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3" r:id="rId80"/>
    <p:sldMasterId id="2147483788" r:id="rId81"/>
  </p:sldMasterIdLst>
  <p:notesMasterIdLst>
    <p:notesMasterId r:id="rId106"/>
  </p:notesMasterIdLst>
  <p:sldIdLst>
    <p:sldId id="480" r:id="rId82"/>
    <p:sldId id="2147377366" r:id="rId83"/>
    <p:sldId id="2147377369" r:id="rId84"/>
    <p:sldId id="430" r:id="rId85"/>
    <p:sldId id="452" r:id="rId86"/>
    <p:sldId id="2147377370" r:id="rId87"/>
    <p:sldId id="2147377368" r:id="rId88"/>
    <p:sldId id="387" r:id="rId89"/>
    <p:sldId id="2147377354" r:id="rId90"/>
    <p:sldId id="2147377371" r:id="rId91"/>
    <p:sldId id="2147377372" r:id="rId92"/>
    <p:sldId id="2147377378" r:id="rId93"/>
    <p:sldId id="2147377379" r:id="rId94"/>
    <p:sldId id="2147377373" r:id="rId95"/>
    <p:sldId id="392" r:id="rId96"/>
    <p:sldId id="2147377374" r:id="rId97"/>
    <p:sldId id="2147377375" r:id="rId98"/>
    <p:sldId id="2147377376" r:id="rId99"/>
    <p:sldId id="2147377377" r:id="rId100"/>
    <p:sldId id="2147377380" r:id="rId101"/>
    <p:sldId id="2147377381" r:id="rId102"/>
    <p:sldId id="2147377382" r:id="rId103"/>
    <p:sldId id="404" r:id="rId104"/>
    <p:sldId id="271" r:id="rId105"/>
  </p:sldIdLst>
  <p:sldSz cx="12192000" cy="6858000"/>
  <p:notesSz cx="6858000" cy="9144000"/>
  <p:custDataLst>
    <p:tags r:id="rId10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020"/>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4C6ABA-2E78-49D8-A3D6-ECE96AB0C658}" v="1" dt="2025-09-22T04:35:41.984"/>
  </p1510:revLst>
</p1510:revInfo>
</file>

<file path=ppt/tableStyles.xml><?xml version="1.0" encoding="utf-8"?>
<a:tblStyleLst xmlns:a="http://schemas.openxmlformats.org/drawingml/2006/main" def="{C5B716DB-F0AB-40EA-B87D-980DFD17F45D}">
  <a:tblStyle styleId="{C5B716DB-F0AB-40EA-B87D-980DFD17F45D}" styleName="MMC Table Style 1">
    <a:wholeTbl>
      <a:tcStyle>
        <a:tcBdr>
          <a:left>
            <a:ln>
              <a:noFill/>
            </a:ln>
          </a:left>
          <a:right>
            <a:ln>
              <a:noFill/>
            </a:ln>
          </a:right>
          <a:top>
            <a:ln>
              <a:noFill/>
            </a:ln>
          </a:top>
          <a:bottom>
            <a:ln>
              <a:noFill/>
            </a:ln>
          </a:bottom>
          <a:insideH>
            <a:ln>
              <a:noFill/>
            </a:ln>
          </a:insideH>
          <a:insideV>
            <a:ln>
              <a:noFill/>
            </a:ln>
          </a:insideV>
        </a:tcBdr>
      </a:tcStyle>
    </a:wholeTbl>
    <a:band1H>
      <a:tcStyle>
        <a:tcBdr/>
        <a:fill>
          <a:solidFill>
            <a:srgbClr val="F0F0F0"/>
          </a:solidFill>
        </a:fill>
      </a:tcStyle>
    </a:band1H>
    <a:band2H>
      <a:tcStyle>
        <a:tcBdr/>
        <a:fill>
          <a:solidFill>
            <a:schemeClr val="bg1"/>
          </a:solidFill>
        </a:fill>
      </a:tcStyle>
    </a:band2H>
    <a:firstRow>
      <a:tcTxStyle b="on">
        <a:fontRef idx="minor">
          <a:prstClr val="black"/>
        </a:fontRef>
        <a:schemeClr val="bg1"/>
      </a:tcTxStyle>
      <a:tcStyle>
        <a:tcBdr/>
        <a:fill>
          <a:solidFill>
            <a:schemeClr val="tx2"/>
          </a:solidFill>
        </a:fill>
      </a:tcStyle>
    </a:firstRow>
  </a:tblStyle>
  <a:tblStyle styleId="{0E1F084C-850E-45E5-B3AC-BCBCA631B62A}" styleName="MMC Table Style 2">
    <a:wholeTbl>
      <a:tcStyle>
        <a:tcBdr>
          <a:left>
            <a:ln>
              <a:noFill/>
            </a:ln>
          </a:left>
          <a:right>
            <a:ln>
              <a:noFill/>
            </a:ln>
          </a:right>
          <a:top>
            <a:ln>
              <a:noFill/>
            </a:ln>
          </a:top>
          <a:bottom>
            <a:ln w="12700">
              <a:solidFill>
                <a:schemeClr val="tx1"/>
              </a:solidFill>
            </a:ln>
          </a:bottom>
          <a:insideH>
            <a:ln w="12700">
              <a:solidFill>
                <a:schemeClr val="tx1"/>
              </a:solidFill>
            </a:ln>
          </a:insideH>
          <a:insideV>
            <a:ln>
              <a:noFill/>
            </a:ln>
          </a:insideV>
        </a:tcBdr>
      </a:tcStyle>
    </a:wholeTbl>
    <a:firstRow>
      <a:tcTxStyle b="on">
        <a:fontRef idx="minor">
          <a:prstClr val="black"/>
        </a:fontRef>
        <a:schemeClr val="accent2"/>
      </a:tcTxStyle>
      <a:tcStyle>
        <a:tcBdr/>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40" autoAdjust="0"/>
    <p:restoredTop sz="96265" autoAdjust="0"/>
  </p:normalViewPr>
  <p:slideViewPr>
    <p:cSldViewPr snapToGrid="0">
      <p:cViewPr varScale="1">
        <p:scale>
          <a:sx n="91" d="100"/>
          <a:sy n="91" d="100"/>
        </p:scale>
        <p:origin x="307" y="5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customXml" Target="../customXml/item68.xml"/><Relationship Id="rId84" Type="http://schemas.openxmlformats.org/officeDocument/2006/relationships/slide" Target="slides/slide3.xml"/><Relationship Id="rId89" Type="http://schemas.openxmlformats.org/officeDocument/2006/relationships/slide" Target="slides/slide8.xml"/><Relationship Id="rId112" Type="http://schemas.microsoft.com/office/2016/11/relationships/changesInfo" Target="changesInfos/changesInfo1.xml"/><Relationship Id="rId16" Type="http://schemas.openxmlformats.org/officeDocument/2006/relationships/customXml" Target="../customXml/item16.xml"/><Relationship Id="rId107" Type="http://schemas.openxmlformats.org/officeDocument/2006/relationships/tags" Target="tags/tag1.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customXml" Target="../customXml/item74.xml"/><Relationship Id="rId79" Type="http://schemas.openxmlformats.org/officeDocument/2006/relationships/customXml" Target="../customXml/item79.xml"/><Relationship Id="rId102" Type="http://schemas.openxmlformats.org/officeDocument/2006/relationships/slide" Target="slides/slide21.xml"/><Relationship Id="rId5" Type="http://schemas.openxmlformats.org/officeDocument/2006/relationships/customXml" Target="../customXml/item5.xml"/><Relationship Id="rId90" Type="http://schemas.openxmlformats.org/officeDocument/2006/relationships/slide" Target="slides/slide9.xml"/><Relationship Id="rId95" Type="http://schemas.openxmlformats.org/officeDocument/2006/relationships/slide" Target="slides/slide14.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microsoft.com/office/2015/10/relationships/revisionInfo" Target="revisionInfo.xml"/><Relationship Id="rId80" Type="http://schemas.openxmlformats.org/officeDocument/2006/relationships/slideMaster" Target="slideMasters/slideMaster1.xml"/><Relationship Id="rId85" Type="http://schemas.openxmlformats.org/officeDocument/2006/relationships/slide" Target="slides/slide4.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slide" Target="slides/slide22.xml"/><Relationship Id="rId108" Type="http://schemas.openxmlformats.org/officeDocument/2006/relationships/presProps" Target="presProps.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slide" Target="slides/slide10.xml"/><Relationship Id="rId96"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6" Type="http://schemas.openxmlformats.org/officeDocument/2006/relationships/notesMaster" Target="notesMasters/notesMaster1.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customXml" Target="../customXml/item65.xml"/><Relationship Id="rId73" Type="http://schemas.openxmlformats.org/officeDocument/2006/relationships/customXml" Target="../customXml/item73.xml"/><Relationship Id="rId78" Type="http://schemas.openxmlformats.org/officeDocument/2006/relationships/customXml" Target="../customXml/item78.xml"/><Relationship Id="rId81" Type="http://schemas.openxmlformats.org/officeDocument/2006/relationships/slideMaster" Target="slideMasters/slideMaster2.xml"/><Relationship Id="rId86" Type="http://schemas.openxmlformats.org/officeDocument/2006/relationships/slide" Target="slides/slide5.xml"/><Relationship Id="rId94" Type="http://schemas.openxmlformats.org/officeDocument/2006/relationships/slide" Target="slides/slide13.xml"/><Relationship Id="rId99" Type="http://schemas.openxmlformats.org/officeDocument/2006/relationships/slide" Target="slides/slide18.xml"/><Relationship Id="rId101" Type="http://schemas.openxmlformats.org/officeDocument/2006/relationships/slide" Target="slides/slide20.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viewProps" Target="viewProps.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slide" Target="slides/slide16.xml"/><Relationship Id="rId104" Type="http://schemas.openxmlformats.org/officeDocument/2006/relationships/slide" Target="slides/slide23.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slide" Target="slides/slide11.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slide" Target="slides/slide6.xml"/><Relationship Id="rId110" Type="http://schemas.openxmlformats.org/officeDocument/2006/relationships/theme" Target="theme/theme1.xml"/><Relationship Id="rId61" Type="http://schemas.openxmlformats.org/officeDocument/2006/relationships/customXml" Target="../customXml/item61.xml"/><Relationship Id="rId82" Type="http://schemas.openxmlformats.org/officeDocument/2006/relationships/slide" Target="slides/slide1.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slide" Target="slides/slide19.xml"/><Relationship Id="rId105" Type="http://schemas.openxmlformats.org/officeDocument/2006/relationships/slide" Target="slides/slide24.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slide" Target="slides/slide12.xml"/><Relationship Id="rId98" Type="http://schemas.openxmlformats.org/officeDocument/2006/relationships/slide" Target="slides/slide17.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slide" Target="slides/slide2.xml"/><Relationship Id="rId88" Type="http://schemas.openxmlformats.org/officeDocument/2006/relationships/slide" Target="slides/slide7.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rera, Daniela" userId="62d0dbc9-0a08-43cf-bac0-f25a6727f319" providerId="ADAL" clId="{5F4C6ABA-2E78-49D8-A3D6-ECE96AB0C658}"/>
    <pc:docChg chg="undo custSel addSld delSld modSld sldOrd">
      <pc:chgData name="Herrera, Daniela" userId="62d0dbc9-0a08-43cf-bac0-f25a6727f319" providerId="ADAL" clId="{5F4C6ABA-2E78-49D8-A3D6-ECE96AB0C658}" dt="2025-09-23T16:36:14.217" v="845" actId="20577"/>
      <pc:docMkLst>
        <pc:docMk/>
      </pc:docMkLst>
      <pc:sldChg chg="addSp modSp mod modClrScheme chgLayout">
        <pc:chgData name="Herrera, Daniela" userId="62d0dbc9-0a08-43cf-bac0-f25a6727f319" providerId="ADAL" clId="{5F4C6ABA-2E78-49D8-A3D6-ECE96AB0C658}" dt="2025-09-22T07:10:13.717" v="842" actId="207"/>
        <pc:sldMkLst>
          <pc:docMk/>
          <pc:sldMk cId="262077571" sldId="271"/>
        </pc:sldMkLst>
        <pc:spChg chg="add mod">
          <ac:chgData name="Herrera, Daniela" userId="62d0dbc9-0a08-43cf-bac0-f25a6727f319" providerId="ADAL" clId="{5F4C6ABA-2E78-49D8-A3D6-ECE96AB0C658}" dt="2025-09-22T07:10:13.717" v="842" actId="207"/>
          <ac:spMkLst>
            <pc:docMk/>
            <pc:sldMk cId="262077571" sldId="271"/>
            <ac:spMk id="2" creationId="{3D21E8DB-61D0-4E31-DD68-1DBD8968D067}"/>
          </ac:spMkLst>
        </pc:spChg>
      </pc:sldChg>
      <pc:sldChg chg="addSp delSp mod">
        <pc:chgData name="Herrera, Daniela" userId="62d0dbc9-0a08-43cf-bac0-f25a6727f319" providerId="ADAL" clId="{5F4C6ABA-2E78-49D8-A3D6-ECE96AB0C658}" dt="2025-09-22T05:51:25.156" v="365" actId="478"/>
        <pc:sldMkLst>
          <pc:docMk/>
          <pc:sldMk cId="2059486291" sldId="387"/>
        </pc:sldMkLst>
        <pc:spChg chg="add del">
          <ac:chgData name="Herrera, Daniela" userId="62d0dbc9-0a08-43cf-bac0-f25a6727f319" providerId="ADAL" clId="{5F4C6ABA-2E78-49D8-A3D6-ECE96AB0C658}" dt="2025-09-22T05:51:25.156" v="365" actId="478"/>
          <ac:spMkLst>
            <pc:docMk/>
            <pc:sldMk cId="2059486291" sldId="387"/>
            <ac:spMk id="33" creationId="{401BE719-8096-44C2-8274-04D22DA9CD62}"/>
          </ac:spMkLst>
        </pc:spChg>
      </pc:sldChg>
      <pc:sldChg chg="modSp mod">
        <pc:chgData name="Herrera, Daniela" userId="62d0dbc9-0a08-43cf-bac0-f25a6727f319" providerId="ADAL" clId="{5F4C6ABA-2E78-49D8-A3D6-ECE96AB0C658}" dt="2025-09-23T16:35:56.242" v="844" actId="13926"/>
        <pc:sldMkLst>
          <pc:docMk/>
          <pc:sldMk cId="1452279423" sldId="404"/>
        </pc:sldMkLst>
        <pc:spChg chg="mod">
          <ac:chgData name="Herrera, Daniela" userId="62d0dbc9-0a08-43cf-bac0-f25a6727f319" providerId="ADAL" clId="{5F4C6ABA-2E78-49D8-A3D6-ECE96AB0C658}" dt="2025-09-23T16:35:56.242" v="844" actId="13926"/>
          <ac:spMkLst>
            <pc:docMk/>
            <pc:sldMk cId="1452279423" sldId="404"/>
            <ac:spMk id="3445" creationId="{292E933E-5BC3-8005-0C5D-0B3B82115E5A}"/>
          </ac:spMkLst>
        </pc:spChg>
      </pc:sldChg>
      <pc:sldChg chg="del">
        <pc:chgData name="Herrera, Daniela" userId="62d0dbc9-0a08-43cf-bac0-f25a6727f319" providerId="ADAL" clId="{5F4C6ABA-2E78-49D8-A3D6-ECE96AB0C658}" dt="2025-09-22T05:38:47.988" v="160" actId="47"/>
        <pc:sldMkLst>
          <pc:docMk/>
          <pc:sldMk cId="60596568" sldId="431"/>
        </pc:sldMkLst>
      </pc:sldChg>
      <pc:sldChg chg="modSp mod">
        <pc:chgData name="Herrera, Daniela" userId="62d0dbc9-0a08-43cf-bac0-f25a6727f319" providerId="ADAL" clId="{5F4C6ABA-2E78-49D8-A3D6-ECE96AB0C658}" dt="2025-09-22T05:21:58.624" v="159"/>
        <pc:sldMkLst>
          <pc:docMk/>
          <pc:sldMk cId="2373618716" sldId="452"/>
        </pc:sldMkLst>
        <pc:spChg chg="mod">
          <ac:chgData name="Herrera, Daniela" userId="62d0dbc9-0a08-43cf-bac0-f25a6727f319" providerId="ADAL" clId="{5F4C6ABA-2E78-49D8-A3D6-ECE96AB0C658}" dt="2025-09-22T05:21:58.624" v="159"/>
          <ac:spMkLst>
            <pc:docMk/>
            <pc:sldMk cId="2373618716" sldId="452"/>
            <ac:spMk id="6" creationId="{00000000-0000-0000-0000-000000000000}"/>
          </ac:spMkLst>
        </pc:spChg>
        <pc:graphicFrameChg chg="modGraphic">
          <ac:chgData name="Herrera, Daniela" userId="62d0dbc9-0a08-43cf-bac0-f25a6727f319" providerId="ADAL" clId="{5F4C6ABA-2E78-49D8-A3D6-ECE96AB0C658}" dt="2025-09-22T04:35:10.671" v="12" actId="798"/>
          <ac:graphicFrameMkLst>
            <pc:docMk/>
            <pc:sldMk cId="2373618716" sldId="452"/>
            <ac:graphicFrameMk id="12" creationId="{32C233CD-4B66-0A62-FFFB-136030762976}"/>
          </ac:graphicFrameMkLst>
        </pc:graphicFrameChg>
      </pc:sldChg>
      <pc:sldChg chg="del">
        <pc:chgData name="Herrera, Daniela" userId="62d0dbc9-0a08-43cf-bac0-f25a6727f319" providerId="ADAL" clId="{5F4C6ABA-2E78-49D8-A3D6-ECE96AB0C658}" dt="2025-09-22T05:39:54.995" v="221" actId="47"/>
        <pc:sldMkLst>
          <pc:docMk/>
          <pc:sldMk cId="1093850485" sldId="483"/>
        </pc:sldMkLst>
      </pc:sldChg>
      <pc:sldChg chg="del">
        <pc:chgData name="Herrera, Daniela" userId="62d0dbc9-0a08-43cf-bac0-f25a6727f319" providerId="ADAL" clId="{5F4C6ABA-2E78-49D8-A3D6-ECE96AB0C658}" dt="2025-09-22T05:38:50.868" v="161" actId="47"/>
        <pc:sldMkLst>
          <pc:docMk/>
          <pc:sldMk cId="3771223472" sldId="500"/>
        </pc:sldMkLst>
      </pc:sldChg>
      <pc:sldChg chg="ord">
        <pc:chgData name="Herrera, Daniela" userId="62d0dbc9-0a08-43cf-bac0-f25a6727f319" providerId="ADAL" clId="{5F4C6ABA-2E78-49D8-A3D6-ECE96AB0C658}" dt="2025-09-22T06:10:16.118" v="367"/>
        <pc:sldMkLst>
          <pc:docMk/>
          <pc:sldMk cId="3006325038" sldId="2147377354"/>
        </pc:sldMkLst>
      </pc:sldChg>
      <pc:sldChg chg="modSp mod">
        <pc:chgData name="Herrera, Daniela" userId="62d0dbc9-0a08-43cf-bac0-f25a6727f319" providerId="ADAL" clId="{5F4C6ABA-2E78-49D8-A3D6-ECE96AB0C658}" dt="2025-09-23T16:36:14.217" v="845" actId="20577"/>
        <pc:sldMkLst>
          <pc:docMk/>
          <pc:sldMk cId="192611652" sldId="2147377366"/>
        </pc:sldMkLst>
        <pc:spChg chg="mod">
          <ac:chgData name="Herrera, Daniela" userId="62d0dbc9-0a08-43cf-bac0-f25a6727f319" providerId="ADAL" clId="{5F4C6ABA-2E78-49D8-A3D6-ECE96AB0C658}" dt="2025-09-23T16:36:14.217" v="845" actId="20577"/>
          <ac:spMkLst>
            <pc:docMk/>
            <pc:sldMk cId="192611652" sldId="2147377366"/>
            <ac:spMk id="22" creationId="{F1F06F48-3285-FB08-4CC9-A928820D8B72}"/>
          </ac:spMkLst>
        </pc:spChg>
      </pc:sldChg>
      <pc:sldChg chg="modSp mod">
        <pc:chgData name="Herrera, Daniela" userId="62d0dbc9-0a08-43cf-bac0-f25a6727f319" providerId="ADAL" clId="{5F4C6ABA-2E78-49D8-A3D6-ECE96AB0C658}" dt="2025-09-22T06:16:29.958" v="382" actId="20577"/>
        <pc:sldMkLst>
          <pc:docMk/>
          <pc:sldMk cId="3102474397" sldId="2147377368"/>
        </pc:sldMkLst>
        <pc:spChg chg="mod">
          <ac:chgData name="Herrera, Daniela" userId="62d0dbc9-0a08-43cf-bac0-f25a6727f319" providerId="ADAL" clId="{5F4C6ABA-2E78-49D8-A3D6-ECE96AB0C658}" dt="2025-09-22T06:16:29.958" v="382" actId="20577"/>
          <ac:spMkLst>
            <pc:docMk/>
            <pc:sldMk cId="3102474397" sldId="2147377368"/>
            <ac:spMk id="4" creationId="{D1A8EC40-4908-32EE-9ED8-9E6A38F149F9}"/>
          </ac:spMkLst>
        </pc:spChg>
        <pc:spChg chg="mod">
          <ac:chgData name="Herrera, Daniela" userId="62d0dbc9-0a08-43cf-bac0-f25a6727f319" providerId="ADAL" clId="{5F4C6ABA-2E78-49D8-A3D6-ECE96AB0C658}" dt="2025-09-22T05:39:18.056" v="198" actId="20577"/>
          <ac:spMkLst>
            <pc:docMk/>
            <pc:sldMk cId="3102474397" sldId="2147377368"/>
            <ac:spMk id="5" creationId="{9AB65E0B-F661-095A-17CE-469B5F289811}"/>
          </ac:spMkLst>
        </pc:spChg>
      </pc:sldChg>
      <pc:sldChg chg="modSp mod">
        <pc:chgData name="Herrera, Daniela" userId="62d0dbc9-0a08-43cf-bac0-f25a6727f319" providerId="ADAL" clId="{5F4C6ABA-2E78-49D8-A3D6-ECE96AB0C658}" dt="2025-09-22T05:39:06.708" v="196" actId="20577"/>
        <pc:sldMkLst>
          <pc:docMk/>
          <pc:sldMk cId="1053425445" sldId="2147377369"/>
        </pc:sldMkLst>
        <pc:spChg chg="mod">
          <ac:chgData name="Herrera, Daniela" userId="62d0dbc9-0a08-43cf-bac0-f25a6727f319" providerId="ADAL" clId="{5F4C6ABA-2E78-49D8-A3D6-ECE96AB0C658}" dt="2025-09-22T05:39:06.708" v="196" actId="20577"/>
          <ac:spMkLst>
            <pc:docMk/>
            <pc:sldMk cId="1053425445" sldId="2147377369"/>
            <ac:spMk id="4" creationId="{756314BB-DEEA-D6C0-9CA7-258AADE40D77}"/>
          </ac:spMkLst>
        </pc:spChg>
      </pc:sldChg>
      <pc:sldChg chg="addSp delSp modSp add mod">
        <pc:chgData name="Herrera, Daniela" userId="62d0dbc9-0a08-43cf-bac0-f25a6727f319" providerId="ADAL" clId="{5F4C6ABA-2E78-49D8-A3D6-ECE96AB0C658}" dt="2025-09-22T05:21:48.637" v="158" actId="20577"/>
        <pc:sldMkLst>
          <pc:docMk/>
          <pc:sldMk cId="2589228333" sldId="2147377370"/>
        </pc:sldMkLst>
        <pc:spChg chg="mod">
          <ac:chgData name="Herrera, Daniela" userId="62d0dbc9-0a08-43cf-bac0-f25a6727f319" providerId="ADAL" clId="{5F4C6ABA-2E78-49D8-A3D6-ECE96AB0C658}" dt="2025-09-22T05:21:48.637" v="158" actId="20577"/>
          <ac:spMkLst>
            <pc:docMk/>
            <pc:sldMk cId="2589228333" sldId="2147377370"/>
            <ac:spMk id="6" creationId="{BF3078D9-4E77-AEAF-08BC-31F29977C79C}"/>
          </ac:spMkLst>
        </pc:spChg>
        <pc:graphicFrameChg chg="add del mod">
          <ac:chgData name="Herrera, Daniela" userId="62d0dbc9-0a08-43cf-bac0-f25a6727f319" providerId="ADAL" clId="{5F4C6ABA-2E78-49D8-A3D6-ECE96AB0C658}" dt="2025-09-22T05:04:39.095" v="20" actId="478"/>
          <ac:graphicFrameMkLst>
            <pc:docMk/>
            <pc:sldMk cId="2589228333" sldId="2147377370"/>
            <ac:graphicFrameMk id="5" creationId="{04929EDC-9568-0049-F8AB-285935FC0A6C}"/>
          </ac:graphicFrameMkLst>
        </pc:graphicFrameChg>
        <pc:graphicFrameChg chg="add mod">
          <ac:chgData name="Herrera, Daniela" userId="62d0dbc9-0a08-43cf-bac0-f25a6727f319" providerId="ADAL" clId="{5F4C6ABA-2E78-49D8-A3D6-ECE96AB0C658}" dt="2025-09-22T05:09:43.917" v="82" actId="207"/>
          <ac:graphicFrameMkLst>
            <pc:docMk/>
            <pc:sldMk cId="2589228333" sldId="2147377370"/>
            <ac:graphicFrameMk id="7" creationId="{04929EDC-9568-0049-F8AB-285935FC0A6C}"/>
          </ac:graphicFrameMkLst>
        </pc:graphicFrameChg>
        <pc:graphicFrameChg chg="add mod">
          <ac:chgData name="Herrera, Daniela" userId="62d0dbc9-0a08-43cf-bac0-f25a6727f319" providerId="ADAL" clId="{5F4C6ABA-2E78-49D8-A3D6-ECE96AB0C658}" dt="2025-09-22T05:20:28.093" v="140" actId="14100"/>
          <ac:graphicFrameMkLst>
            <pc:docMk/>
            <pc:sldMk cId="2589228333" sldId="2147377370"/>
            <ac:graphicFrameMk id="8" creationId="{F5B627C3-4F65-6F81-428D-7507A5636ED4}"/>
          </ac:graphicFrameMkLst>
        </pc:graphicFrameChg>
        <pc:graphicFrameChg chg="del">
          <ac:chgData name="Herrera, Daniela" userId="62d0dbc9-0a08-43cf-bac0-f25a6727f319" providerId="ADAL" clId="{5F4C6ABA-2E78-49D8-A3D6-ECE96AB0C658}" dt="2025-09-22T05:04:10.528" v="14" actId="478"/>
          <ac:graphicFrameMkLst>
            <pc:docMk/>
            <pc:sldMk cId="2589228333" sldId="2147377370"/>
            <ac:graphicFrameMk id="12" creationId="{3F84BD11-F0B8-7A01-3AA9-EF09B1188FD4}"/>
          </ac:graphicFrameMkLst>
        </pc:graphicFrameChg>
        <pc:graphicFrameChg chg="del">
          <ac:chgData name="Herrera, Daniela" userId="62d0dbc9-0a08-43cf-bac0-f25a6727f319" providerId="ADAL" clId="{5F4C6ABA-2E78-49D8-A3D6-ECE96AB0C658}" dt="2025-09-22T05:08:42.151" v="78" actId="478"/>
          <ac:graphicFrameMkLst>
            <pc:docMk/>
            <pc:sldMk cId="2589228333" sldId="2147377370"/>
            <ac:graphicFrameMk id="13" creationId="{0428DBE5-F0C8-8D24-4970-5418D3FD10EE}"/>
          </ac:graphicFrameMkLst>
        </pc:graphicFrameChg>
      </pc:sldChg>
      <pc:sldChg chg="addSp delSp modSp add mod">
        <pc:chgData name="Herrera, Daniela" userId="62d0dbc9-0a08-43cf-bac0-f25a6727f319" providerId="ADAL" clId="{5F4C6ABA-2E78-49D8-A3D6-ECE96AB0C658}" dt="2025-09-22T05:50:28.795" v="363" actId="20577"/>
        <pc:sldMkLst>
          <pc:docMk/>
          <pc:sldMk cId="3980875945" sldId="2147377371"/>
        </pc:sldMkLst>
        <pc:spChg chg="mod">
          <ac:chgData name="Herrera, Daniela" userId="62d0dbc9-0a08-43cf-bac0-f25a6727f319" providerId="ADAL" clId="{5F4C6ABA-2E78-49D8-A3D6-ECE96AB0C658}" dt="2025-09-22T05:50:28.795" v="363" actId="20577"/>
          <ac:spMkLst>
            <pc:docMk/>
            <pc:sldMk cId="3980875945" sldId="2147377371"/>
            <ac:spMk id="2" creationId="{DD3A6EC1-410E-1166-A3F1-027B105033E5}"/>
          </ac:spMkLst>
        </pc:spChg>
        <pc:spChg chg="mod">
          <ac:chgData name="Herrera, Daniela" userId="62d0dbc9-0a08-43cf-bac0-f25a6727f319" providerId="ADAL" clId="{5F4C6ABA-2E78-49D8-A3D6-ECE96AB0C658}" dt="2025-09-22T05:43:03.044" v="293" actId="20577"/>
          <ac:spMkLst>
            <pc:docMk/>
            <pc:sldMk cId="3980875945" sldId="2147377371"/>
            <ac:spMk id="9" creationId="{0A389370-D7A5-9E68-5ED7-517521214E75}"/>
          </ac:spMkLst>
        </pc:spChg>
        <pc:spChg chg="del">
          <ac:chgData name="Herrera, Daniela" userId="62d0dbc9-0a08-43cf-bac0-f25a6727f319" providerId="ADAL" clId="{5F4C6ABA-2E78-49D8-A3D6-ECE96AB0C658}" dt="2025-09-22T05:43:54.205" v="295" actId="478"/>
          <ac:spMkLst>
            <pc:docMk/>
            <pc:sldMk cId="3980875945" sldId="2147377371"/>
            <ac:spMk id="11" creationId="{D244BC6C-4B5B-E401-6020-E608F143CB4C}"/>
          </ac:spMkLst>
        </pc:spChg>
        <pc:spChg chg="del">
          <ac:chgData name="Herrera, Daniela" userId="62d0dbc9-0a08-43cf-bac0-f25a6727f319" providerId="ADAL" clId="{5F4C6ABA-2E78-49D8-A3D6-ECE96AB0C658}" dt="2025-09-22T05:43:54.205" v="295" actId="478"/>
          <ac:spMkLst>
            <pc:docMk/>
            <pc:sldMk cId="3980875945" sldId="2147377371"/>
            <ac:spMk id="26" creationId="{89A74E2B-E1D8-5D17-8E28-0B2F49BDAD0C}"/>
          </ac:spMkLst>
        </pc:spChg>
        <pc:spChg chg="del">
          <ac:chgData name="Herrera, Daniela" userId="62d0dbc9-0a08-43cf-bac0-f25a6727f319" providerId="ADAL" clId="{5F4C6ABA-2E78-49D8-A3D6-ECE96AB0C658}" dt="2025-09-22T05:43:49.945" v="294" actId="478"/>
          <ac:spMkLst>
            <pc:docMk/>
            <pc:sldMk cId="3980875945" sldId="2147377371"/>
            <ac:spMk id="29" creationId="{13E5FA2B-F9E0-DA2C-A3A7-AA30D15A0969}"/>
          </ac:spMkLst>
        </pc:spChg>
        <pc:spChg chg="del">
          <ac:chgData name="Herrera, Daniela" userId="62d0dbc9-0a08-43cf-bac0-f25a6727f319" providerId="ADAL" clId="{5F4C6ABA-2E78-49D8-A3D6-ECE96AB0C658}" dt="2025-09-22T05:43:54.205" v="295" actId="478"/>
          <ac:spMkLst>
            <pc:docMk/>
            <pc:sldMk cId="3980875945" sldId="2147377371"/>
            <ac:spMk id="31" creationId="{EF284251-6129-CF17-3E28-50A19C54D0A2}"/>
          </ac:spMkLst>
        </pc:spChg>
        <pc:spChg chg="del">
          <ac:chgData name="Herrera, Daniela" userId="62d0dbc9-0a08-43cf-bac0-f25a6727f319" providerId="ADAL" clId="{5F4C6ABA-2E78-49D8-A3D6-ECE96AB0C658}" dt="2025-09-22T05:43:54.205" v="295" actId="478"/>
          <ac:spMkLst>
            <pc:docMk/>
            <pc:sldMk cId="3980875945" sldId="2147377371"/>
            <ac:spMk id="32" creationId="{FB241B20-F965-BE7D-70BF-0E1D73F1B561}"/>
          </ac:spMkLst>
        </pc:spChg>
        <pc:spChg chg="del">
          <ac:chgData name="Herrera, Daniela" userId="62d0dbc9-0a08-43cf-bac0-f25a6727f319" providerId="ADAL" clId="{5F4C6ABA-2E78-49D8-A3D6-ECE96AB0C658}" dt="2025-09-22T05:43:54.205" v="295" actId="478"/>
          <ac:spMkLst>
            <pc:docMk/>
            <pc:sldMk cId="3980875945" sldId="2147377371"/>
            <ac:spMk id="33" creationId="{D8A197ED-5E3F-F440-3952-7158AF520253}"/>
          </ac:spMkLst>
        </pc:spChg>
        <pc:spChg chg="del">
          <ac:chgData name="Herrera, Daniela" userId="62d0dbc9-0a08-43cf-bac0-f25a6727f319" providerId="ADAL" clId="{5F4C6ABA-2E78-49D8-A3D6-ECE96AB0C658}" dt="2025-09-22T05:43:54.205" v="295" actId="478"/>
          <ac:spMkLst>
            <pc:docMk/>
            <pc:sldMk cId="3980875945" sldId="2147377371"/>
            <ac:spMk id="34" creationId="{E0010944-D699-D16A-7E83-0BD93E336978}"/>
          </ac:spMkLst>
        </pc:spChg>
        <pc:spChg chg="del">
          <ac:chgData name="Herrera, Daniela" userId="62d0dbc9-0a08-43cf-bac0-f25a6727f319" providerId="ADAL" clId="{5F4C6ABA-2E78-49D8-A3D6-ECE96AB0C658}" dt="2025-09-22T05:43:54.205" v="295" actId="478"/>
          <ac:spMkLst>
            <pc:docMk/>
            <pc:sldMk cId="3980875945" sldId="2147377371"/>
            <ac:spMk id="46" creationId="{0E417D38-5353-7C7B-C5E9-00E9F6149A68}"/>
          </ac:spMkLst>
        </pc:spChg>
        <pc:spChg chg="del">
          <ac:chgData name="Herrera, Daniela" userId="62d0dbc9-0a08-43cf-bac0-f25a6727f319" providerId="ADAL" clId="{5F4C6ABA-2E78-49D8-A3D6-ECE96AB0C658}" dt="2025-09-22T05:43:54.205" v="295" actId="478"/>
          <ac:spMkLst>
            <pc:docMk/>
            <pc:sldMk cId="3980875945" sldId="2147377371"/>
            <ac:spMk id="51" creationId="{A15F79B4-7E22-4A43-6A20-D849354BD835}"/>
          </ac:spMkLst>
        </pc:spChg>
        <pc:spChg chg="del">
          <ac:chgData name="Herrera, Daniela" userId="62d0dbc9-0a08-43cf-bac0-f25a6727f319" providerId="ADAL" clId="{5F4C6ABA-2E78-49D8-A3D6-ECE96AB0C658}" dt="2025-09-22T05:43:54.205" v="295" actId="478"/>
          <ac:spMkLst>
            <pc:docMk/>
            <pc:sldMk cId="3980875945" sldId="2147377371"/>
            <ac:spMk id="59" creationId="{3A42A4C4-25FF-FC3E-05ED-1450C0C50CE6}"/>
          </ac:spMkLst>
        </pc:spChg>
        <pc:spChg chg="del">
          <ac:chgData name="Herrera, Daniela" userId="62d0dbc9-0a08-43cf-bac0-f25a6727f319" providerId="ADAL" clId="{5F4C6ABA-2E78-49D8-A3D6-ECE96AB0C658}" dt="2025-09-22T05:43:54.205" v="295" actId="478"/>
          <ac:spMkLst>
            <pc:docMk/>
            <pc:sldMk cId="3980875945" sldId="2147377371"/>
            <ac:spMk id="63" creationId="{6DC1547B-1428-8C8C-5FF4-A099666D128B}"/>
          </ac:spMkLst>
        </pc:spChg>
        <pc:picChg chg="add mod">
          <ac:chgData name="Herrera, Daniela" userId="62d0dbc9-0a08-43cf-bac0-f25a6727f319" providerId="ADAL" clId="{5F4C6ABA-2E78-49D8-A3D6-ECE96AB0C658}" dt="2025-09-22T05:44:04.033" v="300" actId="1076"/>
          <ac:picMkLst>
            <pc:docMk/>
            <pc:sldMk cId="3980875945" sldId="2147377371"/>
            <ac:picMk id="14" creationId="{B8E9162F-112F-D8C4-2AC6-E43CCFBA0BAD}"/>
          </ac:picMkLst>
        </pc:picChg>
      </pc:sldChg>
      <pc:sldChg chg="addSp delSp modSp add mod">
        <pc:chgData name="Herrera, Daniela" userId="62d0dbc9-0a08-43cf-bac0-f25a6727f319" providerId="ADAL" clId="{5F4C6ABA-2E78-49D8-A3D6-ECE96AB0C658}" dt="2025-09-22T06:18:14.826" v="397" actId="20577"/>
        <pc:sldMkLst>
          <pc:docMk/>
          <pc:sldMk cId="247936986" sldId="2147377372"/>
        </pc:sldMkLst>
        <pc:spChg chg="mod">
          <ac:chgData name="Herrera, Daniela" userId="62d0dbc9-0a08-43cf-bac0-f25a6727f319" providerId="ADAL" clId="{5F4C6ABA-2E78-49D8-A3D6-ECE96AB0C658}" dt="2025-09-22T06:18:14.826" v="397" actId="20577"/>
          <ac:spMkLst>
            <pc:docMk/>
            <pc:sldMk cId="247936986" sldId="2147377372"/>
            <ac:spMk id="2" creationId="{F014EAED-96B9-953A-7465-1151240798B5}"/>
          </ac:spMkLst>
        </pc:spChg>
        <pc:picChg chg="add mod">
          <ac:chgData name="Herrera, Daniela" userId="62d0dbc9-0a08-43cf-bac0-f25a6727f319" providerId="ADAL" clId="{5F4C6ABA-2E78-49D8-A3D6-ECE96AB0C658}" dt="2025-09-22T05:50:05.604" v="346" actId="1076"/>
          <ac:picMkLst>
            <pc:docMk/>
            <pc:sldMk cId="247936986" sldId="2147377372"/>
            <ac:picMk id="12" creationId="{06E5EA85-58C7-4B0E-2E31-72212EE53EF5}"/>
          </ac:picMkLst>
        </pc:picChg>
        <pc:picChg chg="del">
          <ac:chgData name="Herrera, Daniela" userId="62d0dbc9-0a08-43cf-bac0-f25a6727f319" providerId="ADAL" clId="{5F4C6ABA-2E78-49D8-A3D6-ECE96AB0C658}" dt="2025-09-22T05:49:37.686" v="343" actId="478"/>
          <ac:picMkLst>
            <pc:docMk/>
            <pc:sldMk cId="247936986" sldId="2147377372"/>
            <ac:picMk id="14" creationId="{82911151-0471-38A3-F57A-B24C4994B2DB}"/>
          </ac:picMkLst>
        </pc:picChg>
      </pc:sldChg>
      <pc:sldChg chg="modSp add mod">
        <pc:chgData name="Herrera, Daniela" userId="62d0dbc9-0a08-43cf-bac0-f25a6727f319" providerId="ADAL" clId="{5F4C6ABA-2E78-49D8-A3D6-ECE96AB0C658}" dt="2025-09-22T06:18:45.375" v="424" actId="20577"/>
        <pc:sldMkLst>
          <pc:docMk/>
          <pc:sldMk cId="3406256413" sldId="2147377373"/>
        </pc:sldMkLst>
        <pc:spChg chg="mod">
          <ac:chgData name="Herrera, Daniela" userId="62d0dbc9-0a08-43cf-bac0-f25a6727f319" providerId="ADAL" clId="{5F4C6ABA-2E78-49D8-A3D6-ECE96AB0C658}" dt="2025-09-22T06:18:45.375" v="424" actId="20577"/>
          <ac:spMkLst>
            <pc:docMk/>
            <pc:sldMk cId="3406256413" sldId="2147377373"/>
            <ac:spMk id="4" creationId="{D75B5A3E-3AEE-1234-7399-04D18DAD29DD}"/>
          </ac:spMkLst>
        </pc:spChg>
        <pc:spChg chg="mod">
          <ac:chgData name="Herrera, Daniela" userId="62d0dbc9-0a08-43cf-bac0-f25a6727f319" providerId="ADAL" clId="{5F4C6ABA-2E78-49D8-A3D6-ECE96AB0C658}" dt="2025-09-22T06:18:33.880" v="400" actId="20577"/>
          <ac:spMkLst>
            <pc:docMk/>
            <pc:sldMk cId="3406256413" sldId="2147377373"/>
            <ac:spMk id="5" creationId="{E19F81CA-901B-229A-97AB-DC030FE3C678}"/>
          </ac:spMkLst>
        </pc:spChg>
      </pc:sldChg>
      <pc:sldChg chg="addSp delSp modSp add mod">
        <pc:chgData name="Herrera, Daniela" userId="62d0dbc9-0a08-43cf-bac0-f25a6727f319" providerId="ADAL" clId="{5F4C6ABA-2E78-49D8-A3D6-ECE96AB0C658}" dt="2025-09-22T06:24:39.961" v="533" actId="404"/>
        <pc:sldMkLst>
          <pc:docMk/>
          <pc:sldMk cId="2270999642" sldId="2147377374"/>
        </pc:sldMkLst>
        <pc:spChg chg="del">
          <ac:chgData name="Herrera, Daniela" userId="62d0dbc9-0a08-43cf-bac0-f25a6727f319" providerId="ADAL" clId="{5F4C6ABA-2E78-49D8-A3D6-ECE96AB0C658}" dt="2025-09-22T06:19:18.914" v="426" actId="478"/>
          <ac:spMkLst>
            <pc:docMk/>
            <pc:sldMk cId="2270999642" sldId="2147377374"/>
            <ac:spMk id="6" creationId="{44AA5DA8-5DDC-3219-5E79-114A7637F048}"/>
          </ac:spMkLst>
        </pc:spChg>
        <pc:spChg chg="del mod">
          <ac:chgData name="Herrera, Daniela" userId="62d0dbc9-0a08-43cf-bac0-f25a6727f319" providerId="ADAL" clId="{5F4C6ABA-2E78-49D8-A3D6-ECE96AB0C658}" dt="2025-09-22T06:19:25.970" v="428" actId="478"/>
          <ac:spMkLst>
            <pc:docMk/>
            <pc:sldMk cId="2270999642" sldId="2147377374"/>
            <ac:spMk id="9" creationId="{A39E72F3-ADAD-3D89-E694-65731F9E40A1}"/>
          </ac:spMkLst>
        </pc:spChg>
        <pc:spChg chg="del">
          <ac:chgData name="Herrera, Daniela" userId="62d0dbc9-0a08-43cf-bac0-f25a6727f319" providerId="ADAL" clId="{5F4C6ABA-2E78-49D8-A3D6-ECE96AB0C658}" dt="2025-09-22T06:19:25.970" v="428" actId="478"/>
          <ac:spMkLst>
            <pc:docMk/>
            <pc:sldMk cId="2270999642" sldId="2147377374"/>
            <ac:spMk id="10" creationId="{EC0222A8-5DB3-EFA8-619E-0CC5AA8FEA8B}"/>
          </ac:spMkLst>
        </pc:spChg>
        <pc:spChg chg="del">
          <ac:chgData name="Herrera, Daniela" userId="62d0dbc9-0a08-43cf-bac0-f25a6727f319" providerId="ADAL" clId="{5F4C6ABA-2E78-49D8-A3D6-ECE96AB0C658}" dt="2025-09-22T06:19:25.970" v="428" actId="478"/>
          <ac:spMkLst>
            <pc:docMk/>
            <pc:sldMk cId="2270999642" sldId="2147377374"/>
            <ac:spMk id="11" creationId="{90E04C2F-FFCF-69DA-B6AA-10A1EE1EDE58}"/>
          </ac:spMkLst>
        </pc:spChg>
        <pc:spChg chg="del">
          <ac:chgData name="Herrera, Daniela" userId="62d0dbc9-0a08-43cf-bac0-f25a6727f319" providerId="ADAL" clId="{5F4C6ABA-2E78-49D8-A3D6-ECE96AB0C658}" dt="2025-09-22T06:19:25.970" v="428" actId="478"/>
          <ac:spMkLst>
            <pc:docMk/>
            <pc:sldMk cId="2270999642" sldId="2147377374"/>
            <ac:spMk id="18" creationId="{22F194FD-845B-8D0C-6091-6EE8691B01C5}"/>
          </ac:spMkLst>
        </pc:spChg>
        <pc:spChg chg="del">
          <ac:chgData name="Herrera, Daniela" userId="62d0dbc9-0a08-43cf-bac0-f25a6727f319" providerId="ADAL" clId="{5F4C6ABA-2E78-49D8-A3D6-ECE96AB0C658}" dt="2025-09-22T06:19:25.970" v="428" actId="478"/>
          <ac:spMkLst>
            <pc:docMk/>
            <pc:sldMk cId="2270999642" sldId="2147377374"/>
            <ac:spMk id="20" creationId="{1144DBD8-BA41-1E11-AFAB-853783153811}"/>
          </ac:spMkLst>
        </pc:spChg>
        <pc:spChg chg="del">
          <ac:chgData name="Herrera, Daniela" userId="62d0dbc9-0a08-43cf-bac0-f25a6727f319" providerId="ADAL" clId="{5F4C6ABA-2E78-49D8-A3D6-ECE96AB0C658}" dt="2025-09-22T06:19:25.970" v="428" actId="478"/>
          <ac:spMkLst>
            <pc:docMk/>
            <pc:sldMk cId="2270999642" sldId="2147377374"/>
            <ac:spMk id="21" creationId="{61D04A74-E62E-3E84-8AD0-D7944C4C0597}"/>
          </ac:spMkLst>
        </pc:spChg>
        <pc:spChg chg="del topLvl">
          <ac:chgData name="Herrera, Daniela" userId="62d0dbc9-0a08-43cf-bac0-f25a6727f319" providerId="ADAL" clId="{5F4C6ABA-2E78-49D8-A3D6-ECE96AB0C658}" dt="2025-09-22T06:21:12.847" v="432" actId="478"/>
          <ac:spMkLst>
            <pc:docMk/>
            <pc:sldMk cId="2270999642" sldId="2147377374"/>
            <ac:spMk id="22" creationId="{3F4296D7-CD10-A569-44F9-62B4BC083714}"/>
          </ac:spMkLst>
        </pc:spChg>
        <pc:spChg chg="del">
          <ac:chgData name="Herrera, Daniela" userId="62d0dbc9-0a08-43cf-bac0-f25a6727f319" providerId="ADAL" clId="{5F4C6ABA-2E78-49D8-A3D6-ECE96AB0C658}" dt="2025-09-22T06:19:25.970" v="428" actId="478"/>
          <ac:spMkLst>
            <pc:docMk/>
            <pc:sldMk cId="2270999642" sldId="2147377374"/>
            <ac:spMk id="23" creationId="{F17457A4-5ED6-54FB-7499-BB8DA47996D5}"/>
          </ac:spMkLst>
        </pc:spChg>
        <pc:spChg chg="del">
          <ac:chgData name="Herrera, Daniela" userId="62d0dbc9-0a08-43cf-bac0-f25a6727f319" providerId="ADAL" clId="{5F4C6ABA-2E78-49D8-A3D6-ECE96AB0C658}" dt="2025-09-22T06:19:25.970" v="428" actId="478"/>
          <ac:spMkLst>
            <pc:docMk/>
            <pc:sldMk cId="2270999642" sldId="2147377374"/>
            <ac:spMk id="24" creationId="{092ECE13-346B-D412-695F-E7BD0FF1455E}"/>
          </ac:spMkLst>
        </pc:spChg>
        <pc:spChg chg="del">
          <ac:chgData name="Herrera, Daniela" userId="62d0dbc9-0a08-43cf-bac0-f25a6727f319" providerId="ADAL" clId="{5F4C6ABA-2E78-49D8-A3D6-ECE96AB0C658}" dt="2025-09-22T06:19:25.970" v="428" actId="478"/>
          <ac:spMkLst>
            <pc:docMk/>
            <pc:sldMk cId="2270999642" sldId="2147377374"/>
            <ac:spMk id="25" creationId="{2F87C5BD-0966-321A-CCDE-09D5DD320060}"/>
          </ac:spMkLst>
        </pc:spChg>
        <pc:spChg chg="add mod">
          <ac:chgData name="Herrera, Daniela" userId="62d0dbc9-0a08-43cf-bac0-f25a6727f319" providerId="ADAL" clId="{5F4C6ABA-2E78-49D8-A3D6-ECE96AB0C658}" dt="2025-09-22T06:24:39.961" v="533" actId="404"/>
          <ac:spMkLst>
            <pc:docMk/>
            <pc:sldMk cId="2270999642" sldId="2147377374"/>
            <ac:spMk id="26" creationId="{63E7ABC7-8475-01AB-DA9E-654FEABE6837}"/>
          </ac:spMkLst>
        </pc:spChg>
        <pc:spChg chg="del topLvl">
          <ac:chgData name="Herrera, Daniela" userId="62d0dbc9-0a08-43cf-bac0-f25a6727f319" providerId="ADAL" clId="{5F4C6ABA-2E78-49D8-A3D6-ECE96AB0C658}" dt="2025-09-22T06:21:16.199" v="433" actId="478"/>
          <ac:spMkLst>
            <pc:docMk/>
            <pc:sldMk cId="2270999642" sldId="2147377374"/>
            <ac:spMk id="28" creationId="{EC531826-FE4E-F87E-339F-4CB183BFAE68}"/>
          </ac:spMkLst>
        </pc:spChg>
        <pc:grpChg chg="del">
          <ac:chgData name="Herrera, Daniela" userId="62d0dbc9-0a08-43cf-bac0-f25a6727f319" providerId="ADAL" clId="{5F4C6ABA-2E78-49D8-A3D6-ECE96AB0C658}" dt="2025-09-22T06:21:12.847" v="432" actId="478"/>
          <ac:grpSpMkLst>
            <pc:docMk/>
            <pc:sldMk cId="2270999642" sldId="2147377374"/>
            <ac:grpSpMk id="13" creationId="{C27EB07F-D203-2C8C-F56F-123FE2091F64}"/>
          </ac:grpSpMkLst>
        </pc:grpChg>
        <pc:picChg chg="del">
          <ac:chgData name="Herrera, Daniela" userId="62d0dbc9-0a08-43cf-bac0-f25a6727f319" providerId="ADAL" clId="{5F4C6ABA-2E78-49D8-A3D6-ECE96AB0C658}" dt="2025-09-22T06:19:25.970" v="428" actId="478"/>
          <ac:picMkLst>
            <pc:docMk/>
            <pc:sldMk cId="2270999642" sldId="2147377374"/>
            <ac:picMk id="15" creationId="{49C64769-3AA5-B2B1-A7D2-DBD62027C322}"/>
          </ac:picMkLst>
        </pc:picChg>
        <pc:picChg chg="add del mod">
          <ac:chgData name="Herrera, Daniela" userId="62d0dbc9-0a08-43cf-bac0-f25a6727f319" providerId="ADAL" clId="{5F4C6ABA-2E78-49D8-A3D6-ECE96AB0C658}" dt="2025-09-22T06:22:36.607" v="517" actId="478"/>
          <ac:picMkLst>
            <pc:docMk/>
            <pc:sldMk cId="2270999642" sldId="2147377374"/>
            <ac:picMk id="29" creationId="{BA2893AA-62AE-E34C-674C-6C621608FAD0}"/>
          </ac:picMkLst>
        </pc:picChg>
        <pc:picChg chg="add del mod">
          <ac:chgData name="Herrera, Daniela" userId="62d0dbc9-0a08-43cf-bac0-f25a6727f319" providerId="ADAL" clId="{5F4C6ABA-2E78-49D8-A3D6-ECE96AB0C658}" dt="2025-09-22T06:23:34.849" v="523" actId="478"/>
          <ac:picMkLst>
            <pc:docMk/>
            <pc:sldMk cId="2270999642" sldId="2147377374"/>
            <ac:picMk id="31" creationId="{AE768D6B-2B3D-AC98-1245-EA956BB2722D}"/>
          </ac:picMkLst>
        </pc:picChg>
        <pc:picChg chg="add mod ord">
          <ac:chgData name="Herrera, Daniela" userId="62d0dbc9-0a08-43cf-bac0-f25a6727f319" providerId="ADAL" clId="{5F4C6ABA-2E78-49D8-A3D6-ECE96AB0C658}" dt="2025-09-22T06:24:25.829" v="532" actId="1076"/>
          <ac:picMkLst>
            <pc:docMk/>
            <pc:sldMk cId="2270999642" sldId="2147377374"/>
            <ac:picMk id="33" creationId="{D6D12E87-CAD6-F383-A4FD-3134253455F3}"/>
          </ac:picMkLst>
        </pc:picChg>
      </pc:sldChg>
      <pc:sldChg chg="addSp delSp modSp add mod">
        <pc:chgData name="Herrera, Daniela" userId="62d0dbc9-0a08-43cf-bac0-f25a6727f319" providerId="ADAL" clId="{5F4C6ABA-2E78-49D8-A3D6-ECE96AB0C658}" dt="2025-09-22T06:32:14.998" v="570" actId="14100"/>
        <pc:sldMkLst>
          <pc:docMk/>
          <pc:sldMk cId="4065440672" sldId="2147377375"/>
        </pc:sldMkLst>
        <pc:spChg chg="mod">
          <ac:chgData name="Herrera, Daniela" userId="62d0dbc9-0a08-43cf-bac0-f25a6727f319" providerId="ADAL" clId="{5F4C6ABA-2E78-49D8-A3D6-ECE96AB0C658}" dt="2025-09-22T06:30:19.114" v="544" actId="20577"/>
          <ac:spMkLst>
            <pc:docMk/>
            <pc:sldMk cId="4065440672" sldId="2147377375"/>
            <ac:spMk id="2" creationId="{E40CE817-1C8A-39C1-5F6D-0E25D590032F}"/>
          </ac:spMkLst>
        </pc:spChg>
        <pc:spChg chg="mod">
          <ac:chgData name="Herrera, Daniela" userId="62d0dbc9-0a08-43cf-bac0-f25a6727f319" providerId="ADAL" clId="{5F4C6ABA-2E78-49D8-A3D6-ECE96AB0C658}" dt="2025-09-22T06:30:28.315" v="564" actId="20577"/>
          <ac:spMkLst>
            <pc:docMk/>
            <pc:sldMk cId="4065440672" sldId="2147377375"/>
            <ac:spMk id="26" creationId="{F1EE4A4B-8D56-95AB-6686-C8B63C568887}"/>
          </ac:spMkLst>
        </pc:spChg>
        <pc:picChg chg="add mod">
          <ac:chgData name="Herrera, Daniela" userId="62d0dbc9-0a08-43cf-bac0-f25a6727f319" providerId="ADAL" clId="{5F4C6ABA-2E78-49D8-A3D6-ECE96AB0C658}" dt="2025-09-22T06:32:14.998" v="570" actId="14100"/>
          <ac:picMkLst>
            <pc:docMk/>
            <pc:sldMk cId="4065440672" sldId="2147377375"/>
            <ac:picMk id="9" creationId="{40D0EAB8-8D5C-2AEE-32C0-4B4150A0C222}"/>
          </ac:picMkLst>
        </pc:picChg>
        <pc:picChg chg="del">
          <ac:chgData name="Herrera, Daniela" userId="62d0dbc9-0a08-43cf-bac0-f25a6727f319" providerId="ADAL" clId="{5F4C6ABA-2E78-49D8-A3D6-ECE96AB0C658}" dt="2025-09-22T06:30:30.290" v="565" actId="478"/>
          <ac:picMkLst>
            <pc:docMk/>
            <pc:sldMk cId="4065440672" sldId="2147377375"/>
            <ac:picMk id="33" creationId="{9D796182-368E-B014-267D-66DBE63B86CD}"/>
          </ac:picMkLst>
        </pc:picChg>
      </pc:sldChg>
      <pc:sldChg chg="addSp delSp modSp add mod">
        <pc:chgData name="Herrera, Daniela" userId="62d0dbc9-0a08-43cf-bac0-f25a6727f319" providerId="ADAL" clId="{5F4C6ABA-2E78-49D8-A3D6-ECE96AB0C658}" dt="2025-09-22T06:33:40.131" v="575" actId="1076"/>
        <pc:sldMkLst>
          <pc:docMk/>
          <pc:sldMk cId="1514764003" sldId="2147377376"/>
        </pc:sldMkLst>
        <pc:picChg chg="del">
          <ac:chgData name="Herrera, Daniela" userId="62d0dbc9-0a08-43cf-bac0-f25a6727f319" providerId="ADAL" clId="{5F4C6ABA-2E78-49D8-A3D6-ECE96AB0C658}" dt="2025-09-22T06:33:17.707" v="572" actId="478"/>
          <ac:picMkLst>
            <pc:docMk/>
            <pc:sldMk cId="1514764003" sldId="2147377376"/>
            <ac:picMk id="9" creationId="{629EB3BF-23B7-8475-7C48-6F0C9C438051}"/>
          </ac:picMkLst>
        </pc:picChg>
        <pc:picChg chg="add mod">
          <ac:chgData name="Herrera, Daniela" userId="62d0dbc9-0a08-43cf-bac0-f25a6727f319" providerId="ADAL" clId="{5F4C6ABA-2E78-49D8-A3D6-ECE96AB0C658}" dt="2025-09-22T06:33:40.131" v="575" actId="1076"/>
          <ac:picMkLst>
            <pc:docMk/>
            <pc:sldMk cId="1514764003" sldId="2147377376"/>
            <ac:picMk id="10" creationId="{E1F2B3F6-F00C-28AA-B160-2C5EA152C3AF}"/>
          </ac:picMkLst>
        </pc:picChg>
      </pc:sldChg>
      <pc:sldChg chg="addSp delSp modSp add mod">
        <pc:chgData name="Herrera, Daniela" userId="62d0dbc9-0a08-43cf-bac0-f25a6727f319" providerId="ADAL" clId="{5F4C6ABA-2E78-49D8-A3D6-ECE96AB0C658}" dt="2025-09-22T06:42:06.963" v="611" actId="20577"/>
        <pc:sldMkLst>
          <pc:docMk/>
          <pc:sldMk cId="3072913338" sldId="2147377377"/>
        </pc:sldMkLst>
        <pc:spChg chg="mod">
          <ac:chgData name="Herrera, Daniela" userId="62d0dbc9-0a08-43cf-bac0-f25a6727f319" providerId="ADAL" clId="{5F4C6ABA-2E78-49D8-A3D6-ECE96AB0C658}" dt="2025-09-22T06:42:06.963" v="611" actId="20577"/>
          <ac:spMkLst>
            <pc:docMk/>
            <pc:sldMk cId="3072913338" sldId="2147377377"/>
            <ac:spMk id="2" creationId="{384670E6-D71A-6258-29AB-E1D6E8F3835D}"/>
          </ac:spMkLst>
        </pc:spChg>
        <pc:picChg chg="add mod">
          <ac:chgData name="Herrera, Daniela" userId="62d0dbc9-0a08-43cf-bac0-f25a6727f319" providerId="ADAL" clId="{5F4C6ABA-2E78-49D8-A3D6-ECE96AB0C658}" dt="2025-09-22T06:41:50.681" v="581" actId="14100"/>
          <ac:picMkLst>
            <pc:docMk/>
            <pc:sldMk cId="3072913338" sldId="2147377377"/>
            <ac:picMk id="9" creationId="{FA94F2C4-E12F-6C87-B90A-5489F2ACBD7E}"/>
          </ac:picMkLst>
        </pc:picChg>
        <pc:picChg chg="del">
          <ac:chgData name="Herrera, Daniela" userId="62d0dbc9-0a08-43cf-bac0-f25a6727f319" providerId="ADAL" clId="{5F4C6ABA-2E78-49D8-A3D6-ECE96AB0C658}" dt="2025-09-22T06:41:37.770" v="577" actId="478"/>
          <ac:picMkLst>
            <pc:docMk/>
            <pc:sldMk cId="3072913338" sldId="2147377377"/>
            <ac:picMk id="10" creationId="{F12CAEF7-C46A-D851-D2A8-7BEE229E9962}"/>
          </ac:picMkLst>
        </pc:picChg>
      </pc:sldChg>
      <pc:sldChg chg="addSp delSp modSp add mod">
        <pc:chgData name="Herrera, Daniela" userId="62d0dbc9-0a08-43cf-bac0-f25a6727f319" providerId="ADAL" clId="{5F4C6ABA-2E78-49D8-A3D6-ECE96AB0C658}" dt="2025-09-22T06:44:58.926" v="690" actId="1076"/>
        <pc:sldMkLst>
          <pc:docMk/>
          <pc:sldMk cId="397524479" sldId="2147377378"/>
        </pc:sldMkLst>
        <pc:spChg chg="mod">
          <ac:chgData name="Herrera, Daniela" userId="62d0dbc9-0a08-43cf-bac0-f25a6727f319" providerId="ADAL" clId="{5F4C6ABA-2E78-49D8-A3D6-ECE96AB0C658}" dt="2025-09-22T06:44:25.658" v="636" actId="20577"/>
          <ac:spMkLst>
            <pc:docMk/>
            <pc:sldMk cId="397524479" sldId="2147377378"/>
            <ac:spMk id="2" creationId="{30C99462-82A9-BDBB-DFDF-E2A8D2D620D7}"/>
          </ac:spMkLst>
        </pc:spChg>
        <pc:spChg chg="mod">
          <ac:chgData name="Herrera, Daniela" userId="62d0dbc9-0a08-43cf-bac0-f25a6727f319" providerId="ADAL" clId="{5F4C6ABA-2E78-49D8-A3D6-ECE96AB0C658}" dt="2025-09-22T06:44:46.583" v="687" actId="20577"/>
          <ac:spMkLst>
            <pc:docMk/>
            <pc:sldMk cId="397524479" sldId="2147377378"/>
            <ac:spMk id="9" creationId="{D8331CBC-E7C9-73E0-FAA7-4B3402953E61}"/>
          </ac:spMkLst>
        </pc:spChg>
        <pc:picChg chg="del">
          <ac:chgData name="Herrera, Daniela" userId="62d0dbc9-0a08-43cf-bac0-f25a6727f319" providerId="ADAL" clId="{5F4C6ABA-2E78-49D8-A3D6-ECE96AB0C658}" dt="2025-09-22T06:44:40.823" v="675" actId="478"/>
          <ac:picMkLst>
            <pc:docMk/>
            <pc:sldMk cId="397524479" sldId="2147377378"/>
            <ac:picMk id="12" creationId="{994D93D3-E1B7-EC3E-3ACA-1EF2797830D8}"/>
          </ac:picMkLst>
        </pc:picChg>
        <pc:picChg chg="add mod">
          <ac:chgData name="Herrera, Daniela" userId="62d0dbc9-0a08-43cf-bac0-f25a6727f319" providerId="ADAL" clId="{5F4C6ABA-2E78-49D8-A3D6-ECE96AB0C658}" dt="2025-09-22T06:44:58.926" v="690" actId="1076"/>
          <ac:picMkLst>
            <pc:docMk/>
            <pc:sldMk cId="397524479" sldId="2147377378"/>
            <ac:picMk id="13" creationId="{3EC766A2-C48A-EBEE-458C-461D0A740189}"/>
          </ac:picMkLst>
        </pc:picChg>
      </pc:sldChg>
      <pc:sldChg chg="addSp delSp modSp add mod">
        <pc:chgData name="Herrera, Daniela" userId="62d0dbc9-0a08-43cf-bac0-f25a6727f319" providerId="ADAL" clId="{5F4C6ABA-2E78-49D8-A3D6-ECE96AB0C658}" dt="2025-09-22T06:46:59.981" v="703" actId="1076"/>
        <pc:sldMkLst>
          <pc:docMk/>
          <pc:sldMk cId="580455350" sldId="2147377379"/>
        </pc:sldMkLst>
        <pc:picChg chg="add mod modCrop">
          <ac:chgData name="Herrera, Daniela" userId="62d0dbc9-0a08-43cf-bac0-f25a6727f319" providerId="ADAL" clId="{5F4C6ABA-2E78-49D8-A3D6-ECE96AB0C658}" dt="2025-09-22T06:46:54.127" v="701" actId="1076"/>
          <ac:picMkLst>
            <pc:docMk/>
            <pc:sldMk cId="580455350" sldId="2147377379"/>
            <ac:picMk id="12" creationId="{84EEFC31-D9A1-BC5C-6CC6-3C6DDB60E50A}"/>
          </ac:picMkLst>
        </pc:picChg>
        <pc:picChg chg="del">
          <ac:chgData name="Herrera, Daniela" userId="62d0dbc9-0a08-43cf-bac0-f25a6727f319" providerId="ADAL" clId="{5F4C6ABA-2E78-49D8-A3D6-ECE96AB0C658}" dt="2025-09-22T06:45:53.914" v="692" actId="478"/>
          <ac:picMkLst>
            <pc:docMk/>
            <pc:sldMk cId="580455350" sldId="2147377379"/>
            <ac:picMk id="13" creationId="{841505CA-F83F-7ACB-E9A4-7C0F0F4DCD08}"/>
          </ac:picMkLst>
        </pc:picChg>
        <pc:picChg chg="add mod">
          <ac:chgData name="Herrera, Daniela" userId="62d0dbc9-0a08-43cf-bac0-f25a6727f319" providerId="ADAL" clId="{5F4C6ABA-2E78-49D8-A3D6-ECE96AB0C658}" dt="2025-09-22T06:46:59.981" v="703" actId="1076"/>
          <ac:picMkLst>
            <pc:docMk/>
            <pc:sldMk cId="580455350" sldId="2147377379"/>
            <ac:picMk id="15" creationId="{EFB07627-476B-C973-ABA2-C379CCD17FD5}"/>
          </ac:picMkLst>
        </pc:picChg>
      </pc:sldChg>
      <pc:sldChg chg="modSp add mod">
        <pc:chgData name="Herrera, Daniela" userId="62d0dbc9-0a08-43cf-bac0-f25a6727f319" providerId="ADAL" clId="{5F4C6ABA-2E78-49D8-A3D6-ECE96AB0C658}" dt="2025-09-22T06:48:49.352" v="737" actId="20577"/>
        <pc:sldMkLst>
          <pc:docMk/>
          <pc:sldMk cId="1395391676" sldId="2147377380"/>
        </pc:sldMkLst>
        <pc:spChg chg="mod">
          <ac:chgData name="Herrera, Daniela" userId="62d0dbc9-0a08-43cf-bac0-f25a6727f319" providerId="ADAL" clId="{5F4C6ABA-2E78-49D8-A3D6-ECE96AB0C658}" dt="2025-09-22T06:48:49.352" v="737" actId="20577"/>
          <ac:spMkLst>
            <pc:docMk/>
            <pc:sldMk cId="1395391676" sldId="2147377380"/>
            <ac:spMk id="4" creationId="{46BBDC0C-AEEC-97C8-59AF-AE2D0F7B16C7}"/>
          </ac:spMkLst>
        </pc:spChg>
        <pc:spChg chg="mod">
          <ac:chgData name="Herrera, Daniela" userId="62d0dbc9-0a08-43cf-bac0-f25a6727f319" providerId="ADAL" clId="{5F4C6ABA-2E78-49D8-A3D6-ECE96AB0C658}" dt="2025-09-22T06:47:35.312" v="706" actId="20577"/>
          <ac:spMkLst>
            <pc:docMk/>
            <pc:sldMk cId="1395391676" sldId="2147377380"/>
            <ac:spMk id="5" creationId="{006584BA-E4CF-63B6-3EC4-86DDD478E355}"/>
          </ac:spMkLst>
        </pc:spChg>
      </pc:sldChg>
      <pc:sldChg chg="addSp delSp modSp add mod">
        <pc:chgData name="Herrera, Daniela" userId="62d0dbc9-0a08-43cf-bac0-f25a6727f319" providerId="ADAL" clId="{5F4C6ABA-2E78-49D8-A3D6-ECE96AB0C658}" dt="2025-09-22T06:55:13.923" v="798" actId="14100"/>
        <pc:sldMkLst>
          <pc:docMk/>
          <pc:sldMk cId="3794980323" sldId="2147377381"/>
        </pc:sldMkLst>
        <pc:spChg chg="mod">
          <ac:chgData name="Herrera, Daniela" userId="62d0dbc9-0a08-43cf-bac0-f25a6727f319" providerId="ADAL" clId="{5F4C6ABA-2E78-49D8-A3D6-ECE96AB0C658}" dt="2025-09-22T06:54:43.917" v="756" actId="20577"/>
          <ac:spMkLst>
            <pc:docMk/>
            <pc:sldMk cId="3794980323" sldId="2147377381"/>
            <ac:spMk id="2" creationId="{7F20160E-427B-47A8-1871-7D4AE9D375C1}"/>
          </ac:spMkLst>
        </pc:spChg>
        <pc:spChg chg="mod">
          <ac:chgData name="Herrera, Daniela" userId="62d0dbc9-0a08-43cf-bac0-f25a6727f319" providerId="ADAL" clId="{5F4C6ABA-2E78-49D8-A3D6-ECE96AB0C658}" dt="2025-09-22T06:54:53.476" v="789" actId="20577"/>
          <ac:spMkLst>
            <pc:docMk/>
            <pc:sldMk cId="3794980323" sldId="2147377381"/>
            <ac:spMk id="26" creationId="{967FFF42-6EB4-A90B-E403-66AA1F51ACA1}"/>
          </ac:spMkLst>
        </pc:spChg>
        <pc:picChg chg="del">
          <ac:chgData name="Herrera, Daniela" userId="62d0dbc9-0a08-43cf-bac0-f25a6727f319" providerId="ADAL" clId="{5F4C6ABA-2E78-49D8-A3D6-ECE96AB0C658}" dt="2025-09-22T06:54:55.602" v="790" actId="478"/>
          <ac:picMkLst>
            <pc:docMk/>
            <pc:sldMk cId="3794980323" sldId="2147377381"/>
            <ac:picMk id="9" creationId="{FFEC38F1-9F3F-B066-4C80-0476601930F7}"/>
          </ac:picMkLst>
        </pc:picChg>
        <pc:picChg chg="add mod">
          <ac:chgData name="Herrera, Daniela" userId="62d0dbc9-0a08-43cf-bac0-f25a6727f319" providerId="ADAL" clId="{5F4C6ABA-2E78-49D8-A3D6-ECE96AB0C658}" dt="2025-09-22T06:55:13.923" v="798" actId="14100"/>
          <ac:picMkLst>
            <pc:docMk/>
            <pc:sldMk cId="3794980323" sldId="2147377381"/>
            <ac:picMk id="10" creationId="{1822C3E3-131E-F7CD-2ECB-473F78ADFE8C}"/>
          </ac:picMkLst>
        </pc:picChg>
      </pc:sldChg>
      <pc:sldChg chg="delSp modSp add mod">
        <pc:chgData name="Herrera, Daniela" userId="62d0dbc9-0a08-43cf-bac0-f25a6727f319" providerId="ADAL" clId="{5F4C6ABA-2E78-49D8-A3D6-ECE96AB0C658}" dt="2025-09-22T06:57:02.135" v="811" actId="20577"/>
        <pc:sldMkLst>
          <pc:docMk/>
          <pc:sldMk cId="3839632559" sldId="2147377382"/>
        </pc:sldMkLst>
        <pc:spChg chg="mod">
          <ac:chgData name="Herrera, Daniela" userId="62d0dbc9-0a08-43cf-bac0-f25a6727f319" providerId="ADAL" clId="{5F4C6ABA-2E78-49D8-A3D6-ECE96AB0C658}" dt="2025-09-22T06:57:02.135" v="811" actId="20577"/>
          <ac:spMkLst>
            <pc:docMk/>
            <pc:sldMk cId="3839632559" sldId="2147377382"/>
            <ac:spMk id="4" creationId="{154F7519-2A97-CDC3-5F1B-E60760F69AED}"/>
          </ac:spMkLst>
        </pc:spChg>
        <pc:spChg chg="del mod">
          <ac:chgData name="Herrera, Daniela" userId="62d0dbc9-0a08-43cf-bac0-f25a6727f319" providerId="ADAL" clId="{5F4C6ABA-2E78-49D8-A3D6-ECE96AB0C658}" dt="2025-09-22T06:56:55.892" v="802" actId="478"/>
          <ac:spMkLst>
            <pc:docMk/>
            <pc:sldMk cId="3839632559" sldId="2147377382"/>
            <ac:spMk id="5" creationId="{02A12BA9-E087-27E2-B44B-6169D2D3760E}"/>
          </ac:spMkLst>
        </pc:spChg>
      </pc:sldChg>
      <pc:sldMasterChg chg="delSldLayout">
        <pc:chgData name="Herrera, Daniela" userId="62d0dbc9-0a08-43cf-bac0-f25a6727f319" providerId="ADAL" clId="{5F4C6ABA-2E78-49D8-A3D6-ECE96AB0C658}" dt="2025-09-22T05:38:47.988" v="160" actId="47"/>
        <pc:sldMasterMkLst>
          <pc:docMk/>
          <pc:sldMasterMk cId="3680047632" sldId="2147483803"/>
        </pc:sldMasterMkLst>
        <pc:sldLayoutChg chg="del">
          <pc:chgData name="Herrera, Daniela" userId="62d0dbc9-0a08-43cf-bac0-f25a6727f319" providerId="ADAL" clId="{5F4C6ABA-2E78-49D8-A3D6-ECE96AB0C658}" dt="2025-09-22T05:38:47.988" v="160" actId="47"/>
          <pc:sldLayoutMkLst>
            <pc:docMk/>
            <pc:sldMasterMk cId="3680047632" sldId="2147483803"/>
            <pc:sldLayoutMk cId="1104803683" sldId="214748376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na.ad.guycarp.com\currentroot\LAC\ClientsI-O\LARG\2025\02%20Renewal%20Modelling\Deliverables\Final%20Deliverables\GrupoLARG_TY2025_RM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na.ad.guycarp.com\currentroot\LAC\ClientsI-O\LARG\2025\02%20Renewal%20Modelling\Deliverables\Final%20Deliverables\GrupoLARG_TY2025_RM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na.ad.guycarp.com\currentroot\LAC\ClientsI-O\LARG\2025\02%20Renewal%20Modelling\Deliverables\Final%20Deliverables\GrupoLARG_TY2025_RM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s-MX"/>
              <a:t>Geocodificación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s-MX"/>
        </a:p>
      </c:txPr>
    </c:title>
    <c:autoTitleDeleted val="0"/>
    <c:plotArea>
      <c:layout/>
      <c:barChart>
        <c:barDir val="bar"/>
        <c:grouping val="percentStacked"/>
        <c:varyColors val="0"/>
        <c:ser>
          <c:idx val="0"/>
          <c:order val="0"/>
          <c:tx>
            <c:strRef>
              <c:f>Sheet1!$B$25</c:f>
              <c:strCache>
                <c:ptCount val="1"/>
                <c:pt idx="0">
                  <c:v>Coordenadas</c:v>
                </c:pt>
              </c:strCache>
            </c:strRef>
          </c:tx>
          <c:spPr>
            <a:solidFill>
              <a:srgbClr val="00AC41"/>
            </a:solidFill>
            <a:ln>
              <a:noFill/>
            </a:ln>
            <a:effectLst/>
          </c:spPr>
          <c:invertIfNegative val="0"/>
          <c:cat>
            <c:strRef>
              <c:f>Sheet1!$C$24:$H$24</c:f>
              <c:strCache>
                <c:ptCount val="6"/>
                <c:pt idx="0">
                  <c:v>Coopseguros</c:v>
                </c:pt>
                <c:pt idx="1">
                  <c:v>Equidad</c:v>
                </c:pt>
                <c:pt idx="2">
                  <c:v>Columna</c:v>
                </c:pt>
                <c:pt idx="3">
                  <c:v>Fedpa</c:v>
                </c:pt>
                <c:pt idx="4">
                  <c:v>Futuro</c:v>
                </c:pt>
                <c:pt idx="5">
                  <c:v>Tajy</c:v>
                </c:pt>
              </c:strCache>
            </c:strRef>
          </c:cat>
          <c:val>
            <c:numRef>
              <c:f>Sheet1!$C$25:$H$25</c:f>
              <c:numCache>
                <c:formatCode>General</c:formatCode>
                <c:ptCount val="6"/>
                <c:pt idx="0">
                  <c:v>0</c:v>
                </c:pt>
                <c:pt idx="1">
                  <c:v>0</c:v>
                </c:pt>
                <c:pt idx="2" formatCode="#,##0">
                  <c:v>94965945.939486742</c:v>
                </c:pt>
                <c:pt idx="3" formatCode="#,##0">
                  <c:v>249154890.82000011</c:v>
                </c:pt>
                <c:pt idx="4" formatCode="#,##0">
                  <c:v>159281464.1099999</c:v>
                </c:pt>
                <c:pt idx="5">
                  <c:v>0</c:v>
                </c:pt>
              </c:numCache>
            </c:numRef>
          </c:val>
          <c:extLst>
            <c:ext xmlns:c16="http://schemas.microsoft.com/office/drawing/2014/chart" uri="{C3380CC4-5D6E-409C-BE32-E72D297353CC}">
              <c16:uniqueId val="{00000000-94DC-4AFB-BD4E-D672F4EC3640}"/>
            </c:ext>
          </c:extLst>
        </c:ser>
        <c:ser>
          <c:idx val="1"/>
          <c:order val="1"/>
          <c:tx>
            <c:strRef>
              <c:f>Sheet1!$B$26</c:f>
              <c:strCache>
                <c:ptCount val="1"/>
                <c:pt idx="0">
                  <c:v>Codigo Postal</c:v>
                </c:pt>
              </c:strCache>
            </c:strRef>
          </c:tx>
          <c:spPr>
            <a:solidFill>
              <a:srgbClr val="ADDFB3"/>
            </a:solidFill>
            <a:ln>
              <a:noFill/>
            </a:ln>
            <a:effectLst/>
          </c:spPr>
          <c:invertIfNegative val="0"/>
          <c:cat>
            <c:strRef>
              <c:f>Sheet1!$C$24:$H$24</c:f>
              <c:strCache>
                <c:ptCount val="6"/>
                <c:pt idx="0">
                  <c:v>Coopseguros</c:v>
                </c:pt>
                <c:pt idx="1">
                  <c:v>Equidad</c:v>
                </c:pt>
                <c:pt idx="2">
                  <c:v>Columna</c:v>
                </c:pt>
                <c:pt idx="3">
                  <c:v>Fedpa</c:v>
                </c:pt>
                <c:pt idx="4">
                  <c:v>Futuro</c:v>
                </c:pt>
                <c:pt idx="5">
                  <c:v>Tajy</c:v>
                </c:pt>
              </c:strCache>
            </c:strRef>
          </c:cat>
          <c:val>
            <c:numRef>
              <c:f>Sheet1!$C$26:$H$26</c:f>
              <c:numCache>
                <c:formatCode>#,##0</c:formatCode>
                <c:ptCount val="6"/>
                <c:pt idx="0" formatCode="General">
                  <c:v>0</c:v>
                </c:pt>
                <c:pt idx="1">
                  <c:v>796139565.66394901</c:v>
                </c:pt>
                <c:pt idx="2">
                  <c:v>94028.620512820504</c:v>
                </c:pt>
                <c:pt idx="3" formatCode="General">
                  <c:v>0</c:v>
                </c:pt>
                <c:pt idx="4">
                  <c:v>3507627.7699999991</c:v>
                </c:pt>
                <c:pt idx="5" formatCode="General">
                  <c:v>0</c:v>
                </c:pt>
              </c:numCache>
            </c:numRef>
          </c:val>
          <c:extLst>
            <c:ext xmlns:c16="http://schemas.microsoft.com/office/drawing/2014/chart" uri="{C3380CC4-5D6E-409C-BE32-E72D297353CC}">
              <c16:uniqueId val="{00000001-94DC-4AFB-BD4E-D672F4EC3640}"/>
            </c:ext>
          </c:extLst>
        </c:ser>
        <c:ser>
          <c:idx val="2"/>
          <c:order val="2"/>
          <c:tx>
            <c:strRef>
              <c:f>Sheet1!$B$27</c:f>
              <c:strCache>
                <c:ptCount val="1"/>
                <c:pt idx="0">
                  <c:v>Ciudad</c:v>
                </c:pt>
              </c:strCache>
            </c:strRef>
          </c:tx>
          <c:spPr>
            <a:solidFill>
              <a:srgbClr val="FFE580"/>
            </a:solidFill>
            <a:ln>
              <a:noFill/>
            </a:ln>
            <a:effectLst/>
          </c:spPr>
          <c:invertIfNegative val="0"/>
          <c:cat>
            <c:strRef>
              <c:f>Sheet1!$C$24:$H$24</c:f>
              <c:strCache>
                <c:ptCount val="6"/>
                <c:pt idx="0">
                  <c:v>Coopseguros</c:v>
                </c:pt>
                <c:pt idx="1">
                  <c:v>Equidad</c:v>
                </c:pt>
                <c:pt idx="2">
                  <c:v>Columna</c:v>
                </c:pt>
                <c:pt idx="3">
                  <c:v>Fedpa</c:v>
                </c:pt>
                <c:pt idx="4">
                  <c:v>Futuro</c:v>
                </c:pt>
                <c:pt idx="5">
                  <c:v>Tajy</c:v>
                </c:pt>
              </c:strCache>
            </c:strRef>
          </c:cat>
          <c:val>
            <c:numRef>
              <c:f>Sheet1!$C$27:$H$27</c:f>
              <c:numCache>
                <c:formatCode>General</c:formatCode>
                <c:ptCount val="6"/>
                <c:pt idx="0" formatCode="#,##0">
                  <c:v>505011086</c:v>
                </c:pt>
                <c:pt idx="1">
                  <c:v>0</c:v>
                </c:pt>
                <c:pt idx="2">
                  <c:v>0</c:v>
                </c:pt>
                <c:pt idx="3" formatCode="#,##0">
                  <c:v>32093204.91</c:v>
                </c:pt>
                <c:pt idx="4">
                  <c:v>0</c:v>
                </c:pt>
                <c:pt idx="5" formatCode="#,##0">
                  <c:v>638625143.34828806</c:v>
                </c:pt>
              </c:numCache>
            </c:numRef>
          </c:val>
          <c:extLst>
            <c:ext xmlns:c16="http://schemas.microsoft.com/office/drawing/2014/chart" uri="{C3380CC4-5D6E-409C-BE32-E72D297353CC}">
              <c16:uniqueId val="{00000002-94DC-4AFB-BD4E-D672F4EC3640}"/>
            </c:ext>
          </c:extLst>
        </c:ser>
        <c:ser>
          <c:idx val="3"/>
          <c:order val="3"/>
          <c:tx>
            <c:strRef>
              <c:f>Sheet1!$B$28</c:f>
              <c:strCache>
                <c:ptCount val="1"/>
                <c:pt idx="0">
                  <c:v>Municipalidad</c:v>
                </c:pt>
              </c:strCache>
            </c:strRef>
          </c:tx>
          <c:spPr>
            <a:solidFill>
              <a:srgbClr val="FFCA94"/>
            </a:solidFill>
            <a:ln>
              <a:noFill/>
            </a:ln>
            <a:effectLst/>
          </c:spPr>
          <c:invertIfNegative val="0"/>
          <c:cat>
            <c:strRef>
              <c:f>Sheet1!$C$24:$H$24</c:f>
              <c:strCache>
                <c:ptCount val="6"/>
                <c:pt idx="0">
                  <c:v>Coopseguros</c:v>
                </c:pt>
                <c:pt idx="1">
                  <c:v>Equidad</c:v>
                </c:pt>
                <c:pt idx="2">
                  <c:v>Columna</c:v>
                </c:pt>
                <c:pt idx="3">
                  <c:v>Fedpa</c:v>
                </c:pt>
                <c:pt idx="4">
                  <c:v>Futuro</c:v>
                </c:pt>
                <c:pt idx="5">
                  <c:v>Tajy</c:v>
                </c:pt>
              </c:strCache>
            </c:strRef>
          </c:cat>
          <c:val>
            <c:numRef>
              <c:f>Sheet1!$C$28:$H$28</c:f>
              <c:numCache>
                <c:formatCode>#,##0</c:formatCode>
                <c:ptCount val="6"/>
                <c:pt idx="0" formatCode="General">
                  <c:v>0</c:v>
                </c:pt>
                <c:pt idx="1">
                  <c:v>21949774.301533971</c:v>
                </c:pt>
                <c:pt idx="2" formatCode="General">
                  <c:v>0</c:v>
                </c:pt>
                <c:pt idx="3">
                  <c:v>25935.18</c:v>
                </c:pt>
                <c:pt idx="4" formatCode="General">
                  <c:v>0</c:v>
                </c:pt>
                <c:pt idx="5">
                  <c:v>0</c:v>
                </c:pt>
              </c:numCache>
            </c:numRef>
          </c:val>
          <c:extLst>
            <c:ext xmlns:c16="http://schemas.microsoft.com/office/drawing/2014/chart" uri="{C3380CC4-5D6E-409C-BE32-E72D297353CC}">
              <c16:uniqueId val="{00000003-94DC-4AFB-BD4E-D672F4EC3640}"/>
            </c:ext>
          </c:extLst>
        </c:ser>
        <c:ser>
          <c:idx val="4"/>
          <c:order val="4"/>
          <c:tx>
            <c:strRef>
              <c:f>Sheet1!$B$29</c:f>
              <c:strCache>
                <c:ptCount val="1"/>
                <c:pt idx="0">
                  <c:v>Estado/Provincia</c:v>
                </c:pt>
              </c:strCache>
            </c:strRef>
          </c:tx>
          <c:spPr>
            <a:solidFill>
              <a:srgbClr val="FF8C00"/>
            </a:solidFill>
            <a:ln>
              <a:noFill/>
            </a:ln>
            <a:effectLst/>
          </c:spPr>
          <c:invertIfNegative val="0"/>
          <c:cat>
            <c:strRef>
              <c:f>Sheet1!$C$24:$H$24</c:f>
              <c:strCache>
                <c:ptCount val="6"/>
                <c:pt idx="0">
                  <c:v>Coopseguros</c:v>
                </c:pt>
                <c:pt idx="1">
                  <c:v>Equidad</c:v>
                </c:pt>
                <c:pt idx="2">
                  <c:v>Columna</c:v>
                </c:pt>
                <c:pt idx="3">
                  <c:v>Fedpa</c:v>
                </c:pt>
                <c:pt idx="4">
                  <c:v>Futuro</c:v>
                </c:pt>
                <c:pt idx="5">
                  <c:v>Tajy</c:v>
                </c:pt>
              </c:strCache>
            </c:strRef>
          </c:cat>
          <c:val>
            <c:numRef>
              <c:f>Sheet1!$C$29:$H$29</c:f>
              <c:numCache>
                <c:formatCode>#,##0</c:formatCode>
                <c:ptCount val="6"/>
                <c:pt idx="0" formatCode="General">
                  <c:v>0</c:v>
                </c:pt>
                <c:pt idx="1">
                  <c:v>2168203.1874836162</c:v>
                </c:pt>
                <c:pt idx="2" formatCode="General">
                  <c:v>0</c:v>
                </c:pt>
                <c:pt idx="3">
                  <c:v>49554.73</c:v>
                </c:pt>
                <c:pt idx="4" formatCode="General">
                  <c:v>0</c:v>
                </c:pt>
                <c:pt idx="5">
                  <c:v>0</c:v>
                </c:pt>
              </c:numCache>
            </c:numRef>
          </c:val>
          <c:extLst>
            <c:ext xmlns:c16="http://schemas.microsoft.com/office/drawing/2014/chart" uri="{C3380CC4-5D6E-409C-BE32-E72D297353CC}">
              <c16:uniqueId val="{00000004-94DC-4AFB-BD4E-D672F4EC3640}"/>
            </c:ext>
          </c:extLst>
        </c:ser>
        <c:ser>
          <c:idx val="5"/>
          <c:order val="5"/>
          <c:tx>
            <c:strRef>
              <c:f>Sheet1!$B$30</c:f>
              <c:strCache>
                <c:ptCount val="1"/>
                <c:pt idx="0">
                  <c:v>CRESTA</c:v>
                </c:pt>
              </c:strCache>
            </c:strRef>
          </c:tx>
          <c:spPr>
            <a:solidFill>
              <a:srgbClr val="EF4E45"/>
            </a:solidFill>
            <a:ln>
              <a:noFill/>
            </a:ln>
            <a:effectLst/>
          </c:spPr>
          <c:invertIfNegative val="0"/>
          <c:cat>
            <c:strRef>
              <c:f>Sheet1!$C$24:$H$24</c:f>
              <c:strCache>
                <c:ptCount val="6"/>
                <c:pt idx="0">
                  <c:v>Coopseguros</c:v>
                </c:pt>
                <c:pt idx="1">
                  <c:v>Equidad</c:v>
                </c:pt>
                <c:pt idx="2">
                  <c:v>Columna</c:v>
                </c:pt>
                <c:pt idx="3">
                  <c:v>Fedpa</c:v>
                </c:pt>
                <c:pt idx="4">
                  <c:v>Futuro</c:v>
                </c:pt>
                <c:pt idx="5">
                  <c:v>Tajy</c:v>
                </c:pt>
              </c:strCache>
            </c:strRef>
          </c:cat>
          <c:val>
            <c:numRef>
              <c:f>Sheet1!$C$30:$H$30</c:f>
              <c:numCache>
                <c:formatCode>General</c:formatCode>
                <c:ptCount val="6"/>
                <c:pt idx="0" formatCode="#,##0">
                  <c:v>53806815</c:v>
                </c:pt>
                <c:pt idx="1">
                  <c:v>0</c:v>
                </c:pt>
                <c:pt idx="2">
                  <c:v>0</c:v>
                </c:pt>
                <c:pt idx="3">
                  <c:v>0</c:v>
                </c:pt>
                <c:pt idx="4">
                  <c:v>0</c:v>
                </c:pt>
                <c:pt idx="5" formatCode="#,##0">
                  <c:v>0</c:v>
                </c:pt>
              </c:numCache>
            </c:numRef>
          </c:val>
          <c:extLst>
            <c:ext xmlns:c16="http://schemas.microsoft.com/office/drawing/2014/chart" uri="{C3380CC4-5D6E-409C-BE32-E72D297353CC}">
              <c16:uniqueId val="{00000005-94DC-4AFB-BD4E-D672F4EC3640}"/>
            </c:ext>
          </c:extLst>
        </c:ser>
        <c:dLbls>
          <c:showLegendKey val="0"/>
          <c:showVal val="0"/>
          <c:showCatName val="0"/>
          <c:showSerName val="0"/>
          <c:showPercent val="0"/>
          <c:showBubbleSize val="0"/>
        </c:dLbls>
        <c:gapWidth val="150"/>
        <c:overlap val="100"/>
        <c:axId val="1035760623"/>
        <c:axId val="1035761103"/>
      </c:barChart>
      <c:catAx>
        <c:axId val="10357606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MX"/>
          </a:p>
        </c:txPr>
        <c:crossAx val="1035761103"/>
        <c:crosses val="autoZero"/>
        <c:auto val="1"/>
        <c:lblAlgn val="ctr"/>
        <c:lblOffset val="100"/>
        <c:noMultiLvlLbl val="0"/>
      </c:catAx>
      <c:valAx>
        <c:axId val="103576110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MX"/>
          </a:p>
        </c:txPr>
        <c:crossAx val="1035760623"/>
        <c:crosses val="autoZero"/>
        <c:crossBetween val="between"/>
      </c:valAx>
      <c:spPr>
        <a:noFill/>
        <a:ln>
          <a:noFill/>
        </a:ln>
        <a:effectLst/>
      </c:spPr>
    </c:plotArea>
    <c:legend>
      <c:legendPos val="b"/>
      <c:layout>
        <c:manualLayout>
          <c:xMode val="edge"/>
          <c:yMode val="edge"/>
          <c:x val="0.20533526914181111"/>
          <c:y val="0.89832183115196607"/>
          <c:w val="0.72271926959586963"/>
          <c:h val="0.10167816884803395"/>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MX"/>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chemeClr val="tx1"/>
          </a:solidFill>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s-MX" dirty="0"/>
              <a:t>Suma</a:t>
            </a:r>
            <a:r>
              <a:rPr lang="es-MX" baseline="0" dirty="0"/>
              <a:t> Asegurada por Línea de Negocio</a:t>
            </a:r>
            <a:endParaRPr lang="es-MX"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s-MX"/>
        </a:p>
      </c:txPr>
    </c:title>
    <c:autoTitleDeleted val="0"/>
    <c:plotArea>
      <c:layout/>
      <c:barChart>
        <c:barDir val="col"/>
        <c:grouping val="stacked"/>
        <c:varyColors val="0"/>
        <c:ser>
          <c:idx val="0"/>
          <c:order val="0"/>
          <c:tx>
            <c:strRef>
              <c:f>Sheet2!$K$3</c:f>
              <c:strCache>
                <c:ptCount val="1"/>
                <c:pt idx="0">
                  <c:v>Comercial</c:v>
                </c:pt>
              </c:strCache>
            </c:strRef>
          </c:tx>
          <c:spPr>
            <a:solidFill>
              <a:schemeClr val="accent1"/>
            </a:solidFill>
            <a:ln>
              <a:noFill/>
            </a:ln>
            <a:effectLst/>
          </c:spPr>
          <c:invertIfNegative val="0"/>
          <c:cat>
            <c:strRef>
              <c:f>Sheet2!$L$2:$Q$2</c:f>
              <c:strCache>
                <c:ptCount val="6"/>
                <c:pt idx="0">
                  <c:v>Coopseguros</c:v>
                </c:pt>
                <c:pt idx="1">
                  <c:v>Equidad</c:v>
                </c:pt>
                <c:pt idx="2">
                  <c:v>Columna</c:v>
                </c:pt>
                <c:pt idx="3">
                  <c:v>Fedpa</c:v>
                </c:pt>
                <c:pt idx="4">
                  <c:v>Futuro</c:v>
                </c:pt>
                <c:pt idx="5">
                  <c:v>Tajy</c:v>
                </c:pt>
              </c:strCache>
            </c:strRef>
          </c:cat>
          <c:val>
            <c:numRef>
              <c:f>Sheet2!$L$3:$Q$3</c:f>
              <c:numCache>
                <c:formatCode>[$]#,##0,," M"</c:formatCode>
                <c:ptCount val="6"/>
                <c:pt idx="0">
                  <c:v>144351476</c:v>
                </c:pt>
                <c:pt idx="1">
                  <c:v>337724795.77843708</c:v>
                </c:pt>
                <c:pt idx="2">
                  <c:v>79612735.392051175</c:v>
                </c:pt>
                <c:pt idx="3">
                  <c:v>166294518.45999998</c:v>
                </c:pt>
                <c:pt idx="4">
                  <c:v>34321075.380000018</c:v>
                </c:pt>
                <c:pt idx="5">
                  <c:v>326818070.5782901</c:v>
                </c:pt>
              </c:numCache>
            </c:numRef>
          </c:val>
          <c:extLst>
            <c:ext xmlns:c16="http://schemas.microsoft.com/office/drawing/2014/chart" uri="{C3380CC4-5D6E-409C-BE32-E72D297353CC}">
              <c16:uniqueId val="{00000000-92EA-4E03-93AF-E291193050B9}"/>
            </c:ext>
          </c:extLst>
        </c:ser>
        <c:ser>
          <c:idx val="1"/>
          <c:order val="1"/>
          <c:tx>
            <c:strRef>
              <c:f>Sheet2!$K$4</c:f>
              <c:strCache>
                <c:ptCount val="1"/>
                <c:pt idx="0">
                  <c:v>Industrial</c:v>
                </c:pt>
              </c:strCache>
            </c:strRef>
          </c:tx>
          <c:spPr>
            <a:solidFill>
              <a:schemeClr val="accent4">
                <a:lumMod val="75000"/>
              </a:schemeClr>
            </a:solidFill>
            <a:ln>
              <a:noFill/>
            </a:ln>
            <a:effectLst/>
          </c:spPr>
          <c:invertIfNegative val="0"/>
          <c:cat>
            <c:strRef>
              <c:f>Sheet2!$L$2:$Q$2</c:f>
              <c:strCache>
                <c:ptCount val="6"/>
                <c:pt idx="0">
                  <c:v>Coopseguros</c:v>
                </c:pt>
                <c:pt idx="1">
                  <c:v>Equidad</c:v>
                </c:pt>
                <c:pt idx="2">
                  <c:v>Columna</c:v>
                </c:pt>
                <c:pt idx="3">
                  <c:v>Fedpa</c:v>
                </c:pt>
                <c:pt idx="4">
                  <c:v>Futuro</c:v>
                </c:pt>
                <c:pt idx="5">
                  <c:v>Tajy</c:v>
                </c:pt>
              </c:strCache>
            </c:strRef>
          </c:cat>
          <c:val>
            <c:numRef>
              <c:f>Sheet2!$L$4:$Q$4</c:f>
              <c:numCache>
                <c:formatCode>[$]#,##0,," M"</c:formatCode>
                <c:ptCount val="6"/>
                <c:pt idx="0">
                  <c:v>37018155</c:v>
                </c:pt>
                <c:pt idx="1">
                  <c:v>0</c:v>
                </c:pt>
                <c:pt idx="2">
                  <c:v>0</c:v>
                </c:pt>
                <c:pt idx="3">
                  <c:v>3479535.1300000004</c:v>
                </c:pt>
                <c:pt idx="4">
                  <c:v>0</c:v>
                </c:pt>
                <c:pt idx="5">
                  <c:v>169617913.40000001</c:v>
                </c:pt>
              </c:numCache>
            </c:numRef>
          </c:val>
          <c:extLst>
            <c:ext xmlns:c16="http://schemas.microsoft.com/office/drawing/2014/chart" uri="{C3380CC4-5D6E-409C-BE32-E72D297353CC}">
              <c16:uniqueId val="{00000001-92EA-4E03-93AF-E291193050B9}"/>
            </c:ext>
          </c:extLst>
        </c:ser>
        <c:ser>
          <c:idx val="2"/>
          <c:order val="2"/>
          <c:tx>
            <c:strRef>
              <c:f>Sheet2!$K$5</c:f>
              <c:strCache>
                <c:ptCount val="1"/>
                <c:pt idx="0">
                  <c:v>Residencial</c:v>
                </c:pt>
              </c:strCache>
            </c:strRef>
          </c:tx>
          <c:spPr>
            <a:solidFill>
              <a:srgbClr val="00968F"/>
            </a:solidFill>
            <a:ln>
              <a:noFill/>
            </a:ln>
            <a:effectLst/>
          </c:spPr>
          <c:invertIfNegative val="0"/>
          <c:cat>
            <c:strRef>
              <c:f>Sheet2!$L$2:$Q$2</c:f>
              <c:strCache>
                <c:ptCount val="6"/>
                <c:pt idx="0">
                  <c:v>Coopseguros</c:v>
                </c:pt>
                <c:pt idx="1">
                  <c:v>Equidad</c:v>
                </c:pt>
                <c:pt idx="2">
                  <c:v>Columna</c:v>
                </c:pt>
                <c:pt idx="3">
                  <c:v>Fedpa</c:v>
                </c:pt>
                <c:pt idx="4">
                  <c:v>Futuro</c:v>
                </c:pt>
                <c:pt idx="5">
                  <c:v>Tajy</c:v>
                </c:pt>
              </c:strCache>
            </c:strRef>
          </c:cat>
          <c:val>
            <c:numRef>
              <c:f>Sheet2!$L$5:$Q$5</c:f>
              <c:numCache>
                <c:formatCode>[$]#,##0,," M"</c:formatCode>
                <c:ptCount val="6"/>
                <c:pt idx="0">
                  <c:v>377448270</c:v>
                </c:pt>
                <c:pt idx="1">
                  <c:v>482532747.37454748</c:v>
                </c:pt>
                <c:pt idx="2">
                  <c:v>15216469.937179491</c:v>
                </c:pt>
                <c:pt idx="3">
                  <c:v>109876532.0500001</c:v>
                </c:pt>
                <c:pt idx="4">
                  <c:v>128343016.5000001</c:v>
                </c:pt>
                <c:pt idx="5">
                  <c:v>112870011.03000034</c:v>
                </c:pt>
              </c:numCache>
            </c:numRef>
          </c:val>
          <c:extLst>
            <c:ext xmlns:c16="http://schemas.microsoft.com/office/drawing/2014/chart" uri="{C3380CC4-5D6E-409C-BE32-E72D297353CC}">
              <c16:uniqueId val="{00000002-92EA-4E03-93AF-E291193050B9}"/>
            </c:ext>
          </c:extLst>
        </c:ser>
        <c:ser>
          <c:idx val="3"/>
          <c:order val="3"/>
          <c:tx>
            <c:strRef>
              <c:f>Sheet2!$K$6</c:f>
              <c:strCache>
                <c:ptCount val="1"/>
                <c:pt idx="0">
                  <c:v>Misc</c:v>
                </c:pt>
              </c:strCache>
            </c:strRef>
          </c:tx>
          <c:spPr>
            <a:solidFill>
              <a:schemeClr val="accent6">
                <a:lumMod val="75000"/>
              </a:schemeClr>
            </a:solidFill>
            <a:ln>
              <a:noFill/>
            </a:ln>
            <a:effectLst/>
          </c:spPr>
          <c:invertIfNegative val="0"/>
          <c:cat>
            <c:strRef>
              <c:f>Sheet2!$L$2:$Q$2</c:f>
              <c:strCache>
                <c:ptCount val="6"/>
                <c:pt idx="0">
                  <c:v>Coopseguros</c:v>
                </c:pt>
                <c:pt idx="1">
                  <c:v>Equidad</c:v>
                </c:pt>
                <c:pt idx="2">
                  <c:v>Columna</c:v>
                </c:pt>
                <c:pt idx="3">
                  <c:v>Fedpa</c:v>
                </c:pt>
                <c:pt idx="4">
                  <c:v>Futuro</c:v>
                </c:pt>
                <c:pt idx="5">
                  <c:v>Tajy</c:v>
                </c:pt>
              </c:strCache>
            </c:strRef>
          </c:cat>
          <c:val>
            <c:numRef>
              <c:f>Sheet2!$L$6:$Q$6</c:f>
              <c:numCache>
                <c:formatCode>[$]#,##0,," M"</c:formatCode>
                <c:ptCount val="6"/>
                <c:pt idx="0">
                  <c:v>0</c:v>
                </c:pt>
                <c:pt idx="1">
                  <c:v>0</c:v>
                </c:pt>
                <c:pt idx="2">
                  <c:v>230769.23076922999</c:v>
                </c:pt>
                <c:pt idx="3">
                  <c:v>1673000</c:v>
                </c:pt>
                <c:pt idx="4">
                  <c:v>125000</c:v>
                </c:pt>
                <c:pt idx="5">
                  <c:v>29319148.339999996</c:v>
                </c:pt>
              </c:numCache>
            </c:numRef>
          </c:val>
          <c:extLst>
            <c:ext xmlns:c16="http://schemas.microsoft.com/office/drawing/2014/chart" uri="{C3380CC4-5D6E-409C-BE32-E72D297353CC}">
              <c16:uniqueId val="{00000003-92EA-4E03-93AF-E291193050B9}"/>
            </c:ext>
          </c:extLst>
        </c:ser>
        <c:dLbls>
          <c:showLegendKey val="0"/>
          <c:showVal val="0"/>
          <c:showCatName val="0"/>
          <c:showSerName val="0"/>
          <c:showPercent val="0"/>
          <c:showBubbleSize val="0"/>
        </c:dLbls>
        <c:gapWidth val="150"/>
        <c:overlap val="100"/>
        <c:axId val="2038605071"/>
        <c:axId val="2038606031"/>
      </c:barChart>
      <c:catAx>
        <c:axId val="2038605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MX"/>
          </a:p>
        </c:txPr>
        <c:crossAx val="2038606031"/>
        <c:crosses val="autoZero"/>
        <c:auto val="1"/>
        <c:lblAlgn val="ctr"/>
        <c:lblOffset val="100"/>
        <c:noMultiLvlLbl val="0"/>
      </c:catAx>
      <c:valAx>
        <c:axId val="2038606031"/>
        <c:scaling>
          <c:orientation val="minMax"/>
        </c:scaling>
        <c:delete val="0"/>
        <c:axPos val="l"/>
        <c:majorGridlines>
          <c:spPr>
            <a:ln w="9525" cap="flat" cmpd="sng" algn="ctr">
              <a:solidFill>
                <a:schemeClr val="tx1">
                  <a:lumMod val="15000"/>
                  <a:lumOff val="85000"/>
                </a:schemeClr>
              </a:solidFill>
              <a:round/>
            </a:ln>
            <a:effectLst/>
          </c:spPr>
        </c:majorGridlines>
        <c:numFmt formatCode="[$]#,##0,,&quot; M&quot;"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MX"/>
          </a:p>
        </c:txPr>
        <c:crossAx val="20386050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s-MX"/>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chemeClr val="tx1"/>
          </a:solidFill>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s-MX" dirty="0"/>
              <a:t>% Pérdida</a:t>
            </a:r>
            <a:r>
              <a:rPr lang="es-MX" baseline="0" dirty="0"/>
              <a:t> Esperada Modelada RMS v24</a:t>
            </a:r>
            <a:endParaRPr lang="es-MX"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s-MX"/>
        </a:p>
      </c:txPr>
    </c:title>
    <c:autoTitleDeleted val="0"/>
    <c:plotArea>
      <c:layout/>
      <c:barChart>
        <c:barDir val="bar"/>
        <c:grouping val="percentStacked"/>
        <c:varyColors val="0"/>
        <c:ser>
          <c:idx val="0"/>
          <c:order val="0"/>
          <c:tx>
            <c:strRef>
              <c:f>'Resultados del Modelo_YoY'!$T$16</c:f>
              <c:strCache>
                <c:ptCount val="1"/>
                <c:pt idx="0">
                  <c:v>Terremoto</c:v>
                </c:pt>
              </c:strCache>
            </c:strRef>
          </c:tx>
          <c:spPr>
            <a:solidFill>
              <a:srgbClr val="FFE580"/>
            </a:solidFill>
            <a:ln>
              <a:noFill/>
            </a:ln>
            <a:effectLst/>
          </c:spPr>
          <c:invertIfNegative val="0"/>
          <c:cat>
            <c:strRef>
              <c:f>'Resultados del Modelo_YoY'!$U$15:$Z$15</c:f>
              <c:strCache>
                <c:ptCount val="6"/>
                <c:pt idx="0">
                  <c:v>Coopseguros</c:v>
                </c:pt>
                <c:pt idx="1">
                  <c:v>Equidad</c:v>
                </c:pt>
                <c:pt idx="2">
                  <c:v>Columna</c:v>
                </c:pt>
                <c:pt idx="3">
                  <c:v>Fedpa</c:v>
                </c:pt>
                <c:pt idx="4">
                  <c:v>Futuro</c:v>
                </c:pt>
                <c:pt idx="5">
                  <c:v>Tajy</c:v>
                </c:pt>
              </c:strCache>
            </c:strRef>
          </c:cat>
          <c:val>
            <c:numRef>
              <c:f>'Resultados del Modelo_YoY'!$U$16:$Z$16</c:f>
              <c:numCache>
                <c:formatCode>[$]#,##0</c:formatCode>
                <c:ptCount val="6"/>
                <c:pt idx="0">
                  <c:v>419851.4573732859</c:v>
                </c:pt>
                <c:pt idx="1">
                  <c:v>309885.29329669592</c:v>
                </c:pt>
                <c:pt idx="2">
                  <c:v>85989.042864098199</c:v>
                </c:pt>
                <c:pt idx="3">
                  <c:v>149443.12570945051</c:v>
                </c:pt>
                <c:pt idx="4">
                  <c:v>206662.13571081439</c:v>
                </c:pt>
                <c:pt idx="5">
                  <c:v>0</c:v>
                </c:pt>
              </c:numCache>
            </c:numRef>
          </c:val>
          <c:extLst>
            <c:ext xmlns:c16="http://schemas.microsoft.com/office/drawing/2014/chart" uri="{C3380CC4-5D6E-409C-BE32-E72D297353CC}">
              <c16:uniqueId val="{00000000-003C-494D-9B42-591A27C983A6}"/>
            </c:ext>
          </c:extLst>
        </c:ser>
        <c:ser>
          <c:idx val="1"/>
          <c:order val="1"/>
          <c:tx>
            <c:strRef>
              <c:f>'Resultados del Modelo_YoY'!$T$17</c:f>
              <c:strCache>
                <c:ptCount val="1"/>
                <c:pt idx="0">
                  <c:v>Huracán</c:v>
                </c:pt>
              </c:strCache>
            </c:strRef>
          </c:tx>
          <c:spPr>
            <a:solidFill>
              <a:schemeClr val="accent2">
                <a:lumMod val="40000"/>
                <a:lumOff val="60000"/>
              </a:schemeClr>
            </a:solidFill>
            <a:ln>
              <a:noFill/>
            </a:ln>
            <a:effectLst/>
          </c:spPr>
          <c:invertIfNegative val="0"/>
          <c:cat>
            <c:strRef>
              <c:f>'Resultados del Modelo_YoY'!$U$15:$Z$15</c:f>
              <c:strCache>
                <c:ptCount val="6"/>
                <c:pt idx="0">
                  <c:v>Coopseguros</c:v>
                </c:pt>
                <c:pt idx="1">
                  <c:v>Equidad</c:v>
                </c:pt>
                <c:pt idx="2">
                  <c:v>Columna</c:v>
                </c:pt>
                <c:pt idx="3">
                  <c:v>Fedpa</c:v>
                </c:pt>
                <c:pt idx="4">
                  <c:v>Futuro</c:v>
                </c:pt>
                <c:pt idx="5">
                  <c:v>Tajy</c:v>
                </c:pt>
              </c:strCache>
            </c:strRef>
          </c:cat>
          <c:val>
            <c:numRef>
              <c:f>'Resultados del Modelo_YoY'!$U$17:$Z$17</c:f>
              <c:numCache>
                <c:formatCode>[$]#,##0</c:formatCode>
                <c:ptCount val="6"/>
                <c:pt idx="0">
                  <c:v>360049.36679525027</c:v>
                </c:pt>
                <c:pt idx="1">
                  <c:v>161068.1357476149</c:v>
                </c:pt>
                <c:pt idx="2">
                  <c:v>1129.840012551866</c:v>
                </c:pt>
                <c:pt idx="3">
                  <c:v>6822.1918410398039</c:v>
                </c:pt>
                <c:pt idx="4">
                  <c:v>0</c:v>
                </c:pt>
                <c:pt idx="5">
                  <c:v>0</c:v>
                </c:pt>
              </c:numCache>
            </c:numRef>
          </c:val>
          <c:extLst>
            <c:ext xmlns:c16="http://schemas.microsoft.com/office/drawing/2014/chart" uri="{C3380CC4-5D6E-409C-BE32-E72D297353CC}">
              <c16:uniqueId val="{00000001-003C-494D-9B42-591A27C983A6}"/>
            </c:ext>
          </c:extLst>
        </c:ser>
        <c:dLbls>
          <c:showLegendKey val="0"/>
          <c:showVal val="0"/>
          <c:showCatName val="0"/>
          <c:showSerName val="0"/>
          <c:showPercent val="0"/>
          <c:showBubbleSize val="0"/>
        </c:dLbls>
        <c:gapWidth val="150"/>
        <c:overlap val="100"/>
        <c:axId val="1143550895"/>
        <c:axId val="1143551375"/>
      </c:barChart>
      <c:catAx>
        <c:axId val="11435508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MX"/>
          </a:p>
        </c:txPr>
        <c:crossAx val="1143551375"/>
        <c:crosses val="autoZero"/>
        <c:auto val="1"/>
        <c:lblAlgn val="ctr"/>
        <c:lblOffset val="100"/>
        <c:noMultiLvlLbl val="0"/>
      </c:catAx>
      <c:valAx>
        <c:axId val="114355137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MX"/>
          </a:p>
        </c:txPr>
        <c:crossAx val="1143550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s-MX"/>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chemeClr val="tx1"/>
          </a:solidFill>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01:54:19.416"/>
    </inkml:context>
    <inkml:brush xml:id="br0">
      <inkml:brushProperty name="width" value="0.05" units="cm"/>
      <inkml:brushProperty name="height" value="0.05" units="cm"/>
      <inkml:brushProperty name="color" value="#AE198D"/>
      <inkml:brushProperty name="inkEffects" value="galaxy"/>
      <inkml:brushProperty name="anchorX" value="-3207.55054"/>
      <inkml:brushProperty name="anchorY" value="-2049.84399"/>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91BE50-3ED5-4E7F-ADB6-EDA073136D29}" type="datetimeFigureOut">
              <a:rPr lang="en-GB" smtClean="0"/>
              <a:t>23/09/2025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F6B5B9-5189-4636-8F96-38E39BEEA3C5}" type="slidenum">
              <a:rPr lang="en-GB" smtClean="0"/>
              <a:t>‹#›</a:t>
            </a:fld>
            <a:endParaRPr lang="en-GB"/>
          </a:p>
        </p:txBody>
      </p:sp>
    </p:spTree>
    <p:extLst>
      <p:ext uri="{BB962C8B-B14F-4D97-AF65-F5344CB8AC3E}">
        <p14:creationId xmlns:p14="http://schemas.microsoft.com/office/powerpoint/2010/main" val="406840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Potential Questions:</a:t>
            </a:r>
          </a:p>
          <a:p>
            <a:endParaRPr lang="en-US"/>
          </a:p>
          <a:p>
            <a:r>
              <a:rPr lang="en-US"/>
              <a:t>Does the Sahara</a:t>
            </a:r>
            <a:r>
              <a:rPr lang="en-US" baseline="0"/>
              <a:t> Dust Activity have any connection to climate change?</a:t>
            </a:r>
          </a:p>
          <a:p>
            <a:r>
              <a:rPr lang="en-US" baseline="0"/>
              <a:t>How much of the market uses RMS medium term view vs. long term view?</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F5AC0-C4B3-464D-8E9B-9D86370B78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370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40491-8C8A-5604-D2C6-24AA711509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A4F80-7A4B-BE25-3A13-9DF3E8A36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FD5AAC-EC14-1581-5118-CA6E0A643C9E}"/>
              </a:ext>
            </a:extLst>
          </p:cNvPr>
          <p:cNvSpPr>
            <a:spLocks noGrp="1"/>
          </p:cNvSpPr>
          <p:nvPr>
            <p:ph type="body" idx="1"/>
          </p:nvPr>
        </p:nvSpPr>
        <p:spPr/>
        <p:txBody>
          <a:bodyPr/>
          <a:lstStyle/>
          <a:p>
            <a:endParaRPr lang="en-US">
              <a:solidFill>
                <a:srgbClr val="FF0000"/>
              </a:solidFill>
            </a:endParaRPr>
          </a:p>
        </p:txBody>
      </p:sp>
      <p:sp>
        <p:nvSpPr>
          <p:cNvPr id="4" name="Slide Number Placeholder 3">
            <a:extLst>
              <a:ext uri="{FF2B5EF4-FFF2-40B4-BE49-F238E27FC236}">
                <a16:creationId xmlns:a16="http://schemas.microsoft.com/office/drawing/2014/main" id="{8EB3A08E-1D41-8983-70FC-1FCF742F5D0B}"/>
              </a:ext>
            </a:extLst>
          </p:cNvPr>
          <p:cNvSpPr>
            <a:spLocks noGrp="1"/>
          </p:cNvSpPr>
          <p:nvPr>
            <p:ph type="sldNum" sz="quarter" idx="5"/>
          </p:nvPr>
        </p:nvSpPr>
        <p:spPr/>
        <p:txBody>
          <a:bodyPr/>
          <a:lstStyle/>
          <a:p>
            <a:pPr marL="0" marR="0" lvl="0" indent="0" algn="r" defTabSz="452765" rtl="0" eaLnBrk="1" fontAlgn="auto" latinLnBrk="0" hangingPunct="1">
              <a:lnSpc>
                <a:spcPct val="100000"/>
              </a:lnSpc>
              <a:spcBef>
                <a:spcPts val="0"/>
              </a:spcBef>
              <a:spcAft>
                <a:spcPts val="0"/>
              </a:spcAft>
              <a:buClrTx/>
              <a:buSzTx/>
              <a:buFontTx/>
              <a:buNone/>
              <a:tabLst/>
              <a:defRPr/>
            </a:pPr>
            <a:fld id="{827F9513-BAD7-46CF-B137-D6FEA5CFBC6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395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38D1E-2EBB-7EEC-BE7F-6587377C1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47852-BECB-2B3D-9C77-C5A28DF39A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03EDA1-B572-8243-279D-D67FE1C8B903}"/>
              </a:ext>
            </a:extLst>
          </p:cNvPr>
          <p:cNvSpPr>
            <a:spLocks noGrp="1"/>
          </p:cNvSpPr>
          <p:nvPr>
            <p:ph type="body" idx="1"/>
          </p:nvPr>
        </p:nvSpPr>
        <p:spPr/>
        <p:txBody>
          <a:bodyPr/>
          <a:lstStyle/>
          <a:p>
            <a:endParaRPr lang="en-US">
              <a:solidFill>
                <a:srgbClr val="FF0000"/>
              </a:solidFill>
            </a:endParaRPr>
          </a:p>
        </p:txBody>
      </p:sp>
      <p:sp>
        <p:nvSpPr>
          <p:cNvPr id="4" name="Slide Number Placeholder 3">
            <a:extLst>
              <a:ext uri="{FF2B5EF4-FFF2-40B4-BE49-F238E27FC236}">
                <a16:creationId xmlns:a16="http://schemas.microsoft.com/office/drawing/2014/main" id="{D89BC131-5287-2949-7A93-CC9E265E6B3F}"/>
              </a:ext>
            </a:extLst>
          </p:cNvPr>
          <p:cNvSpPr>
            <a:spLocks noGrp="1"/>
          </p:cNvSpPr>
          <p:nvPr>
            <p:ph type="sldNum" sz="quarter" idx="5"/>
          </p:nvPr>
        </p:nvSpPr>
        <p:spPr/>
        <p:txBody>
          <a:bodyPr/>
          <a:lstStyle/>
          <a:p>
            <a:pPr marL="0" marR="0" lvl="0" indent="0" algn="r" defTabSz="452765" rtl="0" eaLnBrk="1" fontAlgn="auto" latinLnBrk="0" hangingPunct="1">
              <a:lnSpc>
                <a:spcPct val="100000"/>
              </a:lnSpc>
              <a:spcBef>
                <a:spcPts val="0"/>
              </a:spcBef>
              <a:spcAft>
                <a:spcPts val="0"/>
              </a:spcAft>
              <a:buClrTx/>
              <a:buSzTx/>
              <a:buFontTx/>
              <a:buNone/>
              <a:tabLst/>
              <a:defRPr/>
            </a:pPr>
            <a:fld id="{827F9513-BAD7-46CF-B137-D6FEA5CFBC6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868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3BF5AC0-C4B3-464D-8E9B-9D86370B7879}" type="slidenum">
              <a:rPr lang="en-GB" smtClean="0"/>
              <a:t>15</a:t>
            </a:fld>
            <a:endParaRPr lang="en-GB"/>
          </a:p>
        </p:txBody>
      </p:sp>
    </p:spTree>
    <p:extLst>
      <p:ext uri="{BB962C8B-B14F-4D97-AF65-F5344CB8AC3E}">
        <p14:creationId xmlns:p14="http://schemas.microsoft.com/office/powerpoint/2010/main" val="1847694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94E3-3F67-94CF-4A77-EBD0A130D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FB6B86-5680-886D-B74A-208E22C74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E4CC9A-2262-88ED-82C7-C0BEBB21858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AA36CBE-C1DF-5531-D01A-C914103DC655}"/>
              </a:ext>
            </a:extLst>
          </p:cNvPr>
          <p:cNvSpPr>
            <a:spLocks noGrp="1"/>
          </p:cNvSpPr>
          <p:nvPr>
            <p:ph type="sldNum" sz="quarter" idx="5"/>
          </p:nvPr>
        </p:nvSpPr>
        <p:spPr/>
        <p:txBody>
          <a:bodyPr/>
          <a:lstStyle/>
          <a:p>
            <a:fld id="{53BF5AC0-C4B3-464D-8E9B-9D86370B7879}" type="slidenum">
              <a:rPr lang="en-GB" smtClean="0"/>
              <a:t>16</a:t>
            </a:fld>
            <a:endParaRPr lang="en-GB"/>
          </a:p>
        </p:txBody>
      </p:sp>
    </p:spTree>
    <p:extLst>
      <p:ext uri="{BB962C8B-B14F-4D97-AF65-F5344CB8AC3E}">
        <p14:creationId xmlns:p14="http://schemas.microsoft.com/office/powerpoint/2010/main" val="1346567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E66D9-AFAA-9FA4-00A4-CC3B7542B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97326B-C44F-0A37-C733-DB1F54A66D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73ABF3-C5A0-ED30-9F6D-B3086A3EBB6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E376170-DD70-5465-B304-CCD5583D6EC1}"/>
              </a:ext>
            </a:extLst>
          </p:cNvPr>
          <p:cNvSpPr>
            <a:spLocks noGrp="1"/>
          </p:cNvSpPr>
          <p:nvPr>
            <p:ph type="sldNum" sz="quarter" idx="5"/>
          </p:nvPr>
        </p:nvSpPr>
        <p:spPr/>
        <p:txBody>
          <a:bodyPr/>
          <a:lstStyle/>
          <a:p>
            <a:fld id="{53BF5AC0-C4B3-464D-8E9B-9D86370B7879}" type="slidenum">
              <a:rPr lang="en-GB" smtClean="0"/>
              <a:t>17</a:t>
            </a:fld>
            <a:endParaRPr lang="en-GB"/>
          </a:p>
        </p:txBody>
      </p:sp>
    </p:spTree>
    <p:extLst>
      <p:ext uri="{BB962C8B-B14F-4D97-AF65-F5344CB8AC3E}">
        <p14:creationId xmlns:p14="http://schemas.microsoft.com/office/powerpoint/2010/main" val="2776248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E1018-D80E-1A6C-E5FE-DE2A3336E2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3ADC0-8830-8150-B015-7726E47483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60CAE3-D414-A3EF-3FC1-E5D2F4D464F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8C0C176-767E-BBB6-8D54-9E0896E826C3}"/>
              </a:ext>
            </a:extLst>
          </p:cNvPr>
          <p:cNvSpPr>
            <a:spLocks noGrp="1"/>
          </p:cNvSpPr>
          <p:nvPr>
            <p:ph type="sldNum" sz="quarter" idx="5"/>
          </p:nvPr>
        </p:nvSpPr>
        <p:spPr/>
        <p:txBody>
          <a:bodyPr/>
          <a:lstStyle/>
          <a:p>
            <a:fld id="{53BF5AC0-C4B3-464D-8E9B-9D86370B7879}" type="slidenum">
              <a:rPr lang="en-GB" smtClean="0"/>
              <a:t>18</a:t>
            </a:fld>
            <a:endParaRPr lang="en-GB"/>
          </a:p>
        </p:txBody>
      </p:sp>
    </p:spTree>
    <p:extLst>
      <p:ext uri="{BB962C8B-B14F-4D97-AF65-F5344CB8AC3E}">
        <p14:creationId xmlns:p14="http://schemas.microsoft.com/office/powerpoint/2010/main" val="3860585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9D7FD-9EBE-0BBB-8ECA-6C0B35EF7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F24E8-C016-9B4E-20A3-B644BCB7B6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ED9069-764F-C61A-B0AB-0C6720C0A59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6A4E226-EDCD-7700-BCCD-23DFA0C1E281}"/>
              </a:ext>
            </a:extLst>
          </p:cNvPr>
          <p:cNvSpPr>
            <a:spLocks noGrp="1"/>
          </p:cNvSpPr>
          <p:nvPr>
            <p:ph type="sldNum" sz="quarter" idx="5"/>
          </p:nvPr>
        </p:nvSpPr>
        <p:spPr/>
        <p:txBody>
          <a:bodyPr/>
          <a:lstStyle/>
          <a:p>
            <a:fld id="{53BF5AC0-C4B3-464D-8E9B-9D86370B7879}" type="slidenum">
              <a:rPr lang="en-GB" smtClean="0"/>
              <a:t>19</a:t>
            </a:fld>
            <a:endParaRPr lang="en-GB"/>
          </a:p>
        </p:txBody>
      </p:sp>
    </p:spTree>
    <p:extLst>
      <p:ext uri="{BB962C8B-B14F-4D97-AF65-F5344CB8AC3E}">
        <p14:creationId xmlns:p14="http://schemas.microsoft.com/office/powerpoint/2010/main" val="153412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0925D-A0F2-1058-A53B-14CCA5981B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67A6D-79D5-08C9-6C59-9EBAC2C29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7C31C8-78DB-940C-2C8D-2F4EA8679A0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3DE511C-2181-169B-372C-CE9DCF2E1FA9}"/>
              </a:ext>
            </a:extLst>
          </p:cNvPr>
          <p:cNvSpPr>
            <a:spLocks noGrp="1"/>
          </p:cNvSpPr>
          <p:nvPr>
            <p:ph type="sldNum" sz="quarter" idx="5"/>
          </p:nvPr>
        </p:nvSpPr>
        <p:spPr/>
        <p:txBody>
          <a:bodyPr/>
          <a:lstStyle/>
          <a:p>
            <a:fld id="{53BF5AC0-C4B3-464D-8E9B-9D86370B7879}" type="slidenum">
              <a:rPr lang="en-GB" smtClean="0"/>
              <a:t>21</a:t>
            </a:fld>
            <a:endParaRPr lang="en-GB"/>
          </a:p>
        </p:txBody>
      </p:sp>
    </p:spTree>
    <p:extLst>
      <p:ext uri="{BB962C8B-B14F-4D97-AF65-F5344CB8AC3E}">
        <p14:creationId xmlns:p14="http://schemas.microsoft.com/office/powerpoint/2010/main" val="4001064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Táchese lo que no proceda </a:t>
            </a:r>
          </a:p>
        </p:txBody>
      </p:sp>
      <p:sp>
        <p:nvSpPr>
          <p:cNvPr id="4" name="Slide Number Placeholder 3"/>
          <p:cNvSpPr>
            <a:spLocks noGrp="1"/>
          </p:cNvSpPr>
          <p:nvPr>
            <p:ph type="sldNum" sz="quarter" idx="5"/>
          </p:nvPr>
        </p:nvSpPr>
        <p:spPr/>
        <p:txBody>
          <a:bodyPr/>
          <a:lstStyle/>
          <a:p>
            <a:fld id="{53BF5AC0-C4B3-464D-8E9B-9D86370B7879}" type="slidenum">
              <a:rPr lang="en-GB" smtClean="0"/>
              <a:t>23</a:t>
            </a:fld>
            <a:endParaRPr lang="en-GB"/>
          </a:p>
        </p:txBody>
      </p:sp>
    </p:spTree>
    <p:extLst>
      <p:ext uri="{BB962C8B-B14F-4D97-AF65-F5344CB8AC3E}">
        <p14:creationId xmlns:p14="http://schemas.microsoft.com/office/powerpoint/2010/main" val="1096975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3BF5AC0-C4B3-464D-8E9B-9D86370B7879}" type="slidenum">
              <a:rPr lang="en-GB" smtClean="0"/>
              <a:t>2</a:t>
            </a:fld>
            <a:endParaRPr lang="en-GB"/>
          </a:p>
        </p:txBody>
      </p:sp>
    </p:spTree>
    <p:extLst>
      <p:ext uri="{BB962C8B-B14F-4D97-AF65-F5344CB8AC3E}">
        <p14:creationId xmlns:p14="http://schemas.microsoft.com/office/powerpoint/2010/main" val="2298435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We’ve talked a bit about where these models came from and the inside features of them. But now we are going to take a step back and look at the modeling process as a whole. </a:t>
            </a:r>
          </a:p>
          <a:p>
            <a:pPr lvl="0"/>
            <a:r>
              <a:rPr lang="en-US" sz="1200" kern="1200">
                <a:solidFill>
                  <a:schemeClr val="tx1"/>
                </a:solidFill>
                <a:effectLst/>
                <a:latin typeface="+mn-lt"/>
                <a:ea typeface="+mn-ea"/>
                <a:cs typeface="+mn-cs"/>
              </a:rPr>
              <a:t>(click) Well to start at step 1, we will get raw exposure data. We need something to put in the models and this is where that starts. This data can be anywhere from sophisticated database to a multiple tab excel spreadsheet with typos. (click) That data will typically need to be “scrubbed” to prepare it for import into the models.  Each model has a different schema and series of codes that it needs. For example, wood frame construction in RMS is code 1 while in AIR it is code 101, so we need to code that. (click)</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Then in step 3 just to ensure we cross our t’s and dot our I’s, we will double check all of the totals to ensure we are modeling what is expected.   </a:t>
            </a:r>
          </a:p>
          <a:p>
            <a:pPr lvl="0"/>
            <a:r>
              <a:rPr lang="en-US" sz="1200" kern="1200">
                <a:solidFill>
                  <a:schemeClr val="tx1"/>
                </a:solidFill>
                <a:effectLst/>
                <a:latin typeface="+mn-lt"/>
                <a:ea typeface="+mn-ea"/>
                <a:cs typeface="+mn-cs"/>
              </a:rPr>
              <a:t>(click)</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Once the analyst is comfortable that the exposures are in line with expectations, the next step is to import into the model and geocode. Remember that geocoding is very important for the hazard model, so it is important that we have good geographic information in order to properly geocode the risks. (click)</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Once that step is finished, we can launch our analysis and let them run. Launching the analyses kicks off the hazard, vulnerability, and financial models so sometimes these models do take a while to run especially if there are a lot of risks or complicated reinsurance terms. We will talk about what perils we model in a few slides. </a:t>
            </a:r>
          </a:p>
          <a:p>
            <a:pPr lvl="0"/>
            <a:r>
              <a:rPr lang="en-US" sz="1200" kern="1200">
                <a:solidFill>
                  <a:schemeClr val="tx1"/>
                </a:solidFill>
                <a:effectLst/>
                <a:latin typeface="+mn-lt"/>
                <a:ea typeface="+mn-ea"/>
                <a:cs typeface="+mn-cs"/>
              </a:rPr>
              <a:t>(click) After the analysis finishes, we can review the output. We will get into specific outputs a bit later, but for a typical renewal, pulling out the PML curve is a good place to start. We will typically compare results year over year to ensure modeling went smoothly and results are in line with expectations. (click) Once we are confident the results are correct, we can prepare post analysis insights. We will get into specific outputs later and what can be done with specific outputs in a few slides. </a:t>
            </a:r>
          </a:p>
        </p:txBody>
      </p:sp>
      <p:sp>
        <p:nvSpPr>
          <p:cNvPr id="4" name="Slide Number Placeholder 3"/>
          <p:cNvSpPr>
            <a:spLocks noGrp="1"/>
          </p:cNvSpPr>
          <p:nvPr>
            <p:ph type="sldNum" sz="quarter" idx="10"/>
          </p:nvPr>
        </p:nvSpPr>
        <p:spPr/>
        <p:txBody>
          <a:bodyPr/>
          <a:lstStyle/>
          <a:p>
            <a:fld id="{53BF5AC0-C4B3-464D-8E9B-9D86370B7879}" type="slidenum">
              <a:rPr lang="en-GB" smtClean="0"/>
              <a:t>4</a:t>
            </a:fld>
            <a:endParaRPr lang="en-GB"/>
          </a:p>
        </p:txBody>
      </p:sp>
    </p:spTree>
    <p:extLst>
      <p:ext uri="{BB962C8B-B14F-4D97-AF65-F5344CB8AC3E}">
        <p14:creationId xmlns:p14="http://schemas.microsoft.com/office/powerpoint/2010/main" val="128265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25F6B5B9-5189-4636-8F96-38E39BEEA3C5}" type="slidenum">
              <a:rPr lang="en-GB" smtClean="0"/>
              <a:t>5</a:t>
            </a:fld>
            <a:endParaRPr lang="en-GB"/>
          </a:p>
        </p:txBody>
      </p:sp>
    </p:spTree>
    <p:extLst>
      <p:ext uri="{BB962C8B-B14F-4D97-AF65-F5344CB8AC3E}">
        <p14:creationId xmlns:p14="http://schemas.microsoft.com/office/powerpoint/2010/main" val="3000708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969A7-06C7-E7B6-66ED-E31DDA9CD6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ED26A-62ED-DDB9-E7CA-305253360C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3B6A8-2B9F-467A-C9AC-9C878F310B32}"/>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94260923-6240-8462-614F-58FEB401F5CF}"/>
              </a:ext>
            </a:extLst>
          </p:cNvPr>
          <p:cNvSpPr>
            <a:spLocks noGrp="1"/>
          </p:cNvSpPr>
          <p:nvPr>
            <p:ph type="sldNum" sz="quarter" idx="5"/>
          </p:nvPr>
        </p:nvSpPr>
        <p:spPr/>
        <p:txBody>
          <a:bodyPr/>
          <a:lstStyle/>
          <a:p>
            <a:fld id="{25F6B5B9-5189-4636-8F96-38E39BEEA3C5}" type="slidenum">
              <a:rPr lang="en-GB" smtClean="0"/>
              <a:t>6</a:t>
            </a:fld>
            <a:endParaRPr lang="en-GB"/>
          </a:p>
        </p:txBody>
      </p:sp>
    </p:spTree>
    <p:extLst>
      <p:ext uri="{BB962C8B-B14F-4D97-AF65-F5344CB8AC3E}">
        <p14:creationId xmlns:p14="http://schemas.microsoft.com/office/powerpoint/2010/main" val="1978290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452765" rtl="0" eaLnBrk="1" fontAlgn="auto" latinLnBrk="0" hangingPunct="1">
              <a:lnSpc>
                <a:spcPct val="100000"/>
              </a:lnSpc>
              <a:spcBef>
                <a:spcPts val="0"/>
              </a:spcBef>
              <a:spcAft>
                <a:spcPts val="0"/>
              </a:spcAft>
              <a:buClrTx/>
              <a:buSzTx/>
              <a:buFontTx/>
              <a:buNone/>
              <a:tabLst/>
              <a:defRPr/>
            </a:pPr>
            <a:fld id="{827F9513-BAD7-46CF-B137-D6FEA5CFBC6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590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BF5AC0-C4B3-464D-8E9B-9D86370B7879}" type="slidenum">
              <a:rPr lang="en-GB" smtClean="0"/>
              <a:t>9</a:t>
            </a:fld>
            <a:endParaRPr lang="en-GB"/>
          </a:p>
        </p:txBody>
      </p:sp>
    </p:spTree>
    <p:extLst>
      <p:ext uri="{BB962C8B-B14F-4D97-AF65-F5344CB8AC3E}">
        <p14:creationId xmlns:p14="http://schemas.microsoft.com/office/powerpoint/2010/main" val="4208143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430FE-AF1C-E987-3D52-F7E61375D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B9365-FFAF-F9CE-3F70-00AC4986EE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53C412-23CE-8786-491F-7BA5103A91C7}"/>
              </a:ext>
            </a:extLst>
          </p:cNvPr>
          <p:cNvSpPr>
            <a:spLocks noGrp="1"/>
          </p:cNvSpPr>
          <p:nvPr>
            <p:ph type="body" idx="1"/>
          </p:nvPr>
        </p:nvSpPr>
        <p:spPr/>
        <p:txBody>
          <a:bodyPr/>
          <a:lstStyle/>
          <a:p>
            <a:endParaRPr lang="en-US">
              <a:solidFill>
                <a:srgbClr val="FF0000"/>
              </a:solidFill>
            </a:endParaRPr>
          </a:p>
        </p:txBody>
      </p:sp>
      <p:sp>
        <p:nvSpPr>
          <p:cNvPr id="4" name="Slide Number Placeholder 3">
            <a:extLst>
              <a:ext uri="{FF2B5EF4-FFF2-40B4-BE49-F238E27FC236}">
                <a16:creationId xmlns:a16="http://schemas.microsoft.com/office/drawing/2014/main" id="{3A70B49E-644C-77D1-7E01-4A60D483F015}"/>
              </a:ext>
            </a:extLst>
          </p:cNvPr>
          <p:cNvSpPr>
            <a:spLocks noGrp="1"/>
          </p:cNvSpPr>
          <p:nvPr>
            <p:ph type="sldNum" sz="quarter" idx="5"/>
          </p:nvPr>
        </p:nvSpPr>
        <p:spPr/>
        <p:txBody>
          <a:bodyPr/>
          <a:lstStyle/>
          <a:p>
            <a:pPr marL="0" marR="0" lvl="0" indent="0" algn="r" defTabSz="452765" rtl="0" eaLnBrk="1" fontAlgn="auto" latinLnBrk="0" hangingPunct="1">
              <a:lnSpc>
                <a:spcPct val="100000"/>
              </a:lnSpc>
              <a:spcBef>
                <a:spcPts val="0"/>
              </a:spcBef>
              <a:spcAft>
                <a:spcPts val="0"/>
              </a:spcAft>
              <a:buClrTx/>
              <a:buSzTx/>
              <a:buFontTx/>
              <a:buNone/>
              <a:tabLst/>
              <a:defRPr/>
            </a:pPr>
            <a:fld id="{827F9513-BAD7-46CF-B137-D6FEA5CFBC6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514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CB618-871D-88C3-55ED-9B4E79EE9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5421B-F8B7-6326-F1D5-107462FA22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1A96BF-87E7-0201-BFF5-CEE407B1E303}"/>
              </a:ext>
            </a:extLst>
          </p:cNvPr>
          <p:cNvSpPr>
            <a:spLocks noGrp="1"/>
          </p:cNvSpPr>
          <p:nvPr>
            <p:ph type="body" idx="1"/>
          </p:nvPr>
        </p:nvSpPr>
        <p:spPr/>
        <p:txBody>
          <a:bodyPr/>
          <a:lstStyle/>
          <a:p>
            <a:endParaRPr lang="en-US">
              <a:solidFill>
                <a:srgbClr val="FF0000"/>
              </a:solidFill>
            </a:endParaRPr>
          </a:p>
        </p:txBody>
      </p:sp>
      <p:sp>
        <p:nvSpPr>
          <p:cNvPr id="4" name="Slide Number Placeholder 3">
            <a:extLst>
              <a:ext uri="{FF2B5EF4-FFF2-40B4-BE49-F238E27FC236}">
                <a16:creationId xmlns:a16="http://schemas.microsoft.com/office/drawing/2014/main" id="{F00F5699-A51D-7C1C-4454-F9FFB6CDB236}"/>
              </a:ext>
            </a:extLst>
          </p:cNvPr>
          <p:cNvSpPr>
            <a:spLocks noGrp="1"/>
          </p:cNvSpPr>
          <p:nvPr>
            <p:ph type="sldNum" sz="quarter" idx="5"/>
          </p:nvPr>
        </p:nvSpPr>
        <p:spPr/>
        <p:txBody>
          <a:bodyPr/>
          <a:lstStyle/>
          <a:p>
            <a:pPr marL="0" marR="0" lvl="0" indent="0" algn="r" defTabSz="452765" rtl="0" eaLnBrk="1" fontAlgn="auto" latinLnBrk="0" hangingPunct="1">
              <a:lnSpc>
                <a:spcPct val="100000"/>
              </a:lnSpc>
              <a:spcBef>
                <a:spcPts val="0"/>
              </a:spcBef>
              <a:spcAft>
                <a:spcPts val="0"/>
              </a:spcAft>
              <a:buClrTx/>
              <a:buSzTx/>
              <a:buFontTx/>
              <a:buNone/>
              <a:tabLst/>
              <a:defRPr/>
            </a:pPr>
            <a:fld id="{827F9513-BAD7-46CF-B137-D6FEA5CFBC6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841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5.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5.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8.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4.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5.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5.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5.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9.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9.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9.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9.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9.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9.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0.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0.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33.xml"/><Relationship Id="rId5" Type="http://schemas.openxmlformats.org/officeDocument/2006/relationships/image" Target="../media/image10.emf"/><Relationship Id="rId4" Type="http://schemas.openxmlformats.org/officeDocument/2006/relationships/oleObject" Target="../embeddings/oleObject24.bin"/></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34.xml"/><Relationship Id="rId4" Type="http://schemas.openxmlformats.org/officeDocument/2006/relationships/image" Target="../media/image8.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4.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4.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4.emf"/><Relationship Id="rId4" Type="http://schemas.openxmlformats.org/officeDocument/2006/relationships/oleObject" Target="../embeddings/oleObject26.bin"/></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38.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39.xml"/><Relationship Id="rId4" Type="http://schemas.openxmlformats.org/officeDocument/2006/relationships/image" Target="../media/image4.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40.xml"/><Relationship Id="rId5" Type="http://schemas.openxmlformats.org/officeDocument/2006/relationships/image" Target="../media/image4.emf"/><Relationship Id="rId4" Type="http://schemas.openxmlformats.org/officeDocument/2006/relationships/oleObject" Target="../embeddings/oleObject25.bin"/></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5.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41.xml"/><Relationship Id="rId4" Type="http://schemas.openxmlformats.org/officeDocument/2006/relationships/image" Target="../media/image12.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2.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12.emf"/><Relationship Id="rId4" Type="http://schemas.openxmlformats.org/officeDocument/2006/relationships/oleObject" Target="../embeddings/oleObject28.bin"/></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3.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45.xml"/><Relationship Id="rId5" Type="http://schemas.openxmlformats.org/officeDocument/2006/relationships/image" Target="../media/image14.png"/><Relationship Id="rId4" Type="http://schemas.openxmlformats.org/officeDocument/2006/relationships/image" Target="../media/image3.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46.xml"/><Relationship Id="rId5" Type="http://schemas.openxmlformats.org/officeDocument/2006/relationships/image" Target="../media/image15.png"/><Relationship Id="rId4" Type="http://schemas.openxmlformats.org/officeDocument/2006/relationships/image" Target="../media/image3.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47.xml"/><Relationship Id="rId6" Type="http://schemas.openxmlformats.org/officeDocument/2006/relationships/image" Target="../media/image15.png"/><Relationship Id="rId5" Type="http://schemas.openxmlformats.org/officeDocument/2006/relationships/image" Target="../media/image3.emf"/><Relationship Id="rId4" Type="http://schemas.openxmlformats.org/officeDocument/2006/relationships/oleObject" Target="../embeddings/oleObject31.bin"/></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3.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3.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3.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5.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3.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52.xml"/><Relationship Id="rId4" Type="http://schemas.openxmlformats.org/officeDocument/2006/relationships/image" Target="../media/image13.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53.xml"/><Relationship Id="rId5" Type="http://schemas.openxmlformats.org/officeDocument/2006/relationships/image" Target="../media/image2.png"/><Relationship Id="rId4" Type="http://schemas.openxmlformats.org/officeDocument/2006/relationships/image" Target="../media/image16.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54.xml"/><Relationship Id="rId5" Type="http://schemas.openxmlformats.org/officeDocument/2006/relationships/image" Target="../media/image7.png"/><Relationship Id="rId4" Type="http://schemas.openxmlformats.org/officeDocument/2006/relationships/image" Target="../media/image16.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55.xml"/><Relationship Id="rId6" Type="http://schemas.openxmlformats.org/officeDocument/2006/relationships/image" Target="../media/image7.png"/><Relationship Id="rId5" Type="http://schemas.openxmlformats.org/officeDocument/2006/relationships/image" Target="../media/image16.emf"/><Relationship Id="rId4" Type="http://schemas.openxmlformats.org/officeDocument/2006/relationships/oleObject" Target="../embeddings/oleObject34.bin"/></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56.xml"/><Relationship Id="rId5" Type="http://schemas.openxmlformats.org/officeDocument/2006/relationships/image" Target="../media/image2.png"/><Relationship Id="rId4" Type="http://schemas.openxmlformats.org/officeDocument/2006/relationships/image" Target="../media/image16.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57.xml"/><Relationship Id="rId5" Type="http://schemas.openxmlformats.org/officeDocument/2006/relationships/image" Target="../media/image7.png"/><Relationship Id="rId4" Type="http://schemas.openxmlformats.org/officeDocument/2006/relationships/image" Target="../media/image16.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58.xml"/><Relationship Id="rId6" Type="http://schemas.openxmlformats.org/officeDocument/2006/relationships/image" Target="../media/image7.png"/><Relationship Id="rId5" Type="http://schemas.openxmlformats.org/officeDocument/2006/relationships/image" Target="../media/image16.emf"/><Relationship Id="rId4" Type="http://schemas.openxmlformats.org/officeDocument/2006/relationships/oleObject" Target="../embeddings/oleObject34.bin"/></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5.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ustomXml" Target="../../customXml/item38.xml"/><Relationship Id="rId1" Type="http://schemas.openxmlformats.org/officeDocument/2006/relationships/customXml" Target="../../customXml/item37.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customXml" Target="../../customXml/item41.xml"/><Relationship Id="rId2" Type="http://schemas.openxmlformats.org/officeDocument/2006/relationships/customXml" Target="../../customXml/item40.xml"/><Relationship Id="rId1" Type="http://schemas.openxmlformats.org/officeDocument/2006/relationships/customXml" Target="../../customXml/item39.xml"/><Relationship Id="rId4"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customXml" Target="../../customXml/item43.xml"/><Relationship Id="rId2" Type="http://schemas.openxmlformats.org/officeDocument/2006/relationships/customXml" Target="../../customXml/item42.xml"/><Relationship Id="rId1" Type="http://schemas.openxmlformats.org/officeDocument/2006/relationships/customXml" Target="../../customXml/item4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customXml" Target="../../customXml/item47.xml"/><Relationship Id="rId2" Type="http://schemas.openxmlformats.org/officeDocument/2006/relationships/customXml" Target="../../customXml/item46.xml"/><Relationship Id="rId1" Type="http://schemas.openxmlformats.org/officeDocument/2006/relationships/customXml" Target="../../customXml/item45.xml"/><Relationship Id="rId4"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ustomXml" Target="../../customXml/item49.xml"/><Relationship Id="rId1" Type="http://schemas.openxmlformats.org/officeDocument/2006/relationships/customXml" Target="../../customXml/item48.xml"/></Relationships>
</file>

<file path=ppt/slideLayouts/_rels/slideLayout67.xml.rels><?xml version="1.0" encoding="UTF-8" standalone="yes"?>
<Relationships xmlns="http://schemas.openxmlformats.org/package/2006/relationships"><Relationship Id="rId3" Type="http://schemas.openxmlformats.org/officeDocument/2006/relationships/customXml" Target="../../customXml/item52.xml"/><Relationship Id="rId2" Type="http://schemas.openxmlformats.org/officeDocument/2006/relationships/customXml" Target="../../customXml/item51.xml"/><Relationship Id="rId1" Type="http://schemas.openxmlformats.org/officeDocument/2006/relationships/customXml" Target="../../customXml/item50.xml"/><Relationship Id="rId6" Type="http://schemas.openxmlformats.org/officeDocument/2006/relationships/slideMaster" Target="../slideMasters/slideMaster1.xml"/><Relationship Id="rId5" Type="http://schemas.openxmlformats.org/officeDocument/2006/relationships/customXml" Target="../../customXml/item54.xml"/><Relationship Id="rId4" Type="http://schemas.openxmlformats.org/officeDocument/2006/relationships/customXml" Target="../../customXml/item53.xml"/></Relationships>
</file>

<file path=ppt/slideLayouts/_rels/slideLayout6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customXml" Target="../../customXml/item56.xml"/><Relationship Id="rId7" Type="http://schemas.openxmlformats.org/officeDocument/2006/relationships/customXml" Target="../../customXml/item60.xml"/><Relationship Id="rId2" Type="http://schemas.openxmlformats.org/officeDocument/2006/relationships/customXml" Target="../../customXml/item55.xml"/><Relationship Id="rId1" Type="http://schemas.openxmlformats.org/officeDocument/2006/relationships/customXml" Target="../../customXml/item61.xml"/><Relationship Id="rId6" Type="http://schemas.openxmlformats.org/officeDocument/2006/relationships/customXml" Target="../../customXml/item59.xml"/><Relationship Id="rId11" Type="http://schemas.openxmlformats.org/officeDocument/2006/relationships/image" Target="../media/image24.png"/><Relationship Id="rId5" Type="http://schemas.openxmlformats.org/officeDocument/2006/relationships/customXml" Target="../../customXml/item58.xml"/><Relationship Id="rId10" Type="http://schemas.openxmlformats.org/officeDocument/2006/relationships/image" Target="../media/image23.png"/><Relationship Id="rId4" Type="http://schemas.openxmlformats.org/officeDocument/2006/relationships/customXml" Target="../../customXml/item57.xml"/><Relationship Id="rId9" Type="http://schemas.openxmlformats.org/officeDocument/2006/relationships/image" Target="../media/image19.png"/></Relationships>
</file>

<file path=ppt/slideLayouts/_rels/slideLayout69.xml.rels><?xml version="1.0" encoding="UTF-8" standalone="yes"?>
<Relationships xmlns="http://schemas.openxmlformats.org/package/2006/relationships"><Relationship Id="rId3" Type="http://schemas.openxmlformats.org/officeDocument/2006/relationships/customXml" Target="../../customXml/item64.xml"/><Relationship Id="rId2" Type="http://schemas.openxmlformats.org/officeDocument/2006/relationships/customXml" Target="../../customXml/item63.xml"/><Relationship Id="rId1" Type="http://schemas.openxmlformats.org/officeDocument/2006/relationships/customXml" Target="../../customXml/item62.xml"/><Relationship Id="rId4"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5.emf"/></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customXml" Target="../../customXml/item66.xml"/><Relationship Id="rId1" Type="http://schemas.openxmlformats.org/officeDocument/2006/relationships/customXml" Target="../../customXml/item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2.xml"/><Relationship Id="rId1" Type="http://schemas.openxmlformats.org/officeDocument/2006/relationships/customXml" Target="../../customXml/item6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2.xml"/><Relationship Id="rId1" Type="http://schemas.openxmlformats.org/officeDocument/2006/relationships/customXml" Target="../../customXml/item6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2.xml"/><Relationship Id="rId1" Type="http://schemas.openxmlformats.org/officeDocument/2006/relationships/customXml" Target="../../customXml/item69.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64.xml"/><Relationship Id="rId4" Type="http://schemas.openxmlformats.org/officeDocument/2006/relationships/image" Target="../media/image6.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65.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5.emf"/></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7.xml"/><Relationship Id="rId1" Type="http://schemas.openxmlformats.org/officeDocument/2006/relationships/tags" Target="../tags/tag66.xml"/></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68.xml"/><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A">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96999977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5793"/>
            <a:ext cx="9365488" cy="1602882"/>
          </a:xfrm>
        </p:spPr>
        <p:txBody>
          <a:bodyPr vert="horz"/>
          <a:lstStyle>
            <a:lvl1pPr>
              <a:lnSpc>
                <a:spcPct val="90000"/>
              </a:lnSpc>
              <a:defRPr sz="6000" b="1" i="0" cap="all" baseline="0">
                <a:latin typeface="Arial Narrow" panose="020B0604020202020204" pitchFamily="34" charset="0"/>
                <a:cs typeface="Arial Narrow" panose="020B0604020202020204" pitchFamily="34" charset="0"/>
              </a:defRPr>
            </a:lvl1pPr>
          </a:lstStyle>
          <a:p>
            <a:r>
              <a:rPr lang="en-US"/>
              <a:t>This is a placeholder </a:t>
            </a:r>
            <a:br>
              <a:rPr lang="en-US"/>
            </a:br>
            <a:r>
              <a:rPr lang="en-US"/>
              <a:t>for main title</a:t>
            </a:r>
          </a:p>
        </p:txBody>
      </p:sp>
      <p:sp>
        <p:nvSpPr>
          <p:cNvPr id="3" name="Subtitle 2"/>
          <p:cNvSpPr>
            <a:spLocks noGrp="1"/>
          </p:cNvSpPr>
          <p:nvPr>
            <p:ph type="subTitle" idx="1" hasCustomPrompt="1"/>
          </p:nvPr>
        </p:nvSpPr>
        <p:spPr>
          <a:xfrm>
            <a:off x="462026" y="3560887"/>
            <a:ext cx="9310624"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p:txBody>
      </p:sp>
      <p:sp>
        <p:nvSpPr>
          <p:cNvPr id="8" name="Text Placeholder 3">
            <a:extLst>
              <a:ext uri="{FF2B5EF4-FFF2-40B4-BE49-F238E27FC236}">
                <a16:creationId xmlns:a16="http://schemas.microsoft.com/office/drawing/2014/main" id="{DC5380E5-0D04-B449-9282-B817A683373F}"/>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a:effectLst/>
                <a:latin typeface="Arial" panose="020B0604020202020204" pitchFamily="34" charset="0"/>
              </a:rPr>
              <a:t>Client name (optional)</a:t>
            </a:r>
            <a:br>
              <a:rPr lang="en-US">
                <a:effectLst/>
                <a:latin typeface="Arial" panose="020B0604020202020204" pitchFamily="34" charset="0"/>
              </a:rPr>
            </a:br>
            <a:r>
              <a:rPr lang="en-US">
                <a:effectLst/>
                <a:latin typeface="Arial" panose="020B0604020202020204" pitchFamily="34" charset="0"/>
              </a:rPr>
              <a:t>Month 00, 20XX</a:t>
            </a:r>
            <a:br>
              <a:rPr lang="en-US">
                <a:effectLst/>
                <a:latin typeface="Arial" panose="020B0604020202020204" pitchFamily="34" charset="0"/>
              </a:rPr>
            </a:br>
            <a:r>
              <a:rPr lang="en-US">
                <a:effectLst/>
                <a:latin typeface="Arial" panose="020B0604020202020204" pitchFamily="34" charset="0"/>
              </a:rPr>
              <a:t>Presenter1, Job Title, location  |  Presenter2, Job Title, location</a:t>
            </a:r>
            <a:br>
              <a:rPr lang="en-US">
                <a:effectLst/>
                <a:latin typeface="Arial" panose="020B0604020202020204" pitchFamily="34" charset="0"/>
              </a:rPr>
            </a:br>
            <a:br>
              <a:rPr lang="en-US">
                <a:effectLst/>
                <a:latin typeface="Arial" panose="020B0604020202020204" pitchFamily="34" charset="0"/>
              </a:rPr>
            </a:br>
            <a:r>
              <a:rPr lang="en-US">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8A000828-AFAC-3B45-BED9-82169A449934}"/>
              </a:ext>
            </a:extLst>
          </p:cNvPr>
          <p:cNvSpPr/>
          <p:nvPr/>
        </p:nvSpPr>
        <p:spPr>
          <a:xfrm>
            <a:off x="485775" y="6257135"/>
            <a:ext cx="1785745" cy="153888"/>
          </a:xfrm>
          <a:prstGeom prst="rect">
            <a:avLst/>
          </a:prstGeom>
        </p:spPr>
        <p:txBody>
          <a:bodyPr wrap="none" lIns="0" tIns="0" rIns="0" bIns="0">
            <a:spAutoFit/>
          </a:bodyPr>
          <a:lstStyle/>
          <a:p>
            <a:r>
              <a:rPr lang="en-US" sz="1000">
                <a:effectLst/>
                <a:latin typeface="Arial" panose="020B0604020202020204" pitchFamily="34" charset="0"/>
              </a:rPr>
              <a:t>A business of Marsh McLennan</a:t>
            </a:r>
            <a:endParaRPr lang="en-US" sz="1000"/>
          </a:p>
        </p:txBody>
      </p:sp>
      <p:pic>
        <p:nvPicPr>
          <p:cNvPr id="9" name="Graphic 11">
            <a:extLst>
              <a:ext uri="{FF2B5EF4-FFF2-40B4-BE49-F238E27FC236}">
                <a16:creationId xmlns:a16="http://schemas.microsoft.com/office/drawing/2014/main" id="{4BDA5969-2C42-8648-93E3-BF7B87CBB66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9813" y="316362"/>
            <a:ext cx="3158070" cy="384048"/>
          </a:xfrm>
          <a:prstGeom prst="rect">
            <a:avLst/>
          </a:prstGeom>
        </p:spPr>
      </p:pic>
      <p:sp>
        <p:nvSpPr>
          <p:cNvPr id="10"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707120" y="361951"/>
            <a:ext cx="3002280" cy="338459"/>
          </a:xfrm>
          <a:noFill/>
        </p:spPr>
        <p:txBody>
          <a:bodyPr anchor="t" anchorCtr="0"/>
          <a:lstStyle>
            <a:lvl1pPr algn="r">
              <a:defRPr sz="1000">
                <a:solidFill>
                  <a:srgbClr val="FF0000"/>
                </a:solidFill>
              </a:defRPr>
            </a:lvl1pPr>
          </a:lstStyle>
          <a:p>
            <a:r>
              <a:rPr lang="en-US"/>
              <a:t>Placeholder for a third party or a client logo if needed.</a:t>
            </a:r>
            <a:br>
              <a:rPr lang="en-US"/>
            </a:br>
            <a:endParaRPr lang="en-US"/>
          </a:p>
        </p:txBody>
      </p:sp>
      <p:sp>
        <p:nvSpPr>
          <p:cNvPr id="11" name="Text Placeholder 7"/>
          <p:cNvSpPr>
            <a:spLocks noGrp="1"/>
          </p:cNvSpPr>
          <p:nvPr>
            <p:ph type="body" sz="quarter" idx="13" hasCustomPrompt="1"/>
          </p:nvPr>
        </p:nvSpPr>
        <p:spPr>
          <a:xfrm>
            <a:off x="8707120" y="1081847"/>
            <a:ext cx="2875280" cy="639323"/>
          </a:xfrm>
        </p:spPr>
        <p:txBody>
          <a:bodyPr/>
          <a:lstStyle>
            <a:lvl1pPr>
              <a:defRPr sz="1000" baseline="0">
                <a:solidFill>
                  <a:srgbClr val="FF0000"/>
                </a:solidFill>
              </a:defRPr>
            </a:lvl1pPr>
          </a:lstStyle>
          <a:p>
            <a:pPr lvl="0"/>
            <a:r>
              <a:rPr lang="en-US"/>
              <a:t>Zoom in on placeholder until image icon appears. Click icon to insert your image. Once inserted, go to Format tab &gt; click Crop &gt; select “Fit”. Size up as needed if you have a vertical or square logo.  </a:t>
            </a:r>
          </a:p>
        </p:txBody>
      </p:sp>
      <p:sp>
        <p:nvSpPr>
          <p:cNvPr id="15" name="Text Placeholder 7"/>
          <p:cNvSpPr>
            <a:spLocks noGrp="1"/>
          </p:cNvSpPr>
          <p:nvPr>
            <p:ph type="body" sz="quarter" idx="14" hasCustomPrompt="1"/>
          </p:nvPr>
        </p:nvSpPr>
        <p:spPr>
          <a:xfrm>
            <a:off x="8648065" y="744032"/>
            <a:ext cx="213995" cy="288666"/>
          </a:xfrm>
          <a:prstGeom prst="upArrow">
            <a:avLst>
              <a:gd name="adj1" fmla="val 33976"/>
              <a:gd name="adj2" fmla="val 50000"/>
            </a:avLst>
          </a:prstGeom>
          <a:solidFill>
            <a:srgbClr val="FF0000"/>
          </a:solidFill>
        </p:spPr>
        <p:txBody>
          <a:bodyPr/>
          <a:lstStyle>
            <a:lvl1pPr>
              <a:defRPr sz="1000" baseline="0">
                <a:solidFill>
                  <a:srgbClr val="FF0000"/>
                </a:solidFill>
              </a:defRPr>
            </a:lvl1pPr>
          </a:lstStyle>
          <a:p>
            <a:pPr lvl="0"/>
            <a:r>
              <a:rPr lang="en-US"/>
              <a:t> </a:t>
            </a:r>
          </a:p>
        </p:txBody>
      </p:sp>
    </p:spTree>
    <p:extLst>
      <p:ext uri="{BB962C8B-B14F-4D97-AF65-F5344CB8AC3E}">
        <p14:creationId xmlns:p14="http://schemas.microsoft.com/office/powerpoint/2010/main" val="1196142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1"/>
            </p:custDataLst>
            <p:extLst>
              <p:ext uri="{D42A27DB-BD31-4B8C-83A1-F6EECF244321}">
                <p14:modId xmlns:p14="http://schemas.microsoft.com/office/powerpoint/2010/main" val="14643833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 Placeholder 3">
            <a:extLst>
              <a:ext uri="{FF2B5EF4-FFF2-40B4-BE49-F238E27FC236}">
                <a16:creationId xmlns:a16="http://schemas.microsoft.com/office/drawing/2014/main" id="{73D6335A-B440-264A-ADCF-510226FDCEF3}"/>
              </a:ext>
            </a:extLst>
          </p:cNvPr>
          <p:cNvSpPr>
            <a:spLocks noGrp="1"/>
          </p:cNvSpPr>
          <p:nvPr>
            <p:ph type="body" sz="half" idx="15" hasCustomPrompt="1"/>
          </p:nvPr>
        </p:nvSpPr>
        <p:spPr>
          <a:xfrm>
            <a:off x="6210301" y="6388100"/>
            <a:ext cx="4546600"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7" name="Title 1">
            <a:extLst>
              <a:ext uri="{FF2B5EF4-FFF2-40B4-BE49-F238E27FC236}">
                <a16:creationId xmlns:a16="http://schemas.microsoft.com/office/drawing/2014/main" id="{354D9E00-BE79-044E-880B-B336004BBA7A}"/>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Tree>
    <p:extLst>
      <p:ext uri="{BB962C8B-B14F-4D97-AF65-F5344CB8AC3E}">
        <p14:creationId xmlns:p14="http://schemas.microsoft.com/office/powerpoint/2010/main" val="1982857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it_blue righ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1794897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7" name="Freeform 16">
            <a:extLst>
              <a:ext uri="{FF2B5EF4-FFF2-40B4-BE49-F238E27FC236}">
                <a16:creationId xmlns:a16="http://schemas.microsoft.com/office/drawing/2014/main" id="{87B98418-DB22-7247-B4EF-AF4390CDCA0E}"/>
              </a:ext>
            </a:extLst>
          </p:cNvPr>
          <p:cNvSpPr/>
          <p:nvPr/>
        </p:nvSpPr>
        <p:spPr>
          <a:xfrm>
            <a:off x="6211018" y="0"/>
            <a:ext cx="5980982" cy="6858000"/>
          </a:xfrm>
          <a:custGeom>
            <a:avLst/>
            <a:gdLst>
              <a:gd name="connsiteX0" fmla="*/ 0 w 5980982"/>
              <a:gd name="connsiteY0" fmla="*/ 0 h 6858000"/>
              <a:gd name="connsiteX1" fmla="*/ 5980982 w 5980982"/>
              <a:gd name="connsiteY1" fmla="*/ 0 h 6858000"/>
              <a:gd name="connsiteX2" fmla="*/ 5980982 w 5980982"/>
              <a:gd name="connsiteY2" fmla="*/ 6858000 h 6858000"/>
              <a:gd name="connsiteX3" fmla="*/ 0 w 5980982"/>
              <a:gd name="connsiteY3" fmla="*/ 6858000 h 6858000"/>
              <a:gd name="connsiteX4" fmla="*/ 0 w 5980982"/>
              <a:gd name="connsiteY4" fmla="*/ 3555999 h 6858000"/>
              <a:gd name="connsiteX5" fmla="*/ 132789 w 5980982"/>
              <a:gd name="connsiteY5" fmla="*/ 3429000 h 6858000"/>
              <a:gd name="connsiteX6" fmla="*/ 0 w 5980982"/>
              <a:gd name="connsiteY6" fmla="*/ 3302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982" h="6858000">
                <a:moveTo>
                  <a:pt x="0" y="0"/>
                </a:moveTo>
                <a:lnTo>
                  <a:pt x="5980982" y="0"/>
                </a:lnTo>
                <a:lnTo>
                  <a:pt x="5980982" y="6858000"/>
                </a:lnTo>
                <a:lnTo>
                  <a:pt x="0" y="6858000"/>
                </a:lnTo>
                <a:lnTo>
                  <a:pt x="0" y="3555999"/>
                </a:lnTo>
                <a:lnTo>
                  <a:pt x="132789" y="3429000"/>
                </a:lnTo>
                <a:lnTo>
                  <a:pt x="0" y="3302001"/>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DB3B1839-746D-0040-B4BF-DEAD14769839}"/>
              </a:ext>
            </a:extLst>
          </p:cNvPr>
          <p:cNvSpPr>
            <a:spLocks noGrp="1"/>
          </p:cNvSpPr>
          <p:nvPr>
            <p:ph type="title" hasCustomPrompt="1"/>
          </p:nvPr>
        </p:nvSpPr>
        <p:spPr>
          <a:xfrm>
            <a:off x="457201" y="355601"/>
            <a:ext cx="5524500" cy="495299"/>
          </a:xfrm>
        </p:spPr>
        <p:txBody>
          <a:bodyPr vert="horz"/>
          <a:lstStyle/>
          <a:p>
            <a:r>
              <a:rPr lang="en-US"/>
              <a:t>Click to add title</a:t>
            </a:r>
          </a:p>
        </p:txBody>
      </p:sp>
      <p:sp>
        <p:nvSpPr>
          <p:cNvPr id="6" name="TextBox 5">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a:t>
            </a:fld>
            <a:endParaRPr lang="en-US" sz="800" kern="1200">
              <a:solidFill>
                <a:schemeClr val="bg1"/>
              </a:solidFill>
              <a:effectLst/>
              <a:latin typeface="+mn-lt"/>
              <a:ea typeface="+mn-ea"/>
              <a:cs typeface="+mn-cs"/>
            </a:endParaRP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5495925"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a:t>
            </a:r>
          </a:p>
        </p:txBody>
      </p:sp>
    </p:spTree>
    <p:extLst>
      <p:ext uri="{BB962C8B-B14F-4D97-AF65-F5344CB8AC3E}">
        <p14:creationId xmlns:p14="http://schemas.microsoft.com/office/powerpoint/2010/main" val="3503554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it_blue lef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159175390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DB3B1839-746D-0040-B4BF-DEAD14769839}"/>
              </a:ext>
            </a:extLst>
          </p:cNvPr>
          <p:cNvSpPr>
            <a:spLocks noGrp="1"/>
          </p:cNvSpPr>
          <p:nvPr>
            <p:ph type="title" hasCustomPrompt="1"/>
          </p:nvPr>
        </p:nvSpPr>
        <p:spPr>
          <a:xfrm>
            <a:off x="457201" y="355601"/>
            <a:ext cx="5524500" cy="495299"/>
          </a:xfrm>
        </p:spPr>
        <p:txBody>
          <a:bodyPr vert="horz"/>
          <a:lstStyle>
            <a:lvl1pPr>
              <a:defRPr>
                <a:solidFill>
                  <a:schemeClr val="bg1"/>
                </a:solidFill>
              </a:defRPr>
            </a:lvl1pPr>
          </a:lstStyle>
          <a:p>
            <a:r>
              <a:rPr lang="en-US"/>
              <a:t>Click to add title</a:t>
            </a:r>
          </a:p>
        </p:txBody>
      </p:sp>
      <p:sp>
        <p:nvSpPr>
          <p:cNvPr id="6" name="Freeform 5">
            <a:extLst>
              <a:ext uri="{FF2B5EF4-FFF2-40B4-BE49-F238E27FC236}">
                <a16:creationId xmlns:a16="http://schemas.microsoft.com/office/drawing/2014/main" id="{87B98418-DB22-7247-B4EF-AF4390CDCA0E}"/>
              </a:ext>
            </a:extLst>
          </p:cNvPr>
          <p:cNvSpPr/>
          <p:nvPr userDrawn="1"/>
        </p:nvSpPr>
        <p:spPr>
          <a:xfrm>
            <a:off x="6211018" y="0"/>
            <a:ext cx="5980982" cy="6858000"/>
          </a:xfrm>
          <a:custGeom>
            <a:avLst/>
            <a:gdLst>
              <a:gd name="connsiteX0" fmla="*/ 0 w 5980982"/>
              <a:gd name="connsiteY0" fmla="*/ 0 h 6858000"/>
              <a:gd name="connsiteX1" fmla="*/ 5980982 w 5980982"/>
              <a:gd name="connsiteY1" fmla="*/ 0 h 6858000"/>
              <a:gd name="connsiteX2" fmla="*/ 5980982 w 5980982"/>
              <a:gd name="connsiteY2" fmla="*/ 6858000 h 6858000"/>
              <a:gd name="connsiteX3" fmla="*/ 0 w 5980982"/>
              <a:gd name="connsiteY3" fmla="*/ 6858000 h 6858000"/>
              <a:gd name="connsiteX4" fmla="*/ 0 w 5980982"/>
              <a:gd name="connsiteY4" fmla="*/ 3555999 h 6858000"/>
              <a:gd name="connsiteX5" fmla="*/ 132789 w 5980982"/>
              <a:gd name="connsiteY5" fmla="*/ 3429000 h 6858000"/>
              <a:gd name="connsiteX6" fmla="*/ 0 w 5980982"/>
              <a:gd name="connsiteY6" fmla="*/ 3302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982" h="6858000">
                <a:moveTo>
                  <a:pt x="0" y="0"/>
                </a:moveTo>
                <a:lnTo>
                  <a:pt x="5980982" y="0"/>
                </a:lnTo>
                <a:lnTo>
                  <a:pt x="5980982" y="6858000"/>
                </a:lnTo>
                <a:lnTo>
                  <a:pt x="0" y="6858000"/>
                </a:lnTo>
                <a:lnTo>
                  <a:pt x="0" y="3555999"/>
                </a:lnTo>
                <a:lnTo>
                  <a:pt x="132789" y="3429000"/>
                </a:lnTo>
                <a:lnTo>
                  <a:pt x="0" y="330200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tx1"/>
                </a:solidFill>
                <a:effectLst/>
                <a:latin typeface="+mn-lt"/>
                <a:ea typeface="+mn-ea"/>
                <a:cs typeface="+mn-cs"/>
              </a:rPr>
              <a:t>‹#›</a:t>
            </a:fld>
            <a:endParaRPr lang="en-US" sz="800" kern="1200">
              <a:solidFill>
                <a:schemeClr val="tx1"/>
              </a:solidFill>
              <a:effectLst/>
              <a:latin typeface="+mn-lt"/>
              <a:ea typeface="+mn-ea"/>
              <a:cs typeface="+mn-cs"/>
            </a:endParaRPr>
          </a:p>
        </p:txBody>
      </p:sp>
      <p:sp>
        <p:nvSpPr>
          <p:cNvPr id="9"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5495925" cy="318476"/>
          </a:xfrm>
        </p:spPr>
        <p:txBody>
          <a:bodyPr/>
          <a:lstStyle>
            <a:lvl1pPr marL="0" indent="0">
              <a:buNone/>
              <a:defRPr sz="1800" b="1">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a:t>
            </a:r>
          </a:p>
        </p:txBody>
      </p:sp>
      <p:pic>
        <p:nvPicPr>
          <p:cNvPr id="10" name="Graphic 9">
            <a:extLst>
              <a:ext uri="{FF2B5EF4-FFF2-40B4-BE49-F238E27FC236}">
                <a16:creationId xmlns:a16="http://schemas.microsoft.com/office/drawing/2014/main" id="{D0BD2358-DC70-594C-AEF2-F1AF15153B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7745" y="6506515"/>
            <a:ext cx="1199770" cy="145903"/>
          </a:xfrm>
          <a:prstGeom prst="rect">
            <a:avLst/>
          </a:prstGeom>
        </p:spPr>
      </p:pic>
    </p:spTree>
    <p:extLst>
      <p:ext uri="{BB962C8B-B14F-4D97-AF65-F5344CB8AC3E}">
        <p14:creationId xmlns:p14="http://schemas.microsoft.com/office/powerpoint/2010/main" val="2636132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lit call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98709616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Freeform 5">
            <a:extLst>
              <a:ext uri="{FF2B5EF4-FFF2-40B4-BE49-F238E27FC236}">
                <a16:creationId xmlns:a16="http://schemas.microsoft.com/office/drawing/2014/main" id="{6C28D570-764E-8746-A9D3-AD94F6E88F8D}"/>
              </a:ext>
            </a:extLst>
          </p:cNvPr>
          <p:cNvSpPr/>
          <p:nvPr/>
        </p:nvSpPr>
        <p:spPr>
          <a:xfrm>
            <a:off x="8130488" y="0"/>
            <a:ext cx="4061512" cy="6858000"/>
          </a:xfrm>
          <a:custGeom>
            <a:avLst/>
            <a:gdLst>
              <a:gd name="connsiteX0" fmla="*/ 0 w 4061512"/>
              <a:gd name="connsiteY0" fmla="*/ 0 h 6858000"/>
              <a:gd name="connsiteX1" fmla="*/ 3147112 w 4061512"/>
              <a:gd name="connsiteY1" fmla="*/ 0 h 6858000"/>
              <a:gd name="connsiteX2" fmla="*/ 4035136 w 4061512"/>
              <a:gd name="connsiteY2" fmla="*/ 0 h 6858000"/>
              <a:gd name="connsiteX3" fmla="*/ 4061512 w 4061512"/>
              <a:gd name="connsiteY3" fmla="*/ 0 h 6858000"/>
              <a:gd name="connsiteX4" fmla="*/ 4061512 w 4061512"/>
              <a:gd name="connsiteY4" fmla="*/ 6858000 h 6858000"/>
              <a:gd name="connsiteX5" fmla="*/ 4035136 w 4061512"/>
              <a:gd name="connsiteY5" fmla="*/ 6858000 h 6858000"/>
              <a:gd name="connsiteX6" fmla="*/ 3147112 w 4061512"/>
              <a:gd name="connsiteY6" fmla="*/ 6858000 h 6858000"/>
              <a:gd name="connsiteX7" fmla="*/ 0 w 4061512"/>
              <a:gd name="connsiteY7" fmla="*/ 6858000 h 6858000"/>
              <a:gd name="connsiteX8" fmla="*/ 0 w 4061512"/>
              <a:gd name="connsiteY8" fmla="*/ 1863155 h 6858000"/>
              <a:gd name="connsiteX9" fmla="*/ 129886 w 4061512"/>
              <a:gd name="connsiteY9" fmla="*/ 1737014 h 6858000"/>
              <a:gd name="connsiteX10" fmla="*/ 0 w 4061512"/>
              <a:gd name="connsiteY10" fmla="*/ 16108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512" h="6858000">
                <a:moveTo>
                  <a:pt x="0" y="0"/>
                </a:moveTo>
                <a:lnTo>
                  <a:pt x="3147112" y="0"/>
                </a:lnTo>
                <a:lnTo>
                  <a:pt x="4035136" y="0"/>
                </a:lnTo>
                <a:lnTo>
                  <a:pt x="4061512" y="0"/>
                </a:lnTo>
                <a:lnTo>
                  <a:pt x="4061512" y="6858000"/>
                </a:lnTo>
                <a:lnTo>
                  <a:pt x="4035136" y="6858000"/>
                </a:lnTo>
                <a:lnTo>
                  <a:pt x="3147112" y="6858000"/>
                </a:lnTo>
                <a:lnTo>
                  <a:pt x="0" y="6858000"/>
                </a:lnTo>
                <a:lnTo>
                  <a:pt x="0" y="1863155"/>
                </a:lnTo>
                <a:lnTo>
                  <a:pt x="129886" y="1737014"/>
                </a:lnTo>
                <a:lnTo>
                  <a:pt x="0" y="1610874"/>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9F9C6AB7-D830-FB47-85B5-3AAB04B2E68F}"/>
              </a:ext>
            </a:extLst>
          </p:cNvPr>
          <p:cNvSpPr>
            <a:spLocks noGrp="1"/>
          </p:cNvSpPr>
          <p:nvPr>
            <p:ph type="title" hasCustomPrompt="1"/>
          </p:nvPr>
        </p:nvSpPr>
        <p:spPr>
          <a:xfrm>
            <a:off x="457201" y="355601"/>
            <a:ext cx="7429500" cy="495299"/>
          </a:xfrm>
        </p:spPr>
        <p:txBody>
          <a:bodyPr vert="horz"/>
          <a:lstStyle/>
          <a:p>
            <a:r>
              <a:rPr lang="en-US"/>
              <a:t>Click to add title</a:t>
            </a:r>
          </a:p>
        </p:txBody>
      </p:sp>
      <p:sp>
        <p:nvSpPr>
          <p:cNvPr id="8" name="TextBox 7">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a:t>
            </a:fld>
            <a:endParaRPr lang="en-US" sz="800" kern="1200">
              <a:solidFill>
                <a:schemeClr val="bg1"/>
              </a:solidFill>
              <a:effectLst/>
              <a:latin typeface="+mn-lt"/>
              <a:ea typeface="+mn-ea"/>
              <a:cs typeface="+mn-cs"/>
            </a:endParaRPr>
          </a:p>
        </p:txBody>
      </p:sp>
      <p:sp>
        <p:nvSpPr>
          <p:cNvPr id="9"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5495925"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a:t>
            </a:r>
          </a:p>
        </p:txBody>
      </p:sp>
    </p:spTree>
    <p:extLst>
      <p:ext uri="{BB962C8B-B14F-4D97-AF65-F5344CB8AC3E}">
        <p14:creationId xmlns:p14="http://schemas.microsoft.com/office/powerpoint/2010/main" val="3135399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769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ONTENT + IMAG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extLst>
              <p:ext uri="{D42A27DB-BD31-4B8C-83A1-F6EECF244321}">
                <p14:modId xmlns:p14="http://schemas.microsoft.com/office/powerpoint/2010/main" val="11514648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6A0CCC6-7BFA-B74B-BE8E-833BC82918F0}"/>
              </a:ext>
            </a:extLst>
          </p:cNvPr>
          <p:cNvSpPr txBox="1"/>
          <p:nvPr/>
        </p:nvSpPr>
        <p:spPr>
          <a:xfrm>
            <a:off x="374977" y="1582341"/>
            <a:ext cx="8423034" cy="3693319"/>
          </a:xfrm>
          <a:prstGeom prst="rect">
            <a:avLst/>
          </a:prstGeom>
          <a:noFill/>
        </p:spPr>
        <p:txBody>
          <a:bodyPr wrap="square" lIns="0" tIns="0" rIns="0" bIns="0" rtlCol="0" anchor="ctr">
            <a:spAutoFit/>
          </a:bodyPr>
          <a:lstStyle/>
          <a:p>
            <a:pPr algn="l"/>
            <a:r>
              <a:rPr lang="en-US" sz="12000" b="1" i="0">
                <a:solidFill>
                  <a:schemeClr val="bg1"/>
                </a:solidFill>
                <a:latin typeface="Arial Narrow" panose="020B0604020202020204" pitchFamily="34" charset="0"/>
                <a:cs typeface="Arial Narrow" panose="020B0604020202020204" pitchFamily="34" charset="0"/>
              </a:rPr>
              <a:t>CONTENT +  IMAGES</a:t>
            </a:r>
          </a:p>
        </p:txBody>
      </p:sp>
    </p:spTree>
    <p:extLst>
      <p:ext uri="{BB962C8B-B14F-4D97-AF65-F5344CB8AC3E}">
        <p14:creationId xmlns:p14="http://schemas.microsoft.com/office/powerpoint/2010/main" val="94857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 dark Image backgroun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248700909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Picture Placeholder 10">
            <a:extLst>
              <a:ext uri="{FF2B5EF4-FFF2-40B4-BE49-F238E27FC236}">
                <a16:creationId xmlns:a16="http://schemas.microsoft.com/office/drawing/2014/main" id="{735B67BB-4145-CB43-9042-99F21E43E2EB}"/>
              </a:ext>
            </a:extLst>
          </p:cNvPr>
          <p:cNvSpPr>
            <a:spLocks noGrp="1"/>
          </p:cNvSpPr>
          <p:nvPr>
            <p:ph type="pic" sz="quarter" idx="12" hasCustomPrompt="1"/>
          </p:nvPr>
        </p:nvSpPr>
        <p:spPr>
          <a:xfrm>
            <a:off x="1" y="0"/>
            <a:ext cx="12192000" cy="6858000"/>
          </a:xfrm>
          <a:solidFill>
            <a:srgbClr val="F0F0F0"/>
          </a:solidFill>
        </p:spPr>
        <p:txBody>
          <a:bodyPr/>
          <a:lstStyle>
            <a:lvl1pPr>
              <a:defRPr sz="1200">
                <a:solidFill>
                  <a:srgbClr val="FF0000"/>
                </a:solidFill>
              </a:defRPr>
            </a:lvl1pPr>
          </a:lstStyle>
          <a:p>
            <a:r>
              <a:rPr lang="en-US"/>
              <a:t>Bring picture placeholder to front. Click on picture icon to insert picture. Reset layout and send picture to back.</a:t>
            </a:r>
          </a:p>
        </p:txBody>
      </p:sp>
      <p:sp>
        <p:nvSpPr>
          <p:cNvPr id="8" name="Title 7">
            <a:extLst>
              <a:ext uri="{FF2B5EF4-FFF2-40B4-BE49-F238E27FC236}">
                <a16:creationId xmlns:a16="http://schemas.microsoft.com/office/drawing/2014/main" id="{F3F7DAD6-9BB0-734A-B0C2-5B0A76C9FD6E}"/>
              </a:ext>
            </a:extLst>
          </p:cNvPr>
          <p:cNvSpPr>
            <a:spLocks noGrp="1"/>
          </p:cNvSpPr>
          <p:nvPr>
            <p:ph type="title" hasCustomPrompt="1"/>
          </p:nvPr>
        </p:nvSpPr>
        <p:spPr>
          <a:xfrm>
            <a:off x="438912" y="1619247"/>
            <a:ext cx="5495924" cy="1495428"/>
          </a:xfrm>
        </p:spPr>
        <p:txBody>
          <a:bodyPr vert="horz"/>
          <a:lstStyle>
            <a:lvl1pPr>
              <a:defRPr sz="5600">
                <a:solidFill>
                  <a:schemeClr val="bg1"/>
                </a:solidFill>
              </a:defRPr>
            </a:lvl1pPr>
          </a:lstStyle>
          <a:p>
            <a:r>
              <a:rPr lang="en-US"/>
              <a:t>Click to add title</a:t>
            </a:r>
          </a:p>
        </p:txBody>
      </p:sp>
      <p:sp>
        <p:nvSpPr>
          <p:cNvPr id="26" name="Text Placeholder 25">
            <a:extLst>
              <a:ext uri="{FF2B5EF4-FFF2-40B4-BE49-F238E27FC236}">
                <a16:creationId xmlns:a16="http://schemas.microsoft.com/office/drawing/2014/main" id="{01D5F8C2-80B5-BD4F-91F7-1B8D6A3ACFB6}"/>
              </a:ext>
            </a:extLst>
          </p:cNvPr>
          <p:cNvSpPr>
            <a:spLocks noGrp="1"/>
          </p:cNvSpPr>
          <p:nvPr>
            <p:ph type="body" sz="quarter" idx="13"/>
          </p:nvPr>
        </p:nvSpPr>
        <p:spPr>
          <a:xfrm>
            <a:off x="485776" y="3315923"/>
            <a:ext cx="5495924" cy="2805477"/>
          </a:xfrm>
        </p:spPr>
        <p:txBody>
          <a:bodyPr/>
          <a:lstStyle>
            <a:lvl1pPr>
              <a:defRPr sz="2000" b="1">
                <a:solidFill>
                  <a:schemeClr val="bg1"/>
                </a:solidFill>
              </a:defRPr>
            </a:lvl1pPr>
            <a:lvl2pPr>
              <a:defRPr sz="20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107411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 light Image backgroun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22538661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Picture Placeholder 10">
            <a:extLst>
              <a:ext uri="{FF2B5EF4-FFF2-40B4-BE49-F238E27FC236}">
                <a16:creationId xmlns:a16="http://schemas.microsoft.com/office/drawing/2014/main" id="{735B67BB-4145-CB43-9042-99F21E43E2EB}"/>
              </a:ext>
            </a:extLst>
          </p:cNvPr>
          <p:cNvSpPr>
            <a:spLocks noGrp="1"/>
          </p:cNvSpPr>
          <p:nvPr>
            <p:ph type="pic" sz="quarter" idx="12" hasCustomPrompt="1"/>
          </p:nvPr>
        </p:nvSpPr>
        <p:spPr>
          <a:xfrm>
            <a:off x="1" y="0"/>
            <a:ext cx="12192000" cy="6858000"/>
          </a:xfrm>
          <a:solidFill>
            <a:srgbClr val="F0F0F0"/>
          </a:solidFill>
        </p:spPr>
        <p:txBody>
          <a:bodyPr/>
          <a:lstStyle>
            <a:lvl1pPr>
              <a:defRPr sz="1200">
                <a:solidFill>
                  <a:srgbClr val="FF0000"/>
                </a:solidFill>
              </a:defRPr>
            </a:lvl1pPr>
          </a:lstStyle>
          <a:p>
            <a:r>
              <a:rPr lang="en-US"/>
              <a:t>Bring picture placeholder to front. Click on picture icon to insert picture. Reset layout and send picture to back.</a:t>
            </a:r>
          </a:p>
        </p:txBody>
      </p:sp>
      <p:sp>
        <p:nvSpPr>
          <p:cNvPr id="8" name="Title 7">
            <a:extLst>
              <a:ext uri="{FF2B5EF4-FFF2-40B4-BE49-F238E27FC236}">
                <a16:creationId xmlns:a16="http://schemas.microsoft.com/office/drawing/2014/main" id="{F3F7DAD6-9BB0-734A-B0C2-5B0A76C9FD6E}"/>
              </a:ext>
            </a:extLst>
          </p:cNvPr>
          <p:cNvSpPr>
            <a:spLocks noGrp="1"/>
          </p:cNvSpPr>
          <p:nvPr>
            <p:ph type="title" hasCustomPrompt="1"/>
          </p:nvPr>
        </p:nvSpPr>
        <p:spPr>
          <a:xfrm>
            <a:off x="438912" y="1619247"/>
            <a:ext cx="5495924" cy="1495428"/>
          </a:xfrm>
        </p:spPr>
        <p:txBody>
          <a:bodyPr vert="horz"/>
          <a:lstStyle>
            <a:lvl1pPr>
              <a:defRPr sz="5600">
                <a:solidFill>
                  <a:schemeClr val="accent1"/>
                </a:solidFill>
              </a:defRPr>
            </a:lvl1pPr>
          </a:lstStyle>
          <a:p>
            <a:r>
              <a:rPr lang="en-US"/>
              <a:t>Click to add title</a:t>
            </a:r>
          </a:p>
        </p:txBody>
      </p:sp>
      <p:sp>
        <p:nvSpPr>
          <p:cNvPr id="26" name="Text Placeholder 25">
            <a:extLst>
              <a:ext uri="{FF2B5EF4-FFF2-40B4-BE49-F238E27FC236}">
                <a16:creationId xmlns:a16="http://schemas.microsoft.com/office/drawing/2014/main" id="{01D5F8C2-80B5-BD4F-91F7-1B8D6A3ACFB6}"/>
              </a:ext>
            </a:extLst>
          </p:cNvPr>
          <p:cNvSpPr>
            <a:spLocks noGrp="1"/>
          </p:cNvSpPr>
          <p:nvPr>
            <p:ph type="body" sz="quarter" idx="13"/>
          </p:nvPr>
        </p:nvSpPr>
        <p:spPr>
          <a:xfrm>
            <a:off x="485776" y="3315923"/>
            <a:ext cx="5495924" cy="2805477"/>
          </a:xfrm>
        </p:spPr>
        <p:txBody>
          <a:bodyPr/>
          <a:lstStyle>
            <a:lvl1pPr>
              <a:defRPr sz="2000" b="1">
                <a:solidFill>
                  <a:schemeClr val="accent1"/>
                </a:solidFill>
              </a:defRPr>
            </a:lvl1pPr>
            <a:lvl2pPr>
              <a:defRPr sz="2000">
                <a:solidFill>
                  <a:schemeClr val="accent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4015462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 1up">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376548858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8AED69B9-B4F1-004C-A77F-27A6FA2E5B93}"/>
              </a:ext>
            </a:extLst>
          </p:cNvPr>
          <p:cNvSpPr>
            <a:spLocks noGrp="1"/>
          </p:cNvSpPr>
          <p:nvPr>
            <p:ph sz="quarter" idx="11"/>
          </p:nvPr>
        </p:nvSpPr>
        <p:spPr>
          <a:xfrm>
            <a:off x="485777" y="1609725"/>
            <a:ext cx="7400923" cy="45198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35B67BB-4145-CB43-9042-99F21E43E2EB}"/>
              </a:ext>
            </a:extLst>
          </p:cNvPr>
          <p:cNvSpPr>
            <a:spLocks noGrp="1"/>
          </p:cNvSpPr>
          <p:nvPr>
            <p:ph type="pic" sz="quarter" idx="12"/>
          </p:nvPr>
        </p:nvSpPr>
        <p:spPr>
          <a:xfrm>
            <a:off x="8128001" y="358775"/>
            <a:ext cx="3581399" cy="5770817"/>
          </a:xfrm>
          <a:solidFill>
            <a:srgbClr val="F0F0F0"/>
          </a:solidFill>
        </p:spPr>
        <p:txBody>
          <a:bodyPr/>
          <a:lstStyle>
            <a:lvl1pPr>
              <a:defRPr sz="1200">
                <a:solidFill>
                  <a:srgbClr val="FF0000"/>
                </a:solidFill>
              </a:defRPr>
            </a:lvl1pPr>
          </a:lstStyle>
          <a:p>
            <a:r>
              <a:rPr lang="en-US"/>
              <a:t>Click icon to add picture</a:t>
            </a:r>
          </a:p>
        </p:txBody>
      </p:sp>
      <p:sp>
        <p:nvSpPr>
          <p:cNvPr id="10" name="Title 1">
            <a:extLst>
              <a:ext uri="{FF2B5EF4-FFF2-40B4-BE49-F238E27FC236}">
                <a16:creationId xmlns:a16="http://schemas.microsoft.com/office/drawing/2014/main" id="{EAEFB055-FB93-6449-B5E1-10B3AB4A19FD}"/>
              </a:ext>
            </a:extLst>
          </p:cNvPr>
          <p:cNvSpPr>
            <a:spLocks noGrp="1"/>
          </p:cNvSpPr>
          <p:nvPr>
            <p:ph type="title" hasCustomPrompt="1"/>
          </p:nvPr>
        </p:nvSpPr>
        <p:spPr>
          <a:xfrm>
            <a:off x="457201" y="355601"/>
            <a:ext cx="7429500" cy="495299"/>
          </a:xfrm>
        </p:spPr>
        <p:txBody>
          <a:bodyPr vert="horz"/>
          <a:lstStyle/>
          <a:p>
            <a:r>
              <a:rPr lang="en-US"/>
              <a:t>Click to add title</a:t>
            </a:r>
          </a:p>
        </p:txBody>
      </p:sp>
      <p:sp>
        <p:nvSpPr>
          <p:cNvPr id="12" name="Text Placeholder 3">
            <a:extLst>
              <a:ext uri="{FF2B5EF4-FFF2-40B4-BE49-F238E27FC236}">
                <a16:creationId xmlns:a16="http://schemas.microsoft.com/office/drawing/2014/main" id="{E243AFB7-5041-9B4B-8CEB-9A5E8F8695ED}"/>
              </a:ext>
            </a:extLst>
          </p:cNvPr>
          <p:cNvSpPr>
            <a:spLocks noGrp="1"/>
          </p:cNvSpPr>
          <p:nvPr>
            <p:ph type="body" sz="half" idx="2" hasCustomPrompt="1"/>
          </p:nvPr>
        </p:nvSpPr>
        <p:spPr>
          <a:xfrm>
            <a:off x="485776" y="806807"/>
            <a:ext cx="7410633"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Tree>
    <p:extLst>
      <p:ext uri="{BB962C8B-B14F-4D97-AF65-F5344CB8AC3E}">
        <p14:creationId xmlns:p14="http://schemas.microsoft.com/office/powerpoint/2010/main" val="867114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 2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350947295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10">
            <a:extLst>
              <a:ext uri="{FF2B5EF4-FFF2-40B4-BE49-F238E27FC236}">
                <a16:creationId xmlns:a16="http://schemas.microsoft.com/office/drawing/2014/main" id="{1031E9E1-2938-814C-965B-19D14975B268}"/>
              </a:ext>
            </a:extLst>
          </p:cNvPr>
          <p:cNvSpPr>
            <a:spLocks noGrp="1"/>
          </p:cNvSpPr>
          <p:nvPr>
            <p:ph type="pic" sz="quarter" idx="12"/>
          </p:nvPr>
        </p:nvSpPr>
        <p:spPr>
          <a:xfrm>
            <a:off x="4305300" y="358775"/>
            <a:ext cx="7404101" cy="3009900"/>
          </a:xfrm>
          <a:solidFill>
            <a:srgbClr val="F0F0F0"/>
          </a:solidFill>
        </p:spPr>
        <p:txBody>
          <a:bodyPr/>
          <a:lstStyle>
            <a:lvl1pPr>
              <a:defRPr sz="1200">
                <a:solidFill>
                  <a:srgbClr val="FF0000"/>
                </a:solidFill>
              </a:defRPr>
            </a:lvl1pPr>
          </a:lstStyle>
          <a:p>
            <a:r>
              <a:rPr lang="en-US"/>
              <a:t>Click icon to add picture</a:t>
            </a:r>
          </a:p>
        </p:txBody>
      </p:sp>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p:nvPr>
        </p:nvSpPr>
        <p:spPr>
          <a:xfrm>
            <a:off x="4305301" y="3493742"/>
            <a:ext cx="7404100" cy="2624483"/>
          </a:xfrm>
          <a:solidFill>
            <a:srgbClr val="F0F0F0"/>
          </a:solidFill>
        </p:spPr>
        <p:txBody>
          <a:bodyPr/>
          <a:lstStyle>
            <a:lvl1pPr>
              <a:defRPr sz="1200">
                <a:solidFill>
                  <a:srgbClr val="FF0000"/>
                </a:solidFill>
              </a:defRPr>
            </a:lvl1pPr>
          </a:lstStyle>
          <a:p>
            <a:r>
              <a:rPr lang="en-US"/>
              <a:t>Click icon to add picture</a:t>
            </a:r>
          </a:p>
        </p:txBody>
      </p:sp>
      <p:sp>
        <p:nvSpPr>
          <p:cNvPr id="3" name="Content Placeholder 2"/>
          <p:cNvSpPr>
            <a:spLocks noGrp="1"/>
          </p:cNvSpPr>
          <p:nvPr>
            <p:ph sz="half" idx="1"/>
          </p:nvPr>
        </p:nvSpPr>
        <p:spPr>
          <a:xfrm>
            <a:off x="485776" y="1609725"/>
            <a:ext cx="3578224" cy="450850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9" name="Title 1">
            <a:extLst>
              <a:ext uri="{FF2B5EF4-FFF2-40B4-BE49-F238E27FC236}">
                <a16:creationId xmlns:a16="http://schemas.microsoft.com/office/drawing/2014/main" id="{189225C4-8365-8740-B93B-01403F28E601}"/>
              </a:ext>
            </a:extLst>
          </p:cNvPr>
          <p:cNvSpPr>
            <a:spLocks noGrp="1"/>
          </p:cNvSpPr>
          <p:nvPr>
            <p:ph type="title" hasCustomPrompt="1"/>
          </p:nvPr>
        </p:nvSpPr>
        <p:spPr>
          <a:xfrm>
            <a:off x="457201" y="355601"/>
            <a:ext cx="3606800" cy="752474"/>
          </a:xfrm>
        </p:spPr>
        <p:txBody>
          <a:bodyPr vert="horz"/>
          <a:lstStyle/>
          <a:p>
            <a:r>
              <a:rPr lang="en-US"/>
              <a:t>Click to add title</a:t>
            </a:r>
          </a:p>
        </p:txBody>
      </p:sp>
    </p:spTree>
    <p:extLst>
      <p:ext uri="{BB962C8B-B14F-4D97-AF65-F5344CB8AC3E}">
        <p14:creationId xmlns:p14="http://schemas.microsoft.com/office/powerpoint/2010/main" val="4128550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10553001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Text Placeholder 3">
            <a:extLst>
              <a:ext uri="{FF2B5EF4-FFF2-40B4-BE49-F238E27FC236}">
                <a16:creationId xmlns:a16="http://schemas.microsoft.com/office/drawing/2014/main" id="{773DA736-E5DF-844D-B5DD-D8BB742411F8}"/>
              </a:ext>
            </a:extLst>
          </p:cNvPr>
          <p:cNvSpPr>
            <a:spLocks noGrp="1"/>
          </p:cNvSpPr>
          <p:nvPr>
            <p:ph type="body" sz="half" idx="10" hasCustomPrompt="1"/>
          </p:nvPr>
        </p:nvSpPr>
        <p:spPr>
          <a:xfrm>
            <a:off x="6210301" y="6388100"/>
            <a:ext cx="4546600"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7"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11223624" cy="4516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11" name="Text Placeholder 3">
            <a:extLst>
              <a:ext uri="{FF2B5EF4-FFF2-40B4-BE49-F238E27FC236}">
                <a16:creationId xmlns:a16="http://schemas.microsoft.com/office/drawing/2014/main" id="{F2D0924E-7A15-6045-86EA-6E2333478DE4}"/>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Tree>
    <p:extLst>
      <p:ext uri="{BB962C8B-B14F-4D97-AF65-F5344CB8AC3E}">
        <p14:creationId xmlns:p14="http://schemas.microsoft.com/office/powerpoint/2010/main" val="1613498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 3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3708806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p:nvPr>
        </p:nvSpPr>
        <p:spPr>
          <a:xfrm>
            <a:off x="4305301" y="3493742"/>
            <a:ext cx="7404100" cy="2624483"/>
          </a:xfrm>
          <a:solidFill>
            <a:srgbClr val="F0F0F0"/>
          </a:solidFill>
        </p:spPr>
        <p:txBody>
          <a:bodyPr/>
          <a:lstStyle>
            <a:lvl1pPr>
              <a:defRPr sz="1200">
                <a:solidFill>
                  <a:srgbClr val="FF0000"/>
                </a:solidFill>
              </a:defRPr>
            </a:lvl1pPr>
          </a:lstStyle>
          <a:p>
            <a:r>
              <a:rPr lang="en-US"/>
              <a:t>Click icon to add picture</a:t>
            </a:r>
          </a:p>
        </p:txBody>
      </p:sp>
      <p:sp>
        <p:nvSpPr>
          <p:cNvPr id="12" name="Picture Placeholder 10">
            <a:extLst>
              <a:ext uri="{FF2B5EF4-FFF2-40B4-BE49-F238E27FC236}">
                <a16:creationId xmlns:a16="http://schemas.microsoft.com/office/drawing/2014/main" id="{86D97FC1-1436-AE4B-A0BC-E2E020B6104B}"/>
              </a:ext>
            </a:extLst>
          </p:cNvPr>
          <p:cNvSpPr>
            <a:spLocks noGrp="1"/>
          </p:cNvSpPr>
          <p:nvPr>
            <p:ph type="pic" sz="quarter" idx="14"/>
          </p:nvPr>
        </p:nvSpPr>
        <p:spPr>
          <a:xfrm>
            <a:off x="8185678" y="358775"/>
            <a:ext cx="3523722" cy="3009900"/>
          </a:xfrm>
          <a:solidFill>
            <a:srgbClr val="F0F0F0"/>
          </a:solidFill>
        </p:spPr>
        <p:txBody>
          <a:bodyPr/>
          <a:lstStyle>
            <a:lvl1pPr>
              <a:defRPr sz="1200">
                <a:solidFill>
                  <a:srgbClr val="FF0000"/>
                </a:solidFill>
              </a:defRPr>
            </a:lvl1pPr>
          </a:lstStyle>
          <a:p>
            <a:r>
              <a:rPr lang="en-US"/>
              <a:t>Click icon to add picture</a:t>
            </a:r>
          </a:p>
        </p:txBody>
      </p:sp>
      <p:sp>
        <p:nvSpPr>
          <p:cNvPr id="15" name="Picture Placeholder 10">
            <a:extLst>
              <a:ext uri="{FF2B5EF4-FFF2-40B4-BE49-F238E27FC236}">
                <a16:creationId xmlns:a16="http://schemas.microsoft.com/office/drawing/2014/main" id="{BC987E18-8715-1944-B602-040A7437FAB6}"/>
              </a:ext>
            </a:extLst>
          </p:cNvPr>
          <p:cNvSpPr>
            <a:spLocks noGrp="1"/>
          </p:cNvSpPr>
          <p:nvPr>
            <p:ph type="pic" sz="quarter" idx="12"/>
          </p:nvPr>
        </p:nvSpPr>
        <p:spPr>
          <a:xfrm>
            <a:off x="4305300" y="358775"/>
            <a:ext cx="3742665" cy="3009900"/>
          </a:xfrm>
          <a:solidFill>
            <a:srgbClr val="F0F0F0"/>
          </a:solidFill>
        </p:spPr>
        <p:txBody>
          <a:bodyPr/>
          <a:lstStyle>
            <a:lvl1pPr>
              <a:defRPr sz="1200">
                <a:solidFill>
                  <a:srgbClr val="FF0000"/>
                </a:solidFill>
              </a:defRPr>
            </a:lvl1pPr>
          </a:lstStyle>
          <a:p>
            <a:r>
              <a:rPr lang="en-US"/>
              <a:t>Click icon to add picture</a:t>
            </a:r>
          </a:p>
        </p:txBody>
      </p:sp>
      <p:sp>
        <p:nvSpPr>
          <p:cNvPr id="3" name="Content Placeholder 2"/>
          <p:cNvSpPr>
            <a:spLocks noGrp="1"/>
          </p:cNvSpPr>
          <p:nvPr>
            <p:ph sz="half" idx="1"/>
          </p:nvPr>
        </p:nvSpPr>
        <p:spPr>
          <a:xfrm>
            <a:off x="485776" y="1609725"/>
            <a:ext cx="3578224" cy="450850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9" name="Title 1">
            <a:extLst>
              <a:ext uri="{FF2B5EF4-FFF2-40B4-BE49-F238E27FC236}">
                <a16:creationId xmlns:a16="http://schemas.microsoft.com/office/drawing/2014/main" id="{DAB781F8-68B2-BC49-8993-F85CEFB0A3B4}"/>
              </a:ext>
            </a:extLst>
          </p:cNvPr>
          <p:cNvSpPr>
            <a:spLocks noGrp="1"/>
          </p:cNvSpPr>
          <p:nvPr>
            <p:ph type="title" hasCustomPrompt="1"/>
          </p:nvPr>
        </p:nvSpPr>
        <p:spPr>
          <a:xfrm>
            <a:off x="457201" y="355601"/>
            <a:ext cx="3606800" cy="752474"/>
          </a:xfrm>
        </p:spPr>
        <p:txBody>
          <a:bodyPr vert="horz"/>
          <a:lstStyle/>
          <a:p>
            <a:r>
              <a:rPr lang="en-US"/>
              <a:t>Click to add title</a:t>
            </a:r>
          </a:p>
        </p:txBody>
      </p:sp>
    </p:spTree>
    <p:extLst>
      <p:ext uri="{BB962C8B-B14F-4D97-AF65-F5344CB8AC3E}">
        <p14:creationId xmlns:p14="http://schemas.microsoft.com/office/powerpoint/2010/main" val="3497747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 3up modu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21829578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3" name="Picture Placeholder 10">
            <a:extLst>
              <a:ext uri="{FF2B5EF4-FFF2-40B4-BE49-F238E27FC236}">
                <a16:creationId xmlns:a16="http://schemas.microsoft.com/office/drawing/2014/main" id="{06D1C5D0-6FBD-DC40-BF13-9C09EFC9B450}"/>
              </a:ext>
            </a:extLst>
          </p:cNvPr>
          <p:cNvSpPr>
            <a:spLocks noGrp="1"/>
          </p:cNvSpPr>
          <p:nvPr>
            <p:ph type="pic" sz="quarter" idx="12"/>
          </p:nvPr>
        </p:nvSpPr>
        <p:spPr>
          <a:xfrm>
            <a:off x="4305300" y="358775"/>
            <a:ext cx="3822700" cy="2965448"/>
          </a:xfrm>
          <a:solidFill>
            <a:srgbClr val="F0F0F0"/>
          </a:solidFill>
        </p:spPr>
        <p:txBody>
          <a:bodyPr/>
          <a:lstStyle>
            <a:lvl1pPr>
              <a:defRPr sz="1200">
                <a:solidFill>
                  <a:srgbClr val="FF0000"/>
                </a:solidFill>
              </a:defRPr>
            </a:lvl1pPr>
          </a:lstStyle>
          <a:p>
            <a:r>
              <a:rPr lang="en-US"/>
              <a:t>Click icon to add picture</a:t>
            </a:r>
          </a:p>
        </p:txBody>
      </p:sp>
      <p:sp>
        <p:nvSpPr>
          <p:cNvPr id="14" name="Picture Placeholder 10">
            <a:extLst>
              <a:ext uri="{FF2B5EF4-FFF2-40B4-BE49-F238E27FC236}">
                <a16:creationId xmlns:a16="http://schemas.microsoft.com/office/drawing/2014/main" id="{52B98AD3-DEEF-4E4E-A5E7-207AD9EDE0A4}"/>
              </a:ext>
            </a:extLst>
          </p:cNvPr>
          <p:cNvSpPr>
            <a:spLocks noGrp="1"/>
          </p:cNvSpPr>
          <p:nvPr>
            <p:ph type="pic" sz="quarter" idx="14"/>
          </p:nvPr>
        </p:nvSpPr>
        <p:spPr>
          <a:xfrm>
            <a:off x="8226965" y="3493742"/>
            <a:ext cx="3482436" cy="2881658"/>
          </a:xfrm>
          <a:solidFill>
            <a:srgbClr val="F0F0F0"/>
          </a:solidFill>
        </p:spPr>
        <p:txBody>
          <a:bodyPr/>
          <a:lstStyle>
            <a:lvl1pPr>
              <a:defRPr sz="1200">
                <a:solidFill>
                  <a:srgbClr val="FF0000"/>
                </a:solidFill>
              </a:defRPr>
            </a:lvl1pPr>
          </a:lstStyle>
          <a:p>
            <a:r>
              <a:rPr lang="en-US"/>
              <a:t>Click icon to add picture</a:t>
            </a:r>
          </a:p>
        </p:txBody>
      </p:sp>
      <p:sp>
        <p:nvSpPr>
          <p:cNvPr id="15" name="Picture Placeholder 10">
            <a:extLst>
              <a:ext uri="{FF2B5EF4-FFF2-40B4-BE49-F238E27FC236}">
                <a16:creationId xmlns:a16="http://schemas.microsoft.com/office/drawing/2014/main" id="{05DBA6C8-E574-1C41-BF14-D1988A1F09BB}"/>
              </a:ext>
            </a:extLst>
          </p:cNvPr>
          <p:cNvSpPr>
            <a:spLocks noGrp="1"/>
          </p:cNvSpPr>
          <p:nvPr>
            <p:ph type="pic" sz="quarter" idx="15"/>
          </p:nvPr>
        </p:nvSpPr>
        <p:spPr>
          <a:xfrm>
            <a:off x="485776" y="3493742"/>
            <a:ext cx="3578225" cy="2881658"/>
          </a:xfrm>
          <a:solidFill>
            <a:srgbClr val="F0F0F0"/>
          </a:solidFill>
        </p:spPr>
        <p:txBody>
          <a:bodyPr/>
          <a:lstStyle>
            <a:lvl1pPr>
              <a:defRPr sz="1200">
                <a:solidFill>
                  <a:srgbClr val="FF0000"/>
                </a:solidFill>
              </a:defRPr>
            </a:lvl1pPr>
          </a:lstStyle>
          <a:p>
            <a:r>
              <a:rPr lang="en-US"/>
              <a:t>Click icon to add picture</a:t>
            </a:r>
          </a:p>
        </p:txBody>
      </p:sp>
      <p:sp>
        <p:nvSpPr>
          <p:cNvPr id="16" name="Text Placeholder 3">
            <a:extLst>
              <a:ext uri="{FF2B5EF4-FFF2-40B4-BE49-F238E27FC236}">
                <a16:creationId xmlns:a16="http://schemas.microsoft.com/office/drawing/2014/main" id="{450CA7BF-D868-9C46-B4DE-128E2C7369C1}"/>
              </a:ext>
            </a:extLst>
          </p:cNvPr>
          <p:cNvSpPr>
            <a:spLocks noGrp="1"/>
          </p:cNvSpPr>
          <p:nvPr>
            <p:ph type="body" sz="half" idx="2" hasCustomPrompt="1"/>
          </p:nvPr>
        </p:nvSpPr>
        <p:spPr>
          <a:xfrm>
            <a:off x="485777" y="358775"/>
            <a:ext cx="3578224" cy="2965448"/>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content</a:t>
            </a:r>
          </a:p>
        </p:txBody>
      </p:sp>
      <p:sp>
        <p:nvSpPr>
          <p:cNvPr id="17" name="Text Placeholder 3">
            <a:extLst>
              <a:ext uri="{FF2B5EF4-FFF2-40B4-BE49-F238E27FC236}">
                <a16:creationId xmlns:a16="http://schemas.microsoft.com/office/drawing/2014/main" id="{ABA9015E-F6D4-0A41-87F6-DE612B8F621A}"/>
              </a:ext>
            </a:extLst>
          </p:cNvPr>
          <p:cNvSpPr>
            <a:spLocks noGrp="1"/>
          </p:cNvSpPr>
          <p:nvPr>
            <p:ph type="body" sz="half" idx="16" hasCustomPrompt="1"/>
          </p:nvPr>
        </p:nvSpPr>
        <p:spPr>
          <a:xfrm>
            <a:off x="8289864" y="358774"/>
            <a:ext cx="3419538" cy="2965449"/>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content</a:t>
            </a:r>
          </a:p>
        </p:txBody>
      </p:sp>
      <p:sp>
        <p:nvSpPr>
          <p:cNvPr id="18" name="Text Placeholder 3">
            <a:extLst>
              <a:ext uri="{FF2B5EF4-FFF2-40B4-BE49-F238E27FC236}">
                <a16:creationId xmlns:a16="http://schemas.microsoft.com/office/drawing/2014/main" id="{9BFDCF20-88FB-6C4F-AD7A-8B859EBAB09C}"/>
              </a:ext>
            </a:extLst>
          </p:cNvPr>
          <p:cNvSpPr>
            <a:spLocks noGrp="1"/>
          </p:cNvSpPr>
          <p:nvPr>
            <p:ph type="body" sz="half" idx="17" hasCustomPrompt="1"/>
          </p:nvPr>
        </p:nvSpPr>
        <p:spPr>
          <a:xfrm>
            <a:off x="4396873" y="3493742"/>
            <a:ext cx="3657599" cy="2881659"/>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content</a:t>
            </a:r>
          </a:p>
        </p:txBody>
      </p:sp>
    </p:spTree>
    <p:extLst>
      <p:ext uri="{BB962C8B-B14F-4D97-AF65-F5344CB8AC3E}">
        <p14:creationId xmlns:p14="http://schemas.microsoft.com/office/powerpoint/2010/main" val="3035769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 4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3568149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10">
            <a:extLst>
              <a:ext uri="{FF2B5EF4-FFF2-40B4-BE49-F238E27FC236}">
                <a16:creationId xmlns:a16="http://schemas.microsoft.com/office/drawing/2014/main" id="{1031E9E1-2938-814C-965B-19D14975B268}"/>
              </a:ext>
            </a:extLst>
          </p:cNvPr>
          <p:cNvSpPr>
            <a:spLocks noGrp="1"/>
          </p:cNvSpPr>
          <p:nvPr>
            <p:ph type="pic" sz="quarter" idx="12"/>
          </p:nvPr>
        </p:nvSpPr>
        <p:spPr>
          <a:xfrm>
            <a:off x="4305301" y="358775"/>
            <a:ext cx="3785416" cy="3009900"/>
          </a:xfrm>
          <a:solidFill>
            <a:srgbClr val="F0F0F0"/>
          </a:solidFill>
        </p:spPr>
        <p:txBody>
          <a:bodyPr/>
          <a:lstStyle>
            <a:lvl1pPr>
              <a:defRPr sz="1200">
                <a:solidFill>
                  <a:srgbClr val="FF0000"/>
                </a:solidFill>
              </a:defRPr>
            </a:lvl1pPr>
          </a:lstStyle>
          <a:p>
            <a:r>
              <a:rPr lang="en-US"/>
              <a:t>Click icon to add picture</a:t>
            </a:r>
          </a:p>
        </p:txBody>
      </p:sp>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p:nvPr>
        </p:nvSpPr>
        <p:spPr>
          <a:xfrm>
            <a:off x="4305300" y="3493742"/>
            <a:ext cx="3785415" cy="2627658"/>
          </a:xfrm>
          <a:solidFill>
            <a:srgbClr val="F0F0F0"/>
          </a:solidFill>
        </p:spPr>
        <p:txBody>
          <a:bodyPr/>
          <a:lstStyle>
            <a:lvl1pPr>
              <a:defRPr sz="1200">
                <a:solidFill>
                  <a:srgbClr val="FF0000"/>
                </a:solidFill>
              </a:defRPr>
            </a:lvl1pPr>
          </a:lstStyle>
          <a:p>
            <a:r>
              <a:rPr lang="en-US"/>
              <a:t>Click icon to add picture</a:t>
            </a:r>
          </a:p>
        </p:txBody>
      </p:sp>
      <p:sp>
        <p:nvSpPr>
          <p:cNvPr id="12" name="Picture Placeholder 10">
            <a:extLst>
              <a:ext uri="{FF2B5EF4-FFF2-40B4-BE49-F238E27FC236}">
                <a16:creationId xmlns:a16="http://schemas.microsoft.com/office/drawing/2014/main" id="{86D97FC1-1436-AE4B-A0BC-E2E020B6104B}"/>
              </a:ext>
            </a:extLst>
          </p:cNvPr>
          <p:cNvSpPr>
            <a:spLocks noGrp="1"/>
          </p:cNvSpPr>
          <p:nvPr>
            <p:ph type="pic" sz="quarter" idx="14"/>
          </p:nvPr>
        </p:nvSpPr>
        <p:spPr>
          <a:xfrm>
            <a:off x="8226964" y="358775"/>
            <a:ext cx="3482437" cy="3009900"/>
          </a:xfrm>
          <a:solidFill>
            <a:srgbClr val="F0F0F0"/>
          </a:solidFill>
        </p:spPr>
        <p:txBody>
          <a:bodyPr/>
          <a:lstStyle>
            <a:lvl1pPr>
              <a:defRPr sz="1200">
                <a:solidFill>
                  <a:srgbClr val="FF0000"/>
                </a:solidFill>
              </a:defRPr>
            </a:lvl1pPr>
          </a:lstStyle>
          <a:p>
            <a:r>
              <a:rPr lang="en-US"/>
              <a:t>Click icon to add picture</a:t>
            </a:r>
          </a:p>
        </p:txBody>
      </p:sp>
      <p:sp>
        <p:nvSpPr>
          <p:cNvPr id="8" name="Picture Placeholder 10">
            <a:extLst>
              <a:ext uri="{FF2B5EF4-FFF2-40B4-BE49-F238E27FC236}">
                <a16:creationId xmlns:a16="http://schemas.microsoft.com/office/drawing/2014/main" id="{B2831122-E8DB-534C-BD66-BD9BFD1BC822}"/>
              </a:ext>
            </a:extLst>
          </p:cNvPr>
          <p:cNvSpPr>
            <a:spLocks noGrp="1"/>
          </p:cNvSpPr>
          <p:nvPr>
            <p:ph type="pic" sz="quarter" idx="15"/>
          </p:nvPr>
        </p:nvSpPr>
        <p:spPr>
          <a:xfrm>
            <a:off x="8226965" y="3493742"/>
            <a:ext cx="3482436" cy="2627658"/>
          </a:xfrm>
          <a:solidFill>
            <a:srgbClr val="F0F0F0"/>
          </a:solidFill>
        </p:spPr>
        <p:txBody>
          <a:bodyPr/>
          <a:lstStyle>
            <a:lvl1pPr>
              <a:defRPr sz="1200">
                <a:solidFill>
                  <a:srgbClr val="FF0000"/>
                </a:solidFill>
              </a:defRPr>
            </a:lvl1pPr>
          </a:lstStyle>
          <a:p>
            <a:r>
              <a:rPr lang="en-US"/>
              <a:t>Click icon to add picture</a:t>
            </a:r>
          </a:p>
        </p:txBody>
      </p:sp>
      <p:sp>
        <p:nvSpPr>
          <p:cNvPr id="3" name="Content Placeholder 2"/>
          <p:cNvSpPr>
            <a:spLocks noGrp="1"/>
          </p:cNvSpPr>
          <p:nvPr>
            <p:ph sz="half" idx="1"/>
          </p:nvPr>
        </p:nvSpPr>
        <p:spPr>
          <a:xfrm>
            <a:off x="485776" y="1609725"/>
            <a:ext cx="3578224" cy="4508499"/>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3" name="Title 1">
            <a:extLst>
              <a:ext uri="{FF2B5EF4-FFF2-40B4-BE49-F238E27FC236}">
                <a16:creationId xmlns:a16="http://schemas.microsoft.com/office/drawing/2014/main" id="{B329BC4F-7509-4849-AAA2-704C43361D2E}"/>
              </a:ext>
            </a:extLst>
          </p:cNvPr>
          <p:cNvSpPr>
            <a:spLocks noGrp="1"/>
          </p:cNvSpPr>
          <p:nvPr>
            <p:ph type="title" hasCustomPrompt="1"/>
          </p:nvPr>
        </p:nvSpPr>
        <p:spPr>
          <a:xfrm>
            <a:off x="457201" y="355601"/>
            <a:ext cx="3606800" cy="752474"/>
          </a:xfrm>
        </p:spPr>
        <p:txBody>
          <a:bodyPr vert="horz"/>
          <a:lstStyle/>
          <a:p>
            <a:r>
              <a:rPr lang="en-US"/>
              <a:t>Click to add title</a:t>
            </a:r>
          </a:p>
        </p:txBody>
      </p:sp>
    </p:spTree>
    <p:extLst>
      <p:ext uri="{BB962C8B-B14F-4D97-AF65-F5344CB8AC3E}">
        <p14:creationId xmlns:p14="http://schemas.microsoft.com/office/powerpoint/2010/main" val="643823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Squar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extLst>
              <p:ext uri="{D42A27DB-BD31-4B8C-83A1-F6EECF244321}">
                <p14:modId xmlns:p14="http://schemas.microsoft.com/office/powerpoint/2010/main" val="330258000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Title 1">
            <a:extLst>
              <a:ext uri="{FF2B5EF4-FFF2-40B4-BE49-F238E27FC236}">
                <a16:creationId xmlns:a16="http://schemas.microsoft.com/office/drawing/2014/main" id="{07528AAB-5505-3B4E-8BF6-F6444612DEDF}"/>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12" name="Text Placeholder 3">
            <a:extLst>
              <a:ext uri="{FF2B5EF4-FFF2-40B4-BE49-F238E27FC236}">
                <a16:creationId xmlns:a16="http://schemas.microsoft.com/office/drawing/2014/main" id="{D0AFCE9C-2323-C542-8AB3-51D29AAD0400}"/>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subtitle</a:t>
            </a:r>
          </a:p>
        </p:txBody>
      </p:sp>
      <p:sp>
        <p:nvSpPr>
          <p:cNvPr id="13"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3578224" cy="3578224"/>
          </a:xfrm>
          <a:prstGeom prst="rect">
            <a:avLst/>
          </a:prstGeom>
          <a:solidFill>
            <a:srgbClr val="F0F0F0"/>
          </a:solidFill>
        </p:spPr>
        <p:txBody>
          <a:bodyPr/>
          <a:lstStyle>
            <a:lvl1pPr algn="l">
              <a:defRPr sz="1200" baseline="0">
                <a:solidFill>
                  <a:srgbClr val="FF0000"/>
                </a:solidFill>
              </a:defRPr>
            </a:lvl1pPr>
          </a:lstStyle>
          <a:p>
            <a:r>
              <a:rPr lang="en-US"/>
              <a:t>Click icon to add picture. Use “Crop” feature on “Format” tab to resize or reposition picture once added. Reset slide layout if needed.</a:t>
            </a:r>
          </a:p>
        </p:txBody>
      </p:sp>
      <p:sp>
        <p:nvSpPr>
          <p:cNvPr id="15" name="Subtitle 2">
            <a:extLst>
              <a:ext uri="{FF2B5EF4-FFF2-40B4-BE49-F238E27FC236}">
                <a16:creationId xmlns:a16="http://schemas.microsoft.com/office/drawing/2014/main" id="{8FB48F80-0958-024B-9A43-F726B5006EF6}"/>
              </a:ext>
            </a:extLst>
          </p:cNvPr>
          <p:cNvSpPr>
            <a:spLocks noGrp="1"/>
          </p:cNvSpPr>
          <p:nvPr>
            <p:ph type="subTitle" idx="1" hasCustomPrompt="1"/>
          </p:nvPr>
        </p:nvSpPr>
        <p:spPr>
          <a:xfrm>
            <a:off x="4312994" y="1557463"/>
            <a:ext cx="7396407" cy="318476"/>
          </a:xfrm>
        </p:spPr>
        <p:txBody>
          <a:bodyPr anchor="t"/>
          <a:lstStyle>
            <a:lvl1pPr marL="0" indent="0" algn="l">
              <a:spcBef>
                <a:spcPts val="0"/>
              </a:spcBef>
              <a:spcAft>
                <a:spcPts val="0"/>
              </a:spcAft>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a:t>
            </a:r>
          </a:p>
        </p:txBody>
      </p:sp>
      <p:sp>
        <p:nvSpPr>
          <p:cNvPr id="17"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4312994" y="2308118"/>
            <a:ext cx="7396406" cy="3813282"/>
          </a:xfrm>
        </p:spPr>
        <p:txBody>
          <a:bodyPr/>
          <a:lstStyle>
            <a:lvl1pPr>
              <a:defRPr sz="1500"/>
            </a:lvl1pPr>
            <a:lvl2pPr>
              <a:spcBef>
                <a:spcPts val="600"/>
              </a:spcBef>
              <a:defRPr sz="1500"/>
            </a:lvl2pPr>
            <a:lvl3pPr>
              <a:defRPr sz="1500"/>
            </a:lvl3pPr>
            <a:lvl4pPr>
              <a:defRPr sz="1500"/>
            </a:lvl4pPr>
            <a:lvl5pPr>
              <a:defRPr sz="1500"/>
            </a:lvl5pPr>
            <a:lvl6pPr>
              <a:defRPr/>
            </a:lvl6pPr>
            <a:lvl7pPr>
              <a:defRPr/>
            </a:lvl7pPr>
            <a:lvl8pPr>
              <a:defRPr/>
            </a:lvl8pPr>
          </a:lstStyle>
          <a:p>
            <a:pPr lvl="0"/>
            <a:r>
              <a:rPr lang="en-US"/>
              <a:t>Edit Master text styles</a:t>
            </a:r>
          </a:p>
          <a:p>
            <a:pPr lvl="1"/>
            <a:r>
              <a:rPr lang="en-US"/>
              <a:t>Second level</a:t>
            </a:r>
          </a:p>
        </p:txBody>
      </p:sp>
      <p:sp>
        <p:nvSpPr>
          <p:cNvPr id="18"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4312995" y="1875118"/>
            <a:ext cx="7396406"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Tree>
    <p:extLst>
      <p:ext uri="{BB962C8B-B14F-4D97-AF65-F5344CB8AC3E}">
        <p14:creationId xmlns:p14="http://schemas.microsoft.com/office/powerpoint/2010/main" val="1742143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Square with Contact Info">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extLst>
              <p:ext uri="{D42A27DB-BD31-4B8C-83A1-F6EECF244321}">
                <p14:modId xmlns:p14="http://schemas.microsoft.com/office/powerpoint/2010/main" val="417757104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FF1E2AC-3027-3048-8FE1-F9832E4FA9E1}"/>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6" name="Text Placeholder 3">
            <a:extLst>
              <a:ext uri="{FF2B5EF4-FFF2-40B4-BE49-F238E27FC236}">
                <a16:creationId xmlns:a16="http://schemas.microsoft.com/office/drawing/2014/main" id="{478E7F30-C13D-CC4E-B648-9CE1EDF3C6B8}"/>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subtitle</a:t>
            </a:r>
          </a:p>
        </p:txBody>
      </p:sp>
      <p:sp>
        <p:nvSpPr>
          <p:cNvPr id="25"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2286000" cy="2286000"/>
          </a:xfrm>
          <a:prstGeom prst="rect">
            <a:avLst/>
          </a:prstGeom>
          <a:solidFill>
            <a:srgbClr val="F0F0F0"/>
          </a:solidFill>
        </p:spPr>
        <p:txBody>
          <a:bodyPr/>
          <a:lstStyle>
            <a:lvl1pPr algn="l">
              <a:defRPr sz="1200" baseline="0">
                <a:solidFill>
                  <a:srgbClr val="FF0000"/>
                </a:solidFill>
              </a:defRPr>
            </a:lvl1pPr>
          </a:lstStyle>
          <a:p>
            <a:r>
              <a:rPr lang="en-US"/>
              <a:t>Click icon to add picture. Use “Crop” feature on “Format” tab to resize or reposition picture once added. Reset slide layout if needed.</a:t>
            </a:r>
          </a:p>
        </p:txBody>
      </p:sp>
      <p:sp>
        <p:nvSpPr>
          <p:cNvPr id="26" name="Subtitle 2">
            <a:extLst>
              <a:ext uri="{FF2B5EF4-FFF2-40B4-BE49-F238E27FC236}">
                <a16:creationId xmlns:a16="http://schemas.microsoft.com/office/drawing/2014/main" id="{8FB48F80-0958-024B-9A43-F726B5006EF6}"/>
              </a:ext>
            </a:extLst>
          </p:cNvPr>
          <p:cNvSpPr>
            <a:spLocks noGrp="1"/>
          </p:cNvSpPr>
          <p:nvPr>
            <p:ph type="subTitle" idx="1" hasCustomPrompt="1"/>
          </p:nvPr>
        </p:nvSpPr>
        <p:spPr>
          <a:xfrm>
            <a:off x="485777" y="4208554"/>
            <a:ext cx="2628900" cy="318476"/>
          </a:xfrm>
        </p:spPr>
        <p:txBody>
          <a:bodyPr anchor="t"/>
          <a:lstStyle>
            <a:lvl1pPr marL="0" indent="0" algn="l">
              <a:spcBef>
                <a:spcPts val="0"/>
              </a:spcBef>
              <a:spcAft>
                <a:spcPts val="0"/>
              </a:spcAft>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a:t>
            </a:r>
          </a:p>
        </p:txBody>
      </p:sp>
      <p:sp>
        <p:nvSpPr>
          <p:cNvPr id="27"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3464560" y="1576488"/>
            <a:ext cx="8244840" cy="4544911"/>
          </a:xfrm>
        </p:spPr>
        <p:txBody>
          <a:bodyPr/>
          <a:lstStyle>
            <a:lvl1pPr>
              <a:defRPr sz="1500"/>
            </a:lvl1pPr>
            <a:lvl2pPr>
              <a:spcBef>
                <a:spcPts val="600"/>
              </a:spcBef>
              <a:defRPr sz="1500"/>
            </a:lvl2pPr>
            <a:lvl3pPr>
              <a:defRPr sz="1500"/>
            </a:lvl3pPr>
            <a:lvl4pPr>
              <a:defRPr sz="1500"/>
            </a:lvl4pPr>
            <a:lvl5pPr>
              <a:defRPr sz="1500"/>
            </a:lvl5pPr>
            <a:lvl6pPr>
              <a:defRPr/>
            </a:lvl6pPr>
            <a:lvl7pPr>
              <a:defRPr/>
            </a:lvl7pPr>
            <a:lvl8pPr>
              <a:defRPr/>
            </a:lvl8pPr>
          </a:lstStyle>
          <a:p>
            <a:pPr lvl="0"/>
            <a:r>
              <a:rPr lang="en-US"/>
              <a:t>Edit Master text styles</a:t>
            </a:r>
          </a:p>
          <a:p>
            <a:pPr lvl="1"/>
            <a:r>
              <a:rPr lang="en-US"/>
              <a:t>Second level</a:t>
            </a:r>
          </a:p>
        </p:txBody>
      </p:sp>
      <p:sp>
        <p:nvSpPr>
          <p:cNvPr id="28"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485777" y="4526209"/>
            <a:ext cx="2628900"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29" name="Text Placeholder 3">
            <a:extLst>
              <a:ext uri="{FF2B5EF4-FFF2-40B4-BE49-F238E27FC236}">
                <a16:creationId xmlns:a16="http://schemas.microsoft.com/office/drawing/2014/main" id="{92D024BC-BC46-BB43-97CB-B9F7AB6B5787}"/>
              </a:ext>
            </a:extLst>
          </p:cNvPr>
          <p:cNvSpPr>
            <a:spLocks noGrp="1"/>
          </p:cNvSpPr>
          <p:nvPr>
            <p:ph type="body" sz="half" idx="13" hasCustomPrompt="1"/>
          </p:nvPr>
        </p:nvSpPr>
        <p:spPr>
          <a:xfrm>
            <a:off x="482600" y="5034781"/>
            <a:ext cx="2628900" cy="1086618"/>
          </a:xfrm>
        </p:spPr>
        <p:txBody>
          <a:bodyPr/>
          <a:lstStyle>
            <a:lvl1pPr marL="0" indent="0">
              <a:spcBef>
                <a:spcPts val="0"/>
              </a:spcBef>
              <a:spcAft>
                <a:spcPts val="0"/>
              </a:spcAft>
              <a:buNone/>
              <a:defRPr sz="1400" b="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Location</a:t>
            </a:r>
          </a:p>
          <a:p>
            <a:pPr lvl="0"/>
            <a:r>
              <a:rPr lang="en-US"/>
              <a:t>Phone Number </a:t>
            </a:r>
          </a:p>
          <a:p>
            <a:pPr lvl="0"/>
            <a:r>
              <a:rPr lang="en-US"/>
              <a:t>Email</a:t>
            </a:r>
          </a:p>
        </p:txBody>
      </p:sp>
    </p:spTree>
    <p:extLst>
      <p:ext uri="{BB962C8B-B14F-4D97-AF65-F5344CB8AC3E}">
        <p14:creationId xmlns:p14="http://schemas.microsoft.com/office/powerpoint/2010/main" val="2101136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extLst>
              <p:ext uri="{D42A27DB-BD31-4B8C-83A1-F6EECF244321}">
                <p14:modId xmlns:p14="http://schemas.microsoft.com/office/powerpoint/2010/main" val="379476081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5" name="Title 1">
            <a:extLst>
              <a:ext uri="{FF2B5EF4-FFF2-40B4-BE49-F238E27FC236}">
                <a16:creationId xmlns:a16="http://schemas.microsoft.com/office/drawing/2014/main" id="{1A557E69-B948-EE4F-8D3C-094A819B91FC}"/>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26" name="Text Placeholder 3">
            <a:extLst>
              <a:ext uri="{FF2B5EF4-FFF2-40B4-BE49-F238E27FC236}">
                <a16:creationId xmlns:a16="http://schemas.microsoft.com/office/drawing/2014/main" id="{E15F6C54-7BEE-0A47-9C13-2AD0DEE8A17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subtitle</a:t>
            </a:r>
          </a:p>
        </p:txBody>
      </p:sp>
      <p:sp>
        <p:nvSpPr>
          <p:cNvPr id="27"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224" cy="1673352"/>
          </a:xfrm>
          <a:prstGeom prst="rect">
            <a:avLst/>
          </a:prstGeom>
          <a:solidFill>
            <a:srgbClr val="F0F0F0"/>
          </a:solidFill>
        </p:spPr>
        <p:txBody>
          <a:bodyPr/>
          <a:lstStyle>
            <a:lvl1pPr algn="l">
              <a:defRPr sz="1200" baseline="0">
                <a:solidFill>
                  <a:srgbClr val="FF0000"/>
                </a:solidFill>
              </a:defRPr>
            </a:lvl1pPr>
          </a:lstStyle>
          <a:p>
            <a:r>
              <a:rPr lang="en-US"/>
              <a:t>Click icon to add picture. Use “Crop” feature on “Format” tab to resize or reposition picture once added. Reset slide layout if needed.</a:t>
            </a:r>
          </a:p>
        </p:txBody>
      </p:sp>
      <p:sp>
        <p:nvSpPr>
          <p:cNvPr id="28"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6217381" y="1620838"/>
            <a:ext cx="1669319" cy="1673352"/>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 Reset slide layout if needed.</a:t>
            </a:r>
          </a:p>
        </p:txBody>
      </p:sp>
      <p:sp>
        <p:nvSpPr>
          <p:cNvPr id="29"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6226174" y="3548674"/>
            <a:ext cx="5495924"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30"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485777" y="3548674"/>
            <a:ext cx="5495924"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31"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6226176" y="4319152"/>
            <a:ext cx="5495922" cy="1802248"/>
          </a:xfrm>
        </p:spPr>
        <p:txBody>
          <a:bodyPr/>
          <a:lstStyle>
            <a:lvl1pPr>
              <a:defRPr sz="1500"/>
            </a:lvl1pPr>
            <a:lvl2pPr>
              <a:spcBef>
                <a:spcPts val="600"/>
              </a:spcBef>
              <a:defRPr sz="1500"/>
            </a:lvl2pPr>
            <a:lvl3pPr>
              <a:defRPr sz="1500"/>
            </a:lvl3pPr>
            <a:lvl4pPr>
              <a:defRPr sz="1500"/>
            </a:lvl4pPr>
            <a:lvl5pPr>
              <a:defRPr sz="1500"/>
            </a:lvl5pPr>
            <a:lvl6pPr>
              <a:defRPr/>
            </a:lvl6pPr>
          </a:lstStyle>
          <a:p>
            <a:pPr lvl="0"/>
            <a:r>
              <a:rPr lang="en-US"/>
              <a:t>Edit Master text styles</a:t>
            </a:r>
          </a:p>
          <a:p>
            <a:pPr lvl="1"/>
            <a:r>
              <a:rPr lang="en-US"/>
              <a:t>Second level</a:t>
            </a:r>
          </a:p>
        </p:txBody>
      </p:sp>
      <p:sp>
        <p:nvSpPr>
          <p:cNvPr id="32"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6226174" y="3866329"/>
            <a:ext cx="5495924"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33" name="Text Placeholder 13">
            <a:extLst>
              <a:ext uri="{FF2B5EF4-FFF2-40B4-BE49-F238E27FC236}">
                <a16:creationId xmlns:a16="http://schemas.microsoft.com/office/drawing/2014/main" id="{FA11E823-0F61-B144-9A65-89A2F749C474}"/>
              </a:ext>
            </a:extLst>
          </p:cNvPr>
          <p:cNvSpPr>
            <a:spLocks noGrp="1"/>
          </p:cNvSpPr>
          <p:nvPr>
            <p:ph type="body" sz="quarter" idx="14"/>
          </p:nvPr>
        </p:nvSpPr>
        <p:spPr>
          <a:xfrm>
            <a:off x="485779" y="4319152"/>
            <a:ext cx="5495922" cy="1802248"/>
          </a:xfrm>
        </p:spPr>
        <p:txBody>
          <a:bodyPr/>
          <a:lstStyle>
            <a:lvl1pPr>
              <a:defRPr sz="1500"/>
            </a:lvl1pPr>
            <a:lvl2pPr>
              <a:spcBef>
                <a:spcPts val="600"/>
              </a:spcBef>
              <a:defRPr sz="1500"/>
            </a:lvl2pPr>
            <a:lvl3pPr>
              <a:defRPr sz="1500"/>
            </a:lvl3pPr>
            <a:lvl4pPr>
              <a:defRPr sz="1500"/>
            </a:lvl4pPr>
            <a:lvl5pPr>
              <a:defRPr sz="1500"/>
            </a:lvl5pPr>
          </a:lstStyle>
          <a:p>
            <a:pPr lvl="0"/>
            <a:r>
              <a:rPr lang="en-US"/>
              <a:t>Edit Master text styles</a:t>
            </a:r>
          </a:p>
          <a:p>
            <a:pPr lvl="1"/>
            <a:r>
              <a:rPr lang="en-US"/>
              <a:t>Second level</a:t>
            </a:r>
          </a:p>
        </p:txBody>
      </p:sp>
      <p:sp>
        <p:nvSpPr>
          <p:cNvPr id="34"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485777" y="3866329"/>
            <a:ext cx="5495924"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Tree>
    <p:extLst>
      <p:ext uri="{BB962C8B-B14F-4D97-AF65-F5344CB8AC3E}">
        <p14:creationId xmlns:p14="http://schemas.microsoft.com/office/powerpoint/2010/main" val="1500284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extLst>
              <p:ext uri="{D42A27DB-BD31-4B8C-83A1-F6EECF244321}">
                <p14:modId xmlns:p14="http://schemas.microsoft.com/office/powerpoint/2010/main" val="10601335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9" name="Title 1">
            <a:extLst>
              <a:ext uri="{FF2B5EF4-FFF2-40B4-BE49-F238E27FC236}">
                <a16:creationId xmlns:a16="http://schemas.microsoft.com/office/drawing/2014/main" id="{7AA2A475-59E8-7C47-A042-7D18D3F485F0}"/>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30" name="Text Placeholder 3">
            <a:extLst>
              <a:ext uri="{FF2B5EF4-FFF2-40B4-BE49-F238E27FC236}">
                <a16:creationId xmlns:a16="http://schemas.microsoft.com/office/drawing/2014/main" id="{89251D6D-CA0A-B446-980B-987AD095401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subtitle</a:t>
            </a:r>
          </a:p>
        </p:txBody>
      </p:sp>
      <p:sp>
        <p:nvSpPr>
          <p:cNvPr id="31"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352" cy="1673352"/>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 Reset slide layout if needed.</a:t>
            </a:r>
          </a:p>
        </p:txBody>
      </p:sp>
      <p:sp>
        <p:nvSpPr>
          <p:cNvPr id="32"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4308478" y="1620838"/>
            <a:ext cx="1673352" cy="1673352"/>
          </a:xfrm>
          <a:prstGeom prst="rect">
            <a:avLst/>
          </a:prstGeom>
          <a:solidFill>
            <a:srgbClr val="F0F0F0"/>
          </a:solidFill>
        </p:spPr>
        <p:txBody>
          <a:bodyPr/>
          <a:lstStyle>
            <a:lvl1pPr marL="0" marR="0" indent="0" algn="l" defTabSz="457200" rtl="0" eaLnBrk="1" fontAlgn="auto" latinLnBrk="0" hangingPunct="1">
              <a:lnSpc>
                <a:spcPct val="100000"/>
              </a:lnSpc>
              <a:spcBef>
                <a:spcPts val="1200"/>
              </a:spcBef>
              <a:spcAft>
                <a:spcPts val="600"/>
              </a:spcAft>
              <a:buClrTx/>
              <a:buSzTx/>
              <a:buFont typeface="Arial"/>
              <a:buNone/>
              <a:tabLst/>
              <a:defRPr sz="1200">
                <a:solidFill>
                  <a:srgbClr val="FF0000"/>
                </a:solidFill>
              </a:defRPr>
            </a:lvl1pPr>
          </a:lstStyle>
          <a:p>
            <a:r>
              <a:rPr lang="en-US"/>
              <a:t>Click icon to add picture. Use “Crop” feature on “Format” tab to resize or reposition picture once added. Reset slide layout if needed.</a:t>
            </a:r>
          </a:p>
        </p:txBody>
      </p:sp>
      <p:sp>
        <p:nvSpPr>
          <p:cNvPr id="33"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4305301" y="3548674"/>
            <a:ext cx="3581400"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34"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485777" y="3548674"/>
            <a:ext cx="3578223"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35"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4305303" y="4319152"/>
            <a:ext cx="3581399" cy="1802248"/>
          </a:xfrm>
        </p:spPr>
        <p:txBody>
          <a:bodyPr/>
          <a:lstStyle>
            <a:lvl1pPr>
              <a:defRPr sz="1500"/>
            </a:lvl1pPr>
            <a:lvl2pPr>
              <a:spcBef>
                <a:spcPts val="600"/>
              </a:spcBef>
              <a:defRPr sz="1500"/>
            </a:lvl2pPr>
            <a:lvl3pPr>
              <a:defRPr sz="1500"/>
            </a:lvl3pPr>
            <a:lvl4pPr>
              <a:defRPr sz="1500"/>
            </a:lvl4pPr>
            <a:lvl5pPr>
              <a:defRPr sz="1500"/>
            </a:lvl5pPr>
            <a:lvl6pPr marL="919162" indent="0">
              <a:buNone/>
              <a:defRPr/>
            </a:lvl6pPr>
          </a:lstStyle>
          <a:p>
            <a:pPr lvl="0"/>
            <a:r>
              <a:rPr lang="en-US"/>
              <a:t>Edit Master text styles</a:t>
            </a:r>
          </a:p>
          <a:p>
            <a:pPr lvl="1"/>
            <a:r>
              <a:rPr lang="en-US"/>
              <a:t>Second level</a:t>
            </a:r>
          </a:p>
        </p:txBody>
      </p:sp>
      <p:sp>
        <p:nvSpPr>
          <p:cNvPr id="3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4305301" y="3866329"/>
            <a:ext cx="3581400" cy="318476"/>
          </a:xfrm>
        </p:spPr>
        <p:txBody>
          <a:bodyPr/>
          <a:lstStyle>
            <a:lvl1pPr marL="0" indent="0">
              <a:spcBef>
                <a:spcPts val="0"/>
              </a:spcBef>
              <a:spcAft>
                <a:spcPts val="0"/>
              </a:spcAft>
              <a:buNone/>
              <a:defRPr sz="20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37" name="Text Placeholder 13">
            <a:extLst>
              <a:ext uri="{FF2B5EF4-FFF2-40B4-BE49-F238E27FC236}">
                <a16:creationId xmlns:a16="http://schemas.microsoft.com/office/drawing/2014/main" id="{FA11E823-0F61-B144-9A65-89A2F749C474}"/>
              </a:ext>
            </a:extLst>
          </p:cNvPr>
          <p:cNvSpPr>
            <a:spLocks noGrp="1"/>
          </p:cNvSpPr>
          <p:nvPr>
            <p:ph type="body" sz="quarter" idx="14"/>
          </p:nvPr>
        </p:nvSpPr>
        <p:spPr>
          <a:xfrm>
            <a:off x="485779" y="4319152"/>
            <a:ext cx="3578222" cy="1802248"/>
          </a:xfrm>
        </p:spPr>
        <p:txBody>
          <a:bodyPr/>
          <a:lstStyle>
            <a:lvl1pPr>
              <a:defRPr sz="1500"/>
            </a:lvl1pPr>
            <a:lvl2pPr>
              <a:spcBef>
                <a:spcPts val="600"/>
              </a:spcBef>
              <a:defRPr sz="1500"/>
            </a:lvl2pPr>
            <a:lvl3pPr>
              <a:defRPr sz="1500"/>
            </a:lvl3pPr>
            <a:lvl4pPr>
              <a:defRPr sz="1500"/>
            </a:lvl4pPr>
            <a:lvl5pPr>
              <a:defRPr sz="1500"/>
            </a:lvl5pPr>
            <a:lvl6pPr>
              <a:defRPr/>
            </a:lvl6pPr>
          </a:lstStyle>
          <a:p>
            <a:pPr lvl="0"/>
            <a:r>
              <a:rPr lang="en-US"/>
              <a:t>Edit Master text styles</a:t>
            </a:r>
          </a:p>
          <a:p>
            <a:pPr lvl="1"/>
            <a:r>
              <a:rPr lang="en-US"/>
              <a:t>Second level</a:t>
            </a:r>
          </a:p>
        </p:txBody>
      </p:sp>
      <p:sp>
        <p:nvSpPr>
          <p:cNvPr id="38"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485777" y="3866329"/>
            <a:ext cx="3578223"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39" name="Text Placeholder 3">
            <a:extLst>
              <a:ext uri="{FF2B5EF4-FFF2-40B4-BE49-F238E27FC236}">
                <a16:creationId xmlns:a16="http://schemas.microsoft.com/office/drawing/2014/main" id="{AC0CDF27-1ADD-8342-879D-707AFEFCFEF8}"/>
              </a:ext>
            </a:extLst>
          </p:cNvPr>
          <p:cNvSpPr>
            <a:spLocks noGrp="1"/>
          </p:cNvSpPr>
          <p:nvPr>
            <p:ph type="body" sz="half" idx="18" hasCustomPrompt="1"/>
          </p:nvPr>
        </p:nvSpPr>
        <p:spPr>
          <a:xfrm>
            <a:off x="8130667" y="3548674"/>
            <a:ext cx="3578733"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40" name="Text Placeholder 13">
            <a:extLst>
              <a:ext uri="{FF2B5EF4-FFF2-40B4-BE49-F238E27FC236}">
                <a16:creationId xmlns:a16="http://schemas.microsoft.com/office/drawing/2014/main" id="{E53B07F7-1C0A-6047-A541-C601FCBCE8EF}"/>
              </a:ext>
            </a:extLst>
          </p:cNvPr>
          <p:cNvSpPr>
            <a:spLocks noGrp="1"/>
          </p:cNvSpPr>
          <p:nvPr>
            <p:ph type="body" sz="quarter" idx="19"/>
          </p:nvPr>
        </p:nvSpPr>
        <p:spPr>
          <a:xfrm>
            <a:off x="8130670" y="4319152"/>
            <a:ext cx="3578732" cy="1802248"/>
          </a:xfrm>
        </p:spPr>
        <p:txBody>
          <a:bodyPr/>
          <a:lstStyle>
            <a:lvl1pPr>
              <a:defRPr sz="1500"/>
            </a:lvl1pPr>
            <a:lvl2pPr>
              <a:spcBef>
                <a:spcPts val="600"/>
              </a:spcBef>
              <a:defRPr sz="1500"/>
            </a:lvl2pPr>
            <a:lvl3pPr>
              <a:defRPr sz="1500"/>
            </a:lvl3pPr>
            <a:lvl4pPr>
              <a:defRPr sz="1500"/>
            </a:lvl4pPr>
            <a:lvl5pPr>
              <a:defRPr sz="1500"/>
            </a:lvl5pPr>
            <a:lvl6pPr marL="919162" indent="0">
              <a:buNone/>
              <a:defRPr/>
            </a:lvl6pPr>
          </a:lstStyle>
          <a:p>
            <a:pPr lvl="0"/>
            <a:r>
              <a:rPr lang="en-US"/>
              <a:t>Edit Master text styles</a:t>
            </a:r>
          </a:p>
          <a:p>
            <a:pPr lvl="1"/>
            <a:r>
              <a:rPr lang="en-US"/>
              <a:t>Second level</a:t>
            </a:r>
          </a:p>
        </p:txBody>
      </p:sp>
      <p:sp>
        <p:nvSpPr>
          <p:cNvPr id="41" name="Text Placeholder 3">
            <a:extLst>
              <a:ext uri="{FF2B5EF4-FFF2-40B4-BE49-F238E27FC236}">
                <a16:creationId xmlns:a16="http://schemas.microsoft.com/office/drawing/2014/main" id="{94746E12-3EC2-5141-8C5F-4B4265F409C4}"/>
              </a:ext>
            </a:extLst>
          </p:cNvPr>
          <p:cNvSpPr>
            <a:spLocks noGrp="1"/>
          </p:cNvSpPr>
          <p:nvPr>
            <p:ph type="body" sz="half" idx="20" hasCustomPrompt="1"/>
          </p:nvPr>
        </p:nvSpPr>
        <p:spPr>
          <a:xfrm>
            <a:off x="8130667" y="3866329"/>
            <a:ext cx="3578733"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42" name="Picture Placeholder 9">
            <a:extLst>
              <a:ext uri="{FF2B5EF4-FFF2-40B4-BE49-F238E27FC236}">
                <a16:creationId xmlns:a16="http://schemas.microsoft.com/office/drawing/2014/main" id="{FF57ADCE-A8E0-014E-9057-FA914AC44AB6}"/>
              </a:ext>
            </a:extLst>
          </p:cNvPr>
          <p:cNvSpPr>
            <a:spLocks noGrp="1" noChangeAspect="1"/>
          </p:cNvSpPr>
          <p:nvPr>
            <p:ph type="pic" sz="quarter" idx="21" hasCustomPrompt="1"/>
          </p:nvPr>
        </p:nvSpPr>
        <p:spPr>
          <a:xfrm>
            <a:off x="8128001" y="1620838"/>
            <a:ext cx="1673352" cy="1673352"/>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 Reset slide layout if needed.</a:t>
            </a:r>
          </a:p>
        </p:txBody>
      </p:sp>
    </p:spTree>
    <p:extLst>
      <p:ext uri="{BB962C8B-B14F-4D97-AF65-F5344CB8AC3E}">
        <p14:creationId xmlns:p14="http://schemas.microsoft.com/office/powerpoint/2010/main" val="2185302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extLst>
              <p:ext uri="{D42A27DB-BD31-4B8C-83A1-F6EECF244321}">
                <p14:modId xmlns:p14="http://schemas.microsoft.com/office/powerpoint/2010/main" val="299728704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9" name="Title 1">
            <a:extLst>
              <a:ext uri="{FF2B5EF4-FFF2-40B4-BE49-F238E27FC236}">
                <a16:creationId xmlns:a16="http://schemas.microsoft.com/office/drawing/2014/main" id="{7AA2A475-59E8-7C47-A042-7D18D3F485F0}"/>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30" name="Text Placeholder 3">
            <a:extLst>
              <a:ext uri="{FF2B5EF4-FFF2-40B4-BE49-F238E27FC236}">
                <a16:creationId xmlns:a16="http://schemas.microsoft.com/office/drawing/2014/main" id="{89251D6D-CA0A-B446-980B-987AD095401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subtitle</a:t>
            </a:r>
          </a:p>
        </p:txBody>
      </p:sp>
      <p:sp>
        <p:nvSpPr>
          <p:cNvPr id="17"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352" cy="1673352"/>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 Reset slide layout if needed.</a:t>
            </a:r>
          </a:p>
        </p:txBody>
      </p:sp>
      <p:sp>
        <p:nvSpPr>
          <p:cNvPr id="18"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6226172" y="1620838"/>
            <a:ext cx="1673352" cy="1673352"/>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 Reset slide layout if needed.</a:t>
            </a:r>
          </a:p>
        </p:txBody>
      </p:sp>
      <p:sp>
        <p:nvSpPr>
          <p:cNvPr id="19"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8127999" y="3800320"/>
            <a:ext cx="35814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20"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2387599" y="3800320"/>
            <a:ext cx="35941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21" name="Text Placeholder 13">
            <a:extLst>
              <a:ext uri="{FF2B5EF4-FFF2-40B4-BE49-F238E27FC236}">
                <a16:creationId xmlns:a16="http://schemas.microsoft.com/office/drawing/2014/main" id="{3BB99F62-7394-5640-BBA6-EEFDE0FDFFB8}"/>
              </a:ext>
            </a:extLst>
          </p:cNvPr>
          <p:cNvSpPr>
            <a:spLocks noGrp="1"/>
          </p:cNvSpPr>
          <p:nvPr>
            <p:ph type="body" sz="quarter" idx="11" hasCustomPrompt="1"/>
          </p:nvPr>
        </p:nvSpPr>
        <p:spPr>
          <a:xfrm>
            <a:off x="8128001" y="4502460"/>
            <a:ext cx="35814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a:t>Click to short biography</a:t>
            </a:r>
          </a:p>
        </p:txBody>
      </p:sp>
      <p:sp>
        <p:nvSpPr>
          <p:cNvPr id="22"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8127999" y="4117975"/>
            <a:ext cx="35814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23" name="Text Placeholder 13">
            <a:extLst>
              <a:ext uri="{FF2B5EF4-FFF2-40B4-BE49-F238E27FC236}">
                <a16:creationId xmlns:a16="http://schemas.microsoft.com/office/drawing/2014/main" id="{FA11E823-0F61-B144-9A65-89A2F749C474}"/>
              </a:ext>
            </a:extLst>
          </p:cNvPr>
          <p:cNvSpPr>
            <a:spLocks noGrp="1"/>
          </p:cNvSpPr>
          <p:nvPr>
            <p:ph type="body" sz="quarter" idx="14" hasCustomPrompt="1"/>
          </p:nvPr>
        </p:nvSpPr>
        <p:spPr>
          <a:xfrm>
            <a:off x="2387601" y="4502460"/>
            <a:ext cx="35941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a:t>Click to short biography</a:t>
            </a:r>
          </a:p>
        </p:txBody>
      </p:sp>
      <p:sp>
        <p:nvSpPr>
          <p:cNvPr id="24"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2387599" y="4117975"/>
            <a:ext cx="35941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25" name="Text Placeholder 3">
            <a:extLst>
              <a:ext uri="{FF2B5EF4-FFF2-40B4-BE49-F238E27FC236}">
                <a16:creationId xmlns:a16="http://schemas.microsoft.com/office/drawing/2014/main" id="{5F7713A0-A151-AC43-ADBC-57561531851D}"/>
              </a:ext>
            </a:extLst>
          </p:cNvPr>
          <p:cNvSpPr>
            <a:spLocks noGrp="1"/>
          </p:cNvSpPr>
          <p:nvPr>
            <p:ph type="body" sz="half" idx="18" hasCustomPrompt="1"/>
          </p:nvPr>
        </p:nvSpPr>
        <p:spPr>
          <a:xfrm>
            <a:off x="8127999" y="1564115"/>
            <a:ext cx="35814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26" name="Text Placeholder 3">
            <a:extLst>
              <a:ext uri="{FF2B5EF4-FFF2-40B4-BE49-F238E27FC236}">
                <a16:creationId xmlns:a16="http://schemas.microsoft.com/office/drawing/2014/main" id="{36990999-1C86-3C4A-9E86-512FFE509F06}"/>
              </a:ext>
            </a:extLst>
          </p:cNvPr>
          <p:cNvSpPr>
            <a:spLocks noGrp="1"/>
          </p:cNvSpPr>
          <p:nvPr>
            <p:ph type="body" sz="half" idx="19" hasCustomPrompt="1"/>
          </p:nvPr>
        </p:nvSpPr>
        <p:spPr>
          <a:xfrm>
            <a:off x="2387599" y="1564115"/>
            <a:ext cx="35941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27" name="Text Placeholder 13">
            <a:extLst>
              <a:ext uri="{FF2B5EF4-FFF2-40B4-BE49-F238E27FC236}">
                <a16:creationId xmlns:a16="http://schemas.microsoft.com/office/drawing/2014/main" id="{A71029AB-D37D-2644-A741-0C081A0EFD23}"/>
              </a:ext>
            </a:extLst>
          </p:cNvPr>
          <p:cNvSpPr>
            <a:spLocks noGrp="1"/>
          </p:cNvSpPr>
          <p:nvPr>
            <p:ph type="body" sz="quarter" idx="20" hasCustomPrompt="1"/>
          </p:nvPr>
        </p:nvSpPr>
        <p:spPr>
          <a:xfrm>
            <a:off x="8128001" y="2266255"/>
            <a:ext cx="35814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a:t>Click to short biography</a:t>
            </a:r>
          </a:p>
        </p:txBody>
      </p:sp>
      <p:sp>
        <p:nvSpPr>
          <p:cNvPr id="28" name="Text Placeholder 3">
            <a:extLst>
              <a:ext uri="{FF2B5EF4-FFF2-40B4-BE49-F238E27FC236}">
                <a16:creationId xmlns:a16="http://schemas.microsoft.com/office/drawing/2014/main" id="{C8BA4402-6CAF-594E-89D2-451CACAEAF49}"/>
              </a:ext>
            </a:extLst>
          </p:cNvPr>
          <p:cNvSpPr>
            <a:spLocks noGrp="1"/>
          </p:cNvSpPr>
          <p:nvPr>
            <p:ph type="body" sz="half" idx="21" hasCustomPrompt="1"/>
          </p:nvPr>
        </p:nvSpPr>
        <p:spPr>
          <a:xfrm>
            <a:off x="8127999" y="1881770"/>
            <a:ext cx="35814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43" name="Text Placeholder 13">
            <a:extLst>
              <a:ext uri="{FF2B5EF4-FFF2-40B4-BE49-F238E27FC236}">
                <a16:creationId xmlns:a16="http://schemas.microsoft.com/office/drawing/2014/main" id="{265C0D49-3234-5E4D-894F-6B46C7FB1261}"/>
              </a:ext>
            </a:extLst>
          </p:cNvPr>
          <p:cNvSpPr>
            <a:spLocks noGrp="1"/>
          </p:cNvSpPr>
          <p:nvPr>
            <p:ph type="body" sz="quarter" idx="22" hasCustomPrompt="1"/>
          </p:nvPr>
        </p:nvSpPr>
        <p:spPr>
          <a:xfrm>
            <a:off x="2387601" y="2266255"/>
            <a:ext cx="35941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a:t>Click to short biography</a:t>
            </a:r>
          </a:p>
        </p:txBody>
      </p:sp>
      <p:sp>
        <p:nvSpPr>
          <p:cNvPr id="44" name="Text Placeholder 3">
            <a:extLst>
              <a:ext uri="{FF2B5EF4-FFF2-40B4-BE49-F238E27FC236}">
                <a16:creationId xmlns:a16="http://schemas.microsoft.com/office/drawing/2014/main" id="{0257D817-539C-DD4E-AE71-8174AB5D41C0}"/>
              </a:ext>
            </a:extLst>
          </p:cNvPr>
          <p:cNvSpPr>
            <a:spLocks noGrp="1"/>
          </p:cNvSpPr>
          <p:nvPr>
            <p:ph type="body" sz="half" idx="23" hasCustomPrompt="1"/>
          </p:nvPr>
        </p:nvSpPr>
        <p:spPr>
          <a:xfrm>
            <a:off x="2387599" y="1881770"/>
            <a:ext cx="35941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45" name="Picture Placeholder 9">
            <a:extLst>
              <a:ext uri="{FF2B5EF4-FFF2-40B4-BE49-F238E27FC236}">
                <a16:creationId xmlns:a16="http://schemas.microsoft.com/office/drawing/2014/main" id="{6BD28324-F3EB-BE41-9D0C-98C0D13B4016}"/>
              </a:ext>
            </a:extLst>
          </p:cNvPr>
          <p:cNvSpPr>
            <a:spLocks noGrp="1" noChangeAspect="1"/>
          </p:cNvSpPr>
          <p:nvPr>
            <p:ph type="pic" sz="quarter" idx="24" hasCustomPrompt="1"/>
          </p:nvPr>
        </p:nvSpPr>
        <p:spPr>
          <a:xfrm>
            <a:off x="485776" y="3879092"/>
            <a:ext cx="1673352" cy="1673352"/>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 Reset slide layout if needed.</a:t>
            </a:r>
          </a:p>
        </p:txBody>
      </p:sp>
      <p:sp>
        <p:nvSpPr>
          <p:cNvPr id="46" name="Picture Placeholder 9">
            <a:extLst>
              <a:ext uri="{FF2B5EF4-FFF2-40B4-BE49-F238E27FC236}">
                <a16:creationId xmlns:a16="http://schemas.microsoft.com/office/drawing/2014/main" id="{F9D2F30B-E1C7-574E-BAC9-2FA330852737}"/>
              </a:ext>
            </a:extLst>
          </p:cNvPr>
          <p:cNvSpPr>
            <a:spLocks noGrp="1" noChangeAspect="1"/>
          </p:cNvSpPr>
          <p:nvPr>
            <p:ph type="pic" sz="quarter" idx="25" hasCustomPrompt="1"/>
          </p:nvPr>
        </p:nvSpPr>
        <p:spPr>
          <a:xfrm>
            <a:off x="6226172" y="3879092"/>
            <a:ext cx="1673352" cy="1673352"/>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 Reset slide layout if needed.</a:t>
            </a:r>
          </a:p>
        </p:txBody>
      </p:sp>
    </p:spTree>
    <p:extLst>
      <p:ext uri="{BB962C8B-B14F-4D97-AF65-F5344CB8AC3E}">
        <p14:creationId xmlns:p14="http://schemas.microsoft.com/office/powerpoint/2010/main" val="1886234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extLst>
              <p:ext uri="{D42A27DB-BD31-4B8C-83A1-F6EECF244321}">
                <p14:modId xmlns:p14="http://schemas.microsoft.com/office/powerpoint/2010/main" val="379466220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9" name="Title 1">
            <a:extLst>
              <a:ext uri="{FF2B5EF4-FFF2-40B4-BE49-F238E27FC236}">
                <a16:creationId xmlns:a16="http://schemas.microsoft.com/office/drawing/2014/main" id="{7AA2A475-59E8-7C47-A042-7D18D3F485F0}"/>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30" name="Text Placeholder 3">
            <a:extLst>
              <a:ext uri="{FF2B5EF4-FFF2-40B4-BE49-F238E27FC236}">
                <a16:creationId xmlns:a16="http://schemas.microsoft.com/office/drawing/2014/main" id="{89251D6D-CA0A-B446-980B-987AD095401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subtitle</a:t>
            </a:r>
          </a:p>
        </p:txBody>
      </p:sp>
      <p:sp>
        <p:nvSpPr>
          <p:cNvPr id="31"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271904" cy="1271904"/>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a:t>
            </a:r>
          </a:p>
        </p:txBody>
      </p:sp>
      <p:sp>
        <p:nvSpPr>
          <p:cNvPr id="32" name="Text Placeholder 3">
            <a:extLst>
              <a:ext uri="{FF2B5EF4-FFF2-40B4-BE49-F238E27FC236}">
                <a16:creationId xmlns:a16="http://schemas.microsoft.com/office/drawing/2014/main" id="{36990999-1C86-3C4A-9E86-512FFE509F06}"/>
              </a:ext>
            </a:extLst>
          </p:cNvPr>
          <p:cNvSpPr>
            <a:spLocks noGrp="1"/>
          </p:cNvSpPr>
          <p:nvPr>
            <p:ph type="body" sz="half" idx="19" hasCustomPrompt="1"/>
          </p:nvPr>
        </p:nvSpPr>
        <p:spPr>
          <a:xfrm>
            <a:off x="48577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33" name="Text Placeholder 3">
            <a:extLst>
              <a:ext uri="{FF2B5EF4-FFF2-40B4-BE49-F238E27FC236}">
                <a16:creationId xmlns:a16="http://schemas.microsoft.com/office/drawing/2014/main" id="{0257D817-539C-DD4E-AE71-8174AB5D41C0}"/>
              </a:ext>
            </a:extLst>
          </p:cNvPr>
          <p:cNvSpPr>
            <a:spLocks noGrp="1"/>
          </p:cNvSpPr>
          <p:nvPr>
            <p:ph type="body" sz="half" idx="23" hasCustomPrompt="1"/>
          </p:nvPr>
        </p:nvSpPr>
        <p:spPr>
          <a:xfrm>
            <a:off x="48577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34"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4" hasCustomPrompt="1"/>
          </p:nvPr>
        </p:nvSpPr>
        <p:spPr>
          <a:xfrm>
            <a:off x="3361056" y="1620838"/>
            <a:ext cx="1271904" cy="1271904"/>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a:t>
            </a:r>
          </a:p>
        </p:txBody>
      </p:sp>
      <p:sp>
        <p:nvSpPr>
          <p:cNvPr id="35"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5" hasCustomPrompt="1"/>
          </p:nvPr>
        </p:nvSpPr>
        <p:spPr>
          <a:xfrm>
            <a:off x="6210300" y="1620838"/>
            <a:ext cx="1271904" cy="1271904"/>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a:t>
            </a:r>
          </a:p>
        </p:txBody>
      </p:sp>
      <p:sp>
        <p:nvSpPr>
          <p:cNvPr id="36"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6" hasCustomPrompt="1"/>
          </p:nvPr>
        </p:nvSpPr>
        <p:spPr>
          <a:xfrm>
            <a:off x="9080500" y="1620838"/>
            <a:ext cx="1271904" cy="1271904"/>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a:t>
            </a:r>
          </a:p>
        </p:txBody>
      </p:sp>
      <p:sp>
        <p:nvSpPr>
          <p:cNvPr id="37" name="Text Placeholder 3">
            <a:extLst>
              <a:ext uri="{FF2B5EF4-FFF2-40B4-BE49-F238E27FC236}">
                <a16:creationId xmlns:a16="http://schemas.microsoft.com/office/drawing/2014/main" id="{36990999-1C86-3C4A-9E86-512FFE509F06}"/>
              </a:ext>
            </a:extLst>
          </p:cNvPr>
          <p:cNvSpPr>
            <a:spLocks noGrp="1"/>
          </p:cNvSpPr>
          <p:nvPr>
            <p:ph type="body" sz="half" idx="27" hasCustomPrompt="1"/>
          </p:nvPr>
        </p:nvSpPr>
        <p:spPr>
          <a:xfrm>
            <a:off x="336105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38" name="Text Placeholder 3">
            <a:extLst>
              <a:ext uri="{FF2B5EF4-FFF2-40B4-BE49-F238E27FC236}">
                <a16:creationId xmlns:a16="http://schemas.microsoft.com/office/drawing/2014/main" id="{0257D817-539C-DD4E-AE71-8174AB5D41C0}"/>
              </a:ext>
            </a:extLst>
          </p:cNvPr>
          <p:cNvSpPr>
            <a:spLocks noGrp="1"/>
          </p:cNvSpPr>
          <p:nvPr>
            <p:ph type="body" sz="half" idx="28" hasCustomPrompt="1"/>
          </p:nvPr>
        </p:nvSpPr>
        <p:spPr>
          <a:xfrm>
            <a:off x="336105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39" name="Text Placeholder 3">
            <a:extLst>
              <a:ext uri="{FF2B5EF4-FFF2-40B4-BE49-F238E27FC236}">
                <a16:creationId xmlns:a16="http://schemas.microsoft.com/office/drawing/2014/main" id="{36990999-1C86-3C4A-9E86-512FFE509F06}"/>
              </a:ext>
            </a:extLst>
          </p:cNvPr>
          <p:cNvSpPr>
            <a:spLocks noGrp="1"/>
          </p:cNvSpPr>
          <p:nvPr>
            <p:ph type="body" sz="half" idx="29" hasCustomPrompt="1"/>
          </p:nvPr>
        </p:nvSpPr>
        <p:spPr>
          <a:xfrm>
            <a:off x="620585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40" name="Text Placeholder 3">
            <a:extLst>
              <a:ext uri="{FF2B5EF4-FFF2-40B4-BE49-F238E27FC236}">
                <a16:creationId xmlns:a16="http://schemas.microsoft.com/office/drawing/2014/main" id="{0257D817-539C-DD4E-AE71-8174AB5D41C0}"/>
              </a:ext>
            </a:extLst>
          </p:cNvPr>
          <p:cNvSpPr>
            <a:spLocks noGrp="1"/>
          </p:cNvSpPr>
          <p:nvPr>
            <p:ph type="body" sz="half" idx="30" hasCustomPrompt="1"/>
          </p:nvPr>
        </p:nvSpPr>
        <p:spPr>
          <a:xfrm>
            <a:off x="620585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41" name="Text Placeholder 3">
            <a:extLst>
              <a:ext uri="{FF2B5EF4-FFF2-40B4-BE49-F238E27FC236}">
                <a16:creationId xmlns:a16="http://schemas.microsoft.com/office/drawing/2014/main" id="{36990999-1C86-3C4A-9E86-512FFE509F06}"/>
              </a:ext>
            </a:extLst>
          </p:cNvPr>
          <p:cNvSpPr>
            <a:spLocks noGrp="1"/>
          </p:cNvSpPr>
          <p:nvPr>
            <p:ph type="body" sz="half" idx="31" hasCustomPrompt="1"/>
          </p:nvPr>
        </p:nvSpPr>
        <p:spPr>
          <a:xfrm>
            <a:off x="908113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42" name="Text Placeholder 3">
            <a:extLst>
              <a:ext uri="{FF2B5EF4-FFF2-40B4-BE49-F238E27FC236}">
                <a16:creationId xmlns:a16="http://schemas.microsoft.com/office/drawing/2014/main" id="{0257D817-539C-DD4E-AE71-8174AB5D41C0}"/>
              </a:ext>
            </a:extLst>
          </p:cNvPr>
          <p:cNvSpPr>
            <a:spLocks noGrp="1"/>
          </p:cNvSpPr>
          <p:nvPr>
            <p:ph type="body" sz="half" idx="32" hasCustomPrompt="1"/>
          </p:nvPr>
        </p:nvSpPr>
        <p:spPr>
          <a:xfrm>
            <a:off x="908113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47"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3" hasCustomPrompt="1"/>
          </p:nvPr>
        </p:nvSpPr>
        <p:spPr>
          <a:xfrm>
            <a:off x="485776" y="3916998"/>
            <a:ext cx="1271904" cy="1271904"/>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a:t>
            </a:r>
          </a:p>
        </p:txBody>
      </p:sp>
      <p:sp>
        <p:nvSpPr>
          <p:cNvPr id="48" name="Text Placeholder 3">
            <a:extLst>
              <a:ext uri="{FF2B5EF4-FFF2-40B4-BE49-F238E27FC236}">
                <a16:creationId xmlns:a16="http://schemas.microsoft.com/office/drawing/2014/main" id="{36990999-1C86-3C4A-9E86-512FFE509F06}"/>
              </a:ext>
            </a:extLst>
          </p:cNvPr>
          <p:cNvSpPr>
            <a:spLocks noGrp="1"/>
          </p:cNvSpPr>
          <p:nvPr>
            <p:ph type="body" sz="half" idx="34" hasCustomPrompt="1"/>
          </p:nvPr>
        </p:nvSpPr>
        <p:spPr>
          <a:xfrm>
            <a:off x="48577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49" name="Text Placeholder 3">
            <a:extLst>
              <a:ext uri="{FF2B5EF4-FFF2-40B4-BE49-F238E27FC236}">
                <a16:creationId xmlns:a16="http://schemas.microsoft.com/office/drawing/2014/main" id="{0257D817-539C-DD4E-AE71-8174AB5D41C0}"/>
              </a:ext>
            </a:extLst>
          </p:cNvPr>
          <p:cNvSpPr>
            <a:spLocks noGrp="1"/>
          </p:cNvSpPr>
          <p:nvPr>
            <p:ph type="body" sz="half" idx="35" hasCustomPrompt="1"/>
          </p:nvPr>
        </p:nvSpPr>
        <p:spPr>
          <a:xfrm>
            <a:off x="48577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5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6" hasCustomPrompt="1"/>
          </p:nvPr>
        </p:nvSpPr>
        <p:spPr>
          <a:xfrm>
            <a:off x="3361056" y="3916998"/>
            <a:ext cx="1271904" cy="1271904"/>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a:t>
            </a:r>
          </a:p>
        </p:txBody>
      </p:sp>
      <p:sp>
        <p:nvSpPr>
          <p:cNvPr id="51"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7" hasCustomPrompt="1"/>
          </p:nvPr>
        </p:nvSpPr>
        <p:spPr>
          <a:xfrm>
            <a:off x="6210300" y="3916998"/>
            <a:ext cx="1271904" cy="1271904"/>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a:t>
            </a:r>
          </a:p>
        </p:txBody>
      </p:sp>
      <p:sp>
        <p:nvSpPr>
          <p:cNvPr id="52"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8" hasCustomPrompt="1"/>
          </p:nvPr>
        </p:nvSpPr>
        <p:spPr>
          <a:xfrm>
            <a:off x="9080500" y="3916998"/>
            <a:ext cx="1271904" cy="1271904"/>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a:t>
            </a:r>
          </a:p>
        </p:txBody>
      </p:sp>
      <p:sp>
        <p:nvSpPr>
          <p:cNvPr id="53" name="Text Placeholder 3">
            <a:extLst>
              <a:ext uri="{FF2B5EF4-FFF2-40B4-BE49-F238E27FC236}">
                <a16:creationId xmlns:a16="http://schemas.microsoft.com/office/drawing/2014/main" id="{36990999-1C86-3C4A-9E86-512FFE509F06}"/>
              </a:ext>
            </a:extLst>
          </p:cNvPr>
          <p:cNvSpPr>
            <a:spLocks noGrp="1"/>
          </p:cNvSpPr>
          <p:nvPr>
            <p:ph type="body" sz="half" idx="39" hasCustomPrompt="1"/>
          </p:nvPr>
        </p:nvSpPr>
        <p:spPr>
          <a:xfrm>
            <a:off x="336105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54" name="Text Placeholder 3">
            <a:extLst>
              <a:ext uri="{FF2B5EF4-FFF2-40B4-BE49-F238E27FC236}">
                <a16:creationId xmlns:a16="http://schemas.microsoft.com/office/drawing/2014/main" id="{0257D817-539C-DD4E-AE71-8174AB5D41C0}"/>
              </a:ext>
            </a:extLst>
          </p:cNvPr>
          <p:cNvSpPr>
            <a:spLocks noGrp="1"/>
          </p:cNvSpPr>
          <p:nvPr>
            <p:ph type="body" sz="half" idx="40" hasCustomPrompt="1"/>
          </p:nvPr>
        </p:nvSpPr>
        <p:spPr>
          <a:xfrm>
            <a:off x="336105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55" name="Text Placeholder 3">
            <a:extLst>
              <a:ext uri="{FF2B5EF4-FFF2-40B4-BE49-F238E27FC236}">
                <a16:creationId xmlns:a16="http://schemas.microsoft.com/office/drawing/2014/main" id="{36990999-1C86-3C4A-9E86-512FFE509F06}"/>
              </a:ext>
            </a:extLst>
          </p:cNvPr>
          <p:cNvSpPr>
            <a:spLocks noGrp="1"/>
          </p:cNvSpPr>
          <p:nvPr>
            <p:ph type="body" sz="half" idx="41" hasCustomPrompt="1"/>
          </p:nvPr>
        </p:nvSpPr>
        <p:spPr>
          <a:xfrm>
            <a:off x="620585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56" name="Text Placeholder 3">
            <a:extLst>
              <a:ext uri="{FF2B5EF4-FFF2-40B4-BE49-F238E27FC236}">
                <a16:creationId xmlns:a16="http://schemas.microsoft.com/office/drawing/2014/main" id="{0257D817-539C-DD4E-AE71-8174AB5D41C0}"/>
              </a:ext>
            </a:extLst>
          </p:cNvPr>
          <p:cNvSpPr>
            <a:spLocks noGrp="1"/>
          </p:cNvSpPr>
          <p:nvPr>
            <p:ph type="body" sz="half" idx="42" hasCustomPrompt="1"/>
          </p:nvPr>
        </p:nvSpPr>
        <p:spPr>
          <a:xfrm>
            <a:off x="620585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57" name="Text Placeholder 3">
            <a:extLst>
              <a:ext uri="{FF2B5EF4-FFF2-40B4-BE49-F238E27FC236}">
                <a16:creationId xmlns:a16="http://schemas.microsoft.com/office/drawing/2014/main" id="{36990999-1C86-3C4A-9E86-512FFE509F06}"/>
              </a:ext>
            </a:extLst>
          </p:cNvPr>
          <p:cNvSpPr>
            <a:spLocks noGrp="1"/>
          </p:cNvSpPr>
          <p:nvPr>
            <p:ph type="body" sz="half" idx="43" hasCustomPrompt="1"/>
          </p:nvPr>
        </p:nvSpPr>
        <p:spPr>
          <a:xfrm>
            <a:off x="908113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58" name="Text Placeholder 3">
            <a:extLst>
              <a:ext uri="{FF2B5EF4-FFF2-40B4-BE49-F238E27FC236}">
                <a16:creationId xmlns:a16="http://schemas.microsoft.com/office/drawing/2014/main" id="{0257D817-539C-DD4E-AE71-8174AB5D41C0}"/>
              </a:ext>
            </a:extLst>
          </p:cNvPr>
          <p:cNvSpPr>
            <a:spLocks noGrp="1"/>
          </p:cNvSpPr>
          <p:nvPr>
            <p:ph type="body" sz="half" idx="44" hasCustomPrompt="1"/>
          </p:nvPr>
        </p:nvSpPr>
        <p:spPr>
          <a:xfrm>
            <a:off x="908113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Tree>
    <p:extLst>
      <p:ext uri="{BB962C8B-B14F-4D97-AF65-F5344CB8AC3E}">
        <p14:creationId xmlns:p14="http://schemas.microsoft.com/office/powerpoint/2010/main" val="7610652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QUOT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extLst>
              <p:ext uri="{D42A27DB-BD31-4B8C-83A1-F6EECF244321}">
                <p14:modId xmlns:p14="http://schemas.microsoft.com/office/powerpoint/2010/main" val="32561160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454EA0D7-47B3-5149-B51A-CABC5742FBE7}"/>
              </a:ext>
            </a:extLst>
          </p:cNvPr>
          <p:cNvSpPr txBox="1"/>
          <p:nvPr/>
        </p:nvSpPr>
        <p:spPr>
          <a:xfrm>
            <a:off x="374977" y="2505671"/>
            <a:ext cx="5331588" cy="1846659"/>
          </a:xfrm>
          <a:prstGeom prst="rect">
            <a:avLst/>
          </a:prstGeom>
          <a:noFill/>
        </p:spPr>
        <p:txBody>
          <a:bodyPr wrap="none" lIns="0" tIns="0" rIns="0" bIns="0" rtlCol="0" anchor="ctr">
            <a:spAutoFit/>
          </a:bodyPr>
          <a:lstStyle/>
          <a:p>
            <a:pPr algn="l"/>
            <a:r>
              <a:rPr lang="en-US" sz="12000" b="1" i="0">
                <a:solidFill>
                  <a:schemeClr val="bg1"/>
                </a:solidFill>
                <a:latin typeface="Arial Narrow" panose="020B0604020202020204" pitchFamily="34" charset="0"/>
                <a:cs typeface="Arial Narrow" panose="020B0604020202020204" pitchFamily="34" charset="0"/>
              </a:rPr>
              <a:t>QUOTES</a:t>
            </a:r>
          </a:p>
        </p:txBody>
      </p:sp>
    </p:spTree>
    <p:extLst>
      <p:ext uri="{BB962C8B-B14F-4D97-AF65-F5344CB8AC3E}">
        <p14:creationId xmlns:p14="http://schemas.microsoft.com/office/powerpoint/2010/main" val="352401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takeaway">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295009865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Text Placeholder 3">
            <a:extLst>
              <a:ext uri="{FF2B5EF4-FFF2-40B4-BE49-F238E27FC236}">
                <a16:creationId xmlns:a16="http://schemas.microsoft.com/office/drawing/2014/main" id="{773DA736-E5DF-844D-B5DD-D8BB742411F8}"/>
              </a:ext>
            </a:extLst>
          </p:cNvPr>
          <p:cNvSpPr>
            <a:spLocks noGrp="1"/>
          </p:cNvSpPr>
          <p:nvPr>
            <p:ph type="body" sz="half" idx="10" hasCustomPrompt="1"/>
          </p:nvPr>
        </p:nvSpPr>
        <p:spPr>
          <a:xfrm>
            <a:off x="6210301" y="6388100"/>
            <a:ext cx="4546600"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7"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11223624" cy="36420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11" name="Text Placeholder 3">
            <a:extLst>
              <a:ext uri="{FF2B5EF4-FFF2-40B4-BE49-F238E27FC236}">
                <a16:creationId xmlns:a16="http://schemas.microsoft.com/office/drawing/2014/main" id="{F2D0924E-7A15-6045-86EA-6E2333478DE4}"/>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
        <p:nvSpPr>
          <p:cNvPr id="8" name="Text Placeholder 2"/>
          <p:cNvSpPr>
            <a:spLocks noGrp="1"/>
          </p:cNvSpPr>
          <p:nvPr>
            <p:ph type="body" sz="quarter" idx="12" hasCustomPrompt="1"/>
          </p:nvPr>
        </p:nvSpPr>
        <p:spPr>
          <a:xfrm>
            <a:off x="457200" y="5610797"/>
            <a:ext cx="11252200" cy="511175"/>
          </a:xfrm>
        </p:spPr>
        <p:txBody>
          <a:bodyPr/>
          <a:lstStyle>
            <a:lvl1pPr marL="0" marR="0" indent="0" algn="ctr" defTabSz="457200" rtl="0" eaLnBrk="1" fontAlgn="auto" latinLnBrk="0" hangingPunct="1">
              <a:lnSpc>
                <a:spcPct val="100000"/>
              </a:lnSpc>
              <a:spcBef>
                <a:spcPts val="0"/>
              </a:spcBef>
              <a:spcAft>
                <a:spcPts val="0"/>
              </a:spcAft>
              <a:buClrTx/>
              <a:buSzTx/>
              <a:buFont typeface="Arial"/>
              <a:buNone/>
              <a:tabLst/>
              <a:defRPr sz="1800" i="1">
                <a:solidFill>
                  <a:srgbClr val="FF8C00"/>
                </a:solidFill>
              </a:defRPr>
            </a:lvl1pPr>
          </a:lstStyle>
          <a:p>
            <a:pPr lvl="0"/>
            <a:r>
              <a:rPr lang="en-US"/>
              <a:t>Optional takeaway goes here in this format</a:t>
            </a:r>
          </a:p>
        </p:txBody>
      </p:sp>
    </p:spTree>
    <p:extLst>
      <p:ext uri="{BB962C8B-B14F-4D97-AF65-F5344CB8AC3E}">
        <p14:creationId xmlns:p14="http://schemas.microsoft.com/office/powerpoint/2010/main" val="1351502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B160A2B-5371-CA41-BD2F-F42585E23A68}"/>
              </a:ext>
            </a:extLst>
          </p:cNvPr>
          <p:cNvGraphicFramePr>
            <a:graphicFrameLocks noChangeAspect="1"/>
          </p:cNvGraphicFramePr>
          <p:nvPr>
            <p:custDataLst>
              <p:tags r:id="rId1"/>
            </p:custDataLst>
            <p:extLst>
              <p:ext uri="{D42A27DB-BD31-4B8C-83A1-F6EECF244321}">
                <p14:modId xmlns:p14="http://schemas.microsoft.com/office/powerpoint/2010/main" val="33384891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7B160A2B-5371-CA41-BD2F-F42585E23A6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Text Placeholder 6">
            <a:extLst>
              <a:ext uri="{FF2B5EF4-FFF2-40B4-BE49-F238E27FC236}">
                <a16:creationId xmlns:a16="http://schemas.microsoft.com/office/drawing/2014/main" id="{6F09CC93-7A2B-5149-9FA1-5215EC8FA590}"/>
              </a:ext>
            </a:extLst>
          </p:cNvPr>
          <p:cNvSpPr>
            <a:spLocks noGrp="1"/>
          </p:cNvSpPr>
          <p:nvPr>
            <p:ph type="body" sz="quarter" idx="10" hasCustomPrompt="1"/>
          </p:nvPr>
        </p:nvSpPr>
        <p:spPr>
          <a:xfrm>
            <a:off x="489712" y="1609725"/>
            <a:ext cx="7400925" cy="3259138"/>
          </a:xfrm>
        </p:spPr>
        <p:txBody>
          <a:bodyPr/>
          <a:lstStyle>
            <a:lvl1pPr>
              <a:defRPr sz="5400" b="1">
                <a:solidFill>
                  <a:schemeClr val="tx2"/>
                </a:solidFill>
              </a:defRPr>
            </a:lvl1pPr>
          </a:lstStyle>
          <a:p>
            <a:pPr lvl="0"/>
            <a:r>
              <a:rPr lang="en-US"/>
              <a:t>Click to add quote</a:t>
            </a:r>
          </a:p>
        </p:txBody>
      </p:sp>
      <p:sp>
        <p:nvSpPr>
          <p:cNvPr id="9" name="Text Placeholder 3">
            <a:extLst>
              <a:ext uri="{FF2B5EF4-FFF2-40B4-BE49-F238E27FC236}">
                <a16:creationId xmlns:a16="http://schemas.microsoft.com/office/drawing/2014/main" id="{2C68D909-7F77-144F-A778-CADD0466B483}"/>
              </a:ext>
            </a:extLst>
          </p:cNvPr>
          <p:cNvSpPr>
            <a:spLocks noGrp="1"/>
          </p:cNvSpPr>
          <p:nvPr>
            <p:ph type="body" sz="half" idx="2" hasCustomPrompt="1"/>
          </p:nvPr>
        </p:nvSpPr>
        <p:spPr>
          <a:xfrm>
            <a:off x="485776" y="4979815"/>
            <a:ext cx="3578224" cy="803619"/>
          </a:xfrm>
        </p:spPr>
        <p:txBody>
          <a:bodyPr anchor="t"/>
          <a:lstStyle>
            <a:lvl1pPr marL="179388" indent="-179388">
              <a:lnSpc>
                <a:spcPct val="100000"/>
              </a:lnSpc>
              <a:buFont typeface="System Font Regular"/>
              <a:buChar char="–"/>
              <a:tabLst/>
              <a:defRPr lang="en-US" sz="1600" smtClean="0">
                <a:solidFill>
                  <a:schemeClr val="tx2"/>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effectLst/>
                <a:latin typeface="Arial" panose="020B0604020202020204" pitchFamily="34" charset="0"/>
              </a:rPr>
              <a:t>Click to add author</a:t>
            </a:r>
          </a:p>
        </p:txBody>
      </p:sp>
      <p:grpSp>
        <p:nvGrpSpPr>
          <p:cNvPr id="10" name="Group 9"/>
          <p:cNvGrpSpPr/>
          <p:nvPr userDrawn="1"/>
        </p:nvGrpSpPr>
        <p:grpSpPr>
          <a:xfrm>
            <a:off x="481775" y="722372"/>
            <a:ext cx="1017382" cy="857508"/>
            <a:chOff x="3657600" y="2450592"/>
            <a:chExt cx="2560320" cy="2157984"/>
          </a:xfrm>
        </p:grpSpPr>
        <p:sp>
          <p:nvSpPr>
            <p:cNvPr id="11" name="Freeform 10"/>
            <p:cNvSpPr/>
            <p:nvPr userDrawn="1"/>
          </p:nvSpPr>
          <p:spPr>
            <a:xfrm>
              <a:off x="3657600"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userDrawn="1"/>
          </p:nvSpPr>
          <p:spPr>
            <a:xfrm>
              <a:off x="5023104"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flipH="1" flipV="1">
            <a:off x="6896365" y="4895446"/>
            <a:ext cx="1017382" cy="857508"/>
            <a:chOff x="3657600" y="2450592"/>
            <a:chExt cx="2560320" cy="2157984"/>
          </a:xfrm>
        </p:grpSpPr>
        <p:sp>
          <p:nvSpPr>
            <p:cNvPr id="14" name="Freeform 13"/>
            <p:cNvSpPr/>
            <p:nvPr userDrawn="1"/>
          </p:nvSpPr>
          <p:spPr>
            <a:xfrm>
              <a:off x="3657600"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userDrawn="1"/>
          </p:nvSpPr>
          <p:spPr>
            <a:xfrm>
              <a:off x="5023104"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2162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tx2"/>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B160A2B-5371-CA41-BD2F-F42585E23A68}"/>
              </a:ext>
            </a:extLst>
          </p:cNvPr>
          <p:cNvGraphicFramePr>
            <a:graphicFrameLocks noChangeAspect="1"/>
          </p:cNvGraphicFramePr>
          <p:nvPr>
            <p:custDataLst>
              <p:tags r:id="rId1"/>
            </p:custDataLst>
            <p:extLst>
              <p:ext uri="{D42A27DB-BD31-4B8C-83A1-F6EECF244321}">
                <p14:modId xmlns:p14="http://schemas.microsoft.com/office/powerpoint/2010/main" val="153922967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7B160A2B-5371-CA41-BD2F-F42585E23A6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Text Placeholder 6">
            <a:extLst>
              <a:ext uri="{FF2B5EF4-FFF2-40B4-BE49-F238E27FC236}">
                <a16:creationId xmlns:a16="http://schemas.microsoft.com/office/drawing/2014/main" id="{6F09CC93-7A2B-5149-9FA1-5215EC8FA590}"/>
              </a:ext>
            </a:extLst>
          </p:cNvPr>
          <p:cNvSpPr>
            <a:spLocks noGrp="1"/>
          </p:cNvSpPr>
          <p:nvPr>
            <p:ph type="body" sz="quarter" idx="10" hasCustomPrompt="1"/>
          </p:nvPr>
        </p:nvSpPr>
        <p:spPr>
          <a:xfrm>
            <a:off x="489712" y="1609725"/>
            <a:ext cx="7400925" cy="3255264"/>
          </a:xfrm>
        </p:spPr>
        <p:txBody>
          <a:bodyPr/>
          <a:lstStyle>
            <a:lvl1pPr>
              <a:defRPr sz="5400" b="1">
                <a:solidFill>
                  <a:schemeClr val="bg1"/>
                </a:solidFill>
              </a:defRPr>
            </a:lvl1pPr>
          </a:lstStyle>
          <a:p>
            <a:pPr lvl="0"/>
            <a:r>
              <a:rPr lang="en-US"/>
              <a:t>Click to add quote</a:t>
            </a:r>
          </a:p>
        </p:txBody>
      </p:sp>
      <p:sp>
        <p:nvSpPr>
          <p:cNvPr id="10" name="Text Placeholder 3">
            <a:extLst>
              <a:ext uri="{FF2B5EF4-FFF2-40B4-BE49-F238E27FC236}">
                <a16:creationId xmlns:a16="http://schemas.microsoft.com/office/drawing/2014/main" id="{2C68D909-7F77-144F-A778-CADD0466B483}"/>
              </a:ext>
            </a:extLst>
          </p:cNvPr>
          <p:cNvSpPr>
            <a:spLocks noGrp="1"/>
          </p:cNvSpPr>
          <p:nvPr>
            <p:ph type="body" sz="half" idx="2" hasCustomPrompt="1"/>
          </p:nvPr>
        </p:nvSpPr>
        <p:spPr>
          <a:xfrm>
            <a:off x="485776" y="4979815"/>
            <a:ext cx="3578224" cy="803619"/>
          </a:xfrm>
        </p:spPr>
        <p:txBody>
          <a:bodyPr anchor="t"/>
          <a:lstStyle>
            <a:lvl1pPr marL="179388" indent="-179388">
              <a:lnSpc>
                <a:spcPct val="100000"/>
              </a:lnSpc>
              <a:buFont typeface="System Font Regular"/>
              <a:buChar char="–"/>
              <a:tabLst/>
              <a:defRPr lang="en-US" sz="1600" smtClean="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effectLst/>
                <a:latin typeface="Arial" panose="020B0604020202020204" pitchFamily="34" charset="0"/>
              </a:rPr>
              <a:t>Click to add author</a:t>
            </a:r>
          </a:p>
        </p:txBody>
      </p:sp>
      <p:grpSp>
        <p:nvGrpSpPr>
          <p:cNvPr id="11" name="Group 10"/>
          <p:cNvGrpSpPr/>
          <p:nvPr userDrawn="1"/>
        </p:nvGrpSpPr>
        <p:grpSpPr>
          <a:xfrm>
            <a:off x="481775" y="722372"/>
            <a:ext cx="1017382" cy="857508"/>
            <a:chOff x="3657600" y="2450592"/>
            <a:chExt cx="2560320" cy="2157984"/>
          </a:xfrm>
        </p:grpSpPr>
        <p:sp>
          <p:nvSpPr>
            <p:cNvPr id="12" name="Freeform 11"/>
            <p:cNvSpPr/>
            <p:nvPr userDrawn="1"/>
          </p:nvSpPr>
          <p:spPr>
            <a:xfrm>
              <a:off x="3657600"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userDrawn="1"/>
          </p:nvSpPr>
          <p:spPr>
            <a:xfrm>
              <a:off x="5023104"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flipH="1" flipV="1">
            <a:off x="6896365" y="4895446"/>
            <a:ext cx="1017382" cy="857508"/>
            <a:chOff x="3657600" y="2450592"/>
            <a:chExt cx="2560320" cy="2157984"/>
          </a:xfrm>
        </p:grpSpPr>
        <p:sp>
          <p:nvSpPr>
            <p:cNvPr id="15" name="Freeform 14"/>
            <p:cNvSpPr/>
            <p:nvPr userDrawn="1"/>
          </p:nvSpPr>
          <p:spPr>
            <a:xfrm>
              <a:off x="3657600"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userDrawn="1"/>
          </p:nvSpPr>
          <p:spPr>
            <a:xfrm>
              <a:off x="5023104"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a:t>
            </a:fld>
            <a:endParaRPr lang="en-US" sz="800" kern="1200">
              <a:solidFill>
                <a:schemeClr val="bg1"/>
              </a:solidFill>
              <a:effectLst/>
              <a:latin typeface="+mn-lt"/>
              <a:ea typeface="+mn-ea"/>
              <a:cs typeface="+mn-cs"/>
            </a:endParaRPr>
          </a:p>
        </p:txBody>
      </p:sp>
    </p:spTree>
    <p:extLst>
      <p:ext uri="{BB962C8B-B14F-4D97-AF65-F5344CB8AC3E}">
        <p14:creationId xmlns:p14="http://schemas.microsoft.com/office/powerpoint/2010/main" val="389739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Gradi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B160A2B-5371-CA41-BD2F-F42585E23A68}"/>
              </a:ext>
            </a:extLst>
          </p:cNvPr>
          <p:cNvGraphicFramePr>
            <a:graphicFrameLocks noChangeAspect="1"/>
          </p:cNvGraphicFramePr>
          <p:nvPr>
            <p:custDataLst>
              <p:tags r:id="rId1"/>
            </p:custDataLst>
            <p:extLst>
              <p:ext uri="{D42A27DB-BD31-4B8C-83A1-F6EECF244321}">
                <p14:modId xmlns:p14="http://schemas.microsoft.com/office/powerpoint/2010/main" val="352717095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7B160A2B-5371-CA41-BD2F-F42585E23A6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6" name="Text Placeholder 6">
            <a:extLst>
              <a:ext uri="{FF2B5EF4-FFF2-40B4-BE49-F238E27FC236}">
                <a16:creationId xmlns:a16="http://schemas.microsoft.com/office/drawing/2014/main" id="{6F09CC93-7A2B-5149-9FA1-5215EC8FA590}"/>
              </a:ext>
            </a:extLst>
          </p:cNvPr>
          <p:cNvSpPr>
            <a:spLocks noGrp="1"/>
          </p:cNvSpPr>
          <p:nvPr>
            <p:ph type="body" sz="quarter" idx="10" hasCustomPrompt="1"/>
          </p:nvPr>
        </p:nvSpPr>
        <p:spPr>
          <a:xfrm>
            <a:off x="489712" y="1609725"/>
            <a:ext cx="7400925" cy="3255264"/>
          </a:xfrm>
        </p:spPr>
        <p:txBody>
          <a:bodyPr/>
          <a:lstStyle>
            <a:lvl1pPr>
              <a:defRPr sz="5400" b="1">
                <a:solidFill>
                  <a:schemeClr val="bg1"/>
                </a:solidFill>
              </a:defRPr>
            </a:lvl1pPr>
          </a:lstStyle>
          <a:p>
            <a:pPr lvl="0"/>
            <a:r>
              <a:rPr lang="en-US"/>
              <a:t>Click to add quote</a:t>
            </a:r>
          </a:p>
        </p:txBody>
      </p:sp>
      <p:sp>
        <p:nvSpPr>
          <p:cNvPr id="10" name="Text Placeholder 3">
            <a:extLst>
              <a:ext uri="{FF2B5EF4-FFF2-40B4-BE49-F238E27FC236}">
                <a16:creationId xmlns:a16="http://schemas.microsoft.com/office/drawing/2014/main" id="{2C68D909-7F77-144F-A778-CADD0466B483}"/>
              </a:ext>
            </a:extLst>
          </p:cNvPr>
          <p:cNvSpPr>
            <a:spLocks noGrp="1"/>
          </p:cNvSpPr>
          <p:nvPr>
            <p:ph type="body" sz="half" idx="2" hasCustomPrompt="1"/>
          </p:nvPr>
        </p:nvSpPr>
        <p:spPr>
          <a:xfrm>
            <a:off x="485776" y="4979815"/>
            <a:ext cx="3578224" cy="803619"/>
          </a:xfrm>
        </p:spPr>
        <p:txBody>
          <a:bodyPr anchor="t"/>
          <a:lstStyle>
            <a:lvl1pPr marL="179388" indent="-179388">
              <a:lnSpc>
                <a:spcPct val="100000"/>
              </a:lnSpc>
              <a:buFont typeface="System Font Regular"/>
              <a:buChar char="–"/>
              <a:tabLst/>
              <a:defRPr lang="en-US" sz="1600" smtClean="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effectLst/>
                <a:latin typeface="Arial" panose="020B0604020202020204" pitchFamily="34" charset="0"/>
              </a:rPr>
              <a:t>Click to add author</a:t>
            </a:r>
          </a:p>
        </p:txBody>
      </p:sp>
      <p:grpSp>
        <p:nvGrpSpPr>
          <p:cNvPr id="11" name="Group 10"/>
          <p:cNvGrpSpPr/>
          <p:nvPr userDrawn="1"/>
        </p:nvGrpSpPr>
        <p:grpSpPr>
          <a:xfrm>
            <a:off x="481775" y="722372"/>
            <a:ext cx="1017382" cy="857508"/>
            <a:chOff x="3657600" y="2450592"/>
            <a:chExt cx="2560320" cy="2157984"/>
          </a:xfrm>
        </p:grpSpPr>
        <p:sp>
          <p:nvSpPr>
            <p:cNvPr id="12" name="Freeform 11"/>
            <p:cNvSpPr/>
            <p:nvPr userDrawn="1"/>
          </p:nvSpPr>
          <p:spPr>
            <a:xfrm>
              <a:off x="3657600"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userDrawn="1"/>
          </p:nvSpPr>
          <p:spPr>
            <a:xfrm>
              <a:off x="5023104"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flipH="1" flipV="1">
            <a:off x="6896365" y="4895446"/>
            <a:ext cx="1017382" cy="857508"/>
            <a:chOff x="3657600" y="2450592"/>
            <a:chExt cx="2560320" cy="2157984"/>
          </a:xfrm>
        </p:grpSpPr>
        <p:sp>
          <p:nvSpPr>
            <p:cNvPr id="15" name="Freeform 14"/>
            <p:cNvSpPr/>
            <p:nvPr userDrawn="1"/>
          </p:nvSpPr>
          <p:spPr>
            <a:xfrm>
              <a:off x="3657600"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userDrawn="1"/>
          </p:nvSpPr>
          <p:spPr>
            <a:xfrm>
              <a:off x="5023104"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a:t>
            </a:fld>
            <a:endParaRPr lang="en-US" sz="800" kern="1200">
              <a:solidFill>
                <a:schemeClr val="bg1"/>
              </a:solidFill>
              <a:effectLst/>
              <a:latin typeface="+mn-lt"/>
              <a:ea typeface="+mn-ea"/>
              <a:cs typeface="+mn-cs"/>
            </a:endParaRPr>
          </a:p>
        </p:txBody>
      </p:sp>
    </p:spTree>
    <p:extLst>
      <p:ext uri="{BB962C8B-B14F-4D97-AF65-F5344CB8AC3E}">
        <p14:creationId xmlns:p14="http://schemas.microsoft.com/office/powerpoint/2010/main" val="48547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AGENDA+DIVIDER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extLst>
              <p:ext uri="{D42A27DB-BD31-4B8C-83A1-F6EECF244321}">
                <p14:modId xmlns:p14="http://schemas.microsoft.com/office/powerpoint/2010/main" val="9489628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064E14D-7EB8-984D-B09A-CDFF8DFEAAB9}"/>
              </a:ext>
            </a:extLst>
          </p:cNvPr>
          <p:cNvSpPr txBox="1"/>
          <p:nvPr/>
        </p:nvSpPr>
        <p:spPr>
          <a:xfrm>
            <a:off x="374977" y="1582341"/>
            <a:ext cx="6515245" cy="3693319"/>
          </a:xfrm>
          <a:prstGeom prst="rect">
            <a:avLst/>
          </a:prstGeom>
          <a:noFill/>
        </p:spPr>
        <p:txBody>
          <a:bodyPr wrap="none" lIns="0" tIns="0" rIns="0" bIns="0" rtlCol="0" anchor="ctr">
            <a:spAutoFit/>
          </a:bodyPr>
          <a:lstStyle/>
          <a:p>
            <a:pPr algn="l"/>
            <a:r>
              <a:rPr lang="en-US" sz="12000" b="1" i="0">
                <a:solidFill>
                  <a:schemeClr val="bg1"/>
                </a:solidFill>
                <a:latin typeface="Arial Narrow" panose="020B0604020202020204" pitchFamily="34" charset="0"/>
                <a:cs typeface="Arial Narrow" panose="020B0604020202020204" pitchFamily="34" charset="0"/>
              </a:rPr>
              <a:t>AGENDA +</a:t>
            </a:r>
          </a:p>
          <a:p>
            <a:pPr algn="l"/>
            <a:r>
              <a:rPr lang="en-US" sz="12000" b="1" i="0">
                <a:solidFill>
                  <a:schemeClr val="bg1"/>
                </a:solidFill>
                <a:latin typeface="Arial Narrow" panose="020B0604020202020204" pitchFamily="34" charset="0"/>
                <a:cs typeface="Arial Narrow" panose="020B0604020202020204" pitchFamily="34" charset="0"/>
              </a:rPr>
              <a:t>DIVIDERS</a:t>
            </a:r>
          </a:p>
        </p:txBody>
      </p:sp>
    </p:spTree>
    <p:extLst>
      <p:ext uri="{BB962C8B-B14F-4D97-AF65-F5344CB8AC3E}">
        <p14:creationId xmlns:p14="http://schemas.microsoft.com/office/powerpoint/2010/main" val="1563724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Agenda">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292524163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 Placeholder 3">
            <a:extLst>
              <a:ext uri="{FF2B5EF4-FFF2-40B4-BE49-F238E27FC236}">
                <a16:creationId xmlns:a16="http://schemas.microsoft.com/office/drawing/2014/main" id="{0A192DE0-80AD-0F4F-926B-A532DCA048C7}"/>
              </a:ext>
            </a:extLst>
          </p:cNvPr>
          <p:cNvSpPr>
            <a:spLocks noGrp="1"/>
          </p:cNvSpPr>
          <p:nvPr>
            <p:ph type="body" sz="half" idx="17" hasCustomPrompt="1"/>
          </p:nvPr>
        </p:nvSpPr>
        <p:spPr>
          <a:xfrm>
            <a:off x="5257801" y="4901184"/>
            <a:ext cx="6451599" cy="1846659"/>
          </a:xfrm>
          <a:noFill/>
        </p:spPr>
        <p:txBody>
          <a:bodyPr wrap="square" lIns="0" tIns="0" rIns="0" bIns="0" rtlCol="0">
            <a:spAutoFit/>
          </a:bodyPr>
          <a:lstStyle>
            <a:lvl1pPr marL="0" indent="0" algn="r">
              <a:buNone/>
              <a:defRPr lang="en-US" sz="12000" b="1" dirty="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title</a:t>
            </a:r>
          </a:p>
        </p:txBody>
      </p:sp>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nvPr>
        </p:nvSpPr>
        <p:spPr>
          <a:xfrm>
            <a:off x="485775" y="361950"/>
            <a:ext cx="5495925" cy="5759450"/>
          </a:xfrm>
        </p:spPr>
        <p:txBody>
          <a:bodyPr/>
          <a:lstStyle>
            <a:lvl1pPr marL="365760" indent="-365760">
              <a:lnSpc>
                <a:spcPct val="90000"/>
              </a:lnSpc>
              <a:spcBef>
                <a:spcPts val="900"/>
              </a:spcBef>
              <a:buFont typeface="+mj-lt"/>
              <a:buAutoNum type="arabicPeriod"/>
              <a:tabLst/>
              <a:defRPr/>
            </a:lvl1pPr>
            <a:lvl2pPr>
              <a:buNone/>
              <a:defRPr/>
            </a:lvl2pPr>
          </a:lstStyle>
          <a:p>
            <a:pPr lvl="0"/>
            <a:r>
              <a:rPr lang="en-US"/>
              <a:t>Click to add topic</a:t>
            </a:r>
          </a:p>
        </p:txBody>
      </p:sp>
    </p:spTree>
    <p:extLst>
      <p:ext uri="{BB962C8B-B14F-4D97-AF65-F5344CB8AC3E}">
        <p14:creationId xmlns:p14="http://schemas.microsoft.com/office/powerpoint/2010/main" val="7743562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Agenda: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241021594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nvPr>
        </p:nvSpPr>
        <p:spPr>
          <a:xfrm>
            <a:off x="485775" y="361950"/>
            <a:ext cx="5495925" cy="5759450"/>
          </a:xfrm>
        </p:spPr>
        <p:txBody>
          <a:bodyPr/>
          <a:lstStyle>
            <a:lvl1pPr marL="365760" indent="-365760">
              <a:lnSpc>
                <a:spcPct val="90000"/>
              </a:lnSpc>
              <a:spcBef>
                <a:spcPts val="750"/>
              </a:spcBef>
              <a:buFont typeface="+mj-lt"/>
              <a:buAutoNum type="arabicPeriod"/>
              <a:tabLst/>
              <a:defRPr>
                <a:solidFill>
                  <a:schemeClr val="bg1"/>
                </a:solidFill>
              </a:defRPr>
            </a:lvl1pPr>
            <a:lvl2pPr>
              <a:buNone/>
              <a:defRPr/>
            </a:lvl2pPr>
          </a:lstStyle>
          <a:p>
            <a:pPr lvl="0"/>
            <a:r>
              <a:rPr lang="en-US"/>
              <a:t>Click to add topic</a:t>
            </a:r>
          </a:p>
        </p:txBody>
      </p:sp>
      <p:sp>
        <p:nvSpPr>
          <p:cNvPr id="5" name="Text Placeholder 3">
            <a:extLst>
              <a:ext uri="{FF2B5EF4-FFF2-40B4-BE49-F238E27FC236}">
                <a16:creationId xmlns:a16="http://schemas.microsoft.com/office/drawing/2014/main" id="{DB6C0D33-0FFA-6147-9164-8C2E0B03F17F}"/>
              </a:ext>
            </a:extLst>
          </p:cNvPr>
          <p:cNvSpPr>
            <a:spLocks noGrp="1"/>
          </p:cNvSpPr>
          <p:nvPr>
            <p:ph type="body" sz="half" idx="17" hasCustomPrompt="1"/>
          </p:nvPr>
        </p:nvSpPr>
        <p:spPr>
          <a:xfrm>
            <a:off x="5257801" y="4901184"/>
            <a:ext cx="6448424" cy="1846659"/>
          </a:xfrm>
          <a:noFill/>
        </p:spPr>
        <p:txBody>
          <a:bodyPr wrap="square" lIns="0" tIns="0" rIns="0" bIns="0" rtlCol="0">
            <a:spAutoFit/>
          </a:bodyPr>
          <a:lstStyle>
            <a:lvl1pPr marL="0" indent="0" algn="r">
              <a:buNone/>
              <a:defRPr lang="en-US" sz="12000" b="1" dirty="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title</a:t>
            </a:r>
          </a:p>
        </p:txBody>
      </p:sp>
    </p:spTree>
    <p:extLst>
      <p:ext uri="{BB962C8B-B14F-4D97-AF65-F5344CB8AC3E}">
        <p14:creationId xmlns:p14="http://schemas.microsoft.com/office/powerpoint/2010/main" val="2319153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Agenda: gradi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268597709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nvPr>
        </p:nvSpPr>
        <p:spPr>
          <a:xfrm>
            <a:off x="485775" y="361950"/>
            <a:ext cx="5495925" cy="5759450"/>
          </a:xfrm>
        </p:spPr>
        <p:txBody>
          <a:bodyPr/>
          <a:lstStyle>
            <a:lvl1pPr marL="365760" indent="-365760">
              <a:lnSpc>
                <a:spcPct val="90000"/>
              </a:lnSpc>
              <a:spcBef>
                <a:spcPts val="750"/>
              </a:spcBef>
              <a:buFont typeface="+mj-lt"/>
              <a:buAutoNum type="arabicPeriod"/>
              <a:tabLst/>
              <a:defRPr>
                <a:solidFill>
                  <a:schemeClr val="bg1"/>
                </a:solidFill>
              </a:defRPr>
            </a:lvl1pPr>
            <a:lvl2pPr>
              <a:buNone/>
              <a:defRPr/>
            </a:lvl2pPr>
          </a:lstStyle>
          <a:p>
            <a:pPr lvl="0"/>
            <a:r>
              <a:rPr lang="en-US"/>
              <a:t>Click to add topic</a:t>
            </a:r>
          </a:p>
        </p:txBody>
      </p:sp>
      <p:sp>
        <p:nvSpPr>
          <p:cNvPr id="5" name="Text Placeholder 3">
            <a:extLst>
              <a:ext uri="{FF2B5EF4-FFF2-40B4-BE49-F238E27FC236}">
                <a16:creationId xmlns:a16="http://schemas.microsoft.com/office/drawing/2014/main" id="{DB6C0D33-0FFA-6147-9164-8C2E0B03F17F}"/>
              </a:ext>
            </a:extLst>
          </p:cNvPr>
          <p:cNvSpPr>
            <a:spLocks noGrp="1"/>
          </p:cNvSpPr>
          <p:nvPr>
            <p:ph type="body" sz="half" idx="17" hasCustomPrompt="1"/>
          </p:nvPr>
        </p:nvSpPr>
        <p:spPr>
          <a:xfrm>
            <a:off x="5257801" y="4901184"/>
            <a:ext cx="6448424" cy="1846659"/>
          </a:xfrm>
          <a:noFill/>
        </p:spPr>
        <p:txBody>
          <a:bodyPr wrap="square" lIns="0" tIns="0" rIns="0" bIns="0" rtlCol="0">
            <a:spAutoFit/>
          </a:bodyPr>
          <a:lstStyle>
            <a:lvl1pPr marL="0" indent="0" algn="r">
              <a:buNone/>
              <a:defRPr lang="en-US" sz="12000" b="1" dirty="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title</a:t>
            </a:r>
          </a:p>
        </p:txBody>
      </p:sp>
    </p:spTree>
    <p:extLst>
      <p:ext uri="{BB962C8B-B14F-4D97-AF65-F5344CB8AC3E}">
        <p14:creationId xmlns:p14="http://schemas.microsoft.com/office/powerpoint/2010/main" val="2415545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 Section Number_White">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28796124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Text Placeholder 31">
            <a:extLst>
              <a:ext uri="{FF2B5EF4-FFF2-40B4-BE49-F238E27FC236}">
                <a16:creationId xmlns:a16="http://schemas.microsoft.com/office/drawing/2014/main" id="{238B94AE-F916-2A4E-BCBE-CA2B8EFD74CE}"/>
              </a:ext>
            </a:extLst>
          </p:cNvPr>
          <p:cNvSpPr>
            <a:spLocks noGrp="1"/>
          </p:cNvSpPr>
          <p:nvPr>
            <p:ph type="body" sz="quarter" idx="10" hasCustomPrompt="1"/>
          </p:nvPr>
        </p:nvSpPr>
        <p:spPr>
          <a:xfrm>
            <a:off x="438912" y="2936238"/>
            <a:ext cx="8353425" cy="2466749"/>
          </a:xfrm>
        </p:spPr>
        <p:txBody>
          <a:bodyPr anchor="t" anchorCtr="0"/>
          <a:lstStyle>
            <a:lvl1pPr>
              <a:lnSpc>
                <a:spcPct val="90000"/>
              </a:lnSpc>
              <a:defRPr sz="5400" b="1">
                <a:solidFill>
                  <a:schemeClr val="accent1"/>
                </a:solidFill>
              </a:defRPr>
            </a:lvl1pPr>
          </a:lstStyle>
          <a:p>
            <a:pPr lvl="0"/>
            <a:r>
              <a:rPr lang="en-US"/>
              <a:t>Section Name</a:t>
            </a:r>
          </a:p>
        </p:txBody>
      </p:sp>
      <p:sp>
        <p:nvSpPr>
          <p:cNvPr id="8" name="Text Placeholder 31">
            <a:extLst>
              <a:ext uri="{FF2B5EF4-FFF2-40B4-BE49-F238E27FC236}">
                <a16:creationId xmlns:a16="http://schemas.microsoft.com/office/drawing/2014/main" id="{238B94AE-F916-2A4E-BCBE-CA2B8EFD74CE}"/>
              </a:ext>
            </a:extLst>
          </p:cNvPr>
          <p:cNvSpPr>
            <a:spLocks noGrp="1"/>
          </p:cNvSpPr>
          <p:nvPr>
            <p:ph type="body" sz="quarter" idx="11" hasCustomPrompt="1"/>
          </p:nvPr>
        </p:nvSpPr>
        <p:spPr>
          <a:xfrm>
            <a:off x="438912" y="636606"/>
            <a:ext cx="8353425" cy="1689905"/>
          </a:xfrm>
        </p:spPr>
        <p:txBody>
          <a:bodyPr anchor="t" anchorCtr="0"/>
          <a:lstStyle>
            <a:lvl1pPr>
              <a:lnSpc>
                <a:spcPct val="90000"/>
              </a:lnSpc>
              <a:defRPr sz="15000" b="1">
                <a:solidFill>
                  <a:schemeClr val="accent1"/>
                </a:solidFill>
              </a:defRPr>
            </a:lvl1pPr>
          </a:lstStyle>
          <a:p>
            <a:pPr lvl="0"/>
            <a:r>
              <a:rPr lang="en-US"/>
              <a:t>#</a:t>
            </a:r>
          </a:p>
        </p:txBody>
      </p:sp>
      <p:sp>
        <p:nvSpPr>
          <p:cNvPr id="9" name="TextBox 8">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tx1"/>
                </a:solidFill>
                <a:effectLst/>
                <a:latin typeface="+mn-lt"/>
                <a:ea typeface="+mn-ea"/>
                <a:cs typeface="+mn-cs"/>
              </a:rPr>
              <a:t>‹#›</a:t>
            </a:fld>
            <a:endParaRPr lang="en-US" sz="800" kern="1200">
              <a:solidFill>
                <a:schemeClr val="tx1"/>
              </a:solidFill>
              <a:effectLst/>
              <a:latin typeface="+mn-lt"/>
              <a:ea typeface="+mn-ea"/>
              <a:cs typeface="+mn-cs"/>
            </a:endParaRPr>
          </a:p>
        </p:txBody>
      </p:sp>
    </p:spTree>
    <p:extLst>
      <p:ext uri="{BB962C8B-B14F-4D97-AF65-F5344CB8AC3E}">
        <p14:creationId xmlns:p14="http://schemas.microsoft.com/office/powerpoint/2010/main" val="14333812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 Section Number_Blue">
    <p:bg>
      <p:bgPr>
        <a:solidFill>
          <a:schemeClr val="accent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335471093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Text Placeholder 31">
            <a:extLst>
              <a:ext uri="{FF2B5EF4-FFF2-40B4-BE49-F238E27FC236}">
                <a16:creationId xmlns:a16="http://schemas.microsoft.com/office/drawing/2014/main" id="{238B94AE-F916-2A4E-BCBE-CA2B8EFD74CE}"/>
              </a:ext>
            </a:extLst>
          </p:cNvPr>
          <p:cNvSpPr>
            <a:spLocks noGrp="1"/>
          </p:cNvSpPr>
          <p:nvPr>
            <p:ph type="body" sz="quarter" idx="10" hasCustomPrompt="1"/>
          </p:nvPr>
        </p:nvSpPr>
        <p:spPr>
          <a:xfrm>
            <a:off x="438912" y="2936238"/>
            <a:ext cx="8353425" cy="2466749"/>
          </a:xfrm>
        </p:spPr>
        <p:txBody>
          <a:bodyPr anchor="t" anchorCtr="0"/>
          <a:lstStyle>
            <a:lvl1pPr>
              <a:lnSpc>
                <a:spcPct val="90000"/>
              </a:lnSpc>
              <a:defRPr sz="5400" b="1">
                <a:solidFill>
                  <a:schemeClr val="bg1"/>
                </a:solidFill>
              </a:defRPr>
            </a:lvl1pPr>
          </a:lstStyle>
          <a:p>
            <a:pPr lvl="0"/>
            <a:r>
              <a:rPr lang="en-US"/>
              <a:t>Section Name</a:t>
            </a:r>
          </a:p>
        </p:txBody>
      </p:sp>
      <p:sp>
        <p:nvSpPr>
          <p:cNvPr id="8" name="Text Placeholder 31">
            <a:extLst>
              <a:ext uri="{FF2B5EF4-FFF2-40B4-BE49-F238E27FC236}">
                <a16:creationId xmlns:a16="http://schemas.microsoft.com/office/drawing/2014/main" id="{238B94AE-F916-2A4E-BCBE-CA2B8EFD74CE}"/>
              </a:ext>
            </a:extLst>
          </p:cNvPr>
          <p:cNvSpPr>
            <a:spLocks noGrp="1"/>
          </p:cNvSpPr>
          <p:nvPr>
            <p:ph type="body" sz="quarter" idx="11" hasCustomPrompt="1"/>
          </p:nvPr>
        </p:nvSpPr>
        <p:spPr>
          <a:xfrm>
            <a:off x="438912" y="636606"/>
            <a:ext cx="8353425" cy="1689905"/>
          </a:xfrm>
        </p:spPr>
        <p:txBody>
          <a:bodyPr anchor="t" anchorCtr="0"/>
          <a:lstStyle>
            <a:lvl1pPr>
              <a:lnSpc>
                <a:spcPct val="90000"/>
              </a:lnSpc>
              <a:defRPr sz="15000" b="1">
                <a:solidFill>
                  <a:schemeClr val="bg1"/>
                </a:solidFill>
              </a:defRPr>
            </a:lvl1pPr>
          </a:lstStyle>
          <a:p>
            <a:pPr lvl="0"/>
            <a:r>
              <a:rPr lang="en-US"/>
              <a:t>#</a:t>
            </a:r>
          </a:p>
        </p:txBody>
      </p:sp>
      <p:sp>
        <p:nvSpPr>
          <p:cNvPr id="5" name="TextBox 4">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a:t>
            </a:fld>
            <a:endParaRPr lang="en-US" sz="800" kern="1200">
              <a:solidFill>
                <a:schemeClr val="bg1"/>
              </a:solidFill>
              <a:effectLst/>
              <a:latin typeface="+mn-lt"/>
              <a:ea typeface="+mn-ea"/>
              <a:cs typeface="+mn-cs"/>
            </a:endParaRPr>
          </a:p>
        </p:txBody>
      </p:sp>
    </p:spTree>
    <p:extLst>
      <p:ext uri="{BB962C8B-B14F-4D97-AF65-F5344CB8AC3E}">
        <p14:creationId xmlns:p14="http://schemas.microsoft.com/office/powerpoint/2010/main" val="3195730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Section Number_Gradi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775346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7" name="Text Placeholder 31">
            <a:extLst>
              <a:ext uri="{FF2B5EF4-FFF2-40B4-BE49-F238E27FC236}">
                <a16:creationId xmlns:a16="http://schemas.microsoft.com/office/drawing/2014/main" id="{238B94AE-F916-2A4E-BCBE-CA2B8EFD74CE}"/>
              </a:ext>
            </a:extLst>
          </p:cNvPr>
          <p:cNvSpPr>
            <a:spLocks noGrp="1"/>
          </p:cNvSpPr>
          <p:nvPr>
            <p:ph type="body" sz="quarter" idx="10" hasCustomPrompt="1"/>
          </p:nvPr>
        </p:nvSpPr>
        <p:spPr>
          <a:xfrm>
            <a:off x="438912" y="2936238"/>
            <a:ext cx="8353425" cy="2466749"/>
          </a:xfrm>
        </p:spPr>
        <p:txBody>
          <a:bodyPr anchor="t" anchorCtr="0"/>
          <a:lstStyle>
            <a:lvl1pPr>
              <a:lnSpc>
                <a:spcPct val="90000"/>
              </a:lnSpc>
              <a:defRPr sz="5400" b="1">
                <a:solidFill>
                  <a:schemeClr val="bg1"/>
                </a:solidFill>
              </a:defRPr>
            </a:lvl1pPr>
          </a:lstStyle>
          <a:p>
            <a:pPr lvl="0"/>
            <a:r>
              <a:rPr lang="en-US"/>
              <a:t>Section Name</a:t>
            </a:r>
          </a:p>
        </p:txBody>
      </p:sp>
      <p:sp>
        <p:nvSpPr>
          <p:cNvPr id="8" name="Text Placeholder 31">
            <a:extLst>
              <a:ext uri="{FF2B5EF4-FFF2-40B4-BE49-F238E27FC236}">
                <a16:creationId xmlns:a16="http://schemas.microsoft.com/office/drawing/2014/main" id="{238B94AE-F916-2A4E-BCBE-CA2B8EFD74CE}"/>
              </a:ext>
            </a:extLst>
          </p:cNvPr>
          <p:cNvSpPr>
            <a:spLocks noGrp="1"/>
          </p:cNvSpPr>
          <p:nvPr>
            <p:ph type="body" sz="quarter" idx="11" hasCustomPrompt="1"/>
          </p:nvPr>
        </p:nvSpPr>
        <p:spPr>
          <a:xfrm>
            <a:off x="438912" y="636606"/>
            <a:ext cx="8353425" cy="1689905"/>
          </a:xfrm>
        </p:spPr>
        <p:txBody>
          <a:bodyPr anchor="t" anchorCtr="0"/>
          <a:lstStyle>
            <a:lvl1pPr>
              <a:lnSpc>
                <a:spcPct val="90000"/>
              </a:lnSpc>
              <a:defRPr sz="15000" b="1">
                <a:solidFill>
                  <a:schemeClr val="bg1"/>
                </a:solidFill>
              </a:defRPr>
            </a:lvl1pPr>
          </a:lstStyle>
          <a:p>
            <a:pPr lvl="0"/>
            <a:r>
              <a:rPr lang="en-US"/>
              <a:t>#</a:t>
            </a:r>
          </a:p>
        </p:txBody>
      </p:sp>
      <p:sp>
        <p:nvSpPr>
          <p:cNvPr id="5" name="TextBox 4">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a:t>
            </a:fld>
            <a:endParaRPr lang="en-US" sz="800" kern="1200">
              <a:solidFill>
                <a:schemeClr val="bg1"/>
              </a:solidFill>
              <a:effectLst/>
              <a:latin typeface="+mn-lt"/>
              <a:ea typeface="+mn-ea"/>
              <a:cs typeface="+mn-cs"/>
            </a:endParaRPr>
          </a:p>
        </p:txBody>
      </p:sp>
    </p:spTree>
    <p:extLst>
      <p:ext uri="{BB962C8B-B14F-4D97-AF65-F5344CB8AC3E}">
        <p14:creationId xmlns:p14="http://schemas.microsoft.com/office/powerpoint/2010/main" val="3016544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lef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275501815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C57F4E2F-BA25-A740-A97C-6060BBEA4B3C}"/>
              </a:ext>
            </a:extLst>
          </p:cNvPr>
          <p:cNvSpPr>
            <a:spLocks noGrp="1"/>
          </p:cNvSpPr>
          <p:nvPr>
            <p:ph sz="quarter" idx="12"/>
          </p:nvPr>
        </p:nvSpPr>
        <p:spPr>
          <a:xfrm>
            <a:off x="4305300" y="361950"/>
            <a:ext cx="7400923" cy="5756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1" y="6388100"/>
            <a:ext cx="4546600"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3" name="Title 2">
            <a:extLst>
              <a:ext uri="{FF2B5EF4-FFF2-40B4-BE49-F238E27FC236}">
                <a16:creationId xmlns:a16="http://schemas.microsoft.com/office/drawing/2014/main" id="{0DD3F4F7-9124-C547-A701-15854901D947}"/>
              </a:ext>
            </a:extLst>
          </p:cNvPr>
          <p:cNvSpPr>
            <a:spLocks noGrp="1"/>
          </p:cNvSpPr>
          <p:nvPr>
            <p:ph type="title" hasCustomPrompt="1"/>
          </p:nvPr>
        </p:nvSpPr>
        <p:spPr>
          <a:xfrm>
            <a:off x="458721" y="356540"/>
            <a:ext cx="3605279" cy="5770271"/>
          </a:xfrm>
        </p:spPr>
        <p:txBody>
          <a:bodyPr/>
          <a:lstStyle/>
          <a:p>
            <a:r>
              <a:rPr lang="en-US"/>
              <a:t>Click to add title</a:t>
            </a:r>
          </a:p>
        </p:txBody>
      </p:sp>
    </p:spTree>
    <p:extLst>
      <p:ext uri="{BB962C8B-B14F-4D97-AF65-F5344CB8AC3E}">
        <p14:creationId xmlns:p14="http://schemas.microsoft.com/office/powerpoint/2010/main" val="4421049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Divi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1"/>
            </p:custDataLst>
            <p:extLst>
              <p:ext uri="{D42A27DB-BD31-4B8C-83A1-F6EECF244321}">
                <p14:modId xmlns:p14="http://schemas.microsoft.com/office/powerpoint/2010/main" val="191024342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2" name="Text Placeholder 31">
            <a:extLst>
              <a:ext uri="{FF2B5EF4-FFF2-40B4-BE49-F238E27FC236}">
                <a16:creationId xmlns:a16="http://schemas.microsoft.com/office/drawing/2014/main" id="{5CC233EE-2A87-264A-ADED-2C5F6769BB11}"/>
              </a:ext>
            </a:extLst>
          </p:cNvPr>
          <p:cNvSpPr>
            <a:spLocks noGrp="1"/>
          </p:cNvSpPr>
          <p:nvPr>
            <p:ph type="body" sz="quarter" idx="10" hasCustomPrompt="1"/>
          </p:nvPr>
        </p:nvSpPr>
        <p:spPr>
          <a:xfrm>
            <a:off x="438912" y="265694"/>
            <a:ext cx="8353425" cy="5847080"/>
          </a:xfrm>
        </p:spPr>
        <p:txBody>
          <a:bodyPr/>
          <a:lstStyle>
            <a:lvl1pPr>
              <a:lnSpc>
                <a:spcPct val="90000"/>
              </a:lnSpc>
              <a:defRPr sz="5400" b="1">
                <a:solidFill>
                  <a:schemeClr val="tx2"/>
                </a:solidFill>
              </a:defRPr>
            </a:lvl1pPr>
          </a:lstStyle>
          <a:p>
            <a:pPr lvl="0"/>
            <a:r>
              <a:rPr lang="en-US"/>
              <a:t>This slide is for </a:t>
            </a:r>
            <a:br>
              <a:rPr lang="en-US"/>
            </a:br>
            <a:r>
              <a:rPr lang="en-US"/>
              <a:t>divider, statement </a:t>
            </a:r>
            <a:br>
              <a:rPr lang="en-US"/>
            </a:br>
            <a:r>
              <a:rPr lang="en-US"/>
              <a:t>or takeaway.</a:t>
            </a:r>
          </a:p>
        </p:txBody>
      </p:sp>
      <p:sp>
        <p:nvSpPr>
          <p:cNvPr id="4" name="TextBox 3">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tx1"/>
                </a:solidFill>
                <a:effectLst/>
                <a:latin typeface="+mn-lt"/>
                <a:ea typeface="+mn-ea"/>
                <a:cs typeface="+mn-cs"/>
              </a:rPr>
              <a:t>‹#›</a:t>
            </a:fld>
            <a:endParaRPr lang="en-US" sz="800" kern="1200">
              <a:solidFill>
                <a:schemeClr val="tx1"/>
              </a:solidFill>
              <a:effectLst/>
              <a:latin typeface="+mn-lt"/>
              <a:ea typeface="+mn-ea"/>
              <a:cs typeface="+mn-cs"/>
            </a:endParaRPr>
          </a:p>
        </p:txBody>
      </p:sp>
    </p:spTree>
    <p:extLst>
      <p:ext uri="{BB962C8B-B14F-4D97-AF65-F5344CB8AC3E}">
        <p14:creationId xmlns:p14="http://schemas.microsoft.com/office/powerpoint/2010/main" val="30327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Divider: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1"/>
            </p:custDataLst>
            <p:extLst>
              <p:ext uri="{D42A27DB-BD31-4B8C-83A1-F6EECF244321}">
                <p14:modId xmlns:p14="http://schemas.microsoft.com/office/powerpoint/2010/main" val="28874665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Text Placeholder 31">
            <a:extLst>
              <a:ext uri="{FF2B5EF4-FFF2-40B4-BE49-F238E27FC236}">
                <a16:creationId xmlns:a16="http://schemas.microsoft.com/office/drawing/2014/main" id="{C06AFCA8-B142-954A-B5B3-D20CE87B1662}"/>
              </a:ext>
            </a:extLst>
          </p:cNvPr>
          <p:cNvSpPr>
            <a:spLocks noGrp="1"/>
          </p:cNvSpPr>
          <p:nvPr>
            <p:ph type="body" sz="quarter" idx="10" hasCustomPrompt="1"/>
          </p:nvPr>
        </p:nvSpPr>
        <p:spPr>
          <a:xfrm>
            <a:off x="438912" y="265694"/>
            <a:ext cx="8353425" cy="5847080"/>
          </a:xfrm>
        </p:spPr>
        <p:txBody>
          <a:bodyPr/>
          <a:lstStyle>
            <a:lvl1pPr>
              <a:lnSpc>
                <a:spcPct val="90000"/>
              </a:lnSpc>
              <a:defRPr sz="5400" b="1">
                <a:solidFill>
                  <a:schemeClr val="bg1"/>
                </a:solidFill>
              </a:defRPr>
            </a:lvl1pPr>
          </a:lstStyle>
          <a:p>
            <a:pPr lvl="0"/>
            <a:r>
              <a:rPr lang="en-US"/>
              <a:t>This slide is for </a:t>
            </a:r>
            <a:br>
              <a:rPr lang="en-US"/>
            </a:br>
            <a:r>
              <a:rPr lang="en-US"/>
              <a:t>divider, statement </a:t>
            </a:r>
            <a:br>
              <a:rPr lang="en-US"/>
            </a:br>
            <a:r>
              <a:rPr lang="en-US"/>
              <a:t>or takeaway.</a:t>
            </a:r>
          </a:p>
        </p:txBody>
      </p:sp>
      <p:sp>
        <p:nvSpPr>
          <p:cNvPr id="4" name="TextBox 3">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a:t>
            </a:fld>
            <a:endParaRPr lang="en-US" sz="800" kern="1200">
              <a:solidFill>
                <a:schemeClr val="bg1"/>
              </a:solidFill>
              <a:effectLst/>
              <a:latin typeface="+mn-lt"/>
              <a:ea typeface="+mn-ea"/>
              <a:cs typeface="+mn-cs"/>
            </a:endParaRPr>
          </a:p>
        </p:txBody>
      </p:sp>
    </p:spTree>
    <p:extLst>
      <p:ext uri="{BB962C8B-B14F-4D97-AF65-F5344CB8AC3E}">
        <p14:creationId xmlns:p14="http://schemas.microsoft.com/office/powerpoint/2010/main" val="3930697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Divider: gradi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1"/>
            </p:custDataLst>
            <p:extLst>
              <p:ext uri="{D42A27DB-BD31-4B8C-83A1-F6EECF244321}">
                <p14:modId xmlns:p14="http://schemas.microsoft.com/office/powerpoint/2010/main" val="358015961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7" name="Text Placeholder 31">
            <a:extLst>
              <a:ext uri="{FF2B5EF4-FFF2-40B4-BE49-F238E27FC236}">
                <a16:creationId xmlns:a16="http://schemas.microsoft.com/office/drawing/2014/main" id="{C06AFCA8-B142-954A-B5B3-D20CE87B1662}"/>
              </a:ext>
            </a:extLst>
          </p:cNvPr>
          <p:cNvSpPr>
            <a:spLocks noGrp="1"/>
          </p:cNvSpPr>
          <p:nvPr>
            <p:ph type="body" sz="quarter" idx="10" hasCustomPrompt="1"/>
          </p:nvPr>
        </p:nvSpPr>
        <p:spPr>
          <a:xfrm>
            <a:off x="438912" y="265694"/>
            <a:ext cx="8353425" cy="5847080"/>
          </a:xfrm>
        </p:spPr>
        <p:txBody>
          <a:bodyPr/>
          <a:lstStyle>
            <a:lvl1pPr>
              <a:lnSpc>
                <a:spcPct val="90000"/>
              </a:lnSpc>
              <a:defRPr sz="5400" b="1">
                <a:solidFill>
                  <a:schemeClr val="bg1"/>
                </a:solidFill>
              </a:defRPr>
            </a:lvl1pPr>
          </a:lstStyle>
          <a:p>
            <a:pPr lvl="0"/>
            <a:r>
              <a:rPr lang="en-US"/>
              <a:t>This slide is for </a:t>
            </a:r>
            <a:br>
              <a:rPr lang="en-US"/>
            </a:br>
            <a:r>
              <a:rPr lang="en-US"/>
              <a:t>divider, statement </a:t>
            </a:r>
            <a:br>
              <a:rPr lang="en-US"/>
            </a:br>
            <a:r>
              <a:rPr lang="en-US"/>
              <a:t>or takeaway.</a:t>
            </a:r>
          </a:p>
        </p:txBody>
      </p:sp>
      <p:sp>
        <p:nvSpPr>
          <p:cNvPr id="4" name="TextBox 3">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a:t>
            </a:fld>
            <a:endParaRPr lang="en-US" sz="800" kern="1200">
              <a:solidFill>
                <a:schemeClr val="bg1"/>
              </a:solidFill>
              <a:effectLst/>
              <a:latin typeface="+mn-lt"/>
              <a:ea typeface="+mn-ea"/>
              <a:cs typeface="+mn-cs"/>
            </a:endParaRPr>
          </a:p>
        </p:txBody>
      </p:sp>
    </p:spTree>
    <p:extLst>
      <p:ext uri="{BB962C8B-B14F-4D97-AF65-F5344CB8AC3E}">
        <p14:creationId xmlns:p14="http://schemas.microsoft.com/office/powerpoint/2010/main" val="16871366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OVER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1"/>
            </p:custDataLst>
            <p:extLst>
              <p:ext uri="{D42A27DB-BD31-4B8C-83A1-F6EECF244321}">
                <p14:modId xmlns:p14="http://schemas.microsoft.com/office/powerpoint/2010/main" val="13040087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BA7BA343-6086-A542-94F9-DEB6382B60AA}"/>
              </a:ext>
            </a:extLst>
          </p:cNvPr>
          <p:cNvSpPr txBox="1"/>
          <p:nvPr/>
        </p:nvSpPr>
        <p:spPr>
          <a:xfrm>
            <a:off x="374977" y="2505671"/>
            <a:ext cx="5331588" cy="1846659"/>
          </a:xfrm>
          <a:prstGeom prst="rect">
            <a:avLst/>
          </a:prstGeom>
          <a:noFill/>
        </p:spPr>
        <p:txBody>
          <a:bodyPr wrap="none" lIns="0" tIns="0" rIns="0" bIns="0" rtlCol="0" anchor="ctr">
            <a:spAutoFit/>
          </a:bodyPr>
          <a:lstStyle/>
          <a:p>
            <a:pPr algn="l"/>
            <a:r>
              <a:rPr lang="en-US" sz="12000" b="1" i="0">
                <a:solidFill>
                  <a:schemeClr val="bg1"/>
                </a:solidFill>
                <a:latin typeface="Arial Narrow" panose="020B0604020202020204" pitchFamily="34" charset="0"/>
                <a:cs typeface="Arial Narrow" panose="020B0604020202020204" pitchFamily="34" charset="0"/>
              </a:rPr>
              <a:t>COVERS</a:t>
            </a:r>
          </a:p>
        </p:txBody>
      </p:sp>
    </p:spTree>
    <p:extLst>
      <p:ext uri="{BB962C8B-B14F-4D97-AF65-F5344CB8AC3E}">
        <p14:creationId xmlns:p14="http://schemas.microsoft.com/office/powerpoint/2010/main" val="14730433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slide A: blu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391418509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4792"/>
            <a:ext cx="9365488" cy="1600200"/>
          </a:xfrm>
        </p:spPr>
        <p:txBody>
          <a:bodyPr vert="horz"/>
          <a:lstStyle>
            <a:lvl1pPr>
              <a:lnSpc>
                <a:spcPct val="90000"/>
              </a:lnSpc>
              <a:defRPr sz="6000" b="1" i="0" cap="all" baseline="0">
                <a:solidFill>
                  <a:schemeClr val="accent1"/>
                </a:solidFill>
                <a:latin typeface="Arial Narrow" panose="020B0604020202020204" pitchFamily="34" charset="0"/>
                <a:cs typeface="Arial Narrow" panose="020B0604020202020204" pitchFamily="34" charset="0"/>
              </a:defRPr>
            </a:lvl1pPr>
          </a:lstStyle>
          <a:p>
            <a:r>
              <a:rPr lang="en-US"/>
              <a:t>This is a placeholder </a:t>
            </a:r>
            <a:br>
              <a:rPr lang="en-US"/>
            </a:br>
            <a:r>
              <a:rPr lang="en-US"/>
              <a:t>for main title</a:t>
            </a:r>
          </a:p>
        </p:txBody>
      </p:sp>
      <p:sp>
        <p:nvSpPr>
          <p:cNvPr id="3"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a:p>
            <a:endParaRPr lang="en-US"/>
          </a:p>
        </p:txBody>
      </p:sp>
      <p:sp>
        <p:nvSpPr>
          <p:cNvPr id="12" name="Text Placeholder 3">
            <a:extLst>
              <a:ext uri="{FF2B5EF4-FFF2-40B4-BE49-F238E27FC236}">
                <a16:creationId xmlns:a16="http://schemas.microsoft.com/office/drawing/2014/main" id="{57A2FE8B-9C7D-A345-BB2B-099F6C5E5640}"/>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accent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a:effectLst/>
                <a:latin typeface="Arial" panose="020B0604020202020204" pitchFamily="34" charset="0"/>
              </a:rPr>
              <a:t>Client name (optional)</a:t>
            </a:r>
            <a:br>
              <a:rPr lang="en-US">
                <a:effectLst/>
                <a:latin typeface="Arial" panose="020B0604020202020204" pitchFamily="34" charset="0"/>
              </a:rPr>
            </a:br>
            <a:r>
              <a:rPr lang="en-US">
                <a:effectLst/>
                <a:latin typeface="Arial" panose="020B0604020202020204" pitchFamily="34" charset="0"/>
              </a:rPr>
              <a:t>Month 00, 20XX</a:t>
            </a:r>
            <a:br>
              <a:rPr lang="en-US">
                <a:effectLst/>
                <a:latin typeface="Arial" panose="020B0604020202020204" pitchFamily="34" charset="0"/>
              </a:rPr>
            </a:br>
            <a:r>
              <a:rPr lang="en-US">
                <a:effectLst/>
                <a:latin typeface="Arial" panose="020B0604020202020204" pitchFamily="34" charset="0"/>
              </a:rPr>
              <a:t>Presenter1, Job Title, location  |  Presenter2, Job Title, location</a:t>
            </a:r>
            <a:br>
              <a:rPr lang="en-US">
                <a:effectLst/>
                <a:latin typeface="Arial" panose="020B0604020202020204" pitchFamily="34" charset="0"/>
              </a:rPr>
            </a:br>
            <a:br>
              <a:rPr lang="en-US">
                <a:effectLst/>
                <a:latin typeface="Arial" panose="020B0604020202020204" pitchFamily="34" charset="0"/>
              </a:rPr>
            </a:br>
            <a:r>
              <a:rPr lang="en-US">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D5790EA8-AA62-F64A-8A53-EECC7CCE7712}"/>
              </a:ext>
            </a:extLst>
          </p:cNvPr>
          <p:cNvSpPr/>
          <p:nvPr/>
        </p:nvSpPr>
        <p:spPr>
          <a:xfrm>
            <a:off x="485775" y="6257135"/>
            <a:ext cx="1785745" cy="153888"/>
          </a:xfrm>
          <a:prstGeom prst="rect">
            <a:avLst/>
          </a:prstGeom>
        </p:spPr>
        <p:txBody>
          <a:bodyPr wrap="none" lIns="0" tIns="0" rIns="0" bIns="0">
            <a:spAutoFit/>
          </a:bodyPr>
          <a:lstStyle/>
          <a:p>
            <a:r>
              <a:rPr lang="en-US" sz="1000">
                <a:solidFill>
                  <a:schemeClr val="accent1"/>
                </a:solidFill>
                <a:effectLst/>
                <a:latin typeface="Arial" panose="020B0604020202020204" pitchFamily="34" charset="0"/>
              </a:rPr>
              <a:t>A business of Marsh McLennan</a:t>
            </a:r>
            <a:endParaRPr lang="en-US" sz="1000">
              <a:solidFill>
                <a:schemeClr val="accent1"/>
              </a:solidFill>
            </a:endParaRPr>
          </a:p>
        </p:txBody>
      </p:sp>
      <p:sp>
        <p:nvSpPr>
          <p:cNvPr id="9"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707120" y="361951"/>
            <a:ext cx="3002280" cy="338459"/>
          </a:xfrm>
          <a:noFill/>
        </p:spPr>
        <p:txBody>
          <a:bodyPr anchor="t" anchorCtr="0"/>
          <a:lstStyle>
            <a:lvl1pPr algn="r">
              <a:defRPr sz="1000">
                <a:solidFill>
                  <a:srgbClr val="FF0000"/>
                </a:solidFill>
              </a:defRPr>
            </a:lvl1pPr>
          </a:lstStyle>
          <a:p>
            <a:r>
              <a:rPr lang="en-US"/>
              <a:t>Placeholder for a third party or a client logo if needed.</a:t>
            </a:r>
            <a:br>
              <a:rPr lang="en-US"/>
            </a:br>
            <a:endParaRPr lang="en-US"/>
          </a:p>
        </p:txBody>
      </p:sp>
      <p:sp>
        <p:nvSpPr>
          <p:cNvPr id="11" name="Text Placeholder 7"/>
          <p:cNvSpPr>
            <a:spLocks noGrp="1"/>
          </p:cNvSpPr>
          <p:nvPr>
            <p:ph type="body" sz="quarter" idx="13" hasCustomPrompt="1"/>
          </p:nvPr>
        </p:nvSpPr>
        <p:spPr>
          <a:xfrm>
            <a:off x="8707120" y="1081847"/>
            <a:ext cx="2875280" cy="639323"/>
          </a:xfrm>
        </p:spPr>
        <p:txBody>
          <a:bodyPr/>
          <a:lstStyle>
            <a:lvl1pPr>
              <a:defRPr sz="1000" baseline="0">
                <a:solidFill>
                  <a:srgbClr val="FF0000"/>
                </a:solidFill>
              </a:defRPr>
            </a:lvl1pPr>
          </a:lstStyle>
          <a:p>
            <a:pPr lvl="0"/>
            <a:r>
              <a:rPr lang="en-US"/>
              <a:t>Zoom in on placeholder until image icon appears. Click icon to insert your image. Once inserted, go to Format tab &gt; click Crop &gt; select “Fit”. Size up as needed if you have a vertical or square logo.  </a:t>
            </a:r>
          </a:p>
        </p:txBody>
      </p:sp>
      <p:sp>
        <p:nvSpPr>
          <p:cNvPr id="15" name="Text Placeholder 7"/>
          <p:cNvSpPr>
            <a:spLocks noGrp="1"/>
          </p:cNvSpPr>
          <p:nvPr>
            <p:ph type="body" sz="quarter" idx="14" hasCustomPrompt="1"/>
          </p:nvPr>
        </p:nvSpPr>
        <p:spPr>
          <a:xfrm>
            <a:off x="8648065" y="744032"/>
            <a:ext cx="213995" cy="288666"/>
          </a:xfrm>
          <a:prstGeom prst="upArrow">
            <a:avLst>
              <a:gd name="adj1" fmla="val 33976"/>
              <a:gd name="adj2" fmla="val 50000"/>
            </a:avLst>
          </a:prstGeom>
          <a:solidFill>
            <a:srgbClr val="FF0000"/>
          </a:solidFill>
        </p:spPr>
        <p:txBody>
          <a:bodyPr/>
          <a:lstStyle>
            <a:lvl1pPr>
              <a:defRPr sz="1000" baseline="0">
                <a:solidFill>
                  <a:srgbClr val="FF0000"/>
                </a:solidFill>
              </a:defRPr>
            </a:lvl1pPr>
          </a:lstStyle>
          <a:p>
            <a:pPr lvl="0"/>
            <a:r>
              <a:rPr lang="en-US"/>
              <a:t> </a:t>
            </a: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5775" y="342901"/>
            <a:ext cx="3078486" cy="341377"/>
          </a:xfrm>
          <a:prstGeom prst="rect">
            <a:avLst/>
          </a:prstGeom>
        </p:spPr>
      </p:pic>
    </p:spTree>
    <p:extLst>
      <p:ext uri="{BB962C8B-B14F-4D97-AF65-F5344CB8AC3E}">
        <p14:creationId xmlns:p14="http://schemas.microsoft.com/office/powerpoint/2010/main" val="27743674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A: blue">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92280820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4792"/>
            <a:ext cx="9365488" cy="1600200"/>
          </a:xfrm>
        </p:spPr>
        <p:txBody>
          <a:bodyPr vert="horz"/>
          <a:lstStyle>
            <a:lvl1pPr>
              <a:lnSpc>
                <a:spcPct val="90000"/>
              </a:lnSpc>
              <a:defRPr sz="6000" b="1" i="0" cap="all" baseline="0">
                <a:solidFill>
                  <a:schemeClr val="bg1"/>
                </a:solidFill>
                <a:latin typeface="Arial Narrow" panose="020B0604020202020204" pitchFamily="34" charset="0"/>
                <a:cs typeface="Arial Narrow" panose="020B0604020202020204" pitchFamily="34" charset="0"/>
              </a:defRPr>
            </a:lvl1pPr>
          </a:lstStyle>
          <a:p>
            <a:r>
              <a:rPr lang="en-US"/>
              <a:t>This is a placeholder </a:t>
            </a:r>
            <a:br>
              <a:rPr lang="en-US"/>
            </a:br>
            <a:r>
              <a:rPr lang="en-US"/>
              <a:t>for main title</a:t>
            </a:r>
          </a:p>
        </p:txBody>
      </p:sp>
      <p:sp>
        <p:nvSpPr>
          <p:cNvPr id="3"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a:p>
            <a:endParaRPr lang="en-US"/>
          </a:p>
        </p:txBody>
      </p:sp>
      <p:sp>
        <p:nvSpPr>
          <p:cNvPr id="12" name="Text Placeholder 3">
            <a:extLst>
              <a:ext uri="{FF2B5EF4-FFF2-40B4-BE49-F238E27FC236}">
                <a16:creationId xmlns:a16="http://schemas.microsoft.com/office/drawing/2014/main" id="{57A2FE8B-9C7D-A345-BB2B-099F6C5E5640}"/>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a:effectLst/>
                <a:latin typeface="Arial" panose="020B0604020202020204" pitchFamily="34" charset="0"/>
              </a:rPr>
              <a:t>Client name (optional)</a:t>
            </a:r>
            <a:br>
              <a:rPr lang="en-US">
                <a:effectLst/>
                <a:latin typeface="Arial" panose="020B0604020202020204" pitchFamily="34" charset="0"/>
              </a:rPr>
            </a:br>
            <a:r>
              <a:rPr lang="en-US">
                <a:effectLst/>
                <a:latin typeface="Arial" panose="020B0604020202020204" pitchFamily="34" charset="0"/>
              </a:rPr>
              <a:t>Month 00, 20XX</a:t>
            </a:r>
            <a:br>
              <a:rPr lang="en-US">
                <a:effectLst/>
                <a:latin typeface="Arial" panose="020B0604020202020204" pitchFamily="34" charset="0"/>
              </a:rPr>
            </a:br>
            <a:r>
              <a:rPr lang="en-US">
                <a:effectLst/>
                <a:latin typeface="Arial" panose="020B0604020202020204" pitchFamily="34" charset="0"/>
              </a:rPr>
              <a:t>Presenter1, Job Title, location  |  Presenter2, Job Title, location</a:t>
            </a:r>
            <a:br>
              <a:rPr lang="en-US">
                <a:effectLst/>
                <a:latin typeface="Arial" panose="020B0604020202020204" pitchFamily="34" charset="0"/>
              </a:rPr>
            </a:br>
            <a:br>
              <a:rPr lang="en-US">
                <a:effectLst/>
                <a:latin typeface="Arial" panose="020B0604020202020204" pitchFamily="34" charset="0"/>
              </a:rPr>
            </a:br>
            <a:r>
              <a:rPr lang="en-US">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D5790EA8-AA62-F64A-8A53-EECC7CCE7712}"/>
              </a:ext>
            </a:extLst>
          </p:cNvPr>
          <p:cNvSpPr/>
          <p:nvPr/>
        </p:nvSpPr>
        <p:spPr>
          <a:xfrm>
            <a:off x="485775" y="6257135"/>
            <a:ext cx="1785745" cy="153888"/>
          </a:xfrm>
          <a:prstGeom prst="rect">
            <a:avLst/>
          </a:prstGeom>
        </p:spPr>
        <p:txBody>
          <a:bodyPr wrap="none" lIns="0" tIns="0" rIns="0" bIns="0">
            <a:spAutoFit/>
          </a:bodyPr>
          <a:lstStyle/>
          <a:p>
            <a:r>
              <a:rPr lang="en-US" sz="1000">
                <a:solidFill>
                  <a:schemeClr val="bg1"/>
                </a:solidFill>
                <a:effectLst/>
                <a:latin typeface="Arial" panose="020B0604020202020204" pitchFamily="34" charset="0"/>
              </a:rPr>
              <a:t>A business of Marsh McLennan</a:t>
            </a:r>
            <a:endParaRPr lang="en-US" sz="1000">
              <a:solidFill>
                <a:schemeClr val="bg1"/>
              </a:solidFill>
            </a:endParaRPr>
          </a:p>
        </p:txBody>
      </p:sp>
      <p:sp>
        <p:nvSpPr>
          <p:cNvPr id="9"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707120" y="361951"/>
            <a:ext cx="3002280" cy="338459"/>
          </a:xfrm>
          <a:noFill/>
        </p:spPr>
        <p:txBody>
          <a:bodyPr anchor="t" anchorCtr="0"/>
          <a:lstStyle>
            <a:lvl1pPr algn="r">
              <a:defRPr sz="1000">
                <a:solidFill>
                  <a:srgbClr val="FF0000"/>
                </a:solidFill>
              </a:defRPr>
            </a:lvl1pPr>
          </a:lstStyle>
          <a:p>
            <a:r>
              <a:rPr lang="en-US"/>
              <a:t>Placeholder for a third party or a client logo if needed.</a:t>
            </a:r>
            <a:br>
              <a:rPr lang="en-US"/>
            </a:br>
            <a:endParaRPr lang="en-US"/>
          </a:p>
        </p:txBody>
      </p:sp>
      <p:sp>
        <p:nvSpPr>
          <p:cNvPr id="11" name="Text Placeholder 7"/>
          <p:cNvSpPr>
            <a:spLocks noGrp="1"/>
          </p:cNvSpPr>
          <p:nvPr>
            <p:ph type="body" sz="quarter" idx="13" hasCustomPrompt="1"/>
          </p:nvPr>
        </p:nvSpPr>
        <p:spPr>
          <a:xfrm>
            <a:off x="8707120" y="1081847"/>
            <a:ext cx="2875280" cy="639323"/>
          </a:xfrm>
          <a:solidFill>
            <a:schemeClr val="bg1"/>
          </a:solidFill>
        </p:spPr>
        <p:txBody>
          <a:bodyPr/>
          <a:lstStyle>
            <a:lvl1pPr>
              <a:defRPr sz="1000" baseline="0">
                <a:solidFill>
                  <a:srgbClr val="FF0000"/>
                </a:solidFill>
              </a:defRPr>
            </a:lvl1pPr>
          </a:lstStyle>
          <a:p>
            <a:pPr lvl="0"/>
            <a:r>
              <a:rPr lang="en-US"/>
              <a:t>Zoom in on placeholder until image icon appears. Click icon to insert your image. Once inserted, go to Format tab &gt; click Crop &gt; select “Fit”. Size up as needed if you have a vertical or square logo.  </a:t>
            </a:r>
          </a:p>
        </p:txBody>
      </p:sp>
      <p:sp>
        <p:nvSpPr>
          <p:cNvPr id="15" name="Text Placeholder 7"/>
          <p:cNvSpPr>
            <a:spLocks noGrp="1"/>
          </p:cNvSpPr>
          <p:nvPr>
            <p:ph type="body" sz="quarter" idx="14" hasCustomPrompt="1"/>
          </p:nvPr>
        </p:nvSpPr>
        <p:spPr>
          <a:xfrm>
            <a:off x="8648065" y="744032"/>
            <a:ext cx="213995" cy="288666"/>
          </a:xfrm>
          <a:prstGeom prst="upArrow">
            <a:avLst>
              <a:gd name="adj1" fmla="val 33976"/>
              <a:gd name="adj2" fmla="val 50000"/>
            </a:avLst>
          </a:prstGeom>
          <a:solidFill>
            <a:srgbClr val="FF0000"/>
          </a:solidFill>
        </p:spPr>
        <p:txBody>
          <a:bodyPr/>
          <a:lstStyle>
            <a:lvl1pPr>
              <a:defRPr sz="1000" baseline="0">
                <a:solidFill>
                  <a:srgbClr val="FF0000"/>
                </a:solidFill>
              </a:defRPr>
            </a:lvl1pPr>
          </a:lstStyle>
          <a:p>
            <a:pPr lvl="0"/>
            <a:r>
              <a:rPr lang="en-US"/>
              <a:t> </a:t>
            </a:r>
          </a:p>
        </p:txBody>
      </p:sp>
      <p:sp>
        <p:nvSpPr>
          <p:cNvPr id="16" name="Text Placeholder 7"/>
          <p:cNvSpPr>
            <a:spLocks noGrp="1"/>
          </p:cNvSpPr>
          <p:nvPr>
            <p:ph type="body" sz="quarter" idx="15" hasCustomPrompt="1"/>
          </p:nvPr>
        </p:nvSpPr>
        <p:spPr>
          <a:xfrm>
            <a:off x="448437" y="816206"/>
            <a:ext cx="6288030" cy="752691"/>
          </a:xfrm>
          <a:solidFill>
            <a:schemeClr val="bg1"/>
          </a:solidFill>
        </p:spPr>
        <p:txBody>
          <a:bodyPr/>
          <a:lstStyle>
            <a:lvl1pPr>
              <a:spcAft>
                <a:spcPts val="0"/>
              </a:spcAft>
              <a:defRPr sz="1400" b="1" baseline="0">
                <a:solidFill>
                  <a:srgbClr val="FF0000"/>
                </a:solidFill>
              </a:defRPr>
            </a:lvl1pPr>
          </a:lstStyle>
          <a:p>
            <a:pPr lvl="0"/>
            <a:r>
              <a:rPr lang="en-US"/>
              <a:t>Note: If using a third party or client logo, it needs to have a transparent background and have enough contrast against the background (preferably white). Please visit logo library on Global Sales SharePoint site. </a:t>
            </a:r>
          </a:p>
        </p:txBody>
      </p:sp>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5775" y="342901"/>
            <a:ext cx="3078486" cy="341377"/>
          </a:xfrm>
          <a:prstGeom prst="rect">
            <a:avLst/>
          </a:prstGeom>
        </p:spPr>
      </p:pic>
    </p:spTree>
    <p:extLst>
      <p:ext uri="{BB962C8B-B14F-4D97-AF65-F5344CB8AC3E}">
        <p14:creationId xmlns:p14="http://schemas.microsoft.com/office/powerpoint/2010/main" val="382972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A: gradi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399034389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9" name="Title 1"/>
          <p:cNvSpPr>
            <a:spLocks noGrp="1"/>
          </p:cNvSpPr>
          <p:nvPr>
            <p:ph type="ctrTitle" hasCustomPrompt="1"/>
          </p:nvPr>
        </p:nvSpPr>
        <p:spPr>
          <a:xfrm>
            <a:off x="448437" y="1764792"/>
            <a:ext cx="9365488" cy="1600200"/>
          </a:xfrm>
        </p:spPr>
        <p:txBody>
          <a:bodyPr vert="horz"/>
          <a:lstStyle>
            <a:lvl1pPr>
              <a:lnSpc>
                <a:spcPct val="90000"/>
              </a:lnSpc>
              <a:defRPr lang="en-US" sz="6000" b="1" i="0" kern="1200" cap="all" baseline="0" dirty="0">
                <a:solidFill>
                  <a:schemeClr val="bg1"/>
                </a:solidFill>
                <a:latin typeface="Arial Narrow" panose="020B0604020202020204" pitchFamily="34" charset="0"/>
                <a:ea typeface="+mj-ea"/>
                <a:cs typeface="Arial Narrow" panose="020B0604020202020204" pitchFamily="34" charset="0"/>
              </a:defRPr>
            </a:lvl1pPr>
          </a:lstStyle>
          <a:p>
            <a:r>
              <a:rPr lang="en-US"/>
              <a:t>This is a placeholder </a:t>
            </a:r>
            <a:br>
              <a:rPr lang="en-US"/>
            </a:br>
            <a:r>
              <a:rPr lang="en-US"/>
              <a:t>for main title</a:t>
            </a:r>
          </a:p>
        </p:txBody>
      </p:sp>
      <p:sp>
        <p:nvSpPr>
          <p:cNvPr id="10"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p:txBody>
      </p:sp>
      <p:sp>
        <p:nvSpPr>
          <p:cNvPr id="15" name="Text Placeholder 3">
            <a:extLst>
              <a:ext uri="{FF2B5EF4-FFF2-40B4-BE49-F238E27FC236}">
                <a16:creationId xmlns:a16="http://schemas.microsoft.com/office/drawing/2014/main" id="{376AD702-0276-0141-A183-937FB3505BA2}"/>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a:effectLst/>
                <a:latin typeface="Arial" panose="020B0604020202020204" pitchFamily="34" charset="0"/>
              </a:rPr>
              <a:t>Client name (optional)</a:t>
            </a:r>
            <a:br>
              <a:rPr lang="en-US">
                <a:effectLst/>
                <a:latin typeface="Arial" panose="020B0604020202020204" pitchFamily="34" charset="0"/>
              </a:rPr>
            </a:br>
            <a:r>
              <a:rPr lang="en-US">
                <a:effectLst/>
                <a:latin typeface="Arial" panose="020B0604020202020204" pitchFamily="34" charset="0"/>
              </a:rPr>
              <a:t>Month 00, 20XX</a:t>
            </a:r>
            <a:br>
              <a:rPr lang="en-US">
                <a:effectLst/>
                <a:latin typeface="Arial" panose="020B0604020202020204" pitchFamily="34" charset="0"/>
              </a:rPr>
            </a:br>
            <a:r>
              <a:rPr lang="en-US">
                <a:effectLst/>
                <a:latin typeface="Arial" panose="020B0604020202020204" pitchFamily="34" charset="0"/>
              </a:rPr>
              <a:t>Presenter1, Job Title, location  |  Presenter2, Job Title, location</a:t>
            </a:r>
            <a:br>
              <a:rPr lang="en-US">
                <a:effectLst/>
                <a:latin typeface="Arial" panose="020B0604020202020204" pitchFamily="34" charset="0"/>
              </a:rPr>
            </a:br>
            <a:br>
              <a:rPr lang="en-US">
                <a:effectLst/>
                <a:latin typeface="Arial" panose="020B0604020202020204" pitchFamily="34" charset="0"/>
              </a:rPr>
            </a:br>
            <a:r>
              <a:rPr lang="en-US">
                <a:effectLst/>
                <a:latin typeface="Arial" panose="020B0604020202020204" pitchFamily="34" charset="0"/>
              </a:rPr>
              <a:t>Tagline (optional)</a:t>
            </a:r>
          </a:p>
        </p:txBody>
      </p:sp>
      <p:sp>
        <p:nvSpPr>
          <p:cNvPr id="16" name="Rectangle 15">
            <a:extLst>
              <a:ext uri="{FF2B5EF4-FFF2-40B4-BE49-F238E27FC236}">
                <a16:creationId xmlns:a16="http://schemas.microsoft.com/office/drawing/2014/main" id="{F0B5321B-5321-A64E-90E9-3AC4B69C0ADD}"/>
              </a:ext>
            </a:extLst>
          </p:cNvPr>
          <p:cNvSpPr/>
          <p:nvPr userDrawn="1"/>
        </p:nvSpPr>
        <p:spPr>
          <a:xfrm>
            <a:off x="485775" y="6257135"/>
            <a:ext cx="1785745" cy="153888"/>
          </a:xfrm>
          <a:prstGeom prst="rect">
            <a:avLst/>
          </a:prstGeom>
        </p:spPr>
        <p:txBody>
          <a:bodyPr wrap="none" lIns="0" tIns="0" rIns="0" bIns="0">
            <a:spAutoFit/>
          </a:bodyPr>
          <a:lstStyle/>
          <a:p>
            <a:r>
              <a:rPr lang="en-US" sz="1000">
                <a:solidFill>
                  <a:schemeClr val="bg1"/>
                </a:solidFill>
                <a:effectLst/>
                <a:latin typeface="Arial" panose="020B0604020202020204" pitchFamily="34" charset="0"/>
              </a:rPr>
              <a:t>A business of Marsh McLennan</a:t>
            </a:r>
            <a:endParaRPr lang="en-US" sz="1000">
              <a:solidFill>
                <a:schemeClr val="bg1"/>
              </a:solidFill>
            </a:endParaRPr>
          </a:p>
        </p:txBody>
      </p:sp>
      <p:sp>
        <p:nvSpPr>
          <p:cNvPr id="17"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707120" y="361951"/>
            <a:ext cx="3002280" cy="338459"/>
          </a:xfrm>
          <a:noFill/>
        </p:spPr>
        <p:txBody>
          <a:bodyPr anchor="t" anchorCtr="0"/>
          <a:lstStyle>
            <a:lvl1pPr algn="r">
              <a:defRPr sz="1000">
                <a:solidFill>
                  <a:srgbClr val="FF0000"/>
                </a:solidFill>
              </a:defRPr>
            </a:lvl1pPr>
          </a:lstStyle>
          <a:p>
            <a:r>
              <a:rPr lang="en-US"/>
              <a:t>Placeholder for a third party or a client logo if needed.</a:t>
            </a:r>
            <a:br>
              <a:rPr lang="en-US"/>
            </a:br>
            <a:endParaRPr lang="en-US"/>
          </a:p>
        </p:txBody>
      </p:sp>
      <p:sp>
        <p:nvSpPr>
          <p:cNvPr id="18" name="Text Placeholder 7"/>
          <p:cNvSpPr>
            <a:spLocks noGrp="1"/>
          </p:cNvSpPr>
          <p:nvPr>
            <p:ph type="body" sz="quarter" idx="13" hasCustomPrompt="1"/>
          </p:nvPr>
        </p:nvSpPr>
        <p:spPr>
          <a:xfrm>
            <a:off x="8707120" y="1081847"/>
            <a:ext cx="2875280" cy="639323"/>
          </a:xfrm>
          <a:solidFill>
            <a:schemeClr val="bg1"/>
          </a:solidFill>
        </p:spPr>
        <p:txBody>
          <a:bodyPr/>
          <a:lstStyle>
            <a:lvl1pPr>
              <a:defRPr sz="1000" baseline="0">
                <a:solidFill>
                  <a:srgbClr val="FF0000"/>
                </a:solidFill>
              </a:defRPr>
            </a:lvl1pPr>
          </a:lstStyle>
          <a:p>
            <a:pPr lvl="0"/>
            <a:r>
              <a:rPr lang="en-US"/>
              <a:t>Zoom in on placeholder until image icon appears. Click icon to insert your image. Once inserted, go to Format tab &gt; click Crop &gt; select “Fit”. Size up as needed if you have a vertical or square logo.  </a:t>
            </a:r>
          </a:p>
        </p:txBody>
      </p:sp>
      <p:sp>
        <p:nvSpPr>
          <p:cNvPr id="19" name="Text Placeholder 7"/>
          <p:cNvSpPr>
            <a:spLocks noGrp="1"/>
          </p:cNvSpPr>
          <p:nvPr>
            <p:ph type="body" sz="quarter" idx="14" hasCustomPrompt="1"/>
          </p:nvPr>
        </p:nvSpPr>
        <p:spPr>
          <a:xfrm>
            <a:off x="8648065" y="744032"/>
            <a:ext cx="213995" cy="288666"/>
          </a:xfrm>
          <a:prstGeom prst="upArrow">
            <a:avLst>
              <a:gd name="adj1" fmla="val 33976"/>
              <a:gd name="adj2" fmla="val 50000"/>
            </a:avLst>
          </a:prstGeom>
          <a:solidFill>
            <a:srgbClr val="FF0000"/>
          </a:solidFill>
        </p:spPr>
        <p:txBody>
          <a:bodyPr/>
          <a:lstStyle>
            <a:lvl1pPr>
              <a:defRPr sz="1000" baseline="0">
                <a:solidFill>
                  <a:srgbClr val="FF0000"/>
                </a:solidFill>
              </a:defRPr>
            </a:lvl1pPr>
          </a:lstStyle>
          <a:p>
            <a:pPr lvl="0"/>
            <a:r>
              <a:rPr lang="en-US"/>
              <a:t> </a:t>
            </a:r>
          </a:p>
        </p:txBody>
      </p:sp>
      <p:sp>
        <p:nvSpPr>
          <p:cNvPr id="20" name="Text Placeholder 7"/>
          <p:cNvSpPr>
            <a:spLocks noGrp="1"/>
          </p:cNvSpPr>
          <p:nvPr>
            <p:ph type="body" sz="quarter" idx="15" hasCustomPrompt="1"/>
          </p:nvPr>
        </p:nvSpPr>
        <p:spPr>
          <a:xfrm>
            <a:off x="448437" y="816206"/>
            <a:ext cx="6288030" cy="752691"/>
          </a:xfrm>
          <a:solidFill>
            <a:schemeClr val="bg1"/>
          </a:solidFill>
        </p:spPr>
        <p:txBody>
          <a:bodyPr/>
          <a:lstStyle>
            <a:lvl1pPr>
              <a:spcAft>
                <a:spcPts val="0"/>
              </a:spcAft>
              <a:defRPr sz="1400" b="1" baseline="0">
                <a:solidFill>
                  <a:srgbClr val="FF0000"/>
                </a:solidFill>
              </a:defRPr>
            </a:lvl1pPr>
          </a:lstStyle>
          <a:p>
            <a:pPr lvl="0"/>
            <a:r>
              <a:rPr lang="en-US"/>
              <a:t>Note: If using a third party or client logo, it needs to have a transparent background and have enough contrast against the background (preferably white). Please visit logo library on Global Sales SharePoint site. </a:t>
            </a:r>
          </a:p>
        </p:txBody>
      </p:sp>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85775" y="342901"/>
            <a:ext cx="3078486" cy="341377"/>
          </a:xfrm>
          <a:prstGeom prst="rect">
            <a:avLst/>
          </a:prstGeom>
        </p:spPr>
      </p:pic>
    </p:spTree>
    <p:extLst>
      <p:ext uri="{BB962C8B-B14F-4D97-AF65-F5344CB8AC3E}">
        <p14:creationId xmlns:p14="http://schemas.microsoft.com/office/powerpoint/2010/main" val="28593743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A: dark imag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41984139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Picture Placeholder 73">
            <a:extLst>
              <a:ext uri="{FF2B5EF4-FFF2-40B4-BE49-F238E27FC236}">
                <a16:creationId xmlns:a16="http://schemas.microsoft.com/office/drawing/2014/main" id="{73319BE5-0EF3-DD4B-B826-A8E9F0755285}"/>
              </a:ext>
            </a:extLst>
          </p:cNvPr>
          <p:cNvSpPr>
            <a:spLocks noGrp="1"/>
          </p:cNvSpPr>
          <p:nvPr>
            <p:ph type="pic" sz="quarter" idx="10" hasCustomPrompt="1"/>
          </p:nvPr>
        </p:nvSpPr>
        <p:spPr>
          <a:xfrm>
            <a:off x="0" y="0"/>
            <a:ext cx="12191998" cy="6858000"/>
          </a:xfrm>
          <a:custGeom>
            <a:avLst/>
            <a:gdLst>
              <a:gd name="connsiteX0" fmla="*/ 2154181 w 12191998"/>
              <a:gd name="connsiteY0" fmla="*/ 6348734 h 6858000"/>
              <a:gd name="connsiteX1" fmla="*/ 2154181 w 12191998"/>
              <a:gd name="connsiteY1" fmla="*/ 6352725 h 6858000"/>
              <a:gd name="connsiteX2" fmla="*/ 2152427 w 12191998"/>
              <a:gd name="connsiteY2" fmla="*/ 6363608 h 6858000"/>
              <a:gd name="connsiteX3" fmla="*/ 2145232 w 12191998"/>
              <a:gd name="connsiteY3" fmla="*/ 6371135 h 6858000"/>
              <a:gd name="connsiteX4" fmla="*/ 2134047 w 12191998"/>
              <a:gd name="connsiteY4" fmla="*/ 6373886 h 6858000"/>
              <a:gd name="connsiteX5" fmla="*/ 2124403 w 12191998"/>
              <a:gd name="connsiteY5" fmla="*/ 6370984 h 6858000"/>
              <a:gd name="connsiteX6" fmla="*/ 2121108 w 12191998"/>
              <a:gd name="connsiteY6" fmla="*/ 6363729 h 6858000"/>
              <a:gd name="connsiteX7" fmla="*/ 2122620 w 12191998"/>
              <a:gd name="connsiteY7" fmla="*/ 6358559 h 6858000"/>
              <a:gd name="connsiteX8" fmla="*/ 2126912 w 12191998"/>
              <a:gd name="connsiteY8" fmla="*/ 6355022 h 6858000"/>
              <a:gd name="connsiteX9" fmla="*/ 2136405 w 12191998"/>
              <a:gd name="connsiteY9" fmla="*/ 6352846 h 6858000"/>
              <a:gd name="connsiteX10" fmla="*/ 2154181 w 12191998"/>
              <a:gd name="connsiteY10" fmla="*/ 6348734 h 6858000"/>
              <a:gd name="connsiteX11" fmla="*/ 1430280 w 12191998"/>
              <a:gd name="connsiteY11" fmla="*/ 6348734 h 6858000"/>
              <a:gd name="connsiteX12" fmla="*/ 1430280 w 12191998"/>
              <a:gd name="connsiteY12" fmla="*/ 6352725 h 6858000"/>
              <a:gd name="connsiteX13" fmla="*/ 1428527 w 12191998"/>
              <a:gd name="connsiteY13" fmla="*/ 6363608 h 6858000"/>
              <a:gd name="connsiteX14" fmla="*/ 1421332 w 12191998"/>
              <a:gd name="connsiteY14" fmla="*/ 6371135 h 6858000"/>
              <a:gd name="connsiteX15" fmla="*/ 1410147 w 12191998"/>
              <a:gd name="connsiteY15" fmla="*/ 6373886 h 6858000"/>
              <a:gd name="connsiteX16" fmla="*/ 1400503 w 12191998"/>
              <a:gd name="connsiteY16" fmla="*/ 6370984 h 6858000"/>
              <a:gd name="connsiteX17" fmla="*/ 1397208 w 12191998"/>
              <a:gd name="connsiteY17" fmla="*/ 6363729 h 6858000"/>
              <a:gd name="connsiteX18" fmla="*/ 1398720 w 12191998"/>
              <a:gd name="connsiteY18" fmla="*/ 6358559 h 6858000"/>
              <a:gd name="connsiteX19" fmla="*/ 1403012 w 12191998"/>
              <a:gd name="connsiteY19" fmla="*/ 6355022 h 6858000"/>
              <a:gd name="connsiteX20" fmla="*/ 1412505 w 12191998"/>
              <a:gd name="connsiteY20" fmla="*/ 6352846 h 6858000"/>
              <a:gd name="connsiteX21" fmla="*/ 1430280 w 12191998"/>
              <a:gd name="connsiteY21" fmla="*/ 6348734 h 6858000"/>
              <a:gd name="connsiteX22" fmla="*/ 1167697 w 12191998"/>
              <a:gd name="connsiteY22" fmla="*/ 6324308 h 6858000"/>
              <a:gd name="connsiteX23" fmla="*/ 1181149 w 12191998"/>
              <a:gd name="connsiteY23" fmla="*/ 6330445 h 6858000"/>
              <a:gd name="connsiteX24" fmla="*/ 1186560 w 12191998"/>
              <a:gd name="connsiteY24" fmla="*/ 6348492 h 6858000"/>
              <a:gd name="connsiteX25" fmla="*/ 1181179 w 12191998"/>
              <a:gd name="connsiteY25" fmla="*/ 6367296 h 6858000"/>
              <a:gd name="connsiteX26" fmla="*/ 1167697 w 12191998"/>
              <a:gd name="connsiteY26" fmla="*/ 6373463 h 6858000"/>
              <a:gd name="connsiteX27" fmla="*/ 1154153 w 12191998"/>
              <a:gd name="connsiteY27" fmla="*/ 6367326 h 6858000"/>
              <a:gd name="connsiteX28" fmla="*/ 1148772 w 12191998"/>
              <a:gd name="connsiteY28" fmla="*/ 6348855 h 6858000"/>
              <a:gd name="connsiteX29" fmla="*/ 1154153 w 12191998"/>
              <a:gd name="connsiteY29" fmla="*/ 6330414 h 6858000"/>
              <a:gd name="connsiteX30" fmla="*/ 1167697 w 12191998"/>
              <a:gd name="connsiteY30" fmla="*/ 6324308 h 6858000"/>
              <a:gd name="connsiteX31" fmla="*/ 1939645 w 12191998"/>
              <a:gd name="connsiteY31" fmla="*/ 6324247 h 6858000"/>
              <a:gd name="connsiteX32" fmla="*/ 1953128 w 12191998"/>
              <a:gd name="connsiteY32" fmla="*/ 6330535 h 6858000"/>
              <a:gd name="connsiteX33" fmla="*/ 1957239 w 12191998"/>
              <a:gd name="connsiteY33" fmla="*/ 6342688 h 6858000"/>
              <a:gd name="connsiteX34" fmla="*/ 1921386 w 12191998"/>
              <a:gd name="connsiteY34" fmla="*/ 6342688 h 6858000"/>
              <a:gd name="connsiteX35" fmla="*/ 1927039 w 12191998"/>
              <a:gd name="connsiteY35" fmla="*/ 6329266 h 6858000"/>
              <a:gd name="connsiteX36" fmla="*/ 1939645 w 12191998"/>
              <a:gd name="connsiteY36" fmla="*/ 6324247 h 6858000"/>
              <a:gd name="connsiteX37" fmla="*/ 929995 w 12191998"/>
              <a:gd name="connsiteY37" fmla="*/ 6324247 h 6858000"/>
              <a:gd name="connsiteX38" fmla="*/ 943478 w 12191998"/>
              <a:gd name="connsiteY38" fmla="*/ 6330535 h 6858000"/>
              <a:gd name="connsiteX39" fmla="*/ 947589 w 12191998"/>
              <a:gd name="connsiteY39" fmla="*/ 6342688 h 6858000"/>
              <a:gd name="connsiteX40" fmla="*/ 911735 w 12191998"/>
              <a:gd name="connsiteY40" fmla="*/ 6342688 h 6858000"/>
              <a:gd name="connsiteX41" fmla="*/ 917388 w 12191998"/>
              <a:gd name="connsiteY41" fmla="*/ 6329266 h 6858000"/>
              <a:gd name="connsiteX42" fmla="*/ 929995 w 12191998"/>
              <a:gd name="connsiteY42" fmla="*/ 6324247 h 6858000"/>
              <a:gd name="connsiteX43" fmla="*/ 635687 w 12191998"/>
              <a:gd name="connsiteY43" fmla="*/ 6324247 h 6858000"/>
              <a:gd name="connsiteX44" fmla="*/ 647749 w 12191998"/>
              <a:gd name="connsiteY44" fmla="*/ 6330233 h 6858000"/>
              <a:gd name="connsiteX45" fmla="*/ 652737 w 12191998"/>
              <a:gd name="connsiteY45" fmla="*/ 6348795 h 6858000"/>
              <a:gd name="connsiteX46" fmla="*/ 647537 w 12191998"/>
              <a:gd name="connsiteY46" fmla="*/ 6367266 h 6858000"/>
              <a:gd name="connsiteX47" fmla="*/ 635203 w 12191998"/>
              <a:gd name="connsiteY47" fmla="*/ 6373463 h 6858000"/>
              <a:gd name="connsiteX48" fmla="*/ 621297 w 12191998"/>
              <a:gd name="connsiteY48" fmla="*/ 6365059 h 6858000"/>
              <a:gd name="connsiteX49" fmla="*/ 618153 w 12191998"/>
              <a:gd name="connsiteY49" fmla="*/ 6348372 h 6858000"/>
              <a:gd name="connsiteX50" fmla="*/ 623353 w 12191998"/>
              <a:gd name="connsiteY50" fmla="*/ 6330445 h 6858000"/>
              <a:gd name="connsiteX51" fmla="*/ 635687 w 12191998"/>
              <a:gd name="connsiteY51" fmla="*/ 6324247 h 6858000"/>
              <a:gd name="connsiteX52" fmla="*/ 808323 w 12191998"/>
              <a:gd name="connsiteY52" fmla="*/ 6316750 h 6858000"/>
              <a:gd name="connsiteX53" fmla="*/ 808323 w 12191998"/>
              <a:gd name="connsiteY53" fmla="*/ 6380960 h 6858000"/>
              <a:gd name="connsiteX54" fmla="*/ 819206 w 12191998"/>
              <a:gd name="connsiteY54" fmla="*/ 6380960 h 6858000"/>
              <a:gd name="connsiteX55" fmla="*/ 819206 w 12191998"/>
              <a:gd name="connsiteY55" fmla="*/ 6316750 h 6858000"/>
              <a:gd name="connsiteX56" fmla="*/ 674671 w 12191998"/>
              <a:gd name="connsiteY56" fmla="*/ 6316750 h 6858000"/>
              <a:gd name="connsiteX57" fmla="*/ 674671 w 12191998"/>
              <a:gd name="connsiteY57" fmla="*/ 6356534 h 6858000"/>
              <a:gd name="connsiteX58" fmla="*/ 675336 w 12191998"/>
              <a:gd name="connsiteY58" fmla="*/ 6366691 h 6858000"/>
              <a:gd name="connsiteX59" fmla="*/ 678691 w 12191998"/>
              <a:gd name="connsiteY59" fmla="*/ 6374763 h 6858000"/>
              <a:gd name="connsiteX60" fmla="*/ 686007 w 12191998"/>
              <a:gd name="connsiteY60" fmla="*/ 6380235 h 6858000"/>
              <a:gd name="connsiteX61" fmla="*/ 696618 w 12191998"/>
              <a:gd name="connsiteY61" fmla="*/ 6382411 h 6858000"/>
              <a:gd name="connsiteX62" fmla="*/ 716994 w 12191998"/>
              <a:gd name="connsiteY62" fmla="*/ 6371528 h 6858000"/>
              <a:gd name="connsiteX63" fmla="*/ 716994 w 12191998"/>
              <a:gd name="connsiteY63" fmla="*/ 6380960 h 6858000"/>
              <a:gd name="connsiteX64" fmla="*/ 726728 w 12191998"/>
              <a:gd name="connsiteY64" fmla="*/ 6380960 h 6858000"/>
              <a:gd name="connsiteX65" fmla="*/ 726728 w 12191998"/>
              <a:gd name="connsiteY65" fmla="*/ 6316750 h 6858000"/>
              <a:gd name="connsiteX66" fmla="*/ 715845 w 12191998"/>
              <a:gd name="connsiteY66" fmla="*/ 6316750 h 6858000"/>
              <a:gd name="connsiteX67" fmla="*/ 715845 w 12191998"/>
              <a:gd name="connsiteY67" fmla="*/ 6351153 h 6858000"/>
              <a:gd name="connsiteX68" fmla="*/ 714061 w 12191998"/>
              <a:gd name="connsiteY68" fmla="*/ 6363699 h 6858000"/>
              <a:gd name="connsiteX69" fmla="*/ 707985 w 12191998"/>
              <a:gd name="connsiteY69" fmla="*/ 6370531 h 6858000"/>
              <a:gd name="connsiteX70" fmla="*/ 698795 w 12191998"/>
              <a:gd name="connsiteY70" fmla="*/ 6373040 h 6858000"/>
              <a:gd name="connsiteX71" fmla="*/ 690572 w 12191998"/>
              <a:gd name="connsiteY71" fmla="*/ 6370591 h 6858000"/>
              <a:gd name="connsiteX72" fmla="*/ 686219 w 12191998"/>
              <a:gd name="connsiteY72" fmla="*/ 6363850 h 6858000"/>
              <a:gd name="connsiteX73" fmla="*/ 685554 w 12191998"/>
              <a:gd name="connsiteY73" fmla="*/ 6352362 h 6858000"/>
              <a:gd name="connsiteX74" fmla="*/ 685554 w 12191998"/>
              <a:gd name="connsiteY74" fmla="*/ 6316750 h 6858000"/>
              <a:gd name="connsiteX75" fmla="*/ 2210093 w 12191998"/>
              <a:gd name="connsiteY75" fmla="*/ 6315299 h 6858000"/>
              <a:gd name="connsiteX76" fmla="*/ 2189658 w 12191998"/>
              <a:gd name="connsiteY76" fmla="*/ 6325880 h 6858000"/>
              <a:gd name="connsiteX77" fmla="*/ 2189658 w 12191998"/>
              <a:gd name="connsiteY77" fmla="*/ 6316750 h 6858000"/>
              <a:gd name="connsiteX78" fmla="*/ 2179863 w 12191998"/>
              <a:gd name="connsiteY78" fmla="*/ 6316750 h 6858000"/>
              <a:gd name="connsiteX79" fmla="*/ 2179863 w 12191998"/>
              <a:gd name="connsiteY79" fmla="*/ 6380960 h 6858000"/>
              <a:gd name="connsiteX80" fmla="*/ 2190746 w 12191998"/>
              <a:gd name="connsiteY80" fmla="*/ 6380960 h 6858000"/>
              <a:gd name="connsiteX81" fmla="*/ 2190746 w 12191998"/>
              <a:gd name="connsiteY81" fmla="*/ 6345893 h 6858000"/>
              <a:gd name="connsiteX82" fmla="*/ 2195794 w 12191998"/>
              <a:gd name="connsiteY82" fmla="*/ 6329145 h 6858000"/>
              <a:gd name="connsiteX83" fmla="*/ 2207796 w 12191998"/>
              <a:gd name="connsiteY83" fmla="*/ 6324731 h 6858000"/>
              <a:gd name="connsiteX84" fmla="*/ 2215384 w 12191998"/>
              <a:gd name="connsiteY84" fmla="*/ 6326696 h 6858000"/>
              <a:gd name="connsiteX85" fmla="*/ 2219888 w 12191998"/>
              <a:gd name="connsiteY85" fmla="*/ 6331956 h 6858000"/>
              <a:gd name="connsiteX86" fmla="*/ 2221158 w 12191998"/>
              <a:gd name="connsiteY86" fmla="*/ 6341902 h 6858000"/>
              <a:gd name="connsiteX87" fmla="*/ 2221158 w 12191998"/>
              <a:gd name="connsiteY87" fmla="*/ 6380960 h 6858000"/>
              <a:gd name="connsiteX88" fmla="*/ 2232041 w 12191998"/>
              <a:gd name="connsiteY88" fmla="*/ 6380960 h 6858000"/>
              <a:gd name="connsiteX89" fmla="*/ 2232041 w 12191998"/>
              <a:gd name="connsiteY89" fmla="*/ 6341479 h 6858000"/>
              <a:gd name="connsiteX90" fmla="*/ 2231436 w 12191998"/>
              <a:gd name="connsiteY90" fmla="*/ 6330898 h 6858000"/>
              <a:gd name="connsiteX91" fmla="*/ 2228051 w 12191998"/>
              <a:gd name="connsiteY91" fmla="*/ 6322857 h 6858000"/>
              <a:gd name="connsiteX92" fmla="*/ 2220765 w 12191998"/>
              <a:gd name="connsiteY92" fmla="*/ 6317385 h 6858000"/>
              <a:gd name="connsiteX93" fmla="*/ 2210093 w 12191998"/>
              <a:gd name="connsiteY93" fmla="*/ 6315299 h 6858000"/>
              <a:gd name="connsiteX94" fmla="*/ 2140335 w 12191998"/>
              <a:gd name="connsiteY94" fmla="*/ 6315299 h 6858000"/>
              <a:gd name="connsiteX95" fmla="*/ 2125764 w 12191998"/>
              <a:gd name="connsiteY95" fmla="*/ 6317566 h 6858000"/>
              <a:gd name="connsiteX96" fmla="*/ 2116150 w 12191998"/>
              <a:gd name="connsiteY96" fmla="*/ 6324036 h 6858000"/>
              <a:gd name="connsiteX97" fmla="*/ 2111374 w 12191998"/>
              <a:gd name="connsiteY97" fmla="*/ 6335070 h 6858000"/>
              <a:gd name="connsiteX98" fmla="*/ 2122015 w 12191998"/>
              <a:gd name="connsiteY98" fmla="*/ 6336521 h 6858000"/>
              <a:gd name="connsiteX99" fmla="*/ 2127426 w 12191998"/>
              <a:gd name="connsiteY99" fmla="*/ 6326998 h 6858000"/>
              <a:gd name="connsiteX100" fmla="*/ 2138763 w 12191998"/>
              <a:gd name="connsiteY100" fmla="*/ 6324308 h 6858000"/>
              <a:gd name="connsiteX101" fmla="*/ 2151158 w 12191998"/>
              <a:gd name="connsiteY101" fmla="*/ 6327996 h 6858000"/>
              <a:gd name="connsiteX102" fmla="*/ 2154241 w 12191998"/>
              <a:gd name="connsiteY102" fmla="*/ 6337368 h 6858000"/>
              <a:gd name="connsiteX103" fmla="*/ 2154181 w 12191998"/>
              <a:gd name="connsiteY103" fmla="*/ 6340209 h 6858000"/>
              <a:gd name="connsiteX104" fmla="*/ 2134772 w 12191998"/>
              <a:gd name="connsiteY104" fmla="*/ 6343958 h 6858000"/>
              <a:gd name="connsiteX105" fmla="*/ 2125099 w 12191998"/>
              <a:gd name="connsiteY105" fmla="*/ 6345590 h 6858000"/>
              <a:gd name="connsiteX106" fmla="*/ 2117269 w 12191998"/>
              <a:gd name="connsiteY106" fmla="*/ 6349158 h 6858000"/>
              <a:gd name="connsiteX107" fmla="*/ 2111646 w 12191998"/>
              <a:gd name="connsiteY107" fmla="*/ 6355415 h 6858000"/>
              <a:gd name="connsiteX108" fmla="*/ 2109499 w 12191998"/>
              <a:gd name="connsiteY108" fmla="*/ 6364031 h 6858000"/>
              <a:gd name="connsiteX109" fmla="*/ 2115183 w 12191998"/>
              <a:gd name="connsiteY109" fmla="*/ 6377242 h 6858000"/>
              <a:gd name="connsiteX110" fmla="*/ 2131447 w 12191998"/>
              <a:gd name="connsiteY110" fmla="*/ 6382411 h 6858000"/>
              <a:gd name="connsiteX111" fmla="*/ 2143449 w 12191998"/>
              <a:gd name="connsiteY111" fmla="*/ 6380295 h 6858000"/>
              <a:gd name="connsiteX112" fmla="*/ 2155088 w 12191998"/>
              <a:gd name="connsiteY112" fmla="*/ 6373040 h 6858000"/>
              <a:gd name="connsiteX113" fmla="*/ 2157264 w 12191998"/>
              <a:gd name="connsiteY113" fmla="*/ 6380960 h 6858000"/>
              <a:gd name="connsiteX114" fmla="*/ 2168631 w 12191998"/>
              <a:gd name="connsiteY114" fmla="*/ 6380960 h 6858000"/>
              <a:gd name="connsiteX115" fmla="*/ 2165880 w 12191998"/>
              <a:gd name="connsiteY115" fmla="*/ 6373251 h 6858000"/>
              <a:gd name="connsiteX116" fmla="*/ 2165184 w 12191998"/>
              <a:gd name="connsiteY116" fmla="*/ 6354055 h 6858000"/>
              <a:gd name="connsiteX117" fmla="*/ 2165184 w 12191998"/>
              <a:gd name="connsiteY117" fmla="*/ 6339544 h 6858000"/>
              <a:gd name="connsiteX118" fmla="*/ 2164640 w 12191998"/>
              <a:gd name="connsiteY118" fmla="*/ 6329508 h 6858000"/>
              <a:gd name="connsiteX119" fmla="*/ 2161254 w 12191998"/>
              <a:gd name="connsiteY119" fmla="*/ 6322101 h 6858000"/>
              <a:gd name="connsiteX120" fmla="*/ 2153697 w 12191998"/>
              <a:gd name="connsiteY120" fmla="*/ 6317234 h 6858000"/>
              <a:gd name="connsiteX121" fmla="*/ 2140335 w 12191998"/>
              <a:gd name="connsiteY121" fmla="*/ 6315299 h 6858000"/>
              <a:gd name="connsiteX122" fmla="*/ 2076743 w 12191998"/>
              <a:gd name="connsiteY122" fmla="*/ 6315299 h 6858000"/>
              <a:gd name="connsiteX123" fmla="*/ 2056308 w 12191998"/>
              <a:gd name="connsiteY123" fmla="*/ 6325880 h 6858000"/>
              <a:gd name="connsiteX124" fmla="*/ 2056308 w 12191998"/>
              <a:gd name="connsiteY124" fmla="*/ 6316750 h 6858000"/>
              <a:gd name="connsiteX125" fmla="*/ 2046513 w 12191998"/>
              <a:gd name="connsiteY125" fmla="*/ 6316750 h 6858000"/>
              <a:gd name="connsiteX126" fmla="*/ 2046513 w 12191998"/>
              <a:gd name="connsiteY126" fmla="*/ 6380960 h 6858000"/>
              <a:gd name="connsiteX127" fmla="*/ 2057396 w 12191998"/>
              <a:gd name="connsiteY127" fmla="*/ 6380960 h 6858000"/>
              <a:gd name="connsiteX128" fmla="*/ 2057396 w 12191998"/>
              <a:gd name="connsiteY128" fmla="*/ 6345893 h 6858000"/>
              <a:gd name="connsiteX129" fmla="*/ 2062444 w 12191998"/>
              <a:gd name="connsiteY129" fmla="*/ 6329145 h 6858000"/>
              <a:gd name="connsiteX130" fmla="*/ 2074446 w 12191998"/>
              <a:gd name="connsiteY130" fmla="*/ 6324731 h 6858000"/>
              <a:gd name="connsiteX131" fmla="*/ 2082034 w 12191998"/>
              <a:gd name="connsiteY131" fmla="*/ 6326696 h 6858000"/>
              <a:gd name="connsiteX132" fmla="*/ 2086538 w 12191998"/>
              <a:gd name="connsiteY132" fmla="*/ 6331956 h 6858000"/>
              <a:gd name="connsiteX133" fmla="*/ 2087808 w 12191998"/>
              <a:gd name="connsiteY133" fmla="*/ 6341902 h 6858000"/>
              <a:gd name="connsiteX134" fmla="*/ 2087808 w 12191998"/>
              <a:gd name="connsiteY134" fmla="*/ 6380960 h 6858000"/>
              <a:gd name="connsiteX135" fmla="*/ 2098691 w 12191998"/>
              <a:gd name="connsiteY135" fmla="*/ 6380960 h 6858000"/>
              <a:gd name="connsiteX136" fmla="*/ 2098691 w 12191998"/>
              <a:gd name="connsiteY136" fmla="*/ 6341479 h 6858000"/>
              <a:gd name="connsiteX137" fmla="*/ 2098086 w 12191998"/>
              <a:gd name="connsiteY137" fmla="*/ 6330898 h 6858000"/>
              <a:gd name="connsiteX138" fmla="*/ 2094701 w 12191998"/>
              <a:gd name="connsiteY138" fmla="*/ 6322857 h 6858000"/>
              <a:gd name="connsiteX139" fmla="*/ 2087415 w 12191998"/>
              <a:gd name="connsiteY139" fmla="*/ 6317385 h 6858000"/>
              <a:gd name="connsiteX140" fmla="*/ 2076743 w 12191998"/>
              <a:gd name="connsiteY140" fmla="*/ 6315299 h 6858000"/>
              <a:gd name="connsiteX141" fmla="*/ 2010068 w 12191998"/>
              <a:gd name="connsiteY141" fmla="*/ 6315299 h 6858000"/>
              <a:gd name="connsiteX142" fmla="*/ 1989632 w 12191998"/>
              <a:gd name="connsiteY142" fmla="*/ 6325880 h 6858000"/>
              <a:gd name="connsiteX143" fmla="*/ 1989632 w 12191998"/>
              <a:gd name="connsiteY143" fmla="*/ 6316750 h 6858000"/>
              <a:gd name="connsiteX144" fmla="*/ 1979838 w 12191998"/>
              <a:gd name="connsiteY144" fmla="*/ 6316750 h 6858000"/>
              <a:gd name="connsiteX145" fmla="*/ 1979838 w 12191998"/>
              <a:gd name="connsiteY145" fmla="*/ 6380960 h 6858000"/>
              <a:gd name="connsiteX146" fmla="*/ 1990721 w 12191998"/>
              <a:gd name="connsiteY146" fmla="*/ 6380960 h 6858000"/>
              <a:gd name="connsiteX147" fmla="*/ 1990721 w 12191998"/>
              <a:gd name="connsiteY147" fmla="*/ 6345893 h 6858000"/>
              <a:gd name="connsiteX148" fmla="*/ 1995769 w 12191998"/>
              <a:gd name="connsiteY148" fmla="*/ 6329145 h 6858000"/>
              <a:gd name="connsiteX149" fmla="*/ 2007771 w 12191998"/>
              <a:gd name="connsiteY149" fmla="*/ 6324731 h 6858000"/>
              <a:gd name="connsiteX150" fmla="*/ 2015359 w 12191998"/>
              <a:gd name="connsiteY150" fmla="*/ 6326696 h 6858000"/>
              <a:gd name="connsiteX151" fmla="*/ 2019863 w 12191998"/>
              <a:gd name="connsiteY151" fmla="*/ 6331956 h 6858000"/>
              <a:gd name="connsiteX152" fmla="*/ 2021133 w 12191998"/>
              <a:gd name="connsiteY152" fmla="*/ 6341902 h 6858000"/>
              <a:gd name="connsiteX153" fmla="*/ 2021133 w 12191998"/>
              <a:gd name="connsiteY153" fmla="*/ 6380960 h 6858000"/>
              <a:gd name="connsiteX154" fmla="*/ 2032016 w 12191998"/>
              <a:gd name="connsiteY154" fmla="*/ 6380960 h 6858000"/>
              <a:gd name="connsiteX155" fmla="*/ 2032016 w 12191998"/>
              <a:gd name="connsiteY155" fmla="*/ 6341479 h 6858000"/>
              <a:gd name="connsiteX156" fmla="*/ 2031411 w 12191998"/>
              <a:gd name="connsiteY156" fmla="*/ 6330898 h 6858000"/>
              <a:gd name="connsiteX157" fmla="*/ 2028025 w 12191998"/>
              <a:gd name="connsiteY157" fmla="*/ 6322857 h 6858000"/>
              <a:gd name="connsiteX158" fmla="*/ 2020740 w 12191998"/>
              <a:gd name="connsiteY158" fmla="*/ 6317385 h 6858000"/>
              <a:gd name="connsiteX159" fmla="*/ 2010068 w 12191998"/>
              <a:gd name="connsiteY159" fmla="*/ 6315299 h 6858000"/>
              <a:gd name="connsiteX160" fmla="*/ 1939524 w 12191998"/>
              <a:gd name="connsiteY160" fmla="*/ 6315299 h 6858000"/>
              <a:gd name="connsiteX161" fmla="*/ 1917879 w 12191998"/>
              <a:gd name="connsiteY161" fmla="*/ 6324247 h 6858000"/>
              <a:gd name="connsiteX162" fmla="*/ 1909535 w 12191998"/>
              <a:gd name="connsiteY162" fmla="*/ 6349399 h 6858000"/>
              <a:gd name="connsiteX163" fmla="*/ 1917788 w 12191998"/>
              <a:gd name="connsiteY163" fmla="*/ 6373735 h 6858000"/>
              <a:gd name="connsiteX164" fmla="*/ 1940128 w 12191998"/>
              <a:gd name="connsiteY164" fmla="*/ 6382411 h 6858000"/>
              <a:gd name="connsiteX165" fmla="*/ 1958509 w 12191998"/>
              <a:gd name="connsiteY165" fmla="*/ 6376970 h 6858000"/>
              <a:gd name="connsiteX166" fmla="*/ 1968364 w 12191998"/>
              <a:gd name="connsiteY166" fmla="*/ 6361673 h 6858000"/>
              <a:gd name="connsiteX167" fmla="*/ 1957118 w 12191998"/>
              <a:gd name="connsiteY167" fmla="*/ 6360282 h 6858000"/>
              <a:gd name="connsiteX168" fmla="*/ 1950407 w 12191998"/>
              <a:gd name="connsiteY168" fmla="*/ 6370319 h 6858000"/>
              <a:gd name="connsiteX169" fmla="*/ 1940189 w 12191998"/>
              <a:gd name="connsiteY169" fmla="*/ 6373463 h 6858000"/>
              <a:gd name="connsiteX170" fmla="*/ 1926766 w 12191998"/>
              <a:gd name="connsiteY170" fmla="*/ 6367840 h 6858000"/>
              <a:gd name="connsiteX171" fmla="*/ 1920781 w 12191998"/>
              <a:gd name="connsiteY171" fmla="*/ 6351636 h 6858000"/>
              <a:gd name="connsiteX172" fmla="*/ 1968666 w 12191998"/>
              <a:gd name="connsiteY172" fmla="*/ 6351636 h 6858000"/>
              <a:gd name="connsiteX173" fmla="*/ 1968727 w 12191998"/>
              <a:gd name="connsiteY173" fmla="*/ 6348734 h 6858000"/>
              <a:gd name="connsiteX174" fmla="*/ 1960564 w 12191998"/>
              <a:gd name="connsiteY174" fmla="*/ 6324066 h 6858000"/>
              <a:gd name="connsiteX175" fmla="*/ 1939524 w 12191998"/>
              <a:gd name="connsiteY175" fmla="*/ 6315299 h 6858000"/>
              <a:gd name="connsiteX176" fmla="*/ 1805751 w 12191998"/>
              <a:gd name="connsiteY176" fmla="*/ 6315299 h 6858000"/>
              <a:gd name="connsiteX177" fmla="*/ 1790424 w 12191998"/>
              <a:gd name="connsiteY177" fmla="*/ 6319199 h 6858000"/>
              <a:gd name="connsiteX178" fmla="*/ 1779934 w 12191998"/>
              <a:gd name="connsiteY178" fmla="*/ 6330898 h 6858000"/>
              <a:gd name="connsiteX179" fmla="*/ 1776487 w 12191998"/>
              <a:gd name="connsiteY179" fmla="*/ 6349097 h 6858000"/>
              <a:gd name="connsiteX180" fmla="*/ 1784498 w 12191998"/>
              <a:gd name="connsiteY180" fmla="*/ 6373796 h 6858000"/>
              <a:gd name="connsiteX181" fmla="*/ 1805690 w 12191998"/>
              <a:gd name="connsiteY181" fmla="*/ 6382411 h 6858000"/>
              <a:gd name="connsiteX182" fmla="*/ 1823436 w 12191998"/>
              <a:gd name="connsiteY182" fmla="*/ 6376154 h 6858000"/>
              <a:gd name="connsiteX183" fmla="*/ 1832414 w 12191998"/>
              <a:gd name="connsiteY183" fmla="*/ 6358831 h 6858000"/>
              <a:gd name="connsiteX184" fmla="*/ 1821713 w 12191998"/>
              <a:gd name="connsiteY184" fmla="*/ 6357441 h 6858000"/>
              <a:gd name="connsiteX185" fmla="*/ 1816271 w 12191998"/>
              <a:gd name="connsiteY185" fmla="*/ 6369533 h 6858000"/>
              <a:gd name="connsiteX186" fmla="*/ 1805569 w 12191998"/>
              <a:gd name="connsiteY186" fmla="*/ 6373463 h 6858000"/>
              <a:gd name="connsiteX187" fmla="*/ 1792631 w 12191998"/>
              <a:gd name="connsiteY187" fmla="*/ 6367598 h 6858000"/>
              <a:gd name="connsiteX188" fmla="*/ 1787673 w 12191998"/>
              <a:gd name="connsiteY188" fmla="*/ 6348795 h 6858000"/>
              <a:gd name="connsiteX189" fmla="*/ 1792812 w 12191998"/>
              <a:gd name="connsiteY189" fmla="*/ 6330142 h 6858000"/>
              <a:gd name="connsiteX190" fmla="*/ 1806174 w 12191998"/>
              <a:gd name="connsiteY190" fmla="*/ 6324247 h 6858000"/>
              <a:gd name="connsiteX191" fmla="*/ 1815455 w 12191998"/>
              <a:gd name="connsiteY191" fmla="*/ 6327512 h 6858000"/>
              <a:gd name="connsiteX192" fmla="*/ 1820805 w 12191998"/>
              <a:gd name="connsiteY192" fmla="*/ 6337247 h 6858000"/>
              <a:gd name="connsiteX193" fmla="*/ 1831386 w 12191998"/>
              <a:gd name="connsiteY193" fmla="*/ 6335614 h 6858000"/>
              <a:gd name="connsiteX194" fmla="*/ 1822861 w 12191998"/>
              <a:gd name="connsiteY194" fmla="*/ 6320590 h 6858000"/>
              <a:gd name="connsiteX195" fmla="*/ 1805751 w 12191998"/>
              <a:gd name="connsiteY195" fmla="*/ 6315299 h 6858000"/>
              <a:gd name="connsiteX196" fmla="*/ 1515164 w 12191998"/>
              <a:gd name="connsiteY196" fmla="*/ 6315299 h 6858000"/>
              <a:gd name="connsiteX197" fmla="*/ 1505762 w 12191998"/>
              <a:gd name="connsiteY197" fmla="*/ 6316599 h 6858000"/>
              <a:gd name="connsiteX198" fmla="*/ 1498839 w 12191998"/>
              <a:gd name="connsiteY198" fmla="*/ 6319773 h 6858000"/>
              <a:gd name="connsiteX199" fmla="*/ 1493488 w 12191998"/>
              <a:gd name="connsiteY199" fmla="*/ 6325850 h 6858000"/>
              <a:gd name="connsiteX200" fmla="*/ 1491523 w 12191998"/>
              <a:gd name="connsiteY200" fmla="*/ 6333800 h 6858000"/>
              <a:gd name="connsiteX201" fmla="*/ 1493912 w 12191998"/>
              <a:gd name="connsiteY201" fmla="*/ 6342416 h 6858000"/>
              <a:gd name="connsiteX202" fmla="*/ 1500925 w 12191998"/>
              <a:gd name="connsiteY202" fmla="*/ 6348523 h 6858000"/>
              <a:gd name="connsiteX203" fmla="*/ 1517522 w 12191998"/>
              <a:gd name="connsiteY203" fmla="*/ 6353753 h 6858000"/>
              <a:gd name="connsiteX204" fmla="*/ 1528647 w 12191998"/>
              <a:gd name="connsiteY204" fmla="*/ 6357441 h 6858000"/>
              <a:gd name="connsiteX205" fmla="*/ 1531851 w 12191998"/>
              <a:gd name="connsiteY205" fmla="*/ 6363245 h 6858000"/>
              <a:gd name="connsiteX206" fmla="*/ 1528223 w 12191998"/>
              <a:gd name="connsiteY206" fmla="*/ 6370410 h 6858000"/>
              <a:gd name="connsiteX207" fmla="*/ 1517099 w 12191998"/>
              <a:gd name="connsiteY207" fmla="*/ 6373463 h 6858000"/>
              <a:gd name="connsiteX208" fmla="*/ 1505520 w 12191998"/>
              <a:gd name="connsiteY208" fmla="*/ 6370017 h 6858000"/>
              <a:gd name="connsiteX209" fmla="*/ 1500471 w 12191998"/>
              <a:gd name="connsiteY209" fmla="*/ 6360101 h 6858000"/>
              <a:gd name="connsiteX210" fmla="*/ 1489709 w 12191998"/>
              <a:gd name="connsiteY210" fmla="*/ 6361794 h 6858000"/>
              <a:gd name="connsiteX211" fmla="*/ 1498083 w 12191998"/>
              <a:gd name="connsiteY211" fmla="*/ 6377212 h 6858000"/>
              <a:gd name="connsiteX212" fmla="*/ 1517159 w 12191998"/>
              <a:gd name="connsiteY212" fmla="*/ 6382411 h 6858000"/>
              <a:gd name="connsiteX213" fmla="*/ 1530702 w 12191998"/>
              <a:gd name="connsiteY213" fmla="*/ 6379781 h 6858000"/>
              <a:gd name="connsiteX214" fmla="*/ 1539862 w 12191998"/>
              <a:gd name="connsiteY214" fmla="*/ 6372344 h 6858000"/>
              <a:gd name="connsiteX215" fmla="*/ 1543036 w 12191998"/>
              <a:gd name="connsiteY215" fmla="*/ 6362096 h 6858000"/>
              <a:gd name="connsiteX216" fmla="*/ 1540436 w 12191998"/>
              <a:gd name="connsiteY216" fmla="*/ 6352785 h 6858000"/>
              <a:gd name="connsiteX217" fmla="*/ 1533272 w 12191998"/>
              <a:gd name="connsiteY217" fmla="*/ 6347072 h 6858000"/>
              <a:gd name="connsiteX218" fmla="*/ 1517159 w 12191998"/>
              <a:gd name="connsiteY218" fmla="*/ 6342023 h 6858000"/>
              <a:gd name="connsiteX219" fmla="*/ 1507546 w 12191998"/>
              <a:gd name="connsiteY219" fmla="*/ 6339242 h 6858000"/>
              <a:gd name="connsiteX220" fmla="*/ 1503374 w 12191998"/>
              <a:gd name="connsiteY220" fmla="*/ 6336340 h 6858000"/>
              <a:gd name="connsiteX221" fmla="*/ 1502043 w 12191998"/>
              <a:gd name="connsiteY221" fmla="*/ 6332531 h 6858000"/>
              <a:gd name="connsiteX222" fmla="*/ 1505248 w 12191998"/>
              <a:gd name="connsiteY222" fmla="*/ 6326726 h 6858000"/>
              <a:gd name="connsiteX223" fmla="*/ 1515950 w 12191998"/>
              <a:gd name="connsiteY223" fmla="*/ 6324247 h 6858000"/>
              <a:gd name="connsiteX224" fmla="*/ 1525775 w 12191998"/>
              <a:gd name="connsiteY224" fmla="*/ 6327029 h 6858000"/>
              <a:gd name="connsiteX225" fmla="*/ 1529977 w 12191998"/>
              <a:gd name="connsiteY225" fmla="*/ 6334768 h 6858000"/>
              <a:gd name="connsiteX226" fmla="*/ 1540618 w 12191998"/>
              <a:gd name="connsiteY226" fmla="*/ 6333317 h 6858000"/>
              <a:gd name="connsiteX227" fmla="*/ 1536869 w 12191998"/>
              <a:gd name="connsiteY227" fmla="*/ 6323371 h 6858000"/>
              <a:gd name="connsiteX228" fmla="*/ 1528435 w 12191998"/>
              <a:gd name="connsiteY228" fmla="*/ 6317476 h 6858000"/>
              <a:gd name="connsiteX229" fmla="*/ 1515164 w 12191998"/>
              <a:gd name="connsiteY229" fmla="*/ 6315299 h 6858000"/>
              <a:gd name="connsiteX230" fmla="*/ 1479543 w 12191998"/>
              <a:gd name="connsiteY230" fmla="*/ 6315299 h 6858000"/>
              <a:gd name="connsiteX231" fmla="*/ 1472559 w 12191998"/>
              <a:gd name="connsiteY231" fmla="*/ 6317476 h 6858000"/>
              <a:gd name="connsiteX232" fmla="*/ 1465637 w 12191998"/>
              <a:gd name="connsiteY232" fmla="*/ 6326485 h 6858000"/>
              <a:gd name="connsiteX233" fmla="*/ 1465637 w 12191998"/>
              <a:gd name="connsiteY233" fmla="*/ 6316750 h 6858000"/>
              <a:gd name="connsiteX234" fmla="*/ 1455842 w 12191998"/>
              <a:gd name="connsiteY234" fmla="*/ 6316750 h 6858000"/>
              <a:gd name="connsiteX235" fmla="*/ 1455842 w 12191998"/>
              <a:gd name="connsiteY235" fmla="*/ 6380960 h 6858000"/>
              <a:gd name="connsiteX236" fmla="*/ 1466725 w 12191998"/>
              <a:gd name="connsiteY236" fmla="*/ 6380960 h 6858000"/>
              <a:gd name="connsiteX237" fmla="*/ 1466725 w 12191998"/>
              <a:gd name="connsiteY237" fmla="*/ 6347344 h 6858000"/>
              <a:gd name="connsiteX238" fmla="*/ 1468539 w 12191998"/>
              <a:gd name="connsiteY238" fmla="*/ 6334647 h 6858000"/>
              <a:gd name="connsiteX239" fmla="*/ 1472589 w 12191998"/>
              <a:gd name="connsiteY239" fmla="*/ 6328691 h 6858000"/>
              <a:gd name="connsiteX240" fmla="*/ 1478999 w 12191998"/>
              <a:gd name="connsiteY240" fmla="*/ 6326545 h 6858000"/>
              <a:gd name="connsiteX241" fmla="*/ 1486979 w 12191998"/>
              <a:gd name="connsiteY241" fmla="*/ 6328903 h 6858000"/>
              <a:gd name="connsiteX242" fmla="*/ 1490728 w 12191998"/>
              <a:gd name="connsiteY242" fmla="*/ 6318806 h 6858000"/>
              <a:gd name="connsiteX243" fmla="*/ 1479543 w 12191998"/>
              <a:gd name="connsiteY243" fmla="*/ 6315299 h 6858000"/>
              <a:gd name="connsiteX244" fmla="*/ 1416435 w 12191998"/>
              <a:gd name="connsiteY244" fmla="*/ 6315299 h 6858000"/>
              <a:gd name="connsiteX245" fmla="*/ 1401864 w 12191998"/>
              <a:gd name="connsiteY245" fmla="*/ 6317566 h 6858000"/>
              <a:gd name="connsiteX246" fmla="*/ 1392250 w 12191998"/>
              <a:gd name="connsiteY246" fmla="*/ 6324036 h 6858000"/>
              <a:gd name="connsiteX247" fmla="*/ 1387474 w 12191998"/>
              <a:gd name="connsiteY247" fmla="*/ 6335070 h 6858000"/>
              <a:gd name="connsiteX248" fmla="*/ 1398115 w 12191998"/>
              <a:gd name="connsiteY248" fmla="*/ 6336521 h 6858000"/>
              <a:gd name="connsiteX249" fmla="*/ 1403526 w 12191998"/>
              <a:gd name="connsiteY249" fmla="*/ 6326998 h 6858000"/>
              <a:gd name="connsiteX250" fmla="*/ 1414863 w 12191998"/>
              <a:gd name="connsiteY250" fmla="*/ 6324308 h 6858000"/>
              <a:gd name="connsiteX251" fmla="*/ 1427257 w 12191998"/>
              <a:gd name="connsiteY251" fmla="*/ 6327996 h 6858000"/>
              <a:gd name="connsiteX252" fmla="*/ 1430341 w 12191998"/>
              <a:gd name="connsiteY252" fmla="*/ 6337368 h 6858000"/>
              <a:gd name="connsiteX253" fmla="*/ 1430280 w 12191998"/>
              <a:gd name="connsiteY253" fmla="*/ 6340209 h 6858000"/>
              <a:gd name="connsiteX254" fmla="*/ 1410872 w 12191998"/>
              <a:gd name="connsiteY254" fmla="*/ 6343958 h 6858000"/>
              <a:gd name="connsiteX255" fmla="*/ 1401198 w 12191998"/>
              <a:gd name="connsiteY255" fmla="*/ 6345590 h 6858000"/>
              <a:gd name="connsiteX256" fmla="*/ 1393369 w 12191998"/>
              <a:gd name="connsiteY256" fmla="*/ 6349158 h 6858000"/>
              <a:gd name="connsiteX257" fmla="*/ 1387746 w 12191998"/>
              <a:gd name="connsiteY257" fmla="*/ 6355415 h 6858000"/>
              <a:gd name="connsiteX258" fmla="*/ 1385599 w 12191998"/>
              <a:gd name="connsiteY258" fmla="*/ 6364031 h 6858000"/>
              <a:gd name="connsiteX259" fmla="*/ 1391283 w 12191998"/>
              <a:gd name="connsiteY259" fmla="*/ 6377242 h 6858000"/>
              <a:gd name="connsiteX260" fmla="*/ 1407547 w 12191998"/>
              <a:gd name="connsiteY260" fmla="*/ 6382411 h 6858000"/>
              <a:gd name="connsiteX261" fmla="*/ 1419549 w 12191998"/>
              <a:gd name="connsiteY261" fmla="*/ 6380295 h 6858000"/>
              <a:gd name="connsiteX262" fmla="*/ 1431187 w 12191998"/>
              <a:gd name="connsiteY262" fmla="*/ 6373040 h 6858000"/>
              <a:gd name="connsiteX263" fmla="*/ 1433364 w 12191998"/>
              <a:gd name="connsiteY263" fmla="*/ 6380960 h 6858000"/>
              <a:gd name="connsiteX264" fmla="*/ 1444731 w 12191998"/>
              <a:gd name="connsiteY264" fmla="*/ 6380960 h 6858000"/>
              <a:gd name="connsiteX265" fmla="*/ 1441980 w 12191998"/>
              <a:gd name="connsiteY265" fmla="*/ 6373251 h 6858000"/>
              <a:gd name="connsiteX266" fmla="*/ 1441284 w 12191998"/>
              <a:gd name="connsiteY266" fmla="*/ 6354055 h 6858000"/>
              <a:gd name="connsiteX267" fmla="*/ 1441284 w 12191998"/>
              <a:gd name="connsiteY267" fmla="*/ 6339544 h 6858000"/>
              <a:gd name="connsiteX268" fmla="*/ 1440740 w 12191998"/>
              <a:gd name="connsiteY268" fmla="*/ 6329508 h 6858000"/>
              <a:gd name="connsiteX269" fmla="*/ 1437354 w 12191998"/>
              <a:gd name="connsiteY269" fmla="*/ 6322101 h 6858000"/>
              <a:gd name="connsiteX270" fmla="*/ 1429797 w 12191998"/>
              <a:gd name="connsiteY270" fmla="*/ 6317234 h 6858000"/>
              <a:gd name="connsiteX271" fmla="*/ 1416435 w 12191998"/>
              <a:gd name="connsiteY271" fmla="*/ 6315299 h 6858000"/>
              <a:gd name="connsiteX272" fmla="*/ 1167697 w 12191998"/>
              <a:gd name="connsiteY272" fmla="*/ 6315299 h 6858000"/>
              <a:gd name="connsiteX273" fmla="*/ 1147502 w 12191998"/>
              <a:gd name="connsiteY273" fmla="*/ 6322434 h 6858000"/>
              <a:gd name="connsiteX274" fmla="*/ 1137587 w 12191998"/>
              <a:gd name="connsiteY274" fmla="*/ 6348855 h 6858000"/>
              <a:gd name="connsiteX275" fmla="*/ 1145900 w 12191998"/>
              <a:gd name="connsiteY275" fmla="*/ 6373765 h 6858000"/>
              <a:gd name="connsiteX276" fmla="*/ 1167697 w 12191998"/>
              <a:gd name="connsiteY276" fmla="*/ 6382411 h 6858000"/>
              <a:gd name="connsiteX277" fmla="*/ 1183205 w 12191998"/>
              <a:gd name="connsiteY277" fmla="*/ 6378481 h 6858000"/>
              <a:gd name="connsiteX278" fmla="*/ 1194027 w 12191998"/>
              <a:gd name="connsiteY278" fmla="*/ 6367447 h 6858000"/>
              <a:gd name="connsiteX279" fmla="*/ 1197746 w 12191998"/>
              <a:gd name="connsiteY279" fmla="*/ 6347948 h 6858000"/>
              <a:gd name="connsiteX280" fmla="*/ 1189342 w 12191998"/>
              <a:gd name="connsiteY280" fmla="*/ 6323975 h 6858000"/>
              <a:gd name="connsiteX281" fmla="*/ 1167697 w 12191998"/>
              <a:gd name="connsiteY281" fmla="*/ 6315299 h 6858000"/>
              <a:gd name="connsiteX282" fmla="*/ 1057964 w 12191998"/>
              <a:gd name="connsiteY282" fmla="*/ 6315299 h 6858000"/>
              <a:gd name="connsiteX283" fmla="*/ 1048562 w 12191998"/>
              <a:gd name="connsiteY283" fmla="*/ 6316599 h 6858000"/>
              <a:gd name="connsiteX284" fmla="*/ 1041639 w 12191998"/>
              <a:gd name="connsiteY284" fmla="*/ 6319773 h 6858000"/>
              <a:gd name="connsiteX285" fmla="*/ 1036288 w 12191998"/>
              <a:gd name="connsiteY285" fmla="*/ 6325850 h 6858000"/>
              <a:gd name="connsiteX286" fmla="*/ 1034323 w 12191998"/>
              <a:gd name="connsiteY286" fmla="*/ 6333800 h 6858000"/>
              <a:gd name="connsiteX287" fmla="*/ 1036711 w 12191998"/>
              <a:gd name="connsiteY287" fmla="*/ 6342416 h 6858000"/>
              <a:gd name="connsiteX288" fmla="*/ 1043725 w 12191998"/>
              <a:gd name="connsiteY288" fmla="*/ 6348523 h 6858000"/>
              <a:gd name="connsiteX289" fmla="*/ 1060322 w 12191998"/>
              <a:gd name="connsiteY289" fmla="*/ 6353753 h 6858000"/>
              <a:gd name="connsiteX290" fmla="*/ 1071446 w 12191998"/>
              <a:gd name="connsiteY290" fmla="*/ 6357441 h 6858000"/>
              <a:gd name="connsiteX291" fmla="*/ 1074651 w 12191998"/>
              <a:gd name="connsiteY291" fmla="*/ 6363245 h 6858000"/>
              <a:gd name="connsiteX292" fmla="*/ 1071023 w 12191998"/>
              <a:gd name="connsiteY292" fmla="*/ 6370410 h 6858000"/>
              <a:gd name="connsiteX293" fmla="*/ 1059898 w 12191998"/>
              <a:gd name="connsiteY293" fmla="*/ 6373463 h 6858000"/>
              <a:gd name="connsiteX294" fmla="*/ 1048320 w 12191998"/>
              <a:gd name="connsiteY294" fmla="*/ 6370017 h 6858000"/>
              <a:gd name="connsiteX295" fmla="*/ 1043271 w 12191998"/>
              <a:gd name="connsiteY295" fmla="*/ 6360101 h 6858000"/>
              <a:gd name="connsiteX296" fmla="*/ 1032509 w 12191998"/>
              <a:gd name="connsiteY296" fmla="*/ 6361794 h 6858000"/>
              <a:gd name="connsiteX297" fmla="*/ 1040883 w 12191998"/>
              <a:gd name="connsiteY297" fmla="*/ 6377212 h 6858000"/>
              <a:gd name="connsiteX298" fmla="*/ 1059959 w 12191998"/>
              <a:gd name="connsiteY298" fmla="*/ 6382411 h 6858000"/>
              <a:gd name="connsiteX299" fmla="*/ 1073502 w 12191998"/>
              <a:gd name="connsiteY299" fmla="*/ 6379781 h 6858000"/>
              <a:gd name="connsiteX300" fmla="*/ 1082662 w 12191998"/>
              <a:gd name="connsiteY300" fmla="*/ 6372344 h 6858000"/>
              <a:gd name="connsiteX301" fmla="*/ 1085836 w 12191998"/>
              <a:gd name="connsiteY301" fmla="*/ 6362096 h 6858000"/>
              <a:gd name="connsiteX302" fmla="*/ 1083236 w 12191998"/>
              <a:gd name="connsiteY302" fmla="*/ 6352785 h 6858000"/>
              <a:gd name="connsiteX303" fmla="*/ 1076072 w 12191998"/>
              <a:gd name="connsiteY303" fmla="*/ 6347072 h 6858000"/>
              <a:gd name="connsiteX304" fmla="*/ 1059959 w 12191998"/>
              <a:gd name="connsiteY304" fmla="*/ 6342023 h 6858000"/>
              <a:gd name="connsiteX305" fmla="*/ 1050345 w 12191998"/>
              <a:gd name="connsiteY305" fmla="*/ 6339242 h 6858000"/>
              <a:gd name="connsiteX306" fmla="*/ 1046174 w 12191998"/>
              <a:gd name="connsiteY306" fmla="*/ 6336340 h 6858000"/>
              <a:gd name="connsiteX307" fmla="*/ 1044843 w 12191998"/>
              <a:gd name="connsiteY307" fmla="*/ 6332531 h 6858000"/>
              <a:gd name="connsiteX308" fmla="*/ 1048048 w 12191998"/>
              <a:gd name="connsiteY308" fmla="*/ 6326726 h 6858000"/>
              <a:gd name="connsiteX309" fmla="*/ 1058750 w 12191998"/>
              <a:gd name="connsiteY309" fmla="*/ 6324247 h 6858000"/>
              <a:gd name="connsiteX310" fmla="*/ 1068575 w 12191998"/>
              <a:gd name="connsiteY310" fmla="*/ 6327029 h 6858000"/>
              <a:gd name="connsiteX311" fmla="*/ 1072777 w 12191998"/>
              <a:gd name="connsiteY311" fmla="*/ 6334768 h 6858000"/>
              <a:gd name="connsiteX312" fmla="*/ 1083418 w 12191998"/>
              <a:gd name="connsiteY312" fmla="*/ 6333317 h 6858000"/>
              <a:gd name="connsiteX313" fmla="*/ 1079669 w 12191998"/>
              <a:gd name="connsiteY313" fmla="*/ 6323371 h 6858000"/>
              <a:gd name="connsiteX314" fmla="*/ 1071235 w 12191998"/>
              <a:gd name="connsiteY314" fmla="*/ 6317476 h 6858000"/>
              <a:gd name="connsiteX315" fmla="*/ 1057964 w 12191998"/>
              <a:gd name="connsiteY315" fmla="*/ 6315299 h 6858000"/>
              <a:gd name="connsiteX316" fmla="*/ 991289 w 12191998"/>
              <a:gd name="connsiteY316" fmla="*/ 6315299 h 6858000"/>
              <a:gd name="connsiteX317" fmla="*/ 981887 w 12191998"/>
              <a:gd name="connsiteY317" fmla="*/ 6316599 h 6858000"/>
              <a:gd name="connsiteX318" fmla="*/ 974964 w 12191998"/>
              <a:gd name="connsiteY318" fmla="*/ 6319773 h 6858000"/>
              <a:gd name="connsiteX319" fmla="*/ 969613 w 12191998"/>
              <a:gd name="connsiteY319" fmla="*/ 6325850 h 6858000"/>
              <a:gd name="connsiteX320" fmla="*/ 967648 w 12191998"/>
              <a:gd name="connsiteY320" fmla="*/ 6333800 h 6858000"/>
              <a:gd name="connsiteX321" fmla="*/ 970036 w 12191998"/>
              <a:gd name="connsiteY321" fmla="*/ 6342416 h 6858000"/>
              <a:gd name="connsiteX322" fmla="*/ 977050 w 12191998"/>
              <a:gd name="connsiteY322" fmla="*/ 6348523 h 6858000"/>
              <a:gd name="connsiteX323" fmla="*/ 993647 w 12191998"/>
              <a:gd name="connsiteY323" fmla="*/ 6353753 h 6858000"/>
              <a:gd name="connsiteX324" fmla="*/ 1004771 w 12191998"/>
              <a:gd name="connsiteY324" fmla="*/ 6357441 h 6858000"/>
              <a:gd name="connsiteX325" fmla="*/ 1007976 w 12191998"/>
              <a:gd name="connsiteY325" fmla="*/ 6363245 h 6858000"/>
              <a:gd name="connsiteX326" fmla="*/ 1004348 w 12191998"/>
              <a:gd name="connsiteY326" fmla="*/ 6370410 h 6858000"/>
              <a:gd name="connsiteX327" fmla="*/ 993223 w 12191998"/>
              <a:gd name="connsiteY327" fmla="*/ 6373463 h 6858000"/>
              <a:gd name="connsiteX328" fmla="*/ 981645 w 12191998"/>
              <a:gd name="connsiteY328" fmla="*/ 6370017 h 6858000"/>
              <a:gd name="connsiteX329" fmla="*/ 976597 w 12191998"/>
              <a:gd name="connsiteY329" fmla="*/ 6360101 h 6858000"/>
              <a:gd name="connsiteX330" fmla="*/ 965834 w 12191998"/>
              <a:gd name="connsiteY330" fmla="*/ 6361794 h 6858000"/>
              <a:gd name="connsiteX331" fmla="*/ 974208 w 12191998"/>
              <a:gd name="connsiteY331" fmla="*/ 6377212 h 6858000"/>
              <a:gd name="connsiteX332" fmla="*/ 993284 w 12191998"/>
              <a:gd name="connsiteY332" fmla="*/ 6382411 h 6858000"/>
              <a:gd name="connsiteX333" fmla="*/ 1006827 w 12191998"/>
              <a:gd name="connsiteY333" fmla="*/ 6379781 h 6858000"/>
              <a:gd name="connsiteX334" fmla="*/ 1015987 w 12191998"/>
              <a:gd name="connsiteY334" fmla="*/ 6372344 h 6858000"/>
              <a:gd name="connsiteX335" fmla="*/ 1019161 w 12191998"/>
              <a:gd name="connsiteY335" fmla="*/ 6362096 h 6858000"/>
              <a:gd name="connsiteX336" fmla="*/ 1016561 w 12191998"/>
              <a:gd name="connsiteY336" fmla="*/ 6352785 h 6858000"/>
              <a:gd name="connsiteX337" fmla="*/ 1009397 w 12191998"/>
              <a:gd name="connsiteY337" fmla="*/ 6347072 h 6858000"/>
              <a:gd name="connsiteX338" fmla="*/ 993284 w 12191998"/>
              <a:gd name="connsiteY338" fmla="*/ 6342023 h 6858000"/>
              <a:gd name="connsiteX339" fmla="*/ 983670 w 12191998"/>
              <a:gd name="connsiteY339" fmla="*/ 6339242 h 6858000"/>
              <a:gd name="connsiteX340" fmla="*/ 979499 w 12191998"/>
              <a:gd name="connsiteY340" fmla="*/ 6336340 h 6858000"/>
              <a:gd name="connsiteX341" fmla="*/ 978169 w 12191998"/>
              <a:gd name="connsiteY341" fmla="*/ 6332531 h 6858000"/>
              <a:gd name="connsiteX342" fmla="*/ 981373 w 12191998"/>
              <a:gd name="connsiteY342" fmla="*/ 6326726 h 6858000"/>
              <a:gd name="connsiteX343" fmla="*/ 992075 w 12191998"/>
              <a:gd name="connsiteY343" fmla="*/ 6324247 h 6858000"/>
              <a:gd name="connsiteX344" fmla="*/ 1001899 w 12191998"/>
              <a:gd name="connsiteY344" fmla="*/ 6327029 h 6858000"/>
              <a:gd name="connsiteX345" fmla="*/ 1006102 w 12191998"/>
              <a:gd name="connsiteY345" fmla="*/ 6334768 h 6858000"/>
              <a:gd name="connsiteX346" fmla="*/ 1016743 w 12191998"/>
              <a:gd name="connsiteY346" fmla="*/ 6333317 h 6858000"/>
              <a:gd name="connsiteX347" fmla="*/ 1012994 w 12191998"/>
              <a:gd name="connsiteY347" fmla="*/ 6323371 h 6858000"/>
              <a:gd name="connsiteX348" fmla="*/ 1004560 w 12191998"/>
              <a:gd name="connsiteY348" fmla="*/ 6317476 h 6858000"/>
              <a:gd name="connsiteX349" fmla="*/ 991289 w 12191998"/>
              <a:gd name="connsiteY349" fmla="*/ 6315299 h 6858000"/>
              <a:gd name="connsiteX350" fmla="*/ 929874 w 12191998"/>
              <a:gd name="connsiteY350" fmla="*/ 6315299 h 6858000"/>
              <a:gd name="connsiteX351" fmla="*/ 908228 w 12191998"/>
              <a:gd name="connsiteY351" fmla="*/ 6324247 h 6858000"/>
              <a:gd name="connsiteX352" fmla="*/ 899885 w 12191998"/>
              <a:gd name="connsiteY352" fmla="*/ 6349399 h 6858000"/>
              <a:gd name="connsiteX353" fmla="*/ 908138 w 12191998"/>
              <a:gd name="connsiteY353" fmla="*/ 6373735 h 6858000"/>
              <a:gd name="connsiteX354" fmla="*/ 930478 w 12191998"/>
              <a:gd name="connsiteY354" fmla="*/ 6382411 h 6858000"/>
              <a:gd name="connsiteX355" fmla="*/ 948859 w 12191998"/>
              <a:gd name="connsiteY355" fmla="*/ 6376970 h 6858000"/>
              <a:gd name="connsiteX356" fmla="*/ 958714 w 12191998"/>
              <a:gd name="connsiteY356" fmla="*/ 6361673 h 6858000"/>
              <a:gd name="connsiteX357" fmla="*/ 947468 w 12191998"/>
              <a:gd name="connsiteY357" fmla="*/ 6360282 h 6858000"/>
              <a:gd name="connsiteX358" fmla="*/ 940757 w 12191998"/>
              <a:gd name="connsiteY358" fmla="*/ 6370319 h 6858000"/>
              <a:gd name="connsiteX359" fmla="*/ 930539 w 12191998"/>
              <a:gd name="connsiteY359" fmla="*/ 6373463 h 6858000"/>
              <a:gd name="connsiteX360" fmla="*/ 917116 w 12191998"/>
              <a:gd name="connsiteY360" fmla="*/ 6367840 h 6858000"/>
              <a:gd name="connsiteX361" fmla="*/ 911131 w 12191998"/>
              <a:gd name="connsiteY361" fmla="*/ 6351636 h 6858000"/>
              <a:gd name="connsiteX362" fmla="*/ 959016 w 12191998"/>
              <a:gd name="connsiteY362" fmla="*/ 6351636 h 6858000"/>
              <a:gd name="connsiteX363" fmla="*/ 959077 w 12191998"/>
              <a:gd name="connsiteY363" fmla="*/ 6348734 h 6858000"/>
              <a:gd name="connsiteX364" fmla="*/ 950914 w 12191998"/>
              <a:gd name="connsiteY364" fmla="*/ 6324066 h 6858000"/>
              <a:gd name="connsiteX365" fmla="*/ 929874 w 12191998"/>
              <a:gd name="connsiteY365" fmla="*/ 6315299 h 6858000"/>
              <a:gd name="connsiteX366" fmla="*/ 867068 w 12191998"/>
              <a:gd name="connsiteY366" fmla="*/ 6315299 h 6858000"/>
              <a:gd name="connsiteX367" fmla="*/ 846632 w 12191998"/>
              <a:gd name="connsiteY367" fmla="*/ 6325880 h 6858000"/>
              <a:gd name="connsiteX368" fmla="*/ 846632 w 12191998"/>
              <a:gd name="connsiteY368" fmla="*/ 6316750 h 6858000"/>
              <a:gd name="connsiteX369" fmla="*/ 836838 w 12191998"/>
              <a:gd name="connsiteY369" fmla="*/ 6316750 h 6858000"/>
              <a:gd name="connsiteX370" fmla="*/ 836838 w 12191998"/>
              <a:gd name="connsiteY370" fmla="*/ 6380960 h 6858000"/>
              <a:gd name="connsiteX371" fmla="*/ 847721 w 12191998"/>
              <a:gd name="connsiteY371" fmla="*/ 6380960 h 6858000"/>
              <a:gd name="connsiteX372" fmla="*/ 847721 w 12191998"/>
              <a:gd name="connsiteY372" fmla="*/ 6345893 h 6858000"/>
              <a:gd name="connsiteX373" fmla="*/ 852769 w 12191998"/>
              <a:gd name="connsiteY373" fmla="*/ 6329145 h 6858000"/>
              <a:gd name="connsiteX374" fmla="*/ 864771 w 12191998"/>
              <a:gd name="connsiteY374" fmla="*/ 6324731 h 6858000"/>
              <a:gd name="connsiteX375" fmla="*/ 872359 w 12191998"/>
              <a:gd name="connsiteY375" fmla="*/ 6326696 h 6858000"/>
              <a:gd name="connsiteX376" fmla="*/ 876863 w 12191998"/>
              <a:gd name="connsiteY376" fmla="*/ 6331956 h 6858000"/>
              <a:gd name="connsiteX377" fmla="*/ 878133 w 12191998"/>
              <a:gd name="connsiteY377" fmla="*/ 6341902 h 6858000"/>
              <a:gd name="connsiteX378" fmla="*/ 878133 w 12191998"/>
              <a:gd name="connsiteY378" fmla="*/ 6380960 h 6858000"/>
              <a:gd name="connsiteX379" fmla="*/ 889016 w 12191998"/>
              <a:gd name="connsiteY379" fmla="*/ 6380960 h 6858000"/>
              <a:gd name="connsiteX380" fmla="*/ 889016 w 12191998"/>
              <a:gd name="connsiteY380" fmla="*/ 6341479 h 6858000"/>
              <a:gd name="connsiteX381" fmla="*/ 888411 w 12191998"/>
              <a:gd name="connsiteY381" fmla="*/ 6330898 h 6858000"/>
              <a:gd name="connsiteX382" fmla="*/ 885025 w 12191998"/>
              <a:gd name="connsiteY382" fmla="*/ 6322857 h 6858000"/>
              <a:gd name="connsiteX383" fmla="*/ 877740 w 12191998"/>
              <a:gd name="connsiteY383" fmla="*/ 6317385 h 6858000"/>
              <a:gd name="connsiteX384" fmla="*/ 867068 w 12191998"/>
              <a:gd name="connsiteY384" fmla="*/ 6315299 h 6858000"/>
              <a:gd name="connsiteX385" fmla="*/ 762689 w 12191998"/>
              <a:gd name="connsiteY385" fmla="*/ 6315299 h 6858000"/>
              <a:gd name="connsiteX386" fmla="*/ 753287 w 12191998"/>
              <a:gd name="connsiteY386" fmla="*/ 6316599 h 6858000"/>
              <a:gd name="connsiteX387" fmla="*/ 746364 w 12191998"/>
              <a:gd name="connsiteY387" fmla="*/ 6319773 h 6858000"/>
              <a:gd name="connsiteX388" fmla="*/ 741013 w 12191998"/>
              <a:gd name="connsiteY388" fmla="*/ 6325850 h 6858000"/>
              <a:gd name="connsiteX389" fmla="*/ 739048 w 12191998"/>
              <a:gd name="connsiteY389" fmla="*/ 6333800 h 6858000"/>
              <a:gd name="connsiteX390" fmla="*/ 741436 w 12191998"/>
              <a:gd name="connsiteY390" fmla="*/ 6342416 h 6858000"/>
              <a:gd name="connsiteX391" fmla="*/ 748450 w 12191998"/>
              <a:gd name="connsiteY391" fmla="*/ 6348523 h 6858000"/>
              <a:gd name="connsiteX392" fmla="*/ 765047 w 12191998"/>
              <a:gd name="connsiteY392" fmla="*/ 6353753 h 6858000"/>
              <a:gd name="connsiteX393" fmla="*/ 776171 w 12191998"/>
              <a:gd name="connsiteY393" fmla="*/ 6357441 h 6858000"/>
              <a:gd name="connsiteX394" fmla="*/ 779376 w 12191998"/>
              <a:gd name="connsiteY394" fmla="*/ 6363245 h 6858000"/>
              <a:gd name="connsiteX395" fmla="*/ 775748 w 12191998"/>
              <a:gd name="connsiteY395" fmla="*/ 6370410 h 6858000"/>
              <a:gd name="connsiteX396" fmla="*/ 764623 w 12191998"/>
              <a:gd name="connsiteY396" fmla="*/ 6373463 h 6858000"/>
              <a:gd name="connsiteX397" fmla="*/ 753045 w 12191998"/>
              <a:gd name="connsiteY397" fmla="*/ 6370017 h 6858000"/>
              <a:gd name="connsiteX398" fmla="*/ 747996 w 12191998"/>
              <a:gd name="connsiteY398" fmla="*/ 6360101 h 6858000"/>
              <a:gd name="connsiteX399" fmla="*/ 737234 w 12191998"/>
              <a:gd name="connsiteY399" fmla="*/ 6361794 h 6858000"/>
              <a:gd name="connsiteX400" fmla="*/ 745608 w 12191998"/>
              <a:gd name="connsiteY400" fmla="*/ 6377212 h 6858000"/>
              <a:gd name="connsiteX401" fmla="*/ 764684 w 12191998"/>
              <a:gd name="connsiteY401" fmla="*/ 6382411 h 6858000"/>
              <a:gd name="connsiteX402" fmla="*/ 778227 w 12191998"/>
              <a:gd name="connsiteY402" fmla="*/ 6379781 h 6858000"/>
              <a:gd name="connsiteX403" fmla="*/ 787387 w 12191998"/>
              <a:gd name="connsiteY403" fmla="*/ 6372344 h 6858000"/>
              <a:gd name="connsiteX404" fmla="*/ 790561 w 12191998"/>
              <a:gd name="connsiteY404" fmla="*/ 6362096 h 6858000"/>
              <a:gd name="connsiteX405" fmla="*/ 787961 w 12191998"/>
              <a:gd name="connsiteY405" fmla="*/ 6352785 h 6858000"/>
              <a:gd name="connsiteX406" fmla="*/ 780797 w 12191998"/>
              <a:gd name="connsiteY406" fmla="*/ 6347072 h 6858000"/>
              <a:gd name="connsiteX407" fmla="*/ 764684 w 12191998"/>
              <a:gd name="connsiteY407" fmla="*/ 6342023 h 6858000"/>
              <a:gd name="connsiteX408" fmla="*/ 755070 w 12191998"/>
              <a:gd name="connsiteY408" fmla="*/ 6339242 h 6858000"/>
              <a:gd name="connsiteX409" fmla="*/ 750899 w 12191998"/>
              <a:gd name="connsiteY409" fmla="*/ 6336340 h 6858000"/>
              <a:gd name="connsiteX410" fmla="*/ 749568 w 12191998"/>
              <a:gd name="connsiteY410" fmla="*/ 6332531 h 6858000"/>
              <a:gd name="connsiteX411" fmla="*/ 752773 w 12191998"/>
              <a:gd name="connsiteY411" fmla="*/ 6326726 h 6858000"/>
              <a:gd name="connsiteX412" fmla="*/ 763475 w 12191998"/>
              <a:gd name="connsiteY412" fmla="*/ 6324247 h 6858000"/>
              <a:gd name="connsiteX413" fmla="*/ 773300 w 12191998"/>
              <a:gd name="connsiteY413" fmla="*/ 6327029 h 6858000"/>
              <a:gd name="connsiteX414" fmla="*/ 777502 w 12191998"/>
              <a:gd name="connsiteY414" fmla="*/ 6334768 h 6858000"/>
              <a:gd name="connsiteX415" fmla="*/ 788143 w 12191998"/>
              <a:gd name="connsiteY415" fmla="*/ 6333317 h 6858000"/>
              <a:gd name="connsiteX416" fmla="*/ 784394 w 12191998"/>
              <a:gd name="connsiteY416" fmla="*/ 6323371 h 6858000"/>
              <a:gd name="connsiteX417" fmla="*/ 775960 w 12191998"/>
              <a:gd name="connsiteY417" fmla="*/ 6317476 h 6858000"/>
              <a:gd name="connsiteX418" fmla="*/ 762689 w 12191998"/>
              <a:gd name="connsiteY418" fmla="*/ 6315299 h 6858000"/>
              <a:gd name="connsiteX419" fmla="*/ 525680 w 12191998"/>
              <a:gd name="connsiteY419" fmla="*/ 6301635 h 6858000"/>
              <a:gd name="connsiteX420" fmla="*/ 531968 w 12191998"/>
              <a:gd name="connsiteY420" fmla="*/ 6320015 h 6858000"/>
              <a:gd name="connsiteX421" fmla="*/ 541218 w 12191998"/>
              <a:gd name="connsiteY421" fmla="*/ 6344562 h 6858000"/>
              <a:gd name="connsiteX422" fmla="*/ 511169 w 12191998"/>
              <a:gd name="connsiteY422" fmla="*/ 6344562 h 6858000"/>
              <a:gd name="connsiteX423" fmla="*/ 520903 w 12191998"/>
              <a:gd name="connsiteY423" fmla="*/ 6318564 h 6858000"/>
              <a:gd name="connsiteX424" fmla="*/ 525680 w 12191998"/>
              <a:gd name="connsiteY424" fmla="*/ 6301635 h 6858000"/>
              <a:gd name="connsiteX425" fmla="*/ 1847395 w 12191998"/>
              <a:gd name="connsiteY425" fmla="*/ 6292324 h 6858000"/>
              <a:gd name="connsiteX426" fmla="*/ 1847395 w 12191998"/>
              <a:gd name="connsiteY426" fmla="*/ 6380960 h 6858000"/>
              <a:gd name="connsiteX427" fmla="*/ 1902777 w 12191998"/>
              <a:gd name="connsiteY427" fmla="*/ 6380960 h 6858000"/>
              <a:gd name="connsiteX428" fmla="*/ 1902777 w 12191998"/>
              <a:gd name="connsiteY428" fmla="*/ 6370500 h 6858000"/>
              <a:gd name="connsiteX429" fmla="*/ 1859124 w 12191998"/>
              <a:gd name="connsiteY429" fmla="*/ 6370500 h 6858000"/>
              <a:gd name="connsiteX430" fmla="*/ 1859124 w 12191998"/>
              <a:gd name="connsiteY430" fmla="*/ 6292324 h 6858000"/>
              <a:gd name="connsiteX431" fmla="*/ 1676066 w 12191998"/>
              <a:gd name="connsiteY431" fmla="*/ 6292324 h 6858000"/>
              <a:gd name="connsiteX432" fmla="*/ 1676066 w 12191998"/>
              <a:gd name="connsiteY432" fmla="*/ 6380960 h 6858000"/>
              <a:gd name="connsiteX433" fmla="*/ 1687372 w 12191998"/>
              <a:gd name="connsiteY433" fmla="*/ 6380960 h 6858000"/>
              <a:gd name="connsiteX434" fmla="*/ 1687372 w 12191998"/>
              <a:gd name="connsiteY434" fmla="*/ 6305504 h 6858000"/>
              <a:gd name="connsiteX435" fmla="*/ 1713007 w 12191998"/>
              <a:gd name="connsiteY435" fmla="*/ 6380960 h 6858000"/>
              <a:gd name="connsiteX436" fmla="*/ 1723588 w 12191998"/>
              <a:gd name="connsiteY436" fmla="*/ 6380960 h 6858000"/>
              <a:gd name="connsiteX437" fmla="*/ 1749345 w 12191998"/>
              <a:gd name="connsiteY437" fmla="*/ 6306774 h 6858000"/>
              <a:gd name="connsiteX438" fmla="*/ 1749345 w 12191998"/>
              <a:gd name="connsiteY438" fmla="*/ 6380960 h 6858000"/>
              <a:gd name="connsiteX439" fmla="*/ 1760651 w 12191998"/>
              <a:gd name="connsiteY439" fmla="*/ 6380960 h 6858000"/>
              <a:gd name="connsiteX440" fmla="*/ 1760651 w 12191998"/>
              <a:gd name="connsiteY440" fmla="*/ 6292324 h 6858000"/>
              <a:gd name="connsiteX441" fmla="*/ 1744871 w 12191998"/>
              <a:gd name="connsiteY441" fmla="*/ 6292324 h 6858000"/>
              <a:gd name="connsiteX442" fmla="*/ 1723649 w 12191998"/>
              <a:gd name="connsiteY442" fmla="*/ 6353994 h 6858000"/>
              <a:gd name="connsiteX443" fmla="*/ 1718932 w 12191998"/>
              <a:gd name="connsiteY443" fmla="*/ 6368203 h 6858000"/>
              <a:gd name="connsiteX444" fmla="*/ 1714700 w 12191998"/>
              <a:gd name="connsiteY444" fmla="*/ 6355083 h 6858000"/>
              <a:gd name="connsiteX445" fmla="*/ 1693720 w 12191998"/>
              <a:gd name="connsiteY445" fmla="*/ 6292324 h 6858000"/>
              <a:gd name="connsiteX446" fmla="*/ 1560738 w 12191998"/>
              <a:gd name="connsiteY446" fmla="*/ 6292324 h 6858000"/>
              <a:gd name="connsiteX447" fmla="*/ 1560738 w 12191998"/>
              <a:gd name="connsiteY447" fmla="*/ 6380960 h 6858000"/>
              <a:gd name="connsiteX448" fmla="*/ 1571621 w 12191998"/>
              <a:gd name="connsiteY448" fmla="*/ 6380960 h 6858000"/>
              <a:gd name="connsiteX449" fmla="*/ 1571621 w 12191998"/>
              <a:gd name="connsiteY449" fmla="*/ 6345832 h 6858000"/>
              <a:gd name="connsiteX450" fmla="*/ 1573434 w 12191998"/>
              <a:gd name="connsiteY450" fmla="*/ 6333982 h 6858000"/>
              <a:gd name="connsiteX451" fmla="*/ 1579511 w 12191998"/>
              <a:gd name="connsiteY451" fmla="*/ 6327180 h 6858000"/>
              <a:gd name="connsiteX452" fmla="*/ 1588610 w 12191998"/>
              <a:gd name="connsiteY452" fmla="*/ 6324671 h 6858000"/>
              <a:gd name="connsiteX453" fmla="*/ 1598617 w 12191998"/>
              <a:gd name="connsiteY453" fmla="*/ 6328389 h 6858000"/>
              <a:gd name="connsiteX454" fmla="*/ 1602154 w 12191998"/>
              <a:gd name="connsiteY454" fmla="*/ 6340270 h 6858000"/>
              <a:gd name="connsiteX455" fmla="*/ 1602154 w 12191998"/>
              <a:gd name="connsiteY455" fmla="*/ 6380960 h 6858000"/>
              <a:gd name="connsiteX456" fmla="*/ 1613037 w 12191998"/>
              <a:gd name="connsiteY456" fmla="*/ 6380960 h 6858000"/>
              <a:gd name="connsiteX457" fmla="*/ 1613037 w 12191998"/>
              <a:gd name="connsiteY457" fmla="*/ 6340270 h 6858000"/>
              <a:gd name="connsiteX458" fmla="*/ 1610770 w 12191998"/>
              <a:gd name="connsiteY458" fmla="*/ 6325880 h 6858000"/>
              <a:gd name="connsiteX459" fmla="*/ 1603242 w 12191998"/>
              <a:gd name="connsiteY459" fmla="*/ 6318111 h 6858000"/>
              <a:gd name="connsiteX460" fmla="*/ 1590847 w 12191998"/>
              <a:gd name="connsiteY460" fmla="*/ 6315299 h 6858000"/>
              <a:gd name="connsiteX461" fmla="*/ 1571621 w 12191998"/>
              <a:gd name="connsiteY461" fmla="*/ 6324127 h 6858000"/>
              <a:gd name="connsiteX462" fmla="*/ 1571621 w 12191998"/>
              <a:gd name="connsiteY462" fmla="*/ 6292324 h 6858000"/>
              <a:gd name="connsiteX463" fmla="*/ 1285541 w 12191998"/>
              <a:gd name="connsiteY463" fmla="*/ 6292324 h 6858000"/>
              <a:gd name="connsiteX464" fmla="*/ 1285541 w 12191998"/>
              <a:gd name="connsiteY464" fmla="*/ 6380960 h 6858000"/>
              <a:gd name="connsiteX465" fmla="*/ 1296847 w 12191998"/>
              <a:gd name="connsiteY465" fmla="*/ 6380960 h 6858000"/>
              <a:gd name="connsiteX466" fmla="*/ 1296847 w 12191998"/>
              <a:gd name="connsiteY466" fmla="*/ 6305504 h 6858000"/>
              <a:gd name="connsiteX467" fmla="*/ 1322483 w 12191998"/>
              <a:gd name="connsiteY467" fmla="*/ 6380960 h 6858000"/>
              <a:gd name="connsiteX468" fmla="*/ 1333063 w 12191998"/>
              <a:gd name="connsiteY468" fmla="*/ 6380960 h 6858000"/>
              <a:gd name="connsiteX469" fmla="*/ 1358820 w 12191998"/>
              <a:gd name="connsiteY469" fmla="*/ 6306774 h 6858000"/>
              <a:gd name="connsiteX470" fmla="*/ 1358820 w 12191998"/>
              <a:gd name="connsiteY470" fmla="*/ 6380960 h 6858000"/>
              <a:gd name="connsiteX471" fmla="*/ 1370126 w 12191998"/>
              <a:gd name="connsiteY471" fmla="*/ 6380960 h 6858000"/>
              <a:gd name="connsiteX472" fmla="*/ 1370126 w 12191998"/>
              <a:gd name="connsiteY472" fmla="*/ 6292324 h 6858000"/>
              <a:gd name="connsiteX473" fmla="*/ 1354346 w 12191998"/>
              <a:gd name="connsiteY473" fmla="*/ 6292324 h 6858000"/>
              <a:gd name="connsiteX474" fmla="*/ 1333124 w 12191998"/>
              <a:gd name="connsiteY474" fmla="*/ 6353994 h 6858000"/>
              <a:gd name="connsiteX475" fmla="*/ 1328408 w 12191998"/>
              <a:gd name="connsiteY475" fmla="*/ 6368203 h 6858000"/>
              <a:gd name="connsiteX476" fmla="*/ 1324175 w 12191998"/>
              <a:gd name="connsiteY476" fmla="*/ 6355083 h 6858000"/>
              <a:gd name="connsiteX477" fmla="*/ 1303195 w 12191998"/>
              <a:gd name="connsiteY477" fmla="*/ 6292324 h 6858000"/>
              <a:gd name="connsiteX478" fmla="*/ 808323 w 12191998"/>
              <a:gd name="connsiteY478" fmla="*/ 6292324 h 6858000"/>
              <a:gd name="connsiteX479" fmla="*/ 808323 w 12191998"/>
              <a:gd name="connsiteY479" fmla="*/ 6304839 h 6858000"/>
              <a:gd name="connsiteX480" fmla="*/ 819206 w 12191998"/>
              <a:gd name="connsiteY480" fmla="*/ 6304839 h 6858000"/>
              <a:gd name="connsiteX481" fmla="*/ 819206 w 12191998"/>
              <a:gd name="connsiteY481" fmla="*/ 6292324 h 6858000"/>
              <a:gd name="connsiteX482" fmla="*/ 608177 w 12191998"/>
              <a:gd name="connsiteY482" fmla="*/ 6292324 h 6858000"/>
              <a:gd name="connsiteX483" fmla="*/ 608177 w 12191998"/>
              <a:gd name="connsiteY483" fmla="*/ 6380960 h 6858000"/>
              <a:gd name="connsiteX484" fmla="*/ 618274 w 12191998"/>
              <a:gd name="connsiteY484" fmla="*/ 6380960 h 6858000"/>
              <a:gd name="connsiteX485" fmla="*/ 618274 w 12191998"/>
              <a:gd name="connsiteY485" fmla="*/ 6372919 h 6858000"/>
              <a:gd name="connsiteX486" fmla="*/ 636110 w 12191998"/>
              <a:gd name="connsiteY486" fmla="*/ 6382411 h 6858000"/>
              <a:gd name="connsiteX487" fmla="*/ 655700 w 12191998"/>
              <a:gd name="connsiteY487" fmla="*/ 6373403 h 6858000"/>
              <a:gd name="connsiteX488" fmla="*/ 663862 w 12191998"/>
              <a:gd name="connsiteY488" fmla="*/ 6347888 h 6858000"/>
              <a:gd name="connsiteX489" fmla="*/ 661927 w 12191998"/>
              <a:gd name="connsiteY489" fmla="*/ 6334828 h 6858000"/>
              <a:gd name="connsiteX490" fmla="*/ 656576 w 12191998"/>
              <a:gd name="connsiteY490" fmla="*/ 6324399 h 6858000"/>
              <a:gd name="connsiteX491" fmla="*/ 647870 w 12191998"/>
              <a:gd name="connsiteY491" fmla="*/ 6317687 h 6858000"/>
              <a:gd name="connsiteX492" fmla="*/ 636654 w 12191998"/>
              <a:gd name="connsiteY492" fmla="*/ 6315299 h 6858000"/>
              <a:gd name="connsiteX493" fmla="*/ 619060 w 12191998"/>
              <a:gd name="connsiteY493" fmla="*/ 6323945 h 6858000"/>
              <a:gd name="connsiteX494" fmla="*/ 619060 w 12191998"/>
              <a:gd name="connsiteY494" fmla="*/ 6292324 h 6858000"/>
              <a:gd name="connsiteX495" fmla="*/ 519634 w 12191998"/>
              <a:gd name="connsiteY495" fmla="*/ 6292324 h 6858000"/>
              <a:gd name="connsiteX496" fmla="*/ 485594 w 12191998"/>
              <a:gd name="connsiteY496" fmla="*/ 6380960 h 6858000"/>
              <a:gd name="connsiteX497" fmla="*/ 498049 w 12191998"/>
              <a:gd name="connsiteY497" fmla="*/ 6380960 h 6858000"/>
              <a:gd name="connsiteX498" fmla="*/ 507783 w 12191998"/>
              <a:gd name="connsiteY498" fmla="*/ 6354115 h 6858000"/>
              <a:gd name="connsiteX499" fmla="*/ 544846 w 12191998"/>
              <a:gd name="connsiteY499" fmla="*/ 6354115 h 6858000"/>
              <a:gd name="connsiteX500" fmla="*/ 555185 w 12191998"/>
              <a:gd name="connsiteY500" fmla="*/ 6380960 h 6858000"/>
              <a:gd name="connsiteX501" fmla="*/ 568547 w 12191998"/>
              <a:gd name="connsiteY501" fmla="*/ 6380960 h 6858000"/>
              <a:gd name="connsiteX502" fmla="*/ 532270 w 12191998"/>
              <a:gd name="connsiteY502" fmla="*/ 6292324 h 6858000"/>
              <a:gd name="connsiteX503" fmla="*/ 1228688 w 12191998"/>
              <a:gd name="connsiteY503" fmla="*/ 6290812 h 6858000"/>
              <a:gd name="connsiteX504" fmla="*/ 1217593 w 12191998"/>
              <a:gd name="connsiteY504" fmla="*/ 6293442 h 6858000"/>
              <a:gd name="connsiteX505" fmla="*/ 1212061 w 12191998"/>
              <a:gd name="connsiteY505" fmla="*/ 6300305 h 6858000"/>
              <a:gd name="connsiteX506" fmla="*/ 1210913 w 12191998"/>
              <a:gd name="connsiteY506" fmla="*/ 6309918 h 6858000"/>
              <a:gd name="connsiteX507" fmla="*/ 1210913 w 12191998"/>
              <a:gd name="connsiteY507" fmla="*/ 6316750 h 6858000"/>
              <a:gd name="connsiteX508" fmla="*/ 1201299 w 12191998"/>
              <a:gd name="connsiteY508" fmla="*/ 6316750 h 6858000"/>
              <a:gd name="connsiteX509" fmla="*/ 1201299 w 12191998"/>
              <a:gd name="connsiteY509" fmla="*/ 6325215 h 6858000"/>
              <a:gd name="connsiteX510" fmla="*/ 1210913 w 12191998"/>
              <a:gd name="connsiteY510" fmla="*/ 6325215 h 6858000"/>
              <a:gd name="connsiteX511" fmla="*/ 1210913 w 12191998"/>
              <a:gd name="connsiteY511" fmla="*/ 6380960 h 6858000"/>
              <a:gd name="connsiteX512" fmla="*/ 1221735 w 12191998"/>
              <a:gd name="connsiteY512" fmla="*/ 6380960 h 6858000"/>
              <a:gd name="connsiteX513" fmla="*/ 1221735 w 12191998"/>
              <a:gd name="connsiteY513" fmla="*/ 6325215 h 6858000"/>
              <a:gd name="connsiteX514" fmla="*/ 1234251 w 12191998"/>
              <a:gd name="connsiteY514" fmla="*/ 6325215 h 6858000"/>
              <a:gd name="connsiteX515" fmla="*/ 1234251 w 12191998"/>
              <a:gd name="connsiteY515" fmla="*/ 6316750 h 6858000"/>
              <a:gd name="connsiteX516" fmla="*/ 1221735 w 12191998"/>
              <a:gd name="connsiteY516" fmla="*/ 6316750 h 6858000"/>
              <a:gd name="connsiteX517" fmla="*/ 1221735 w 12191998"/>
              <a:gd name="connsiteY517" fmla="*/ 6310825 h 6858000"/>
              <a:gd name="connsiteX518" fmla="*/ 1223791 w 12191998"/>
              <a:gd name="connsiteY518" fmla="*/ 6302905 h 6858000"/>
              <a:gd name="connsiteX519" fmla="*/ 1230804 w 12191998"/>
              <a:gd name="connsiteY519" fmla="*/ 6300788 h 6858000"/>
              <a:gd name="connsiteX520" fmla="*/ 1237213 w 12191998"/>
              <a:gd name="connsiteY520" fmla="*/ 6301393 h 6858000"/>
              <a:gd name="connsiteX521" fmla="*/ 1238846 w 12191998"/>
              <a:gd name="connsiteY521" fmla="*/ 6291901 h 6858000"/>
              <a:gd name="connsiteX522" fmla="*/ 1228688 w 12191998"/>
              <a:gd name="connsiteY522" fmla="*/ 6290812 h 6858000"/>
              <a:gd name="connsiteX523" fmla="*/ 2096894 w 12191998"/>
              <a:gd name="connsiteY523" fmla="*/ 521338 h 6858000"/>
              <a:gd name="connsiteX524" fmla="*/ 2138859 w 12191998"/>
              <a:gd name="connsiteY524" fmla="*/ 529890 h 6858000"/>
              <a:gd name="connsiteX525" fmla="*/ 2124714 w 12191998"/>
              <a:gd name="connsiteY525" fmla="*/ 568373 h 6858000"/>
              <a:gd name="connsiteX526" fmla="*/ 2088878 w 12191998"/>
              <a:gd name="connsiteY526" fmla="*/ 581675 h 6858000"/>
              <a:gd name="connsiteX527" fmla="*/ 2063416 w 12191998"/>
              <a:gd name="connsiteY527" fmla="*/ 574074 h 6858000"/>
              <a:gd name="connsiteX528" fmla="*/ 2054457 w 12191998"/>
              <a:gd name="connsiteY528" fmla="*/ 552219 h 6858000"/>
              <a:gd name="connsiteX529" fmla="*/ 2064831 w 12191998"/>
              <a:gd name="connsiteY529" fmla="*/ 529415 h 6858000"/>
              <a:gd name="connsiteX530" fmla="*/ 2096894 w 12191998"/>
              <a:gd name="connsiteY530" fmla="*/ 521338 h 6858000"/>
              <a:gd name="connsiteX531" fmla="*/ 2478849 w 12191998"/>
              <a:gd name="connsiteY531" fmla="*/ 452281 h 6858000"/>
              <a:gd name="connsiteX532" fmla="*/ 2508136 w 12191998"/>
              <a:gd name="connsiteY532" fmla="*/ 460379 h 6858000"/>
              <a:gd name="connsiteX533" fmla="*/ 2527977 w 12191998"/>
              <a:gd name="connsiteY533" fmla="*/ 481814 h 6858000"/>
              <a:gd name="connsiteX534" fmla="*/ 2535062 w 12191998"/>
              <a:gd name="connsiteY534" fmla="*/ 513728 h 6858000"/>
              <a:gd name="connsiteX535" fmla="*/ 2527977 w 12191998"/>
              <a:gd name="connsiteY535" fmla="*/ 545643 h 6858000"/>
              <a:gd name="connsiteX536" fmla="*/ 2508136 w 12191998"/>
              <a:gd name="connsiteY536" fmla="*/ 567078 h 6858000"/>
              <a:gd name="connsiteX537" fmla="*/ 2478849 w 12191998"/>
              <a:gd name="connsiteY537" fmla="*/ 574699 h 6858000"/>
              <a:gd name="connsiteX538" fmla="*/ 2450033 w 12191998"/>
              <a:gd name="connsiteY538" fmla="*/ 567078 h 6858000"/>
              <a:gd name="connsiteX539" fmla="*/ 2430193 w 12191998"/>
              <a:gd name="connsiteY539" fmla="*/ 545643 h 6858000"/>
              <a:gd name="connsiteX540" fmla="*/ 2423107 w 12191998"/>
              <a:gd name="connsiteY540" fmla="*/ 513728 h 6858000"/>
              <a:gd name="connsiteX541" fmla="*/ 2430193 w 12191998"/>
              <a:gd name="connsiteY541" fmla="*/ 481814 h 6858000"/>
              <a:gd name="connsiteX542" fmla="*/ 2450033 w 12191998"/>
              <a:gd name="connsiteY542" fmla="*/ 460379 h 6858000"/>
              <a:gd name="connsiteX543" fmla="*/ 2478849 w 12191998"/>
              <a:gd name="connsiteY543" fmla="*/ 452281 h 6858000"/>
              <a:gd name="connsiteX544" fmla="*/ 3294704 w 12191998"/>
              <a:gd name="connsiteY544" fmla="*/ 447050 h 6858000"/>
              <a:gd name="connsiteX545" fmla="*/ 3326385 w 12191998"/>
              <a:gd name="connsiteY545" fmla="*/ 457554 h 6858000"/>
              <a:gd name="connsiteX546" fmla="*/ 3341990 w 12191998"/>
              <a:gd name="connsiteY546" fmla="*/ 489065 h 6858000"/>
              <a:gd name="connsiteX547" fmla="*/ 3342462 w 12191998"/>
              <a:gd name="connsiteY547" fmla="*/ 496226 h 6858000"/>
              <a:gd name="connsiteX548" fmla="*/ 3244109 w 12191998"/>
              <a:gd name="connsiteY548" fmla="*/ 496226 h 6858000"/>
              <a:gd name="connsiteX549" fmla="*/ 3260659 w 12191998"/>
              <a:gd name="connsiteY549" fmla="*/ 459941 h 6858000"/>
              <a:gd name="connsiteX550" fmla="*/ 3294704 w 12191998"/>
              <a:gd name="connsiteY550" fmla="*/ 447050 h 6858000"/>
              <a:gd name="connsiteX551" fmla="*/ 2701269 w 12191998"/>
              <a:gd name="connsiteY551" fmla="*/ 447050 h 6858000"/>
              <a:gd name="connsiteX552" fmla="*/ 2732837 w 12191998"/>
              <a:gd name="connsiteY552" fmla="*/ 457554 h 6858000"/>
              <a:gd name="connsiteX553" fmla="*/ 2748386 w 12191998"/>
              <a:gd name="connsiteY553" fmla="*/ 489065 h 6858000"/>
              <a:gd name="connsiteX554" fmla="*/ 2748857 w 12191998"/>
              <a:gd name="connsiteY554" fmla="*/ 496226 h 6858000"/>
              <a:gd name="connsiteX555" fmla="*/ 2650853 w 12191998"/>
              <a:gd name="connsiteY555" fmla="*/ 496226 h 6858000"/>
              <a:gd name="connsiteX556" fmla="*/ 2667344 w 12191998"/>
              <a:gd name="connsiteY556" fmla="*/ 459941 h 6858000"/>
              <a:gd name="connsiteX557" fmla="*/ 2701269 w 12191998"/>
              <a:gd name="connsiteY557" fmla="*/ 447050 h 6858000"/>
              <a:gd name="connsiteX558" fmla="*/ 1538977 w 12191998"/>
              <a:gd name="connsiteY558" fmla="*/ 418451 h 6858000"/>
              <a:gd name="connsiteX559" fmla="*/ 1620129 w 12191998"/>
              <a:gd name="connsiteY559" fmla="*/ 603138 h 6858000"/>
              <a:gd name="connsiteX560" fmla="*/ 1601257 w 12191998"/>
              <a:gd name="connsiteY560" fmla="*/ 633126 h 6858000"/>
              <a:gd name="connsiteX561" fmla="*/ 1575779 w 12191998"/>
              <a:gd name="connsiteY561" fmla="*/ 640741 h 6858000"/>
              <a:gd name="connsiteX562" fmla="*/ 1560209 w 12191998"/>
              <a:gd name="connsiteY562" fmla="*/ 638837 h 6858000"/>
              <a:gd name="connsiteX563" fmla="*/ 1545583 w 12191998"/>
              <a:gd name="connsiteY563" fmla="*/ 634077 h 6858000"/>
              <a:gd name="connsiteX564" fmla="*/ 1545583 w 12191998"/>
              <a:gd name="connsiteY564" fmla="*/ 673585 h 6858000"/>
              <a:gd name="connsiteX565" fmla="*/ 1561624 w 12191998"/>
              <a:gd name="connsiteY565" fmla="*/ 678345 h 6858000"/>
              <a:gd name="connsiteX566" fmla="*/ 1578138 w 12191998"/>
              <a:gd name="connsiteY566" fmla="*/ 680725 h 6858000"/>
              <a:gd name="connsiteX567" fmla="*/ 1610221 w 12191998"/>
              <a:gd name="connsiteY567" fmla="*/ 674537 h 6858000"/>
              <a:gd name="connsiteX568" fmla="*/ 1638058 w 12191998"/>
              <a:gd name="connsiteY568" fmla="*/ 652165 h 6858000"/>
              <a:gd name="connsiteX569" fmla="*/ 1664008 w 12191998"/>
              <a:gd name="connsiteY569" fmla="*/ 605042 h 6858000"/>
              <a:gd name="connsiteX570" fmla="*/ 1740914 w 12191998"/>
              <a:gd name="connsiteY570" fmla="*/ 418451 h 6858000"/>
              <a:gd name="connsiteX571" fmla="*/ 1697979 w 12191998"/>
              <a:gd name="connsiteY571" fmla="*/ 418451 h 6858000"/>
              <a:gd name="connsiteX572" fmla="*/ 1642777 w 12191998"/>
              <a:gd name="connsiteY572" fmla="*/ 552682 h 6858000"/>
              <a:gd name="connsiteX573" fmla="*/ 1583800 w 12191998"/>
              <a:gd name="connsiteY573" fmla="*/ 418451 h 6858000"/>
              <a:gd name="connsiteX574" fmla="*/ 1538977 w 12191998"/>
              <a:gd name="connsiteY574" fmla="*/ 418451 h 6858000"/>
              <a:gd name="connsiteX575" fmla="*/ 1338434 w 12191998"/>
              <a:gd name="connsiteY575" fmla="*/ 418451 h 6858000"/>
              <a:gd name="connsiteX576" fmla="*/ 1338434 w 12191998"/>
              <a:gd name="connsiteY576" fmla="*/ 537864 h 6858000"/>
              <a:gd name="connsiteX577" fmla="*/ 1355442 w 12191998"/>
              <a:gd name="connsiteY577" fmla="*/ 594478 h 6858000"/>
              <a:gd name="connsiteX578" fmla="*/ 1404102 w 12191998"/>
              <a:gd name="connsiteY578" fmla="*/ 614459 h 6858000"/>
              <a:gd name="connsiteX579" fmla="*/ 1441897 w 12191998"/>
              <a:gd name="connsiteY579" fmla="*/ 605420 h 6858000"/>
              <a:gd name="connsiteX580" fmla="*/ 1465518 w 12191998"/>
              <a:gd name="connsiteY580" fmla="*/ 579254 h 6858000"/>
              <a:gd name="connsiteX581" fmla="*/ 1466463 w 12191998"/>
              <a:gd name="connsiteY581" fmla="*/ 608274 h 6858000"/>
              <a:gd name="connsiteX582" fmla="*/ 1508982 w 12191998"/>
              <a:gd name="connsiteY582" fmla="*/ 608274 h 6858000"/>
              <a:gd name="connsiteX583" fmla="*/ 1508982 w 12191998"/>
              <a:gd name="connsiteY583" fmla="*/ 418451 h 6858000"/>
              <a:gd name="connsiteX584" fmla="*/ 1464574 w 12191998"/>
              <a:gd name="connsiteY584" fmla="*/ 418451 h 6858000"/>
              <a:gd name="connsiteX585" fmla="*/ 1464574 w 12191998"/>
              <a:gd name="connsiteY585" fmla="*/ 521688 h 6858000"/>
              <a:gd name="connsiteX586" fmla="*/ 1453235 w 12191998"/>
              <a:gd name="connsiteY586" fmla="*/ 560700 h 6858000"/>
              <a:gd name="connsiteX587" fmla="*/ 1421110 w 12191998"/>
              <a:gd name="connsiteY587" fmla="*/ 574972 h 6858000"/>
              <a:gd name="connsiteX588" fmla="*/ 1391819 w 12191998"/>
              <a:gd name="connsiteY588" fmla="*/ 563554 h 6858000"/>
              <a:gd name="connsiteX589" fmla="*/ 1382843 w 12191998"/>
              <a:gd name="connsiteY589" fmla="*/ 527397 h 6858000"/>
              <a:gd name="connsiteX590" fmla="*/ 1382843 w 12191998"/>
              <a:gd name="connsiteY590" fmla="*/ 418451 h 6858000"/>
              <a:gd name="connsiteX591" fmla="*/ 1338434 w 12191998"/>
              <a:gd name="connsiteY591" fmla="*/ 418451 h 6858000"/>
              <a:gd name="connsiteX592" fmla="*/ 3524091 w 12191998"/>
              <a:gd name="connsiteY592" fmla="*/ 415661 h 6858000"/>
              <a:gd name="connsiteX593" fmla="*/ 3489531 w 12191998"/>
              <a:gd name="connsiteY593" fmla="*/ 427090 h 6858000"/>
              <a:gd name="connsiteX594" fmla="*/ 3466334 w 12191998"/>
              <a:gd name="connsiteY594" fmla="*/ 458045 h 6858000"/>
              <a:gd name="connsiteX595" fmla="*/ 3466334 w 12191998"/>
              <a:gd name="connsiteY595" fmla="*/ 418518 h 6858000"/>
              <a:gd name="connsiteX596" fmla="*/ 3423725 w 12191998"/>
              <a:gd name="connsiteY596" fmla="*/ 418518 h 6858000"/>
              <a:gd name="connsiteX597" fmla="*/ 3423725 w 12191998"/>
              <a:gd name="connsiteY597" fmla="*/ 608530 h 6858000"/>
              <a:gd name="connsiteX598" fmla="*/ 3468227 w 12191998"/>
              <a:gd name="connsiteY598" fmla="*/ 608530 h 6858000"/>
              <a:gd name="connsiteX599" fmla="*/ 3468227 w 12191998"/>
              <a:gd name="connsiteY599" fmla="*/ 519953 h 6858000"/>
              <a:gd name="connsiteX600" fmla="*/ 3481010 w 12191998"/>
              <a:gd name="connsiteY600" fmla="*/ 473284 h 6858000"/>
              <a:gd name="connsiteX601" fmla="*/ 3518411 w 12191998"/>
              <a:gd name="connsiteY601" fmla="*/ 457568 h 6858000"/>
              <a:gd name="connsiteX602" fmla="*/ 3534507 w 12191998"/>
              <a:gd name="connsiteY602" fmla="*/ 458997 h 6858000"/>
              <a:gd name="connsiteX603" fmla="*/ 3548236 w 12191998"/>
              <a:gd name="connsiteY603" fmla="*/ 461854 h 6858000"/>
              <a:gd name="connsiteX604" fmla="*/ 3548236 w 12191998"/>
              <a:gd name="connsiteY604" fmla="*/ 419471 h 6858000"/>
              <a:gd name="connsiteX605" fmla="*/ 3536401 w 12191998"/>
              <a:gd name="connsiteY605" fmla="*/ 416614 h 6858000"/>
              <a:gd name="connsiteX606" fmla="*/ 3524091 w 12191998"/>
              <a:gd name="connsiteY606" fmla="*/ 415661 h 6858000"/>
              <a:gd name="connsiteX607" fmla="*/ 2326486 w 12191998"/>
              <a:gd name="connsiteY607" fmla="*/ 415661 h 6858000"/>
              <a:gd name="connsiteX608" fmla="*/ 2292023 w 12191998"/>
              <a:gd name="connsiteY608" fmla="*/ 427090 h 6858000"/>
              <a:gd name="connsiteX609" fmla="*/ 2268890 w 12191998"/>
              <a:gd name="connsiteY609" fmla="*/ 458045 h 6858000"/>
              <a:gd name="connsiteX610" fmla="*/ 2268890 w 12191998"/>
              <a:gd name="connsiteY610" fmla="*/ 418518 h 6858000"/>
              <a:gd name="connsiteX611" fmla="*/ 2226401 w 12191998"/>
              <a:gd name="connsiteY611" fmla="*/ 418518 h 6858000"/>
              <a:gd name="connsiteX612" fmla="*/ 2226401 w 12191998"/>
              <a:gd name="connsiteY612" fmla="*/ 608530 h 6858000"/>
              <a:gd name="connsiteX613" fmla="*/ 2270778 w 12191998"/>
              <a:gd name="connsiteY613" fmla="*/ 608530 h 6858000"/>
              <a:gd name="connsiteX614" fmla="*/ 2270778 w 12191998"/>
              <a:gd name="connsiteY614" fmla="*/ 519953 h 6858000"/>
              <a:gd name="connsiteX615" fmla="*/ 2283525 w 12191998"/>
              <a:gd name="connsiteY615" fmla="*/ 473284 h 6858000"/>
              <a:gd name="connsiteX616" fmla="*/ 2320821 w 12191998"/>
              <a:gd name="connsiteY616" fmla="*/ 457568 h 6858000"/>
              <a:gd name="connsiteX617" fmla="*/ 2336400 w 12191998"/>
              <a:gd name="connsiteY617" fmla="*/ 458997 h 6858000"/>
              <a:gd name="connsiteX618" fmla="*/ 2350563 w 12191998"/>
              <a:gd name="connsiteY618" fmla="*/ 461854 h 6858000"/>
              <a:gd name="connsiteX619" fmla="*/ 2350563 w 12191998"/>
              <a:gd name="connsiteY619" fmla="*/ 419471 h 6858000"/>
              <a:gd name="connsiteX620" fmla="*/ 2338761 w 12191998"/>
              <a:gd name="connsiteY620" fmla="*/ 416614 h 6858000"/>
              <a:gd name="connsiteX621" fmla="*/ 2326486 w 12191998"/>
              <a:gd name="connsiteY621" fmla="*/ 415661 h 6858000"/>
              <a:gd name="connsiteX622" fmla="*/ 3296720 w 12191998"/>
              <a:gd name="connsiteY622" fmla="*/ 412871 h 6858000"/>
              <a:gd name="connsiteX623" fmla="*/ 3247547 w 12191998"/>
              <a:gd name="connsiteY623" fmla="*/ 425708 h 6858000"/>
              <a:gd name="connsiteX624" fmla="*/ 3213505 w 12191998"/>
              <a:gd name="connsiteY624" fmla="*/ 461366 h 6858000"/>
              <a:gd name="connsiteX625" fmla="*/ 3201211 w 12191998"/>
              <a:gd name="connsiteY625" fmla="*/ 514141 h 6858000"/>
              <a:gd name="connsiteX626" fmla="*/ 3214923 w 12191998"/>
              <a:gd name="connsiteY626" fmla="*/ 568817 h 6858000"/>
              <a:gd name="connsiteX627" fmla="*/ 3252748 w 12191998"/>
              <a:gd name="connsiteY627" fmla="*/ 603049 h 6858000"/>
              <a:gd name="connsiteX628" fmla="*/ 3307122 w 12191998"/>
              <a:gd name="connsiteY628" fmla="*/ 614459 h 6858000"/>
              <a:gd name="connsiteX629" fmla="*/ 3344948 w 12191998"/>
              <a:gd name="connsiteY629" fmla="*/ 608278 h 6858000"/>
              <a:gd name="connsiteX630" fmla="*/ 3378518 w 12191998"/>
              <a:gd name="connsiteY630" fmla="*/ 592113 h 6858000"/>
              <a:gd name="connsiteX631" fmla="*/ 3378518 w 12191998"/>
              <a:gd name="connsiteY631" fmla="*/ 553127 h 6858000"/>
              <a:gd name="connsiteX632" fmla="*/ 3311378 w 12191998"/>
              <a:gd name="connsiteY632" fmla="*/ 575948 h 6858000"/>
              <a:gd name="connsiteX633" fmla="*/ 3265514 w 12191998"/>
              <a:gd name="connsiteY633" fmla="*/ 562636 h 6858000"/>
              <a:gd name="connsiteX634" fmla="*/ 3244238 w 12191998"/>
              <a:gd name="connsiteY634" fmla="*/ 525551 h 6858000"/>
              <a:gd name="connsiteX635" fmla="*/ 3383246 w 12191998"/>
              <a:gd name="connsiteY635" fmla="*/ 525551 h 6858000"/>
              <a:gd name="connsiteX636" fmla="*/ 3384192 w 12191998"/>
              <a:gd name="connsiteY636" fmla="*/ 514141 h 6858000"/>
              <a:gd name="connsiteX637" fmla="*/ 3384664 w 12191998"/>
              <a:gd name="connsiteY637" fmla="*/ 506533 h 6858000"/>
              <a:gd name="connsiteX638" fmla="*/ 3373790 w 12191998"/>
              <a:gd name="connsiteY638" fmla="*/ 457087 h 6858000"/>
              <a:gd name="connsiteX639" fmla="*/ 3343056 w 12191998"/>
              <a:gd name="connsiteY639" fmla="*/ 424282 h 6858000"/>
              <a:gd name="connsiteX640" fmla="*/ 3296720 w 12191998"/>
              <a:gd name="connsiteY640" fmla="*/ 412871 h 6858000"/>
              <a:gd name="connsiteX641" fmla="*/ 2933385 w 12191998"/>
              <a:gd name="connsiteY641" fmla="*/ 412871 h 6858000"/>
              <a:gd name="connsiteX642" fmla="*/ 2897034 w 12191998"/>
              <a:gd name="connsiteY642" fmla="*/ 422392 h 6858000"/>
              <a:gd name="connsiteX643" fmla="*/ 2873430 w 12191998"/>
              <a:gd name="connsiteY643" fmla="*/ 449051 h 6858000"/>
              <a:gd name="connsiteX644" fmla="*/ 2872957 w 12191998"/>
              <a:gd name="connsiteY644" fmla="*/ 418584 h 6858000"/>
              <a:gd name="connsiteX645" fmla="*/ 2830469 w 12191998"/>
              <a:gd name="connsiteY645" fmla="*/ 418584 h 6858000"/>
              <a:gd name="connsiteX646" fmla="*/ 2830469 w 12191998"/>
              <a:gd name="connsiteY646" fmla="*/ 608530 h 6858000"/>
              <a:gd name="connsiteX647" fmla="*/ 2874846 w 12191998"/>
              <a:gd name="connsiteY647" fmla="*/ 608530 h 6858000"/>
              <a:gd name="connsiteX648" fmla="*/ 2874846 w 12191998"/>
              <a:gd name="connsiteY648" fmla="*/ 505702 h 6858000"/>
              <a:gd name="connsiteX649" fmla="*/ 2886648 w 12191998"/>
              <a:gd name="connsiteY649" fmla="*/ 466189 h 6858000"/>
              <a:gd name="connsiteX650" fmla="*/ 2919695 w 12191998"/>
              <a:gd name="connsiteY650" fmla="*/ 452384 h 6858000"/>
              <a:gd name="connsiteX651" fmla="*/ 2957462 w 12191998"/>
              <a:gd name="connsiteY651" fmla="*/ 501894 h 6858000"/>
              <a:gd name="connsiteX652" fmla="*/ 2957462 w 12191998"/>
              <a:gd name="connsiteY652" fmla="*/ 608530 h 6858000"/>
              <a:gd name="connsiteX653" fmla="*/ 3001366 w 12191998"/>
              <a:gd name="connsiteY653" fmla="*/ 608530 h 6858000"/>
              <a:gd name="connsiteX654" fmla="*/ 3001366 w 12191998"/>
              <a:gd name="connsiteY654" fmla="*/ 493801 h 6858000"/>
              <a:gd name="connsiteX655" fmla="*/ 2983899 w 12191998"/>
              <a:gd name="connsiteY655" fmla="*/ 433818 h 6858000"/>
              <a:gd name="connsiteX656" fmla="*/ 2933385 w 12191998"/>
              <a:gd name="connsiteY656" fmla="*/ 412871 h 6858000"/>
              <a:gd name="connsiteX657" fmla="*/ 2703114 w 12191998"/>
              <a:gd name="connsiteY657" fmla="*/ 412871 h 6858000"/>
              <a:gd name="connsiteX658" fmla="*/ 2653941 w 12191998"/>
              <a:gd name="connsiteY658" fmla="*/ 425708 h 6858000"/>
              <a:gd name="connsiteX659" fmla="*/ 2619899 w 12191998"/>
              <a:gd name="connsiteY659" fmla="*/ 461366 h 6858000"/>
              <a:gd name="connsiteX660" fmla="*/ 2607605 w 12191998"/>
              <a:gd name="connsiteY660" fmla="*/ 514141 h 6858000"/>
              <a:gd name="connsiteX661" fmla="*/ 2621317 w 12191998"/>
              <a:gd name="connsiteY661" fmla="*/ 568817 h 6858000"/>
              <a:gd name="connsiteX662" fmla="*/ 2659142 w 12191998"/>
              <a:gd name="connsiteY662" fmla="*/ 603049 h 6858000"/>
              <a:gd name="connsiteX663" fmla="*/ 2713516 w 12191998"/>
              <a:gd name="connsiteY663" fmla="*/ 614459 h 6858000"/>
              <a:gd name="connsiteX664" fmla="*/ 2751342 w 12191998"/>
              <a:gd name="connsiteY664" fmla="*/ 608278 h 6858000"/>
              <a:gd name="connsiteX665" fmla="*/ 2784912 w 12191998"/>
              <a:gd name="connsiteY665" fmla="*/ 592113 h 6858000"/>
              <a:gd name="connsiteX666" fmla="*/ 2784912 w 12191998"/>
              <a:gd name="connsiteY666" fmla="*/ 553127 h 6858000"/>
              <a:gd name="connsiteX667" fmla="*/ 2717771 w 12191998"/>
              <a:gd name="connsiteY667" fmla="*/ 575948 h 6858000"/>
              <a:gd name="connsiteX668" fmla="*/ 2671908 w 12191998"/>
              <a:gd name="connsiteY668" fmla="*/ 562636 h 6858000"/>
              <a:gd name="connsiteX669" fmla="*/ 2650632 w 12191998"/>
              <a:gd name="connsiteY669" fmla="*/ 525551 h 6858000"/>
              <a:gd name="connsiteX670" fmla="*/ 2789640 w 12191998"/>
              <a:gd name="connsiteY670" fmla="*/ 525551 h 6858000"/>
              <a:gd name="connsiteX671" fmla="*/ 2790586 w 12191998"/>
              <a:gd name="connsiteY671" fmla="*/ 514141 h 6858000"/>
              <a:gd name="connsiteX672" fmla="*/ 2791058 w 12191998"/>
              <a:gd name="connsiteY672" fmla="*/ 506533 h 6858000"/>
              <a:gd name="connsiteX673" fmla="*/ 2780184 w 12191998"/>
              <a:gd name="connsiteY673" fmla="*/ 457087 h 6858000"/>
              <a:gd name="connsiteX674" fmla="*/ 2749450 w 12191998"/>
              <a:gd name="connsiteY674" fmla="*/ 424282 h 6858000"/>
              <a:gd name="connsiteX675" fmla="*/ 2703114 w 12191998"/>
              <a:gd name="connsiteY675" fmla="*/ 412871 h 6858000"/>
              <a:gd name="connsiteX676" fmla="*/ 2491416 w 12191998"/>
              <a:gd name="connsiteY676" fmla="*/ 412871 h 6858000"/>
              <a:gd name="connsiteX677" fmla="*/ 2451701 w 12191998"/>
              <a:gd name="connsiteY677" fmla="*/ 422381 h 6858000"/>
              <a:gd name="connsiteX678" fmla="*/ 2423806 w 12191998"/>
              <a:gd name="connsiteY678" fmla="*/ 450910 h 6858000"/>
              <a:gd name="connsiteX679" fmla="*/ 2423806 w 12191998"/>
              <a:gd name="connsiteY679" fmla="*/ 418577 h 6858000"/>
              <a:gd name="connsiteX680" fmla="*/ 2381254 w 12191998"/>
              <a:gd name="connsiteY680" fmla="*/ 418577 h 6858000"/>
              <a:gd name="connsiteX681" fmla="*/ 2381254 w 12191998"/>
              <a:gd name="connsiteY681" fmla="*/ 677238 h 6858000"/>
              <a:gd name="connsiteX682" fmla="*/ 2425697 w 12191998"/>
              <a:gd name="connsiteY682" fmla="*/ 677238 h 6858000"/>
              <a:gd name="connsiteX683" fmla="*/ 2425697 w 12191998"/>
              <a:gd name="connsiteY683" fmla="*/ 579765 h 6858000"/>
              <a:gd name="connsiteX684" fmla="*/ 2451701 w 12191998"/>
              <a:gd name="connsiteY684" fmla="*/ 605441 h 6858000"/>
              <a:gd name="connsiteX685" fmla="*/ 2488106 w 12191998"/>
              <a:gd name="connsiteY685" fmla="*/ 614475 h 6858000"/>
              <a:gd name="connsiteX686" fmla="*/ 2523566 w 12191998"/>
              <a:gd name="connsiteY686" fmla="*/ 606867 h 6858000"/>
              <a:gd name="connsiteX687" fmla="*/ 2552879 w 12191998"/>
              <a:gd name="connsiteY687" fmla="*/ 584995 h 6858000"/>
              <a:gd name="connsiteX688" fmla="*/ 2572263 w 12191998"/>
              <a:gd name="connsiteY688" fmla="*/ 553138 h 6858000"/>
              <a:gd name="connsiteX689" fmla="*/ 2579355 w 12191998"/>
              <a:gd name="connsiteY689" fmla="*/ 513197 h 6858000"/>
              <a:gd name="connsiteX690" fmla="*/ 2568008 w 12191998"/>
              <a:gd name="connsiteY690" fmla="*/ 461370 h 6858000"/>
              <a:gd name="connsiteX691" fmla="*/ 2536804 w 12191998"/>
              <a:gd name="connsiteY691" fmla="*/ 425709 h 6858000"/>
              <a:gd name="connsiteX692" fmla="*/ 2491416 w 12191998"/>
              <a:gd name="connsiteY692" fmla="*/ 412871 h 6858000"/>
              <a:gd name="connsiteX693" fmla="*/ 2092586 w 12191998"/>
              <a:gd name="connsiteY693" fmla="*/ 412871 h 6858000"/>
              <a:gd name="connsiteX694" fmla="*/ 2056618 w 12191998"/>
              <a:gd name="connsiteY694" fmla="*/ 418101 h 6858000"/>
              <a:gd name="connsiteX695" fmla="*/ 2026330 w 12191998"/>
              <a:gd name="connsiteY695" fmla="*/ 430938 h 6858000"/>
              <a:gd name="connsiteX696" fmla="*/ 2026330 w 12191998"/>
              <a:gd name="connsiteY696" fmla="*/ 469924 h 6858000"/>
              <a:gd name="connsiteX697" fmla="*/ 2056618 w 12191998"/>
              <a:gd name="connsiteY697" fmla="*/ 455661 h 6858000"/>
              <a:gd name="connsiteX698" fmla="*/ 2088326 w 12191998"/>
              <a:gd name="connsiteY698" fmla="*/ 450431 h 6858000"/>
              <a:gd name="connsiteX699" fmla="*/ 2127134 w 12191998"/>
              <a:gd name="connsiteY699" fmla="*/ 463268 h 6858000"/>
              <a:gd name="connsiteX700" fmla="*/ 2139438 w 12191998"/>
              <a:gd name="connsiteY700" fmla="*/ 499402 h 6858000"/>
              <a:gd name="connsiteX701" fmla="*/ 2139438 w 12191998"/>
              <a:gd name="connsiteY701" fmla="*/ 500353 h 6858000"/>
              <a:gd name="connsiteX702" fmla="*/ 2089746 w 12191998"/>
              <a:gd name="connsiteY702" fmla="*/ 490844 h 6858000"/>
              <a:gd name="connsiteX703" fmla="*/ 2049046 w 12191998"/>
              <a:gd name="connsiteY703" fmla="*/ 498926 h 6858000"/>
              <a:gd name="connsiteX704" fmla="*/ 2022070 w 12191998"/>
              <a:gd name="connsiteY704" fmla="*/ 521272 h 6858000"/>
              <a:gd name="connsiteX705" fmla="*/ 2012605 w 12191998"/>
              <a:gd name="connsiteY705" fmla="*/ 555029 h 6858000"/>
              <a:gd name="connsiteX706" fmla="*/ 2030589 w 12191998"/>
              <a:gd name="connsiteY706" fmla="*/ 598294 h 6858000"/>
              <a:gd name="connsiteX707" fmla="*/ 2077915 w 12191998"/>
              <a:gd name="connsiteY707" fmla="*/ 614459 h 6858000"/>
              <a:gd name="connsiteX708" fmla="*/ 2115776 w 12191998"/>
              <a:gd name="connsiteY708" fmla="*/ 605426 h 6858000"/>
              <a:gd name="connsiteX709" fmla="*/ 2140858 w 12191998"/>
              <a:gd name="connsiteY709" fmla="*/ 580703 h 6858000"/>
              <a:gd name="connsiteX710" fmla="*/ 2141331 w 12191998"/>
              <a:gd name="connsiteY710" fmla="*/ 608278 h 6858000"/>
              <a:gd name="connsiteX711" fmla="*/ 2179665 w 12191998"/>
              <a:gd name="connsiteY711" fmla="*/ 608278 h 6858000"/>
              <a:gd name="connsiteX712" fmla="*/ 2179665 w 12191998"/>
              <a:gd name="connsiteY712" fmla="*/ 496549 h 6858000"/>
              <a:gd name="connsiteX713" fmla="*/ 2157422 w 12191998"/>
              <a:gd name="connsiteY713" fmla="*/ 434266 h 6858000"/>
              <a:gd name="connsiteX714" fmla="*/ 2092586 w 12191998"/>
              <a:gd name="connsiteY714" fmla="*/ 412871 h 6858000"/>
              <a:gd name="connsiteX715" fmla="*/ 3067069 w 12191998"/>
              <a:gd name="connsiteY715" fmla="*/ 371367 h 6858000"/>
              <a:gd name="connsiteX716" fmla="*/ 3067069 w 12191998"/>
              <a:gd name="connsiteY716" fmla="*/ 421793 h 6858000"/>
              <a:gd name="connsiteX717" fmla="*/ 3027872 w 12191998"/>
              <a:gd name="connsiteY717" fmla="*/ 421793 h 6858000"/>
              <a:gd name="connsiteX718" fmla="*/ 3027872 w 12191998"/>
              <a:gd name="connsiteY718" fmla="*/ 458899 h 6858000"/>
              <a:gd name="connsiteX719" fmla="*/ 3067069 w 12191998"/>
              <a:gd name="connsiteY719" fmla="*/ 458899 h 6858000"/>
              <a:gd name="connsiteX720" fmla="*/ 3067069 w 12191998"/>
              <a:gd name="connsiteY720" fmla="*/ 538820 h 6858000"/>
              <a:gd name="connsiteX721" fmla="*/ 3083125 w 12191998"/>
              <a:gd name="connsiteY721" fmla="*/ 594955 h 6858000"/>
              <a:gd name="connsiteX722" fmla="*/ 3132238 w 12191998"/>
              <a:gd name="connsiteY722" fmla="*/ 614459 h 6858000"/>
              <a:gd name="connsiteX723" fmla="*/ 3157268 w 12191998"/>
              <a:gd name="connsiteY723" fmla="*/ 611605 h 6858000"/>
              <a:gd name="connsiteX724" fmla="*/ 3179935 w 12191998"/>
              <a:gd name="connsiteY724" fmla="*/ 603518 h 6858000"/>
              <a:gd name="connsiteX725" fmla="*/ 3179935 w 12191998"/>
              <a:gd name="connsiteY725" fmla="*/ 563082 h 6858000"/>
              <a:gd name="connsiteX726" fmla="*/ 3161518 w 12191998"/>
              <a:gd name="connsiteY726" fmla="*/ 571169 h 6858000"/>
              <a:gd name="connsiteX727" fmla="*/ 3140267 w 12191998"/>
              <a:gd name="connsiteY727" fmla="*/ 574499 h 6858000"/>
              <a:gd name="connsiteX728" fmla="*/ 3118071 w 12191998"/>
              <a:gd name="connsiteY728" fmla="*/ 564984 h 6858000"/>
              <a:gd name="connsiteX729" fmla="*/ 3110988 w 12191998"/>
              <a:gd name="connsiteY729" fmla="*/ 535014 h 6858000"/>
              <a:gd name="connsiteX730" fmla="*/ 3110988 w 12191998"/>
              <a:gd name="connsiteY730" fmla="*/ 458899 h 6858000"/>
              <a:gd name="connsiteX731" fmla="*/ 3172379 w 12191998"/>
              <a:gd name="connsiteY731" fmla="*/ 458899 h 6858000"/>
              <a:gd name="connsiteX732" fmla="*/ 3172379 w 12191998"/>
              <a:gd name="connsiteY732" fmla="*/ 421793 h 6858000"/>
              <a:gd name="connsiteX733" fmla="*/ 3110988 w 12191998"/>
              <a:gd name="connsiteY733" fmla="*/ 421793 h 6858000"/>
              <a:gd name="connsiteX734" fmla="*/ 3110988 w 12191998"/>
              <a:gd name="connsiteY734" fmla="*/ 371367 h 6858000"/>
              <a:gd name="connsiteX735" fmla="*/ 3067069 w 12191998"/>
              <a:gd name="connsiteY735" fmla="*/ 371367 h 6858000"/>
              <a:gd name="connsiteX736" fmla="*/ 1901415 w 12191998"/>
              <a:gd name="connsiteY736" fmla="*/ 352534 h 6858000"/>
              <a:gd name="connsiteX737" fmla="*/ 1847066 w 12191998"/>
              <a:gd name="connsiteY737" fmla="*/ 362041 h 6858000"/>
              <a:gd name="connsiteX738" fmla="*/ 1804531 w 12191998"/>
              <a:gd name="connsiteY738" fmla="*/ 389137 h 6858000"/>
              <a:gd name="connsiteX739" fmla="*/ 1776648 w 12191998"/>
              <a:gd name="connsiteY739" fmla="*/ 430494 h 6858000"/>
              <a:gd name="connsiteX740" fmla="*/ 1766723 w 12191998"/>
              <a:gd name="connsiteY740" fmla="*/ 483259 h 6858000"/>
              <a:gd name="connsiteX741" fmla="*/ 1783264 w 12191998"/>
              <a:gd name="connsiteY741" fmla="*/ 552662 h 6858000"/>
              <a:gd name="connsiteX742" fmla="*/ 1829579 w 12191998"/>
              <a:gd name="connsiteY742" fmla="*/ 598297 h 6858000"/>
              <a:gd name="connsiteX743" fmla="*/ 1898579 w 12191998"/>
              <a:gd name="connsiteY743" fmla="*/ 614459 h 6858000"/>
              <a:gd name="connsiteX744" fmla="*/ 1940168 w 12191998"/>
              <a:gd name="connsiteY744" fmla="*/ 609706 h 6858000"/>
              <a:gd name="connsiteX745" fmla="*/ 1977031 w 12191998"/>
              <a:gd name="connsiteY745" fmla="*/ 596395 h 6858000"/>
              <a:gd name="connsiteX746" fmla="*/ 1977031 w 12191998"/>
              <a:gd name="connsiteY746" fmla="*/ 554088 h 6858000"/>
              <a:gd name="connsiteX747" fmla="*/ 1939696 w 12191998"/>
              <a:gd name="connsiteY747" fmla="*/ 567398 h 6858000"/>
              <a:gd name="connsiteX748" fmla="*/ 1902360 w 12191998"/>
              <a:gd name="connsiteY748" fmla="*/ 572152 h 6858000"/>
              <a:gd name="connsiteX749" fmla="*/ 1855573 w 12191998"/>
              <a:gd name="connsiteY749" fmla="*/ 561694 h 6858000"/>
              <a:gd name="connsiteX750" fmla="*/ 1824853 w 12191998"/>
              <a:gd name="connsiteY750" fmla="*/ 530795 h 6858000"/>
              <a:gd name="connsiteX751" fmla="*/ 1814456 w 12191998"/>
              <a:gd name="connsiteY751" fmla="*/ 483259 h 6858000"/>
              <a:gd name="connsiteX752" fmla="*/ 1825326 w 12191998"/>
              <a:gd name="connsiteY752" fmla="*/ 436673 h 6858000"/>
              <a:gd name="connsiteX753" fmla="*/ 1856045 w 12191998"/>
              <a:gd name="connsiteY753" fmla="*/ 405775 h 6858000"/>
              <a:gd name="connsiteX754" fmla="*/ 1901415 w 12191998"/>
              <a:gd name="connsiteY754" fmla="*/ 394841 h 6858000"/>
              <a:gd name="connsiteX755" fmla="*/ 1937805 w 12191998"/>
              <a:gd name="connsiteY755" fmla="*/ 399595 h 6858000"/>
              <a:gd name="connsiteX756" fmla="*/ 1977031 w 12191998"/>
              <a:gd name="connsiteY756" fmla="*/ 415282 h 6858000"/>
              <a:gd name="connsiteX757" fmla="*/ 1977031 w 12191998"/>
              <a:gd name="connsiteY757" fmla="*/ 371549 h 6858000"/>
              <a:gd name="connsiteX758" fmla="*/ 1942059 w 12191998"/>
              <a:gd name="connsiteY758" fmla="*/ 357763 h 6858000"/>
              <a:gd name="connsiteX759" fmla="*/ 1901415 w 12191998"/>
              <a:gd name="connsiteY759" fmla="*/ 352534 h 6858000"/>
              <a:gd name="connsiteX760" fmla="*/ 1201412 w 12191998"/>
              <a:gd name="connsiteY760" fmla="*/ 352534 h 6858000"/>
              <a:gd name="connsiteX761" fmla="*/ 1129087 w 12191998"/>
              <a:gd name="connsiteY761" fmla="*/ 369172 h 6858000"/>
              <a:gd name="connsiteX762" fmla="*/ 1080398 w 12191998"/>
              <a:gd name="connsiteY762" fmla="*/ 415282 h 6858000"/>
              <a:gd name="connsiteX763" fmla="*/ 1062907 w 12191998"/>
              <a:gd name="connsiteY763" fmla="*/ 484210 h 6858000"/>
              <a:gd name="connsiteX764" fmla="*/ 1079452 w 12191998"/>
              <a:gd name="connsiteY764" fmla="*/ 553137 h 6858000"/>
              <a:gd name="connsiteX765" fmla="*/ 1126723 w 12191998"/>
              <a:gd name="connsiteY765" fmla="*/ 598297 h 6858000"/>
              <a:gd name="connsiteX766" fmla="*/ 1197630 w 12191998"/>
              <a:gd name="connsiteY766" fmla="*/ 614459 h 6858000"/>
              <a:gd name="connsiteX767" fmla="*/ 1291700 w 12191998"/>
              <a:gd name="connsiteY767" fmla="*/ 595920 h 6858000"/>
              <a:gd name="connsiteX768" fmla="*/ 1291700 w 12191998"/>
              <a:gd name="connsiteY768" fmla="*/ 470899 h 6858000"/>
              <a:gd name="connsiteX769" fmla="*/ 1198103 w 12191998"/>
              <a:gd name="connsiteY769" fmla="*/ 470899 h 6858000"/>
              <a:gd name="connsiteX770" fmla="*/ 1198103 w 12191998"/>
              <a:gd name="connsiteY770" fmla="*/ 510830 h 6858000"/>
              <a:gd name="connsiteX771" fmla="*/ 1249629 w 12191998"/>
              <a:gd name="connsiteY771" fmla="*/ 510830 h 6858000"/>
              <a:gd name="connsiteX772" fmla="*/ 1249629 w 12191998"/>
              <a:gd name="connsiteY772" fmla="*/ 565497 h 6858000"/>
              <a:gd name="connsiteX773" fmla="*/ 1199994 w 12191998"/>
              <a:gd name="connsiteY773" fmla="*/ 572627 h 6858000"/>
              <a:gd name="connsiteX774" fmla="*/ 1151777 w 12191998"/>
              <a:gd name="connsiteY774" fmla="*/ 562169 h 6858000"/>
              <a:gd name="connsiteX775" fmla="*/ 1120578 w 12191998"/>
              <a:gd name="connsiteY775" fmla="*/ 531271 h 6858000"/>
              <a:gd name="connsiteX776" fmla="*/ 1109706 w 12191998"/>
              <a:gd name="connsiteY776" fmla="*/ 483259 h 6858000"/>
              <a:gd name="connsiteX777" fmla="*/ 1121051 w 12191998"/>
              <a:gd name="connsiteY777" fmla="*/ 436673 h 6858000"/>
              <a:gd name="connsiteX778" fmla="*/ 1152250 w 12191998"/>
              <a:gd name="connsiteY778" fmla="*/ 405299 h 6858000"/>
              <a:gd name="connsiteX779" fmla="*/ 1199521 w 12191998"/>
              <a:gd name="connsiteY779" fmla="*/ 394366 h 6858000"/>
              <a:gd name="connsiteX780" fmla="*/ 1280828 w 12191998"/>
              <a:gd name="connsiteY780" fmla="*/ 412430 h 6858000"/>
              <a:gd name="connsiteX781" fmla="*/ 1280828 w 12191998"/>
              <a:gd name="connsiteY781" fmla="*/ 369647 h 6858000"/>
              <a:gd name="connsiteX782" fmla="*/ 1243956 w 12191998"/>
              <a:gd name="connsiteY782" fmla="*/ 357288 h 6858000"/>
              <a:gd name="connsiteX783" fmla="*/ 1201412 w 12191998"/>
              <a:gd name="connsiteY783" fmla="*/ 352534 h 6858000"/>
              <a:gd name="connsiteX784" fmla="*/ 597009 w 12191998"/>
              <a:gd name="connsiteY784" fmla="*/ 345657 h 6858000"/>
              <a:gd name="connsiteX785" fmla="*/ 497757 w 12191998"/>
              <a:gd name="connsiteY785" fmla="*/ 403249 h 6858000"/>
              <a:gd name="connsiteX786" fmla="*/ 484996 w 12191998"/>
              <a:gd name="connsiteY786" fmla="*/ 425143 h 6858000"/>
              <a:gd name="connsiteX787" fmla="*/ 484996 w 12191998"/>
              <a:gd name="connsiteY787" fmla="*/ 540803 h 6858000"/>
              <a:gd name="connsiteX788" fmla="*/ 497757 w 12191998"/>
              <a:gd name="connsiteY788" fmla="*/ 562697 h 6858000"/>
              <a:gd name="connsiteX789" fmla="*/ 597009 w 12191998"/>
              <a:gd name="connsiteY789" fmla="*/ 620289 h 6858000"/>
              <a:gd name="connsiteX790" fmla="*/ 622531 w 12191998"/>
              <a:gd name="connsiteY790" fmla="*/ 620289 h 6858000"/>
              <a:gd name="connsiteX791" fmla="*/ 896655 w 12191998"/>
              <a:gd name="connsiteY791" fmla="*/ 461317 h 6858000"/>
              <a:gd name="connsiteX792" fmla="*/ 744942 w 12191998"/>
              <a:gd name="connsiteY792" fmla="*/ 578404 h 6858000"/>
              <a:gd name="connsiteX793" fmla="*/ 817254 w 12191998"/>
              <a:gd name="connsiteY793" fmla="*/ 620289 h 6858000"/>
              <a:gd name="connsiteX794" fmla="*/ 842775 w 12191998"/>
              <a:gd name="connsiteY794" fmla="*/ 620289 h 6858000"/>
              <a:gd name="connsiteX795" fmla="*/ 942027 w 12191998"/>
              <a:gd name="connsiteY795" fmla="*/ 562697 h 6858000"/>
              <a:gd name="connsiteX796" fmla="*/ 954788 w 12191998"/>
              <a:gd name="connsiteY796" fmla="*/ 540803 h 6858000"/>
              <a:gd name="connsiteX797" fmla="*/ 954788 w 12191998"/>
              <a:gd name="connsiteY797" fmla="*/ 425619 h 6858000"/>
              <a:gd name="connsiteX798" fmla="*/ 942027 w 12191998"/>
              <a:gd name="connsiteY798" fmla="*/ 403249 h 6858000"/>
              <a:gd name="connsiteX799" fmla="*/ 842775 w 12191998"/>
              <a:gd name="connsiteY799" fmla="*/ 345657 h 6858000"/>
              <a:gd name="connsiteX800" fmla="*/ 817254 w 12191998"/>
              <a:gd name="connsiteY800" fmla="*/ 345657 h 6858000"/>
              <a:gd name="connsiteX801" fmla="*/ 543129 w 12191998"/>
              <a:gd name="connsiteY801" fmla="*/ 504630 h 6858000"/>
              <a:gd name="connsiteX802" fmla="*/ 694843 w 12191998"/>
              <a:gd name="connsiteY802" fmla="*/ 387542 h 6858000"/>
              <a:gd name="connsiteX803" fmla="*/ 622531 w 12191998"/>
              <a:gd name="connsiteY803" fmla="*/ 345657 h 6858000"/>
              <a:gd name="connsiteX804" fmla="*/ 597009 w 12191998"/>
              <a:gd name="connsiteY804" fmla="*/ 345657 h 6858000"/>
              <a:gd name="connsiteX805" fmla="*/ 0 w 12191998"/>
              <a:gd name="connsiteY805" fmla="*/ 0 h 6858000"/>
              <a:gd name="connsiteX806" fmla="*/ 12191998 w 12191998"/>
              <a:gd name="connsiteY806" fmla="*/ 0 h 6858000"/>
              <a:gd name="connsiteX807" fmla="*/ 12191998 w 12191998"/>
              <a:gd name="connsiteY807" fmla="*/ 6858000 h 6858000"/>
              <a:gd name="connsiteX808" fmla="*/ 0 w 12191998"/>
              <a:gd name="connsiteY80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Lst>
            <a:rect l="l" t="t" r="r" b="b"/>
            <a:pathLst>
              <a:path w="12191998" h="6858000">
                <a:moveTo>
                  <a:pt x="2154181" y="6348734"/>
                </a:moveTo>
                <a:lnTo>
                  <a:pt x="2154181" y="6352725"/>
                </a:lnTo>
                <a:cubicBezTo>
                  <a:pt x="2154181" y="6357521"/>
                  <a:pt x="2153596" y="6361149"/>
                  <a:pt x="2152427" y="6363608"/>
                </a:cubicBezTo>
                <a:cubicBezTo>
                  <a:pt x="2150895" y="6366792"/>
                  <a:pt x="2148497" y="6369301"/>
                  <a:pt x="2145232" y="6371135"/>
                </a:cubicBezTo>
                <a:cubicBezTo>
                  <a:pt x="2141967" y="6372969"/>
                  <a:pt x="2138239" y="6373886"/>
                  <a:pt x="2134047" y="6373886"/>
                </a:cubicBezTo>
                <a:cubicBezTo>
                  <a:pt x="2129815" y="6373886"/>
                  <a:pt x="2126600" y="6372919"/>
                  <a:pt x="2124403" y="6370984"/>
                </a:cubicBezTo>
                <a:cubicBezTo>
                  <a:pt x="2122206" y="6369049"/>
                  <a:pt x="2121108" y="6366631"/>
                  <a:pt x="2121108" y="6363729"/>
                </a:cubicBezTo>
                <a:cubicBezTo>
                  <a:pt x="2121108" y="6361834"/>
                  <a:pt x="2121612" y="6360111"/>
                  <a:pt x="2122620" y="6358559"/>
                </a:cubicBezTo>
                <a:cubicBezTo>
                  <a:pt x="2123627" y="6357007"/>
                  <a:pt x="2125058" y="6355828"/>
                  <a:pt x="2126912" y="6355022"/>
                </a:cubicBezTo>
                <a:cubicBezTo>
                  <a:pt x="2128767" y="6354216"/>
                  <a:pt x="2131931" y="6353491"/>
                  <a:pt x="2136405" y="6352846"/>
                </a:cubicBezTo>
                <a:cubicBezTo>
                  <a:pt x="2144305" y="6351717"/>
                  <a:pt x="2150230" y="6350347"/>
                  <a:pt x="2154181" y="6348734"/>
                </a:cubicBezTo>
                <a:close/>
                <a:moveTo>
                  <a:pt x="1430280" y="6348734"/>
                </a:moveTo>
                <a:lnTo>
                  <a:pt x="1430280" y="6352725"/>
                </a:lnTo>
                <a:cubicBezTo>
                  <a:pt x="1430280" y="6357521"/>
                  <a:pt x="1429696" y="6361149"/>
                  <a:pt x="1428527" y="6363608"/>
                </a:cubicBezTo>
                <a:cubicBezTo>
                  <a:pt x="1426996" y="6366792"/>
                  <a:pt x="1424597" y="6369301"/>
                  <a:pt x="1421332" y="6371135"/>
                </a:cubicBezTo>
                <a:cubicBezTo>
                  <a:pt x="1418067" y="6372969"/>
                  <a:pt x="1414339" y="6373886"/>
                  <a:pt x="1410147" y="6373886"/>
                </a:cubicBezTo>
                <a:cubicBezTo>
                  <a:pt x="1405915" y="6373886"/>
                  <a:pt x="1402700" y="6372919"/>
                  <a:pt x="1400503" y="6370984"/>
                </a:cubicBezTo>
                <a:cubicBezTo>
                  <a:pt x="1398307" y="6369049"/>
                  <a:pt x="1397208" y="6366631"/>
                  <a:pt x="1397208" y="6363729"/>
                </a:cubicBezTo>
                <a:cubicBezTo>
                  <a:pt x="1397208" y="6361834"/>
                  <a:pt x="1397712" y="6360111"/>
                  <a:pt x="1398720" y="6358559"/>
                </a:cubicBezTo>
                <a:cubicBezTo>
                  <a:pt x="1399727" y="6357007"/>
                  <a:pt x="1401158" y="6355828"/>
                  <a:pt x="1403012" y="6355022"/>
                </a:cubicBezTo>
                <a:cubicBezTo>
                  <a:pt x="1404866" y="6354216"/>
                  <a:pt x="1408031" y="6353491"/>
                  <a:pt x="1412505" y="6352846"/>
                </a:cubicBezTo>
                <a:cubicBezTo>
                  <a:pt x="1420405" y="6351717"/>
                  <a:pt x="1426330" y="6350347"/>
                  <a:pt x="1430280" y="6348734"/>
                </a:cubicBezTo>
                <a:close/>
                <a:moveTo>
                  <a:pt x="1167697" y="6324308"/>
                </a:moveTo>
                <a:cubicBezTo>
                  <a:pt x="1173057" y="6324308"/>
                  <a:pt x="1177542" y="6326354"/>
                  <a:pt x="1181149" y="6330445"/>
                </a:cubicBezTo>
                <a:cubicBezTo>
                  <a:pt x="1184757" y="6334536"/>
                  <a:pt x="1186560" y="6340552"/>
                  <a:pt x="1186560" y="6348492"/>
                </a:cubicBezTo>
                <a:cubicBezTo>
                  <a:pt x="1186560" y="6356917"/>
                  <a:pt x="1184767" y="6363185"/>
                  <a:pt x="1181179" y="6367296"/>
                </a:cubicBezTo>
                <a:cubicBezTo>
                  <a:pt x="1177592" y="6371407"/>
                  <a:pt x="1173098" y="6373463"/>
                  <a:pt x="1167697" y="6373463"/>
                </a:cubicBezTo>
                <a:cubicBezTo>
                  <a:pt x="1162255" y="6373463"/>
                  <a:pt x="1157740" y="6371417"/>
                  <a:pt x="1154153" y="6367326"/>
                </a:cubicBezTo>
                <a:cubicBezTo>
                  <a:pt x="1150566" y="6363235"/>
                  <a:pt x="1148772" y="6357078"/>
                  <a:pt x="1148772" y="6348855"/>
                </a:cubicBezTo>
                <a:cubicBezTo>
                  <a:pt x="1148772" y="6340632"/>
                  <a:pt x="1150566" y="6334486"/>
                  <a:pt x="1154153" y="6330414"/>
                </a:cubicBezTo>
                <a:cubicBezTo>
                  <a:pt x="1157740" y="6326343"/>
                  <a:pt x="1162255" y="6324308"/>
                  <a:pt x="1167697" y="6324308"/>
                </a:cubicBezTo>
                <a:close/>
                <a:moveTo>
                  <a:pt x="1939645" y="6324247"/>
                </a:moveTo>
                <a:cubicBezTo>
                  <a:pt x="1945167" y="6324247"/>
                  <a:pt x="1949661" y="6326343"/>
                  <a:pt x="1953128" y="6330535"/>
                </a:cubicBezTo>
                <a:cubicBezTo>
                  <a:pt x="1955385" y="6333236"/>
                  <a:pt x="1956755" y="6337287"/>
                  <a:pt x="1957239" y="6342688"/>
                </a:cubicBezTo>
                <a:lnTo>
                  <a:pt x="1921386" y="6342688"/>
                </a:lnTo>
                <a:cubicBezTo>
                  <a:pt x="1921748" y="6337085"/>
                  <a:pt x="1923633" y="6332611"/>
                  <a:pt x="1927039" y="6329266"/>
                </a:cubicBezTo>
                <a:cubicBezTo>
                  <a:pt x="1930444" y="6325920"/>
                  <a:pt x="1934647" y="6324247"/>
                  <a:pt x="1939645" y="6324247"/>
                </a:cubicBezTo>
                <a:close/>
                <a:moveTo>
                  <a:pt x="929995" y="6324247"/>
                </a:moveTo>
                <a:cubicBezTo>
                  <a:pt x="935517" y="6324247"/>
                  <a:pt x="940011" y="6326343"/>
                  <a:pt x="943478" y="6330535"/>
                </a:cubicBezTo>
                <a:cubicBezTo>
                  <a:pt x="945735" y="6333236"/>
                  <a:pt x="947105" y="6337287"/>
                  <a:pt x="947589" y="6342688"/>
                </a:cubicBezTo>
                <a:lnTo>
                  <a:pt x="911735" y="6342688"/>
                </a:lnTo>
                <a:cubicBezTo>
                  <a:pt x="912098" y="6337085"/>
                  <a:pt x="913982" y="6332611"/>
                  <a:pt x="917388" y="6329266"/>
                </a:cubicBezTo>
                <a:cubicBezTo>
                  <a:pt x="920794" y="6325920"/>
                  <a:pt x="924996" y="6324247"/>
                  <a:pt x="929995" y="6324247"/>
                </a:cubicBezTo>
                <a:close/>
                <a:moveTo>
                  <a:pt x="635687" y="6324247"/>
                </a:moveTo>
                <a:cubicBezTo>
                  <a:pt x="640403" y="6324247"/>
                  <a:pt x="644424" y="6326243"/>
                  <a:pt x="647749" y="6330233"/>
                </a:cubicBezTo>
                <a:cubicBezTo>
                  <a:pt x="651074" y="6334224"/>
                  <a:pt x="652737" y="6340411"/>
                  <a:pt x="652737" y="6348795"/>
                </a:cubicBezTo>
                <a:cubicBezTo>
                  <a:pt x="652737" y="6356977"/>
                  <a:pt x="651004" y="6363134"/>
                  <a:pt x="647537" y="6367266"/>
                </a:cubicBezTo>
                <a:cubicBezTo>
                  <a:pt x="644071" y="6371397"/>
                  <a:pt x="639960" y="6373463"/>
                  <a:pt x="635203" y="6373463"/>
                </a:cubicBezTo>
                <a:cubicBezTo>
                  <a:pt x="629359" y="6373463"/>
                  <a:pt x="624723" y="6370662"/>
                  <a:pt x="621297" y="6365059"/>
                </a:cubicBezTo>
                <a:cubicBezTo>
                  <a:pt x="619201" y="6361633"/>
                  <a:pt x="618153" y="6356070"/>
                  <a:pt x="618153" y="6348372"/>
                </a:cubicBezTo>
                <a:cubicBezTo>
                  <a:pt x="618153" y="6340552"/>
                  <a:pt x="619886" y="6334576"/>
                  <a:pt x="623353" y="6330445"/>
                </a:cubicBezTo>
                <a:cubicBezTo>
                  <a:pt x="626819" y="6326313"/>
                  <a:pt x="630931" y="6324247"/>
                  <a:pt x="635687" y="6324247"/>
                </a:cubicBezTo>
                <a:close/>
                <a:moveTo>
                  <a:pt x="808323" y="6316750"/>
                </a:moveTo>
                <a:lnTo>
                  <a:pt x="808323" y="6380960"/>
                </a:lnTo>
                <a:lnTo>
                  <a:pt x="819206" y="6380960"/>
                </a:lnTo>
                <a:lnTo>
                  <a:pt x="819206" y="6316750"/>
                </a:lnTo>
                <a:close/>
                <a:moveTo>
                  <a:pt x="674671" y="6316750"/>
                </a:moveTo>
                <a:lnTo>
                  <a:pt x="674671" y="6356534"/>
                </a:lnTo>
                <a:cubicBezTo>
                  <a:pt x="674671" y="6361169"/>
                  <a:pt x="674892" y="6364555"/>
                  <a:pt x="675336" y="6366691"/>
                </a:cubicBezTo>
                <a:cubicBezTo>
                  <a:pt x="675981" y="6369876"/>
                  <a:pt x="677099" y="6372566"/>
                  <a:pt x="678691" y="6374763"/>
                </a:cubicBezTo>
                <a:cubicBezTo>
                  <a:pt x="680283" y="6376960"/>
                  <a:pt x="682722" y="6378784"/>
                  <a:pt x="686007" y="6380235"/>
                </a:cubicBezTo>
                <a:cubicBezTo>
                  <a:pt x="689292" y="6381686"/>
                  <a:pt x="692829" y="6382411"/>
                  <a:pt x="696618" y="6382411"/>
                </a:cubicBezTo>
                <a:cubicBezTo>
                  <a:pt x="705204" y="6382411"/>
                  <a:pt x="711996" y="6378784"/>
                  <a:pt x="716994" y="6371528"/>
                </a:cubicBezTo>
                <a:lnTo>
                  <a:pt x="716994" y="6380960"/>
                </a:lnTo>
                <a:lnTo>
                  <a:pt x="726728" y="6380960"/>
                </a:lnTo>
                <a:lnTo>
                  <a:pt x="726728" y="6316750"/>
                </a:lnTo>
                <a:lnTo>
                  <a:pt x="715845" y="6316750"/>
                </a:lnTo>
                <a:lnTo>
                  <a:pt x="715845" y="6351153"/>
                </a:lnTo>
                <a:cubicBezTo>
                  <a:pt x="715845" y="6356635"/>
                  <a:pt x="715250" y="6360817"/>
                  <a:pt x="714061" y="6363699"/>
                </a:cubicBezTo>
                <a:cubicBezTo>
                  <a:pt x="712872" y="6366581"/>
                  <a:pt x="710847" y="6368858"/>
                  <a:pt x="707985" y="6370531"/>
                </a:cubicBezTo>
                <a:cubicBezTo>
                  <a:pt x="705123" y="6372203"/>
                  <a:pt x="702060" y="6373040"/>
                  <a:pt x="698795" y="6373040"/>
                </a:cubicBezTo>
                <a:cubicBezTo>
                  <a:pt x="695530" y="6373040"/>
                  <a:pt x="692789" y="6372224"/>
                  <a:pt x="690572" y="6370591"/>
                </a:cubicBezTo>
                <a:cubicBezTo>
                  <a:pt x="688355" y="6368959"/>
                  <a:pt x="686904" y="6366712"/>
                  <a:pt x="686219" y="6363850"/>
                </a:cubicBezTo>
                <a:cubicBezTo>
                  <a:pt x="685775" y="6361875"/>
                  <a:pt x="685554" y="6358045"/>
                  <a:pt x="685554" y="6352362"/>
                </a:cubicBezTo>
                <a:lnTo>
                  <a:pt x="685554" y="6316750"/>
                </a:lnTo>
                <a:close/>
                <a:moveTo>
                  <a:pt x="2210093" y="6315299"/>
                </a:moveTo>
                <a:cubicBezTo>
                  <a:pt x="2201185" y="6315299"/>
                  <a:pt x="2194373" y="6318826"/>
                  <a:pt x="2189658" y="6325880"/>
                </a:cubicBezTo>
                <a:lnTo>
                  <a:pt x="2189658" y="6316750"/>
                </a:lnTo>
                <a:lnTo>
                  <a:pt x="2179863" y="6316750"/>
                </a:lnTo>
                <a:lnTo>
                  <a:pt x="2179863" y="6380960"/>
                </a:lnTo>
                <a:lnTo>
                  <a:pt x="2190746" y="6380960"/>
                </a:lnTo>
                <a:lnTo>
                  <a:pt x="2190746" y="6345893"/>
                </a:lnTo>
                <a:cubicBezTo>
                  <a:pt x="2190746" y="6337670"/>
                  <a:pt x="2192429" y="6332087"/>
                  <a:pt x="2195794" y="6329145"/>
                </a:cubicBezTo>
                <a:cubicBezTo>
                  <a:pt x="2199160" y="6326202"/>
                  <a:pt x="2203160" y="6324731"/>
                  <a:pt x="2207796" y="6324731"/>
                </a:cubicBezTo>
                <a:cubicBezTo>
                  <a:pt x="2210698" y="6324731"/>
                  <a:pt x="2213227" y="6325386"/>
                  <a:pt x="2215384" y="6326696"/>
                </a:cubicBezTo>
                <a:cubicBezTo>
                  <a:pt x="2217540" y="6328006"/>
                  <a:pt x="2219042" y="6329760"/>
                  <a:pt x="2219888" y="6331956"/>
                </a:cubicBezTo>
                <a:cubicBezTo>
                  <a:pt x="2220734" y="6334153"/>
                  <a:pt x="2221158" y="6337468"/>
                  <a:pt x="2221158" y="6341902"/>
                </a:cubicBezTo>
                <a:lnTo>
                  <a:pt x="2221158" y="6380960"/>
                </a:lnTo>
                <a:lnTo>
                  <a:pt x="2232041" y="6380960"/>
                </a:lnTo>
                <a:lnTo>
                  <a:pt x="2232041" y="6341479"/>
                </a:lnTo>
                <a:cubicBezTo>
                  <a:pt x="2232041" y="6336440"/>
                  <a:pt x="2231839" y="6332914"/>
                  <a:pt x="2231436" y="6330898"/>
                </a:cubicBezTo>
                <a:cubicBezTo>
                  <a:pt x="2230791" y="6327795"/>
                  <a:pt x="2229663" y="6325114"/>
                  <a:pt x="2228051" y="6322857"/>
                </a:cubicBezTo>
                <a:cubicBezTo>
                  <a:pt x="2226438" y="6320600"/>
                  <a:pt x="2224010" y="6318776"/>
                  <a:pt x="2220765" y="6317385"/>
                </a:cubicBezTo>
                <a:cubicBezTo>
                  <a:pt x="2217520" y="6315994"/>
                  <a:pt x="2213963" y="6315299"/>
                  <a:pt x="2210093" y="6315299"/>
                </a:cubicBezTo>
                <a:close/>
                <a:moveTo>
                  <a:pt x="2140335" y="6315299"/>
                </a:moveTo>
                <a:cubicBezTo>
                  <a:pt x="2134813" y="6315299"/>
                  <a:pt x="2129956" y="6316055"/>
                  <a:pt x="2125764" y="6317566"/>
                </a:cubicBezTo>
                <a:cubicBezTo>
                  <a:pt x="2121572" y="6319078"/>
                  <a:pt x="2118367" y="6321234"/>
                  <a:pt x="2116150" y="6324036"/>
                </a:cubicBezTo>
                <a:cubicBezTo>
                  <a:pt x="2113933" y="6326837"/>
                  <a:pt x="2112341" y="6330515"/>
                  <a:pt x="2111374" y="6335070"/>
                </a:cubicBezTo>
                <a:lnTo>
                  <a:pt x="2122015" y="6336521"/>
                </a:lnTo>
                <a:cubicBezTo>
                  <a:pt x="2123184" y="6331966"/>
                  <a:pt x="2124988" y="6328792"/>
                  <a:pt x="2127426" y="6326998"/>
                </a:cubicBezTo>
                <a:cubicBezTo>
                  <a:pt x="2129865" y="6325205"/>
                  <a:pt x="2133644" y="6324308"/>
                  <a:pt x="2138763" y="6324308"/>
                </a:cubicBezTo>
                <a:cubicBezTo>
                  <a:pt x="2144245" y="6324308"/>
                  <a:pt x="2148376" y="6325537"/>
                  <a:pt x="2151158" y="6327996"/>
                </a:cubicBezTo>
                <a:cubicBezTo>
                  <a:pt x="2153213" y="6329810"/>
                  <a:pt x="2154241" y="6332934"/>
                  <a:pt x="2154241" y="6337368"/>
                </a:cubicBezTo>
                <a:cubicBezTo>
                  <a:pt x="2154241" y="6337771"/>
                  <a:pt x="2154221" y="6338718"/>
                  <a:pt x="2154181" y="6340209"/>
                </a:cubicBezTo>
                <a:cubicBezTo>
                  <a:pt x="2150029" y="6341660"/>
                  <a:pt x="2143559" y="6342910"/>
                  <a:pt x="2134772" y="6343958"/>
                </a:cubicBezTo>
                <a:cubicBezTo>
                  <a:pt x="2130459" y="6344482"/>
                  <a:pt x="2127235" y="6345026"/>
                  <a:pt x="2125099" y="6345590"/>
                </a:cubicBezTo>
                <a:cubicBezTo>
                  <a:pt x="2122196" y="6346396"/>
                  <a:pt x="2119586" y="6347586"/>
                  <a:pt x="2117269" y="6349158"/>
                </a:cubicBezTo>
                <a:cubicBezTo>
                  <a:pt x="2114951" y="6350730"/>
                  <a:pt x="2113077" y="6352815"/>
                  <a:pt x="2111646" y="6355415"/>
                </a:cubicBezTo>
                <a:cubicBezTo>
                  <a:pt x="2110215" y="6358015"/>
                  <a:pt x="2109499" y="6360887"/>
                  <a:pt x="2109499" y="6364031"/>
                </a:cubicBezTo>
                <a:cubicBezTo>
                  <a:pt x="2109499" y="6369392"/>
                  <a:pt x="2111394" y="6373796"/>
                  <a:pt x="2115183" y="6377242"/>
                </a:cubicBezTo>
                <a:cubicBezTo>
                  <a:pt x="2118972" y="6380688"/>
                  <a:pt x="2124393" y="6382411"/>
                  <a:pt x="2131447" y="6382411"/>
                </a:cubicBezTo>
                <a:cubicBezTo>
                  <a:pt x="2135720" y="6382411"/>
                  <a:pt x="2139720" y="6381706"/>
                  <a:pt x="2143449" y="6380295"/>
                </a:cubicBezTo>
                <a:cubicBezTo>
                  <a:pt x="2147177" y="6378884"/>
                  <a:pt x="2151057" y="6376466"/>
                  <a:pt x="2155088" y="6373040"/>
                </a:cubicBezTo>
                <a:cubicBezTo>
                  <a:pt x="2155410" y="6376063"/>
                  <a:pt x="2156135" y="6378703"/>
                  <a:pt x="2157264" y="6380960"/>
                </a:cubicBezTo>
                <a:lnTo>
                  <a:pt x="2168631" y="6380960"/>
                </a:lnTo>
                <a:cubicBezTo>
                  <a:pt x="2167260" y="6378501"/>
                  <a:pt x="2166343" y="6375932"/>
                  <a:pt x="2165880" y="6373251"/>
                </a:cubicBezTo>
                <a:cubicBezTo>
                  <a:pt x="2165416" y="6370571"/>
                  <a:pt x="2165184" y="6364172"/>
                  <a:pt x="2165184" y="6354055"/>
                </a:cubicBezTo>
                <a:lnTo>
                  <a:pt x="2165184" y="6339544"/>
                </a:lnTo>
                <a:cubicBezTo>
                  <a:pt x="2165184" y="6334707"/>
                  <a:pt x="2165003" y="6331362"/>
                  <a:pt x="2164640" y="6329508"/>
                </a:cubicBezTo>
                <a:cubicBezTo>
                  <a:pt x="2163995" y="6326525"/>
                  <a:pt x="2162867" y="6324056"/>
                  <a:pt x="2161254" y="6322101"/>
                </a:cubicBezTo>
                <a:cubicBezTo>
                  <a:pt x="2159642" y="6320146"/>
                  <a:pt x="2157123" y="6318524"/>
                  <a:pt x="2153697" y="6317234"/>
                </a:cubicBezTo>
                <a:cubicBezTo>
                  <a:pt x="2150271" y="6315944"/>
                  <a:pt x="2145817" y="6315299"/>
                  <a:pt x="2140335" y="6315299"/>
                </a:cubicBezTo>
                <a:close/>
                <a:moveTo>
                  <a:pt x="2076743" y="6315299"/>
                </a:moveTo>
                <a:cubicBezTo>
                  <a:pt x="2067835" y="6315299"/>
                  <a:pt x="2061023" y="6318826"/>
                  <a:pt x="2056308" y="6325880"/>
                </a:cubicBezTo>
                <a:lnTo>
                  <a:pt x="2056308" y="6316750"/>
                </a:lnTo>
                <a:lnTo>
                  <a:pt x="2046513" y="6316750"/>
                </a:lnTo>
                <a:lnTo>
                  <a:pt x="2046513" y="6380960"/>
                </a:lnTo>
                <a:lnTo>
                  <a:pt x="2057396" y="6380960"/>
                </a:lnTo>
                <a:lnTo>
                  <a:pt x="2057396" y="6345893"/>
                </a:lnTo>
                <a:cubicBezTo>
                  <a:pt x="2057396" y="6337670"/>
                  <a:pt x="2059078" y="6332087"/>
                  <a:pt x="2062444" y="6329145"/>
                </a:cubicBezTo>
                <a:cubicBezTo>
                  <a:pt x="2065810" y="6326202"/>
                  <a:pt x="2069810" y="6324731"/>
                  <a:pt x="2074446" y="6324731"/>
                </a:cubicBezTo>
                <a:cubicBezTo>
                  <a:pt x="2077348" y="6324731"/>
                  <a:pt x="2079877" y="6325386"/>
                  <a:pt x="2082034" y="6326696"/>
                </a:cubicBezTo>
                <a:cubicBezTo>
                  <a:pt x="2084190" y="6328006"/>
                  <a:pt x="2085691" y="6329760"/>
                  <a:pt x="2086538" y="6331956"/>
                </a:cubicBezTo>
                <a:cubicBezTo>
                  <a:pt x="2087384" y="6334153"/>
                  <a:pt x="2087808" y="6337468"/>
                  <a:pt x="2087808" y="6341902"/>
                </a:cubicBezTo>
                <a:lnTo>
                  <a:pt x="2087808" y="6380960"/>
                </a:lnTo>
                <a:lnTo>
                  <a:pt x="2098691" y="6380960"/>
                </a:lnTo>
                <a:lnTo>
                  <a:pt x="2098691" y="6341479"/>
                </a:lnTo>
                <a:cubicBezTo>
                  <a:pt x="2098691" y="6336440"/>
                  <a:pt x="2098489" y="6332914"/>
                  <a:pt x="2098086" y="6330898"/>
                </a:cubicBezTo>
                <a:cubicBezTo>
                  <a:pt x="2097441" y="6327795"/>
                  <a:pt x="2096313" y="6325114"/>
                  <a:pt x="2094701" y="6322857"/>
                </a:cubicBezTo>
                <a:cubicBezTo>
                  <a:pt x="2093088" y="6320600"/>
                  <a:pt x="2090660" y="6318776"/>
                  <a:pt x="2087415" y="6317385"/>
                </a:cubicBezTo>
                <a:cubicBezTo>
                  <a:pt x="2084170" y="6315994"/>
                  <a:pt x="2080613" y="6315299"/>
                  <a:pt x="2076743" y="6315299"/>
                </a:cubicBezTo>
                <a:close/>
                <a:moveTo>
                  <a:pt x="2010068" y="6315299"/>
                </a:moveTo>
                <a:cubicBezTo>
                  <a:pt x="2001160" y="6315299"/>
                  <a:pt x="1994348" y="6318826"/>
                  <a:pt x="1989632" y="6325880"/>
                </a:cubicBezTo>
                <a:lnTo>
                  <a:pt x="1989632" y="6316750"/>
                </a:lnTo>
                <a:lnTo>
                  <a:pt x="1979838" y="6316750"/>
                </a:lnTo>
                <a:lnTo>
                  <a:pt x="1979838" y="6380960"/>
                </a:lnTo>
                <a:lnTo>
                  <a:pt x="1990721" y="6380960"/>
                </a:lnTo>
                <a:lnTo>
                  <a:pt x="1990721" y="6345893"/>
                </a:lnTo>
                <a:cubicBezTo>
                  <a:pt x="1990721" y="6337670"/>
                  <a:pt x="1992404" y="6332087"/>
                  <a:pt x="1995769" y="6329145"/>
                </a:cubicBezTo>
                <a:cubicBezTo>
                  <a:pt x="1999135" y="6326202"/>
                  <a:pt x="2003135" y="6324731"/>
                  <a:pt x="2007771" y="6324731"/>
                </a:cubicBezTo>
                <a:cubicBezTo>
                  <a:pt x="2010673" y="6324731"/>
                  <a:pt x="2013202" y="6325386"/>
                  <a:pt x="2015359" y="6326696"/>
                </a:cubicBezTo>
                <a:cubicBezTo>
                  <a:pt x="2017515" y="6328006"/>
                  <a:pt x="2019017" y="6329760"/>
                  <a:pt x="2019863" y="6331956"/>
                </a:cubicBezTo>
                <a:cubicBezTo>
                  <a:pt x="2020709" y="6334153"/>
                  <a:pt x="2021133" y="6337468"/>
                  <a:pt x="2021133" y="6341902"/>
                </a:cubicBezTo>
                <a:lnTo>
                  <a:pt x="2021133" y="6380960"/>
                </a:lnTo>
                <a:lnTo>
                  <a:pt x="2032016" y="6380960"/>
                </a:lnTo>
                <a:lnTo>
                  <a:pt x="2032016" y="6341479"/>
                </a:lnTo>
                <a:cubicBezTo>
                  <a:pt x="2032016" y="6336440"/>
                  <a:pt x="2031814" y="6332914"/>
                  <a:pt x="2031411" y="6330898"/>
                </a:cubicBezTo>
                <a:cubicBezTo>
                  <a:pt x="2030766" y="6327795"/>
                  <a:pt x="2029638" y="6325114"/>
                  <a:pt x="2028025" y="6322857"/>
                </a:cubicBezTo>
                <a:cubicBezTo>
                  <a:pt x="2026413" y="6320600"/>
                  <a:pt x="2023984" y="6318776"/>
                  <a:pt x="2020740" y="6317385"/>
                </a:cubicBezTo>
                <a:cubicBezTo>
                  <a:pt x="2017495" y="6315994"/>
                  <a:pt x="2013938" y="6315299"/>
                  <a:pt x="2010068" y="6315299"/>
                </a:cubicBezTo>
                <a:close/>
                <a:moveTo>
                  <a:pt x="1939524" y="6315299"/>
                </a:moveTo>
                <a:cubicBezTo>
                  <a:pt x="1930656" y="6315299"/>
                  <a:pt x="1923441" y="6318282"/>
                  <a:pt x="1917879" y="6324247"/>
                </a:cubicBezTo>
                <a:cubicBezTo>
                  <a:pt x="1912316" y="6330213"/>
                  <a:pt x="1909535" y="6338597"/>
                  <a:pt x="1909535" y="6349399"/>
                </a:cubicBezTo>
                <a:cubicBezTo>
                  <a:pt x="1909535" y="6359839"/>
                  <a:pt x="1912286" y="6367951"/>
                  <a:pt x="1917788" y="6373735"/>
                </a:cubicBezTo>
                <a:cubicBezTo>
                  <a:pt x="1923290" y="6379519"/>
                  <a:pt x="1930737" y="6382411"/>
                  <a:pt x="1940128" y="6382411"/>
                </a:cubicBezTo>
                <a:cubicBezTo>
                  <a:pt x="1947585" y="6382411"/>
                  <a:pt x="1953712" y="6380597"/>
                  <a:pt x="1958509" y="6376970"/>
                </a:cubicBezTo>
                <a:cubicBezTo>
                  <a:pt x="1963305" y="6373342"/>
                  <a:pt x="1966590" y="6368243"/>
                  <a:pt x="1968364" y="6361673"/>
                </a:cubicBezTo>
                <a:lnTo>
                  <a:pt x="1957118" y="6360282"/>
                </a:lnTo>
                <a:cubicBezTo>
                  <a:pt x="1955465" y="6364878"/>
                  <a:pt x="1953228" y="6368223"/>
                  <a:pt x="1950407" y="6370319"/>
                </a:cubicBezTo>
                <a:cubicBezTo>
                  <a:pt x="1947585" y="6372415"/>
                  <a:pt x="1944179" y="6373463"/>
                  <a:pt x="1940189" y="6373463"/>
                </a:cubicBezTo>
                <a:cubicBezTo>
                  <a:pt x="1934828" y="6373463"/>
                  <a:pt x="1930354" y="6371589"/>
                  <a:pt x="1926766" y="6367840"/>
                </a:cubicBezTo>
                <a:cubicBezTo>
                  <a:pt x="1923179" y="6364092"/>
                  <a:pt x="1921184" y="6358690"/>
                  <a:pt x="1920781" y="6351636"/>
                </a:cubicBezTo>
                <a:lnTo>
                  <a:pt x="1968666" y="6351636"/>
                </a:lnTo>
                <a:cubicBezTo>
                  <a:pt x="1968706" y="6350347"/>
                  <a:pt x="1968727" y="6349379"/>
                  <a:pt x="1968727" y="6348734"/>
                </a:cubicBezTo>
                <a:cubicBezTo>
                  <a:pt x="1968727" y="6338133"/>
                  <a:pt x="1966006" y="6329911"/>
                  <a:pt x="1960564" y="6324066"/>
                </a:cubicBezTo>
                <a:cubicBezTo>
                  <a:pt x="1955123" y="6318221"/>
                  <a:pt x="1948109" y="6315299"/>
                  <a:pt x="1939524" y="6315299"/>
                </a:cubicBezTo>
                <a:close/>
                <a:moveTo>
                  <a:pt x="1805751" y="6315299"/>
                </a:moveTo>
                <a:cubicBezTo>
                  <a:pt x="1800229" y="6315299"/>
                  <a:pt x="1795119" y="6316599"/>
                  <a:pt x="1790424" y="6319199"/>
                </a:cubicBezTo>
                <a:cubicBezTo>
                  <a:pt x="1785728" y="6321799"/>
                  <a:pt x="1782231" y="6325699"/>
                  <a:pt x="1779934" y="6330898"/>
                </a:cubicBezTo>
                <a:cubicBezTo>
                  <a:pt x="1777636" y="6336098"/>
                  <a:pt x="1776487" y="6342164"/>
                  <a:pt x="1776487" y="6349097"/>
                </a:cubicBezTo>
                <a:cubicBezTo>
                  <a:pt x="1776487" y="6359819"/>
                  <a:pt x="1779158" y="6368052"/>
                  <a:pt x="1784498" y="6373796"/>
                </a:cubicBezTo>
                <a:cubicBezTo>
                  <a:pt x="1789839" y="6379539"/>
                  <a:pt x="1796903" y="6382411"/>
                  <a:pt x="1805690" y="6382411"/>
                </a:cubicBezTo>
                <a:cubicBezTo>
                  <a:pt x="1812704" y="6382411"/>
                  <a:pt x="1818619" y="6380325"/>
                  <a:pt x="1823436" y="6376154"/>
                </a:cubicBezTo>
                <a:cubicBezTo>
                  <a:pt x="1828252" y="6371982"/>
                  <a:pt x="1831245" y="6366208"/>
                  <a:pt x="1832414" y="6358831"/>
                </a:cubicBezTo>
                <a:lnTo>
                  <a:pt x="1821713" y="6357441"/>
                </a:lnTo>
                <a:cubicBezTo>
                  <a:pt x="1820947" y="6362882"/>
                  <a:pt x="1819133" y="6366913"/>
                  <a:pt x="1816271" y="6369533"/>
                </a:cubicBezTo>
                <a:cubicBezTo>
                  <a:pt x="1813409" y="6372153"/>
                  <a:pt x="1809842" y="6373463"/>
                  <a:pt x="1805569" y="6373463"/>
                </a:cubicBezTo>
                <a:cubicBezTo>
                  <a:pt x="1800249" y="6373463"/>
                  <a:pt x="1795936" y="6371508"/>
                  <a:pt x="1792631" y="6367598"/>
                </a:cubicBezTo>
                <a:cubicBezTo>
                  <a:pt x="1789325" y="6363688"/>
                  <a:pt x="1787673" y="6357421"/>
                  <a:pt x="1787673" y="6348795"/>
                </a:cubicBezTo>
                <a:cubicBezTo>
                  <a:pt x="1787673" y="6340290"/>
                  <a:pt x="1789386" y="6334072"/>
                  <a:pt x="1792812" y="6330142"/>
                </a:cubicBezTo>
                <a:cubicBezTo>
                  <a:pt x="1796238" y="6326212"/>
                  <a:pt x="1800692" y="6324247"/>
                  <a:pt x="1806174" y="6324247"/>
                </a:cubicBezTo>
                <a:cubicBezTo>
                  <a:pt x="1809802" y="6324247"/>
                  <a:pt x="1812895" y="6325336"/>
                  <a:pt x="1815455" y="6327512"/>
                </a:cubicBezTo>
                <a:cubicBezTo>
                  <a:pt x="1818014" y="6329689"/>
                  <a:pt x="1819798" y="6332934"/>
                  <a:pt x="1820805" y="6337247"/>
                </a:cubicBezTo>
                <a:lnTo>
                  <a:pt x="1831386" y="6335614"/>
                </a:lnTo>
                <a:cubicBezTo>
                  <a:pt x="1830137" y="6329125"/>
                  <a:pt x="1827295" y="6324116"/>
                  <a:pt x="1822861" y="6320590"/>
                </a:cubicBezTo>
                <a:cubicBezTo>
                  <a:pt x="1818427" y="6317063"/>
                  <a:pt x="1812724" y="6315299"/>
                  <a:pt x="1805751" y="6315299"/>
                </a:cubicBezTo>
                <a:close/>
                <a:moveTo>
                  <a:pt x="1515164" y="6315299"/>
                </a:moveTo>
                <a:cubicBezTo>
                  <a:pt x="1511818" y="6315299"/>
                  <a:pt x="1508684" y="6315732"/>
                  <a:pt x="1505762" y="6316599"/>
                </a:cubicBezTo>
                <a:cubicBezTo>
                  <a:pt x="1502839" y="6317466"/>
                  <a:pt x="1500532" y="6318524"/>
                  <a:pt x="1498839" y="6319773"/>
                </a:cubicBezTo>
                <a:cubicBezTo>
                  <a:pt x="1496582" y="6321386"/>
                  <a:pt x="1494798" y="6323411"/>
                  <a:pt x="1493488" y="6325850"/>
                </a:cubicBezTo>
                <a:cubicBezTo>
                  <a:pt x="1492178" y="6328288"/>
                  <a:pt x="1491523" y="6330938"/>
                  <a:pt x="1491523" y="6333800"/>
                </a:cubicBezTo>
                <a:cubicBezTo>
                  <a:pt x="1491523" y="6336944"/>
                  <a:pt x="1492319" y="6339816"/>
                  <a:pt x="1493912" y="6342416"/>
                </a:cubicBezTo>
                <a:cubicBezTo>
                  <a:pt x="1495504" y="6345016"/>
                  <a:pt x="1497842" y="6347051"/>
                  <a:pt x="1500925" y="6348523"/>
                </a:cubicBezTo>
                <a:cubicBezTo>
                  <a:pt x="1504008" y="6349994"/>
                  <a:pt x="1509541" y="6351737"/>
                  <a:pt x="1517522" y="6353753"/>
                </a:cubicBezTo>
                <a:cubicBezTo>
                  <a:pt x="1523447" y="6355244"/>
                  <a:pt x="1527155" y="6356473"/>
                  <a:pt x="1528647" y="6357441"/>
                </a:cubicBezTo>
                <a:cubicBezTo>
                  <a:pt x="1530783" y="6358852"/>
                  <a:pt x="1531851" y="6360786"/>
                  <a:pt x="1531851" y="6363245"/>
                </a:cubicBezTo>
                <a:cubicBezTo>
                  <a:pt x="1531851" y="6365986"/>
                  <a:pt x="1530642" y="6368374"/>
                  <a:pt x="1528223" y="6370410"/>
                </a:cubicBezTo>
                <a:cubicBezTo>
                  <a:pt x="1525805" y="6372445"/>
                  <a:pt x="1522096" y="6373463"/>
                  <a:pt x="1517099" y="6373463"/>
                </a:cubicBezTo>
                <a:cubicBezTo>
                  <a:pt x="1512140" y="6373463"/>
                  <a:pt x="1508281" y="6372314"/>
                  <a:pt x="1505520" y="6370017"/>
                </a:cubicBezTo>
                <a:cubicBezTo>
                  <a:pt x="1502759" y="6367719"/>
                  <a:pt x="1501076" y="6364414"/>
                  <a:pt x="1500471" y="6360101"/>
                </a:cubicBezTo>
                <a:lnTo>
                  <a:pt x="1489709" y="6361794"/>
                </a:lnTo>
                <a:cubicBezTo>
                  <a:pt x="1490919" y="6368606"/>
                  <a:pt x="1493710" y="6373745"/>
                  <a:pt x="1498083" y="6377212"/>
                </a:cubicBezTo>
                <a:cubicBezTo>
                  <a:pt x="1502457" y="6380678"/>
                  <a:pt x="1508815" y="6382411"/>
                  <a:pt x="1517159" y="6382411"/>
                </a:cubicBezTo>
                <a:cubicBezTo>
                  <a:pt x="1522197" y="6382411"/>
                  <a:pt x="1526712" y="6381535"/>
                  <a:pt x="1530702" y="6379781"/>
                </a:cubicBezTo>
                <a:cubicBezTo>
                  <a:pt x="1534693" y="6378028"/>
                  <a:pt x="1537746" y="6375549"/>
                  <a:pt x="1539862" y="6372344"/>
                </a:cubicBezTo>
                <a:cubicBezTo>
                  <a:pt x="1541978" y="6369140"/>
                  <a:pt x="1543036" y="6365724"/>
                  <a:pt x="1543036" y="6362096"/>
                </a:cubicBezTo>
                <a:cubicBezTo>
                  <a:pt x="1543036" y="6358388"/>
                  <a:pt x="1542170" y="6355284"/>
                  <a:pt x="1540436" y="6352785"/>
                </a:cubicBezTo>
                <a:cubicBezTo>
                  <a:pt x="1538703" y="6350286"/>
                  <a:pt x="1536315" y="6348382"/>
                  <a:pt x="1533272" y="6347072"/>
                </a:cubicBezTo>
                <a:cubicBezTo>
                  <a:pt x="1530229" y="6345762"/>
                  <a:pt x="1524858" y="6344079"/>
                  <a:pt x="1517159" y="6342023"/>
                </a:cubicBezTo>
                <a:cubicBezTo>
                  <a:pt x="1511838" y="6340572"/>
                  <a:pt x="1508634" y="6339645"/>
                  <a:pt x="1507546" y="6339242"/>
                </a:cubicBezTo>
                <a:cubicBezTo>
                  <a:pt x="1505651" y="6338476"/>
                  <a:pt x="1504260" y="6337509"/>
                  <a:pt x="1503374" y="6336340"/>
                </a:cubicBezTo>
                <a:cubicBezTo>
                  <a:pt x="1502487" y="6335211"/>
                  <a:pt x="1502043" y="6333941"/>
                  <a:pt x="1502043" y="6332531"/>
                </a:cubicBezTo>
                <a:cubicBezTo>
                  <a:pt x="1502043" y="6330314"/>
                  <a:pt x="1503112" y="6328379"/>
                  <a:pt x="1505248" y="6326726"/>
                </a:cubicBezTo>
                <a:cubicBezTo>
                  <a:pt x="1507384" y="6325074"/>
                  <a:pt x="1510952" y="6324247"/>
                  <a:pt x="1515950" y="6324247"/>
                </a:cubicBezTo>
                <a:cubicBezTo>
                  <a:pt x="1520182" y="6324247"/>
                  <a:pt x="1523457" y="6325175"/>
                  <a:pt x="1525775" y="6327029"/>
                </a:cubicBezTo>
                <a:cubicBezTo>
                  <a:pt x="1528092" y="6328883"/>
                  <a:pt x="1529493" y="6331462"/>
                  <a:pt x="1529977" y="6334768"/>
                </a:cubicBezTo>
                <a:lnTo>
                  <a:pt x="1540618" y="6333317"/>
                </a:lnTo>
                <a:cubicBezTo>
                  <a:pt x="1539933" y="6329165"/>
                  <a:pt x="1538683" y="6325850"/>
                  <a:pt x="1536869" y="6323371"/>
                </a:cubicBezTo>
                <a:cubicBezTo>
                  <a:pt x="1535055" y="6320892"/>
                  <a:pt x="1532244" y="6318927"/>
                  <a:pt x="1528435" y="6317476"/>
                </a:cubicBezTo>
                <a:cubicBezTo>
                  <a:pt x="1524626" y="6316025"/>
                  <a:pt x="1520202" y="6315299"/>
                  <a:pt x="1515164" y="6315299"/>
                </a:cubicBezTo>
                <a:close/>
                <a:moveTo>
                  <a:pt x="1479543" y="6315299"/>
                </a:moveTo>
                <a:cubicBezTo>
                  <a:pt x="1477003" y="6315299"/>
                  <a:pt x="1474675" y="6316025"/>
                  <a:pt x="1472559" y="6317476"/>
                </a:cubicBezTo>
                <a:cubicBezTo>
                  <a:pt x="1470443" y="6318927"/>
                  <a:pt x="1468135" y="6321930"/>
                  <a:pt x="1465637" y="6326485"/>
                </a:cubicBezTo>
                <a:lnTo>
                  <a:pt x="1465637" y="6316750"/>
                </a:lnTo>
                <a:lnTo>
                  <a:pt x="1455842" y="6316750"/>
                </a:lnTo>
                <a:lnTo>
                  <a:pt x="1455842" y="6380960"/>
                </a:lnTo>
                <a:lnTo>
                  <a:pt x="1466725" y="6380960"/>
                </a:lnTo>
                <a:lnTo>
                  <a:pt x="1466725" y="6347344"/>
                </a:lnTo>
                <a:cubicBezTo>
                  <a:pt x="1466725" y="6342749"/>
                  <a:pt x="1467329" y="6338516"/>
                  <a:pt x="1468539" y="6334647"/>
                </a:cubicBezTo>
                <a:cubicBezTo>
                  <a:pt x="1469345" y="6332107"/>
                  <a:pt x="1470695" y="6330122"/>
                  <a:pt x="1472589" y="6328691"/>
                </a:cubicBezTo>
                <a:cubicBezTo>
                  <a:pt x="1474484" y="6327260"/>
                  <a:pt x="1476620" y="6326545"/>
                  <a:pt x="1478999" y="6326545"/>
                </a:cubicBezTo>
                <a:cubicBezTo>
                  <a:pt x="1481659" y="6326545"/>
                  <a:pt x="1484319" y="6327331"/>
                  <a:pt x="1486979" y="6328903"/>
                </a:cubicBezTo>
                <a:lnTo>
                  <a:pt x="1490728" y="6318806"/>
                </a:lnTo>
                <a:cubicBezTo>
                  <a:pt x="1486939" y="6316468"/>
                  <a:pt x="1483211" y="6315299"/>
                  <a:pt x="1479543" y="6315299"/>
                </a:cubicBezTo>
                <a:close/>
                <a:moveTo>
                  <a:pt x="1416435" y="6315299"/>
                </a:moveTo>
                <a:cubicBezTo>
                  <a:pt x="1410913" y="6315299"/>
                  <a:pt x="1406056" y="6316055"/>
                  <a:pt x="1401864" y="6317566"/>
                </a:cubicBezTo>
                <a:cubicBezTo>
                  <a:pt x="1397672" y="6319078"/>
                  <a:pt x="1394467" y="6321234"/>
                  <a:pt x="1392250" y="6324036"/>
                </a:cubicBezTo>
                <a:cubicBezTo>
                  <a:pt x="1390033" y="6326837"/>
                  <a:pt x="1388441" y="6330515"/>
                  <a:pt x="1387474" y="6335070"/>
                </a:cubicBezTo>
                <a:lnTo>
                  <a:pt x="1398115" y="6336521"/>
                </a:lnTo>
                <a:cubicBezTo>
                  <a:pt x="1399284" y="6331966"/>
                  <a:pt x="1401088" y="6328792"/>
                  <a:pt x="1403526" y="6326998"/>
                </a:cubicBezTo>
                <a:cubicBezTo>
                  <a:pt x="1405965" y="6325205"/>
                  <a:pt x="1409744" y="6324308"/>
                  <a:pt x="1414863" y="6324308"/>
                </a:cubicBezTo>
                <a:cubicBezTo>
                  <a:pt x="1420344" y="6324308"/>
                  <a:pt x="1424476" y="6325537"/>
                  <a:pt x="1427257" y="6327996"/>
                </a:cubicBezTo>
                <a:cubicBezTo>
                  <a:pt x="1429313" y="6329810"/>
                  <a:pt x="1430341" y="6332934"/>
                  <a:pt x="1430341" y="6337368"/>
                </a:cubicBezTo>
                <a:cubicBezTo>
                  <a:pt x="1430341" y="6337771"/>
                  <a:pt x="1430321" y="6338718"/>
                  <a:pt x="1430280" y="6340209"/>
                </a:cubicBezTo>
                <a:cubicBezTo>
                  <a:pt x="1426129" y="6341660"/>
                  <a:pt x="1419659" y="6342910"/>
                  <a:pt x="1410872" y="6343958"/>
                </a:cubicBezTo>
                <a:cubicBezTo>
                  <a:pt x="1406560" y="6344482"/>
                  <a:pt x="1403335" y="6345026"/>
                  <a:pt x="1401198" y="6345590"/>
                </a:cubicBezTo>
                <a:cubicBezTo>
                  <a:pt x="1398296" y="6346396"/>
                  <a:pt x="1395686" y="6347586"/>
                  <a:pt x="1393369" y="6349158"/>
                </a:cubicBezTo>
                <a:cubicBezTo>
                  <a:pt x="1391051" y="6350730"/>
                  <a:pt x="1389177" y="6352815"/>
                  <a:pt x="1387746" y="6355415"/>
                </a:cubicBezTo>
                <a:cubicBezTo>
                  <a:pt x="1386315" y="6358015"/>
                  <a:pt x="1385599" y="6360887"/>
                  <a:pt x="1385599" y="6364031"/>
                </a:cubicBezTo>
                <a:cubicBezTo>
                  <a:pt x="1385599" y="6369392"/>
                  <a:pt x="1387494" y="6373796"/>
                  <a:pt x="1391283" y="6377242"/>
                </a:cubicBezTo>
                <a:cubicBezTo>
                  <a:pt x="1395072" y="6380688"/>
                  <a:pt x="1400493" y="6382411"/>
                  <a:pt x="1407547" y="6382411"/>
                </a:cubicBezTo>
                <a:cubicBezTo>
                  <a:pt x="1411820" y="6382411"/>
                  <a:pt x="1415820" y="6381706"/>
                  <a:pt x="1419549" y="6380295"/>
                </a:cubicBezTo>
                <a:cubicBezTo>
                  <a:pt x="1423277" y="6378884"/>
                  <a:pt x="1427157" y="6376466"/>
                  <a:pt x="1431187" y="6373040"/>
                </a:cubicBezTo>
                <a:cubicBezTo>
                  <a:pt x="1431510" y="6376063"/>
                  <a:pt x="1432235" y="6378703"/>
                  <a:pt x="1433364" y="6380960"/>
                </a:cubicBezTo>
                <a:lnTo>
                  <a:pt x="1444731" y="6380960"/>
                </a:lnTo>
                <a:cubicBezTo>
                  <a:pt x="1443360" y="6378501"/>
                  <a:pt x="1442443" y="6375932"/>
                  <a:pt x="1441980" y="6373251"/>
                </a:cubicBezTo>
                <a:cubicBezTo>
                  <a:pt x="1441516" y="6370571"/>
                  <a:pt x="1441284" y="6364172"/>
                  <a:pt x="1441284" y="6354055"/>
                </a:cubicBezTo>
                <a:lnTo>
                  <a:pt x="1441284" y="6339544"/>
                </a:lnTo>
                <a:cubicBezTo>
                  <a:pt x="1441284" y="6334707"/>
                  <a:pt x="1441103" y="6331362"/>
                  <a:pt x="1440740" y="6329508"/>
                </a:cubicBezTo>
                <a:cubicBezTo>
                  <a:pt x="1440095" y="6326525"/>
                  <a:pt x="1438967" y="6324056"/>
                  <a:pt x="1437354" y="6322101"/>
                </a:cubicBezTo>
                <a:cubicBezTo>
                  <a:pt x="1435742" y="6320146"/>
                  <a:pt x="1433223" y="6318524"/>
                  <a:pt x="1429797" y="6317234"/>
                </a:cubicBezTo>
                <a:cubicBezTo>
                  <a:pt x="1426371" y="6315944"/>
                  <a:pt x="1421916" y="6315299"/>
                  <a:pt x="1416435" y="6315299"/>
                </a:cubicBezTo>
                <a:close/>
                <a:moveTo>
                  <a:pt x="1167697" y="6315299"/>
                </a:moveTo>
                <a:cubicBezTo>
                  <a:pt x="1159756" y="6315299"/>
                  <a:pt x="1153025" y="6317677"/>
                  <a:pt x="1147502" y="6322434"/>
                </a:cubicBezTo>
                <a:cubicBezTo>
                  <a:pt x="1140892" y="6328157"/>
                  <a:pt x="1137587" y="6336964"/>
                  <a:pt x="1137587" y="6348855"/>
                </a:cubicBezTo>
                <a:cubicBezTo>
                  <a:pt x="1137587" y="6359698"/>
                  <a:pt x="1140358" y="6368001"/>
                  <a:pt x="1145900" y="6373765"/>
                </a:cubicBezTo>
                <a:cubicBezTo>
                  <a:pt x="1151442" y="6379529"/>
                  <a:pt x="1158708" y="6382411"/>
                  <a:pt x="1167697" y="6382411"/>
                </a:cubicBezTo>
                <a:cubicBezTo>
                  <a:pt x="1173299" y="6382411"/>
                  <a:pt x="1178469" y="6381101"/>
                  <a:pt x="1183205" y="6378481"/>
                </a:cubicBezTo>
                <a:cubicBezTo>
                  <a:pt x="1187941" y="6375861"/>
                  <a:pt x="1191549" y="6372183"/>
                  <a:pt x="1194027" y="6367447"/>
                </a:cubicBezTo>
                <a:cubicBezTo>
                  <a:pt x="1196506" y="6362711"/>
                  <a:pt x="1197746" y="6356211"/>
                  <a:pt x="1197746" y="6347948"/>
                </a:cubicBezTo>
                <a:cubicBezTo>
                  <a:pt x="1197746" y="6337750"/>
                  <a:pt x="1194944" y="6329760"/>
                  <a:pt x="1189342" y="6323975"/>
                </a:cubicBezTo>
                <a:cubicBezTo>
                  <a:pt x="1183739" y="6318191"/>
                  <a:pt x="1176524" y="6315299"/>
                  <a:pt x="1167697" y="6315299"/>
                </a:cubicBezTo>
                <a:close/>
                <a:moveTo>
                  <a:pt x="1057964" y="6315299"/>
                </a:moveTo>
                <a:cubicBezTo>
                  <a:pt x="1054618" y="6315299"/>
                  <a:pt x="1051484" y="6315732"/>
                  <a:pt x="1048562" y="6316599"/>
                </a:cubicBezTo>
                <a:cubicBezTo>
                  <a:pt x="1045640" y="6317466"/>
                  <a:pt x="1043332" y="6318524"/>
                  <a:pt x="1041639" y="6319773"/>
                </a:cubicBezTo>
                <a:cubicBezTo>
                  <a:pt x="1039382" y="6321386"/>
                  <a:pt x="1037598" y="6323411"/>
                  <a:pt x="1036288" y="6325850"/>
                </a:cubicBezTo>
                <a:cubicBezTo>
                  <a:pt x="1034978" y="6328288"/>
                  <a:pt x="1034323" y="6330938"/>
                  <a:pt x="1034323" y="6333800"/>
                </a:cubicBezTo>
                <a:cubicBezTo>
                  <a:pt x="1034323" y="6336944"/>
                  <a:pt x="1035119" y="6339816"/>
                  <a:pt x="1036711" y="6342416"/>
                </a:cubicBezTo>
                <a:cubicBezTo>
                  <a:pt x="1038303" y="6345016"/>
                  <a:pt x="1040641" y="6347051"/>
                  <a:pt x="1043725" y="6348523"/>
                </a:cubicBezTo>
                <a:cubicBezTo>
                  <a:pt x="1046808" y="6349994"/>
                  <a:pt x="1052341" y="6351737"/>
                  <a:pt x="1060322" y="6353753"/>
                </a:cubicBezTo>
                <a:cubicBezTo>
                  <a:pt x="1066247" y="6355244"/>
                  <a:pt x="1069955" y="6356473"/>
                  <a:pt x="1071446" y="6357441"/>
                </a:cubicBezTo>
                <a:cubicBezTo>
                  <a:pt x="1073583" y="6358852"/>
                  <a:pt x="1074651" y="6360786"/>
                  <a:pt x="1074651" y="6363245"/>
                </a:cubicBezTo>
                <a:cubicBezTo>
                  <a:pt x="1074651" y="6365986"/>
                  <a:pt x="1073442" y="6368374"/>
                  <a:pt x="1071023" y="6370410"/>
                </a:cubicBezTo>
                <a:cubicBezTo>
                  <a:pt x="1068605" y="6372445"/>
                  <a:pt x="1064897" y="6373463"/>
                  <a:pt x="1059898" y="6373463"/>
                </a:cubicBezTo>
                <a:cubicBezTo>
                  <a:pt x="1054941" y="6373463"/>
                  <a:pt x="1051081" y="6372314"/>
                  <a:pt x="1048320" y="6370017"/>
                </a:cubicBezTo>
                <a:cubicBezTo>
                  <a:pt x="1045559" y="6367719"/>
                  <a:pt x="1043876" y="6364414"/>
                  <a:pt x="1043271" y="6360101"/>
                </a:cubicBezTo>
                <a:lnTo>
                  <a:pt x="1032509" y="6361794"/>
                </a:lnTo>
                <a:cubicBezTo>
                  <a:pt x="1033719" y="6368606"/>
                  <a:pt x="1036510" y="6373745"/>
                  <a:pt x="1040883" y="6377212"/>
                </a:cubicBezTo>
                <a:cubicBezTo>
                  <a:pt x="1045257" y="6380678"/>
                  <a:pt x="1051615" y="6382411"/>
                  <a:pt x="1059959" y="6382411"/>
                </a:cubicBezTo>
                <a:cubicBezTo>
                  <a:pt x="1064997" y="6382411"/>
                  <a:pt x="1069512" y="6381535"/>
                  <a:pt x="1073502" y="6379781"/>
                </a:cubicBezTo>
                <a:cubicBezTo>
                  <a:pt x="1077493" y="6378028"/>
                  <a:pt x="1080546" y="6375549"/>
                  <a:pt x="1082662" y="6372344"/>
                </a:cubicBezTo>
                <a:cubicBezTo>
                  <a:pt x="1084778" y="6369140"/>
                  <a:pt x="1085836" y="6365724"/>
                  <a:pt x="1085836" y="6362096"/>
                </a:cubicBezTo>
                <a:cubicBezTo>
                  <a:pt x="1085836" y="6358388"/>
                  <a:pt x="1084970" y="6355284"/>
                  <a:pt x="1083236" y="6352785"/>
                </a:cubicBezTo>
                <a:cubicBezTo>
                  <a:pt x="1081503" y="6350286"/>
                  <a:pt x="1079115" y="6348382"/>
                  <a:pt x="1076072" y="6347072"/>
                </a:cubicBezTo>
                <a:cubicBezTo>
                  <a:pt x="1073029" y="6345762"/>
                  <a:pt x="1067658" y="6344079"/>
                  <a:pt x="1059959" y="6342023"/>
                </a:cubicBezTo>
                <a:cubicBezTo>
                  <a:pt x="1054638" y="6340572"/>
                  <a:pt x="1051434" y="6339645"/>
                  <a:pt x="1050345" y="6339242"/>
                </a:cubicBezTo>
                <a:cubicBezTo>
                  <a:pt x="1048451" y="6338476"/>
                  <a:pt x="1047060" y="6337509"/>
                  <a:pt x="1046174" y="6336340"/>
                </a:cubicBezTo>
                <a:cubicBezTo>
                  <a:pt x="1045287" y="6335211"/>
                  <a:pt x="1044843" y="6333941"/>
                  <a:pt x="1044843" y="6332531"/>
                </a:cubicBezTo>
                <a:cubicBezTo>
                  <a:pt x="1044843" y="6330314"/>
                  <a:pt x="1045912" y="6328379"/>
                  <a:pt x="1048048" y="6326726"/>
                </a:cubicBezTo>
                <a:cubicBezTo>
                  <a:pt x="1050184" y="6325074"/>
                  <a:pt x="1053752" y="6324247"/>
                  <a:pt x="1058750" y="6324247"/>
                </a:cubicBezTo>
                <a:cubicBezTo>
                  <a:pt x="1062982" y="6324247"/>
                  <a:pt x="1066257" y="6325175"/>
                  <a:pt x="1068575" y="6327029"/>
                </a:cubicBezTo>
                <a:cubicBezTo>
                  <a:pt x="1070892" y="6328883"/>
                  <a:pt x="1072293" y="6331462"/>
                  <a:pt x="1072777" y="6334768"/>
                </a:cubicBezTo>
                <a:lnTo>
                  <a:pt x="1083418" y="6333317"/>
                </a:lnTo>
                <a:cubicBezTo>
                  <a:pt x="1082733" y="6329165"/>
                  <a:pt x="1081483" y="6325850"/>
                  <a:pt x="1079669" y="6323371"/>
                </a:cubicBezTo>
                <a:cubicBezTo>
                  <a:pt x="1077855" y="6320892"/>
                  <a:pt x="1075044" y="6318927"/>
                  <a:pt x="1071235" y="6317476"/>
                </a:cubicBezTo>
                <a:cubicBezTo>
                  <a:pt x="1067426" y="6316025"/>
                  <a:pt x="1063002" y="6315299"/>
                  <a:pt x="1057964" y="6315299"/>
                </a:cubicBezTo>
                <a:close/>
                <a:moveTo>
                  <a:pt x="991289" y="6315299"/>
                </a:moveTo>
                <a:cubicBezTo>
                  <a:pt x="987943" y="6315299"/>
                  <a:pt x="984809" y="6315732"/>
                  <a:pt x="981887" y="6316599"/>
                </a:cubicBezTo>
                <a:cubicBezTo>
                  <a:pt x="978964" y="6317466"/>
                  <a:pt x="976657" y="6318524"/>
                  <a:pt x="974964" y="6319773"/>
                </a:cubicBezTo>
                <a:cubicBezTo>
                  <a:pt x="972707" y="6321386"/>
                  <a:pt x="970923" y="6323411"/>
                  <a:pt x="969613" y="6325850"/>
                </a:cubicBezTo>
                <a:cubicBezTo>
                  <a:pt x="968303" y="6328288"/>
                  <a:pt x="967648" y="6330938"/>
                  <a:pt x="967648" y="6333800"/>
                </a:cubicBezTo>
                <a:cubicBezTo>
                  <a:pt x="967648" y="6336944"/>
                  <a:pt x="968444" y="6339816"/>
                  <a:pt x="970036" y="6342416"/>
                </a:cubicBezTo>
                <a:cubicBezTo>
                  <a:pt x="971629" y="6345016"/>
                  <a:pt x="973966" y="6347051"/>
                  <a:pt x="977050" y="6348523"/>
                </a:cubicBezTo>
                <a:cubicBezTo>
                  <a:pt x="980133" y="6349994"/>
                  <a:pt x="985666" y="6351737"/>
                  <a:pt x="993647" y="6353753"/>
                </a:cubicBezTo>
                <a:cubicBezTo>
                  <a:pt x="999572" y="6355244"/>
                  <a:pt x="1003280" y="6356473"/>
                  <a:pt x="1004771" y="6357441"/>
                </a:cubicBezTo>
                <a:cubicBezTo>
                  <a:pt x="1006908" y="6358852"/>
                  <a:pt x="1007976" y="6360786"/>
                  <a:pt x="1007976" y="6363245"/>
                </a:cubicBezTo>
                <a:cubicBezTo>
                  <a:pt x="1007976" y="6365986"/>
                  <a:pt x="1006767" y="6368374"/>
                  <a:pt x="1004348" y="6370410"/>
                </a:cubicBezTo>
                <a:cubicBezTo>
                  <a:pt x="1001930" y="6372445"/>
                  <a:pt x="998221" y="6373463"/>
                  <a:pt x="993223" y="6373463"/>
                </a:cubicBezTo>
                <a:cubicBezTo>
                  <a:pt x="988265" y="6373463"/>
                  <a:pt x="984406" y="6372314"/>
                  <a:pt x="981645" y="6370017"/>
                </a:cubicBezTo>
                <a:cubicBezTo>
                  <a:pt x="978884" y="6367719"/>
                  <a:pt x="977201" y="6364414"/>
                  <a:pt x="976597" y="6360101"/>
                </a:cubicBezTo>
                <a:lnTo>
                  <a:pt x="965834" y="6361794"/>
                </a:lnTo>
                <a:cubicBezTo>
                  <a:pt x="967043" y="6368606"/>
                  <a:pt x="969835" y="6373745"/>
                  <a:pt x="974208" y="6377212"/>
                </a:cubicBezTo>
                <a:cubicBezTo>
                  <a:pt x="978582" y="6380678"/>
                  <a:pt x="984940" y="6382411"/>
                  <a:pt x="993284" y="6382411"/>
                </a:cubicBezTo>
                <a:cubicBezTo>
                  <a:pt x="998322" y="6382411"/>
                  <a:pt x="1002837" y="6381535"/>
                  <a:pt x="1006827" y="6379781"/>
                </a:cubicBezTo>
                <a:cubicBezTo>
                  <a:pt x="1010818" y="6378028"/>
                  <a:pt x="1013871" y="6375549"/>
                  <a:pt x="1015987" y="6372344"/>
                </a:cubicBezTo>
                <a:cubicBezTo>
                  <a:pt x="1018103" y="6369140"/>
                  <a:pt x="1019161" y="6365724"/>
                  <a:pt x="1019161" y="6362096"/>
                </a:cubicBezTo>
                <a:cubicBezTo>
                  <a:pt x="1019161" y="6358388"/>
                  <a:pt x="1018295" y="6355284"/>
                  <a:pt x="1016561" y="6352785"/>
                </a:cubicBezTo>
                <a:cubicBezTo>
                  <a:pt x="1014828" y="6350286"/>
                  <a:pt x="1012440" y="6348382"/>
                  <a:pt x="1009397" y="6347072"/>
                </a:cubicBezTo>
                <a:cubicBezTo>
                  <a:pt x="1006353" y="6345762"/>
                  <a:pt x="1000983" y="6344079"/>
                  <a:pt x="993284" y="6342023"/>
                </a:cubicBezTo>
                <a:cubicBezTo>
                  <a:pt x="987963" y="6340572"/>
                  <a:pt x="984759" y="6339645"/>
                  <a:pt x="983670" y="6339242"/>
                </a:cubicBezTo>
                <a:cubicBezTo>
                  <a:pt x="981776" y="6338476"/>
                  <a:pt x="980385" y="6337509"/>
                  <a:pt x="979499" y="6336340"/>
                </a:cubicBezTo>
                <a:cubicBezTo>
                  <a:pt x="978612" y="6335211"/>
                  <a:pt x="978169" y="6333941"/>
                  <a:pt x="978169" y="6332531"/>
                </a:cubicBezTo>
                <a:cubicBezTo>
                  <a:pt x="978169" y="6330314"/>
                  <a:pt x="979237" y="6328379"/>
                  <a:pt x="981373" y="6326726"/>
                </a:cubicBezTo>
                <a:cubicBezTo>
                  <a:pt x="983509" y="6325074"/>
                  <a:pt x="987076" y="6324247"/>
                  <a:pt x="992075" y="6324247"/>
                </a:cubicBezTo>
                <a:cubicBezTo>
                  <a:pt x="996307" y="6324247"/>
                  <a:pt x="999582" y="6325175"/>
                  <a:pt x="1001899" y="6327029"/>
                </a:cubicBezTo>
                <a:cubicBezTo>
                  <a:pt x="1004217" y="6328883"/>
                  <a:pt x="1005618" y="6331462"/>
                  <a:pt x="1006102" y="6334768"/>
                </a:cubicBezTo>
                <a:lnTo>
                  <a:pt x="1016743" y="6333317"/>
                </a:lnTo>
                <a:cubicBezTo>
                  <a:pt x="1016058" y="6329165"/>
                  <a:pt x="1014808" y="6325850"/>
                  <a:pt x="1012994" y="6323371"/>
                </a:cubicBezTo>
                <a:cubicBezTo>
                  <a:pt x="1011180" y="6320892"/>
                  <a:pt x="1008369" y="6318927"/>
                  <a:pt x="1004560" y="6317476"/>
                </a:cubicBezTo>
                <a:cubicBezTo>
                  <a:pt x="1000751" y="6316025"/>
                  <a:pt x="996327" y="6315299"/>
                  <a:pt x="991289" y="6315299"/>
                </a:cubicBezTo>
                <a:close/>
                <a:moveTo>
                  <a:pt x="929874" y="6315299"/>
                </a:moveTo>
                <a:cubicBezTo>
                  <a:pt x="921006" y="6315299"/>
                  <a:pt x="913791" y="6318282"/>
                  <a:pt x="908228" y="6324247"/>
                </a:cubicBezTo>
                <a:cubicBezTo>
                  <a:pt x="902666" y="6330213"/>
                  <a:pt x="899885" y="6338597"/>
                  <a:pt x="899885" y="6349399"/>
                </a:cubicBezTo>
                <a:cubicBezTo>
                  <a:pt x="899885" y="6359839"/>
                  <a:pt x="902636" y="6367951"/>
                  <a:pt x="908138" y="6373735"/>
                </a:cubicBezTo>
                <a:cubicBezTo>
                  <a:pt x="913640" y="6379519"/>
                  <a:pt x="921087" y="6382411"/>
                  <a:pt x="930478" y="6382411"/>
                </a:cubicBezTo>
                <a:cubicBezTo>
                  <a:pt x="937935" y="6382411"/>
                  <a:pt x="944062" y="6380597"/>
                  <a:pt x="948859" y="6376970"/>
                </a:cubicBezTo>
                <a:cubicBezTo>
                  <a:pt x="953655" y="6373342"/>
                  <a:pt x="956940" y="6368243"/>
                  <a:pt x="958714" y="6361673"/>
                </a:cubicBezTo>
                <a:lnTo>
                  <a:pt x="947468" y="6360282"/>
                </a:lnTo>
                <a:cubicBezTo>
                  <a:pt x="945815" y="6364878"/>
                  <a:pt x="943578" y="6368223"/>
                  <a:pt x="940757" y="6370319"/>
                </a:cubicBezTo>
                <a:cubicBezTo>
                  <a:pt x="937935" y="6372415"/>
                  <a:pt x="934529" y="6373463"/>
                  <a:pt x="930539" y="6373463"/>
                </a:cubicBezTo>
                <a:cubicBezTo>
                  <a:pt x="925178" y="6373463"/>
                  <a:pt x="920704" y="6371589"/>
                  <a:pt x="917116" y="6367840"/>
                </a:cubicBezTo>
                <a:cubicBezTo>
                  <a:pt x="913529" y="6364092"/>
                  <a:pt x="911534" y="6358690"/>
                  <a:pt x="911131" y="6351636"/>
                </a:cubicBezTo>
                <a:lnTo>
                  <a:pt x="959016" y="6351636"/>
                </a:lnTo>
                <a:cubicBezTo>
                  <a:pt x="959056" y="6350347"/>
                  <a:pt x="959077" y="6349379"/>
                  <a:pt x="959077" y="6348734"/>
                </a:cubicBezTo>
                <a:cubicBezTo>
                  <a:pt x="959077" y="6338133"/>
                  <a:pt x="956356" y="6329911"/>
                  <a:pt x="950914" y="6324066"/>
                </a:cubicBezTo>
                <a:cubicBezTo>
                  <a:pt x="945473" y="6318221"/>
                  <a:pt x="938459" y="6315299"/>
                  <a:pt x="929874" y="6315299"/>
                </a:cubicBezTo>
                <a:close/>
                <a:moveTo>
                  <a:pt x="867068" y="6315299"/>
                </a:moveTo>
                <a:cubicBezTo>
                  <a:pt x="858160" y="6315299"/>
                  <a:pt x="851348" y="6318826"/>
                  <a:pt x="846632" y="6325880"/>
                </a:cubicBezTo>
                <a:lnTo>
                  <a:pt x="846632" y="6316750"/>
                </a:lnTo>
                <a:lnTo>
                  <a:pt x="836838" y="6316750"/>
                </a:lnTo>
                <a:lnTo>
                  <a:pt x="836838" y="6380960"/>
                </a:lnTo>
                <a:lnTo>
                  <a:pt x="847721" y="6380960"/>
                </a:lnTo>
                <a:lnTo>
                  <a:pt x="847721" y="6345893"/>
                </a:lnTo>
                <a:cubicBezTo>
                  <a:pt x="847721" y="6337670"/>
                  <a:pt x="849404" y="6332087"/>
                  <a:pt x="852769" y="6329145"/>
                </a:cubicBezTo>
                <a:cubicBezTo>
                  <a:pt x="856135" y="6326202"/>
                  <a:pt x="860135" y="6324731"/>
                  <a:pt x="864771" y="6324731"/>
                </a:cubicBezTo>
                <a:cubicBezTo>
                  <a:pt x="867673" y="6324731"/>
                  <a:pt x="870202" y="6325386"/>
                  <a:pt x="872359" y="6326696"/>
                </a:cubicBezTo>
                <a:cubicBezTo>
                  <a:pt x="874515" y="6328006"/>
                  <a:pt x="876017" y="6329760"/>
                  <a:pt x="876863" y="6331956"/>
                </a:cubicBezTo>
                <a:cubicBezTo>
                  <a:pt x="877709" y="6334153"/>
                  <a:pt x="878133" y="6337468"/>
                  <a:pt x="878133" y="6341902"/>
                </a:cubicBezTo>
                <a:lnTo>
                  <a:pt x="878133" y="6380960"/>
                </a:lnTo>
                <a:lnTo>
                  <a:pt x="889016" y="6380960"/>
                </a:lnTo>
                <a:lnTo>
                  <a:pt x="889016" y="6341479"/>
                </a:lnTo>
                <a:cubicBezTo>
                  <a:pt x="889016" y="6336440"/>
                  <a:pt x="888814" y="6332914"/>
                  <a:pt x="888411" y="6330898"/>
                </a:cubicBezTo>
                <a:cubicBezTo>
                  <a:pt x="887766" y="6327795"/>
                  <a:pt x="886638" y="6325114"/>
                  <a:pt x="885025" y="6322857"/>
                </a:cubicBezTo>
                <a:cubicBezTo>
                  <a:pt x="883413" y="6320600"/>
                  <a:pt x="880984" y="6318776"/>
                  <a:pt x="877740" y="6317385"/>
                </a:cubicBezTo>
                <a:cubicBezTo>
                  <a:pt x="874495" y="6315994"/>
                  <a:pt x="870938" y="6315299"/>
                  <a:pt x="867068" y="6315299"/>
                </a:cubicBezTo>
                <a:close/>
                <a:moveTo>
                  <a:pt x="762689" y="6315299"/>
                </a:moveTo>
                <a:cubicBezTo>
                  <a:pt x="759343" y="6315299"/>
                  <a:pt x="756209" y="6315732"/>
                  <a:pt x="753287" y="6316599"/>
                </a:cubicBezTo>
                <a:cubicBezTo>
                  <a:pt x="750365" y="6317466"/>
                  <a:pt x="748057" y="6318524"/>
                  <a:pt x="746364" y="6319773"/>
                </a:cubicBezTo>
                <a:cubicBezTo>
                  <a:pt x="744107" y="6321386"/>
                  <a:pt x="742323" y="6323411"/>
                  <a:pt x="741013" y="6325850"/>
                </a:cubicBezTo>
                <a:cubicBezTo>
                  <a:pt x="739703" y="6328288"/>
                  <a:pt x="739048" y="6330938"/>
                  <a:pt x="739048" y="6333800"/>
                </a:cubicBezTo>
                <a:cubicBezTo>
                  <a:pt x="739048" y="6336944"/>
                  <a:pt x="739844" y="6339816"/>
                  <a:pt x="741436" y="6342416"/>
                </a:cubicBezTo>
                <a:cubicBezTo>
                  <a:pt x="743029" y="6345016"/>
                  <a:pt x="745366" y="6347051"/>
                  <a:pt x="748450" y="6348523"/>
                </a:cubicBezTo>
                <a:cubicBezTo>
                  <a:pt x="751533" y="6349994"/>
                  <a:pt x="757066" y="6351737"/>
                  <a:pt x="765047" y="6353753"/>
                </a:cubicBezTo>
                <a:cubicBezTo>
                  <a:pt x="770972" y="6355244"/>
                  <a:pt x="774680" y="6356473"/>
                  <a:pt x="776171" y="6357441"/>
                </a:cubicBezTo>
                <a:cubicBezTo>
                  <a:pt x="778308" y="6358852"/>
                  <a:pt x="779376" y="6360786"/>
                  <a:pt x="779376" y="6363245"/>
                </a:cubicBezTo>
                <a:cubicBezTo>
                  <a:pt x="779376" y="6365986"/>
                  <a:pt x="778167" y="6368374"/>
                  <a:pt x="775748" y="6370410"/>
                </a:cubicBezTo>
                <a:cubicBezTo>
                  <a:pt x="773330" y="6372445"/>
                  <a:pt x="769622" y="6373463"/>
                  <a:pt x="764623" y="6373463"/>
                </a:cubicBezTo>
                <a:cubicBezTo>
                  <a:pt x="759665" y="6373463"/>
                  <a:pt x="755806" y="6372314"/>
                  <a:pt x="753045" y="6370017"/>
                </a:cubicBezTo>
                <a:cubicBezTo>
                  <a:pt x="750284" y="6367719"/>
                  <a:pt x="748601" y="6364414"/>
                  <a:pt x="747996" y="6360101"/>
                </a:cubicBezTo>
                <a:lnTo>
                  <a:pt x="737234" y="6361794"/>
                </a:lnTo>
                <a:cubicBezTo>
                  <a:pt x="738444" y="6368606"/>
                  <a:pt x="741235" y="6373745"/>
                  <a:pt x="745608" y="6377212"/>
                </a:cubicBezTo>
                <a:cubicBezTo>
                  <a:pt x="749982" y="6380678"/>
                  <a:pt x="756340" y="6382411"/>
                  <a:pt x="764684" y="6382411"/>
                </a:cubicBezTo>
                <a:cubicBezTo>
                  <a:pt x="769722" y="6382411"/>
                  <a:pt x="774237" y="6381535"/>
                  <a:pt x="778227" y="6379781"/>
                </a:cubicBezTo>
                <a:cubicBezTo>
                  <a:pt x="782218" y="6378028"/>
                  <a:pt x="785271" y="6375549"/>
                  <a:pt x="787387" y="6372344"/>
                </a:cubicBezTo>
                <a:cubicBezTo>
                  <a:pt x="789503" y="6369140"/>
                  <a:pt x="790561" y="6365724"/>
                  <a:pt x="790561" y="6362096"/>
                </a:cubicBezTo>
                <a:cubicBezTo>
                  <a:pt x="790561" y="6358388"/>
                  <a:pt x="789695" y="6355284"/>
                  <a:pt x="787961" y="6352785"/>
                </a:cubicBezTo>
                <a:cubicBezTo>
                  <a:pt x="786228" y="6350286"/>
                  <a:pt x="783840" y="6348382"/>
                  <a:pt x="780797" y="6347072"/>
                </a:cubicBezTo>
                <a:cubicBezTo>
                  <a:pt x="777753" y="6345762"/>
                  <a:pt x="772382" y="6344079"/>
                  <a:pt x="764684" y="6342023"/>
                </a:cubicBezTo>
                <a:cubicBezTo>
                  <a:pt x="759363" y="6340572"/>
                  <a:pt x="756159" y="6339645"/>
                  <a:pt x="755070" y="6339242"/>
                </a:cubicBezTo>
                <a:cubicBezTo>
                  <a:pt x="753176" y="6338476"/>
                  <a:pt x="751785" y="6337509"/>
                  <a:pt x="750899" y="6336340"/>
                </a:cubicBezTo>
                <a:cubicBezTo>
                  <a:pt x="750012" y="6335211"/>
                  <a:pt x="749568" y="6333941"/>
                  <a:pt x="749568" y="6332531"/>
                </a:cubicBezTo>
                <a:cubicBezTo>
                  <a:pt x="749568" y="6330314"/>
                  <a:pt x="750637" y="6328379"/>
                  <a:pt x="752773" y="6326726"/>
                </a:cubicBezTo>
                <a:cubicBezTo>
                  <a:pt x="754909" y="6325074"/>
                  <a:pt x="758476" y="6324247"/>
                  <a:pt x="763475" y="6324247"/>
                </a:cubicBezTo>
                <a:cubicBezTo>
                  <a:pt x="767707" y="6324247"/>
                  <a:pt x="770982" y="6325175"/>
                  <a:pt x="773300" y="6327029"/>
                </a:cubicBezTo>
                <a:cubicBezTo>
                  <a:pt x="775617" y="6328883"/>
                  <a:pt x="777018" y="6331462"/>
                  <a:pt x="777502" y="6334768"/>
                </a:cubicBezTo>
                <a:lnTo>
                  <a:pt x="788143" y="6333317"/>
                </a:lnTo>
                <a:cubicBezTo>
                  <a:pt x="787458" y="6329165"/>
                  <a:pt x="786208" y="6325850"/>
                  <a:pt x="784394" y="6323371"/>
                </a:cubicBezTo>
                <a:cubicBezTo>
                  <a:pt x="782580" y="6320892"/>
                  <a:pt x="779769" y="6318927"/>
                  <a:pt x="775960" y="6317476"/>
                </a:cubicBezTo>
                <a:cubicBezTo>
                  <a:pt x="772151" y="6316025"/>
                  <a:pt x="767727" y="6315299"/>
                  <a:pt x="762689" y="6315299"/>
                </a:cubicBezTo>
                <a:close/>
                <a:moveTo>
                  <a:pt x="525680" y="6301635"/>
                </a:moveTo>
                <a:cubicBezTo>
                  <a:pt x="527050" y="6306431"/>
                  <a:pt x="529146" y="6312558"/>
                  <a:pt x="531968" y="6320015"/>
                </a:cubicBezTo>
                <a:lnTo>
                  <a:pt x="541218" y="6344562"/>
                </a:lnTo>
                <a:lnTo>
                  <a:pt x="511169" y="6344562"/>
                </a:lnTo>
                <a:lnTo>
                  <a:pt x="520903" y="6318564"/>
                </a:lnTo>
                <a:cubicBezTo>
                  <a:pt x="522959" y="6312961"/>
                  <a:pt x="524551" y="6307318"/>
                  <a:pt x="525680" y="6301635"/>
                </a:cubicBezTo>
                <a:close/>
                <a:moveTo>
                  <a:pt x="1847395" y="6292324"/>
                </a:moveTo>
                <a:lnTo>
                  <a:pt x="1847395" y="6380960"/>
                </a:lnTo>
                <a:lnTo>
                  <a:pt x="1902777" y="6380960"/>
                </a:lnTo>
                <a:lnTo>
                  <a:pt x="1902777" y="6370500"/>
                </a:lnTo>
                <a:lnTo>
                  <a:pt x="1859124" y="6370500"/>
                </a:lnTo>
                <a:lnTo>
                  <a:pt x="1859124" y="6292324"/>
                </a:lnTo>
                <a:close/>
                <a:moveTo>
                  <a:pt x="1676066" y="6292324"/>
                </a:moveTo>
                <a:lnTo>
                  <a:pt x="1676066" y="6380960"/>
                </a:lnTo>
                <a:lnTo>
                  <a:pt x="1687372" y="6380960"/>
                </a:lnTo>
                <a:lnTo>
                  <a:pt x="1687372" y="6305504"/>
                </a:lnTo>
                <a:lnTo>
                  <a:pt x="1713007" y="6380960"/>
                </a:lnTo>
                <a:lnTo>
                  <a:pt x="1723588" y="6380960"/>
                </a:lnTo>
                <a:lnTo>
                  <a:pt x="1749345" y="6306774"/>
                </a:lnTo>
                <a:lnTo>
                  <a:pt x="1749345" y="6380960"/>
                </a:lnTo>
                <a:lnTo>
                  <a:pt x="1760651" y="6380960"/>
                </a:lnTo>
                <a:lnTo>
                  <a:pt x="1760651" y="6292324"/>
                </a:lnTo>
                <a:lnTo>
                  <a:pt x="1744871" y="6292324"/>
                </a:lnTo>
                <a:lnTo>
                  <a:pt x="1723649" y="6353994"/>
                </a:lnTo>
                <a:cubicBezTo>
                  <a:pt x="1721512" y="6360242"/>
                  <a:pt x="1719940" y="6364978"/>
                  <a:pt x="1718932" y="6368203"/>
                </a:cubicBezTo>
                <a:cubicBezTo>
                  <a:pt x="1718046" y="6365301"/>
                  <a:pt x="1716635" y="6360927"/>
                  <a:pt x="1714700" y="6355083"/>
                </a:cubicBezTo>
                <a:lnTo>
                  <a:pt x="1693720" y="6292324"/>
                </a:lnTo>
                <a:close/>
                <a:moveTo>
                  <a:pt x="1560738" y="6292324"/>
                </a:moveTo>
                <a:lnTo>
                  <a:pt x="1560738" y="6380960"/>
                </a:lnTo>
                <a:lnTo>
                  <a:pt x="1571621" y="6380960"/>
                </a:lnTo>
                <a:lnTo>
                  <a:pt x="1571621" y="6345832"/>
                </a:lnTo>
                <a:cubicBezTo>
                  <a:pt x="1571621" y="6340794"/>
                  <a:pt x="1572225" y="6336844"/>
                  <a:pt x="1573434" y="6333982"/>
                </a:cubicBezTo>
                <a:cubicBezTo>
                  <a:pt x="1574644" y="6331120"/>
                  <a:pt x="1576669" y="6328853"/>
                  <a:pt x="1579511" y="6327180"/>
                </a:cubicBezTo>
                <a:cubicBezTo>
                  <a:pt x="1582353" y="6325507"/>
                  <a:pt x="1585386" y="6324671"/>
                  <a:pt x="1588610" y="6324671"/>
                </a:cubicBezTo>
                <a:cubicBezTo>
                  <a:pt x="1592923" y="6324671"/>
                  <a:pt x="1596259" y="6325910"/>
                  <a:pt x="1598617" y="6328389"/>
                </a:cubicBezTo>
                <a:cubicBezTo>
                  <a:pt x="1600975" y="6330868"/>
                  <a:pt x="1602154" y="6334828"/>
                  <a:pt x="1602154" y="6340270"/>
                </a:cubicBezTo>
                <a:lnTo>
                  <a:pt x="1602154" y="6380960"/>
                </a:lnTo>
                <a:lnTo>
                  <a:pt x="1613037" y="6380960"/>
                </a:lnTo>
                <a:lnTo>
                  <a:pt x="1613037" y="6340270"/>
                </a:lnTo>
                <a:cubicBezTo>
                  <a:pt x="1613037" y="6333982"/>
                  <a:pt x="1612281" y="6329185"/>
                  <a:pt x="1610770" y="6325880"/>
                </a:cubicBezTo>
                <a:cubicBezTo>
                  <a:pt x="1609258" y="6322575"/>
                  <a:pt x="1606749" y="6319985"/>
                  <a:pt x="1603242" y="6318111"/>
                </a:cubicBezTo>
                <a:cubicBezTo>
                  <a:pt x="1599735" y="6316236"/>
                  <a:pt x="1595604" y="6315299"/>
                  <a:pt x="1590847" y="6315299"/>
                </a:cubicBezTo>
                <a:cubicBezTo>
                  <a:pt x="1583108" y="6315299"/>
                  <a:pt x="1576699" y="6318242"/>
                  <a:pt x="1571621" y="6324127"/>
                </a:cubicBezTo>
                <a:lnTo>
                  <a:pt x="1571621" y="6292324"/>
                </a:lnTo>
                <a:close/>
                <a:moveTo>
                  <a:pt x="1285541" y="6292324"/>
                </a:moveTo>
                <a:lnTo>
                  <a:pt x="1285541" y="6380960"/>
                </a:lnTo>
                <a:lnTo>
                  <a:pt x="1296847" y="6380960"/>
                </a:lnTo>
                <a:lnTo>
                  <a:pt x="1296847" y="6305504"/>
                </a:lnTo>
                <a:lnTo>
                  <a:pt x="1322483" y="6380960"/>
                </a:lnTo>
                <a:lnTo>
                  <a:pt x="1333063" y="6380960"/>
                </a:lnTo>
                <a:lnTo>
                  <a:pt x="1358820" y="6306774"/>
                </a:lnTo>
                <a:lnTo>
                  <a:pt x="1358820" y="6380960"/>
                </a:lnTo>
                <a:lnTo>
                  <a:pt x="1370126" y="6380960"/>
                </a:lnTo>
                <a:lnTo>
                  <a:pt x="1370126" y="6292324"/>
                </a:lnTo>
                <a:lnTo>
                  <a:pt x="1354346" y="6292324"/>
                </a:lnTo>
                <a:lnTo>
                  <a:pt x="1333124" y="6353994"/>
                </a:lnTo>
                <a:cubicBezTo>
                  <a:pt x="1330987" y="6360242"/>
                  <a:pt x="1329415" y="6364978"/>
                  <a:pt x="1328408" y="6368203"/>
                </a:cubicBezTo>
                <a:cubicBezTo>
                  <a:pt x="1327521" y="6365301"/>
                  <a:pt x="1326110" y="6360927"/>
                  <a:pt x="1324175" y="6355083"/>
                </a:cubicBezTo>
                <a:lnTo>
                  <a:pt x="1303195" y="6292324"/>
                </a:lnTo>
                <a:close/>
                <a:moveTo>
                  <a:pt x="808323" y="6292324"/>
                </a:moveTo>
                <a:lnTo>
                  <a:pt x="808323" y="6304839"/>
                </a:lnTo>
                <a:lnTo>
                  <a:pt x="819206" y="6304839"/>
                </a:lnTo>
                <a:lnTo>
                  <a:pt x="819206" y="6292324"/>
                </a:lnTo>
                <a:close/>
                <a:moveTo>
                  <a:pt x="608177" y="6292324"/>
                </a:moveTo>
                <a:lnTo>
                  <a:pt x="608177" y="6380960"/>
                </a:lnTo>
                <a:lnTo>
                  <a:pt x="618274" y="6380960"/>
                </a:lnTo>
                <a:lnTo>
                  <a:pt x="618274" y="6372919"/>
                </a:lnTo>
                <a:cubicBezTo>
                  <a:pt x="622587" y="6379247"/>
                  <a:pt x="628532" y="6382411"/>
                  <a:pt x="636110" y="6382411"/>
                </a:cubicBezTo>
                <a:cubicBezTo>
                  <a:pt x="643728" y="6382411"/>
                  <a:pt x="650258" y="6379408"/>
                  <a:pt x="655700" y="6373403"/>
                </a:cubicBezTo>
                <a:cubicBezTo>
                  <a:pt x="661141" y="6367397"/>
                  <a:pt x="663862" y="6358892"/>
                  <a:pt x="663862" y="6347888"/>
                </a:cubicBezTo>
                <a:cubicBezTo>
                  <a:pt x="663862" y="6343252"/>
                  <a:pt x="663217" y="6338899"/>
                  <a:pt x="661927" y="6334828"/>
                </a:cubicBezTo>
                <a:cubicBezTo>
                  <a:pt x="660637" y="6330757"/>
                  <a:pt x="658854" y="6327281"/>
                  <a:pt x="656576" y="6324399"/>
                </a:cubicBezTo>
                <a:cubicBezTo>
                  <a:pt x="654299" y="6321517"/>
                  <a:pt x="651397" y="6319280"/>
                  <a:pt x="647870" y="6317687"/>
                </a:cubicBezTo>
                <a:cubicBezTo>
                  <a:pt x="644343" y="6316095"/>
                  <a:pt x="640605" y="6315299"/>
                  <a:pt x="636654" y="6315299"/>
                </a:cubicBezTo>
                <a:cubicBezTo>
                  <a:pt x="629520" y="6315299"/>
                  <a:pt x="623655" y="6318181"/>
                  <a:pt x="619060" y="6323945"/>
                </a:cubicBezTo>
                <a:lnTo>
                  <a:pt x="619060" y="6292324"/>
                </a:lnTo>
                <a:close/>
                <a:moveTo>
                  <a:pt x="519634" y="6292324"/>
                </a:moveTo>
                <a:lnTo>
                  <a:pt x="485594" y="6380960"/>
                </a:lnTo>
                <a:lnTo>
                  <a:pt x="498049" y="6380960"/>
                </a:lnTo>
                <a:lnTo>
                  <a:pt x="507783" y="6354115"/>
                </a:lnTo>
                <a:lnTo>
                  <a:pt x="544846" y="6354115"/>
                </a:lnTo>
                <a:lnTo>
                  <a:pt x="555185" y="6380960"/>
                </a:lnTo>
                <a:lnTo>
                  <a:pt x="568547" y="6380960"/>
                </a:lnTo>
                <a:lnTo>
                  <a:pt x="532270" y="6292324"/>
                </a:lnTo>
                <a:close/>
                <a:moveTo>
                  <a:pt x="1228688" y="6290812"/>
                </a:moveTo>
                <a:cubicBezTo>
                  <a:pt x="1223932" y="6290812"/>
                  <a:pt x="1220234" y="6291689"/>
                  <a:pt x="1217593" y="6293442"/>
                </a:cubicBezTo>
                <a:cubicBezTo>
                  <a:pt x="1214953" y="6295196"/>
                  <a:pt x="1213109" y="6297483"/>
                  <a:pt x="1212061" y="6300305"/>
                </a:cubicBezTo>
                <a:cubicBezTo>
                  <a:pt x="1211295" y="6302401"/>
                  <a:pt x="1210913" y="6305605"/>
                  <a:pt x="1210913" y="6309918"/>
                </a:cubicBezTo>
                <a:lnTo>
                  <a:pt x="1210913" y="6316750"/>
                </a:lnTo>
                <a:lnTo>
                  <a:pt x="1201299" y="6316750"/>
                </a:lnTo>
                <a:lnTo>
                  <a:pt x="1201299" y="6325215"/>
                </a:lnTo>
                <a:lnTo>
                  <a:pt x="1210913" y="6325215"/>
                </a:lnTo>
                <a:lnTo>
                  <a:pt x="1210913" y="6380960"/>
                </a:lnTo>
                <a:lnTo>
                  <a:pt x="1221735" y="6380960"/>
                </a:lnTo>
                <a:lnTo>
                  <a:pt x="1221735" y="6325215"/>
                </a:lnTo>
                <a:lnTo>
                  <a:pt x="1234251" y="6325215"/>
                </a:lnTo>
                <a:lnTo>
                  <a:pt x="1234251" y="6316750"/>
                </a:lnTo>
                <a:lnTo>
                  <a:pt x="1221735" y="6316750"/>
                </a:lnTo>
                <a:lnTo>
                  <a:pt x="1221735" y="6310825"/>
                </a:lnTo>
                <a:cubicBezTo>
                  <a:pt x="1221735" y="6306955"/>
                  <a:pt x="1222420" y="6304315"/>
                  <a:pt x="1223791" y="6302905"/>
                </a:cubicBezTo>
                <a:cubicBezTo>
                  <a:pt x="1225161" y="6301494"/>
                  <a:pt x="1227499" y="6300788"/>
                  <a:pt x="1230804" y="6300788"/>
                </a:cubicBezTo>
                <a:cubicBezTo>
                  <a:pt x="1232819" y="6300788"/>
                  <a:pt x="1234956" y="6300990"/>
                  <a:pt x="1237213" y="6301393"/>
                </a:cubicBezTo>
                <a:lnTo>
                  <a:pt x="1238846" y="6291901"/>
                </a:lnTo>
                <a:cubicBezTo>
                  <a:pt x="1235137" y="6291175"/>
                  <a:pt x="1231752" y="6290812"/>
                  <a:pt x="1228688" y="6290812"/>
                </a:cubicBezTo>
                <a:close/>
                <a:moveTo>
                  <a:pt x="2096894" y="521338"/>
                </a:moveTo>
                <a:cubicBezTo>
                  <a:pt x="2112454" y="521338"/>
                  <a:pt x="2126600" y="524189"/>
                  <a:pt x="2138859" y="529890"/>
                </a:cubicBezTo>
                <a:cubicBezTo>
                  <a:pt x="2137916" y="546993"/>
                  <a:pt x="2133201" y="559821"/>
                  <a:pt x="2124714" y="568373"/>
                </a:cubicBezTo>
                <a:cubicBezTo>
                  <a:pt x="2116226" y="577399"/>
                  <a:pt x="2104438" y="581675"/>
                  <a:pt x="2088878" y="581675"/>
                </a:cubicBezTo>
                <a:cubicBezTo>
                  <a:pt x="2078033" y="581675"/>
                  <a:pt x="2069546" y="579300"/>
                  <a:pt x="2063416" y="574074"/>
                </a:cubicBezTo>
                <a:cubicBezTo>
                  <a:pt x="2057286" y="568848"/>
                  <a:pt x="2054457" y="561721"/>
                  <a:pt x="2054457" y="552219"/>
                </a:cubicBezTo>
                <a:cubicBezTo>
                  <a:pt x="2054457" y="542242"/>
                  <a:pt x="2057758" y="534641"/>
                  <a:pt x="2064831" y="529415"/>
                </a:cubicBezTo>
                <a:cubicBezTo>
                  <a:pt x="2072375" y="524189"/>
                  <a:pt x="2082748" y="521338"/>
                  <a:pt x="2096894" y="521338"/>
                </a:cubicBezTo>
                <a:close/>
                <a:moveTo>
                  <a:pt x="2478849" y="452281"/>
                </a:moveTo>
                <a:cubicBezTo>
                  <a:pt x="2490186" y="452281"/>
                  <a:pt x="2499633" y="455139"/>
                  <a:pt x="2508136" y="460379"/>
                </a:cubicBezTo>
                <a:cubicBezTo>
                  <a:pt x="2516167" y="465618"/>
                  <a:pt x="2522780" y="472763"/>
                  <a:pt x="2527977" y="481814"/>
                </a:cubicBezTo>
                <a:cubicBezTo>
                  <a:pt x="2532700" y="490864"/>
                  <a:pt x="2535062" y="501820"/>
                  <a:pt x="2535062" y="513728"/>
                </a:cubicBezTo>
                <a:cubicBezTo>
                  <a:pt x="2535062" y="525637"/>
                  <a:pt x="2532700" y="536116"/>
                  <a:pt x="2527977" y="545643"/>
                </a:cubicBezTo>
                <a:cubicBezTo>
                  <a:pt x="2522780" y="554693"/>
                  <a:pt x="2516167" y="561838"/>
                  <a:pt x="2508136" y="567078"/>
                </a:cubicBezTo>
                <a:cubicBezTo>
                  <a:pt x="2499633" y="572317"/>
                  <a:pt x="2490186" y="574699"/>
                  <a:pt x="2478849" y="574699"/>
                </a:cubicBezTo>
                <a:cubicBezTo>
                  <a:pt x="2467984" y="574699"/>
                  <a:pt x="2458536" y="572317"/>
                  <a:pt x="2450033" y="567078"/>
                </a:cubicBezTo>
                <a:cubicBezTo>
                  <a:pt x="2441530" y="561838"/>
                  <a:pt x="2434917" y="554693"/>
                  <a:pt x="2430193" y="545643"/>
                </a:cubicBezTo>
                <a:cubicBezTo>
                  <a:pt x="2425469" y="536116"/>
                  <a:pt x="2423107" y="525637"/>
                  <a:pt x="2423107" y="513728"/>
                </a:cubicBezTo>
                <a:cubicBezTo>
                  <a:pt x="2423107" y="501820"/>
                  <a:pt x="2425469" y="490864"/>
                  <a:pt x="2430193" y="481814"/>
                </a:cubicBezTo>
                <a:cubicBezTo>
                  <a:pt x="2434917" y="472763"/>
                  <a:pt x="2441530" y="465618"/>
                  <a:pt x="2450033" y="460379"/>
                </a:cubicBezTo>
                <a:cubicBezTo>
                  <a:pt x="2458536" y="455139"/>
                  <a:pt x="2467984" y="452281"/>
                  <a:pt x="2478849" y="452281"/>
                </a:cubicBezTo>
                <a:close/>
                <a:moveTo>
                  <a:pt x="3294704" y="447050"/>
                </a:moveTo>
                <a:cubicBezTo>
                  <a:pt x="3307944" y="447050"/>
                  <a:pt x="3318347" y="450392"/>
                  <a:pt x="3326385" y="457554"/>
                </a:cubicBezTo>
                <a:cubicBezTo>
                  <a:pt x="3334424" y="464715"/>
                  <a:pt x="3339625" y="475219"/>
                  <a:pt x="3341990" y="489065"/>
                </a:cubicBezTo>
                <a:cubicBezTo>
                  <a:pt x="3342462" y="490974"/>
                  <a:pt x="3342462" y="493362"/>
                  <a:pt x="3342462" y="496226"/>
                </a:cubicBezTo>
                <a:cubicBezTo>
                  <a:pt x="3342462" y="496226"/>
                  <a:pt x="3342462" y="496226"/>
                  <a:pt x="3244109" y="496226"/>
                </a:cubicBezTo>
                <a:cubicBezTo>
                  <a:pt x="3246473" y="480948"/>
                  <a:pt x="3252148" y="468535"/>
                  <a:pt x="3260659" y="459941"/>
                </a:cubicBezTo>
                <a:cubicBezTo>
                  <a:pt x="3269170" y="451347"/>
                  <a:pt x="3280519" y="447050"/>
                  <a:pt x="3294704" y="447050"/>
                </a:cubicBezTo>
                <a:close/>
                <a:moveTo>
                  <a:pt x="2701269" y="447050"/>
                </a:moveTo>
                <a:cubicBezTo>
                  <a:pt x="2714462" y="447050"/>
                  <a:pt x="2724828" y="450392"/>
                  <a:pt x="2732837" y="457554"/>
                </a:cubicBezTo>
                <a:cubicBezTo>
                  <a:pt x="2740847" y="464715"/>
                  <a:pt x="2746030" y="475219"/>
                  <a:pt x="2748386" y="489065"/>
                </a:cubicBezTo>
                <a:cubicBezTo>
                  <a:pt x="2748857" y="490974"/>
                  <a:pt x="2748857" y="493362"/>
                  <a:pt x="2748857" y="496226"/>
                </a:cubicBezTo>
                <a:cubicBezTo>
                  <a:pt x="2748857" y="496226"/>
                  <a:pt x="2748857" y="496226"/>
                  <a:pt x="2650853" y="496226"/>
                </a:cubicBezTo>
                <a:cubicBezTo>
                  <a:pt x="2653209" y="480948"/>
                  <a:pt x="2658863" y="468535"/>
                  <a:pt x="2667344" y="459941"/>
                </a:cubicBezTo>
                <a:cubicBezTo>
                  <a:pt x="2676297" y="451347"/>
                  <a:pt x="2687605" y="447050"/>
                  <a:pt x="2701269" y="447050"/>
                </a:cubicBezTo>
                <a:close/>
                <a:moveTo>
                  <a:pt x="1538977" y="418451"/>
                </a:moveTo>
                <a:cubicBezTo>
                  <a:pt x="1538977" y="418451"/>
                  <a:pt x="1538977" y="418451"/>
                  <a:pt x="1620129" y="603138"/>
                </a:cubicBezTo>
                <a:cubicBezTo>
                  <a:pt x="1613996" y="617894"/>
                  <a:pt x="1607862" y="627890"/>
                  <a:pt x="1601257" y="633126"/>
                </a:cubicBezTo>
                <a:cubicBezTo>
                  <a:pt x="1594652" y="638361"/>
                  <a:pt x="1586159" y="640741"/>
                  <a:pt x="1575779" y="640741"/>
                </a:cubicBezTo>
                <a:cubicBezTo>
                  <a:pt x="1571061" y="640741"/>
                  <a:pt x="1565871" y="640265"/>
                  <a:pt x="1560209" y="638837"/>
                </a:cubicBezTo>
                <a:cubicBezTo>
                  <a:pt x="1555019" y="637409"/>
                  <a:pt x="1549829" y="635982"/>
                  <a:pt x="1545583" y="634077"/>
                </a:cubicBezTo>
                <a:cubicBezTo>
                  <a:pt x="1545583" y="634077"/>
                  <a:pt x="1545583" y="634077"/>
                  <a:pt x="1545583" y="673585"/>
                </a:cubicBezTo>
                <a:cubicBezTo>
                  <a:pt x="1550301" y="675489"/>
                  <a:pt x="1555963" y="676917"/>
                  <a:pt x="1561624" y="678345"/>
                </a:cubicBezTo>
                <a:cubicBezTo>
                  <a:pt x="1567758" y="679773"/>
                  <a:pt x="1572948" y="680725"/>
                  <a:pt x="1578138" y="680725"/>
                </a:cubicBezTo>
                <a:cubicBezTo>
                  <a:pt x="1589933" y="680725"/>
                  <a:pt x="1600313" y="678821"/>
                  <a:pt x="1610221" y="674537"/>
                </a:cubicBezTo>
                <a:cubicBezTo>
                  <a:pt x="1620129" y="670729"/>
                  <a:pt x="1629566" y="663113"/>
                  <a:pt x="1638058" y="652165"/>
                </a:cubicBezTo>
                <a:cubicBezTo>
                  <a:pt x="1647023" y="641217"/>
                  <a:pt x="1655516" y="625510"/>
                  <a:pt x="1664008" y="605042"/>
                </a:cubicBezTo>
                <a:cubicBezTo>
                  <a:pt x="1664008" y="605042"/>
                  <a:pt x="1664008" y="605042"/>
                  <a:pt x="1740914" y="418451"/>
                </a:cubicBezTo>
                <a:cubicBezTo>
                  <a:pt x="1740914" y="418451"/>
                  <a:pt x="1740914" y="418451"/>
                  <a:pt x="1697979" y="418451"/>
                </a:cubicBezTo>
                <a:cubicBezTo>
                  <a:pt x="1697979" y="418451"/>
                  <a:pt x="1697979" y="418451"/>
                  <a:pt x="1642777" y="552682"/>
                </a:cubicBezTo>
                <a:cubicBezTo>
                  <a:pt x="1642777" y="552682"/>
                  <a:pt x="1642777" y="552682"/>
                  <a:pt x="1583800" y="418451"/>
                </a:cubicBezTo>
                <a:cubicBezTo>
                  <a:pt x="1583800" y="418451"/>
                  <a:pt x="1583800" y="418451"/>
                  <a:pt x="1538977" y="418451"/>
                </a:cubicBezTo>
                <a:close/>
                <a:moveTo>
                  <a:pt x="1338434" y="418451"/>
                </a:moveTo>
                <a:cubicBezTo>
                  <a:pt x="1338434" y="418451"/>
                  <a:pt x="1338434" y="418451"/>
                  <a:pt x="1338434" y="537864"/>
                </a:cubicBezTo>
                <a:cubicBezTo>
                  <a:pt x="1338434" y="562603"/>
                  <a:pt x="1344103" y="581633"/>
                  <a:pt x="1355442" y="594478"/>
                </a:cubicBezTo>
                <a:cubicBezTo>
                  <a:pt x="1366780" y="607799"/>
                  <a:pt x="1382843" y="614459"/>
                  <a:pt x="1404102" y="614459"/>
                </a:cubicBezTo>
                <a:cubicBezTo>
                  <a:pt x="1418275" y="614459"/>
                  <a:pt x="1431031" y="611129"/>
                  <a:pt x="1441897" y="605420"/>
                </a:cubicBezTo>
                <a:cubicBezTo>
                  <a:pt x="1452290" y="599235"/>
                  <a:pt x="1460322" y="590196"/>
                  <a:pt x="1465518" y="579254"/>
                </a:cubicBezTo>
                <a:cubicBezTo>
                  <a:pt x="1465518" y="579254"/>
                  <a:pt x="1465518" y="579254"/>
                  <a:pt x="1466463" y="608274"/>
                </a:cubicBezTo>
                <a:cubicBezTo>
                  <a:pt x="1466463" y="608274"/>
                  <a:pt x="1466463" y="608274"/>
                  <a:pt x="1508982" y="608274"/>
                </a:cubicBezTo>
                <a:cubicBezTo>
                  <a:pt x="1508982" y="608274"/>
                  <a:pt x="1508982" y="608274"/>
                  <a:pt x="1508982" y="418451"/>
                </a:cubicBezTo>
                <a:cubicBezTo>
                  <a:pt x="1508982" y="418451"/>
                  <a:pt x="1508982" y="418451"/>
                  <a:pt x="1464574" y="418451"/>
                </a:cubicBezTo>
                <a:cubicBezTo>
                  <a:pt x="1464574" y="418451"/>
                  <a:pt x="1464574" y="418451"/>
                  <a:pt x="1464574" y="521688"/>
                </a:cubicBezTo>
                <a:cubicBezTo>
                  <a:pt x="1464574" y="538339"/>
                  <a:pt x="1460794" y="551185"/>
                  <a:pt x="1453235" y="560700"/>
                </a:cubicBezTo>
                <a:cubicBezTo>
                  <a:pt x="1445676" y="570215"/>
                  <a:pt x="1434810" y="574972"/>
                  <a:pt x="1421110" y="574972"/>
                </a:cubicBezTo>
                <a:cubicBezTo>
                  <a:pt x="1407409" y="574972"/>
                  <a:pt x="1397488" y="571166"/>
                  <a:pt x="1391819" y="563554"/>
                </a:cubicBezTo>
                <a:cubicBezTo>
                  <a:pt x="1385677" y="555942"/>
                  <a:pt x="1382843" y="544049"/>
                  <a:pt x="1382843" y="527397"/>
                </a:cubicBezTo>
                <a:cubicBezTo>
                  <a:pt x="1382843" y="527397"/>
                  <a:pt x="1382843" y="527397"/>
                  <a:pt x="1382843" y="418451"/>
                </a:cubicBezTo>
                <a:cubicBezTo>
                  <a:pt x="1382843" y="418451"/>
                  <a:pt x="1382843" y="418451"/>
                  <a:pt x="1338434" y="418451"/>
                </a:cubicBezTo>
                <a:close/>
                <a:moveTo>
                  <a:pt x="3524091" y="415661"/>
                </a:moveTo>
                <a:cubicBezTo>
                  <a:pt x="3511309" y="415661"/>
                  <a:pt x="3499474" y="419471"/>
                  <a:pt x="3489531" y="427090"/>
                </a:cubicBezTo>
                <a:cubicBezTo>
                  <a:pt x="3479116" y="434710"/>
                  <a:pt x="3471541" y="445187"/>
                  <a:pt x="3466334" y="458045"/>
                </a:cubicBezTo>
                <a:cubicBezTo>
                  <a:pt x="3466334" y="458045"/>
                  <a:pt x="3466334" y="458045"/>
                  <a:pt x="3466334" y="418518"/>
                </a:cubicBezTo>
                <a:cubicBezTo>
                  <a:pt x="3466334" y="418518"/>
                  <a:pt x="3466334" y="418518"/>
                  <a:pt x="3423725" y="418518"/>
                </a:cubicBezTo>
                <a:cubicBezTo>
                  <a:pt x="3423725" y="418518"/>
                  <a:pt x="3423725" y="418518"/>
                  <a:pt x="3423725" y="608530"/>
                </a:cubicBezTo>
                <a:lnTo>
                  <a:pt x="3468227" y="608530"/>
                </a:lnTo>
                <a:cubicBezTo>
                  <a:pt x="3468227" y="608530"/>
                  <a:pt x="3468227" y="608530"/>
                  <a:pt x="3468227" y="519953"/>
                </a:cubicBezTo>
                <a:cubicBezTo>
                  <a:pt x="3468227" y="499476"/>
                  <a:pt x="3472488" y="484237"/>
                  <a:pt x="3481010" y="473284"/>
                </a:cubicBezTo>
                <a:cubicBezTo>
                  <a:pt x="3489531" y="462807"/>
                  <a:pt x="3502314" y="457568"/>
                  <a:pt x="3518411" y="457568"/>
                </a:cubicBezTo>
                <a:cubicBezTo>
                  <a:pt x="3523145" y="457568"/>
                  <a:pt x="3528826" y="458045"/>
                  <a:pt x="3534507" y="458997"/>
                </a:cubicBezTo>
                <a:cubicBezTo>
                  <a:pt x="3540188" y="459473"/>
                  <a:pt x="3544449" y="460902"/>
                  <a:pt x="3548236" y="461854"/>
                </a:cubicBezTo>
                <a:cubicBezTo>
                  <a:pt x="3548236" y="461854"/>
                  <a:pt x="3548236" y="461854"/>
                  <a:pt x="3548236" y="419471"/>
                </a:cubicBezTo>
                <a:cubicBezTo>
                  <a:pt x="3545396" y="418042"/>
                  <a:pt x="3541608" y="417090"/>
                  <a:pt x="3536401" y="416614"/>
                </a:cubicBezTo>
                <a:cubicBezTo>
                  <a:pt x="3531666" y="416137"/>
                  <a:pt x="3527406" y="415661"/>
                  <a:pt x="3524091" y="415661"/>
                </a:cubicBezTo>
                <a:close/>
                <a:moveTo>
                  <a:pt x="2326486" y="415661"/>
                </a:moveTo>
                <a:cubicBezTo>
                  <a:pt x="2313740" y="415661"/>
                  <a:pt x="2301937" y="419471"/>
                  <a:pt x="2292023" y="427090"/>
                </a:cubicBezTo>
                <a:cubicBezTo>
                  <a:pt x="2281637" y="434710"/>
                  <a:pt x="2274083" y="445187"/>
                  <a:pt x="2268890" y="458045"/>
                </a:cubicBezTo>
                <a:cubicBezTo>
                  <a:pt x="2268890" y="458045"/>
                  <a:pt x="2268890" y="458045"/>
                  <a:pt x="2268890" y="418518"/>
                </a:cubicBezTo>
                <a:cubicBezTo>
                  <a:pt x="2268890" y="418518"/>
                  <a:pt x="2268890" y="418518"/>
                  <a:pt x="2226401" y="418518"/>
                </a:cubicBezTo>
                <a:cubicBezTo>
                  <a:pt x="2226401" y="418518"/>
                  <a:pt x="2226401" y="418518"/>
                  <a:pt x="2226401" y="608530"/>
                </a:cubicBezTo>
                <a:lnTo>
                  <a:pt x="2270778" y="608530"/>
                </a:lnTo>
                <a:cubicBezTo>
                  <a:pt x="2270778" y="608530"/>
                  <a:pt x="2270778" y="608530"/>
                  <a:pt x="2270778" y="519953"/>
                </a:cubicBezTo>
                <a:cubicBezTo>
                  <a:pt x="2270778" y="499476"/>
                  <a:pt x="2275027" y="484237"/>
                  <a:pt x="2283525" y="473284"/>
                </a:cubicBezTo>
                <a:cubicBezTo>
                  <a:pt x="2292023" y="462807"/>
                  <a:pt x="2304770" y="457568"/>
                  <a:pt x="2320821" y="457568"/>
                </a:cubicBezTo>
                <a:cubicBezTo>
                  <a:pt x="2325542" y="457568"/>
                  <a:pt x="2330735" y="458045"/>
                  <a:pt x="2336400" y="458997"/>
                </a:cubicBezTo>
                <a:cubicBezTo>
                  <a:pt x="2342066" y="459473"/>
                  <a:pt x="2346787" y="460902"/>
                  <a:pt x="2350563" y="461854"/>
                </a:cubicBezTo>
                <a:cubicBezTo>
                  <a:pt x="2350563" y="461854"/>
                  <a:pt x="2350563" y="461854"/>
                  <a:pt x="2350563" y="419471"/>
                </a:cubicBezTo>
                <a:cubicBezTo>
                  <a:pt x="2347731" y="418042"/>
                  <a:pt x="2343482" y="417090"/>
                  <a:pt x="2338761" y="416614"/>
                </a:cubicBezTo>
                <a:cubicBezTo>
                  <a:pt x="2334040" y="416137"/>
                  <a:pt x="2329791" y="415661"/>
                  <a:pt x="2326486" y="415661"/>
                </a:cubicBezTo>
                <a:close/>
                <a:moveTo>
                  <a:pt x="3296720" y="412871"/>
                </a:moveTo>
                <a:cubicBezTo>
                  <a:pt x="3278281" y="412871"/>
                  <a:pt x="3261732" y="417150"/>
                  <a:pt x="3247547" y="425708"/>
                </a:cubicBezTo>
                <a:cubicBezTo>
                  <a:pt x="3232890" y="434266"/>
                  <a:pt x="3221543" y="446152"/>
                  <a:pt x="3213505" y="461366"/>
                </a:cubicBezTo>
                <a:cubicBezTo>
                  <a:pt x="3205467" y="476581"/>
                  <a:pt x="3201211" y="494172"/>
                  <a:pt x="3201211" y="514141"/>
                </a:cubicBezTo>
                <a:cubicBezTo>
                  <a:pt x="3201211" y="536011"/>
                  <a:pt x="3205940" y="554078"/>
                  <a:pt x="3214923" y="568817"/>
                </a:cubicBezTo>
                <a:cubicBezTo>
                  <a:pt x="3224379" y="584031"/>
                  <a:pt x="3236672" y="595441"/>
                  <a:pt x="3252748" y="603049"/>
                </a:cubicBezTo>
                <a:cubicBezTo>
                  <a:pt x="3268351" y="610656"/>
                  <a:pt x="3286791" y="614459"/>
                  <a:pt x="3307122" y="614459"/>
                </a:cubicBezTo>
                <a:cubicBezTo>
                  <a:pt x="3319888" y="614459"/>
                  <a:pt x="3332654" y="612557"/>
                  <a:pt x="3344948" y="608278"/>
                </a:cubicBezTo>
                <a:cubicBezTo>
                  <a:pt x="3357714" y="604475"/>
                  <a:pt x="3368588" y="598769"/>
                  <a:pt x="3378518" y="592113"/>
                </a:cubicBezTo>
                <a:cubicBezTo>
                  <a:pt x="3378518" y="553127"/>
                  <a:pt x="3378518" y="553127"/>
                  <a:pt x="3378518" y="553127"/>
                </a:cubicBezTo>
                <a:cubicBezTo>
                  <a:pt x="3358186" y="568341"/>
                  <a:pt x="3335491" y="575948"/>
                  <a:pt x="3311378" y="575948"/>
                </a:cubicBezTo>
                <a:cubicBezTo>
                  <a:pt x="3291992" y="575948"/>
                  <a:pt x="3276862" y="571669"/>
                  <a:pt x="3265514" y="562636"/>
                </a:cubicBezTo>
                <a:cubicBezTo>
                  <a:pt x="3254167" y="553602"/>
                  <a:pt x="3247074" y="541241"/>
                  <a:pt x="3244238" y="525551"/>
                </a:cubicBezTo>
                <a:cubicBezTo>
                  <a:pt x="3383246" y="525551"/>
                  <a:pt x="3383246" y="525551"/>
                  <a:pt x="3383246" y="525551"/>
                </a:cubicBezTo>
                <a:cubicBezTo>
                  <a:pt x="3383719" y="520321"/>
                  <a:pt x="3383719" y="516993"/>
                  <a:pt x="3384192" y="514141"/>
                </a:cubicBezTo>
                <a:cubicBezTo>
                  <a:pt x="3384192" y="511763"/>
                  <a:pt x="3384664" y="508911"/>
                  <a:pt x="3384664" y="506533"/>
                </a:cubicBezTo>
                <a:cubicBezTo>
                  <a:pt x="3384664" y="487516"/>
                  <a:pt x="3380882" y="471351"/>
                  <a:pt x="3373790" y="457087"/>
                </a:cubicBezTo>
                <a:cubicBezTo>
                  <a:pt x="3366697" y="443300"/>
                  <a:pt x="3356295" y="432364"/>
                  <a:pt x="3343056" y="424282"/>
                </a:cubicBezTo>
                <a:cubicBezTo>
                  <a:pt x="3329818" y="416675"/>
                  <a:pt x="3314687" y="412871"/>
                  <a:pt x="3296720" y="412871"/>
                </a:cubicBezTo>
                <a:close/>
                <a:moveTo>
                  <a:pt x="2933385" y="412871"/>
                </a:moveTo>
                <a:cubicBezTo>
                  <a:pt x="2919695" y="412871"/>
                  <a:pt x="2907892" y="415727"/>
                  <a:pt x="2897034" y="422392"/>
                </a:cubicBezTo>
                <a:cubicBezTo>
                  <a:pt x="2886648" y="428581"/>
                  <a:pt x="2878623" y="437626"/>
                  <a:pt x="2873430" y="449051"/>
                </a:cubicBezTo>
                <a:cubicBezTo>
                  <a:pt x="2873430" y="449051"/>
                  <a:pt x="2873430" y="449051"/>
                  <a:pt x="2872957" y="418584"/>
                </a:cubicBezTo>
                <a:cubicBezTo>
                  <a:pt x="2872957" y="418584"/>
                  <a:pt x="2872957" y="418584"/>
                  <a:pt x="2830469" y="418584"/>
                </a:cubicBezTo>
                <a:cubicBezTo>
                  <a:pt x="2830469" y="418584"/>
                  <a:pt x="2830469" y="418584"/>
                  <a:pt x="2830469" y="608530"/>
                </a:cubicBezTo>
                <a:lnTo>
                  <a:pt x="2874846" y="608530"/>
                </a:lnTo>
                <a:cubicBezTo>
                  <a:pt x="2874846" y="608530"/>
                  <a:pt x="2874846" y="608530"/>
                  <a:pt x="2874846" y="505702"/>
                </a:cubicBezTo>
                <a:cubicBezTo>
                  <a:pt x="2874846" y="488564"/>
                  <a:pt x="2878623" y="475710"/>
                  <a:pt x="2886648" y="466189"/>
                </a:cubicBezTo>
                <a:cubicBezTo>
                  <a:pt x="2894674" y="457144"/>
                  <a:pt x="2905532" y="452384"/>
                  <a:pt x="2919695" y="452384"/>
                </a:cubicBezTo>
                <a:cubicBezTo>
                  <a:pt x="2944715" y="452384"/>
                  <a:pt x="2957462" y="469046"/>
                  <a:pt x="2957462" y="501894"/>
                </a:cubicBezTo>
                <a:cubicBezTo>
                  <a:pt x="2957462" y="501894"/>
                  <a:pt x="2957462" y="501894"/>
                  <a:pt x="2957462" y="608530"/>
                </a:cubicBezTo>
                <a:cubicBezTo>
                  <a:pt x="2957462" y="608530"/>
                  <a:pt x="2957462" y="608530"/>
                  <a:pt x="3001366" y="608530"/>
                </a:cubicBezTo>
                <a:cubicBezTo>
                  <a:pt x="3001366" y="608530"/>
                  <a:pt x="3001366" y="608530"/>
                  <a:pt x="3001366" y="493801"/>
                </a:cubicBezTo>
                <a:cubicBezTo>
                  <a:pt x="3001366" y="467618"/>
                  <a:pt x="2995701" y="447623"/>
                  <a:pt x="2983899" y="433818"/>
                </a:cubicBezTo>
                <a:cubicBezTo>
                  <a:pt x="2972097" y="419536"/>
                  <a:pt x="2955101" y="412871"/>
                  <a:pt x="2933385" y="412871"/>
                </a:cubicBezTo>
                <a:close/>
                <a:moveTo>
                  <a:pt x="2703114" y="412871"/>
                </a:moveTo>
                <a:cubicBezTo>
                  <a:pt x="2684674" y="412871"/>
                  <a:pt x="2668126" y="417150"/>
                  <a:pt x="2653941" y="425708"/>
                </a:cubicBezTo>
                <a:cubicBezTo>
                  <a:pt x="2639284" y="434266"/>
                  <a:pt x="2627936" y="446152"/>
                  <a:pt x="2619899" y="461366"/>
                </a:cubicBezTo>
                <a:cubicBezTo>
                  <a:pt x="2611861" y="476581"/>
                  <a:pt x="2607605" y="494172"/>
                  <a:pt x="2607605" y="514141"/>
                </a:cubicBezTo>
                <a:cubicBezTo>
                  <a:pt x="2607605" y="536011"/>
                  <a:pt x="2612334" y="554078"/>
                  <a:pt x="2621317" y="568817"/>
                </a:cubicBezTo>
                <a:cubicBezTo>
                  <a:pt x="2630773" y="584031"/>
                  <a:pt x="2643067" y="595441"/>
                  <a:pt x="2659142" y="603049"/>
                </a:cubicBezTo>
                <a:cubicBezTo>
                  <a:pt x="2674745" y="610656"/>
                  <a:pt x="2693185" y="614459"/>
                  <a:pt x="2713516" y="614459"/>
                </a:cubicBezTo>
                <a:cubicBezTo>
                  <a:pt x="2726282" y="614459"/>
                  <a:pt x="2739048" y="612557"/>
                  <a:pt x="2751342" y="608278"/>
                </a:cubicBezTo>
                <a:cubicBezTo>
                  <a:pt x="2764108" y="604475"/>
                  <a:pt x="2774983" y="598769"/>
                  <a:pt x="2784912" y="592113"/>
                </a:cubicBezTo>
                <a:cubicBezTo>
                  <a:pt x="2784912" y="553127"/>
                  <a:pt x="2784912" y="553127"/>
                  <a:pt x="2784912" y="553127"/>
                </a:cubicBezTo>
                <a:cubicBezTo>
                  <a:pt x="2764581" y="568341"/>
                  <a:pt x="2741885" y="575948"/>
                  <a:pt x="2717771" y="575948"/>
                </a:cubicBezTo>
                <a:cubicBezTo>
                  <a:pt x="2698386" y="575948"/>
                  <a:pt x="2683256" y="571669"/>
                  <a:pt x="2671908" y="562636"/>
                </a:cubicBezTo>
                <a:cubicBezTo>
                  <a:pt x="2660561" y="553602"/>
                  <a:pt x="2653469" y="541241"/>
                  <a:pt x="2650632" y="525551"/>
                </a:cubicBezTo>
                <a:cubicBezTo>
                  <a:pt x="2789640" y="525551"/>
                  <a:pt x="2789640" y="525551"/>
                  <a:pt x="2789640" y="525551"/>
                </a:cubicBezTo>
                <a:cubicBezTo>
                  <a:pt x="2790113" y="520321"/>
                  <a:pt x="2790113" y="516993"/>
                  <a:pt x="2790586" y="514141"/>
                </a:cubicBezTo>
                <a:cubicBezTo>
                  <a:pt x="2790586" y="511763"/>
                  <a:pt x="2791058" y="508911"/>
                  <a:pt x="2791058" y="506533"/>
                </a:cubicBezTo>
                <a:cubicBezTo>
                  <a:pt x="2791058" y="487516"/>
                  <a:pt x="2787276" y="471351"/>
                  <a:pt x="2780184" y="457087"/>
                </a:cubicBezTo>
                <a:cubicBezTo>
                  <a:pt x="2773091" y="443300"/>
                  <a:pt x="2762689" y="432364"/>
                  <a:pt x="2749450" y="424282"/>
                </a:cubicBezTo>
                <a:cubicBezTo>
                  <a:pt x="2736211" y="416675"/>
                  <a:pt x="2721081" y="412871"/>
                  <a:pt x="2703114" y="412871"/>
                </a:cubicBezTo>
                <a:close/>
                <a:moveTo>
                  <a:pt x="2491416" y="412871"/>
                </a:moveTo>
                <a:cubicBezTo>
                  <a:pt x="2476286" y="412871"/>
                  <a:pt x="2463048" y="416199"/>
                  <a:pt x="2451701" y="422381"/>
                </a:cubicBezTo>
                <a:cubicBezTo>
                  <a:pt x="2440353" y="429037"/>
                  <a:pt x="2430898" y="438547"/>
                  <a:pt x="2423806" y="450910"/>
                </a:cubicBezTo>
                <a:cubicBezTo>
                  <a:pt x="2423806" y="418577"/>
                  <a:pt x="2423806" y="418577"/>
                  <a:pt x="2423806" y="418577"/>
                </a:cubicBezTo>
                <a:cubicBezTo>
                  <a:pt x="2381254" y="418577"/>
                  <a:pt x="2381254" y="418577"/>
                  <a:pt x="2381254" y="418577"/>
                </a:cubicBezTo>
                <a:cubicBezTo>
                  <a:pt x="2381254" y="677238"/>
                  <a:pt x="2381254" y="677238"/>
                  <a:pt x="2381254" y="677238"/>
                </a:cubicBezTo>
                <a:cubicBezTo>
                  <a:pt x="2425697" y="677238"/>
                  <a:pt x="2425697" y="677238"/>
                  <a:pt x="2425697" y="677238"/>
                </a:cubicBezTo>
                <a:cubicBezTo>
                  <a:pt x="2425697" y="579765"/>
                  <a:pt x="2425697" y="579765"/>
                  <a:pt x="2425697" y="579765"/>
                </a:cubicBezTo>
                <a:cubicBezTo>
                  <a:pt x="2432316" y="591176"/>
                  <a:pt x="2440827" y="599735"/>
                  <a:pt x="2451701" y="605441"/>
                </a:cubicBezTo>
                <a:cubicBezTo>
                  <a:pt x="2462575" y="611622"/>
                  <a:pt x="2474868" y="614475"/>
                  <a:pt x="2488106" y="614475"/>
                </a:cubicBezTo>
                <a:cubicBezTo>
                  <a:pt x="2500871" y="614475"/>
                  <a:pt x="2512691" y="611622"/>
                  <a:pt x="2523566" y="606867"/>
                </a:cubicBezTo>
                <a:cubicBezTo>
                  <a:pt x="2534440" y="601637"/>
                  <a:pt x="2544369" y="594505"/>
                  <a:pt x="2552879" y="584995"/>
                </a:cubicBezTo>
                <a:cubicBezTo>
                  <a:pt x="2560916" y="575961"/>
                  <a:pt x="2567535" y="565025"/>
                  <a:pt x="2572263" y="553138"/>
                </a:cubicBezTo>
                <a:cubicBezTo>
                  <a:pt x="2576991" y="540775"/>
                  <a:pt x="2579355" y="527462"/>
                  <a:pt x="2579355" y="513197"/>
                </a:cubicBezTo>
                <a:cubicBezTo>
                  <a:pt x="2579355" y="493703"/>
                  <a:pt x="2575573" y="476110"/>
                  <a:pt x="2568008" y="461370"/>
                </a:cubicBezTo>
                <a:cubicBezTo>
                  <a:pt x="2560444" y="446155"/>
                  <a:pt x="2550042" y="434268"/>
                  <a:pt x="2536804" y="425709"/>
                </a:cubicBezTo>
                <a:cubicBezTo>
                  <a:pt x="2523566" y="417150"/>
                  <a:pt x="2508436" y="412871"/>
                  <a:pt x="2491416" y="412871"/>
                </a:cubicBezTo>
                <a:close/>
                <a:moveTo>
                  <a:pt x="2092586" y="412871"/>
                </a:moveTo>
                <a:cubicBezTo>
                  <a:pt x="2079808" y="412871"/>
                  <a:pt x="2067976" y="414297"/>
                  <a:pt x="2056618" y="418101"/>
                </a:cubicBezTo>
                <a:cubicBezTo>
                  <a:pt x="2045260" y="421429"/>
                  <a:pt x="2035322" y="425708"/>
                  <a:pt x="2026330" y="430938"/>
                </a:cubicBezTo>
                <a:cubicBezTo>
                  <a:pt x="2026330" y="469924"/>
                  <a:pt x="2026330" y="469924"/>
                  <a:pt x="2026330" y="469924"/>
                </a:cubicBezTo>
                <a:cubicBezTo>
                  <a:pt x="2035795" y="463744"/>
                  <a:pt x="2045733" y="458989"/>
                  <a:pt x="2056618" y="455661"/>
                </a:cubicBezTo>
                <a:cubicBezTo>
                  <a:pt x="2067503" y="452333"/>
                  <a:pt x="2077915" y="450431"/>
                  <a:pt x="2088326" y="450431"/>
                </a:cubicBezTo>
                <a:cubicBezTo>
                  <a:pt x="2105364" y="450431"/>
                  <a:pt x="2118615" y="454710"/>
                  <a:pt x="2127134" y="463268"/>
                </a:cubicBezTo>
                <a:cubicBezTo>
                  <a:pt x="2135179" y="471351"/>
                  <a:pt x="2139438" y="483712"/>
                  <a:pt x="2139438" y="499402"/>
                </a:cubicBezTo>
                <a:cubicBezTo>
                  <a:pt x="2139438" y="500353"/>
                  <a:pt x="2139438" y="500353"/>
                  <a:pt x="2139438" y="500353"/>
                </a:cubicBezTo>
                <a:cubicBezTo>
                  <a:pt x="2124294" y="493696"/>
                  <a:pt x="2107730" y="490844"/>
                  <a:pt x="2089746" y="490844"/>
                </a:cubicBezTo>
                <a:cubicBezTo>
                  <a:pt x="2074129" y="490844"/>
                  <a:pt x="2060878" y="493221"/>
                  <a:pt x="2049046" y="498926"/>
                </a:cubicBezTo>
                <a:cubicBezTo>
                  <a:pt x="2037688" y="504156"/>
                  <a:pt x="2028696" y="511763"/>
                  <a:pt x="2022070" y="521272"/>
                </a:cubicBezTo>
                <a:cubicBezTo>
                  <a:pt x="2015918" y="530781"/>
                  <a:pt x="2012605" y="541716"/>
                  <a:pt x="2012605" y="555029"/>
                </a:cubicBezTo>
                <a:cubicBezTo>
                  <a:pt x="2012605" y="572620"/>
                  <a:pt x="2018758" y="587359"/>
                  <a:pt x="2030589" y="598294"/>
                </a:cubicBezTo>
                <a:cubicBezTo>
                  <a:pt x="2042420" y="608754"/>
                  <a:pt x="2058511" y="614459"/>
                  <a:pt x="2077915" y="614459"/>
                </a:cubicBezTo>
                <a:cubicBezTo>
                  <a:pt x="2092113" y="614459"/>
                  <a:pt x="2104417" y="611607"/>
                  <a:pt x="2115776" y="605426"/>
                </a:cubicBezTo>
                <a:cubicBezTo>
                  <a:pt x="2127134" y="599245"/>
                  <a:pt x="2135652" y="591162"/>
                  <a:pt x="2140858" y="580703"/>
                </a:cubicBezTo>
                <a:cubicBezTo>
                  <a:pt x="2141331" y="608278"/>
                  <a:pt x="2141331" y="608278"/>
                  <a:pt x="2141331" y="608278"/>
                </a:cubicBezTo>
                <a:cubicBezTo>
                  <a:pt x="2179665" y="608278"/>
                  <a:pt x="2179665" y="608278"/>
                  <a:pt x="2179665" y="608278"/>
                </a:cubicBezTo>
                <a:cubicBezTo>
                  <a:pt x="2179665" y="496549"/>
                  <a:pt x="2179665" y="496549"/>
                  <a:pt x="2179665" y="496549"/>
                </a:cubicBezTo>
                <a:cubicBezTo>
                  <a:pt x="2179665" y="469449"/>
                  <a:pt x="2172093" y="449005"/>
                  <a:pt x="2157422" y="434266"/>
                </a:cubicBezTo>
                <a:cubicBezTo>
                  <a:pt x="2142278" y="420003"/>
                  <a:pt x="2120508" y="412871"/>
                  <a:pt x="2092586" y="412871"/>
                </a:cubicBezTo>
                <a:close/>
                <a:moveTo>
                  <a:pt x="3067069" y="371367"/>
                </a:moveTo>
                <a:cubicBezTo>
                  <a:pt x="3067069" y="371367"/>
                  <a:pt x="3067069" y="371367"/>
                  <a:pt x="3067069" y="421793"/>
                </a:cubicBezTo>
                <a:cubicBezTo>
                  <a:pt x="3067069" y="421793"/>
                  <a:pt x="3067069" y="421793"/>
                  <a:pt x="3027872" y="421793"/>
                </a:cubicBezTo>
                <a:cubicBezTo>
                  <a:pt x="3027872" y="421793"/>
                  <a:pt x="3027872" y="421793"/>
                  <a:pt x="3027872" y="458899"/>
                </a:cubicBezTo>
                <a:cubicBezTo>
                  <a:pt x="3027872" y="458899"/>
                  <a:pt x="3027872" y="458899"/>
                  <a:pt x="3067069" y="458899"/>
                </a:cubicBezTo>
                <a:cubicBezTo>
                  <a:pt x="3067069" y="458899"/>
                  <a:pt x="3067069" y="458899"/>
                  <a:pt x="3067069" y="538820"/>
                </a:cubicBezTo>
                <a:cubicBezTo>
                  <a:pt x="3067069" y="563082"/>
                  <a:pt x="3072263" y="582110"/>
                  <a:pt x="3083125" y="594955"/>
                </a:cubicBezTo>
                <a:cubicBezTo>
                  <a:pt x="3093514" y="607799"/>
                  <a:pt x="3110043" y="614459"/>
                  <a:pt x="3132238" y="614459"/>
                </a:cubicBezTo>
                <a:cubicBezTo>
                  <a:pt x="3140739" y="614459"/>
                  <a:pt x="3149239" y="613508"/>
                  <a:pt x="3157268" y="611605"/>
                </a:cubicBezTo>
                <a:cubicBezTo>
                  <a:pt x="3165296" y="609702"/>
                  <a:pt x="3172852" y="606848"/>
                  <a:pt x="3179935" y="603518"/>
                </a:cubicBezTo>
                <a:cubicBezTo>
                  <a:pt x="3179935" y="603518"/>
                  <a:pt x="3179935" y="603518"/>
                  <a:pt x="3179935" y="563082"/>
                </a:cubicBezTo>
                <a:cubicBezTo>
                  <a:pt x="3174741" y="565936"/>
                  <a:pt x="3168601" y="568790"/>
                  <a:pt x="3161518" y="571169"/>
                </a:cubicBezTo>
                <a:cubicBezTo>
                  <a:pt x="3153962" y="573547"/>
                  <a:pt x="3147350" y="574499"/>
                  <a:pt x="3140267" y="574499"/>
                </a:cubicBezTo>
                <a:cubicBezTo>
                  <a:pt x="3130350" y="574499"/>
                  <a:pt x="3122794" y="571644"/>
                  <a:pt x="3118071" y="564984"/>
                </a:cubicBezTo>
                <a:cubicBezTo>
                  <a:pt x="3113349" y="558800"/>
                  <a:pt x="3110988" y="548810"/>
                  <a:pt x="3110988" y="535014"/>
                </a:cubicBezTo>
                <a:cubicBezTo>
                  <a:pt x="3110988" y="535014"/>
                  <a:pt x="3110988" y="535014"/>
                  <a:pt x="3110988" y="458899"/>
                </a:cubicBezTo>
                <a:cubicBezTo>
                  <a:pt x="3110988" y="458899"/>
                  <a:pt x="3110988" y="458899"/>
                  <a:pt x="3172379" y="458899"/>
                </a:cubicBezTo>
                <a:cubicBezTo>
                  <a:pt x="3172379" y="458899"/>
                  <a:pt x="3172379" y="458899"/>
                  <a:pt x="3172379" y="421793"/>
                </a:cubicBezTo>
                <a:cubicBezTo>
                  <a:pt x="3172379" y="421793"/>
                  <a:pt x="3172379" y="421793"/>
                  <a:pt x="3110988" y="421793"/>
                </a:cubicBezTo>
                <a:cubicBezTo>
                  <a:pt x="3110988" y="421793"/>
                  <a:pt x="3110988" y="421793"/>
                  <a:pt x="3110988" y="371367"/>
                </a:cubicBezTo>
                <a:cubicBezTo>
                  <a:pt x="3110988" y="371367"/>
                  <a:pt x="3110988" y="371367"/>
                  <a:pt x="3067069" y="371367"/>
                </a:cubicBezTo>
                <a:close/>
                <a:moveTo>
                  <a:pt x="1901415" y="352534"/>
                </a:moveTo>
                <a:cubicBezTo>
                  <a:pt x="1881566" y="352534"/>
                  <a:pt x="1863607" y="355862"/>
                  <a:pt x="1847066" y="362041"/>
                </a:cubicBezTo>
                <a:cubicBezTo>
                  <a:pt x="1830524" y="368696"/>
                  <a:pt x="1816347" y="377253"/>
                  <a:pt x="1804531" y="389137"/>
                </a:cubicBezTo>
                <a:cubicBezTo>
                  <a:pt x="1792716" y="400546"/>
                  <a:pt x="1783264" y="414331"/>
                  <a:pt x="1776648" y="430494"/>
                </a:cubicBezTo>
                <a:cubicBezTo>
                  <a:pt x="1770031" y="446656"/>
                  <a:pt x="1766723" y="464244"/>
                  <a:pt x="1766723" y="483259"/>
                </a:cubicBezTo>
                <a:cubicBezTo>
                  <a:pt x="1766723" y="509879"/>
                  <a:pt x="1772394" y="533172"/>
                  <a:pt x="1783264" y="552662"/>
                </a:cubicBezTo>
                <a:cubicBezTo>
                  <a:pt x="1794607" y="572152"/>
                  <a:pt x="1809730" y="587363"/>
                  <a:pt x="1829579" y="598297"/>
                </a:cubicBezTo>
                <a:cubicBezTo>
                  <a:pt x="1849429" y="609230"/>
                  <a:pt x="1872586" y="614459"/>
                  <a:pt x="1898579" y="614459"/>
                </a:cubicBezTo>
                <a:cubicBezTo>
                  <a:pt x="1913230" y="614459"/>
                  <a:pt x="1926935" y="612558"/>
                  <a:pt x="1940168" y="609706"/>
                </a:cubicBezTo>
                <a:cubicBezTo>
                  <a:pt x="1953401" y="606378"/>
                  <a:pt x="1965689" y="601624"/>
                  <a:pt x="1977031" y="596395"/>
                </a:cubicBezTo>
                <a:cubicBezTo>
                  <a:pt x="1977031" y="596395"/>
                  <a:pt x="1977031" y="596395"/>
                  <a:pt x="1977031" y="554088"/>
                </a:cubicBezTo>
                <a:cubicBezTo>
                  <a:pt x="1965689" y="559317"/>
                  <a:pt x="1952929" y="563595"/>
                  <a:pt x="1939696" y="567398"/>
                </a:cubicBezTo>
                <a:cubicBezTo>
                  <a:pt x="1926463" y="570726"/>
                  <a:pt x="1913703" y="572152"/>
                  <a:pt x="1902360" y="572152"/>
                </a:cubicBezTo>
                <a:cubicBezTo>
                  <a:pt x="1884401" y="572152"/>
                  <a:pt x="1868805" y="568824"/>
                  <a:pt x="1855573" y="561694"/>
                </a:cubicBezTo>
                <a:cubicBezTo>
                  <a:pt x="1842340" y="554563"/>
                  <a:pt x="1832415" y="544105"/>
                  <a:pt x="1824853" y="530795"/>
                </a:cubicBezTo>
                <a:cubicBezTo>
                  <a:pt x="1817764" y="517485"/>
                  <a:pt x="1814456" y="501798"/>
                  <a:pt x="1814456" y="483259"/>
                </a:cubicBezTo>
                <a:cubicBezTo>
                  <a:pt x="1814456" y="465195"/>
                  <a:pt x="1817764" y="449983"/>
                  <a:pt x="1825326" y="436673"/>
                </a:cubicBezTo>
                <a:cubicBezTo>
                  <a:pt x="1832415" y="423363"/>
                  <a:pt x="1842812" y="412905"/>
                  <a:pt x="1856045" y="405775"/>
                </a:cubicBezTo>
                <a:cubicBezTo>
                  <a:pt x="1868805" y="398169"/>
                  <a:pt x="1884401" y="394841"/>
                  <a:pt x="1901415" y="394841"/>
                </a:cubicBezTo>
                <a:cubicBezTo>
                  <a:pt x="1912757" y="394841"/>
                  <a:pt x="1925045" y="396268"/>
                  <a:pt x="1937805" y="399595"/>
                </a:cubicBezTo>
                <a:cubicBezTo>
                  <a:pt x="1950565" y="403398"/>
                  <a:pt x="1963798" y="408152"/>
                  <a:pt x="1977031" y="415282"/>
                </a:cubicBezTo>
                <a:cubicBezTo>
                  <a:pt x="1977031" y="415282"/>
                  <a:pt x="1977031" y="415282"/>
                  <a:pt x="1977031" y="371549"/>
                </a:cubicBezTo>
                <a:cubicBezTo>
                  <a:pt x="1966634" y="365844"/>
                  <a:pt x="1955292" y="361091"/>
                  <a:pt x="1942059" y="357763"/>
                </a:cubicBezTo>
                <a:cubicBezTo>
                  <a:pt x="1928353" y="354436"/>
                  <a:pt x="1915120" y="352534"/>
                  <a:pt x="1901415" y="352534"/>
                </a:cubicBezTo>
                <a:close/>
                <a:moveTo>
                  <a:pt x="1201412" y="352534"/>
                </a:moveTo>
                <a:cubicBezTo>
                  <a:pt x="1173995" y="352534"/>
                  <a:pt x="1149886" y="358238"/>
                  <a:pt x="1129087" y="369172"/>
                </a:cubicBezTo>
                <a:cubicBezTo>
                  <a:pt x="1108288" y="380105"/>
                  <a:pt x="1091743" y="395792"/>
                  <a:pt x="1080398" y="415282"/>
                </a:cubicBezTo>
                <a:cubicBezTo>
                  <a:pt x="1068580" y="435247"/>
                  <a:pt x="1062907" y="458065"/>
                  <a:pt x="1062907" y="484210"/>
                </a:cubicBezTo>
                <a:cubicBezTo>
                  <a:pt x="1062907" y="510830"/>
                  <a:pt x="1068580" y="533647"/>
                  <a:pt x="1079452" y="553137"/>
                </a:cubicBezTo>
                <a:cubicBezTo>
                  <a:pt x="1090797" y="572627"/>
                  <a:pt x="1106397" y="587839"/>
                  <a:pt x="1126723" y="598297"/>
                </a:cubicBezTo>
                <a:cubicBezTo>
                  <a:pt x="1147050" y="609230"/>
                  <a:pt x="1170686" y="614459"/>
                  <a:pt x="1197630" y="614459"/>
                </a:cubicBezTo>
                <a:cubicBezTo>
                  <a:pt x="1231193" y="614459"/>
                  <a:pt x="1262865" y="608279"/>
                  <a:pt x="1291700" y="595920"/>
                </a:cubicBezTo>
                <a:cubicBezTo>
                  <a:pt x="1291700" y="595920"/>
                  <a:pt x="1291700" y="595920"/>
                  <a:pt x="1291700" y="470899"/>
                </a:cubicBezTo>
                <a:cubicBezTo>
                  <a:pt x="1291700" y="470899"/>
                  <a:pt x="1291700" y="470899"/>
                  <a:pt x="1198103" y="470899"/>
                </a:cubicBezTo>
                <a:cubicBezTo>
                  <a:pt x="1198103" y="470899"/>
                  <a:pt x="1198103" y="470899"/>
                  <a:pt x="1198103" y="510830"/>
                </a:cubicBezTo>
                <a:cubicBezTo>
                  <a:pt x="1198103" y="510830"/>
                  <a:pt x="1198103" y="510830"/>
                  <a:pt x="1249629" y="510830"/>
                </a:cubicBezTo>
                <a:cubicBezTo>
                  <a:pt x="1249629" y="510830"/>
                  <a:pt x="1249629" y="510830"/>
                  <a:pt x="1249629" y="565497"/>
                </a:cubicBezTo>
                <a:cubicBezTo>
                  <a:pt x="1233557" y="570250"/>
                  <a:pt x="1217012" y="572627"/>
                  <a:pt x="1199994" y="572627"/>
                </a:cubicBezTo>
                <a:cubicBezTo>
                  <a:pt x="1181558" y="572627"/>
                  <a:pt x="1165486" y="569300"/>
                  <a:pt x="1151777" y="562169"/>
                </a:cubicBezTo>
                <a:cubicBezTo>
                  <a:pt x="1138069" y="555039"/>
                  <a:pt x="1127669" y="544581"/>
                  <a:pt x="1120578" y="531271"/>
                </a:cubicBezTo>
                <a:cubicBezTo>
                  <a:pt x="1113015" y="517960"/>
                  <a:pt x="1109706" y="501798"/>
                  <a:pt x="1109706" y="483259"/>
                </a:cubicBezTo>
                <a:cubicBezTo>
                  <a:pt x="1109706" y="465670"/>
                  <a:pt x="1113488" y="449983"/>
                  <a:pt x="1121051" y="436673"/>
                </a:cubicBezTo>
                <a:cubicBezTo>
                  <a:pt x="1128614" y="423363"/>
                  <a:pt x="1139014" y="412905"/>
                  <a:pt x="1152250" y="405299"/>
                </a:cubicBezTo>
                <a:cubicBezTo>
                  <a:pt x="1165959" y="398169"/>
                  <a:pt x="1181558" y="394366"/>
                  <a:pt x="1199521" y="394366"/>
                </a:cubicBezTo>
                <a:cubicBezTo>
                  <a:pt x="1227884" y="394366"/>
                  <a:pt x="1254829" y="400546"/>
                  <a:pt x="1280828" y="412430"/>
                </a:cubicBezTo>
                <a:cubicBezTo>
                  <a:pt x="1280828" y="412430"/>
                  <a:pt x="1280828" y="412430"/>
                  <a:pt x="1280828" y="369647"/>
                </a:cubicBezTo>
                <a:cubicBezTo>
                  <a:pt x="1269010" y="364418"/>
                  <a:pt x="1256719" y="360615"/>
                  <a:pt x="1243956" y="357288"/>
                </a:cubicBezTo>
                <a:cubicBezTo>
                  <a:pt x="1231193" y="353960"/>
                  <a:pt x="1217012" y="352534"/>
                  <a:pt x="1201412" y="352534"/>
                </a:cubicBezTo>
                <a:close/>
                <a:moveTo>
                  <a:pt x="597009" y="345657"/>
                </a:moveTo>
                <a:cubicBezTo>
                  <a:pt x="497757" y="403249"/>
                  <a:pt x="497757" y="403249"/>
                  <a:pt x="497757" y="403249"/>
                </a:cubicBezTo>
                <a:cubicBezTo>
                  <a:pt x="490668" y="407057"/>
                  <a:pt x="484996" y="417052"/>
                  <a:pt x="484996" y="425143"/>
                </a:cubicBezTo>
                <a:cubicBezTo>
                  <a:pt x="484996" y="540803"/>
                  <a:pt x="484996" y="540803"/>
                  <a:pt x="484996" y="540803"/>
                </a:cubicBezTo>
                <a:cubicBezTo>
                  <a:pt x="484996" y="548894"/>
                  <a:pt x="490668" y="558890"/>
                  <a:pt x="497757" y="562697"/>
                </a:cubicBezTo>
                <a:cubicBezTo>
                  <a:pt x="597009" y="620289"/>
                  <a:pt x="597009" y="620289"/>
                  <a:pt x="597009" y="620289"/>
                </a:cubicBezTo>
                <a:cubicBezTo>
                  <a:pt x="604098" y="624573"/>
                  <a:pt x="615441" y="624573"/>
                  <a:pt x="622531" y="620289"/>
                </a:cubicBezTo>
                <a:cubicBezTo>
                  <a:pt x="896655" y="461317"/>
                  <a:pt x="896655" y="461317"/>
                  <a:pt x="896655" y="461317"/>
                </a:cubicBezTo>
                <a:cubicBezTo>
                  <a:pt x="744942" y="578404"/>
                  <a:pt x="744942" y="578404"/>
                  <a:pt x="744942" y="578404"/>
                </a:cubicBezTo>
                <a:cubicBezTo>
                  <a:pt x="817254" y="620289"/>
                  <a:pt x="817254" y="620289"/>
                  <a:pt x="817254" y="620289"/>
                </a:cubicBezTo>
                <a:cubicBezTo>
                  <a:pt x="824343" y="624573"/>
                  <a:pt x="835686" y="624573"/>
                  <a:pt x="842775" y="620289"/>
                </a:cubicBezTo>
                <a:cubicBezTo>
                  <a:pt x="942027" y="562697"/>
                  <a:pt x="942027" y="562697"/>
                  <a:pt x="942027" y="562697"/>
                </a:cubicBezTo>
                <a:cubicBezTo>
                  <a:pt x="949117" y="558890"/>
                  <a:pt x="954788" y="548894"/>
                  <a:pt x="954788" y="540803"/>
                </a:cubicBezTo>
                <a:cubicBezTo>
                  <a:pt x="954788" y="425619"/>
                  <a:pt x="954788" y="425619"/>
                  <a:pt x="954788" y="425619"/>
                </a:cubicBezTo>
                <a:cubicBezTo>
                  <a:pt x="954788" y="417052"/>
                  <a:pt x="949117" y="407057"/>
                  <a:pt x="942027" y="403249"/>
                </a:cubicBezTo>
                <a:cubicBezTo>
                  <a:pt x="842775" y="345657"/>
                  <a:pt x="842775" y="345657"/>
                  <a:pt x="842775" y="345657"/>
                </a:cubicBezTo>
                <a:cubicBezTo>
                  <a:pt x="835686" y="341373"/>
                  <a:pt x="824343" y="341373"/>
                  <a:pt x="817254" y="345657"/>
                </a:cubicBezTo>
                <a:cubicBezTo>
                  <a:pt x="543129" y="504630"/>
                  <a:pt x="543129" y="504630"/>
                  <a:pt x="543129" y="504630"/>
                </a:cubicBezTo>
                <a:cubicBezTo>
                  <a:pt x="694843" y="387542"/>
                  <a:pt x="694843" y="387542"/>
                  <a:pt x="694843" y="387542"/>
                </a:cubicBezTo>
                <a:cubicBezTo>
                  <a:pt x="622531" y="345657"/>
                  <a:pt x="622531" y="345657"/>
                  <a:pt x="622531" y="345657"/>
                </a:cubicBezTo>
                <a:cubicBezTo>
                  <a:pt x="615441" y="341373"/>
                  <a:pt x="604098" y="341373"/>
                  <a:pt x="597009" y="345657"/>
                </a:cubicBezTo>
                <a:close/>
                <a:moveTo>
                  <a:pt x="0" y="0"/>
                </a:moveTo>
                <a:lnTo>
                  <a:pt x="12191998" y="0"/>
                </a:lnTo>
                <a:lnTo>
                  <a:pt x="12191998" y="6858000"/>
                </a:lnTo>
                <a:lnTo>
                  <a:pt x="0" y="6858000"/>
                </a:lnTo>
                <a:close/>
              </a:path>
            </a:pathLst>
          </a:custGeom>
          <a:solidFill>
            <a:srgbClr val="F0F0F0"/>
          </a:solidFill>
        </p:spPr>
        <p:txBody>
          <a:bodyPr wrap="square">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200">
                <a:solidFill>
                  <a:srgbClr val="FF0000"/>
                </a:solidFill>
              </a:defRPr>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a:t>Bring picture placeholder to front. Click on picture icon to insert picture. Reset layout and send picture to back.</a:t>
            </a:r>
          </a:p>
        </p:txBody>
      </p:sp>
      <p:sp>
        <p:nvSpPr>
          <p:cNvPr id="10" name="Title 1"/>
          <p:cNvSpPr>
            <a:spLocks noGrp="1"/>
          </p:cNvSpPr>
          <p:nvPr>
            <p:ph type="ctrTitle" hasCustomPrompt="1"/>
          </p:nvPr>
        </p:nvSpPr>
        <p:spPr>
          <a:xfrm>
            <a:off x="448437" y="1764792"/>
            <a:ext cx="9365488" cy="1600200"/>
          </a:xfrm>
        </p:spPr>
        <p:txBody>
          <a:bodyPr vert="horz"/>
          <a:lstStyle>
            <a:lvl1pPr>
              <a:lnSpc>
                <a:spcPct val="90000"/>
              </a:lnSpc>
              <a:defRPr lang="en-US" sz="6000" b="1" i="0" kern="1200" cap="all" baseline="0" dirty="0">
                <a:solidFill>
                  <a:schemeClr val="bg1"/>
                </a:solidFill>
                <a:latin typeface="Arial Narrow" panose="020B0604020202020204" pitchFamily="34" charset="0"/>
                <a:ea typeface="+mj-ea"/>
                <a:cs typeface="Arial Narrow" panose="020B0604020202020204" pitchFamily="34" charset="0"/>
              </a:defRPr>
            </a:lvl1pPr>
          </a:lstStyle>
          <a:p>
            <a:r>
              <a:rPr lang="en-US"/>
              <a:t>MAIN TITLE placeholder  - USE DARK PHOTO</a:t>
            </a:r>
          </a:p>
        </p:txBody>
      </p:sp>
      <p:sp>
        <p:nvSpPr>
          <p:cNvPr id="11" name="Subtitle 2"/>
          <p:cNvSpPr>
            <a:spLocks noGrp="1"/>
          </p:cNvSpPr>
          <p:nvPr>
            <p:ph type="subTitle" idx="1" hasCustomPrompt="1"/>
          </p:nvPr>
        </p:nvSpPr>
        <p:spPr>
          <a:xfrm>
            <a:off x="462026" y="3560887"/>
            <a:ext cx="9310624" cy="807913"/>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p:txBody>
      </p:sp>
      <p:sp>
        <p:nvSpPr>
          <p:cNvPr id="14" name="Text Placeholder 3">
            <a:extLst>
              <a:ext uri="{FF2B5EF4-FFF2-40B4-BE49-F238E27FC236}">
                <a16:creationId xmlns:a16="http://schemas.microsoft.com/office/drawing/2014/main" id="{408D7265-22AD-444D-9DAE-694197297FA6}"/>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a:effectLst/>
                <a:latin typeface="Arial" panose="020B0604020202020204" pitchFamily="34" charset="0"/>
              </a:rPr>
              <a:t>Client name (optional)</a:t>
            </a:r>
            <a:br>
              <a:rPr lang="en-US">
                <a:effectLst/>
                <a:latin typeface="Arial" panose="020B0604020202020204" pitchFamily="34" charset="0"/>
              </a:rPr>
            </a:br>
            <a:r>
              <a:rPr lang="en-US">
                <a:effectLst/>
                <a:latin typeface="Arial" panose="020B0604020202020204" pitchFamily="34" charset="0"/>
              </a:rPr>
              <a:t>Month 00, 20XX</a:t>
            </a:r>
            <a:br>
              <a:rPr lang="en-US">
                <a:effectLst/>
                <a:latin typeface="Arial" panose="020B0604020202020204" pitchFamily="34" charset="0"/>
              </a:rPr>
            </a:br>
            <a:r>
              <a:rPr lang="en-US">
                <a:effectLst/>
                <a:latin typeface="Arial" panose="020B0604020202020204" pitchFamily="34" charset="0"/>
              </a:rPr>
              <a:t>Presenter1, Job Title, location  |  Presenter2, Job Title, location</a:t>
            </a:r>
            <a:br>
              <a:rPr lang="en-US">
                <a:effectLst/>
                <a:latin typeface="Arial" panose="020B0604020202020204" pitchFamily="34" charset="0"/>
              </a:rPr>
            </a:br>
            <a:br>
              <a:rPr lang="en-US">
                <a:effectLst/>
                <a:latin typeface="Arial" panose="020B0604020202020204" pitchFamily="34" charset="0"/>
              </a:rPr>
            </a:br>
            <a:r>
              <a:rPr lang="en-US">
                <a:effectLst/>
                <a:latin typeface="Arial" panose="020B0604020202020204" pitchFamily="34" charset="0"/>
              </a:rPr>
              <a:t>Tagline (optional)</a:t>
            </a:r>
          </a:p>
        </p:txBody>
      </p:sp>
      <p:sp>
        <p:nvSpPr>
          <p:cNvPr id="15" name="Line 54"/>
          <p:cNvSpPr>
            <a:spLocks noChangeShapeType="1"/>
          </p:cNvSpPr>
          <p:nvPr userDrawn="1"/>
        </p:nvSpPr>
        <p:spPr bwMode="auto">
          <a:xfrm>
            <a:off x="2002840" y="49936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Line 55"/>
          <p:cNvSpPr>
            <a:spLocks noChangeShapeType="1"/>
          </p:cNvSpPr>
          <p:nvPr userDrawn="1"/>
        </p:nvSpPr>
        <p:spPr bwMode="auto">
          <a:xfrm>
            <a:off x="2002840" y="49936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707120" y="361951"/>
            <a:ext cx="3002280" cy="338459"/>
          </a:xfrm>
          <a:noFill/>
        </p:spPr>
        <p:txBody>
          <a:bodyPr anchor="t" anchorCtr="0"/>
          <a:lstStyle>
            <a:lvl1pPr algn="r">
              <a:defRPr sz="1000">
                <a:solidFill>
                  <a:srgbClr val="FF0000"/>
                </a:solidFill>
              </a:defRPr>
            </a:lvl1pPr>
          </a:lstStyle>
          <a:p>
            <a:r>
              <a:rPr lang="en-US"/>
              <a:t>Placeholder for a third party or a client logo if needed.</a:t>
            </a:r>
            <a:br>
              <a:rPr lang="en-US"/>
            </a:br>
            <a:endParaRPr lang="en-US"/>
          </a:p>
        </p:txBody>
      </p:sp>
      <p:sp>
        <p:nvSpPr>
          <p:cNvPr id="18" name="Text Placeholder 7"/>
          <p:cNvSpPr>
            <a:spLocks noGrp="1"/>
          </p:cNvSpPr>
          <p:nvPr>
            <p:ph type="body" sz="quarter" idx="13" hasCustomPrompt="1"/>
          </p:nvPr>
        </p:nvSpPr>
        <p:spPr>
          <a:xfrm>
            <a:off x="8707120" y="1081847"/>
            <a:ext cx="2875280" cy="639323"/>
          </a:xfrm>
        </p:spPr>
        <p:txBody>
          <a:bodyPr/>
          <a:lstStyle>
            <a:lvl1pPr>
              <a:defRPr sz="1000" baseline="0">
                <a:solidFill>
                  <a:srgbClr val="FF0000"/>
                </a:solidFill>
              </a:defRPr>
            </a:lvl1pPr>
          </a:lstStyle>
          <a:p>
            <a:pPr lvl="0"/>
            <a:r>
              <a:rPr lang="en-US"/>
              <a:t>Zoom in on placeholder until image icon appears. Click icon to insert your image. Once inserted, go to Format tab &gt; click Crop &gt; select “Fit”. Size up as needed if you have a vertical or square logo.  </a:t>
            </a:r>
          </a:p>
        </p:txBody>
      </p:sp>
      <p:sp>
        <p:nvSpPr>
          <p:cNvPr id="19" name="Text Placeholder 7"/>
          <p:cNvSpPr>
            <a:spLocks noGrp="1"/>
          </p:cNvSpPr>
          <p:nvPr>
            <p:ph type="body" sz="quarter" idx="14" hasCustomPrompt="1"/>
          </p:nvPr>
        </p:nvSpPr>
        <p:spPr>
          <a:xfrm>
            <a:off x="8648065" y="744032"/>
            <a:ext cx="213995" cy="288666"/>
          </a:xfrm>
          <a:prstGeom prst="upArrow">
            <a:avLst>
              <a:gd name="adj1" fmla="val 33976"/>
              <a:gd name="adj2" fmla="val 50000"/>
            </a:avLst>
          </a:prstGeom>
          <a:solidFill>
            <a:srgbClr val="FF0000"/>
          </a:solidFill>
        </p:spPr>
        <p:txBody>
          <a:bodyPr/>
          <a:lstStyle>
            <a:lvl1pPr>
              <a:defRPr sz="1000" baseline="0">
                <a:solidFill>
                  <a:srgbClr val="FF0000"/>
                </a:solidFill>
              </a:defRPr>
            </a:lvl1pPr>
          </a:lstStyle>
          <a:p>
            <a:pPr lvl="0"/>
            <a:r>
              <a:rPr lang="en-US"/>
              <a:t> </a:t>
            </a:r>
          </a:p>
        </p:txBody>
      </p:sp>
      <p:sp>
        <p:nvSpPr>
          <p:cNvPr id="20" name="Text Placeholder 7"/>
          <p:cNvSpPr>
            <a:spLocks noGrp="1"/>
          </p:cNvSpPr>
          <p:nvPr>
            <p:ph type="body" sz="quarter" idx="15" hasCustomPrompt="1"/>
          </p:nvPr>
        </p:nvSpPr>
        <p:spPr>
          <a:xfrm>
            <a:off x="448437" y="816206"/>
            <a:ext cx="7243280" cy="752691"/>
          </a:xfrm>
          <a:noFill/>
        </p:spPr>
        <p:txBody>
          <a:bodyPr/>
          <a:lstStyle>
            <a:lvl1pPr>
              <a:spcAft>
                <a:spcPts val="0"/>
              </a:spcAft>
              <a:defRPr sz="1400" b="1" baseline="0">
                <a:solidFill>
                  <a:srgbClr val="FF0000"/>
                </a:solidFill>
              </a:defRPr>
            </a:lvl1pPr>
          </a:lstStyle>
          <a:p>
            <a:r>
              <a:rPr lang="en-US"/>
              <a:t>Note: Use this format with a dark photo as your background. If using a third party or client logo, it needs to have a transparent background and have enough contrast against the photo. Please visit company logo library on Global Sales SharePoint site. </a:t>
            </a:r>
          </a:p>
          <a:p>
            <a:endParaRPr lang="en-US"/>
          </a:p>
        </p:txBody>
      </p:sp>
    </p:spTree>
    <p:extLst>
      <p:ext uri="{BB962C8B-B14F-4D97-AF65-F5344CB8AC3E}">
        <p14:creationId xmlns:p14="http://schemas.microsoft.com/office/powerpoint/2010/main" val="22293803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A: light image">
    <p:bg>
      <p:bgPr>
        <a:gradFill>
          <a:gsLst>
            <a:gs pos="0">
              <a:srgbClr val="002C77"/>
            </a:gs>
            <a:gs pos="55000">
              <a:schemeClr val="accent1"/>
            </a:gs>
            <a:gs pos="59000">
              <a:srgbClr val="202020"/>
            </a:gs>
            <a:gs pos="100000">
              <a:srgbClr val="202020"/>
            </a:gs>
          </a:gsLst>
          <a:lin ang="5400000" scaled="1"/>
        </a:gra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4334904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0" name="Picture Placeholder 73">
            <a:extLst>
              <a:ext uri="{FF2B5EF4-FFF2-40B4-BE49-F238E27FC236}">
                <a16:creationId xmlns:a16="http://schemas.microsoft.com/office/drawing/2014/main" id="{73319BE5-0EF3-DD4B-B826-A8E9F0755285}"/>
              </a:ext>
            </a:extLst>
          </p:cNvPr>
          <p:cNvSpPr>
            <a:spLocks noGrp="1"/>
          </p:cNvSpPr>
          <p:nvPr>
            <p:ph type="pic" sz="quarter" idx="10" hasCustomPrompt="1"/>
          </p:nvPr>
        </p:nvSpPr>
        <p:spPr>
          <a:xfrm>
            <a:off x="0" y="0"/>
            <a:ext cx="12191998" cy="6858000"/>
          </a:xfrm>
          <a:custGeom>
            <a:avLst/>
            <a:gdLst>
              <a:gd name="connsiteX0" fmla="*/ 2154181 w 12191998"/>
              <a:gd name="connsiteY0" fmla="*/ 6348734 h 6858000"/>
              <a:gd name="connsiteX1" fmla="*/ 2154181 w 12191998"/>
              <a:gd name="connsiteY1" fmla="*/ 6352725 h 6858000"/>
              <a:gd name="connsiteX2" fmla="*/ 2152427 w 12191998"/>
              <a:gd name="connsiteY2" fmla="*/ 6363608 h 6858000"/>
              <a:gd name="connsiteX3" fmla="*/ 2145232 w 12191998"/>
              <a:gd name="connsiteY3" fmla="*/ 6371135 h 6858000"/>
              <a:gd name="connsiteX4" fmla="*/ 2134047 w 12191998"/>
              <a:gd name="connsiteY4" fmla="*/ 6373886 h 6858000"/>
              <a:gd name="connsiteX5" fmla="*/ 2124403 w 12191998"/>
              <a:gd name="connsiteY5" fmla="*/ 6370984 h 6858000"/>
              <a:gd name="connsiteX6" fmla="*/ 2121108 w 12191998"/>
              <a:gd name="connsiteY6" fmla="*/ 6363729 h 6858000"/>
              <a:gd name="connsiteX7" fmla="*/ 2122620 w 12191998"/>
              <a:gd name="connsiteY7" fmla="*/ 6358559 h 6858000"/>
              <a:gd name="connsiteX8" fmla="*/ 2126912 w 12191998"/>
              <a:gd name="connsiteY8" fmla="*/ 6355022 h 6858000"/>
              <a:gd name="connsiteX9" fmla="*/ 2136405 w 12191998"/>
              <a:gd name="connsiteY9" fmla="*/ 6352846 h 6858000"/>
              <a:gd name="connsiteX10" fmla="*/ 2154181 w 12191998"/>
              <a:gd name="connsiteY10" fmla="*/ 6348734 h 6858000"/>
              <a:gd name="connsiteX11" fmla="*/ 1430280 w 12191998"/>
              <a:gd name="connsiteY11" fmla="*/ 6348734 h 6858000"/>
              <a:gd name="connsiteX12" fmla="*/ 1430280 w 12191998"/>
              <a:gd name="connsiteY12" fmla="*/ 6352725 h 6858000"/>
              <a:gd name="connsiteX13" fmla="*/ 1428527 w 12191998"/>
              <a:gd name="connsiteY13" fmla="*/ 6363608 h 6858000"/>
              <a:gd name="connsiteX14" fmla="*/ 1421332 w 12191998"/>
              <a:gd name="connsiteY14" fmla="*/ 6371135 h 6858000"/>
              <a:gd name="connsiteX15" fmla="*/ 1410147 w 12191998"/>
              <a:gd name="connsiteY15" fmla="*/ 6373886 h 6858000"/>
              <a:gd name="connsiteX16" fmla="*/ 1400503 w 12191998"/>
              <a:gd name="connsiteY16" fmla="*/ 6370984 h 6858000"/>
              <a:gd name="connsiteX17" fmla="*/ 1397208 w 12191998"/>
              <a:gd name="connsiteY17" fmla="*/ 6363729 h 6858000"/>
              <a:gd name="connsiteX18" fmla="*/ 1398720 w 12191998"/>
              <a:gd name="connsiteY18" fmla="*/ 6358559 h 6858000"/>
              <a:gd name="connsiteX19" fmla="*/ 1403012 w 12191998"/>
              <a:gd name="connsiteY19" fmla="*/ 6355022 h 6858000"/>
              <a:gd name="connsiteX20" fmla="*/ 1412505 w 12191998"/>
              <a:gd name="connsiteY20" fmla="*/ 6352846 h 6858000"/>
              <a:gd name="connsiteX21" fmla="*/ 1430280 w 12191998"/>
              <a:gd name="connsiteY21" fmla="*/ 6348734 h 6858000"/>
              <a:gd name="connsiteX22" fmla="*/ 1167697 w 12191998"/>
              <a:gd name="connsiteY22" fmla="*/ 6324308 h 6858000"/>
              <a:gd name="connsiteX23" fmla="*/ 1181149 w 12191998"/>
              <a:gd name="connsiteY23" fmla="*/ 6330445 h 6858000"/>
              <a:gd name="connsiteX24" fmla="*/ 1186560 w 12191998"/>
              <a:gd name="connsiteY24" fmla="*/ 6348492 h 6858000"/>
              <a:gd name="connsiteX25" fmla="*/ 1181179 w 12191998"/>
              <a:gd name="connsiteY25" fmla="*/ 6367296 h 6858000"/>
              <a:gd name="connsiteX26" fmla="*/ 1167697 w 12191998"/>
              <a:gd name="connsiteY26" fmla="*/ 6373463 h 6858000"/>
              <a:gd name="connsiteX27" fmla="*/ 1154153 w 12191998"/>
              <a:gd name="connsiteY27" fmla="*/ 6367326 h 6858000"/>
              <a:gd name="connsiteX28" fmla="*/ 1148772 w 12191998"/>
              <a:gd name="connsiteY28" fmla="*/ 6348855 h 6858000"/>
              <a:gd name="connsiteX29" fmla="*/ 1154153 w 12191998"/>
              <a:gd name="connsiteY29" fmla="*/ 6330414 h 6858000"/>
              <a:gd name="connsiteX30" fmla="*/ 1167697 w 12191998"/>
              <a:gd name="connsiteY30" fmla="*/ 6324308 h 6858000"/>
              <a:gd name="connsiteX31" fmla="*/ 1939645 w 12191998"/>
              <a:gd name="connsiteY31" fmla="*/ 6324247 h 6858000"/>
              <a:gd name="connsiteX32" fmla="*/ 1953128 w 12191998"/>
              <a:gd name="connsiteY32" fmla="*/ 6330535 h 6858000"/>
              <a:gd name="connsiteX33" fmla="*/ 1957239 w 12191998"/>
              <a:gd name="connsiteY33" fmla="*/ 6342688 h 6858000"/>
              <a:gd name="connsiteX34" fmla="*/ 1921386 w 12191998"/>
              <a:gd name="connsiteY34" fmla="*/ 6342688 h 6858000"/>
              <a:gd name="connsiteX35" fmla="*/ 1927039 w 12191998"/>
              <a:gd name="connsiteY35" fmla="*/ 6329266 h 6858000"/>
              <a:gd name="connsiteX36" fmla="*/ 1939645 w 12191998"/>
              <a:gd name="connsiteY36" fmla="*/ 6324247 h 6858000"/>
              <a:gd name="connsiteX37" fmla="*/ 929995 w 12191998"/>
              <a:gd name="connsiteY37" fmla="*/ 6324247 h 6858000"/>
              <a:gd name="connsiteX38" fmla="*/ 943478 w 12191998"/>
              <a:gd name="connsiteY38" fmla="*/ 6330535 h 6858000"/>
              <a:gd name="connsiteX39" fmla="*/ 947589 w 12191998"/>
              <a:gd name="connsiteY39" fmla="*/ 6342688 h 6858000"/>
              <a:gd name="connsiteX40" fmla="*/ 911735 w 12191998"/>
              <a:gd name="connsiteY40" fmla="*/ 6342688 h 6858000"/>
              <a:gd name="connsiteX41" fmla="*/ 917388 w 12191998"/>
              <a:gd name="connsiteY41" fmla="*/ 6329266 h 6858000"/>
              <a:gd name="connsiteX42" fmla="*/ 929995 w 12191998"/>
              <a:gd name="connsiteY42" fmla="*/ 6324247 h 6858000"/>
              <a:gd name="connsiteX43" fmla="*/ 635687 w 12191998"/>
              <a:gd name="connsiteY43" fmla="*/ 6324247 h 6858000"/>
              <a:gd name="connsiteX44" fmla="*/ 647749 w 12191998"/>
              <a:gd name="connsiteY44" fmla="*/ 6330233 h 6858000"/>
              <a:gd name="connsiteX45" fmla="*/ 652737 w 12191998"/>
              <a:gd name="connsiteY45" fmla="*/ 6348795 h 6858000"/>
              <a:gd name="connsiteX46" fmla="*/ 647537 w 12191998"/>
              <a:gd name="connsiteY46" fmla="*/ 6367266 h 6858000"/>
              <a:gd name="connsiteX47" fmla="*/ 635203 w 12191998"/>
              <a:gd name="connsiteY47" fmla="*/ 6373463 h 6858000"/>
              <a:gd name="connsiteX48" fmla="*/ 621297 w 12191998"/>
              <a:gd name="connsiteY48" fmla="*/ 6365059 h 6858000"/>
              <a:gd name="connsiteX49" fmla="*/ 618153 w 12191998"/>
              <a:gd name="connsiteY49" fmla="*/ 6348372 h 6858000"/>
              <a:gd name="connsiteX50" fmla="*/ 623353 w 12191998"/>
              <a:gd name="connsiteY50" fmla="*/ 6330445 h 6858000"/>
              <a:gd name="connsiteX51" fmla="*/ 635687 w 12191998"/>
              <a:gd name="connsiteY51" fmla="*/ 6324247 h 6858000"/>
              <a:gd name="connsiteX52" fmla="*/ 808323 w 12191998"/>
              <a:gd name="connsiteY52" fmla="*/ 6316750 h 6858000"/>
              <a:gd name="connsiteX53" fmla="*/ 808323 w 12191998"/>
              <a:gd name="connsiteY53" fmla="*/ 6380960 h 6858000"/>
              <a:gd name="connsiteX54" fmla="*/ 819206 w 12191998"/>
              <a:gd name="connsiteY54" fmla="*/ 6380960 h 6858000"/>
              <a:gd name="connsiteX55" fmla="*/ 819206 w 12191998"/>
              <a:gd name="connsiteY55" fmla="*/ 6316750 h 6858000"/>
              <a:gd name="connsiteX56" fmla="*/ 674671 w 12191998"/>
              <a:gd name="connsiteY56" fmla="*/ 6316750 h 6858000"/>
              <a:gd name="connsiteX57" fmla="*/ 674671 w 12191998"/>
              <a:gd name="connsiteY57" fmla="*/ 6356534 h 6858000"/>
              <a:gd name="connsiteX58" fmla="*/ 675336 w 12191998"/>
              <a:gd name="connsiteY58" fmla="*/ 6366691 h 6858000"/>
              <a:gd name="connsiteX59" fmla="*/ 678691 w 12191998"/>
              <a:gd name="connsiteY59" fmla="*/ 6374763 h 6858000"/>
              <a:gd name="connsiteX60" fmla="*/ 686007 w 12191998"/>
              <a:gd name="connsiteY60" fmla="*/ 6380235 h 6858000"/>
              <a:gd name="connsiteX61" fmla="*/ 696618 w 12191998"/>
              <a:gd name="connsiteY61" fmla="*/ 6382411 h 6858000"/>
              <a:gd name="connsiteX62" fmla="*/ 716994 w 12191998"/>
              <a:gd name="connsiteY62" fmla="*/ 6371528 h 6858000"/>
              <a:gd name="connsiteX63" fmla="*/ 716994 w 12191998"/>
              <a:gd name="connsiteY63" fmla="*/ 6380960 h 6858000"/>
              <a:gd name="connsiteX64" fmla="*/ 726728 w 12191998"/>
              <a:gd name="connsiteY64" fmla="*/ 6380960 h 6858000"/>
              <a:gd name="connsiteX65" fmla="*/ 726728 w 12191998"/>
              <a:gd name="connsiteY65" fmla="*/ 6316750 h 6858000"/>
              <a:gd name="connsiteX66" fmla="*/ 715845 w 12191998"/>
              <a:gd name="connsiteY66" fmla="*/ 6316750 h 6858000"/>
              <a:gd name="connsiteX67" fmla="*/ 715845 w 12191998"/>
              <a:gd name="connsiteY67" fmla="*/ 6351153 h 6858000"/>
              <a:gd name="connsiteX68" fmla="*/ 714061 w 12191998"/>
              <a:gd name="connsiteY68" fmla="*/ 6363699 h 6858000"/>
              <a:gd name="connsiteX69" fmla="*/ 707985 w 12191998"/>
              <a:gd name="connsiteY69" fmla="*/ 6370531 h 6858000"/>
              <a:gd name="connsiteX70" fmla="*/ 698795 w 12191998"/>
              <a:gd name="connsiteY70" fmla="*/ 6373040 h 6858000"/>
              <a:gd name="connsiteX71" fmla="*/ 690572 w 12191998"/>
              <a:gd name="connsiteY71" fmla="*/ 6370591 h 6858000"/>
              <a:gd name="connsiteX72" fmla="*/ 686219 w 12191998"/>
              <a:gd name="connsiteY72" fmla="*/ 6363850 h 6858000"/>
              <a:gd name="connsiteX73" fmla="*/ 685554 w 12191998"/>
              <a:gd name="connsiteY73" fmla="*/ 6352362 h 6858000"/>
              <a:gd name="connsiteX74" fmla="*/ 685554 w 12191998"/>
              <a:gd name="connsiteY74" fmla="*/ 6316750 h 6858000"/>
              <a:gd name="connsiteX75" fmla="*/ 2210093 w 12191998"/>
              <a:gd name="connsiteY75" fmla="*/ 6315299 h 6858000"/>
              <a:gd name="connsiteX76" fmla="*/ 2189658 w 12191998"/>
              <a:gd name="connsiteY76" fmla="*/ 6325880 h 6858000"/>
              <a:gd name="connsiteX77" fmla="*/ 2189658 w 12191998"/>
              <a:gd name="connsiteY77" fmla="*/ 6316750 h 6858000"/>
              <a:gd name="connsiteX78" fmla="*/ 2179863 w 12191998"/>
              <a:gd name="connsiteY78" fmla="*/ 6316750 h 6858000"/>
              <a:gd name="connsiteX79" fmla="*/ 2179863 w 12191998"/>
              <a:gd name="connsiteY79" fmla="*/ 6380960 h 6858000"/>
              <a:gd name="connsiteX80" fmla="*/ 2190746 w 12191998"/>
              <a:gd name="connsiteY80" fmla="*/ 6380960 h 6858000"/>
              <a:gd name="connsiteX81" fmla="*/ 2190746 w 12191998"/>
              <a:gd name="connsiteY81" fmla="*/ 6345893 h 6858000"/>
              <a:gd name="connsiteX82" fmla="*/ 2195794 w 12191998"/>
              <a:gd name="connsiteY82" fmla="*/ 6329145 h 6858000"/>
              <a:gd name="connsiteX83" fmla="*/ 2207796 w 12191998"/>
              <a:gd name="connsiteY83" fmla="*/ 6324731 h 6858000"/>
              <a:gd name="connsiteX84" fmla="*/ 2215384 w 12191998"/>
              <a:gd name="connsiteY84" fmla="*/ 6326696 h 6858000"/>
              <a:gd name="connsiteX85" fmla="*/ 2219888 w 12191998"/>
              <a:gd name="connsiteY85" fmla="*/ 6331956 h 6858000"/>
              <a:gd name="connsiteX86" fmla="*/ 2221158 w 12191998"/>
              <a:gd name="connsiteY86" fmla="*/ 6341902 h 6858000"/>
              <a:gd name="connsiteX87" fmla="*/ 2221158 w 12191998"/>
              <a:gd name="connsiteY87" fmla="*/ 6380960 h 6858000"/>
              <a:gd name="connsiteX88" fmla="*/ 2232041 w 12191998"/>
              <a:gd name="connsiteY88" fmla="*/ 6380960 h 6858000"/>
              <a:gd name="connsiteX89" fmla="*/ 2232041 w 12191998"/>
              <a:gd name="connsiteY89" fmla="*/ 6341479 h 6858000"/>
              <a:gd name="connsiteX90" fmla="*/ 2231436 w 12191998"/>
              <a:gd name="connsiteY90" fmla="*/ 6330898 h 6858000"/>
              <a:gd name="connsiteX91" fmla="*/ 2228051 w 12191998"/>
              <a:gd name="connsiteY91" fmla="*/ 6322857 h 6858000"/>
              <a:gd name="connsiteX92" fmla="*/ 2220765 w 12191998"/>
              <a:gd name="connsiteY92" fmla="*/ 6317385 h 6858000"/>
              <a:gd name="connsiteX93" fmla="*/ 2210093 w 12191998"/>
              <a:gd name="connsiteY93" fmla="*/ 6315299 h 6858000"/>
              <a:gd name="connsiteX94" fmla="*/ 2140335 w 12191998"/>
              <a:gd name="connsiteY94" fmla="*/ 6315299 h 6858000"/>
              <a:gd name="connsiteX95" fmla="*/ 2125764 w 12191998"/>
              <a:gd name="connsiteY95" fmla="*/ 6317566 h 6858000"/>
              <a:gd name="connsiteX96" fmla="*/ 2116150 w 12191998"/>
              <a:gd name="connsiteY96" fmla="*/ 6324036 h 6858000"/>
              <a:gd name="connsiteX97" fmla="*/ 2111374 w 12191998"/>
              <a:gd name="connsiteY97" fmla="*/ 6335070 h 6858000"/>
              <a:gd name="connsiteX98" fmla="*/ 2122015 w 12191998"/>
              <a:gd name="connsiteY98" fmla="*/ 6336521 h 6858000"/>
              <a:gd name="connsiteX99" fmla="*/ 2127426 w 12191998"/>
              <a:gd name="connsiteY99" fmla="*/ 6326998 h 6858000"/>
              <a:gd name="connsiteX100" fmla="*/ 2138763 w 12191998"/>
              <a:gd name="connsiteY100" fmla="*/ 6324308 h 6858000"/>
              <a:gd name="connsiteX101" fmla="*/ 2151158 w 12191998"/>
              <a:gd name="connsiteY101" fmla="*/ 6327996 h 6858000"/>
              <a:gd name="connsiteX102" fmla="*/ 2154241 w 12191998"/>
              <a:gd name="connsiteY102" fmla="*/ 6337368 h 6858000"/>
              <a:gd name="connsiteX103" fmla="*/ 2154181 w 12191998"/>
              <a:gd name="connsiteY103" fmla="*/ 6340209 h 6858000"/>
              <a:gd name="connsiteX104" fmla="*/ 2134772 w 12191998"/>
              <a:gd name="connsiteY104" fmla="*/ 6343958 h 6858000"/>
              <a:gd name="connsiteX105" fmla="*/ 2125099 w 12191998"/>
              <a:gd name="connsiteY105" fmla="*/ 6345590 h 6858000"/>
              <a:gd name="connsiteX106" fmla="*/ 2117269 w 12191998"/>
              <a:gd name="connsiteY106" fmla="*/ 6349158 h 6858000"/>
              <a:gd name="connsiteX107" fmla="*/ 2111646 w 12191998"/>
              <a:gd name="connsiteY107" fmla="*/ 6355415 h 6858000"/>
              <a:gd name="connsiteX108" fmla="*/ 2109499 w 12191998"/>
              <a:gd name="connsiteY108" fmla="*/ 6364031 h 6858000"/>
              <a:gd name="connsiteX109" fmla="*/ 2115183 w 12191998"/>
              <a:gd name="connsiteY109" fmla="*/ 6377242 h 6858000"/>
              <a:gd name="connsiteX110" fmla="*/ 2131447 w 12191998"/>
              <a:gd name="connsiteY110" fmla="*/ 6382411 h 6858000"/>
              <a:gd name="connsiteX111" fmla="*/ 2143449 w 12191998"/>
              <a:gd name="connsiteY111" fmla="*/ 6380295 h 6858000"/>
              <a:gd name="connsiteX112" fmla="*/ 2155088 w 12191998"/>
              <a:gd name="connsiteY112" fmla="*/ 6373040 h 6858000"/>
              <a:gd name="connsiteX113" fmla="*/ 2157264 w 12191998"/>
              <a:gd name="connsiteY113" fmla="*/ 6380960 h 6858000"/>
              <a:gd name="connsiteX114" fmla="*/ 2168631 w 12191998"/>
              <a:gd name="connsiteY114" fmla="*/ 6380960 h 6858000"/>
              <a:gd name="connsiteX115" fmla="*/ 2165880 w 12191998"/>
              <a:gd name="connsiteY115" fmla="*/ 6373251 h 6858000"/>
              <a:gd name="connsiteX116" fmla="*/ 2165184 w 12191998"/>
              <a:gd name="connsiteY116" fmla="*/ 6354055 h 6858000"/>
              <a:gd name="connsiteX117" fmla="*/ 2165184 w 12191998"/>
              <a:gd name="connsiteY117" fmla="*/ 6339544 h 6858000"/>
              <a:gd name="connsiteX118" fmla="*/ 2164640 w 12191998"/>
              <a:gd name="connsiteY118" fmla="*/ 6329508 h 6858000"/>
              <a:gd name="connsiteX119" fmla="*/ 2161254 w 12191998"/>
              <a:gd name="connsiteY119" fmla="*/ 6322101 h 6858000"/>
              <a:gd name="connsiteX120" fmla="*/ 2153697 w 12191998"/>
              <a:gd name="connsiteY120" fmla="*/ 6317234 h 6858000"/>
              <a:gd name="connsiteX121" fmla="*/ 2140335 w 12191998"/>
              <a:gd name="connsiteY121" fmla="*/ 6315299 h 6858000"/>
              <a:gd name="connsiteX122" fmla="*/ 2076743 w 12191998"/>
              <a:gd name="connsiteY122" fmla="*/ 6315299 h 6858000"/>
              <a:gd name="connsiteX123" fmla="*/ 2056308 w 12191998"/>
              <a:gd name="connsiteY123" fmla="*/ 6325880 h 6858000"/>
              <a:gd name="connsiteX124" fmla="*/ 2056308 w 12191998"/>
              <a:gd name="connsiteY124" fmla="*/ 6316750 h 6858000"/>
              <a:gd name="connsiteX125" fmla="*/ 2046513 w 12191998"/>
              <a:gd name="connsiteY125" fmla="*/ 6316750 h 6858000"/>
              <a:gd name="connsiteX126" fmla="*/ 2046513 w 12191998"/>
              <a:gd name="connsiteY126" fmla="*/ 6380960 h 6858000"/>
              <a:gd name="connsiteX127" fmla="*/ 2057396 w 12191998"/>
              <a:gd name="connsiteY127" fmla="*/ 6380960 h 6858000"/>
              <a:gd name="connsiteX128" fmla="*/ 2057396 w 12191998"/>
              <a:gd name="connsiteY128" fmla="*/ 6345893 h 6858000"/>
              <a:gd name="connsiteX129" fmla="*/ 2062444 w 12191998"/>
              <a:gd name="connsiteY129" fmla="*/ 6329145 h 6858000"/>
              <a:gd name="connsiteX130" fmla="*/ 2074446 w 12191998"/>
              <a:gd name="connsiteY130" fmla="*/ 6324731 h 6858000"/>
              <a:gd name="connsiteX131" fmla="*/ 2082034 w 12191998"/>
              <a:gd name="connsiteY131" fmla="*/ 6326696 h 6858000"/>
              <a:gd name="connsiteX132" fmla="*/ 2086538 w 12191998"/>
              <a:gd name="connsiteY132" fmla="*/ 6331956 h 6858000"/>
              <a:gd name="connsiteX133" fmla="*/ 2087808 w 12191998"/>
              <a:gd name="connsiteY133" fmla="*/ 6341902 h 6858000"/>
              <a:gd name="connsiteX134" fmla="*/ 2087808 w 12191998"/>
              <a:gd name="connsiteY134" fmla="*/ 6380960 h 6858000"/>
              <a:gd name="connsiteX135" fmla="*/ 2098691 w 12191998"/>
              <a:gd name="connsiteY135" fmla="*/ 6380960 h 6858000"/>
              <a:gd name="connsiteX136" fmla="*/ 2098691 w 12191998"/>
              <a:gd name="connsiteY136" fmla="*/ 6341479 h 6858000"/>
              <a:gd name="connsiteX137" fmla="*/ 2098086 w 12191998"/>
              <a:gd name="connsiteY137" fmla="*/ 6330898 h 6858000"/>
              <a:gd name="connsiteX138" fmla="*/ 2094701 w 12191998"/>
              <a:gd name="connsiteY138" fmla="*/ 6322857 h 6858000"/>
              <a:gd name="connsiteX139" fmla="*/ 2087415 w 12191998"/>
              <a:gd name="connsiteY139" fmla="*/ 6317385 h 6858000"/>
              <a:gd name="connsiteX140" fmla="*/ 2076743 w 12191998"/>
              <a:gd name="connsiteY140" fmla="*/ 6315299 h 6858000"/>
              <a:gd name="connsiteX141" fmla="*/ 2010068 w 12191998"/>
              <a:gd name="connsiteY141" fmla="*/ 6315299 h 6858000"/>
              <a:gd name="connsiteX142" fmla="*/ 1989632 w 12191998"/>
              <a:gd name="connsiteY142" fmla="*/ 6325880 h 6858000"/>
              <a:gd name="connsiteX143" fmla="*/ 1989632 w 12191998"/>
              <a:gd name="connsiteY143" fmla="*/ 6316750 h 6858000"/>
              <a:gd name="connsiteX144" fmla="*/ 1979838 w 12191998"/>
              <a:gd name="connsiteY144" fmla="*/ 6316750 h 6858000"/>
              <a:gd name="connsiteX145" fmla="*/ 1979838 w 12191998"/>
              <a:gd name="connsiteY145" fmla="*/ 6380960 h 6858000"/>
              <a:gd name="connsiteX146" fmla="*/ 1990721 w 12191998"/>
              <a:gd name="connsiteY146" fmla="*/ 6380960 h 6858000"/>
              <a:gd name="connsiteX147" fmla="*/ 1990721 w 12191998"/>
              <a:gd name="connsiteY147" fmla="*/ 6345893 h 6858000"/>
              <a:gd name="connsiteX148" fmla="*/ 1995769 w 12191998"/>
              <a:gd name="connsiteY148" fmla="*/ 6329145 h 6858000"/>
              <a:gd name="connsiteX149" fmla="*/ 2007771 w 12191998"/>
              <a:gd name="connsiteY149" fmla="*/ 6324731 h 6858000"/>
              <a:gd name="connsiteX150" fmla="*/ 2015359 w 12191998"/>
              <a:gd name="connsiteY150" fmla="*/ 6326696 h 6858000"/>
              <a:gd name="connsiteX151" fmla="*/ 2019863 w 12191998"/>
              <a:gd name="connsiteY151" fmla="*/ 6331956 h 6858000"/>
              <a:gd name="connsiteX152" fmla="*/ 2021133 w 12191998"/>
              <a:gd name="connsiteY152" fmla="*/ 6341902 h 6858000"/>
              <a:gd name="connsiteX153" fmla="*/ 2021133 w 12191998"/>
              <a:gd name="connsiteY153" fmla="*/ 6380960 h 6858000"/>
              <a:gd name="connsiteX154" fmla="*/ 2032016 w 12191998"/>
              <a:gd name="connsiteY154" fmla="*/ 6380960 h 6858000"/>
              <a:gd name="connsiteX155" fmla="*/ 2032016 w 12191998"/>
              <a:gd name="connsiteY155" fmla="*/ 6341479 h 6858000"/>
              <a:gd name="connsiteX156" fmla="*/ 2031411 w 12191998"/>
              <a:gd name="connsiteY156" fmla="*/ 6330898 h 6858000"/>
              <a:gd name="connsiteX157" fmla="*/ 2028025 w 12191998"/>
              <a:gd name="connsiteY157" fmla="*/ 6322857 h 6858000"/>
              <a:gd name="connsiteX158" fmla="*/ 2020740 w 12191998"/>
              <a:gd name="connsiteY158" fmla="*/ 6317385 h 6858000"/>
              <a:gd name="connsiteX159" fmla="*/ 2010068 w 12191998"/>
              <a:gd name="connsiteY159" fmla="*/ 6315299 h 6858000"/>
              <a:gd name="connsiteX160" fmla="*/ 1939524 w 12191998"/>
              <a:gd name="connsiteY160" fmla="*/ 6315299 h 6858000"/>
              <a:gd name="connsiteX161" fmla="*/ 1917879 w 12191998"/>
              <a:gd name="connsiteY161" fmla="*/ 6324247 h 6858000"/>
              <a:gd name="connsiteX162" fmla="*/ 1909535 w 12191998"/>
              <a:gd name="connsiteY162" fmla="*/ 6349399 h 6858000"/>
              <a:gd name="connsiteX163" fmla="*/ 1917788 w 12191998"/>
              <a:gd name="connsiteY163" fmla="*/ 6373735 h 6858000"/>
              <a:gd name="connsiteX164" fmla="*/ 1940128 w 12191998"/>
              <a:gd name="connsiteY164" fmla="*/ 6382411 h 6858000"/>
              <a:gd name="connsiteX165" fmla="*/ 1958509 w 12191998"/>
              <a:gd name="connsiteY165" fmla="*/ 6376970 h 6858000"/>
              <a:gd name="connsiteX166" fmla="*/ 1968364 w 12191998"/>
              <a:gd name="connsiteY166" fmla="*/ 6361673 h 6858000"/>
              <a:gd name="connsiteX167" fmla="*/ 1957118 w 12191998"/>
              <a:gd name="connsiteY167" fmla="*/ 6360282 h 6858000"/>
              <a:gd name="connsiteX168" fmla="*/ 1950407 w 12191998"/>
              <a:gd name="connsiteY168" fmla="*/ 6370319 h 6858000"/>
              <a:gd name="connsiteX169" fmla="*/ 1940189 w 12191998"/>
              <a:gd name="connsiteY169" fmla="*/ 6373463 h 6858000"/>
              <a:gd name="connsiteX170" fmla="*/ 1926766 w 12191998"/>
              <a:gd name="connsiteY170" fmla="*/ 6367840 h 6858000"/>
              <a:gd name="connsiteX171" fmla="*/ 1920781 w 12191998"/>
              <a:gd name="connsiteY171" fmla="*/ 6351636 h 6858000"/>
              <a:gd name="connsiteX172" fmla="*/ 1968666 w 12191998"/>
              <a:gd name="connsiteY172" fmla="*/ 6351636 h 6858000"/>
              <a:gd name="connsiteX173" fmla="*/ 1968727 w 12191998"/>
              <a:gd name="connsiteY173" fmla="*/ 6348734 h 6858000"/>
              <a:gd name="connsiteX174" fmla="*/ 1960564 w 12191998"/>
              <a:gd name="connsiteY174" fmla="*/ 6324066 h 6858000"/>
              <a:gd name="connsiteX175" fmla="*/ 1939524 w 12191998"/>
              <a:gd name="connsiteY175" fmla="*/ 6315299 h 6858000"/>
              <a:gd name="connsiteX176" fmla="*/ 1805751 w 12191998"/>
              <a:gd name="connsiteY176" fmla="*/ 6315299 h 6858000"/>
              <a:gd name="connsiteX177" fmla="*/ 1790424 w 12191998"/>
              <a:gd name="connsiteY177" fmla="*/ 6319199 h 6858000"/>
              <a:gd name="connsiteX178" fmla="*/ 1779934 w 12191998"/>
              <a:gd name="connsiteY178" fmla="*/ 6330898 h 6858000"/>
              <a:gd name="connsiteX179" fmla="*/ 1776487 w 12191998"/>
              <a:gd name="connsiteY179" fmla="*/ 6349097 h 6858000"/>
              <a:gd name="connsiteX180" fmla="*/ 1784498 w 12191998"/>
              <a:gd name="connsiteY180" fmla="*/ 6373796 h 6858000"/>
              <a:gd name="connsiteX181" fmla="*/ 1805690 w 12191998"/>
              <a:gd name="connsiteY181" fmla="*/ 6382411 h 6858000"/>
              <a:gd name="connsiteX182" fmla="*/ 1823436 w 12191998"/>
              <a:gd name="connsiteY182" fmla="*/ 6376154 h 6858000"/>
              <a:gd name="connsiteX183" fmla="*/ 1832414 w 12191998"/>
              <a:gd name="connsiteY183" fmla="*/ 6358831 h 6858000"/>
              <a:gd name="connsiteX184" fmla="*/ 1821713 w 12191998"/>
              <a:gd name="connsiteY184" fmla="*/ 6357441 h 6858000"/>
              <a:gd name="connsiteX185" fmla="*/ 1816271 w 12191998"/>
              <a:gd name="connsiteY185" fmla="*/ 6369533 h 6858000"/>
              <a:gd name="connsiteX186" fmla="*/ 1805569 w 12191998"/>
              <a:gd name="connsiteY186" fmla="*/ 6373463 h 6858000"/>
              <a:gd name="connsiteX187" fmla="*/ 1792631 w 12191998"/>
              <a:gd name="connsiteY187" fmla="*/ 6367598 h 6858000"/>
              <a:gd name="connsiteX188" fmla="*/ 1787673 w 12191998"/>
              <a:gd name="connsiteY188" fmla="*/ 6348795 h 6858000"/>
              <a:gd name="connsiteX189" fmla="*/ 1792812 w 12191998"/>
              <a:gd name="connsiteY189" fmla="*/ 6330142 h 6858000"/>
              <a:gd name="connsiteX190" fmla="*/ 1806174 w 12191998"/>
              <a:gd name="connsiteY190" fmla="*/ 6324247 h 6858000"/>
              <a:gd name="connsiteX191" fmla="*/ 1815455 w 12191998"/>
              <a:gd name="connsiteY191" fmla="*/ 6327512 h 6858000"/>
              <a:gd name="connsiteX192" fmla="*/ 1820805 w 12191998"/>
              <a:gd name="connsiteY192" fmla="*/ 6337247 h 6858000"/>
              <a:gd name="connsiteX193" fmla="*/ 1831386 w 12191998"/>
              <a:gd name="connsiteY193" fmla="*/ 6335614 h 6858000"/>
              <a:gd name="connsiteX194" fmla="*/ 1822861 w 12191998"/>
              <a:gd name="connsiteY194" fmla="*/ 6320590 h 6858000"/>
              <a:gd name="connsiteX195" fmla="*/ 1805751 w 12191998"/>
              <a:gd name="connsiteY195" fmla="*/ 6315299 h 6858000"/>
              <a:gd name="connsiteX196" fmla="*/ 1515164 w 12191998"/>
              <a:gd name="connsiteY196" fmla="*/ 6315299 h 6858000"/>
              <a:gd name="connsiteX197" fmla="*/ 1505762 w 12191998"/>
              <a:gd name="connsiteY197" fmla="*/ 6316599 h 6858000"/>
              <a:gd name="connsiteX198" fmla="*/ 1498839 w 12191998"/>
              <a:gd name="connsiteY198" fmla="*/ 6319773 h 6858000"/>
              <a:gd name="connsiteX199" fmla="*/ 1493488 w 12191998"/>
              <a:gd name="connsiteY199" fmla="*/ 6325850 h 6858000"/>
              <a:gd name="connsiteX200" fmla="*/ 1491523 w 12191998"/>
              <a:gd name="connsiteY200" fmla="*/ 6333800 h 6858000"/>
              <a:gd name="connsiteX201" fmla="*/ 1493912 w 12191998"/>
              <a:gd name="connsiteY201" fmla="*/ 6342416 h 6858000"/>
              <a:gd name="connsiteX202" fmla="*/ 1500925 w 12191998"/>
              <a:gd name="connsiteY202" fmla="*/ 6348523 h 6858000"/>
              <a:gd name="connsiteX203" fmla="*/ 1517522 w 12191998"/>
              <a:gd name="connsiteY203" fmla="*/ 6353753 h 6858000"/>
              <a:gd name="connsiteX204" fmla="*/ 1528647 w 12191998"/>
              <a:gd name="connsiteY204" fmla="*/ 6357441 h 6858000"/>
              <a:gd name="connsiteX205" fmla="*/ 1531851 w 12191998"/>
              <a:gd name="connsiteY205" fmla="*/ 6363245 h 6858000"/>
              <a:gd name="connsiteX206" fmla="*/ 1528223 w 12191998"/>
              <a:gd name="connsiteY206" fmla="*/ 6370410 h 6858000"/>
              <a:gd name="connsiteX207" fmla="*/ 1517099 w 12191998"/>
              <a:gd name="connsiteY207" fmla="*/ 6373463 h 6858000"/>
              <a:gd name="connsiteX208" fmla="*/ 1505520 w 12191998"/>
              <a:gd name="connsiteY208" fmla="*/ 6370017 h 6858000"/>
              <a:gd name="connsiteX209" fmla="*/ 1500471 w 12191998"/>
              <a:gd name="connsiteY209" fmla="*/ 6360101 h 6858000"/>
              <a:gd name="connsiteX210" fmla="*/ 1489709 w 12191998"/>
              <a:gd name="connsiteY210" fmla="*/ 6361794 h 6858000"/>
              <a:gd name="connsiteX211" fmla="*/ 1498083 w 12191998"/>
              <a:gd name="connsiteY211" fmla="*/ 6377212 h 6858000"/>
              <a:gd name="connsiteX212" fmla="*/ 1517159 w 12191998"/>
              <a:gd name="connsiteY212" fmla="*/ 6382411 h 6858000"/>
              <a:gd name="connsiteX213" fmla="*/ 1530702 w 12191998"/>
              <a:gd name="connsiteY213" fmla="*/ 6379781 h 6858000"/>
              <a:gd name="connsiteX214" fmla="*/ 1539862 w 12191998"/>
              <a:gd name="connsiteY214" fmla="*/ 6372344 h 6858000"/>
              <a:gd name="connsiteX215" fmla="*/ 1543036 w 12191998"/>
              <a:gd name="connsiteY215" fmla="*/ 6362096 h 6858000"/>
              <a:gd name="connsiteX216" fmla="*/ 1540436 w 12191998"/>
              <a:gd name="connsiteY216" fmla="*/ 6352785 h 6858000"/>
              <a:gd name="connsiteX217" fmla="*/ 1533272 w 12191998"/>
              <a:gd name="connsiteY217" fmla="*/ 6347072 h 6858000"/>
              <a:gd name="connsiteX218" fmla="*/ 1517159 w 12191998"/>
              <a:gd name="connsiteY218" fmla="*/ 6342023 h 6858000"/>
              <a:gd name="connsiteX219" fmla="*/ 1507546 w 12191998"/>
              <a:gd name="connsiteY219" fmla="*/ 6339242 h 6858000"/>
              <a:gd name="connsiteX220" fmla="*/ 1503374 w 12191998"/>
              <a:gd name="connsiteY220" fmla="*/ 6336340 h 6858000"/>
              <a:gd name="connsiteX221" fmla="*/ 1502043 w 12191998"/>
              <a:gd name="connsiteY221" fmla="*/ 6332531 h 6858000"/>
              <a:gd name="connsiteX222" fmla="*/ 1505248 w 12191998"/>
              <a:gd name="connsiteY222" fmla="*/ 6326726 h 6858000"/>
              <a:gd name="connsiteX223" fmla="*/ 1515950 w 12191998"/>
              <a:gd name="connsiteY223" fmla="*/ 6324247 h 6858000"/>
              <a:gd name="connsiteX224" fmla="*/ 1525775 w 12191998"/>
              <a:gd name="connsiteY224" fmla="*/ 6327029 h 6858000"/>
              <a:gd name="connsiteX225" fmla="*/ 1529977 w 12191998"/>
              <a:gd name="connsiteY225" fmla="*/ 6334768 h 6858000"/>
              <a:gd name="connsiteX226" fmla="*/ 1540618 w 12191998"/>
              <a:gd name="connsiteY226" fmla="*/ 6333317 h 6858000"/>
              <a:gd name="connsiteX227" fmla="*/ 1536869 w 12191998"/>
              <a:gd name="connsiteY227" fmla="*/ 6323371 h 6858000"/>
              <a:gd name="connsiteX228" fmla="*/ 1528435 w 12191998"/>
              <a:gd name="connsiteY228" fmla="*/ 6317476 h 6858000"/>
              <a:gd name="connsiteX229" fmla="*/ 1515164 w 12191998"/>
              <a:gd name="connsiteY229" fmla="*/ 6315299 h 6858000"/>
              <a:gd name="connsiteX230" fmla="*/ 1479543 w 12191998"/>
              <a:gd name="connsiteY230" fmla="*/ 6315299 h 6858000"/>
              <a:gd name="connsiteX231" fmla="*/ 1472559 w 12191998"/>
              <a:gd name="connsiteY231" fmla="*/ 6317476 h 6858000"/>
              <a:gd name="connsiteX232" fmla="*/ 1465637 w 12191998"/>
              <a:gd name="connsiteY232" fmla="*/ 6326485 h 6858000"/>
              <a:gd name="connsiteX233" fmla="*/ 1465637 w 12191998"/>
              <a:gd name="connsiteY233" fmla="*/ 6316750 h 6858000"/>
              <a:gd name="connsiteX234" fmla="*/ 1455842 w 12191998"/>
              <a:gd name="connsiteY234" fmla="*/ 6316750 h 6858000"/>
              <a:gd name="connsiteX235" fmla="*/ 1455842 w 12191998"/>
              <a:gd name="connsiteY235" fmla="*/ 6380960 h 6858000"/>
              <a:gd name="connsiteX236" fmla="*/ 1466725 w 12191998"/>
              <a:gd name="connsiteY236" fmla="*/ 6380960 h 6858000"/>
              <a:gd name="connsiteX237" fmla="*/ 1466725 w 12191998"/>
              <a:gd name="connsiteY237" fmla="*/ 6347344 h 6858000"/>
              <a:gd name="connsiteX238" fmla="*/ 1468539 w 12191998"/>
              <a:gd name="connsiteY238" fmla="*/ 6334647 h 6858000"/>
              <a:gd name="connsiteX239" fmla="*/ 1472589 w 12191998"/>
              <a:gd name="connsiteY239" fmla="*/ 6328691 h 6858000"/>
              <a:gd name="connsiteX240" fmla="*/ 1478999 w 12191998"/>
              <a:gd name="connsiteY240" fmla="*/ 6326545 h 6858000"/>
              <a:gd name="connsiteX241" fmla="*/ 1486979 w 12191998"/>
              <a:gd name="connsiteY241" fmla="*/ 6328903 h 6858000"/>
              <a:gd name="connsiteX242" fmla="*/ 1490728 w 12191998"/>
              <a:gd name="connsiteY242" fmla="*/ 6318806 h 6858000"/>
              <a:gd name="connsiteX243" fmla="*/ 1479543 w 12191998"/>
              <a:gd name="connsiteY243" fmla="*/ 6315299 h 6858000"/>
              <a:gd name="connsiteX244" fmla="*/ 1416435 w 12191998"/>
              <a:gd name="connsiteY244" fmla="*/ 6315299 h 6858000"/>
              <a:gd name="connsiteX245" fmla="*/ 1401864 w 12191998"/>
              <a:gd name="connsiteY245" fmla="*/ 6317566 h 6858000"/>
              <a:gd name="connsiteX246" fmla="*/ 1392250 w 12191998"/>
              <a:gd name="connsiteY246" fmla="*/ 6324036 h 6858000"/>
              <a:gd name="connsiteX247" fmla="*/ 1387474 w 12191998"/>
              <a:gd name="connsiteY247" fmla="*/ 6335070 h 6858000"/>
              <a:gd name="connsiteX248" fmla="*/ 1398115 w 12191998"/>
              <a:gd name="connsiteY248" fmla="*/ 6336521 h 6858000"/>
              <a:gd name="connsiteX249" fmla="*/ 1403526 w 12191998"/>
              <a:gd name="connsiteY249" fmla="*/ 6326998 h 6858000"/>
              <a:gd name="connsiteX250" fmla="*/ 1414863 w 12191998"/>
              <a:gd name="connsiteY250" fmla="*/ 6324308 h 6858000"/>
              <a:gd name="connsiteX251" fmla="*/ 1427257 w 12191998"/>
              <a:gd name="connsiteY251" fmla="*/ 6327996 h 6858000"/>
              <a:gd name="connsiteX252" fmla="*/ 1430341 w 12191998"/>
              <a:gd name="connsiteY252" fmla="*/ 6337368 h 6858000"/>
              <a:gd name="connsiteX253" fmla="*/ 1430280 w 12191998"/>
              <a:gd name="connsiteY253" fmla="*/ 6340209 h 6858000"/>
              <a:gd name="connsiteX254" fmla="*/ 1410872 w 12191998"/>
              <a:gd name="connsiteY254" fmla="*/ 6343958 h 6858000"/>
              <a:gd name="connsiteX255" fmla="*/ 1401198 w 12191998"/>
              <a:gd name="connsiteY255" fmla="*/ 6345590 h 6858000"/>
              <a:gd name="connsiteX256" fmla="*/ 1393369 w 12191998"/>
              <a:gd name="connsiteY256" fmla="*/ 6349158 h 6858000"/>
              <a:gd name="connsiteX257" fmla="*/ 1387746 w 12191998"/>
              <a:gd name="connsiteY257" fmla="*/ 6355415 h 6858000"/>
              <a:gd name="connsiteX258" fmla="*/ 1385599 w 12191998"/>
              <a:gd name="connsiteY258" fmla="*/ 6364031 h 6858000"/>
              <a:gd name="connsiteX259" fmla="*/ 1391283 w 12191998"/>
              <a:gd name="connsiteY259" fmla="*/ 6377242 h 6858000"/>
              <a:gd name="connsiteX260" fmla="*/ 1407547 w 12191998"/>
              <a:gd name="connsiteY260" fmla="*/ 6382411 h 6858000"/>
              <a:gd name="connsiteX261" fmla="*/ 1419549 w 12191998"/>
              <a:gd name="connsiteY261" fmla="*/ 6380295 h 6858000"/>
              <a:gd name="connsiteX262" fmla="*/ 1431187 w 12191998"/>
              <a:gd name="connsiteY262" fmla="*/ 6373040 h 6858000"/>
              <a:gd name="connsiteX263" fmla="*/ 1433364 w 12191998"/>
              <a:gd name="connsiteY263" fmla="*/ 6380960 h 6858000"/>
              <a:gd name="connsiteX264" fmla="*/ 1444731 w 12191998"/>
              <a:gd name="connsiteY264" fmla="*/ 6380960 h 6858000"/>
              <a:gd name="connsiteX265" fmla="*/ 1441980 w 12191998"/>
              <a:gd name="connsiteY265" fmla="*/ 6373251 h 6858000"/>
              <a:gd name="connsiteX266" fmla="*/ 1441284 w 12191998"/>
              <a:gd name="connsiteY266" fmla="*/ 6354055 h 6858000"/>
              <a:gd name="connsiteX267" fmla="*/ 1441284 w 12191998"/>
              <a:gd name="connsiteY267" fmla="*/ 6339544 h 6858000"/>
              <a:gd name="connsiteX268" fmla="*/ 1440740 w 12191998"/>
              <a:gd name="connsiteY268" fmla="*/ 6329508 h 6858000"/>
              <a:gd name="connsiteX269" fmla="*/ 1437354 w 12191998"/>
              <a:gd name="connsiteY269" fmla="*/ 6322101 h 6858000"/>
              <a:gd name="connsiteX270" fmla="*/ 1429797 w 12191998"/>
              <a:gd name="connsiteY270" fmla="*/ 6317234 h 6858000"/>
              <a:gd name="connsiteX271" fmla="*/ 1416435 w 12191998"/>
              <a:gd name="connsiteY271" fmla="*/ 6315299 h 6858000"/>
              <a:gd name="connsiteX272" fmla="*/ 1167697 w 12191998"/>
              <a:gd name="connsiteY272" fmla="*/ 6315299 h 6858000"/>
              <a:gd name="connsiteX273" fmla="*/ 1147502 w 12191998"/>
              <a:gd name="connsiteY273" fmla="*/ 6322434 h 6858000"/>
              <a:gd name="connsiteX274" fmla="*/ 1137587 w 12191998"/>
              <a:gd name="connsiteY274" fmla="*/ 6348855 h 6858000"/>
              <a:gd name="connsiteX275" fmla="*/ 1145900 w 12191998"/>
              <a:gd name="connsiteY275" fmla="*/ 6373765 h 6858000"/>
              <a:gd name="connsiteX276" fmla="*/ 1167697 w 12191998"/>
              <a:gd name="connsiteY276" fmla="*/ 6382411 h 6858000"/>
              <a:gd name="connsiteX277" fmla="*/ 1183205 w 12191998"/>
              <a:gd name="connsiteY277" fmla="*/ 6378481 h 6858000"/>
              <a:gd name="connsiteX278" fmla="*/ 1194027 w 12191998"/>
              <a:gd name="connsiteY278" fmla="*/ 6367447 h 6858000"/>
              <a:gd name="connsiteX279" fmla="*/ 1197746 w 12191998"/>
              <a:gd name="connsiteY279" fmla="*/ 6347948 h 6858000"/>
              <a:gd name="connsiteX280" fmla="*/ 1189342 w 12191998"/>
              <a:gd name="connsiteY280" fmla="*/ 6323975 h 6858000"/>
              <a:gd name="connsiteX281" fmla="*/ 1167697 w 12191998"/>
              <a:gd name="connsiteY281" fmla="*/ 6315299 h 6858000"/>
              <a:gd name="connsiteX282" fmla="*/ 1057964 w 12191998"/>
              <a:gd name="connsiteY282" fmla="*/ 6315299 h 6858000"/>
              <a:gd name="connsiteX283" fmla="*/ 1048562 w 12191998"/>
              <a:gd name="connsiteY283" fmla="*/ 6316599 h 6858000"/>
              <a:gd name="connsiteX284" fmla="*/ 1041639 w 12191998"/>
              <a:gd name="connsiteY284" fmla="*/ 6319773 h 6858000"/>
              <a:gd name="connsiteX285" fmla="*/ 1036288 w 12191998"/>
              <a:gd name="connsiteY285" fmla="*/ 6325850 h 6858000"/>
              <a:gd name="connsiteX286" fmla="*/ 1034323 w 12191998"/>
              <a:gd name="connsiteY286" fmla="*/ 6333800 h 6858000"/>
              <a:gd name="connsiteX287" fmla="*/ 1036711 w 12191998"/>
              <a:gd name="connsiteY287" fmla="*/ 6342416 h 6858000"/>
              <a:gd name="connsiteX288" fmla="*/ 1043725 w 12191998"/>
              <a:gd name="connsiteY288" fmla="*/ 6348523 h 6858000"/>
              <a:gd name="connsiteX289" fmla="*/ 1060322 w 12191998"/>
              <a:gd name="connsiteY289" fmla="*/ 6353753 h 6858000"/>
              <a:gd name="connsiteX290" fmla="*/ 1071446 w 12191998"/>
              <a:gd name="connsiteY290" fmla="*/ 6357441 h 6858000"/>
              <a:gd name="connsiteX291" fmla="*/ 1074651 w 12191998"/>
              <a:gd name="connsiteY291" fmla="*/ 6363245 h 6858000"/>
              <a:gd name="connsiteX292" fmla="*/ 1071023 w 12191998"/>
              <a:gd name="connsiteY292" fmla="*/ 6370410 h 6858000"/>
              <a:gd name="connsiteX293" fmla="*/ 1059898 w 12191998"/>
              <a:gd name="connsiteY293" fmla="*/ 6373463 h 6858000"/>
              <a:gd name="connsiteX294" fmla="*/ 1048320 w 12191998"/>
              <a:gd name="connsiteY294" fmla="*/ 6370017 h 6858000"/>
              <a:gd name="connsiteX295" fmla="*/ 1043271 w 12191998"/>
              <a:gd name="connsiteY295" fmla="*/ 6360101 h 6858000"/>
              <a:gd name="connsiteX296" fmla="*/ 1032509 w 12191998"/>
              <a:gd name="connsiteY296" fmla="*/ 6361794 h 6858000"/>
              <a:gd name="connsiteX297" fmla="*/ 1040883 w 12191998"/>
              <a:gd name="connsiteY297" fmla="*/ 6377212 h 6858000"/>
              <a:gd name="connsiteX298" fmla="*/ 1059959 w 12191998"/>
              <a:gd name="connsiteY298" fmla="*/ 6382411 h 6858000"/>
              <a:gd name="connsiteX299" fmla="*/ 1073502 w 12191998"/>
              <a:gd name="connsiteY299" fmla="*/ 6379781 h 6858000"/>
              <a:gd name="connsiteX300" fmla="*/ 1082662 w 12191998"/>
              <a:gd name="connsiteY300" fmla="*/ 6372344 h 6858000"/>
              <a:gd name="connsiteX301" fmla="*/ 1085836 w 12191998"/>
              <a:gd name="connsiteY301" fmla="*/ 6362096 h 6858000"/>
              <a:gd name="connsiteX302" fmla="*/ 1083236 w 12191998"/>
              <a:gd name="connsiteY302" fmla="*/ 6352785 h 6858000"/>
              <a:gd name="connsiteX303" fmla="*/ 1076072 w 12191998"/>
              <a:gd name="connsiteY303" fmla="*/ 6347072 h 6858000"/>
              <a:gd name="connsiteX304" fmla="*/ 1059959 w 12191998"/>
              <a:gd name="connsiteY304" fmla="*/ 6342023 h 6858000"/>
              <a:gd name="connsiteX305" fmla="*/ 1050345 w 12191998"/>
              <a:gd name="connsiteY305" fmla="*/ 6339242 h 6858000"/>
              <a:gd name="connsiteX306" fmla="*/ 1046174 w 12191998"/>
              <a:gd name="connsiteY306" fmla="*/ 6336340 h 6858000"/>
              <a:gd name="connsiteX307" fmla="*/ 1044843 w 12191998"/>
              <a:gd name="connsiteY307" fmla="*/ 6332531 h 6858000"/>
              <a:gd name="connsiteX308" fmla="*/ 1048048 w 12191998"/>
              <a:gd name="connsiteY308" fmla="*/ 6326726 h 6858000"/>
              <a:gd name="connsiteX309" fmla="*/ 1058750 w 12191998"/>
              <a:gd name="connsiteY309" fmla="*/ 6324247 h 6858000"/>
              <a:gd name="connsiteX310" fmla="*/ 1068575 w 12191998"/>
              <a:gd name="connsiteY310" fmla="*/ 6327029 h 6858000"/>
              <a:gd name="connsiteX311" fmla="*/ 1072777 w 12191998"/>
              <a:gd name="connsiteY311" fmla="*/ 6334768 h 6858000"/>
              <a:gd name="connsiteX312" fmla="*/ 1083418 w 12191998"/>
              <a:gd name="connsiteY312" fmla="*/ 6333317 h 6858000"/>
              <a:gd name="connsiteX313" fmla="*/ 1079669 w 12191998"/>
              <a:gd name="connsiteY313" fmla="*/ 6323371 h 6858000"/>
              <a:gd name="connsiteX314" fmla="*/ 1071235 w 12191998"/>
              <a:gd name="connsiteY314" fmla="*/ 6317476 h 6858000"/>
              <a:gd name="connsiteX315" fmla="*/ 1057964 w 12191998"/>
              <a:gd name="connsiteY315" fmla="*/ 6315299 h 6858000"/>
              <a:gd name="connsiteX316" fmla="*/ 991289 w 12191998"/>
              <a:gd name="connsiteY316" fmla="*/ 6315299 h 6858000"/>
              <a:gd name="connsiteX317" fmla="*/ 981887 w 12191998"/>
              <a:gd name="connsiteY317" fmla="*/ 6316599 h 6858000"/>
              <a:gd name="connsiteX318" fmla="*/ 974964 w 12191998"/>
              <a:gd name="connsiteY318" fmla="*/ 6319773 h 6858000"/>
              <a:gd name="connsiteX319" fmla="*/ 969613 w 12191998"/>
              <a:gd name="connsiteY319" fmla="*/ 6325850 h 6858000"/>
              <a:gd name="connsiteX320" fmla="*/ 967648 w 12191998"/>
              <a:gd name="connsiteY320" fmla="*/ 6333800 h 6858000"/>
              <a:gd name="connsiteX321" fmla="*/ 970036 w 12191998"/>
              <a:gd name="connsiteY321" fmla="*/ 6342416 h 6858000"/>
              <a:gd name="connsiteX322" fmla="*/ 977050 w 12191998"/>
              <a:gd name="connsiteY322" fmla="*/ 6348523 h 6858000"/>
              <a:gd name="connsiteX323" fmla="*/ 993647 w 12191998"/>
              <a:gd name="connsiteY323" fmla="*/ 6353753 h 6858000"/>
              <a:gd name="connsiteX324" fmla="*/ 1004771 w 12191998"/>
              <a:gd name="connsiteY324" fmla="*/ 6357441 h 6858000"/>
              <a:gd name="connsiteX325" fmla="*/ 1007976 w 12191998"/>
              <a:gd name="connsiteY325" fmla="*/ 6363245 h 6858000"/>
              <a:gd name="connsiteX326" fmla="*/ 1004348 w 12191998"/>
              <a:gd name="connsiteY326" fmla="*/ 6370410 h 6858000"/>
              <a:gd name="connsiteX327" fmla="*/ 993223 w 12191998"/>
              <a:gd name="connsiteY327" fmla="*/ 6373463 h 6858000"/>
              <a:gd name="connsiteX328" fmla="*/ 981645 w 12191998"/>
              <a:gd name="connsiteY328" fmla="*/ 6370017 h 6858000"/>
              <a:gd name="connsiteX329" fmla="*/ 976597 w 12191998"/>
              <a:gd name="connsiteY329" fmla="*/ 6360101 h 6858000"/>
              <a:gd name="connsiteX330" fmla="*/ 965834 w 12191998"/>
              <a:gd name="connsiteY330" fmla="*/ 6361794 h 6858000"/>
              <a:gd name="connsiteX331" fmla="*/ 974208 w 12191998"/>
              <a:gd name="connsiteY331" fmla="*/ 6377212 h 6858000"/>
              <a:gd name="connsiteX332" fmla="*/ 993284 w 12191998"/>
              <a:gd name="connsiteY332" fmla="*/ 6382411 h 6858000"/>
              <a:gd name="connsiteX333" fmla="*/ 1006827 w 12191998"/>
              <a:gd name="connsiteY333" fmla="*/ 6379781 h 6858000"/>
              <a:gd name="connsiteX334" fmla="*/ 1015987 w 12191998"/>
              <a:gd name="connsiteY334" fmla="*/ 6372344 h 6858000"/>
              <a:gd name="connsiteX335" fmla="*/ 1019161 w 12191998"/>
              <a:gd name="connsiteY335" fmla="*/ 6362096 h 6858000"/>
              <a:gd name="connsiteX336" fmla="*/ 1016561 w 12191998"/>
              <a:gd name="connsiteY336" fmla="*/ 6352785 h 6858000"/>
              <a:gd name="connsiteX337" fmla="*/ 1009397 w 12191998"/>
              <a:gd name="connsiteY337" fmla="*/ 6347072 h 6858000"/>
              <a:gd name="connsiteX338" fmla="*/ 993284 w 12191998"/>
              <a:gd name="connsiteY338" fmla="*/ 6342023 h 6858000"/>
              <a:gd name="connsiteX339" fmla="*/ 983670 w 12191998"/>
              <a:gd name="connsiteY339" fmla="*/ 6339242 h 6858000"/>
              <a:gd name="connsiteX340" fmla="*/ 979499 w 12191998"/>
              <a:gd name="connsiteY340" fmla="*/ 6336340 h 6858000"/>
              <a:gd name="connsiteX341" fmla="*/ 978169 w 12191998"/>
              <a:gd name="connsiteY341" fmla="*/ 6332531 h 6858000"/>
              <a:gd name="connsiteX342" fmla="*/ 981373 w 12191998"/>
              <a:gd name="connsiteY342" fmla="*/ 6326726 h 6858000"/>
              <a:gd name="connsiteX343" fmla="*/ 992075 w 12191998"/>
              <a:gd name="connsiteY343" fmla="*/ 6324247 h 6858000"/>
              <a:gd name="connsiteX344" fmla="*/ 1001899 w 12191998"/>
              <a:gd name="connsiteY344" fmla="*/ 6327029 h 6858000"/>
              <a:gd name="connsiteX345" fmla="*/ 1006102 w 12191998"/>
              <a:gd name="connsiteY345" fmla="*/ 6334768 h 6858000"/>
              <a:gd name="connsiteX346" fmla="*/ 1016743 w 12191998"/>
              <a:gd name="connsiteY346" fmla="*/ 6333317 h 6858000"/>
              <a:gd name="connsiteX347" fmla="*/ 1012994 w 12191998"/>
              <a:gd name="connsiteY347" fmla="*/ 6323371 h 6858000"/>
              <a:gd name="connsiteX348" fmla="*/ 1004560 w 12191998"/>
              <a:gd name="connsiteY348" fmla="*/ 6317476 h 6858000"/>
              <a:gd name="connsiteX349" fmla="*/ 991289 w 12191998"/>
              <a:gd name="connsiteY349" fmla="*/ 6315299 h 6858000"/>
              <a:gd name="connsiteX350" fmla="*/ 929874 w 12191998"/>
              <a:gd name="connsiteY350" fmla="*/ 6315299 h 6858000"/>
              <a:gd name="connsiteX351" fmla="*/ 908228 w 12191998"/>
              <a:gd name="connsiteY351" fmla="*/ 6324247 h 6858000"/>
              <a:gd name="connsiteX352" fmla="*/ 899885 w 12191998"/>
              <a:gd name="connsiteY352" fmla="*/ 6349399 h 6858000"/>
              <a:gd name="connsiteX353" fmla="*/ 908138 w 12191998"/>
              <a:gd name="connsiteY353" fmla="*/ 6373735 h 6858000"/>
              <a:gd name="connsiteX354" fmla="*/ 930478 w 12191998"/>
              <a:gd name="connsiteY354" fmla="*/ 6382411 h 6858000"/>
              <a:gd name="connsiteX355" fmla="*/ 948859 w 12191998"/>
              <a:gd name="connsiteY355" fmla="*/ 6376970 h 6858000"/>
              <a:gd name="connsiteX356" fmla="*/ 958714 w 12191998"/>
              <a:gd name="connsiteY356" fmla="*/ 6361673 h 6858000"/>
              <a:gd name="connsiteX357" fmla="*/ 947468 w 12191998"/>
              <a:gd name="connsiteY357" fmla="*/ 6360282 h 6858000"/>
              <a:gd name="connsiteX358" fmla="*/ 940757 w 12191998"/>
              <a:gd name="connsiteY358" fmla="*/ 6370319 h 6858000"/>
              <a:gd name="connsiteX359" fmla="*/ 930539 w 12191998"/>
              <a:gd name="connsiteY359" fmla="*/ 6373463 h 6858000"/>
              <a:gd name="connsiteX360" fmla="*/ 917116 w 12191998"/>
              <a:gd name="connsiteY360" fmla="*/ 6367840 h 6858000"/>
              <a:gd name="connsiteX361" fmla="*/ 911131 w 12191998"/>
              <a:gd name="connsiteY361" fmla="*/ 6351636 h 6858000"/>
              <a:gd name="connsiteX362" fmla="*/ 959016 w 12191998"/>
              <a:gd name="connsiteY362" fmla="*/ 6351636 h 6858000"/>
              <a:gd name="connsiteX363" fmla="*/ 959077 w 12191998"/>
              <a:gd name="connsiteY363" fmla="*/ 6348734 h 6858000"/>
              <a:gd name="connsiteX364" fmla="*/ 950914 w 12191998"/>
              <a:gd name="connsiteY364" fmla="*/ 6324066 h 6858000"/>
              <a:gd name="connsiteX365" fmla="*/ 929874 w 12191998"/>
              <a:gd name="connsiteY365" fmla="*/ 6315299 h 6858000"/>
              <a:gd name="connsiteX366" fmla="*/ 867068 w 12191998"/>
              <a:gd name="connsiteY366" fmla="*/ 6315299 h 6858000"/>
              <a:gd name="connsiteX367" fmla="*/ 846632 w 12191998"/>
              <a:gd name="connsiteY367" fmla="*/ 6325880 h 6858000"/>
              <a:gd name="connsiteX368" fmla="*/ 846632 w 12191998"/>
              <a:gd name="connsiteY368" fmla="*/ 6316750 h 6858000"/>
              <a:gd name="connsiteX369" fmla="*/ 836838 w 12191998"/>
              <a:gd name="connsiteY369" fmla="*/ 6316750 h 6858000"/>
              <a:gd name="connsiteX370" fmla="*/ 836838 w 12191998"/>
              <a:gd name="connsiteY370" fmla="*/ 6380960 h 6858000"/>
              <a:gd name="connsiteX371" fmla="*/ 847721 w 12191998"/>
              <a:gd name="connsiteY371" fmla="*/ 6380960 h 6858000"/>
              <a:gd name="connsiteX372" fmla="*/ 847721 w 12191998"/>
              <a:gd name="connsiteY372" fmla="*/ 6345893 h 6858000"/>
              <a:gd name="connsiteX373" fmla="*/ 852769 w 12191998"/>
              <a:gd name="connsiteY373" fmla="*/ 6329145 h 6858000"/>
              <a:gd name="connsiteX374" fmla="*/ 864771 w 12191998"/>
              <a:gd name="connsiteY374" fmla="*/ 6324731 h 6858000"/>
              <a:gd name="connsiteX375" fmla="*/ 872359 w 12191998"/>
              <a:gd name="connsiteY375" fmla="*/ 6326696 h 6858000"/>
              <a:gd name="connsiteX376" fmla="*/ 876863 w 12191998"/>
              <a:gd name="connsiteY376" fmla="*/ 6331956 h 6858000"/>
              <a:gd name="connsiteX377" fmla="*/ 878133 w 12191998"/>
              <a:gd name="connsiteY377" fmla="*/ 6341902 h 6858000"/>
              <a:gd name="connsiteX378" fmla="*/ 878133 w 12191998"/>
              <a:gd name="connsiteY378" fmla="*/ 6380960 h 6858000"/>
              <a:gd name="connsiteX379" fmla="*/ 889016 w 12191998"/>
              <a:gd name="connsiteY379" fmla="*/ 6380960 h 6858000"/>
              <a:gd name="connsiteX380" fmla="*/ 889016 w 12191998"/>
              <a:gd name="connsiteY380" fmla="*/ 6341479 h 6858000"/>
              <a:gd name="connsiteX381" fmla="*/ 888411 w 12191998"/>
              <a:gd name="connsiteY381" fmla="*/ 6330898 h 6858000"/>
              <a:gd name="connsiteX382" fmla="*/ 885025 w 12191998"/>
              <a:gd name="connsiteY382" fmla="*/ 6322857 h 6858000"/>
              <a:gd name="connsiteX383" fmla="*/ 877740 w 12191998"/>
              <a:gd name="connsiteY383" fmla="*/ 6317385 h 6858000"/>
              <a:gd name="connsiteX384" fmla="*/ 867068 w 12191998"/>
              <a:gd name="connsiteY384" fmla="*/ 6315299 h 6858000"/>
              <a:gd name="connsiteX385" fmla="*/ 762689 w 12191998"/>
              <a:gd name="connsiteY385" fmla="*/ 6315299 h 6858000"/>
              <a:gd name="connsiteX386" fmla="*/ 753287 w 12191998"/>
              <a:gd name="connsiteY386" fmla="*/ 6316599 h 6858000"/>
              <a:gd name="connsiteX387" fmla="*/ 746364 w 12191998"/>
              <a:gd name="connsiteY387" fmla="*/ 6319773 h 6858000"/>
              <a:gd name="connsiteX388" fmla="*/ 741013 w 12191998"/>
              <a:gd name="connsiteY388" fmla="*/ 6325850 h 6858000"/>
              <a:gd name="connsiteX389" fmla="*/ 739048 w 12191998"/>
              <a:gd name="connsiteY389" fmla="*/ 6333800 h 6858000"/>
              <a:gd name="connsiteX390" fmla="*/ 741436 w 12191998"/>
              <a:gd name="connsiteY390" fmla="*/ 6342416 h 6858000"/>
              <a:gd name="connsiteX391" fmla="*/ 748450 w 12191998"/>
              <a:gd name="connsiteY391" fmla="*/ 6348523 h 6858000"/>
              <a:gd name="connsiteX392" fmla="*/ 765047 w 12191998"/>
              <a:gd name="connsiteY392" fmla="*/ 6353753 h 6858000"/>
              <a:gd name="connsiteX393" fmla="*/ 776171 w 12191998"/>
              <a:gd name="connsiteY393" fmla="*/ 6357441 h 6858000"/>
              <a:gd name="connsiteX394" fmla="*/ 779376 w 12191998"/>
              <a:gd name="connsiteY394" fmla="*/ 6363245 h 6858000"/>
              <a:gd name="connsiteX395" fmla="*/ 775748 w 12191998"/>
              <a:gd name="connsiteY395" fmla="*/ 6370410 h 6858000"/>
              <a:gd name="connsiteX396" fmla="*/ 764623 w 12191998"/>
              <a:gd name="connsiteY396" fmla="*/ 6373463 h 6858000"/>
              <a:gd name="connsiteX397" fmla="*/ 753045 w 12191998"/>
              <a:gd name="connsiteY397" fmla="*/ 6370017 h 6858000"/>
              <a:gd name="connsiteX398" fmla="*/ 747996 w 12191998"/>
              <a:gd name="connsiteY398" fmla="*/ 6360101 h 6858000"/>
              <a:gd name="connsiteX399" fmla="*/ 737234 w 12191998"/>
              <a:gd name="connsiteY399" fmla="*/ 6361794 h 6858000"/>
              <a:gd name="connsiteX400" fmla="*/ 745608 w 12191998"/>
              <a:gd name="connsiteY400" fmla="*/ 6377212 h 6858000"/>
              <a:gd name="connsiteX401" fmla="*/ 764684 w 12191998"/>
              <a:gd name="connsiteY401" fmla="*/ 6382411 h 6858000"/>
              <a:gd name="connsiteX402" fmla="*/ 778227 w 12191998"/>
              <a:gd name="connsiteY402" fmla="*/ 6379781 h 6858000"/>
              <a:gd name="connsiteX403" fmla="*/ 787387 w 12191998"/>
              <a:gd name="connsiteY403" fmla="*/ 6372344 h 6858000"/>
              <a:gd name="connsiteX404" fmla="*/ 790561 w 12191998"/>
              <a:gd name="connsiteY404" fmla="*/ 6362096 h 6858000"/>
              <a:gd name="connsiteX405" fmla="*/ 787961 w 12191998"/>
              <a:gd name="connsiteY405" fmla="*/ 6352785 h 6858000"/>
              <a:gd name="connsiteX406" fmla="*/ 780797 w 12191998"/>
              <a:gd name="connsiteY406" fmla="*/ 6347072 h 6858000"/>
              <a:gd name="connsiteX407" fmla="*/ 764684 w 12191998"/>
              <a:gd name="connsiteY407" fmla="*/ 6342023 h 6858000"/>
              <a:gd name="connsiteX408" fmla="*/ 755070 w 12191998"/>
              <a:gd name="connsiteY408" fmla="*/ 6339242 h 6858000"/>
              <a:gd name="connsiteX409" fmla="*/ 750899 w 12191998"/>
              <a:gd name="connsiteY409" fmla="*/ 6336340 h 6858000"/>
              <a:gd name="connsiteX410" fmla="*/ 749568 w 12191998"/>
              <a:gd name="connsiteY410" fmla="*/ 6332531 h 6858000"/>
              <a:gd name="connsiteX411" fmla="*/ 752773 w 12191998"/>
              <a:gd name="connsiteY411" fmla="*/ 6326726 h 6858000"/>
              <a:gd name="connsiteX412" fmla="*/ 763475 w 12191998"/>
              <a:gd name="connsiteY412" fmla="*/ 6324247 h 6858000"/>
              <a:gd name="connsiteX413" fmla="*/ 773300 w 12191998"/>
              <a:gd name="connsiteY413" fmla="*/ 6327029 h 6858000"/>
              <a:gd name="connsiteX414" fmla="*/ 777502 w 12191998"/>
              <a:gd name="connsiteY414" fmla="*/ 6334768 h 6858000"/>
              <a:gd name="connsiteX415" fmla="*/ 788143 w 12191998"/>
              <a:gd name="connsiteY415" fmla="*/ 6333317 h 6858000"/>
              <a:gd name="connsiteX416" fmla="*/ 784394 w 12191998"/>
              <a:gd name="connsiteY416" fmla="*/ 6323371 h 6858000"/>
              <a:gd name="connsiteX417" fmla="*/ 775960 w 12191998"/>
              <a:gd name="connsiteY417" fmla="*/ 6317476 h 6858000"/>
              <a:gd name="connsiteX418" fmla="*/ 762689 w 12191998"/>
              <a:gd name="connsiteY418" fmla="*/ 6315299 h 6858000"/>
              <a:gd name="connsiteX419" fmla="*/ 525680 w 12191998"/>
              <a:gd name="connsiteY419" fmla="*/ 6301635 h 6858000"/>
              <a:gd name="connsiteX420" fmla="*/ 531968 w 12191998"/>
              <a:gd name="connsiteY420" fmla="*/ 6320015 h 6858000"/>
              <a:gd name="connsiteX421" fmla="*/ 541218 w 12191998"/>
              <a:gd name="connsiteY421" fmla="*/ 6344562 h 6858000"/>
              <a:gd name="connsiteX422" fmla="*/ 511169 w 12191998"/>
              <a:gd name="connsiteY422" fmla="*/ 6344562 h 6858000"/>
              <a:gd name="connsiteX423" fmla="*/ 520903 w 12191998"/>
              <a:gd name="connsiteY423" fmla="*/ 6318564 h 6858000"/>
              <a:gd name="connsiteX424" fmla="*/ 525680 w 12191998"/>
              <a:gd name="connsiteY424" fmla="*/ 6301635 h 6858000"/>
              <a:gd name="connsiteX425" fmla="*/ 1847395 w 12191998"/>
              <a:gd name="connsiteY425" fmla="*/ 6292324 h 6858000"/>
              <a:gd name="connsiteX426" fmla="*/ 1847395 w 12191998"/>
              <a:gd name="connsiteY426" fmla="*/ 6380960 h 6858000"/>
              <a:gd name="connsiteX427" fmla="*/ 1902777 w 12191998"/>
              <a:gd name="connsiteY427" fmla="*/ 6380960 h 6858000"/>
              <a:gd name="connsiteX428" fmla="*/ 1902777 w 12191998"/>
              <a:gd name="connsiteY428" fmla="*/ 6370500 h 6858000"/>
              <a:gd name="connsiteX429" fmla="*/ 1859124 w 12191998"/>
              <a:gd name="connsiteY429" fmla="*/ 6370500 h 6858000"/>
              <a:gd name="connsiteX430" fmla="*/ 1859124 w 12191998"/>
              <a:gd name="connsiteY430" fmla="*/ 6292324 h 6858000"/>
              <a:gd name="connsiteX431" fmla="*/ 1676066 w 12191998"/>
              <a:gd name="connsiteY431" fmla="*/ 6292324 h 6858000"/>
              <a:gd name="connsiteX432" fmla="*/ 1676066 w 12191998"/>
              <a:gd name="connsiteY432" fmla="*/ 6380960 h 6858000"/>
              <a:gd name="connsiteX433" fmla="*/ 1687372 w 12191998"/>
              <a:gd name="connsiteY433" fmla="*/ 6380960 h 6858000"/>
              <a:gd name="connsiteX434" fmla="*/ 1687372 w 12191998"/>
              <a:gd name="connsiteY434" fmla="*/ 6305504 h 6858000"/>
              <a:gd name="connsiteX435" fmla="*/ 1713007 w 12191998"/>
              <a:gd name="connsiteY435" fmla="*/ 6380960 h 6858000"/>
              <a:gd name="connsiteX436" fmla="*/ 1723588 w 12191998"/>
              <a:gd name="connsiteY436" fmla="*/ 6380960 h 6858000"/>
              <a:gd name="connsiteX437" fmla="*/ 1749345 w 12191998"/>
              <a:gd name="connsiteY437" fmla="*/ 6306774 h 6858000"/>
              <a:gd name="connsiteX438" fmla="*/ 1749345 w 12191998"/>
              <a:gd name="connsiteY438" fmla="*/ 6380960 h 6858000"/>
              <a:gd name="connsiteX439" fmla="*/ 1760651 w 12191998"/>
              <a:gd name="connsiteY439" fmla="*/ 6380960 h 6858000"/>
              <a:gd name="connsiteX440" fmla="*/ 1760651 w 12191998"/>
              <a:gd name="connsiteY440" fmla="*/ 6292324 h 6858000"/>
              <a:gd name="connsiteX441" fmla="*/ 1744871 w 12191998"/>
              <a:gd name="connsiteY441" fmla="*/ 6292324 h 6858000"/>
              <a:gd name="connsiteX442" fmla="*/ 1723649 w 12191998"/>
              <a:gd name="connsiteY442" fmla="*/ 6353994 h 6858000"/>
              <a:gd name="connsiteX443" fmla="*/ 1718932 w 12191998"/>
              <a:gd name="connsiteY443" fmla="*/ 6368203 h 6858000"/>
              <a:gd name="connsiteX444" fmla="*/ 1714700 w 12191998"/>
              <a:gd name="connsiteY444" fmla="*/ 6355083 h 6858000"/>
              <a:gd name="connsiteX445" fmla="*/ 1693720 w 12191998"/>
              <a:gd name="connsiteY445" fmla="*/ 6292324 h 6858000"/>
              <a:gd name="connsiteX446" fmla="*/ 1560738 w 12191998"/>
              <a:gd name="connsiteY446" fmla="*/ 6292324 h 6858000"/>
              <a:gd name="connsiteX447" fmla="*/ 1560738 w 12191998"/>
              <a:gd name="connsiteY447" fmla="*/ 6380960 h 6858000"/>
              <a:gd name="connsiteX448" fmla="*/ 1571621 w 12191998"/>
              <a:gd name="connsiteY448" fmla="*/ 6380960 h 6858000"/>
              <a:gd name="connsiteX449" fmla="*/ 1571621 w 12191998"/>
              <a:gd name="connsiteY449" fmla="*/ 6345832 h 6858000"/>
              <a:gd name="connsiteX450" fmla="*/ 1573434 w 12191998"/>
              <a:gd name="connsiteY450" fmla="*/ 6333982 h 6858000"/>
              <a:gd name="connsiteX451" fmla="*/ 1579511 w 12191998"/>
              <a:gd name="connsiteY451" fmla="*/ 6327180 h 6858000"/>
              <a:gd name="connsiteX452" fmla="*/ 1588610 w 12191998"/>
              <a:gd name="connsiteY452" fmla="*/ 6324671 h 6858000"/>
              <a:gd name="connsiteX453" fmla="*/ 1598617 w 12191998"/>
              <a:gd name="connsiteY453" fmla="*/ 6328389 h 6858000"/>
              <a:gd name="connsiteX454" fmla="*/ 1602154 w 12191998"/>
              <a:gd name="connsiteY454" fmla="*/ 6340270 h 6858000"/>
              <a:gd name="connsiteX455" fmla="*/ 1602154 w 12191998"/>
              <a:gd name="connsiteY455" fmla="*/ 6380960 h 6858000"/>
              <a:gd name="connsiteX456" fmla="*/ 1613037 w 12191998"/>
              <a:gd name="connsiteY456" fmla="*/ 6380960 h 6858000"/>
              <a:gd name="connsiteX457" fmla="*/ 1613037 w 12191998"/>
              <a:gd name="connsiteY457" fmla="*/ 6340270 h 6858000"/>
              <a:gd name="connsiteX458" fmla="*/ 1610770 w 12191998"/>
              <a:gd name="connsiteY458" fmla="*/ 6325880 h 6858000"/>
              <a:gd name="connsiteX459" fmla="*/ 1603242 w 12191998"/>
              <a:gd name="connsiteY459" fmla="*/ 6318111 h 6858000"/>
              <a:gd name="connsiteX460" fmla="*/ 1590847 w 12191998"/>
              <a:gd name="connsiteY460" fmla="*/ 6315299 h 6858000"/>
              <a:gd name="connsiteX461" fmla="*/ 1571621 w 12191998"/>
              <a:gd name="connsiteY461" fmla="*/ 6324127 h 6858000"/>
              <a:gd name="connsiteX462" fmla="*/ 1571621 w 12191998"/>
              <a:gd name="connsiteY462" fmla="*/ 6292324 h 6858000"/>
              <a:gd name="connsiteX463" fmla="*/ 1285541 w 12191998"/>
              <a:gd name="connsiteY463" fmla="*/ 6292324 h 6858000"/>
              <a:gd name="connsiteX464" fmla="*/ 1285541 w 12191998"/>
              <a:gd name="connsiteY464" fmla="*/ 6380960 h 6858000"/>
              <a:gd name="connsiteX465" fmla="*/ 1296847 w 12191998"/>
              <a:gd name="connsiteY465" fmla="*/ 6380960 h 6858000"/>
              <a:gd name="connsiteX466" fmla="*/ 1296847 w 12191998"/>
              <a:gd name="connsiteY466" fmla="*/ 6305504 h 6858000"/>
              <a:gd name="connsiteX467" fmla="*/ 1322483 w 12191998"/>
              <a:gd name="connsiteY467" fmla="*/ 6380960 h 6858000"/>
              <a:gd name="connsiteX468" fmla="*/ 1333063 w 12191998"/>
              <a:gd name="connsiteY468" fmla="*/ 6380960 h 6858000"/>
              <a:gd name="connsiteX469" fmla="*/ 1358820 w 12191998"/>
              <a:gd name="connsiteY469" fmla="*/ 6306774 h 6858000"/>
              <a:gd name="connsiteX470" fmla="*/ 1358820 w 12191998"/>
              <a:gd name="connsiteY470" fmla="*/ 6380960 h 6858000"/>
              <a:gd name="connsiteX471" fmla="*/ 1370126 w 12191998"/>
              <a:gd name="connsiteY471" fmla="*/ 6380960 h 6858000"/>
              <a:gd name="connsiteX472" fmla="*/ 1370126 w 12191998"/>
              <a:gd name="connsiteY472" fmla="*/ 6292324 h 6858000"/>
              <a:gd name="connsiteX473" fmla="*/ 1354346 w 12191998"/>
              <a:gd name="connsiteY473" fmla="*/ 6292324 h 6858000"/>
              <a:gd name="connsiteX474" fmla="*/ 1333124 w 12191998"/>
              <a:gd name="connsiteY474" fmla="*/ 6353994 h 6858000"/>
              <a:gd name="connsiteX475" fmla="*/ 1328408 w 12191998"/>
              <a:gd name="connsiteY475" fmla="*/ 6368203 h 6858000"/>
              <a:gd name="connsiteX476" fmla="*/ 1324175 w 12191998"/>
              <a:gd name="connsiteY476" fmla="*/ 6355083 h 6858000"/>
              <a:gd name="connsiteX477" fmla="*/ 1303195 w 12191998"/>
              <a:gd name="connsiteY477" fmla="*/ 6292324 h 6858000"/>
              <a:gd name="connsiteX478" fmla="*/ 808323 w 12191998"/>
              <a:gd name="connsiteY478" fmla="*/ 6292324 h 6858000"/>
              <a:gd name="connsiteX479" fmla="*/ 808323 w 12191998"/>
              <a:gd name="connsiteY479" fmla="*/ 6304839 h 6858000"/>
              <a:gd name="connsiteX480" fmla="*/ 819206 w 12191998"/>
              <a:gd name="connsiteY480" fmla="*/ 6304839 h 6858000"/>
              <a:gd name="connsiteX481" fmla="*/ 819206 w 12191998"/>
              <a:gd name="connsiteY481" fmla="*/ 6292324 h 6858000"/>
              <a:gd name="connsiteX482" fmla="*/ 608177 w 12191998"/>
              <a:gd name="connsiteY482" fmla="*/ 6292324 h 6858000"/>
              <a:gd name="connsiteX483" fmla="*/ 608177 w 12191998"/>
              <a:gd name="connsiteY483" fmla="*/ 6380960 h 6858000"/>
              <a:gd name="connsiteX484" fmla="*/ 618274 w 12191998"/>
              <a:gd name="connsiteY484" fmla="*/ 6380960 h 6858000"/>
              <a:gd name="connsiteX485" fmla="*/ 618274 w 12191998"/>
              <a:gd name="connsiteY485" fmla="*/ 6372919 h 6858000"/>
              <a:gd name="connsiteX486" fmla="*/ 636110 w 12191998"/>
              <a:gd name="connsiteY486" fmla="*/ 6382411 h 6858000"/>
              <a:gd name="connsiteX487" fmla="*/ 655700 w 12191998"/>
              <a:gd name="connsiteY487" fmla="*/ 6373403 h 6858000"/>
              <a:gd name="connsiteX488" fmla="*/ 663862 w 12191998"/>
              <a:gd name="connsiteY488" fmla="*/ 6347888 h 6858000"/>
              <a:gd name="connsiteX489" fmla="*/ 661927 w 12191998"/>
              <a:gd name="connsiteY489" fmla="*/ 6334828 h 6858000"/>
              <a:gd name="connsiteX490" fmla="*/ 656576 w 12191998"/>
              <a:gd name="connsiteY490" fmla="*/ 6324399 h 6858000"/>
              <a:gd name="connsiteX491" fmla="*/ 647870 w 12191998"/>
              <a:gd name="connsiteY491" fmla="*/ 6317687 h 6858000"/>
              <a:gd name="connsiteX492" fmla="*/ 636654 w 12191998"/>
              <a:gd name="connsiteY492" fmla="*/ 6315299 h 6858000"/>
              <a:gd name="connsiteX493" fmla="*/ 619060 w 12191998"/>
              <a:gd name="connsiteY493" fmla="*/ 6323945 h 6858000"/>
              <a:gd name="connsiteX494" fmla="*/ 619060 w 12191998"/>
              <a:gd name="connsiteY494" fmla="*/ 6292324 h 6858000"/>
              <a:gd name="connsiteX495" fmla="*/ 519634 w 12191998"/>
              <a:gd name="connsiteY495" fmla="*/ 6292324 h 6858000"/>
              <a:gd name="connsiteX496" fmla="*/ 485594 w 12191998"/>
              <a:gd name="connsiteY496" fmla="*/ 6380960 h 6858000"/>
              <a:gd name="connsiteX497" fmla="*/ 498049 w 12191998"/>
              <a:gd name="connsiteY497" fmla="*/ 6380960 h 6858000"/>
              <a:gd name="connsiteX498" fmla="*/ 507783 w 12191998"/>
              <a:gd name="connsiteY498" fmla="*/ 6354115 h 6858000"/>
              <a:gd name="connsiteX499" fmla="*/ 544846 w 12191998"/>
              <a:gd name="connsiteY499" fmla="*/ 6354115 h 6858000"/>
              <a:gd name="connsiteX500" fmla="*/ 555185 w 12191998"/>
              <a:gd name="connsiteY500" fmla="*/ 6380960 h 6858000"/>
              <a:gd name="connsiteX501" fmla="*/ 568547 w 12191998"/>
              <a:gd name="connsiteY501" fmla="*/ 6380960 h 6858000"/>
              <a:gd name="connsiteX502" fmla="*/ 532270 w 12191998"/>
              <a:gd name="connsiteY502" fmla="*/ 6292324 h 6858000"/>
              <a:gd name="connsiteX503" fmla="*/ 1228688 w 12191998"/>
              <a:gd name="connsiteY503" fmla="*/ 6290812 h 6858000"/>
              <a:gd name="connsiteX504" fmla="*/ 1217593 w 12191998"/>
              <a:gd name="connsiteY504" fmla="*/ 6293442 h 6858000"/>
              <a:gd name="connsiteX505" fmla="*/ 1212061 w 12191998"/>
              <a:gd name="connsiteY505" fmla="*/ 6300305 h 6858000"/>
              <a:gd name="connsiteX506" fmla="*/ 1210913 w 12191998"/>
              <a:gd name="connsiteY506" fmla="*/ 6309918 h 6858000"/>
              <a:gd name="connsiteX507" fmla="*/ 1210913 w 12191998"/>
              <a:gd name="connsiteY507" fmla="*/ 6316750 h 6858000"/>
              <a:gd name="connsiteX508" fmla="*/ 1201299 w 12191998"/>
              <a:gd name="connsiteY508" fmla="*/ 6316750 h 6858000"/>
              <a:gd name="connsiteX509" fmla="*/ 1201299 w 12191998"/>
              <a:gd name="connsiteY509" fmla="*/ 6325215 h 6858000"/>
              <a:gd name="connsiteX510" fmla="*/ 1210913 w 12191998"/>
              <a:gd name="connsiteY510" fmla="*/ 6325215 h 6858000"/>
              <a:gd name="connsiteX511" fmla="*/ 1210913 w 12191998"/>
              <a:gd name="connsiteY511" fmla="*/ 6380960 h 6858000"/>
              <a:gd name="connsiteX512" fmla="*/ 1221735 w 12191998"/>
              <a:gd name="connsiteY512" fmla="*/ 6380960 h 6858000"/>
              <a:gd name="connsiteX513" fmla="*/ 1221735 w 12191998"/>
              <a:gd name="connsiteY513" fmla="*/ 6325215 h 6858000"/>
              <a:gd name="connsiteX514" fmla="*/ 1234251 w 12191998"/>
              <a:gd name="connsiteY514" fmla="*/ 6325215 h 6858000"/>
              <a:gd name="connsiteX515" fmla="*/ 1234251 w 12191998"/>
              <a:gd name="connsiteY515" fmla="*/ 6316750 h 6858000"/>
              <a:gd name="connsiteX516" fmla="*/ 1221735 w 12191998"/>
              <a:gd name="connsiteY516" fmla="*/ 6316750 h 6858000"/>
              <a:gd name="connsiteX517" fmla="*/ 1221735 w 12191998"/>
              <a:gd name="connsiteY517" fmla="*/ 6310825 h 6858000"/>
              <a:gd name="connsiteX518" fmla="*/ 1223791 w 12191998"/>
              <a:gd name="connsiteY518" fmla="*/ 6302905 h 6858000"/>
              <a:gd name="connsiteX519" fmla="*/ 1230804 w 12191998"/>
              <a:gd name="connsiteY519" fmla="*/ 6300788 h 6858000"/>
              <a:gd name="connsiteX520" fmla="*/ 1237213 w 12191998"/>
              <a:gd name="connsiteY520" fmla="*/ 6301393 h 6858000"/>
              <a:gd name="connsiteX521" fmla="*/ 1238846 w 12191998"/>
              <a:gd name="connsiteY521" fmla="*/ 6291901 h 6858000"/>
              <a:gd name="connsiteX522" fmla="*/ 1228688 w 12191998"/>
              <a:gd name="connsiteY522" fmla="*/ 6290812 h 6858000"/>
              <a:gd name="connsiteX523" fmla="*/ 2096894 w 12191998"/>
              <a:gd name="connsiteY523" fmla="*/ 521338 h 6858000"/>
              <a:gd name="connsiteX524" fmla="*/ 2138859 w 12191998"/>
              <a:gd name="connsiteY524" fmla="*/ 529890 h 6858000"/>
              <a:gd name="connsiteX525" fmla="*/ 2124714 w 12191998"/>
              <a:gd name="connsiteY525" fmla="*/ 568373 h 6858000"/>
              <a:gd name="connsiteX526" fmla="*/ 2088878 w 12191998"/>
              <a:gd name="connsiteY526" fmla="*/ 581675 h 6858000"/>
              <a:gd name="connsiteX527" fmla="*/ 2063416 w 12191998"/>
              <a:gd name="connsiteY527" fmla="*/ 574074 h 6858000"/>
              <a:gd name="connsiteX528" fmla="*/ 2054457 w 12191998"/>
              <a:gd name="connsiteY528" fmla="*/ 552219 h 6858000"/>
              <a:gd name="connsiteX529" fmla="*/ 2064831 w 12191998"/>
              <a:gd name="connsiteY529" fmla="*/ 529415 h 6858000"/>
              <a:gd name="connsiteX530" fmla="*/ 2096894 w 12191998"/>
              <a:gd name="connsiteY530" fmla="*/ 521338 h 6858000"/>
              <a:gd name="connsiteX531" fmla="*/ 2478849 w 12191998"/>
              <a:gd name="connsiteY531" fmla="*/ 452281 h 6858000"/>
              <a:gd name="connsiteX532" fmla="*/ 2508136 w 12191998"/>
              <a:gd name="connsiteY532" fmla="*/ 460379 h 6858000"/>
              <a:gd name="connsiteX533" fmla="*/ 2527977 w 12191998"/>
              <a:gd name="connsiteY533" fmla="*/ 481814 h 6858000"/>
              <a:gd name="connsiteX534" fmla="*/ 2535062 w 12191998"/>
              <a:gd name="connsiteY534" fmla="*/ 513728 h 6858000"/>
              <a:gd name="connsiteX535" fmla="*/ 2527977 w 12191998"/>
              <a:gd name="connsiteY535" fmla="*/ 545643 h 6858000"/>
              <a:gd name="connsiteX536" fmla="*/ 2508136 w 12191998"/>
              <a:gd name="connsiteY536" fmla="*/ 567078 h 6858000"/>
              <a:gd name="connsiteX537" fmla="*/ 2478849 w 12191998"/>
              <a:gd name="connsiteY537" fmla="*/ 574699 h 6858000"/>
              <a:gd name="connsiteX538" fmla="*/ 2450033 w 12191998"/>
              <a:gd name="connsiteY538" fmla="*/ 567078 h 6858000"/>
              <a:gd name="connsiteX539" fmla="*/ 2430193 w 12191998"/>
              <a:gd name="connsiteY539" fmla="*/ 545643 h 6858000"/>
              <a:gd name="connsiteX540" fmla="*/ 2423107 w 12191998"/>
              <a:gd name="connsiteY540" fmla="*/ 513728 h 6858000"/>
              <a:gd name="connsiteX541" fmla="*/ 2430193 w 12191998"/>
              <a:gd name="connsiteY541" fmla="*/ 481814 h 6858000"/>
              <a:gd name="connsiteX542" fmla="*/ 2450033 w 12191998"/>
              <a:gd name="connsiteY542" fmla="*/ 460379 h 6858000"/>
              <a:gd name="connsiteX543" fmla="*/ 2478849 w 12191998"/>
              <a:gd name="connsiteY543" fmla="*/ 452281 h 6858000"/>
              <a:gd name="connsiteX544" fmla="*/ 3294704 w 12191998"/>
              <a:gd name="connsiteY544" fmla="*/ 447050 h 6858000"/>
              <a:gd name="connsiteX545" fmla="*/ 3326385 w 12191998"/>
              <a:gd name="connsiteY545" fmla="*/ 457554 h 6858000"/>
              <a:gd name="connsiteX546" fmla="*/ 3341990 w 12191998"/>
              <a:gd name="connsiteY546" fmla="*/ 489065 h 6858000"/>
              <a:gd name="connsiteX547" fmla="*/ 3342462 w 12191998"/>
              <a:gd name="connsiteY547" fmla="*/ 496226 h 6858000"/>
              <a:gd name="connsiteX548" fmla="*/ 3244109 w 12191998"/>
              <a:gd name="connsiteY548" fmla="*/ 496226 h 6858000"/>
              <a:gd name="connsiteX549" fmla="*/ 3260659 w 12191998"/>
              <a:gd name="connsiteY549" fmla="*/ 459941 h 6858000"/>
              <a:gd name="connsiteX550" fmla="*/ 3294704 w 12191998"/>
              <a:gd name="connsiteY550" fmla="*/ 447050 h 6858000"/>
              <a:gd name="connsiteX551" fmla="*/ 2701269 w 12191998"/>
              <a:gd name="connsiteY551" fmla="*/ 447050 h 6858000"/>
              <a:gd name="connsiteX552" fmla="*/ 2732837 w 12191998"/>
              <a:gd name="connsiteY552" fmla="*/ 457554 h 6858000"/>
              <a:gd name="connsiteX553" fmla="*/ 2748386 w 12191998"/>
              <a:gd name="connsiteY553" fmla="*/ 489065 h 6858000"/>
              <a:gd name="connsiteX554" fmla="*/ 2748857 w 12191998"/>
              <a:gd name="connsiteY554" fmla="*/ 496226 h 6858000"/>
              <a:gd name="connsiteX555" fmla="*/ 2650853 w 12191998"/>
              <a:gd name="connsiteY555" fmla="*/ 496226 h 6858000"/>
              <a:gd name="connsiteX556" fmla="*/ 2667344 w 12191998"/>
              <a:gd name="connsiteY556" fmla="*/ 459941 h 6858000"/>
              <a:gd name="connsiteX557" fmla="*/ 2701269 w 12191998"/>
              <a:gd name="connsiteY557" fmla="*/ 447050 h 6858000"/>
              <a:gd name="connsiteX558" fmla="*/ 1538977 w 12191998"/>
              <a:gd name="connsiteY558" fmla="*/ 418451 h 6858000"/>
              <a:gd name="connsiteX559" fmla="*/ 1620129 w 12191998"/>
              <a:gd name="connsiteY559" fmla="*/ 603138 h 6858000"/>
              <a:gd name="connsiteX560" fmla="*/ 1601257 w 12191998"/>
              <a:gd name="connsiteY560" fmla="*/ 633126 h 6858000"/>
              <a:gd name="connsiteX561" fmla="*/ 1575779 w 12191998"/>
              <a:gd name="connsiteY561" fmla="*/ 640741 h 6858000"/>
              <a:gd name="connsiteX562" fmla="*/ 1560209 w 12191998"/>
              <a:gd name="connsiteY562" fmla="*/ 638837 h 6858000"/>
              <a:gd name="connsiteX563" fmla="*/ 1545583 w 12191998"/>
              <a:gd name="connsiteY563" fmla="*/ 634077 h 6858000"/>
              <a:gd name="connsiteX564" fmla="*/ 1545583 w 12191998"/>
              <a:gd name="connsiteY564" fmla="*/ 673585 h 6858000"/>
              <a:gd name="connsiteX565" fmla="*/ 1561624 w 12191998"/>
              <a:gd name="connsiteY565" fmla="*/ 678345 h 6858000"/>
              <a:gd name="connsiteX566" fmla="*/ 1578138 w 12191998"/>
              <a:gd name="connsiteY566" fmla="*/ 680725 h 6858000"/>
              <a:gd name="connsiteX567" fmla="*/ 1610221 w 12191998"/>
              <a:gd name="connsiteY567" fmla="*/ 674537 h 6858000"/>
              <a:gd name="connsiteX568" fmla="*/ 1638058 w 12191998"/>
              <a:gd name="connsiteY568" fmla="*/ 652165 h 6858000"/>
              <a:gd name="connsiteX569" fmla="*/ 1664008 w 12191998"/>
              <a:gd name="connsiteY569" fmla="*/ 605042 h 6858000"/>
              <a:gd name="connsiteX570" fmla="*/ 1740914 w 12191998"/>
              <a:gd name="connsiteY570" fmla="*/ 418451 h 6858000"/>
              <a:gd name="connsiteX571" fmla="*/ 1697979 w 12191998"/>
              <a:gd name="connsiteY571" fmla="*/ 418451 h 6858000"/>
              <a:gd name="connsiteX572" fmla="*/ 1642777 w 12191998"/>
              <a:gd name="connsiteY572" fmla="*/ 552682 h 6858000"/>
              <a:gd name="connsiteX573" fmla="*/ 1583800 w 12191998"/>
              <a:gd name="connsiteY573" fmla="*/ 418451 h 6858000"/>
              <a:gd name="connsiteX574" fmla="*/ 1538977 w 12191998"/>
              <a:gd name="connsiteY574" fmla="*/ 418451 h 6858000"/>
              <a:gd name="connsiteX575" fmla="*/ 1338434 w 12191998"/>
              <a:gd name="connsiteY575" fmla="*/ 418451 h 6858000"/>
              <a:gd name="connsiteX576" fmla="*/ 1338434 w 12191998"/>
              <a:gd name="connsiteY576" fmla="*/ 537864 h 6858000"/>
              <a:gd name="connsiteX577" fmla="*/ 1355442 w 12191998"/>
              <a:gd name="connsiteY577" fmla="*/ 594478 h 6858000"/>
              <a:gd name="connsiteX578" fmla="*/ 1404102 w 12191998"/>
              <a:gd name="connsiteY578" fmla="*/ 614459 h 6858000"/>
              <a:gd name="connsiteX579" fmla="*/ 1441897 w 12191998"/>
              <a:gd name="connsiteY579" fmla="*/ 605420 h 6858000"/>
              <a:gd name="connsiteX580" fmla="*/ 1465518 w 12191998"/>
              <a:gd name="connsiteY580" fmla="*/ 579254 h 6858000"/>
              <a:gd name="connsiteX581" fmla="*/ 1466463 w 12191998"/>
              <a:gd name="connsiteY581" fmla="*/ 608274 h 6858000"/>
              <a:gd name="connsiteX582" fmla="*/ 1508982 w 12191998"/>
              <a:gd name="connsiteY582" fmla="*/ 608274 h 6858000"/>
              <a:gd name="connsiteX583" fmla="*/ 1508982 w 12191998"/>
              <a:gd name="connsiteY583" fmla="*/ 418451 h 6858000"/>
              <a:gd name="connsiteX584" fmla="*/ 1464574 w 12191998"/>
              <a:gd name="connsiteY584" fmla="*/ 418451 h 6858000"/>
              <a:gd name="connsiteX585" fmla="*/ 1464574 w 12191998"/>
              <a:gd name="connsiteY585" fmla="*/ 521688 h 6858000"/>
              <a:gd name="connsiteX586" fmla="*/ 1453235 w 12191998"/>
              <a:gd name="connsiteY586" fmla="*/ 560700 h 6858000"/>
              <a:gd name="connsiteX587" fmla="*/ 1421110 w 12191998"/>
              <a:gd name="connsiteY587" fmla="*/ 574972 h 6858000"/>
              <a:gd name="connsiteX588" fmla="*/ 1391819 w 12191998"/>
              <a:gd name="connsiteY588" fmla="*/ 563554 h 6858000"/>
              <a:gd name="connsiteX589" fmla="*/ 1382843 w 12191998"/>
              <a:gd name="connsiteY589" fmla="*/ 527397 h 6858000"/>
              <a:gd name="connsiteX590" fmla="*/ 1382843 w 12191998"/>
              <a:gd name="connsiteY590" fmla="*/ 418451 h 6858000"/>
              <a:gd name="connsiteX591" fmla="*/ 1338434 w 12191998"/>
              <a:gd name="connsiteY591" fmla="*/ 418451 h 6858000"/>
              <a:gd name="connsiteX592" fmla="*/ 3524091 w 12191998"/>
              <a:gd name="connsiteY592" fmla="*/ 415661 h 6858000"/>
              <a:gd name="connsiteX593" fmla="*/ 3489531 w 12191998"/>
              <a:gd name="connsiteY593" fmla="*/ 427090 h 6858000"/>
              <a:gd name="connsiteX594" fmla="*/ 3466334 w 12191998"/>
              <a:gd name="connsiteY594" fmla="*/ 458045 h 6858000"/>
              <a:gd name="connsiteX595" fmla="*/ 3466334 w 12191998"/>
              <a:gd name="connsiteY595" fmla="*/ 418518 h 6858000"/>
              <a:gd name="connsiteX596" fmla="*/ 3423725 w 12191998"/>
              <a:gd name="connsiteY596" fmla="*/ 418518 h 6858000"/>
              <a:gd name="connsiteX597" fmla="*/ 3423725 w 12191998"/>
              <a:gd name="connsiteY597" fmla="*/ 608530 h 6858000"/>
              <a:gd name="connsiteX598" fmla="*/ 3468227 w 12191998"/>
              <a:gd name="connsiteY598" fmla="*/ 608530 h 6858000"/>
              <a:gd name="connsiteX599" fmla="*/ 3468227 w 12191998"/>
              <a:gd name="connsiteY599" fmla="*/ 519953 h 6858000"/>
              <a:gd name="connsiteX600" fmla="*/ 3481010 w 12191998"/>
              <a:gd name="connsiteY600" fmla="*/ 473284 h 6858000"/>
              <a:gd name="connsiteX601" fmla="*/ 3518411 w 12191998"/>
              <a:gd name="connsiteY601" fmla="*/ 457568 h 6858000"/>
              <a:gd name="connsiteX602" fmla="*/ 3534507 w 12191998"/>
              <a:gd name="connsiteY602" fmla="*/ 458997 h 6858000"/>
              <a:gd name="connsiteX603" fmla="*/ 3548236 w 12191998"/>
              <a:gd name="connsiteY603" fmla="*/ 461854 h 6858000"/>
              <a:gd name="connsiteX604" fmla="*/ 3548236 w 12191998"/>
              <a:gd name="connsiteY604" fmla="*/ 419471 h 6858000"/>
              <a:gd name="connsiteX605" fmla="*/ 3536401 w 12191998"/>
              <a:gd name="connsiteY605" fmla="*/ 416614 h 6858000"/>
              <a:gd name="connsiteX606" fmla="*/ 3524091 w 12191998"/>
              <a:gd name="connsiteY606" fmla="*/ 415661 h 6858000"/>
              <a:gd name="connsiteX607" fmla="*/ 2326486 w 12191998"/>
              <a:gd name="connsiteY607" fmla="*/ 415661 h 6858000"/>
              <a:gd name="connsiteX608" fmla="*/ 2292023 w 12191998"/>
              <a:gd name="connsiteY608" fmla="*/ 427090 h 6858000"/>
              <a:gd name="connsiteX609" fmla="*/ 2268890 w 12191998"/>
              <a:gd name="connsiteY609" fmla="*/ 458045 h 6858000"/>
              <a:gd name="connsiteX610" fmla="*/ 2268890 w 12191998"/>
              <a:gd name="connsiteY610" fmla="*/ 418518 h 6858000"/>
              <a:gd name="connsiteX611" fmla="*/ 2226401 w 12191998"/>
              <a:gd name="connsiteY611" fmla="*/ 418518 h 6858000"/>
              <a:gd name="connsiteX612" fmla="*/ 2226401 w 12191998"/>
              <a:gd name="connsiteY612" fmla="*/ 608530 h 6858000"/>
              <a:gd name="connsiteX613" fmla="*/ 2270778 w 12191998"/>
              <a:gd name="connsiteY613" fmla="*/ 608530 h 6858000"/>
              <a:gd name="connsiteX614" fmla="*/ 2270778 w 12191998"/>
              <a:gd name="connsiteY614" fmla="*/ 519953 h 6858000"/>
              <a:gd name="connsiteX615" fmla="*/ 2283525 w 12191998"/>
              <a:gd name="connsiteY615" fmla="*/ 473284 h 6858000"/>
              <a:gd name="connsiteX616" fmla="*/ 2320821 w 12191998"/>
              <a:gd name="connsiteY616" fmla="*/ 457568 h 6858000"/>
              <a:gd name="connsiteX617" fmla="*/ 2336400 w 12191998"/>
              <a:gd name="connsiteY617" fmla="*/ 458997 h 6858000"/>
              <a:gd name="connsiteX618" fmla="*/ 2350563 w 12191998"/>
              <a:gd name="connsiteY618" fmla="*/ 461854 h 6858000"/>
              <a:gd name="connsiteX619" fmla="*/ 2350563 w 12191998"/>
              <a:gd name="connsiteY619" fmla="*/ 419471 h 6858000"/>
              <a:gd name="connsiteX620" fmla="*/ 2338761 w 12191998"/>
              <a:gd name="connsiteY620" fmla="*/ 416614 h 6858000"/>
              <a:gd name="connsiteX621" fmla="*/ 2326486 w 12191998"/>
              <a:gd name="connsiteY621" fmla="*/ 415661 h 6858000"/>
              <a:gd name="connsiteX622" fmla="*/ 3296720 w 12191998"/>
              <a:gd name="connsiteY622" fmla="*/ 412871 h 6858000"/>
              <a:gd name="connsiteX623" fmla="*/ 3247547 w 12191998"/>
              <a:gd name="connsiteY623" fmla="*/ 425708 h 6858000"/>
              <a:gd name="connsiteX624" fmla="*/ 3213505 w 12191998"/>
              <a:gd name="connsiteY624" fmla="*/ 461366 h 6858000"/>
              <a:gd name="connsiteX625" fmla="*/ 3201211 w 12191998"/>
              <a:gd name="connsiteY625" fmla="*/ 514141 h 6858000"/>
              <a:gd name="connsiteX626" fmla="*/ 3214923 w 12191998"/>
              <a:gd name="connsiteY626" fmla="*/ 568817 h 6858000"/>
              <a:gd name="connsiteX627" fmla="*/ 3252748 w 12191998"/>
              <a:gd name="connsiteY627" fmla="*/ 603049 h 6858000"/>
              <a:gd name="connsiteX628" fmla="*/ 3307122 w 12191998"/>
              <a:gd name="connsiteY628" fmla="*/ 614459 h 6858000"/>
              <a:gd name="connsiteX629" fmla="*/ 3344948 w 12191998"/>
              <a:gd name="connsiteY629" fmla="*/ 608278 h 6858000"/>
              <a:gd name="connsiteX630" fmla="*/ 3378518 w 12191998"/>
              <a:gd name="connsiteY630" fmla="*/ 592113 h 6858000"/>
              <a:gd name="connsiteX631" fmla="*/ 3378518 w 12191998"/>
              <a:gd name="connsiteY631" fmla="*/ 553127 h 6858000"/>
              <a:gd name="connsiteX632" fmla="*/ 3311378 w 12191998"/>
              <a:gd name="connsiteY632" fmla="*/ 575948 h 6858000"/>
              <a:gd name="connsiteX633" fmla="*/ 3265514 w 12191998"/>
              <a:gd name="connsiteY633" fmla="*/ 562636 h 6858000"/>
              <a:gd name="connsiteX634" fmla="*/ 3244238 w 12191998"/>
              <a:gd name="connsiteY634" fmla="*/ 525551 h 6858000"/>
              <a:gd name="connsiteX635" fmla="*/ 3383246 w 12191998"/>
              <a:gd name="connsiteY635" fmla="*/ 525551 h 6858000"/>
              <a:gd name="connsiteX636" fmla="*/ 3384192 w 12191998"/>
              <a:gd name="connsiteY636" fmla="*/ 514141 h 6858000"/>
              <a:gd name="connsiteX637" fmla="*/ 3384664 w 12191998"/>
              <a:gd name="connsiteY637" fmla="*/ 506533 h 6858000"/>
              <a:gd name="connsiteX638" fmla="*/ 3373790 w 12191998"/>
              <a:gd name="connsiteY638" fmla="*/ 457087 h 6858000"/>
              <a:gd name="connsiteX639" fmla="*/ 3343056 w 12191998"/>
              <a:gd name="connsiteY639" fmla="*/ 424282 h 6858000"/>
              <a:gd name="connsiteX640" fmla="*/ 3296720 w 12191998"/>
              <a:gd name="connsiteY640" fmla="*/ 412871 h 6858000"/>
              <a:gd name="connsiteX641" fmla="*/ 2933385 w 12191998"/>
              <a:gd name="connsiteY641" fmla="*/ 412871 h 6858000"/>
              <a:gd name="connsiteX642" fmla="*/ 2897034 w 12191998"/>
              <a:gd name="connsiteY642" fmla="*/ 422392 h 6858000"/>
              <a:gd name="connsiteX643" fmla="*/ 2873430 w 12191998"/>
              <a:gd name="connsiteY643" fmla="*/ 449051 h 6858000"/>
              <a:gd name="connsiteX644" fmla="*/ 2872957 w 12191998"/>
              <a:gd name="connsiteY644" fmla="*/ 418584 h 6858000"/>
              <a:gd name="connsiteX645" fmla="*/ 2830469 w 12191998"/>
              <a:gd name="connsiteY645" fmla="*/ 418584 h 6858000"/>
              <a:gd name="connsiteX646" fmla="*/ 2830469 w 12191998"/>
              <a:gd name="connsiteY646" fmla="*/ 608530 h 6858000"/>
              <a:gd name="connsiteX647" fmla="*/ 2874846 w 12191998"/>
              <a:gd name="connsiteY647" fmla="*/ 608530 h 6858000"/>
              <a:gd name="connsiteX648" fmla="*/ 2874846 w 12191998"/>
              <a:gd name="connsiteY648" fmla="*/ 505702 h 6858000"/>
              <a:gd name="connsiteX649" fmla="*/ 2886648 w 12191998"/>
              <a:gd name="connsiteY649" fmla="*/ 466189 h 6858000"/>
              <a:gd name="connsiteX650" fmla="*/ 2919695 w 12191998"/>
              <a:gd name="connsiteY650" fmla="*/ 452384 h 6858000"/>
              <a:gd name="connsiteX651" fmla="*/ 2957462 w 12191998"/>
              <a:gd name="connsiteY651" fmla="*/ 501894 h 6858000"/>
              <a:gd name="connsiteX652" fmla="*/ 2957462 w 12191998"/>
              <a:gd name="connsiteY652" fmla="*/ 608530 h 6858000"/>
              <a:gd name="connsiteX653" fmla="*/ 3001366 w 12191998"/>
              <a:gd name="connsiteY653" fmla="*/ 608530 h 6858000"/>
              <a:gd name="connsiteX654" fmla="*/ 3001366 w 12191998"/>
              <a:gd name="connsiteY654" fmla="*/ 493801 h 6858000"/>
              <a:gd name="connsiteX655" fmla="*/ 2983899 w 12191998"/>
              <a:gd name="connsiteY655" fmla="*/ 433818 h 6858000"/>
              <a:gd name="connsiteX656" fmla="*/ 2933385 w 12191998"/>
              <a:gd name="connsiteY656" fmla="*/ 412871 h 6858000"/>
              <a:gd name="connsiteX657" fmla="*/ 2703114 w 12191998"/>
              <a:gd name="connsiteY657" fmla="*/ 412871 h 6858000"/>
              <a:gd name="connsiteX658" fmla="*/ 2653941 w 12191998"/>
              <a:gd name="connsiteY658" fmla="*/ 425708 h 6858000"/>
              <a:gd name="connsiteX659" fmla="*/ 2619899 w 12191998"/>
              <a:gd name="connsiteY659" fmla="*/ 461366 h 6858000"/>
              <a:gd name="connsiteX660" fmla="*/ 2607605 w 12191998"/>
              <a:gd name="connsiteY660" fmla="*/ 514141 h 6858000"/>
              <a:gd name="connsiteX661" fmla="*/ 2621317 w 12191998"/>
              <a:gd name="connsiteY661" fmla="*/ 568817 h 6858000"/>
              <a:gd name="connsiteX662" fmla="*/ 2659142 w 12191998"/>
              <a:gd name="connsiteY662" fmla="*/ 603049 h 6858000"/>
              <a:gd name="connsiteX663" fmla="*/ 2713516 w 12191998"/>
              <a:gd name="connsiteY663" fmla="*/ 614459 h 6858000"/>
              <a:gd name="connsiteX664" fmla="*/ 2751342 w 12191998"/>
              <a:gd name="connsiteY664" fmla="*/ 608278 h 6858000"/>
              <a:gd name="connsiteX665" fmla="*/ 2784912 w 12191998"/>
              <a:gd name="connsiteY665" fmla="*/ 592113 h 6858000"/>
              <a:gd name="connsiteX666" fmla="*/ 2784912 w 12191998"/>
              <a:gd name="connsiteY666" fmla="*/ 553127 h 6858000"/>
              <a:gd name="connsiteX667" fmla="*/ 2717771 w 12191998"/>
              <a:gd name="connsiteY667" fmla="*/ 575948 h 6858000"/>
              <a:gd name="connsiteX668" fmla="*/ 2671908 w 12191998"/>
              <a:gd name="connsiteY668" fmla="*/ 562636 h 6858000"/>
              <a:gd name="connsiteX669" fmla="*/ 2650632 w 12191998"/>
              <a:gd name="connsiteY669" fmla="*/ 525551 h 6858000"/>
              <a:gd name="connsiteX670" fmla="*/ 2789640 w 12191998"/>
              <a:gd name="connsiteY670" fmla="*/ 525551 h 6858000"/>
              <a:gd name="connsiteX671" fmla="*/ 2790586 w 12191998"/>
              <a:gd name="connsiteY671" fmla="*/ 514141 h 6858000"/>
              <a:gd name="connsiteX672" fmla="*/ 2791058 w 12191998"/>
              <a:gd name="connsiteY672" fmla="*/ 506533 h 6858000"/>
              <a:gd name="connsiteX673" fmla="*/ 2780184 w 12191998"/>
              <a:gd name="connsiteY673" fmla="*/ 457087 h 6858000"/>
              <a:gd name="connsiteX674" fmla="*/ 2749450 w 12191998"/>
              <a:gd name="connsiteY674" fmla="*/ 424282 h 6858000"/>
              <a:gd name="connsiteX675" fmla="*/ 2703114 w 12191998"/>
              <a:gd name="connsiteY675" fmla="*/ 412871 h 6858000"/>
              <a:gd name="connsiteX676" fmla="*/ 2491416 w 12191998"/>
              <a:gd name="connsiteY676" fmla="*/ 412871 h 6858000"/>
              <a:gd name="connsiteX677" fmla="*/ 2451701 w 12191998"/>
              <a:gd name="connsiteY677" fmla="*/ 422381 h 6858000"/>
              <a:gd name="connsiteX678" fmla="*/ 2423806 w 12191998"/>
              <a:gd name="connsiteY678" fmla="*/ 450910 h 6858000"/>
              <a:gd name="connsiteX679" fmla="*/ 2423806 w 12191998"/>
              <a:gd name="connsiteY679" fmla="*/ 418577 h 6858000"/>
              <a:gd name="connsiteX680" fmla="*/ 2381254 w 12191998"/>
              <a:gd name="connsiteY680" fmla="*/ 418577 h 6858000"/>
              <a:gd name="connsiteX681" fmla="*/ 2381254 w 12191998"/>
              <a:gd name="connsiteY681" fmla="*/ 677238 h 6858000"/>
              <a:gd name="connsiteX682" fmla="*/ 2425697 w 12191998"/>
              <a:gd name="connsiteY682" fmla="*/ 677238 h 6858000"/>
              <a:gd name="connsiteX683" fmla="*/ 2425697 w 12191998"/>
              <a:gd name="connsiteY683" fmla="*/ 579765 h 6858000"/>
              <a:gd name="connsiteX684" fmla="*/ 2451701 w 12191998"/>
              <a:gd name="connsiteY684" fmla="*/ 605441 h 6858000"/>
              <a:gd name="connsiteX685" fmla="*/ 2488106 w 12191998"/>
              <a:gd name="connsiteY685" fmla="*/ 614475 h 6858000"/>
              <a:gd name="connsiteX686" fmla="*/ 2523566 w 12191998"/>
              <a:gd name="connsiteY686" fmla="*/ 606867 h 6858000"/>
              <a:gd name="connsiteX687" fmla="*/ 2552879 w 12191998"/>
              <a:gd name="connsiteY687" fmla="*/ 584995 h 6858000"/>
              <a:gd name="connsiteX688" fmla="*/ 2572263 w 12191998"/>
              <a:gd name="connsiteY688" fmla="*/ 553138 h 6858000"/>
              <a:gd name="connsiteX689" fmla="*/ 2579355 w 12191998"/>
              <a:gd name="connsiteY689" fmla="*/ 513197 h 6858000"/>
              <a:gd name="connsiteX690" fmla="*/ 2568008 w 12191998"/>
              <a:gd name="connsiteY690" fmla="*/ 461370 h 6858000"/>
              <a:gd name="connsiteX691" fmla="*/ 2536804 w 12191998"/>
              <a:gd name="connsiteY691" fmla="*/ 425709 h 6858000"/>
              <a:gd name="connsiteX692" fmla="*/ 2491416 w 12191998"/>
              <a:gd name="connsiteY692" fmla="*/ 412871 h 6858000"/>
              <a:gd name="connsiteX693" fmla="*/ 2092586 w 12191998"/>
              <a:gd name="connsiteY693" fmla="*/ 412871 h 6858000"/>
              <a:gd name="connsiteX694" fmla="*/ 2056618 w 12191998"/>
              <a:gd name="connsiteY694" fmla="*/ 418101 h 6858000"/>
              <a:gd name="connsiteX695" fmla="*/ 2026330 w 12191998"/>
              <a:gd name="connsiteY695" fmla="*/ 430938 h 6858000"/>
              <a:gd name="connsiteX696" fmla="*/ 2026330 w 12191998"/>
              <a:gd name="connsiteY696" fmla="*/ 469924 h 6858000"/>
              <a:gd name="connsiteX697" fmla="*/ 2056618 w 12191998"/>
              <a:gd name="connsiteY697" fmla="*/ 455661 h 6858000"/>
              <a:gd name="connsiteX698" fmla="*/ 2088326 w 12191998"/>
              <a:gd name="connsiteY698" fmla="*/ 450431 h 6858000"/>
              <a:gd name="connsiteX699" fmla="*/ 2127134 w 12191998"/>
              <a:gd name="connsiteY699" fmla="*/ 463268 h 6858000"/>
              <a:gd name="connsiteX700" fmla="*/ 2139438 w 12191998"/>
              <a:gd name="connsiteY700" fmla="*/ 499402 h 6858000"/>
              <a:gd name="connsiteX701" fmla="*/ 2139438 w 12191998"/>
              <a:gd name="connsiteY701" fmla="*/ 500353 h 6858000"/>
              <a:gd name="connsiteX702" fmla="*/ 2089746 w 12191998"/>
              <a:gd name="connsiteY702" fmla="*/ 490844 h 6858000"/>
              <a:gd name="connsiteX703" fmla="*/ 2049046 w 12191998"/>
              <a:gd name="connsiteY703" fmla="*/ 498926 h 6858000"/>
              <a:gd name="connsiteX704" fmla="*/ 2022070 w 12191998"/>
              <a:gd name="connsiteY704" fmla="*/ 521272 h 6858000"/>
              <a:gd name="connsiteX705" fmla="*/ 2012605 w 12191998"/>
              <a:gd name="connsiteY705" fmla="*/ 555029 h 6858000"/>
              <a:gd name="connsiteX706" fmla="*/ 2030589 w 12191998"/>
              <a:gd name="connsiteY706" fmla="*/ 598294 h 6858000"/>
              <a:gd name="connsiteX707" fmla="*/ 2077915 w 12191998"/>
              <a:gd name="connsiteY707" fmla="*/ 614459 h 6858000"/>
              <a:gd name="connsiteX708" fmla="*/ 2115776 w 12191998"/>
              <a:gd name="connsiteY708" fmla="*/ 605426 h 6858000"/>
              <a:gd name="connsiteX709" fmla="*/ 2140858 w 12191998"/>
              <a:gd name="connsiteY709" fmla="*/ 580703 h 6858000"/>
              <a:gd name="connsiteX710" fmla="*/ 2141331 w 12191998"/>
              <a:gd name="connsiteY710" fmla="*/ 608278 h 6858000"/>
              <a:gd name="connsiteX711" fmla="*/ 2179665 w 12191998"/>
              <a:gd name="connsiteY711" fmla="*/ 608278 h 6858000"/>
              <a:gd name="connsiteX712" fmla="*/ 2179665 w 12191998"/>
              <a:gd name="connsiteY712" fmla="*/ 496549 h 6858000"/>
              <a:gd name="connsiteX713" fmla="*/ 2157422 w 12191998"/>
              <a:gd name="connsiteY713" fmla="*/ 434266 h 6858000"/>
              <a:gd name="connsiteX714" fmla="*/ 2092586 w 12191998"/>
              <a:gd name="connsiteY714" fmla="*/ 412871 h 6858000"/>
              <a:gd name="connsiteX715" fmla="*/ 3067069 w 12191998"/>
              <a:gd name="connsiteY715" fmla="*/ 371367 h 6858000"/>
              <a:gd name="connsiteX716" fmla="*/ 3067069 w 12191998"/>
              <a:gd name="connsiteY716" fmla="*/ 421793 h 6858000"/>
              <a:gd name="connsiteX717" fmla="*/ 3027872 w 12191998"/>
              <a:gd name="connsiteY717" fmla="*/ 421793 h 6858000"/>
              <a:gd name="connsiteX718" fmla="*/ 3027872 w 12191998"/>
              <a:gd name="connsiteY718" fmla="*/ 458899 h 6858000"/>
              <a:gd name="connsiteX719" fmla="*/ 3067069 w 12191998"/>
              <a:gd name="connsiteY719" fmla="*/ 458899 h 6858000"/>
              <a:gd name="connsiteX720" fmla="*/ 3067069 w 12191998"/>
              <a:gd name="connsiteY720" fmla="*/ 538820 h 6858000"/>
              <a:gd name="connsiteX721" fmla="*/ 3083125 w 12191998"/>
              <a:gd name="connsiteY721" fmla="*/ 594955 h 6858000"/>
              <a:gd name="connsiteX722" fmla="*/ 3132238 w 12191998"/>
              <a:gd name="connsiteY722" fmla="*/ 614459 h 6858000"/>
              <a:gd name="connsiteX723" fmla="*/ 3157268 w 12191998"/>
              <a:gd name="connsiteY723" fmla="*/ 611605 h 6858000"/>
              <a:gd name="connsiteX724" fmla="*/ 3179935 w 12191998"/>
              <a:gd name="connsiteY724" fmla="*/ 603518 h 6858000"/>
              <a:gd name="connsiteX725" fmla="*/ 3179935 w 12191998"/>
              <a:gd name="connsiteY725" fmla="*/ 563082 h 6858000"/>
              <a:gd name="connsiteX726" fmla="*/ 3161518 w 12191998"/>
              <a:gd name="connsiteY726" fmla="*/ 571169 h 6858000"/>
              <a:gd name="connsiteX727" fmla="*/ 3140267 w 12191998"/>
              <a:gd name="connsiteY727" fmla="*/ 574499 h 6858000"/>
              <a:gd name="connsiteX728" fmla="*/ 3118071 w 12191998"/>
              <a:gd name="connsiteY728" fmla="*/ 564984 h 6858000"/>
              <a:gd name="connsiteX729" fmla="*/ 3110988 w 12191998"/>
              <a:gd name="connsiteY729" fmla="*/ 535014 h 6858000"/>
              <a:gd name="connsiteX730" fmla="*/ 3110988 w 12191998"/>
              <a:gd name="connsiteY730" fmla="*/ 458899 h 6858000"/>
              <a:gd name="connsiteX731" fmla="*/ 3172379 w 12191998"/>
              <a:gd name="connsiteY731" fmla="*/ 458899 h 6858000"/>
              <a:gd name="connsiteX732" fmla="*/ 3172379 w 12191998"/>
              <a:gd name="connsiteY732" fmla="*/ 421793 h 6858000"/>
              <a:gd name="connsiteX733" fmla="*/ 3110988 w 12191998"/>
              <a:gd name="connsiteY733" fmla="*/ 421793 h 6858000"/>
              <a:gd name="connsiteX734" fmla="*/ 3110988 w 12191998"/>
              <a:gd name="connsiteY734" fmla="*/ 371367 h 6858000"/>
              <a:gd name="connsiteX735" fmla="*/ 3067069 w 12191998"/>
              <a:gd name="connsiteY735" fmla="*/ 371367 h 6858000"/>
              <a:gd name="connsiteX736" fmla="*/ 1901415 w 12191998"/>
              <a:gd name="connsiteY736" fmla="*/ 352534 h 6858000"/>
              <a:gd name="connsiteX737" fmla="*/ 1847066 w 12191998"/>
              <a:gd name="connsiteY737" fmla="*/ 362041 h 6858000"/>
              <a:gd name="connsiteX738" fmla="*/ 1804531 w 12191998"/>
              <a:gd name="connsiteY738" fmla="*/ 389137 h 6858000"/>
              <a:gd name="connsiteX739" fmla="*/ 1776648 w 12191998"/>
              <a:gd name="connsiteY739" fmla="*/ 430494 h 6858000"/>
              <a:gd name="connsiteX740" fmla="*/ 1766723 w 12191998"/>
              <a:gd name="connsiteY740" fmla="*/ 483259 h 6858000"/>
              <a:gd name="connsiteX741" fmla="*/ 1783264 w 12191998"/>
              <a:gd name="connsiteY741" fmla="*/ 552662 h 6858000"/>
              <a:gd name="connsiteX742" fmla="*/ 1829579 w 12191998"/>
              <a:gd name="connsiteY742" fmla="*/ 598297 h 6858000"/>
              <a:gd name="connsiteX743" fmla="*/ 1898579 w 12191998"/>
              <a:gd name="connsiteY743" fmla="*/ 614459 h 6858000"/>
              <a:gd name="connsiteX744" fmla="*/ 1940168 w 12191998"/>
              <a:gd name="connsiteY744" fmla="*/ 609706 h 6858000"/>
              <a:gd name="connsiteX745" fmla="*/ 1977031 w 12191998"/>
              <a:gd name="connsiteY745" fmla="*/ 596395 h 6858000"/>
              <a:gd name="connsiteX746" fmla="*/ 1977031 w 12191998"/>
              <a:gd name="connsiteY746" fmla="*/ 554088 h 6858000"/>
              <a:gd name="connsiteX747" fmla="*/ 1939696 w 12191998"/>
              <a:gd name="connsiteY747" fmla="*/ 567398 h 6858000"/>
              <a:gd name="connsiteX748" fmla="*/ 1902360 w 12191998"/>
              <a:gd name="connsiteY748" fmla="*/ 572152 h 6858000"/>
              <a:gd name="connsiteX749" fmla="*/ 1855573 w 12191998"/>
              <a:gd name="connsiteY749" fmla="*/ 561694 h 6858000"/>
              <a:gd name="connsiteX750" fmla="*/ 1824853 w 12191998"/>
              <a:gd name="connsiteY750" fmla="*/ 530795 h 6858000"/>
              <a:gd name="connsiteX751" fmla="*/ 1814456 w 12191998"/>
              <a:gd name="connsiteY751" fmla="*/ 483259 h 6858000"/>
              <a:gd name="connsiteX752" fmla="*/ 1825326 w 12191998"/>
              <a:gd name="connsiteY752" fmla="*/ 436673 h 6858000"/>
              <a:gd name="connsiteX753" fmla="*/ 1856045 w 12191998"/>
              <a:gd name="connsiteY753" fmla="*/ 405775 h 6858000"/>
              <a:gd name="connsiteX754" fmla="*/ 1901415 w 12191998"/>
              <a:gd name="connsiteY754" fmla="*/ 394841 h 6858000"/>
              <a:gd name="connsiteX755" fmla="*/ 1937805 w 12191998"/>
              <a:gd name="connsiteY755" fmla="*/ 399595 h 6858000"/>
              <a:gd name="connsiteX756" fmla="*/ 1977031 w 12191998"/>
              <a:gd name="connsiteY756" fmla="*/ 415282 h 6858000"/>
              <a:gd name="connsiteX757" fmla="*/ 1977031 w 12191998"/>
              <a:gd name="connsiteY757" fmla="*/ 371549 h 6858000"/>
              <a:gd name="connsiteX758" fmla="*/ 1942059 w 12191998"/>
              <a:gd name="connsiteY758" fmla="*/ 357763 h 6858000"/>
              <a:gd name="connsiteX759" fmla="*/ 1901415 w 12191998"/>
              <a:gd name="connsiteY759" fmla="*/ 352534 h 6858000"/>
              <a:gd name="connsiteX760" fmla="*/ 1201412 w 12191998"/>
              <a:gd name="connsiteY760" fmla="*/ 352534 h 6858000"/>
              <a:gd name="connsiteX761" fmla="*/ 1129087 w 12191998"/>
              <a:gd name="connsiteY761" fmla="*/ 369172 h 6858000"/>
              <a:gd name="connsiteX762" fmla="*/ 1080398 w 12191998"/>
              <a:gd name="connsiteY762" fmla="*/ 415282 h 6858000"/>
              <a:gd name="connsiteX763" fmla="*/ 1062907 w 12191998"/>
              <a:gd name="connsiteY763" fmla="*/ 484210 h 6858000"/>
              <a:gd name="connsiteX764" fmla="*/ 1079452 w 12191998"/>
              <a:gd name="connsiteY764" fmla="*/ 553137 h 6858000"/>
              <a:gd name="connsiteX765" fmla="*/ 1126723 w 12191998"/>
              <a:gd name="connsiteY765" fmla="*/ 598297 h 6858000"/>
              <a:gd name="connsiteX766" fmla="*/ 1197630 w 12191998"/>
              <a:gd name="connsiteY766" fmla="*/ 614459 h 6858000"/>
              <a:gd name="connsiteX767" fmla="*/ 1291700 w 12191998"/>
              <a:gd name="connsiteY767" fmla="*/ 595920 h 6858000"/>
              <a:gd name="connsiteX768" fmla="*/ 1291700 w 12191998"/>
              <a:gd name="connsiteY768" fmla="*/ 470899 h 6858000"/>
              <a:gd name="connsiteX769" fmla="*/ 1198103 w 12191998"/>
              <a:gd name="connsiteY769" fmla="*/ 470899 h 6858000"/>
              <a:gd name="connsiteX770" fmla="*/ 1198103 w 12191998"/>
              <a:gd name="connsiteY770" fmla="*/ 510830 h 6858000"/>
              <a:gd name="connsiteX771" fmla="*/ 1249629 w 12191998"/>
              <a:gd name="connsiteY771" fmla="*/ 510830 h 6858000"/>
              <a:gd name="connsiteX772" fmla="*/ 1249629 w 12191998"/>
              <a:gd name="connsiteY772" fmla="*/ 565497 h 6858000"/>
              <a:gd name="connsiteX773" fmla="*/ 1199994 w 12191998"/>
              <a:gd name="connsiteY773" fmla="*/ 572627 h 6858000"/>
              <a:gd name="connsiteX774" fmla="*/ 1151777 w 12191998"/>
              <a:gd name="connsiteY774" fmla="*/ 562169 h 6858000"/>
              <a:gd name="connsiteX775" fmla="*/ 1120578 w 12191998"/>
              <a:gd name="connsiteY775" fmla="*/ 531271 h 6858000"/>
              <a:gd name="connsiteX776" fmla="*/ 1109706 w 12191998"/>
              <a:gd name="connsiteY776" fmla="*/ 483259 h 6858000"/>
              <a:gd name="connsiteX777" fmla="*/ 1121051 w 12191998"/>
              <a:gd name="connsiteY777" fmla="*/ 436673 h 6858000"/>
              <a:gd name="connsiteX778" fmla="*/ 1152250 w 12191998"/>
              <a:gd name="connsiteY778" fmla="*/ 405299 h 6858000"/>
              <a:gd name="connsiteX779" fmla="*/ 1199521 w 12191998"/>
              <a:gd name="connsiteY779" fmla="*/ 394366 h 6858000"/>
              <a:gd name="connsiteX780" fmla="*/ 1280828 w 12191998"/>
              <a:gd name="connsiteY780" fmla="*/ 412430 h 6858000"/>
              <a:gd name="connsiteX781" fmla="*/ 1280828 w 12191998"/>
              <a:gd name="connsiteY781" fmla="*/ 369647 h 6858000"/>
              <a:gd name="connsiteX782" fmla="*/ 1243956 w 12191998"/>
              <a:gd name="connsiteY782" fmla="*/ 357288 h 6858000"/>
              <a:gd name="connsiteX783" fmla="*/ 1201412 w 12191998"/>
              <a:gd name="connsiteY783" fmla="*/ 352534 h 6858000"/>
              <a:gd name="connsiteX784" fmla="*/ 597009 w 12191998"/>
              <a:gd name="connsiteY784" fmla="*/ 345657 h 6858000"/>
              <a:gd name="connsiteX785" fmla="*/ 497757 w 12191998"/>
              <a:gd name="connsiteY785" fmla="*/ 403249 h 6858000"/>
              <a:gd name="connsiteX786" fmla="*/ 484996 w 12191998"/>
              <a:gd name="connsiteY786" fmla="*/ 425143 h 6858000"/>
              <a:gd name="connsiteX787" fmla="*/ 484996 w 12191998"/>
              <a:gd name="connsiteY787" fmla="*/ 540803 h 6858000"/>
              <a:gd name="connsiteX788" fmla="*/ 497757 w 12191998"/>
              <a:gd name="connsiteY788" fmla="*/ 562697 h 6858000"/>
              <a:gd name="connsiteX789" fmla="*/ 597009 w 12191998"/>
              <a:gd name="connsiteY789" fmla="*/ 620289 h 6858000"/>
              <a:gd name="connsiteX790" fmla="*/ 622531 w 12191998"/>
              <a:gd name="connsiteY790" fmla="*/ 620289 h 6858000"/>
              <a:gd name="connsiteX791" fmla="*/ 896655 w 12191998"/>
              <a:gd name="connsiteY791" fmla="*/ 461317 h 6858000"/>
              <a:gd name="connsiteX792" fmla="*/ 744942 w 12191998"/>
              <a:gd name="connsiteY792" fmla="*/ 578404 h 6858000"/>
              <a:gd name="connsiteX793" fmla="*/ 817254 w 12191998"/>
              <a:gd name="connsiteY793" fmla="*/ 620289 h 6858000"/>
              <a:gd name="connsiteX794" fmla="*/ 842775 w 12191998"/>
              <a:gd name="connsiteY794" fmla="*/ 620289 h 6858000"/>
              <a:gd name="connsiteX795" fmla="*/ 942027 w 12191998"/>
              <a:gd name="connsiteY795" fmla="*/ 562697 h 6858000"/>
              <a:gd name="connsiteX796" fmla="*/ 954788 w 12191998"/>
              <a:gd name="connsiteY796" fmla="*/ 540803 h 6858000"/>
              <a:gd name="connsiteX797" fmla="*/ 954788 w 12191998"/>
              <a:gd name="connsiteY797" fmla="*/ 425619 h 6858000"/>
              <a:gd name="connsiteX798" fmla="*/ 942027 w 12191998"/>
              <a:gd name="connsiteY798" fmla="*/ 403249 h 6858000"/>
              <a:gd name="connsiteX799" fmla="*/ 842775 w 12191998"/>
              <a:gd name="connsiteY799" fmla="*/ 345657 h 6858000"/>
              <a:gd name="connsiteX800" fmla="*/ 817254 w 12191998"/>
              <a:gd name="connsiteY800" fmla="*/ 345657 h 6858000"/>
              <a:gd name="connsiteX801" fmla="*/ 543129 w 12191998"/>
              <a:gd name="connsiteY801" fmla="*/ 504630 h 6858000"/>
              <a:gd name="connsiteX802" fmla="*/ 694843 w 12191998"/>
              <a:gd name="connsiteY802" fmla="*/ 387542 h 6858000"/>
              <a:gd name="connsiteX803" fmla="*/ 622531 w 12191998"/>
              <a:gd name="connsiteY803" fmla="*/ 345657 h 6858000"/>
              <a:gd name="connsiteX804" fmla="*/ 597009 w 12191998"/>
              <a:gd name="connsiteY804" fmla="*/ 345657 h 6858000"/>
              <a:gd name="connsiteX805" fmla="*/ 0 w 12191998"/>
              <a:gd name="connsiteY805" fmla="*/ 0 h 6858000"/>
              <a:gd name="connsiteX806" fmla="*/ 12191998 w 12191998"/>
              <a:gd name="connsiteY806" fmla="*/ 0 h 6858000"/>
              <a:gd name="connsiteX807" fmla="*/ 12191998 w 12191998"/>
              <a:gd name="connsiteY807" fmla="*/ 6858000 h 6858000"/>
              <a:gd name="connsiteX808" fmla="*/ 0 w 12191998"/>
              <a:gd name="connsiteY80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Lst>
            <a:rect l="l" t="t" r="r" b="b"/>
            <a:pathLst>
              <a:path w="12191998" h="6858000">
                <a:moveTo>
                  <a:pt x="2154181" y="6348734"/>
                </a:moveTo>
                <a:lnTo>
                  <a:pt x="2154181" y="6352725"/>
                </a:lnTo>
                <a:cubicBezTo>
                  <a:pt x="2154181" y="6357521"/>
                  <a:pt x="2153596" y="6361149"/>
                  <a:pt x="2152427" y="6363608"/>
                </a:cubicBezTo>
                <a:cubicBezTo>
                  <a:pt x="2150895" y="6366792"/>
                  <a:pt x="2148497" y="6369301"/>
                  <a:pt x="2145232" y="6371135"/>
                </a:cubicBezTo>
                <a:cubicBezTo>
                  <a:pt x="2141967" y="6372969"/>
                  <a:pt x="2138239" y="6373886"/>
                  <a:pt x="2134047" y="6373886"/>
                </a:cubicBezTo>
                <a:cubicBezTo>
                  <a:pt x="2129815" y="6373886"/>
                  <a:pt x="2126600" y="6372919"/>
                  <a:pt x="2124403" y="6370984"/>
                </a:cubicBezTo>
                <a:cubicBezTo>
                  <a:pt x="2122206" y="6369049"/>
                  <a:pt x="2121108" y="6366631"/>
                  <a:pt x="2121108" y="6363729"/>
                </a:cubicBezTo>
                <a:cubicBezTo>
                  <a:pt x="2121108" y="6361834"/>
                  <a:pt x="2121612" y="6360111"/>
                  <a:pt x="2122620" y="6358559"/>
                </a:cubicBezTo>
                <a:cubicBezTo>
                  <a:pt x="2123627" y="6357007"/>
                  <a:pt x="2125058" y="6355828"/>
                  <a:pt x="2126912" y="6355022"/>
                </a:cubicBezTo>
                <a:cubicBezTo>
                  <a:pt x="2128767" y="6354216"/>
                  <a:pt x="2131931" y="6353491"/>
                  <a:pt x="2136405" y="6352846"/>
                </a:cubicBezTo>
                <a:cubicBezTo>
                  <a:pt x="2144305" y="6351717"/>
                  <a:pt x="2150230" y="6350347"/>
                  <a:pt x="2154181" y="6348734"/>
                </a:cubicBezTo>
                <a:close/>
                <a:moveTo>
                  <a:pt x="1430280" y="6348734"/>
                </a:moveTo>
                <a:lnTo>
                  <a:pt x="1430280" y="6352725"/>
                </a:lnTo>
                <a:cubicBezTo>
                  <a:pt x="1430280" y="6357521"/>
                  <a:pt x="1429696" y="6361149"/>
                  <a:pt x="1428527" y="6363608"/>
                </a:cubicBezTo>
                <a:cubicBezTo>
                  <a:pt x="1426996" y="6366792"/>
                  <a:pt x="1424597" y="6369301"/>
                  <a:pt x="1421332" y="6371135"/>
                </a:cubicBezTo>
                <a:cubicBezTo>
                  <a:pt x="1418067" y="6372969"/>
                  <a:pt x="1414339" y="6373886"/>
                  <a:pt x="1410147" y="6373886"/>
                </a:cubicBezTo>
                <a:cubicBezTo>
                  <a:pt x="1405915" y="6373886"/>
                  <a:pt x="1402700" y="6372919"/>
                  <a:pt x="1400503" y="6370984"/>
                </a:cubicBezTo>
                <a:cubicBezTo>
                  <a:pt x="1398307" y="6369049"/>
                  <a:pt x="1397208" y="6366631"/>
                  <a:pt x="1397208" y="6363729"/>
                </a:cubicBezTo>
                <a:cubicBezTo>
                  <a:pt x="1397208" y="6361834"/>
                  <a:pt x="1397712" y="6360111"/>
                  <a:pt x="1398720" y="6358559"/>
                </a:cubicBezTo>
                <a:cubicBezTo>
                  <a:pt x="1399727" y="6357007"/>
                  <a:pt x="1401158" y="6355828"/>
                  <a:pt x="1403012" y="6355022"/>
                </a:cubicBezTo>
                <a:cubicBezTo>
                  <a:pt x="1404866" y="6354216"/>
                  <a:pt x="1408031" y="6353491"/>
                  <a:pt x="1412505" y="6352846"/>
                </a:cubicBezTo>
                <a:cubicBezTo>
                  <a:pt x="1420405" y="6351717"/>
                  <a:pt x="1426330" y="6350347"/>
                  <a:pt x="1430280" y="6348734"/>
                </a:cubicBezTo>
                <a:close/>
                <a:moveTo>
                  <a:pt x="1167697" y="6324308"/>
                </a:moveTo>
                <a:cubicBezTo>
                  <a:pt x="1173057" y="6324308"/>
                  <a:pt x="1177542" y="6326354"/>
                  <a:pt x="1181149" y="6330445"/>
                </a:cubicBezTo>
                <a:cubicBezTo>
                  <a:pt x="1184757" y="6334536"/>
                  <a:pt x="1186560" y="6340552"/>
                  <a:pt x="1186560" y="6348492"/>
                </a:cubicBezTo>
                <a:cubicBezTo>
                  <a:pt x="1186560" y="6356917"/>
                  <a:pt x="1184767" y="6363185"/>
                  <a:pt x="1181179" y="6367296"/>
                </a:cubicBezTo>
                <a:cubicBezTo>
                  <a:pt x="1177592" y="6371407"/>
                  <a:pt x="1173098" y="6373463"/>
                  <a:pt x="1167697" y="6373463"/>
                </a:cubicBezTo>
                <a:cubicBezTo>
                  <a:pt x="1162255" y="6373463"/>
                  <a:pt x="1157740" y="6371417"/>
                  <a:pt x="1154153" y="6367326"/>
                </a:cubicBezTo>
                <a:cubicBezTo>
                  <a:pt x="1150566" y="6363235"/>
                  <a:pt x="1148772" y="6357078"/>
                  <a:pt x="1148772" y="6348855"/>
                </a:cubicBezTo>
                <a:cubicBezTo>
                  <a:pt x="1148772" y="6340632"/>
                  <a:pt x="1150566" y="6334486"/>
                  <a:pt x="1154153" y="6330414"/>
                </a:cubicBezTo>
                <a:cubicBezTo>
                  <a:pt x="1157740" y="6326343"/>
                  <a:pt x="1162255" y="6324308"/>
                  <a:pt x="1167697" y="6324308"/>
                </a:cubicBezTo>
                <a:close/>
                <a:moveTo>
                  <a:pt x="1939645" y="6324247"/>
                </a:moveTo>
                <a:cubicBezTo>
                  <a:pt x="1945167" y="6324247"/>
                  <a:pt x="1949661" y="6326343"/>
                  <a:pt x="1953128" y="6330535"/>
                </a:cubicBezTo>
                <a:cubicBezTo>
                  <a:pt x="1955385" y="6333236"/>
                  <a:pt x="1956755" y="6337287"/>
                  <a:pt x="1957239" y="6342688"/>
                </a:cubicBezTo>
                <a:lnTo>
                  <a:pt x="1921386" y="6342688"/>
                </a:lnTo>
                <a:cubicBezTo>
                  <a:pt x="1921748" y="6337085"/>
                  <a:pt x="1923633" y="6332611"/>
                  <a:pt x="1927039" y="6329266"/>
                </a:cubicBezTo>
                <a:cubicBezTo>
                  <a:pt x="1930444" y="6325920"/>
                  <a:pt x="1934647" y="6324247"/>
                  <a:pt x="1939645" y="6324247"/>
                </a:cubicBezTo>
                <a:close/>
                <a:moveTo>
                  <a:pt x="929995" y="6324247"/>
                </a:moveTo>
                <a:cubicBezTo>
                  <a:pt x="935517" y="6324247"/>
                  <a:pt x="940011" y="6326343"/>
                  <a:pt x="943478" y="6330535"/>
                </a:cubicBezTo>
                <a:cubicBezTo>
                  <a:pt x="945735" y="6333236"/>
                  <a:pt x="947105" y="6337287"/>
                  <a:pt x="947589" y="6342688"/>
                </a:cubicBezTo>
                <a:lnTo>
                  <a:pt x="911735" y="6342688"/>
                </a:lnTo>
                <a:cubicBezTo>
                  <a:pt x="912098" y="6337085"/>
                  <a:pt x="913982" y="6332611"/>
                  <a:pt x="917388" y="6329266"/>
                </a:cubicBezTo>
                <a:cubicBezTo>
                  <a:pt x="920794" y="6325920"/>
                  <a:pt x="924996" y="6324247"/>
                  <a:pt x="929995" y="6324247"/>
                </a:cubicBezTo>
                <a:close/>
                <a:moveTo>
                  <a:pt x="635687" y="6324247"/>
                </a:moveTo>
                <a:cubicBezTo>
                  <a:pt x="640403" y="6324247"/>
                  <a:pt x="644424" y="6326243"/>
                  <a:pt x="647749" y="6330233"/>
                </a:cubicBezTo>
                <a:cubicBezTo>
                  <a:pt x="651074" y="6334224"/>
                  <a:pt x="652737" y="6340411"/>
                  <a:pt x="652737" y="6348795"/>
                </a:cubicBezTo>
                <a:cubicBezTo>
                  <a:pt x="652737" y="6356977"/>
                  <a:pt x="651004" y="6363134"/>
                  <a:pt x="647537" y="6367266"/>
                </a:cubicBezTo>
                <a:cubicBezTo>
                  <a:pt x="644071" y="6371397"/>
                  <a:pt x="639960" y="6373463"/>
                  <a:pt x="635203" y="6373463"/>
                </a:cubicBezTo>
                <a:cubicBezTo>
                  <a:pt x="629359" y="6373463"/>
                  <a:pt x="624723" y="6370662"/>
                  <a:pt x="621297" y="6365059"/>
                </a:cubicBezTo>
                <a:cubicBezTo>
                  <a:pt x="619201" y="6361633"/>
                  <a:pt x="618153" y="6356070"/>
                  <a:pt x="618153" y="6348372"/>
                </a:cubicBezTo>
                <a:cubicBezTo>
                  <a:pt x="618153" y="6340552"/>
                  <a:pt x="619886" y="6334576"/>
                  <a:pt x="623353" y="6330445"/>
                </a:cubicBezTo>
                <a:cubicBezTo>
                  <a:pt x="626819" y="6326313"/>
                  <a:pt x="630931" y="6324247"/>
                  <a:pt x="635687" y="6324247"/>
                </a:cubicBezTo>
                <a:close/>
                <a:moveTo>
                  <a:pt x="808323" y="6316750"/>
                </a:moveTo>
                <a:lnTo>
                  <a:pt x="808323" y="6380960"/>
                </a:lnTo>
                <a:lnTo>
                  <a:pt x="819206" y="6380960"/>
                </a:lnTo>
                <a:lnTo>
                  <a:pt x="819206" y="6316750"/>
                </a:lnTo>
                <a:close/>
                <a:moveTo>
                  <a:pt x="674671" y="6316750"/>
                </a:moveTo>
                <a:lnTo>
                  <a:pt x="674671" y="6356534"/>
                </a:lnTo>
                <a:cubicBezTo>
                  <a:pt x="674671" y="6361169"/>
                  <a:pt x="674892" y="6364555"/>
                  <a:pt x="675336" y="6366691"/>
                </a:cubicBezTo>
                <a:cubicBezTo>
                  <a:pt x="675981" y="6369876"/>
                  <a:pt x="677099" y="6372566"/>
                  <a:pt x="678691" y="6374763"/>
                </a:cubicBezTo>
                <a:cubicBezTo>
                  <a:pt x="680283" y="6376960"/>
                  <a:pt x="682722" y="6378784"/>
                  <a:pt x="686007" y="6380235"/>
                </a:cubicBezTo>
                <a:cubicBezTo>
                  <a:pt x="689292" y="6381686"/>
                  <a:pt x="692829" y="6382411"/>
                  <a:pt x="696618" y="6382411"/>
                </a:cubicBezTo>
                <a:cubicBezTo>
                  <a:pt x="705204" y="6382411"/>
                  <a:pt x="711996" y="6378784"/>
                  <a:pt x="716994" y="6371528"/>
                </a:cubicBezTo>
                <a:lnTo>
                  <a:pt x="716994" y="6380960"/>
                </a:lnTo>
                <a:lnTo>
                  <a:pt x="726728" y="6380960"/>
                </a:lnTo>
                <a:lnTo>
                  <a:pt x="726728" y="6316750"/>
                </a:lnTo>
                <a:lnTo>
                  <a:pt x="715845" y="6316750"/>
                </a:lnTo>
                <a:lnTo>
                  <a:pt x="715845" y="6351153"/>
                </a:lnTo>
                <a:cubicBezTo>
                  <a:pt x="715845" y="6356635"/>
                  <a:pt x="715250" y="6360817"/>
                  <a:pt x="714061" y="6363699"/>
                </a:cubicBezTo>
                <a:cubicBezTo>
                  <a:pt x="712872" y="6366581"/>
                  <a:pt x="710847" y="6368858"/>
                  <a:pt x="707985" y="6370531"/>
                </a:cubicBezTo>
                <a:cubicBezTo>
                  <a:pt x="705123" y="6372203"/>
                  <a:pt x="702060" y="6373040"/>
                  <a:pt x="698795" y="6373040"/>
                </a:cubicBezTo>
                <a:cubicBezTo>
                  <a:pt x="695530" y="6373040"/>
                  <a:pt x="692789" y="6372224"/>
                  <a:pt x="690572" y="6370591"/>
                </a:cubicBezTo>
                <a:cubicBezTo>
                  <a:pt x="688355" y="6368959"/>
                  <a:pt x="686904" y="6366712"/>
                  <a:pt x="686219" y="6363850"/>
                </a:cubicBezTo>
                <a:cubicBezTo>
                  <a:pt x="685775" y="6361875"/>
                  <a:pt x="685554" y="6358045"/>
                  <a:pt x="685554" y="6352362"/>
                </a:cubicBezTo>
                <a:lnTo>
                  <a:pt x="685554" y="6316750"/>
                </a:lnTo>
                <a:close/>
                <a:moveTo>
                  <a:pt x="2210093" y="6315299"/>
                </a:moveTo>
                <a:cubicBezTo>
                  <a:pt x="2201185" y="6315299"/>
                  <a:pt x="2194373" y="6318826"/>
                  <a:pt x="2189658" y="6325880"/>
                </a:cubicBezTo>
                <a:lnTo>
                  <a:pt x="2189658" y="6316750"/>
                </a:lnTo>
                <a:lnTo>
                  <a:pt x="2179863" y="6316750"/>
                </a:lnTo>
                <a:lnTo>
                  <a:pt x="2179863" y="6380960"/>
                </a:lnTo>
                <a:lnTo>
                  <a:pt x="2190746" y="6380960"/>
                </a:lnTo>
                <a:lnTo>
                  <a:pt x="2190746" y="6345893"/>
                </a:lnTo>
                <a:cubicBezTo>
                  <a:pt x="2190746" y="6337670"/>
                  <a:pt x="2192429" y="6332087"/>
                  <a:pt x="2195794" y="6329145"/>
                </a:cubicBezTo>
                <a:cubicBezTo>
                  <a:pt x="2199160" y="6326202"/>
                  <a:pt x="2203160" y="6324731"/>
                  <a:pt x="2207796" y="6324731"/>
                </a:cubicBezTo>
                <a:cubicBezTo>
                  <a:pt x="2210698" y="6324731"/>
                  <a:pt x="2213227" y="6325386"/>
                  <a:pt x="2215384" y="6326696"/>
                </a:cubicBezTo>
                <a:cubicBezTo>
                  <a:pt x="2217540" y="6328006"/>
                  <a:pt x="2219042" y="6329760"/>
                  <a:pt x="2219888" y="6331956"/>
                </a:cubicBezTo>
                <a:cubicBezTo>
                  <a:pt x="2220734" y="6334153"/>
                  <a:pt x="2221158" y="6337468"/>
                  <a:pt x="2221158" y="6341902"/>
                </a:cubicBezTo>
                <a:lnTo>
                  <a:pt x="2221158" y="6380960"/>
                </a:lnTo>
                <a:lnTo>
                  <a:pt x="2232041" y="6380960"/>
                </a:lnTo>
                <a:lnTo>
                  <a:pt x="2232041" y="6341479"/>
                </a:lnTo>
                <a:cubicBezTo>
                  <a:pt x="2232041" y="6336440"/>
                  <a:pt x="2231839" y="6332914"/>
                  <a:pt x="2231436" y="6330898"/>
                </a:cubicBezTo>
                <a:cubicBezTo>
                  <a:pt x="2230791" y="6327795"/>
                  <a:pt x="2229663" y="6325114"/>
                  <a:pt x="2228051" y="6322857"/>
                </a:cubicBezTo>
                <a:cubicBezTo>
                  <a:pt x="2226438" y="6320600"/>
                  <a:pt x="2224010" y="6318776"/>
                  <a:pt x="2220765" y="6317385"/>
                </a:cubicBezTo>
                <a:cubicBezTo>
                  <a:pt x="2217520" y="6315994"/>
                  <a:pt x="2213963" y="6315299"/>
                  <a:pt x="2210093" y="6315299"/>
                </a:cubicBezTo>
                <a:close/>
                <a:moveTo>
                  <a:pt x="2140335" y="6315299"/>
                </a:moveTo>
                <a:cubicBezTo>
                  <a:pt x="2134813" y="6315299"/>
                  <a:pt x="2129956" y="6316055"/>
                  <a:pt x="2125764" y="6317566"/>
                </a:cubicBezTo>
                <a:cubicBezTo>
                  <a:pt x="2121572" y="6319078"/>
                  <a:pt x="2118367" y="6321234"/>
                  <a:pt x="2116150" y="6324036"/>
                </a:cubicBezTo>
                <a:cubicBezTo>
                  <a:pt x="2113933" y="6326837"/>
                  <a:pt x="2112341" y="6330515"/>
                  <a:pt x="2111374" y="6335070"/>
                </a:cubicBezTo>
                <a:lnTo>
                  <a:pt x="2122015" y="6336521"/>
                </a:lnTo>
                <a:cubicBezTo>
                  <a:pt x="2123184" y="6331966"/>
                  <a:pt x="2124988" y="6328792"/>
                  <a:pt x="2127426" y="6326998"/>
                </a:cubicBezTo>
                <a:cubicBezTo>
                  <a:pt x="2129865" y="6325205"/>
                  <a:pt x="2133644" y="6324308"/>
                  <a:pt x="2138763" y="6324308"/>
                </a:cubicBezTo>
                <a:cubicBezTo>
                  <a:pt x="2144245" y="6324308"/>
                  <a:pt x="2148376" y="6325537"/>
                  <a:pt x="2151158" y="6327996"/>
                </a:cubicBezTo>
                <a:cubicBezTo>
                  <a:pt x="2153213" y="6329810"/>
                  <a:pt x="2154241" y="6332934"/>
                  <a:pt x="2154241" y="6337368"/>
                </a:cubicBezTo>
                <a:cubicBezTo>
                  <a:pt x="2154241" y="6337771"/>
                  <a:pt x="2154221" y="6338718"/>
                  <a:pt x="2154181" y="6340209"/>
                </a:cubicBezTo>
                <a:cubicBezTo>
                  <a:pt x="2150029" y="6341660"/>
                  <a:pt x="2143559" y="6342910"/>
                  <a:pt x="2134772" y="6343958"/>
                </a:cubicBezTo>
                <a:cubicBezTo>
                  <a:pt x="2130459" y="6344482"/>
                  <a:pt x="2127235" y="6345026"/>
                  <a:pt x="2125099" y="6345590"/>
                </a:cubicBezTo>
                <a:cubicBezTo>
                  <a:pt x="2122196" y="6346396"/>
                  <a:pt x="2119586" y="6347586"/>
                  <a:pt x="2117269" y="6349158"/>
                </a:cubicBezTo>
                <a:cubicBezTo>
                  <a:pt x="2114951" y="6350730"/>
                  <a:pt x="2113077" y="6352815"/>
                  <a:pt x="2111646" y="6355415"/>
                </a:cubicBezTo>
                <a:cubicBezTo>
                  <a:pt x="2110215" y="6358015"/>
                  <a:pt x="2109499" y="6360887"/>
                  <a:pt x="2109499" y="6364031"/>
                </a:cubicBezTo>
                <a:cubicBezTo>
                  <a:pt x="2109499" y="6369392"/>
                  <a:pt x="2111394" y="6373796"/>
                  <a:pt x="2115183" y="6377242"/>
                </a:cubicBezTo>
                <a:cubicBezTo>
                  <a:pt x="2118972" y="6380688"/>
                  <a:pt x="2124393" y="6382411"/>
                  <a:pt x="2131447" y="6382411"/>
                </a:cubicBezTo>
                <a:cubicBezTo>
                  <a:pt x="2135720" y="6382411"/>
                  <a:pt x="2139720" y="6381706"/>
                  <a:pt x="2143449" y="6380295"/>
                </a:cubicBezTo>
                <a:cubicBezTo>
                  <a:pt x="2147177" y="6378884"/>
                  <a:pt x="2151057" y="6376466"/>
                  <a:pt x="2155088" y="6373040"/>
                </a:cubicBezTo>
                <a:cubicBezTo>
                  <a:pt x="2155410" y="6376063"/>
                  <a:pt x="2156135" y="6378703"/>
                  <a:pt x="2157264" y="6380960"/>
                </a:cubicBezTo>
                <a:lnTo>
                  <a:pt x="2168631" y="6380960"/>
                </a:lnTo>
                <a:cubicBezTo>
                  <a:pt x="2167260" y="6378501"/>
                  <a:pt x="2166343" y="6375932"/>
                  <a:pt x="2165880" y="6373251"/>
                </a:cubicBezTo>
                <a:cubicBezTo>
                  <a:pt x="2165416" y="6370571"/>
                  <a:pt x="2165184" y="6364172"/>
                  <a:pt x="2165184" y="6354055"/>
                </a:cubicBezTo>
                <a:lnTo>
                  <a:pt x="2165184" y="6339544"/>
                </a:lnTo>
                <a:cubicBezTo>
                  <a:pt x="2165184" y="6334707"/>
                  <a:pt x="2165003" y="6331362"/>
                  <a:pt x="2164640" y="6329508"/>
                </a:cubicBezTo>
                <a:cubicBezTo>
                  <a:pt x="2163995" y="6326525"/>
                  <a:pt x="2162867" y="6324056"/>
                  <a:pt x="2161254" y="6322101"/>
                </a:cubicBezTo>
                <a:cubicBezTo>
                  <a:pt x="2159642" y="6320146"/>
                  <a:pt x="2157123" y="6318524"/>
                  <a:pt x="2153697" y="6317234"/>
                </a:cubicBezTo>
                <a:cubicBezTo>
                  <a:pt x="2150271" y="6315944"/>
                  <a:pt x="2145817" y="6315299"/>
                  <a:pt x="2140335" y="6315299"/>
                </a:cubicBezTo>
                <a:close/>
                <a:moveTo>
                  <a:pt x="2076743" y="6315299"/>
                </a:moveTo>
                <a:cubicBezTo>
                  <a:pt x="2067835" y="6315299"/>
                  <a:pt x="2061023" y="6318826"/>
                  <a:pt x="2056308" y="6325880"/>
                </a:cubicBezTo>
                <a:lnTo>
                  <a:pt x="2056308" y="6316750"/>
                </a:lnTo>
                <a:lnTo>
                  <a:pt x="2046513" y="6316750"/>
                </a:lnTo>
                <a:lnTo>
                  <a:pt x="2046513" y="6380960"/>
                </a:lnTo>
                <a:lnTo>
                  <a:pt x="2057396" y="6380960"/>
                </a:lnTo>
                <a:lnTo>
                  <a:pt x="2057396" y="6345893"/>
                </a:lnTo>
                <a:cubicBezTo>
                  <a:pt x="2057396" y="6337670"/>
                  <a:pt x="2059078" y="6332087"/>
                  <a:pt x="2062444" y="6329145"/>
                </a:cubicBezTo>
                <a:cubicBezTo>
                  <a:pt x="2065810" y="6326202"/>
                  <a:pt x="2069810" y="6324731"/>
                  <a:pt x="2074446" y="6324731"/>
                </a:cubicBezTo>
                <a:cubicBezTo>
                  <a:pt x="2077348" y="6324731"/>
                  <a:pt x="2079877" y="6325386"/>
                  <a:pt x="2082034" y="6326696"/>
                </a:cubicBezTo>
                <a:cubicBezTo>
                  <a:pt x="2084190" y="6328006"/>
                  <a:pt x="2085691" y="6329760"/>
                  <a:pt x="2086538" y="6331956"/>
                </a:cubicBezTo>
                <a:cubicBezTo>
                  <a:pt x="2087384" y="6334153"/>
                  <a:pt x="2087808" y="6337468"/>
                  <a:pt x="2087808" y="6341902"/>
                </a:cubicBezTo>
                <a:lnTo>
                  <a:pt x="2087808" y="6380960"/>
                </a:lnTo>
                <a:lnTo>
                  <a:pt x="2098691" y="6380960"/>
                </a:lnTo>
                <a:lnTo>
                  <a:pt x="2098691" y="6341479"/>
                </a:lnTo>
                <a:cubicBezTo>
                  <a:pt x="2098691" y="6336440"/>
                  <a:pt x="2098489" y="6332914"/>
                  <a:pt x="2098086" y="6330898"/>
                </a:cubicBezTo>
                <a:cubicBezTo>
                  <a:pt x="2097441" y="6327795"/>
                  <a:pt x="2096313" y="6325114"/>
                  <a:pt x="2094701" y="6322857"/>
                </a:cubicBezTo>
                <a:cubicBezTo>
                  <a:pt x="2093088" y="6320600"/>
                  <a:pt x="2090660" y="6318776"/>
                  <a:pt x="2087415" y="6317385"/>
                </a:cubicBezTo>
                <a:cubicBezTo>
                  <a:pt x="2084170" y="6315994"/>
                  <a:pt x="2080613" y="6315299"/>
                  <a:pt x="2076743" y="6315299"/>
                </a:cubicBezTo>
                <a:close/>
                <a:moveTo>
                  <a:pt x="2010068" y="6315299"/>
                </a:moveTo>
                <a:cubicBezTo>
                  <a:pt x="2001160" y="6315299"/>
                  <a:pt x="1994348" y="6318826"/>
                  <a:pt x="1989632" y="6325880"/>
                </a:cubicBezTo>
                <a:lnTo>
                  <a:pt x="1989632" y="6316750"/>
                </a:lnTo>
                <a:lnTo>
                  <a:pt x="1979838" y="6316750"/>
                </a:lnTo>
                <a:lnTo>
                  <a:pt x="1979838" y="6380960"/>
                </a:lnTo>
                <a:lnTo>
                  <a:pt x="1990721" y="6380960"/>
                </a:lnTo>
                <a:lnTo>
                  <a:pt x="1990721" y="6345893"/>
                </a:lnTo>
                <a:cubicBezTo>
                  <a:pt x="1990721" y="6337670"/>
                  <a:pt x="1992404" y="6332087"/>
                  <a:pt x="1995769" y="6329145"/>
                </a:cubicBezTo>
                <a:cubicBezTo>
                  <a:pt x="1999135" y="6326202"/>
                  <a:pt x="2003135" y="6324731"/>
                  <a:pt x="2007771" y="6324731"/>
                </a:cubicBezTo>
                <a:cubicBezTo>
                  <a:pt x="2010673" y="6324731"/>
                  <a:pt x="2013202" y="6325386"/>
                  <a:pt x="2015359" y="6326696"/>
                </a:cubicBezTo>
                <a:cubicBezTo>
                  <a:pt x="2017515" y="6328006"/>
                  <a:pt x="2019017" y="6329760"/>
                  <a:pt x="2019863" y="6331956"/>
                </a:cubicBezTo>
                <a:cubicBezTo>
                  <a:pt x="2020709" y="6334153"/>
                  <a:pt x="2021133" y="6337468"/>
                  <a:pt x="2021133" y="6341902"/>
                </a:cubicBezTo>
                <a:lnTo>
                  <a:pt x="2021133" y="6380960"/>
                </a:lnTo>
                <a:lnTo>
                  <a:pt x="2032016" y="6380960"/>
                </a:lnTo>
                <a:lnTo>
                  <a:pt x="2032016" y="6341479"/>
                </a:lnTo>
                <a:cubicBezTo>
                  <a:pt x="2032016" y="6336440"/>
                  <a:pt x="2031814" y="6332914"/>
                  <a:pt x="2031411" y="6330898"/>
                </a:cubicBezTo>
                <a:cubicBezTo>
                  <a:pt x="2030766" y="6327795"/>
                  <a:pt x="2029638" y="6325114"/>
                  <a:pt x="2028025" y="6322857"/>
                </a:cubicBezTo>
                <a:cubicBezTo>
                  <a:pt x="2026413" y="6320600"/>
                  <a:pt x="2023984" y="6318776"/>
                  <a:pt x="2020740" y="6317385"/>
                </a:cubicBezTo>
                <a:cubicBezTo>
                  <a:pt x="2017495" y="6315994"/>
                  <a:pt x="2013938" y="6315299"/>
                  <a:pt x="2010068" y="6315299"/>
                </a:cubicBezTo>
                <a:close/>
                <a:moveTo>
                  <a:pt x="1939524" y="6315299"/>
                </a:moveTo>
                <a:cubicBezTo>
                  <a:pt x="1930656" y="6315299"/>
                  <a:pt x="1923441" y="6318282"/>
                  <a:pt x="1917879" y="6324247"/>
                </a:cubicBezTo>
                <a:cubicBezTo>
                  <a:pt x="1912316" y="6330213"/>
                  <a:pt x="1909535" y="6338597"/>
                  <a:pt x="1909535" y="6349399"/>
                </a:cubicBezTo>
                <a:cubicBezTo>
                  <a:pt x="1909535" y="6359839"/>
                  <a:pt x="1912286" y="6367951"/>
                  <a:pt x="1917788" y="6373735"/>
                </a:cubicBezTo>
                <a:cubicBezTo>
                  <a:pt x="1923290" y="6379519"/>
                  <a:pt x="1930737" y="6382411"/>
                  <a:pt x="1940128" y="6382411"/>
                </a:cubicBezTo>
                <a:cubicBezTo>
                  <a:pt x="1947585" y="6382411"/>
                  <a:pt x="1953712" y="6380597"/>
                  <a:pt x="1958509" y="6376970"/>
                </a:cubicBezTo>
                <a:cubicBezTo>
                  <a:pt x="1963305" y="6373342"/>
                  <a:pt x="1966590" y="6368243"/>
                  <a:pt x="1968364" y="6361673"/>
                </a:cubicBezTo>
                <a:lnTo>
                  <a:pt x="1957118" y="6360282"/>
                </a:lnTo>
                <a:cubicBezTo>
                  <a:pt x="1955465" y="6364878"/>
                  <a:pt x="1953228" y="6368223"/>
                  <a:pt x="1950407" y="6370319"/>
                </a:cubicBezTo>
                <a:cubicBezTo>
                  <a:pt x="1947585" y="6372415"/>
                  <a:pt x="1944179" y="6373463"/>
                  <a:pt x="1940189" y="6373463"/>
                </a:cubicBezTo>
                <a:cubicBezTo>
                  <a:pt x="1934828" y="6373463"/>
                  <a:pt x="1930354" y="6371589"/>
                  <a:pt x="1926766" y="6367840"/>
                </a:cubicBezTo>
                <a:cubicBezTo>
                  <a:pt x="1923179" y="6364092"/>
                  <a:pt x="1921184" y="6358690"/>
                  <a:pt x="1920781" y="6351636"/>
                </a:cubicBezTo>
                <a:lnTo>
                  <a:pt x="1968666" y="6351636"/>
                </a:lnTo>
                <a:cubicBezTo>
                  <a:pt x="1968706" y="6350347"/>
                  <a:pt x="1968727" y="6349379"/>
                  <a:pt x="1968727" y="6348734"/>
                </a:cubicBezTo>
                <a:cubicBezTo>
                  <a:pt x="1968727" y="6338133"/>
                  <a:pt x="1966006" y="6329911"/>
                  <a:pt x="1960564" y="6324066"/>
                </a:cubicBezTo>
                <a:cubicBezTo>
                  <a:pt x="1955123" y="6318221"/>
                  <a:pt x="1948109" y="6315299"/>
                  <a:pt x="1939524" y="6315299"/>
                </a:cubicBezTo>
                <a:close/>
                <a:moveTo>
                  <a:pt x="1805751" y="6315299"/>
                </a:moveTo>
                <a:cubicBezTo>
                  <a:pt x="1800229" y="6315299"/>
                  <a:pt x="1795119" y="6316599"/>
                  <a:pt x="1790424" y="6319199"/>
                </a:cubicBezTo>
                <a:cubicBezTo>
                  <a:pt x="1785728" y="6321799"/>
                  <a:pt x="1782231" y="6325699"/>
                  <a:pt x="1779934" y="6330898"/>
                </a:cubicBezTo>
                <a:cubicBezTo>
                  <a:pt x="1777636" y="6336098"/>
                  <a:pt x="1776487" y="6342164"/>
                  <a:pt x="1776487" y="6349097"/>
                </a:cubicBezTo>
                <a:cubicBezTo>
                  <a:pt x="1776487" y="6359819"/>
                  <a:pt x="1779158" y="6368052"/>
                  <a:pt x="1784498" y="6373796"/>
                </a:cubicBezTo>
                <a:cubicBezTo>
                  <a:pt x="1789839" y="6379539"/>
                  <a:pt x="1796903" y="6382411"/>
                  <a:pt x="1805690" y="6382411"/>
                </a:cubicBezTo>
                <a:cubicBezTo>
                  <a:pt x="1812704" y="6382411"/>
                  <a:pt x="1818619" y="6380325"/>
                  <a:pt x="1823436" y="6376154"/>
                </a:cubicBezTo>
                <a:cubicBezTo>
                  <a:pt x="1828252" y="6371982"/>
                  <a:pt x="1831245" y="6366208"/>
                  <a:pt x="1832414" y="6358831"/>
                </a:cubicBezTo>
                <a:lnTo>
                  <a:pt x="1821713" y="6357441"/>
                </a:lnTo>
                <a:cubicBezTo>
                  <a:pt x="1820947" y="6362882"/>
                  <a:pt x="1819133" y="6366913"/>
                  <a:pt x="1816271" y="6369533"/>
                </a:cubicBezTo>
                <a:cubicBezTo>
                  <a:pt x="1813409" y="6372153"/>
                  <a:pt x="1809842" y="6373463"/>
                  <a:pt x="1805569" y="6373463"/>
                </a:cubicBezTo>
                <a:cubicBezTo>
                  <a:pt x="1800249" y="6373463"/>
                  <a:pt x="1795936" y="6371508"/>
                  <a:pt x="1792631" y="6367598"/>
                </a:cubicBezTo>
                <a:cubicBezTo>
                  <a:pt x="1789325" y="6363688"/>
                  <a:pt x="1787673" y="6357421"/>
                  <a:pt x="1787673" y="6348795"/>
                </a:cubicBezTo>
                <a:cubicBezTo>
                  <a:pt x="1787673" y="6340290"/>
                  <a:pt x="1789386" y="6334072"/>
                  <a:pt x="1792812" y="6330142"/>
                </a:cubicBezTo>
                <a:cubicBezTo>
                  <a:pt x="1796238" y="6326212"/>
                  <a:pt x="1800692" y="6324247"/>
                  <a:pt x="1806174" y="6324247"/>
                </a:cubicBezTo>
                <a:cubicBezTo>
                  <a:pt x="1809802" y="6324247"/>
                  <a:pt x="1812895" y="6325336"/>
                  <a:pt x="1815455" y="6327512"/>
                </a:cubicBezTo>
                <a:cubicBezTo>
                  <a:pt x="1818014" y="6329689"/>
                  <a:pt x="1819798" y="6332934"/>
                  <a:pt x="1820805" y="6337247"/>
                </a:cubicBezTo>
                <a:lnTo>
                  <a:pt x="1831386" y="6335614"/>
                </a:lnTo>
                <a:cubicBezTo>
                  <a:pt x="1830137" y="6329125"/>
                  <a:pt x="1827295" y="6324116"/>
                  <a:pt x="1822861" y="6320590"/>
                </a:cubicBezTo>
                <a:cubicBezTo>
                  <a:pt x="1818427" y="6317063"/>
                  <a:pt x="1812724" y="6315299"/>
                  <a:pt x="1805751" y="6315299"/>
                </a:cubicBezTo>
                <a:close/>
                <a:moveTo>
                  <a:pt x="1515164" y="6315299"/>
                </a:moveTo>
                <a:cubicBezTo>
                  <a:pt x="1511818" y="6315299"/>
                  <a:pt x="1508684" y="6315732"/>
                  <a:pt x="1505762" y="6316599"/>
                </a:cubicBezTo>
                <a:cubicBezTo>
                  <a:pt x="1502839" y="6317466"/>
                  <a:pt x="1500532" y="6318524"/>
                  <a:pt x="1498839" y="6319773"/>
                </a:cubicBezTo>
                <a:cubicBezTo>
                  <a:pt x="1496582" y="6321386"/>
                  <a:pt x="1494798" y="6323411"/>
                  <a:pt x="1493488" y="6325850"/>
                </a:cubicBezTo>
                <a:cubicBezTo>
                  <a:pt x="1492178" y="6328288"/>
                  <a:pt x="1491523" y="6330938"/>
                  <a:pt x="1491523" y="6333800"/>
                </a:cubicBezTo>
                <a:cubicBezTo>
                  <a:pt x="1491523" y="6336944"/>
                  <a:pt x="1492319" y="6339816"/>
                  <a:pt x="1493912" y="6342416"/>
                </a:cubicBezTo>
                <a:cubicBezTo>
                  <a:pt x="1495504" y="6345016"/>
                  <a:pt x="1497842" y="6347051"/>
                  <a:pt x="1500925" y="6348523"/>
                </a:cubicBezTo>
                <a:cubicBezTo>
                  <a:pt x="1504008" y="6349994"/>
                  <a:pt x="1509541" y="6351737"/>
                  <a:pt x="1517522" y="6353753"/>
                </a:cubicBezTo>
                <a:cubicBezTo>
                  <a:pt x="1523447" y="6355244"/>
                  <a:pt x="1527155" y="6356473"/>
                  <a:pt x="1528647" y="6357441"/>
                </a:cubicBezTo>
                <a:cubicBezTo>
                  <a:pt x="1530783" y="6358852"/>
                  <a:pt x="1531851" y="6360786"/>
                  <a:pt x="1531851" y="6363245"/>
                </a:cubicBezTo>
                <a:cubicBezTo>
                  <a:pt x="1531851" y="6365986"/>
                  <a:pt x="1530642" y="6368374"/>
                  <a:pt x="1528223" y="6370410"/>
                </a:cubicBezTo>
                <a:cubicBezTo>
                  <a:pt x="1525805" y="6372445"/>
                  <a:pt x="1522096" y="6373463"/>
                  <a:pt x="1517099" y="6373463"/>
                </a:cubicBezTo>
                <a:cubicBezTo>
                  <a:pt x="1512140" y="6373463"/>
                  <a:pt x="1508281" y="6372314"/>
                  <a:pt x="1505520" y="6370017"/>
                </a:cubicBezTo>
                <a:cubicBezTo>
                  <a:pt x="1502759" y="6367719"/>
                  <a:pt x="1501076" y="6364414"/>
                  <a:pt x="1500471" y="6360101"/>
                </a:cubicBezTo>
                <a:lnTo>
                  <a:pt x="1489709" y="6361794"/>
                </a:lnTo>
                <a:cubicBezTo>
                  <a:pt x="1490919" y="6368606"/>
                  <a:pt x="1493710" y="6373745"/>
                  <a:pt x="1498083" y="6377212"/>
                </a:cubicBezTo>
                <a:cubicBezTo>
                  <a:pt x="1502457" y="6380678"/>
                  <a:pt x="1508815" y="6382411"/>
                  <a:pt x="1517159" y="6382411"/>
                </a:cubicBezTo>
                <a:cubicBezTo>
                  <a:pt x="1522197" y="6382411"/>
                  <a:pt x="1526712" y="6381535"/>
                  <a:pt x="1530702" y="6379781"/>
                </a:cubicBezTo>
                <a:cubicBezTo>
                  <a:pt x="1534693" y="6378028"/>
                  <a:pt x="1537746" y="6375549"/>
                  <a:pt x="1539862" y="6372344"/>
                </a:cubicBezTo>
                <a:cubicBezTo>
                  <a:pt x="1541978" y="6369140"/>
                  <a:pt x="1543036" y="6365724"/>
                  <a:pt x="1543036" y="6362096"/>
                </a:cubicBezTo>
                <a:cubicBezTo>
                  <a:pt x="1543036" y="6358388"/>
                  <a:pt x="1542170" y="6355284"/>
                  <a:pt x="1540436" y="6352785"/>
                </a:cubicBezTo>
                <a:cubicBezTo>
                  <a:pt x="1538703" y="6350286"/>
                  <a:pt x="1536315" y="6348382"/>
                  <a:pt x="1533272" y="6347072"/>
                </a:cubicBezTo>
                <a:cubicBezTo>
                  <a:pt x="1530229" y="6345762"/>
                  <a:pt x="1524858" y="6344079"/>
                  <a:pt x="1517159" y="6342023"/>
                </a:cubicBezTo>
                <a:cubicBezTo>
                  <a:pt x="1511838" y="6340572"/>
                  <a:pt x="1508634" y="6339645"/>
                  <a:pt x="1507546" y="6339242"/>
                </a:cubicBezTo>
                <a:cubicBezTo>
                  <a:pt x="1505651" y="6338476"/>
                  <a:pt x="1504260" y="6337509"/>
                  <a:pt x="1503374" y="6336340"/>
                </a:cubicBezTo>
                <a:cubicBezTo>
                  <a:pt x="1502487" y="6335211"/>
                  <a:pt x="1502043" y="6333941"/>
                  <a:pt x="1502043" y="6332531"/>
                </a:cubicBezTo>
                <a:cubicBezTo>
                  <a:pt x="1502043" y="6330314"/>
                  <a:pt x="1503112" y="6328379"/>
                  <a:pt x="1505248" y="6326726"/>
                </a:cubicBezTo>
                <a:cubicBezTo>
                  <a:pt x="1507384" y="6325074"/>
                  <a:pt x="1510952" y="6324247"/>
                  <a:pt x="1515950" y="6324247"/>
                </a:cubicBezTo>
                <a:cubicBezTo>
                  <a:pt x="1520182" y="6324247"/>
                  <a:pt x="1523457" y="6325175"/>
                  <a:pt x="1525775" y="6327029"/>
                </a:cubicBezTo>
                <a:cubicBezTo>
                  <a:pt x="1528092" y="6328883"/>
                  <a:pt x="1529493" y="6331462"/>
                  <a:pt x="1529977" y="6334768"/>
                </a:cubicBezTo>
                <a:lnTo>
                  <a:pt x="1540618" y="6333317"/>
                </a:lnTo>
                <a:cubicBezTo>
                  <a:pt x="1539933" y="6329165"/>
                  <a:pt x="1538683" y="6325850"/>
                  <a:pt x="1536869" y="6323371"/>
                </a:cubicBezTo>
                <a:cubicBezTo>
                  <a:pt x="1535055" y="6320892"/>
                  <a:pt x="1532244" y="6318927"/>
                  <a:pt x="1528435" y="6317476"/>
                </a:cubicBezTo>
                <a:cubicBezTo>
                  <a:pt x="1524626" y="6316025"/>
                  <a:pt x="1520202" y="6315299"/>
                  <a:pt x="1515164" y="6315299"/>
                </a:cubicBezTo>
                <a:close/>
                <a:moveTo>
                  <a:pt x="1479543" y="6315299"/>
                </a:moveTo>
                <a:cubicBezTo>
                  <a:pt x="1477003" y="6315299"/>
                  <a:pt x="1474675" y="6316025"/>
                  <a:pt x="1472559" y="6317476"/>
                </a:cubicBezTo>
                <a:cubicBezTo>
                  <a:pt x="1470443" y="6318927"/>
                  <a:pt x="1468135" y="6321930"/>
                  <a:pt x="1465637" y="6326485"/>
                </a:cubicBezTo>
                <a:lnTo>
                  <a:pt x="1465637" y="6316750"/>
                </a:lnTo>
                <a:lnTo>
                  <a:pt x="1455842" y="6316750"/>
                </a:lnTo>
                <a:lnTo>
                  <a:pt x="1455842" y="6380960"/>
                </a:lnTo>
                <a:lnTo>
                  <a:pt x="1466725" y="6380960"/>
                </a:lnTo>
                <a:lnTo>
                  <a:pt x="1466725" y="6347344"/>
                </a:lnTo>
                <a:cubicBezTo>
                  <a:pt x="1466725" y="6342749"/>
                  <a:pt x="1467329" y="6338516"/>
                  <a:pt x="1468539" y="6334647"/>
                </a:cubicBezTo>
                <a:cubicBezTo>
                  <a:pt x="1469345" y="6332107"/>
                  <a:pt x="1470695" y="6330122"/>
                  <a:pt x="1472589" y="6328691"/>
                </a:cubicBezTo>
                <a:cubicBezTo>
                  <a:pt x="1474484" y="6327260"/>
                  <a:pt x="1476620" y="6326545"/>
                  <a:pt x="1478999" y="6326545"/>
                </a:cubicBezTo>
                <a:cubicBezTo>
                  <a:pt x="1481659" y="6326545"/>
                  <a:pt x="1484319" y="6327331"/>
                  <a:pt x="1486979" y="6328903"/>
                </a:cubicBezTo>
                <a:lnTo>
                  <a:pt x="1490728" y="6318806"/>
                </a:lnTo>
                <a:cubicBezTo>
                  <a:pt x="1486939" y="6316468"/>
                  <a:pt x="1483211" y="6315299"/>
                  <a:pt x="1479543" y="6315299"/>
                </a:cubicBezTo>
                <a:close/>
                <a:moveTo>
                  <a:pt x="1416435" y="6315299"/>
                </a:moveTo>
                <a:cubicBezTo>
                  <a:pt x="1410913" y="6315299"/>
                  <a:pt x="1406056" y="6316055"/>
                  <a:pt x="1401864" y="6317566"/>
                </a:cubicBezTo>
                <a:cubicBezTo>
                  <a:pt x="1397672" y="6319078"/>
                  <a:pt x="1394467" y="6321234"/>
                  <a:pt x="1392250" y="6324036"/>
                </a:cubicBezTo>
                <a:cubicBezTo>
                  <a:pt x="1390033" y="6326837"/>
                  <a:pt x="1388441" y="6330515"/>
                  <a:pt x="1387474" y="6335070"/>
                </a:cubicBezTo>
                <a:lnTo>
                  <a:pt x="1398115" y="6336521"/>
                </a:lnTo>
                <a:cubicBezTo>
                  <a:pt x="1399284" y="6331966"/>
                  <a:pt x="1401088" y="6328792"/>
                  <a:pt x="1403526" y="6326998"/>
                </a:cubicBezTo>
                <a:cubicBezTo>
                  <a:pt x="1405965" y="6325205"/>
                  <a:pt x="1409744" y="6324308"/>
                  <a:pt x="1414863" y="6324308"/>
                </a:cubicBezTo>
                <a:cubicBezTo>
                  <a:pt x="1420344" y="6324308"/>
                  <a:pt x="1424476" y="6325537"/>
                  <a:pt x="1427257" y="6327996"/>
                </a:cubicBezTo>
                <a:cubicBezTo>
                  <a:pt x="1429313" y="6329810"/>
                  <a:pt x="1430341" y="6332934"/>
                  <a:pt x="1430341" y="6337368"/>
                </a:cubicBezTo>
                <a:cubicBezTo>
                  <a:pt x="1430341" y="6337771"/>
                  <a:pt x="1430321" y="6338718"/>
                  <a:pt x="1430280" y="6340209"/>
                </a:cubicBezTo>
                <a:cubicBezTo>
                  <a:pt x="1426129" y="6341660"/>
                  <a:pt x="1419659" y="6342910"/>
                  <a:pt x="1410872" y="6343958"/>
                </a:cubicBezTo>
                <a:cubicBezTo>
                  <a:pt x="1406560" y="6344482"/>
                  <a:pt x="1403335" y="6345026"/>
                  <a:pt x="1401198" y="6345590"/>
                </a:cubicBezTo>
                <a:cubicBezTo>
                  <a:pt x="1398296" y="6346396"/>
                  <a:pt x="1395686" y="6347586"/>
                  <a:pt x="1393369" y="6349158"/>
                </a:cubicBezTo>
                <a:cubicBezTo>
                  <a:pt x="1391051" y="6350730"/>
                  <a:pt x="1389177" y="6352815"/>
                  <a:pt x="1387746" y="6355415"/>
                </a:cubicBezTo>
                <a:cubicBezTo>
                  <a:pt x="1386315" y="6358015"/>
                  <a:pt x="1385599" y="6360887"/>
                  <a:pt x="1385599" y="6364031"/>
                </a:cubicBezTo>
                <a:cubicBezTo>
                  <a:pt x="1385599" y="6369392"/>
                  <a:pt x="1387494" y="6373796"/>
                  <a:pt x="1391283" y="6377242"/>
                </a:cubicBezTo>
                <a:cubicBezTo>
                  <a:pt x="1395072" y="6380688"/>
                  <a:pt x="1400493" y="6382411"/>
                  <a:pt x="1407547" y="6382411"/>
                </a:cubicBezTo>
                <a:cubicBezTo>
                  <a:pt x="1411820" y="6382411"/>
                  <a:pt x="1415820" y="6381706"/>
                  <a:pt x="1419549" y="6380295"/>
                </a:cubicBezTo>
                <a:cubicBezTo>
                  <a:pt x="1423277" y="6378884"/>
                  <a:pt x="1427157" y="6376466"/>
                  <a:pt x="1431187" y="6373040"/>
                </a:cubicBezTo>
                <a:cubicBezTo>
                  <a:pt x="1431510" y="6376063"/>
                  <a:pt x="1432235" y="6378703"/>
                  <a:pt x="1433364" y="6380960"/>
                </a:cubicBezTo>
                <a:lnTo>
                  <a:pt x="1444731" y="6380960"/>
                </a:lnTo>
                <a:cubicBezTo>
                  <a:pt x="1443360" y="6378501"/>
                  <a:pt x="1442443" y="6375932"/>
                  <a:pt x="1441980" y="6373251"/>
                </a:cubicBezTo>
                <a:cubicBezTo>
                  <a:pt x="1441516" y="6370571"/>
                  <a:pt x="1441284" y="6364172"/>
                  <a:pt x="1441284" y="6354055"/>
                </a:cubicBezTo>
                <a:lnTo>
                  <a:pt x="1441284" y="6339544"/>
                </a:lnTo>
                <a:cubicBezTo>
                  <a:pt x="1441284" y="6334707"/>
                  <a:pt x="1441103" y="6331362"/>
                  <a:pt x="1440740" y="6329508"/>
                </a:cubicBezTo>
                <a:cubicBezTo>
                  <a:pt x="1440095" y="6326525"/>
                  <a:pt x="1438967" y="6324056"/>
                  <a:pt x="1437354" y="6322101"/>
                </a:cubicBezTo>
                <a:cubicBezTo>
                  <a:pt x="1435742" y="6320146"/>
                  <a:pt x="1433223" y="6318524"/>
                  <a:pt x="1429797" y="6317234"/>
                </a:cubicBezTo>
                <a:cubicBezTo>
                  <a:pt x="1426371" y="6315944"/>
                  <a:pt x="1421916" y="6315299"/>
                  <a:pt x="1416435" y="6315299"/>
                </a:cubicBezTo>
                <a:close/>
                <a:moveTo>
                  <a:pt x="1167697" y="6315299"/>
                </a:moveTo>
                <a:cubicBezTo>
                  <a:pt x="1159756" y="6315299"/>
                  <a:pt x="1153025" y="6317677"/>
                  <a:pt x="1147502" y="6322434"/>
                </a:cubicBezTo>
                <a:cubicBezTo>
                  <a:pt x="1140892" y="6328157"/>
                  <a:pt x="1137587" y="6336964"/>
                  <a:pt x="1137587" y="6348855"/>
                </a:cubicBezTo>
                <a:cubicBezTo>
                  <a:pt x="1137587" y="6359698"/>
                  <a:pt x="1140358" y="6368001"/>
                  <a:pt x="1145900" y="6373765"/>
                </a:cubicBezTo>
                <a:cubicBezTo>
                  <a:pt x="1151442" y="6379529"/>
                  <a:pt x="1158708" y="6382411"/>
                  <a:pt x="1167697" y="6382411"/>
                </a:cubicBezTo>
                <a:cubicBezTo>
                  <a:pt x="1173299" y="6382411"/>
                  <a:pt x="1178469" y="6381101"/>
                  <a:pt x="1183205" y="6378481"/>
                </a:cubicBezTo>
                <a:cubicBezTo>
                  <a:pt x="1187941" y="6375861"/>
                  <a:pt x="1191549" y="6372183"/>
                  <a:pt x="1194027" y="6367447"/>
                </a:cubicBezTo>
                <a:cubicBezTo>
                  <a:pt x="1196506" y="6362711"/>
                  <a:pt x="1197746" y="6356211"/>
                  <a:pt x="1197746" y="6347948"/>
                </a:cubicBezTo>
                <a:cubicBezTo>
                  <a:pt x="1197746" y="6337750"/>
                  <a:pt x="1194944" y="6329760"/>
                  <a:pt x="1189342" y="6323975"/>
                </a:cubicBezTo>
                <a:cubicBezTo>
                  <a:pt x="1183739" y="6318191"/>
                  <a:pt x="1176524" y="6315299"/>
                  <a:pt x="1167697" y="6315299"/>
                </a:cubicBezTo>
                <a:close/>
                <a:moveTo>
                  <a:pt x="1057964" y="6315299"/>
                </a:moveTo>
                <a:cubicBezTo>
                  <a:pt x="1054618" y="6315299"/>
                  <a:pt x="1051484" y="6315732"/>
                  <a:pt x="1048562" y="6316599"/>
                </a:cubicBezTo>
                <a:cubicBezTo>
                  <a:pt x="1045640" y="6317466"/>
                  <a:pt x="1043332" y="6318524"/>
                  <a:pt x="1041639" y="6319773"/>
                </a:cubicBezTo>
                <a:cubicBezTo>
                  <a:pt x="1039382" y="6321386"/>
                  <a:pt x="1037598" y="6323411"/>
                  <a:pt x="1036288" y="6325850"/>
                </a:cubicBezTo>
                <a:cubicBezTo>
                  <a:pt x="1034978" y="6328288"/>
                  <a:pt x="1034323" y="6330938"/>
                  <a:pt x="1034323" y="6333800"/>
                </a:cubicBezTo>
                <a:cubicBezTo>
                  <a:pt x="1034323" y="6336944"/>
                  <a:pt x="1035119" y="6339816"/>
                  <a:pt x="1036711" y="6342416"/>
                </a:cubicBezTo>
                <a:cubicBezTo>
                  <a:pt x="1038303" y="6345016"/>
                  <a:pt x="1040641" y="6347051"/>
                  <a:pt x="1043725" y="6348523"/>
                </a:cubicBezTo>
                <a:cubicBezTo>
                  <a:pt x="1046808" y="6349994"/>
                  <a:pt x="1052341" y="6351737"/>
                  <a:pt x="1060322" y="6353753"/>
                </a:cubicBezTo>
                <a:cubicBezTo>
                  <a:pt x="1066247" y="6355244"/>
                  <a:pt x="1069955" y="6356473"/>
                  <a:pt x="1071446" y="6357441"/>
                </a:cubicBezTo>
                <a:cubicBezTo>
                  <a:pt x="1073583" y="6358852"/>
                  <a:pt x="1074651" y="6360786"/>
                  <a:pt x="1074651" y="6363245"/>
                </a:cubicBezTo>
                <a:cubicBezTo>
                  <a:pt x="1074651" y="6365986"/>
                  <a:pt x="1073442" y="6368374"/>
                  <a:pt x="1071023" y="6370410"/>
                </a:cubicBezTo>
                <a:cubicBezTo>
                  <a:pt x="1068605" y="6372445"/>
                  <a:pt x="1064897" y="6373463"/>
                  <a:pt x="1059898" y="6373463"/>
                </a:cubicBezTo>
                <a:cubicBezTo>
                  <a:pt x="1054941" y="6373463"/>
                  <a:pt x="1051081" y="6372314"/>
                  <a:pt x="1048320" y="6370017"/>
                </a:cubicBezTo>
                <a:cubicBezTo>
                  <a:pt x="1045559" y="6367719"/>
                  <a:pt x="1043876" y="6364414"/>
                  <a:pt x="1043271" y="6360101"/>
                </a:cubicBezTo>
                <a:lnTo>
                  <a:pt x="1032509" y="6361794"/>
                </a:lnTo>
                <a:cubicBezTo>
                  <a:pt x="1033719" y="6368606"/>
                  <a:pt x="1036510" y="6373745"/>
                  <a:pt x="1040883" y="6377212"/>
                </a:cubicBezTo>
                <a:cubicBezTo>
                  <a:pt x="1045257" y="6380678"/>
                  <a:pt x="1051615" y="6382411"/>
                  <a:pt x="1059959" y="6382411"/>
                </a:cubicBezTo>
                <a:cubicBezTo>
                  <a:pt x="1064997" y="6382411"/>
                  <a:pt x="1069512" y="6381535"/>
                  <a:pt x="1073502" y="6379781"/>
                </a:cubicBezTo>
                <a:cubicBezTo>
                  <a:pt x="1077493" y="6378028"/>
                  <a:pt x="1080546" y="6375549"/>
                  <a:pt x="1082662" y="6372344"/>
                </a:cubicBezTo>
                <a:cubicBezTo>
                  <a:pt x="1084778" y="6369140"/>
                  <a:pt x="1085836" y="6365724"/>
                  <a:pt x="1085836" y="6362096"/>
                </a:cubicBezTo>
                <a:cubicBezTo>
                  <a:pt x="1085836" y="6358388"/>
                  <a:pt x="1084970" y="6355284"/>
                  <a:pt x="1083236" y="6352785"/>
                </a:cubicBezTo>
                <a:cubicBezTo>
                  <a:pt x="1081503" y="6350286"/>
                  <a:pt x="1079115" y="6348382"/>
                  <a:pt x="1076072" y="6347072"/>
                </a:cubicBezTo>
                <a:cubicBezTo>
                  <a:pt x="1073029" y="6345762"/>
                  <a:pt x="1067658" y="6344079"/>
                  <a:pt x="1059959" y="6342023"/>
                </a:cubicBezTo>
                <a:cubicBezTo>
                  <a:pt x="1054638" y="6340572"/>
                  <a:pt x="1051434" y="6339645"/>
                  <a:pt x="1050345" y="6339242"/>
                </a:cubicBezTo>
                <a:cubicBezTo>
                  <a:pt x="1048451" y="6338476"/>
                  <a:pt x="1047060" y="6337509"/>
                  <a:pt x="1046174" y="6336340"/>
                </a:cubicBezTo>
                <a:cubicBezTo>
                  <a:pt x="1045287" y="6335211"/>
                  <a:pt x="1044843" y="6333941"/>
                  <a:pt x="1044843" y="6332531"/>
                </a:cubicBezTo>
                <a:cubicBezTo>
                  <a:pt x="1044843" y="6330314"/>
                  <a:pt x="1045912" y="6328379"/>
                  <a:pt x="1048048" y="6326726"/>
                </a:cubicBezTo>
                <a:cubicBezTo>
                  <a:pt x="1050184" y="6325074"/>
                  <a:pt x="1053752" y="6324247"/>
                  <a:pt x="1058750" y="6324247"/>
                </a:cubicBezTo>
                <a:cubicBezTo>
                  <a:pt x="1062982" y="6324247"/>
                  <a:pt x="1066257" y="6325175"/>
                  <a:pt x="1068575" y="6327029"/>
                </a:cubicBezTo>
                <a:cubicBezTo>
                  <a:pt x="1070892" y="6328883"/>
                  <a:pt x="1072293" y="6331462"/>
                  <a:pt x="1072777" y="6334768"/>
                </a:cubicBezTo>
                <a:lnTo>
                  <a:pt x="1083418" y="6333317"/>
                </a:lnTo>
                <a:cubicBezTo>
                  <a:pt x="1082733" y="6329165"/>
                  <a:pt x="1081483" y="6325850"/>
                  <a:pt x="1079669" y="6323371"/>
                </a:cubicBezTo>
                <a:cubicBezTo>
                  <a:pt x="1077855" y="6320892"/>
                  <a:pt x="1075044" y="6318927"/>
                  <a:pt x="1071235" y="6317476"/>
                </a:cubicBezTo>
                <a:cubicBezTo>
                  <a:pt x="1067426" y="6316025"/>
                  <a:pt x="1063002" y="6315299"/>
                  <a:pt x="1057964" y="6315299"/>
                </a:cubicBezTo>
                <a:close/>
                <a:moveTo>
                  <a:pt x="991289" y="6315299"/>
                </a:moveTo>
                <a:cubicBezTo>
                  <a:pt x="987943" y="6315299"/>
                  <a:pt x="984809" y="6315732"/>
                  <a:pt x="981887" y="6316599"/>
                </a:cubicBezTo>
                <a:cubicBezTo>
                  <a:pt x="978964" y="6317466"/>
                  <a:pt x="976657" y="6318524"/>
                  <a:pt x="974964" y="6319773"/>
                </a:cubicBezTo>
                <a:cubicBezTo>
                  <a:pt x="972707" y="6321386"/>
                  <a:pt x="970923" y="6323411"/>
                  <a:pt x="969613" y="6325850"/>
                </a:cubicBezTo>
                <a:cubicBezTo>
                  <a:pt x="968303" y="6328288"/>
                  <a:pt x="967648" y="6330938"/>
                  <a:pt x="967648" y="6333800"/>
                </a:cubicBezTo>
                <a:cubicBezTo>
                  <a:pt x="967648" y="6336944"/>
                  <a:pt x="968444" y="6339816"/>
                  <a:pt x="970036" y="6342416"/>
                </a:cubicBezTo>
                <a:cubicBezTo>
                  <a:pt x="971629" y="6345016"/>
                  <a:pt x="973966" y="6347051"/>
                  <a:pt x="977050" y="6348523"/>
                </a:cubicBezTo>
                <a:cubicBezTo>
                  <a:pt x="980133" y="6349994"/>
                  <a:pt x="985666" y="6351737"/>
                  <a:pt x="993647" y="6353753"/>
                </a:cubicBezTo>
                <a:cubicBezTo>
                  <a:pt x="999572" y="6355244"/>
                  <a:pt x="1003280" y="6356473"/>
                  <a:pt x="1004771" y="6357441"/>
                </a:cubicBezTo>
                <a:cubicBezTo>
                  <a:pt x="1006908" y="6358852"/>
                  <a:pt x="1007976" y="6360786"/>
                  <a:pt x="1007976" y="6363245"/>
                </a:cubicBezTo>
                <a:cubicBezTo>
                  <a:pt x="1007976" y="6365986"/>
                  <a:pt x="1006767" y="6368374"/>
                  <a:pt x="1004348" y="6370410"/>
                </a:cubicBezTo>
                <a:cubicBezTo>
                  <a:pt x="1001930" y="6372445"/>
                  <a:pt x="998221" y="6373463"/>
                  <a:pt x="993223" y="6373463"/>
                </a:cubicBezTo>
                <a:cubicBezTo>
                  <a:pt x="988265" y="6373463"/>
                  <a:pt x="984406" y="6372314"/>
                  <a:pt x="981645" y="6370017"/>
                </a:cubicBezTo>
                <a:cubicBezTo>
                  <a:pt x="978884" y="6367719"/>
                  <a:pt x="977201" y="6364414"/>
                  <a:pt x="976597" y="6360101"/>
                </a:cubicBezTo>
                <a:lnTo>
                  <a:pt x="965834" y="6361794"/>
                </a:lnTo>
                <a:cubicBezTo>
                  <a:pt x="967043" y="6368606"/>
                  <a:pt x="969835" y="6373745"/>
                  <a:pt x="974208" y="6377212"/>
                </a:cubicBezTo>
                <a:cubicBezTo>
                  <a:pt x="978582" y="6380678"/>
                  <a:pt x="984940" y="6382411"/>
                  <a:pt x="993284" y="6382411"/>
                </a:cubicBezTo>
                <a:cubicBezTo>
                  <a:pt x="998322" y="6382411"/>
                  <a:pt x="1002837" y="6381535"/>
                  <a:pt x="1006827" y="6379781"/>
                </a:cubicBezTo>
                <a:cubicBezTo>
                  <a:pt x="1010818" y="6378028"/>
                  <a:pt x="1013871" y="6375549"/>
                  <a:pt x="1015987" y="6372344"/>
                </a:cubicBezTo>
                <a:cubicBezTo>
                  <a:pt x="1018103" y="6369140"/>
                  <a:pt x="1019161" y="6365724"/>
                  <a:pt x="1019161" y="6362096"/>
                </a:cubicBezTo>
                <a:cubicBezTo>
                  <a:pt x="1019161" y="6358388"/>
                  <a:pt x="1018295" y="6355284"/>
                  <a:pt x="1016561" y="6352785"/>
                </a:cubicBezTo>
                <a:cubicBezTo>
                  <a:pt x="1014828" y="6350286"/>
                  <a:pt x="1012440" y="6348382"/>
                  <a:pt x="1009397" y="6347072"/>
                </a:cubicBezTo>
                <a:cubicBezTo>
                  <a:pt x="1006353" y="6345762"/>
                  <a:pt x="1000983" y="6344079"/>
                  <a:pt x="993284" y="6342023"/>
                </a:cubicBezTo>
                <a:cubicBezTo>
                  <a:pt x="987963" y="6340572"/>
                  <a:pt x="984759" y="6339645"/>
                  <a:pt x="983670" y="6339242"/>
                </a:cubicBezTo>
                <a:cubicBezTo>
                  <a:pt x="981776" y="6338476"/>
                  <a:pt x="980385" y="6337509"/>
                  <a:pt x="979499" y="6336340"/>
                </a:cubicBezTo>
                <a:cubicBezTo>
                  <a:pt x="978612" y="6335211"/>
                  <a:pt x="978169" y="6333941"/>
                  <a:pt x="978169" y="6332531"/>
                </a:cubicBezTo>
                <a:cubicBezTo>
                  <a:pt x="978169" y="6330314"/>
                  <a:pt x="979237" y="6328379"/>
                  <a:pt x="981373" y="6326726"/>
                </a:cubicBezTo>
                <a:cubicBezTo>
                  <a:pt x="983509" y="6325074"/>
                  <a:pt x="987076" y="6324247"/>
                  <a:pt x="992075" y="6324247"/>
                </a:cubicBezTo>
                <a:cubicBezTo>
                  <a:pt x="996307" y="6324247"/>
                  <a:pt x="999582" y="6325175"/>
                  <a:pt x="1001899" y="6327029"/>
                </a:cubicBezTo>
                <a:cubicBezTo>
                  <a:pt x="1004217" y="6328883"/>
                  <a:pt x="1005618" y="6331462"/>
                  <a:pt x="1006102" y="6334768"/>
                </a:cubicBezTo>
                <a:lnTo>
                  <a:pt x="1016743" y="6333317"/>
                </a:lnTo>
                <a:cubicBezTo>
                  <a:pt x="1016058" y="6329165"/>
                  <a:pt x="1014808" y="6325850"/>
                  <a:pt x="1012994" y="6323371"/>
                </a:cubicBezTo>
                <a:cubicBezTo>
                  <a:pt x="1011180" y="6320892"/>
                  <a:pt x="1008369" y="6318927"/>
                  <a:pt x="1004560" y="6317476"/>
                </a:cubicBezTo>
                <a:cubicBezTo>
                  <a:pt x="1000751" y="6316025"/>
                  <a:pt x="996327" y="6315299"/>
                  <a:pt x="991289" y="6315299"/>
                </a:cubicBezTo>
                <a:close/>
                <a:moveTo>
                  <a:pt x="929874" y="6315299"/>
                </a:moveTo>
                <a:cubicBezTo>
                  <a:pt x="921006" y="6315299"/>
                  <a:pt x="913791" y="6318282"/>
                  <a:pt x="908228" y="6324247"/>
                </a:cubicBezTo>
                <a:cubicBezTo>
                  <a:pt x="902666" y="6330213"/>
                  <a:pt x="899885" y="6338597"/>
                  <a:pt x="899885" y="6349399"/>
                </a:cubicBezTo>
                <a:cubicBezTo>
                  <a:pt x="899885" y="6359839"/>
                  <a:pt x="902636" y="6367951"/>
                  <a:pt x="908138" y="6373735"/>
                </a:cubicBezTo>
                <a:cubicBezTo>
                  <a:pt x="913640" y="6379519"/>
                  <a:pt x="921087" y="6382411"/>
                  <a:pt x="930478" y="6382411"/>
                </a:cubicBezTo>
                <a:cubicBezTo>
                  <a:pt x="937935" y="6382411"/>
                  <a:pt x="944062" y="6380597"/>
                  <a:pt x="948859" y="6376970"/>
                </a:cubicBezTo>
                <a:cubicBezTo>
                  <a:pt x="953655" y="6373342"/>
                  <a:pt x="956940" y="6368243"/>
                  <a:pt x="958714" y="6361673"/>
                </a:cubicBezTo>
                <a:lnTo>
                  <a:pt x="947468" y="6360282"/>
                </a:lnTo>
                <a:cubicBezTo>
                  <a:pt x="945815" y="6364878"/>
                  <a:pt x="943578" y="6368223"/>
                  <a:pt x="940757" y="6370319"/>
                </a:cubicBezTo>
                <a:cubicBezTo>
                  <a:pt x="937935" y="6372415"/>
                  <a:pt x="934529" y="6373463"/>
                  <a:pt x="930539" y="6373463"/>
                </a:cubicBezTo>
                <a:cubicBezTo>
                  <a:pt x="925178" y="6373463"/>
                  <a:pt x="920704" y="6371589"/>
                  <a:pt x="917116" y="6367840"/>
                </a:cubicBezTo>
                <a:cubicBezTo>
                  <a:pt x="913529" y="6364092"/>
                  <a:pt x="911534" y="6358690"/>
                  <a:pt x="911131" y="6351636"/>
                </a:cubicBezTo>
                <a:lnTo>
                  <a:pt x="959016" y="6351636"/>
                </a:lnTo>
                <a:cubicBezTo>
                  <a:pt x="959056" y="6350347"/>
                  <a:pt x="959077" y="6349379"/>
                  <a:pt x="959077" y="6348734"/>
                </a:cubicBezTo>
                <a:cubicBezTo>
                  <a:pt x="959077" y="6338133"/>
                  <a:pt x="956356" y="6329911"/>
                  <a:pt x="950914" y="6324066"/>
                </a:cubicBezTo>
                <a:cubicBezTo>
                  <a:pt x="945473" y="6318221"/>
                  <a:pt x="938459" y="6315299"/>
                  <a:pt x="929874" y="6315299"/>
                </a:cubicBezTo>
                <a:close/>
                <a:moveTo>
                  <a:pt x="867068" y="6315299"/>
                </a:moveTo>
                <a:cubicBezTo>
                  <a:pt x="858160" y="6315299"/>
                  <a:pt x="851348" y="6318826"/>
                  <a:pt x="846632" y="6325880"/>
                </a:cubicBezTo>
                <a:lnTo>
                  <a:pt x="846632" y="6316750"/>
                </a:lnTo>
                <a:lnTo>
                  <a:pt x="836838" y="6316750"/>
                </a:lnTo>
                <a:lnTo>
                  <a:pt x="836838" y="6380960"/>
                </a:lnTo>
                <a:lnTo>
                  <a:pt x="847721" y="6380960"/>
                </a:lnTo>
                <a:lnTo>
                  <a:pt x="847721" y="6345893"/>
                </a:lnTo>
                <a:cubicBezTo>
                  <a:pt x="847721" y="6337670"/>
                  <a:pt x="849404" y="6332087"/>
                  <a:pt x="852769" y="6329145"/>
                </a:cubicBezTo>
                <a:cubicBezTo>
                  <a:pt x="856135" y="6326202"/>
                  <a:pt x="860135" y="6324731"/>
                  <a:pt x="864771" y="6324731"/>
                </a:cubicBezTo>
                <a:cubicBezTo>
                  <a:pt x="867673" y="6324731"/>
                  <a:pt x="870202" y="6325386"/>
                  <a:pt x="872359" y="6326696"/>
                </a:cubicBezTo>
                <a:cubicBezTo>
                  <a:pt x="874515" y="6328006"/>
                  <a:pt x="876017" y="6329760"/>
                  <a:pt x="876863" y="6331956"/>
                </a:cubicBezTo>
                <a:cubicBezTo>
                  <a:pt x="877709" y="6334153"/>
                  <a:pt x="878133" y="6337468"/>
                  <a:pt x="878133" y="6341902"/>
                </a:cubicBezTo>
                <a:lnTo>
                  <a:pt x="878133" y="6380960"/>
                </a:lnTo>
                <a:lnTo>
                  <a:pt x="889016" y="6380960"/>
                </a:lnTo>
                <a:lnTo>
                  <a:pt x="889016" y="6341479"/>
                </a:lnTo>
                <a:cubicBezTo>
                  <a:pt x="889016" y="6336440"/>
                  <a:pt x="888814" y="6332914"/>
                  <a:pt x="888411" y="6330898"/>
                </a:cubicBezTo>
                <a:cubicBezTo>
                  <a:pt x="887766" y="6327795"/>
                  <a:pt x="886638" y="6325114"/>
                  <a:pt x="885025" y="6322857"/>
                </a:cubicBezTo>
                <a:cubicBezTo>
                  <a:pt x="883413" y="6320600"/>
                  <a:pt x="880984" y="6318776"/>
                  <a:pt x="877740" y="6317385"/>
                </a:cubicBezTo>
                <a:cubicBezTo>
                  <a:pt x="874495" y="6315994"/>
                  <a:pt x="870938" y="6315299"/>
                  <a:pt x="867068" y="6315299"/>
                </a:cubicBezTo>
                <a:close/>
                <a:moveTo>
                  <a:pt x="762689" y="6315299"/>
                </a:moveTo>
                <a:cubicBezTo>
                  <a:pt x="759343" y="6315299"/>
                  <a:pt x="756209" y="6315732"/>
                  <a:pt x="753287" y="6316599"/>
                </a:cubicBezTo>
                <a:cubicBezTo>
                  <a:pt x="750365" y="6317466"/>
                  <a:pt x="748057" y="6318524"/>
                  <a:pt x="746364" y="6319773"/>
                </a:cubicBezTo>
                <a:cubicBezTo>
                  <a:pt x="744107" y="6321386"/>
                  <a:pt x="742323" y="6323411"/>
                  <a:pt x="741013" y="6325850"/>
                </a:cubicBezTo>
                <a:cubicBezTo>
                  <a:pt x="739703" y="6328288"/>
                  <a:pt x="739048" y="6330938"/>
                  <a:pt x="739048" y="6333800"/>
                </a:cubicBezTo>
                <a:cubicBezTo>
                  <a:pt x="739048" y="6336944"/>
                  <a:pt x="739844" y="6339816"/>
                  <a:pt x="741436" y="6342416"/>
                </a:cubicBezTo>
                <a:cubicBezTo>
                  <a:pt x="743029" y="6345016"/>
                  <a:pt x="745366" y="6347051"/>
                  <a:pt x="748450" y="6348523"/>
                </a:cubicBezTo>
                <a:cubicBezTo>
                  <a:pt x="751533" y="6349994"/>
                  <a:pt x="757066" y="6351737"/>
                  <a:pt x="765047" y="6353753"/>
                </a:cubicBezTo>
                <a:cubicBezTo>
                  <a:pt x="770972" y="6355244"/>
                  <a:pt x="774680" y="6356473"/>
                  <a:pt x="776171" y="6357441"/>
                </a:cubicBezTo>
                <a:cubicBezTo>
                  <a:pt x="778308" y="6358852"/>
                  <a:pt x="779376" y="6360786"/>
                  <a:pt x="779376" y="6363245"/>
                </a:cubicBezTo>
                <a:cubicBezTo>
                  <a:pt x="779376" y="6365986"/>
                  <a:pt x="778167" y="6368374"/>
                  <a:pt x="775748" y="6370410"/>
                </a:cubicBezTo>
                <a:cubicBezTo>
                  <a:pt x="773330" y="6372445"/>
                  <a:pt x="769622" y="6373463"/>
                  <a:pt x="764623" y="6373463"/>
                </a:cubicBezTo>
                <a:cubicBezTo>
                  <a:pt x="759665" y="6373463"/>
                  <a:pt x="755806" y="6372314"/>
                  <a:pt x="753045" y="6370017"/>
                </a:cubicBezTo>
                <a:cubicBezTo>
                  <a:pt x="750284" y="6367719"/>
                  <a:pt x="748601" y="6364414"/>
                  <a:pt x="747996" y="6360101"/>
                </a:cubicBezTo>
                <a:lnTo>
                  <a:pt x="737234" y="6361794"/>
                </a:lnTo>
                <a:cubicBezTo>
                  <a:pt x="738444" y="6368606"/>
                  <a:pt x="741235" y="6373745"/>
                  <a:pt x="745608" y="6377212"/>
                </a:cubicBezTo>
                <a:cubicBezTo>
                  <a:pt x="749982" y="6380678"/>
                  <a:pt x="756340" y="6382411"/>
                  <a:pt x="764684" y="6382411"/>
                </a:cubicBezTo>
                <a:cubicBezTo>
                  <a:pt x="769722" y="6382411"/>
                  <a:pt x="774237" y="6381535"/>
                  <a:pt x="778227" y="6379781"/>
                </a:cubicBezTo>
                <a:cubicBezTo>
                  <a:pt x="782218" y="6378028"/>
                  <a:pt x="785271" y="6375549"/>
                  <a:pt x="787387" y="6372344"/>
                </a:cubicBezTo>
                <a:cubicBezTo>
                  <a:pt x="789503" y="6369140"/>
                  <a:pt x="790561" y="6365724"/>
                  <a:pt x="790561" y="6362096"/>
                </a:cubicBezTo>
                <a:cubicBezTo>
                  <a:pt x="790561" y="6358388"/>
                  <a:pt x="789695" y="6355284"/>
                  <a:pt x="787961" y="6352785"/>
                </a:cubicBezTo>
                <a:cubicBezTo>
                  <a:pt x="786228" y="6350286"/>
                  <a:pt x="783840" y="6348382"/>
                  <a:pt x="780797" y="6347072"/>
                </a:cubicBezTo>
                <a:cubicBezTo>
                  <a:pt x="777753" y="6345762"/>
                  <a:pt x="772382" y="6344079"/>
                  <a:pt x="764684" y="6342023"/>
                </a:cubicBezTo>
                <a:cubicBezTo>
                  <a:pt x="759363" y="6340572"/>
                  <a:pt x="756159" y="6339645"/>
                  <a:pt x="755070" y="6339242"/>
                </a:cubicBezTo>
                <a:cubicBezTo>
                  <a:pt x="753176" y="6338476"/>
                  <a:pt x="751785" y="6337509"/>
                  <a:pt x="750899" y="6336340"/>
                </a:cubicBezTo>
                <a:cubicBezTo>
                  <a:pt x="750012" y="6335211"/>
                  <a:pt x="749568" y="6333941"/>
                  <a:pt x="749568" y="6332531"/>
                </a:cubicBezTo>
                <a:cubicBezTo>
                  <a:pt x="749568" y="6330314"/>
                  <a:pt x="750637" y="6328379"/>
                  <a:pt x="752773" y="6326726"/>
                </a:cubicBezTo>
                <a:cubicBezTo>
                  <a:pt x="754909" y="6325074"/>
                  <a:pt x="758476" y="6324247"/>
                  <a:pt x="763475" y="6324247"/>
                </a:cubicBezTo>
                <a:cubicBezTo>
                  <a:pt x="767707" y="6324247"/>
                  <a:pt x="770982" y="6325175"/>
                  <a:pt x="773300" y="6327029"/>
                </a:cubicBezTo>
                <a:cubicBezTo>
                  <a:pt x="775617" y="6328883"/>
                  <a:pt x="777018" y="6331462"/>
                  <a:pt x="777502" y="6334768"/>
                </a:cubicBezTo>
                <a:lnTo>
                  <a:pt x="788143" y="6333317"/>
                </a:lnTo>
                <a:cubicBezTo>
                  <a:pt x="787458" y="6329165"/>
                  <a:pt x="786208" y="6325850"/>
                  <a:pt x="784394" y="6323371"/>
                </a:cubicBezTo>
                <a:cubicBezTo>
                  <a:pt x="782580" y="6320892"/>
                  <a:pt x="779769" y="6318927"/>
                  <a:pt x="775960" y="6317476"/>
                </a:cubicBezTo>
                <a:cubicBezTo>
                  <a:pt x="772151" y="6316025"/>
                  <a:pt x="767727" y="6315299"/>
                  <a:pt x="762689" y="6315299"/>
                </a:cubicBezTo>
                <a:close/>
                <a:moveTo>
                  <a:pt x="525680" y="6301635"/>
                </a:moveTo>
                <a:cubicBezTo>
                  <a:pt x="527050" y="6306431"/>
                  <a:pt x="529146" y="6312558"/>
                  <a:pt x="531968" y="6320015"/>
                </a:cubicBezTo>
                <a:lnTo>
                  <a:pt x="541218" y="6344562"/>
                </a:lnTo>
                <a:lnTo>
                  <a:pt x="511169" y="6344562"/>
                </a:lnTo>
                <a:lnTo>
                  <a:pt x="520903" y="6318564"/>
                </a:lnTo>
                <a:cubicBezTo>
                  <a:pt x="522959" y="6312961"/>
                  <a:pt x="524551" y="6307318"/>
                  <a:pt x="525680" y="6301635"/>
                </a:cubicBezTo>
                <a:close/>
                <a:moveTo>
                  <a:pt x="1847395" y="6292324"/>
                </a:moveTo>
                <a:lnTo>
                  <a:pt x="1847395" y="6380960"/>
                </a:lnTo>
                <a:lnTo>
                  <a:pt x="1902777" y="6380960"/>
                </a:lnTo>
                <a:lnTo>
                  <a:pt x="1902777" y="6370500"/>
                </a:lnTo>
                <a:lnTo>
                  <a:pt x="1859124" y="6370500"/>
                </a:lnTo>
                <a:lnTo>
                  <a:pt x="1859124" y="6292324"/>
                </a:lnTo>
                <a:close/>
                <a:moveTo>
                  <a:pt x="1676066" y="6292324"/>
                </a:moveTo>
                <a:lnTo>
                  <a:pt x="1676066" y="6380960"/>
                </a:lnTo>
                <a:lnTo>
                  <a:pt x="1687372" y="6380960"/>
                </a:lnTo>
                <a:lnTo>
                  <a:pt x="1687372" y="6305504"/>
                </a:lnTo>
                <a:lnTo>
                  <a:pt x="1713007" y="6380960"/>
                </a:lnTo>
                <a:lnTo>
                  <a:pt x="1723588" y="6380960"/>
                </a:lnTo>
                <a:lnTo>
                  <a:pt x="1749345" y="6306774"/>
                </a:lnTo>
                <a:lnTo>
                  <a:pt x="1749345" y="6380960"/>
                </a:lnTo>
                <a:lnTo>
                  <a:pt x="1760651" y="6380960"/>
                </a:lnTo>
                <a:lnTo>
                  <a:pt x="1760651" y="6292324"/>
                </a:lnTo>
                <a:lnTo>
                  <a:pt x="1744871" y="6292324"/>
                </a:lnTo>
                <a:lnTo>
                  <a:pt x="1723649" y="6353994"/>
                </a:lnTo>
                <a:cubicBezTo>
                  <a:pt x="1721512" y="6360242"/>
                  <a:pt x="1719940" y="6364978"/>
                  <a:pt x="1718932" y="6368203"/>
                </a:cubicBezTo>
                <a:cubicBezTo>
                  <a:pt x="1718046" y="6365301"/>
                  <a:pt x="1716635" y="6360927"/>
                  <a:pt x="1714700" y="6355083"/>
                </a:cubicBezTo>
                <a:lnTo>
                  <a:pt x="1693720" y="6292324"/>
                </a:lnTo>
                <a:close/>
                <a:moveTo>
                  <a:pt x="1560738" y="6292324"/>
                </a:moveTo>
                <a:lnTo>
                  <a:pt x="1560738" y="6380960"/>
                </a:lnTo>
                <a:lnTo>
                  <a:pt x="1571621" y="6380960"/>
                </a:lnTo>
                <a:lnTo>
                  <a:pt x="1571621" y="6345832"/>
                </a:lnTo>
                <a:cubicBezTo>
                  <a:pt x="1571621" y="6340794"/>
                  <a:pt x="1572225" y="6336844"/>
                  <a:pt x="1573434" y="6333982"/>
                </a:cubicBezTo>
                <a:cubicBezTo>
                  <a:pt x="1574644" y="6331120"/>
                  <a:pt x="1576669" y="6328853"/>
                  <a:pt x="1579511" y="6327180"/>
                </a:cubicBezTo>
                <a:cubicBezTo>
                  <a:pt x="1582353" y="6325507"/>
                  <a:pt x="1585386" y="6324671"/>
                  <a:pt x="1588610" y="6324671"/>
                </a:cubicBezTo>
                <a:cubicBezTo>
                  <a:pt x="1592923" y="6324671"/>
                  <a:pt x="1596259" y="6325910"/>
                  <a:pt x="1598617" y="6328389"/>
                </a:cubicBezTo>
                <a:cubicBezTo>
                  <a:pt x="1600975" y="6330868"/>
                  <a:pt x="1602154" y="6334828"/>
                  <a:pt x="1602154" y="6340270"/>
                </a:cubicBezTo>
                <a:lnTo>
                  <a:pt x="1602154" y="6380960"/>
                </a:lnTo>
                <a:lnTo>
                  <a:pt x="1613037" y="6380960"/>
                </a:lnTo>
                <a:lnTo>
                  <a:pt x="1613037" y="6340270"/>
                </a:lnTo>
                <a:cubicBezTo>
                  <a:pt x="1613037" y="6333982"/>
                  <a:pt x="1612281" y="6329185"/>
                  <a:pt x="1610770" y="6325880"/>
                </a:cubicBezTo>
                <a:cubicBezTo>
                  <a:pt x="1609258" y="6322575"/>
                  <a:pt x="1606749" y="6319985"/>
                  <a:pt x="1603242" y="6318111"/>
                </a:cubicBezTo>
                <a:cubicBezTo>
                  <a:pt x="1599735" y="6316236"/>
                  <a:pt x="1595604" y="6315299"/>
                  <a:pt x="1590847" y="6315299"/>
                </a:cubicBezTo>
                <a:cubicBezTo>
                  <a:pt x="1583108" y="6315299"/>
                  <a:pt x="1576699" y="6318242"/>
                  <a:pt x="1571621" y="6324127"/>
                </a:cubicBezTo>
                <a:lnTo>
                  <a:pt x="1571621" y="6292324"/>
                </a:lnTo>
                <a:close/>
                <a:moveTo>
                  <a:pt x="1285541" y="6292324"/>
                </a:moveTo>
                <a:lnTo>
                  <a:pt x="1285541" y="6380960"/>
                </a:lnTo>
                <a:lnTo>
                  <a:pt x="1296847" y="6380960"/>
                </a:lnTo>
                <a:lnTo>
                  <a:pt x="1296847" y="6305504"/>
                </a:lnTo>
                <a:lnTo>
                  <a:pt x="1322483" y="6380960"/>
                </a:lnTo>
                <a:lnTo>
                  <a:pt x="1333063" y="6380960"/>
                </a:lnTo>
                <a:lnTo>
                  <a:pt x="1358820" y="6306774"/>
                </a:lnTo>
                <a:lnTo>
                  <a:pt x="1358820" y="6380960"/>
                </a:lnTo>
                <a:lnTo>
                  <a:pt x="1370126" y="6380960"/>
                </a:lnTo>
                <a:lnTo>
                  <a:pt x="1370126" y="6292324"/>
                </a:lnTo>
                <a:lnTo>
                  <a:pt x="1354346" y="6292324"/>
                </a:lnTo>
                <a:lnTo>
                  <a:pt x="1333124" y="6353994"/>
                </a:lnTo>
                <a:cubicBezTo>
                  <a:pt x="1330987" y="6360242"/>
                  <a:pt x="1329415" y="6364978"/>
                  <a:pt x="1328408" y="6368203"/>
                </a:cubicBezTo>
                <a:cubicBezTo>
                  <a:pt x="1327521" y="6365301"/>
                  <a:pt x="1326110" y="6360927"/>
                  <a:pt x="1324175" y="6355083"/>
                </a:cubicBezTo>
                <a:lnTo>
                  <a:pt x="1303195" y="6292324"/>
                </a:lnTo>
                <a:close/>
                <a:moveTo>
                  <a:pt x="808323" y="6292324"/>
                </a:moveTo>
                <a:lnTo>
                  <a:pt x="808323" y="6304839"/>
                </a:lnTo>
                <a:lnTo>
                  <a:pt x="819206" y="6304839"/>
                </a:lnTo>
                <a:lnTo>
                  <a:pt x="819206" y="6292324"/>
                </a:lnTo>
                <a:close/>
                <a:moveTo>
                  <a:pt x="608177" y="6292324"/>
                </a:moveTo>
                <a:lnTo>
                  <a:pt x="608177" y="6380960"/>
                </a:lnTo>
                <a:lnTo>
                  <a:pt x="618274" y="6380960"/>
                </a:lnTo>
                <a:lnTo>
                  <a:pt x="618274" y="6372919"/>
                </a:lnTo>
                <a:cubicBezTo>
                  <a:pt x="622587" y="6379247"/>
                  <a:pt x="628532" y="6382411"/>
                  <a:pt x="636110" y="6382411"/>
                </a:cubicBezTo>
                <a:cubicBezTo>
                  <a:pt x="643728" y="6382411"/>
                  <a:pt x="650258" y="6379408"/>
                  <a:pt x="655700" y="6373403"/>
                </a:cubicBezTo>
                <a:cubicBezTo>
                  <a:pt x="661141" y="6367397"/>
                  <a:pt x="663862" y="6358892"/>
                  <a:pt x="663862" y="6347888"/>
                </a:cubicBezTo>
                <a:cubicBezTo>
                  <a:pt x="663862" y="6343252"/>
                  <a:pt x="663217" y="6338899"/>
                  <a:pt x="661927" y="6334828"/>
                </a:cubicBezTo>
                <a:cubicBezTo>
                  <a:pt x="660637" y="6330757"/>
                  <a:pt x="658854" y="6327281"/>
                  <a:pt x="656576" y="6324399"/>
                </a:cubicBezTo>
                <a:cubicBezTo>
                  <a:pt x="654299" y="6321517"/>
                  <a:pt x="651397" y="6319280"/>
                  <a:pt x="647870" y="6317687"/>
                </a:cubicBezTo>
                <a:cubicBezTo>
                  <a:pt x="644343" y="6316095"/>
                  <a:pt x="640605" y="6315299"/>
                  <a:pt x="636654" y="6315299"/>
                </a:cubicBezTo>
                <a:cubicBezTo>
                  <a:pt x="629520" y="6315299"/>
                  <a:pt x="623655" y="6318181"/>
                  <a:pt x="619060" y="6323945"/>
                </a:cubicBezTo>
                <a:lnTo>
                  <a:pt x="619060" y="6292324"/>
                </a:lnTo>
                <a:close/>
                <a:moveTo>
                  <a:pt x="519634" y="6292324"/>
                </a:moveTo>
                <a:lnTo>
                  <a:pt x="485594" y="6380960"/>
                </a:lnTo>
                <a:lnTo>
                  <a:pt x="498049" y="6380960"/>
                </a:lnTo>
                <a:lnTo>
                  <a:pt x="507783" y="6354115"/>
                </a:lnTo>
                <a:lnTo>
                  <a:pt x="544846" y="6354115"/>
                </a:lnTo>
                <a:lnTo>
                  <a:pt x="555185" y="6380960"/>
                </a:lnTo>
                <a:lnTo>
                  <a:pt x="568547" y="6380960"/>
                </a:lnTo>
                <a:lnTo>
                  <a:pt x="532270" y="6292324"/>
                </a:lnTo>
                <a:close/>
                <a:moveTo>
                  <a:pt x="1228688" y="6290812"/>
                </a:moveTo>
                <a:cubicBezTo>
                  <a:pt x="1223932" y="6290812"/>
                  <a:pt x="1220234" y="6291689"/>
                  <a:pt x="1217593" y="6293442"/>
                </a:cubicBezTo>
                <a:cubicBezTo>
                  <a:pt x="1214953" y="6295196"/>
                  <a:pt x="1213109" y="6297483"/>
                  <a:pt x="1212061" y="6300305"/>
                </a:cubicBezTo>
                <a:cubicBezTo>
                  <a:pt x="1211295" y="6302401"/>
                  <a:pt x="1210913" y="6305605"/>
                  <a:pt x="1210913" y="6309918"/>
                </a:cubicBezTo>
                <a:lnTo>
                  <a:pt x="1210913" y="6316750"/>
                </a:lnTo>
                <a:lnTo>
                  <a:pt x="1201299" y="6316750"/>
                </a:lnTo>
                <a:lnTo>
                  <a:pt x="1201299" y="6325215"/>
                </a:lnTo>
                <a:lnTo>
                  <a:pt x="1210913" y="6325215"/>
                </a:lnTo>
                <a:lnTo>
                  <a:pt x="1210913" y="6380960"/>
                </a:lnTo>
                <a:lnTo>
                  <a:pt x="1221735" y="6380960"/>
                </a:lnTo>
                <a:lnTo>
                  <a:pt x="1221735" y="6325215"/>
                </a:lnTo>
                <a:lnTo>
                  <a:pt x="1234251" y="6325215"/>
                </a:lnTo>
                <a:lnTo>
                  <a:pt x="1234251" y="6316750"/>
                </a:lnTo>
                <a:lnTo>
                  <a:pt x="1221735" y="6316750"/>
                </a:lnTo>
                <a:lnTo>
                  <a:pt x="1221735" y="6310825"/>
                </a:lnTo>
                <a:cubicBezTo>
                  <a:pt x="1221735" y="6306955"/>
                  <a:pt x="1222420" y="6304315"/>
                  <a:pt x="1223791" y="6302905"/>
                </a:cubicBezTo>
                <a:cubicBezTo>
                  <a:pt x="1225161" y="6301494"/>
                  <a:pt x="1227499" y="6300788"/>
                  <a:pt x="1230804" y="6300788"/>
                </a:cubicBezTo>
                <a:cubicBezTo>
                  <a:pt x="1232819" y="6300788"/>
                  <a:pt x="1234956" y="6300990"/>
                  <a:pt x="1237213" y="6301393"/>
                </a:cubicBezTo>
                <a:lnTo>
                  <a:pt x="1238846" y="6291901"/>
                </a:lnTo>
                <a:cubicBezTo>
                  <a:pt x="1235137" y="6291175"/>
                  <a:pt x="1231752" y="6290812"/>
                  <a:pt x="1228688" y="6290812"/>
                </a:cubicBezTo>
                <a:close/>
                <a:moveTo>
                  <a:pt x="2096894" y="521338"/>
                </a:moveTo>
                <a:cubicBezTo>
                  <a:pt x="2112454" y="521338"/>
                  <a:pt x="2126600" y="524189"/>
                  <a:pt x="2138859" y="529890"/>
                </a:cubicBezTo>
                <a:cubicBezTo>
                  <a:pt x="2137916" y="546993"/>
                  <a:pt x="2133201" y="559821"/>
                  <a:pt x="2124714" y="568373"/>
                </a:cubicBezTo>
                <a:cubicBezTo>
                  <a:pt x="2116226" y="577399"/>
                  <a:pt x="2104438" y="581675"/>
                  <a:pt x="2088878" y="581675"/>
                </a:cubicBezTo>
                <a:cubicBezTo>
                  <a:pt x="2078033" y="581675"/>
                  <a:pt x="2069546" y="579300"/>
                  <a:pt x="2063416" y="574074"/>
                </a:cubicBezTo>
                <a:cubicBezTo>
                  <a:pt x="2057286" y="568848"/>
                  <a:pt x="2054457" y="561721"/>
                  <a:pt x="2054457" y="552219"/>
                </a:cubicBezTo>
                <a:cubicBezTo>
                  <a:pt x="2054457" y="542242"/>
                  <a:pt x="2057758" y="534641"/>
                  <a:pt x="2064831" y="529415"/>
                </a:cubicBezTo>
                <a:cubicBezTo>
                  <a:pt x="2072375" y="524189"/>
                  <a:pt x="2082748" y="521338"/>
                  <a:pt x="2096894" y="521338"/>
                </a:cubicBezTo>
                <a:close/>
                <a:moveTo>
                  <a:pt x="2478849" y="452281"/>
                </a:moveTo>
                <a:cubicBezTo>
                  <a:pt x="2490186" y="452281"/>
                  <a:pt x="2499633" y="455139"/>
                  <a:pt x="2508136" y="460379"/>
                </a:cubicBezTo>
                <a:cubicBezTo>
                  <a:pt x="2516167" y="465618"/>
                  <a:pt x="2522780" y="472763"/>
                  <a:pt x="2527977" y="481814"/>
                </a:cubicBezTo>
                <a:cubicBezTo>
                  <a:pt x="2532700" y="490864"/>
                  <a:pt x="2535062" y="501820"/>
                  <a:pt x="2535062" y="513728"/>
                </a:cubicBezTo>
                <a:cubicBezTo>
                  <a:pt x="2535062" y="525637"/>
                  <a:pt x="2532700" y="536116"/>
                  <a:pt x="2527977" y="545643"/>
                </a:cubicBezTo>
                <a:cubicBezTo>
                  <a:pt x="2522780" y="554693"/>
                  <a:pt x="2516167" y="561838"/>
                  <a:pt x="2508136" y="567078"/>
                </a:cubicBezTo>
                <a:cubicBezTo>
                  <a:pt x="2499633" y="572317"/>
                  <a:pt x="2490186" y="574699"/>
                  <a:pt x="2478849" y="574699"/>
                </a:cubicBezTo>
                <a:cubicBezTo>
                  <a:pt x="2467984" y="574699"/>
                  <a:pt x="2458536" y="572317"/>
                  <a:pt x="2450033" y="567078"/>
                </a:cubicBezTo>
                <a:cubicBezTo>
                  <a:pt x="2441530" y="561838"/>
                  <a:pt x="2434917" y="554693"/>
                  <a:pt x="2430193" y="545643"/>
                </a:cubicBezTo>
                <a:cubicBezTo>
                  <a:pt x="2425469" y="536116"/>
                  <a:pt x="2423107" y="525637"/>
                  <a:pt x="2423107" y="513728"/>
                </a:cubicBezTo>
                <a:cubicBezTo>
                  <a:pt x="2423107" y="501820"/>
                  <a:pt x="2425469" y="490864"/>
                  <a:pt x="2430193" y="481814"/>
                </a:cubicBezTo>
                <a:cubicBezTo>
                  <a:pt x="2434917" y="472763"/>
                  <a:pt x="2441530" y="465618"/>
                  <a:pt x="2450033" y="460379"/>
                </a:cubicBezTo>
                <a:cubicBezTo>
                  <a:pt x="2458536" y="455139"/>
                  <a:pt x="2467984" y="452281"/>
                  <a:pt x="2478849" y="452281"/>
                </a:cubicBezTo>
                <a:close/>
                <a:moveTo>
                  <a:pt x="3294704" y="447050"/>
                </a:moveTo>
                <a:cubicBezTo>
                  <a:pt x="3307944" y="447050"/>
                  <a:pt x="3318347" y="450392"/>
                  <a:pt x="3326385" y="457554"/>
                </a:cubicBezTo>
                <a:cubicBezTo>
                  <a:pt x="3334424" y="464715"/>
                  <a:pt x="3339625" y="475219"/>
                  <a:pt x="3341990" y="489065"/>
                </a:cubicBezTo>
                <a:cubicBezTo>
                  <a:pt x="3342462" y="490974"/>
                  <a:pt x="3342462" y="493362"/>
                  <a:pt x="3342462" y="496226"/>
                </a:cubicBezTo>
                <a:cubicBezTo>
                  <a:pt x="3342462" y="496226"/>
                  <a:pt x="3342462" y="496226"/>
                  <a:pt x="3244109" y="496226"/>
                </a:cubicBezTo>
                <a:cubicBezTo>
                  <a:pt x="3246473" y="480948"/>
                  <a:pt x="3252148" y="468535"/>
                  <a:pt x="3260659" y="459941"/>
                </a:cubicBezTo>
                <a:cubicBezTo>
                  <a:pt x="3269170" y="451347"/>
                  <a:pt x="3280519" y="447050"/>
                  <a:pt x="3294704" y="447050"/>
                </a:cubicBezTo>
                <a:close/>
                <a:moveTo>
                  <a:pt x="2701269" y="447050"/>
                </a:moveTo>
                <a:cubicBezTo>
                  <a:pt x="2714462" y="447050"/>
                  <a:pt x="2724828" y="450392"/>
                  <a:pt x="2732837" y="457554"/>
                </a:cubicBezTo>
                <a:cubicBezTo>
                  <a:pt x="2740847" y="464715"/>
                  <a:pt x="2746030" y="475219"/>
                  <a:pt x="2748386" y="489065"/>
                </a:cubicBezTo>
                <a:cubicBezTo>
                  <a:pt x="2748857" y="490974"/>
                  <a:pt x="2748857" y="493362"/>
                  <a:pt x="2748857" y="496226"/>
                </a:cubicBezTo>
                <a:cubicBezTo>
                  <a:pt x="2748857" y="496226"/>
                  <a:pt x="2748857" y="496226"/>
                  <a:pt x="2650853" y="496226"/>
                </a:cubicBezTo>
                <a:cubicBezTo>
                  <a:pt x="2653209" y="480948"/>
                  <a:pt x="2658863" y="468535"/>
                  <a:pt x="2667344" y="459941"/>
                </a:cubicBezTo>
                <a:cubicBezTo>
                  <a:pt x="2676297" y="451347"/>
                  <a:pt x="2687605" y="447050"/>
                  <a:pt x="2701269" y="447050"/>
                </a:cubicBezTo>
                <a:close/>
                <a:moveTo>
                  <a:pt x="1538977" y="418451"/>
                </a:moveTo>
                <a:cubicBezTo>
                  <a:pt x="1538977" y="418451"/>
                  <a:pt x="1538977" y="418451"/>
                  <a:pt x="1620129" y="603138"/>
                </a:cubicBezTo>
                <a:cubicBezTo>
                  <a:pt x="1613996" y="617894"/>
                  <a:pt x="1607862" y="627890"/>
                  <a:pt x="1601257" y="633126"/>
                </a:cubicBezTo>
                <a:cubicBezTo>
                  <a:pt x="1594652" y="638361"/>
                  <a:pt x="1586159" y="640741"/>
                  <a:pt x="1575779" y="640741"/>
                </a:cubicBezTo>
                <a:cubicBezTo>
                  <a:pt x="1571061" y="640741"/>
                  <a:pt x="1565871" y="640265"/>
                  <a:pt x="1560209" y="638837"/>
                </a:cubicBezTo>
                <a:cubicBezTo>
                  <a:pt x="1555019" y="637409"/>
                  <a:pt x="1549829" y="635982"/>
                  <a:pt x="1545583" y="634077"/>
                </a:cubicBezTo>
                <a:cubicBezTo>
                  <a:pt x="1545583" y="634077"/>
                  <a:pt x="1545583" y="634077"/>
                  <a:pt x="1545583" y="673585"/>
                </a:cubicBezTo>
                <a:cubicBezTo>
                  <a:pt x="1550301" y="675489"/>
                  <a:pt x="1555963" y="676917"/>
                  <a:pt x="1561624" y="678345"/>
                </a:cubicBezTo>
                <a:cubicBezTo>
                  <a:pt x="1567758" y="679773"/>
                  <a:pt x="1572948" y="680725"/>
                  <a:pt x="1578138" y="680725"/>
                </a:cubicBezTo>
                <a:cubicBezTo>
                  <a:pt x="1589933" y="680725"/>
                  <a:pt x="1600313" y="678821"/>
                  <a:pt x="1610221" y="674537"/>
                </a:cubicBezTo>
                <a:cubicBezTo>
                  <a:pt x="1620129" y="670729"/>
                  <a:pt x="1629566" y="663113"/>
                  <a:pt x="1638058" y="652165"/>
                </a:cubicBezTo>
                <a:cubicBezTo>
                  <a:pt x="1647023" y="641217"/>
                  <a:pt x="1655516" y="625510"/>
                  <a:pt x="1664008" y="605042"/>
                </a:cubicBezTo>
                <a:cubicBezTo>
                  <a:pt x="1664008" y="605042"/>
                  <a:pt x="1664008" y="605042"/>
                  <a:pt x="1740914" y="418451"/>
                </a:cubicBezTo>
                <a:cubicBezTo>
                  <a:pt x="1740914" y="418451"/>
                  <a:pt x="1740914" y="418451"/>
                  <a:pt x="1697979" y="418451"/>
                </a:cubicBezTo>
                <a:cubicBezTo>
                  <a:pt x="1697979" y="418451"/>
                  <a:pt x="1697979" y="418451"/>
                  <a:pt x="1642777" y="552682"/>
                </a:cubicBezTo>
                <a:cubicBezTo>
                  <a:pt x="1642777" y="552682"/>
                  <a:pt x="1642777" y="552682"/>
                  <a:pt x="1583800" y="418451"/>
                </a:cubicBezTo>
                <a:cubicBezTo>
                  <a:pt x="1583800" y="418451"/>
                  <a:pt x="1583800" y="418451"/>
                  <a:pt x="1538977" y="418451"/>
                </a:cubicBezTo>
                <a:close/>
                <a:moveTo>
                  <a:pt x="1338434" y="418451"/>
                </a:moveTo>
                <a:cubicBezTo>
                  <a:pt x="1338434" y="418451"/>
                  <a:pt x="1338434" y="418451"/>
                  <a:pt x="1338434" y="537864"/>
                </a:cubicBezTo>
                <a:cubicBezTo>
                  <a:pt x="1338434" y="562603"/>
                  <a:pt x="1344103" y="581633"/>
                  <a:pt x="1355442" y="594478"/>
                </a:cubicBezTo>
                <a:cubicBezTo>
                  <a:pt x="1366780" y="607799"/>
                  <a:pt x="1382843" y="614459"/>
                  <a:pt x="1404102" y="614459"/>
                </a:cubicBezTo>
                <a:cubicBezTo>
                  <a:pt x="1418275" y="614459"/>
                  <a:pt x="1431031" y="611129"/>
                  <a:pt x="1441897" y="605420"/>
                </a:cubicBezTo>
                <a:cubicBezTo>
                  <a:pt x="1452290" y="599235"/>
                  <a:pt x="1460322" y="590196"/>
                  <a:pt x="1465518" y="579254"/>
                </a:cubicBezTo>
                <a:cubicBezTo>
                  <a:pt x="1465518" y="579254"/>
                  <a:pt x="1465518" y="579254"/>
                  <a:pt x="1466463" y="608274"/>
                </a:cubicBezTo>
                <a:cubicBezTo>
                  <a:pt x="1466463" y="608274"/>
                  <a:pt x="1466463" y="608274"/>
                  <a:pt x="1508982" y="608274"/>
                </a:cubicBezTo>
                <a:cubicBezTo>
                  <a:pt x="1508982" y="608274"/>
                  <a:pt x="1508982" y="608274"/>
                  <a:pt x="1508982" y="418451"/>
                </a:cubicBezTo>
                <a:cubicBezTo>
                  <a:pt x="1508982" y="418451"/>
                  <a:pt x="1508982" y="418451"/>
                  <a:pt x="1464574" y="418451"/>
                </a:cubicBezTo>
                <a:cubicBezTo>
                  <a:pt x="1464574" y="418451"/>
                  <a:pt x="1464574" y="418451"/>
                  <a:pt x="1464574" y="521688"/>
                </a:cubicBezTo>
                <a:cubicBezTo>
                  <a:pt x="1464574" y="538339"/>
                  <a:pt x="1460794" y="551185"/>
                  <a:pt x="1453235" y="560700"/>
                </a:cubicBezTo>
                <a:cubicBezTo>
                  <a:pt x="1445676" y="570215"/>
                  <a:pt x="1434810" y="574972"/>
                  <a:pt x="1421110" y="574972"/>
                </a:cubicBezTo>
                <a:cubicBezTo>
                  <a:pt x="1407409" y="574972"/>
                  <a:pt x="1397488" y="571166"/>
                  <a:pt x="1391819" y="563554"/>
                </a:cubicBezTo>
                <a:cubicBezTo>
                  <a:pt x="1385677" y="555942"/>
                  <a:pt x="1382843" y="544049"/>
                  <a:pt x="1382843" y="527397"/>
                </a:cubicBezTo>
                <a:cubicBezTo>
                  <a:pt x="1382843" y="527397"/>
                  <a:pt x="1382843" y="527397"/>
                  <a:pt x="1382843" y="418451"/>
                </a:cubicBezTo>
                <a:cubicBezTo>
                  <a:pt x="1382843" y="418451"/>
                  <a:pt x="1382843" y="418451"/>
                  <a:pt x="1338434" y="418451"/>
                </a:cubicBezTo>
                <a:close/>
                <a:moveTo>
                  <a:pt x="3524091" y="415661"/>
                </a:moveTo>
                <a:cubicBezTo>
                  <a:pt x="3511309" y="415661"/>
                  <a:pt x="3499474" y="419471"/>
                  <a:pt x="3489531" y="427090"/>
                </a:cubicBezTo>
                <a:cubicBezTo>
                  <a:pt x="3479116" y="434710"/>
                  <a:pt x="3471541" y="445187"/>
                  <a:pt x="3466334" y="458045"/>
                </a:cubicBezTo>
                <a:cubicBezTo>
                  <a:pt x="3466334" y="458045"/>
                  <a:pt x="3466334" y="458045"/>
                  <a:pt x="3466334" y="418518"/>
                </a:cubicBezTo>
                <a:cubicBezTo>
                  <a:pt x="3466334" y="418518"/>
                  <a:pt x="3466334" y="418518"/>
                  <a:pt x="3423725" y="418518"/>
                </a:cubicBezTo>
                <a:cubicBezTo>
                  <a:pt x="3423725" y="418518"/>
                  <a:pt x="3423725" y="418518"/>
                  <a:pt x="3423725" y="608530"/>
                </a:cubicBezTo>
                <a:lnTo>
                  <a:pt x="3468227" y="608530"/>
                </a:lnTo>
                <a:cubicBezTo>
                  <a:pt x="3468227" y="608530"/>
                  <a:pt x="3468227" y="608530"/>
                  <a:pt x="3468227" y="519953"/>
                </a:cubicBezTo>
                <a:cubicBezTo>
                  <a:pt x="3468227" y="499476"/>
                  <a:pt x="3472488" y="484237"/>
                  <a:pt x="3481010" y="473284"/>
                </a:cubicBezTo>
                <a:cubicBezTo>
                  <a:pt x="3489531" y="462807"/>
                  <a:pt x="3502314" y="457568"/>
                  <a:pt x="3518411" y="457568"/>
                </a:cubicBezTo>
                <a:cubicBezTo>
                  <a:pt x="3523145" y="457568"/>
                  <a:pt x="3528826" y="458045"/>
                  <a:pt x="3534507" y="458997"/>
                </a:cubicBezTo>
                <a:cubicBezTo>
                  <a:pt x="3540188" y="459473"/>
                  <a:pt x="3544449" y="460902"/>
                  <a:pt x="3548236" y="461854"/>
                </a:cubicBezTo>
                <a:cubicBezTo>
                  <a:pt x="3548236" y="461854"/>
                  <a:pt x="3548236" y="461854"/>
                  <a:pt x="3548236" y="419471"/>
                </a:cubicBezTo>
                <a:cubicBezTo>
                  <a:pt x="3545396" y="418042"/>
                  <a:pt x="3541608" y="417090"/>
                  <a:pt x="3536401" y="416614"/>
                </a:cubicBezTo>
                <a:cubicBezTo>
                  <a:pt x="3531666" y="416137"/>
                  <a:pt x="3527406" y="415661"/>
                  <a:pt x="3524091" y="415661"/>
                </a:cubicBezTo>
                <a:close/>
                <a:moveTo>
                  <a:pt x="2326486" y="415661"/>
                </a:moveTo>
                <a:cubicBezTo>
                  <a:pt x="2313740" y="415661"/>
                  <a:pt x="2301937" y="419471"/>
                  <a:pt x="2292023" y="427090"/>
                </a:cubicBezTo>
                <a:cubicBezTo>
                  <a:pt x="2281637" y="434710"/>
                  <a:pt x="2274083" y="445187"/>
                  <a:pt x="2268890" y="458045"/>
                </a:cubicBezTo>
                <a:cubicBezTo>
                  <a:pt x="2268890" y="458045"/>
                  <a:pt x="2268890" y="458045"/>
                  <a:pt x="2268890" y="418518"/>
                </a:cubicBezTo>
                <a:cubicBezTo>
                  <a:pt x="2268890" y="418518"/>
                  <a:pt x="2268890" y="418518"/>
                  <a:pt x="2226401" y="418518"/>
                </a:cubicBezTo>
                <a:cubicBezTo>
                  <a:pt x="2226401" y="418518"/>
                  <a:pt x="2226401" y="418518"/>
                  <a:pt x="2226401" y="608530"/>
                </a:cubicBezTo>
                <a:lnTo>
                  <a:pt x="2270778" y="608530"/>
                </a:lnTo>
                <a:cubicBezTo>
                  <a:pt x="2270778" y="608530"/>
                  <a:pt x="2270778" y="608530"/>
                  <a:pt x="2270778" y="519953"/>
                </a:cubicBezTo>
                <a:cubicBezTo>
                  <a:pt x="2270778" y="499476"/>
                  <a:pt x="2275027" y="484237"/>
                  <a:pt x="2283525" y="473284"/>
                </a:cubicBezTo>
                <a:cubicBezTo>
                  <a:pt x="2292023" y="462807"/>
                  <a:pt x="2304770" y="457568"/>
                  <a:pt x="2320821" y="457568"/>
                </a:cubicBezTo>
                <a:cubicBezTo>
                  <a:pt x="2325542" y="457568"/>
                  <a:pt x="2330735" y="458045"/>
                  <a:pt x="2336400" y="458997"/>
                </a:cubicBezTo>
                <a:cubicBezTo>
                  <a:pt x="2342066" y="459473"/>
                  <a:pt x="2346787" y="460902"/>
                  <a:pt x="2350563" y="461854"/>
                </a:cubicBezTo>
                <a:cubicBezTo>
                  <a:pt x="2350563" y="461854"/>
                  <a:pt x="2350563" y="461854"/>
                  <a:pt x="2350563" y="419471"/>
                </a:cubicBezTo>
                <a:cubicBezTo>
                  <a:pt x="2347731" y="418042"/>
                  <a:pt x="2343482" y="417090"/>
                  <a:pt x="2338761" y="416614"/>
                </a:cubicBezTo>
                <a:cubicBezTo>
                  <a:pt x="2334040" y="416137"/>
                  <a:pt x="2329791" y="415661"/>
                  <a:pt x="2326486" y="415661"/>
                </a:cubicBezTo>
                <a:close/>
                <a:moveTo>
                  <a:pt x="3296720" y="412871"/>
                </a:moveTo>
                <a:cubicBezTo>
                  <a:pt x="3278281" y="412871"/>
                  <a:pt x="3261732" y="417150"/>
                  <a:pt x="3247547" y="425708"/>
                </a:cubicBezTo>
                <a:cubicBezTo>
                  <a:pt x="3232890" y="434266"/>
                  <a:pt x="3221543" y="446152"/>
                  <a:pt x="3213505" y="461366"/>
                </a:cubicBezTo>
                <a:cubicBezTo>
                  <a:pt x="3205467" y="476581"/>
                  <a:pt x="3201211" y="494172"/>
                  <a:pt x="3201211" y="514141"/>
                </a:cubicBezTo>
                <a:cubicBezTo>
                  <a:pt x="3201211" y="536011"/>
                  <a:pt x="3205940" y="554078"/>
                  <a:pt x="3214923" y="568817"/>
                </a:cubicBezTo>
                <a:cubicBezTo>
                  <a:pt x="3224379" y="584031"/>
                  <a:pt x="3236672" y="595441"/>
                  <a:pt x="3252748" y="603049"/>
                </a:cubicBezTo>
                <a:cubicBezTo>
                  <a:pt x="3268351" y="610656"/>
                  <a:pt x="3286791" y="614459"/>
                  <a:pt x="3307122" y="614459"/>
                </a:cubicBezTo>
                <a:cubicBezTo>
                  <a:pt x="3319888" y="614459"/>
                  <a:pt x="3332654" y="612557"/>
                  <a:pt x="3344948" y="608278"/>
                </a:cubicBezTo>
                <a:cubicBezTo>
                  <a:pt x="3357714" y="604475"/>
                  <a:pt x="3368588" y="598769"/>
                  <a:pt x="3378518" y="592113"/>
                </a:cubicBezTo>
                <a:cubicBezTo>
                  <a:pt x="3378518" y="553127"/>
                  <a:pt x="3378518" y="553127"/>
                  <a:pt x="3378518" y="553127"/>
                </a:cubicBezTo>
                <a:cubicBezTo>
                  <a:pt x="3358186" y="568341"/>
                  <a:pt x="3335491" y="575948"/>
                  <a:pt x="3311378" y="575948"/>
                </a:cubicBezTo>
                <a:cubicBezTo>
                  <a:pt x="3291992" y="575948"/>
                  <a:pt x="3276862" y="571669"/>
                  <a:pt x="3265514" y="562636"/>
                </a:cubicBezTo>
                <a:cubicBezTo>
                  <a:pt x="3254167" y="553602"/>
                  <a:pt x="3247074" y="541241"/>
                  <a:pt x="3244238" y="525551"/>
                </a:cubicBezTo>
                <a:cubicBezTo>
                  <a:pt x="3383246" y="525551"/>
                  <a:pt x="3383246" y="525551"/>
                  <a:pt x="3383246" y="525551"/>
                </a:cubicBezTo>
                <a:cubicBezTo>
                  <a:pt x="3383719" y="520321"/>
                  <a:pt x="3383719" y="516993"/>
                  <a:pt x="3384192" y="514141"/>
                </a:cubicBezTo>
                <a:cubicBezTo>
                  <a:pt x="3384192" y="511763"/>
                  <a:pt x="3384664" y="508911"/>
                  <a:pt x="3384664" y="506533"/>
                </a:cubicBezTo>
                <a:cubicBezTo>
                  <a:pt x="3384664" y="487516"/>
                  <a:pt x="3380882" y="471351"/>
                  <a:pt x="3373790" y="457087"/>
                </a:cubicBezTo>
                <a:cubicBezTo>
                  <a:pt x="3366697" y="443300"/>
                  <a:pt x="3356295" y="432364"/>
                  <a:pt x="3343056" y="424282"/>
                </a:cubicBezTo>
                <a:cubicBezTo>
                  <a:pt x="3329818" y="416675"/>
                  <a:pt x="3314687" y="412871"/>
                  <a:pt x="3296720" y="412871"/>
                </a:cubicBezTo>
                <a:close/>
                <a:moveTo>
                  <a:pt x="2933385" y="412871"/>
                </a:moveTo>
                <a:cubicBezTo>
                  <a:pt x="2919695" y="412871"/>
                  <a:pt x="2907892" y="415727"/>
                  <a:pt x="2897034" y="422392"/>
                </a:cubicBezTo>
                <a:cubicBezTo>
                  <a:pt x="2886648" y="428581"/>
                  <a:pt x="2878623" y="437626"/>
                  <a:pt x="2873430" y="449051"/>
                </a:cubicBezTo>
                <a:cubicBezTo>
                  <a:pt x="2873430" y="449051"/>
                  <a:pt x="2873430" y="449051"/>
                  <a:pt x="2872957" y="418584"/>
                </a:cubicBezTo>
                <a:cubicBezTo>
                  <a:pt x="2872957" y="418584"/>
                  <a:pt x="2872957" y="418584"/>
                  <a:pt x="2830469" y="418584"/>
                </a:cubicBezTo>
                <a:cubicBezTo>
                  <a:pt x="2830469" y="418584"/>
                  <a:pt x="2830469" y="418584"/>
                  <a:pt x="2830469" y="608530"/>
                </a:cubicBezTo>
                <a:lnTo>
                  <a:pt x="2874846" y="608530"/>
                </a:lnTo>
                <a:cubicBezTo>
                  <a:pt x="2874846" y="608530"/>
                  <a:pt x="2874846" y="608530"/>
                  <a:pt x="2874846" y="505702"/>
                </a:cubicBezTo>
                <a:cubicBezTo>
                  <a:pt x="2874846" y="488564"/>
                  <a:pt x="2878623" y="475710"/>
                  <a:pt x="2886648" y="466189"/>
                </a:cubicBezTo>
                <a:cubicBezTo>
                  <a:pt x="2894674" y="457144"/>
                  <a:pt x="2905532" y="452384"/>
                  <a:pt x="2919695" y="452384"/>
                </a:cubicBezTo>
                <a:cubicBezTo>
                  <a:pt x="2944715" y="452384"/>
                  <a:pt x="2957462" y="469046"/>
                  <a:pt x="2957462" y="501894"/>
                </a:cubicBezTo>
                <a:cubicBezTo>
                  <a:pt x="2957462" y="501894"/>
                  <a:pt x="2957462" y="501894"/>
                  <a:pt x="2957462" y="608530"/>
                </a:cubicBezTo>
                <a:cubicBezTo>
                  <a:pt x="2957462" y="608530"/>
                  <a:pt x="2957462" y="608530"/>
                  <a:pt x="3001366" y="608530"/>
                </a:cubicBezTo>
                <a:cubicBezTo>
                  <a:pt x="3001366" y="608530"/>
                  <a:pt x="3001366" y="608530"/>
                  <a:pt x="3001366" y="493801"/>
                </a:cubicBezTo>
                <a:cubicBezTo>
                  <a:pt x="3001366" y="467618"/>
                  <a:pt x="2995701" y="447623"/>
                  <a:pt x="2983899" y="433818"/>
                </a:cubicBezTo>
                <a:cubicBezTo>
                  <a:pt x="2972097" y="419536"/>
                  <a:pt x="2955101" y="412871"/>
                  <a:pt x="2933385" y="412871"/>
                </a:cubicBezTo>
                <a:close/>
                <a:moveTo>
                  <a:pt x="2703114" y="412871"/>
                </a:moveTo>
                <a:cubicBezTo>
                  <a:pt x="2684674" y="412871"/>
                  <a:pt x="2668126" y="417150"/>
                  <a:pt x="2653941" y="425708"/>
                </a:cubicBezTo>
                <a:cubicBezTo>
                  <a:pt x="2639284" y="434266"/>
                  <a:pt x="2627936" y="446152"/>
                  <a:pt x="2619899" y="461366"/>
                </a:cubicBezTo>
                <a:cubicBezTo>
                  <a:pt x="2611861" y="476581"/>
                  <a:pt x="2607605" y="494172"/>
                  <a:pt x="2607605" y="514141"/>
                </a:cubicBezTo>
                <a:cubicBezTo>
                  <a:pt x="2607605" y="536011"/>
                  <a:pt x="2612334" y="554078"/>
                  <a:pt x="2621317" y="568817"/>
                </a:cubicBezTo>
                <a:cubicBezTo>
                  <a:pt x="2630773" y="584031"/>
                  <a:pt x="2643067" y="595441"/>
                  <a:pt x="2659142" y="603049"/>
                </a:cubicBezTo>
                <a:cubicBezTo>
                  <a:pt x="2674745" y="610656"/>
                  <a:pt x="2693185" y="614459"/>
                  <a:pt x="2713516" y="614459"/>
                </a:cubicBezTo>
                <a:cubicBezTo>
                  <a:pt x="2726282" y="614459"/>
                  <a:pt x="2739048" y="612557"/>
                  <a:pt x="2751342" y="608278"/>
                </a:cubicBezTo>
                <a:cubicBezTo>
                  <a:pt x="2764108" y="604475"/>
                  <a:pt x="2774983" y="598769"/>
                  <a:pt x="2784912" y="592113"/>
                </a:cubicBezTo>
                <a:cubicBezTo>
                  <a:pt x="2784912" y="553127"/>
                  <a:pt x="2784912" y="553127"/>
                  <a:pt x="2784912" y="553127"/>
                </a:cubicBezTo>
                <a:cubicBezTo>
                  <a:pt x="2764581" y="568341"/>
                  <a:pt x="2741885" y="575948"/>
                  <a:pt x="2717771" y="575948"/>
                </a:cubicBezTo>
                <a:cubicBezTo>
                  <a:pt x="2698386" y="575948"/>
                  <a:pt x="2683256" y="571669"/>
                  <a:pt x="2671908" y="562636"/>
                </a:cubicBezTo>
                <a:cubicBezTo>
                  <a:pt x="2660561" y="553602"/>
                  <a:pt x="2653469" y="541241"/>
                  <a:pt x="2650632" y="525551"/>
                </a:cubicBezTo>
                <a:cubicBezTo>
                  <a:pt x="2789640" y="525551"/>
                  <a:pt x="2789640" y="525551"/>
                  <a:pt x="2789640" y="525551"/>
                </a:cubicBezTo>
                <a:cubicBezTo>
                  <a:pt x="2790113" y="520321"/>
                  <a:pt x="2790113" y="516993"/>
                  <a:pt x="2790586" y="514141"/>
                </a:cubicBezTo>
                <a:cubicBezTo>
                  <a:pt x="2790586" y="511763"/>
                  <a:pt x="2791058" y="508911"/>
                  <a:pt x="2791058" y="506533"/>
                </a:cubicBezTo>
                <a:cubicBezTo>
                  <a:pt x="2791058" y="487516"/>
                  <a:pt x="2787276" y="471351"/>
                  <a:pt x="2780184" y="457087"/>
                </a:cubicBezTo>
                <a:cubicBezTo>
                  <a:pt x="2773091" y="443300"/>
                  <a:pt x="2762689" y="432364"/>
                  <a:pt x="2749450" y="424282"/>
                </a:cubicBezTo>
                <a:cubicBezTo>
                  <a:pt x="2736211" y="416675"/>
                  <a:pt x="2721081" y="412871"/>
                  <a:pt x="2703114" y="412871"/>
                </a:cubicBezTo>
                <a:close/>
                <a:moveTo>
                  <a:pt x="2491416" y="412871"/>
                </a:moveTo>
                <a:cubicBezTo>
                  <a:pt x="2476286" y="412871"/>
                  <a:pt x="2463048" y="416199"/>
                  <a:pt x="2451701" y="422381"/>
                </a:cubicBezTo>
                <a:cubicBezTo>
                  <a:pt x="2440353" y="429037"/>
                  <a:pt x="2430898" y="438547"/>
                  <a:pt x="2423806" y="450910"/>
                </a:cubicBezTo>
                <a:cubicBezTo>
                  <a:pt x="2423806" y="418577"/>
                  <a:pt x="2423806" y="418577"/>
                  <a:pt x="2423806" y="418577"/>
                </a:cubicBezTo>
                <a:cubicBezTo>
                  <a:pt x="2381254" y="418577"/>
                  <a:pt x="2381254" y="418577"/>
                  <a:pt x="2381254" y="418577"/>
                </a:cubicBezTo>
                <a:cubicBezTo>
                  <a:pt x="2381254" y="677238"/>
                  <a:pt x="2381254" y="677238"/>
                  <a:pt x="2381254" y="677238"/>
                </a:cubicBezTo>
                <a:cubicBezTo>
                  <a:pt x="2425697" y="677238"/>
                  <a:pt x="2425697" y="677238"/>
                  <a:pt x="2425697" y="677238"/>
                </a:cubicBezTo>
                <a:cubicBezTo>
                  <a:pt x="2425697" y="579765"/>
                  <a:pt x="2425697" y="579765"/>
                  <a:pt x="2425697" y="579765"/>
                </a:cubicBezTo>
                <a:cubicBezTo>
                  <a:pt x="2432316" y="591176"/>
                  <a:pt x="2440827" y="599735"/>
                  <a:pt x="2451701" y="605441"/>
                </a:cubicBezTo>
                <a:cubicBezTo>
                  <a:pt x="2462575" y="611622"/>
                  <a:pt x="2474868" y="614475"/>
                  <a:pt x="2488106" y="614475"/>
                </a:cubicBezTo>
                <a:cubicBezTo>
                  <a:pt x="2500871" y="614475"/>
                  <a:pt x="2512691" y="611622"/>
                  <a:pt x="2523566" y="606867"/>
                </a:cubicBezTo>
                <a:cubicBezTo>
                  <a:pt x="2534440" y="601637"/>
                  <a:pt x="2544369" y="594505"/>
                  <a:pt x="2552879" y="584995"/>
                </a:cubicBezTo>
                <a:cubicBezTo>
                  <a:pt x="2560916" y="575961"/>
                  <a:pt x="2567535" y="565025"/>
                  <a:pt x="2572263" y="553138"/>
                </a:cubicBezTo>
                <a:cubicBezTo>
                  <a:pt x="2576991" y="540775"/>
                  <a:pt x="2579355" y="527462"/>
                  <a:pt x="2579355" y="513197"/>
                </a:cubicBezTo>
                <a:cubicBezTo>
                  <a:pt x="2579355" y="493703"/>
                  <a:pt x="2575573" y="476110"/>
                  <a:pt x="2568008" y="461370"/>
                </a:cubicBezTo>
                <a:cubicBezTo>
                  <a:pt x="2560444" y="446155"/>
                  <a:pt x="2550042" y="434268"/>
                  <a:pt x="2536804" y="425709"/>
                </a:cubicBezTo>
                <a:cubicBezTo>
                  <a:pt x="2523566" y="417150"/>
                  <a:pt x="2508436" y="412871"/>
                  <a:pt x="2491416" y="412871"/>
                </a:cubicBezTo>
                <a:close/>
                <a:moveTo>
                  <a:pt x="2092586" y="412871"/>
                </a:moveTo>
                <a:cubicBezTo>
                  <a:pt x="2079808" y="412871"/>
                  <a:pt x="2067976" y="414297"/>
                  <a:pt x="2056618" y="418101"/>
                </a:cubicBezTo>
                <a:cubicBezTo>
                  <a:pt x="2045260" y="421429"/>
                  <a:pt x="2035322" y="425708"/>
                  <a:pt x="2026330" y="430938"/>
                </a:cubicBezTo>
                <a:cubicBezTo>
                  <a:pt x="2026330" y="469924"/>
                  <a:pt x="2026330" y="469924"/>
                  <a:pt x="2026330" y="469924"/>
                </a:cubicBezTo>
                <a:cubicBezTo>
                  <a:pt x="2035795" y="463744"/>
                  <a:pt x="2045733" y="458989"/>
                  <a:pt x="2056618" y="455661"/>
                </a:cubicBezTo>
                <a:cubicBezTo>
                  <a:pt x="2067503" y="452333"/>
                  <a:pt x="2077915" y="450431"/>
                  <a:pt x="2088326" y="450431"/>
                </a:cubicBezTo>
                <a:cubicBezTo>
                  <a:pt x="2105364" y="450431"/>
                  <a:pt x="2118615" y="454710"/>
                  <a:pt x="2127134" y="463268"/>
                </a:cubicBezTo>
                <a:cubicBezTo>
                  <a:pt x="2135179" y="471351"/>
                  <a:pt x="2139438" y="483712"/>
                  <a:pt x="2139438" y="499402"/>
                </a:cubicBezTo>
                <a:cubicBezTo>
                  <a:pt x="2139438" y="500353"/>
                  <a:pt x="2139438" y="500353"/>
                  <a:pt x="2139438" y="500353"/>
                </a:cubicBezTo>
                <a:cubicBezTo>
                  <a:pt x="2124294" y="493696"/>
                  <a:pt x="2107730" y="490844"/>
                  <a:pt x="2089746" y="490844"/>
                </a:cubicBezTo>
                <a:cubicBezTo>
                  <a:pt x="2074129" y="490844"/>
                  <a:pt x="2060878" y="493221"/>
                  <a:pt x="2049046" y="498926"/>
                </a:cubicBezTo>
                <a:cubicBezTo>
                  <a:pt x="2037688" y="504156"/>
                  <a:pt x="2028696" y="511763"/>
                  <a:pt x="2022070" y="521272"/>
                </a:cubicBezTo>
                <a:cubicBezTo>
                  <a:pt x="2015918" y="530781"/>
                  <a:pt x="2012605" y="541716"/>
                  <a:pt x="2012605" y="555029"/>
                </a:cubicBezTo>
                <a:cubicBezTo>
                  <a:pt x="2012605" y="572620"/>
                  <a:pt x="2018758" y="587359"/>
                  <a:pt x="2030589" y="598294"/>
                </a:cubicBezTo>
                <a:cubicBezTo>
                  <a:pt x="2042420" y="608754"/>
                  <a:pt x="2058511" y="614459"/>
                  <a:pt x="2077915" y="614459"/>
                </a:cubicBezTo>
                <a:cubicBezTo>
                  <a:pt x="2092113" y="614459"/>
                  <a:pt x="2104417" y="611607"/>
                  <a:pt x="2115776" y="605426"/>
                </a:cubicBezTo>
                <a:cubicBezTo>
                  <a:pt x="2127134" y="599245"/>
                  <a:pt x="2135652" y="591162"/>
                  <a:pt x="2140858" y="580703"/>
                </a:cubicBezTo>
                <a:cubicBezTo>
                  <a:pt x="2141331" y="608278"/>
                  <a:pt x="2141331" y="608278"/>
                  <a:pt x="2141331" y="608278"/>
                </a:cubicBezTo>
                <a:cubicBezTo>
                  <a:pt x="2179665" y="608278"/>
                  <a:pt x="2179665" y="608278"/>
                  <a:pt x="2179665" y="608278"/>
                </a:cubicBezTo>
                <a:cubicBezTo>
                  <a:pt x="2179665" y="496549"/>
                  <a:pt x="2179665" y="496549"/>
                  <a:pt x="2179665" y="496549"/>
                </a:cubicBezTo>
                <a:cubicBezTo>
                  <a:pt x="2179665" y="469449"/>
                  <a:pt x="2172093" y="449005"/>
                  <a:pt x="2157422" y="434266"/>
                </a:cubicBezTo>
                <a:cubicBezTo>
                  <a:pt x="2142278" y="420003"/>
                  <a:pt x="2120508" y="412871"/>
                  <a:pt x="2092586" y="412871"/>
                </a:cubicBezTo>
                <a:close/>
                <a:moveTo>
                  <a:pt x="3067069" y="371367"/>
                </a:moveTo>
                <a:cubicBezTo>
                  <a:pt x="3067069" y="371367"/>
                  <a:pt x="3067069" y="371367"/>
                  <a:pt x="3067069" y="421793"/>
                </a:cubicBezTo>
                <a:cubicBezTo>
                  <a:pt x="3067069" y="421793"/>
                  <a:pt x="3067069" y="421793"/>
                  <a:pt x="3027872" y="421793"/>
                </a:cubicBezTo>
                <a:cubicBezTo>
                  <a:pt x="3027872" y="421793"/>
                  <a:pt x="3027872" y="421793"/>
                  <a:pt x="3027872" y="458899"/>
                </a:cubicBezTo>
                <a:cubicBezTo>
                  <a:pt x="3027872" y="458899"/>
                  <a:pt x="3027872" y="458899"/>
                  <a:pt x="3067069" y="458899"/>
                </a:cubicBezTo>
                <a:cubicBezTo>
                  <a:pt x="3067069" y="458899"/>
                  <a:pt x="3067069" y="458899"/>
                  <a:pt x="3067069" y="538820"/>
                </a:cubicBezTo>
                <a:cubicBezTo>
                  <a:pt x="3067069" y="563082"/>
                  <a:pt x="3072263" y="582110"/>
                  <a:pt x="3083125" y="594955"/>
                </a:cubicBezTo>
                <a:cubicBezTo>
                  <a:pt x="3093514" y="607799"/>
                  <a:pt x="3110043" y="614459"/>
                  <a:pt x="3132238" y="614459"/>
                </a:cubicBezTo>
                <a:cubicBezTo>
                  <a:pt x="3140739" y="614459"/>
                  <a:pt x="3149239" y="613508"/>
                  <a:pt x="3157268" y="611605"/>
                </a:cubicBezTo>
                <a:cubicBezTo>
                  <a:pt x="3165296" y="609702"/>
                  <a:pt x="3172852" y="606848"/>
                  <a:pt x="3179935" y="603518"/>
                </a:cubicBezTo>
                <a:cubicBezTo>
                  <a:pt x="3179935" y="603518"/>
                  <a:pt x="3179935" y="603518"/>
                  <a:pt x="3179935" y="563082"/>
                </a:cubicBezTo>
                <a:cubicBezTo>
                  <a:pt x="3174741" y="565936"/>
                  <a:pt x="3168601" y="568790"/>
                  <a:pt x="3161518" y="571169"/>
                </a:cubicBezTo>
                <a:cubicBezTo>
                  <a:pt x="3153962" y="573547"/>
                  <a:pt x="3147350" y="574499"/>
                  <a:pt x="3140267" y="574499"/>
                </a:cubicBezTo>
                <a:cubicBezTo>
                  <a:pt x="3130350" y="574499"/>
                  <a:pt x="3122794" y="571644"/>
                  <a:pt x="3118071" y="564984"/>
                </a:cubicBezTo>
                <a:cubicBezTo>
                  <a:pt x="3113349" y="558800"/>
                  <a:pt x="3110988" y="548810"/>
                  <a:pt x="3110988" y="535014"/>
                </a:cubicBezTo>
                <a:cubicBezTo>
                  <a:pt x="3110988" y="535014"/>
                  <a:pt x="3110988" y="535014"/>
                  <a:pt x="3110988" y="458899"/>
                </a:cubicBezTo>
                <a:cubicBezTo>
                  <a:pt x="3110988" y="458899"/>
                  <a:pt x="3110988" y="458899"/>
                  <a:pt x="3172379" y="458899"/>
                </a:cubicBezTo>
                <a:cubicBezTo>
                  <a:pt x="3172379" y="458899"/>
                  <a:pt x="3172379" y="458899"/>
                  <a:pt x="3172379" y="421793"/>
                </a:cubicBezTo>
                <a:cubicBezTo>
                  <a:pt x="3172379" y="421793"/>
                  <a:pt x="3172379" y="421793"/>
                  <a:pt x="3110988" y="421793"/>
                </a:cubicBezTo>
                <a:cubicBezTo>
                  <a:pt x="3110988" y="421793"/>
                  <a:pt x="3110988" y="421793"/>
                  <a:pt x="3110988" y="371367"/>
                </a:cubicBezTo>
                <a:cubicBezTo>
                  <a:pt x="3110988" y="371367"/>
                  <a:pt x="3110988" y="371367"/>
                  <a:pt x="3067069" y="371367"/>
                </a:cubicBezTo>
                <a:close/>
                <a:moveTo>
                  <a:pt x="1901415" y="352534"/>
                </a:moveTo>
                <a:cubicBezTo>
                  <a:pt x="1881566" y="352534"/>
                  <a:pt x="1863607" y="355862"/>
                  <a:pt x="1847066" y="362041"/>
                </a:cubicBezTo>
                <a:cubicBezTo>
                  <a:pt x="1830524" y="368696"/>
                  <a:pt x="1816347" y="377253"/>
                  <a:pt x="1804531" y="389137"/>
                </a:cubicBezTo>
                <a:cubicBezTo>
                  <a:pt x="1792716" y="400546"/>
                  <a:pt x="1783264" y="414331"/>
                  <a:pt x="1776648" y="430494"/>
                </a:cubicBezTo>
                <a:cubicBezTo>
                  <a:pt x="1770031" y="446656"/>
                  <a:pt x="1766723" y="464244"/>
                  <a:pt x="1766723" y="483259"/>
                </a:cubicBezTo>
                <a:cubicBezTo>
                  <a:pt x="1766723" y="509879"/>
                  <a:pt x="1772394" y="533172"/>
                  <a:pt x="1783264" y="552662"/>
                </a:cubicBezTo>
                <a:cubicBezTo>
                  <a:pt x="1794607" y="572152"/>
                  <a:pt x="1809730" y="587363"/>
                  <a:pt x="1829579" y="598297"/>
                </a:cubicBezTo>
                <a:cubicBezTo>
                  <a:pt x="1849429" y="609230"/>
                  <a:pt x="1872586" y="614459"/>
                  <a:pt x="1898579" y="614459"/>
                </a:cubicBezTo>
                <a:cubicBezTo>
                  <a:pt x="1913230" y="614459"/>
                  <a:pt x="1926935" y="612558"/>
                  <a:pt x="1940168" y="609706"/>
                </a:cubicBezTo>
                <a:cubicBezTo>
                  <a:pt x="1953401" y="606378"/>
                  <a:pt x="1965689" y="601624"/>
                  <a:pt x="1977031" y="596395"/>
                </a:cubicBezTo>
                <a:cubicBezTo>
                  <a:pt x="1977031" y="596395"/>
                  <a:pt x="1977031" y="596395"/>
                  <a:pt x="1977031" y="554088"/>
                </a:cubicBezTo>
                <a:cubicBezTo>
                  <a:pt x="1965689" y="559317"/>
                  <a:pt x="1952929" y="563595"/>
                  <a:pt x="1939696" y="567398"/>
                </a:cubicBezTo>
                <a:cubicBezTo>
                  <a:pt x="1926463" y="570726"/>
                  <a:pt x="1913703" y="572152"/>
                  <a:pt x="1902360" y="572152"/>
                </a:cubicBezTo>
                <a:cubicBezTo>
                  <a:pt x="1884401" y="572152"/>
                  <a:pt x="1868805" y="568824"/>
                  <a:pt x="1855573" y="561694"/>
                </a:cubicBezTo>
                <a:cubicBezTo>
                  <a:pt x="1842340" y="554563"/>
                  <a:pt x="1832415" y="544105"/>
                  <a:pt x="1824853" y="530795"/>
                </a:cubicBezTo>
                <a:cubicBezTo>
                  <a:pt x="1817764" y="517485"/>
                  <a:pt x="1814456" y="501798"/>
                  <a:pt x="1814456" y="483259"/>
                </a:cubicBezTo>
                <a:cubicBezTo>
                  <a:pt x="1814456" y="465195"/>
                  <a:pt x="1817764" y="449983"/>
                  <a:pt x="1825326" y="436673"/>
                </a:cubicBezTo>
                <a:cubicBezTo>
                  <a:pt x="1832415" y="423363"/>
                  <a:pt x="1842812" y="412905"/>
                  <a:pt x="1856045" y="405775"/>
                </a:cubicBezTo>
                <a:cubicBezTo>
                  <a:pt x="1868805" y="398169"/>
                  <a:pt x="1884401" y="394841"/>
                  <a:pt x="1901415" y="394841"/>
                </a:cubicBezTo>
                <a:cubicBezTo>
                  <a:pt x="1912757" y="394841"/>
                  <a:pt x="1925045" y="396268"/>
                  <a:pt x="1937805" y="399595"/>
                </a:cubicBezTo>
                <a:cubicBezTo>
                  <a:pt x="1950565" y="403398"/>
                  <a:pt x="1963798" y="408152"/>
                  <a:pt x="1977031" y="415282"/>
                </a:cubicBezTo>
                <a:cubicBezTo>
                  <a:pt x="1977031" y="415282"/>
                  <a:pt x="1977031" y="415282"/>
                  <a:pt x="1977031" y="371549"/>
                </a:cubicBezTo>
                <a:cubicBezTo>
                  <a:pt x="1966634" y="365844"/>
                  <a:pt x="1955292" y="361091"/>
                  <a:pt x="1942059" y="357763"/>
                </a:cubicBezTo>
                <a:cubicBezTo>
                  <a:pt x="1928353" y="354436"/>
                  <a:pt x="1915120" y="352534"/>
                  <a:pt x="1901415" y="352534"/>
                </a:cubicBezTo>
                <a:close/>
                <a:moveTo>
                  <a:pt x="1201412" y="352534"/>
                </a:moveTo>
                <a:cubicBezTo>
                  <a:pt x="1173995" y="352534"/>
                  <a:pt x="1149886" y="358238"/>
                  <a:pt x="1129087" y="369172"/>
                </a:cubicBezTo>
                <a:cubicBezTo>
                  <a:pt x="1108288" y="380105"/>
                  <a:pt x="1091743" y="395792"/>
                  <a:pt x="1080398" y="415282"/>
                </a:cubicBezTo>
                <a:cubicBezTo>
                  <a:pt x="1068580" y="435247"/>
                  <a:pt x="1062907" y="458065"/>
                  <a:pt x="1062907" y="484210"/>
                </a:cubicBezTo>
                <a:cubicBezTo>
                  <a:pt x="1062907" y="510830"/>
                  <a:pt x="1068580" y="533647"/>
                  <a:pt x="1079452" y="553137"/>
                </a:cubicBezTo>
                <a:cubicBezTo>
                  <a:pt x="1090797" y="572627"/>
                  <a:pt x="1106397" y="587839"/>
                  <a:pt x="1126723" y="598297"/>
                </a:cubicBezTo>
                <a:cubicBezTo>
                  <a:pt x="1147050" y="609230"/>
                  <a:pt x="1170686" y="614459"/>
                  <a:pt x="1197630" y="614459"/>
                </a:cubicBezTo>
                <a:cubicBezTo>
                  <a:pt x="1231193" y="614459"/>
                  <a:pt x="1262865" y="608279"/>
                  <a:pt x="1291700" y="595920"/>
                </a:cubicBezTo>
                <a:cubicBezTo>
                  <a:pt x="1291700" y="595920"/>
                  <a:pt x="1291700" y="595920"/>
                  <a:pt x="1291700" y="470899"/>
                </a:cubicBezTo>
                <a:cubicBezTo>
                  <a:pt x="1291700" y="470899"/>
                  <a:pt x="1291700" y="470899"/>
                  <a:pt x="1198103" y="470899"/>
                </a:cubicBezTo>
                <a:cubicBezTo>
                  <a:pt x="1198103" y="470899"/>
                  <a:pt x="1198103" y="470899"/>
                  <a:pt x="1198103" y="510830"/>
                </a:cubicBezTo>
                <a:cubicBezTo>
                  <a:pt x="1198103" y="510830"/>
                  <a:pt x="1198103" y="510830"/>
                  <a:pt x="1249629" y="510830"/>
                </a:cubicBezTo>
                <a:cubicBezTo>
                  <a:pt x="1249629" y="510830"/>
                  <a:pt x="1249629" y="510830"/>
                  <a:pt x="1249629" y="565497"/>
                </a:cubicBezTo>
                <a:cubicBezTo>
                  <a:pt x="1233557" y="570250"/>
                  <a:pt x="1217012" y="572627"/>
                  <a:pt x="1199994" y="572627"/>
                </a:cubicBezTo>
                <a:cubicBezTo>
                  <a:pt x="1181558" y="572627"/>
                  <a:pt x="1165486" y="569300"/>
                  <a:pt x="1151777" y="562169"/>
                </a:cubicBezTo>
                <a:cubicBezTo>
                  <a:pt x="1138069" y="555039"/>
                  <a:pt x="1127669" y="544581"/>
                  <a:pt x="1120578" y="531271"/>
                </a:cubicBezTo>
                <a:cubicBezTo>
                  <a:pt x="1113015" y="517960"/>
                  <a:pt x="1109706" y="501798"/>
                  <a:pt x="1109706" y="483259"/>
                </a:cubicBezTo>
                <a:cubicBezTo>
                  <a:pt x="1109706" y="465670"/>
                  <a:pt x="1113488" y="449983"/>
                  <a:pt x="1121051" y="436673"/>
                </a:cubicBezTo>
                <a:cubicBezTo>
                  <a:pt x="1128614" y="423363"/>
                  <a:pt x="1139014" y="412905"/>
                  <a:pt x="1152250" y="405299"/>
                </a:cubicBezTo>
                <a:cubicBezTo>
                  <a:pt x="1165959" y="398169"/>
                  <a:pt x="1181558" y="394366"/>
                  <a:pt x="1199521" y="394366"/>
                </a:cubicBezTo>
                <a:cubicBezTo>
                  <a:pt x="1227884" y="394366"/>
                  <a:pt x="1254829" y="400546"/>
                  <a:pt x="1280828" y="412430"/>
                </a:cubicBezTo>
                <a:cubicBezTo>
                  <a:pt x="1280828" y="412430"/>
                  <a:pt x="1280828" y="412430"/>
                  <a:pt x="1280828" y="369647"/>
                </a:cubicBezTo>
                <a:cubicBezTo>
                  <a:pt x="1269010" y="364418"/>
                  <a:pt x="1256719" y="360615"/>
                  <a:pt x="1243956" y="357288"/>
                </a:cubicBezTo>
                <a:cubicBezTo>
                  <a:pt x="1231193" y="353960"/>
                  <a:pt x="1217012" y="352534"/>
                  <a:pt x="1201412" y="352534"/>
                </a:cubicBezTo>
                <a:close/>
                <a:moveTo>
                  <a:pt x="597009" y="345657"/>
                </a:moveTo>
                <a:cubicBezTo>
                  <a:pt x="497757" y="403249"/>
                  <a:pt x="497757" y="403249"/>
                  <a:pt x="497757" y="403249"/>
                </a:cubicBezTo>
                <a:cubicBezTo>
                  <a:pt x="490668" y="407057"/>
                  <a:pt x="484996" y="417052"/>
                  <a:pt x="484996" y="425143"/>
                </a:cubicBezTo>
                <a:cubicBezTo>
                  <a:pt x="484996" y="540803"/>
                  <a:pt x="484996" y="540803"/>
                  <a:pt x="484996" y="540803"/>
                </a:cubicBezTo>
                <a:cubicBezTo>
                  <a:pt x="484996" y="548894"/>
                  <a:pt x="490668" y="558890"/>
                  <a:pt x="497757" y="562697"/>
                </a:cubicBezTo>
                <a:cubicBezTo>
                  <a:pt x="597009" y="620289"/>
                  <a:pt x="597009" y="620289"/>
                  <a:pt x="597009" y="620289"/>
                </a:cubicBezTo>
                <a:cubicBezTo>
                  <a:pt x="604098" y="624573"/>
                  <a:pt x="615441" y="624573"/>
                  <a:pt x="622531" y="620289"/>
                </a:cubicBezTo>
                <a:cubicBezTo>
                  <a:pt x="896655" y="461317"/>
                  <a:pt x="896655" y="461317"/>
                  <a:pt x="896655" y="461317"/>
                </a:cubicBezTo>
                <a:cubicBezTo>
                  <a:pt x="744942" y="578404"/>
                  <a:pt x="744942" y="578404"/>
                  <a:pt x="744942" y="578404"/>
                </a:cubicBezTo>
                <a:cubicBezTo>
                  <a:pt x="817254" y="620289"/>
                  <a:pt x="817254" y="620289"/>
                  <a:pt x="817254" y="620289"/>
                </a:cubicBezTo>
                <a:cubicBezTo>
                  <a:pt x="824343" y="624573"/>
                  <a:pt x="835686" y="624573"/>
                  <a:pt x="842775" y="620289"/>
                </a:cubicBezTo>
                <a:cubicBezTo>
                  <a:pt x="942027" y="562697"/>
                  <a:pt x="942027" y="562697"/>
                  <a:pt x="942027" y="562697"/>
                </a:cubicBezTo>
                <a:cubicBezTo>
                  <a:pt x="949117" y="558890"/>
                  <a:pt x="954788" y="548894"/>
                  <a:pt x="954788" y="540803"/>
                </a:cubicBezTo>
                <a:cubicBezTo>
                  <a:pt x="954788" y="425619"/>
                  <a:pt x="954788" y="425619"/>
                  <a:pt x="954788" y="425619"/>
                </a:cubicBezTo>
                <a:cubicBezTo>
                  <a:pt x="954788" y="417052"/>
                  <a:pt x="949117" y="407057"/>
                  <a:pt x="942027" y="403249"/>
                </a:cubicBezTo>
                <a:cubicBezTo>
                  <a:pt x="842775" y="345657"/>
                  <a:pt x="842775" y="345657"/>
                  <a:pt x="842775" y="345657"/>
                </a:cubicBezTo>
                <a:cubicBezTo>
                  <a:pt x="835686" y="341373"/>
                  <a:pt x="824343" y="341373"/>
                  <a:pt x="817254" y="345657"/>
                </a:cubicBezTo>
                <a:cubicBezTo>
                  <a:pt x="543129" y="504630"/>
                  <a:pt x="543129" y="504630"/>
                  <a:pt x="543129" y="504630"/>
                </a:cubicBezTo>
                <a:cubicBezTo>
                  <a:pt x="694843" y="387542"/>
                  <a:pt x="694843" y="387542"/>
                  <a:pt x="694843" y="387542"/>
                </a:cubicBezTo>
                <a:cubicBezTo>
                  <a:pt x="622531" y="345657"/>
                  <a:pt x="622531" y="345657"/>
                  <a:pt x="622531" y="345657"/>
                </a:cubicBezTo>
                <a:cubicBezTo>
                  <a:pt x="615441" y="341373"/>
                  <a:pt x="604098" y="341373"/>
                  <a:pt x="597009" y="345657"/>
                </a:cubicBezTo>
                <a:close/>
                <a:moveTo>
                  <a:pt x="0" y="0"/>
                </a:moveTo>
                <a:lnTo>
                  <a:pt x="12191998" y="0"/>
                </a:lnTo>
                <a:lnTo>
                  <a:pt x="12191998" y="6858000"/>
                </a:lnTo>
                <a:lnTo>
                  <a:pt x="0" y="6858000"/>
                </a:lnTo>
                <a:close/>
              </a:path>
            </a:pathLst>
          </a:custGeom>
          <a:solidFill>
            <a:srgbClr val="F0F0F0"/>
          </a:solidFill>
        </p:spPr>
        <p:txBody>
          <a:bodyPr wrap="square">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200">
                <a:solidFill>
                  <a:srgbClr val="FF0000"/>
                </a:solidFill>
              </a:defRPr>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a:t>Bring picture placeholder to front. Click on picture icon to insert picture. Reset layout and send picture to back.</a:t>
            </a:r>
          </a:p>
        </p:txBody>
      </p:sp>
      <p:sp>
        <p:nvSpPr>
          <p:cNvPr id="31" name="Title 1"/>
          <p:cNvSpPr>
            <a:spLocks noGrp="1"/>
          </p:cNvSpPr>
          <p:nvPr>
            <p:ph type="ctrTitle" hasCustomPrompt="1"/>
          </p:nvPr>
        </p:nvSpPr>
        <p:spPr>
          <a:xfrm>
            <a:off x="448437" y="1764792"/>
            <a:ext cx="9365488" cy="1600200"/>
          </a:xfrm>
        </p:spPr>
        <p:txBody>
          <a:bodyPr vert="horz"/>
          <a:lstStyle>
            <a:lvl1pPr>
              <a:lnSpc>
                <a:spcPct val="90000"/>
              </a:lnSpc>
              <a:defRPr lang="en-US" sz="6000" b="1" i="0" kern="1200" cap="all" baseline="0" dirty="0">
                <a:solidFill>
                  <a:schemeClr val="tx2"/>
                </a:solidFill>
                <a:latin typeface="Arial Narrow" panose="020B0604020202020204" pitchFamily="34" charset="0"/>
                <a:ea typeface="+mj-ea"/>
                <a:cs typeface="Arial Narrow" panose="020B0604020202020204" pitchFamily="34" charset="0"/>
              </a:defRPr>
            </a:lvl1pPr>
          </a:lstStyle>
          <a:p>
            <a:r>
              <a:rPr lang="en-US"/>
              <a:t>MAIN TITLE placeholder  - USE LIGHT PHOTO</a:t>
            </a:r>
          </a:p>
        </p:txBody>
      </p:sp>
      <p:sp>
        <p:nvSpPr>
          <p:cNvPr id="32" name="Subtitle 2"/>
          <p:cNvSpPr>
            <a:spLocks noGrp="1"/>
          </p:cNvSpPr>
          <p:nvPr>
            <p:ph type="subTitle" idx="1" hasCustomPrompt="1"/>
          </p:nvPr>
        </p:nvSpPr>
        <p:spPr>
          <a:xfrm>
            <a:off x="462026" y="3560887"/>
            <a:ext cx="9310624"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p:txBody>
      </p:sp>
      <p:sp>
        <p:nvSpPr>
          <p:cNvPr id="33" name="Text Placeholder 3">
            <a:extLst>
              <a:ext uri="{FF2B5EF4-FFF2-40B4-BE49-F238E27FC236}">
                <a16:creationId xmlns:a16="http://schemas.microsoft.com/office/drawing/2014/main" id="{408D7265-22AD-444D-9DAE-694197297FA6}"/>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a:effectLst/>
                <a:latin typeface="Arial" panose="020B0604020202020204" pitchFamily="34" charset="0"/>
              </a:rPr>
              <a:t>Client name (optional)</a:t>
            </a:r>
            <a:br>
              <a:rPr lang="en-US">
                <a:effectLst/>
                <a:latin typeface="Arial" panose="020B0604020202020204" pitchFamily="34" charset="0"/>
              </a:rPr>
            </a:br>
            <a:r>
              <a:rPr lang="en-US">
                <a:effectLst/>
                <a:latin typeface="Arial" panose="020B0604020202020204" pitchFamily="34" charset="0"/>
              </a:rPr>
              <a:t>Month 00, 20XX</a:t>
            </a:r>
            <a:br>
              <a:rPr lang="en-US">
                <a:effectLst/>
                <a:latin typeface="Arial" panose="020B0604020202020204" pitchFamily="34" charset="0"/>
              </a:rPr>
            </a:br>
            <a:r>
              <a:rPr lang="en-US">
                <a:effectLst/>
                <a:latin typeface="Arial" panose="020B0604020202020204" pitchFamily="34" charset="0"/>
              </a:rPr>
              <a:t>Presenter1, Job Title, location  |  Presenter2, Job Title, location</a:t>
            </a:r>
            <a:br>
              <a:rPr lang="en-US">
                <a:effectLst/>
                <a:latin typeface="Arial" panose="020B0604020202020204" pitchFamily="34" charset="0"/>
              </a:rPr>
            </a:br>
            <a:br>
              <a:rPr lang="en-US">
                <a:effectLst/>
                <a:latin typeface="Arial" panose="020B0604020202020204" pitchFamily="34" charset="0"/>
              </a:rPr>
            </a:br>
            <a:r>
              <a:rPr lang="en-US">
                <a:effectLst/>
                <a:latin typeface="Arial" panose="020B0604020202020204" pitchFamily="34" charset="0"/>
              </a:rPr>
              <a:t>Tagline (optional)</a:t>
            </a:r>
          </a:p>
        </p:txBody>
      </p:sp>
      <p:sp>
        <p:nvSpPr>
          <p:cNvPr id="34" name="Line 54"/>
          <p:cNvSpPr>
            <a:spLocks noChangeShapeType="1"/>
          </p:cNvSpPr>
          <p:nvPr userDrawn="1"/>
        </p:nvSpPr>
        <p:spPr bwMode="auto">
          <a:xfrm>
            <a:off x="2002840" y="49936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Line 55"/>
          <p:cNvSpPr>
            <a:spLocks noChangeShapeType="1"/>
          </p:cNvSpPr>
          <p:nvPr userDrawn="1"/>
        </p:nvSpPr>
        <p:spPr bwMode="auto">
          <a:xfrm>
            <a:off x="2002840" y="49936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707120" y="361951"/>
            <a:ext cx="3002280" cy="338459"/>
          </a:xfrm>
          <a:noFill/>
        </p:spPr>
        <p:txBody>
          <a:bodyPr anchor="t" anchorCtr="0"/>
          <a:lstStyle>
            <a:lvl1pPr algn="r">
              <a:defRPr sz="1000">
                <a:solidFill>
                  <a:srgbClr val="FF0000"/>
                </a:solidFill>
              </a:defRPr>
            </a:lvl1pPr>
          </a:lstStyle>
          <a:p>
            <a:r>
              <a:rPr lang="en-US"/>
              <a:t>Placeholder for a third party or a client logo if needed.</a:t>
            </a:r>
            <a:br>
              <a:rPr lang="en-US"/>
            </a:br>
            <a:endParaRPr lang="en-US"/>
          </a:p>
        </p:txBody>
      </p:sp>
      <p:sp>
        <p:nvSpPr>
          <p:cNvPr id="37" name="Text Placeholder 7"/>
          <p:cNvSpPr>
            <a:spLocks noGrp="1"/>
          </p:cNvSpPr>
          <p:nvPr>
            <p:ph type="body" sz="quarter" idx="13" hasCustomPrompt="1"/>
          </p:nvPr>
        </p:nvSpPr>
        <p:spPr>
          <a:xfrm>
            <a:off x="8707120" y="1081847"/>
            <a:ext cx="2875280" cy="639323"/>
          </a:xfrm>
        </p:spPr>
        <p:txBody>
          <a:bodyPr/>
          <a:lstStyle>
            <a:lvl1pPr>
              <a:defRPr sz="1000" baseline="0">
                <a:solidFill>
                  <a:srgbClr val="FF0000"/>
                </a:solidFill>
              </a:defRPr>
            </a:lvl1pPr>
          </a:lstStyle>
          <a:p>
            <a:pPr lvl="0"/>
            <a:r>
              <a:rPr lang="en-US"/>
              <a:t>Zoom in on placeholder until image icon appears. Click icon to insert your image. Once inserted, go to Format tab &gt; click Crop &gt; select “Fit”. Size up as needed if you have a vertical or square logo.  </a:t>
            </a:r>
          </a:p>
        </p:txBody>
      </p:sp>
      <p:sp>
        <p:nvSpPr>
          <p:cNvPr id="38" name="Text Placeholder 7"/>
          <p:cNvSpPr>
            <a:spLocks noGrp="1"/>
          </p:cNvSpPr>
          <p:nvPr>
            <p:ph type="body" sz="quarter" idx="14" hasCustomPrompt="1"/>
          </p:nvPr>
        </p:nvSpPr>
        <p:spPr>
          <a:xfrm>
            <a:off x="8648065" y="744032"/>
            <a:ext cx="213995" cy="288666"/>
          </a:xfrm>
          <a:prstGeom prst="upArrow">
            <a:avLst>
              <a:gd name="adj1" fmla="val 33976"/>
              <a:gd name="adj2" fmla="val 50000"/>
            </a:avLst>
          </a:prstGeom>
          <a:solidFill>
            <a:srgbClr val="FF0000"/>
          </a:solidFill>
        </p:spPr>
        <p:txBody>
          <a:bodyPr/>
          <a:lstStyle>
            <a:lvl1pPr>
              <a:defRPr sz="1000" baseline="0">
                <a:solidFill>
                  <a:srgbClr val="FF0000"/>
                </a:solidFill>
              </a:defRPr>
            </a:lvl1pPr>
          </a:lstStyle>
          <a:p>
            <a:pPr lvl="0"/>
            <a:r>
              <a:rPr lang="en-US"/>
              <a:t> </a:t>
            </a:r>
          </a:p>
        </p:txBody>
      </p:sp>
      <p:sp>
        <p:nvSpPr>
          <p:cNvPr id="39" name="Text Placeholder 7"/>
          <p:cNvSpPr>
            <a:spLocks noGrp="1"/>
          </p:cNvSpPr>
          <p:nvPr>
            <p:ph type="body" sz="quarter" idx="15" hasCustomPrompt="1"/>
          </p:nvPr>
        </p:nvSpPr>
        <p:spPr>
          <a:xfrm>
            <a:off x="448437" y="816206"/>
            <a:ext cx="7243280" cy="752691"/>
          </a:xfrm>
          <a:noFill/>
        </p:spPr>
        <p:txBody>
          <a:bodyPr/>
          <a:lstStyle>
            <a:lvl1pPr>
              <a:spcAft>
                <a:spcPts val="0"/>
              </a:spcAft>
              <a:defRPr sz="1400" b="1" baseline="0">
                <a:solidFill>
                  <a:srgbClr val="FF0000"/>
                </a:solidFill>
              </a:defRPr>
            </a:lvl1pPr>
          </a:lstStyle>
          <a:p>
            <a:r>
              <a:rPr lang="en-US"/>
              <a:t>Note: Use this format with a lighter photo as your background. If using a third party or client logo, it needs to have a transparent background and have enough contrast against the photo. Please visit company logo library on Global Sales SharePoint site. </a:t>
            </a:r>
          </a:p>
          <a:p>
            <a:endParaRPr lang="en-US"/>
          </a:p>
        </p:txBody>
      </p:sp>
    </p:spTree>
    <p:extLst>
      <p:ext uri="{BB962C8B-B14F-4D97-AF65-F5344CB8AC3E}">
        <p14:creationId xmlns:p14="http://schemas.microsoft.com/office/powerpoint/2010/main" val="4171559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OVERS FOR CAB">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1"/>
            </p:custDataLst>
            <p:extLst>
              <p:ext uri="{D42A27DB-BD31-4B8C-83A1-F6EECF244321}">
                <p14:modId xmlns:p14="http://schemas.microsoft.com/office/powerpoint/2010/main" val="2482861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6A52E706-1FE4-5448-BF88-BDD1A5847DF0}"/>
              </a:ext>
            </a:extLst>
          </p:cNvPr>
          <p:cNvSpPr txBox="1"/>
          <p:nvPr userDrawn="1"/>
        </p:nvSpPr>
        <p:spPr>
          <a:xfrm>
            <a:off x="374977" y="474348"/>
            <a:ext cx="10902623" cy="5909310"/>
          </a:xfrm>
          <a:prstGeom prst="rect">
            <a:avLst/>
          </a:prstGeom>
          <a:noFill/>
        </p:spPr>
        <p:txBody>
          <a:bodyPr wrap="square" lIns="0" tIns="0" rIns="0" bIns="0" rtlCol="0" anchor="ctr">
            <a:spAutoFit/>
          </a:bodyPr>
          <a:lstStyle/>
          <a:p>
            <a:pPr algn="l"/>
            <a:r>
              <a:rPr lang="en-US" sz="9600" b="1" i="0">
                <a:solidFill>
                  <a:schemeClr val="bg1"/>
                </a:solidFill>
                <a:latin typeface="Arial Narrow" panose="020B0604020202020204" pitchFamily="34" charset="0"/>
                <a:cs typeface="Arial Narrow" panose="020B0604020202020204" pitchFamily="34" charset="0"/>
              </a:rPr>
              <a:t>COVERS FOR COLLABORATION</a:t>
            </a:r>
            <a:r>
              <a:rPr lang="en-US" sz="9600" b="1" i="0" baseline="0">
                <a:solidFill>
                  <a:schemeClr val="bg1"/>
                </a:solidFill>
                <a:latin typeface="Arial Narrow" panose="020B0604020202020204" pitchFamily="34" charset="0"/>
                <a:cs typeface="Arial Narrow" panose="020B0604020202020204" pitchFamily="34" charset="0"/>
              </a:rPr>
              <a:t> AMONGST BUSINESS (CAB)</a:t>
            </a:r>
            <a:endParaRPr lang="en-US" sz="9600" b="0" i="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145106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 content lef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407767765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6" y="1616075"/>
            <a:ext cx="3578224" cy="450215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1" y="6388100"/>
            <a:ext cx="4546600"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9" name="Content Placeholder 3">
            <a:extLst>
              <a:ext uri="{FF2B5EF4-FFF2-40B4-BE49-F238E27FC236}">
                <a16:creationId xmlns:a16="http://schemas.microsoft.com/office/drawing/2014/main" id="{945836DB-331C-BB4D-A888-9D9ECE5B27F2}"/>
              </a:ext>
            </a:extLst>
          </p:cNvPr>
          <p:cNvSpPr>
            <a:spLocks noGrp="1"/>
          </p:cNvSpPr>
          <p:nvPr>
            <p:ph sz="quarter" idx="12"/>
          </p:nvPr>
        </p:nvSpPr>
        <p:spPr>
          <a:xfrm>
            <a:off x="4305300" y="361950"/>
            <a:ext cx="7404100" cy="5756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98020D88-DDBE-B945-895B-9676A84EF58F}"/>
              </a:ext>
            </a:extLst>
          </p:cNvPr>
          <p:cNvSpPr>
            <a:spLocks noGrp="1"/>
          </p:cNvSpPr>
          <p:nvPr>
            <p:ph type="title" hasCustomPrompt="1"/>
          </p:nvPr>
        </p:nvSpPr>
        <p:spPr>
          <a:xfrm>
            <a:off x="458721" y="356540"/>
            <a:ext cx="3605279" cy="839213"/>
          </a:xfrm>
        </p:spPr>
        <p:txBody>
          <a:bodyPr/>
          <a:lstStyle/>
          <a:p>
            <a:r>
              <a:rPr lang="en-US"/>
              <a:t>Click to add title</a:t>
            </a:r>
          </a:p>
        </p:txBody>
      </p:sp>
    </p:spTree>
    <p:extLst>
      <p:ext uri="{BB962C8B-B14F-4D97-AF65-F5344CB8AC3E}">
        <p14:creationId xmlns:p14="http://schemas.microsoft.com/office/powerpoint/2010/main" val="908404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A: light image_GC + Marsh">
    <p:bg>
      <p:bgPr>
        <a:gradFill>
          <a:gsLst>
            <a:gs pos="0">
              <a:srgbClr val="002C77"/>
            </a:gs>
            <a:gs pos="55000">
              <a:schemeClr val="accent1"/>
            </a:gs>
            <a:gs pos="59000">
              <a:srgbClr val="202020"/>
            </a:gs>
            <a:gs pos="100000">
              <a:srgbClr val="202020"/>
            </a:gs>
          </a:gsLst>
          <a:lin ang="5400000" scaled="1"/>
        </a:gradFill>
        <a:effectLst/>
      </p:bgPr>
    </p:bg>
    <p:spTree>
      <p:nvGrpSpPr>
        <p:cNvPr id="1" name=""/>
        <p:cNvGrpSpPr/>
        <p:nvPr/>
      </p:nvGrpSpPr>
      <p:grpSpPr>
        <a:xfrm>
          <a:off x="0" y="0"/>
          <a:ext cx="0" cy="0"/>
          <a:chOff x="0" y="0"/>
          <a:chExt cx="0" cy="0"/>
        </a:xfrm>
      </p:grpSpPr>
      <p:sp>
        <p:nvSpPr>
          <p:cNvPr id="12" name="Picture Placeholder 20">
            <a:extLst>
              <a:ext uri="{FF2B5EF4-FFF2-40B4-BE49-F238E27FC236}">
                <a16:creationId xmlns:a16="http://schemas.microsoft.com/office/drawing/2014/main" id="{73319BE5-0EF3-DD4B-B826-A8E9F0755285}"/>
              </a:ext>
            </a:extLst>
          </p:cNvPr>
          <p:cNvSpPr>
            <a:spLocks noGrp="1" noChangeAspect="1"/>
          </p:cNvSpPr>
          <p:nvPr>
            <p:ph type="pic" sz="quarter" idx="16" hasCustomPrompt="1"/>
          </p:nvPr>
        </p:nvSpPr>
        <p:spPr>
          <a:xfrm>
            <a:off x="-1" y="16"/>
            <a:ext cx="12192003" cy="6857987"/>
          </a:xfrm>
          <a:custGeom>
            <a:avLst/>
            <a:gdLst>
              <a:gd name="connsiteX0" fmla="*/ 2120962 w 12192003"/>
              <a:gd name="connsiteY0" fmla="*/ 6366103 h 6857987"/>
              <a:gd name="connsiteX1" fmla="*/ 2120962 w 12192003"/>
              <a:gd name="connsiteY1" fmla="*/ 6370277 h 6857987"/>
              <a:gd name="connsiteX2" fmla="*/ 2119132 w 12192003"/>
              <a:gd name="connsiteY2" fmla="*/ 6380944 h 6857987"/>
              <a:gd name="connsiteX3" fmla="*/ 2112268 w 12192003"/>
              <a:gd name="connsiteY3" fmla="*/ 6388364 h 6857987"/>
              <a:gd name="connsiteX4" fmla="*/ 2101286 w 12192003"/>
              <a:gd name="connsiteY4" fmla="*/ 6391147 h 6857987"/>
              <a:gd name="connsiteX5" fmla="*/ 2091676 w 12192003"/>
              <a:gd name="connsiteY5" fmla="*/ 6388364 h 6857987"/>
              <a:gd name="connsiteX6" fmla="*/ 2088473 w 12192003"/>
              <a:gd name="connsiteY6" fmla="*/ 6380944 h 6857987"/>
              <a:gd name="connsiteX7" fmla="*/ 2089846 w 12192003"/>
              <a:gd name="connsiteY7" fmla="*/ 6375842 h 6857987"/>
              <a:gd name="connsiteX8" fmla="*/ 2093964 w 12192003"/>
              <a:gd name="connsiteY8" fmla="*/ 6372596 h 6857987"/>
              <a:gd name="connsiteX9" fmla="*/ 2103574 w 12192003"/>
              <a:gd name="connsiteY9" fmla="*/ 6370277 h 6857987"/>
              <a:gd name="connsiteX10" fmla="*/ 2120962 w 12192003"/>
              <a:gd name="connsiteY10" fmla="*/ 6366103 h 6857987"/>
              <a:gd name="connsiteX11" fmla="*/ 1417035 w 12192003"/>
              <a:gd name="connsiteY11" fmla="*/ 6366103 h 6857987"/>
              <a:gd name="connsiteX12" fmla="*/ 1417035 w 12192003"/>
              <a:gd name="connsiteY12" fmla="*/ 6370277 h 6857987"/>
              <a:gd name="connsiteX13" fmla="*/ 1415204 w 12192003"/>
              <a:gd name="connsiteY13" fmla="*/ 6380944 h 6857987"/>
              <a:gd name="connsiteX14" fmla="*/ 1408340 w 12192003"/>
              <a:gd name="connsiteY14" fmla="*/ 6388364 h 6857987"/>
              <a:gd name="connsiteX15" fmla="*/ 1397358 w 12192003"/>
              <a:gd name="connsiteY15" fmla="*/ 6391147 h 6857987"/>
              <a:gd name="connsiteX16" fmla="*/ 1387749 w 12192003"/>
              <a:gd name="connsiteY16" fmla="*/ 6388364 h 6857987"/>
              <a:gd name="connsiteX17" fmla="*/ 1384546 w 12192003"/>
              <a:gd name="connsiteY17" fmla="*/ 6380944 h 6857987"/>
              <a:gd name="connsiteX18" fmla="*/ 1385919 w 12192003"/>
              <a:gd name="connsiteY18" fmla="*/ 6375842 h 6857987"/>
              <a:gd name="connsiteX19" fmla="*/ 1390037 w 12192003"/>
              <a:gd name="connsiteY19" fmla="*/ 6372596 h 6857987"/>
              <a:gd name="connsiteX20" fmla="*/ 1399646 w 12192003"/>
              <a:gd name="connsiteY20" fmla="*/ 6370277 h 6857987"/>
              <a:gd name="connsiteX21" fmla="*/ 1417035 w 12192003"/>
              <a:gd name="connsiteY21" fmla="*/ 6366103 h 6857987"/>
              <a:gd name="connsiteX22" fmla="*/ 495160 w 12192003"/>
              <a:gd name="connsiteY22" fmla="*/ 6357304 h 6857987"/>
              <a:gd name="connsiteX23" fmla="*/ 515335 w 12192003"/>
              <a:gd name="connsiteY23" fmla="*/ 6357304 h 6857987"/>
              <a:gd name="connsiteX24" fmla="*/ 528173 w 12192003"/>
              <a:gd name="connsiteY24" fmla="*/ 6359150 h 6857987"/>
              <a:gd name="connsiteX25" fmla="*/ 535051 w 12192003"/>
              <a:gd name="connsiteY25" fmla="*/ 6364226 h 6857987"/>
              <a:gd name="connsiteX26" fmla="*/ 537802 w 12192003"/>
              <a:gd name="connsiteY26" fmla="*/ 6372533 h 6857987"/>
              <a:gd name="connsiteX27" fmla="*/ 535968 w 12192003"/>
              <a:gd name="connsiteY27" fmla="*/ 6379917 h 6857987"/>
              <a:gd name="connsiteX28" fmla="*/ 531383 w 12192003"/>
              <a:gd name="connsiteY28" fmla="*/ 6384993 h 6857987"/>
              <a:gd name="connsiteX29" fmla="*/ 524964 w 12192003"/>
              <a:gd name="connsiteY29" fmla="*/ 6387301 h 6857987"/>
              <a:gd name="connsiteX30" fmla="*/ 517169 w 12192003"/>
              <a:gd name="connsiteY30" fmla="*/ 6387762 h 6857987"/>
              <a:gd name="connsiteX31" fmla="*/ 495160 w 12192003"/>
              <a:gd name="connsiteY31" fmla="*/ 6387762 h 6857987"/>
              <a:gd name="connsiteX32" fmla="*/ 495160 w 12192003"/>
              <a:gd name="connsiteY32" fmla="*/ 6357304 h 6857987"/>
              <a:gd name="connsiteX33" fmla="*/ 1903244 w 12192003"/>
              <a:gd name="connsiteY33" fmla="*/ 6341737 h 6857987"/>
              <a:gd name="connsiteX34" fmla="*/ 1916500 w 12192003"/>
              <a:gd name="connsiteY34" fmla="*/ 6347828 h 6857987"/>
              <a:gd name="connsiteX35" fmla="*/ 1920614 w 12192003"/>
              <a:gd name="connsiteY35" fmla="*/ 6360012 h 6857987"/>
              <a:gd name="connsiteX36" fmla="*/ 1885417 w 12192003"/>
              <a:gd name="connsiteY36" fmla="*/ 6360012 h 6857987"/>
              <a:gd name="connsiteX37" fmla="*/ 1890902 w 12192003"/>
              <a:gd name="connsiteY37" fmla="*/ 6346422 h 6857987"/>
              <a:gd name="connsiteX38" fmla="*/ 1903244 w 12192003"/>
              <a:gd name="connsiteY38" fmla="*/ 6341737 h 6857987"/>
              <a:gd name="connsiteX39" fmla="*/ 1002862 w 12192003"/>
              <a:gd name="connsiteY39" fmla="*/ 6341737 h 6857987"/>
              <a:gd name="connsiteX40" fmla="*/ 1016246 w 12192003"/>
              <a:gd name="connsiteY40" fmla="*/ 6347828 h 6857987"/>
              <a:gd name="connsiteX41" fmla="*/ 1020399 w 12192003"/>
              <a:gd name="connsiteY41" fmla="*/ 6360012 h 6857987"/>
              <a:gd name="connsiteX42" fmla="*/ 984864 w 12192003"/>
              <a:gd name="connsiteY42" fmla="*/ 6360012 h 6857987"/>
              <a:gd name="connsiteX43" fmla="*/ 990402 w 12192003"/>
              <a:gd name="connsiteY43" fmla="*/ 6346422 h 6857987"/>
              <a:gd name="connsiteX44" fmla="*/ 1002862 w 12192003"/>
              <a:gd name="connsiteY44" fmla="*/ 6341737 h 6857987"/>
              <a:gd name="connsiteX45" fmla="*/ 813510 w 12192003"/>
              <a:gd name="connsiteY45" fmla="*/ 6341737 h 6857987"/>
              <a:gd name="connsiteX46" fmla="*/ 826766 w 12192003"/>
              <a:gd name="connsiteY46" fmla="*/ 6347829 h 6857987"/>
              <a:gd name="connsiteX47" fmla="*/ 830880 w 12192003"/>
              <a:gd name="connsiteY47" fmla="*/ 6360012 h 6857987"/>
              <a:gd name="connsiteX48" fmla="*/ 795684 w 12192003"/>
              <a:gd name="connsiteY48" fmla="*/ 6360012 h 6857987"/>
              <a:gd name="connsiteX49" fmla="*/ 801169 w 12192003"/>
              <a:gd name="connsiteY49" fmla="*/ 6346422 h 6857987"/>
              <a:gd name="connsiteX50" fmla="*/ 813510 w 12192003"/>
              <a:gd name="connsiteY50" fmla="*/ 6341737 h 6857987"/>
              <a:gd name="connsiteX51" fmla="*/ 1165187 w 12192003"/>
              <a:gd name="connsiteY51" fmla="*/ 6341736 h 6857987"/>
              <a:gd name="connsiteX52" fmla="*/ 1178394 w 12192003"/>
              <a:gd name="connsiteY52" fmla="*/ 6347812 h 6857987"/>
              <a:gd name="connsiteX53" fmla="*/ 1183859 w 12192003"/>
              <a:gd name="connsiteY53" fmla="*/ 6366039 h 6857987"/>
              <a:gd name="connsiteX54" fmla="*/ 1178394 w 12192003"/>
              <a:gd name="connsiteY54" fmla="*/ 6384733 h 6857987"/>
              <a:gd name="connsiteX55" fmla="*/ 1165187 w 12192003"/>
              <a:gd name="connsiteY55" fmla="*/ 6390809 h 6857987"/>
              <a:gd name="connsiteX56" fmla="*/ 1151980 w 12192003"/>
              <a:gd name="connsiteY56" fmla="*/ 6384733 h 6857987"/>
              <a:gd name="connsiteX57" fmla="*/ 1146970 w 12192003"/>
              <a:gd name="connsiteY57" fmla="*/ 6366039 h 6857987"/>
              <a:gd name="connsiteX58" fmla="*/ 1151980 w 12192003"/>
              <a:gd name="connsiteY58" fmla="*/ 6347812 h 6857987"/>
              <a:gd name="connsiteX59" fmla="*/ 1165187 w 12192003"/>
              <a:gd name="connsiteY59" fmla="*/ 6341736 h 6857987"/>
              <a:gd name="connsiteX60" fmla="*/ 692803 w 12192003"/>
              <a:gd name="connsiteY60" fmla="*/ 6333954 h 6857987"/>
              <a:gd name="connsiteX61" fmla="*/ 692803 w 12192003"/>
              <a:gd name="connsiteY61" fmla="*/ 6398254 h 6857987"/>
              <a:gd name="connsiteX62" fmla="*/ 703294 w 12192003"/>
              <a:gd name="connsiteY62" fmla="*/ 6398254 h 6857987"/>
              <a:gd name="connsiteX63" fmla="*/ 703294 w 12192003"/>
              <a:gd name="connsiteY63" fmla="*/ 6333954 h 6857987"/>
              <a:gd name="connsiteX64" fmla="*/ 563862 w 12192003"/>
              <a:gd name="connsiteY64" fmla="*/ 6333954 h 6857987"/>
              <a:gd name="connsiteX65" fmla="*/ 563862 w 12192003"/>
              <a:gd name="connsiteY65" fmla="*/ 6373998 h 6857987"/>
              <a:gd name="connsiteX66" fmla="*/ 564322 w 12192003"/>
              <a:gd name="connsiteY66" fmla="*/ 6384242 h 6857987"/>
              <a:gd name="connsiteX67" fmla="*/ 567996 w 12192003"/>
              <a:gd name="connsiteY67" fmla="*/ 6392158 h 6857987"/>
              <a:gd name="connsiteX68" fmla="*/ 574885 w 12192003"/>
              <a:gd name="connsiteY68" fmla="*/ 6397746 h 6857987"/>
              <a:gd name="connsiteX69" fmla="*/ 585449 w 12192003"/>
              <a:gd name="connsiteY69" fmla="*/ 6399608 h 6857987"/>
              <a:gd name="connsiteX70" fmla="*/ 605658 w 12192003"/>
              <a:gd name="connsiteY70" fmla="*/ 6388898 h 6857987"/>
              <a:gd name="connsiteX71" fmla="*/ 605658 w 12192003"/>
              <a:gd name="connsiteY71" fmla="*/ 6398211 h 6857987"/>
              <a:gd name="connsiteX72" fmla="*/ 615303 w 12192003"/>
              <a:gd name="connsiteY72" fmla="*/ 6398211 h 6857987"/>
              <a:gd name="connsiteX73" fmla="*/ 615303 w 12192003"/>
              <a:gd name="connsiteY73" fmla="*/ 6333954 h 6857987"/>
              <a:gd name="connsiteX74" fmla="*/ 604280 w 12192003"/>
              <a:gd name="connsiteY74" fmla="*/ 6333954 h 6857987"/>
              <a:gd name="connsiteX75" fmla="*/ 604280 w 12192003"/>
              <a:gd name="connsiteY75" fmla="*/ 6368410 h 6857987"/>
              <a:gd name="connsiteX76" fmla="*/ 602443 w 12192003"/>
              <a:gd name="connsiteY76" fmla="*/ 6380983 h 6857987"/>
              <a:gd name="connsiteX77" fmla="*/ 596472 w 12192003"/>
              <a:gd name="connsiteY77" fmla="*/ 6387967 h 6857987"/>
              <a:gd name="connsiteX78" fmla="*/ 587746 w 12192003"/>
              <a:gd name="connsiteY78" fmla="*/ 6390295 h 6857987"/>
              <a:gd name="connsiteX79" fmla="*/ 579478 w 12192003"/>
              <a:gd name="connsiteY79" fmla="*/ 6387967 h 6857987"/>
              <a:gd name="connsiteX80" fmla="*/ 575344 w 12192003"/>
              <a:gd name="connsiteY80" fmla="*/ 6380983 h 6857987"/>
              <a:gd name="connsiteX81" fmla="*/ 574426 w 12192003"/>
              <a:gd name="connsiteY81" fmla="*/ 6369807 h 6857987"/>
              <a:gd name="connsiteX82" fmla="*/ 574426 w 12192003"/>
              <a:gd name="connsiteY82" fmla="*/ 6333954 h 6857987"/>
              <a:gd name="connsiteX83" fmla="*/ 563862 w 12192003"/>
              <a:gd name="connsiteY83" fmla="*/ 6333954 h 6857987"/>
              <a:gd name="connsiteX84" fmla="*/ 2107217 w 12192003"/>
              <a:gd name="connsiteY84" fmla="*/ 6332600 h 6857987"/>
              <a:gd name="connsiteX85" fmla="*/ 2093009 w 12192003"/>
              <a:gd name="connsiteY85" fmla="*/ 6334927 h 6857987"/>
              <a:gd name="connsiteX86" fmla="*/ 2083383 w 12192003"/>
              <a:gd name="connsiteY86" fmla="*/ 6341441 h 6857987"/>
              <a:gd name="connsiteX87" fmla="*/ 2078800 w 12192003"/>
              <a:gd name="connsiteY87" fmla="*/ 6352609 h 6857987"/>
              <a:gd name="connsiteX88" fmla="*/ 2089342 w 12192003"/>
              <a:gd name="connsiteY88" fmla="*/ 6354005 h 6857987"/>
              <a:gd name="connsiteX89" fmla="*/ 2094842 w 12192003"/>
              <a:gd name="connsiteY89" fmla="*/ 6344233 h 6857987"/>
              <a:gd name="connsiteX90" fmla="*/ 2105842 w 12192003"/>
              <a:gd name="connsiteY90" fmla="*/ 6341907 h 6857987"/>
              <a:gd name="connsiteX91" fmla="*/ 2117759 w 12192003"/>
              <a:gd name="connsiteY91" fmla="*/ 6345629 h 6857987"/>
              <a:gd name="connsiteX92" fmla="*/ 2120968 w 12192003"/>
              <a:gd name="connsiteY92" fmla="*/ 6354936 h 6857987"/>
              <a:gd name="connsiteX93" fmla="*/ 2120968 w 12192003"/>
              <a:gd name="connsiteY93" fmla="*/ 6357728 h 6857987"/>
              <a:gd name="connsiteX94" fmla="*/ 2101717 w 12192003"/>
              <a:gd name="connsiteY94" fmla="*/ 6361451 h 6857987"/>
              <a:gd name="connsiteX95" fmla="*/ 2092550 w 12192003"/>
              <a:gd name="connsiteY95" fmla="*/ 6362847 h 6857987"/>
              <a:gd name="connsiteX96" fmla="*/ 2084758 w 12192003"/>
              <a:gd name="connsiteY96" fmla="*/ 6366569 h 6857987"/>
              <a:gd name="connsiteX97" fmla="*/ 2079258 w 12192003"/>
              <a:gd name="connsiteY97" fmla="*/ 6372619 h 6857987"/>
              <a:gd name="connsiteX98" fmla="*/ 2076967 w 12192003"/>
              <a:gd name="connsiteY98" fmla="*/ 6381460 h 6857987"/>
              <a:gd name="connsiteX99" fmla="*/ 2082467 w 12192003"/>
              <a:gd name="connsiteY99" fmla="*/ 6394489 h 6857987"/>
              <a:gd name="connsiteX100" fmla="*/ 2098509 w 12192003"/>
              <a:gd name="connsiteY100" fmla="*/ 6399608 h 6857987"/>
              <a:gd name="connsiteX101" fmla="*/ 2110426 w 12192003"/>
              <a:gd name="connsiteY101" fmla="*/ 6397747 h 6857987"/>
              <a:gd name="connsiteX102" fmla="*/ 2121884 w 12192003"/>
              <a:gd name="connsiteY102" fmla="*/ 6390301 h 6857987"/>
              <a:gd name="connsiteX103" fmla="*/ 2124176 w 12192003"/>
              <a:gd name="connsiteY103" fmla="*/ 6398212 h 6857987"/>
              <a:gd name="connsiteX104" fmla="*/ 2135176 w 12192003"/>
              <a:gd name="connsiteY104" fmla="*/ 6398212 h 6857987"/>
              <a:gd name="connsiteX105" fmla="*/ 2132426 w 12192003"/>
              <a:gd name="connsiteY105" fmla="*/ 6390767 h 6857987"/>
              <a:gd name="connsiteX106" fmla="*/ 2131968 w 12192003"/>
              <a:gd name="connsiteY106" fmla="*/ 6371222 h 6857987"/>
              <a:gd name="connsiteX107" fmla="*/ 2131968 w 12192003"/>
              <a:gd name="connsiteY107" fmla="*/ 6356797 h 6857987"/>
              <a:gd name="connsiteX108" fmla="*/ 2131051 w 12192003"/>
              <a:gd name="connsiteY108" fmla="*/ 6347025 h 6857987"/>
              <a:gd name="connsiteX109" fmla="*/ 2127843 w 12192003"/>
              <a:gd name="connsiteY109" fmla="*/ 6339580 h 6857987"/>
              <a:gd name="connsiteX110" fmla="*/ 2120509 w 12192003"/>
              <a:gd name="connsiteY110" fmla="*/ 6334461 h 6857987"/>
              <a:gd name="connsiteX111" fmla="*/ 2107217 w 12192003"/>
              <a:gd name="connsiteY111" fmla="*/ 6332600 h 6857987"/>
              <a:gd name="connsiteX112" fmla="*/ 1903245 w 12192003"/>
              <a:gd name="connsiteY112" fmla="*/ 6332600 h 6857987"/>
              <a:gd name="connsiteX113" fmla="*/ 1882161 w 12192003"/>
              <a:gd name="connsiteY113" fmla="*/ 6341907 h 6857987"/>
              <a:gd name="connsiteX114" fmla="*/ 1873911 w 12192003"/>
              <a:gd name="connsiteY114" fmla="*/ 6366569 h 6857987"/>
              <a:gd name="connsiteX115" fmla="*/ 1882161 w 12192003"/>
              <a:gd name="connsiteY115" fmla="*/ 6391232 h 6857987"/>
              <a:gd name="connsiteX116" fmla="*/ 1904161 w 12192003"/>
              <a:gd name="connsiteY116" fmla="*/ 6399608 h 6857987"/>
              <a:gd name="connsiteX117" fmla="*/ 1922037 w 12192003"/>
              <a:gd name="connsiteY117" fmla="*/ 6394489 h 6857987"/>
              <a:gd name="connsiteX118" fmla="*/ 1931662 w 12192003"/>
              <a:gd name="connsiteY118" fmla="*/ 6379133 h 6857987"/>
              <a:gd name="connsiteX119" fmla="*/ 1920661 w 12192003"/>
              <a:gd name="connsiteY119" fmla="*/ 6377737 h 6857987"/>
              <a:gd name="connsiteX120" fmla="*/ 1914245 w 12192003"/>
              <a:gd name="connsiteY120" fmla="*/ 6387509 h 6857987"/>
              <a:gd name="connsiteX121" fmla="*/ 1904161 w 12192003"/>
              <a:gd name="connsiteY121" fmla="*/ 6390767 h 6857987"/>
              <a:gd name="connsiteX122" fmla="*/ 1890869 w 12192003"/>
              <a:gd name="connsiteY122" fmla="*/ 6385183 h 6857987"/>
              <a:gd name="connsiteX123" fmla="*/ 1884911 w 12192003"/>
              <a:gd name="connsiteY123" fmla="*/ 6368896 h 6857987"/>
              <a:gd name="connsiteX124" fmla="*/ 1932120 w 12192003"/>
              <a:gd name="connsiteY124" fmla="*/ 6368896 h 6857987"/>
              <a:gd name="connsiteX125" fmla="*/ 1932120 w 12192003"/>
              <a:gd name="connsiteY125" fmla="*/ 6366104 h 6857987"/>
              <a:gd name="connsiteX126" fmla="*/ 1924328 w 12192003"/>
              <a:gd name="connsiteY126" fmla="*/ 6341441 h 6857987"/>
              <a:gd name="connsiteX127" fmla="*/ 1903245 w 12192003"/>
              <a:gd name="connsiteY127" fmla="*/ 6332600 h 6857987"/>
              <a:gd name="connsiteX128" fmla="*/ 1403290 w 12192003"/>
              <a:gd name="connsiteY128" fmla="*/ 6332600 h 6857987"/>
              <a:gd name="connsiteX129" fmla="*/ 1389081 w 12192003"/>
              <a:gd name="connsiteY129" fmla="*/ 6334927 h 6857987"/>
              <a:gd name="connsiteX130" fmla="*/ 1379456 w 12192003"/>
              <a:gd name="connsiteY130" fmla="*/ 6341441 h 6857987"/>
              <a:gd name="connsiteX131" fmla="*/ 1374873 w 12192003"/>
              <a:gd name="connsiteY131" fmla="*/ 6352609 h 6857987"/>
              <a:gd name="connsiteX132" fmla="*/ 1385414 w 12192003"/>
              <a:gd name="connsiteY132" fmla="*/ 6354005 h 6857987"/>
              <a:gd name="connsiteX133" fmla="*/ 1390456 w 12192003"/>
              <a:gd name="connsiteY133" fmla="*/ 6344233 h 6857987"/>
              <a:gd name="connsiteX134" fmla="*/ 1401915 w 12192003"/>
              <a:gd name="connsiteY134" fmla="*/ 6341907 h 6857987"/>
              <a:gd name="connsiteX135" fmla="*/ 1413832 w 12192003"/>
              <a:gd name="connsiteY135" fmla="*/ 6345629 h 6857987"/>
              <a:gd name="connsiteX136" fmla="*/ 1417040 w 12192003"/>
              <a:gd name="connsiteY136" fmla="*/ 6354936 h 6857987"/>
              <a:gd name="connsiteX137" fmla="*/ 1417040 w 12192003"/>
              <a:gd name="connsiteY137" fmla="*/ 6357728 h 6857987"/>
              <a:gd name="connsiteX138" fmla="*/ 1397790 w 12192003"/>
              <a:gd name="connsiteY138" fmla="*/ 6361451 h 6857987"/>
              <a:gd name="connsiteX139" fmla="*/ 1388165 w 12192003"/>
              <a:gd name="connsiteY139" fmla="*/ 6362847 h 6857987"/>
              <a:gd name="connsiteX140" fmla="*/ 1380831 w 12192003"/>
              <a:gd name="connsiteY140" fmla="*/ 6366569 h 6857987"/>
              <a:gd name="connsiteX141" fmla="*/ 1374873 w 12192003"/>
              <a:gd name="connsiteY141" fmla="*/ 6372619 h 6857987"/>
              <a:gd name="connsiteX142" fmla="*/ 1373039 w 12192003"/>
              <a:gd name="connsiteY142" fmla="*/ 6381460 h 6857987"/>
              <a:gd name="connsiteX143" fmla="*/ 1378539 w 12192003"/>
              <a:gd name="connsiteY143" fmla="*/ 6394489 h 6857987"/>
              <a:gd name="connsiteX144" fmla="*/ 1394581 w 12192003"/>
              <a:gd name="connsiteY144" fmla="*/ 6399608 h 6857987"/>
              <a:gd name="connsiteX145" fmla="*/ 1406498 w 12192003"/>
              <a:gd name="connsiteY145" fmla="*/ 6397747 h 6857987"/>
              <a:gd name="connsiteX146" fmla="*/ 1417957 w 12192003"/>
              <a:gd name="connsiteY146" fmla="*/ 6390301 h 6857987"/>
              <a:gd name="connsiteX147" fmla="*/ 1419790 w 12192003"/>
              <a:gd name="connsiteY147" fmla="*/ 6398212 h 6857987"/>
              <a:gd name="connsiteX148" fmla="*/ 1431249 w 12192003"/>
              <a:gd name="connsiteY148" fmla="*/ 6398212 h 6857987"/>
              <a:gd name="connsiteX149" fmla="*/ 1428499 w 12192003"/>
              <a:gd name="connsiteY149" fmla="*/ 6390767 h 6857987"/>
              <a:gd name="connsiteX150" fmla="*/ 1427582 w 12192003"/>
              <a:gd name="connsiteY150" fmla="*/ 6371222 h 6857987"/>
              <a:gd name="connsiteX151" fmla="*/ 1427582 w 12192003"/>
              <a:gd name="connsiteY151" fmla="*/ 6356797 h 6857987"/>
              <a:gd name="connsiteX152" fmla="*/ 1427123 w 12192003"/>
              <a:gd name="connsiteY152" fmla="*/ 6347025 h 6857987"/>
              <a:gd name="connsiteX153" fmla="*/ 1423915 w 12192003"/>
              <a:gd name="connsiteY153" fmla="*/ 6339580 h 6857987"/>
              <a:gd name="connsiteX154" fmla="*/ 1416582 w 12192003"/>
              <a:gd name="connsiteY154" fmla="*/ 6334461 h 6857987"/>
              <a:gd name="connsiteX155" fmla="*/ 1403290 w 12192003"/>
              <a:gd name="connsiteY155" fmla="*/ 6332600 h 6857987"/>
              <a:gd name="connsiteX156" fmla="*/ 1165186 w 12192003"/>
              <a:gd name="connsiteY156" fmla="*/ 6332600 h 6857987"/>
              <a:gd name="connsiteX157" fmla="*/ 1145444 w 12192003"/>
              <a:gd name="connsiteY157" fmla="*/ 6340045 h 6857987"/>
              <a:gd name="connsiteX158" fmla="*/ 1135803 w 12192003"/>
              <a:gd name="connsiteY158" fmla="*/ 6366104 h 6857987"/>
              <a:gd name="connsiteX159" fmla="*/ 1143608 w 12192003"/>
              <a:gd name="connsiteY159" fmla="*/ 6391232 h 6857987"/>
              <a:gd name="connsiteX160" fmla="*/ 1165186 w 12192003"/>
              <a:gd name="connsiteY160" fmla="*/ 6399608 h 6857987"/>
              <a:gd name="connsiteX161" fmla="*/ 1180337 w 12192003"/>
              <a:gd name="connsiteY161" fmla="*/ 6395886 h 6857987"/>
              <a:gd name="connsiteX162" fmla="*/ 1191355 w 12192003"/>
              <a:gd name="connsiteY162" fmla="*/ 6384718 h 6857987"/>
              <a:gd name="connsiteX163" fmla="*/ 1195027 w 12192003"/>
              <a:gd name="connsiteY163" fmla="*/ 6365173 h 6857987"/>
              <a:gd name="connsiteX164" fmla="*/ 1186764 w 12192003"/>
              <a:gd name="connsiteY164" fmla="*/ 6341441 h 6857987"/>
              <a:gd name="connsiteX165" fmla="*/ 1165186 w 12192003"/>
              <a:gd name="connsiteY165" fmla="*/ 6332600 h 6857987"/>
              <a:gd name="connsiteX166" fmla="*/ 1003368 w 12192003"/>
              <a:gd name="connsiteY166" fmla="*/ 6332600 h 6857987"/>
              <a:gd name="connsiteX167" fmla="*/ 982285 w 12192003"/>
              <a:gd name="connsiteY167" fmla="*/ 6341907 h 6857987"/>
              <a:gd name="connsiteX168" fmla="*/ 974035 w 12192003"/>
              <a:gd name="connsiteY168" fmla="*/ 6366569 h 6857987"/>
              <a:gd name="connsiteX169" fmla="*/ 981826 w 12192003"/>
              <a:gd name="connsiteY169" fmla="*/ 6391232 h 6857987"/>
              <a:gd name="connsiteX170" fmla="*/ 1003827 w 12192003"/>
              <a:gd name="connsiteY170" fmla="*/ 6399608 h 6857987"/>
              <a:gd name="connsiteX171" fmla="*/ 1022161 w 12192003"/>
              <a:gd name="connsiteY171" fmla="*/ 6394489 h 6857987"/>
              <a:gd name="connsiteX172" fmla="*/ 1031786 w 12192003"/>
              <a:gd name="connsiteY172" fmla="*/ 6379133 h 6857987"/>
              <a:gd name="connsiteX173" fmla="*/ 1020786 w 12192003"/>
              <a:gd name="connsiteY173" fmla="*/ 6377737 h 6857987"/>
              <a:gd name="connsiteX174" fmla="*/ 1013910 w 12192003"/>
              <a:gd name="connsiteY174" fmla="*/ 6387509 h 6857987"/>
              <a:gd name="connsiteX175" fmla="*/ 1003827 w 12192003"/>
              <a:gd name="connsiteY175" fmla="*/ 6390767 h 6857987"/>
              <a:gd name="connsiteX176" fmla="*/ 990993 w 12192003"/>
              <a:gd name="connsiteY176" fmla="*/ 6385183 h 6857987"/>
              <a:gd name="connsiteX177" fmla="*/ 985035 w 12192003"/>
              <a:gd name="connsiteY177" fmla="*/ 6368896 h 6857987"/>
              <a:gd name="connsiteX178" fmla="*/ 1031786 w 12192003"/>
              <a:gd name="connsiteY178" fmla="*/ 6368896 h 6857987"/>
              <a:gd name="connsiteX179" fmla="*/ 1032244 w 12192003"/>
              <a:gd name="connsiteY179" fmla="*/ 6366104 h 6857987"/>
              <a:gd name="connsiteX180" fmla="*/ 1023994 w 12192003"/>
              <a:gd name="connsiteY180" fmla="*/ 6341441 h 6857987"/>
              <a:gd name="connsiteX181" fmla="*/ 1003368 w 12192003"/>
              <a:gd name="connsiteY181" fmla="*/ 6332600 h 6857987"/>
              <a:gd name="connsiteX182" fmla="*/ 936790 w 12192003"/>
              <a:gd name="connsiteY182" fmla="*/ 6332600 h 6857987"/>
              <a:gd name="connsiteX183" fmla="*/ 927647 w 12192003"/>
              <a:gd name="connsiteY183" fmla="*/ 6333996 h 6857987"/>
              <a:gd name="connsiteX184" fmla="*/ 920789 w 12192003"/>
              <a:gd name="connsiteY184" fmla="*/ 6337253 h 6857987"/>
              <a:gd name="connsiteX185" fmla="*/ 915760 w 12192003"/>
              <a:gd name="connsiteY185" fmla="*/ 6343302 h 6857987"/>
              <a:gd name="connsiteX186" fmla="*/ 913932 w 12192003"/>
              <a:gd name="connsiteY186" fmla="*/ 6351213 h 6857987"/>
              <a:gd name="connsiteX187" fmla="*/ 916217 w 12192003"/>
              <a:gd name="connsiteY187" fmla="*/ 6359589 h 6857987"/>
              <a:gd name="connsiteX188" fmla="*/ 923075 w 12192003"/>
              <a:gd name="connsiteY188" fmla="*/ 6366104 h 6857987"/>
              <a:gd name="connsiteX189" fmla="*/ 939533 w 12192003"/>
              <a:gd name="connsiteY189" fmla="*/ 6371222 h 6857987"/>
              <a:gd name="connsiteX190" fmla="*/ 950048 w 12192003"/>
              <a:gd name="connsiteY190" fmla="*/ 6374945 h 6857987"/>
              <a:gd name="connsiteX191" fmla="*/ 953248 w 12192003"/>
              <a:gd name="connsiteY191" fmla="*/ 6380529 h 6857987"/>
              <a:gd name="connsiteX192" fmla="*/ 949591 w 12192003"/>
              <a:gd name="connsiteY192" fmla="*/ 6387975 h 6857987"/>
              <a:gd name="connsiteX193" fmla="*/ 939075 w 12192003"/>
              <a:gd name="connsiteY193" fmla="*/ 6390767 h 6857987"/>
              <a:gd name="connsiteX194" fmla="*/ 927647 w 12192003"/>
              <a:gd name="connsiteY194" fmla="*/ 6387509 h 6857987"/>
              <a:gd name="connsiteX195" fmla="*/ 922618 w 12192003"/>
              <a:gd name="connsiteY195" fmla="*/ 6377272 h 6857987"/>
              <a:gd name="connsiteX196" fmla="*/ 912103 w 12192003"/>
              <a:gd name="connsiteY196" fmla="*/ 6379133 h 6857987"/>
              <a:gd name="connsiteX197" fmla="*/ 920332 w 12192003"/>
              <a:gd name="connsiteY197" fmla="*/ 6394489 h 6857987"/>
              <a:gd name="connsiteX198" fmla="*/ 939075 w 12192003"/>
              <a:gd name="connsiteY198" fmla="*/ 6399608 h 6857987"/>
              <a:gd name="connsiteX199" fmla="*/ 952333 w 12192003"/>
              <a:gd name="connsiteY199" fmla="*/ 6397281 h 6857987"/>
              <a:gd name="connsiteX200" fmla="*/ 961020 w 12192003"/>
              <a:gd name="connsiteY200" fmla="*/ 6389836 h 6857987"/>
              <a:gd name="connsiteX201" fmla="*/ 964221 w 12192003"/>
              <a:gd name="connsiteY201" fmla="*/ 6379598 h 6857987"/>
              <a:gd name="connsiteX202" fmla="*/ 961934 w 12192003"/>
              <a:gd name="connsiteY202" fmla="*/ 6370292 h 6857987"/>
              <a:gd name="connsiteX203" fmla="*/ 954619 w 12192003"/>
              <a:gd name="connsiteY203" fmla="*/ 6364242 h 6857987"/>
              <a:gd name="connsiteX204" fmla="*/ 939075 w 12192003"/>
              <a:gd name="connsiteY204" fmla="*/ 6359589 h 6857987"/>
              <a:gd name="connsiteX205" fmla="*/ 929475 w 12192003"/>
              <a:gd name="connsiteY205" fmla="*/ 6356797 h 6857987"/>
              <a:gd name="connsiteX206" fmla="*/ 925361 w 12192003"/>
              <a:gd name="connsiteY206" fmla="*/ 6353539 h 6857987"/>
              <a:gd name="connsiteX207" fmla="*/ 923989 w 12192003"/>
              <a:gd name="connsiteY207" fmla="*/ 6349817 h 6857987"/>
              <a:gd name="connsiteX208" fmla="*/ 927189 w 12192003"/>
              <a:gd name="connsiteY208" fmla="*/ 6344233 h 6857987"/>
              <a:gd name="connsiteX209" fmla="*/ 937704 w 12192003"/>
              <a:gd name="connsiteY209" fmla="*/ 6341906 h 6857987"/>
              <a:gd name="connsiteX210" fmla="*/ 947305 w 12192003"/>
              <a:gd name="connsiteY210" fmla="*/ 6344233 h 6857987"/>
              <a:gd name="connsiteX211" fmla="*/ 951419 w 12192003"/>
              <a:gd name="connsiteY211" fmla="*/ 6352144 h 6857987"/>
              <a:gd name="connsiteX212" fmla="*/ 961934 w 12192003"/>
              <a:gd name="connsiteY212" fmla="*/ 6350748 h 6857987"/>
              <a:gd name="connsiteX213" fmla="*/ 958277 w 12192003"/>
              <a:gd name="connsiteY213" fmla="*/ 6340976 h 6857987"/>
              <a:gd name="connsiteX214" fmla="*/ 950048 w 12192003"/>
              <a:gd name="connsiteY214" fmla="*/ 6334926 h 6857987"/>
              <a:gd name="connsiteX215" fmla="*/ 936790 w 12192003"/>
              <a:gd name="connsiteY215" fmla="*/ 6332600 h 6857987"/>
              <a:gd name="connsiteX216" fmla="*/ 876330 w 12192003"/>
              <a:gd name="connsiteY216" fmla="*/ 6332600 h 6857987"/>
              <a:gd name="connsiteX217" fmla="*/ 867187 w 12192003"/>
              <a:gd name="connsiteY217" fmla="*/ 6333996 h 6857987"/>
              <a:gd name="connsiteX218" fmla="*/ 860329 w 12192003"/>
              <a:gd name="connsiteY218" fmla="*/ 6337253 h 6857987"/>
              <a:gd name="connsiteX219" fmla="*/ 854843 w 12192003"/>
              <a:gd name="connsiteY219" fmla="*/ 6343302 h 6857987"/>
              <a:gd name="connsiteX220" fmla="*/ 853015 w 12192003"/>
              <a:gd name="connsiteY220" fmla="*/ 6351213 h 6857987"/>
              <a:gd name="connsiteX221" fmla="*/ 855301 w 12192003"/>
              <a:gd name="connsiteY221" fmla="*/ 6359589 h 6857987"/>
              <a:gd name="connsiteX222" fmla="*/ 862158 w 12192003"/>
              <a:gd name="connsiteY222" fmla="*/ 6366104 h 6857987"/>
              <a:gd name="connsiteX223" fmla="*/ 878616 w 12192003"/>
              <a:gd name="connsiteY223" fmla="*/ 6371222 h 6857987"/>
              <a:gd name="connsiteX224" fmla="*/ 889589 w 12192003"/>
              <a:gd name="connsiteY224" fmla="*/ 6374945 h 6857987"/>
              <a:gd name="connsiteX225" fmla="*/ 892332 w 12192003"/>
              <a:gd name="connsiteY225" fmla="*/ 6380529 h 6857987"/>
              <a:gd name="connsiteX226" fmla="*/ 889132 w 12192003"/>
              <a:gd name="connsiteY226" fmla="*/ 6387975 h 6857987"/>
              <a:gd name="connsiteX227" fmla="*/ 878159 w 12192003"/>
              <a:gd name="connsiteY227" fmla="*/ 6390767 h 6857987"/>
              <a:gd name="connsiteX228" fmla="*/ 866730 w 12192003"/>
              <a:gd name="connsiteY228" fmla="*/ 6387509 h 6857987"/>
              <a:gd name="connsiteX229" fmla="*/ 861701 w 12192003"/>
              <a:gd name="connsiteY229" fmla="*/ 6377272 h 6857987"/>
              <a:gd name="connsiteX230" fmla="*/ 851186 w 12192003"/>
              <a:gd name="connsiteY230" fmla="*/ 6379133 h 6857987"/>
              <a:gd name="connsiteX231" fmla="*/ 859415 w 12192003"/>
              <a:gd name="connsiteY231" fmla="*/ 6394489 h 6857987"/>
              <a:gd name="connsiteX232" fmla="*/ 878159 w 12192003"/>
              <a:gd name="connsiteY232" fmla="*/ 6399608 h 6857987"/>
              <a:gd name="connsiteX233" fmla="*/ 891417 w 12192003"/>
              <a:gd name="connsiteY233" fmla="*/ 6397281 h 6857987"/>
              <a:gd name="connsiteX234" fmla="*/ 900561 w 12192003"/>
              <a:gd name="connsiteY234" fmla="*/ 6389836 h 6857987"/>
              <a:gd name="connsiteX235" fmla="*/ 903304 w 12192003"/>
              <a:gd name="connsiteY235" fmla="*/ 6379598 h 6857987"/>
              <a:gd name="connsiteX236" fmla="*/ 901018 w 12192003"/>
              <a:gd name="connsiteY236" fmla="*/ 6370292 h 6857987"/>
              <a:gd name="connsiteX237" fmla="*/ 894160 w 12192003"/>
              <a:gd name="connsiteY237" fmla="*/ 6364242 h 6857987"/>
              <a:gd name="connsiteX238" fmla="*/ 878159 w 12192003"/>
              <a:gd name="connsiteY238" fmla="*/ 6359589 h 6857987"/>
              <a:gd name="connsiteX239" fmla="*/ 868559 w 12192003"/>
              <a:gd name="connsiteY239" fmla="*/ 6356797 h 6857987"/>
              <a:gd name="connsiteX240" fmla="*/ 864444 w 12192003"/>
              <a:gd name="connsiteY240" fmla="*/ 6353540 h 6857987"/>
              <a:gd name="connsiteX241" fmla="*/ 863530 w 12192003"/>
              <a:gd name="connsiteY241" fmla="*/ 6349817 h 6857987"/>
              <a:gd name="connsiteX242" fmla="*/ 866273 w 12192003"/>
              <a:gd name="connsiteY242" fmla="*/ 6344233 h 6857987"/>
              <a:gd name="connsiteX243" fmla="*/ 876788 w 12192003"/>
              <a:gd name="connsiteY243" fmla="*/ 6341906 h 6857987"/>
              <a:gd name="connsiteX244" fmla="*/ 886388 w 12192003"/>
              <a:gd name="connsiteY244" fmla="*/ 6344233 h 6857987"/>
              <a:gd name="connsiteX245" fmla="*/ 890503 w 12192003"/>
              <a:gd name="connsiteY245" fmla="*/ 6352144 h 6857987"/>
              <a:gd name="connsiteX246" fmla="*/ 901018 w 12192003"/>
              <a:gd name="connsiteY246" fmla="*/ 6350748 h 6857987"/>
              <a:gd name="connsiteX247" fmla="*/ 897361 w 12192003"/>
              <a:gd name="connsiteY247" fmla="*/ 6340976 h 6857987"/>
              <a:gd name="connsiteX248" fmla="*/ 889132 w 12192003"/>
              <a:gd name="connsiteY248" fmla="*/ 6334926 h 6857987"/>
              <a:gd name="connsiteX249" fmla="*/ 876330 w 12192003"/>
              <a:gd name="connsiteY249" fmla="*/ 6332600 h 6857987"/>
              <a:gd name="connsiteX250" fmla="*/ 813512 w 12192003"/>
              <a:gd name="connsiteY250" fmla="*/ 6332600 h 6857987"/>
              <a:gd name="connsiteX251" fmla="*/ 792428 w 12192003"/>
              <a:gd name="connsiteY251" fmla="*/ 6341907 h 6857987"/>
              <a:gd name="connsiteX252" fmla="*/ 784178 w 12192003"/>
              <a:gd name="connsiteY252" fmla="*/ 6366569 h 6857987"/>
              <a:gd name="connsiteX253" fmla="*/ 792428 w 12192003"/>
              <a:gd name="connsiteY253" fmla="*/ 6391232 h 6857987"/>
              <a:gd name="connsiteX254" fmla="*/ 814428 w 12192003"/>
              <a:gd name="connsiteY254" fmla="*/ 6399608 h 6857987"/>
              <a:gd name="connsiteX255" fmla="*/ 832304 w 12192003"/>
              <a:gd name="connsiteY255" fmla="*/ 6394489 h 6857987"/>
              <a:gd name="connsiteX256" fmla="*/ 841929 w 12192003"/>
              <a:gd name="connsiteY256" fmla="*/ 6379133 h 6857987"/>
              <a:gd name="connsiteX257" fmla="*/ 830929 w 12192003"/>
              <a:gd name="connsiteY257" fmla="*/ 6377737 h 6857987"/>
              <a:gd name="connsiteX258" fmla="*/ 824512 w 12192003"/>
              <a:gd name="connsiteY258" fmla="*/ 6387509 h 6857987"/>
              <a:gd name="connsiteX259" fmla="*/ 814428 w 12192003"/>
              <a:gd name="connsiteY259" fmla="*/ 6390767 h 6857987"/>
              <a:gd name="connsiteX260" fmla="*/ 801137 w 12192003"/>
              <a:gd name="connsiteY260" fmla="*/ 6385183 h 6857987"/>
              <a:gd name="connsiteX261" fmla="*/ 795178 w 12192003"/>
              <a:gd name="connsiteY261" fmla="*/ 6368896 h 6857987"/>
              <a:gd name="connsiteX262" fmla="*/ 842387 w 12192003"/>
              <a:gd name="connsiteY262" fmla="*/ 6368896 h 6857987"/>
              <a:gd name="connsiteX263" fmla="*/ 842387 w 12192003"/>
              <a:gd name="connsiteY263" fmla="*/ 6366104 h 6857987"/>
              <a:gd name="connsiteX264" fmla="*/ 834137 w 12192003"/>
              <a:gd name="connsiteY264" fmla="*/ 6341441 h 6857987"/>
              <a:gd name="connsiteX265" fmla="*/ 813512 w 12192003"/>
              <a:gd name="connsiteY265" fmla="*/ 6332600 h 6857987"/>
              <a:gd name="connsiteX266" fmla="*/ 749731 w 12192003"/>
              <a:gd name="connsiteY266" fmla="*/ 6332600 h 6857987"/>
              <a:gd name="connsiteX267" fmla="*/ 729522 w 12192003"/>
              <a:gd name="connsiteY267" fmla="*/ 6343309 h 6857987"/>
              <a:gd name="connsiteX268" fmla="*/ 729522 w 12192003"/>
              <a:gd name="connsiteY268" fmla="*/ 6333997 h 6857987"/>
              <a:gd name="connsiteX269" fmla="*/ 719877 w 12192003"/>
              <a:gd name="connsiteY269" fmla="*/ 6333997 h 6857987"/>
              <a:gd name="connsiteX270" fmla="*/ 719877 w 12192003"/>
              <a:gd name="connsiteY270" fmla="*/ 6398254 h 6857987"/>
              <a:gd name="connsiteX271" fmla="*/ 730441 w 12192003"/>
              <a:gd name="connsiteY271" fmla="*/ 6398254 h 6857987"/>
              <a:gd name="connsiteX272" fmla="*/ 730441 w 12192003"/>
              <a:gd name="connsiteY272" fmla="*/ 6363332 h 6857987"/>
              <a:gd name="connsiteX273" fmla="*/ 735493 w 12192003"/>
              <a:gd name="connsiteY273" fmla="*/ 6346569 h 6857987"/>
              <a:gd name="connsiteX274" fmla="*/ 747434 w 12192003"/>
              <a:gd name="connsiteY274" fmla="*/ 6342378 h 6857987"/>
              <a:gd name="connsiteX275" fmla="*/ 754783 w 12192003"/>
              <a:gd name="connsiteY275" fmla="*/ 6344241 h 6857987"/>
              <a:gd name="connsiteX276" fmla="*/ 759376 w 12192003"/>
              <a:gd name="connsiteY276" fmla="*/ 6349363 h 6857987"/>
              <a:gd name="connsiteX277" fmla="*/ 760754 w 12192003"/>
              <a:gd name="connsiteY277" fmla="*/ 6359141 h 6857987"/>
              <a:gd name="connsiteX278" fmla="*/ 760754 w 12192003"/>
              <a:gd name="connsiteY278" fmla="*/ 6398254 h 6857987"/>
              <a:gd name="connsiteX279" fmla="*/ 771318 w 12192003"/>
              <a:gd name="connsiteY279" fmla="*/ 6398254 h 6857987"/>
              <a:gd name="connsiteX280" fmla="*/ 771318 w 12192003"/>
              <a:gd name="connsiteY280" fmla="*/ 6358675 h 6857987"/>
              <a:gd name="connsiteX281" fmla="*/ 770858 w 12192003"/>
              <a:gd name="connsiteY281" fmla="*/ 6348431 h 6857987"/>
              <a:gd name="connsiteX282" fmla="*/ 767184 w 12192003"/>
              <a:gd name="connsiteY282" fmla="*/ 6340516 h 6857987"/>
              <a:gd name="connsiteX283" fmla="*/ 760295 w 12192003"/>
              <a:gd name="connsiteY283" fmla="*/ 6334928 h 6857987"/>
              <a:gd name="connsiteX284" fmla="*/ 749731 w 12192003"/>
              <a:gd name="connsiteY284" fmla="*/ 6332600 h 6857987"/>
              <a:gd name="connsiteX285" fmla="*/ 652512 w 12192003"/>
              <a:gd name="connsiteY285" fmla="*/ 6332600 h 6857987"/>
              <a:gd name="connsiteX286" fmla="*/ 643369 w 12192003"/>
              <a:gd name="connsiteY286" fmla="*/ 6333996 h 6857987"/>
              <a:gd name="connsiteX287" fmla="*/ 636511 w 12192003"/>
              <a:gd name="connsiteY287" fmla="*/ 6337253 h 6857987"/>
              <a:gd name="connsiteX288" fmla="*/ 631482 w 12192003"/>
              <a:gd name="connsiteY288" fmla="*/ 6343302 h 6857987"/>
              <a:gd name="connsiteX289" fmla="*/ 629653 w 12192003"/>
              <a:gd name="connsiteY289" fmla="*/ 6351213 h 6857987"/>
              <a:gd name="connsiteX290" fmla="*/ 631939 w 12192003"/>
              <a:gd name="connsiteY290" fmla="*/ 6359589 h 6857987"/>
              <a:gd name="connsiteX291" fmla="*/ 638797 w 12192003"/>
              <a:gd name="connsiteY291" fmla="*/ 6366104 h 6857987"/>
              <a:gd name="connsiteX292" fmla="*/ 655255 w 12192003"/>
              <a:gd name="connsiteY292" fmla="*/ 6371222 h 6857987"/>
              <a:gd name="connsiteX293" fmla="*/ 665770 w 12192003"/>
              <a:gd name="connsiteY293" fmla="*/ 6374945 h 6857987"/>
              <a:gd name="connsiteX294" fmla="*/ 668970 w 12192003"/>
              <a:gd name="connsiteY294" fmla="*/ 6380529 h 6857987"/>
              <a:gd name="connsiteX295" fmla="*/ 665313 w 12192003"/>
              <a:gd name="connsiteY295" fmla="*/ 6387975 h 6857987"/>
              <a:gd name="connsiteX296" fmla="*/ 654798 w 12192003"/>
              <a:gd name="connsiteY296" fmla="*/ 6390767 h 6857987"/>
              <a:gd name="connsiteX297" fmla="*/ 643369 w 12192003"/>
              <a:gd name="connsiteY297" fmla="*/ 6387509 h 6857987"/>
              <a:gd name="connsiteX298" fmla="*/ 638340 w 12192003"/>
              <a:gd name="connsiteY298" fmla="*/ 6377272 h 6857987"/>
              <a:gd name="connsiteX299" fmla="*/ 627825 w 12192003"/>
              <a:gd name="connsiteY299" fmla="*/ 6379133 h 6857987"/>
              <a:gd name="connsiteX300" fmla="*/ 636054 w 12192003"/>
              <a:gd name="connsiteY300" fmla="*/ 6394489 h 6857987"/>
              <a:gd name="connsiteX301" fmla="*/ 654798 w 12192003"/>
              <a:gd name="connsiteY301" fmla="*/ 6399608 h 6857987"/>
              <a:gd name="connsiteX302" fmla="*/ 668056 w 12192003"/>
              <a:gd name="connsiteY302" fmla="*/ 6397281 h 6857987"/>
              <a:gd name="connsiteX303" fmla="*/ 676742 w 12192003"/>
              <a:gd name="connsiteY303" fmla="*/ 6389836 h 6857987"/>
              <a:gd name="connsiteX304" fmla="*/ 679942 w 12192003"/>
              <a:gd name="connsiteY304" fmla="*/ 6379598 h 6857987"/>
              <a:gd name="connsiteX305" fmla="*/ 677657 w 12192003"/>
              <a:gd name="connsiteY305" fmla="*/ 6370292 h 6857987"/>
              <a:gd name="connsiteX306" fmla="*/ 670342 w 12192003"/>
              <a:gd name="connsiteY306" fmla="*/ 6364242 h 6857987"/>
              <a:gd name="connsiteX307" fmla="*/ 654798 w 12192003"/>
              <a:gd name="connsiteY307" fmla="*/ 6359589 h 6857987"/>
              <a:gd name="connsiteX308" fmla="*/ 645197 w 12192003"/>
              <a:gd name="connsiteY308" fmla="*/ 6356797 h 6857987"/>
              <a:gd name="connsiteX309" fmla="*/ 641083 w 12192003"/>
              <a:gd name="connsiteY309" fmla="*/ 6353540 h 6857987"/>
              <a:gd name="connsiteX310" fmla="*/ 639711 w 12192003"/>
              <a:gd name="connsiteY310" fmla="*/ 6349817 h 6857987"/>
              <a:gd name="connsiteX311" fmla="*/ 642911 w 12192003"/>
              <a:gd name="connsiteY311" fmla="*/ 6344233 h 6857987"/>
              <a:gd name="connsiteX312" fmla="*/ 653426 w 12192003"/>
              <a:gd name="connsiteY312" fmla="*/ 6341906 h 6857987"/>
              <a:gd name="connsiteX313" fmla="*/ 663027 w 12192003"/>
              <a:gd name="connsiteY313" fmla="*/ 6344233 h 6857987"/>
              <a:gd name="connsiteX314" fmla="*/ 667142 w 12192003"/>
              <a:gd name="connsiteY314" fmla="*/ 6352144 h 6857987"/>
              <a:gd name="connsiteX315" fmla="*/ 677657 w 12192003"/>
              <a:gd name="connsiteY315" fmla="*/ 6350748 h 6857987"/>
              <a:gd name="connsiteX316" fmla="*/ 673999 w 12192003"/>
              <a:gd name="connsiteY316" fmla="*/ 6340976 h 6857987"/>
              <a:gd name="connsiteX317" fmla="*/ 665770 w 12192003"/>
              <a:gd name="connsiteY317" fmla="*/ 6334927 h 6857987"/>
              <a:gd name="connsiteX318" fmla="*/ 652512 w 12192003"/>
              <a:gd name="connsiteY318" fmla="*/ 6332600 h 6857987"/>
              <a:gd name="connsiteX319" fmla="*/ 2178229 w 12192003"/>
              <a:gd name="connsiteY319" fmla="*/ 6332599 h 6857987"/>
              <a:gd name="connsiteX320" fmla="*/ 2158020 w 12192003"/>
              <a:gd name="connsiteY320" fmla="*/ 6343309 h 6857987"/>
              <a:gd name="connsiteX321" fmla="*/ 2158020 w 12192003"/>
              <a:gd name="connsiteY321" fmla="*/ 6333996 h 6857987"/>
              <a:gd name="connsiteX322" fmla="*/ 2148375 w 12192003"/>
              <a:gd name="connsiteY322" fmla="*/ 6333996 h 6857987"/>
              <a:gd name="connsiteX323" fmla="*/ 2148375 w 12192003"/>
              <a:gd name="connsiteY323" fmla="*/ 6398254 h 6857987"/>
              <a:gd name="connsiteX324" fmla="*/ 2158939 w 12192003"/>
              <a:gd name="connsiteY324" fmla="*/ 6398254 h 6857987"/>
              <a:gd name="connsiteX325" fmla="*/ 2158939 w 12192003"/>
              <a:gd name="connsiteY325" fmla="*/ 6363331 h 6857987"/>
              <a:gd name="connsiteX326" fmla="*/ 2163991 w 12192003"/>
              <a:gd name="connsiteY326" fmla="*/ 6346568 h 6857987"/>
              <a:gd name="connsiteX327" fmla="*/ 2175932 w 12192003"/>
              <a:gd name="connsiteY327" fmla="*/ 6342378 h 6857987"/>
              <a:gd name="connsiteX328" fmla="*/ 2183281 w 12192003"/>
              <a:gd name="connsiteY328" fmla="*/ 6344240 h 6857987"/>
              <a:gd name="connsiteX329" fmla="*/ 2187874 w 12192003"/>
              <a:gd name="connsiteY329" fmla="*/ 6349362 h 6857987"/>
              <a:gd name="connsiteX330" fmla="*/ 2188793 w 12192003"/>
              <a:gd name="connsiteY330" fmla="*/ 6359141 h 6857987"/>
              <a:gd name="connsiteX331" fmla="*/ 2188793 w 12192003"/>
              <a:gd name="connsiteY331" fmla="*/ 6398254 h 6857987"/>
              <a:gd name="connsiteX332" fmla="*/ 2199816 w 12192003"/>
              <a:gd name="connsiteY332" fmla="*/ 6398254 h 6857987"/>
              <a:gd name="connsiteX333" fmla="*/ 2199816 w 12192003"/>
              <a:gd name="connsiteY333" fmla="*/ 6358675 h 6857987"/>
              <a:gd name="connsiteX334" fmla="*/ 2198897 w 12192003"/>
              <a:gd name="connsiteY334" fmla="*/ 6348431 h 6857987"/>
              <a:gd name="connsiteX335" fmla="*/ 2195682 w 12192003"/>
              <a:gd name="connsiteY335" fmla="*/ 6340515 h 6857987"/>
              <a:gd name="connsiteX336" fmla="*/ 2188333 w 12192003"/>
              <a:gd name="connsiteY336" fmla="*/ 6334927 h 6857987"/>
              <a:gd name="connsiteX337" fmla="*/ 2178229 w 12192003"/>
              <a:gd name="connsiteY337" fmla="*/ 6332599 h 6857987"/>
              <a:gd name="connsiteX338" fmla="*/ 2042520 w 12192003"/>
              <a:gd name="connsiteY338" fmla="*/ 6332599 h 6857987"/>
              <a:gd name="connsiteX339" fmla="*/ 2022311 w 12192003"/>
              <a:gd name="connsiteY339" fmla="*/ 6343309 h 6857987"/>
              <a:gd name="connsiteX340" fmla="*/ 2022311 w 12192003"/>
              <a:gd name="connsiteY340" fmla="*/ 6333996 h 6857987"/>
              <a:gd name="connsiteX341" fmla="*/ 2012666 w 12192003"/>
              <a:gd name="connsiteY341" fmla="*/ 6333996 h 6857987"/>
              <a:gd name="connsiteX342" fmla="*/ 2012666 w 12192003"/>
              <a:gd name="connsiteY342" fmla="*/ 6398254 h 6857987"/>
              <a:gd name="connsiteX343" fmla="*/ 2023689 w 12192003"/>
              <a:gd name="connsiteY343" fmla="*/ 6398254 h 6857987"/>
              <a:gd name="connsiteX344" fmla="*/ 2023689 w 12192003"/>
              <a:gd name="connsiteY344" fmla="*/ 6363331 h 6857987"/>
              <a:gd name="connsiteX345" fmla="*/ 2028741 w 12192003"/>
              <a:gd name="connsiteY345" fmla="*/ 6346568 h 6857987"/>
              <a:gd name="connsiteX346" fmla="*/ 2040223 w 12192003"/>
              <a:gd name="connsiteY346" fmla="*/ 6342378 h 6857987"/>
              <a:gd name="connsiteX347" fmla="*/ 2048031 w 12192003"/>
              <a:gd name="connsiteY347" fmla="*/ 6344240 h 6857987"/>
              <a:gd name="connsiteX348" fmla="*/ 2052165 w 12192003"/>
              <a:gd name="connsiteY348" fmla="*/ 6349362 h 6857987"/>
              <a:gd name="connsiteX349" fmla="*/ 2053543 w 12192003"/>
              <a:gd name="connsiteY349" fmla="*/ 6359141 h 6857987"/>
              <a:gd name="connsiteX350" fmla="*/ 2053543 w 12192003"/>
              <a:gd name="connsiteY350" fmla="*/ 6398254 h 6857987"/>
              <a:gd name="connsiteX351" fmla="*/ 2064106 w 12192003"/>
              <a:gd name="connsiteY351" fmla="*/ 6398254 h 6857987"/>
              <a:gd name="connsiteX352" fmla="*/ 2064106 w 12192003"/>
              <a:gd name="connsiteY352" fmla="*/ 6358675 h 6857987"/>
              <a:gd name="connsiteX353" fmla="*/ 2063647 w 12192003"/>
              <a:gd name="connsiteY353" fmla="*/ 6348431 h 6857987"/>
              <a:gd name="connsiteX354" fmla="*/ 2060432 w 12192003"/>
              <a:gd name="connsiteY354" fmla="*/ 6340515 h 6857987"/>
              <a:gd name="connsiteX355" fmla="*/ 2053083 w 12192003"/>
              <a:gd name="connsiteY355" fmla="*/ 6334927 h 6857987"/>
              <a:gd name="connsiteX356" fmla="*/ 2042520 w 12192003"/>
              <a:gd name="connsiteY356" fmla="*/ 6332599 h 6857987"/>
              <a:gd name="connsiteX357" fmla="*/ 1974714 w 12192003"/>
              <a:gd name="connsiteY357" fmla="*/ 6332599 h 6857987"/>
              <a:gd name="connsiteX358" fmla="*/ 1954964 w 12192003"/>
              <a:gd name="connsiteY358" fmla="*/ 6343309 h 6857987"/>
              <a:gd name="connsiteX359" fmla="*/ 1954964 w 12192003"/>
              <a:gd name="connsiteY359" fmla="*/ 6333996 h 6857987"/>
              <a:gd name="connsiteX360" fmla="*/ 1945319 w 12192003"/>
              <a:gd name="connsiteY360" fmla="*/ 6333996 h 6857987"/>
              <a:gd name="connsiteX361" fmla="*/ 1945319 w 12192003"/>
              <a:gd name="connsiteY361" fmla="*/ 6398254 h 6857987"/>
              <a:gd name="connsiteX362" fmla="*/ 1955883 w 12192003"/>
              <a:gd name="connsiteY362" fmla="*/ 6398254 h 6857987"/>
              <a:gd name="connsiteX363" fmla="*/ 1955883 w 12192003"/>
              <a:gd name="connsiteY363" fmla="*/ 6363331 h 6857987"/>
              <a:gd name="connsiteX364" fmla="*/ 1960935 w 12192003"/>
              <a:gd name="connsiteY364" fmla="*/ 6346568 h 6857987"/>
              <a:gd name="connsiteX365" fmla="*/ 1972876 w 12192003"/>
              <a:gd name="connsiteY365" fmla="*/ 6342378 h 6857987"/>
              <a:gd name="connsiteX366" fmla="*/ 1980225 w 12192003"/>
              <a:gd name="connsiteY366" fmla="*/ 6344240 h 6857987"/>
              <a:gd name="connsiteX367" fmla="*/ 1984359 w 12192003"/>
              <a:gd name="connsiteY367" fmla="*/ 6349362 h 6857987"/>
              <a:gd name="connsiteX368" fmla="*/ 1985737 w 12192003"/>
              <a:gd name="connsiteY368" fmla="*/ 6359141 h 6857987"/>
              <a:gd name="connsiteX369" fmla="*/ 1985737 w 12192003"/>
              <a:gd name="connsiteY369" fmla="*/ 6398254 h 6857987"/>
              <a:gd name="connsiteX370" fmla="*/ 1996760 w 12192003"/>
              <a:gd name="connsiteY370" fmla="*/ 6398254 h 6857987"/>
              <a:gd name="connsiteX371" fmla="*/ 1996760 w 12192003"/>
              <a:gd name="connsiteY371" fmla="*/ 6358675 h 6857987"/>
              <a:gd name="connsiteX372" fmla="*/ 1995841 w 12192003"/>
              <a:gd name="connsiteY372" fmla="*/ 6348431 h 6857987"/>
              <a:gd name="connsiteX373" fmla="*/ 1992626 w 12192003"/>
              <a:gd name="connsiteY373" fmla="*/ 6340515 h 6857987"/>
              <a:gd name="connsiteX374" fmla="*/ 1985277 w 12192003"/>
              <a:gd name="connsiteY374" fmla="*/ 6334927 h 6857987"/>
              <a:gd name="connsiteX375" fmla="*/ 1974714 w 12192003"/>
              <a:gd name="connsiteY375" fmla="*/ 6332599 h 6857987"/>
              <a:gd name="connsiteX376" fmla="*/ 1774269 w 12192003"/>
              <a:gd name="connsiteY376" fmla="*/ 6332599 h 6857987"/>
              <a:gd name="connsiteX377" fmla="*/ 1759099 w 12192003"/>
              <a:gd name="connsiteY377" fmla="*/ 6336787 h 6857987"/>
              <a:gd name="connsiteX378" fmla="*/ 1748986 w 12192003"/>
              <a:gd name="connsiteY378" fmla="*/ 6348421 h 6857987"/>
              <a:gd name="connsiteX379" fmla="*/ 1745309 w 12192003"/>
              <a:gd name="connsiteY379" fmla="*/ 6366569 h 6857987"/>
              <a:gd name="connsiteX380" fmla="*/ 1753123 w 12192003"/>
              <a:gd name="connsiteY380" fmla="*/ 6391232 h 6857987"/>
              <a:gd name="connsiteX381" fmla="*/ 1774269 w 12192003"/>
              <a:gd name="connsiteY381" fmla="*/ 6399608 h 6857987"/>
              <a:gd name="connsiteX382" fmla="*/ 1791738 w 12192003"/>
              <a:gd name="connsiteY382" fmla="*/ 6393558 h 6857987"/>
              <a:gd name="connsiteX383" fmla="*/ 1800472 w 12192003"/>
              <a:gd name="connsiteY383" fmla="*/ 6376341 h 6857987"/>
              <a:gd name="connsiteX384" fmla="*/ 1789899 w 12192003"/>
              <a:gd name="connsiteY384" fmla="*/ 6374945 h 6857987"/>
              <a:gd name="connsiteX385" fmla="*/ 1784843 w 12192003"/>
              <a:gd name="connsiteY385" fmla="*/ 6387044 h 6857987"/>
              <a:gd name="connsiteX386" fmla="*/ 1774269 w 12192003"/>
              <a:gd name="connsiteY386" fmla="*/ 6390766 h 6857987"/>
              <a:gd name="connsiteX387" fmla="*/ 1761398 w 12192003"/>
              <a:gd name="connsiteY387" fmla="*/ 6384717 h 6857987"/>
              <a:gd name="connsiteX388" fmla="*/ 1756341 w 12192003"/>
              <a:gd name="connsiteY388" fmla="*/ 6366104 h 6857987"/>
              <a:gd name="connsiteX389" fmla="*/ 1761398 w 12192003"/>
              <a:gd name="connsiteY389" fmla="*/ 6347490 h 6857987"/>
              <a:gd name="connsiteX390" fmla="*/ 1774729 w 12192003"/>
              <a:gd name="connsiteY390" fmla="*/ 6341906 h 6857987"/>
              <a:gd name="connsiteX391" fmla="*/ 1783923 w 12192003"/>
              <a:gd name="connsiteY391" fmla="*/ 6345163 h 6857987"/>
              <a:gd name="connsiteX392" fmla="*/ 1788980 w 12192003"/>
              <a:gd name="connsiteY392" fmla="*/ 6354470 h 6857987"/>
              <a:gd name="connsiteX393" fmla="*/ 1799553 w 12192003"/>
              <a:gd name="connsiteY393" fmla="*/ 6353074 h 6857987"/>
              <a:gd name="connsiteX394" fmla="*/ 1791278 w 12192003"/>
              <a:gd name="connsiteY394" fmla="*/ 6338183 h 6857987"/>
              <a:gd name="connsiteX395" fmla="*/ 1774269 w 12192003"/>
              <a:gd name="connsiteY395" fmla="*/ 6332599 h 6857987"/>
              <a:gd name="connsiteX396" fmla="*/ 1505506 w 12192003"/>
              <a:gd name="connsiteY396" fmla="*/ 6332599 h 6857987"/>
              <a:gd name="connsiteX397" fmla="*/ 1496304 w 12192003"/>
              <a:gd name="connsiteY397" fmla="*/ 6333995 h 6857987"/>
              <a:gd name="connsiteX398" fmla="*/ 1489402 w 12192003"/>
              <a:gd name="connsiteY398" fmla="*/ 6337253 h 6857987"/>
              <a:gd name="connsiteX399" fmla="*/ 1484340 w 12192003"/>
              <a:gd name="connsiteY399" fmla="*/ 6343302 h 6857987"/>
              <a:gd name="connsiteX400" fmla="*/ 1482040 w 12192003"/>
              <a:gd name="connsiteY400" fmla="*/ 6351213 h 6857987"/>
              <a:gd name="connsiteX401" fmla="*/ 1484800 w 12192003"/>
              <a:gd name="connsiteY401" fmla="*/ 6359589 h 6857987"/>
              <a:gd name="connsiteX402" fmla="*/ 1491702 w 12192003"/>
              <a:gd name="connsiteY402" fmla="*/ 6366104 h 6857987"/>
              <a:gd name="connsiteX403" fmla="*/ 1507807 w 12192003"/>
              <a:gd name="connsiteY403" fmla="*/ 6371222 h 6857987"/>
              <a:gd name="connsiteX404" fmla="*/ 1518851 w 12192003"/>
              <a:gd name="connsiteY404" fmla="*/ 6374945 h 6857987"/>
              <a:gd name="connsiteX405" fmla="*/ 1522072 w 12192003"/>
              <a:gd name="connsiteY405" fmla="*/ 6380529 h 6857987"/>
              <a:gd name="connsiteX406" fmla="*/ 1518391 w 12192003"/>
              <a:gd name="connsiteY406" fmla="*/ 6387975 h 6857987"/>
              <a:gd name="connsiteX407" fmla="*/ 1507347 w 12192003"/>
              <a:gd name="connsiteY407" fmla="*/ 6390766 h 6857987"/>
              <a:gd name="connsiteX408" fmla="*/ 1496304 w 12192003"/>
              <a:gd name="connsiteY408" fmla="*/ 6387509 h 6857987"/>
              <a:gd name="connsiteX409" fmla="*/ 1491242 w 12192003"/>
              <a:gd name="connsiteY409" fmla="*/ 6377272 h 6857987"/>
              <a:gd name="connsiteX410" fmla="*/ 1480659 w 12192003"/>
              <a:gd name="connsiteY410" fmla="*/ 6379133 h 6857987"/>
              <a:gd name="connsiteX411" fmla="*/ 1488941 w 12192003"/>
              <a:gd name="connsiteY411" fmla="*/ 6394489 h 6857987"/>
              <a:gd name="connsiteX412" fmla="*/ 1507347 w 12192003"/>
              <a:gd name="connsiteY412" fmla="*/ 6399608 h 6857987"/>
              <a:gd name="connsiteX413" fmla="*/ 1521152 w 12192003"/>
              <a:gd name="connsiteY413" fmla="*/ 6397281 h 6857987"/>
              <a:gd name="connsiteX414" fmla="*/ 1529894 w 12192003"/>
              <a:gd name="connsiteY414" fmla="*/ 6389836 h 6857987"/>
              <a:gd name="connsiteX415" fmla="*/ 1533115 w 12192003"/>
              <a:gd name="connsiteY415" fmla="*/ 6379598 h 6857987"/>
              <a:gd name="connsiteX416" fmla="*/ 1530354 w 12192003"/>
              <a:gd name="connsiteY416" fmla="*/ 6370292 h 6857987"/>
              <a:gd name="connsiteX417" fmla="*/ 1523452 w 12192003"/>
              <a:gd name="connsiteY417" fmla="*/ 6364242 h 6857987"/>
              <a:gd name="connsiteX418" fmla="*/ 1507347 w 12192003"/>
              <a:gd name="connsiteY418" fmla="*/ 6359589 h 6857987"/>
              <a:gd name="connsiteX419" fmla="*/ 1498144 w 12192003"/>
              <a:gd name="connsiteY419" fmla="*/ 6356797 h 6857987"/>
              <a:gd name="connsiteX420" fmla="*/ 1494003 w 12192003"/>
              <a:gd name="connsiteY420" fmla="*/ 6353539 h 6857987"/>
              <a:gd name="connsiteX421" fmla="*/ 1492623 w 12192003"/>
              <a:gd name="connsiteY421" fmla="*/ 6349817 h 6857987"/>
              <a:gd name="connsiteX422" fmla="*/ 1495844 w 12192003"/>
              <a:gd name="connsiteY422" fmla="*/ 6344233 h 6857987"/>
              <a:gd name="connsiteX423" fmla="*/ 1506427 w 12192003"/>
              <a:gd name="connsiteY423" fmla="*/ 6341906 h 6857987"/>
              <a:gd name="connsiteX424" fmla="*/ 1516090 w 12192003"/>
              <a:gd name="connsiteY424" fmla="*/ 6344233 h 6857987"/>
              <a:gd name="connsiteX425" fmla="*/ 1520231 w 12192003"/>
              <a:gd name="connsiteY425" fmla="*/ 6352144 h 6857987"/>
              <a:gd name="connsiteX426" fmla="*/ 1530814 w 12192003"/>
              <a:gd name="connsiteY426" fmla="*/ 6350748 h 6857987"/>
              <a:gd name="connsiteX427" fmla="*/ 1527133 w 12192003"/>
              <a:gd name="connsiteY427" fmla="*/ 6340976 h 6857987"/>
              <a:gd name="connsiteX428" fmla="*/ 1518851 w 12192003"/>
              <a:gd name="connsiteY428" fmla="*/ 6334926 h 6857987"/>
              <a:gd name="connsiteX429" fmla="*/ 1505506 w 12192003"/>
              <a:gd name="connsiteY429" fmla="*/ 6332599 h 6857987"/>
              <a:gd name="connsiteX430" fmla="*/ 1467352 w 12192003"/>
              <a:gd name="connsiteY430" fmla="*/ 6332599 h 6857987"/>
              <a:gd name="connsiteX431" fmla="*/ 1460516 w 12192003"/>
              <a:gd name="connsiteY431" fmla="*/ 6334928 h 6857987"/>
              <a:gd name="connsiteX432" fmla="*/ 1453680 w 12192003"/>
              <a:gd name="connsiteY432" fmla="*/ 6343775 h 6857987"/>
              <a:gd name="connsiteX433" fmla="*/ 1453680 w 12192003"/>
              <a:gd name="connsiteY433" fmla="*/ 6333996 h 6857987"/>
              <a:gd name="connsiteX434" fmla="*/ 1444109 w 12192003"/>
              <a:gd name="connsiteY434" fmla="*/ 6333996 h 6857987"/>
              <a:gd name="connsiteX435" fmla="*/ 1444109 w 12192003"/>
              <a:gd name="connsiteY435" fmla="*/ 6398254 h 6857987"/>
              <a:gd name="connsiteX436" fmla="*/ 1455047 w 12192003"/>
              <a:gd name="connsiteY436" fmla="*/ 6398254 h 6857987"/>
              <a:gd name="connsiteX437" fmla="*/ 1455047 w 12192003"/>
              <a:gd name="connsiteY437" fmla="*/ 6364728 h 6857987"/>
              <a:gd name="connsiteX438" fmla="*/ 1456414 w 12192003"/>
              <a:gd name="connsiteY438" fmla="*/ 6352156 h 6857987"/>
              <a:gd name="connsiteX439" fmla="*/ 1460516 w 12192003"/>
              <a:gd name="connsiteY439" fmla="*/ 6346103 h 6857987"/>
              <a:gd name="connsiteX440" fmla="*/ 1466896 w 12192003"/>
              <a:gd name="connsiteY440" fmla="*/ 6343775 h 6857987"/>
              <a:gd name="connsiteX441" fmla="*/ 1474644 w 12192003"/>
              <a:gd name="connsiteY441" fmla="*/ 6346103 h 6857987"/>
              <a:gd name="connsiteX442" fmla="*/ 1478290 w 12192003"/>
              <a:gd name="connsiteY442" fmla="*/ 6336325 h 6857987"/>
              <a:gd name="connsiteX443" fmla="*/ 1467352 w 12192003"/>
              <a:gd name="connsiteY443" fmla="*/ 6332599 h 6857987"/>
              <a:gd name="connsiteX444" fmla="*/ 1065616 w 12192003"/>
              <a:gd name="connsiteY444" fmla="*/ 6332599 h 6857987"/>
              <a:gd name="connsiteX445" fmla="*/ 1056434 w 12192003"/>
              <a:gd name="connsiteY445" fmla="*/ 6333996 h 6857987"/>
              <a:gd name="connsiteX446" fmla="*/ 1049548 w 12192003"/>
              <a:gd name="connsiteY446" fmla="*/ 6337253 h 6857987"/>
              <a:gd name="connsiteX447" fmla="*/ 1044039 w 12192003"/>
              <a:gd name="connsiteY447" fmla="*/ 6343302 h 6857987"/>
              <a:gd name="connsiteX448" fmla="*/ 1042203 w 12192003"/>
              <a:gd name="connsiteY448" fmla="*/ 6351213 h 6857987"/>
              <a:gd name="connsiteX449" fmla="*/ 1044498 w 12192003"/>
              <a:gd name="connsiteY449" fmla="*/ 6359589 h 6857987"/>
              <a:gd name="connsiteX450" fmla="*/ 1051385 w 12192003"/>
              <a:gd name="connsiteY450" fmla="*/ 6366104 h 6857987"/>
              <a:gd name="connsiteX451" fmla="*/ 1067911 w 12192003"/>
              <a:gd name="connsiteY451" fmla="*/ 6371222 h 6857987"/>
              <a:gd name="connsiteX452" fmla="*/ 1078929 w 12192003"/>
              <a:gd name="connsiteY452" fmla="*/ 6374945 h 6857987"/>
              <a:gd name="connsiteX453" fmla="*/ 1082143 w 12192003"/>
              <a:gd name="connsiteY453" fmla="*/ 6380529 h 6857987"/>
              <a:gd name="connsiteX454" fmla="*/ 1078470 w 12192003"/>
              <a:gd name="connsiteY454" fmla="*/ 6387975 h 6857987"/>
              <a:gd name="connsiteX455" fmla="*/ 1067452 w 12192003"/>
              <a:gd name="connsiteY455" fmla="*/ 6390767 h 6857987"/>
              <a:gd name="connsiteX456" fmla="*/ 1055975 w 12192003"/>
              <a:gd name="connsiteY456" fmla="*/ 6387509 h 6857987"/>
              <a:gd name="connsiteX457" fmla="*/ 1050925 w 12192003"/>
              <a:gd name="connsiteY457" fmla="*/ 6377272 h 6857987"/>
              <a:gd name="connsiteX458" fmla="*/ 1040366 w 12192003"/>
              <a:gd name="connsiteY458" fmla="*/ 6379133 h 6857987"/>
              <a:gd name="connsiteX459" fmla="*/ 1048630 w 12192003"/>
              <a:gd name="connsiteY459" fmla="*/ 6394489 h 6857987"/>
              <a:gd name="connsiteX460" fmla="*/ 1067452 w 12192003"/>
              <a:gd name="connsiteY460" fmla="*/ 6399608 h 6857987"/>
              <a:gd name="connsiteX461" fmla="*/ 1080765 w 12192003"/>
              <a:gd name="connsiteY461" fmla="*/ 6397281 h 6857987"/>
              <a:gd name="connsiteX462" fmla="*/ 1089947 w 12192003"/>
              <a:gd name="connsiteY462" fmla="*/ 6389836 h 6857987"/>
              <a:gd name="connsiteX463" fmla="*/ 1093161 w 12192003"/>
              <a:gd name="connsiteY463" fmla="*/ 6379598 h 6857987"/>
              <a:gd name="connsiteX464" fmla="*/ 1090406 w 12192003"/>
              <a:gd name="connsiteY464" fmla="*/ 6370292 h 6857987"/>
              <a:gd name="connsiteX465" fmla="*/ 1083520 w 12192003"/>
              <a:gd name="connsiteY465" fmla="*/ 6364242 h 6857987"/>
              <a:gd name="connsiteX466" fmla="*/ 1067452 w 12192003"/>
              <a:gd name="connsiteY466" fmla="*/ 6359589 h 6857987"/>
              <a:gd name="connsiteX467" fmla="*/ 1058270 w 12192003"/>
              <a:gd name="connsiteY467" fmla="*/ 6356797 h 6857987"/>
              <a:gd name="connsiteX468" fmla="*/ 1054139 w 12192003"/>
              <a:gd name="connsiteY468" fmla="*/ 6353539 h 6857987"/>
              <a:gd name="connsiteX469" fmla="*/ 1052762 w 12192003"/>
              <a:gd name="connsiteY469" fmla="*/ 6349817 h 6857987"/>
              <a:gd name="connsiteX470" fmla="*/ 1055975 w 12192003"/>
              <a:gd name="connsiteY470" fmla="*/ 6344233 h 6857987"/>
              <a:gd name="connsiteX471" fmla="*/ 1066534 w 12192003"/>
              <a:gd name="connsiteY471" fmla="*/ 6341906 h 6857987"/>
              <a:gd name="connsiteX472" fmla="*/ 1076175 w 12192003"/>
              <a:gd name="connsiteY472" fmla="*/ 6344233 h 6857987"/>
              <a:gd name="connsiteX473" fmla="*/ 1080306 w 12192003"/>
              <a:gd name="connsiteY473" fmla="*/ 6352144 h 6857987"/>
              <a:gd name="connsiteX474" fmla="*/ 1090865 w 12192003"/>
              <a:gd name="connsiteY474" fmla="*/ 6350748 h 6857987"/>
              <a:gd name="connsiteX475" fmla="*/ 1087193 w 12192003"/>
              <a:gd name="connsiteY475" fmla="*/ 6340976 h 6857987"/>
              <a:gd name="connsiteX476" fmla="*/ 1078470 w 12192003"/>
              <a:gd name="connsiteY476" fmla="*/ 6334926 h 6857987"/>
              <a:gd name="connsiteX477" fmla="*/ 1065616 w 12192003"/>
              <a:gd name="connsiteY477" fmla="*/ 6332599 h 6857987"/>
              <a:gd name="connsiteX478" fmla="*/ 495160 w 12192003"/>
              <a:gd name="connsiteY478" fmla="*/ 6320077 h 6857987"/>
              <a:gd name="connsiteX479" fmla="*/ 512560 w 12192003"/>
              <a:gd name="connsiteY479" fmla="*/ 6320077 h 6857987"/>
              <a:gd name="connsiteX480" fmla="*/ 525838 w 12192003"/>
              <a:gd name="connsiteY480" fmla="*/ 6321460 h 6857987"/>
              <a:gd name="connsiteX481" fmla="*/ 531790 w 12192003"/>
              <a:gd name="connsiteY481" fmla="*/ 6326070 h 6857987"/>
              <a:gd name="connsiteX482" fmla="*/ 534080 w 12192003"/>
              <a:gd name="connsiteY482" fmla="*/ 6333906 h 6857987"/>
              <a:gd name="connsiteX483" fmla="*/ 531790 w 12192003"/>
              <a:gd name="connsiteY483" fmla="*/ 6341281 h 6857987"/>
              <a:gd name="connsiteX484" fmla="*/ 525380 w 12192003"/>
              <a:gd name="connsiteY484" fmla="*/ 6345891 h 6857987"/>
              <a:gd name="connsiteX485" fmla="*/ 514391 w 12192003"/>
              <a:gd name="connsiteY485" fmla="*/ 6346813 h 6857987"/>
              <a:gd name="connsiteX486" fmla="*/ 495160 w 12192003"/>
              <a:gd name="connsiteY486" fmla="*/ 6346813 h 6857987"/>
              <a:gd name="connsiteX487" fmla="*/ 1810625 w 12192003"/>
              <a:gd name="connsiteY487" fmla="*/ 6309925 h 6857987"/>
              <a:gd name="connsiteX488" fmla="*/ 1810625 w 12192003"/>
              <a:gd name="connsiteY488" fmla="*/ 6398254 h 6857987"/>
              <a:gd name="connsiteX489" fmla="*/ 1865112 w 12192003"/>
              <a:gd name="connsiteY489" fmla="*/ 6398254 h 6857987"/>
              <a:gd name="connsiteX490" fmla="*/ 1865112 w 12192003"/>
              <a:gd name="connsiteY490" fmla="*/ 6387763 h 6857987"/>
              <a:gd name="connsiteX491" fmla="*/ 1822131 w 12192003"/>
              <a:gd name="connsiteY491" fmla="*/ 6387763 h 6857987"/>
              <a:gd name="connsiteX492" fmla="*/ 1822131 w 12192003"/>
              <a:gd name="connsiteY492" fmla="*/ 6309925 h 6857987"/>
              <a:gd name="connsiteX493" fmla="*/ 1648180 w 12192003"/>
              <a:gd name="connsiteY493" fmla="*/ 6309925 h 6857987"/>
              <a:gd name="connsiteX494" fmla="*/ 1648180 w 12192003"/>
              <a:gd name="connsiteY494" fmla="*/ 6398254 h 6857987"/>
              <a:gd name="connsiteX495" fmla="*/ 1659663 w 12192003"/>
              <a:gd name="connsiteY495" fmla="*/ 6398254 h 6857987"/>
              <a:gd name="connsiteX496" fmla="*/ 1659663 w 12192003"/>
              <a:gd name="connsiteY496" fmla="*/ 6322942 h 6857987"/>
              <a:gd name="connsiteX497" fmla="*/ 1684924 w 12192003"/>
              <a:gd name="connsiteY497" fmla="*/ 6398254 h 6857987"/>
              <a:gd name="connsiteX498" fmla="*/ 1695028 w 12192003"/>
              <a:gd name="connsiteY498" fmla="*/ 6398254 h 6857987"/>
              <a:gd name="connsiteX499" fmla="*/ 1720749 w 12192003"/>
              <a:gd name="connsiteY499" fmla="*/ 6324336 h 6857987"/>
              <a:gd name="connsiteX500" fmla="*/ 1720749 w 12192003"/>
              <a:gd name="connsiteY500" fmla="*/ 6398254 h 6857987"/>
              <a:gd name="connsiteX501" fmla="*/ 1731772 w 12192003"/>
              <a:gd name="connsiteY501" fmla="*/ 6398254 h 6857987"/>
              <a:gd name="connsiteX502" fmla="*/ 1731772 w 12192003"/>
              <a:gd name="connsiteY502" fmla="*/ 6309925 h 6857987"/>
              <a:gd name="connsiteX503" fmla="*/ 1716156 w 12192003"/>
              <a:gd name="connsiteY503" fmla="*/ 6309925 h 6857987"/>
              <a:gd name="connsiteX504" fmla="*/ 1695028 w 12192003"/>
              <a:gd name="connsiteY504" fmla="*/ 6371291 h 6857987"/>
              <a:gd name="connsiteX505" fmla="*/ 1690435 w 12192003"/>
              <a:gd name="connsiteY505" fmla="*/ 6385702 h 6857987"/>
              <a:gd name="connsiteX506" fmla="*/ 1686302 w 12192003"/>
              <a:gd name="connsiteY506" fmla="*/ 6372685 h 6857987"/>
              <a:gd name="connsiteX507" fmla="*/ 1665633 w 12192003"/>
              <a:gd name="connsiteY507" fmla="*/ 6309925 h 6857987"/>
              <a:gd name="connsiteX508" fmla="*/ 1648180 w 12192003"/>
              <a:gd name="connsiteY508" fmla="*/ 6309925 h 6857987"/>
              <a:gd name="connsiteX509" fmla="*/ 1545975 w 12192003"/>
              <a:gd name="connsiteY509" fmla="*/ 6309925 h 6857987"/>
              <a:gd name="connsiteX510" fmla="*/ 1545975 w 12192003"/>
              <a:gd name="connsiteY510" fmla="*/ 6398254 h 6857987"/>
              <a:gd name="connsiteX511" fmla="*/ 1556470 w 12192003"/>
              <a:gd name="connsiteY511" fmla="*/ 6398254 h 6857987"/>
              <a:gd name="connsiteX512" fmla="*/ 1556470 w 12192003"/>
              <a:gd name="connsiteY512" fmla="*/ 6363387 h 6857987"/>
              <a:gd name="connsiteX513" fmla="*/ 1558295 w 12192003"/>
              <a:gd name="connsiteY513" fmla="*/ 6351300 h 6857987"/>
              <a:gd name="connsiteX514" fmla="*/ 1564226 w 12192003"/>
              <a:gd name="connsiteY514" fmla="*/ 6344792 h 6857987"/>
              <a:gd name="connsiteX515" fmla="*/ 1573352 w 12192003"/>
              <a:gd name="connsiteY515" fmla="*/ 6342002 h 6857987"/>
              <a:gd name="connsiteX516" fmla="*/ 1582933 w 12192003"/>
              <a:gd name="connsiteY516" fmla="*/ 6345722 h 6857987"/>
              <a:gd name="connsiteX517" fmla="*/ 1586583 w 12192003"/>
              <a:gd name="connsiteY517" fmla="*/ 6357809 h 6857987"/>
              <a:gd name="connsiteX518" fmla="*/ 1586583 w 12192003"/>
              <a:gd name="connsiteY518" fmla="*/ 6398254 h 6857987"/>
              <a:gd name="connsiteX519" fmla="*/ 1597078 w 12192003"/>
              <a:gd name="connsiteY519" fmla="*/ 6398254 h 6857987"/>
              <a:gd name="connsiteX520" fmla="*/ 1597078 w 12192003"/>
              <a:gd name="connsiteY520" fmla="*/ 6357809 h 6857987"/>
              <a:gd name="connsiteX521" fmla="*/ 1594797 w 12192003"/>
              <a:gd name="connsiteY521" fmla="*/ 6343397 h 6857987"/>
              <a:gd name="connsiteX522" fmla="*/ 1587496 w 12192003"/>
              <a:gd name="connsiteY522" fmla="*/ 6335494 h 6857987"/>
              <a:gd name="connsiteX523" fmla="*/ 1575177 w 12192003"/>
              <a:gd name="connsiteY523" fmla="*/ 6332705 h 6857987"/>
              <a:gd name="connsiteX524" fmla="*/ 1556470 w 12192003"/>
              <a:gd name="connsiteY524" fmla="*/ 6341537 h 6857987"/>
              <a:gd name="connsiteX525" fmla="*/ 1556470 w 12192003"/>
              <a:gd name="connsiteY525" fmla="*/ 6309925 h 6857987"/>
              <a:gd name="connsiteX526" fmla="*/ 1545975 w 12192003"/>
              <a:gd name="connsiteY526" fmla="*/ 6309925 h 6857987"/>
              <a:gd name="connsiteX527" fmla="*/ 1276249 w 12192003"/>
              <a:gd name="connsiteY527" fmla="*/ 6309925 h 6857987"/>
              <a:gd name="connsiteX528" fmla="*/ 1276249 w 12192003"/>
              <a:gd name="connsiteY528" fmla="*/ 6398254 h 6857987"/>
              <a:gd name="connsiteX529" fmla="*/ 1287244 w 12192003"/>
              <a:gd name="connsiteY529" fmla="*/ 6398254 h 6857987"/>
              <a:gd name="connsiteX530" fmla="*/ 1287244 w 12192003"/>
              <a:gd name="connsiteY530" fmla="*/ 6322942 h 6857987"/>
              <a:gd name="connsiteX531" fmla="*/ 1312439 w 12192003"/>
              <a:gd name="connsiteY531" fmla="*/ 6398254 h 6857987"/>
              <a:gd name="connsiteX532" fmla="*/ 1322975 w 12192003"/>
              <a:gd name="connsiteY532" fmla="*/ 6398254 h 6857987"/>
              <a:gd name="connsiteX533" fmla="*/ 1348169 w 12192003"/>
              <a:gd name="connsiteY533" fmla="*/ 6324337 h 6857987"/>
              <a:gd name="connsiteX534" fmla="*/ 1348169 w 12192003"/>
              <a:gd name="connsiteY534" fmla="*/ 6398254 h 6857987"/>
              <a:gd name="connsiteX535" fmla="*/ 1359164 w 12192003"/>
              <a:gd name="connsiteY535" fmla="*/ 6398254 h 6857987"/>
              <a:gd name="connsiteX536" fmla="*/ 1359164 w 12192003"/>
              <a:gd name="connsiteY536" fmla="*/ 6309925 h 6857987"/>
              <a:gd name="connsiteX537" fmla="*/ 1343589 w 12192003"/>
              <a:gd name="connsiteY537" fmla="*/ 6309925 h 6857987"/>
              <a:gd name="connsiteX538" fmla="*/ 1322975 w 12192003"/>
              <a:gd name="connsiteY538" fmla="*/ 6371291 h 6857987"/>
              <a:gd name="connsiteX539" fmla="*/ 1318394 w 12192003"/>
              <a:gd name="connsiteY539" fmla="*/ 6385702 h 6857987"/>
              <a:gd name="connsiteX540" fmla="*/ 1314271 w 12192003"/>
              <a:gd name="connsiteY540" fmla="*/ 6372685 h 6857987"/>
              <a:gd name="connsiteX541" fmla="*/ 1293657 w 12192003"/>
              <a:gd name="connsiteY541" fmla="*/ 6309925 h 6857987"/>
              <a:gd name="connsiteX542" fmla="*/ 1276249 w 12192003"/>
              <a:gd name="connsiteY542" fmla="*/ 6309925 h 6857987"/>
              <a:gd name="connsiteX543" fmla="*/ 483655 w 12192003"/>
              <a:gd name="connsiteY543" fmla="*/ 6309925 h 6857987"/>
              <a:gd name="connsiteX544" fmla="*/ 483655 w 12192003"/>
              <a:gd name="connsiteY544" fmla="*/ 6398255 h 6857987"/>
              <a:gd name="connsiteX545" fmla="*/ 517110 w 12192003"/>
              <a:gd name="connsiteY545" fmla="*/ 6398255 h 6857987"/>
              <a:gd name="connsiteX546" fmla="*/ 530859 w 12192003"/>
              <a:gd name="connsiteY546" fmla="*/ 6396860 h 6857987"/>
              <a:gd name="connsiteX547" fmla="*/ 540483 w 12192003"/>
              <a:gd name="connsiteY547" fmla="*/ 6392676 h 6857987"/>
              <a:gd name="connsiteX548" fmla="*/ 546899 w 12192003"/>
              <a:gd name="connsiteY548" fmla="*/ 6384308 h 6857987"/>
              <a:gd name="connsiteX549" fmla="*/ 549649 w 12192003"/>
              <a:gd name="connsiteY549" fmla="*/ 6372685 h 6857987"/>
              <a:gd name="connsiteX550" fmla="*/ 545524 w 12192003"/>
              <a:gd name="connsiteY550" fmla="*/ 6359203 h 6857987"/>
              <a:gd name="connsiteX551" fmla="*/ 533150 w 12192003"/>
              <a:gd name="connsiteY551" fmla="*/ 6351301 h 6857987"/>
              <a:gd name="connsiteX552" fmla="*/ 542316 w 12192003"/>
              <a:gd name="connsiteY552" fmla="*/ 6343398 h 6857987"/>
              <a:gd name="connsiteX553" fmla="*/ 545524 w 12192003"/>
              <a:gd name="connsiteY553" fmla="*/ 6332705 h 6857987"/>
              <a:gd name="connsiteX554" fmla="*/ 541858 w 12192003"/>
              <a:gd name="connsiteY554" fmla="*/ 6321083 h 6857987"/>
              <a:gd name="connsiteX555" fmla="*/ 532692 w 12192003"/>
              <a:gd name="connsiteY555" fmla="*/ 6312714 h 6857987"/>
              <a:gd name="connsiteX556" fmla="*/ 516652 w 12192003"/>
              <a:gd name="connsiteY556" fmla="*/ 6309925 h 6857987"/>
              <a:gd name="connsiteX557" fmla="*/ 483655 w 12192003"/>
              <a:gd name="connsiteY557" fmla="*/ 6309925 h 6857987"/>
              <a:gd name="connsiteX558" fmla="*/ 691439 w 12192003"/>
              <a:gd name="connsiteY558" fmla="*/ 6309087 h 6857987"/>
              <a:gd name="connsiteX559" fmla="*/ 691439 w 12192003"/>
              <a:gd name="connsiteY559" fmla="*/ 6323017 h 6857987"/>
              <a:gd name="connsiteX560" fmla="*/ 703872 w 12192003"/>
              <a:gd name="connsiteY560" fmla="*/ 6323017 h 6857987"/>
              <a:gd name="connsiteX561" fmla="*/ 703872 w 12192003"/>
              <a:gd name="connsiteY561" fmla="*/ 6309087 h 6857987"/>
              <a:gd name="connsiteX562" fmla="*/ 1227647 w 12192003"/>
              <a:gd name="connsiteY562" fmla="*/ 6308233 h 6857987"/>
              <a:gd name="connsiteX563" fmla="*/ 1216580 w 12192003"/>
              <a:gd name="connsiteY563" fmla="*/ 6310565 h 6857987"/>
              <a:gd name="connsiteX564" fmla="*/ 1211048 w 12192003"/>
              <a:gd name="connsiteY564" fmla="*/ 6317561 h 6857987"/>
              <a:gd name="connsiteX565" fmla="*/ 1210125 w 12192003"/>
              <a:gd name="connsiteY565" fmla="*/ 6327356 h 6857987"/>
              <a:gd name="connsiteX566" fmla="*/ 1210125 w 12192003"/>
              <a:gd name="connsiteY566" fmla="*/ 6333887 h 6857987"/>
              <a:gd name="connsiteX567" fmla="*/ 1200442 w 12192003"/>
              <a:gd name="connsiteY567" fmla="*/ 6333887 h 6857987"/>
              <a:gd name="connsiteX568" fmla="*/ 1200442 w 12192003"/>
              <a:gd name="connsiteY568" fmla="*/ 6342749 h 6857987"/>
              <a:gd name="connsiteX569" fmla="*/ 1210125 w 12192003"/>
              <a:gd name="connsiteY569" fmla="*/ 6342749 h 6857987"/>
              <a:gd name="connsiteX570" fmla="*/ 1210125 w 12192003"/>
              <a:gd name="connsiteY570" fmla="*/ 6398254 h 6857987"/>
              <a:gd name="connsiteX571" fmla="*/ 1220731 w 12192003"/>
              <a:gd name="connsiteY571" fmla="*/ 6398254 h 6857987"/>
              <a:gd name="connsiteX572" fmla="*/ 1220731 w 12192003"/>
              <a:gd name="connsiteY572" fmla="*/ 6342749 h 6857987"/>
              <a:gd name="connsiteX573" fmla="*/ 1233181 w 12192003"/>
              <a:gd name="connsiteY573" fmla="*/ 6342749 h 6857987"/>
              <a:gd name="connsiteX574" fmla="*/ 1233181 w 12192003"/>
              <a:gd name="connsiteY574" fmla="*/ 6333887 h 6857987"/>
              <a:gd name="connsiteX575" fmla="*/ 1220731 w 12192003"/>
              <a:gd name="connsiteY575" fmla="*/ 6333887 h 6857987"/>
              <a:gd name="connsiteX576" fmla="*/ 1220731 w 12192003"/>
              <a:gd name="connsiteY576" fmla="*/ 6328289 h 6857987"/>
              <a:gd name="connsiteX577" fmla="*/ 1222575 w 12192003"/>
              <a:gd name="connsiteY577" fmla="*/ 6320360 h 6857987"/>
              <a:gd name="connsiteX578" fmla="*/ 1229492 w 12192003"/>
              <a:gd name="connsiteY578" fmla="*/ 6318028 h 6857987"/>
              <a:gd name="connsiteX579" fmla="*/ 1235947 w 12192003"/>
              <a:gd name="connsiteY579" fmla="*/ 6318494 h 6857987"/>
              <a:gd name="connsiteX580" fmla="*/ 1237331 w 12192003"/>
              <a:gd name="connsiteY580" fmla="*/ 6309166 h 6857987"/>
              <a:gd name="connsiteX581" fmla="*/ 1227647 w 12192003"/>
              <a:gd name="connsiteY581" fmla="*/ 6308233 h 6857987"/>
              <a:gd name="connsiteX582" fmla="*/ 4343962 w 12192003"/>
              <a:gd name="connsiteY582" fmla="*/ 527037 h 6857987"/>
              <a:gd name="connsiteX583" fmla="*/ 4386267 w 12192003"/>
              <a:gd name="connsiteY583" fmla="*/ 535587 h 6857987"/>
              <a:gd name="connsiteX584" fmla="*/ 4372164 w 12192003"/>
              <a:gd name="connsiteY584" fmla="*/ 574062 h 6857987"/>
              <a:gd name="connsiteX585" fmla="*/ 4336442 w 12192003"/>
              <a:gd name="connsiteY585" fmla="*/ 587362 h 6857987"/>
              <a:gd name="connsiteX586" fmla="*/ 4311058 w 12192003"/>
              <a:gd name="connsiteY586" fmla="*/ 579287 h 6857987"/>
              <a:gd name="connsiteX587" fmla="*/ 4302127 w 12192003"/>
              <a:gd name="connsiteY587" fmla="*/ 557437 h 6857987"/>
              <a:gd name="connsiteX588" fmla="*/ 4312470 w 12192003"/>
              <a:gd name="connsiteY588" fmla="*/ 534637 h 6857987"/>
              <a:gd name="connsiteX589" fmla="*/ 4343962 w 12192003"/>
              <a:gd name="connsiteY589" fmla="*/ 527037 h 6857987"/>
              <a:gd name="connsiteX590" fmla="*/ 2099238 w 12192003"/>
              <a:gd name="connsiteY590" fmla="*/ 527037 h 6857987"/>
              <a:gd name="connsiteX591" fmla="*/ 2141542 w 12192003"/>
              <a:gd name="connsiteY591" fmla="*/ 535587 h 6857987"/>
              <a:gd name="connsiteX592" fmla="*/ 2127440 w 12192003"/>
              <a:gd name="connsiteY592" fmla="*/ 574062 h 6857987"/>
              <a:gd name="connsiteX593" fmla="*/ 2091716 w 12192003"/>
              <a:gd name="connsiteY593" fmla="*/ 587362 h 6857987"/>
              <a:gd name="connsiteX594" fmla="*/ 2066334 w 12192003"/>
              <a:gd name="connsiteY594" fmla="*/ 579287 h 6857987"/>
              <a:gd name="connsiteX595" fmla="*/ 2057404 w 12192003"/>
              <a:gd name="connsiteY595" fmla="*/ 557437 h 6857987"/>
              <a:gd name="connsiteX596" fmla="*/ 2067744 w 12192003"/>
              <a:gd name="connsiteY596" fmla="*/ 534637 h 6857987"/>
              <a:gd name="connsiteX597" fmla="*/ 2099238 w 12192003"/>
              <a:gd name="connsiteY597" fmla="*/ 527037 h 6857987"/>
              <a:gd name="connsiteX598" fmla="*/ 3708394 w 12192003"/>
              <a:gd name="connsiteY598" fmla="*/ 512749 h 6857987"/>
              <a:gd name="connsiteX599" fmla="*/ 3767141 w 12192003"/>
              <a:gd name="connsiteY599" fmla="*/ 581703 h 6857987"/>
              <a:gd name="connsiteX600" fmla="*/ 3724029 w 12192003"/>
              <a:gd name="connsiteY600" fmla="*/ 595299 h 6857987"/>
              <a:gd name="connsiteX601" fmla="*/ 3689918 w 12192003"/>
              <a:gd name="connsiteY601" fmla="*/ 584616 h 6857987"/>
              <a:gd name="connsiteX602" fmla="*/ 3676653 w 12192003"/>
              <a:gd name="connsiteY602" fmla="*/ 556452 h 6857987"/>
              <a:gd name="connsiteX603" fmla="*/ 3708394 w 12192003"/>
              <a:gd name="connsiteY603" fmla="*/ 512749 h 6857987"/>
              <a:gd name="connsiteX604" fmla="*/ 2481822 w 12192003"/>
              <a:gd name="connsiteY604" fmla="*/ 458774 h 6857987"/>
              <a:gd name="connsiteX605" fmla="*/ 2510832 w 12192003"/>
              <a:gd name="connsiteY605" fmla="*/ 466860 h 6857987"/>
              <a:gd name="connsiteX606" fmla="*/ 2530807 w 12192003"/>
              <a:gd name="connsiteY606" fmla="*/ 488264 h 6857987"/>
              <a:gd name="connsiteX607" fmla="*/ 2538416 w 12192003"/>
              <a:gd name="connsiteY607" fmla="*/ 520131 h 6857987"/>
              <a:gd name="connsiteX608" fmla="*/ 2530807 w 12192003"/>
              <a:gd name="connsiteY608" fmla="*/ 551523 h 6857987"/>
              <a:gd name="connsiteX609" fmla="*/ 2510832 w 12192003"/>
              <a:gd name="connsiteY609" fmla="*/ 573402 h 6857987"/>
              <a:gd name="connsiteX610" fmla="*/ 2481822 w 12192003"/>
              <a:gd name="connsiteY610" fmla="*/ 581013 h 6857987"/>
              <a:gd name="connsiteX611" fmla="*/ 2452811 w 12192003"/>
              <a:gd name="connsiteY611" fmla="*/ 573402 h 6857987"/>
              <a:gd name="connsiteX612" fmla="*/ 2432837 w 12192003"/>
              <a:gd name="connsiteY612" fmla="*/ 551523 h 6857987"/>
              <a:gd name="connsiteX613" fmla="*/ 2425703 w 12192003"/>
              <a:gd name="connsiteY613" fmla="*/ 520131 h 6857987"/>
              <a:gd name="connsiteX614" fmla="*/ 2432837 w 12192003"/>
              <a:gd name="connsiteY614" fmla="*/ 488264 h 6857987"/>
              <a:gd name="connsiteX615" fmla="*/ 2452811 w 12192003"/>
              <a:gd name="connsiteY615" fmla="*/ 466860 h 6857987"/>
              <a:gd name="connsiteX616" fmla="*/ 2481822 w 12192003"/>
              <a:gd name="connsiteY616" fmla="*/ 458774 h 6857987"/>
              <a:gd name="connsiteX617" fmla="*/ 3298660 w 12192003"/>
              <a:gd name="connsiteY617" fmla="*/ 452424 h 6857987"/>
              <a:gd name="connsiteX618" fmla="*/ 3330364 w 12192003"/>
              <a:gd name="connsiteY618" fmla="*/ 462835 h 6857987"/>
              <a:gd name="connsiteX619" fmla="*/ 3345980 w 12192003"/>
              <a:gd name="connsiteY619" fmla="*/ 494066 h 6857987"/>
              <a:gd name="connsiteX620" fmla="*/ 3346453 w 12192003"/>
              <a:gd name="connsiteY620" fmla="*/ 501637 h 6857987"/>
              <a:gd name="connsiteX621" fmla="*/ 3248028 w 12192003"/>
              <a:gd name="connsiteY621" fmla="*/ 501637 h 6857987"/>
              <a:gd name="connsiteX622" fmla="*/ 3264590 w 12192003"/>
              <a:gd name="connsiteY622" fmla="*/ 465201 h 6857987"/>
              <a:gd name="connsiteX623" fmla="*/ 3298660 w 12192003"/>
              <a:gd name="connsiteY623" fmla="*/ 452424 h 6857987"/>
              <a:gd name="connsiteX624" fmla="*/ 2704935 w 12192003"/>
              <a:gd name="connsiteY624" fmla="*/ 452424 h 6857987"/>
              <a:gd name="connsiteX625" fmla="*/ 2736639 w 12192003"/>
              <a:gd name="connsiteY625" fmla="*/ 462835 h 6857987"/>
              <a:gd name="connsiteX626" fmla="*/ 2752255 w 12192003"/>
              <a:gd name="connsiteY626" fmla="*/ 494066 h 6857987"/>
              <a:gd name="connsiteX627" fmla="*/ 2752728 w 12192003"/>
              <a:gd name="connsiteY627" fmla="*/ 501637 h 6857987"/>
              <a:gd name="connsiteX628" fmla="*/ 2654303 w 12192003"/>
              <a:gd name="connsiteY628" fmla="*/ 501637 h 6857987"/>
              <a:gd name="connsiteX629" fmla="*/ 2670865 w 12192003"/>
              <a:gd name="connsiteY629" fmla="*/ 465201 h 6857987"/>
              <a:gd name="connsiteX630" fmla="*/ 2704935 w 12192003"/>
              <a:gd name="connsiteY630" fmla="*/ 452424 h 6857987"/>
              <a:gd name="connsiteX631" fmla="*/ 1539880 w 12192003"/>
              <a:gd name="connsiteY631" fmla="*/ 423851 h 6857987"/>
              <a:gd name="connsiteX632" fmla="*/ 1621823 w 12192003"/>
              <a:gd name="connsiteY632" fmla="*/ 609897 h 6857987"/>
              <a:gd name="connsiteX633" fmla="*/ 1602403 w 12192003"/>
              <a:gd name="connsiteY633" fmla="*/ 639549 h 6857987"/>
              <a:gd name="connsiteX634" fmla="*/ 1576825 w 12192003"/>
              <a:gd name="connsiteY634" fmla="*/ 647680 h 6857987"/>
              <a:gd name="connsiteX635" fmla="*/ 1561668 w 12192003"/>
              <a:gd name="connsiteY635" fmla="*/ 645289 h 6857987"/>
              <a:gd name="connsiteX636" fmla="*/ 1546985 w 12192003"/>
              <a:gd name="connsiteY636" fmla="*/ 640984 h 6857987"/>
              <a:gd name="connsiteX637" fmla="*/ 1546985 w 12192003"/>
              <a:gd name="connsiteY637" fmla="*/ 680680 h 6857987"/>
              <a:gd name="connsiteX638" fmla="*/ 1563089 w 12192003"/>
              <a:gd name="connsiteY638" fmla="*/ 685463 h 6857987"/>
              <a:gd name="connsiteX639" fmla="*/ 1579667 w 12192003"/>
              <a:gd name="connsiteY639" fmla="*/ 687376 h 6857987"/>
              <a:gd name="connsiteX640" fmla="*/ 1611876 w 12192003"/>
              <a:gd name="connsiteY640" fmla="*/ 681159 h 6857987"/>
              <a:gd name="connsiteX641" fmla="*/ 1639822 w 12192003"/>
              <a:gd name="connsiteY641" fmla="*/ 658680 h 6857987"/>
              <a:gd name="connsiteX642" fmla="*/ 1665400 w 12192003"/>
              <a:gd name="connsiteY642" fmla="*/ 611332 h 6857987"/>
              <a:gd name="connsiteX643" fmla="*/ 1743080 w 12192003"/>
              <a:gd name="connsiteY643" fmla="*/ 423851 h 6857987"/>
              <a:gd name="connsiteX644" fmla="*/ 1699977 w 12192003"/>
              <a:gd name="connsiteY644" fmla="*/ 423851 h 6857987"/>
              <a:gd name="connsiteX645" fmla="*/ 1644558 w 12192003"/>
              <a:gd name="connsiteY645" fmla="*/ 558722 h 6857987"/>
              <a:gd name="connsiteX646" fmla="*/ 1585351 w 12192003"/>
              <a:gd name="connsiteY646" fmla="*/ 423851 h 6857987"/>
              <a:gd name="connsiteX647" fmla="*/ 1539880 w 12192003"/>
              <a:gd name="connsiteY647" fmla="*/ 423851 h 6857987"/>
              <a:gd name="connsiteX648" fmla="*/ 1339855 w 12192003"/>
              <a:gd name="connsiteY648" fmla="*/ 423851 h 6857987"/>
              <a:gd name="connsiteX649" fmla="*/ 1339855 w 12192003"/>
              <a:gd name="connsiteY649" fmla="*/ 543777 h 6857987"/>
              <a:gd name="connsiteX650" fmla="*/ 1356953 w 12192003"/>
              <a:gd name="connsiteY650" fmla="*/ 601112 h 6857987"/>
              <a:gd name="connsiteX651" fmla="*/ 1405870 w 12192003"/>
              <a:gd name="connsiteY651" fmla="*/ 620701 h 6857987"/>
              <a:gd name="connsiteX652" fmla="*/ 1443865 w 12192003"/>
              <a:gd name="connsiteY652" fmla="*/ 611623 h 6857987"/>
              <a:gd name="connsiteX653" fmla="*/ 1467611 w 12192003"/>
              <a:gd name="connsiteY653" fmla="*/ 585345 h 6857987"/>
              <a:gd name="connsiteX654" fmla="*/ 1468561 w 12192003"/>
              <a:gd name="connsiteY654" fmla="*/ 614968 h 6857987"/>
              <a:gd name="connsiteX655" fmla="*/ 1511305 w 12192003"/>
              <a:gd name="connsiteY655" fmla="*/ 614968 h 6857987"/>
              <a:gd name="connsiteX656" fmla="*/ 1511305 w 12192003"/>
              <a:gd name="connsiteY656" fmla="*/ 423851 h 6857987"/>
              <a:gd name="connsiteX657" fmla="*/ 1467137 w 12192003"/>
              <a:gd name="connsiteY657" fmla="*/ 423851 h 6857987"/>
              <a:gd name="connsiteX658" fmla="*/ 1467137 w 12192003"/>
              <a:gd name="connsiteY658" fmla="*/ 528010 h 6857987"/>
              <a:gd name="connsiteX659" fmla="*/ 1455263 w 12192003"/>
              <a:gd name="connsiteY659" fmla="*/ 566711 h 6857987"/>
              <a:gd name="connsiteX660" fmla="*/ 1422968 w 12192003"/>
              <a:gd name="connsiteY660" fmla="*/ 581044 h 6857987"/>
              <a:gd name="connsiteX661" fmla="*/ 1393522 w 12192003"/>
              <a:gd name="connsiteY661" fmla="*/ 569577 h 6857987"/>
              <a:gd name="connsiteX662" fmla="*/ 1384499 w 12192003"/>
              <a:gd name="connsiteY662" fmla="*/ 533265 h 6857987"/>
              <a:gd name="connsiteX663" fmla="*/ 1384499 w 12192003"/>
              <a:gd name="connsiteY663" fmla="*/ 423851 h 6857987"/>
              <a:gd name="connsiteX664" fmla="*/ 1339855 w 12192003"/>
              <a:gd name="connsiteY664" fmla="*/ 423851 h 6857987"/>
              <a:gd name="connsiteX665" fmla="*/ 3528512 w 12192003"/>
              <a:gd name="connsiteY665" fmla="*/ 420676 h 6857987"/>
              <a:gd name="connsiteX666" fmla="*/ 3493700 w 12192003"/>
              <a:gd name="connsiteY666" fmla="*/ 432218 h 6857987"/>
              <a:gd name="connsiteX667" fmla="*/ 3470335 w 12192003"/>
              <a:gd name="connsiteY667" fmla="*/ 463480 h 6857987"/>
              <a:gd name="connsiteX668" fmla="*/ 3470335 w 12192003"/>
              <a:gd name="connsiteY668" fmla="*/ 423561 h 6857987"/>
              <a:gd name="connsiteX669" fmla="*/ 3427417 w 12192003"/>
              <a:gd name="connsiteY669" fmla="*/ 423561 h 6857987"/>
              <a:gd name="connsiteX670" fmla="*/ 3427417 w 12192003"/>
              <a:gd name="connsiteY670" fmla="*/ 615939 h 6857987"/>
              <a:gd name="connsiteX671" fmla="*/ 3472242 w 12192003"/>
              <a:gd name="connsiteY671" fmla="*/ 615939 h 6857987"/>
              <a:gd name="connsiteX672" fmla="*/ 3472242 w 12192003"/>
              <a:gd name="connsiteY672" fmla="*/ 526002 h 6857987"/>
              <a:gd name="connsiteX673" fmla="*/ 3485118 w 12192003"/>
              <a:gd name="connsiteY673" fmla="*/ 478870 h 6857987"/>
              <a:gd name="connsiteX674" fmla="*/ 3522789 w 12192003"/>
              <a:gd name="connsiteY674" fmla="*/ 462999 h 6857987"/>
              <a:gd name="connsiteX675" fmla="*/ 3539002 w 12192003"/>
              <a:gd name="connsiteY675" fmla="*/ 464441 h 6857987"/>
              <a:gd name="connsiteX676" fmla="*/ 3552831 w 12192003"/>
              <a:gd name="connsiteY676" fmla="*/ 467327 h 6857987"/>
              <a:gd name="connsiteX677" fmla="*/ 3552831 w 12192003"/>
              <a:gd name="connsiteY677" fmla="*/ 424523 h 6857987"/>
              <a:gd name="connsiteX678" fmla="*/ 3541386 w 12192003"/>
              <a:gd name="connsiteY678" fmla="*/ 421638 h 6857987"/>
              <a:gd name="connsiteX679" fmla="*/ 3528512 w 12192003"/>
              <a:gd name="connsiteY679" fmla="*/ 420676 h 6857987"/>
              <a:gd name="connsiteX680" fmla="*/ 2328578 w 12192003"/>
              <a:gd name="connsiteY680" fmla="*/ 420676 h 6857987"/>
              <a:gd name="connsiteX681" fmla="*/ 2294076 w 12192003"/>
              <a:gd name="connsiteY681" fmla="*/ 432218 h 6857987"/>
              <a:gd name="connsiteX682" fmla="*/ 2271391 w 12192003"/>
              <a:gd name="connsiteY682" fmla="*/ 463480 h 6857987"/>
              <a:gd name="connsiteX683" fmla="*/ 2270919 w 12192003"/>
              <a:gd name="connsiteY683" fmla="*/ 423562 h 6857987"/>
              <a:gd name="connsiteX684" fmla="*/ 2228855 w 12192003"/>
              <a:gd name="connsiteY684" fmla="*/ 423562 h 6857987"/>
              <a:gd name="connsiteX685" fmla="*/ 2228855 w 12192003"/>
              <a:gd name="connsiteY685" fmla="*/ 615939 h 6857987"/>
              <a:gd name="connsiteX686" fmla="*/ 2272809 w 12192003"/>
              <a:gd name="connsiteY686" fmla="*/ 615939 h 6857987"/>
              <a:gd name="connsiteX687" fmla="*/ 2272809 w 12192003"/>
              <a:gd name="connsiteY687" fmla="*/ 526003 h 6857987"/>
              <a:gd name="connsiteX688" fmla="*/ 2285570 w 12192003"/>
              <a:gd name="connsiteY688" fmla="*/ 478870 h 6857987"/>
              <a:gd name="connsiteX689" fmla="*/ 2323378 w 12192003"/>
              <a:gd name="connsiteY689" fmla="*/ 462999 h 6857987"/>
              <a:gd name="connsiteX690" fmla="*/ 2338975 w 12192003"/>
              <a:gd name="connsiteY690" fmla="*/ 464442 h 6857987"/>
              <a:gd name="connsiteX691" fmla="*/ 2352680 w 12192003"/>
              <a:gd name="connsiteY691" fmla="*/ 467327 h 6857987"/>
              <a:gd name="connsiteX692" fmla="*/ 2352680 w 12192003"/>
              <a:gd name="connsiteY692" fmla="*/ 424523 h 6857987"/>
              <a:gd name="connsiteX693" fmla="*/ 2341337 w 12192003"/>
              <a:gd name="connsiteY693" fmla="*/ 421638 h 6857987"/>
              <a:gd name="connsiteX694" fmla="*/ 2328578 w 12192003"/>
              <a:gd name="connsiteY694" fmla="*/ 420676 h 6857987"/>
              <a:gd name="connsiteX695" fmla="*/ 4574980 w 12192003"/>
              <a:gd name="connsiteY695" fmla="*/ 420675 h 6857987"/>
              <a:gd name="connsiteX696" fmla="*/ 4540610 w 12192003"/>
              <a:gd name="connsiteY696" fmla="*/ 432601 h 6857987"/>
              <a:gd name="connsiteX697" fmla="*/ 4517539 w 12192003"/>
              <a:gd name="connsiteY697" fmla="*/ 463608 h 6857987"/>
              <a:gd name="connsiteX698" fmla="*/ 4517539 w 12192003"/>
              <a:gd name="connsiteY698" fmla="*/ 424015 h 6857987"/>
              <a:gd name="connsiteX699" fmla="*/ 4475165 w 12192003"/>
              <a:gd name="connsiteY699" fmla="*/ 424015 h 6857987"/>
              <a:gd name="connsiteX700" fmla="*/ 4475165 w 12192003"/>
              <a:gd name="connsiteY700" fmla="*/ 614350 h 6857987"/>
              <a:gd name="connsiteX701" fmla="*/ 4519424 w 12192003"/>
              <a:gd name="connsiteY701" fmla="*/ 614350 h 6857987"/>
              <a:gd name="connsiteX702" fmla="*/ 4519424 w 12192003"/>
              <a:gd name="connsiteY702" fmla="*/ 525145 h 6857987"/>
              <a:gd name="connsiteX703" fmla="*/ 4532136 w 12192003"/>
              <a:gd name="connsiteY703" fmla="*/ 478873 h 6857987"/>
              <a:gd name="connsiteX704" fmla="*/ 4569330 w 12192003"/>
              <a:gd name="connsiteY704" fmla="*/ 462654 h 6857987"/>
              <a:gd name="connsiteX705" fmla="*/ 4585338 w 12192003"/>
              <a:gd name="connsiteY705" fmla="*/ 464085 h 6857987"/>
              <a:gd name="connsiteX706" fmla="*/ 4598993 w 12192003"/>
              <a:gd name="connsiteY706" fmla="*/ 466947 h 6857987"/>
              <a:gd name="connsiteX707" fmla="*/ 4598993 w 12192003"/>
              <a:gd name="connsiteY707" fmla="*/ 424492 h 6857987"/>
              <a:gd name="connsiteX708" fmla="*/ 4587220 w 12192003"/>
              <a:gd name="connsiteY708" fmla="*/ 421629 h 6857987"/>
              <a:gd name="connsiteX709" fmla="*/ 4574980 w 12192003"/>
              <a:gd name="connsiteY709" fmla="*/ 420675 h 6857987"/>
              <a:gd name="connsiteX710" fmla="*/ 3301042 w 12192003"/>
              <a:gd name="connsiteY710" fmla="*/ 419089 h 6857987"/>
              <a:gd name="connsiteX711" fmla="*/ 3251208 w 12192003"/>
              <a:gd name="connsiteY711" fmla="*/ 431927 h 6857987"/>
              <a:gd name="connsiteX712" fmla="*/ 3217509 w 12192003"/>
              <a:gd name="connsiteY712" fmla="*/ 467590 h 6857987"/>
              <a:gd name="connsiteX713" fmla="*/ 3205171 w 12192003"/>
              <a:gd name="connsiteY713" fmla="*/ 520371 h 6857987"/>
              <a:gd name="connsiteX714" fmla="*/ 3218934 w 12192003"/>
              <a:gd name="connsiteY714" fmla="*/ 575529 h 6857987"/>
              <a:gd name="connsiteX715" fmla="*/ 3256428 w 12192003"/>
              <a:gd name="connsiteY715" fmla="*/ 609290 h 6857987"/>
              <a:gd name="connsiteX716" fmla="*/ 3311484 w 12192003"/>
              <a:gd name="connsiteY716" fmla="*/ 620702 h 6857987"/>
              <a:gd name="connsiteX717" fmla="*/ 3349453 w 12192003"/>
              <a:gd name="connsiteY717" fmla="*/ 614520 h 6857987"/>
              <a:gd name="connsiteX718" fmla="*/ 3383150 w 12192003"/>
              <a:gd name="connsiteY718" fmla="*/ 598353 h 6857987"/>
              <a:gd name="connsiteX719" fmla="*/ 3383150 w 12192003"/>
              <a:gd name="connsiteY719" fmla="*/ 559362 h 6857987"/>
              <a:gd name="connsiteX720" fmla="*/ 3315280 w 12192003"/>
              <a:gd name="connsiteY720" fmla="*/ 582186 h 6857987"/>
              <a:gd name="connsiteX721" fmla="*/ 3269243 w 12192003"/>
              <a:gd name="connsiteY721" fmla="*/ 568872 h 6857987"/>
              <a:gd name="connsiteX722" fmla="*/ 3248360 w 12192003"/>
              <a:gd name="connsiteY722" fmla="*/ 531783 h 6857987"/>
              <a:gd name="connsiteX723" fmla="*/ 3387896 w 12192003"/>
              <a:gd name="connsiteY723" fmla="*/ 531783 h 6857987"/>
              <a:gd name="connsiteX724" fmla="*/ 3388845 w 12192003"/>
              <a:gd name="connsiteY724" fmla="*/ 520371 h 6857987"/>
              <a:gd name="connsiteX725" fmla="*/ 3389319 w 12192003"/>
              <a:gd name="connsiteY725" fmla="*/ 512763 h 6857987"/>
              <a:gd name="connsiteX726" fmla="*/ 3378404 w 12192003"/>
              <a:gd name="connsiteY726" fmla="*/ 463310 h 6857987"/>
              <a:gd name="connsiteX727" fmla="*/ 3347554 w 12192003"/>
              <a:gd name="connsiteY727" fmla="*/ 430501 h 6857987"/>
              <a:gd name="connsiteX728" fmla="*/ 3301042 w 12192003"/>
              <a:gd name="connsiteY728" fmla="*/ 419089 h 6857987"/>
              <a:gd name="connsiteX729" fmla="*/ 2706490 w 12192003"/>
              <a:gd name="connsiteY729" fmla="*/ 419089 h 6857987"/>
              <a:gd name="connsiteX730" fmla="*/ 2657556 w 12192003"/>
              <a:gd name="connsiteY730" fmla="*/ 431927 h 6857987"/>
              <a:gd name="connsiteX731" fmla="*/ 2623678 w 12192003"/>
              <a:gd name="connsiteY731" fmla="*/ 467590 h 6857987"/>
              <a:gd name="connsiteX732" fmla="*/ 2611445 w 12192003"/>
              <a:gd name="connsiteY732" fmla="*/ 520371 h 6857987"/>
              <a:gd name="connsiteX733" fmla="*/ 2625091 w 12192003"/>
              <a:gd name="connsiteY733" fmla="*/ 575529 h 6857987"/>
              <a:gd name="connsiteX734" fmla="*/ 2662731 w 12192003"/>
              <a:gd name="connsiteY734" fmla="*/ 609290 h 6857987"/>
              <a:gd name="connsiteX735" fmla="*/ 2716842 w 12192003"/>
              <a:gd name="connsiteY735" fmla="*/ 620701 h 6857987"/>
              <a:gd name="connsiteX736" fmla="*/ 2754483 w 12192003"/>
              <a:gd name="connsiteY736" fmla="*/ 614520 h 6857987"/>
              <a:gd name="connsiteX737" fmla="*/ 2787891 w 12192003"/>
              <a:gd name="connsiteY737" fmla="*/ 598353 h 6857987"/>
              <a:gd name="connsiteX738" fmla="*/ 2787891 w 12192003"/>
              <a:gd name="connsiteY738" fmla="*/ 559362 h 6857987"/>
              <a:gd name="connsiteX739" fmla="*/ 2721077 w 12192003"/>
              <a:gd name="connsiteY739" fmla="*/ 582186 h 6857987"/>
              <a:gd name="connsiteX740" fmla="*/ 2675436 w 12192003"/>
              <a:gd name="connsiteY740" fmla="*/ 568872 h 6857987"/>
              <a:gd name="connsiteX741" fmla="*/ 2654262 w 12192003"/>
              <a:gd name="connsiteY741" fmla="*/ 531783 h 6857987"/>
              <a:gd name="connsiteX742" fmla="*/ 2792597 w 12192003"/>
              <a:gd name="connsiteY742" fmla="*/ 531783 h 6857987"/>
              <a:gd name="connsiteX743" fmla="*/ 2793537 w 12192003"/>
              <a:gd name="connsiteY743" fmla="*/ 520371 h 6857987"/>
              <a:gd name="connsiteX744" fmla="*/ 2794007 w 12192003"/>
              <a:gd name="connsiteY744" fmla="*/ 512763 h 6857987"/>
              <a:gd name="connsiteX745" fmla="*/ 2783185 w 12192003"/>
              <a:gd name="connsiteY745" fmla="*/ 463310 h 6857987"/>
              <a:gd name="connsiteX746" fmla="*/ 2752603 w 12192003"/>
              <a:gd name="connsiteY746" fmla="*/ 430501 h 6857987"/>
              <a:gd name="connsiteX747" fmla="*/ 2706490 w 12192003"/>
              <a:gd name="connsiteY747" fmla="*/ 419089 h 6857987"/>
              <a:gd name="connsiteX748" fmla="*/ 2936942 w 12192003"/>
              <a:gd name="connsiteY748" fmla="*/ 419088 h 6857987"/>
              <a:gd name="connsiteX749" fmla="*/ 2900000 w 12192003"/>
              <a:gd name="connsiteY749" fmla="*/ 428644 h 6857987"/>
              <a:gd name="connsiteX750" fmla="*/ 2876319 w 12192003"/>
              <a:gd name="connsiteY750" fmla="*/ 455400 h 6857987"/>
              <a:gd name="connsiteX751" fmla="*/ 2876319 w 12192003"/>
              <a:gd name="connsiteY751" fmla="*/ 424821 h 6857987"/>
              <a:gd name="connsiteX752" fmla="*/ 2833693 w 12192003"/>
              <a:gd name="connsiteY752" fmla="*/ 424821 h 6857987"/>
              <a:gd name="connsiteX753" fmla="*/ 2833693 w 12192003"/>
              <a:gd name="connsiteY753" fmla="*/ 615938 h 6857987"/>
              <a:gd name="connsiteX754" fmla="*/ 2877740 w 12192003"/>
              <a:gd name="connsiteY754" fmla="*/ 615938 h 6857987"/>
              <a:gd name="connsiteX755" fmla="*/ 2877740 w 12192003"/>
              <a:gd name="connsiteY755" fmla="*/ 512257 h 6857987"/>
              <a:gd name="connsiteX756" fmla="*/ 2889581 w 12192003"/>
              <a:gd name="connsiteY756" fmla="*/ 472600 h 6857987"/>
              <a:gd name="connsiteX757" fmla="*/ 2922733 w 12192003"/>
              <a:gd name="connsiteY757" fmla="*/ 458744 h 6857987"/>
              <a:gd name="connsiteX758" fmla="*/ 2960622 w 12192003"/>
              <a:gd name="connsiteY758" fmla="*/ 508435 h 6857987"/>
              <a:gd name="connsiteX759" fmla="*/ 2960622 w 12192003"/>
              <a:gd name="connsiteY759" fmla="*/ 615938 h 6857987"/>
              <a:gd name="connsiteX760" fmla="*/ 3005143 w 12192003"/>
              <a:gd name="connsiteY760" fmla="*/ 615938 h 6857987"/>
              <a:gd name="connsiteX761" fmla="*/ 3005143 w 12192003"/>
              <a:gd name="connsiteY761" fmla="*/ 500312 h 6857987"/>
              <a:gd name="connsiteX762" fmla="*/ 2987146 w 12192003"/>
              <a:gd name="connsiteY762" fmla="*/ 440111 h 6857987"/>
              <a:gd name="connsiteX763" fmla="*/ 2936942 w 12192003"/>
              <a:gd name="connsiteY763" fmla="*/ 419088 h 6857987"/>
              <a:gd name="connsiteX764" fmla="*/ 2494307 w 12192003"/>
              <a:gd name="connsiteY764" fmla="*/ 419088 h 6857987"/>
              <a:gd name="connsiteX765" fmla="*/ 2454998 w 12192003"/>
              <a:gd name="connsiteY765" fmla="*/ 428625 h 6857987"/>
              <a:gd name="connsiteX766" fmla="*/ 2427056 w 12192003"/>
              <a:gd name="connsiteY766" fmla="*/ 457234 h 6857987"/>
              <a:gd name="connsiteX767" fmla="*/ 2426582 w 12192003"/>
              <a:gd name="connsiteY767" fmla="*/ 424810 h 6857987"/>
              <a:gd name="connsiteX768" fmla="*/ 2384431 w 12192003"/>
              <a:gd name="connsiteY768" fmla="*/ 424810 h 6857987"/>
              <a:gd name="connsiteX769" fmla="*/ 2384431 w 12192003"/>
              <a:gd name="connsiteY769" fmla="*/ 684201 h 6857987"/>
              <a:gd name="connsiteX770" fmla="*/ 2428476 w 12192003"/>
              <a:gd name="connsiteY770" fmla="*/ 684201 h 6857987"/>
              <a:gd name="connsiteX771" fmla="*/ 2428476 w 12192003"/>
              <a:gd name="connsiteY771" fmla="*/ 586453 h 6857987"/>
              <a:gd name="connsiteX772" fmla="*/ 2454998 w 12192003"/>
              <a:gd name="connsiteY772" fmla="*/ 612201 h 6857987"/>
              <a:gd name="connsiteX773" fmla="*/ 2491466 w 12192003"/>
              <a:gd name="connsiteY773" fmla="*/ 621261 h 6857987"/>
              <a:gd name="connsiteX774" fmla="*/ 2526985 w 12192003"/>
              <a:gd name="connsiteY774" fmla="*/ 613632 h 6857987"/>
              <a:gd name="connsiteX775" fmla="*/ 2555875 w 12192003"/>
              <a:gd name="connsiteY775" fmla="*/ 592175 h 6857987"/>
              <a:gd name="connsiteX776" fmla="*/ 2575766 w 12192003"/>
              <a:gd name="connsiteY776" fmla="*/ 559751 h 6857987"/>
              <a:gd name="connsiteX777" fmla="*/ 2582870 w 12192003"/>
              <a:gd name="connsiteY777" fmla="*/ 519698 h 6857987"/>
              <a:gd name="connsiteX778" fmla="*/ 2571503 w 12192003"/>
              <a:gd name="connsiteY778" fmla="*/ 467724 h 6857987"/>
              <a:gd name="connsiteX779" fmla="*/ 2540245 w 12192003"/>
              <a:gd name="connsiteY779" fmla="*/ 431963 h 6857987"/>
              <a:gd name="connsiteX780" fmla="*/ 2494307 w 12192003"/>
              <a:gd name="connsiteY780" fmla="*/ 419088 h 6857987"/>
              <a:gd name="connsiteX781" fmla="*/ 2095707 w 12192003"/>
              <a:gd name="connsiteY781" fmla="*/ 419088 h 6857987"/>
              <a:gd name="connsiteX782" fmla="*/ 2059921 w 12192003"/>
              <a:gd name="connsiteY782" fmla="*/ 424319 h 6857987"/>
              <a:gd name="connsiteX783" fmla="*/ 2029785 w 12192003"/>
              <a:gd name="connsiteY783" fmla="*/ 437157 h 6857987"/>
              <a:gd name="connsiteX784" fmla="*/ 2029785 w 12192003"/>
              <a:gd name="connsiteY784" fmla="*/ 476149 h 6857987"/>
              <a:gd name="connsiteX785" fmla="*/ 2059921 w 12192003"/>
              <a:gd name="connsiteY785" fmla="*/ 461884 h 6857987"/>
              <a:gd name="connsiteX786" fmla="*/ 2091469 w 12192003"/>
              <a:gd name="connsiteY786" fmla="*/ 456653 h 6857987"/>
              <a:gd name="connsiteX787" fmla="*/ 2130082 w 12192003"/>
              <a:gd name="connsiteY787" fmla="*/ 469492 h 6857987"/>
              <a:gd name="connsiteX788" fmla="*/ 2142325 w 12192003"/>
              <a:gd name="connsiteY788" fmla="*/ 505630 h 6857987"/>
              <a:gd name="connsiteX789" fmla="*/ 2142325 w 12192003"/>
              <a:gd name="connsiteY789" fmla="*/ 506581 h 6857987"/>
              <a:gd name="connsiteX790" fmla="*/ 2092882 w 12192003"/>
              <a:gd name="connsiteY790" fmla="*/ 497071 h 6857987"/>
              <a:gd name="connsiteX791" fmla="*/ 2052387 w 12192003"/>
              <a:gd name="connsiteY791" fmla="*/ 505154 h 6857987"/>
              <a:gd name="connsiteX792" fmla="*/ 2026018 w 12192003"/>
              <a:gd name="connsiteY792" fmla="*/ 527503 h 6857987"/>
              <a:gd name="connsiteX793" fmla="*/ 2016130 w 12192003"/>
              <a:gd name="connsiteY793" fmla="*/ 561264 h 6857987"/>
              <a:gd name="connsiteX794" fmla="*/ 2034023 w 12192003"/>
              <a:gd name="connsiteY794" fmla="*/ 604534 h 6857987"/>
              <a:gd name="connsiteX795" fmla="*/ 2081110 w 12192003"/>
              <a:gd name="connsiteY795" fmla="*/ 620701 h 6857987"/>
              <a:gd name="connsiteX796" fmla="*/ 2119252 w 12192003"/>
              <a:gd name="connsiteY796" fmla="*/ 611667 h 6857987"/>
              <a:gd name="connsiteX797" fmla="*/ 2143738 w 12192003"/>
              <a:gd name="connsiteY797" fmla="*/ 587416 h 6857987"/>
              <a:gd name="connsiteX798" fmla="*/ 2144679 w 12192003"/>
              <a:gd name="connsiteY798" fmla="*/ 614995 h 6857987"/>
              <a:gd name="connsiteX799" fmla="*/ 2182820 w 12192003"/>
              <a:gd name="connsiteY799" fmla="*/ 614995 h 6857987"/>
              <a:gd name="connsiteX800" fmla="*/ 2182820 w 12192003"/>
              <a:gd name="connsiteY800" fmla="*/ 502777 h 6857987"/>
              <a:gd name="connsiteX801" fmla="*/ 2160218 w 12192003"/>
              <a:gd name="connsiteY801" fmla="*/ 440486 h 6857987"/>
              <a:gd name="connsiteX802" fmla="*/ 2095707 w 12192003"/>
              <a:gd name="connsiteY802" fmla="*/ 419088 h 6857987"/>
              <a:gd name="connsiteX803" fmla="*/ 4340657 w 12192003"/>
              <a:gd name="connsiteY803" fmla="*/ 417502 h 6857987"/>
              <a:gd name="connsiteX804" fmla="*/ 4304770 w 12192003"/>
              <a:gd name="connsiteY804" fmla="*/ 422774 h 6857987"/>
              <a:gd name="connsiteX805" fmla="*/ 4274547 w 12192003"/>
              <a:gd name="connsiteY805" fmla="*/ 435713 h 6857987"/>
              <a:gd name="connsiteX806" fmla="*/ 4274547 w 12192003"/>
              <a:gd name="connsiteY806" fmla="*/ 475491 h 6857987"/>
              <a:gd name="connsiteX807" fmla="*/ 4304770 w 12192003"/>
              <a:gd name="connsiteY807" fmla="*/ 460634 h 6857987"/>
              <a:gd name="connsiteX808" fmla="*/ 4335936 w 12192003"/>
              <a:gd name="connsiteY808" fmla="*/ 455841 h 6857987"/>
              <a:gd name="connsiteX809" fmla="*/ 4374655 w 12192003"/>
              <a:gd name="connsiteY809" fmla="*/ 468302 h 6857987"/>
              <a:gd name="connsiteX810" fmla="*/ 4387405 w 12192003"/>
              <a:gd name="connsiteY810" fmla="*/ 505204 h 6857987"/>
              <a:gd name="connsiteX811" fmla="*/ 4387405 w 12192003"/>
              <a:gd name="connsiteY811" fmla="*/ 505683 h 6857987"/>
              <a:gd name="connsiteX812" fmla="*/ 4337823 w 12192003"/>
              <a:gd name="connsiteY812" fmla="*/ 496098 h 6857987"/>
              <a:gd name="connsiteX813" fmla="*/ 4297213 w 12192003"/>
              <a:gd name="connsiteY813" fmla="*/ 504245 h 6857987"/>
              <a:gd name="connsiteX814" fmla="*/ 4270298 w 12192003"/>
              <a:gd name="connsiteY814" fmla="*/ 526770 h 6857987"/>
              <a:gd name="connsiteX815" fmla="*/ 4260855 w 12192003"/>
              <a:gd name="connsiteY815" fmla="*/ 560796 h 6857987"/>
              <a:gd name="connsiteX816" fmla="*/ 4278798 w 12192003"/>
              <a:gd name="connsiteY816" fmla="*/ 604407 h 6857987"/>
              <a:gd name="connsiteX817" fmla="*/ 4326018 w 12192003"/>
              <a:gd name="connsiteY817" fmla="*/ 620702 h 6857987"/>
              <a:gd name="connsiteX818" fmla="*/ 4363794 w 12192003"/>
              <a:gd name="connsiteY818" fmla="*/ 611596 h 6857987"/>
              <a:gd name="connsiteX819" fmla="*/ 4388824 w 12192003"/>
              <a:gd name="connsiteY819" fmla="*/ 587155 h 6857987"/>
              <a:gd name="connsiteX820" fmla="*/ 4389293 w 12192003"/>
              <a:gd name="connsiteY820" fmla="*/ 614951 h 6857987"/>
              <a:gd name="connsiteX821" fmla="*/ 4427543 w 12192003"/>
              <a:gd name="connsiteY821" fmla="*/ 614951 h 6857987"/>
              <a:gd name="connsiteX822" fmla="*/ 4427543 w 12192003"/>
              <a:gd name="connsiteY822" fmla="*/ 502328 h 6857987"/>
              <a:gd name="connsiteX823" fmla="*/ 4405349 w 12192003"/>
              <a:gd name="connsiteY823" fmla="*/ 439547 h 6857987"/>
              <a:gd name="connsiteX824" fmla="*/ 4340657 w 12192003"/>
              <a:gd name="connsiteY824" fmla="*/ 417502 h 6857987"/>
              <a:gd name="connsiteX825" fmla="*/ 4696607 w 12192003"/>
              <a:gd name="connsiteY825" fmla="*/ 417500 h 6857987"/>
              <a:gd name="connsiteX826" fmla="*/ 4643620 w 12192003"/>
              <a:gd name="connsiteY826" fmla="*/ 433315 h 6857987"/>
              <a:gd name="connsiteX827" fmla="*/ 4624223 w 12192003"/>
              <a:gd name="connsiteY827" fmla="*/ 475489 h 6857987"/>
              <a:gd name="connsiteX828" fmla="*/ 4637942 w 12192003"/>
              <a:gd name="connsiteY828" fmla="*/ 512391 h 6857987"/>
              <a:gd name="connsiteX829" fmla="*/ 4682886 w 12192003"/>
              <a:gd name="connsiteY829" fmla="*/ 536353 h 6857987"/>
              <a:gd name="connsiteX830" fmla="*/ 4714112 w 12192003"/>
              <a:gd name="connsiteY830" fmla="*/ 549293 h 6857987"/>
              <a:gd name="connsiteX831" fmla="*/ 4722154 w 12192003"/>
              <a:gd name="connsiteY831" fmla="*/ 563670 h 6857987"/>
              <a:gd name="connsiteX832" fmla="*/ 4713164 w 12192003"/>
              <a:gd name="connsiteY832" fmla="*/ 579006 h 6857987"/>
              <a:gd name="connsiteX833" fmla="*/ 4685252 w 12192003"/>
              <a:gd name="connsiteY833" fmla="*/ 583798 h 6857987"/>
              <a:gd name="connsiteX834" fmla="*/ 4622803 w 12192003"/>
              <a:gd name="connsiteY834" fmla="*/ 562712 h 6857987"/>
              <a:gd name="connsiteX835" fmla="*/ 4622803 w 12192003"/>
              <a:gd name="connsiteY835" fmla="*/ 602010 h 6857987"/>
              <a:gd name="connsiteX836" fmla="*/ 4642201 w 12192003"/>
              <a:gd name="connsiteY836" fmla="*/ 611595 h 6857987"/>
              <a:gd name="connsiteX837" fmla="*/ 4664910 w 12192003"/>
              <a:gd name="connsiteY837" fmla="*/ 618304 h 6857987"/>
              <a:gd name="connsiteX838" fmla="*/ 4687143 w 12192003"/>
              <a:gd name="connsiteY838" fmla="*/ 620700 h 6857987"/>
              <a:gd name="connsiteX839" fmla="*/ 4744390 w 12192003"/>
              <a:gd name="connsiteY839" fmla="*/ 605364 h 6857987"/>
              <a:gd name="connsiteX840" fmla="*/ 4765678 w 12192003"/>
              <a:gd name="connsiteY840" fmla="*/ 562712 h 6857987"/>
              <a:gd name="connsiteX841" fmla="*/ 4759529 w 12192003"/>
              <a:gd name="connsiteY841" fmla="*/ 535395 h 6857987"/>
              <a:gd name="connsiteX842" fmla="*/ 4739658 w 12192003"/>
              <a:gd name="connsiteY842" fmla="*/ 515266 h 6857987"/>
              <a:gd name="connsiteX843" fmla="*/ 4701338 w 12192003"/>
              <a:gd name="connsiteY843" fmla="*/ 498493 h 6857987"/>
              <a:gd name="connsiteX844" fmla="*/ 4679575 w 12192003"/>
              <a:gd name="connsiteY844" fmla="*/ 490345 h 6857987"/>
              <a:gd name="connsiteX845" fmla="*/ 4669642 w 12192003"/>
              <a:gd name="connsiteY845" fmla="*/ 482678 h 6857987"/>
              <a:gd name="connsiteX846" fmla="*/ 4666800 w 12192003"/>
              <a:gd name="connsiteY846" fmla="*/ 473093 h 6857987"/>
              <a:gd name="connsiteX847" fmla="*/ 4697553 w 12192003"/>
              <a:gd name="connsiteY847" fmla="*/ 454402 h 6857987"/>
              <a:gd name="connsiteX848" fmla="*/ 4727358 w 12192003"/>
              <a:gd name="connsiteY848" fmla="*/ 459674 h 6857987"/>
              <a:gd name="connsiteX849" fmla="*/ 4754325 w 12192003"/>
              <a:gd name="connsiteY849" fmla="*/ 472613 h 6857987"/>
              <a:gd name="connsiteX850" fmla="*/ 4754325 w 12192003"/>
              <a:gd name="connsiteY850" fmla="*/ 433315 h 6857987"/>
              <a:gd name="connsiteX851" fmla="*/ 4725465 w 12192003"/>
              <a:gd name="connsiteY851" fmla="*/ 421813 h 6857987"/>
              <a:gd name="connsiteX852" fmla="*/ 4696607 w 12192003"/>
              <a:gd name="connsiteY852" fmla="*/ 417500 h 6857987"/>
              <a:gd name="connsiteX853" fmla="*/ 3728959 w 12192003"/>
              <a:gd name="connsiteY853" fmla="*/ 400036 h 6857987"/>
              <a:gd name="connsiteX854" fmla="*/ 3748430 w 12192003"/>
              <a:gd name="connsiteY854" fmla="*/ 407587 h 6857987"/>
              <a:gd name="connsiteX855" fmla="*/ 3756028 w 12192003"/>
              <a:gd name="connsiteY855" fmla="*/ 426938 h 6857987"/>
              <a:gd name="connsiteX856" fmla="*/ 3747955 w 12192003"/>
              <a:gd name="connsiteY856" fmla="*/ 449592 h 6857987"/>
              <a:gd name="connsiteX857" fmla="*/ 3722785 w 12192003"/>
              <a:gd name="connsiteY857" fmla="*/ 469886 h 6857987"/>
              <a:gd name="connsiteX858" fmla="*/ 3705214 w 12192003"/>
              <a:gd name="connsiteY858" fmla="*/ 445344 h 6857987"/>
              <a:gd name="connsiteX859" fmla="*/ 3700465 w 12192003"/>
              <a:gd name="connsiteY859" fmla="*/ 426466 h 6857987"/>
              <a:gd name="connsiteX860" fmla="*/ 3708539 w 12192003"/>
              <a:gd name="connsiteY860" fmla="*/ 407587 h 6857987"/>
              <a:gd name="connsiteX861" fmla="*/ 3728959 w 12192003"/>
              <a:gd name="connsiteY861" fmla="*/ 400036 h 6857987"/>
              <a:gd name="connsiteX862" fmla="*/ 3070939 w 12192003"/>
              <a:gd name="connsiteY862" fmla="*/ 376226 h 6857987"/>
              <a:gd name="connsiteX863" fmla="*/ 3070939 w 12192003"/>
              <a:gd name="connsiteY863" fmla="*/ 427317 h 6857987"/>
              <a:gd name="connsiteX864" fmla="*/ 3032129 w 12192003"/>
              <a:gd name="connsiteY864" fmla="*/ 427317 h 6857987"/>
              <a:gd name="connsiteX865" fmla="*/ 3032129 w 12192003"/>
              <a:gd name="connsiteY865" fmla="*/ 464561 h 6857987"/>
              <a:gd name="connsiteX866" fmla="*/ 3070939 w 12192003"/>
              <a:gd name="connsiteY866" fmla="*/ 464561 h 6857987"/>
              <a:gd name="connsiteX867" fmla="*/ 3070939 w 12192003"/>
              <a:gd name="connsiteY867" fmla="*/ 544780 h 6857987"/>
              <a:gd name="connsiteX868" fmla="*/ 3087031 w 12192003"/>
              <a:gd name="connsiteY868" fmla="*/ 601124 h 6857987"/>
              <a:gd name="connsiteX869" fmla="*/ 3136728 w 12192003"/>
              <a:gd name="connsiteY869" fmla="*/ 620701 h 6857987"/>
              <a:gd name="connsiteX870" fmla="*/ 3161339 w 12192003"/>
              <a:gd name="connsiteY870" fmla="*/ 617836 h 6857987"/>
              <a:gd name="connsiteX871" fmla="*/ 3184531 w 12192003"/>
              <a:gd name="connsiteY871" fmla="*/ 609718 h 6857987"/>
              <a:gd name="connsiteX872" fmla="*/ 3184531 w 12192003"/>
              <a:gd name="connsiteY872" fmla="*/ 569132 h 6857987"/>
              <a:gd name="connsiteX873" fmla="*/ 3165599 w 12192003"/>
              <a:gd name="connsiteY873" fmla="*/ 577249 h 6857987"/>
              <a:gd name="connsiteX874" fmla="*/ 3144774 w 12192003"/>
              <a:gd name="connsiteY874" fmla="*/ 580592 h 6857987"/>
              <a:gd name="connsiteX875" fmla="*/ 3122529 w 12192003"/>
              <a:gd name="connsiteY875" fmla="*/ 571519 h 6857987"/>
              <a:gd name="connsiteX876" fmla="*/ 3115430 w 12192003"/>
              <a:gd name="connsiteY876" fmla="*/ 540960 h 6857987"/>
              <a:gd name="connsiteX877" fmla="*/ 3115430 w 12192003"/>
              <a:gd name="connsiteY877" fmla="*/ 464561 h 6857987"/>
              <a:gd name="connsiteX878" fmla="*/ 3176957 w 12192003"/>
              <a:gd name="connsiteY878" fmla="*/ 464561 h 6857987"/>
              <a:gd name="connsiteX879" fmla="*/ 3176957 w 12192003"/>
              <a:gd name="connsiteY879" fmla="*/ 427317 h 6857987"/>
              <a:gd name="connsiteX880" fmla="*/ 3115430 w 12192003"/>
              <a:gd name="connsiteY880" fmla="*/ 427317 h 6857987"/>
              <a:gd name="connsiteX881" fmla="*/ 3115430 w 12192003"/>
              <a:gd name="connsiteY881" fmla="*/ 376226 h 6857987"/>
              <a:gd name="connsiteX882" fmla="*/ 3070939 w 12192003"/>
              <a:gd name="connsiteY882" fmla="*/ 376226 h 6857987"/>
              <a:gd name="connsiteX883" fmla="*/ 3728339 w 12192003"/>
              <a:gd name="connsiteY883" fmla="*/ 366702 h 6857987"/>
              <a:gd name="connsiteX884" fmla="*/ 3692478 w 12192003"/>
              <a:gd name="connsiteY884" fmla="*/ 374354 h 6857987"/>
              <a:gd name="connsiteX885" fmla="*/ 3668412 w 12192003"/>
              <a:gd name="connsiteY885" fmla="*/ 394920 h 6857987"/>
              <a:gd name="connsiteX886" fmla="*/ 3659919 w 12192003"/>
              <a:gd name="connsiteY886" fmla="*/ 426007 h 6857987"/>
              <a:gd name="connsiteX887" fmla="*/ 3662278 w 12192003"/>
              <a:gd name="connsiteY887" fmla="*/ 445616 h 6857987"/>
              <a:gd name="connsiteX888" fmla="*/ 3671244 w 12192003"/>
              <a:gd name="connsiteY888" fmla="*/ 465225 h 6857987"/>
              <a:gd name="connsiteX889" fmla="*/ 3688231 w 12192003"/>
              <a:gd name="connsiteY889" fmla="*/ 488181 h 6857987"/>
              <a:gd name="connsiteX890" fmla="*/ 3648121 w 12192003"/>
              <a:gd name="connsiteY890" fmla="*/ 519269 h 6857987"/>
              <a:gd name="connsiteX891" fmla="*/ 3635382 w 12192003"/>
              <a:gd name="connsiteY891" fmla="*/ 558965 h 6857987"/>
              <a:gd name="connsiteX892" fmla="*/ 3646234 w 12192003"/>
              <a:gd name="connsiteY892" fmla="*/ 596748 h 6857987"/>
              <a:gd name="connsiteX893" fmla="*/ 3676435 w 12192003"/>
              <a:gd name="connsiteY893" fmla="*/ 621618 h 6857987"/>
              <a:gd name="connsiteX894" fmla="*/ 3721733 w 12192003"/>
              <a:gd name="connsiteY894" fmla="*/ 630227 h 6857987"/>
              <a:gd name="connsiteX895" fmla="*/ 3759482 w 12192003"/>
              <a:gd name="connsiteY895" fmla="*/ 624488 h 6857987"/>
              <a:gd name="connsiteX896" fmla="*/ 3792041 w 12192003"/>
              <a:gd name="connsiteY896" fmla="*/ 608227 h 6857987"/>
              <a:gd name="connsiteX897" fmla="*/ 3805726 w 12192003"/>
              <a:gd name="connsiteY897" fmla="*/ 624488 h 6857987"/>
              <a:gd name="connsiteX898" fmla="*/ 3857630 w 12192003"/>
              <a:gd name="connsiteY898" fmla="*/ 624488 h 6857987"/>
              <a:gd name="connsiteX899" fmla="*/ 3819409 w 12192003"/>
              <a:gd name="connsiteY899" fmla="*/ 580487 h 6857987"/>
              <a:gd name="connsiteX900" fmla="*/ 3837812 w 12192003"/>
              <a:gd name="connsiteY900" fmla="*/ 543182 h 6857987"/>
              <a:gd name="connsiteX901" fmla="*/ 3845835 w 12192003"/>
              <a:gd name="connsiteY901" fmla="*/ 497747 h 6857987"/>
              <a:gd name="connsiteX902" fmla="*/ 3809028 w 12192003"/>
              <a:gd name="connsiteY902" fmla="*/ 493921 h 6857987"/>
              <a:gd name="connsiteX903" fmla="*/ 3804782 w 12192003"/>
              <a:gd name="connsiteY903" fmla="*/ 525486 h 6857987"/>
              <a:gd name="connsiteX904" fmla="*/ 3793928 w 12192003"/>
              <a:gd name="connsiteY904" fmla="*/ 551313 h 6857987"/>
              <a:gd name="connsiteX905" fmla="*/ 3742967 w 12192003"/>
              <a:gd name="connsiteY905" fmla="*/ 492964 h 6857987"/>
              <a:gd name="connsiteX906" fmla="*/ 3795816 w 12192003"/>
              <a:gd name="connsiteY906" fmla="*/ 424572 h 6857987"/>
              <a:gd name="connsiteX907" fmla="*/ 3787322 w 12192003"/>
              <a:gd name="connsiteY907" fmla="*/ 394441 h 6857987"/>
              <a:gd name="connsiteX908" fmla="*/ 3763258 w 12192003"/>
              <a:gd name="connsiteY908" fmla="*/ 374354 h 6857987"/>
              <a:gd name="connsiteX909" fmla="*/ 3728339 w 12192003"/>
              <a:gd name="connsiteY909" fmla="*/ 366702 h 6857987"/>
              <a:gd name="connsiteX910" fmla="*/ 4803778 w 12192003"/>
              <a:gd name="connsiteY910" fmla="*/ 363525 h 6857987"/>
              <a:gd name="connsiteX911" fmla="*/ 4803778 w 12192003"/>
              <a:gd name="connsiteY911" fmla="*/ 614350 h 6857987"/>
              <a:gd name="connsiteX912" fmla="*/ 4847827 w 12192003"/>
              <a:gd name="connsiteY912" fmla="*/ 614350 h 6857987"/>
              <a:gd name="connsiteX913" fmla="*/ 4847827 w 12192003"/>
              <a:gd name="connsiteY913" fmla="*/ 510873 h 6857987"/>
              <a:gd name="connsiteX914" fmla="*/ 4860140 w 12192003"/>
              <a:gd name="connsiteY914" fmla="*/ 471771 h 6857987"/>
              <a:gd name="connsiteX915" fmla="*/ 4892818 w 12192003"/>
              <a:gd name="connsiteY915" fmla="*/ 457465 h 6857987"/>
              <a:gd name="connsiteX916" fmla="*/ 4930708 w 12192003"/>
              <a:gd name="connsiteY916" fmla="*/ 507535 h 6857987"/>
              <a:gd name="connsiteX917" fmla="*/ 4930708 w 12192003"/>
              <a:gd name="connsiteY917" fmla="*/ 614350 h 6857987"/>
              <a:gd name="connsiteX918" fmla="*/ 4975227 w 12192003"/>
              <a:gd name="connsiteY918" fmla="*/ 614350 h 6857987"/>
              <a:gd name="connsiteX919" fmla="*/ 4975227 w 12192003"/>
              <a:gd name="connsiteY919" fmla="*/ 498952 h 6857987"/>
              <a:gd name="connsiteX920" fmla="*/ 4957703 w 12192003"/>
              <a:gd name="connsiteY920" fmla="*/ 438868 h 6857987"/>
              <a:gd name="connsiteX921" fmla="*/ 4907027 w 12192003"/>
              <a:gd name="connsiteY921" fmla="*/ 417886 h 6857987"/>
              <a:gd name="connsiteX922" fmla="*/ 4871505 w 12192003"/>
              <a:gd name="connsiteY922" fmla="*/ 426470 h 6857987"/>
              <a:gd name="connsiteX923" fmla="*/ 4847827 w 12192003"/>
              <a:gd name="connsiteY923" fmla="*/ 451266 h 6857987"/>
              <a:gd name="connsiteX924" fmla="*/ 4847827 w 12192003"/>
              <a:gd name="connsiteY924" fmla="*/ 363525 h 6857987"/>
              <a:gd name="connsiteX925" fmla="*/ 4803778 w 12192003"/>
              <a:gd name="connsiteY925" fmla="*/ 363525 h 6857987"/>
              <a:gd name="connsiteX926" fmla="*/ 3954467 w 12192003"/>
              <a:gd name="connsiteY926" fmla="*/ 363525 h 6857987"/>
              <a:gd name="connsiteX927" fmla="*/ 3954467 w 12192003"/>
              <a:gd name="connsiteY927" fmla="*/ 614350 h 6857987"/>
              <a:gd name="connsiteX928" fmla="*/ 3998918 w 12192003"/>
              <a:gd name="connsiteY928" fmla="*/ 614350 h 6857987"/>
              <a:gd name="connsiteX929" fmla="*/ 3998918 w 12192003"/>
              <a:gd name="connsiteY929" fmla="*/ 433375 h 6857987"/>
              <a:gd name="connsiteX930" fmla="*/ 4087817 w 12192003"/>
              <a:gd name="connsiteY930" fmla="*/ 571488 h 6857987"/>
              <a:gd name="connsiteX931" fmla="*/ 4176717 w 12192003"/>
              <a:gd name="connsiteY931" fmla="*/ 433375 h 6857987"/>
              <a:gd name="connsiteX932" fmla="*/ 4176717 w 12192003"/>
              <a:gd name="connsiteY932" fmla="*/ 614350 h 6857987"/>
              <a:gd name="connsiteX933" fmla="*/ 4222754 w 12192003"/>
              <a:gd name="connsiteY933" fmla="*/ 614350 h 6857987"/>
              <a:gd name="connsiteX934" fmla="*/ 4222754 w 12192003"/>
              <a:gd name="connsiteY934" fmla="*/ 363525 h 6857987"/>
              <a:gd name="connsiteX935" fmla="*/ 4175131 w 12192003"/>
              <a:gd name="connsiteY935" fmla="*/ 363525 h 6857987"/>
              <a:gd name="connsiteX936" fmla="*/ 4087817 w 12192003"/>
              <a:gd name="connsiteY936" fmla="*/ 498463 h 6857987"/>
              <a:gd name="connsiteX937" fmla="*/ 4002092 w 12192003"/>
              <a:gd name="connsiteY937" fmla="*/ 363525 h 6857987"/>
              <a:gd name="connsiteX938" fmla="*/ 1903703 w 12192003"/>
              <a:gd name="connsiteY938" fmla="*/ 357176 h 6857987"/>
              <a:gd name="connsiteX939" fmla="*/ 1849139 w 12192003"/>
              <a:gd name="connsiteY939" fmla="*/ 366741 h 6857987"/>
              <a:gd name="connsiteX940" fmla="*/ 1806437 w 12192003"/>
              <a:gd name="connsiteY940" fmla="*/ 394003 h 6857987"/>
              <a:gd name="connsiteX941" fmla="*/ 1778444 w 12192003"/>
              <a:gd name="connsiteY941" fmla="*/ 435612 h 6857987"/>
              <a:gd name="connsiteX942" fmla="*/ 1768480 w 12192003"/>
              <a:gd name="connsiteY942" fmla="*/ 489178 h 6857987"/>
              <a:gd name="connsiteX943" fmla="*/ 1785086 w 12192003"/>
              <a:gd name="connsiteY943" fmla="*/ 558526 h 6857987"/>
              <a:gd name="connsiteX944" fmla="*/ 1831584 w 12192003"/>
              <a:gd name="connsiteY944" fmla="*/ 604440 h 6857987"/>
              <a:gd name="connsiteX945" fmla="*/ 1900856 w 12192003"/>
              <a:gd name="connsiteY945" fmla="*/ 620701 h 6857987"/>
              <a:gd name="connsiteX946" fmla="*/ 1942609 w 12192003"/>
              <a:gd name="connsiteY946" fmla="*/ 615918 h 6857987"/>
              <a:gd name="connsiteX947" fmla="*/ 1979618 w 12192003"/>
              <a:gd name="connsiteY947" fmla="*/ 602527 h 6857987"/>
              <a:gd name="connsiteX948" fmla="*/ 1979618 w 12192003"/>
              <a:gd name="connsiteY948" fmla="*/ 559961 h 6857987"/>
              <a:gd name="connsiteX949" fmla="*/ 1942135 w 12192003"/>
              <a:gd name="connsiteY949" fmla="*/ 573353 h 6857987"/>
              <a:gd name="connsiteX950" fmla="*/ 1904652 w 12192003"/>
              <a:gd name="connsiteY950" fmla="*/ 578614 h 6857987"/>
              <a:gd name="connsiteX951" fmla="*/ 1857679 w 12192003"/>
              <a:gd name="connsiteY951" fmla="*/ 567613 h 6857987"/>
              <a:gd name="connsiteX952" fmla="*/ 1826839 w 12192003"/>
              <a:gd name="connsiteY952" fmla="*/ 536526 h 6857987"/>
              <a:gd name="connsiteX953" fmla="*/ 1815926 w 12192003"/>
              <a:gd name="connsiteY953" fmla="*/ 488699 h 6857987"/>
              <a:gd name="connsiteX954" fmla="*/ 1827314 w 12192003"/>
              <a:gd name="connsiteY954" fmla="*/ 441829 h 6857987"/>
              <a:gd name="connsiteX955" fmla="*/ 1857679 w 12192003"/>
              <a:gd name="connsiteY955" fmla="*/ 410742 h 6857987"/>
              <a:gd name="connsiteX956" fmla="*/ 1903703 w 12192003"/>
              <a:gd name="connsiteY956" fmla="*/ 399742 h 6857987"/>
              <a:gd name="connsiteX957" fmla="*/ 1940237 w 12192003"/>
              <a:gd name="connsiteY957" fmla="*/ 404524 h 6857987"/>
              <a:gd name="connsiteX958" fmla="*/ 1979618 w 12192003"/>
              <a:gd name="connsiteY958" fmla="*/ 420307 h 6857987"/>
              <a:gd name="connsiteX959" fmla="*/ 1979618 w 12192003"/>
              <a:gd name="connsiteY959" fmla="*/ 375828 h 6857987"/>
              <a:gd name="connsiteX960" fmla="*/ 1944507 w 12192003"/>
              <a:gd name="connsiteY960" fmla="*/ 362437 h 6857987"/>
              <a:gd name="connsiteX961" fmla="*/ 1903703 w 12192003"/>
              <a:gd name="connsiteY961" fmla="*/ 357176 h 6857987"/>
              <a:gd name="connsiteX962" fmla="*/ 1203606 w 12192003"/>
              <a:gd name="connsiteY962" fmla="*/ 357176 h 6857987"/>
              <a:gd name="connsiteX963" fmla="*/ 1131342 w 12192003"/>
              <a:gd name="connsiteY963" fmla="*/ 373916 h 6857987"/>
              <a:gd name="connsiteX964" fmla="*/ 1082694 w 12192003"/>
              <a:gd name="connsiteY964" fmla="*/ 420307 h 6857987"/>
              <a:gd name="connsiteX965" fmla="*/ 1065218 w 12192003"/>
              <a:gd name="connsiteY965" fmla="*/ 489656 h 6857987"/>
              <a:gd name="connsiteX966" fmla="*/ 1081749 w 12192003"/>
              <a:gd name="connsiteY966" fmla="*/ 559005 h 6857987"/>
              <a:gd name="connsiteX967" fmla="*/ 1128981 w 12192003"/>
              <a:gd name="connsiteY967" fmla="*/ 604918 h 6857987"/>
              <a:gd name="connsiteX968" fmla="*/ 1199828 w 12192003"/>
              <a:gd name="connsiteY968" fmla="*/ 620701 h 6857987"/>
              <a:gd name="connsiteX969" fmla="*/ 1293818 w 12192003"/>
              <a:gd name="connsiteY969" fmla="*/ 602049 h 6857987"/>
              <a:gd name="connsiteX970" fmla="*/ 1293818 w 12192003"/>
              <a:gd name="connsiteY970" fmla="*/ 476265 h 6857987"/>
              <a:gd name="connsiteX971" fmla="*/ 1200300 w 12192003"/>
              <a:gd name="connsiteY971" fmla="*/ 476265 h 6857987"/>
              <a:gd name="connsiteX972" fmla="*/ 1200300 w 12192003"/>
              <a:gd name="connsiteY972" fmla="*/ 516439 h 6857987"/>
              <a:gd name="connsiteX973" fmla="*/ 1251782 w 12192003"/>
              <a:gd name="connsiteY973" fmla="*/ 516439 h 6857987"/>
              <a:gd name="connsiteX974" fmla="*/ 1251782 w 12192003"/>
              <a:gd name="connsiteY974" fmla="*/ 571918 h 6857987"/>
              <a:gd name="connsiteX975" fmla="*/ 1202189 w 12192003"/>
              <a:gd name="connsiteY975" fmla="*/ 578614 h 6857987"/>
              <a:gd name="connsiteX976" fmla="*/ 1154013 w 12192003"/>
              <a:gd name="connsiteY976" fmla="*/ 568092 h 6857987"/>
              <a:gd name="connsiteX977" fmla="*/ 1122841 w 12192003"/>
              <a:gd name="connsiteY977" fmla="*/ 537005 h 6857987"/>
              <a:gd name="connsiteX978" fmla="*/ 1111977 w 12192003"/>
              <a:gd name="connsiteY978" fmla="*/ 489178 h 6857987"/>
              <a:gd name="connsiteX979" fmla="*/ 1122841 w 12192003"/>
              <a:gd name="connsiteY979" fmla="*/ 441830 h 6857987"/>
              <a:gd name="connsiteX980" fmla="*/ 1154486 w 12192003"/>
              <a:gd name="connsiteY980" fmla="*/ 410264 h 6857987"/>
              <a:gd name="connsiteX981" fmla="*/ 1201717 w 12192003"/>
              <a:gd name="connsiteY981" fmla="*/ 399264 h 6857987"/>
              <a:gd name="connsiteX982" fmla="*/ 1282955 w 12192003"/>
              <a:gd name="connsiteY982" fmla="*/ 417438 h 6857987"/>
              <a:gd name="connsiteX983" fmla="*/ 1282955 w 12192003"/>
              <a:gd name="connsiteY983" fmla="*/ 374394 h 6857987"/>
              <a:gd name="connsiteX984" fmla="*/ 1246114 w 12192003"/>
              <a:gd name="connsiteY984" fmla="*/ 361959 h 6857987"/>
              <a:gd name="connsiteX985" fmla="*/ 1203606 w 12192003"/>
              <a:gd name="connsiteY985" fmla="*/ 357176 h 6857987"/>
              <a:gd name="connsiteX986" fmla="*/ 597705 w 12192003"/>
              <a:gd name="connsiteY986" fmla="*/ 350361 h 6857987"/>
              <a:gd name="connsiteX987" fmla="*/ 498530 w 12192003"/>
              <a:gd name="connsiteY987" fmla="*/ 408149 h 6857987"/>
              <a:gd name="connsiteX988" fmla="*/ 485779 w 12192003"/>
              <a:gd name="connsiteY988" fmla="*/ 430117 h 6857987"/>
              <a:gd name="connsiteX989" fmla="*/ 485779 w 12192003"/>
              <a:gd name="connsiteY989" fmla="*/ 546171 h 6857987"/>
              <a:gd name="connsiteX990" fmla="*/ 498530 w 12192003"/>
              <a:gd name="connsiteY990" fmla="*/ 568140 h 6857987"/>
              <a:gd name="connsiteX991" fmla="*/ 597705 w 12192003"/>
              <a:gd name="connsiteY991" fmla="*/ 626405 h 6857987"/>
              <a:gd name="connsiteX992" fmla="*/ 623207 w 12192003"/>
              <a:gd name="connsiteY992" fmla="*/ 626405 h 6857987"/>
              <a:gd name="connsiteX993" fmla="*/ 897591 w 12192003"/>
              <a:gd name="connsiteY993" fmla="*/ 466414 h 6857987"/>
              <a:gd name="connsiteX994" fmla="*/ 745995 w 12192003"/>
              <a:gd name="connsiteY994" fmla="*/ 583900 h 6857987"/>
              <a:gd name="connsiteX995" fmla="*/ 818251 w 12192003"/>
              <a:gd name="connsiteY995" fmla="*/ 626405 h 6857987"/>
              <a:gd name="connsiteX996" fmla="*/ 843753 w 12192003"/>
              <a:gd name="connsiteY996" fmla="*/ 626405 h 6857987"/>
              <a:gd name="connsiteX997" fmla="*/ 942928 w 12192003"/>
              <a:gd name="connsiteY997" fmla="*/ 568140 h 6857987"/>
              <a:gd name="connsiteX998" fmla="*/ 955679 w 12192003"/>
              <a:gd name="connsiteY998" fmla="*/ 546171 h 6857987"/>
              <a:gd name="connsiteX999" fmla="*/ 955679 w 12192003"/>
              <a:gd name="connsiteY999" fmla="*/ 430117 h 6857987"/>
              <a:gd name="connsiteX1000" fmla="*/ 942928 w 12192003"/>
              <a:gd name="connsiteY1000" fmla="*/ 408149 h 6857987"/>
              <a:gd name="connsiteX1001" fmla="*/ 843753 w 12192003"/>
              <a:gd name="connsiteY1001" fmla="*/ 350361 h 6857987"/>
              <a:gd name="connsiteX1002" fmla="*/ 818251 w 12192003"/>
              <a:gd name="connsiteY1002" fmla="*/ 350361 h 6857987"/>
              <a:gd name="connsiteX1003" fmla="*/ 543867 w 12192003"/>
              <a:gd name="connsiteY1003" fmla="*/ 509874 h 6857987"/>
              <a:gd name="connsiteX1004" fmla="*/ 695935 w 12192003"/>
              <a:gd name="connsiteY1004" fmla="*/ 392388 h 6857987"/>
              <a:gd name="connsiteX1005" fmla="*/ 623207 w 12192003"/>
              <a:gd name="connsiteY1005" fmla="*/ 350361 h 6857987"/>
              <a:gd name="connsiteX1006" fmla="*/ 597705 w 12192003"/>
              <a:gd name="connsiteY1006" fmla="*/ 350361 h 6857987"/>
              <a:gd name="connsiteX1007" fmla="*/ 30 w 12192003"/>
              <a:gd name="connsiteY1007" fmla="*/ 0 h 6857987"/>
              <a:gd name="connsiteX1008" fmla="*/ 12192001 w 12192003"/>
              <a:gd name="connsiteY1008" fmla="*/ 0 h 6857987"/>
              <a:gd name="connsiteX1009" fmla="*/ 12192001 w 12192003"/>
              <a:gd name="connsiteY1009" fmla="*/ 5222224 h 6857987"/>
              <a:gd name="connsiteX1010" fmla="*/ 12192000 w 12192003"/>
              <a:gd name="connsiteY1010" fmla="*/ 5222224 h 6857987"/>
              <a:gd name="connsiteX1011" fmla="*/ 12192000 w 12192003"/>
              <a:gd name="connsiteY1011" fmla="*/ 6281930 h 6857987"/>
              <a:gd name="connsiteX1012" fmla="*/ 12191983 w 12192003"/>
              <a:gd name="connsiteY1012" fmla="*/ 6281930 h 6857987"/>
              <a:gd name="connsiteX1013" fmla="*/ 12191983 w 12192003"/>
              <a:gd name="connsiteY1013" fmla="*/ 6409565 h 6857987"/>
              <a:gd name="connsiteX1014" fmla="*/ 12191983 w 12192003"/>
              <a:gd name="connsiteY1014" fmla="*/ 6419890 h 6857987"/>
              <a:gd name="connsiteX1015" fmla="*/ 12191983 w 12192003"/>
              <a:gd name="connsiteY1015" fmla="*/ 6857984 h 6857987"/>
              <a:gd name="connsiteX1016" fmla="*/ 12192001 w 12192003"/>
              <a:gd name="connsiteY1016" fmla="*/ 6857984 h 6857987"/>
              <a:gd name="connsiteX1017" fmla="*/ 12192002 w 12192003"/>
              <a:gd name="connsiteY1017" fmla="*/ 6857984 h 6857987"/>
              <a:gd name="connsiteX1018" fmla="*/ 12192003 w 12192003"/>
              <a:gd name="connsiteY1018" fmla="*/ 6857984 h 6857987"/>
              <a:gd name="connsiteX1019" fmla="*/ 12192003 w 12192003"/>
              <a:gd name="connsiteY1019" fmla="*/ 6857987 h 6857987"/>
              <a:gd name="connsiteX1020" fmla="*/ 30 w 12192003"/>
              <a:gd name="connsiteY1020" fmla="*/ 6857987 h 6857987"/>
              <a:gd name="connsiteX1021" fmla="*/ 30 w 12192003"/>
              <a:gd name="connsiteY1021" fmla="*/ 6857984 h 6857987"/>
              <a:gd name="connsiteX1022" fmla="*/ 0 w 12192003"/>
              <a:gd name="connsiteY1022" fmla="*/ 6857984 h 6857987"/>
              <a:gd name="connsiteX1023" fmla="*/ 0 w 12192003"/>
              <a:gd name="connsiteY1023" fmla="*/ 6465431 h 6857987"/>
              <a:gd name="connsiteX1024" fmla="*/ 0 w 12192003"/>
              <a:gd name="connsiteY1024" fmla="*/ 6409565 h 6857987"/>
              <a:gd name="connsiteX1025" fmla="*/ 0 w 12192003"/>
              <a:gd name="connsiteY1025" fmla="*/ 6281930 h 6857987"/>
              <a:gd name="connsiteX1026" fmla="*/ 0 w 12192003"/>
              <a:gd name="connsiteY1026" fmla="*/ 6274310 h 6857987"/>
              <a:gd name="connsiteX1027" fmla="*/ 0 w 12192003"/>
              <a:gd name="connsiteY1027" fmla="*/ 4975844 h 6857987"/>
              <a:gd name="connsiteX1028" fmla="*/ 30 w 12192003"/>
              <a:gd name="connsiteY1028" fmla="*/ 4975844 h 685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Lst>
            <a:rect l="l" t="t" r="r" b="b"/>
            <a:pathLst>
              <a:path w="12192003" h="6857987">
                <a:moveTo>
                  <a:pt x="2120962" y="6366103"/>
                </a:moveTo>
                <a:lnTo>
                  <a:pt x="2120962" y="6370277"/>
                </a:lnTo>
                <a:cubicBezTo>
                  <a:pt x="2120962" y="6374915"/>
                  <a:pt x="2120505" y="6378625"/>
                  <a:pt x="2119132" y="6380944"/>
                </a:cubicBezTo>
                <a:cubicBezTo>
                  <a:pt x="2117759" y="6384190"/>
                  <a:pt x="2115471" y="6386509"/>
                  <a:pt x="2112268" y="6388364"/>
                </a:cubicBezTo>
                <a:cubicBezTo>
                  <a:pt x="2109065" y="6390219"/>
                  <a:pt x="2105404" y="6391147"/>
                  <a:pt x="2101286" y="6391147"/>
                </a:cubicBezTo>
                <a:cubicBezTo>
                  <a:pt x="2097167" y="6391147"/>
                  <a:pt x="2093964" y="6390219"/>
                  <a:pt x="2091676" y="6388364"/>
                </a:cubicBezTo>
                <a:cubicBezTo>
                  <a:pt x="2089388" y="6386509"/>
                  <a:pt x="2088473" y="6383726"/>
                  <a:pt x="2088473" y="6380944"/>
                </a:cubicBezTo>
                <a:cubicBezTo>
                  <a:pt x="2088473" y="6379089"/>
                  <a:pt x="2088931" y="6377234"/>
                  <a:pt x="2089846" y="6375842"/>
                </a:cubicBezTo>
                <a:cubicBezTo>
                  <a:pt x="2090761" y="6374451"/>
                  <a:pt x="2092591" y="6373060"/>
                  <a:pt x="2093964" y="6372596"/>
                </a:cubicBezTo>
                <a:cubicBezTo>
                  <a:pt x="2095795" y="6371668"/>
                  <a:pt x="2098998" y="6370741"/>
                  <a:pt x="2103574" y="6370277"/>
                </a:cubicBezTo>
                <a:cubicBezTo>
                  <a:pt x="2111353" y="6368886"/>
                  <a:pt x="2117301" y="6367495"/>
                  <a:pt x="2120962" y="6366103"/>
                </a:cubicBezTo>
                <a:close/>
                <a:moveTo>
                  <a:pt x="1417035" y="6366103"/>
                </a:moveTo>
                <a:lnTo>
                  <a:pt x="1417035" y="6370277"/>
                </a:lnTo>
                <a:cubicBezTo>
                  <a:pt x="1417035" y="6374915"/>
                  <a:pt x="1416120" y="6378625"/>
                  <a:pt x="1415204" y="6380944"/>
                </a:cubicBezTo>
                <a:cubicBezTo>
                  <a:pt x="1413832" y="6384190"/>
                  <a:pt x="1411544" y="6386509"/>
                  <a:pt x="1408340" y="6388364"/>
                </a:cubicBezTo>
                <a:cubicBezTo>
                  <a:pt x="1405137" y="6390219"/>
                  <a:pt x="1401476" y="6391147"/>
                  <a:pt x="1397358" y="6391147"/>
                </a:cubicBezTo>
                <a:cubicBezTo>
                  <a:pt x="1392782" y="6391147"/>
                  <a:pt x="1390037" y="6390219"/>
                  <a:pt x="1387749" y="6388364"/>
                </a:cubicBezTo>
                <a:cubicBezTo>
                  <a:pt x="1385461" y="6386509"/>
                  <a:pt x="1384546" y="6383726"/>
                  <a:pt x="1384546" y="6380944"/>
                </a:cubicBezTo>
                <a:cubicBezTo>
                  <a:pt x="1384546" y="6379089"/>
                  <a:pt x="1385003" y="6377234"/>
                  <a:pt x="1385919" y="6375842"/>
                </a:cubicBezTo>
                <a:cubicBezTo>
                  <a:pt x="1386834" y="6374451"/>
                  <a:pt x="1388207" y="6373060"/>
                  <a:pt x="1390037" y="6372596"/>
                </a:cubicBezTo>
                <a:cubicBezTo>
                  <a:pt x="1391867" y="6371668"/>
                  <a:pt x="1395070" y="6370741"/>
                  <a:pt x="1399646" y="6370277"/>
                </a:cubicBezTo>
                <a:cubicBezTo>
                  <a:pt x="1407425" y="6368886"/>
                  <a:pt x="1412916" y="6367495"/>
                  <a:pt x="1417035" y="6366103"/>
                </a:cubicBezTo>
                <a:close/>
                <a:moveTo>
                  <a:pt x="495160" y="6357304"/>
                </a:moveTo>
                <a:cubicBezTo>
                  <a:pt x="515335" y="6357304"/>
                  <a:pt x="515335" y="6357304"/>
                  <a:pt x="515335" y="6357304"/>
                </a:cubicBezTo>
                <a:cubicBezTo>
                  <a:pt x="521296" y="6357304"/>
                  <a:pt x="525422" y="6357766"/>
                  <a:pt x="528173" y="6359150"/>
                </a:cubicBezTo>
                <a:cubicBezTo>
                  <a:pt x="531383" y="6360073"/>
                  <a:pt x="533676" y="6361457"/>
                  <a:pt x="535051" y="6364226"/>
                </a:cubicBezTo>
                <a:cubicBezTo>
                  <a:pt x="536885" y="6366534"/>
                  <a:pt x="537802" y="6369303"/>
                  <a:pt x="537802" y="6372533"/>
                </a:cubicBezTo>
                <a:cubicBezTo>
                  <a:pt x="537802" y="6375302"/>
                  <a:pt x="537344" y="6377610"/>
                  <a:pt x="535968" y="6379917"/>
                </a:cubicBezTo>
                <a:cubicBezTo>
                  <a:pt x="535051" y="6382225"/>
                  <a:pt x="533217" y="6383609"/>
                  <a:pt x="531383" y="6384993"/>
                </a:cubicBezTo>
                <a:cubicBezTo>
                  <a:pt x="530008" y="6385917"/>
                  <a:pt x="527715" y="6386840"/>
                  <a:pt x="524964" y="6387301"/>
                </a:cubicBezTo>
                <a:cubicBezTo>
                  <a:pt x="523588" y="6387301"/>
                  <a:pt x="520837" y="6387762"/>
                  <a:pt x="517169" y="6387762"/>
                </a:cubicBezTo>
                <a:cubicBezTo>
                  <a:pt x="495160" y="6387762"/>
                  <a:pt x="495160" y="6387762"/>
                  <a:pt x="495160" y="6387762"/>
                </a:cubicBezTo>
                <a:cubicBezTo>
                  <a:pt x="495160" y="6357304"/>
                  <a:pt x="495160" y="6357304"/>
                  <a:pt x="495160" y="6357304"/>
                </a:cubicBezTo>
                <a:close/>
                <a:moveTo>
                  <a:pt x="1903244" y="6341737"/>
                </a:moveTo>
                <a:cubicBezTo>
                  <a:pt x="1908729" y="6341737"/>
                  <a:pt x="1913300" y="6343611"/>
                  <a:pt x="1916500" y="6347828"/>
                </a:cubicBezTo>
                <a:cubicBezTo>
                  <a:pt x="1918785" y="6350640"/>
                  <a:pt x="1920156" y="6354389"/>
                  <a:pt x="1920614" y="6360012"/>
                </a:cubicBezTo>
                <a:cubicBezTo>
                  <a:pt x="1920614" y="6360012"/>
                  <a:pt x="1920614" y="6360012"/>
                  <a:pt x="1885417" y="6360012"/>
                </a:cubicBezTo>
                <a:cubicBezTo>
                  <a:pt x="1885874" y="6354389"/>
                  <a:pt x="1887703" y="6349703"/>
                  <a:pt x="1890902" y="6346422"/>
                </a:cubicBezTo>
                <a:cubicBezTo>
                  <a:pt x="1894559" y="6343142"/>
                  <a:pt x="1898673" y="6341737"/>
                  <a:pt x="1903244" y="6341737"/>
                </a:cubicBezTo>
                <a:close/>
                <a:moveTo>
                  <a:pt x="1002862" y="6341737"/>
                </a:moveTo>
                <a:cubicBezTo>
                  <a:pt x="1008400" y="6341737"/>
                  <a:pt x="1013015" y="6343611"/>
                  <a:pt x="1016246" y="6347828"/>
                </a:cubicBezTo>
                <a:cubicBezTo>
                  <a:pt x="1018553" y="6350640"/>
                  <a:pt x="1019938" y="6354389"/>
                  <a:pt x="1020399" y="6360012"/>
                </a:cubicBezTo>
                <a:cubicBezTo>
                  <a:pt x="1020399" y="6360012"/>
                  <a:pt x="1020399" y="6360012"/>
                  <a:pt x="984864" y="6360012"/>
                </a:cubicBezTo>
                <a:cubicBezTo>
                  <a:pt x="985326" y="6354389"/>
                  <a:pt x="987171" y="6349703"/>
                  <a:pt x="990402" y="6346422"/>
                </a:cubicBezTo>
                <a:cubicBezTo>
                  <a:pt x="994094" y="6343142"/>
                  <a:pt x="998247" y="6341737"/>
                  <a:pt x="1002862" y="6341737"/>
                </a:cubicBezTo>
                <a:close/>
                <a:moveTo>
                  <a:pt x="813510" y="6341737"/>
                </a:moveTo>
                <a:cubicBezTo>
                  <a:pt x="818995" y="6341737"/>
                  <a:pt x="823566" y="6343611"/>
                  <a:pt x="826766" y="6347829"/>
                </a:cubicBezTo>
                <a:cubicBezTo>
                  <a:pt x="829052" y="6350640"/>
                  <a:pt x="830423" y="6354389"/>
                  <a:pt x="830880" y="6360012"/>
                </a:cubicBezTo>
                <a:cubicBezTo>
                  <a:pt x="830880" y="6360012"/>
                  <a:pt x="830880" y="6360012"/>
                  <a:pt x="795684" y="6360012"/>
                </a:cubicBezTo>
                <a:cubicBezTo>
                  <a:pt x="796140" y="6354389"/>
                  <a:pt x="797969" y="6349703"/>
                  <a:pt x="801169" y="6346422"/>
                </a:cubicBezTo>
                <a:cubicBezTo>
                  <a:pt x="804368" y="6343142"/>
                  <a:pt x="808482" y="6341737"/>
                  <a:pt x="813510" y="6341737"/>
                </a:cubicBezTo>
                <a:close/>
                <a:moveTo>
                  <a:pt x="1165187" y="6341736"/>
                </a:moveTo>
                <a:cubicBezTo>
                  <a:pt x="1170652" y="6341736"/>
                  <a:pt x="1174751" y="6343606"/>
                  <a:pt x="1178394" y="6347812"/>
                </a:cubicBezTo>
                <a:cubicBezTo>
                  <a:pt x="1182037" y="6352018"/>
                  <a:pt x="1183859" y="6357626"/>
                  <a:pt x="1183859" y="6366039"/>
                </a:cubicBezTo>
                <a:cubicBezTo>
                  <a:pt x="1183859" y="6374451"/>
                  <a:pt x="1182037" y="6380527"/>
                  <a:pt x="1178394" y="6384733"/>
                </a:cubicBezTo>
                <a:cubicBezTo>
                  <a:pt x="1174751" y="6388939"/>
                  <a:pt x="1170652" y="6390809"/>
                  <a:pt x="1165187" y="6390809"/>
                </a:cubicBezTo>
                <a:cubicBezTo>
                  <a:pt x="1160177" y="6390809"/>
                  <a:pt x="1155623" y="6388939"/>
                  <a:pt x="1151980" y="6384733"/>
                </a:cubicBezTo>
                <a:cubicBezTo>
                  <a:pt x="1148337" y="6380527"/>
                  <a:pt x="1146970" y="6374451"/>
                  <a:pt x="1146970" y="6366039"/>
                </a:cubicBezTo>
                <a:cubicBezTo>
                  <a:pt x="1146970" y="6358094"/>
                  <a:pt x="1148337" y="6351551"/>
                  <a:pt x="1151980" y="6347812"/>
                </a:cubicBezTo>
                <a:cubicBezTo>
                  <a:pt x="1155623" y="6343606"/>
                  <a:pt x="1160177" y="6341736"/>
                  <a:pt x="1165187" y="6341736"/>
                </a:cubicBezTo>
                <a:close/>
                <a:moveTo>
                  <a:pt x="692803" y="6333954"/>
                </a:moveTo>
                <a:lnTo>
                  <a:pt x="692803" y="6398254"/>
                </a:lnTo>
                <a:lnTo>
                  <a:pt x="703294" y="6398254"/>
                </a:lnTo>
                <a:lnTo>
                  <a:pt x="703294" y="6333954"/>
                </a:lnTo>
                <a:close/>
                <a:moveTo>
                  <a:pt x="563862" y="6333954"/>
                </a:moveTo>
                <a:cubicBezTo>
                  <a:pt x="563862" y="6373998"/>
                  <a:pt x="563862" y="6373998"/>
                  <a:pt x="563862" y="6373998"/>
                </a:cubicBezTo>
                <a:cubicBezTo>
                  <a:pt x="563862" y="6378654"/>
                  <a:pt x="563862" y="6381914"/>
                  <a:pt x="564322" y="6384242"/>
                </a:cubicBezTo>
                <a:cubicBezTo>
                  <a:pt x="565240" y="6387036"/>
                  <a:pt x="566159" y="6389830"/>
                  <a:pt x="567996" y="6392158"/>
                </a:cubicBezTo>
                <a:cubicBezTo>
                  <a:pt x="569374" y="6394486"/>
                  <a:pt x="571670" y="6395883"/>
                  <a:pt x="574885" y="6397746"/>
                </a:cubicBezTo>
                <a:cubicBezTo>
                  <a:pt x="578100" y="6399143"/>
                  <a:pt x="581775" y="6399608"/>
                  <a:pt x="585449" y="6399608"/>
                </a:cubicBezTo>
                <a:cubicBezTo>
                  <a:pt x="593716" y="6399608"/>
                  <a:pt x="600606" y="6395883"/>
                  <a:pt x="605658" y="6388898"/>
                </a:cubicBezTo>
                <a:cubicBezTo>
                  <a:pt x="605658" y="6398211"/>
                  <a:pt x="605658" y="6398211"/>
                  <a:pt x="605658" y="6398211"/>
                </a:cubicBezTo>
                <a:cubicBezTo>
                  <a:pt x="615303" y="6398211"/>
                  <a:pt x="615303" y="6398211"/>
                  <a:pt x="615303" y="6398211"/>
                </a:cubicBezTo>
                <a:cubicBezTo>
                  <a:pt x="615303" y="6333954"/>
                  <a:pt x="615303" y="6333954"/>
                  <a:pt x="615303" y="6333954"/>
                </a:cubicBezTo>
                <a:cubicBezTo>
                  <a:pt x="604280" y="6333954"/>
                  <a:pt x="604280" y="6333954"/>
                  <a:pt x="604280" y="6333954"/>
                </a:cubicBezTo>
                <a:lnTo>
                  <a:pt x="604280" y="6368410"/>
                </a:lnTo>
                <a:cubicBezTo>
                  <a:pt x="604280" y="6373998"/>
                  <a:pt x="603821" y="6378189"/>
                  <a:pt x="602443" y="6380983"/>
                </a:cubicBezTo>
                <a:cubicBezTo>
                  <a:pt x="601524" y="6383777"/>
                  <a:pt x="599687" y="6386105"/>
                  <a:pt x="596472" y="6387967"/>
                </a:cubicBezTo>
                <a:cubicBezTo>
                  <a:pt x="593716" y="6389364"/>
                  <a:pt x="590961" y="6390295"/>
                  <a:pt x="587746" y="6390295"/>
                </a:cubicBezTo>
                <a:cubicBezTo>
                  <a:pt x="584531" y="6390295"/>
                  <a:pt x="581775" y="6389364"/>
                  <a:pt x="579478" y="6387967"/>
                </a:cubicBezTo>
                <a:cubicBezTo>
                  <a:pt x="577182" y="6386105"/>
                  <a:pt x="575804" y="6384242"/>
                  <a:pt x="575344" y="6380983"/>
                </a:cubicBezTo>
                <a:cubicBezTo>
                  <a:pt x="574885" y="6379120"/>
                  <a:pt x="574426" y="6375395"/>
                  <a:pt x="574426" y="6369807"/>
                </a:cubicBezTo>
                <a:cubicBezTo>
                  <a:pt x="574426" y="6333954"/>
                  <a:pt x="574426" y="6333954"/>
                  <a:pt x="574426" y="6333954"/>
                </a:cubicBezTo>
                <a:cubicBezTo>
                  <a:pt x="563862" y="6333954"/>
                  <a:pt x="563862" y="6333954"/>
                  <a:pt x="563862" y="6333954"/>
                </a:cubicBezTo>
                <a:close/>
                <a:moveTo>
                  <a:pt x="2107217" y="6332600"/>
                </a:moveTo>
                <a:cubicBezTo>
                  <a:pt x="2101717" y="6332600"/>
                  <a:pt x="2097134" y="6333531"/>
                  <a:pt x="2093009" y="6334927"/>
                </a:cubicBezTo>
                <a:cubicBezTo>
                  <a:pt x="2088884" y="6336323"/>
                  <a:pt x="2085675" y="6338649"/>
                  <a:pt x="2083383" y="6341441"/>
                </a:cubicBezTo>
                <a:cubicBezTo>
                  <a:pt x="2081550" y="6344233"/>
                  <a:pt x="2079717" y="6347956"/>
                  <a:pt x="2078800" y="6352609"/>
                </a:cubicBezTo>
                <a:cubicBezTo>
                  <a:pt x="2089342" y="6354005"/>
                  <a:pt x="2089342" y="6354005"/>
                  <a:pt x="2089342" y="6354005"/>
                </a:cubicBezTo>
                <a:cubicBezTo>
                  <a:pt x="2090258" y="6349352"/>
                  <a:pt x="2092092" y="6346095"/>
                  <a:pt x="2094842" y="6344233"/>
                </a:cubicBezTo>
                <a:cubicBezTo>
                  <a:pt x="2097134" y="6342837"/>
                  <a:pt x="2100800" y="6341907"/>
                  <a:pt x="2105842" y="6341907"/>
                </a:cubicBezTo>
                <a:cubicBezTo>
                  <a:pt x="2111342" y="6341907"/>
                  <a:pt x="2115467" y="6342837"/>
                  <a:pt x="2117759" y="6345629"/>
                </a:cubicBezTo>
                <a:cubicBezTo>
                  <a:pt x="2120051" y="6347025"/>
                  <a:pt x="2120968" y="6350283"/>
                  <a:pt x="2120968" y="6354936"/>
                </a:cubicBezTo>
                <a:cubicBezTo>
                  <a:pt x="2120968" y="6355401"/>
                  <a:pt x="2120968" y="6356332"/>
                  <a:pt x="2120968" y="6357728"/>
                </a:cubicBezTo>
                <a:cubicBezTo>
                  <a:pt x="2116842" y="6359124"/>
                  <a:pt x="2110426" y="6360520"/>
                  <a:pt x="2101717" y="6361451"/>
                </a:cubicBezTo>
                <a:cubicBezTo>
                  <a:pt x="2097592" y="6361916"/>
                  <a:pt x="2094384" y="6362381"/>
                  <a:pt x="2092550" y="6362847"/>
                </a:cubicBezTo>
                <a:cubicBezTo>
                  <a:pt x="2089342" y="6363777"/>
                  <a:pt x="2087050" y="6365173"/>
                  <a:pt x="2084758" y="6366569"/>
                </a:cubicBezTo>
                <a:cubicBezTo>
                  <a:pt x="2082467" y="6367965"/>
                  <a:pt x="2080633" y="6370292"/>
                  <a:pt x="2079258" y="6372619"/>
                </a:cubicBezTo>
                <a:cubicBezTo>
                  <a:pt x="2077883" y="6375411"/>
                  <a:pt x="2076967" y="6378203"/>
                  <a:pt x="2076967" y="6381460"/>
                </a:cubicBezTo>
                <a:cubicBezTo>
                  <a:pt x="2076967" y="6386579"/>
                  <a:pt x="2078800" y="6391232"/>
                  <a:pt x="2082467" y="6394489"/>
                </a:cubicBezTo>
                <a:cubicBezTo>
                  <a:pt x="2086134" y="6398212"/>
                  <a:pt x="2091634" y="6399608"/>
                  <a:pt x="2098509" y="6399608"/>
                </a:cubicBezTo>
                <a:cubicBezTo>
                  <a:pt x="2102634" y="6399608"/>
                  <a:pt x="2106759" y="6399143"/>
                  <a:pt x="2110426" y="6397747"/>
                </a:cubicBezTo>
                <a:cubicBezTo>
                  <a:pt x="2114092" y="6396351"/>
                  <a:pt x="2117759" y="6394024"/>
                  <a:pt x="2121884" y="6390301"/>
                </a:cubicBezTo>
                <a:cubicBezTo>
                  <a:pt x="2122343" y="6393559"/>
                  <a:pt x="2122801" y="6395886"/>
                  <a:pt x="2124176" y="6398212"/>
                </a:cubicBezTo>
                <a:cubicBezTo>
                  <a:pt x="2135176" y="6398212"/>
                  <a:pt x="2135176" y="6398212"/>
                  <a:pt x="2135176" y="6398212"/>
                </a:cubicBezTo>
                <a:cubicBezTo>
                  <a:pt x="2133801" y="6395886"/>
                  <a:pt x="2132884" y="6393094"/>
                  <a:pt x="2132426" y="6390767"/>
                </a:cubicBezTo>
                <a:cubicBezTo>
                  <a:pt x="2131968" y="6387975"/>
                  <a:pt x="2131968" y="6381460"/>
                  <a:pt x="2131968" y="6371222"/>
                </a:cubicBezTo>
                <a:cubicBezTo>
                  <a:pt x="2131968" y="6356797"/>
                  <a:pt x="2131968" y="6356797"/>
                  <a:pt x="2131968" y="6356797"/>
                </a:cubicBezTo>
                <a:cubicBezTo>
                  <a:pt x="2131968" y="6352144"/>
                  <a:pt x="2131509" y="6348887"/>
                  <a:pt x="2131051" y="6347025"/>
                </a:cubicBezTo>
                <a:cubicBezTo>
                  <a:pt x="2130593" y="6343768"/>
                  <a:pt x="2129676" y="6341441"/>
                  <a:pt x="2127843" y="6339580"/>
                </a:cubicBezTo>
                <a:cubicBezTo>
                  <a:pt x="2126468" y="6337719"/>
                  <a:pt x="2123718" y="6335857"/>
                  <a:pt x="2120509" y="6334461"/>
                </a:cubicBezTo>
                <a:cubicBezTo>
                  <a:pt x="2117301" y="6333531"/>
                  <a:pt x="2112717" y="6332600"/>
                  <a:pt x="2107217" y="6332600"/>
                </a:cubicBezTo>
                <a:close/>
                <a:moveTo>
                  <a:pt x="1903245" y="6332600"/>
                </a:moveTo>
                <a:cubicBezTo>
                  <a:pt x="1894536" y="6332600"/>
                  <a:pt x="1887661" y="6335857"/>
                  <a:pt x="1882161" y="6341907"/>
                </a:cubicBezTo>
                <a:cubicBezTo>
                  <a:pt x="1876661" y="6347491"/>
                  <a:pt x="1873911" y="6355867"/>
                  <a:pt x="1873911" y="6366569"/>
                </a:cubicBezTo>
                <a:cubicBezTo>
                  <a:pt x="1873911" y="6377272"/>
                  <a:pt x="1876661" y="6385183"/>
                  <a:pt x="1882161" y="6391232"/>
                </a:cubicBezTo>
                <a:cubicBezTo>
                  <a:pt x="1887661" y="6396816"/>
                  <a:pt x="1894994" y="6399608"/>
                  <a:pt x="1904161" y="6399608"/>
                </a:cubicBezTo>
                <a:cubicBezTo>
                  <a:pt x="1911495" y="6399608"/>
                  <a:pt x="1917453" y="6397747"/>
                  <a:pt x="1922037" y="6394489"/>
                </a:cubicBezTo>
                <a:cubicBezTo>
                  <a:pt x="1926620" y="6390767"/>
                  <a:pt x="1930287" y="6385648"/>
                  <a:pt x="1931662" y="6379133"/>
                </a:cubicBezTo>
                <a:cubicBezTo>
                  <a:pt x="1920661" y="6377737"/>
                  <a:pt x="1920661" y="6377737"/>
                  <a:pt x="1920661" y="6377737"/>
                </a:cubicBezTo>
                <a:cubicBezTo>
                  <a:pt x="1919287" y="6382391"/>
                  <a:pt x="1916995" y="6385648"/>
                  <a:pt x="1914245" y="6387509"/>
                </a:cubicBezTo>
                <a:cubicBezTo>
                  <a:pt x="1911495" y="6389836"/>
                  <a:pt x="1907828" y="6390767"/>
                  <a:pt x="1904161" y="6390767"/>
                </a:cubicBezTo>
                <a:cubicBezTo>
                  <a:pt x="1898661" y="6390767"/>
                  <a:pt x="1894536" y="6388906"/>
                  <a:pt x="1890869" y="6385183"/>
                </a:cubicBezTo>
                <a:cubicBezTo>
                  <a:pt x="1887202" y="6381460"/>
                  <a:pt x="1885369" y="6375876"/>
                  <a:pt x="1884911" y="6368896"/>
                </a:cubicBezTo>
                <a:cubicBezTo>
                  <a:pt x="1932120" y="6368896"/>
                  <a:pt x="1932120" y="6368896"/>
                  <a:pt x="1932120" y="6368896"/>
                </a:cubicBezTo>
                <a:cubicBezTo>
                  <a:pt x="1932120" y="6367500"/>
                  <a:pt x="1932120" y="6366569"/>
                  <a:pt x="1932120" y="6366104"/>
                </a:cubicBezTo>
                <a:cubicBezTo>
                  <a:pt x="1932120" y="6355401"/>
                  <a:pt x="1929370" y="6347491"/>
                  <a:pt x="1924328" y="6341441"/>
                </a:cubicBezTo>
                <a:cubicBezTo>
                  <a:pt x="1918828" y="6335857"/>
                  <a:pt x="1911953" y="6332600"/>
                  <a:pt x="1903245" y="6332600"/>
                </a:cubicBezTo>
                <a:close/>
                <a:moveTo>
                  <a:pt x="1403290" y="6332600"/>
                </a:moveTo>
                <a:cubicBezTo>
                  <a:pt x="1397790" y="6332600"/>
                  <a:pt x="1393206" y="6333531"/>
                  <a:pt x="1389081" y="6334927"/>
                </a:cubicBezTo>
                <a:cubicBezTo>
                  <a:pt x="1384956" y="6336323"/>
                  <a:pt x="1381748" y="6338649"/>
                  <a:pt x="1379456" y="6341441"/>
                </a:cubicBezTo>
                <a:cubicBezTo>
                  <a:pt x="1377164" y="6344233"/>
                  <a:pt x="1375789" y="6347956"/>
                  <a:pt x="1374873" y="6352609"/>
                </a:cubicBezTo>
                <a:cubicBezTo>
                  <a:pt x="1385414" y="6354005"/>
                  <a:pt x="1385414" y="6354005"/>
                  <a:pt x="1385414" y="6354005"/>
                </a:cubicBezTo>
                <a:cubicBezTo>
                  <a:pt x="1386331" y="6349352"/>
                  <a:pt x="1388165" y="6346095"/>
                  <a:pt x="1390456" y="6344233"/>
                </a:cubicBezTo>
                <a:cubicBezTo>
                  <a:pt x="1393206" y="6342837"/>
                  <a:pt x="1396873" y="6341907"/>
                  <a:pt x="1401915" y="6341907"/>
                </a:cubicBezTo>
                <a:cubicBezTo>
                  <a:pt x="1406956" y="6341907"/>
                  <a:pt x="1411082" y="6342837"/>
                  <a:pt x="1413832" y="6345629"/>
                </a:cubicBezTo>
                <a:cubicBezTo>
                  <a:pt x="1416123" y="6347025"/>
                  <a:pt x="1417040" y="6350283"/>
                  <a:pt x="1417040" y="6354936"/>
                </a:cubicBezTo>
                <a:cubicBezTo>
                  <a:pt x="1417040" y="6355401"/>
                  <a:pt x="1417040" y="6356332"/>
                  <a:pt x="1417040" y="6357728"/>
                </a:cubicBezTo>
                <a:cubicBezTo>
                  <a:pt x="1412915" y="6359124"/>
                  <a:pt x="1406498" y="6360520"/>
                  <a:pt x="1397790" y="6361451"/>
                </a:cubicBezTo>
                <a:cubicBezTo>
                  <a:pt x="1393665" y="6361916"/>
                  <a:pt x="1390456" y="6362381"/>
                  <a:pt x="1388165" y="6362847"/>
                </a:cubicBezTo>
                <a:cubicBezTo>
                  <a:pt x="1385414" y="6363777"/>
                  <a:pt x="1383123" y="6365173"/>
                  <a:pt x="1380831" y="6366569"/>
                </a:cubicBezTo>
                <a:cubicBezTo>
                  <a:pt x="1378539" y="6367965"/>
                  <a:pt x="1376706" y="6370292"/>
                  <a:pt x="1374873" y="6372619"/>
                </a:cubicBezTo>
                <a:cubicBezTo>
                  <a:pt x="1373497" y="6375411"/>
                  <a:pt x="1373039" y="6378203"/>
                  <a:pt x="1373039" y="6381460"/>
                </a:cubicBezTo>
                <a:cubicBezTo>
                  <a:pt x="1373039" y="6386579"/>
                  <a:pt x="1374873" y="6391232"/>
                  <a:pt x="1378539" y="6394489"/>
                </a:cubicBezTo>
                <a:cubicBezTo>
                  <a:pt x="1382206" y="6398212"/>
                  <a:pt x="1387706" y="6399608"/>
                  <a:pt x="1394581" y="6399608"/>
                </a:cubicBezTo>
                <a:cubicBezTo>
                  <a:pt x="1398706" y="6399608"/>
                  <a:pt x="1402831" y="6399143"/>
                  <a:pt x="1406498" y="6397747"/>
                </a:cubicBezTo>
                <a:cubicBezTo>
                  <a:pt x="1410165" y="6396351"/>
                  <a:pt x="1413832" y="6394024"/>
                  <a:pt x="1417957" y="6390301"/>
                </a:cubicBezTo>
                <a:cubicBezTo>
                  <a:pt x="1417957" y="6393559"/>
                  <a:pt x="1418873" y="6395886"/>
                  <a:pt x="1419790" y="6398212"/>
                </a:cubicBezTo>
                <a:cubicBezTo>
                  <a:pt x="1431249" y="6398212"/>
                  <a:pt x="1431249" y="6398212"/>
                  <a:pt x="1431249" y="6398212"/>
                </a:cubicBezTo>
                <a:cubicBezTo>
                  <a:pt x="1429873" y="6395886"/>
                  <a:pt x="1428957" y="6393094"/>
                  <a:pt x="1428499" y="6390767"/>
                </a:cubicBezTo>
                <a:cubicBezTo>
                  <a:pt x="1428040" y="6387975"/>
                  <a:pt x="1427582" y="6381460"/>
                  <a:pt x="1427582" y="6371222"/>
                </a:cubicBezTo>
                <a:cubicBezTo>
                  <a:pt x="1427582" y="6356797"/>
                  <a:pt x="1427582" y="6356797"/>
                  <a:pt x="1427582" y="6356797"/>
                </a:cubicBezTo>
                <a:cubicBezTo>
                  <a:pt x="1427582" y="6352144"/>
                  <a:pt x="1427582" y="6348887"/>
                  <a:pt x="1427123" y="6347025"/>
                </a:cubicBezTo>
                <a:cubicBezTo>
                  <a:pt x="1426665" y="6343768"/>
                  <a:pt x="1425290" y="6341441"/>
                  <a:pt x="1423915" y="6339580"/>
                </a:cubicBezTo>
                <a:cubicBezTo>
                  <a:pt x="1422082" y="6337719"/>
                  <a:pt x="1419790" y="6335857"/>
                  <a:pt x="1416582" y="6334461"/>
                </a:cubicBezTo>
                <a:cubicBezTo>
                  <a:pt x="1412915" y="6333531"/>
                  <a:pt x="1408790" y="6332600"/>
                  <a:pt x="1403290" y="6332600"/>
                </a:cubicBezTo>
                <a:close/>
                <a:moveTo>
                  <a:pt x="1165186" y="6332600"/>
                </a:moveTo>
                <a:cubicBezTo>
                  <a:pt x="1157381" y="6332600"/>
                  <a:pt x="1150953" y="6334927"/>
                  <a:pt x="1145444" y="6340045"/>
                </a:cubicBezTo>
                <a:cubicBezTo>
                  <a:pt x="1139017" y="6345629"/>
                  <a:pt x="1135803" y="6354470"/>
                  <a:pt x="1135803" y="6366104"/>
                </a:cubicBezTo>
                <a:cubicBezTo>
                  <a:pt x="1135803" y="6377272"/>
                  <a:pt x="1138558" y="6385183"/>
                  <a:pt x="1143608" y="6391232"/>
                </a:cubicBezTo>
                <a:cubicBezTo>
                  <a:pt x="1149117" y="6396816"/>
                  <a:pt x="1156462" y="6399608"/>
                  <a:pt x="1165186" y="6399608"/>
                </a:cubicBezTo>
                <a:cubicBezTo>
                  <a:pt x="1170695" y="6399608"/>
                  <a:pt x="1175745" y="6398212"/>
                  <a:pt x="1180337" y="6395886"/>
                </a:cubicBezTo>
                <a:cubicBezTo>
                  <a:pt x="1185387" y="6393094"/>
                  <a:pt x="1188600" y="6389371"/>
                  <a:pt x="1191355" y="6384718"/>
                </a:cubicBezTo>
                <a:cubicBezTo>
                  <a:pt x="1193650" y="6380064"/>
                  <a:pt x="1195027" y="6373549"/>
                  <a:pt x="1195027" y="6365173"/>
                </a:cubicBezTo>
                <a:cubicBezTo>
                  <a:pt x="1195027" y="6354936"/>
                  <a:pt x="1192273" y="6347025"/>
                  <a:pt x="1186764" y="6341441"/>
                </a:cubicBezTo>
                <a:cubicBezTo>
                  <a:pt x="1181255" y="6335857"/>
                  <a:pt x="1173909" y="6332600"/>
                  <a:pt x="1165186" y="6332600"/>
                </a:cubicBezTo>
                <a:close/>
                <a:moveTo>
                  <a:pt x="1003368" y="6332600"/>
                </a:moveTo>
                <a:cubicBezTo>
                  <a:pt x="994660" y="6332600"/>
                  <a:pt x="987327" y="6335857"/>
                  <a:pt x="982285" y="6341907"/>
                </a:cubicBezTo>
                <a:cubicBezTo>
                  <a:pt x="976785" y="6347491"/>
                  <a:pt x="974035" y="6355867"/>
                  <a:pt x="974035" y="6366569"/>
                </a:cubicBezTo>
                <a:cubicBezTo>
                  <a:pt x="974035" y="6377272"/>
                  <a:pt x="976785" y="6385183"/>
                  <a:pt x="981826" y="6391232"/>
                </a:cubicBezTo>
                <a:cubicBezTo>
                  <a:pt x="987327" y="6396816"/>
                  <a:pt x="994660" y="6399608"/>
                  <a:pt x="1003827" y="6399608"/>
                </a:cubicBezTo>
                <a:cubicBezTo>
                  <a:pt x="1011160" y="6399608"/>
                  <a:pt x="1017119" y="6397747"/>
                  <a:pt x="1022161" y="6394489"/>
                </a:cubicBezTo>
                <a:cubicBezTo>
                  <a:pt x="1026744" y="6390767"/>
                  <a:pt x="1029953" y="6385648"/>
                  <a:pt x="1031786" y="6379133"/>
                </a:cubicBezTo>
                <a:cubicBezTo>
                  <a:pt x="1020786" y="6377737"/>
                  <a:pt x="1020786" y="6377737"/>
                  <a:pt x="1020786" y="6377737"/>
                </a:cubicBezTo>
                <a:cubicBezTo>
                  <a:pt x="1018952" y="6382390"/>
                  <a:pt x="1016661" y="6385648"/>
                  <a:pt x="1013910" y="6387509"/>
                </a:cubicBezTo>
                <a:cubicBezTo>
                  <a:pt x="1011160" y="6389836"/>
                  <a:pt x="1007952" y="6390767"/>
                  <a:pt x="1003827" y="6390767"/>
                </a:cubicBezTo>
                <a:cubicBezTo>
                  <a:pt x="998785" y="6390767"/>
                  <a:pt x="994202" y="6388905"/>
                  <a:pt x="990993" y="6385183"/>
                </a:cubicBezTo>
                <a:cubicBezTo>
                  <a:pt x="987327" y="6381460"/>
                  <a:pt x="985493" y="6375876"/>
                  <a:pt x="985035" y="6368896"/>
                </a:cubicBezTo>
                <a:cubicBezTo>
                  <a:pt x="1031786" y="6368896"/>
                  <a:pt x="1031786" y="6368896"/>
                  <a:pt x="1031786" y="6368896"/>
                </a:cubicBezTo>
                <a:cubicBezTo>
                  <a:pt x="1032244" y="6367500"/>
                  <a:pt x="1032244" y="6366569"/>
                  <a:pt x="1032244" y="6366104"/>
                </a:cubicBezTo>
                <a:cubicBezTo>
                  <a:pt x="1032244" y="6355401"/>
                  <a:pt x="1029494" y="6347491"/>
                  <a:pt x="1023994" y="6341441"/>
                </a:cubicBezTo>
                <a:cubicBezTo>
                  <a:pt x="1018494" y="6335857"/>
                  <a:pt x="1011619" y="6332600"/>
                  <a:pt x="1003368" y="6332600"/>
                </a:cubicBezTo>
                <a:close/>
                <a:moveTo>
                  <a:pt x="936790" y="6332600"/>
                </a:moveTo>
                <a:cubicBezTo>
                  <a:pt x="933590" y="6332600"/>
                  <a:pt x="930847" y="6333065"/>
                  <a:pt x="927647" y="6333996"/>
                </a:cubicBezTo>
                <a:cubicBezTo>
                  <a:pt x="924904" y="6334926"/>
                  <a:pt x="922618" y="6335857"/>
                  <a:pt x="920789" y="6337253"/>
                </a:cubicBezTo>
                <a:cubicBezTo>
                  <a:pt x="918961" y="6338649"/>
                  <a:pt x="917132" y="6340976"/>
                  <a:pt x="915760" y="6343302"/>
                </a:cubicBezTo>
                <a:cubicBezTo>
                  <a:pt x="914389" y="6345629"/>
                  <a:pt x="913932" y="6348421"/>
                  <a:pt x="913932" y="6351213"/>
                </a:cubicBezTo>
                <a:cubicBezTo>
                  <a:pt x="913932" y="6354470"/>
                  <a:pt x="914389" y="6357262"/>
                  <a:pt x="916217" y="6359589"/>
                </a:cubicBezTo>
                <a:cubicBezTo>
                  <a:pt x="917589" y="6362381"/>
                  <a:pt x="919875" y="6364242"/>
                  <a:pt x="923075" y="6366104"/>
                </a:cubicBezTo>
                <a:cubicBezTo>
                  <a:pt x="926275" y="6367500"/>
                  <a:pt x="931304" y="6368896"/>
                  <a:pt x="939533" y="6371222"/>
                </a:cubicBezTo>
                <a:cubicBezTo>
                  <a:pt x="945019" y="6372618"/>
                  <a:pt x="948676" y="6374015"/>
                  <a:pt x="950048" y="6374945"/>
                </a:cubicBezTo>
                <a:cubicBezTo>
                  <a:pt x="952333" y="6376341"/>
                  <a:pt x="953248" y="6378202"/>
                  <a:pt x="953248" y="6380529"/>
                </a:cubicBezTo>
                <a:cubicBezTo>
                  <a:pt x="953248" y="6383321"/>
                  <a:pt x="952333" y="6385648"/>
                  <a:pt x="949591" y="6387975"/>
                </a:cubicBezTo>
                <a:cubicBezTo>
                  <a:pt x="947305" y="6389836"/>
                  <a:pt x="943647" y="6390767"/>
                  <a:pt x="939075" y="6390767"/>
                </a:cubicBezTo>
                <a:cubicBezTo>
                  <a:pt x="934047" y="6390767"/>
                  <a:pt x="930390" y="6389836"/>
                  <a:pt x="927647" y="6387509"/>
                </a:cubicBezTo>
                <a:cubicBezTo>
                  <a:pt x="924904" y="6385183"/>
                  <a:pt x="923075" y="6381925"/>
                  <a:pt x="922618" y="6377272"/>
                </a:cubicBezTo>
                <a:cubicBezTo>
                  <a:pt x="912103" y="6379133"/>
                  <a:pt x="912103" y="6379133"/>
                  <a:pt x="912103" y="6379133"/>
                </a:cubicBezTo>
                <a:cubicBezTo>
                  <a:pt x="913017" y="6386113"/>
                  <a:pt x="915760" y="6391232"/>
                  <a:pt x="920332" y="6394489"/>
                </a:cubicBezTo>
                <a:cubicBezTo>
                  <a:pt x="924447" y="6398212"/>
                  <a:pt x="930847" y="6399608"/>
                  <a:pt x="939075" y="6399608"/>
                </a:cubicBezTo>
                <a:cubicBezTo>
                  <a:pt x="944104" y="6399608"/>
                  <a:pt x="948219" y="6398677"/>
                  <a:pt x="952333" y="6397281"/>
                </a:cubicBezTo>
                <a:cubicBezTo>
                  <a:pt x="955991" y="6395420"/>
                  <a:pt x="959191" y="6393093"/>
                  <a:pt x="961020" y="6389836"/>
                </a:cubicBezTo>
                <a:cubicBezTo>
                  <a:pt x="963306" y="6386579"/>
                  <a:pt x="964221" y="6382856"/>
                  <a:pt x="964221" y="6379598"/>
                </a:cubicBezTo>
                <a:cubicBezTo>
                  <a:pt x="964221" y="6375876"/>
                  <a:pt x="963306" y="6372618"/>
                  <a:pt x="961934" y="6370292"/>
                </a:cubicBezTo>
                <a:cubicBezTo>
                  <a:pt x="960106" y="6367500"/>
                  <a:pt x="957820" y="6365638"/>
                  <a:pt x="954619" y="6364242"/>
                </a:cubicBezTo>
                <a:cubicBezTo>
                  <a:pt x="951877" y="6363312"/>
                  <a:pt x="946390" y="6361450"/>
                  <a:pt x="939075" y="6359589"/>
                </a:cubicBezTo>
                <a:cubicBezTo>
                  <a:pt x="933590" y="6358193"/>
                  <a:pt x="930390" y="6357262"/>
                  <a:pt x="929475" y="6356797"/>
                </a:cubicBezTo>
                <a:cubicBezTo>
                  <a:pt x="927647" y="6355866"/>
                  <a:pt x="926275" y="6354936"/>
                  <a:pt x="925361" y="6353539"/>
                </a:cubicBezTo>
                <a:cubicBezTo>
                  <a:pt x="924447" y="6352609"/>
                  <a:pt x="923989" y="6351213"/>
                  <a:pt x="923989" y="6349817"/>
                </a:cubicBezTo>
                <a:cubicBezTo>
                  <a:pt x="923989" y="6347956"/>
                  <a:pt x="925361" y="6345629"/>
                  <a:pt x="927189" y="6344233"/>
                </a:cubicBezTo>
                <a:cubicBezTo>
                  <a:pt x="929475" y="6342372"/>
                  <a:pt x="932676" y="6341906"/>
                  <a:pt x="937704" y="6341906"/>
                </a:cubicBezTo>
                <a:cubicBezTo>
                  <a:pt x="941819" y="6341906"/>
                  <a:pt x="945019" y="6342372"/>
                  <a:pt x="947305" y="6344233"/>
                </a:cubicBezTo>
                <a:cubicBezTo>
                  <a:pt x="949591" y="6346094"/>
                  <a:pt x="950962" y="6348886"/>
                  <a:pt x="951419" y="6352144"/>
                </a:cubicBezTo>
                <a:cubicBezTo>
                  <a:pt x="961934" y="6350748"/>
                  <a:pt x="961934" y="6350748"/>
                  <a:pt x="961934" y="6350748"/>
                </a:cubicBezTo>
                <a:cubicBezTo>
                  <a:pt x="961477" y="6346560"/>
                  <a:pt x="960106" y="6343302"/>
                  <a:pt x="958277" y="6340976"/>
                </a:cubicBezTo>
                <a:cubicBezTo>
                  <a:pt x="956449" y="6338184"/>
                  <a:pt x="953705" y="6336322"/>
                  <a:pt x="950048" y="6334926"/>
                </a:cubicBezTo>
                <a:cubicBezTo>
                  <a:pt x="946390" y="6333530"/>
                  <a:pt x="941819" y="6332600"/>
                  <a:pt x="936790" y="6332600"/>
                </a:cubicBezTo>
                <a:close/>
                <a:moveTo>
                  <a:pt x="876330" y="6332600"/>
                </a:moveTo>
                <a:cubicBezTo>
                  <a:pt x="873130" y="6332600"/>
                  <a:pt x="869930" y="6333065"/>
                  <a:pt x="867187" y="6333996"/>
                </a:cubicBezTo>
                <a:cubicBezTo>
                  <a:pt x="863987" y="6334926"/>
                  <a:pt x="861701" y="6335857"/>
                  <a:pt x="860329" y="6337253"/>
                </a:cubicBezTo>
                <a:cubicBezTo>
                  <a:pt x="858043" y="6338649"/>
                  <a:pt x="856215" y="6340976"/>
                  <a:pt x="854843" y="6343302"/>
                </a:cubicBezTo>
                <a:cubicBezTo>
                  <a:pt x="853472" y="6345629"/>
                  <a:pt x="853015" y="6348421"/>
                  <a:pt x="853015" y="6351213"/>
                </a:cubicBezTo>
                <a:cubicBezTo>
                  <a:pt x="853015" y="6354470"/>
                  <a:pt x="853929" y="6357262"/>
                  <a:pt x="855301" y="6359589"/>
                </a:cubicBezTo>
                <a:cubicBezTo>
                  <a:pt x="857129" y="6362381"/>
                  <a:pt x="859415" y="6364242"/>
                  <a:pt x="862158" y="6366104"/>
                </a:cubicBezTo>
                <a:cubicBezTo>
                  <a:pt x="865358" y="6367500"/>
                  <a:pt x="870844" y="6368896"/>
                  <a:pt x="878616" y="6371222"/>
                </a:cubicBezTo>
                <a:cubicBezTo>
                  <a:pt x="884102" y="6372618"/>
                  <a:pt x="887760" y="6374015"/>
                  <a:pt x="889589" y="6374945"/>
                </a:cubicBezTo>
                <a:cubicBezTo>
                  <a:pt x="891417" y="6376341"/>
                  <a:pt x="892332" y="6378202"/>
                  <a:pt x="892332" y="6380529"/>
                </a:cubicBezTo>
                <a:cubicBezTo>
                  <a:pt x="892332" y="6383321"/>
                  <a:pt x="891417" y="6385648"/>
                  <a:pt x="889132" y="6387975"/>
                </a:cubicBezTo>
                <a:cubicBezTo>
                  <a:pt x="886846" y="6389836"/>
                  <a:pt x="883188" y="6390767"/>
                  <a:pt x="878159" y="6390767"/>
                </a:cubicBezTo>
                <a:cubicBezTo>
                  <a:pt x="873130" y="6390767"/>
                  <a:pt x="869473" y="6389836"/>
                  <a:pt x="866730" y="6387509"/>
                </a:cubicBezTo>
                <a:cubicBezTo>
                  <a:pt x="863987" y="6385183"/>
                  <a:pt x="862158" y="6381925"/>
                  <a:pt x="861701" y="6377272"/>
                </a:cubicBezTo>
                <a:cubicBezTo>
                  <a:pt x="851186" y="6379133"/>
                  <a:pt x="851186" y="6379133"/>
                  <a:pt x="851186" y="6379133"/>
                </a:cubicBezTo>
                <a:cubicBezTo>
                  <a:pt x="852557" y="6386113"/>
                  <a:pt x="855301" y="6391232"/>
                  <a:pt x="859415" y="6394489"/>
                </a:cubicBezTo>
                <a:cubicBezTo>
                  <a:pt x="863530" y="6398212"/>
                  <a:pt x="869930" y="6399608"/>
                  <a:pt x="878159" y="6399608"/>
                </a:cubicBezTo>
                <a:cubicBezTo>
                  <a:pt x="883188" y="6399608"/>
                  <a:pt x="887302" y="6398677"/>
                  <a:pt x="891417" y="6397281"/>
                </a:cubicBezTo>
                <a:cubicBezTo>
                  <a:pt x="895532" y="6395420"/>
                  <a:pt x="898275" y="6393093"/>
                  <a:pt x="900561" y="6389836"/>
                </a:cubicBezTo>
                <a:cubicBezTo>
                  <a:pt x="902389" y="6386579"/>
                  <a:pt x="903304" y="6382856"/>
                  <a:pt x="903304" y="6379598"/>
                </a:cubicBezTo>
                <a:cubicBezTo>
                  <a:pt x="903304" y="6375876"/>
                  <a:pt x="902847" y="6372618"/>
                  <a:pt x="901018" y="6370292"/>
                </a:cubicBezTo>
                <a:cubicBezTo>
                  <a:pt x="899189" y="6367500"/>
                  <a:pt x="896903" y="6365638"/>
                  <a:pt x="894160" y="6364242"/>
                </a:cubicBezTo>
                <a:cubicBezTo>
                  <a:pt x="890960" y="6363312"/>
                  <a:pt x="885474" y="6361450"/>
                  <a:pt x="878159" y="6359589"/>
                </a:cubicBezTo>
                <a:cubicBezTo>
                  <a:pt x="873130" y="6358193"/>
                  <a:pt x="869930" y="6357262"/>
                  <a:pt x="868559" y="6356797"/>
                </a:cubicBezTo>
                <a:cubicBezTo>
                  <a:pt x="866730" y="6355866"/>
                  <a:pt x="865358" y="6354936"/>
                  <a:pt x="864444" y="6353540"/>
                </a:cubicBezTo>
                <a:cubicBezTo>
                  <a:pt x="863530" y="6352609"/>
                  <a:pt x="863530" y="6351213"/>
                  <a:pt x="863530" y="6349817"/>
                </a:cubicBezTo>
                <a:cubicBezTo>
                  <a:pt x="863530" y="6347956"/>
                  <a:pt x="864444" y="6345629"/>
                  <a:pt x="866273" y="6344233"/>
                </a:cubicBezTo>
                <a:cubicBezTo>
                  <a:pt x="868559" y="6342372"/>
                  <a:pt x="872216" y="6341906"/>
                  <a:pt x="876788" y="6341906"/>
                </a:cubicBezTo>
                <a:cubicBezTo>
                  <a:pt x="880902" y="6341906"/>
                  <a:pt x="884102" y="6342372"/>
                  <a:pt x="886388" y="6344233"/>
                </a:cubicBezTo>
                <a:cubicBezTo>
                  <a:pt x="888674" y="6346094"/>
                  <a:pt x="890046" y="6348886"/>
                  <a:pt x="890503" y="6352144"/>
                </a:cubicBezTo>
                <a:cubicBezTo>
                  <a:pt x="901018" y="6350748"/>
                  <a:pt x="901018" y="6350748"/>
                  <a:pt x="901018" y="6350748"/>
                </a:cubicBezTo>
                <a:cubicBezTo>
                  <a:pt x="900561" y="6346560"/>
                  <a:pt x="899189" y="6343302"/>
                  <a:pt x="897361" y="6340976"/>
                </a:cubicBezTo>
                <a:cubicBezTo>
                  <a:pt x="895532" y="6338184"/>
                  <a:pt x="892789" y="6336322"/>
                  <a:pt x="889132" y="6334926"/>
                </a:cubicBezTo>
                <a:cubicBezTo>
                  <a:pt x="885474" y="6333530"/>
                  <a:pt x="880902" y="6332600"/>
                  <a:pt x="876330" y="6332600"/>
                </a:cubicBezTo>
                <a:close/>
                <a:moveTo>
                  <a:pt x="813512" y="6332600"/>
                </a:moveTo>
                <a:cubicBezTo>
                  <a:pt x="804803" y="6332600"/>
                  <a:pt x="797928" y="6335857"/>
                  <a:pt x="792428" y="6341907"/>
                </a:cubicBezTo>
                <a:cubicBezTo>
                  <a:pt x="786928" y="6347491"/>
                  <a:pt x="784178" y="6355867"/>
                  <a:pt x="784178" y="6366569"/>
                </a:cubicBezTo>
                <a:cubicBezTo>
                  <a:pt x="784178" y="6377272"/>
                  <a:pt x="786928" y="6385183"/>
                  <a:pt x="792428" y="6391232"/>
                </a:cubicBezTo>
                <a:cubicBezTo>
                  <a:pt x="797470" y="6396816"/>
                  <a:pt x="804803" y="6399608"/>
                  <a:pt x="814428" y="6399608"/>
                </a:cubicBezTo>
                <a:cubicBezTo>
                  <a:pt x="821762" y="6399608"/>
                  <a:pt x="827720" y="6397747"/>
                  <a:pt x="832304" y="6394489"/>
                </a:cubicBezTo>
                <a:cubicBezTo>
                  <a:pt x="836887" y="6390767"/>
                  <a:pt x="840096" y="6385648"/>
                  <a:pt x="841929" y="6379133"/>
                </a:cubicBezTo>
                <a:cubicBezTo>
                  <a:pt x="830929" y="6377737"/>
                  <a:pt x="830929" y="6377737"/>
                  <a:pt x="830929" y="6377737"/>
                </a:cubicBezTo>
                <a:cubicBezTo>
                  <a:pt x="829095" y="6382390"/>
                  <a:pt x="827262" y="6385648"/>
                  <a:pt x="824512" y="6387509"/>
                </a:cubicBezTo>
                <a:cubicBezTo>
                  <a:pt x="821762" y="6389836"/>
                  <a:pt x="818095" y="6390767"/>
                  <a:pt x="814428" y="6390767"/>
                </a:cubicBezTo>
                <a:cubicBezTo>
                  <a:pt x="808929" y="6390767"/>
                  <a:pt x="804803" y="6388905"/>
                  <a:pt x="801137" y="6385183"/>
                </a:cubicBezTo>
                <a:cubicBezTo>
                  <a:pt x="797470" y="6381460"/>
                  <a:pt x="795636" y="6375876"/>
                  <a:pt x="795178" y="6368896"/>
                </a:cubicBezTo>
                <a:cubicBezTo>
                  <a:pt x="842387" y="6368896"/>
                  <a:pt x="842387" y="6368896"/>
                  <a:pt x="842387" y="6368896"/>
                </a:cubicBezTo>
                <a:cubicBezTo>
                  <a:pt x="842387" y="6367500"/>
                  <a:pt x="842387" y="6366569"/>
                  <a:pt x="842387" y="6366104"/>
                </a:cubicBezTo>
                <a:cubicBezTo>
                  <a:pt x="842387" y="6355401"/>
                  <a:pt x="839637" y="6347491"/>
                  <a:pt x="834137" y="6341441"/>
                </a:cubicBezTo>
                <a:cubicBezTo>
                  <a:pt x="829095" y="6335857"/>
                  <a:pt x="822220" y="6332600"/>
                  <a:pt x="813512" y="6332600"/>
                </a:cubicBezTo>
                <a:close/>
                <a:moveTo>
                  <a:pt x="749731" y="6332600"/>
                </a:moveTo>
                <a:cubicBezTo>
                  <a:pt x="741004" y="6332600"/>
                  <a:pt x="734115" y="6336325"/>
                  <a:pt x="729522" y="6343309"/>
                </a:cubicBezTo>
                <a:cubicBezTo>
                  <a:pt x="729522" y="6333997"/>
                  <a:pt x="729522" y="6333997"/>
                  <a:pt x="729522" y="6333997"/>
                </a:cubicBezTo>
                <a:cubicBezTo>
                  <a:pt x="719877" y="6333997"/>
                  <a:pt x="719877" y="6333997"/>
                  <a:pt x="719877" y="6333997"/>
                </a:cubicBezTo>
                <a:cubicBezTo>
                  <a:pt x="719877" y="6398254"/>
                  <a:pt x="719877" y="6398254"/>
                  <a:pt x="719877" y="6398254"/>
                </a:cubicBezTo>
                <a:cubicBezTo>
                  <a:pt x="730441" y="6398254"/>
                  <a:pt x="730441" y="6398254"/>
                  <a:pt x="730441" y="6398254"/>
                </a:cubicBezTo>
                <a:cubicBezTo>
                  <a:pt x="730441" y="6363332"/>
                  <a:pt x="730441" y="6363332"/>
                  <a:pt x="730441" y="6363332"/>
                </a:cubicBezTo>
                <a:cubicBezTo>
                  <a:pt x="730441" y="6354950"/>
                  <a:pt x="732278" y="6349363"/>
                  <a:pt x="735493" y="6346569"/>
                </a:cubicBezTo>
                <a:cubicBezTo>
                  <a:pt x="738708" y="6343775"/>
                  <a:pt x="742841" y="6342378"/>
                  <a:pt x="747434" y="6342378"/>
                </a:cubicBezTo>
                <a:cubicBezTo>
                  <a:pt x="750190" y="6342378"/>
                  <a:pt x="752946" y="6342843"/>
                  <a:pt x="754783" y="6344241"/>
                </a:cubicBezTo>
                <a:cubicBezTo>
                  <a:pt x="757079" y="6345637"/>
                  <a:pt x="758457" y="6347034"/>
                  <a:pt x="759376" y="6349363"/>
                </a:cubicBezTo>
                <a:cubicBezTo>
                  <a:pt x="760295" y="6351691"/>
                  <a:pt x="760754" y="6354950"/>
                  <a:pt x="760754" y="6359141"/>
                </a:cubicBezTo>
                <a:cubicBezTo>
                  <a:pt x="760754" y="6398254"/>
                  <a:pt x="760754" y="6398254"/>
                  <a:pt x="760754" y="6398254"/>
                </a:cubicBezTo>
                <a:cubicBezTo>
                  <a:pt x="771318" y="6398254"/>
                  <a:pt x="771318" y="6398254"/>
                  <a:pt x="771318" y="6398254"/>
                </a:cubicBezTo>
                <a:cubicBezTo>
                  <a:pt x="771318" y="6358675"/>
                  <a:pt x="771318" y="6358675"/>
                  <a:pt x="771318" y="6358675"/>
                </a:cubicBezTo>
                <a:cubicBezTo>
                  <a:pt x="771318" y="6354018"/>
                  <a:pt x="771318" y="6350294"/>
                  <a:pt x="770858" y="6348431"/>
                </a:cubicBezTo>
                <a:cubicBezTo>
                  <a:pt x="769940" y="6345172"/>
                  <a:pt x="769021" y="6342378"/>
                  <a:pt x="767184" y="6340516"/>
                </a:cubicBezTo>
                <a:cubicBezTo>
                  <a:pt x="765806" y="6338187"/>
                  <a:pt x="763510" y="6336325"/>
                  <a:pt x="760295" y="6334928"/>
                </a:cubicBezTo>
                <a:cubicBezTo>
                  <a:pt x="757079" y="6333531"/>
                  <a:pt x="753405" y="6332600"/>
                  <a:pt x="749731" y="6332600"/>
                </a:cubicBezTo>
                <a:close/>
                <a:moveTo>
                  <a:pt x="652512" y="6332600"/>
                </a:moveTo>
                <a:cubicBezTo>
                  <a:pt x="649312" y="6332600"/>
                  <a:pt x="646569" y="6333065"/>
                  <a:pt x="643369" y="6333996"/>
                </a:cubicBezTo>
                <a:cubicBezTo>
                  <a:pt x="640626" y="6334927"/>
                  <a:pt x="638340" y="6335857"/>
                  <a:pt x="636511" y="6337253"/>
                </a:cubicBezTo>
                <a:cubicBezTo>
                  <a:pt x="634682" y="6338649"/>
                  <a:pt x="632853" y="6340976"/>
                  <a:pt x="631482" y="6343302"/>
                </a:cubicBezTo>
                <a:cubicBezTo>
                  <a:pt x="630111" y="6345629"/>
                  <a:pt x="629653" y="6348421"/>
                  <a:pt x="629653" y="6351213"/>
                </a:cubicBezTo>
                <a:cubicBezTo>
                  <a:pt x="629653" y="6354470"/>
                  <a:pt x="630111" y="6357262"/>
                  <a:pt x="631939" y="6359589"/>
                </a:cubicBezTo>
                <a:cubicBezTo>
                  <a:pt x="633311" y="6362381"/>
                  <a:pt x="635597" y="6364242"/>
                  <a:pt x="638797" y="6366104"/>
                </a:cubicBezTo>
                <a:cubicBezTo>
                  <a:pt x="641997" y="6367500"/>
                  <a:pt x="647026" y="6368896"/>
                  <a:pt x="655255" y="6371222"/>
                </a:cubicBezTo>
                <a:cubicBezTo>
                  <a:pt x="660741" y="6372619"/>
                  <a:pt x="664399" y="6374015"/>
                  <a:pt x="665770" y="6374945"/>
                </a:cubicBezTo>
                <a:cubicBezTo>
                  <a:pt x="668056" y="6376341"/>
                  <a:pt x="668970" y="6378203"/>
                  <a:pt x="668970" y="6380529"/>
                </a:cubicBezTo>
                <a:cubicBezTo>
                  <a:pt x="668970" y="6383321"/>
                  <a:pt x="668056" y="6385648"/>
                  <a:pt x="665313" y="6387975"/>
                </a:cubicBezTo>
                <a:cubicBezTo>
                  <a:pt x="663027" y="6389836"/>
                  <a:pt x="659370" y="6390767"/>
                  <a:pt x="654798" y="6390767"/>
                </a:cubicBezTo>
                <a:cubicBezTo>
                  <a:pt x="649769" y="6390767"/>
                  <a:pt x="646112" y="6389836"/>
                  <a:pt x="643369" y="6387509"/>
                </a:cubicBezTo>
                <a:cubicBezTo>
                  <a:pt x="640626" y="6385183"/>
                  <a:pt x="638797" y="6381925"/>
                  <a:pt x="638340" y="6377272"/>
                </a:cubicBezTo>
                <a:cubicBezTo>
                  <a:pt x="627825" y="6379133"/>
                  <a:pt x="627825" y="6379133"/>
                  <a:pt x="627825" y="6379133"/>
                </a:cubicBezTo>
                <a:cubicBezTo>
                  <a:pt x="628739" y="6386113"/>
                  <a:pt x="631482" y="6391232"/>
                  <a:pt x="636054" y="6394489"/>
                </a:cubicBezTo>
                <a:cubicBezTo>
                  <a:pt x="640168" y="6398212"/>
                  <a:pt x="646569" y="6399608"/>
                  <a:pt x="654798" y="6399608"/>
                </a:cubicBezTo>
                <a:cubicBezTo>
                  <a:pt x="659827" y="6399608"/>
                  <a:pt x="663942" y="6398677"/>
                  <a:pt x="668056" y="6397281"/>
                </a:cubicBezTo>
                <a:cubicBezTo>
                  <a:pt x="671713" y="6395420"/>
                  <a:pt x="674913" y="6393093"/>
                  <a:pt x="676742" y="6389836"/>
                </a:cubicBezTo>
                <a:cubicBezTo>
                  <a:pt x="679028" y="6386579"/>
                  <a:pt x="679942" y="6382856"/>
                  <a:pt x="679942" y="6379598"/>
                </a:cubicBezTo>
                <a:cubicBezTo>
                  <a:pt x="679942" y="6375876"/>
                  <a:pt x="679028" y="6372619"/>
                  <a:pt x="677657" y="6370292"/>
                </a:cubicBezTo>
                <a:cubicBezTo>
                  <a:pt x="675828" y="6367500"/>
                  <a:pt x="673542" y="6365638"/>
                  <a:pt x="670342" y="6364242"/>
                </a:cubicBezTo>
                <a:cubicBezTo>
                  <a:pt x="667599" y="6363312"/>
                  <a:pt x="662113" y="6361450"/>
                  <a:pt x="654798" y="6359589"/>
                </a:cubicBezTo>
                <a:cubicBezTo>
                  <a:pt x="649312" y="6358193"/>
                  <a:pt x="646112" y="6357262"/>
                  <a:pt x="645197" y="6356797"/>
                </a:cubicBezTo>
                <a:cubicBezTo>
                  <a:pt x="643369" y="6355866"/>
                  <a:pt x="641997" y="6354936"/>
                  <a:pt x="641083" y="6353540"/>
                </a:cubicBezTo>
                <a:cubicBezTo>
                  <a:pt x="640168" y="6352609"/>
                  <a:pt x="639711" y="6351213"/>
                  <a:pt x="639711" y="6349817"/>
                </a:cubicBezTo>
                <a:cubicBezTo>
                  <a:pt x="639711" y="6347956"/>
                  <a:pt x="641083" y="6345629"/>
                  <a:pt x="642911" y="6344233"/>
                </a:cubicBezTo>
                <a:cubicBezTo>
                  <a:pt x="645197" y="6342372"/>
                  <a:pt x="648398" y="6341906"/>
                  <a:pt x="653426" y="6341906"/>
                </a:cubicBezTo>
                <a:cubicBezTo>
                  <a:pt x="657541" y="6341906"/>
                  <a:pt x="660741" y="6342372"/>
                  <a:pt x="663027" y="6344233"/>
                </a:cubicBezTo>
                <a:cubicBezTo>
                  <a:pt x="665313" y="6346094"/>
                  <a:pt x="666684" y="6348887"/>
                  <a:pt x="667142" y="6352144"/>
                </a:cubicBezTo>
                <a:cubicBezTo>
                  <a:pt x="677657" y="6350748"/>
                  <a:pt x="677657" y="6350748"/>
                  <a:pt x="677657" y="6350748"/>
                </a:cubicBezTo>
                <a:cubicBezTo>
                  <a:pt x="677199" y="6346560"/>
                  <a:pt x="675828" y="6343302"/>
                  <a:pt x="673999" y="6340976"/>
                </a:cubicBezTo>
                <a:cubicBezTo>
                  <a:pt x="672170" y="6338184"/>
                  <a:pt x="669427" y="6336322"/>
                  <a:pt x="665770" y="6334927"/>
                </a:cubicBezTo>
                <a:cubicBezTo>
                  <a:pt x="662113" y="6333530"/>
                  <a:pt x="657541" y="6332600"/>
                  <a:pt x="652512" y="6332600"/>
                </a:cubicBezTo>
                <a:close/>
                <a:moveTo>
                  <a:pt x="2178229" y="6332599"/>
                </a:moveTo>
                <a:cubicBezTo>
                  <a:pt x="2169043" y="6332599"/>
                  <a:pt x="2162613" y="6336324"/>
                  <a:pt x="2158020" y="6343309"/>
                </a:cubicBezTo>
                <a:cubicBezTo>
                  <a:pt x="2158020" y="6333996"/>
                  <a:pt x="2158020" y="6333996"/>
                  <a:pt x="2158020" y="6333996"/>
                </a:cubicBezTo>
                <a:cubicBezTo>
                  <a:pt x="2148375" y="6333996"/>
                  <a:pt x="2148375" y="6333996"/>
                  <a:pt x="2148375" y="6333996"/>
                </a:cubicBezTo>
                <a:cubicBezTo>
                  <a:pt x="2148375" y="6398254"/>
                  <a:pt x="2148375" y="6398254"/>
                  <a:pt x="2148375" y="6398254"/>
                </a:cubicBezTo>
                <a:cubicBezTo>
                  <a:pt x="2158939" y="6398254"/>
                  <a:pt x="2158939" y="6398254"/>
                  <a:pt x="2158939" y="6398254"/>
                </a:cubicBezTo>
                <a:cubicBezTo>
                  <a:pt x="2158939" y="6363331"/>
                  <a:pt x="2158939" y="6363331"/>
                  <a:pt x="2158939" y="6363331"/>
                </a:cubicBezTo>
                <a:cubicBezTo>
                  <a:pt x="2158939" y="6354950"/>
                  <a:pt x="2160776" y="6349362"/>
                  <a:pt x="2163991" y="6346568"/>
                </a:cubicBezTo>
                <a:cubicBezTo>
                  <a:pt x="2167206" y="6343774"/>
                  <a:pt x="2171339" y="6342378"/>
                  <a:pt x="2175932" y="6342378"/>
                </a:cubicBezTo>
                <a:cubicBezTo>
                  <a:pt x="2178688" y="6342378"/>
                  <a:pt x="2180985" y="6342843"/>
                  <a:pt x="2183281" y="6344240"/>
                </a:cubicBezTo>
                <a:cubicBezTo>
                  <a:pt x="2185578" y="6345637"/>
                  <a:pt x="2186955" y="6347034"/>
                  <a:pt x="2187874" y="6349362"/>
                </a:cubicBezTo>
                <a:cubicBezTo>
                  <a:pt x="2188333" y="6351690"/>
                  <a:pt x="2188793" y="6354950"/>
                  <a:pt x="2188793" y="6359141"/>
                </a:cubicBezTo>
                <a:cubicBezTo>
                  <a:pt x="2188793" y="6398254"/>
                  <a:pt x="2188793" y="6398254"/>
                  <a:pt x="2188793" y="6398254"/>
                </a:cubicBezTo>
                <a:cubicBezTo>
                  <a:pt x="2199816" y="6398254"/>
                  <a:pt x="2199816" y="6398254"/>
                  <a:pt x="2199816" y="6398254"/>
                </a:cubicBezTo>
                <a:cubicBezTo>
                  <a:pt x="2199816" y="6358675"/>
                  <a:pt x="2199816" y="6358675"/>
                  <a:pt x="2199816" y="6358675"/>
                </a:cubicBezTo>
                <a:cubicBezTo>
                  <a:pt x="2199816" y="6354018"/>
                  <a:pt x="2199356" y="6350293"/>
                  <a:pt x="2198897" y="6348431"/>
                </a:cubicBezTo>
                <a:cubicBezTo>
                  <a:pt x="2198438" y="6345171"/>
                  <a:pt x="2197519" y="6342378"/>
                  <a:pt x="2195682" y="6340515"/>
                </a:cubicBezTo>
                <a:cubicBezTo>
                  <a:pt x="2194304" y="6338187"/>
                  <a:pt x="2191548" y="6336324"/>
                  <a:pt x="2188333" y="6334927"/>
                </a:cubicBezTo>
                <a:cubicBezTo>
                  <a:pt x="2185578" y="6333531"/>
                  <a:pt x="2181903" y="6332599"/>
                  <a:pt x="2178229" y="6332599"/>
                </a:cubicBezTo>
                <a:close/>
                <a:moveTo>
                  <a:pt x="2042520" y="6332599"/>
                </a:moveTo>
                <a:cubicBezTo>
                  <a:pt x="2033793" y="6332599"/>
                  <a:pt x="2026904" y="6336324"/>
                  <a:pt x="2022311" y="6343309"/>
                </a:cubicBezTo>
                <a:cubicBezTo>
                  <a:pt x="2022311" y="6333996"/>
                  <a:pt x="2022311" y="6333996"/>
                  <a:pt x="2022311" y="6333996"/>
                </a:cubicBezTo>
                <a:cubicBezTo>
                  <a:pt x="2012666" y="6333996"/>
                  <a:pt x="2012666" y="6333996"/>
                  <a:pt x="2012666" y="6333996"/>
                </a:cubicBezTo>
                <a:cubicBezTo>
                  <a:pt x="2012666" y="6398254"/>
                  <a:pt x="2012666" y="6398254"/>
                  <a:pt x="2012666" y="6398254"/>
                </a:cubicBezTo>
                <a:cubicBezTo>
                  <a:pt x="2023689" y="6398254"/>
                  <a:pt x="2023689" y="6398254"/>
                  <a:pt x="2023689" y="6398254"/>
                </a:cubicBezTo>
                <a:cubicBezTo>
                  <a:pt x="2023689" y="6363331"/>
                  <a:pt x="2023689" y="6363331"/>
                  <a:pt x="2023689" y="6363331"/>
                </a:cubicBezTo>
                <a:cubicBezTo>
                  <a:pt x="2023689" y="6354950"/>
                  <a:pt x="2025067" y="6349362"/>
                  <a:pt x="2028741" y="6346568"/>
                </a:cubicBezTo>
                <a:cubicBezTo>
                  <a:pt x="2031956" y="6343774"/>
                  <a:pt x="2035630" y="6342378"/>
                  <a:pt x="2040223" y="6342378"/>
                </a:cubicBezTo>
                <a:cubicBezTo>
                  <a:pt x="2042979" y="6342378"/>
                  <a:pt x="2045735" y="6342843"/>
                  <a:pt x="2048031" y="6344240"/>
                </a:cubicBezTo>
                <a:cubicBezTo>
                  <a:pt x="2049868" y="6345637"/>
                  <a:pt x="2051246" y="6347034"/>
                  <a:pt x="2052165" y="6349362"/>
                </a:cubicBezTo>
                <a:cubicBezTo>
                  <a:pt x="2053083" y="6351691"/>
                  <a:pt x="2053543" y="6354950"/>
                  <a:pt x="2053543" y="6359141"/>
                </a:cubicBezTo>
                <a:cubicBezTo>
                  <a:pt x="2053543" y="6398254"/>
                  <a:pt x="2053543" y="6398254"/>
                  <a:pt x="2053543" y="6398254"/>
                </a:cubicBezTo>
                <a:cubicBezTo>
                  <a:pt x="2064106" y="6398254"/>
                  <a:pt x="2064106" y="6398254"/>
                  <a:pt x="2064106" y="6398254"/>
                </a:cubicBezTo>
                <a:cubicBezTo>
                  <a:pt x="2064106" y="6358675"/>
                  <a:pt x="2064106" y="6358675"/>
                  <a:pt x="2064106" y="6358675"/>
                </a:cubicBezTo>
                <a:cubicBezTo>
                  <a:pt x="2064106" y="6354018"/>
                  <a:pt x="2064106" y="6350293"/>
                  <a:pt x="2063647" y="6348431"/>
                </a:cubicBezTo>
                <a:cubicBezTo>
                  <a:pt x="2063188" y="6345171"/>
                  <a:pt x="2061810" y="6342378"/>
                  <a:pt x="2060432" y="6340515"/>
                </a:cubicBezTo>
                <a:cubicBezTo>
                  <a:pt x="2058595" y="6338187"/>
                  <a:pt x="2056298" y="6336324"/>
                  <a:pt x="2053083" y="6334927"/>
                </a:cubicBezTo>
                <a:cubicBezTo>
                  <a:pt x="2049868" y="6333531"/>
                  <a:pt x="2046194" y="6332599"/>
                  <a:pt x="2042520" y="6332599"/>
                </a:cubicBezTo>
                <a:close/>
                <a:moveTo>
                  <a:pt x="1974714" y="6332599"/>
                </a:moveTo>
                <a:cubicBezTo>
                  <a:pt x="1965987" y="6332599"/>
                  <a:pt x="1959557" y="6336324"/>
                  <a:pt x="1954964" y="6343309"/>
                </a:cubicBezTo>
                <a:cubicBezTo>
                  <a:pt x="1954964" y="6333996"/>
                  <a:pt x="1954964" y="6333996"/>
                  <a:pt x="1954964" y="6333996"/>
                </a:cubicBezTo>
                <a:cubicBezTo>
                  <a:pt x="1945319" y="6333996"/>
                  <a:pt x="1945319" y="6333996"/>
                  <a:pt x="1945319" y="6333996"/>
                </a:cubicBezTo>
                <a:cubicBezTo>
                  <a:pt x="1945319" y="6398254"/>
                  <a:pt x="1945319" y="6398254"/>
                  <a:pt x="1945319" y="6398254"/>
                </a:cubicBezTo>
                <a:cubicBezTo>
                  <a:pt x="1955883" y="6398254"/>
                  <a:pt x="1955883" y="6398254"/>
                  <a:pt x="1955883" y="6398254"/>
                </a:cubicBezTo>
                <a:cubicBezTo>
                  <a:pt x="1955883" y="6363331"/>
                  <a:pt x="1955883" y="6363331"/>
                  <a:pt x="1955883" y="6363331"/>
                </a:cubicBezTo>
                <a:cubicBezTo>
                  <a:pt x="1955883" y="6354950"/>
                  <a:pt x="1957720" y="6349362"/>
                  <a:pt x="1960935" y="6346568"/>
                </a:cubicBezTo>
                <a:cubicBezTo>
                  <a:pt x="1964150" y="6343775"/>
                  <a:pt x="1968283" y="6342378"/>
                  <a:pt x="1972876" y="6342378"/>
                </a:cubicBezTo>
                <a:cubicBezTo>
                  <a:pt x="1975632" y="6342378"/>
                  <a:pt x="1977929" y="6342843"/>
                  <a:pt x="1980225" y="6344240"/>
                </a:cubicBezTo>
                <a:cubicBezTo>
                  <a:pt x="1982062" y="6345637"/>
                  <a:pt x="1983899" y="6347034"/>
                  <a:pt x="1984359" y="6349362"/>
                </a:cubicBezTo>
                <a:cubicBezTo>
                  <a:pt x="1985277" y="6351691"/>
                  <a:pt x="1985737" y="6354950"/>
                  <a:pt x="1985737" y="6359141"/>
                </a:cubicBezTo>
                <a:cubicBezTo>
                  <a:pt x="1985737" y="6398254"/>
                  <a:pt x="1985737" y="6398254"/>
                  <a:pt x="1985737" y="6398254"/>
                </a:cubicBezTo>
                <a:cubicBezTo>
                  <a:pt x="1996760" y="6398254"/>
                  <a:pt x="1996760" y="6398254"/>
                  <a:pt x="1996760" y="6398254"/>
                </a:cubicBezTo>
                <a:cubicBezTo>
                  <a:pt x="1996760" y="6358675"/>
                  <a:pt x="1996760" y="6358675"/>
                  <a:pt x="1996760" y="6358675"/>
                </a:cubicBezTo>
                <a:cubicBezTo>
                  <a:pt x="1996760" y="6354018"/>
                  <a:pt x="1996300" y="6350293"/>
                  <a:pt x="1995841" y="6348431"/>
                </a:cubicBezTo>
                <a:cubicBezTo>
                  <a:pt x="1995382" y="6345172"/>
                  <a:pt x="1994004" y="6342378"/>
                  <a:pt x="1992626" y="6340515"/>
                </a:cubicBezTo>
                <a:cubicBezTo>
                  <a:pt x="1991248" y="6338187"/>
                  <a:pt x="1988492" y="6336324"/>
                  <a:pt x="1985277" y="6334927"/>
                </a:cubicBezTo>
                <a:cubicBezTo>
                  <a:pt x="1982062" y="6333531"/>
                  <a:pt x="1978847" y="6332599"/>
                  <a:pt x="1974714" y="6332599"/>
                </a:cubicBezTo>
                <a:close/>
                <a:moveTo>
                  <a:pt x="1774269" y="6332599"/>
                </a:moveTo>
                <a:cubicBezTo>
                  <a:pt x="1768753" y="6332599"/>
                  <a:pt x="1763697" y="6333995"/>
                  <a:pt x="1759099" y="6336787"/>
                </a:cubicBezTo>
                <a:cubicBezTo>
                  <a:pt x="1754502" y="6339114"/>
                  <a:pt x="1751285" y="6343302"/>
                  <a:pt x="1748986" y="6348421"/>
                </a:cubicBezTo>
                <a:cubicBezTo>
                  <a:pt x="1746688" y="6353539"/>
                  <a:pt x="1745309" y="6359589"/>
                  <a:pt x="1745309" y="6366569"/>
                </a:cubicBezTo>
                <a:cubicBezTo>
                  <a:pt x="1745309" y="6377272"/>
                  <a:pt x="1748067" y="6385182"/>
                  <a:pt x="1753123" y="6391232"/>
                </a:cubicBezTo>
                <a:cubicBezTo>
                  <a:pt x="1758640" y="6396815"/>
                  <a:pt x="1765535" y="6399608"/>
                  <a:pt x="1774269" y="6399608"/>
                </a:cubicBezTo>
                <a:cubicBezTo>
                  <a:pt x="1781165" y="6399608"/>
                  <a:pt x="1787141" y="6397746"/>
                  <a:pt x="1791738" y="6393558"/>
                </a:cubicBezTo>
                <a:cubicBezTo>
                  <a:pt x="1796335" y="6389370"/>
                  <a:pt x="1799553" y="6383786"/>
                  <a:pt x="1800472" y="6376341"/>
                </a:cubicBezTo>
                <a:cubicBezTo>
                  <a:pt x="1789899" y="6374945"/>
                  <a:pt x="1789899" y="6374945"/>
                  <a:pt x="1789899" y="6374945"/>
                </a:cubicBezTo>
                <a:cubicBezTo>
                  <a:pt x="1789439" y="6380064"/>
                  <a:pt x="1787601" y="6384252"/>
                  <a:pt x="1784843" y="6387044"/>
                </a:cubicBezTo>
                <a:cubicBezTo>
                  <a:pt x="1782084" y="6389370"/>
                  <a:pt x="1778407" y="6390766"/>
                  <a:pt x="1774269" y="6390766"/>
                </a:cubicBezTo>
                <a:cubicBezTo>
                  <a:pt x="1768753" y="6390766"/>
                  <a:pt x="1764616" y="6388905"/>
                  <a:pt x="1761398" y="6384717"/>
                </a:cubicBezTo>
                <a:cubicBezTo>
                  <a:pt x="1758180" y="6380994"/>
                  <a:pt x="1756341" y="6374945"/>
                  <a:pt x="1756341" y="6366104"/>
                </a:cubicBezTo>
                <a:cubicBezTo>
                  <a:pt x="1756341" y="6357728"/>
                  <a:pt x="1758180" y="6351678"/>
                  <a:pt x="1761398" y="6347490"/>
                </a:cubicBezTo>
                <a:cubicBezTo>
                  <a:pt x="1765076" y="6343768"/>
                  <a:pt x="1769213" y="6341906"/>
                  <a:pt x="1774729" y="6341906"/>
                </a:cubicBezTo>
                <a:cubicBezTo>
                  <a:pt x="1778407" y="6341906"/>
                  <a:pt x="1781165" y="6342837"/>
                  <a:pt x="1783923" y="6345163"/>
                </a:cubicBezTo>
                <a:cubicBezTo>
                  <a:pt x="1786222" y="6347025"/>
                  <a:pt x="1788061" y="6350282"/>
                  <a:pt x="1788980" y="6354470"/>
                </a:cubicBezTo>
                <a:cubicBezTo>
                  <a:pt x="1799553" y="6353074"/>
                  <a:pt x="1799553" y="6353074"/>
                  <a:pt x="1799553" y="6353074"/>
                </a:cubicBezTo>
                <a:cubicBezTo>
                  <a:pt x="1798174" y="6346559"/>
                  <a:pt x="1795415" y="6341441"/>
                  <a:pt x="1791278" y="6338183"/>
                </a:cubicBezTo>
                <a:cubicBezTo>
                  <a:pt x="1786681" y="6334461"/>
                  <a:pt x="1781165" y="6332599"/>
                  <a:pt x="1774269" y="6332599"/>
                </a:cubicBezTo>
                <a:close/>
                <a:moveTo>
                  <a:pt x="1505506" y="6332599"/>
                </a:moveTo>
                <a:cubicBezTo>
                  <a:pt x="1502286" y="6332599"/>
                  <a:pt x="1499064" y="6333065"/>
                  <a:pt x="1496304" y="6333995"/>
                </a:cubicBezTo>
                <a:cubicBezTo>
                  <a:pt x="1493543" y="6334926"/>
                  <a:pt x="1491242" y="6335857"/>
                  <a:pt x="1489402" y="6337253"/>
                </a:cubicBezTo>
                <a:cubicBezTo>
                  <a:pt x="1487101" y="6338649"/>
                  <a:pt x="1485720" y="6340976"/>
                  <a:pt x="1484340" y="6343302"/>
                </a:cubicBezTo>
                <a:cubicBezTo>
                  <a:pt x="1482960" y="6345629"/>
                  <a:pt x="1482040" y="6348421"/>
                  <a:pt x="1482040" y="6351213"/>
                </a:cubicBezTo>
                <a:cubicBezTo>
                  <a:pt x="1482040" y="6354470"/>
                  <a:pt x="1482960" y="6357262"/>
                  <a:pt x="1484800" y="6359589"/>
                </a:cubicBezTo>
                <a:cubicBezTo>
                  <a:pt x="1486181" y="6362381"/>
                  <a:pt x="1488481" y="6364242"/>
                  <a:pt x="1491702" y="6366104"/>
                </a:cubicBezTo>
                <a:cubicBezTo>
                  <a:pt x="1494463" y="6367500"/>
                  <a:pt x="1499985" y="6368896"/>
                  <a:pt x="1507807" y="6371222"/>
                </a:cubicBezTo>
                <a:cubicBezTo>
                  <a:pt x="1513789" y="6372618"/>
                  <a:pt x="1517470" y="6374014"/>
                  <a:pt x="1518851" y="6374945"/>
                </a:cubicBezTo>
                <a:cubicBezTo>
                  <a:pt x="1521152" y="6376341"/>
                  <a:pt x="1522072" y="6378202"/>
                  <a:pt x="1522072" y="6380529"/>
                </a:cubicBezTo>
                <a:cubicBezTo>
                  <a:pt x="1522072" y="6383321"/>
                  <a:pt x="1520691" y="6385648"/>
                  <a:pt x="1518391" y="6387975"/>
                </a:cubicBezTo>
                <a:cubicBezTo>
                  <a:pt x="1516090" y="6389836"/>
                  <a:pt x="1512409" y="6390766"/>
                  <a:pt x="1507347" y="6390766"/>
                </a:cubicBezTo>
                <a:cubicBezTo>
                  <a:pt x="1502746" y="6390766"/>
                  <a:pt x="1498604" y="6389836"/>
                  <a:pt x="1496304" y="6387509"/>
                </a:cubicBezTo>
                <a:cubicBezTo>
                  <a:pt x="1493543" y="6385182"/>
                  <a:pt x="1491702" y="6381925"/>
                  <a:pt x="1491242" y="6377272"/>
                </a:cubicBezTo>
                <a:cubicBezTo>
                  <a:pt x="1480659" y="6379133"/>
                  <a:pt x="1480659" y="6379133"/>
                  <a:pt x="1480659" y="6379133"/>
                </a:cubicBezTo>
                <a:cubicBezTo>
                  <a:pt x="1481579" y="6386113"/>
                  <a:pt x="1484340" y="6391232"/>
                  <a:pt x="1488941" y="6394489"/>
                </a:cubicBezTo>
                <a:cubicBezTo>
                  <a:pt x="1493083" y="6398212"/>
                  <a:pt x="1499525" y="6399608"/>
                  <a:pt x="1507347" y="6399608"/>
                </a:cubicBezTo>
                <a:cubicBezTo>
                  <a:pt x="1512409" y="6399608"/>
                  <a:pt x="1517010" y="6398677"/>
                  <a:pt x="1521152" y="6397281"/>
                </a:cubicBezTo>
                <a:cubicBezTo>
                  <a:pt x="1524832" y="6395420"/>
                  <a:pt x="1528054" y="6393093"/>
                  <a:pt x="1529894" y="6389836"/>
                </a:cubicBezTo>
                <a:cubicBezTo>
                  <a:pt x="1532195" y="6386578"/>
                  <a:pt x="1533115" y="6382856"/>
                  <a:pt x="1533115" y="6379598"/>
                </a:cubicBezTo>
                <a:cubicBezTo>
                  <a:pt x="1533115" y="6375876"/>
                  <a:pt x="1532195" y="6372618"/>
                  <a:pt x="1530354" y="6370292"/>
                </a:cubicBezTo>
                <a:cubicBezTo>
                  <a:pt x="1528974" y="6367500"/>
                  <a:pt x="1526673" y="6365638"/>
                  <a:pt x="1523452" y="6364242"/>
                </a:cubicBezTo>
                <a:cubicBezTo>
                  <a:pt x="1520691" y="6363312"/>
                  <a:pt x="1515170" y="6361450"/>
                  <a:pt x="1507347" y="6359589"/>
                </a:cubicBezTo>
                <a:cubicBezTo>
                  <a:pt x="1502286" y="6358193"/>
                  <a:pt x="1499064" y="6357262"/>
                  <a:pt x="1498144" y="6356797"/>
                </a:cubicBezTo>
                <a:cubicBezTo>
                  <a:pt x="1496304" y="6355866"/>
                  <a:pt x="1494923" y="6354936"/>
                  <a:pt x="1494003" y="6353539"/>
                </a:cubicBezTo>
                <a:cubicBezTo>
                  <a:pt x="1493083" y="6352609"/>
                  <a:pt x="1492623" y="6351213"/>
                  <a:pt x="1492623" y="6349817"/>
                </a:cubicBezTo>
                <a:cubicBezTo>
                  <a:pt x="1492623" y="6347956"/>
                  <a:pt x="1493543" y="6345629"/>
                  <a:pt x="1495844" y="6344233"/>
                </a:cubicBezTo>
                <a:cubicBezTo>
                  <a:pt x="1498144" y="6342371"/>
                  <a:pt x="1501365" y="6341906"/>
                  <a:pt x="1506427" y="6341906"/>
                </a:cubicBezTo>
                <a:cubicBezTo>
                  <a:pt x="1510568" y="6341906"/>
                  <a:pt x="1513789" y="6342371"/>
                  <a:pt x="1516090" y="6344233"/>
                </a:cubicBezTo>
                <a:cubicBezTo>
                  <a:pt x="1518391" y="6346094"/>
                  <a:pt x="1519771" y="6348886"/>
                  <a:pt x="1520231" y="6352144"/>
                </a:cubicBezTo>
                <a:cubicBezTo>
                  <a:pt x="1530814" y="6350748"/>
                  <a:pt x="1530814" y="6350748"/>
                  <a:pt x="1530814" y="6350748"/>
                </a:cubicBezTo>
                <a:cubicBezTo>
                  <a:pt x="1529894" y="6346560"/>
                  <a:pt x="1528974" y="6343302"/>
                  <a:pt x="1527133" y="6340976"/>
                </a:cubicBezTo>
                <a:cubicBezTo>
                  <a:pt x="1525293" y="6338184"/>
                  <a:pt x="1522532" y="6336322"/>
                  <a:pt x="1518851" y="6334926"/>
                </a:cubicBezTo>
                <a:cubicBezTo>
                  <a:pt x="1514709" y="6333530"/>
                  <a:pt x="1510568" y="6332599"/>
                  <a:pt x="1505506" y="6332599"/>
                </a:cubicBezTo>
                <a:close/>
                <a:moveTo>
                  <a:pt x="1467352" y="6332599"/>
                </a:moveTo>
                <a:cubicBezTo>
                  <a:pt x="1465073" y="6332599"/>
                  <a:pt x="1462795" y="6333531"/>
                  <a:pt x="1460516" y="6334928"/>
                </a:cubicBezTo>
                <a:cubicBezTo>
                  <a:pt x="1458693" y="6336325"/>
                  <a:pt x="1456414" y="6339584"/>
                  <a:pt x="1453680" y="6343775"/>
                </a:cubicBezTo>
                <a:cubicBezTo>
                  <a:pt x="1453680" y="6333996"/>
                  <a:pt x="1453680" y="6333996"/>
                  <a:pt x="1453680" y="6333996"/>
                </a:cubicBezTo>
                <a:cubicBezTo>
                  <a:pt x="1444109" y="6333996"/>
                  <a:pt x="1444109" y="6333996"/>
                  <a:pt x="1444109" y="6333996"/>
                </a:cubicBezTo>
                <a:cubicBezTo>
                  <a:pt x="1444109" y="6398254"/>
                  <a:pt x="1444109" y="6398254"/>
                  <a:pt x="1444109" y="6398254"/>
                </a:cubicBezTo>
                <a:cubicBezTo>
                  <a:pt x="1455047" y="6398254"/>
                  <a:pt x="1455047" y="6398254"/>
                  <a:pt x="1455047" y="6398254"/>
                </a:cubicBezTo>
                <a:cubicBezTo>
                  <a:pt x="1455047" y="6364728"/>
                  <a:pt x="1455047" y="6364728"/>
                  <a:pt x="1455047" y="6364728"/>
                </a:cubicBezTo>
                <a:cubicBezTo>
                  <a:pt x="1455047" y="6360072"/>
                  <a:pt x="1455502" y="6355881"/>
                  <a:pt x="1456414" y="6352156"/>
                </a:cubicBezTo>
                <a:cubicBezTo>
                  <a:pt x="1457326" y="6349362"/>
                  <a:pt x="1458693" y="6347500"/>
                  <a:pt x="1460516" y="6346103"/>
                </a:cubicBezTo>
                <a:cubicBezTo>
                  <a:pt x="1462339" y="6344706"/>
                  <a:pt x="1464617" y="6343775"/>
                  <a:pt x="1466896" y="6343775"/>
                </a:cubicBezTo>
                <a:cubicBezTo>
                  <a:pt x="1469631" y="6343775"/>
                  <a:pt x="1471910" y="6344706"/>
                  <a:pt x="1474644" y="6346103"/>
                </a:cubicBezTo>
                <a:cubicBezTo>
                  <a:pt x="1478290" y="6336325"/>
                  <a:pt x="1478290" y="6336325"/>
                  <a:pt x="1478290" y="6336325"/>
                </a:cubicBezTo>
                <a:cubicBezTo>
                  <a:pt x="1474644" y="6333996"/>
                  <a:pt x="1470998" y="6332599"/>
                  <a:pt x="1467352" y="6332599"/>
                </a:cubicBezTo>
                <a:close/>
                <a:moveTo>
                  <a:pt x="1065616" y="6332599"/>
                </a:moveTo>
                <a:cubicBezTo>
                  <a:pt x="1062403" y="6332599"/>
                  <a:pt x="1059189" y="6333065"/>
                  <a:pt x="1056434" y="6333996"/>
                </a:cubicBezTo>
                <a:cubicBezTo>
                  <a:pt x="1053680" y="6334926"/>
                  <a:pt x="1051385" y="6335857"/>
                  <a:pt x="1049548" y="6337253"/>
                </a:cubicBezTo>
                <a:cubicBezTo>
                  <a:pt x="1047252" y="6338649"/>
                  <a:pt x="1045416" y="6340976"/>
                  <a:pt x="1044039" y="6343302"/>
                </a:cubicBezTo>
                <a:cubicBezTo>
                  <a:pt x="1043121" y="6345629"/>
                  <a:pt x="1042203" y="6348421"/>
                  <a:pt x="1042203" y="6351213"/>
                </a:cubicBezTo>
                <a:cubicBezTo>
                  <a:pt x="1042203" y="6354470"/>
                  <a:pt x="1043121" y="6357262"/>
                  <a:pt x="1044498" y="6359589"/>
                </a:cubicBezTo>
                <a:cubicBezTo>
                  <a:pt x="1046334" y="6362381"/>
                  <a:pt x="1048630" y="6364242"/>
                  <a:pt x="1051385" y="6366104"/>
                </a:cubicBezTo>
                <a:cubicBezTo>
                  <a:pt x="1054598" y="6367500"/>
                  <a:pt x="1060107" y="6368896"/>
                  <a:pt x="1067911" y="6371222"/>
                </a:cubicBezTo>
                <a:cubicBezTo>
                  <a:pt x="1073879" y="6372618"/>
                  <a:pt x="1077552" y="6374015"/>
                  <a:pt x="1078929" y="6374945"/>
                </a:cubicBezTo>
                <a:cubicBezTo>
                  <a:pt x="1080765" y="6376341"/>
                  <a:pt x="1082143" y="6378202"/>
                  <a:pt x="1082143" y="6380529"/>
                </a:cubicBezTo>
                <a:cubicBezTo>
                  <a:pt x="1082143" y="6383321"/>
                  <a:pt x="1080765" y="6385648"/>
                  <a:pt x="1078470" y="6387975"/>
                </a:cubicBezTo>
                <a:cubicBezTo>
                  <a:pt x="1076175" y="6389836"/>
                  <a:pt x="1072502" y="6390767"/>
                  <a:pt x="1067452" y="6390767"/>
                </a:cubicBezTo>
                <a:cubicBezTo>
                  <a:pt x="1062403" y="6390767"/>
                  <a:pt x="1058729" y="6389836"/>
                  <a:pt x="1055975" y="6387509"/>
                </a:cubicBezTo>
                <a:cubicBezTo>
                  <a:pt x="1053221" y="6385183"/>
                  <a:pt x="1051843" y="6381925"/>
                  <a:pt x="1050925" y="6377272"/>
                </a:cubicBezTo>
                <a:cubicBezTo>
                  <a:pt x="1040366" y="6379133"/>
                  <a:pt x="1040366" y="6379133"/>
                  <a:pt x="1040366" y="6379133"/>
                </a:cubicBezTo>
                <a:cubicBezTo>
                  <a:pt x="1041744" y="6386113"/>
                  <a:pt x="1044498" y="6391232"/>
                  <a:pt x="1048630" y="6394489"/>
                </a:cubicBezTo>
                <a:cubicBezTo>
                  <a:pt x="1053221" y="6398212"/>
                  <a:pt x="1059189" y="6399608"/>
                  <a:pt x="1067452" y="6399608"/>
                </a:cubicBezTo>
                <a:cubicBezTo>
                  <a:pt x="1072502" y="6399608"/>
                  <a:pt x="1077093" y="6398677"/>
                  <a:pt x="1080765" y="6397281"/>
                </a:cubicBezTo>
                <a:cubicBezTo>
                  <a:pt x="1084897" y="6395420"/>
                  <a:pt x="1087652" y="6393093"/>
                  <a:pt x="1089947" y="6389836"/>
                </a:cubicBezTo>
                <a:cubicBezTo>
                  <a:pt x="1091784" y="6386579"/>
                  <a:pt x="1093161" y="6382856"/>
                  <a:pt x="1093161" y="6379598"/>
                </a:cubicBezTo>
                <a:cubicBezTo>
                  <a:pt x="1093161" y="6375876"/>
                  <a:pt x="1092242" y="6372618"/>
                  <a:pt x="1090406" y="6370292"/>
                </a:cubicBezTo>
                <a:cubicBezTo>
                  <a:pt x="1088570" y="6367500"/>
                  <a:pt x="1086275" y="6365638"/>
                  <a:pt x="1083520" y="6364242"/>
                </a:cubicBezTo>
                <a:cubicBezTo>
                  <a:pt x="1080306" y="6363312"/>
                  <a:pt x="1075257" y="6361450"/>
                  <a:pt x="1067452" y="6359589"/>
                </a:cubicBezTo>
                <a:cubicBezTo>
                  <a:pt x="1062403" y="6358193"/>
                  <a:pt x="1059189" y="6357262"/>
                  <a:pt x="1058270" y="6356797"/>
                </a:cubicBezTo>
                <a:cubicBezTo>
                  <a:pt x="1056434" y="6355866"/>
                  <a:pt x="1055057" y="6354936"/>
                  <a:pt x="1054139" y="6353539"/>
                </a:cubicBezTo>
                <a:cubicBezTo>
                  <a:pt x="1053221" y="6352609"/>
                  <a:pt x="1052762" y="6351213"/>
                  <a:pt x="1052762" y="6349817"/>
                </a:cubicBezTo>
                <a:cubicBezTo>
                  <a:pt x="1052762" y="6347956"/>
                  <a:pt x="1053680" y="6345629"/>
                  <a:pt x="1055975" y="6344233"/>
                </a:cubicBezTo>
                <a:cubicBezTo>
                  <a:pt x="1057811" y="6342372"/>
                  <a:pt x="1061484" y="6341906"/>
                  <a:pt x="1066534" y="6341906"/>
                </a:cubicBezTo>
                <a:cubicBezTo>
                  <a:pt x="1070666" y="6341906"/>
                  <a:pt x="1073879" y="6342372"/>
                  <a:pt x="1076175" y="6344233"/>
                </a:cubicBezTo>
                <a:cubicBezTo>
                  <a:pt x="1078470" y="6346094"/>
                  <a:pt x="1079847" y="6348886"/>
                  <a:pt x="1080306" y="6352144"/>
                </a:cubicBezTo>
                <a:cubicBezTo>
                  <a:pt x="1090865" y="6350748"/>
                  <a:pt x="1090865" y="6350748"/>
                  <a:pt x="1090865" y="6350748"/>
                </a:cubicBezTo>
                <a:cubicBezTo>
                  <a:pt x="1089947" y="6346560"/>
                  <a:pt x="1088570" y="6343302"/>
                  <a:pt x="1087193" y="6340976"/>
                </a:cubicBezTo>
                <a:cubicBezTo>
                  <a:pt x="1085356" y="6338184"/>
                  <a:pt x="1082602" y="6336322"/>
                  <a:pt x="1078470" y="6334926"/>
                </a:cubicBezTo>
                <a:cubicBezTo>
                  <a:pt x="1074797" y="6333530"/>
                  <a:pt x="1070666" y="6332599"/>
                  <a:pt x="1065616" y="6332599"/>
                </a:cubicBezTo>
                <a:close/>
                <a:moveTo>
                  <a:pt x="495160" y="6320077"/>
                </a:moveTo>
                <a:cubicBezTo>
                  <a:pt x="512560" y="6320077"/>
                  <a:pt x="512560" y="6320077"/>
                  <a:pt x="512560" y="6320077"/>
                </a:cubicBezTo>
                <a:cubicBezTo>
                  <a:pt x="518970" y="6320077"/>
                  <a:pt x="523548" y="6320538"/>
                  <a:pt x="525838" y="6321460"/>
                </a:cubicBezTo>
                <a:cubicBezTo>
                  <a:pt x="528585" y="6322382"/>
                  <a:pt x="530417" y="6323765"/>
                  <a:pt x="531790" y="6326070"/>
                </a:cubicBezTo>
                <a:cubicBezTo>
                  <a:pt x="533164" y="6328375"/>
                  <a:pt x="534080" y="6330679"/>
                  <a:pt x="534080" y="6333906"/>
                </a:cubicBezTo>
                <a:cubicBezTo>
                  <a:pt x="534080" y="6336672"/>
                  <a:pt x="533164" y="6339437"/>
                  <a:pt x="531790" y="6341281"/>
                </a:cubicBezTo>
                <a:cubicBezTo>
                  <a:pt x="530417" y="6343586"/>
                  <a:pt x="528127" y="6344969"/>
                  <a:pt x="525380" y="6345891"/>
                </a:cubicBezTo>
                <a:cubicBezTo>
                  <a:pt x="523091" y="6346352"/>
                  <a:pt x="519428" y="6346813"/>
                  <a:pt x="514391" y="6346813"/>
                </a:cubicBezTo>
                <a:cubicBezTo>
                  <a:pt x="495160" y="6346813"/>
                  <a:pt x="495160" y="6346813"/>
                  <a:pt x="495160" y="6346813"/>
                </a:cubicBezTo>
                <a:close/>
                <a:moveTo>
                  <a:pt x="1810625" y="6309925"/>
                </a:moveTo>
                <a:lnTo>
                  <a:pt x="1810625" y="6398254"/>
                </a:lnTo>
                <a:lnTo>
                  <a:pt x="1865112" y="6398254"/>
                </a:lnTo>
                <a:lnTo>
                  <a:pt x="1865112" y="6387763"/>
                </a:lnTo>
                <a:lnTo>
                  <a:pt x="1822131" y="6387763"/>
                </a:lnTo>
                <a:lnTo>
                  <a:pt x="1822131" y="6309925"/>
                </a:lnTo>
                <a:close/>
                <a:moveTo>
                  <a:pt x="1648180" y="6309925"/>
                </a:moveTo>
                <a:cubicBezTo>
                  <a:pt x="1648180" y="6398254"/>
                  <a:pt x="1648180" y="6398254"/>
                  <a:pt x="1648180" y="6398254"/>
                </a:cubicBezTo>
                <a:cubicBezTo>
                  <a:pt x="1659663" y="6398254"/>
                  <a:pt x="1659663" y="6398254"/>
                  <a:pt x="1659663" y="6398254"/>
                </a:cubicBezTo>
                <a:cubicBezTo>
                  <a:pt x="1659663" y="6322942"/>
                  <a:pt x="1659663" y="6322942"/>
                  <a:pt x="1659663" y="6322942"/>
                </a:cubicBezTo>
                <a:cubicBezTo>
                  <a:pt x="1684924" y="6398254"/>
                  <a:pt x="1684924" y="6398254"/>
                  <a:pt x="1684924" y="6398254"/>
                </a:cubicBezTo>
                <a:cubicBezTo>
                  <a:pt x="1695028" y="6398254"/>
                  <a:pt x="1695028" y="6398254"/>
                  <a:pt x="1695028" y="6398254"/>
                </a:cubicBezTo>
                <a:cubicBezTo>
                  <a:pt x="1720749" y="6324336"/>
                  <a:pt x="1720749" y="6324336"/>
                  <a:pt x="1720749" y="6324336"/>
                </a:cubicBezTo>
                <a:cubicBezTo>
                  <a:pt x="1720749" y="6398254"/>
                  <a:pt x="1720749" y="6398254"/>
                  <a:pt x="1720749" y="6398254"/>
                </a:cubicBezTo>
                <a:cubicBezTo>
                  <a:pt x="1731772" y="6398254"/>
                  <a:pt x="1731772" y="6398254"/>
                  <a:pt x="1731772" y="6398254"/>
                </a:cubicBezTo>
                <a:cubicBezTo>
                  <a:pt x="1731772" y="6309925"/>
                  <a:pt x="1731772" y="6309925"/>
                  <a:pt x="1731772" y="6309925"/>
                </a:cubicBezTo>
                <a:cubicBezTo>
                  <a:pt x="1716156" y="6309925"/>
                  <a:pt x="1716156" y="6309925"/>
                  <a:pt x="1716156" y="6309925"/>
                </a:cubicBezTo>
                <a:lnTo>
                  <a:pt x="1695028" y="6371291"/>
                </a:lnTo>
                <a:cubicBezTo>
                  <a:pt x="1693191" y="6377799"/>
                  <a:pt x="1691813" y="6382448"/>
                  <a:pt x="1690435" y="6385702"/>
                </a:cubicBezTo>
                <a:cubicBezTo>
                  <a:pt x="1689517" y="6382913"/>
                  <a:pt x="1688139" y="6378264"/>
                  <a:pt x="1686302" y="6372685"/>
                </a:cubicBezTo>
                <a:cubicBezTo>
                  <a:pt x="1665633" y="6309925"/>
                  <a:pt x="1665633" y="6309925"/>
                  <a:pt x="1665633" y="6309925"/>
                </a:cubicBezTo>
                <a:cubicBezTo>
                  <a:pt x="1648180" y="6309925"/>
                  <a:pt x="1648180" y="6309925"/>
                  <a:pt x="1648180" y="6309925"/>
                </a:cubicBezTo>
                <a:close/>
                <a:moveTo>
                  <a:pt x="1545975" y="6309925"/>
                </a:moveTo>
                <a:cubicBezTo>
                  <a:pt x="1545975" y="6398254"/>
                  <a:pt x="1545975" y="6398254"/>
                  <a:pt x="1545975" y="6398254"/>
                </a:cubicBezTo>
                <a:cubicBezTo>
                  <a:pt x="1556470" y="6398254"/>
                  <a:pt x="1556470" y="6398254"/>
                  <a:pt x="1556470" y="6398254"/>
                </a:cubicBezTo>
                <a:cubicBezTo>
                  <a:pt x="1556470" y="6363387"/>
                  <a:pt x="1556470" y="6363387"/>
                  <a:pt x="1556470" y="6363387"/>
                </a:cubicBezTo>
                <a:cubicBezTo>
                  <a:pt x="1556470" y="6358274"/>
                  <a:pt x="1556926" y="6354555"/>
                  <a:pt x="1558295" y="6351300"/>
                </a:cubicBezTo>
                <a:cubicBezTo>
                  <a:pt x="1559663" y="6348511"/>
                  <a:pt x="1561488" y="6346187"/>
                  <a:pt x="1564226" y="6344792"/>
                </a:cubicBezTo>
                <a:cubicBezTo>
                  <a:pt x="1566964" y="6342932"/>
                  <a:pt x="1570158" y="6342002"/>
                  <a:pt x="1573352" y="6342002"/>
                </a:cubicBezTo>
                <a:cubicBezTo>
                  <a:pt x="1577458" y="6342002"/>
                  <a:pt x="1580652" y="6343397"/>
                  <a:pt x="1582933" y="6345722"/>
                </a:cubicBezTo>
                <a:cubicBezTo>
                  <a:pt x="1585215" y="6348511"/>
                  <a:pt x="1586583" y="6352230"/>
                  <a:pt x="1586583" y="6357809"/>
                </a:cubicBezTo>
                <a:cubicBezTo>
                  <a:pt x="1586583" y="6398254"/>
                  <a:pt x="1586583" y="6398254"/>
                  <a:pt x="1586583" y="6398254"/>
                </a:cubicBezTo>
                <a:cubicBezTo>
                  <a:pt x="1597078" y="6398254"/>
                  <a:pt x="1597078" y="6398254"/>
                  <a:pt x="1597078" y="6398254"/>
                </a:cubicBezTo>
                <a:cubicBezTo>
                  <a:pt x="1597078" y="6357809"/>
                  <a:pt x="1597078" y="6357809"/>
                  <a:pt x="1597078" y="6357809"/>
                </a:cubicBezTo>
                <a:cubicBezTo>
                  <a:pt x="1597078" y="6351300"/>
                  <a:pt x="1596165" y="6346651"/>
                  <a:pt x="1594797" y="6343397"/>
                </a:cubicBezTo>
                <a:cubicBezTo>
                  <a:pt x="1593428" y="6340143"/>
                  <a:pt x="1590690" y="6337353"/>
                  <a:pt x="1587496" y="6335494"/>
                </a:cubicBezTo>
                <a:cubicBezTo>
                  <a:pt x="1583846" y="6333634"/>
                  <a:pt x="1580196" y="6332705"/>
                  <a:pt x="1575177" y="6332705"/>
                </a:cubicBezTo>
                <a:cubicBezTo>
                  <a:pt x="1567876" y="6332705"/>
                  <a:pt x="1561488" y="6335959"/>
                  <a:pt x="1556470" y="6341537"/>
                </a:cubicBezTo>
                <a:cubicBezTo>
                  <a:pt x="1556470" y="6309925"/>
                  <a:pt x="1556470" y="6309925"/>
                  <a:pt x="1556470" y="6309925"/>
                </a:cubicBezTo>
                <a:cubicBezTo>
                  <a:pt x="1545975" y="6309925"/>
                  <a:pt x="1545975" y="6309925"/>
                  <a:pt x="1545975" y="6309925"/>
                </a:cubicBezTo>
                <a:close/>
                <a:moveTo>
                  <a:pt x="1276249" y="6309925"/>
                </a:moveTo>
                <a:cubicBezTo>
                  <a:pt x="1276249" y="6398254"/>
                  <a:pt x="1276249" y="6398254"/>
                  <a:pt x="1276249" y="6398254"/>
                </a:cubicBezTo>
                <a:cubicBezTo>
                  <a:pt x="1287244" y="6398254"/>
                  <a:pt x="1287244" y="6398254"/>
                  <a:pt x="1287244" y="6398254"/>
                </a:cubicBezTo>
                <a:cubicBezTo>
                  <a:pt x="1287244" y="6322942"/>
                  <a:pt x="1287244" y="6322942"/>
                  <a:pt x="1287244" y="6322942"/>
                </a:cubicBezTo>
                <a:cubicBezTo>
                  <a:pt x="1312439" y="6398254"/>
                  <a:pt x="1312439" y="6398254"/>
                  <a:pt x="1312439" y="6398254"/>
                </a:cubicBezTo>
                <a:cubicBezTo>
                  <a:pt x="1322975" y="6398254"/>
                  <a:pt x="1322975" y="6398254"/>
                  <a:pt x="1322975" y="6398254"/>
                </a:cubicBezTo>
                <a:cubicBezTo>
                  <a:pt x="1348169" y="6324337"/>
                  <a:pt x="1348169" y="6324337"/>
                  <a:pt x="1348169" y="6324337"/>
                </a:cubicBezTo>
                <a:cubicBezTo>
                  <a:pt x="1348169" y="6398254"/>
                  <a:pt x="1348169" y="6398254"/>
                  <a:pt x="1348169" y="6398254"/>
                </a:cubicBezTo>
                <a:cubicBezTo>
                  <a:pt x="1359164" y="6398254"/>
                  <a:pt x="1359164" y="6398254"/>
                  <a:pt x="1359164" y="6398254"/>
                </a:cubicBezTo>
                <a:cubicBezTo>
                  <a:pt x="1359164" y="6309925"/>
                  <a:pt x="1359164" y="6309925"/>
                  <a:pt x="1359164" y="6309925"/>
                </a:cubicBezTo>
                <a:cubicBezTo>
                  <a:pt x="1343589" y="6309925"/>
                  <a:pt x="1343589" y="6309925"/>
                  <a:pt x="1343589" y="6309925"/>
                </a:cubicBezTo>
                <a:lnTo>
                  <a:pt x="1322975" y="6371291"/>
                </a:lnTo>
                <a:cubicBezTo>
                  <a:pt x="1320684" y="6377799"/>
                  <a:pt x="1319310" y="6382448"/>
                  <a:pt x="1318394" y="6385702"/>
                </a:cubicBezTo>
                <a:cubicBezTo>
                  <a:pt x="1317477" y="6382913"/>
                  <a:pt x="1316103" y="6378264"/>
                  <a:pt x="1314271" y="6372685"/>
                </a:cubicBezTo>
                <a:cubicBezTo>
                  <a:pt x="1293657" y="6309925"/>
                  <a:pt x="1293657" y="6309925"/>
                  <a:pt x="1293657" y="6309925"/>
                </a:cubicBezTo>
                <a:cubicBezTo>
                  <a:pt x="1276249" y="6309925"/>
                  <a:pt x="1276249" y="6309925"/>
                  <a:pt x="1276249" y="6309925"/>
                </a:cubicBezTo>
                <a:close/>
                <a:moveTo>
                  <a:pt x="483655" y="6309925"/>
                </a:moveTo>
                <a:cubicBezTo>
                  <a:pt x="483655" y="6398255"/>
                  <a:pt x="483655" y="6398255"/>
                  <a:pt x="483655" y="6398255"/>
                </a:cubicBezTo>
                <a:cubicBezTo>
                  <a:pt x="517110" y="6398255"/>
                  <a:pt x="517110" y="6398255"/>
                  <a:pt x="517110" y="6398255"/>
                </a:cubicBezTo>
                <a:cubicBezTo>
                  <a:pt x="522610" y="6398255"/>
                  <a:pt x="527193" y="6397790"/>
                  <a:pt x="530859" y="6396860"/>
                </a:cubicBezTo>
                <a:cubicBezTo>
                  <a:pt x="534983" y="6395930"/>
                  <a:pt x="538192" y="6394536"/>
                  <a:pt x="540483" y="6392676"/>
                </a:cubicBezTo>
                <a:cubicBezTo>
                  <a:pt x="543233" y="6390352"/>
                  <a:pt x="545066" y="6388027"/>
                  <a:pt x="546899" y="6384308"/>
                </a:cubicBezTo>
                <a:cubicBezTo>
                  <a:pt x="548732" y="6380589"/>
                  <a:pt x="549649" y="6376869"/>
                  <a:pt x="549649" y="6372685"/>
                </a:cubicBezTo>
                <a:cubicBezTo>
                  <a:pt x="549649" y="6367572"/>
                  <a:pt x="548274" y="6362923"/>
                  <a:pt x="545524" y="6359203"/>
                </a:cubicBezTo>
                <a:cubicBezTo>
                  <a:pt x="542316" y="6355485"/>
                  <a:pt x="538650" y="6352695"/>
                  <a:pt x="533150" y="6351301"/>
                </a:cubicBezTo>
                <a:cubicBezTo>
                  <a:pt x="537275" y="6349441"/>
                  <a:pt x="540483" y="6346652"/>
                  <a:pt x="542316" y="6343398"/>
                </a:cubicBezTo>
                <a:cubicBezTo>
                  <a:pt x="544149" y="6339679"/>
                  <a:pt x="545524" y="6336424"/>
                  <a:pt x="545524" y="6332705"/>
                </a:cubicBezTo>
                <a:cubicBezTo>
                  <a:pt x="545524" y="6328521"/>
                  <a:pt x="544149" y="6324802"/>
                  <a:pt x="541858" y="6321083"/>
                </a:cubicBezTo>
                <a:cubicBezTo>
                  <a:pt x="539566" y="6317363"/>
                  <a:pt x="536358" y="6314574"/>
                  <a:pt x="532692" y="6312714"/>
                </a:cubicBezTo>
                <a:cubicBezTo>
                  <a:pt x="528567" y="6310855"/>
                  <a:pt x="523068" y="6309925"/>
                  <a:pt x="516652" y="6309925"/>
                </a:cubicBezTo>
                <a:cubicBezTo>
                  <a:pt x="483655" y="6309925"/>
                  <a:pt x="483655" y="6309925"/>
                  <a:pt x="483655" y="6309925"/>
                </a:cubicBezTo>
                <a:close/>
                <a:moveTo>
                  <a:pt x="691439" y="6309087"/>
                </a:moveTo>
                <a:lnTo>
                  <a:pt x="691439" y="6323017"/>
                </a:lnTo>
                <a:lnTo>
                  <a:pt x="703872" y="6323017"/>
                </a:lnTo>
                <a:lnTo>
                  <a:pt x="703872" y="6309087"/>
                </a:lnTo>
                <a:close/>
                <a:moveTo>
                  <a:pt x="1227647" y="6308233"/>
                </a:moveTo>
                <a:cubicBezTo>
                  <a:pt x="1222575" y="6308233"/>
                  <a:pt x="1219347" y="6309166"/>
                  <a:pt x="1216580" y="6310565"/>
                </a:cubicBezTo>
                <a:cubicBezTo>
                  <a:pt x="1213814" y="6312431"/>
                  <a:pt x="1211970" y="6314763"/>
                  <a:pt x="1211048" y="6317561"/>
                </a:cubicBezTo>
                <a:cubicBezTo>
                  <a:pt x="1210125" y="6319894"/>
                  <a:pt x="1210125" y="6323159"/>
                  <a:pt x="1210125" y="6327356"/>
                </a:cubicBezTo>
                <a:cubicBezTo>
                  <a:pt x="1210125" y="6333887"/>
                  <a:pt x="1210125" y="6333887"/>
                  <a:pt x="1210125" y="6333887"/>
                </a:cubicBezTo>
                <a:cubicBezTo>
                  <a:pt x="1200442" y="6333887"/>
                  <a:pt x="1200442" y="6333887"/>
                  <a:pt x="1200442" y="6333887"/>
                </a:cubicBezTo>
                <a:cubicBezTo>
                  <a:pt x="1200442" y="6342749"/>
                  <a:pt x="1200442" y="6342749"/>
                  <a:pt x="1200442" y="6342749"/>
                </a:cubicBezTo>
                <a:cubicBezTo>
                  <a:pt x="1210125" y="6342749"/>
                  <a:pt x="1210125" y="6342749"/>
                  <a:pt x="1210125" y="6342749"/>
                </a:cubicBezTo>
                <a:cubicBezTo>
                  <a:pt x="1210125" y="6398254"/>
                  <a:pt x="1210125" y="6398254"/>
                  <a:pt x="1210125" y="6398254"/>
                </a:cubicBezTo>
                <a:cubicBezTo>
                  <a:pt x="1220731" y="6398254"/>
                  <a:pt x="1220731" y="6398254"/>
                  <a:pt x="1220731" y="6398254"/>
                </a:cubicBezTo>
                <a:cubicBezTo>
                  <a:pt x="1220731" y="6342749"/>
                  <a:pt x="1220731" y="6342749"/>
                  <a:pt x="1220731" y="6342749"/>
                </a:cubicBezTo>
                <a:cubicBezTo>
                  <a:pt x="1233181" y="6342749"/>
                  <a:pt x="1233181" y="6342749"/>
                  <a:pt x="1233181" y="6342749"/>
                </a:cubicBezTo>
                <a:cubicBezTo>
                  <a:pt x="1233181" y="6333887"/>
                  <a:pt x="1233181" y="6333887"/>
                  <a:pt x="1233181" y="6333887"/>
                </a:cubicBezTo>
                <a:cubicBezTo>
                  <a:pt x="1220731" y="6333887"/>
                  <a:pt x="1220731" y="6333887"/>
                  <a:pt x="1220731" y="6333887"/>
                </a:cubicBezTo>
                <a:cubicBezTo>
                  <a:pt x="1220731" y="6328289"/>
                  <a:pt x="1220731" y="6328289"/>
                  <a:pt x="1220731" y="6328289"/>
                </a:cubicBezTo>
                <a:cubicBezTo>
                  <a:pt x="1220731" y="6324091"/>
                  <a:pt x="1221192" y="6321759"/>
                  <a:pt x="1222575" y="6320360"/>
                </a:cubicBezTo>
                <a:cubicBezTo>
                  <a:pt x="1223958" y="6318961"/>
                  <a:pt x="1226264" y="6318028"/>
                  <a:pt x="1229492" y="6318028"/>
                </a:cubicBezTo>
                <a:cubicBezTo>
                  <a:pt x="1231798" y="6318028"/>
                  <a:pt x="1233642" y="6318494"/>
                  <a:pt x="1235947" y="6318494"/>
                </a:cubicBezTo>
                <a:cubicBezTo>
                  <a:pt x="1237331" y="6309166"/>
                  <a:pt x="1237331" y="6309166"/>
                  <a:pt x="1237331" y="6309166"/>
                </a:cubicBezTo>
                <a:cubicBezTo>
                  <a:pt x="1234103" y="6308699"/>
                  <a:pt x="1230414" y="6308233"/>
                  <a:pt x="1227647" y="6308233"/>
                </a:cubicBezTo>
                <a:close/>
                <a:moveTo>
                  <a:pt x="4343962" y="527037"/>
                </a:moveTo>
                <a:cubicBezTo>
                  <a:pt x="4359944" y="527037"/>
                  <a:pt x="4374045" y="529887"/>
                  <a:pt x="4386267" y="535587"/>
                </a:cubicBezTo>
                <a:cubicBezTo>
                  <a:pt x="4385326" y="552212"/>
                  <a:pt x="4380625" y="565037"/>
                  <a:pt x="4372164" y="574062"/>
                </a:cubicBezTo>
                <a:cubicBezTo>
                  <a:pt x="4363704" y="583087"/>
                  <a:pt x="4351952" y="587362"/>
                  <a:pt x="4336442" y="587362"/>
                </a:cubicBezTo>
                <a:cubicBezTo>
                  <a:pt x="4325630" y="587362"/>
                  <a:pt x="4317170" y="584512"/>
                  <a:pt x="4311058" y="579287"/>
                </a:cubicBezTo>
                <a:cubicBezTo>
                  <a:pt x="4304948" y="574537"/>
                  <a:pt x="4302127" y="566937"/>
                  <a:pt x="4302127" y="557437"/>
                </a:cubicBezTo>
                <a:cubicBezTo>
                  <a:pt x="4302127" y="547937"/>
                  <a:pt x="4305418" y="540337"/>
                  <a:pt x="4312470" y="534637"/>
                </a:cubicBezTo>
                <a:cubicBezTo>
                  <a:pt x="4319519" y="529412"/>
                  <a:pt x="4330330" y="527037"/>
                  <a:pt x="4343962" y="527037"/>
                </a:cubicBezTo>
                <a:close/>
                <a:moveTo>
                  <a:pt x="2099238" y="527037"/>
                </a:moveTo>
                <a:cubicBezTo>
                  <a:pt x="2115219" y="527037"/>
                  <a:pt x="2129320" y="529887"/>
                  <a:pt x="2141542" y="535587"/>
                </a:cubicBezTo>
                <a:cubicBezTo>
                  <a:pt x="2140602" y="552212"/>
                  <a:pt x="2135901" y="565037"/>
                  <a:pt x="2127440" y="574062"/>
                </a:cubicBezTo>
                <a:cubicBezTo>
                  <a:pt x="2118979" y="583087"/>
                  <a:pt x="2107228" y="587362"/>
                  <a:pt x="2091716" y="587362"/>
                </a:cubicBezTo>
                <a:cubicBezTo>
                  <a:pt x="2080905" y="587362"/>
                  <a:pt x="2072445" y="584512"/>
                  <a:pt x="2066334" y="579287"/>
                </a:cubicBezTo>
                <a:cubicBezTo>
                  <a:pt x="2060223" y="574537"/>
                  <a:pt x="2057404" y="566937"/>
                  <a:pt x="2057404" y="557437"/>
                </a:cubicBezTo>
                <a:cubicBezTo>
                  <a:pt x="2057404" y="547937"/>
                  <a:pt x="2060693" y="540337"/>
                  <a:pt x="2067744" y="534637"/>
                </a:cubicBezTo>
                <a:cubicBezTo>
                  <a:pt x="2074795" y="529412"/>
                  <a:pt x="2085606" y="527037"/>
                  <a:pt x="2099238" y="527037"/>
                </a:cubicBezTo>
                <a:close/>
                <a:moveTo>
                  <a:pt x="3708394" y="512749"/>
                </a:moveTo>
                <a:cubicBezTo>
                  <a:pt x="3708394" y="512749"/>
                  <a:pt x="3708394" y="512749"/>
                  <a:pt x="3767141" y="581703"/>
                </a:cubicBezTo>
                <a:cubicBezTo>
                  <a:pt x="3754349" y="590929"/>
                  <a:pt x="3740136" y="595299"/>
                  <a:pt x="3724029" y="595299"/>
                </a:cubicBezTo>
                <a:cubicBezTo>
                  <a:pt x="3710289" y="595299"/>
                  <a:pt x="3698919" y="591415"/>
                  <a:pt x="3689918" y="584616"/>
                </a:cubicBezTo>
                <a:cubicBezTo>
                  <a:pt x="3680916" y="577818"/>
                  <a:pt x="3676653" y="568106"/>
                  <a:pt x="3676653" y="556452"/>
                </a:cubicBezTo>
                <a:cubicBezTo>
                  <a:pt x="3676653" y="539942"/>
                  <a:pt x="3687075" y="524889"/>
                  <a:pt x="3708394" y="512749"/>
                </a:cubicBezTo>
                <a:close/>
                <a:moveTo>
                  <a:pt x="2481822" y="458774"/>
                </a:moveTo>
                <a:cubicBezTo>
                  <a:pt x="2492760" y="458774"/>
                  <a:pt x="2502747" y="461628"/>
                  <a:pt x="2510832" y="466860"/>
                </a:cubicBezTo>
                <a:cubicBezTo>
                  <a:pt x="2519393" y="471617"/>
                  <a:pt x="2526051" y="479227"/>
                  <a:pt x="2530807" y="488264"/>
                </a:cubicBezTo>
                <a:cubicBezTo>
                  <a:pt x="2535563" y="497301"/>
                  <a:pt x="2538416" y="508240"/>
                  <a:pt x="2538416" y="520131"/>
                </a:cubicBezTo>
                <a:cubicBezTo>
                  <a:pt x="2538416" y="532022"/>
                  <a:pt x="2535563" y="542486"/>
                  <a:pt x="2530807" y="551523"/>
                </a:cubicBezTo>
                <a:cubicBezTo>
                  <a:pt x="2526051" y="561036"/>
                  <a:pt x="2519393" y="568170"/>
                  <a:pt x="2510832" y="573402"/>
                </a:cubicBezTo>
                <a:cubicBezTo>
                  <a:pt x="2502747" y="578159"/>
                  <a:pt x="2492760" y="581013"/>
                  <a:pt x="2481822" y="581013"/>
                </a:cubicBezTo>
                <a:cubicBezTo>
                  <a:pt x="2470883" y="581013"/>
                  <a:pt x="2461372" y="578634"/>
                  <a:pt x="2452811" y="573402"/>
                </a:cubicBezTo>
                <a:cubicBezTo>
                  <a:pt x="2444251" y="568170"/>
                  <a:pt x="2437593" y="561036"/>
                  <a:pt x="2432837" y="551523"/>
                </a:cubicBezTo>
                <a:cubicBezTo>
                  <a:pt x="2428081" y="542486"/>
                  <a:pt x="2425703" y="532022"/>
                  <a:pt x="2425703" y="520131"/>
                </a:cubicBezTo>
                <a:cubicBezTo>
                  <a:pt x="2425703" y="507765"/>
                  <a:pt x="2428081" y="497301"/>
                  <a:pt x="2432837" y="488264"/>
                </a:cubicBezTo>
                <a:cubicBezTo>
                  <a:pt x="2437593" y="479227"/>
                  <a:pt x="2444251" y="471617"/>
                  <a:pt x="2452811" y="466860"/>
                </a:cubicBezTo>
                <a:cubicBezTo>
                  <a:pt x="2461372" y="461628"/>
                  <a:pt x="2470883" y="458774"/>
                  <a:pt x="2481822" y="458774"/>
                </a:cubicBezTo>
                <a:close/>
                <a:moveTo>
                  <a:pt x="3298660" y="452424"/>
                </a:moveTo>
                <a:cubicBezTo>
                  <a:pt x="3311909" y="452424"/>
                  <a:pt x="3322320" y="456210"/>
                  <a:pt x="3330364" y="462835"/>
                </a:cubicBezTo>
                <a:cubicBezTo>
                  <a:pt x="3338408" y="469933"/>
                  <a:pt x="3343613" y="480343"/>
                  <a:pt x="3345980" y="494066"/>
                </a:cubicBezTo>
                <a:cubicBezTo>
                  <a:pt x="3345980" y="495959"/>
                  <a:pt x="3346453" y="498798"/>
                  <a:pt x="3346453" y="501637"/>
                </a:cubicBezTo>
                <a:cubicBezTo>
                  <a:pt x="3346453" y="501637"/>
                  <a:pt x="3346453" y="501637"/>
                  <a:pt x="3248028" y="501637"/>
                </a:cubicBezTo>
                <a:cubicBezTo>
                  <a:pt x="3250394" y="486022"/>
                  <a:pt x="3256072" y="474192"/>
                  <a:pt x="3264590" y="465201"/>
                </a:cubicBezTo>
                <a:cubicBezTo>
                  <a:pt x="3273107" y="456683"/>
                  <a:pt x="3284464" y="452424"/>
                  <a:pt x="3298660" y="452424"/>
                </a:cubicBezTo>
                <a:close/>
                <a:moveTo>
                  <a:pt x="2704935" y="452424"/>
                </a:moveTo>
                <a:cubicBezTo>
                  <a:pt x="2718184" y="452424"/>
                  <a:pt x="2728595" y="456210"/>
                  <a:pt x="2736639" y="462835"/>
                </a:cubicBezTo>
                <a:cubicBezTo>
                  <a:pt x="2744684" y="469933"/>
                  <a:pt x="2749889" y="480343"/>
                  <a:pt x="2752255" y="494066"/>
                </a:cubicBezTo>
                <a:cubicBezTo>
                  <a:pt x="2752728" y="495959"/>
                  <a:pt x="2752728" y="498798"/>
                  <a:pt x="2752728" y="501637"/>
                </a:cubicBezTo>
                <a:cubicBezTo>
                  <a:pt x="2752728" y="501637"/>
                  <a:pt x="2752728" y="501637"/>
                  <a:pt x="2654303" y="501637"/>
                </a:cubicBezTo>
                <a:cubicBezTo>
                  <a:pt x="2656669" y="486022"/>
                  <a:pt x="2662347" y="474192"/>
                  <a:pt x="2670865" y="465201"/>
                </a:cubicBezTo>
                <a:cubicBezTo>
                  <a:pt x="2679856" y="456683"/>
                  <a:pt x="2691212" y="452424"/>
                  <a:pt x="2704935" y="452424"/>
                </a:cubicBezTo>
                <a:close/>
                <a:moveTo>
                  <a:pt x="1539880" y="423851"/>
                </a:moveTo>
                <a:cubicBezTo>
                  <a:pt x="1539880" y="423851"/>
                  <a:pt x="1539880" y="423851"/>
                  <a:pt x="1621823" y="609897"/>
                </a:cubicBezTo>
                <a:cubicBezTo>
                  <a:pt x="1615665" y="624723"/>
                  <a:pt x="1609034" y="634288"/>
                  <a:pt x="1602403" y="639549"/>
                </a:cubicBezTo>
                <a:cubicBezTo>
                  <a:pt x="1596245" y="644810"/>
                  <a:pt x="1587719" y="647680"/>
                  <a:pt x="1576825" y="647680"/>
                </a:cubicBezTo>
                <a:cubicBezTo>
                  <a:pt x="1572089" y="647680"/>
                  <a:pt x="1566878" y="646723"/>
                  <a:pt x="1561668" y="645289"/>
                </a:cubicBezTo>
                <a:cubicBezTo>
                  <a:pt x="1555984" y="643854"/>
                  <a:pt x="1551248" y="642419"/>
                  <a:pt x="1546985" y="640984"/>
                </a:cubicBezTo>
                <a:cubicBezTo>
                  <a:pt x="1546985" y="640984"/>
                  <a:pt x="1546985" y="640984"/>
                  <a:pt x="1546985" y="680680"/>
                </a:cubicBezTo>
                <a:cubicBezTo>
                  <a:pt x="1551721" y="682115"/>
                  <a:pt x="1556932" y="684028"/>
                  <a:pt x="1563089" y="685463"/>
                </a:cubicBezTo>
                <a:cubicBezTo>
                  <a:pt x="1568773" y="686898"/>
                  <a:pt x="1574457" y="687376"/>
                  <a:pt x="1579667" y="687376"/>
                </a:cubicBezTo>
                <a:cubicBezTo>
                  <a:pt x="1591035" y="687376"/>
                  <a:pt x="1601929" y="685463"/>
                  <a:pt x="1611876" y="681159"/>
                </a:cubicBezTo>
                <a:cubicBezTo>
                  <a:pt x="1621823" y="677332"/>
                  <a:pt x="1630822" y="669680"/>
                  <a:pt x="1639822" y="658680"/>
                </a:cubicBezTo>
                <a:cubicBezTo>
                  <a:pt x="1648348" y="647680"/>
                  <a:pt x="1656874" y="631897"/>
                  <a:pt x="1665400" y="611332"/>
                </a:cubicBezTo>
                <a:cubicBezTo>
                  <a:pt x="1665400" y="611332"/>
                  <a:pt x="1665400" y="611332"/>
                  <a:pt x="1743080" y="423851"/>
                </a:cubicBezTo>
                <a:cubicBezTo>
                  <a:pt x="1743080" y="423851"/>
                  <a:pt x="1743080" y="423851"/>
                  <a:pt x="1699977" y="423851"/>
                </a:cubicBezTo>
                <a:cubicBezTo>
                  <a:pt x="1699977" y="423851"/>
                  <a:pt x="1699977" y="423851"/>
                  <a:pt x="1644558" y="558722"/>
                </a:cubicBezTo>
                <a:cubicBezTo>
                  <a:pt x="1644558" y="558722"/>
                  <a:pt x="1644558" y="558722"/>
                  <a:pt x="1585351" y="423851"/>
                </a:cubicBezTo>
                <a:cubicBezTo>
                  <a:pt x="1585351" y="423851"/>
                  <a:pt x="1585351" y="423851"/>
                  <a:pt x="1539880" y="423851"/>
                </a:cubicBezTo>
                <a:close/>
                <a:moveTo>
                  <a:pt x="1339855" y="423851"/>
                </a:moveTo>
                <a:cubicBezTo>
                  <a:pt x="1339855" y="423851"/>
                  <a:pt x="1339855" y="423851"/>
                  <a:pt x="1339855" y="543777"/>
                </a:cubicBezTo>
                <a:cubicBezTo>
                  <a:pt x="1339855" y="568622"/>
                  <a:pt x="1345554" y="587734"/>
                  <a:pt x="1356953" y="601112"/>
                </a:cubicBezTo>
                <a:cubicBezTo>
                  <a:pt x="1368351" y="614012"/>
                  <a:pt x="1384499" y="620701"/>
                  <a:pt x="1405870" y="620701"/>
                </a:cubicBezTo>
                <a:cubicBezTo>
                  <a:pt x="1420593" y="620701"/>
                  <a:pt x="1432941" y="617834"/>
                  <a:pt x="1443865" y="611623"/>
                </a:cubicBezTo>
                <a:cubicBezTo>
                  <a:pt x="1454788" y="605412"/>
                  <a:pt x="1462387" y="596812"/>
                  <a:pt x="1467611" y="585345"/>
                </a:cubicBezTo>
                <a:cubicBezTo>
                  <a:pt x="1467611" y="585345"/>
                  <a:pt x="1467611" y="585345"/>
                  <a:pt x="1468561" y="614968"/>
                </a:cubicBezTo>
                <a:cubicBezTo>
                  <a:pt x="1468561" y="614968"/>
                  <a:pt x="1468561" y="614968"/>
                  <a:pt x="1511305" y="614968"/>
                </a:cubicBezTo>
                <a:cubicBezTo>
                  <a:pt x="1511305" y="614968"/>
                  <a:pt x="1511305" y="614968"/>
                  <a:pt x="1511305" y="423851"/>
                </a:cubicBezTo>
                <a:cubicBezTo>
                  <a:pt x="1511305" y="423851"/>
                  <a:pt x="1511305" y="423851"/>
                  <a:pt x="1467137" y="423851"/>
                </a:cubicBezTo>
                <a:cubicBezTo>
                  <a:pt x="1467137" y="423851"/>
                  <a:pt x="1467137" y="423851"/>
                  <a:pt x="1467137" y="528010"/>
                </a:cubicBezTo>
                <a:cubicBezTo>
                  <a:pt x="1467137" y="544255"/>
                  <a:pt x="1462862" y="557155"/>
                  <a:pt x="1455263" y="566711"/>
                </a:cubicBezTo>
                <a:cubicBezTo>
                  <a:pt x="1447664" y="576267"/>
                  <a:pt x="1436741" y="581044"/>
                  <a:pt x="1422968" y="581044"/>
                </a:cubicBezTo>
                <a:cubicBezTo>
                  <a:pt x="1409195" y="581044"/>
                  <a:pt x="1399221" y="577222"/>
                  <a:pt x="1393522" y="569577"/>
                </a:cubicBezTo>
                <a:cubicBezTo>
                  <a:pt x="1387348" y="561933"/>
                  <a:pt x="1384499" y="549988"/>
                  <a:pt x="1384499" y="533265"/>
                </a:cubicBezTo>
                <a:cubicBezTo>
                  <a:pt x="1384499" y="533265"/>
                  <a:pt x="1384499" y="533265"/>
                  <a:pt x="1384499" y="423851"/>
                </a:cubicBezTo>
                <a:cubicBezTo>
                  <a:pt x="1384499" y="423851"/>
                  <a:pt x="1384499" y="423851"/>
                  <a:pt x="1339855" y="423851"/>
                </a:cubicBezTo>
                <a:close/>
                <a:moveTo>
                  <a:pt x="3528512" y="420676"/>
                </a:moveTo>
                <a:cubicBezTo>
                  <a:pt x="3515636" y="420676"/>
                  <a:pt x="3503715" y="424523"/>
                  <a:pt x="3493700" y="432218"/>
                </a:cubicBezTo>
                <a:cubicBezTo>
                  <a:pt x="3483210" y="439913"/>
                  <a:pt x="3475581" y="450494"/>
                  <a:pt x="3470335" y="463480"/>
                </a:cubicBezTo>
                <a:cubicBezTo>
                  <a:pt x="3470335" y="463480"/>
                  <a:pt x="3470335" y="463480"/>
                  <a:pt x="3470335" y="423561"/>
                </a:cubicBezTo>
                <a:cubicBezTo>
                  <a:pt x="3470335" y="423561"/>
                  <a:pt x="3470335" y="423561"/>
                  <a:pt x="3427417" y="423561"/>
                </a:cubicBezTo>
                <a:cubicBezTo>
                  <a:pt x="3427417" y="423561"/>
                  <a:pt x="3427417" y="423561"/>
                  <a:pt x="3427417" y="615939"/>
                </a:cubicBezTo>
                <a:lnTo>
                  <a:pt x="3472242" y="615939"/>
                </a:lnTo>
                <a:cubicBezTo>
                  <a:pt x="3472242" y="615939"/>
                  <a:pt x="3472242" y="615939"/>
                  <a:pt x="3472242" y="526002"/>
                </a:cubicBezTo>
                <a:cubicBezTo>
                  <a:pt x="3472242" y="505322"/>
                  <a:pt x="3476534" y="489931"/>
                  <a:pt x="3485118" y="478870"/>
                </a:cubicBezTo>
                <a:cubicBezTo>
                  <a:pt x="3493700" y="468289"/>
                  <a:pt x="3506576" y="462999"/>
                  <a:pt x="3522789" y="462999"/>
                </a:cubicBezTo>
                <a:cubicBezTo>
                  <a:pt x="3528034" y="462999"/>
                  <a:pt x="3533279" y="463480"/>
                  <a:pt x="3539002" y="464441"/>
                </a:cubicBezTo>
                <a:cubicBezTo>
                  <a:pt x="3544725" y="464922"/>
                  <a:pt x="3549017" y="466365"/>
                  <a:pt x="3552831" y="467327"/>
                </a:cubicBezTo>
                <a:cubicBezTo>
                  <a:pt x="3552831" y="467327"/>
                  <a:pt x="3552831" y="467327"/>
                  <a:pt x="3552831" y="424523"/>
                </a:cubicBezTo>
                <a:cubicBezTo>
                  <a:pt x="3549970" y="423080"/>
                  <a:pt x="3546155" y="422118"/>
                  <a:pt x="3541386" y="421638"/>
                </a:cubicBezTo>
                <a:cubicBezTo>
                  <a:pt x="3536141" y="421156"/>
                  <a:pt x="3532326" y="420676"/>
                  <a:pt x="3528512" y="420676"/>
                </a:cubicBezTo>
                <a:close/>
                <a:moveTo>
                  <a:pt x="2328578" y="420676"/>
                </a:moveTo>
                <a:cubicBezTo>
                  <a:pt x="2315817" y="420676"/>
                  <a:pt x="2304474" y="424523"/>
                  <a:pt x="2294076" y="432218"/>
                </a:cubicBezTo>
                <a:cubicBezTo>
                  <a:pt x="2283679" y="439914"/>
                  <a:pt x="2276116" y="450494"/>
                  <a:pt x="2271391" y="463480"/>
                </a:cubicBezTo>
                <a:cubicBezTo>
                  <a:pt x="2271391" y="463480"/>
                  <a:pt x="2271391" y="463480"/>
                  <a:pt x="2270919" y="423562"/>
                </a:cubicBezTo>
                <a:cubicBezTo>
                  <a:pt x="2270919" y="423562"/>
                  <a:pt x="2270919" y="423562"/>
                  <a:pt x="2228855" y="423562"/>
                </a:cubicBezTo>
                <a:cubicBezTo>
                  <a:pt x="2228855" y="423562"/>
                  <a:pt x="2228855" y="423562"/>
                  <a:pt x="2228855" y="615939"/>
                </a:cubicBezTo>
                <a:lnTo>
                  <a:pt x="2272809" y="615939"/>
                </a:lnTo>
                <a:cubicBezTo>
                  <a:pt x="2272809" y="615939"/>
                  <a:pt x="2272809" y="615939"/>
                  <a:pt x="2272809" y="526003"/>
                </a:cubicBezTo>
                <a:cubicBezTo>
                  <a:pt x="2272809" y="505322"/>
                  <a:pt x="2277062" y="489932"/>
                  <a:pt x="2285570" y="478870"/>
                </a:cubicBezTo>
                <a:cubicBezTo>
                  <a:pt x="2294550" y="468289"/>
                  <a:pt x="2306837" y="462999"/>
                  <a:pt x="2323378" y="462999"/>
                </a:cubicBezTo>
                <a:cubicBezTo>
                  <a:pt x="2328104" y="462999"/>
                  <a:pt x="2333303" y="463480"/>
                  <a:pt x="2338975" y="464442"/>
                </a:cubicBezTo>
                <a:cubicBezTo>
                  <a:pt x="2344645" y="464923"/>
                  <a:pt x="2349372" y="466366"/>
                  <a:pt x="2352680" y="467327"/>
                </a:cubicBezTo>
                <a:cubicBezTo>
                  <a:pt x="2352680" y="467327"/>
                  <a:pt x="2352680" y="467327"/>
                  <a:pt x="2352680" y="424523"/>
                </a:cubicBezTo>
                <a:cubicBezTo>
                  <a:pt x="2349845" y="423081"/>
                  <a:pt x="2346064" y="422119"/>
                  <a:pt x="2341337" y="421638"/>
                </a:cubicBezTo>
                <a:cubicBezTo>
                  <a:pt x="2336612" y="421157"/>
                  <a:pt x="2332357" y="420676"/>
                  <a:pt x="2328578" y="420676"/>
                </a:cubicBezTo>
                <a:close/>
                <a:moveTo>
                  <a:pt x="4574980" y="420675"/>
                </a:moveTo>
                <a:cubicBezTo>
                  <a:pt x="4562268" y="420675"/>
                  <a:pt x="4550499" y="424492"/>
                  <a:pt x="4540610" y="432601"/>
                </a:cubicBezTo>
                <a:cubicBezTo>
                  <a:pt x="4530253" y="440234"/>
                  <a:pt x="4522719" y="450251"/>
                  <a:pt x="4517539" y="463608"/>
                </a:cubicBezTo>
                <a:cubicBezTo>
                  <a:pt x="4517539" y="463608"/>
                  <a:pt x="4517539" y="463608"/>
                  <a:pt x="4517539" y="424015"/>
                </a:cubicBezTo>
                <a:cubicBezTo>
                  <a:pt x="4517539" y="424015"/>
                  <a:pt x="4517539" y="424015"/>
                  <a:pt x="4475165" y="424015"/>
                </a:cubicBezTo>
                <a:cubicBezTo>
                  <a:pt x="4475165" y="424015"/>
                  <a:pt x="4475165" y="424015"/>
                  <a:pt x="4475165" y="614350"/>
                </a:cubicBezTo>
                <a:lnTo>
                  <a:pt x="4519424" y="614350"/>
                </a:lnTo>
                <a:cubicBezTo>
                  <a:pt x="4519424" y="614350"/>
                  <a:pt x="4519424" y="614350"/>
                  <a:pt x="4519424" y="525145"/>
                </a:cubicBezTo>
                <a:cubicBezTo>
                  <a:pt x="4519424" y="505110"/>
                  <a:pt x="4523660" y="489368"/>
                  <a:pt x="4532136" y="478873"/>
                </a:cubicBezTo>
                <a:cubicBezTo>
                  <a:pt x="4540610" y="467901"/>
                  <a:pt x="4553322" y="462654"/>
                  <a:pt x="4569330" y="462654"/>
                </a:cubicBezTo>
                <a:cubicBezTo>
                  <a:pt x="4574510" y="462654"/>
                  <a:pt x="4579688" y="463131"/>
                  <a:pt x="4585338" y="464085"/>
                </a:cubicBezTo>
                <a:cubicBezTo>
                  <a:pt x="4590987" y="465039"/>
                  <a:pt x="4595227" y="465993"/>
                  <a:pt x="4598993" y="466947"/>
                </a:cubicBezTo>
                <a:cubicBezTo>
                  <a:pt x="4598993" y="466947"/>
                  <a:pt x="4598993" y="466947"/>
                  <a:pt x="4598993" y="424492"/>
                </a:cubicBezTo>
                <a:cubicBezTo>
                  <a:pt x="4596166" y="423537"/>
                  <a:pt x="4592399" y="422583"/>
                  <a:pt x="4587220" y="421629"/>
                </a:cubicBezTo>
                <a:cubicBezTo>
                  <a:pt x="4582512" y="421152"/>
                  <a:pt x="4578747" y="420675"/>
                  <a:pt x="4574980" y="420675"/>
                </a:cubicBezTo>
                <a:close/>
                <a:moveTo>
                  <a:pt x="3301042" y="419089"/>
                </a:moveTo>
                <a:cubicBezTo>
                  <a:pt x="3282533" y="419089"/>
                  <a:pt x="3265920" y="423368"/>
                  <a:pt x="3251208" y="431927"/>
                </a:cubicBezTo>
                <a:cubicBezTo>
                  <a:pt x="3236969" y="440486"/>
                  <a:pt x="3225578" y="452374"/>
                  <a:pt x="3217509" y="467590"/>
                </a:cubicBezTo>
                <a:cubicBezTo>
                  <a:pt x="3208968" y="482806"/>
                  <a:pt x="3205171" y="500400"/>
                  <a:pt x="3205171" y="520371"/>
                </a:cubicBezTo>
                <a:cubicBezTo>
                  <a:pt x="3205171" y="542244"/>
                  <a:pt x="3209442" y="560313"/>
                  <a:pt x="3218934" y="575529"/>
                </a:cubicBezTo>
                <a:cubicBezTo>
                  <a:pt x="3227952" y="590270"/>
                  <a:pt x="3240766" y="601682"/>
                  <a:pt x="3256428" y="609290"/>
                </a:cubicBezTo>
                <a:cubicBezTo>
                  <a:pt x="3272565" y="616898"/>
                  <a:pt x="3291076" y="620702"/>
                  <a:pt x="3311484" y="620702"/>
                </a:cubicBezTo>
                <a:cubicBezTo>
                  <a:pt x="3324299" y="620702"/>
                  <a:pt x="3337113" y="618800"/>
                  <a:pt x="3349453" y="614520"/>
                </a:cubicBezTo>
                <a:cubicBezTo>
                  <a:pt x="3362268" y="610716"/>
                  <a:pt x="3373184" y="605010"/>
                  <a:pt x="3383150" y="598353"/>
                </a:cubicBezTo>
                <a:cubicBezTo>
                  <a:pt x="3383150" y="559362"/>
                  <a:pt x="3383150" y="559362"/>
                  <a:pt x="3383150" y="559362"/>
                </a:cubicBezTo>
                <a:cubicBezTo>
                  <a:pt x="3362742" y="574578"/>
                  <a:pt x="3339961" y="582186"/>
                  <a:pt x="3315280" y="582186"/>
                </a:cubicBezTo>
                <a:cubicBezTo>
                  <a:pt x="3296296" y="582186"/>
                  <a:pt x="3280634" y="577906"/>
                  <a:pt x="3269243" y="568872"/>
                </a:cubicBezTo>
                <a:cubicBezTo>
                  <a:pt x="3257853" y="559837"/>
                  <a:pt x="3251208" y="547474"/>
                  <a:pt x="3248360" y="531783"/>
                </a:cubicBezTo>
                <a:cubicBezTo>
                  <a:pt x="3387896" y="531783"/>
                  <a:pt x="3387896" y="531783"/>
                  <a:pt x="3387896" y="531783"/>
                </a:cubicBezTo>
                <a:cubicBezTo>
                  <a:pt x="3388372" y="527028"/>
                  <a:pt x="3388372" y="523224"/>
                  <a:pt x="3388845" y="520371"/>
                </a:cubicBezTo>
                <a:cubicBezTo>
                  <a:pt x="3388845" y="517993"/>
                  <a:pt x="3389319" y="515616"/>
                  <a:pt x="3389319" y="512763"/>
                </a:cubicBezTo>
                <a:cubicBezTo>
                  <a:pt x="3389319" y="493743"/>
                  <a:pt x="3385524" y="477575"/>
                  <a:pt x="3378404" y="463310"/>
                </a:cubicBezTo>
                <a:cubicBezTo>
                  <a:pt x="3370810" y="449521"/>
                  <a:pt x="3360844" y="438584"/>
                  <a:pt x="3347554" y="430501"/>
                </a:cubicBezTo>
                <a:cubicBezTo>
                  <a:pt x="3334265" y="422893"/>
                  <a:pt x="3318602" y="419089"/>
                  <a:pt x="3301042" y="419089"/>
                </a:cubicBezTo>
                <a:close/>
                <a:moveTo>
                  <a:pt x="2706490" y="419089"/>
                </a:moveTo>
                <a:cubicBezTo>
                  <a:pt x="2688140" y="419089"/>
                  <a:pt x="2671672" y="423368"/>
                  <a:pt x="2657556" y="431927"/>
                </a:cubicBezTo>
                <a:cubicBezTo>
                  <a:pt x="2642969" y="440486"/>
                  <a:pt x="2631677" y="452374"/>
                  <a:pt x="2623678" y="467590"/>
                </a:cubicBezTo>
                <a:cubicBezTo>
                  <a:pt x="2615679" y="482806"/>
                  <a:pt x="2611445" y="500399"/>
                  <a:pt x="2611445" y="520371"/>
                </a:cubicBezTo>
                <a:cubicBezTo>
                  <a:pt x="2611445" y="542244"/>
                  <a:pt x="2616150" y="560313"/>
                  <a:pt x="2625091" y="575529"/>
                </a:cubicBezTo>
                <a:cubicBezTo>
                  <a:pt x="2634030" y="590269"/>
                  <a:pt x="2646734" y="601681"/>
                  <a:pt x="2662731" y="609290"/>
                </a:cubicBezTo>
                <a:cubicBezTo>
                  <a:pt x="2678258" y="616897"/>
                  <a:pt x="2696609" y="620701"/>
                  <a:pt x="2716842" y="620701"/>
                </a:cubicBezTo>
                <a:cubicBezTo>
                  <a:pt x="2729546" y="620701"/>
                  <a:pt x="2742251" y="618799"/>
                  <a:pt x="2754483" y="614520"/>
                </a:cubicBezTo>
                <a:cubicBezTo>
                  <a:pt x="2767188" y="610716"/>
                  <a:pt x="2778480" y="605010"/>
                  <a:pt x="2787891" y="598353"/>
                </a:cubicBezTo>
                <a:cubicBezTo>
                  <a:pt x="2787891" y="559362"/>
                  <a:pt x="2787891" y="559362"/>
                  <a:pt x="2787891" y="559362"/>
                </a:cubicBezTo>
                <a:cubicBezTo>
                  <a:pt x="2767658" y="574578"/>
                  <a:pt x="2745073" y="582186"/>
                  <a:pt x="2721077" y="582186"/>
                </a:cubicBezTo>
                <a:cubicBezTo>
                  <a:pt x="2701786" y="582186"/>
                  <a:pt x="2686729" y="577906"/>
                  <a:pt x="2675436" y="568872"/>
                </a:cubicBezTo>
                <a:cubicBezTo>
                  <a:pt x="2664144" y="559837"/>
                  <a:pt x="2657085" y="547474"/>
                  <a:pt x="2654262" y="531783"/>
                </a:cubicBezTo>
                <a:cubicBezTo>
                  <a:pt x="2792597" y="531783"/>
                  <a:pt x="2792597" y="531783"/>
                  <a:pt x="2792597" y="531783"/>
                </a:cubicBezTo>
                <a:cubicBezTo>
                  <a:pt x="2793067" y="527028"/>
                  <a:pt x="2793537" y="523224"/>
                  <a:pt x="2793537" y="520371"/>
                </a:cubicBezTo>
                <a:cubicBezTo>
                  <a:pt x="2794007" y="517993"/>
                  <a:pt x="2794007" y="515616"/>
                  <a:pt x="2794007" y="512763"/>
                </a:cubicBezTo>
                <a:cubicBezTo>
                  <a:pt x="2794007" y="493742"/>
                  <a:pt x="2790243" y="477575"/>
                  <a:pt x="2783185" y="463310"/>
                </a:cubicBezTo>
                <a:cubicBezTo>
                  <a:pt x="2776127" y="449521"/>
                  <a:pt x="2765775" y="438584"/>
                  <a:pt x="2752603" y="430501"/>
                </a:cubicBezTo>
                <a:cubicBezTo>
                  <a:pt x="2739427" y="422893"/>
                  <a:pt x="2724371" y="419089"/>
                  <a:pt x="2706490" y="419089"/>
                </a:cubicBezTo>
                <a:close/>
                <a:moveTo>
                  <a:pt x="2936942" y="419088"/>
                </a:moveTo>
                <a:cubicBezTo>
                  <a:pt x="2923206" y="419088"/>
                  <a:pt x="2910893" y="421955"/>
                  <a:pt x="2900000" y="428644"/>
                </a:cubicBezTo>
                <a:cubicBezTo>
                  <a:pt x="2889581" y="434855"/>
                  <a:pt x="2881528" y="443933"/>
                  <a:pt x="2876319" y="455400"/>
                </a:cubicBezTo>
                <a:cubicBezTo>
                  <a:pt x="2876319" y="455400"/>
                  <a:pt x="2876319" y="455400"/>
                  <a:pt x="2876319" y="424821"/>
                </a:cubicBezTo>
                <a:cubicBezTo>
                  <a:pt x="2876319" y="424821"/>
                  <a:pt x="2876319" y="424821"/>
                  <a:pt x="2833693" y="424821"/>
                </a:cubicBezTo>
                <a:cubicBezTo>
                  <a:pt x="2833693" y="424821"/>
                  <a:pt x="2833693" y="424821"/>
                  <a:pt x="2833693" y="615938"/>
                </a:cubicBezTo>
                <a:lnTo>
                  <a:pt x="2877740" y="615938"/>
                </a:lnTo>
                <a:cubicBezTo>
                  <a:pt x="2877740" y="615938"/>
                  <a:pt x="2877740" y="615938"/>
                  <a:pt x="2877740" y="512257"/>
                </a:cubicBezTo>
                <a:cubicBezTo>
                  <a:pt x="2877740" y="495057"/>
                  <a:pt x="2881528" y="482156"/>
                  <a:pt x="2889581" y="472600"/>
                </a:cubicBezTo>
                <a:cubicBezTo>
                  <a:pt x="2897631" y="463522"/>
                  <a:pt x="2908525" y="458744"/>
                  <a:pt x="2922733" y="458744"/>
                </a:cubicBezTo>
                <a:cubicBezTo>
                  <a:pt x="2947836" y="458744"/>
                  <a:pt x="2960622" y="475467"/>
                  <a:pt x="2960622" y="508435"/>
                </a:cubicBezTo>
                <a:cubicBezTo>
                  <a:pt x="2960622" y="508435"/>
                  <a:pt x="2960622" y="508435"/>
                  <a:pt x="2960622" y="615938"/>
                </a:cubicBezTo>
                <a:cubicBezTo>
                  <a:pt x="2960622" y="615938"/>
                  <a:pt x="2960622" y="615938"/>
                  <a:pt x="3005143" y="615938"/>
                </a:cubicBezTo>
                <a:cubicBezTo>
                  <a:pt x="3005143" y="615938"/>
                  <a:pt x="3005143" y="615938"/>
                  <a:pt x="3005143" y="500312"/>
                </a:cubicBezTo>
                <a:cubicBezTo>
                  <a:pt x="3005143" y="474034"/>
                  <a:pt x="2998987" y="453967"/>
                  <a:pt x="2987146" y="440111"/>
                </a:cubicBezTo>
                <a:cubicBezTo>
                  <a:pt x="2975306" y="425777"/>
                  <a:pt x="2958728" y="419088"/>
                  <a:pt x="2936942" y="419088"/>
                </a:cubicBezTo>
                <a:close/>
                <a:moveTo>
                  <a:pt x="2494307" y="419088"/>
                </a:moveTo>
                <a:cubicBezTo>
                  <a:pt x="2479626" y="419088"/>
                  <a:pt x="2466364" y="422426"/>
                  <a:pt x="2454998" y="428625"/>
                </a:cubicBezTo>
                <a:cubicBezTo>
                  <a:pt x="2443158" y="435300"/>
                  <a:pt x="2434160" y="444837"/>
                  <a:pt x="2427056" y="457234"/>
                </a:cubicBezTo>
                <a:cubicBezTo>
                  <a:pt x="2426582" y="424810"/>
                  <a:pt x="2426582" y="424810"/>
                  <a:pt x="2426582" y="424810"/>
                </a:cubicBezTo>
                <a:cubicBezTo>
                  <a:pt x="2384431" y="424810"/>
                  <a:pt x="2384431" y="424810"/>
                  <a:pt x="2384431" y="424810"/>
                </a:cubicBezTo>
                <a:cubicBezTo>
                  <a:pt x="2384431" y="684201"/>
                  <a:pt x="2384431" y="684201"/>
                  <a:pt x="2384431" y="684201"/>
                </a:cubicBezTo>
                <a:cubicBezTo>
                  <a:pt x="2428476" y="684201"/>
                  <a:pt x="2428476" y="684201"/>
                  <a:pt x="2428476" y="684201"/>
                </a:cubicBezTo>
                <a:cubicBezTo>
                  <a:pt x="2428476" y="586453"/>
                  <a:pt x="2428476" y="586453"/>
                  <a:pt x="2428476" y="586453"/>
                </a:cubicBezTo>
                <a:cubicBezTo>
                  <a:pt x="2435107" y="597897"/>
                  <a:pt x="2444105" y="606479"/>
                  <a:pt x="2454998" y="612201"/>
                </a:cubicBezTo>
                <a:cubicBezTo>
                  <a:pt x="2465890" y="618400"/>
                  <a:pt x="2477731" y="621261"/>
                  <a:pt x="2491466" y="621261"/>
                </a:cubicBezTo>
                <a:cubicBezTo>
                  <a:pt x="2503778" y="621261"/>
                  <a:pt x="2515619" y="618877"/>
                  <a:pt x="2526985" y="613632"/>
                </a:cubicBezTo>
                <a:cubicBezTo>
                  <a:pt x="2537878" y="608387"/>
                  <a:pt x="2547823" y="601234"/>
                  <a:pt x="2555875" y="592175"/>
                </a:cubicBezTo>
                <a:cubicBezTo>
                  <a:pt x="2564399" y="582638"/>
                  <a:pt x="2571030" y="572148"/>
                  <a:pt x="2575766" y="559751"/>
                </a:cubicBezTo>
                <a:cubicBezTo>
                  <a:pt x="2580501" y="547354"/>
                  <a:pt x="2582870" y="534003"/>
                  <a:pt x="2582870" y="519698"/>
                </a:cubicBezTo>
                <a:cubicBezTo>
                  <a:pt x="2582870" y="500148"/>
                  <a:pt x="2579081" y="482506"/>
                  <a:pt x="2571503" y="467724"/>
                </a:cubicBezTo>
                <a:cubicBezTo>
                  <a:pt x="2563925" y="452466"/>
                  <a:pt x="2553506" y="440545"/>
                  <a:pt x="2540245" y="431963"/>
                </a:cubicBezTo>
                <a:cubicBezTo>
                  <a:pt x="2526985" y="423380"/>
                  <a:pt x="2511357" y="419088"/>
                  <a:pt x="2494307" y="419088"/>
                </a:cubicBezTo>
                <a:close/>
                <a:moveTo>
                  <a:pt x="2095707" y="419088"/>
                </a:moveTo>
                <a:cubicBezTo>
                  <a:pt x="2083465" y="419088"/>
                  <a:pt x="2071222" y="420515"/>
                  <a:pt x="2059921" y="424319"/>
                </a:cubicBezTo>
                <a:cubicBezTo>
                  <a:pt x="2048620" y="427647"/>
                  <a:pt x="2038732" y="431927"/>
                  <a:pt x="2029785" y="437157"/>
                </a:cubicBezTo>
                <a:cubicBezTo>
                  <a:pt x="2029785" y="476149"/>
                  <a:pt x="2029785" y="476149"/>
                  <a:pt x="2029785" y="476149"/>
                </a:cubicBezTo>
                <a:cubicBezTo>
                  <a:pt x="2039203" y="469967"/>
                  <a:pt x="2049091" y="465212"/>
                  <a:pt x="2059921" y="461884"/>
                </a:cubicBezTo>
                <a:cubicBezTo>
                  <a:pt x="2070751" y="458555"/>
                  <a:pt x="2081110" y="456653"/>
                  <a:pt x="2091469" y="456653"/>
                </a:cubicBezTo>
                <a:cubicBezTo>
                  <a:pt x="2108894" y="456653"/>
                  <a:pt x="2121607" y="460933"/>
                  <a:pt x="2130082" y="469492"/>
                </a:cubicBezTo>
                <a:cubicBezTo>
                  <a:pt x="2138558" y="477575"/>
                  <a:pt x="2142325" y="489938"/>
                  <a:pt x="2142325" y="505630"/>
                </a:cubicBezTo>
                <a:cubicBezTo>
                  <a:pt x="2142325" y="506581"/>
                  <a:pt x="2142325" y="506581"/>
                  <a:pt x="2142325" y="506581"/>
                </a:cubicBezTo>
                <a:cubicBezTo>
                  <a:pt x="2127727" y="499924"/>
                  <a:pt x="2110776" y="497071"/>
                  <a:pt x="2092882" y="497071"/>
                </a:cubicBezTo>
                <a:cubicBezTo>
                  <a:pt x="2077343" y="497071"/>
                  <a:pt x="2064159" y="499448"/>
                  <a:pt x="2052387" y="505154"/>
                </a:cubicBezTo>
                <a:cubicBezTo>
                  <a:pt x="2041086" y="510385"/>
                  <a:pt x="2032140" y="517993"/>
                  <a:pt x="2026018" y="527503"/>
                </a:cubicBezTo>
                <a:cubicBezTo>
                  <a:pt x="2019426" y="537013"/>
                  <a:pt x="2016130" y="548425"/>
                  <a:pt x="2016130" y="561264"/>
                </a:cubicBezTo>
                <a:cubicBezTo>
                  <a:pt x="2016130" y="579333"/>
                  <a:pt x="2022252" y="593598"/>
                  <a:pt x="2034023" y="604534"/>
                </a:cubicBezTo>
                <a:cubicBezTo>
                  <a:pt x="2045795" y="615471"/>
                  <a:pt x="2061805" y="620701"/>
                  <a:pt x="2081110" y="620701"/>
                </a:cubicBezTo>
                <a:cubicBezTo>
                  <a:pt x="2095237" y="620701"/>
                  <a:pt x="2107952" y="617848"/>
                  <a:pt x="2119252" y="611667"/>
                </a:cubicBezTo>
                <a:cubicBezTo>
                  <a:pt x="2130554" y="605485"/>
                  <a:pt x="2138558" y="597402"/>
                  <a:pt x="2143738" y="587416"/>
                </a:cubicBezTo>
                <a:cubicBezTo>
                  <a:pt x="2144679" y="614995"/>
                  <a:pt x="2144679" y="614995"/>
                  <a:pt x="2144679" y="614995"/>
                </a:cubicBezTo>
                <a:cubicBezTo>
                  <a:pt x="2182820" y="614995"/>
                  <a:pt x="2182820" y="614995"/>
                  <a:pt x="2182820" y="614995"/>
                </a:cubicBezTo>
                <a:cubicBezTo>
                  <a:pt x="2182820" y="502777"/>
                  <a:pt x="2182820" y="502777"/>
                  <a:pt x="2182820" y="502777"/>
                </a:cubicBezTo>
                <a:cubicBezTo>
                  <a:pt x="2182820" y="475673"/>
                  <a:pt x="2175285" y="455227"/>
                  <a:pt x="2160218" y="440486"/>
                </a:cubicBezTo>
                <a:cubicBezTo>
                  <a:pt x="2145151" y="426221"/>
                  <a:pt x="2123490" y="419088"/>
                  <a:pt x="2095707" y="419088"/>
                </a:cubicBezTo>
                <a:close/>
                <a:moveTo>
                  <a:pt x="4340657" y="417502"/>
                </a:moveTo>
                <a:cubicBezTo>
                  <a:pt x="4327907" y="417502"/>
                  <a:pt x="4316102" y="419419"/>
                  <a:pt x="4304770" y="422774"/>
                </a:cubicBezTo>
                <a:cubicBezTo>
                  <a:pt x="4293438" y="426608"/>
                  <a:pt x="4283519" y="430921"/>
                  <a:pt x="4274547" y="435713"/>
                </a:cubicBezTo>
                <a:cubicBezTo>
                  <a:pt x="4274547" y="475491"/>
                  <a:pt x="4274547" y="475491"/>
                  <a:pt x="4274547" y="475491"/>
                </a:cubicBezTo>
                <a:cubicBezTo>
                  <a:pt x="4283519" y="468781"/>
                  <a:pt x="4293911" y="463989"/>
                  <a:pt x="4304770" y="460634"/>
                </a:cubicBezTo>
                <a:cubicBezTo>
                  <a:pt x="4315157" y="457279"/>
                  <a:pt x="4326018" y="455841"/>
                  <a:pt x="4335936" y="455841"/>
                </a:cubicBezTo>
                <a:cubicBezTo>
                  <a:pt x="4353405" y="455841"/>
                  <a:pt x="4366628" y="459675"/>
                  <a:pt x="4374655" y="468302"/>
                </a:cubicBezTo>
                <a:cubicBezTo>
                  <a:pt x="4383156" y="476928"/>
                  <a:pt x="4387405" y="488909"/>
                  <a:pt x="4387405" y="505204"/>
                </a:cubicBezTo>
                <a:cubicBezTo>
                  <a:pt x="4387405" y="505683"/>
                  <a:pt x="4387405" y="505683"/>
                  <a:pt x="4387405" y="505683"/>
                </a:cubicBezTo>
                <a:cubicBezTo>
                  <a:pt x="4372295" y="499453"/>
                  <a:pt x="4355768" y="496098"/>
                  <a:pt x="4337823" y="496098"/>
                </a:cubicBezTo>
                <a:cubicBezTo>
                  <a:pt x="4322240" y="496098"/>
                  <a:pt x="4309020" y="498974"/>
                  <a:pt x="4297213" y="504245"/>
                </a:cubicBezTo>
                <a:cubicBezTo>
                  <a:pt x="4285883" y="509517"/>
                  <a:pt x="4276909" y="517185"/>
                  <a:pt x="4270298" y="526770"/>
                </a:cubicBezTo>
                <a:cubicBezTo>
                  <a:pt x="4264158" y="536355"/>
                  <a:pt x="4260855" y="547857"/>
                  <a:pt x="4260855" y="560796"/>
                </a:cubicBezTo>
                <a:cubicBezTo>
                  <a:pt x="4260855" y="579007"/>
                  <a:pt x="4266994" y="593385"/>
                  <a:pt x="4278798" y="604407"/>
                </a:cubicBezTo>
                <a:cubicBezTo>
                  <a:pt x="4290603" y="615430"/>
                  <a:pt x="4306187" y="620702"/>
                  <a:pt x="4326018" y="620702"/>
                </a:cubicBezTo>
                <a:cubicBezTo>
                  <a:pt x="4340184" y="620702"/>
                  <a:pt x="4352463" y="617826"/>
                  <a:pt x="4363794" y="611596"/>
                </a:cubicBezTo>
                <a:cubicBezTo>
                  <a:pt x="4375128" y="605845"/>
                  <a:pt x="4383627" y="597698"/>
                  <a:pt x="4388824" y="587155"/>
                </a:cubicBezTo>
                <a:cubicBezTo>
                  <a:pt x="4389293" y="614951"/>
                  <a:pt x="4389293" y="614951"/>
                  <a:pt x="4389293" y="614951"/>
                </a:cubicBezTo>
                <a:cubicBezTo>
                  <a:pt x="4427543" y="614951"/>
                  <a:pt x="4427543" y="614951"/>
                  <a:pt x="4427543" y="614951"/>
                </a:cubicBezTo>
                <a:cubicBezTo>
                  <a:pt x="4427543" y="502328"/>
                  <a:pt x="4427543" y="502328"/>
                  <a:pt x="4427543" y="502328"/>
                </a:cubicBezTo>
                <a:cubicBezTo>
                  <a:pt x="4427543" y="475011"/>
                  <a:pt x="4419988" y="453924"/>
                  <a:pt x="4405349" y="439547"/>
                </a:cubicBezTo>
                <a:cubicBezTo>
                  <a:pt x="4390238" y="424691"/>
                  <a:pt x="4368517" y="417502"/>
                  <a:pt x="4340657" y="417502"/>
                </a:cubicBezTo>
                <a:close/>
                <a:moveTo>
                  <a:pt x="4696607" y="417500"/>
                </a:moveTo>
                <a:cubicBezTo>
                  <a:pt x="4674370" y="417500"/>
                  <a:pt x="4656866" y="422772"/>
                  <a:pt x="4643620" y="433315"/>
                </a:cubicBezTo>
                <a:cubicBezTo>
                  <a:pt x="4630846" y="443379"/>
                  <a:pt x="4624223" y="457757"/>
                  <a:pt x="4624223" y="475489"/>
                </a:cubicBezTo>
                <a:cubicBezTo>
                  <a:pt x="4624223" y="491304"/>
                  <a:pt x="4628954" y="503285"/>
                  <a:pt x="4637942" y="512391"/>
                </a:cubicBezTo>
                <a:cubicBezTo>
                  <a:pt x="4646458" y="521496"/>
                  <a:pt x="4661596" y="529644"/>
                  <a:pt x="4682886" y="536353"/>
                </a:cubicBezTo>
                <a:cubicBezTo>
                  <a:pt x="4698499" y="541145"/>
                  <a:pt x="4708907" y="545459"/>
                  <a:pt x="4714112" y="549293"/>
                </a:cubicBezTo>
                <a:cubicBezTo>
                  <a:pt x="4719315" y="553127"/>
                  <a:pt x="4722154" y="557919"/>
                  <a:pt x="4722154" y="563670"/>
                </a:cubicBezTo>
                <a:cubicBezTo>
                  <a:pt x="4722154" y="570859"/>
                  <a:pt x="4719315" y="575651"/>
                  <a:pt x="4713164" y="579006"/>
                </a:cubicBezTo>
                <a:cubicBezTo>
                  <a:pt x="4707488" y="582361"/>
                  <a:pt x="4698027" y="583798"/>
                  <a:pt x="4685252" y="583798"/>
                </a:cubicBezTo>
                <a:cubicBezTo>
                  <a:pt x="4663017" y="583798"/>
                  <a:pt x="4642201" y="576610"/>
                  <a:pt x="4622803" y="562712"/>
                </a:cubicBezTo>
                <a:cubicBezTo>
                  <a:pt x="4622803" y="562712"/>
                  <a:pt x="4622803" y="562712"/>
                  <a:pt x="4622803" y="602010"/>
                </a:cubicBezTo>
                <a:cubicBezTo>
                  <a:pt x="4628480" y="605364"/>
                  <a:pt x="4634631" y="608719"/>
                  <a:pt x="4642201" y="611595"/>
                </a:cubicBezTo>
                <a:cubicBezTo>
                  <a:pt x="4649297" y="614470"/>
                  <a:pt x="4656866" y="616866"/>
                  <a:pt x="4664910" y="618304"/>
                </a:cubicBezTo>
                <a:cubicBezTo>
                  <a:pt x="4672953" y="620221"/>
                  <a:pt x="4680049" y="620700"/>
                  <a:pt x="4687143" y="620700"/>
                </a:cubicBezTo>
                <a:cubicBezTo>
                  <a:pt x="4710801" y="620700"/>
                  <a:pt x="4729722" y="615428"/>
                  <a:pt x="4744390" y="605364"/>
                </a:cubicBezTo>
                <a:cubicBezTo>
                  <a:pt x="4758583" y="594821"/>
                  <a:pt x="4765678" y="580444"/>
                  <a:pt x="4765678" y="562712"/>
                </a:cubicBezTo>
                <a:cubicBezTo>
                  <a:pt x="4765678" y="552168"/>
                  <a:pt x="4763787" y="543062"/>
                  <a:pt x="4759529" y="535395"/>
                </a:cubicBezTo>
                <a:cubicBezTo>
                  <a:pt x="4755744" y="527727"/>
                  <a:pt x="4748647" y="521017"/>
                  <a:pt x="4739658" y="515266"/>
                </a:cubicBezTo>
                <a:cubicBezTo>
                  <a:pt x="4730196" y="509515"/>
                  <a:pt x="4717424" y="503764"/>
                  <a:pt x="4701338" y="498493"/>
                </a:cubicBezTo>
                <a:cubicBezTo>
                  <a:pt x="4691876" y="495617"/>
                  <a:pt x="4684779" y="492742"/>
                  <a:pt x="4679575" y="490345"/>
                </a:cubicBezTo>
                <a:cubicBezTo>
                  <a:pt x="4674844" y="487949"/>
                  <a:pt x="4671532" y="485074"/>
                  <a:pt x="4669642" y="482678"/>
                </a:cubicBezTo>
                <a:cubicBezTo>
                  <a:pt x="4667747" y="480281"/>
                  <a:pt x="4666800" y="476927"/>
                  <a:pt x="4666800" y="473093"/>
                </a:cubicBezTo>
                <a:cubicBezTo>
                  <a:pt x="4666800" y="460632"/>
                  <a:pt x="4676737" y="454402"/>
                  <a:pt x="4697553" y="454402"/>
                </a:cubicBezTo>
                <a:cubicBezTo>
                  <a:pt x="4706541" y="454402"/>
                  <a:pt x="4716477" y="456319"/>
                  <a:pt x="4727358" y="459674"/>
                </a:cubicBezTo>
                <a:cubicBezTo>
                  <a:pt x="4738241" y="463029"/>
                  <a:pt x="4747228" y="467342"/>
                  <a:pt x="4754325" y="472613"/>
                </a:cubicBezTo>
                <a:cubicBezTo>
                  <a:pt x="4754325" y="472613"/>
                  <a:pt x="4754325" y="472613"/>
                  <a:pt x="4754325" y="433315"/>
                </a:cubicBezTo>
                <a:cubicBezTo>
                  <a:pt x="4746282" y="429002"/>
                  <a:pt x="4736346" y="425168"/>
                  <a:pt x="4725465" y="421813"/>
                </a:cubicBezTo>
                <a:cubicBezTo>
                  <a:pt x="4714584" y="418938"/>
                  <a:pt x="4705122" y="417500"/>
                  <a:pt x="4696607" y="417500"/>
                </a:cubicBezTo>
                <a:close/>
                <a:moveTo>
                  <a:pt x="3728959" y="400036"/>
                </a:moveTo>
                <a:cubicBezTo>
                  <a:pt x="3737032" y="400036"/>
                  <a:pt x="3743206" y="402868"/>
                  <a:pt x="3748430" y="407587"/>
                </a:cubicBezTo>
                <a:cubicBezTo>
                  <a:pt x="3753654" y="412307"/>
                  <a:pt x="3756028" y="418914"/>
                  <a:pt x="3756028" y="426938"/>
                </a:cubicBezTo>
                <a:cubicBezTo>
                  <a:pt x="3756028" y="434961"/>
                  <a:pt x="3753654" y="442512"/>
                  <a:pt x="3747955" y="449592"/>
                </a:cubicBezTo>
                <a:cubicBezTo>
                  <a:pt x="3743206" y="456199"/>
                  <a:pt x="3734658" y="462807"/>
                  <a:pt x="3722785" y="469886"/>
                </a:cubicBezTo>
                <a:cubicBezTo>
                  <a:pt x="3714237" y="459503"/>
                  <a:pt x="3708539" y="451480"/>
                  <a:pt x="3705214" y="445344"/>
                </a:cubicBezTo>
                <a:cubicBezTo>
                  <a:pt x="3701890" y="439681"/>
                  <a:pt x="3700465" y="433073"/>
                  <a:pt x="3700465" y="426466"/>
                </a:cubicBezTo>
                <a:cubicBezTo>
                  <a:pt x="3700465" y="418914"/>
                  <a:pt x="3703315" y="412307"/>
                  <a:pt x="3708539" y="407587"/>
                </a:cubicBezTo>
                <a:cubicBezTo>
                  <a:pt x="3713763" y="402868"/>
                  <a:pt x="3720411" y="400036"/>
                  <a:pt x="3728959" y="400036"/>
                </a:cubicBezTo>
                <a:close/>
                <a:moveTo>
                  <a:pt x="3070939" y="376226"/>
                </a:moveTo>
                <a:cubicBezTo>
                  <a:pt x="3070939" y="376226"/>
                  <a:pt x="3070939" y="376226"/>
                  <a:pt x="3070939" y="427317"/>
                </a:cubicBezTo>
                <a:cubicBezTo>
                  <a:pt x="3070939" y="427317"/>
                  <a:pt x="3070939" y="427317"/>
                  <a:pt x="3032129" y="427317"/>
                </a:cubicBezTo>
                <a:cubicBezTo>
                  <a:pt x="3032129" y="427317"/>
                  <a:pt x="3032129" y="427317"/>
                  <a:pt x="3032129" y="464561"/>
                </a:cubicBezTo>
                <a:cubicBezTo>
                  <a:pt x="3032129" y="464561"/>
                  <a:pt x="3032129" y="464561"/>
                  <a:pt x="3070939" y="464561"/>
                </a:cubicBezTo>
                <a:cubicBezTo>
                  <a:pt x="3070939" y="464561"/>
                  <a:pt x="3070939" y="464561"/>
                  <a:pt x="3070939" y="544780"/>
                </a:cubicBezTo>
                <a:cubicBezTo>
                  <a:pt x="3070939" y="569609"/>
                  <a:pt x="3076146" y="588231"/>
                  <a:pt x="3087031" y="601124"/>
                </a:cubicBezTo>
                <a:cubicBezTo>
                  <a:pt x="3097918" y="614493"/>
                  <a:pt x="3114483" y="620701"/>
                  <a:pt x="3136728" y="620701"/>
                </a:cubicBezTo>
                <a:cubicBezTo>
                  <a:pt x="3145248" y="620701"/>
                  <a:pt x="3153294" y="619746"/>
                  <a:pt x="3161339" y="617836"/>
                </a:cubicBezTo>
                <a:cubicBezTo>
                  <a:pt x="3169385" y="615926"/>
                  <a:pt x="3177431" y="613061"/>
                  <a:pt x="3184531" y="609718"/>
                </a:cubicBezTo>
                <a:cubicBezTo>
                  <a:pt x="3184531" y="609718"/>
                  <a:pt x="3184531" y="609718"/>
                  <a:pt x="3184531" y="569132"/>
                </a:cubicBezTo>
                <a:cubicBezTo>
                  <a:pt x="3179323" y="572474"/>
                  <a:pt x="3173172" y="574862"/>
                  <a:pt x="3165599" y="577249"/>
                </a:cubicBezTo>
                <a:cubicBezTo>
                  <a:pt x="3158500" y="579637"/>
                  <a:pt x="3151400" y="580592"/>
                  <a:pt x="3144774" y="580592"/>
                </a:cubicBezTo>
                <a:cubicBezTo>
                  <a:pt x="3134362" y="580592"/>
                  <a:pt x="3126788" y="577727"/>
                  <a:pt x="3122529" y="571519"/>
                </a:cubicBezTo>
                <a:cubicBezTo>
                  <a:pt x="3117796" y="564834"/>
                  <a:pt x="3115430" y="554807"/>
                  <a:pt x="3115430" y="540960"/>
                </a:cubicBezTo>
                <a:cubicBezTo>
                  <a:pt x="3115430" y="540960"/>
                  <a:pt x="3115430" y="540960"/>
                  <a:pt x="3115430" y="464561"/>
                </a:cubicBezTo>
                <a:cubicBezTo>
                  <a:pt x="3115430" y="464561"/>
                  <a:pt x="3115430" y="464561"/>
                  <a:pt x="3176957" y="464561"/>
                </a:cubicBezTo>
                <a:cubicBezTo>
                  <a:pt x="3176957" y="464561"/>
                  <a:pt x="3176957" y="464561"/>
                  <a:pt x="3176957" y="427317"/>
                </a:cubicBezTo>
                <a:cubicBezTo>
                  <a:pt x="3176957" y="427317"/>
                  <a:pt x="3176957" y="427317"/>
                  <a:pt x="3115430" y="427317"/>
                </a:cubicBezTo>
                <a:cubicBezTo>
                  <a:pt x="3115430" y="427317"/>
                  <a:pt x="3115430" y="427317"/>
                  <a:pt x="3115430" y="376226"/>
                </a:cubicBezTo>
                <a:cubicBezTo>
                  <a:pt x="3115430" y="376226"/>
                  <a:pt x="3115430" y="376226"/>
                  <a:pt x="3070939" y="376226"/>
                </a:cubicBezTo>
                <a:close/>
                <a:moveTo>
                  <a:pt x="3728339" y="366702"/>
                </a:moveTo>
                <a:cubicBezTo>
                  <a:pt x="3715127" y="366702"/>
                  <a:pt x="3702859" y="369093"/>
                  <a:pt x="3692478" y="374354"/>
                </a:cubicBezTo>
                <a:cubicBezTo>
                  <a:pt x="3682569" y="379137"/>
                  <a:pt x="3674074" y="386311"/>
                  <a:pt x="3668412" y="394920"/>
                </a:cubicBezTo>
                <a:cubicBezTo>
                  <a:pt x="3662750" y="404007"/>
                  <a:pt x="3659919" y="414050"/>
                  <a:pt x="3659919" y="426007"/>
                </a:cubicBezTo>
                <a:cubicBezTo>
                  <a:pt x="3659919" y="433181"/>
                  <a:pt x="3660863" y="439398"/>
                  <a:pt x="3662278" y="445616"/>
                </a:cubicBezTo>
                <a:cubicBezTo>
                  <a:pt x="3664165" y="451833"/>
                  <a:pt x="3666997" y="458529"/>
                  <a:pt x="3671244" y="465225"/>
                </a:cubicBezTo>
                <a:cubicBezTo>
                  <a:pt x="3675489" y="471442"/>
                  <a:pt x="3681153" y="479573"/>
                  <a:pt x="3688231" y="488181"/>
                </a:cubicBezTo>
                <a:cubicBezTo>
                  <a:pt x="3670299" y="497269"/>
                  <a:pt x="3657087" y="507790"/>
                  <a:pt x="3648121" y="519269"/>
                </a:cubicBezTo>
                <a:cubicBezTo>
                  <a:pt x="3639629" y="530747"/>
                  <a:pt x="3635382" y="544139"/>
                  <a:pt x="3635382" y="558965"/>
                </a:cubicBezTo>
                <a:cubicBezTo>
                  <a:pt x="3635382" y="573313"/>
                  <a:pt x="3639157" y="585748"/>
                  <a:pt x="3646234" y="596748"/>
                </a:cubicBezTo>
                <a:cubicBezTo>
                  <a:pt x="3653312" y="607270"/>
                  <a:pt x="3663693" y="615400"/>
                  <a:pt x="3676435" y="621618"/>
                </a:cubicBezTo>
                <a:cubicBezTo>
                  <a:pt x="3689646" y="627357"/>
                  <a:pt x="3704746" y="630227"/>
                  <a:pt x="3721733" y="630227"/>
                </a:cubicBezTo>
                <a:cubicBezTo>
                  <a:pt x="3734945" y="630227"/>
                  <a:pt x="3747686" y="628314"/>
                  <a:pt x="3759482" y="624488"/>
                </a:cubicBezTo>
                <a:cubicBezTo>
                  <a:pt x="3771279" y="620661"/>
                  <a:pt x="3782131" y="614922"/>
                  <a:pt x="3792041" y="608227"/>
                </a:cubicBezTo>
                <a:cubicBezTo>
                  <a:pt x="3805726" y="624488"/>
                  <a:pt x="3805726" y="624488"/>
                  <a:pt x="3805726" y="624488"/>
                </a:cubicBezTo>
                <a:cubicBezTo>
                  <a:pt x="3857630" y="624488"/>
                  <a:pt x="3857630" y="624488"/>
                  <a:pt x="3857630" y="624488"/>
                </a:cubicBezTo>
                <a:lnTo>
                  <a:pt x="3819409" y="580487"/>
                </a:lnTo>
                <a:cubicBezTo>
                  <a:pt x="3826959" y="569487"/>
                  <a:pt x="3833094" y="557052"/>
                  <a:pt x="3837812" y="543182"/>
                </a:cubicBezTo>
                <a:cubicBezTo>
                  <a:pt x="3842532" y="529312"/>
                  <a:pt x="3844892" y="514008"/>
                  <a:pt x="3845835" y="497747"/>
                </a:cubicBezTo>
                <a:cubicBezTo>
                  <a:pt x="3809028" y="493921"/>
                  <a:pt x="3809028" y="493921"/>
                  <a:pt x="3809028" y="493921"/>
                </a:cubicBezTo>
                <a:cubicBezTo>
                  <a:pt x="3808556" y="505399"/>
                  <a:pt x="3807141" y="515443"/>
                  <a:pt x="3804782" y="525486"/>
                </a:cubicBezTo>
                <a:cubicBezTo>
                  <a:pt x="3801950" y="535052"/>
                  <a:pt x="3798647" y="543660"/>
                  <a:pt x="3793928" y="551313"/>
                </a:cubicBezTo>
                <a:cubicBezTo>
                  <a:pt x="3742967" y="492964"/>
                  <a:pt x="3742967" y="492964"/>
                  <a:pt x="3742967" y="492964"/>
                </a:cubicBezTo>
                <a:cubicBezTo>
                  <a:pt x="3778356" y="475268"/>
                  <a:pt x="3795816" y="452311"/>
                  <a:pt x="3795816" y="424572"/>
                </a:cubicBezTo>
                <a:cubicBezTo>
                  <a:pt x="3795816" y="413094"/>
                  <a:pt x="3792984" y="403050"/>
                  <a:pt x="3787322" y="394441"/>
                </a:cubicBezTo>
                <a:cubicBezTo>
                  <a:pt x="3781188" y="385832"/>
                  <a:pt x="3773639" y="379137"/>
                  <a:pt x="3763258" y="374354"/>
                </a:cubicBezTo>
                <a:cubicBezTo>
                  <a:pt x="3753348" y="369093"/>
                  <a:pt x="3741552" y="366702"/>
                  <a:pt x="3728339" y="366702"/>
                </a:cubicBezTo>
                <a:close/>
                <a:moveTo>
                  <a:pt x="4803778" y="363525"/>
                </a:moveTo>
                <a:cubicBezTo>
                  <a:pt x="4803778" y="363525"/>
                  <a:pt x="4803778" y="363525"/>
                  <a:pt x="4803778" y="614350"/>
                </a:cubicBezTo>
                <a:lnTo>
                  <a:pt x="4847827" y="614350"/>
                </a:lnTo>
                <a:cubicBezTo>
                  <a:pt x="4847827" y="614350"/>
                  <a:pt x="4847827" y="614350"/>
                  <a:pt x="4847827" y="510873"/>
                </a:cubicBezTo>
                <a:cubicBezTo>
                  <a:pt x="4847827" y="494183"/>
                  <a:pt x="4852087" y="480831"/>
                  <a:pt x="4860140" y="471771"/>
                </a:cubicBezTo>
                <a:cubicBezTo>
                  <a:pt x="4867716" y="462234"/>
                  <a:pt x="4879085" y="457465"/>
                  <a:pt x="4892818" y="457465"/>
                </a:cubicBezTo>
                <a:cubicBezTo>
                  <a:pt x="4918395" y="457465"/>
                  <a:pt x="4930708" y="474155"/>
                  <a:pt x="4930708" y="507535"/>
                </a:cubicBezTo>
                <a:cubicBezTo>
                  <a:pt x="4930708" y="507535"/>
                  <a:pt x="4930708" y="507535"/>
                  <a:pt x="4930708" y="614350"/>
                </a:cubicBezTo>
                <a:cubicBezTo>
                  <a:pt x="4930708" y="614350"/>
                  <a:pt x="4930708" y="614350"/>
                  <a:pt x="4975227" y="614350"/>
                </a:cubicBezTo>
                <a:cubicBezTo>
                  <a:pt x="4975227" y="614350"/>
                  <a:pt x="4975227" y="614350"/>
                  <a:pt x="4975227" y="498952"/>
                </a:cubicBezTo>
                <a:cubicBezTo>
                  <a:pt x="4975227" y="472725"/>
                  <a:pt x="4969073" y="452697"/>
                  <a:pt x="4957703" y="438868"/>
                </a:cubicBezTo>
                <a:cubicBezTo>
                  <a:pt x="4945864" y="425039"/>
                  <a:pt x="4928813" y="417886"/>
                  <a:pt x="4907027" y="417886"/>
                </a:cubicBezTo>
                <a:cubicBezTo>
                  <a:pt x="4893767" y="417886"/>
                  <a:pt x="4881924" y="420748"/>
                  <a:pt x="4871505" y="426470"/>
                </a:cubicBezTo>
                <a:cubicBezTo>
                  <a:pt x="4861090" y="432669"/>
                  <a:pt x="4853509" y="440775"/>
                  <a:pt x="4847827" y="451266"/>
                </a:cubicBezTo>
                <a:cubicBezTo>
                  <a:pt x="4847827" y="451266"/>
                  <a:pt x="4847827" y="451266"/>
                  <a:pt x="4847827" y="363525"/>
                </a:cubicBezTo>
                <a:cubicBezTo>
                  <a:pt x="4847827" y="363525"/>
                  <a:pt x="4847827" y="363525"/>
                  <a:pt x="4803778" y="363525"/>
                </a:cubicBezTo>
                <a:close/>
                <a:moveTo>
                  <a:pt x="3954467" y="363525"/>
                </a:moveTo>
                <a:lnTo>
                  <a:pt x="3954467" y="614350"/>
                </a:lnTo>
                <a:lnTo>
                  <a:pt x="3998918" y="614350"/>
                </a:lnTo>
                <a:lnTo>
                  <a:pt x="3998918" y="433375"/>
                </a:lnTo>
                <a:lnTo>
                  <a:pt x="4087817" y="571488"/>
                </a:lnTo>
                <a:lnTo>
                  <a:pt x="4176717" y="433375"/>
                </a:lnTo>
                <a:lnTo>
                  <a:pt x="4176717" y="614350"/>
                </a:lnTo>
                <a:lnTo>
                  <a:pt x="4222754" y="614350"/>
                </a:lnTo>
                <a:lnTo>
                  <a:pt x="4222754" y="363525"/>
                </a:lnTo>
                <a:lnTo>
                  <a:pt x="4175131" y="363525"/>
                </a:lnTo>
                <a:lnTo>
                  <a:pt x="4087817" y="498463"/>
                </a:lnTo>
                <a:lnTo>
                  <a:pt x="4002092" y="363525"/>
                </a:lnTo>
                <a:close/>
                <a:moveTo>
                  <a:pt x="1903703" y="357176"/>
                </a:moveTo>
                <a:cubicBezTo>
                  <a:pt x="1883775" y="357176"/>
                  <a:pt x="1865745" y="360524"/>
                  <a:pt x="1849139" y="366741"/>
                </a:cubicBezTo>
                <a:cubicBezTo>
                  <a:pt x="1832533" y="372959"/>
                  <a:pt x="1818299" y="382046"/>
                  <a:pt x="1806437" y="394003"/>
                </a:cubicBezTo>
                <a:cubicBezTo>
                  <a:pt x="1794101" y="405481"/>
                  <a:pt x="1785086" y="419351"/>
                  <a:pt x="1778444" y="435612"/>
                </a:cubicBezTo>
                <a:cubicBezTo>
                  <a:pt x="1771801" y="451873"/>
                  <a:pt x="1768480" y="469569"/>
                  <a:pt x="1768480" y="489178"/>
                </a:cubicBezTo>
                <a:cubicBezTo>
                  <a:pt x="1768480" y="515482"/>
                  <a:pt x="1774173" y="538917"/>
                  <a:pt x="1785086" y="558526"/>
                </a:cubicBezTo>
                <a:cubicBezTo>
                  <a:pt x="1795999" y="578614"/>
                  <a:pt x="1811656" y="593918"/>
                  <a:pt x="1831584" y="604440"/>
                </a:cubicBezTo>
                <a:cubicBezTo>
                  <a:pt x="1851511" y="615440"/>
                  <a:pt x="1874760" y="620701"/>
                  <a:pt x="1900856" y="620701"/>
                </a:cubicBezTo>
                <a:cubicBezTo>
                  <a:pt x="1915564" y="620701"/>
                  <a:pt x="1929324" y="619266"/>
                  <a:pt x="1942609" y="615918"/>
                </a:cubicBezTo>
                <a:cubicBezTo>
                  <a:pt x="1955894" y="612570"/>
                  <a:pt x="1968231" y="608266"/>
                  <a:pt x="1979618" y="602527"/>
                </a:cubicBezTo>
                <a:cubicBezTo>
                  <a:pt x="1979618" y="602527"/>
                  <a:pt x="1979618" y="602527"/>
                  <a:pt x="1979618" y="559961"/>
                </a:cubicBezTo>
                <a:cubicBezTo>
                  <a:pt x="1968231" y="565222"/>
                  <a:pt x="1955420" y="570005"/>
                  <a:pt x="1942135" y="573353"/>
                </a:cubicBezTo>
                <a:cubicBezTo>
                  <a:pt x="1928850" y="576700"/>
                  <a:pt x="1916039" y="578614"/>
                  <a:pt x="1904652" y="578614"/>
                </a:cubicBezTo>
                <a:cubicBezTo>
                  <a:pt x="1886622" y="578614"/>
                  <a:pt x="1870965" y="574787"/>
                  <a:pt x="1857679" y="567613"/>
                </a:cubicBezTo>
                <a:cubicBezTo>
                  <a:pt x="1844394" y="560439"/>
                  <a:pt x="1834431" y="549917"/>
                  <a:pt x="1826839" y="536526"/>
                </a:cubicBezTo>
                <a:cubicBezTo>
                  <a:pt x="1819722" y="523134"/>
                  <a:pt x="1815926" y="507352"/>
                  <a:pt x="1815926" y="488699"/>
                </a:cubicBezTo>
                <a:cubicBezTo>
                  <a:pt x="1815926" y="470525"/>
                  <a:pt x="1819722" y="455221"/>
                  <a:pt x="1827314" y="441829"/>
                </a:cubicBezTo>
                <a:cubicBezTo>
                  <a:pt x="1834431" y="428438"/>
                  <a:pt x="1844869" y="417916"/>
                  <a:pt x="1857679" y="410742"/>
                </a:cubicBezTo>
                <a:cubicBezTo>
                  <a:pt x="1870965" y="403090"/>
                  <a:pt x="1886147" y="399742"/>
                  <a:pt x="1903703" y="399742"/>
                </a:cubicBezTo>
                <a:cubicBezTo>
                  <a:pt x="1915090" y="399742"/>
                  <a:pt x="1927426" y="401177"/>
                  <a:pt x="1940237" y="404524"/>
                </a:cubicBezTo>
                <a:cubicBezTo>
                  <a:pt x="1953048" y="407872"/>
                  <a:pt x="1966332" y="413133"/>
                  <a:pt x="1979618" y="420307"/>
                </a:cubicBezTo>
                <a:cubicBezTo>
                  <a:pt x="1979618" y="420307"/>
                  <a:pt x="1979618" y="420307"/>
                  <a:pt x="1979618" y="375828"/>
                </a:cubicBezTo>
                <a:cubicBezTo>
                  <a:pt x="1969179" y="370089"/>
                  <a:pt x="1957792" y="365785"/>
                  <a:pt x="1944507" y="362437"/>
                </a:cubicBezTo>
                <a:cubicBezTo>
                  <a:pt x="1930748" y="359089"/>
                  <a:pt x="1917462" y="357176"/>
                  <a:pt x="1903703" y="357176"/>
                </a:cubicBezTo>
                <a:close/>
                <a:moveTo>
                  <a:pt x="1203606" y="357176"/>
                </a:moveTo>
                <a:cubicBezTo>
                  <a:pt x="1176212" y="357176"/>
                  <a:pt x="1152124" y="362915"/>
                  <a:pt x="1131342" y="373916"/>
                </a:cubicBezTo>
                <a:cubicBezTo>
                  <a:pt x="1110560" y="384916"/>
                  <a:pt x="1094029" y="400699"/>
                  <a:pt x="1082694" y="420307"/>
                </a:cubicBezTo>
                <a:cubicBezTo>
                  <a:pt x="1070886" y="440395"/>
                  <a:pt x="1065218" y="463351"/>
                  <a:pt x="1065218" y="489656"/>
                </a:cubicBezTo>
                <a:cubicBezTo>
                  <a:pt x="1065218" y="516439"/>
                  <a:pt x="1070414" y="539396"/>
                  <a:pt x="1081749" y="559005"/>
                </a:cubicBezTo>
                <a:cubicBezTo>
                  <a:pt x="1093085" y="578614"/>
                  <a:pt x="1108671" y="593918"/>
                  <a:pt x="1128981" y="604918"/>
                </a:cubicBezTo>
                <a:cubicBezTo>
                  <a:pt x="1149290" y="615440"/>
                  <a:pt x="1172906" y="620701"/>
                  <a:pt x="1199828" y="620701"/>
                </a:cubicBezTo>
                <a:cubicBezTo>
                  <a:pt x="1233362" y="620701"/>
                  <a:pt x="1265007" y="614484"/>
                  <a:pt x="1293818" y="602049"/>
                </a:cubicBezTo>
                <a:cubicBezTo>
                  <a:pt x="1293818" y="602049"/>
                  <a:pt x="1293818" y="602049"/>
                  <a:pt x="1293818" y="476265"/>
                </a:cubicBezTo>
                <a:cubicBezTo>
                  <a:pt x="1293818" y="476265"/>
                  <a:pt x="1293818" y="476265"/>
                  <a:pt x="1200300" y="476265"/>
                </a:cubicBezTo>
                <a:cubicBezTo>
                  <a:pt x="1200300" y="476265"/>
                  <a:pt x="1200300" y="476265"/>
                  <a:pt x="1200300" y="516439"/>
                </a:cubicBezTo>
                <a:cubicBezTo>
                  <a:pt x="1200300" y="516439"/>
                  <a:pt x="1200300" y="516439"/>
                  <a:pt x="1251782" y="516439"/>
                </a:cubicBezTo>
                <a:cubicBezTo>
                  <a:pt x="1251782" y="516439"/>
                  <a:pt x="1251782" y="516439"/>
                  <a:pt x="1251782" y="571918"/>
                </a:cubicBezTo>
                <a:cubicBezTo>
                  <a:pt x="1235724" y="576222"/>
                  <a:pt x="1219193" y="578614"/>
                  <a:pt x="1202189" y="578614"/>
                </a:cubicBezTo>
                <a:cubicBezTo>
                  <a:pt x="1183297" y="578614"/>
                  <a:pt x="1167710" y="575266"/>
                  <a:pt x="1154013" y="568092"/>
                </a:cubicBezTo>
                <a:cubicBezTo>
                  <a:pt x="1140316" y="560918"/>
                  <a:pt x="1129925" y="550396"/>
                  <a:pt x="1122841" y="537005"/>
                </a:cubicBezTo>
                <a:cubicBezTo>
                  <a:pt x="1115283" y="523613"/>
                  <a:pt x="1111977" y="507352"/>
                  <a:pt x="1111977" y="489178"/>
                </a:cubicBezTo>
                <a:cubicBezTo>
                  <a:pt x="1111977" y="471004"/>
                  <a:pt x="1115756" y="455221"/>
                  <a:pt x="1122841" y="441830"/>
                </a:cubicBezTo>
                <a:cubicBezTo>
                  <a:pt x="1130398" y="428438"/>
                  <a:pt x="1141261" y="417916"/>
                  <a:pt x="1154486" y="410264"/>
                </a:cubicBezTo>
                <a:cubicBezTo>
                  <a:pt x="1168183" y="403090"/>
                  <a:pt x="1183769" y="399264"/>
                  <a:pt x="1201717" y="399264"/>
                </a:cubicBezTo>
                <a:cubicBezTo>
                  <a:pt x="1230056" y="399264"/>
                  <a:pt x="1256978" y="405481"/>
                  <a:pt x="1282955" y="417438"/>
                </a:cubicBezTo>
                <a:cubicBezTo>
                  <a:pt x="1282955" y="417438"/>
                  <a:pt x="1282955" y="417438"/>
                  <a:pt x="1282955" y="374394"/>
                </a:cubicBezTo>
                <a:cubicBezTo>
                  <a:pt x="1271147" y="369133"/>
                  <a:pt x="1258867" y="365307"/>
                  <a:pt x="1246114" y="361959"/>
                </a:cubicBezTo>
                <a:cubicBezTo>
                  <a:pt x="1233362" y="358611"/>
                  <a:pt x="1219193" y="357176"/>
                  <a:pt x="1203606" y="357176"/>
                </a:cubicBezTo>
                <a:close/>
                <a:moveTo>
                  <a:pt x="597705" y="350361"/>
                </a:moveTo>
                <a:cubicBezTo>
                  <a:pt x="498530" y="408149"/>
                  <a:pt x="498530" y="408149"/>
                  <a:pt x="498530" y="408149"/>
                </a:cubicBezTo>
                <a:cubicBezTo>
                  <a:pt x="491446" y="411969"/>
                  <a:pt x="485779" y="421998"/>
                  <a:pt x="485779" y="430117"/>
                </a:cubicBezTo>
                <a:cubicBezTo>
                  <a:pt x="485779" y="546171"/>
                  <a:pt x="485779" y="546171"/>
                  <a:pt x="485779" y="546171"/>
                </a:cubicBezTo>
                <a:cubicBezTo>
                  <a:pt x="485779" y="554289"/>
                  <a:pt x="491446" y="564319"/>
                  <a:pt x="498530" y="568140"/>
                </a:cubicBezTo>
                <a:cubicBezTo>
                  <a:pt x="597705" y="626405"/>
                  <a:pt x="597705" y="626405"/>
                  <a:pt x="597705" y="626405"/>
                </a:cubicBezTo>
                <a:cubicBezTo>
                  <a:pt x="604789" y="630225"/>
                  <a:pt x="616123" y="630225"/>
                  <a:pt x="623207" y="626405"/>
                </a:cubicBezTo>
                <a:cubicBezTo>
                  <a:pt x="897591" y="466414"/>
                  <a:pt x="897591" y="466414"/>
                  <a:pt x="897591" y="466414"/>
                </a:cubicBezTo>
                <a:cubicBezTo>
                  <a:pt x="745995" y="583900"/>
                  <a:pt x="745995" y="583900"/>
                  <a:pt x="745995" y="583900"/>
                </a:cubicBezTo>
                <a:cubicBezTo>
                  <a:pt x="818251" y="626405"/>
                  <a:pt x="818251" y="626405"/>
                  <a:pt x="818251" y="626405"/>
                </a:cubicBezTo>
                <a:cubicBezTo>
                  <a:pt x="825335" y="630225"/>
                  <a:pt x="836669" y="630225"/>
                  <a:pt x="843753" y="626405"/>
                </a:cubicBezTo>
                <a:cubicBezTo>
                  <a:pt x="942928" y="568140"/>
                  <a:pt x="942928" y="568140"/>
                  <a:pt x="942928" y="568140"/>
                </a:cubicBezTo>
                <a:cubicBezTo>
                  <a:pt x="950012" y="564319"/>
                  <a:pt x="955679" y="554289"/>
                  <a:pt x="955679" y="546171"/>
                </a:cubicBezTo>
                <a:cubicBezTo>
                  <a:pt x="955679" y="430117"/>
                  <a:pt x="955679" y="430117"/>
                  <a:pt x="955679" y="430117"/>
                </a:cubicBezTo>
                <a:cubicBezTo>
                  <a:pt x="955679" y="421998"/>
                  <a:pt x="950012" y="411969"/>
                  <a:pt x="942928" y="408149"/>
                </a:cubicBezTo>
                <a:cubicBezTo>
                  <a:pt x="843753" y="350361"/>
                  <a:pt x="843753" y="350361"/>
                  <a:pt x="843753" y="350361"/>
                </a:cubicBezTo>
                <a:cubicBezTo>
                  <a:pt x="836669" y="346063"/>
                  <a:pt x="825335" y="346063"/>
                  <a:pt x="818251" y="350361"/>
                </a:cubicBezTo>
                <a:cubicBezTo>
                  <a:pt x="543867" y="509874"/>
                  <a:pt x="543867" y="509874"/>
                  <a:pt x="543867" y="509874"/>
                </a:cubicBezTo>
                <a:cubicBezTo>
                  <a:pt x="695935" y="392388"/>
                  <a:pt x="695935" y="392388"/>
                  <a:pt x="695935" y="392388"/>
                </a:cubicBezTo>
                <a:cubicBezTo>
                  <a:pt x="623207" y="350361"/>
                  <a:pt x="623207" y="350361"/>
                  <a:pt x="623207" y="350361"/>
                </a:cubicBezTo>
                <a:cubicBezTo>
                  <a:pt x="616123" y="346063"/>
                  <a:pt x="604789" y="346063"/>
                  <a:pt x="597705" y="350361"/>
                </a:cubicBezTo>
                <a:close/>
                <a:moveTo>
                  <a:pt x="30" y="0"/>
                </a:moveTo>
                <a:lnTo>
                  <a:pt x="12192001" y="0"/>
                </a:lnTo>
                <a:lnTo>
                  <a:pt x="12192001" y="5222224"/>
                </a:lnTo>
                <a:lnTo>
                  <a:pt x="12192000" y="5222224"/>
                </a:lnTo>
                <a:lnTo>
                  <a:pt x="12192000" y="6281930"/>
                </a:lnTo>
                <a:lnTo>
                  <a:pt x="12191983" y="6281930"/>
                </a:lnTo>
                <a:lnTo>
                  <a:pt x="12191983" y="6409565"/>
                </a:lnTo>
                <a:lnTo>
                  <a:pt x="12191983" y="6419890"/>
                </a:lnTo>
                <a:lnTo>
                  <a:pt x="12191983" y="6857984"/>
                </a:lnTo>
                <a:lnTo>
                  <a:pt x="12192001" y="6857984"/>
                </a:lnTo>
                <a:lnTo>
                  <a:pt x="12192002" y="6857984"/>
                </a:lnTo>
                <a:lnTo>
                  <a:pt x="12192003" y="6857984"/>
                </a:lnTo>
                <a:lnTo>
                  <a:pt x="12192003" y="6857987"/>
                </a:lnTo>
                <a:lnTo>
                  <a:pt x="30" y="6857987"/>
                </a:lnTo>
                <a:lnTo>
                  <a:pt x="30" y="6857984"/>
                </a:lnTo>
                <a:lnTo>
                  <a:pt x="0" y="6857984"/>
                </a:lnTo>
                <a:lnTo>
                  <a:pt x="0" y="6465431"/>
                </a:lnTo>
                <a:lnTo>
                  <a:pt x="0" y="6409565"/>
                </a:lnTo>
                <a:lnTo>
                  <a:pt x="0" y="6281930"/>
                </a:lnTo>
                <a:lnTo>
                  <a:pt x="0" y="6274310"/>
                </a:lnTo>
                <a:lnTo>
                  <a:pt x="0" y="4975844"/>
                </a:lnTo>
                <a:lnTo>
                  <a:pt x="30" y="4975844"/>
                </a:lnTo>
                <a:close/>
              </a:path>
            </a:pathLst>
          </a:custGeom>
          <a:solidFill>
            <a:srgbClr val="F0F0F0"/>
          </a:solidFill>
        </p:spPr>
        <p:txBody>
          <a:bodyPr wrap="square">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200">
                <a:solidFill>
                  <a:srgbClr val="FF0000"/>
                </a:solidFill>
              </a:defRPr>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a:t>Bring picture placeholder to front. Click on picture icon to insert picture. Reset layout and send picture to back.</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a:p>
        </p:txBody>
      </p:sp>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33079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4" name="Title 1"/>
          <p:cNvSpPr>
            <a:spLocks noGrp="1"/>
          </p:cNvSpPr>
          <p:nvPr>
            <p:ph type="ctrTitle" hasCustomPrompt="1"/>
          </p:nvPr>
        </p:nvSpPr>
        <p:spPr>
          <a:xfrm>
            <a:off x="448437" y="1764792"/>
            <a:ext cx="9365488" cy="1600200"/>
          </a:xfrm>
        </p:spPr>
        <p:txBody>
          <a:bodyPr vert="horz"/>
          <a:lstStyle>
            <a:lvl1pPr>
              <a:lnSpc>
                <a:spcPct val="90000"/>
              </a:lnSpc>
              <a:defRPr lang="en-US" sz="6000" b="1" i="0" kern="1200" cap="all" baseline="0" dirty="0">
                <a:solidFill>
                  <a:schemeClr val="tx2"/>
                </a:solidFill>
                <a:latin typeface="Arial Narrow" panose="020B0604020202020204" pitchFamily="34" charset="0"/>
                <a:ea typeface="+mj-ea"/>
                <a:cs typeface="Arial Narrow" panose="020B0604020202020204" pitchFamily="34" charset="0"/>
              </a:defRPr>
            </a:lvl1pPr>
          </a:lstStyle>
          <a:p>
            <a:r>
              <a:rPr lang="en-US"/>
              <a:t>MAIN TITLE placeholder  - USE light PHOTO</a:t>
            </a:r>
          </a:p>
        </p:txBody>
      </p:sp>
      <p:sp>
        <p:nvSpPr>
          <p:cNvPr id="15" name="Subtitle 2"/>
          <p:cNvSpPr>
            <a:spLocks noGrp="1"/>
          </p:cNvSpPr>
          <p:nvPr>
            <p:ph type="subTitle" idx="1" hasCustomPrompt="1"/>
          </p:nvPr>
        </p:nvSpPr>
        <p:spPr>
          <a:xfrm>
            <a:off x="462026" y="3560887"/>
            <a:ext cx="9310624"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p:txBody>
      </p:sp>
      <p:sp>
        <p:nvSpPr>
          <p:cNvPr id="16" name="Text Placeholder 3">
            <a:extLst>
              <a:ext uri="{FF2B5EF4-FFF2-40B4-BE49-F238E27FC236}">
                <a16:creationId xmlns:a16="http://schemas.microsoft.com/office/drawing/2014/main" id="{408D7265-22AD-444D-9DAE-694197297FA6}"/>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rgbClr val="202020"/>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a:effectLst/>
                <a:latin typeface="Arial" panose="020B0604020202020204" pitchFamily="34" charset="0"/>
              </a:rPr>
              <a:t>Client name (optional)</a:t>
            </a:r>
            <a:br>
              <a:rPr lang="en-US">
                <a:effectLst/>
                <a:latin typeface="Arial" panose="020B0604020202020204" pitchFamily="34" charset="0"/>
              </a:rPr>
            </a:br>
            <a:r>
              <a:rPr lang="en-US">
                <a:effectLst/>
                <a:latin typeface="Arial" panose="020B0604020202020204" pitchFamily="34" charset="0"/>
              </a:rPr>
              <a:t>Month 00, 20XX</a:t>
            </a:r>
            <a:br>
              <a:rPr lang="en-US">
                <a:effectLst/>
                <a:latin typeface="Arial" panose="020B0604020202020204" pitchFamily="34" charset="0"/>
              </a:rPr>
            </a:br>
            <a:r>
              <a:rPr lang="en-US">
                <a:effectLst/>
                <a:latin typeface="Arial" panose="020B0604020202020204" pitchFamily="34" charset="0"/>
              </a:rPr>
              <a:t>Presenter1, Job Title, location  |  Presenter2, Job Title, location</a:t>
            </a:r>
            <a:br>
              <a:rPr lang="en-US">
                <a:effectLst/>
                <a:latin typeface="Arial" panose="020B0604020202020204" pitchFamily="34" charset="0"/>
              </a:rPr>
            </a:br>
            <a:br>
              <a:rPr lang="en-US">
                <a:effectLst/>
                <a:latin typeface="Arial" panose="020B0604020202020204" pitchFamily="34" charset="0"/>
              </a:rPr>
            </a:br>
            <a:r>
              <a:rPr lang="en-US">
                <a:effectLst/>
                <a:latin typeface="Arial" panose="020B0604020202020204" pitchFamily="34" charset="0"/>
              </a:rPr>
              <a:t>Tagline (optional)</a:t>
            </a:r>
          </a:p>
        </p:txBody>
      </p:sp>
      <p:sp>
        <p:nvSpPr>
          <p:cNvPr id="17"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707120" y="361951"/>
            <a:ext cx="3002280" cy="338459"/>
          </a:xfrm>
          <a:noFill/>
        </p:spPr>
        <p:txBody>
          <a:bodyPr anchor="t" anchorCtr="0"/>
          <a:lstStyle>
            <a:lvl1pPr algn="r">
              <a:defRPr sz="1000">
                <a:solidFill>
                  <a:srgbClr val="FF0000"/>
                </a:solidFill>
              </a:defRPr>
            </a:lvl1pPr>
          </a:lstStyle>
          <a:p>
            <a:r>
              <a:rPr lang="en-US"/>
              <a:t>Placeholder for a third party or a client logo if needed.</a:t>
            </a:r>
            <a:br>
              <a:rPr lang="en-US"/>
            </a:br>
            <a:endParaRPr lang="en-US"/>
          </a:p>
        </p:txBody>
      </p:sp>
      <p:sp>
        <p:nvSpPr>
          <p:cNvPr id="18" name="Text Placeholder 7"/>
          <p:cNvSpPr>
            <a:spLocks noGrp="1"/>
          </p:cNvSpPr>
          <p:nvPr>
            <p:ph type="body" sz="quarter" idx="13" hasCustomPrompt="1"/>
          </p:nvPr>
        </p:nvSpPr>
        <p:spPr>
          <a:xfrm>
            <a:off x="8707120" y="1081847"/>
            <a:ext cx="2875280" cy="639323"/>
          </a:xfrm>
        </p:spPr>
        <p:txBody>
          <a:bodyPr/>
          <a:lstStyle>
            <a:lvl1pPr>
              <a:defRPr sz="1000" baseline="0">
                <a:solidFill>
                  <a:srgbClr val="FF0000"/>
                </a:solidFill>
              </a:defRPr>
            </a:lvl1pPr>
          </a:lstStyle>
          <a:p>
            <a:pPr lvl="0"/>
            <a:r>
              <a:rPr lang="en-US"/>
              <a:t>Zoom in on placeholder until image icon appears. Click icon to insert your image. Once inserted, go to Format tab &gt; click Crop &gt; select “Fit”. Size up as needed if you have a vertical or square logo.  </a:t>
            </a:r>
          </a:p>
        </p:txBody>
      </p:sp>
      <p:sp>
        <p:nvSpPr>
          <p:cNvPr id="19" name="Text Placeholder 7"/>
          <p:cNvSpPr>
            <a:spLocks noGrp="1"/>
          </p:cNvSpPr>
          <p:nvPr>
            <p:ph type="body" sz="quarter" idx="14" hasCustomPrompt="1"/>
          </p:nvPr>
        </p:nvSpPr>
        <p:spPr>
          <a:xfrm>
            <a:off x="8648065" y="744032"/>
            <a:ext cx="213995" cy="288666"/>
          </a:xfrm>
          <a:prstGeom prst="upArrow">
            <a:avLst>
              <a:gd name="adj1" fmla="val 33976"/>
              <a:gd name="adj2" fmla="val 50000"/>
            </a:avLst>
          </a:prstGeom>
          <a:solidFill>
            <a:srgbClr val="FF0000"/>
          </a:solidFill>
        </p:spPr>
        <p:txBody>
          <a:bodyPr/>
          <a:lstStyle>
            <a:lvl1pPr>
              <a:defRPr sz="1000" baseline="0">
                <a:solidFill>
                  <a:srgbClr val="FF0000"/>
                </a:solidFill>
              </a:defRPr>
            </a:lvl1pPr>
          </a:lstStyle>
          <a:p>
            <a:pPr lvl="0"/>
            <a:r>
              <a:rPr lang="en-US"/>
              <a:t> </a:t>
            </a:r>
          </a:p>
        </p:txBody>
      </p:sp>
      <p:sp>
        <p:nvSpPr>
          <p:cNvPr id="20" name="Text Placeholder 7"/>
          <p:cNvSpPr>
            <a:spLocks noGrp="1"/>
          </p:cNvSpPr>
          <p:nvPr>
            <p:ph type="body" sz="quarter" idx="15" hasCustomPrompt="1"/>
          </p:nvPr>
        </p:nvSpPr>
        <p:spPr>
          <a:xfrm>
            <a:off x="448437" y="816206"/>
            <a:ext cx="7243280" cy="752691"/>
          </a:xfrm>
          <a:noFill/>
        </p:spPr>
        <p:txBody>
          <a:bodyPr/>
          <a:lstStyle>
            <a:lvl1pPr>
              <a:spcAft>
                <a:spcPts val="0"/>
              </a:spcAft>
              <a:defRPr sz="1400" b="1" baseline="0">
                <a:solidFill>
                  <a:srgbClr val="FF0000"/>
                </a:solidFill>
              </a:defRPr>
            </a:lvl1pPr>
          </a:lstStyle>
          <a:p>
            <a:r>
              <a:rPr lang="en-US"/>
              <a:t>Note: Use this format with a lighter photo as your background. If using a third party or client logo, it needs to have a transparent background and have enough contrast against the photo. Please visit company logo library on Global Sales SharePoint site. </a:t>
            </a:r>
          </a:p>
          <a:p>
            <a:endParaRPr lang="en-US"/>
          </a:p>
        </p:txBody>
      </p:sp>
    </p:spTree>
    <p:extLst>
      <p:ext uri="{BB962C8B-B14F-4D97-AF65-F5344CB8AC3E}">
        <p14:creationId xmlns:p14="http://schemas.microsoft.com/office/powerpoint/2010/main" val="16755636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BACK PAG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1"/>
            </p:custDataLst>
            <p:extLst>
              <p:ext uri="{D42A27DB-BD31-4B8C-83A1-F6EECF244321}">
                <p14:modId xmlns:p14="http://schemas.microsoft.com/office/powerpoint/2010/main" val="66763143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A52E706-1FE4-5448-BF88-BDD1A5847DF0}"/>
              </a:ext>
            </a:extLst>
          </p:cNvPr>
          <p:cNvSpPr txBox="1"/>
          <p:nvPr/>
        </p:nvSpPr>
        <p:spPr>
          <a:xfrm>
            <a:off x="374977" y="2505671"/>
            <a:ext cx="8326575" cy="1846659"/>
          </a:xfrm>
          <a:prstGeom prst="rect">
            <a:avLst/>
          </a:prstGeom>
          <a:noFill/>
        </p:spPr>
        <p:txBody>
          <a:bodyPr wrap="none" lIns="0" tIns="0" rIns="0" bIns="0" rtlCol="0" anchor="ctr">
            <a:spAutoFit/>
          </a:bodyPr>
          <a:lstStyle/>
          <a:p>
            <a:pPr algn="l"/>
            <a:r>
              <a:rPr lang="en-US" sz="12000" b="1" i="0">
                <a:solidFill>
                  <a:schemeClr val="bg1"/>
                </a:solidFill>
                <a:latin typeface="Arial Narrow" panose="020B0604020202020204" pitchFamily="34" charset="0"/>
                <a:cs typeface="Arial Narrow" panose="020B0604020202020204" pitchFamily="34" charset="0"/>
              </a:rPr>
              <a:t>BACK PAGES</a:t>
            </a:r>
          </a:p>
        </p:txBody>
      </p:sp>
    </p:spTree>
    <p:extLst>
      <p:ext uri="{BB962C8B-B14F-4D97-AF65-F5344CB8AC3E}">
        <p14:creationId xmlns:p14="http://schemas.microsoft.com/office/powerpoint/2010/main" val="33024727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extLst>
              <p:ext uri="{D42A27DB-BD31-4B8C-83A1-F6EECF244321}">
                <p14:modId xmlns:p14="http://schemas.microsoft.com/office/powerpoint/2010/main" val="49440086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0E3EC6FD-E652-9349-AE1C-8BD4ACBE5962}"/>
              </a:ext>
            </a:extLst>
          </p:cNvPr>
          <p:cNvSpPr/>
          <p:nvPr/>
        </p:nvSpPr>
        <p:spPr>
          <a:xfrm>
            <a:off x="485775" y="6207380"/>
            <a:ext cx="2497222" cy="215444"/>
          </a:xfrm>
          <a:prstGeom prst="rect">
            <a:avLst/>
          </a:prstGeom>
        </p:spPr>
        <p:txBody>
          <a:bodyPr wrap="none" lIns="0" tIns="0" rIns="0" bIns="0">
            <a:spAutoFit/>
          </a:bodyPr>
          <a:lstStyle/>
          <a:p>
            <a:r>
              <a:rPr lang="en-US" sz="1400">
                <a:solidFill>
                  <a:schemeClr val="tx2"/>
                </a:solidFill>
                <a:effectLst/>
                <a:latin typeface="Arial" panose="020B0604020202020204" pitchFamily="34" charset="0"/>
              </a:rPr>
              <a:t>A business of Marsh McLennan</a:t>
            </a:r>
            <a:endParaRPr lang="en-US" sz="1400">
              <a:solidFill>
                <a:schemeClr val="tx2"/>
              </a:solidFill>
            </a:endParaRPr>
          </a:p>
        </p:txBody>
      </p:sp>
      <p:pic>
        <p:nvPicPr>
          <p:cNvPr id="5" name="Graphic 6">
            <a:extLst>
              <a:ext uri="{FF2B5EF4-FFF2-40B4-BE49-F238E27FC236}">
                <a16:creationId xmlns:a16="http://schemas.microsoft.com/office/drawing/2014/main" id="{41171F7F-6D9E-5F49-9AA3-DEF9F2C59F0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0602" y="2947786"/>
            <a:ext cx="5082369" cy="618062"/>
          </a:xfrm>
          <a:prstGeom prst="rect">
            <a:avLst/>
          </a:prstGeom>
        </p:spPr>
      </p:pic>
    </p:spTree>
    <p:extLst>
      <p:ext uri="{BB962C8B-B14F-4D97-AF65-F5344CB8AC3E}">
        <p14:creationId xmlns:p14="http://schemas.microsoft.com/office/powerpoint/2010/main" val="666530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extLst>
              <p:ext uri="{D42A27DB-BD31-4B8C-83A1-F6EECF244321}">
                <p14:modId xmlns:p14="http://schemas.microsoft.com/office/powerpoint/2010/main" val="9367766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9EBBD039-CADC-3842-8CB7-3BA3EBE03DB2}"/>
              </a:ext>
            </a:extLst>
          </p:cNvPr>
          <p:cNvSpPr/>
          <p:nvPr/>
        </p:nvSpPr>
        <p:spPr>
          <a:xfrm>
            <a:off x="485775" y="6207380"/>
            <a:ext cx="2497222" cy="215444"/>
          </a:xfrm>
          <a:prstGeom prst="rect">
            <a:avLst/>
          </a:prstGeom>
        </p:spPr>
        <p:txBody>
          <a:bodyPr wrap="none" lIns="0" tIns="0" rIns="0" bIns="0">
            <a:spAutoFit/>
          </a:bodyPr>
          <a:lstStyle/>
          <a:p>
            <a:r>
              <a:rPr lang="en-US" sz="1400">
                <a:solidFill>
                  <a:schemeClr val="bg1"/>
                </a:solidFill>
                <a:effectLst/>
                <a:latin typeface="Arial" panose="020B0604020202020204" pitchFamily="34" charset="0"/>
              </a:rPr>
              <a:t>A business of Marsh McLennan</a:t>
            </a:r>
            <a:endParaRPr lang="en-US" sz="1400">
              <a:solidFill>
                <a:schemeClr val="bg1"/>
              </a:solidFill>
            </a:endParaRPr>
          </a:p>
        </p:txBody>
      </p:sp>
      <p:pic>
        <p:nvPicPr>
          <p:cNvPr id="7" name="Graphic 6">
            <a:extLst>
              <a:ext uri="{FF2B5EF4-FFF2-40B4-BE49-F238E27FC236}">
                <a16:creationId xmlns:a16="http://schemas.microsoft.com/office/drawing/2014/main" id="{41171F7F-6D9E-5F49-9AA3-DEF9F2C59F0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0602" y="2947786"/>
            <a:ext cx="5082368" cy="618062"/>
          </a:xfrm>
          <a:prstGeom prst="rect">
            <a:avLst/>
          </a:prstGeom>
        </p:spPr>
      </p:pic>
    </p:spTree>
    <p:extLst>
      <p:ext uri="{BB962C8B-B14F-4D97-AF65-F5344CB8AC3E}">
        <p14:creationId xmlns:p14="http://schemas.microsoft.com/office/powerpoint/2010/main" val="37066703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Back page: gradi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extLst>
              <p:ext uri="{D42A27DB-BD31-4B8C-83A1-F6EECF244321}">
                <p14:modId xmlns:p14="http://schemas.microsoft.com/office/powerpoint/2010/main" val="420346984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9EBBD039-CADC-3842-8CB7-3BA3EBE03DB2}"/>
              </a:ext>
            </a:extLst>
          </p:cNvPr>
          <p:cNvSpPr/>
          <p:nvPr/>
        </p:nvSpPr>
        <p:spPr>
          <a:xfrm>
            <a:off x="485775" y="6207380"/>
            <a:ext cx="2497222" cy="215444"/>
          </a:xfrm>
          <a:prstGeom prst="rect">
            <a:avLst/>
          </a:prstGeom>
        </p:spPr>
        <p:txBody>
          <a:bodyPr wrap="none" lIns="0" tIns="0" rIns="0" bIns="0">
            <a:spAutoFit/>
          </a:bodyPr>
          <a:lstStyle/>
          <a:p>
            <a:r>
              <a:rPr lang="en-US" sz="1400">
                <a:solidFill>
                  <a:schemeClr val="bg1"/>
                </a:solidFill>
                <a:effectLst/>
                <a:latin typeface="Arial" panose="020B0604020202020204" pitchFamily="34" charset="0"/>
              </a:rPr>
              <a:t>A business of Marsh McLennan</a:t>
            </a:r>
            <a:endParaRPr lang="en-US" sz="1400">
              <a:solidFill>
                <a:schemeClr val="bg1"/>
              </a:solidFill>
            </a:endParaRPr>
          </a:p>
        </p:txBody>
      </p:sp>
      <p:pic>
        <p:nvPicPr>
          <p:cNvPr id="7" name="Graphic 6">
            <a:extLst>
              <a:ext uri="{FF2B5EF4-FFF2-40B4-BE49-F238E27FC236}">
                <a16:creationId xmlns:a16="http://schemas.microsoft.com/office/drawing/2014/main" id="{41171F7F-6D9E-5F49-9AA3-DEF9F2C59F0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0602" y="2947786"/>
            <a:ext cx="5082368" cy="618062"/>
          </a:xfrm>
          <a:prstGeom prst="rect">
            <a:avLst/>
          </a:prstGeom>
        </p:spPr>
      </p:pic>
    </p:spTree>
    <p:extLst>
      <p:ext uri="{BB962C8B-B14F-4D97-AF65-F5344CB8AC3E}">
        <p14:creationId xmlns:p14="http://schemas.microsoft.com/office/powerpoint/2010/main" val="7293892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Back page + disclaim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extLst>
              <p:ext uri="{D42A27DB-BD31-4B8C-83A1-F6EECF244321}">
                <p14:modId xmlns:p14="http://schemas.microsoft.com/office/powerpoint/2010/main" val="40061646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DB97647A-7060-6441-95B5-4F3CABC16890}"/>
              </a:ext>
            </a:extLst>
          </p:cNvPr>
          <p:cNvSpPr>
            <a:spLocks noGrp="1"/>
          </p:cNvSpPr>
          <p:nvPr>
            <p:ph type="body" sz="quarter" idx="10" hasCustomPrompt="1"/>
          </p:nvPr>
        </p:nvSpPr>
        <p:spPr>
          <a:xfrm>
            <a:off x="485775" y="1609725"/>
            <a:ext cx="11223625" cy="3703320"/>
          </a:xfrm>
        </p:spPr>
        <p:txBody>
          <a:bodyPr anchor="t" anchorCtr="0">
            <a:normAutofit/>
          </a:bodyPr>
          <a:lstStyle>
            <a:lvl1pPr>
              <a:spcBef>
                <a:spcPts val="400"/>
              </a:spcBef>
              <a:defRPr sz="800">
                <a:solidFill>
                  <a:schemeClr val="tx2"/>
                </a:solidFill>
              </a:defRPr>
            </a:lvl1pPr>
          </a:lstStyle>
          <a:p>
            <a:pPr lvl="0"/>
            <a:r>
              <a:rPr lang="en-US"/>
              <a:t>Click to add disclaimer</a:t>
            </a:r>
          </a:p>
        </p:txBody>
      </p:sp>
      <p:sp>
        <p:nvSpPr>
          <p:cNvPr id="7" name="Rectangle 6">
            <a:extLst>
              <a:ext uri="{FF2B5EF4-FFF2-40B4-BE49-F238E27FC236}">
                <a16:creationId xmlns:a16="http://schemas.microsoft.com/office/drawing/2014/main" id="{42F49B1B-455D-374F-B8F9-2EFFBC395C19}"/>
              </a:ext>
            </a:extLst>
          </p:cNvPr>
          <p:cNvSpPr/>
          <p:nvPr/>
        </p:nvSpPr>
        <p:spPr>
          <a:xfrm>
            <a:off x="485775" y="6207380"/>
            <a:ext cx="2497222" cy="215444"/>
          </a:xfrm>
          <a:prstGeom prst="rect">
            <a:avLst/>
          </a:prstGeom>
        </p:spPr>
        <p:txBody>
          <a:bodyPr wrap="none" lIns="0" tIns="0" rIns="0" bIns="0">
            <a:spAutoFit/>
          </a:bodyPr>
          <a:lstStyle/>
          <a:p>
            <a:r>
              <a:rPr lang="en-US" sz="1400">
                <a:solidFill>
                  <a:schemeClr val="tx2"/>
                </a:solidFill>
                <a:effectLst/>
                <a:latin typeface="Arial" panose="020B0604020202020204" pitchFamily="34" charset="0"/>
              </a:rPr>
              <a:t>A business of Marsh McLennan</a:t>
            </a:r>
            <a:endParaRPr lang="en-US" sz="1400">
              <a:solidFill>
                <a:schemeClr val="tx2"/>
              </a:solidFill>
            </a:endParaRPr>
          </a:p>
        </p:txBody>
      </p:sp>
      <p:pic>
        <p:nvPicPr>
          <p:cNvPr id="8" name="Graphic 11">
            <a:extLst>
              <a:ext uri="{FF2B5EF4-FFF2-40B4-BE49-F238E27FC236}">
                <a16:creationId xmlns:a16="http://schemas.microsoft.com/office/drawing/2014/main" id="{4BDA5969-2C42-8648-93E3-BF7B87CBB66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4339" y="528506"/>
            <a:ext cx="3612708" cy="439336"/>
          </a:xfrm>
          <a:prstGeom prst="rect">
            <a:avLst/>
          </a:prstGeom>
        </p:spPr>
      </p:pic>
    </p:spTree>
    <p:extLst>
      <p:ext uri="{BB962C8B-B14F-4D97-AF65-F5344CB8AC3E}">
        <p14:creationId xmlns:p14="http://schemas.microsoft.com/office/powerpoint/2010/main" val="9091251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Back page blue + disclaimer">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extLst>
              <p:ext uri="{D42A27DB-BD31-4B8C-83A1-F6EECF244321}">
                <p14:modId xmlns:p14="http://schemas.microsoft.com/office/powerpoint/2010/main" val="13274936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4" name="Text Placeholder 11">
            <a:extLst>
              <a:ext uri="{FF2B5EF4-FFF2-40B4-BE49-F238E27FC236}">
                <a16:creationId xmlns:a16="http://schemas.microsoft.com/office/drawing/2014/main" id="{50A11EE6-855A-9049-A228-49ED1E9FCB28}"/>
              </a:ext>
            </a:extLst>
          </p:cNvPr>
          <p:cNvSpPr>
            <a:spLocks noGrp="1"/>
          </p:cNvSpPr>
          <p:nvPr>
            <p:ph type="body" sz="quarter" idx="10" hasCustomPrompt="1"/>
          </p:nvPr>
        </p:nvSpPr>
        <p:spPr>
          <a:xfrm>
            <a:off x="485775" y="1609725"/>
            <a:ext cx="11223625" cy="3703804"/>
          </a:xfrm>
        </p:spPr>
        <p:txBody>
          <a:bodyPr anchor="t" anchorCtr="0">
            <a:normAutofit/>
          </a:bodyPr>
          <a:lstStyle>
            <a:lvl1pPr>
              <a:spcBef>
                <a:spcPts val="400"/>
              </a:spcBef>
              <a:defRPr sz="800">
                <a:solidFill>
                  <a:schemeClr val="bg1"/>
                </a:solidFill>
              </a:defRPr>
            </a:lvl1pPr>
          </a:lstStyle>
          <a:p>
            <a:pPr lvl="0"/>
            <a:r>
              <a:rPr lang="en-US"/>
              <a:t>Click to add disclaimer</a:t>
            </a:r>
          </a:p>
        </p:txBody>
      </p:sp>
      <p:sp>
        <p:nvSpPr>
          <p:cNvPr id="8" name="TextBox 7">
            <a:extLst>
              <a:ext uri="{FF2B5EF4-FFF2-40B4-BE49-F238E27FC236}">
                <a16:creationId xmlns:a16="http://schemas.microsoft.com/office/drawing/2014/main" id="{0774C7E3-C8BD-E848-AACB-125BC2BDCD58}"/>
              </a:ext>
            </a:extLst>
          </p:cNvPr>
          <p:cNvSpPr txBox="1"/>
          <p:nvPr/>
        </p:nvSpPr>
        <p:spPr>
          <a:xfrm>
            <a:off x="474202" y="5585606"/>
            <a:ext cx="5874840" cy="535794"/>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2"/>
                </a:solidFill>
                <a:effectLst/>
                <a:latin typeface="+mn-lt"/>
                <a:ea typeface="+mn-ea"/>
                <a:cs typeface="+mn-cs"/>
              </a:rPr>
              <a:t>We are leaders in risk, strategy and people. One company, with four global businesses, united by a shared purpose to make a difference in the moments that matter.</a:t>
            </a:r>
          </a:p>
        </p:txBody>
      </p:sp>
      <p:sp>
        <p:nvSpPr>
          <p:cNvPr id="7" name="Rectangle 6">
            <a:extLst>
              <a:ext uri="{FF2B5EF4-FFF2-40B4-BE49-F238E27FC236}">
                <a16:creationId xmlns:a16="http://schemas.microsoft.com/office/drawing/2014/main" id="{2BB901D0-3F63-BF40-93C9-68ACEA3BFCE7}"/>
              </a:ext>
            </a:extLst>
          </p:cNvPr>
          <p:cNvSpPr/>
          <p:nvPr/>
        </p:nvSpPr>
        <p:spPr>
          <a:xfrm>
            <a:off x="485775" y="6207380"/>
            <a:ext cx="2497222" cy="215444"/>
          </a:xfrm>
          <a:prstGeom prst="rect">
            <a:avLst/>
          </a:prstGeom>
        </p:spPr>
        <p:txBody>
          <a:bodyPr wrap="none" lIns="0" tIns="0" rIns="0" bIns="0">
            <a:spAutoFit/>
          </a:bodyPr>
          <a:lstStyle/>
          <a:p>
            <a:r>
              <a:rPr lang="en-US" sz="1400">
                <a:solidFill>
                  <a:schemeClr val="bg1"/>
                </a:solidFill>
                <a:effectLst/>
                <a:latin typeface="Arial" panose="020B0604020202020204" pitchFamily="34" charset="0"/>
              </a:rPr>
              <a:t>A business of Marsh McLennan</a:t>
            </a:r>
            <a:endParaRPr lang="en-US" sz="1400">
              <a:solidFill>
                <a:schemeClr val="bg1"/>
              </a:solidFill>
            </a:endParaRPr>
          </a:p>
        </p:txBody>
      </p:sp>
      <p:pic>
        <p:nvPicPr>
          <p:cNvPr id="10" name="Graphic 11">
            <a:extLst>
              <a:ext uri="{FF2B5EF4-FFF2-40B4-BE49-F238E27FC236}">
                <a16:creationId xmlns:a16="http://schemas.microsoft.com/office/drawing/2014/main" id="{4BDA5969-2C42-8648-93E3-BF7B87CBB66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4347" y="528506"/>
            <a:ext cx="3612691" cy="439336"/>
          </a:xfrm>
          <a:prstGeom prst="rect">
            <a:avLst/>
          </a:prstGeom>
        </p:spPr>
      </p:pic>
    </p:spTree>
    <p:extLst>
      <p:ext uri="{BB962C8B-B14F-4D97-AF65-F5344CB8AC3E}">
        <p14:creationId xmlns:p14="http://schemas.microsoft.com/office/powerpoint/2010/main" val="27078230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Back page gradient + disclaim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extLst>
              <p:ext uri="{D42A27DB-BD31-4B8C-83A1-F6EECF244321}">
                <p14:modId xmlns:p14="http://schemas.microsoft.com/office/powerpoint/2010/main" val="13988422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4" name="Text Placeholder 11">
            <a:extLst>
              <a:ext uri="{FF2B5EF4-FFF2-40B4-BE49-F238E27FC236}">
                <a16:creationId xmlns:a16="http://schemas.microsoft.com/office/drawing/2014/main" id="{50A11EE6-855A-9049-A228-49ED1E9FCB28}"/>
              </a:ext>
            </a:extLst>
          </p:cNvPr>
          <p:cNvSpPr>
            <a:spLocks noGrp="1"/>
          </p:cNvSpPr>
          <p:nvPr>
            <p:ph type="body" sz="quarter" idx="10" hasCustomPrompt="1"/>
          </p:nvPr>
        </p:nvSpPr>
        <p:spPr>
          <a:xfrm>
            <a:off x="485775" y="1609725"/>
            <a:ext cx="11223625" cy="3703804"/>
          </a:xfrm>
        </p:spPr>
        <p:txBody>
          <a:bodyPr anchor="t" anchorCtr="0">
            <a:normAutofit/>
          </a:bodyPr>
          <a:lstStyle>
            <a:lvl1pPr>
              <a:spcBef>
                <a:spcPts val="400"/>
              </a:spcBef>
              <a:defRPr sz="800">
                <a:solidFill>
                  <a:schemeClr val="bg1"/>
                </a:solidFill>
              </a:defRPr>
            </a:lvl1pPr>
          </a:lstStyle>
          <a:p>
            <a:pPr lvl="0"/>
            <a:r>
              <a:rPr lang="en-US"/>
              <a:t>Click to add disclaimer</a:t>
            </a:r>
          </a:p>
        </p:txBody>
      </p:sp>
      <p:sp>
        <p:nvSpPr>
          <p:cNvPr id="7" name="Rectangle 6">
            <a:extLst>
              <a:ext uri="{FF2B5EF4-FFF2-40B4-BE49-F238E27FC236}">
                <a16:creationId xmlns:a16="http://schemas.microsoft.com/office/drawing/2014/main" id="{2BB901D0-3F63-BF40-93C9-68ACEA3BFCE7}"/>
              </a:ext>
            </a:extLst>
          </p:cNvPr>
          <p:cNvSpPr/>
          <p:nvPr/>
        </p:nvSpPr>
        <p:spPr>
          <a:xfrm>
            <a:off x="485775" y="6207380"/>
            <a:ext cx="2497222" cy="215444"/>
          </a:xfrm>
          <a:prstGeom prst="rect">
            <a:avLst/>
          </a:prstGeom>
        </p:spPr>
        <p:txBody>
          <a:bodyPr wrap="none" lIns="0" tIns="0" rIns="0" bIns="0">
            <a:spAutoFit/>
          </a:bodyPr>
          <a:lstStyle/>
          <a:p>
            <a:r>
              <a:rPr lang="en-US" sz="1400">
                <a:solidFill>
                  <a:schemeClr val="bg1"/>
                </a:solidFill>
                <a:effectLst/>
                <a:latin typeface="Arial" panose="020B0604020202020204" pitchFamily="34" charset="0"/>
              </a:rPr>
              <a:t>A business of Marsh McLennan</a:t>
            </a:r>
            <a:endParaRPr lang="en-US" sz="1400">
              <a:solidFill>
                <a:schemeClr val="bg1"/>
              </a:solidFill>
            </a:endParaRPr>
          </a:p>
        </p:txBody>
      </p:sp>
      <p:pic>
        <p:nvPicPr>
          <p:cNvPr id="10" name="Graphic 11">
            <a:extLst>
              <a:ext uri="{FF2B5EF4-FFF2-40B4-BE49-F238E27FC236}">
                <a16:creationId xmlns:a16="http://schemas.microsoft.com/office/drawing/2014/main" id="{4BDA5969-2C42-8648-93E3-BF7B87CBB66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34347" y="528506"/>
            <a:ext cx="3612691" cy="439336"/>
          </a:xfrm>
          <a:prstGeom prst="rect">
            <a:avLst/>
          </a:prstGeom>
        </p:spPr>
      </p:pic>
    </p:spTree>
    <p:extLst>
      <p:ext uri="{BB962C8B-B14F-4D97-AF65-F5344CB8AC3E}">
        <p14:creationId xmlns:p14="http://schemas.microsoft.com/office/powerpoint/2010/main" val="11827179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One Placeholder">
    <p:spTree>
      <p:nvGrpSpPr>
        <p:cNvPr id="1" name=""/>
        <p:cNvGrpSpPr/>
        <p:nvPr/>
      </p:nvGrpSpPr>
      <p:grpSpPr>
        <a:xfrm>
          <a:off x="0" y="0"/>
          <a:ext cx="0" cy="0"/>
          <a:chOff x="0" y="0"/>
          <a:chExt cx="0" cy="0"/>
        </a:xfrm>
      </p:grpSpPr>
      <p:sp>
        <p:nvSpPr>
          <p:cNvPr id="4" name="Footer Placeholder 3"/>
          <p:cNvSpPr>
            <a:spLocks noGrp="1"/>
          </p:cNvSpPr>
          <p:nvPr>
            <p:ph type="ftr" sz="quarter" idx="19"/>
            <p:custDataLst>
              <p:tags r:id="rId1"/>
            </p:custDataLst>
          </p:nvPr>
        </p:nvSpPr>
        <p:spPr/>
        <p:txBody>
          <a:bodyPr/>
          <a:lstStyle/>
          <a:p>
            <a:r>
              <a:rPr lang="en-GB"/>
              <a:t>Footer</a:t>
            </a:r>
          </a:p>
        </p:txBody>
      </p:sp>
      <p:sp>
        <p:nvSpPr>
          <p:cNvPr id="5" name="Slide Number Placeholder 4"/>
          <p:cNvSpPr>
            <a:spLocks noGrp="1"/>
          </p:cNvSpPr>
          <p:nvPr>
            <p:ph type="sldNum" sz="quarter" idx="20"/>
            <p:custDataLst>
              <p:tags r:id="rId2"/>
            </p:custDataLst>
          </p:nvPr>
        </p:nvSpPr>
        <p:spPr/>
        <p:txBody>
          <a:bodyPr/>
          <a:lstStyle/>
          <a:p>
            <a:endParaRPr lang="en-GB"/>
          </a:p>
          <a:p>
            <a:endParaRPr lang="en-GB"/>
          </a:p>
        </p:txBody>
      </p:sp>
      <p:sp>
        <p:nvSpPr>
          <p:cNvPr id="6" name="Subtitle 2"/>
          <p:cNvSpPr>
            <a:spLocks noGrp="1"/>
          </p:cNvSpPr>
          <p:nvPr>
            <p:ph type="subTitle" idx="22" hasCustomPrompt="1"/>
            <p:custDataLst>
              <p:tags r:id="rId3"/>
            </p:custDataLst>
          </p:nvPr>
        </p:nvSpPr>
        <p:spPr>
          <a:xfrm>
            <a:off x="573763" y="956620"/>
            <a:ext cx="9146751" cy="293865"/>
          </a:xfrm>
        </p:spPr>
        <p:txBody>
          <a:bodyPr/>
          <a:lstStyle>
            <a:lvl1pPr marL="0" indent="0" algn="l">
              <a:spcBef>
                <a:spcPts val="0"/>
              </a:spcBef>
              <a:buNone/>
              <a:defRPr sz="1814" cap="all" baseline="0">
                <a:solidFill>
                  <a:schemeClr val="tx2"/>
                </a:solidFill>
              </a:defRPr>
            </a:lvl1pPr>
            <a:lvl2pPr marL="0" indent="0" algn="l">
              <a:spcBef>
                <a:spcPts val="0"/>
              </a:spcBef>
              <a:buNone/>
              <a:defRPr sz="1814" cap="all" baseline="0">
                <a:solidFill>
                  <a:schemeClr val="tx2"/>
                </a:solidFill>
              </a:defRPr>
            </a:lvl2pPr>
            <a:lvl3pPr marL="0" indent="0" algn="l">
              <a:spcBef>
                <a:spcPts val="0"/>
              </a:spcBef>
              <a:buNone/>
              <a:defRPr sz="1814" cap="all" baseline="0">
                <a:solidFill>
                  <a:schemeClr val="tx2"/>
                </a:solidFill>
              </a:defRPr>
            </a:lvl3pPr>
            <a:lvl4pPr marL="0" indent="0" algn="l">
              <a:spcBef>
                <a:spcPts val="0"/>
              </a:spcBef>
              <a:buNone/>
              <a:defRPr sz="1814" cap="all" baseline="0">
                <a:solidFill>
                  <a:schemeClr val="tx2"/>
                </a:solidFill>
              </a:defRPr>
            </a:lvl4pPr>
            <a:lvl5pPr marL="0" indent="0" algn="l">
              <a:spcBef>
                <a:spcPts val="0"/>
              </a:spcBef>
              <a:buNone/>
              <a:defRPr sz="1814" cap="all" baseline="0">
                <a:solidFill>
                  <a:schemeClr val="tx2"/>
                </a:solidFill>
              </a:defRPr>
            </a:lvl5pPr>
            <a:lvl6pPr marL="0" indent="0" algn="l">
              <a:spcBef>
                <a:spcPts val="0"/>
              </a:spcBef>
              <a:buNone/>
              <a:defRPr sz="1814" cap="all" baseline="0">
                <a:solidFill>
                  <a:schemeClr val="tx2"/>
                </a:solidFill>
              </a:defRPr>
            </a:lvl6pPr>
            <a:lvl7pPr marL="0" indent="0" algn="l">
              <a:spcBef>
                <a:spcPts val="0"/>
              </a:spcBef>
              <a:buNone/>
              <a:defRPr sz="1814" cap="all" baseline="0">
                <a:solidFill>
                  <a:schemeClr val="tx2"/>
                </a:solidFill>
              </a:defRPr>
            </a:lvl7pPr>
            <a:lvl8pPr marL="0" indent="0" algn="l">
              <a:spcBef>
                <a:spcPts val="0"/>
              </a:spcBef>
              <a:buNone/>
              <a:defRPr sz="1814" cap="all" baseline="0">
                <a:solidFill>
                  <a:schemeClr val="tx2"/>
                </a:solidFill>
              </a:defRPr>
            </a:lvl8pPr>
            <a:lvl9pPr marL="0" indent="0" algn="l">
              <a:spcBef>
                <a:spcPts val="0"/>
              </a:spcBef>
              <a:buNone/>
              <a:defRPr sz="1814" cap="all" baseline="0">
                <a:solidFill>
                  <a:schemeClr val="tx2"/>
                </a:solidFill>
              </a:defRPr>
            </a:lvl9pPr>
          </a:lstStyle>
          <a:p>
            <a:r>
              <a:rPr lang="en-GB"/>
              <a:t>CLICK TO EDIT MASTER SUBTITLE STYLE</a:t>
            </a:r>
          </a:p>
        </p:txBody>
      </p:sp>
      <p:sp>
        <p:nvSpPr>
          <p:cNvPr id="10" name="Content Placeholder 9"/>
          <p:cNvSpPr>
            <a:spLocks noGrp="1"/>
          </p:cNvSpPr>
          <p:nvPr>
            <p:ph sz="quarter" idx="23"/>
            <p:custDataLst>
              <p:tags r:id="rId4"/>
            </p:custDataLst>
          </p:nvPr>
        </p:nvSpPr>
        <p:spPr>
          <a:xfrm>
            <a:off x="573763" y="1500322"/>
            <a:ext cx="11041140" cy="4701843"/>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p:cNvSpPr>
            <a:spLocks noGrp="1"/>
          </p:cNvSpPr>
          <p:nvPr>
            <p:ph type="title"/>
            <p:custDataLst>
              <p:tags r:id="rId5"/>
            </p:custDataLst>
          </p:nvPr>
        </p:nvSpPr>
        <p:spPr>
          <a:xfrm>
            <a:off x="573762" y="615364"/>
            <a:ext cx="9146752" cy="326607"/>
          </a:xfrm>
        </p:spPr>
        <p:txBody>
          <a:bodyPr/>
          <a:lstStyle/>
          <a:p>
            <a:r>
              <a:rPr lang="en-US"/>
              <a:t>Click to edit Master title style</a:t>
            </a:r>
            <a:endParaRPr lang="en-GB"/>
          </a:p>
        </p:txBody>
      </p:sp>
    </p:spTree>
    <p:extLst>
      <p:ext uri="{BB962C8B-B14F-4D97-AF65-F5344CB8AC3E}">
        <p14:creationId xmlns:p14="http://schemas.microsoft.com/office/powerpoint/2010/main" val="40836915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endParaRPr lang="en-US" altLang="en-US"/>
          </a:p>
        </p:txBody>
      </p:sp>
      <p:sp>
        <p:nvSpPr>
          <p:cNvPr id="4" name="Date Placeholder 3"/>
          <p:cNvSpPr>
            <a:spLocks noGrp="1"/>
          </p:cNvSpPr>
          <p:nvPr>
            <p:ph type="dt" sz="half" idx="11"/>
          </p:nvPr>
        </p:nvSpPr>
        <p:spPr/>
        <p:txBody>
          <a:bodyPr/>
          <a:lstStyle>
            <a:lvl1pPr>
              <a:defRPr/>
            </a:lvl1pPr>
          </a:lstStyle>
          <a:p>
            <a:endParaRPr lang="en-US" altLang="en-US"/>
          </a:p>
        </p:txBody>
      </p:sp>
    </p:spTree>
    <p:extLst>
      <p:ext uri="{BB962C8B-B14F-4D97-AF65-F5344CB8AC3E}">
        <p14:creationId xmlns:p14="http://schemas.microsoft.com/office/powerpoint/2010/main" val="2835264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385281386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5" y="1609726"/>
            <a:ext cx="5495925" cy="4511674"/>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3" y="1609725"/>
            <a:ext cx="5499098" cy="4511675"/>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4" y="6388100"/>
            <a:ext cx="4546596"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10" name="Title 1">
            <a:extLst>
              <a:ext uri="{FF2B5EF4-FFF2-40B4-BE49-F238E27FC236}">
                <a16:creationId xmlns:a16="http://schemas.microsoft.com/office/drawing/2014/main" id="{F39CC0C0-5779-B349-BDDB-E539A51CC8CA}"/>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11" name="Text Placeholder 3">
            <a:extLst>
              <a:ext uri="{FF2B5EF4-FFF2-40B4-BE49-F238E27FC236}">
                <a16:creationId xmlns:a16="http://schemas.microsoft.com/office/drawing/2014/main" id="{AF3391C4-98D7-4747-8880-F82E7546E92C}"/>
              </a:ext>
            </a:extLst>
          </p:cNvPr>
          <p:cNvSpPr>
            <a:spLocks noGrp="1"/>
          </p:cNvSpPr>
          <p:nvPr>
            <p:ph type="body" sz="half" idx="1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Tree>
    <p:extLst>
      <p:ext uri="{BB962C8B-B14F-4D97-AF65-F5344CB8AC3E}">
        <p14:creationId xmlns:p14="http://schemas.microsoft.com/office/powerpoint/2010/main" val="32442386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8460" y="1277939"/>
            <a:ext cx="5417771"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723" y="1277939"/>
            <a:ext cx="5417771"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FB125269-B624-4286-8F02-EAB05F19E899}" type="slidenum">
              <a:rPr lang="en-US" altLang="en-US"/>
              <a:pPr/>
              <a:t>‹#›</a:t>
            </a:fld>
            <a:endParaRPr lang="en-US" altLang="en-US"/>
          </a:p>
        </p:txBody>
      </p:sp>
      <p:sp>
        <p:nvSpPr>
          <p:cNvPr id="6" name="Date Placeholder 5"/>
          <p:cNvSpPr>
            <a:spLocks noGrp="1"/>
          </p:cNvSpPr>
          <p:nvPr>
            <p:ph type="dt" sz="half" idx="11"/>
          </p:nvPr>
        </p:nvSpPr>
        <p:spPr/>
        <p:txBody>
          <a:bodyPr/>
          <a:lstStyle>
            <a:lvl1pPr>
              <a:defRPr/>
            </a:lvl1pPr>
          </a:lstStyle>
          <a:p>
            <a:fld id="{AD47BBE3-E2C3-4E6A-BB21-2DFA65945753}" type="datetime4">
              <a:rPr lang="en-US" altLang="en-US"/>
              <a:pPr/>
              <a:t>September 23, 2025</a:t>
            </a:fld>
            <a:endParaRPr lang="en-US" altLang="en-US"/>
          </a:p>
        </p:txBody>
      </p:sp>
    </p:spTree>
    <p:extLst>
      <p:ext uri="{BB962C8B-B14F-4D97-AF65-F5344CB8AC3E}">
        <p14:creationId xmlns:p14="http://schemas.microsoft.com/office/powerpoint/2010/main" val="9245488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8" name="object 3">
            <a:extLst>
              <a:ext uri="{FF2B5EF4-FFF2-40B4-BE49-F238E27FC236}">
                <a16:creationId xmlns:a16="http://schemas.microsoft.com/office/drawing/2014/main" id="{614FCFCE-63E7-4F24-95DB-3366FD7EE26D}"/>
              </a:ext>
            </a:extLst>
          </p:cNvPr>
          <p:cNvPicPr/>
          <p:nvPr userDrawn="1"/>
        </p:nvPicPr>
        <p:blipFill>
          <a:blip r:embed="rId4" cstate="print"/>
          <a:stretch>
            <a:fillRect/>
          </a:stretch>
        </p:blipFill>
        <p:spPr>
          <a:xfrm>
            <a:off x="1" y="12"/>
            <a:ext cx="12192000" cy="6857988"/>
          </a:xfrm>
          <a:prstGeom prst="rect">
            <a:avLst/>
          </a:prstGeom>
        </p:spPr>
      </p:pic>
      <p:sp>
        <p:nvSpPr>
          <p:cNvPr id="2" name="Title 1"/>
          <p:cNvSpPr>
            <a:spLocks noGrp="1"/>
          </p:cNvSpPr>
          <p:nvPr>
            <p:ph type="title" hasCustomPrompt="1"/>
            <p:custDataLst>
              <p:custData r:id="rId1"/>
            </p:custDataLst>
          </p:nvPr>
        </p:nvSpPr>
        <p:spPr/>
        <p:txBody>
          <a:bodyPr/>
          <a:lstStyle>
            <a:lvl1pPr>
              <a:defRPr>
                <a:solidFill>
                  <a:schemeClr val="bg1"/>
                </a:solidFill>
              </a:defRPr>
            </a:lvl1pPr>
          </a:lstStyle>
          <a:p>
            <a:r>
              <a:rPr lang="en-GB"/>
              <a:t>Click to add title</a:t>
            </a:r>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F66040D-6F20-4F4B-8995-856BEECD84BE}" type="slidenum">
              <a:rPr lang="en-GB" smtClean="0"/>
              <a:pPr/>
              <a:t>‹#›</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pPr>
              <a:spcAft>
                <a:spcPts val="600"/>
              </a:spcAft>
              <a:buFont typeface="Arial" panose="020B0604020202020204" pitchFamily="34" charset="0"/>
              <a:buNone/>
            </a:pPr>
            <a:endParaRPr lang="en-GB"/>
          </a:p>
        </p:txBody>
      </p:sp>
      <p:sp>
        <p:nvSpPr>
          <p:cNvPr id="7" name="Text Placeholder 6"/>
          <p:cNvSpPr>
            <a:spLocks noGrp="1"/>
          </p:cNvSpPr>
          <p:nvPr>
            <p:ph type="body" sz="quarter" idx="12" hasCustomPrompt="1"/>
            <p:custDataLst>
              <p:custData r:id="rId2"/>
            </p:custDataLst>
          </p:nvPr>
        </p:nvSpPr>
        <p:spPr>
          <a:xfrm>
            <a:off x="485776" y="806400"/>
            <a:ext cx="11226800" cy="320400"/>
          </a:xfrm>
        </p:spPr>
        <p:txBody>
          <a:bodyPr/>
          <a:lstStyle>
            <a:lvl1pPr marL="0" indent="0">
              <a:buNone/>
              <a:defRPr b="1">
                <a:solidFill>
                  <a:schemeClr val="bg1"/>
                </a:solidFill>
              </a:defRPr>
            </a:lvl1pPr>
          </a:lstStyle>
          <a:p>
            <a:pPr lvl="0"/>
            <a:r>
              <a:rPr lang="en-GB"/>
              <a:t>Click to add subtitle</a:t>
            </a:r>
          </a:p>
        </p:txBody>
      </p:sp>
      <p:pic>
        <p:nvPicPr>
          <p:cNvPr id="10" name="CoverMainLogo_WHITE">
            <a:extLst>
              <a:ext uri="{FF2B5EF4-FFF2-40B4-BE49-F238E27FC236}">
                <a16:creationId xmlns:a16="http://schemas.microsoft.com/office/drawing/2014/main" id="{BE1AE2F9-AFE7-4043-A799-5C1BFC8F385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invGray">
          <a:xfrm>
            <a:off x="481200" y="6520461"/>
            <a:ext cx="1256160" cy="138316"/>
          </a:xfrm>
          <a:prstGeom prst="rect">
            <a:avLst/>
          </a:prstGeom>
        </p:spPr>
      </p:pic>
    </p:spTree>
    <p:extLst>
      <p:ext uri="{BB962C8B-B14F-4D97-AF65-F5344CB8AC3E}">
        <p14:creationId xmlns:p14="http://schemas.microsoft.com/office/powerpoint/2010/main" val="38946193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Slide Number Placeholder 2"/>
          <p:cNvSpPr>
            <a:spLocks noGrp="1"/>
          </p:cNvSpPr>
          <p:nvPr>
            <p:ph type="sldNum" sz="quarter" idx="10"/>
          </p:nvPr>
        </p:nvSpPr>
        <p:spPr/>
        <p:txBody>
          <a:bodyPr/>
          <a:lstStyle/>
          <a:p>
            <a:pPr algn="r"/>
            <a:fld id="{DF66040D-6F20-4F4B-8995-856BEECD84BE}" type="slidenum">
              <a:rPr lang="en-US" smtClean="0"/>
              <a:pPr algn="r"/>
              <a:t>‹#›</a:t>
            </a:fld>
            <a:endParaRPr lang="en-US"/>
          </a:p>
        </p:txBody>
      </p:sp>
      <p:sp>
        <p:nvSpPr>
          <p:cNvPr id="4" name="Footer Placeholder 3"/>
          <p:cNvSpPr>
            <a:spLocks noGrp="1"/>
          </p:cNvSpPr>
          <p:nvPr>
            <p:ph type="ftr" sz="quarter" idx="11"/>
          </p:nvPr>
        </p:nvSpPr>
        <p:spPr/>
        <p:txBody>
          <a:bodyPr/>
          <a:lstStyle/>
          <a:p>
            <a:pPr algn="r">
              <a:spcAft>
                <a:spcPts val="600"/>
              </a:spcAft>
              <a:buFont typeface="Arial" panose="020B0604020202020204" pitchFamily="34" charset="0"/>
              <a:buNone/>
            </a:pPr>
            <a:endParaRPr lang="en-US"/>
          </a:p>
        </p:txBody>
      </p:sp>
      <p:sp>
        <p:nvSpPr>
          <p:cNvPr id="6" name="Text Placeholder 5"/>
          <p:cNvSpPr>
            <a:spLocks noGrp="1"/>
          </p:cNvSpPr>
          <p:nvPr>
            <p:ph type="body" sz="quarter" idx="12" hasCustomPrompt="1"/>
          </p:nvPr>
        </p:nvSpPr>
        <p:spPr>
          <a:xfrm>
            <a:off x="485775" y="806400"/>
            <a:ext cx="11225025" cy="320400"/>
          </a:xfrm>
        </p:spPr>
        <p:txBody>
          <a:bodyPr/>
          <a:lstStyle>
            <a:lvl1pPr marL="0" indent="0">
              <a:buNone/>
              <a:defRPr b="1">
                <a:solidFill>
                  <a:schemeClr val="accent1"/>
                </a:solidFill>
              </a:defRPr>
            </a:lvl1pPr>
          </a:lstStyle>
          <a:p>
            <a:pPr lvl="0"/>
            <a:r>
              <a:rPr lang="en-US"/>
              <a:t>Click to add subtitle</a:t>
            </a:r>
          </a:p>
        </p:txBody>
      </p:sp>
    </p:spTree>
    <p:extLst>
      <p:ext uri="{BB962C8B-B14F-4D97-AF65-F5344CB8AC3E}">
        <p14:creationId xmlns:p14="http://schemas.microsoft.com/office/powerpoint/2010/main" val="27327964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GB"/>
              <a:t>Click to add title</a:t>
            </a:r>
          </a:p>
        </p:txBody>
      </p:sp>
      <p:sp>
        <p:nvSpPr>
          <p:cNvPr id="3" name="Content Placeholder 2"/>
          <p:cNvSpPr>
            <a:spLocks noGrp="1"/>
          </p:cNvSpPr>
          <p:nvPr>
            <p:ph idx="1" hasCustomPrompt="1"/>
            <p:custDataLst>
              <p:custData r:id="rId2"/>
            </p:custDataLst>
          </p:nvPr>
        </p:nvSpPr>
        <p:spPr/>
        <p:txBody>
          <a:bodyPr/>
          <a:lstStyle/>
          <a:p>
            <a:pPr lvl="0"/>
            <a:r>
              <a:rPr lang="en-GB"/>
              <a:t>Click to add text</a:t>
            </a:r>
          </a:p>
        </p:txBody>
      </p:sp>
      <p:sp>
        <p:nvSpPr>
          <p:cNvPr id="4" name="Slide Number Placeholder 3"/>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5" name="Footer Placeholder 4"/>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7" name="Text Placeholder 6"/>
          <p:cNvSpPr>
            <a:spLocks noGrp="1"/>
          </p:cNvSpPr>
          <p:nvPr>
            <p:ph type="body" sz="quarter" idx="12" hasCustomPrompt="1"/>
            <p:custDataLst>
              <p:custData r:id="rId3"/>
            </p:custDataLst>
          </p:nvPr>
        </p:nvSpPr>
        <p:spPr>
          <a:xfrm>
            <a:off x="485776" y="806400"/>
            <a:ext cx="11226800"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3342759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cSld name="1_Divider Slide">
    <p:bg>
      <p:bgPr>
        <a:blipFill>
          <a:blip r:embed="rId5"/>
          <a:stretch>
            <a:fillRect/>
          </a:stretch>
        </a:blipFill>
        <a:effectLst/>
      </p:bgPr>
    </p:bg>
    <p:spTree>
      <p:nvGrpSpPr>
        <p:cNvPr id="1" name=""/>
        <p:cNvGrpSpPr/>
        <p:nvPr/>
      </p:nvGrpSpPr>
      <p:grpSpPr>
        <a:xfrm>
          <a:off x="0" y="0"/>
          <a:ext cx="0" cy="0"/>
          <a:chOff x="0" y="0"/>
          <a:chExt cx="0" cy="0"/>
        </a:xfrm>
      </p:grpSpPr>
      <p:pic>
        <p:nvPicPr>
          <p:cNvPr id="4" name="Picture 3" descr="A blue and purple lines&#10;&#10;Description automatically generated">
            <a:extLst>
              <a:ext uri="{FF2B5EF4-FFF2-40B4-BE49-F238E27FC236}">
                <a16:creationId xmlns:a16="http://schemas.microsoft.com/office/drawing/2014/main" id="{75CCE199-EFF7-B5F5-FD27-6283AA41BF03}"/>
              </a:ext>
            </a:extLst>
          </p:cNvPr>
          <p:cNvPicPr>
            <a:picLocks noChangeAspect="1"/>
          </p:cNvPicPr>
          <p:nvPr userDrawn="1"/>
        </p:nvPicPr>
        <p:blipFill>
          <a:blip r:embed="rId6"/>
          <a:stretch>
            <a:fillRect/>
          </a:stretch>
        </p:blipFill>
        <p:spPr>
          <a:xfrm>
            <a:off x="762" y="428"/>
            <a:ext cx="12190476" cy="6857143"/>
          </a:xfrm>
          <a:prstGeom prst="rect">
            <a:avLst/>
          </a:prstGeom>
        </p:spPr>
      </p:pic>
      <p:sp>
        <p:nvSpPr>
          <p:cNvPr id="2" name="Title 1"/>
          <p:cNvSpPr>
            <a:spLocks noGrp="1"/>
          </p:cNvSpPr>
          <p:nvPr>
            <p:ph type="title" hasCustomPrompt="1"/>
            <p:custDataLst>
              <p:custData r:id="rId2"/>
            </p:custDataLst>
          </p:nvPr>
        </p:nvSpPr>
        <p:spPr>
          <a:xfrm>
            <a:off x="482600" y="358774"/>
            <a:ext cx="8308600" cy="5762626"/>
          </a:xfrm>
        </p:spPr>
        <p:txBody>
          <a:bodyPr anchor="t" anchorCtr="0"/>
          <a:lstStyle>
            <a:lvl1pPr>
              <a:defRPr sz="5400" b="1">
                <a:solidFill>
                  <a:schemeClr val="lt1"/>
                </a:solidFill>
                <a:latin typeface="+mj-lt"/>
              </a:defRPr>
            </a:lvl1pPr>
          </a:lstStyle>
          <a:p>
            <a:r>
              <a:rPr lang="en-GB"/>
              <a:t>Click to add title</a:t>
            </a:r>
          </a:p>
        </p:txBody>
      </p:sp>
      <p:sp>
        <p:nvSpPr>
          <p:cNvPr id="3" name="Text Placeholder 2"/>
          <p:cNvSpPr>
            <a:spLocks noGrp="1"/>
          </p:cNvSpPr>
          <p:nvPr>
            <p:ph type="body" idx="1" hasCustomPrompt="1"/>
            <p:custDataLst>
              <p:custData r:id="rId3"/>
            </p:custDataLst>
          </p:nvPr>
        </p:nvSpPr>
        <p:spPr>
          <a:xfrm>
            <a:off x="7869600" y="630000"/>
            <a:ext cx="4320000" cy="6228000"/>
          </a:xfrm>
        </p:spPr>
        <p:txBody>
          <a:bodyPr wrap="none" lIns="0" tIns="46800" rIns="216000" bIns="0"/>
          <a:lstStyle>
            <a:lvl1pPr marL="0" indent="0" algn="r">
              <a:buNone/>
              <a:defRPr sz="50000" b="1">
                <a:solidFill>
                  <a:schemeClr val="l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t>
            </a:r>
          </a:p>
        </p:txBody>
      </p:sp>
    </p:spTree>
    <p:custDataLst>
      <p:custData r:id="rId1"/>
    </p:custDataLst>
    <p:extLst>
      <p:ext uri="{BB962C8B-B14F-4D97-AF65-F5344CB8AC3E}">
        <p14:creationId xmlns:p14="http://schemas.microsoft.com/office/powerpoint/2010/main" val="27284330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GB"/>
              <a:t>Click to add title</a:t>
            </a:r>
          </a:p>
        </p:txBody>
      </p:sp>
      <p:sp>
        <p:nvSpPr>
          <p:cNvPr id="3" name="Content Placeholder 2"/>
          <p:cNvSpPr>
            <a:spLocks noGrp="1"/>
          </p:cNvSpPr>
          <p:nvPr>
            <p:ph idx="1" hasCustomPrompt="1"/>
            <p:custDataLst>
              <p:custData r:id="rId2"/>
            </p:custDataLst>
          </p:nvPr>
        </p:nvSpPr>
        <p:spPr/>
        <p:txBody>
          <a:bodyPr/>
          <a:lstStyle/>
          <a:p>
            <a:pPr lvl="0"/>
            <a:r>
              <a:rPr lang="en-GB"/>
              <a:t>Click to add text</a:t>
            </a:r>
          </a:p>
        </p:txBody>
      </p:sp>
      <p:sp>
        <p:nvSpPr>
          <p:cNvPr id="4" name="Slide Number Placeholder 3"/>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5" name="Footer Placeholder 4"/>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7" name="Text Placeholder 6"/>
          <p:cNvSpPr>
            <a:spLocks noGrp="1"/>
          </p:cNvSpPr>
          <p:nvPr>
            <p:ph type="body" sz="quarter" idx="12" hasCustomPrompt="1"/>
            <p:custDataLst>
              <p:custData r:id="rId3"/>
            </p:custDataLst>
          </p:nvPr>
        </p:nvSpPr>
        <p:spPr>
          <a:xfrm>
            <a:off x="485776" y="806400"/>
            <a:ext cx="11226800"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40324015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GB"/>
              <a:t>Click to add title</a:t>
            </a:r>
          </a:p>
        </p:txBody>
      </p:sp>
      <p:sp>
        <p:nvSpPr>
          <p:cNvPr id="3" name="Slide Number Placeholder 2"/>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4" name="Footer Placeholder 3"/>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6" name="Text Placeholder 5"/>
          <p:cNvSpPr>
            <a:spLocks noGrp="1"/>
          </p:cNvSpPr>
          <p:nvPr>
            <p:ph type="body" sz="quarter" idx="12" hasCustomPrompt="1"/>
            <p:custDataLst>
              <p:custData r:id="rId2"/>
            </p:custDataLst>
          </p:nvPr>
        </p:nvSpPr>
        <p:spPr>
          <a:xfrm>
            <a:off x="485775" y="806400"/>
            <a:ext cx="11225025"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41100650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2 Content and Content">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GB"/>
              <a:t>Click to add title</a:t>
            </a:r>
          </a:p>
        </p:txBody>
      </p:sp>
      <p:sp>
        <p:nvSpPr>
          <p:cNvPr id="3" name="Content Placeholder 2"/>
          <p:cNvSpPr>
            <a:spLocks noGrp="1"/>
          </p:cNvSpPr>
          <p:nvPr>
            <p:ph sz="quarter" idx="1" hasCustomPrompt="1"/>
            <p:custDataLst>
              <p:custData r:id="rId2"/>
            </p:custDataLst>
          </p:nvPr>
        </p:nvSpPr>
        <p:spPr>
          <a:xfrm>
            <a:off x="482601" y="1609725"/>
            <a:ext cx="3581400" cy="4514850"/>
          </a:xfrm>
        </p:spPr>
        <p:txBody>
          <a:bodyPr/>
          <a:lstStyle/>
          <a:p>
            <a:pPr lvl="0"/>
            <a:r>
              <a:rPr lang="en-GB"/>
              <a:t>Click to add text</a:t>
            </a:r>
          </a:p>
        </p:txBody>
      </p:sp>
      <p:sp>
        <p:nvSpPr>
          <p:cNvPr id="4" name="Content Placeholder 3"/>
          <p:cNvSpPr>
            <a:spLocks noGrp="1"/>
          </p:cNvSpPr>
          <p:nvPr>
            <p:ph sz="quarter" idx="2" hasCustomPrompt="1"/>
            <p:custDataLst>
              <p:custData r:id="rId3"/>
            </p:custDataLst>
          </p:nvPr>
        </p:nvSpPr>
        <p:spPr>
          <a:xfrm>
            <a:off x="4305300" y="1609726"/>
            <a:ext cx="3581400" cy="4514850"/>
          </a:xfrm>
        </p:spPr>
        <p:txBody>
          <a:bodyPr/>
          <a:lstStyle/>
          <a:p>
            <a:pPr lvl="0"/>
            <a:r>
              <a:rPr lang="en-GB"/>
              <a:t>Click to add text</a:t>
            </a:r>
          </a:p>
        </p:txBody>
      </p:sp>
      <p:sp>
        <p:nvSpPr>
          <p:cNvPr id="5" name="Content Placeholder 4"/>
          <p:cNvSpPr>
            <a:spLocks noGrp="1"/>
          </p:cNvSpPr>
          <p:nvPr>
            <p:ph sz="half" idx="3" hasCustomPrompt="1"/>
            <p:custDataLst>
              <p:custData r:id="rId4"/>
            </p:custDataLst>
          </p:nvPr>
        </p:nvSpPr>
        <p:spPr>
          <a:xfrm>
            <a:off x="8128000" y="1609725"/>
            <a:ext cx="3581400" cy="4514850"/>
          </a:xfrm>
        </p:spPr>
        <p:txBody>
          <a:bodyPr/>
          <a:lstStyle/>
          <a:p>
            <a:pPr lvl="0"/>
            <a:r>
              <a:rPr lang="en-GB"/>
              <a:t>Click to add text</a:t>
            </a:r>
          </a:p>
        </p:txBody>
      </p:sp>
      <p:sp>
        <p:nvSpPr>
          <p:cNvPr id="6" name="Slide Number Placeholder 5"/>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7" name="Footer Placeholder 6"/>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9" name="Text Placeholder 8"/>
          <p:cNvSpPr>
            <a:spLocks noGrp="1"/>
          </p:cNvSpPr>
          <p:nvPr>
            <p:ph type="body" sz="quarter" idx="12" hasCustomPrompt="1"/>
            <p:custDataLst>
              <p:custData r:id="rId5"/>
            </p:custDataLst>
          </p:nvPr>
        </p:nvSpPr>
        <p:spPr>
          <a:xfrm>
            <a:off x="485775" y="806400"/>
            <a:ext cx="11223623"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17180879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a:blip r:embed="rId9"/>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custDataLst>
              <p:custData r:id="rId2"/>
            </p:custDataLst>
          </p:nvPr>
        </p:nvSpPr>
        <p:spPr>
          <a:xfrm>
            <a:off x="449961" y="1907921"/>
            <a:ext cx="9359900" cy="1601978"/>
          </a:xfrm>
        </p:spPr>
        <p:txBody>
          <a:bodyPr vert="horz"/>
          <a:lstStyle>
            <a:lvl1pPr>
              <a:lnSpc>
                <a:spcPct val="90000"/>
              </a:lnSpc>
              <a:defRPr sz="6000" b="1" i="0" cap="all" baseline="0">
                <a:solidFill>
                  <a:schemeClr val="lt1"/>
                </a:solidFill>
                <a:latin typeface="Arial Narrow" panose="020B0604020202020204" pitchFamily="34" charset="0"/>
                <a:cs typeface="Arial Narrow" panose="020B0604020202020204" pitchFamily="34" charset="0"/>
              </a:defRPr>
            </a:lvl1pPr>
          </a:lstStyle>
          <a:p>
            <a:r>
              <a:rPr lang="en-GB"/>
              <a:t>Main Title</a:t>
            </a:r>
          </a:p>
        </p:txBody>
      </p:sp>
      <p:sp>
        <p:nvSpPr>
          <p:cNvPr id="3" name="Subtitle 2"/>
          <p:cNvSpPr>
            <a:spLocks noGrp="1"/>
          </p:cNvSpPr>
          <p:nvPr>
            <p:ph type="subTitle" idx="1" hasCustomPrompt="1"/>
            <p:custDataLst>
              <p:custData r:id="rId3"/>
            </p:custDataLst>
          </p:nvPr>
        </p:nvSpPr>
        <p:spPr>
          <a:xfrm>
            <a:off x="467995" y="3708019"/>
            <a:ext cx="9323959" cy="791972"/>
          </a:xfrm>
        </p:spPr>
        <p:txBody>
          <a:bodyPr anchor="t"/>
          <a:lstStyle>
            <a:lvl1pPr marL="0" indent="0" algn="l">
              <a:buNone/>
              <a:defRPr sz="2400" cap="none">
                <a:solidFill>
                  <a:schemeClr val="l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a:t>
            </a:r>
          </a:p>
        </p:txBody>
      </p:sp>
      <p:sp>
        <p:nvSpPr>
          <p:cNvPr id="8" name="Text Placeholder 3">
            <a:extLst>
              <a:ext uri="{FF2B5EF4-FFF2-40B4-BE49-F238E27FC236}">
                <a16:creationId xmlns:a16="http://schemas.microsoft.com/office/drawing/2014/main" id="{DC5380E5-0D04-B449-9282-B817A683373F}"/>
              </a:ext>
            </a:extLst>
          </p:cNvPr>
          <p:cNvSpPr>
            <a:spLocks noGrp="1"/>
          </p:cNvSpPr>
          <p:nvPr>
            <p:ph type="body" sz="half" idx="2" hasCustomPrompt="1"/>
            <p:custDataLst>
              <p:custData r:id="rId4"/>
            </p:custDataLst>
          </p:nvPr>
        </p:nvSpPr>
        <p:spPr>
          <a:xfrm>
            <a:off x="485775" y="4870800"/>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GB" sz="1400">
                <a:solidFill>
                  <a:schemeClr val="lt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GB">
                <a:effectLst/>
                <a:latin typeface="Arial" panose="020B0604020202020204" pitchFamily="34" charset="0"/>
              </a:rPr>
              <a:t>Client name (optional)</a:t>
            </a:r>
            <a:br>
              <a:rPr lang="en-GB">
                <a:effectLst/>
                <a:latin typeface="Arial" panose="020B0604020202020204" pitchFamily="34" charset="0"/>
              </a:rPr>
            </a:br>
            <a:r>
              <a:rPr lang="en-GB">
                <a:effectLst/>
                <a:latin typeface="Arial" panose="020B0604020202020204" pitchFamily="34" charset="0"/>
              </a:rPr>
              <a:t>Month 00, 20XX</a:t>
            </a:r>
            <a:br>
              <a:rPr lang="en-GB">
                <a:effectLst/>
                <a:latin typeface="Arial" panose="020B0604020202020204" pitchFamily="34" charset="0"/>
              </a:rPr>
            </a:br>
            <a:r>
              <a:rPr lang="en-GB">
                <a:effectLst/>
                <a:latin typeface="Arial" panose="020B0604020202020204" pitchFamily="34" charset="0"/>
              </a:rPr>
              <a:t>Presenter1, Job Title, location  |  Presenter2, Job Title, location</a:t>
            </a:r>
            <a:br>
              <a:rPr lang="en-GB">
                <a:effectLst/>
                <a:latin typeface="Arial" panose="020B0604020202020204" pitchFamily="34" charset="0"/>
              </a:rPr>
            </a:br>
            <a:br>
              <a:rPr lang="en-GB">
                <a:effectLst/>
                <a:latin typeface="Arial" panose="020B0604020202020204" pitchFamily="34" charset="0"/>
              </a:rPr>
            </a:br>
            <a:r>
              <a:rPr lang="en-GB">
                <a:effectLst/>
                <a:latin typeface="Arial" panose="020B0604020202020204" pitchFamily="34" charset="0"/>
              </a:rPr>
              <a:t>Tagline (optional)</a:t>
            </a:r>
          </a:p>
        </p:txBody>
      </p:sp>
      <p:sp>
        <p:nvSpPr>
          <p:cNvPr id="6" name="Rectangle 5">
            <a:extLst>
              <a:ext uri="{FF2B5EF4-FFF2-40B4-BE49-F238E27FC236}">
                <a16:creationId xmlns:a16="http://schemas.microsoft.com/office/drawing/2014/main" id="{8A000828-AFAC-3B45-BED9-82169A449934}"/>
              </a:ext>
            </a:extLst>
          </p:cNvPr>
          <p:cNvSpPr/>
          <p:nvPr userDrawn="1">
            <p:custDataLst>
              <p:custData r:id="rId5"/>
            </p:custDataLst>
          </p:nvPr>
        </p:nvSpPr>
        <p:spPr>
          <a:xfrm>
            <a:off x="485775" y="6257135"/>
            <a:ext cx="1785745" cy="153888"/>
          </a:xfrm>
          <a:prstGeom prst="rect">
            <a:avLst/>
          </a:prstGeom>
        </p:spPr>
        <p:txBody>
          <a:bodyPr wrap="none" lIns="0" tIns="0" rIns="0" bIns="0">
            <a:spAutoFit/>
          </a:bodyPr>
          <a:lstStyle/>
          <a:p>
            <a:r>
              <a:rPr lang="en-GB" sz="1000">
                <a:solidFill>
                  <a:schemeClr val="lt1"/>
                </a:solidFill>
                <a:effectLst/>
                <a:latin typeface="Arial" panose="020B0604020202020204" pitchFamily="34" charset="0"/>
              </a:rPr>
              <a:t>A business of Marsh McLennan</a:t>
            </a:r>
            <a:endParaRPr lang="en-GB" sz="1000">
              <a:solidFill>
                <a:schemeClr val="lt1"/>
              </a:solidFill>
            </a:endParaRPr>
          </a:p>
        </p:txBody>
      </p:sp>
      <p:sp>
        <p:nvSpPr>
          <p:cNvPr id="9" name="Text Placeholder 1">
            <a:extLst>
              <a:ext uri="{FF2B5EF4-FFF2-40B4-BE49-F238E27FC236}">
                <a16:creationId xmlns:a16="http://schemas.microsoft.com/office/drawing/2014/main" id="{F5DB60D4-C4BB-8C4C-A2A4-B0EC5B5139BB}"/>
              </a:ext>
            </a:extLst>
          </p:cNvPr>
          <p:cNvSpPr txBox="1">
            <a:spLocks/>
          </p:cNvSpPr>
          <p:nvPr userDrawn="1">
            <p:custDataLst>
              <p:custData r:id="rId6"/>
            </p:custDataLst>
          </p:nvPr>
        </p:nvSpPr>
        <p:spPr>
          <a:xfrm>
            <a:off x="6210300" y="5909325"/>
            <a:ext cx="5499100" cy="469900"/>
          </a:xfrm>
          <a:prstGeom prst="rect">
            <a:avLst/>
          </a:prstGeom>
        </p:spPr>
        <p:txBody>
          <a:bodyPr vert="horz" lIns="0" tIns="0" rIns="0" bIns="0" rtlCol="0" anchor="b">
            <a:noAutofit/>
          </a:bodyPr>
          <a:lstStyle>
            <a:lvl1pPr marL="0" indent="0" algn="r" defTabSz="457200" rtl="0" eaLnBrk="1" latinLnBrk="0" hangingPunct="1">
              <a:spcBef>
                <a:spcPts val="900"/>
              </a:spcBef>
              <a:buFont typeface="Arial"/>
              <a:buNone/>
              <a:defRPr sz="800" b="0" kern="1200">
                <a:solidFill>
                  <a:schemeClr val="tx1"/>
                </a:solidFill>
                <a:latin typeface="+mn-lt"/>
                <a:ea typeface="+mn-ea"/>
                <a:cs typeface="+mn-cs"/>
              </a:defRPr>
            </a:lvl1pPr>
            <a:lvl2pPr marL="457200" indent="0" algn="l" defTabSz="457200" rtl="0" eaLnBrk="1" latinLnBrk="0" hangingPunct="1">
              <a:spcBef>
                <a:spcPts val="75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spcBef>
                <a:spcPts val="600"/>
              </a:spcBef>
              <a:buFont typeface="Arial" panose="020B0604020202020204" pitchFamily="34" charset="0"/>
              <a:buNone/>
              <a:tabLst/>
              <a:defRPr sz="1000" kern="1200">
                <a:solidFill>
                  <a:schemeClr val="tx1"/>
                </a:solidFill>
                <a:latin typeface="+mn-lt"/>
                <a:ea typeface="+mn-ea"/>
                <a:cs typeface="+mn-cs"/>
              </a:defRPr>
            </a:lvl3pPr>
            <a:lvl4pPr marL="1371600" indent="0" algn="l" defTabSz="457200" rtl="0" eaLnBrk="1" latinLnBrk="0" hangingPunct="1">
              <a:spcBef>
                <a:spcPts val="60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spcBef>
                <a:spcPts val="600"/>
              </a:spcBef>
              <a:buFont typeface="Arial" panose="020B0604020202020204" pitchFamily="34" charset="0"/>
              <a:buNone/>
              <a:tabLst/>
              <a:defRPr sz="900" kern="1200">
                <a:solidFill>
                  <a:schemeClr val="tx1"/>
                </a:solidFill>
                <a:latin typeface="+mn-lt"/>
                <a:ea typeface="+mn-ea"/>
                <a:cs typeface="+mn-cs"/>
              </a:defRPr>
            </a:lvl5pPr>
            <a:lvl6pPr marL="2286000" indent="0" algn="l" defTabSz="457200" rtl="0" eaLnBrk="1" latinLnBrk="0" hangingPunct="1">
              <a:spcBef>
                <a:spcPts val="600"/>
              </a:spcBef>
              <a:buFont typeface="Arial"/>
              <a:buNone/>
              <a:tabLst/>
              <a:defRPr sz="900" kern="1200">
                <a:solidFill>
                  <a:schemeClr val="tx1"/>
                </a:solidFill>
                <a:latin typeface="+mn-lt"/>
                <a:ea typeface="+mn-ea"/>
                <a:cs typeface="+mn-cs"/>
              </a:defRPr>
            </a:lvl6pPr>
            <a:lvl7pPr marL="2743200" indent="0" algn="l" defTabSz="457200" rtl="0" eaLnBrk="1" latinLnBrk="0" hangingPunct="1">
              <a:spcBef>
                <a:spcPts val="600"/>
              </a:spcBef>
              <a:buFont typeface="System Font Regular"/>
              <a:buNone/>
              <a:tabLst/>
              <a:defRPr sz="900" kern="1200">
                <a:solidFill>
                  <a:schemeClr val="tx1"/>
                </a:solidFill>
                <a:latin typeface="+mn-lt"/>
                <a:ea typeface="+mn-ea"/>
                <a:cs typeface="+mn-cs"/>
              </a:defRPr>
            </a:lvl7pPr>
            <a:lvl8pPr marL="3200400" indent="0" algn="l" defTabSz="457200" rtl="0" eaLnBrk="1" latinLnBrk="0" hangingPunct="1">
              <a:spcBef>
                <a:spcPts val="600"/>
              </a:spcBef>
              <a:buFont typeface="Arial"/>
              <a:buNone/>
              <a:tabLst/>
              <a:defRPr sz="900" kern="1200">
                <a:solidFill>
                  <a:schemeClr val="tx1"/>
                </a:solidFill>
                <a:latin typeface="+mn-lt"/>
                <a:ea typeface="+mn-ea"/>
                <a:cs typeface="+mn-cs"/>
              </a:defRPr>
            </a:lvl8pPr>
            <a:lvl9pPr marL="3657600" indent="0" algn="l" defTabSz="457200" rtl="0" eaLnBrk="1" latinLnBrk="0" hangingPunct="1">
              <a:spcBef>
                <a:spcPts val="600"/>
              </a:spcBef>
              <a:buFont typeface="System Font Regular"/>
              <a:buNone/>
              <a:tabLst/>
              <a:defRPr sz="900" kern="1200">
                <a:solidFill>
                  <a:schemeClr val="tx1"/>
                </a:solidFill>
                <a:latin typeface="+mn-lt"/>
                <a:ea typeface="+mn-ea"/>
                <a:cs typeface="+mn-cs"/>
              </a:defRPr>
            </a:lvl9pPr>
          </a:lstStyle>
          <a:p>
            <a:pPr>
              <a:spcBef>
                <a:spcPts val="0"/>
              </a:spcBef>
            </a:pPr>
            <a:endParaRPr lang="en-GB">
              <a:solidFill>
                <a:schemeClr val="lt1"/>
              </a:solidFill>
            </a:endParaRPr>
          </a:p>
        </p:txBody>
      </p:sp>
      <p:sp>
        <p:nvSpPr>
          <p:cNvPr id="4" name="Tagline" hidden="1"/>
          <p:cNvSpPr txBox="1"/>
          <p:nvPr userDrawn="1">
            <p:custDataLst>
              <p:custData r:id="rId7"/>
            </p:custDataLst>
          </p:nvPr>
        </p:nvSpPr>
        <p:spPr>
          <a:xfrm>
            <a:off x="8128000" y="363600"/>
            <a:ext cx="3581400" cy="246221"/>
          </a:xfrm>
          <a:prstGeom prst="rect">
            <a:avLst/>
          </a:prstGeom>
          <a:noFill/>
        </p:spPr>
        <p:txBody>
          <a:bodyPr wrap="square" lIns="0" tIns="0" rIns="0" bIns="0" rtlCol="0">
            <a:spAutoFit/>
          </a:bodyPr>
          <a:lstStyle/>
          <a:p>
            <a:pPr algn="r"/>
            <a:endParaRPr lang="en-GB" sz="1600">
              <a:solidFill>
                <a:schemeClr val="lt1"/>
              </a:solidFill>
            </a:endParaRPr>
          </a:p>
        </p:txBody>
      </p:sp>
      <p:pic>
        <p:nvPicPr>
          <p:cNvPr id="5" name="CoverMainLogo_WHITE"/>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bwMode="invGray">
          <a:xfrm>
            <a:off x="486029" y="345567"/>
            <a:ext cx="3044958" cy="335281"/>
          </a:xfrm>
          <a:prstGeom prst="rect">
            <a:avLst/>
          </a:prstGeom>
        </p:spPr>
      </p:pic>
      <p:pic>
        <p:nvPicPr>
          <p:cNvPr id="7" name="CoverMainLogo_COLOUR" hidden="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bwMode="invGray">
          <a:xfrm>
            <a:off x="486029" y="345567"/>
            <a:ext cx="3044958" cy="335281"/>
          </a:xfrm>
          <a:prstGeom prst="rect">
            <a:avLst/>
          </a:prstGeom>
        </p:spPr>
      </p:pic>
    </p:spTree>
    <p:custDataLst>
      <p:custData r:id="rId1"/>
    </p:custDataLst>
    <p:extLst>
      <p:ext uri="{BB962C8B-B14F-4D97-AF65-F5344CB8AC3E}">
        <p14:creationId xmlns:p14="http://schemas.microsoft.com/office/powerpoint/2010/main" val="30660150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GB"/>
              <a:t>Click to add title</a:t>
            </a:r>
          </a:p>
        </p:txBody>
      </p:sp>
      <p:sp>
        <p:nvSpPr>
          <p:cNvPr id="3" name="Content Placeholder 2"/>
          <p:cNvSpPr>
            <a:spLocks noGrp="1"/>
          </p:cNvSpPr>
          <p:nvPr>
            <p:ph idx="1" hasCustomPrompt="1"/>
            <p:custDataLst>
              <p:custData r:id="rId2"/>
            </p:custDataLst>
          </p:nvPr>
        </p:nvSpPr>
        <p:spPr/>
        <p:txBody>
          <a:bodyPr/>
          <a:lstStyle/>
          <a:p>
            <a:pPr lvl="0"/>
            <a:r>
              <a:rPr lang="en-GB"/>
              <a:t>Click to add text</a:t>
            </a:r>
          </a:p>
        </p:txBody>
      </p:sp>
      <p:sp>
        <p:nvSpPr>
          <p:cNvPr id="4" name="Slide Number Placeholder 3"/>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5" name="Footer Placeholder 4"/>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7" name="Text Placeholder 6"/>
          <p:cNvSpPr>
            <a:spLocks noGrp="1"/>
          </p:cNvSpPr>
          <p:nvPr>
            <p:ph type="body" sz="quarter" idx="12" hasCustomPrompt="1"/>
            <p:custDataLst>
              <p:custData r:id="rId3"/>
            </p:custDataLst>
          </p:nvPr>
        </p:nvSpPr>
        <p:spPr>
          <a:xfrm>
            <a:off x="485776" y="806400"/>
            <a:ext cx="11226800"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474694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233318161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7" y="1616075"/>
            <a:ext cx="3578224" cy="4505325"/>
          </a:xfrm>
        </p:spPr>
        <p:txBody>
          <a:bodyPr/>
          <a:lstStyle>
            <a:lvl1pPr>
              <a:spcBef>
                <a:spcPts val="750"/>
              </a:spcBef>
              <a:defRPr sz="15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317755" y="1616075"/>
            <a:ext cx="3578224" cy="4505325"/>
          </a:xfrm>
        </p:spPr>
        <p:txBody>
          <a:bodyPr/>
          <a:lstStyle>
            <a:lvl1pPr>
              <a:spcBef>
                <a:spcPts val="750"/>
              </a:spcBef>
              <a:defRPr sz="15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8128000" y="1616075"/>
            <a:ext cx="3578223" cy="4505326"/>
          </a:xfrm>
        </p:spPr>
        <p:txBody>
          <a:bodyPr/>
          <a:lstStyle>
            <a:lvl1pPr>
              <a:spcBef>
                <a:spcPts val="750"/>
              </a:spcBef>
              <a:defRPr sz="15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46026CD4-41A6-2745-806A-108B86DE8600}"/>
              </a:ext>
            </a:extLst>
          </p:cNvPr>
          <p:cNvSpPr>
            <a:spLocks noGrp="1"/>
          </p:cNvSpPr>
          <p:nvPr>
            <p:ph type="body" sz="half" idx="12" hasCustomPrompt="1"/>
          </p:nvPr>
        </p:nvSpPr>
        <p:spPr>
          <a:xfrm>
            <a:off x="6210301" y="6388100"/>
            <a:ext cx="4546600"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11" name="Title 1">
            <a:extLst>
              <a:ext uri="{FF2B5EF4-FFF2-40B4-BE49-F238E27FC236}">
                <a16:creationId xmlns:a16="http://schemas.microsoft.com/office/drawing/2014/main" id="{24127F47-2151-2E4E-804E-5041FF74C799}"/>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12" name="Text Placeholder 3">
            <a:extLst>
              <a:ext uri="{FF2B5EF4-FFF2-40B4-BE49-F238E27FC236}">
                <a16:creationId xmlns:a16="http://schemas.microsoft.com/office/drawing/2014/main" id="{1AB0AB67-B739-1E41-9B7F-40BDB88E8937}"/>
              </a:ext>
            </a:extLst>
          </p:cNvPr>
          <p:cNvSpPr>
            <a:spLocks noGrp="1"/>
          </p:cNvSpPr>
          <p:nvPr>
            <p:ph type="body" sz="half" idx="13"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Tree>
    <p:extLst>
      <p:ext uri="{BB962C8B-B14F-4D97-AF65-F5344CB8AC3E}">
        <p14:creationId xmlns:p14="http://schemas.microsoft.com/office/powerpoint/2010/main" val="21127925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GB"/>
              <a:t>Click to add title</a:t>
            </a:r>
          </a:p>
        </p:txBody>
      </p:sp>
      <p:sp>
        <p:nvSpPr>
          <p:cNvPr id="3" name="Slide Number Placeholder 2"/>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4" name="Footer Placeholder 3"/>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6" name="Text Placeholder 5"/>
          <p:cNvSpPr>
            <a:spLocks noGrp="1"/>
          </p:cNvSpPr>
          <p:nvPr>
            <p:ph type="body" sz="quarter" idx="12" hasCustomPrompt="1"/>
            <p:custDataLst>
              <p:custData r:id="rId2"/>
            </p:custDataLst>
          </p:nvPr>
        </p:nvSpPr>
        <p:spPr>
          <a:xfrm>
            <a:off x="485775" y="806400"/>
            <a:ext cx="11225025"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25531551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7120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sz="half" idx="1" hasCustomPrompt="1"/>
          </p:nvPr>
        </p:nvSpPr>
        <p:spPr>
          <a:xfrm>
            <a:off x="485775" y="1609725"/>
            <a:ext cx="5495925" cy="4514850"/>
          </a:xfrm>
        </p:spPr>
        <p:txBody>
          <a:bodyPr/>
          <a:lstStyle/>
          <a:p>
            <a:pPr lvl="0"/>
            <a:r>
              <a:rPr lang="en-GB"/>
              <a:t>Click to add text</a:t>
            </a:r>
          </a:p>
        </p:txBody>
      </p:sp>
      <p:sp>
        <p:nvSpPr>
          <p:cNvPr id="4" name="Content Placeholder 3"/>
          <p:cNvSpPr>
            <a:spLocks noGrp="1"/>
          </p:cNvSpPr>
          <p:nvPr>
            <p:ph sz="half" idx="2" hasCustomPrompt="1"/>
          </p:nvPr>
        </p:nvSpPr>
        <p:spPr>
          <a:xfrm>
            <a:off x="6210300" y="1609725"/>
            <a:ext cx="5499100" cy="4514850"/>
          </a:xfrm>
        </p:spPr>
        <p:txBody>
          <a:bodyPr/>
          <a:lstStyle/>
          <a:p>
            <a:pPr lvl="0"/>
            <a:r>
              <a:rPr lang="en-GB"/>
              <a:t>Click to add text</a:t>
            </a:r>
          </a:p>
        </p:txBody>
      </p:sp>
      <p:sp>
        <p:nvSpPr>
          <p:cNvPr id="5" name="Slide Number Placeholder 4"/>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6" name="Footer Placeholder 5"/>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8" name="Text Placeholder 7"/>
          <p:cNvSpPr>
            <a:spLocks noGrp="1"/>
          </p:cNvSpPr>
          <p:nvPr>
            <p:ph type="body" sz="quarter" idx="12" hasCustomPrompt="1"/>
          </p:nvPr>
        </p:nvSpPr>
        <p:spPr>
          <a:xfrm>
            <a:off x="485776" y="806400"/>
            <a:ext cx="11225023"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9813923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2 Content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sz="quarter" idx="1" hasCustomPrompt="1"/>
          </p:nvPr>
        </p:nvSpPr>
        <p:spPr>
          <a:xfrm>
            <a:off x="482601" y="1609725"/>
            <a:ext cx="3581400" cy="4514850"/>
          </a:xfrm>
        </p:spPr>
        <p:txBody>
          <a:bodyPr/>
          <a:lstStyle/>
          <a:p>
            <a:pPr lvl="0"/>
            <a:r>
              <a:rPr lang="en-GB"/>
              <a:t>Click to add text</a:t>
            </a:r>
          </a:p>
        </p:txBody>
      </p:sp>
      <p:sp>
        <p:nvSpPr>
          <p:cNvPr id="4" name="Content Placeholder 3"/>
          <p:cNvSpPr>
            <a:spLocks noGrp="1"/>
          </p:cNvSpPr>
          <p:nvPr>
            <p:ph sz="quarter" idx="2" hasCustomPrompt="1"/>
          </p:nvPr>
        </p:nvSpPr>
        <p:spPr>
          <a:xfrm>
            <a:off x="4305300" y="1609726"/>
            <a:ext cx="3581400" cy="4514850"/>
          </a:xfrm>
        </p:spPr>
        <p:txBody>
          <a:bodyPr/>
          <a:lstStyle/>
          <a:p>
            <a:pPr lvl="0"/>
            <a:r>
              <a:rPr lang="en-GB"/>
              <a:t>Click to add text</a:t>
            </a:r>
          </a:p>
        </p:txBody>
      </p:sp>
      <p:sp>
        <p:nvSpPr>
          <p:cNvPr id="5" name="Content Placeholder 4"/>
          <p:cNvSpPr>
            <a:spLocks noGrp="1"/>
          </p:cNvSpPr>
          <p:nvPr>
            <p:ph sz="half" idx="3" hasCustomPrompt="1"/>
          </p:nvPr>
        </p:nvSpPr>
        <p:spPr>
          <a:xfrm>
            <a:off x="8128000" y="1609725"/>
            <a:ext cx="3581400" cy="4514850"/>
          </a:xfrm>
        </p:spPr>
        <p:txBody>
          <a:bodyPr/>
          <a:lstStyle/>
          <a:p>
            <a:pPr lvl="0"/>
            <a:r>
              <a:rPr lang="en-GB"/>
              <a:t>Click to add text</a:t>
            </a:r>
          </a:p>
        </p:txBody>
      </p:sp>
      <p:sp>
        <p:nvSpPr>
          <p:cNvPr id="6" name="Slide Number Placeholder 5"/>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7" name="Footer Placeholder 6"/>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9" name="Text Placeholder 8"/>
          <p:cNvSpPr>
            <a:spLocks noGrp="1"/>
          </p:cNvSpPr>
          <p:nvPr>
            <p:ph type="body" sz="quarter" idx="12" hasCustomPrompt="1"/>
          </p:nvPr>
        </p:nvSpPr>
        <p:spPr>
          <a:xfrm>
            <a:off x="485775" y="806400"/>
            <a:ext cx="11223623"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9251528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hasCustomPrompt="1"/>
          </p:nvPr>
        </p:nvSpPr>
        <p:spPr/>
        <p:txBody>
          <a:bodyPr/>
          <a:lstStyle/>
          <a:p>
            <a:r>
              <a:rPr lang="en-GB"/>
              <a:t>Click to add title</a:t>
            </a:r>
          </a:p>
        </p:txBody>
      </p:sp>
      <p:sp>
        <p:nvSpPr>
          <p:cNvPr id="3" name="Content Placeholder 2"/>
          <p:cNvSpPr>
            <a:spLocks noGrp="1"/>
          </p:cNvSpPr>
          <p:nvPr>
            <p:ph sz="quarter" idx="1" hasCustomPrompt="1"/>
          </p:nvPr>
        </p:nvSpPr>
        <p:spPr>
          <a:xfrm>
            <a:off x="485775" y="1609725"/>
            <a:ext cx="2625725" cy="4511675"/>
          </a:xfrm>
        </p:spPr>
        <p:txBody>
          <a:bodyPr/>
          <a:lstStyle/>
          <a:p>
            <a:pPr lvl="0"/>
            <a:r>
              <a:rPr lang="en-GB"/>
              <a:t>Click to add text</a:t>
            </a:r>
          </a:p>
        </p:txBody>
      </p:sp>
      <p:sp>
        <p:nvSpPr>
          <p:cNvPr id="4" name="Content Placeholder 3"/>
          <p:cNvSpPr>
            <a:spLocks noGrp="1"/>
          </p:cNvSpPr>
          <p:nvPr>
            <p:ph sz="quarter" idx="2" hasCustomPrompt="1"/>
          </p:nvPr>
        </p:nvSpPr>
        <p:spPr>
          <a:xfrm>
            <a:off x="3352800" y="1609725"/>
            <a:ext cx="2628900" cy="4511675"/>
          </a:xfrm>
        </p:spPr>
        <p:txBody>
          <a:bodyPr/>
          <a:lstStyle/>
          <a:p>
            <a:pPr lvl="0"/>
            <a:r>
              <a:rPr lang="en-GB"/>
              <a:t>Click to add text</a:t>
            </a:r>
          </a:p>
        </p:txBody>
      </p:sp>
      <p:sp>
        <p:nvSpPr>
          <p:cNvPr id="5" name="Content Placeholder 4"/>
          <p:cNvSpPr>
            <a:spLocks noGrp="1"/>
          </p:cNvSpPr>
          <p:nvPr>
            <p:ph sz="quarter" idx="3" hasCustomPrompt="1"/>
          </p:nvPr>
        </p:nvSpPr>
        <p:spPr>
          <a:xfrm>
            <a:off x="6210300" y="1609726"/>
            <a:ext cx="2628900" cy="4514850"/>
          </a:xfrm>
        </p:spPr>
        <p:txBody>
          <a:bodyPr/>
          <a:lstStyle/>
          <a:p>
            <a:pPr lvl="0"/>
            <a:r>
              <a:rPr lang="en-GB"/>
              <a:t>Click to add text</a:t>
            </a:r>
          </a:p>
        </p:txBody>
      </p:sp>
      <p:sp>
        <p:nvSpPr>
          <p:cNvPr id="6" name="Content Placeholder 5"/>
          <p:cNvSpPr>
            <a:spLocks noGrp="1"/>
          </p:cNvSpPr>
          <p:nvPr>
            <p:ph sz="quarter" idx="4" hasCustomPrompt="1"/>
          </p:nvPr>
        </p:nvSpPr>
        <p:spPr>
          <a:xfrm>
            <a:off x="9080500" y="1609726"/>
            <a:ext cx="2628900" cy="4514850"/>
          </a:xfrm>
        </p:spPr>
        <p:txBody>
          <a:bodyPr/>
          <a:lstStyle/>
          <a:p>
            <a:pPr lvl="0"/>
            <a:r>
              <a:rPr lang="en-GB"/>
              <a:t>Click to add text</a:t>
            </a:r>
          </a:p>
        </p:txBody>
      </p:sp>
      <p:sp>
        <p:nvSpPr>
          <p:cNvPr id="7" name="Slide Number Placeholder 6"/>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8" name="Footer Placeholder 7"/>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10" name="Text Placeholder 9"/>
          <p:cNvSpPr>
            <a:spLocks noGrp="1"/>
          </p:cNvSpPr>
          <p:nvPr>
            <p:ph type="body" sz="quarter" idx="12" hasCustomPrompt="1"/>
          </p:nvPr>
        </p:nvSpPr>
        <p:spPr>
          <a:xfrm>
            <a:off x="485777" y="806400"/>
            <a:ext cx="11223622"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33054393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a:blip r:embed="rId3"/>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nvPr>
        </p:nvSpPr>
        <p:spPr>
          <a:xfrm>
            <a:off x="485775" y="362464"/>
            <a:ext cx="5495925" cy="5758935"/>
          </a:xfrm>
        </p:spPr>
        <p:txBody>
          <a:bodyPr/>
          <a:lstStyle>
            <a:lvl1pPr marL="233363" indent="-233363">
              <a:lnSpc>
                <a:spcPct val="90000"/>
              </a:lnSpc>
              <a:spcBef>
                <a:spcPts val="900"/>
              </a:spcBef>
              <a:buFont typeface="+mj-lt"/>
              <a:buAutoNum type="arabicPeriod"/>
              <a:tabLst/>
              <a:defRPr>
                <a:solidFill>
                  <a:schemeClr val="lt1"/>
                </a:solidFill>
              </a:defRPr>
            </a:lvl1pPr>
            <a:lvl2pPr>
              <a:buNone/>
              <a:defRPr/>
            </a:lvl2pPr>
          </a:lstStyle>
          <a:p>
            <a:pPr lvl="0"/>
            <a:r>
              <a:rPr lang="en-GB"/>
              <a:t>Click to add topic</a:t>
            </a:r>
          </a:p>
        </p:txBody>
      </p:sp>
      <p:sp>
        <p:nvSpPr>
          <p:cNvPr id="4" name="Text Placeholder 3"/>
          <p:cNvSpPr>
            <a:spLocks noGrp="1"/>
          </p:cNvSpPr>
          <p:nvPr>
            <p:ph type="body" sz="quarter" idx="13" hasCustomPrompt="1"/>
          </p:nvPr>
        </p:nvSpPr>
        <p:spPr>
          <a:xfrm>
            <a:off x="486000" y="4896000"/>
            <a:ext cx="11224800" cy="1846800"/>
          </a:xfrm>
        </p:spPr>
        <p:txBody>
          <a:bodyPr/>
          <a:lstStyle>
            <a:lvl1pPr marL="0" indent="0" algn="r">
              <a:buNone/>
              <a:defRPr sz="12000" b="1">
                <a:solidFill>
                  <a:schemeClr val="lt1"/>
                </a:solidFill>
              </a:defRPr>
            </a:lvl1pPr>
          </a:lstStyle>
          <a:p>
            <a:pPr lvl="0"/>
            <a:r>
              <a:rPr lang="en-GB"/>
              <a:t>Agenda</a:t>
            </a:r>
          </a:p>
        </p:txBody>
      </p:sp>
    </p:spTree>
    <p:custDataLst>
      <p:custData r:id="rId1"/>
    </p:custDataLst>
    <p:extLst>
      <p:ext uri="{BB962C8B-B14F-4D97-AF65-F5344CB8AC3E}">
        <p14:creationId xmlns:p14="http://schemas.microsoft.com/office/powerpoint/2010/main" val="5575959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Divider Slide">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600" y="358774"/>
            <a:ext cx="8308600" cy="5762626"/>
          </a:xfrm>
        </p:spPr>
        <p:txBody>
          <a:bodyPr anchor="t" anchorCtr="0"/>
          <a:lstStyle>
            <a:lvl1pPr>
              <a:defRPr sz="5400" b="1">
                <a:solidFill>
                  <a:schemeClr val="lt1"/>
                </a:solidFill>
                <a:latin typeface="+mj-lt"/>
              </a:defRPr>
            </a:lvl1pPr>
          </a:lstStyle>
          <a:p>
            <a:r>
              <a:rPr lang="en-GB"/>
              <a:t>Click to add title</a:t>
            </a:r>
          </a:p>
        </p:txBody>
      </p:sp>
      <p:sp>
        <p:nvSpPr>
          <p:cNvPr id="3" name="Text Placeholder 2"/>
          <p:cNvSpPr>
            <a:spLocks noGrp="1"/>
          </p:cNvSpPr>
          <p:nvPr>
            <p:ph type="body" idx="1" hasCustomPrompt="1"/>
          </p:nvPr>
        </p:nvSpPr>
        <p:spPr>
          <a:xfrm>
            <a:off x="7869600" y="630000"/>
            <a:ext cx="4320000" cy="6228000"/>
          </a:xfrm>
        </p:spPr>
        <p:txBody>
          <a:bodyPr wrap="none" lIns="0" tIns="46800" rIns="216000" bIns="0"/>
          <a:lstStyle>
            <a:lvl1pPr marL="0" indent="0" algn="r">
              <a:buNone/>
              <a:defRPr sz="50000" b="1">
                <a:solidFill>
                  <a:schemeClr val="l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t>
            </a:r>
          </a:p>
        </p:txBody>
      </p:sp>
    </p:spTree>
    <p:custDataLst>
      <p:custData r:id="rId1"/>
    </p:custDataLst>
    <p:extLst>
      <p:ext uri="{BB962C8B-B14F-4D97-AF65-F5344CB8AC3E}">
        <p14:creationId xmlns:p14="http://schemas.microsoft.com/office/powerpoint/2010/main" val="27960502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blipFill>
          <a:blip r:embed="rId3"/>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FC753E0-B94D-2E44-B2BB-5A42BBF574D5}"/>
              </a:ext>
            </a:extLst>
          </p:cNvPr>
          <p:cNvSpPr txBox="1"/>
          <p:nvPr/>
        </p:nvSpPr>
        <p:spPr>
          <a:xfrm>
            <a:off x="474201" y="5360804"/>
            <a:ext cx="5936537" cy="535794"/>
          </a:xfrm>
          <a:prstGeom prst="rect">
            <a:avLst/>
          </a:prstGeom>
          <a:noFill/>
        </p:spPr>
        <p:txBody>
          <a:bodyPr wrap="square" lIns="0" tIns="0" rIns="0" bIns="0" rtlCol="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a:solidFill>
                <a:schemeClr val="lt1"/>
              </a:solidFill>
              <a:effectLst/>
              <a:latin typeface="+mn-lt"/>
              <a:ea typeface="+mn-ea"/>
              <a:cs typeface="+mn-cs"/>
            </a:endParaRPr>
          </a:p>
        </p:txBody>
      </p:sp>
      <p:sp>
        <p:nvSpPr>
          <p:cNvPr id="4" name="Text Placeholder 11">
            <a:extLst>
              <a:ext uri="{FF2B5EF4-FFF2-40B4-BE49-F238E27FC236}">
                <a16:creationId xmlns:a16="http://schemas.microsoft.com/office/drawing/2014/main" id="{DB97647A-7060-6441-95B5-4F3CABC16890}"/>
              </a:ext>
            </a:extLst>
          </p:cNvPr>
          <p:cNvSpPr>
            <a:spLocks noGrp="1"/>
          </p:cNvSpPr>
          <p:nvPr>
            <p:ph type="body" sz="quarter" idx="10" hasCustomPrompt="1"/>
          </p:nvPr>
        </p:nvSpPr>
        <p:spPr>
          <a:xfrm>
            <a:off x="485775" y="1609200"/>
            <a:ext cx="11223625" cy="3200400"/>
          </a:xfrm>
        </p:spPr>
        <p:txBody>
          <a:bodyPr anchor="t" anchorCtr="0">
            <a:normAutofit/>
          </a:bodyPr>
          <a:lstStyle>
            <a:lvl1pPr marL="0" indent="0">
              <a:spcBef>
                <a:spcPts val="400"/>
              </a:spcBef>
              <a:buNone/>
              <a:defRPr sz="800">
                <a:solidFill>
                  <a:schemeClr val="lt1"/>
                </a:solidFill>
              </a:defRPr>
            </a:lvl1pPr>
          </a:lstStyle>
          <a:p>
            <a:pPr lvl="0"/>
            <a:r>
              <a:rPr lang="en-GB"/>
              <a:t>Click to add optional disclaimer</a:t>
            </a:r>
          </a:p>
        </p:txBody>
      </p:sp>
      <p:sp>
        <p:nvSpPr>
          <p:cNvPr id="5" name="Copyright">
            <a:extLst>
              <a:ext uri="{FF2B5EF4-FFF2-40B4-BE49-F238E27FC236}">
                <a16:creationId xmlns:a16="http://schemas.microsoft.com/office/drawing/2014/main" id="{09BA50B2-6484-EC4D-AF6E-8573FB70C5FE}"/>
              </a:ext>
            </a:extLst>
          </p:cNvPr>
          <p:cNvSpPr txBox="1"/>
          <p:nvPr userDrawn="1"/>
        </p:nvSpPr>
        <p:spPr>
          <a:xfrm>
            <a:off x="7174800" y="6094800"/>
            <a:ext cx="4532400" cy="309600"/>
          </a:xfrm>
          <a:prstGeom prst="rect">
            <a:avLst/>
          </a:prstGeom>
          <a:noFill/>
        </p:spPr>
        <p:txBody>
          <a:bodyPr wrap="none" lIns="0" tIns="0" rIns="0" bIns="0" rtlCol="0" anchor="b" anchorCtr="0">
            <a:noAutofit/>
          </a:bodyPr>
          <a:lstStyle/>
          <a:p>
            <a:pPr indent="-457200" algn="r">
              <a:spcBef>
                <a:spcPts val="1800"/>
              </a:spcBef>
            </a:pPr>
            <a:r>
              <a:rPr lang="en-GB" sz="800">
                <a:solidFill>
                  <a:schemeClr val="lt1"/>
                </a:solidFill>
              </a:rPr>
              <a:t>Copyright © 2022 Guy Carpenter &amp; Company Limited. All rights reserved.</a:t>
            </a:r>
          </a:p>
        </p:txBody>
      </p:sp>
      <p:sp>
        <p:nvSpPr>
          <p:cNvPr id="6" name="FileRef" hidden="1">
            <a:extLst>
              <a:ext uri="{FF2B5EF4-FFF2-40B4-BE49-F238E27FC236}">
                <a16:creationId xmlns:a16="http://schemas.microsoft.com/office/drawing/2014/main" id="{09BA50B2-6484-EC4D-AF6E-8573FB70C5FE}"/>
              </a:ext>
            </a:extLst>
          </p:cNvPr>
          <p:cNvSpPr txBox="1"/>
          <p:nvPr userDrawn="1"/>
        </p:nvSpPr>
        <p:spPr>
          <a:xfrm>
            <a:off x="7174800" y="5727600"/>
            <a:ext cx="4532400" cy="396000"/>
          </a:xfrm>
          <a:prstGeom prst="rect">
            <a:avLst/>
          </a:prstGeom>
          <a:noFill/>
        </p:spPr>
        <p:txBody>
          <a:bodyPr wrap="none" lIns="0" tIns="0" rIns="0" bIns="0" rtlCol="0" anchor="b" anchorCtr="0">
            <a:noAutofit/>
          </a:bodyPr>
          <a:lstStyle/>
          <a:p>
            <a:pPr indent="-457200" algn="r">
              <a:spcBef>
                <a:spcPts val="1800"/>
              </a:spcBef>
            </a:pPr>
            <a:r>
              <a:rPr lang="en-GB" sz="800">
                <a:solidFill>
                  <a:schemeClr val="lt1"/>
                </a:solidFill>
              </a:rPr>
              <a:t>{</a:t>
            </a:r>
            <a:r>
              <a:rPr lang="en-GB" sz="800" err="1">
                <a:solidFill>
                  <a:schemeClr val="lt1"/>
                </a:solidFill>
              </a:rPr>
              <a:t>FileRef</a:t>
            </a:r>
            <a:r>
              <a:rPr lang="en-GB" sz="800">
                <a:solidFill>
                  <a:schemeClr val="lt1"/>
                </a:solidFill>
              </a:rPr>
              <a:t>}</a:t>
            </a:r>
          </a:p>
        </p:txBody>
      </p:sp>
      <p:sp>
        <p:nvSpPr>
          <p:cNvPr id="7" name="TextBox 6">
            <a:extLst>
              <a:ext uri="{FF2B5EF4-FFF2-40B4-BE49-F238E27FC236}">
                <a16:creationId xmlns:a16="http://schemas.microsoft.com/office/drawing/2014/main" id="{AFC753E0-B94D-2E44-B2BB-5A42BBF574D5}"/>
              </a:ext>
            </a:extLst>
          </p:cNvPr>
          <p:cNvSpPr txBox="1"/>
          <p:nvPr userDrawn="1"/>
        </p:nvSpPr>
        <p:spPr>
          <a:xfrm>
            <a:off x="475200" y="6206400"/>
            <a:ext cx="5936537" cy="216000"/>
          </a:xfrm>
          <a:prstGeom prst="rect">
            <a:avLst/>
          </a:prstGeom>
          <a:noFill/>
        </p:spPr>
        <p:txBody>
          <a:bodyPr wrap="square" lIns="0" tIns="0" rIns="0" bIns="0" rtlCol="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kern="1200">
                <a:solidFill>
                  <a:schemeClr val="lt1"/>
                </a:solidFill>
                <a:effectLst/>
                <a:latin typeface="+mn-lt"/>
                <a:ea typeface="+mn-ea"/>
                <a:cs typeface="+mn-cs"/>
              </a:rPr>
              <a:t>A business of Marsh McLennan</a:t>
            </a:r>
          </a:p>
        </p:txBody>
      </p:sp>
      <p:pic>
        <p:nvPicPr>
          <p:cNvPr id="2" name="MainBackLogo_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486029" y="345567"/>
            <a:ext cx="3044958" cy="335281"/>
          </a:xfrm>
          <a:prstGeom prst="rect">
            <a:avLst/>
          </a:prstGeom>
        </p:spPr>
      </p:pic>
      <p:pic>
        <p:nvPicPr>
          <p:cNvPr id="3" name="MainBackLogo_COLOUR" hidden="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invGray">
          <a:xfrm>
            <a:off x="486029" y="345567"/>
            <a:ext cx="3044958" cy="335281"/>
          </a:xfrm>
          <a:prstGeom prst="rect">
            <a:avLst/>
          </a:prstGeom>
        </p:spPr>
      </p:pic>
    </p:spTree>
    <p:custDataLst>
      <p:custData r:id="rId1"/>
    </p:custDataLst>
    <p:extLst>
      <p:ext uri="{BB962C8B-B14F-4D97-AF65-F5344CB8AC3E}">
        <p14:creationId xmlns:p14="http://schemas.microsoft.com/office/powerpoint/2010/main" val="31291843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 Placeholder 3">
            <a:extLst>
              <a:ext uri="{FF2B5EF4-FFF2-40B4-BE49-F238E27FC236}">
                <a16:creationId xmlns:a16="http://schemas.microsoft.com/office/drawing/2014/main" id="{73D6335A-B440-264A-ADCF-510226FDCEF3}"/>
              </a:ext>
            </a:extLst>
          </p:cNvPr>
          <p:cNvSpPr>
            <a:spLocks noGrp="1"/>
          </p:cNvSpPr>
          <p:nvPr>
            <p:ph type="body" sz="half" idx="15" hasCustomPrompt="1"/>
          </p:nvPr>
        </p:nvSpPr>
        <p:spPr>
          <a:xfrm>
            <a:off x="6210301" y="6388100"/>
            <a:ext cx="4546600"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7" name="Title 1">
            <a:extLst>
              <a:ext uri="{FF2B5EF4-FFF2-40B4-BE49-F238E27FC236}">
                <a16:creationId xmlns:a16="http://schemas.microsoft.com/office/drawing/2014/main" id="{354D9E00-BE79-044E-880B-B336004BBA7A}"/>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Tree>
    <p:extLst>
      <p:ext uri="{BB962C8B-B14F-4D97-AF65-F5344CB8AC3E}">
        <p14:creationId xmlns:p14="http://schemas.microsoft.com/office/powerpoint/2010/main" val="31047972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and Content with takeaway">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Text Placeholder 3">
            <a:extLst>
              <a:ext uri="{FF2B5EF4-FFF2-40B4-BE49-F238E27FC236}">
                <a16:creationId xmlns:a16="http://schemas.microsoft.com/office/drawing/2014/main" id="{773DA736-E5DF-844D-B5DD-D8BB742411F8}"/>
              </a:ext>
            </a:extLst>
          </p:cNvPr>
          <p:cNvSpPr>
            <a:spLocks noGrp="1"/>
          </p:cNvSpPr>
          <p:nvPr>
            <p:ph type="body" sz="half" idx="10" hasCustomPrompt="1"/>
          </p:nvPr>
        </p:nvSpPr>
        <p:spPr>
          <a:xfrm>
            <a:off x="6210301" y="6388100"/>
            <a:ext cx="4546600"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7"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11223624" cy="36420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11" name="Text Placeholder 3">
            <a:extLst>
              <a:ext uri="{FF2B5EF4-FFF2-40B4-BE49-F238E27FC236}">
                <a16:creationId xmlns:a16="http://schemas.microsoft.com/office/drawing/2014/main" id="{F2D0924E-7A15-6045-86EA-6E2333478DE4}"/>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
        <p:nvSpPr>
          <p:cNvPr id="8" name="Text Placeholder 2"/>
          <p:cNvSpPr>
            <a:spLocks noGrp="1"/>
          </p:cNvSpPr>
          <p:nvPr>
            <p:ph type="body" sz="quarter" idx="12" hasCustomPrompt="1"/>
          </p:nvPr>
        </p:nvSpPr>
        <p:spPr>
          <a:xfrm>
            <a:off x="457200" y="5610797"/>
            <a:ext cx="11252200" cy="511175"/>
          </a:xfrm>
        </p:spPr>
        <p:txBody>
          <a:bodyPr/>
          <a:lstStyle>
            <a:lvl1pPr marL="0" marR="0" indent="0" algn="ctr" defTabSz="457200" rtl="0" eaLnBrk="1" fontAlgn="auto" latinLnBrk="0" hangingPunct="1">
              <a:lnSpc>
                <a:spcPct val="100000"/>
              </a:lnSpc>
              <a:spcBef>
                <a:spcPts val="0"/>
              </a:spcBef>
              <a:spcAft>
                <a:spcPts val="0"/>
              </a:spcAft>
              <a:buClrTx/>
              <a:buSzTx/>
              <a:buFont typeface="Arial"/>
              <a:buNone/>
              <a:tabLst/>
              <a:defRPr sz="1800" i="1">
                <a:solidFill>
                  <a:srgbClr val="FF8C00"/>
                </a:solidFill>
              </a:defRPr>
            </a:lvl1pPr>
          </a:lstStyle>
          <a:p>
            <a:pPr lvl="0"/>
            <a:r>
              <a:rPr lang="en-US"/>
              <a:t>Optional takeaway goes here in this format</a:t>
            </a:r>
          </a:p>
        </p:txBody>
      </p:sp>
    </p:spTree>
    <p:extLst>
      <p:ext uri="{BB962C8B-B14F-4D97-AF65-F5344CB8AC3E}">
        <p14:creationId xmlns:p14="http://schemas.microsoft.com/office/powerpoint/2010/main" val="965290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416056109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6" y="1616075"/>
            <a:ext cx="2626455" cy="4513518"/>
          </a:xfrm>
        </p:spPr>
        <p:txBody>
          <a:bodyPr/>
          <a:lstStyle>
            <a:lvl1pPr>
              <a:spcBef>
                <a:spcPts val="750"/>
              </a:spcBef>
              <a:defRPr sz="15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3352800" y="1616075"/>
            <a:ext cx="2628900" cy="4513518"/>
          </a:xfrm>
        </p:spPr>
        <p:txBody>
          <a:bodyPr/>
          <a:lstStyle>
            <a:lvl1pPr>
              <a:spcBef>
                <a:spcPts val="750"/>
              </a:spcBef>
              <a:defRPr sz="15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9089292" y="1616075"/>
            <a:ext cx="2616932" cy="4513518"/>
          </a:xfrm>
        </p:spPr>
        <p:txBody>
          <a:bodyPr/>
          <a:lstStyle>
            <a:lvl1pPr>
              <a:spcBef>
                <a:spcPts val="750"/>
              </a:spcBef>
              <a:defRPr sz="15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9" name="Content Placeholder 3">
            <a:extLst>
              <a:ext uri="{FF2B5EF4-FFF2-40B4-BE49-F238E27FC236}">
                <a16:creationId xmlns:a16="http://schemas.microsoft.com/office/drawing/2014/main" id="{90CFE4A1-AAEA-9742-8946-359C3F5D0A1A}"/>
              </a:ext>
            </a:extLst>
          </p:cNvPr>
          <p:cNvSpPr>
            <a:spLocks noGrp="1"/>
          </p:cNvSpPr>
          <p:nvPr>
            <p:ph sz="half" idx="12"/>
          </p:nvPr>
        </p:nvSpPr>
        <p:spPr>
          <a:xfrm>
            <a:off x="6219823" y="1616075"/>
            <a:ext cx="2619377" cy="4513518"/>
          </a:xfrm>
        </p:spPr>
        <p:txBody>
          <a:bodyPr/>
          <a:lstStyle>
            <a:lvl1pPr>
              <a:spcBef>
                <a:spcPts val="750"/>
              </a:spcBef>
              <a:defRPr sz="15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22" name="Text Placeholder 3">
            <a:extLst>
              <a:ext uri="{FF2B5EF4-FFF2-40B4-BE49-F238E27FC236}">
                <a16:creationId xmlns:a16="http://schemas.microsoft.com/office/drawing/2014/main" id="{A9C0AEB2-29EF-7A4A-9D9F-717BFB9D7E58}"/>
              </a:ext>
            </a:extLst>
          </p:cNvPr>
          <p:cNvSpPr>
            <a:spLocks noGrp="1"/>
          </p:cNvSpPr>
          <p:nvPr>
            <p:ph type="body" sz="half" idx="13" hasCustomPrompt="1"/>
          </p:nvPr>
        </p:nvSpPr>
        <p:spPr>
          <a:xfrm>
            <a:off x="6210301" y="6388100"/>
            <a:ext cx="4546599"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11" name="Title 1">
            <a:extLst>
              <a:ext uri="{FF2B5EF4-FFF2-40B4-BE49-F238E27FC236}">
                <a16:creationId xmlns:a16="http://schemas.microsoft.com/office/drawing/2014/main" id="{83CB1B1D-63D8-624F-8FE2-BACDF39AFA38}"/>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12" name="Text Placeholder 3">
            <a:extLst>
              <a:ext uri="{FF2B5EF4-FFF2-40B4-BE49-F238E27FC236}">
                <a16:creationId xmlns:a16="http://schemas.microsoft.com/office/drawing/2014/main" id="{93192BB1-48EF-E34D-A18B-088C2525C8DE}"/>
              </a:ext>
            </a:extLst>
          </p:cNvPr>
          <p:cNvSpPr>
            <a:spLocks noGrp="1"/>
          </p:cNvSpPr>
          <p:nvPr>
            <p:ph type="body" sz="half" idx="14"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Tree>
    <p:extLst>
      <p:ext uri="{BB962C8B-B14F-4D97-AF65-F5344CB8AC3E}">
        <p14:creationId xmlns:p14="http://schemas.microsoft.com/office/powerpoint/2010/main" val="36593481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8461" y="382588"/>
            <a:ext cx="11029033" cy="690562"/>
          </a:xfrm>
        </p:spPr>
        <p:txBody>
          <a:bodyPr/>
          <a:lstStyle/>
          <a:p>
            <a:r>
              <a:rPr lang="en-US"/>
              <a:t>Click to edit Master title style</a:t>
            </a:r>
          </a:p>
        </p:txBody>
      </p:sp>
      <p:sp>
        <p:nvSpPr>
          <p:cNvPr id="3" name="Text Placeholder 2"/>
          <p:cNvSpPr>
            <a:spLocks noGrp="1"/>
          </p:cNvSpPr>
          <p:nvPr>
            <p:ph type="body" sz="half" idx="1"/>
          </p:nvPr>
        </p:nvSpPr>
        <p:spPr>
          <a:xfrm>
            <a:off x="578460" y="1277941"/>
            <a:ext cx="5417771" cy="4987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723" y="1277941"/>
            <a:ext cx="5417771" cy="4987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Number"/>
          <p:cNvSpPr>
            <a:spLocks noGrp="1" noChangeArrowheads="1"/>
          </p:cNvSpPr>
          <p:nvPr>
            <p:ph type="sldNum" sz="quarter" idx="10"/>
            <p:custDataLst>
              <p:tags r:id="rId1"/>
            </p:custDataLst>
          </p:nvPr>
        </p:nvSpPr>
        <p:spPr>
          <a:ln/>
        </p:spPr>
        <p:txBody>
          <a:bodyPr/>
          <a:lstStyle>
            <a:lvl1pPr>
              <a:defRPr/>
            </a:lvl1pPr>
          </a:lstStyle>
          <a:p>
            <a:pPr>
              <a:defRPr/>
            </a:pPr>
            <a:fld id="{7CA35BF1-F648-4754-A034-4CA5DB711217}" type="slidenum">
              <a:rPr lang="en-US"/>
              <a:pPr>
                <a:defRPr/>
              </a:pPr>
              <a:t>‹#›</a:t>
            </a:fld>
            <a:endParaRPr lang="en-US"/>
          </a:p>
        </p:txBody>
      </p:sp>
      <p:sp>
        <p:nvSpPr>
          <p:cNvPr id="6" name="Date" hidden="1"/>
          <p:cNvSpPr>
            <a:spLocks noGrp="1" noChangeArrowheads="1"/>
          </p:cNvSpPr>
          <p:nvPr>
            <p:ph type="dt" sz="half" idx="11"/>
            <p:custDataLst>
              <p:tags r:id="rId2"/>
            </p:custDataLst>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26610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1_Title and Content">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Text Placeholder 3">
            <a:extLst>
              <a:ext uri="{FF2B5EF4-FFF2-40B4-BE49-F238E27FC236}">
                <a16:creationId xmlns:a16="http://schemas.microsoft.com/office/drawing/2014/main" id="{773DA736-E5DF-844D-B5DD-D8BB742411F8}"/>
              </a:ext>
            </a:extLst>
          </p:cNvPr>
          <p:cNvSpPr>
            <a:spLocks noGrp="1"/>
          </p:cNvSpPr>
          <p:nvPr>
            <p:ph type="body" sz="half" idx="10" hasCustomPrompt="1"/>
          </p:nvPr>
        </p:nvSpPr>
        <p:spPr>
          <a:xfrm>
            <a:off x="6210301" y="6388100"/>
            <a:ext cx="4546600"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7"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11223624" cy="4516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11" name="Text Placeholder 3">
            <a:extLst>
              <a:ext uri="{FF2B5EF4-FFF2-40B4-BE49-F238E27FC236}">
                <a16:creationId xmlns:a16="http://schemas.microsoft.com/office/drawing/2014/main" id="{F2D0924E-7A15-6045-86EA-6E2333478DE4}"/>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Tree>
    <p:extLst>
      <p:ext uri="{BB962C8B-B14F-4D97-AF65-F5344CB8AC3E}">
        <p14:creationId xmlns:p14="http://schemas.microsoft.com/office/powerpoint/2010/main" val="4100450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ix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15020574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5" y="1616075"/>
            <a:ext cx="1664208" cy="4505326"/>
          </a:xfrm>
        </p:spPr>
        <p:txBody>
          <a:bodyPr/>
          <a:lstStyle>
            <a:lvl1pPr>
              <a:spcBef>
                <a:spcPts val="600"/>
              </a:spcBef>
              <a:defRPr sz="12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2397760" y="1616075"/>
            <a:ext cx="1664208" cy="4505326"/>
          </a:xfrm>
        </p:spPr>
        <p:txBody>
          <a:bodyPr/>
          <a:lstStyle>
            <a:lvl1pPr>
              <a:spcBef>
                <a:spcPts val="600"/>
              </a:spcBef>
              <a:defRPr sz="12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6221730" y="1616075"/>
            <a:ext cx="1664208" cy="4505326"/>
          </a:xfrm>
        </p:spPr>
        <p:txBody>
          <a:bodyPr/>
          <a:lstStyle>
            <a:lvl1pPr>
              <a:spcBef>
                <a:spcPts val="600"/>
              </a:spcBef>
              <a:defRPr sz="12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9" name="Content Placeholder 3">
            <a:extLst>
              <a:ext uri="{FF2B5EF4-FFF2-40B4-BE49-F238E27FC236}">
                <a16:creationId xmlns:a16="http://schemas.microsoft.com/office/drawing/2014/main" id="{90CFE4A1-AAEA-9742-8946-359C3F5D0A1A}"/>
              </a:ext>
            </a:extLst>
          </p:cNvPr>
          <p:cNvSpPr>
            <a:spLocks noGrp="1"/>
          </p:cNvSpPr>
          <p:nvPr>
            <p:ph sz="half" idx="12"/>
          </p:nvPr>
        </p:nvSpPr>
        <p:spPr>
          <a:xfrm>
            <a:off x="4309745" y="1616075"/>
            <a:ext cx="1664208" cy="4505326"/>
          </a:xfrm>
        </p:spPr>
        <p:txBody>
          <a:bodyPr/>
          <a:lstStyle>
            <a:lvl1pPr>
              <a:spcBef>
                <a:spcPts val="600"/>
              </a:spcBef>
              <a:defRPr sz="12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0" name="Content Placeholder 3">
            <a:extLst>
              <a:ext uri="{FF2B5EF4-FFF2-40B4-BE49-F238E27FC236}">
                <a16:creationId xmlns:a16="http://schemas.microsoft.com/office/drawing/2014/main" id="{B60CBF3D-4AE0-E04C-A0D8-C2B53DF312B4}"/>
              </a:ext>
            </a:extLst>
          </p:cNvPr>
          <p:cNvSpPr>
            <a:spLocks noGrp="1"/>
          </p:cNvSpPr>
          <p:nvPr>
            <p:ph sz="half" idx="13"/>
          </p:nvPr>
        </p:nvSpPr>
        <p:spPr>
          <a:xfrm>
            <a:off x="8133715" y="1616075"/>
            <a:ext cx="1664208" cy="4505326"/>
          </a:xfrm>
        </p:spPr>
        <p:txBody>
          <a:bodyPr/>
          <a:lstStyle>
            <a:lvl1pPr>
              <a:spcBef>
                <a:spcPts val="600"/>
              </a:spcBef>
              <a:defRPr sz="12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D441AD0A-E6DF-5847-BEB4-907DA9B01661}"/>
              </a:ext>
            </a:extLst>
          </p:cNvPr>
          <p:cNvSpPr>
            <a:spLocks noGrp="1"/>
          </p:cNvSpPr>
          <p:nvPr>
            <p:ph sz="half" idx="14"/>
          </p:nvPr>
        </p:nvSpPr>
        <p:spPr>
          <a:xfrm>
            <a:off x="10045698" y="1616075"/>
            <a:ext cx="1664208" cy="4505326"/>
          </a:xfrm>
        </p:spPr>
        <p:txBody>
          <a:bodyPr/>
          <a:lstStyle>
            <a:lvl1pPr>
              <a:spcBef>
                <a:spcPts val="600"/>
              </a:spcBef>
              <a:defRPr sz="12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2" name="Text Placeholder 3">
            <a:extLst>
              <a:ext uri="{FF2B5EF4-FFF2-40B4-BE49-F238E27FC236}">
                <a16:creationId xmlns:a16="http://schemas.microsoft.com/office/drawing/2014/main" id="{775FE915-A989-2C4F-B5CF-8C03CD0485CB}"/>
              </a:ext>
            </a:extLst>
          </p:cNvPr>
          <p:cNvSpPr>
            <a:spLocks noGrp="1"/>
          </p:cNvSpPr>
          <p:nvPr>
            <p:ph type="body" sz="half" idx="15" hasCustomPrompt="1"/>
          </p:nvPr>
        </p:nvSpPr>
        <p:spPr>
          <a:xfrm>
            <a:off x="6221731" y="6388100"/>
            <a:ext cx="4535170"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14" name="Title 1">
            <a:extLst>
              <a:ext uri="{FF2B5EF4-FFF2-40B4-BE49-F238E27FC236}">
                <a16:creationId xmlns:a16="http://schemas.microsoft.com/office/drawing/2014/main" id="{ABCBBFA3-BF99-FC46-8DCA-D9D911944ABD}"/>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15" name="Text Placeholder 3">
            <a:extLst>
              <a:ext uri="{FF2B5EF4-FFF2-40B4-BE49-F238E27FC236}">
                <a16:creationId xmlns:a16="http://schemas.microsoft.com/office/drawing/2014/main" id="{B46280AB-2B05-3446-8F2E-AD2C0974CB6E}"/>
              </a:ext>
            </a:extLst>
          </p:cNvPr>
          <p:cNvSpPr>
            <a:spLocks noGrp="1"/>
          </p:cNvSpPr>
          <p:nvPr>
            <p:ph type="body" sz="half" idx="16"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Tree>
    <p:extLst>
      <p:ext uri="{BB962C8B-B14F-4D97-AF65-F5344CB8AC3E}">
        <p14:creationId xmlns:p14="http://schemas.microsoft.com/office/powerpoint/2010/main" val="355142680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2.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image" Target="../media/image22.png"/><Relationship Id="rId2" Type="http://schemas.openxmlformats.org/officeDocument/2006/relationships/slideLayout" Target="../slideLayouts/slideLayout69.xml"/><Relationship Id="rId16" Type="http://schemas.openxmlformats.org/officeDocument/2006/relationships/image" Target="../media/image21.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609EAE9-575C-BC49-807B-2EA04A66243B}"/>
              </a:ext>
            </a:extLst>
          </p:cNvPr>
          <p:cNvGraphicFramePr>
            <a:graphicFrameLocks noChangeAspect="1"/>
          </p:cNvGraphicFramePr>
          <p:nvPr>
            <p:custDataLst>
              <p:tags r:id="rId69"/>
            </p:custDataLst>
            <p:extLst>
              <p:ext uri="{D42A27DB-BD31-4B8C-83A1-F6EECF244321}">
                <p14:modId xmlns:p14="http://schemas.microsoft.com/office/powerpoint/2010/main" val="19840748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70" imgW="7772400" imgH="10058400" progId="TCLayout.ActiveDocument.1">
                  <p:embed/>
                </p:oleObj>
              </mc:Choice>
              <mc:Fallback>
                <p:oleObj name="think-cell Slide" r:id="rId70" imgW="7772400" imgH="10058400" progId="TCLayout.ActiveDocument.1">
                  <p:embed/>
                  <p:pic>
                    <p:nvPicPr>
                      <p:cNvPr id="8" name="Object 7" hidden="1">
                        <a:extLst>
                          <a:ext uri="{FF2B5EF4-FFF2-40B4-BE49-F238E27FC236}">
                            <a16:creationId xmlns:a16="http://schemas.microsoft.com/office/drawing/2014/main" id="{0609EAE9-575C-BC49-807B-2EA04A66243B}"/>
                          </a:ext>
                        </a:extLst>
                      </p:cNvPr>
                      <p:cNvPicPr/>
                      <p:nvPr/>
                    </p:nvPicPr>
                    <p:blipFill>
                      <a:blip r:embed="rId71"/>
                      <a:stretch>
                        <a:fillRect/>
                      </a:stretch>
                    </p:blipFill>
                    <p:spPr>
                      <a:xfrm>
                        <a:off x="1588" y="1588"/>
                        <a:ext cx="1227" cy="1588"/>
                      </a:xfrm>
                      <a:prstGeom prst="rect">
                        <a:avLst/>
                      </a:prstGeom>
                    </p:spPr>
                  </p:pic>
                </p:oleObj>
              </mc:Fallback>
            </mc:AlternateContent>
          </a:graphicData>
        </a:graphic>
      </p:graphicFrame>
      <p:sp>
        <p:nvSpPr>
          <p:cNvPr id="2" name="Title Placeholder 1"/>
          <p:cNvSpPr>
            <a:spLocks noGrp="1"/>
          </p:cNvSpPr>
          <p:nvPr>
            <p:ph type="title"/>
          </p:nvPr>
        </p:nvSpPr>
        <p:spPr>
          <a:xfrm>
            <a:off x="458217" y="355601"/>
            <a:ext cx="11223624" cy="495299"/>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485776" y="1609725"/>
            <a:ext cx="11223624" cy="4514302"/>
          </a:xfrm>
          <a:prstGeom prst="rect">
            <a:avLst/>
          </a:prstGeom>
        </p:spPr>
        <p:txBody>
          <a:bodyPr vert="horz" lIns="0" tIns="0" rIns="0" bIns="0" rtlCol="0" anchor="t">
            <a:noAutofit/>
          </a:bodyPr>
          <a:lstStyle/>
          <a:p>
            <a:pPr lvl="0"/>
            <a:r>
              <a:rPr lang="en-US"/>
              <a:t>Click to edit Master text styles</a:t>
            </a:r>
          </a:p>
          <a:p>
            <a:pPr lvl="1"/>
            <a:r>
              <a:rPr lang="en-US"/>
              <a:t>First-level bullet</a:t>
            </a:r>
          </a:p>
          <a:p>
            <a:pPr lvl="2"/>
            <a:r>
              <a:rPr lang="en-US"/>
              <a:t>Second-level bullet</a:t>
            </a:r>
          </a:p>
          <a:p>
            <a:pPr lvl="3"/>
            <a:r>
              <a:rPr lang="en-US"/>
              <a:t>Third-level bullet</a:t>
            </a:r>
          </a:p>
          <a:p>
            <a:pPr lvl="4"/>
            <a:r>
              <a:rPr lang="en-US"/>
              <a:t>Fourth-level bullet</a:t>
            </a:r>
          </a:p>
          <a:p>
            <a:pPr lvl="5"/>
            <a:r>
              <a:rPr lang="en-US"/>
              <a:t>Fifth-level bullet</a:t>
            </a:r>
          </a:p>
          <a:p>
            <a:pPr lvl="6"/>
            <a:r>
              <a:rPr lang="en-US"/>
              <a:t>Sixth-level bullet</a:t>
            </a:r>
          </a:p>
          <a:p>
            <a:pPr lvl="7"/>
            <a:r>
              <a:rPr lang="en-US"/>
              <a:t>Seventh-level bullet</a:t>
            </a:r>
          </a:p>
          <a:p>
            <a:pPr lvl="8"/>
            <a:r>
              <a:rPr lang="en-US"/>
              <a:t>Eighth-level bullet</a:t>
            </a:r>
          </a:p>
        </p:txBody>
      </p:sp>
      <p:sp>
        <p:nvSpPr>
          <p:cNvPr id="27" name="TextBox 26">
            <a:extLst>
              <a:ext uri="{FF2B5EF4-FFF2-40B4-BE49-F238E27FC236}">
                <a16:creationId xmlns:a16="http://schemas.microsoft.com/office/drawing/2014/main" id="{9A6A4D16-2CB5-DA4B-9931-20D3477C5477}"/>
              </a:ext>
            </a:extLst>
          </p:cNvPr>
          <p:cNvSpPr txBox="1"/>
          <p:nvPr/>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tx1"/>
                </a:solidFill>
                <a:effectLst/>
                <a:latin typeface="+mn-lt"/>
                <a:ea typeface="+mn-ea"/>
                <a:cs typeface="+mn-cs"/>
              </a:rPr>
              <a:t>‹#›</a:t>
            </a:fld>
            <a:endParaRPr lang="en-US" sz="800" kern="1200">
              <a:solidFill>
                <a:schemeClr val="tx1"/>
              </a:solidFill>
              <a:effectLst/>
              <a:latin typeface="+mn-lt"/>
              <a:ea typeface="+mn-ea"/>
              <a:cs typeface="+mn-cs"/>
            </a:endParaRPr>
          </a:p>
        </p:txBody>
      </p:sp>
      <p:pic>
        <p:nvPicPr>
          <p:cNvPr id="9" name="Graphic 9">
            <a:extLst>
              <a:ext uri="{FF2B5EF4-FFF2-40B4-BE49-F238E27FC236}">
                <a16:creationId xmlns:a16="http://schemas.microsoft.com/office/drawing/2014/main" id="{D0BD2358-DC70-594C-AEF2-F1AF15153B94}"/>
              </a:ext>
            </a:extLst>
          </p:cNvPr>
          <p:cNvPicPr>
            <a:picLocks noChangeAspect="1"/>
          </p:cNvPicPr>
          <p:nvPr userDrawn="1"/>
        </p:nvPicPr>
        <p:blipFill>
          <a:blip r:embed="rId72">
            <a:extLst>
              <a:ext uri="{28A0092B-C50C-407E-A947-70E740481C1C}">
                <a14:useLocalDpi xmlns:a14="http://schemas.microsoft.com/office/drawing/2010/main" val="0"/>
              </a:ext>
            </a:extLst>
          </a:blip>
          <a:stretch>
            <a:fillRect/>
          </a:stretch>
        </p:blipFill>
        <p:spPr>
          <a:xfrm>
            <a:off x="467741" y="6506515"/>
            <a:ext cx="1199779" cy="145903"/>
          </a:xfrm>
          <a:prstGeom prst="rect">
            <a:avLst/>
          </a:prstGeom>
        </p:spPr>
      </p:pic>
    </p:spTree>
    <p:extLst>
      <p:ext uri="{BB962C8B-B14F-4D97-AF65-F5344CB8AC3E}">
        <p14:creationId xmlns:p14="http://schemas.microsoft.com/office/powerpoint/2010/main" val="3680047632"/>
      </p:ext>
    </p:extLst>
  </p:cSld>
  <p:clrMap bg1="lt1" tx1="dk1" bg2="lt2" tx2="dk2" accent1="accent1" accent2="accent2" accent3="accent3" accent4="accent4" accent5="accent5" accent6="accent6" hlink="hlink" folHlink="folHlink"/>
  <p:sldLayoutIdLst>
    <p:sldLayoutId id="2147483804" r:id="rId1"/>
    <p:sldLayoutId id="2147483662" r:id="rId2"/>
    <p:sldLayoutId id="2147483714"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805" r:id="rId12"/>
    <p:sldLayoutId id="2147483671" r:id="rId13"/>
    <p:sldLayoutId id="2147483807" r:id="rId14"/>
    <p:sldLayoutId id="2147483673" r:id="rId15"/>
    <p:sldLayoutId id="2147483674" r:id="rId16"/>
    <p:sldLayoutId id="2147483808"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728" r:id="rId27"/>
    <p:sldLayoutId id="2147483729" r:id="rId28"/>
    <p:sldLayoutId id="2147483684" r:id="rId29"/>
    <p:sldLayoutId id="2147483685" r:id="rId30"/>
    <p:sldLayoutId id="2147483686" r:id="rId31"/>
    <p:sldLayoutId id="2147483809" r:id="rId32"/>
    <p:sldLayoutId id="2147483687" r:id="rId33"/>
    <p:sldLayoutId id="2147483811" r:id="rId34"/>
    <p:sldLayoutId id="2147483689" r:id="rId35"/>
    <p:sldLayoutId id="2147483810" r:id="rId36"/>
    <p:sldLayoutId id="2147483806" r:id="rId37"/>
    <p:sldLayoutId id="2147483720" r:id="rId38"/>
    <p:sldLayoutId id="2147483721" r:id="rId39"/>
    <p:sldLayoutId id="2147483690" r:id="rId40"/>
    <p:sldLayoutId id="2147483691" r:id="rId41"/>
    <p:sldLayoutId id="2147483722" r:id="rId42"/>
    <p:sldLayoutId id="2147483696" r:id="rId43"/>
    <p:sldLayoutId id="2147483723" r:id="rId44"/>
    <p:sldLayoutId id="2147483697" r:id="rId45"/>
    <p:sldLayoutId id="2147483698" r:id="rId46"/>
    <p:sldLayoutId id="2147483700" r:id="rId47"/>
    <p:sldLayoutId id="2147483814" r:id="rId48"/>
    <p:sldLayoutId id="2147483706" r:id="rId49"/>
    <p:sldLayoutId id="2147483725" r:id="rId50"/>
    <p:sldLayoutId id="2147483709" r:id="rId51"/>
    <p:sldLayoutId id="2147483813" r:id="rId52"/>
    <p:sldLayoutId id="2147483711" r:id="rId53"/>
    <p:sldLayoutId id="2147483726" r:id="rId54"/>
    <p:sldLayoutId id="2147483712" r:id="rId55"/>
    <p:sldLayoutId id="2147483812" r:id="rId56"/>
    <p:sldLayoutId id="2147483727" r:id="rId57"/>
    <p:sldLayoutId id="2147483731" r:id="rId58"/>
    <p:sldLayoutId id="2147483735" r:id="rId59"/>
    <p:sldLayoutId id="2147483736" r:id="rId60"/>
    <p:sldLayoutId id="2147483751" r:id="rId61"/>
    <p:sldLayoutId id="2147483768" r:id="rId62"/>
    <p:sldLayoutId id="2147483784" r:id="rId63"/>
    <p:sldLayoutId id="2147483817" r:id="rId64"/>
    <p:sldLayoutId id="2147483818" r:id="rId65"/>
    <p:sldLayoutId id="2147483819" r:id="rId66"/>
    <p:sldLayoutId id="2147483820" r:id="rId67"/>
  </p:sldLayoutIdLst>
  <p:txStyles>
    <p:titleStyle>
      <a:lvl1pPr algn="l" defTabSz="457200" rtl="0" eaLnBrk="1" latinLnBrk="0" hangingPunct="1">
        <a:lnSpc>
          <a:spcPct val="80000"/>
        </a:lnSpc>
        <a:spcBef>
          <a:spcPct val="0"/>
        </a:spcBef>
        <a:buNone/>
        <a:defRPr sz="3000" b="1" kern="1200">
          <a:solidFill>
            <a:schemeClr val="tx2"/>
          </a:solidFill>
          <a:latin typeface="+mj-lt"/>
          <a:ea typeface="+mj-ea"/>
          <a:cs typeface="+mj-cs"/>
        </a:defRPr>
      </a:lvl1pPr>
    </p:titleStyle>
    <p:bodyStyle>
      <a:lvl1pPr marL="0" indent="0" algn="l" defTabSz="457200" rtl="0" eaLnBrk="1" latinLnBrk="0" hangingPunct="1">
        <a:spcBef>
          <a:spcPts val="900"/>
        </a:spcBef>
        <a:buFont typeface="Arial"/>
        <a:buNone/>
        <a:defRPr sz="1800" b="0" kern="1200">
          <a:solidFill>
            <a:schemeClr val="tx1"/>
          </a:solidFill>
          <a:latin typeface="+mn-lt"/>
          <a:ea typeface="+mn-ea"/>
          <a:cs typeface="+mn-cs"/>
        </a:defRPr>
      </a:lvl1pPr>
      <a:lvl2pPr marL="283464" indent="-283464" algn="l" defTabSz="457200" rtl="0" eaLnBrk="1" latinLnBrk="0" hangingPunct="1">
        <a:spcBef>
          <a:spcPts val="750"/>
        </a:spcBef>
        <a:buFont typeface="Arial" panose="020B0604020202020204" pitchFamily="34" charset="0"/>
        <a:buChar char="•"/>
        <a:tabLst/>
        <a:defRPr sz="1500" kern="1200">
          <a:solidFill>
            <a:schemeClr val="tx1"/>
          </a:solidFill>
          <a:latin typeface="+mn-lt"/>
          <a:ea typeface="+mn-ea"/>
          <a:cs typeface="+mn-cs"/>
        </a:defRPr>
      </a:lvl2pPr>
      <a:lvl3pPr marL="566928"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3pPr>
      <a:lvl4pPr marL="859536"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4pPr>
      <a:lvl5pPr marL="1143000"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5pPr>
      <a:lvl6pPr marL="1426464" indent="-283464" algn="l" defTabSz="457200" rtl="0" eaLnBrk="1" latinLnBrk="0" hangingPunct="1">
        <a:spcBef>
          <a:spcPts val="600"/>
        </a:spcBef>
        <a:buFont typeface="Arial"/>
        <a:buChar char="•"/>
        <a:tabLst/>
        <a:defRPr sz="1200" kern="1200">
          <a:solidFill>
            <a:schemeClr val="tx1"/>
          </a:solidFill>
          <a:latin typeface="+mn-lt"/>
          <a:ea typeface="+mn-ea"/>
          <a:cs typeface="+mn-cs"/>
        </a:defRPr>
      </a:lvl6pPr>
      <a:lvl7pPr marL="1709928"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7pPr>
      <a:lvl8pPr marL="2002536" indent="-283464" algn="l" defTabSz="457200" rtl="0" eaLnBrk="1" latinLnBrk="0" hangingPunct="1">
        <a:spcBef>
          <a:spcPts val="600"/>
        </a:spcBef>
        <a:buFont typeface="Arial"/>
        <a:buChar char="•"/>
        <a:tabLst/>
        <a:defRPr sz="1200" kern="1200">
          <a:solidFill>
            <a:schemeClr val="tx1"/>
          </a:solidFill>
          <a:latin typeface="+mn-lt"/>
          <a:ea typeface="+mn-ea"/>
          <a:cs typeface="+mn-cs"/>
        </a:defRPr>
      </a:lvl8pPr>
      <a:lvl9pPr marL="2286000"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76">
          <p15:clr>
            <a:srgbClr val="F26B43"/>
          </p15:clr>
        </p15:guide>
        <p15:guide id="2" pos="6928">
          <p15:clr>
            <a:srgbClr val="F26B43"/>
          </p15:clr>
        </p15:guide>
        <p15:guide id="3" pos="6320">
          <p15:clr>
            <a:srgbClr val="F26B43"/>
          </p15:clr>
        </p15:guide>
        <p15:guide id="4" pos="5720">
          <p15:clr>
            <a:srgbClr val="F26B43"/>
          </p15:clr>
        </p15:guide>
        <p15:guide id="5" pos="5120">
          <p15:clr>
            <a:srgbClr val="F26B43"/>
          </p15:clr>
        </p15:guide>
        <p15:guide id="6" pos="4520">
          <p15:clr>
            <a:srgbClr val="F26B43"/>
          </p15:clr>
        </p15:guide>
        <p15:guide id="7" pos="3912">
          <p15:clr>
            <a:srgbClr val="F26B43"/>
          </p15:clr>
        </p15:guide>
        <p15:guide id="8" pos="3312">
          <p15:clr>
            <a:srgbClr val="F26B43"/>
          </p15:clr>
        </p15:guide>
        <p15:guide id="9" pos="2712">
          <p15:clr>
            <a:srgbClr val="F26B43"/>
          </p15:clr>
        </p15:guide>
        <p15:guide id="10" pos="2112">
          <p15:clr>
            <a:srgbClr val="F26B43"/>
          </p15:clr>
        </p15:guide>
        <p15:guide id="11" pos="1504">
          <p15:clr>
            <a:srgbClr val="F26B43"/>
          </p15:clr>
        </p15:guide>
        <p15:guide id="13" pos="304">
          <p15:clr>
            <a:srgbClr val="F26B43"/>
          </p15:clr>
        </p15:guide>
        <p15:guide id="14" pos="6776">
          <p15:clr>
            <a:srgbClr val="F26B43"/>
          </p15:clr>
        </p15:guide>
        <p15:guide id="15" pos="6176">
          <p15:clr>
            <a:srgbClr val="F26B43"/>
          </p15:clr>
        </p15:guide>
        <p15:guide id="16" pos="5568">
          <p15:clr>
            <a:srgbClr val="F26B43"/>
          </p15:clr>
        </p15:guide>
        <p15:guide id="17" pos="4968">
          <p15:clr>
            <a:srgbClr val="F26B43"/>
          </p15:clr>
        </p15:guide>
        <p15:guide id="18" pos="4368">
          <p15:clr>
            <a:srgbClr val="F26B43"/>
          </p15:clr>
        </p15:guide>
        <p15:guide id="19" pos="3768">
          <p15:clr>
            <a:srgbClr val="F26B43"/>
          </p15:clr>
        </p15:guide>
        <p15:guide id="20" pos="3160">
          <p15:clr>
            <a:srgbClr val="F26B43"/>
          </p15:clr>
        </p15:guide>
        <p15:guide id="21" pos="2560">
          <p15:clr>
            <a:srgbClr val="F26B43"/>
          </p15:clr>
        </p15:guide>
        <p15:guide id="22" pos="1960">
          <p15:clr>
            <a:srgbClr val="F26B43"/>
          </p15:clr>
        </p15:guide>
        <p15:guide id="23" pos="1360">
          <p15:clr>
            <a:srgbClr val="F26B43"/>
          </p15:clr>
        </p15:guide>
        <p15:guide id="24" pos="752">
          <p15:clr>
            <a:srgbClr val="F26B43"/>
          </p15:clr>
        </p15:guide>
        <p15:guide id="25" pos="224">
          <p15:clr>
            <a:srgbClr val="F26B43"/>
          </p15:clr>
        </p15:guide>
        <p15:guide id="26" pos="7456">
          <p15:clr>
            <a:srgbClr val="F26B43"/>
          </p15:clr>
        </p15:guide>
        <p15:guide id="27" orient="horz" pos="4168">
          <p15:clr>
            <a:srgbClr val="F26B43"/>
          </p15:clr>
        </p15:guide>
        <p15:guide id="28" pos="888">
          <p15:clr>
            <a:srgbClr val="F26B43"/>
          </p15:clr>
        </p15:guide>
        <p15:guide id="29" orient="horz" pos="4016">
          <p15:clr>
            <a:srgbClr val="F26B43"/>
          </p15:clr>
        </p15:guide>
        <p15:guide id="30" orient="horz" pos="226">
          <p15:clr>
            <a:srgbClr val="F26B43"/>
          </p15:clr>
        </p15:guide>
        <p15:guide id="31" orient="horz" pos="540">
          <p15:clr>
            <a:srgbClr val="F26B43"/>
          </p15:clr>
        </p15:guide>
        <p15:guide id="32" orient="horz" pos="698">
          <p15:clr>
            <a:srgbClr val="F26B43"/>
          </p15:clr>
        </p15:guide>
        <p15:guide id="35" orient="horz" pos="1014">
          <p15:clr>
            <a:srgbClr val="F26B43"/>
          </p15:clr>
        </p15:guide>
        <p15:guide id="38" orient="horz" pos="38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776" y="355601"/>
            <a:ext cx="11223623" cy="495299"/>
          </a:xfrm>
          <a:prstGeom prst="rect">
            <a:avLst/>
          </a:prstGeom>
        </p:spPr>
        <p:txBody>
          <a:bodyPr vert="horz" lIns="0" tIns="0" rIns="0" bIns="0" rtlCol="0" anchor="t">
            <a:noAutofit/>
          </a:bodyPr>
          <a:lstStyle/>
          <a:p>
            <a:r>
              <a:rPr lang="en-US"/>
              <a:t>Click to add title</a:t>
            </a:r>
            <a:endParaRPr lang="en-GB"/>
          </a:p>
        </p:txBody>
      </p:sp>
      <p:sp>
        <p:nvSpPr>
          <p:cNvPr id="3" name="Text Placeholder 2"/>
          <p:cNvSpPr>
            <a:spLocks noGrp="1"/>
          </p:cNvSpPr>
          <p:nvPr>
            <p:ph type="body" idx="1"/>
          </p:nvPr>
        </p:nvSpPr>
        <p:spPr>
          <a:xfrm>
            <a:off x="485776" y="1609725"/>
            <a:ext cx="11223624" cy="4514302"/>
          </a:xfrm>
          <a:prstGeom prst="rect">
            <a:avLst/>
          </a:prstGeom>
        </p:spPr>
        <p:txBody>
          <a:bodyPr vert="horz" lIns="0" tIns="0" rIns="0" bIns="0" rtlCol="0" anchor="t">
            <a:noAutofit/>
          </a:bodyPr>
          <a:lstStyle/>
          <a:p>
            <a:pPr lvl="0"/>
            <a:r>
              <a:rPr lang="en-GB"/>
              <a:t>Click to add text</a:t>
            </a:r>
          </a:p>
        </p:txBody>
      </p:sp>
      <p:sp>
        <p:nvSpPr>
          <p:cNvPr id="4" name="Slide Number Placeholder 3"/>
          <p:cNvSpPr>
            <a:spLocks noGrp="1"/>
          </p:cNvSpPr>
          <p:nvPr>
            <p:ph type="sldNum" sz="quarter" idx="4"/>
          </p:nvPr>
        </p:nvSpPr>
        <p:spPr>
          <a:xfrm>
            <a:off x="11430000" y="6516000"/>
            <a:ext cx="280800" cy="123111"/>
          </a:xfrm>
          <a:prstGeom prst="rect">
            <a:avLst/>
          </a:prstGeom>
          <a:noFill/>
        </p:spPr>
        <p:txBody>
          <a:bodyPr wrap="square" lIns="0" tIns="0" rIns="0" bIns="0" rtlCol="0">
            <a:spAutoFit/>
          </a:bodyPr>
          <a:lstStyle>
            <a:lvl1pPr algn="r">
              <a:defRPr lang="en-GB" sz="800" smtClean="0">
                <a:effectLst/>
              </a:defRPr>
            </a:lvl1pPr>
          </a:lstStyle>
          <a:p>
            <a:pPr algn="r"/>
            <a:fld id="{DF66040D-6F20-4F4B-8995-856BEECD84BE}" type="slidenum">
              <a:rPr lang="en-GB" smtClean="0"/>
              <a:pPr algn="r"/>
              <a:t>‹#›</a:t>
            </a:fld>
            <a:endParaRPr lang="en-GB"/>
          </a:p>
        </p:txBody>
      </p:sp>
      <p:sp>
        <p:nvSpPr>
          <p:cNvPr id="5" name="Footer Placeholder 4"/>
          <p:cNvSpPr>
            <a:spLocks noGrp="1"/>
          </p:cNvSpPr>
          <p:nvPr>
            <p:ph type="ftr" sz="quarter" idx="3"/>
          </p:nvPr>
        </p:nvSpPr>
        <p:spPr>
          <a:xfrm>
            <a:off x="6210000" y="6390000"/>
            <a:ext cx="4546800" cy="248400"/>
          </a:xfrm>
          <a:prstGeom prst="rect">
            <a:avLst/>
          </a:prstGeom>
        </p:spPr>
        <p:txBody>
          <a:bodyPr vert="horz" lIns="0" tIns="0" rIns="0" bIns="0" rtlCol="0" anchor="b">
            <a:noAutofit/>
          </a:bodyPr>
          <a:lstStyle>
            <a:lvl1pPr algn="r">
              <a:defRPr lang="en-GB" sz="800" b="0"/>
            </a:lvl1pPr>
          </a:lstStyle>
          <a:p>
            <a:pPr algn="r">
              <a:spcAft>
                <a:spcPts val="600"/>
              </a:spcAft>
              <a:buFont typeface="Arial" panose="020B0604020202020204" pitchFamily="34" charset="0"/>
              <a:buNone/>
            </a:pPr>
            <a:endParaRPr lang="en-GB"/>
          </a:p>
        </p:txBody>
      </p:sp>
      <p:pic>
        <p:nvPicPr>
          <p:cNvPr id="6" name="ContentLogo_WHITE" hidden="1"/>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bwMode="invGray">
          <a:xfrm>
            <a:off x="486029" y="6515989"/>
            <a:ext cx="1240539" cy="137160"/>
          </a:xfrm>
          <a:prstGeom prst="rect">
            <a:avLst/>
          </a:prstGeom>
        </p:spPr>
      </p:pic>
      <p:pic>
        <p:nvPicPr>
          <p:cNvPr id="7" name="ContentLogo_COLOU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bwMode="invGray">
          <a:xfrm>
            <a:off x="486029" y="6515989"/>
            <a:ext cx="1240539" cy="137160"/>
          </a:xfrm>
          <a:prstGeom prst="rect">
            <a:avLst/>
          </a:prstGeom>
        </p:spPr>
      </p:pic>
    </p:spTree>
    <p:extLst>
      <p:ext uri="{BB962C8B-B14F-4D97-AF65-F5344CB8AC3E}">
        <p14:creationId xmlns:p14="http://schemas.microsoft.com/office/powerpoint/2010/main" val="337330490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Lst>
  <p:hf hdr="0" ftr="0" dt="0"/>
  <p:txStyles>
    <p:titleStyle>
      <a:lvl1pPr algn="l" defTabSz="457200" rtl="0" eaLnBrk="1" latinLnBrk="0" hangingPunct="1">
        <a:lnSpc>
          <a:spcPct val="80000"/>
        </a:lnSpc>
        <a:spcBef>
          <a:spcPct val="0"/>
        </a:spcBef>
        <a:buNone/>
        <a:defRPr sz="3000" b="1" kern="1200">
          <a:solidFill>
            <a:schemeClr val="accent1"/>
          </a:solidFill>
          <a:latin typeface="+mj-lt"/>
          <a:ea typeface="+mj-ea"/>
          <a:cs typeface="+mj-cs"/>
        </a:defRPr>
      </a:lvl1pPr>
    </p:titleStyle>
    <p:bodyStyle>
      <a:lvl1pPr marL="228600" indent="-228600" algn="l" defTabSz="457200" rtl="0" eaLnBrk="1" latinLnBrk="0" hangingPunct="1">
        <a:spcBef>
          <a:spcPts val="0"/>
        </a:spcBef>
        <a:spcAft>
          <a:spcPts val="600"/>
        </a:spcAft>
        <a:buFont typeface="Arial" panose="020B0604020202020204" pitchFamily="34" charset="0"/>
        <a:buChar char="•"/>
        <a:defRPr sz="1800" b="0" kern="1200">
          <a:solidFill>
            <a:schemeClr val="tx1"/>
          </a:solidFill>
          <a:latin typeface="+mn-lt"/>
          <a:ea typeface="+mn-ea"/>
          <a:cs typeface="+mn-cs"/>
        </a:defRPr>
      </a:lvl1pPr>
      <a:lvl2pPr marL="457200" indent="-223838"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9144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11430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3716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6pPr>
      <a:lvl7pPr marL="1600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7pPr>
      <a:lvl8pPr marL="18288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8pPr>
      <a:lvl9pPr marL="2057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76">
          <p15:clr>
            <a:srgbClr val="F26B43"/>
          </p15:clr>
        </p15:guide>
        <p15:guide id="7" pos="3912">
          <p15:clr>
            <a:srgbClr val="F26B43"/>
          </p15:clr>
        </p15:guide>
        <p15:guide id="13" pos="304">
          <p15:clr>
            <a:srgbClr val="F26B43"/>
          </p15:clr>
        </p15:guide>
        <p15:guide id="19" pos="3768">
          <p15:clr>
            <a:srgbClr val="F26B43"/>
          </p15:clr>
        </p15:guide>
        <p15:guide id="27" orient="horz" pos="4168">
          <p15:clr>
            <a:srgbClr val="F26B43"/>
          </p15:clr>
        </p15:guide>
        <p15:guide id="29" orient="horz" pos="4016">
          <p15:clr>
            <a:srgbClr val="F26B43"/>
          </p15:clr>
        </p15:guide>
        <p15:guide id="30" orient="horz" pos="226">
          <p15:clr>
            <a:srgbClr val="F26B43"/>
          </p15:clr>
        </p15:guide>
        <p15:guide id="31" orient="horz" pos="540">
          <p15:clr>
            <a:srgbClr val="F26B43"/>
          </p15:clr>
        </p15:guide>
        <p15:guide id="32" orient="horz" pos="698">
          <p15:clr>
            <a:srgbClr val="F26B43"/>
          </p15:clr>
        </p15:guide>
        <p15:guide id="35" orient="horz" pos="1014">
          <p15:clr>
            <a:srgbClr val="F26B43"/>
          </p15:clr>
        </p15:guide>
        <p15:guide id="38" orient="horz" pos="3856">
          <p15:clr>
            <a:srgbClr val="F26B43"/>
          </p15:clr>
        </p15:guide>
        <p15:guide id="39"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customXml" Target="../../customXml/item72.xml"/><Relationship Id="rId2" Type="http://schemas.openxmlformats.org/officeDocument/2006/relationships/customXml" Target="../../customXml/item71.xml"/><Relationship Id="rId1" Type="http://schemas.openxmlformats.org/officeDocument/2006/relationships/customXml" Target="../../customXml/item70.xml"/><Relationship Id="rId6" Type="http://schemas.openxmlformats.org/officeDocument/2006/relationships/image" Target="../media/image25.jpeg"/><Relationship Id="rId5" Type="http://schemas.openxmlformats.org/officeDocument/2006/relationships/notesSlide" Target="../notesSlides/notesSlide1.xml"/><Relationship Id="rId4"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65.xml"/><Relationship Id="rId5" Type="http://schemas.openxmlformats.org/officeDocument/2006/relationships/image" Target="../media/image30.png"/><Relationship Id="rId4" Type="http://schemas.openxmlformats.org/officeDocument/2006/relationships/slide" Target="slide7.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65.xml"/><Relationship Id="rId5" Type="http://schemas.openxmlformats.org/officeDocument/2006/relationships/image" Target="../media/image31.png"/><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65.xml"/><Relationship Id="rId5" Type="http://schemas.openxmlformats.org/officeDocument/2006/relationships/image" Target="../media/image32.png"/><Relationship Id="rId4" Type="http://schemas.openxmlformats.org/officeDocument/2006/relationships/slide" Target="slide7.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6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7.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64.xml"/><Relationship Id="rId1" Type="http://schemas.openxmlformats.org/officeDocument/2006/relationships/customXml" Target="../../customXml/item78.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6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7.xml"/><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4.xml"/><Relationship Id="rId1" Type="http://schemas.openxmlformats.org/officeDocument/2006/relationships/slideLayout" Target="../slideLayouts/slideLayout67.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5.xml"/><Relationship Id="rId1" Type="http://schemas.openxmlformats.org/officeDocument/2006/relationships/slideLayout" Target="../slideLayouts/slideLayout6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6.xml"/><Relationship Id="rId1" Type="http://schemas.openxmlformats.org/officeDocument/2006/relationships/slideLayout" Target="../slideLayouts/slideLayout6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64.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64.xml"/><Relationship Id="rId1" Type="http://schemas.openxmlformats.org/officeDocument/2006/relationships/customXml" Target="../../customXml/item79.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67.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64.xml"/><Relationship Id="rId1" Type="http://schemas.openxmlformats.org/officeDocument/2006/relationships/customXml" Target="../../customXml/item7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customXml" Target="../../customXml/item74.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63.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63.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64.xml"/><Relationship Id="rId1" Type="http://schemas.openxmlformats.org/officeDocument/2006/relationships/customXml" Target="../../customXml/item7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slide" Target="slide7.xml"/><Relationship Id="rId2" Type="http://schemas.openxmlformats.org/officeDocument/2006/relationships/notesSlide" Target="../notesSlides/notesSlide6.xml"/><Relationship Id="rId1" Type="http://schemas.openxmlformats.org/officeDocument/2006/relationships/slideLayout" Target="../slideLayouts/slideLayout65.xml"/><Relationship Id="rId6" Type="http://schemas.openxmlformats.org/officeDocument/2006/relationships/slide" Target="slide2.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customXml" Target="../../customXml/item76.xml"/><Relationship Id="rId1" Type="http://schemas.openxmlformats.org/officeDocument/2006/relationships/customXml" Target="../../customXml/item77.xml"/><Relationship Id="rId6" Type="http://schemas.openxmlformats.org/officeDocument/2006/relationships/slide" Target="slide7.xml"/><Relationship Id="rId5" Type="http://schemas.openxmlformats.org/officeDocument/2006/relationships/slide" Target="slide2.xml"/><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custDataLst>
              <p:custData r:id="rId1"/>
            </p:custDataLst>
          </p:nvPr>
        </p:nvSpPr>
        <p:spPr/>
        <p:txBody>
          <a:bodyPr/>
          <a:lstStyle/>
          <a:p>
            <a:r>
              <a:rPr lang="es-ES" dirty="0"/>
              <a:t>GC AdvantagePoint ©</a:t>
            </a:r>
            <a:br>
              <a:rPr lang="es-ES" dirty="0"/>
            </a:br>
            <a:r>
              <a:rPr lang="es-ES" dirty="0"/>
              <a:t>Demo workshop</a:t>
            </a:r>
            <a:endParaRPr lang="en-GB" dirty="0"/>
          </a:p>
        </p:txBody>
      </p:sp>
      <p:sp>
        <p:nvSpPr>
          <p:cNvPr id="4" name="PresenterDetails"/>
          <p:cNvSpPr>
            <a:spLocks noGrp="1"/>
          </p:cNvSpPr>
          <p:nvPr>
            <p:ph type="body" sz="half" idx="2"/>
            <p:custDataLst>
              <p:custData r:id="rId2"/>
            </p:custDataLst>
          </p:nvPr>
        </p:nvSpPr>
        <p:spPr/>
        <p:txBody>
          <a:bodyPr/>
          <a:lstStyle/>
          <a:p>
            <a:r>
              <a:rPr lang="en-GB" dirty="0"/>
              <a:t>Daniela Herrera Gallegos</a:t>
            </a:r>
          </a:p>
          <a:p>
            <a:r>
              <a:rPr lang="en-GB" dirty="0" err="1"/>
              <a:t>Septiembre</a:t>
            </a:r>
            <a:r>
              <a:rPr lang="en-GB" dirty="0"/>
              <a:t> 2025</a:t>
            </a:r>
          </a:p>
        </p:txBody>
      </p:sp>
      <p:sp>
        <p:nvSpPr>
          <p:cNvPr id="5" name="ClientLogo" hidden="1"/>
          <p:cNvSpPr/>
          <p:nvPr>
            <p:custDataLst>
              <p:custData r:id="rId3"/>
            </p:custDataLst>
          </p:nvPr>
        </p:nvSpPr>
        <p:spPr>
          <a:xfrm>
            <a:off x="8132400" y="363600"/>
            <a:ext cx="3574800" cy="496800"/>
          </a:xfrm>
          <a:prstGeom prst="rect">
            <a:avLst/>
          </a:prstGeom>
          <a:solidFill>
            <a:srgbClr val="1485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rial" panose="020B0604020202020204"/>
                <a:ea typeface="+mn-ea"/>
                <a:cs typeface="+mn-cs"/>
              </a:rPr>
              <a:t>Placeholder for optional client logo</a:t>
            </a:r>
          </a:p>
        </p:txBody>
      </p:sp>
    </p:spTree>
    <p:extLst>
      <p:ext uri="{BB962C8B-B14F-4D97-AF65-F5344CB8AC3E}">
        <p14:creationId xmlns:p14="http://schemas.microsoft.com/office/powerpoint/2010/main" val="1567986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683D9-11DC-90AF-6F16-2BDA809271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3A6EC1-410E-1166-A3F1-027B105033E5}"/>
              </a:ext>
            </a:extLst>
          </p:cNvPr>
          <p:cNvSpPr>
            <a:spLocks noGrp="1"/>
          </p:cNvSpPr>
          <p:nvPr>
            <p:ph type="title"/>
          </p:nvPr>
        </p:nvSpPr>
        <p:spPr/>
        <p:txBody>
          <a:bodyPr/>
          <a:lstStyle/>
          <a:p>
            <a:r>
              <a:rPr lang="en-US" dirty="0"/>
              <a:t>Underwriter+ - Risk Scores</a:t>
            </a:r>
          </a:p>
        </p:txBody>
      </p:sp>
      <p:sp>
        <p:nvSpPr>
          <p:cNvPr id="9" name="Text Placeholder 8">
            <a:extLst>
              <a:ext uri="{FF2B5EF4-FFF2-40B4-BE49-F238E27FC236}">
                <a16:creationId xmlns:a16="http://schemas.microsoft.com/office/drawing/2014/main" id="{0A389370-D7A5-9E68-5ED7-517521214E75}"/>
              </a:ext>
            </a:extLst>
          </p:cNvPr>
          <p:cNvSpPr>
            <a:spLocks noGrp="1"/>
          </p:cNvSpPr>
          <p:nvPr>
            <p:ph type="body" sz="quarter" idx="12"/>
          </p:nvPr>
        </p:nvSpPr>
        <p:spPr>
          <a:xfrm>
            <a:off x="485776" y="806400"/>
            <a:ext cx="11240371" cy="594044"/>
          </a:xfrm>
        </p:spPr>
        <p:txBody>
          <a:bodyPr>
            <a:noAutofit/>
          </a:bodyPr>
          <a:lstStyle/>
          <a:p>
            <a:r>
              <a:rPr lang="es-MX" sz="1400" dirty="0"/>
              <a:t>Caso Ejemplo: Suscripción de Hotel Intercontinental Miramar</a:t>
            </a:r>
          </a:p>
        </p:txBody>
      </p:sp>
      <p:sp>
        <p:nvSpPr>
          <p:cNvPr id="4" name="Slide Number Placeholder 3">
            <a:extLst>
              <a:ext uri="{FF2B5EF4-FFF2-40B4-BE49-F238E27FC236}">
                <a16:creationId xmlns:a16="http://schemas.microsoft.com/office/drawing/2014/main" id="{C6C81FCF-EC7D-203E-618A-8C58B91A3FA1}"/>
              </a:ext>
            </a:extLst>
          </p:cNvPr>
          <p:cNvSpPr>
            <a:spLocks noGrp="1"/>
          </p:cNvSpPr>
          <p:nvPr>
            <p:ph type="sldNum" sz="quarter" idx="10"/>
          </p:nvPr>
        </p:nvSpPr>
        <p:spPr/>
        <p:txBody>
          <a:bodyPr/>
          <a:lstStyle/>
          <a:p>
            <a:pPr algn="r"/>
            <a:fld id="{DF66040D-6F20-4F4B-8995-856BEECD84BE}" type="slidenum">
              <a:rPr lang="en-GB" smtClean="0"/>
              <a:t>10</a:t>
            </a:fld>
            <a:endParaRPr lang="en-GB"/>
          </a:p>
        </p:txBody>
      </p:sp>
      <p:grpSp>
        <p:nvGrpSpPr>
          <p:cNvPr id="24" name="Group 23">
            <a:extLst>
              <a:ext uri="{FF2B5EF4-FFF2-40B4-BE49-F238E27FC236}">
                <a16:creationId xmlns:a16="http://schemas.microsoft.com/office/drawing/2014/main" id="{693BEECE-ECE0-1124-BDC2-D8B0FD636487}"/>
              </a:ext>
            </a:extLst>
          </p:cNvPr>
          <p:cNvGrpSpPr/>
          <p:nvPr/>
        </p:nvGrpSpPr>
        <p:grpSpPr>
          <a:xfrm>
            <a:off x="11832000" y="-1"/>
            <a:ext cx="360000" cy="363066"/>
            <a:chOff x="11832000" y="-1"/>
            <a:chExt cx="360000" cy="363066"/>
          </a:xfrm>
        </p:grpSpPr>
        <p:sp>
          <p:nvSpPr>
            <p:cNvPr id="5" name="Freeform: Shape 4">
              <a:hlinkClick r:id="rId3" action="ppaction://hlinksldjump"/>
              <a:extLst>
                <a:ext uri="{FF2B5EF4-FFF2-40B4-BE49-F238E27FC236}">
                  <a16:creationId xmlns:a16="http://schemas.microsoft.com/office/drawing/2014/main" id="{604F53A4-EF3B-5900-1A20-26F83CD835C1}"/>
                </a:ext>
              </a:extLst>
            </p:cNvPr>
            <p:cNvSpPr/>
            <p:nvPr/>
          </p:nvSpPr>
          <p:spPr>
            <a:xfrm>
              <a:off x="11832000" y="-1"/>
              <a:ext cx="360000" cy="363066"/>
            </a:xfrm>
            <a:custGeom>
              <a:avLst/>
              <a:gdLst>
                <a:gd name="connsiteX0" fmla="*/ 0 w 485775"/>
                <a:gd name="connsiteY0" fmla="*/ 0 h 489912"/>
                <a:gd name="connsiteX1" fmla="*/ 217881 w 485775"/>
                <a:gd name="connsiteY1" fmla="*/ 0 h 489912"/>
                <a:gd name="connsiteX2" fmla="*/ 217881 w 485775"/>
                <a:gd name="connsiteY2" fmla="*/ 1 h 489912"/>
                <a:gd name="connsiteX3" fmla="*/ 485775 w 485775"/>
                <a:gd name="connsiteY3" fmla="*/ 1 h 489912"/>
                <a:gd name="connsiteX4" fmla="*/ 485775 w 485775"/>
                <a:gd name="connsiteY4" fmla="*/ 489912 h 489912"/>
                <a:gd name="connsiteX5" fmla="*/ 57317 w 485775"/>
                <a:gd name="connsiteY5" fmla="*/ 489912 h 489912"/>
                <a:gd name="connsiteX6" fmla="*/ 1 w 485775"/>
                <a:gd name="connsiteY6" fmla="*/ 432596 h 489912"/>
                <a:gd name="connsiteX7" fmla="*/ 1 w 485775"/>
                <a:gd name="connsiteY7" fmla="*/ 273363 h 489912"/>
                <a:gd name="connsiteX8" fmla="*/ 0 w 485775"/>
                <a:gd name="connsiteY8" fmla="*/ 273363 h 48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5" h="489912">
                  <a:moveTo>
                    <a:pt x="0" y="0"/>
                  </a:moveTo>
                  <a:lnTo>
                    <a:pt x="217881" y="0"/>
                  </a:lnTo>
                  <a:lnTo>
                    <a:pt x="217881" y="1"/>
                  </a:lnTo>
                  <a:lnTo>
                    <a:pt x="485775" y="1"/>
                  </a:lnTo>
                  <a:lnTo>
                    <a:pt x="485775" y="489912"/>
                  </a:lnTo>
                  <a:lnTo>
                    <a:pt x="57317" y="489912"/>
                  </a:lnTo>
                  <a:cubicBezTo>
                    <a:pt x="25661" y="489912"/>
                    <a:pt x="1" y="464251"/>
                    <a:pt x="1" y="432596"/>
                  </a:cubicBezTo>
                  <a:lnTo>
                    <a:pt x="1" y="273363"/>
                  </a:lnTo>
                  <a:lnTo>
                    <a:pt x="0" y="273363"/>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GB">
                <a:solidFill>
                  <a:schemeClr val="bg1"/>
                </a:solidFill>
              </a:endParaRPr>
            </a:p>
          </p:txBody>
        </p:sp>
        <p:grpSp>
          <p:nvGrpSpPr>
            <p:cNvPr id="6" name="Group 4" descr="Home.">
              <a:extLst>
                <a:ext uri="{FF2B5EF4-FFF2-40B4-BE49-F238E27FC236}">
                  <a16:creationId xmlns:a16="http://schemas.microsoft.com/office/drawing/2014/main" id="{CE0F5777-EC17-4145-0605-ACD5395163B6}"/>
                </a:ext>
              </a:extLst>
            </p:cNvPr>
            <p:cNvGrpSpPr>
              <a:grpSpLocks noChangeAspect="1"/>
            </p:cNvGrpSpPr>
            <p:nvPr/>
          </p:nvGrpSpPr>
          <p:grpSpPr bwMode="auto">
            <a:xfrm>
              <a:off x="11928384" y="103455"/>
              <a:ext cx="167231" cy="156155"/>
              <a:chOff x="3406" y="1726"/>
              <a:chExt cx="619" cy="578"/>
            </a:xfrm>
            <a:solidFill>
              <a:schemeClr val="accent1"/>
            </a:solidFill>
          </p:grpSpPr>
          <p:sp>
            <p:nvSpPr>
              <p:cNvPr id="7" name="Freeform 5">
                <a:extLst>
                  <a:ext uri="{FF2B5EF4-FFF2-40B4-BE49-F238E27FC236}">
                    <a16:creationId xmlns:a16="http://schemas.microsoft.com/office/drawing/2014/main" id="{348E486C-A10A-6D0A-1B5A-2B337B488C05}"/>
                  </a:ext>
                </a:extLst>
              </p:cNvPr>
              <p:cNvSpPr>
                <a:spLocks/>
              </p:cNvSpPr>
              <p:nvPr/>
            </p:nvSpPr>
            <p:spPr bwMode="auto">
              <a:xfrm>
                <a:off x="3406" y="1726"/>
                <a:ext cx="619" cy="273"/>
              </a:xfrm>
              <a:custGeom>
                <a:avLst/>
                <a:gdLst>
                  <a:gd name="T0" fmla="*/ 254 w 258"/>
                  <a:gd name="T1" fmla="*/ 99 h 114"/>
                  <a:gd name="T2" fmla="*/ 134 w 258"/>
                  <a:gd name="T3" fmla="*/ 3 h 114"/>
                  <a:gd name="T4" fmla="*/ 124 w 258"/>
                  <a:gd name="T5" fmla="*/ 3 h 114"/>
                  <a:gd name="T6" fmla="*/ 4 w 258"/>
                  <a:gd name="T7" fmla="*/ 99 h 114"/>
                  <a:gd name="T8" fmla="*/ 3 w 258"/>
                  <a:gd name="T9" fmla="*/ 110 h 114"/>
                  <a:gd name="T10" fmla="*/ 14 w 258"/>
                  <a:gd name="T11" fmla="*/ 111 h 114"/>
                  <a:gd name="T12" fmla="*/ 129 w 258"/>
                  <a:gd name="T13" fmla="*/ 19 h 114"/>
                  <a:gd name="T14" fmla="*/ 244 w 258"/>
                  <a:gd name="T15" fmla="*/ 111 h 114"/>
                  <a:gd name="T16" fmla="*/ 249 w 258"/>
                  <a:gd name="T17" fmla="*/ 113 h 114"/>
                  <a:gd name="T18" fmla="*/ 255 w 258"/>
                  <a:gd name="T19" fmla="*/ 110 h 114"/>
                  <a:gd name="T20" fmla="*/ 254 w 258"/>
                  <a:gd name="T21"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114">
                    <a:moveTo>
                      <a:pt x="254" y="99"/>
                    </a:moveTo>
                    <a:cubicBezTo>
                      <a:pt x="134" y="3"/>
                      <a:pt x="134" y="3"/>
                      <a:pt x="134" y="3"/>
                    </a:cubicBezTo>
                    <a:cubicBezTo>
                      <a:pt x="131" y="0"/>
                      <a:pt x="127" y="0"/>
                      <a:pt x="124" y="3"/>
                    </a:cubicBezTo>
                    <a:cubicBezTo>
                      <a:pt x="4" y="99"/>
                      <a:pt x="4" y="99"/>
                      <a:pt x="4" y="99"/>
                    </a:cubicBezTo>
                    <a:cubicBezTo>
                      <a:pt x="1" y="102"/>
                      <a:pt x="0" y="107"/>
                      <a:pt x="3" y="110"/>
                    </a:cubicBezTo>
                    <a:cubicBezTo>
                      <a:pt x="6" y="113"/>
                      <a:pt x="11" y="114"/>
                      <a:pt x="14" y="111"/>
                    </a:cubicBezTo>
                    <a:cubicBezTo>
                      <a:pt x="129" y="19"/>
                      <a:pt x="129" y="19"/>
                      <a:pt x="129" y="19"/>
                    </a:cubicBezTo>
                    <a:cubicBezTo>
                      <a:pt x="244" y="111"/>
                      <a:pt x="244" y="111"/>
                      <a:pt x="244" y="111"/>
                    </a:cubicBezTo>
                    <a:cubicBezTo>
                      <a:pt x="246" y="112"/>
                      <a:pt x="247" y="113"/>
                      <a:pt x="249" y="113"/>
                    </a:cubicBezTo>
                    <a:cubicBezTo>
                      <a:pt x="252" y="113"/>
                      <a:pt x="254" y="112"/>
                      <a:pt x="255" y="110"/>
                    </a:cubicBezTo>
                    <a:cubicBezTo>
                      <a:pt x="258" y="107"/>
                      <a:pt x="258" y="102"/>
                      <a:pt x="254"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CFD73B96-9632-482C-58E8-52350EE22187}"/>
                  </a:ext>
                </a:extLst>
              </p:cNvPr>
              <p:cNvSpPr>
                <a:spLocks noEditPoints="1"/>
              </p:cNvSpPr>
              <p:nvPr/>
            </p:nvSpPr>
            <p:spPr bwMode="auto">
              <a:xfrm>
                <a:off x="3485" y="1997"/>
                <a:ext cx="461" cy="307"/>
              </a:xfrm>
              <a:custGeom>
                <a:avLst/>
                <a:gdLst>
                  <a:gd name="T0" fmla="*/ 184 w 192"/>
                  <a:gd name="T1" fmla="*/ 0 h 128"/>
                  <a:gd name="T2" fmla="*/ 176 w 192"/>
                  <a:gd name="T3" fmla="*/ 8 h 128"/>
                  <a:gd name="T4" fmla="*/ 176 w 192"/>
                  <a:gd name="T5" fmla="*/ 112 h 128"/>
                  <a:gd name="T6" fmla="*/ 128 w 192"/>
                  <a:gd name="T7" fmla="*/ 112 h 128"/>
                  <a:gd name="T8" fmla="*/ 128 w 192"/>
                  <a:gd name="T9" fmla="*/ 56 h 128"/>
                  <a:gd name="T10" fmla="*/ 120 w 192"/>
                  <a:gd name="T11" fmla="*/ 48 h 128"/>
                  <a:gd name="T12" fmla="*/ 72 w 192"/>
                  <a:gd name="T13" fmla="*/ 48 h 128"/>
                  <a:gd name="T14" fmla="*/ 64 w 192"/>
                  <a:gd name="T15" fmla="*/ 56 h 128"/>
                  <a:gd name="T16" fmla="*/ 64 w 192"/>
                  <a:gd name="T17" fmla="*/ 112 h 128"/>
                  <a:gd name="T18" fmla="*/ 16 w 192"/>
                  <a:gd name="T19" fmla="*/ 112 h 128"/>
                  <a:gd name="T20" fmla="*/ 16 w 192"/>
                  <a:gd name="T21" fmla="*/ 8 h 128"/>
                  <a:gd name="T22" fmla="*/ 8 w 192"/>
                  <a:gd name="T23" fmla="*/ 0 h 128"/>
                  <a:gd name="T24" fmla="*/ 0 w 192"/>
                  <a:gd name="T25" fmla="*/ 8 h 128"/>
                  <a:gd name="T26" fmla="*/ 0 w 192"/>
                  <a:gd name="T27" fmla="*/ 120 h 128"/>
                  <a:gd name="T28" fmla="*/ 8 w 192"/>
                  <a:gd name="T29" fmla="*/ 128 h 128"/>
                  <a:gd name="T30" fmla="*/ 184 w 192"/>
                  <a:gd name="T31" fmla="*/ 128 h 128"/>
                  <a:gd name="T32" fmla="*/ 192 w 192"/>
                  <a:gd name="T33" fmla="*/ 120 h 128"/>
                  <a:gd name="T34" fmla="*/ 192 w 192"/>
                  <a:gd name="T35" fmla="*/ 8 h 128"/>
                  <a:gd name="T36" fmla="*/ 184 w 192"/>
                  <a:gd name="T37" fmla="*/ 0 h 128"/>
                  <a:gd name="T38" fmla="*/ 80 w 192"/>
                  <a:gd name="T39" fmla="*/ 64 h 128"/>
                  <a:gd name="T40" fmla="*/ 112 w 192"/>
                  <a:gd name="T41" fmla="*/ 64 h 128"/>
                  <a:gd name="T42" fmla="*/ 112 w 192"/>
                  <a:gd name="T43" fmla="*/ 112 h 128"/>
                  <a:gd name="T44" fmla="*/ 80 w 192"/>
                  <a:gd name="T45" fmla="*/ 112 h 128"/>
                  <a:gd name="T46" fmla="*/ 80 w 192"/>
                  <a:gd name="T4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28">
                    <a:moveTo>
                      <a:pt x="184" y="0"/>
                    </a:moveTo>
                    <a:cubicBezTo>
                      <a:pt x="180" y="0"/>
                      <a:pt x="176" y="4"/>
                      <a:pt x="176" y="8"/>
                    </a:cubicBezTo>
                    <a:cubicBezTo>
                      <a:pt x="176" y="112"/>
                      <a:pt x="176" y="112"/>
                      <a:pt x="176" y="112"/>
                    </a:cubicBezTo>
                    <a:cubicBezTo>
                      <a:pt x="128" y="112"/>
                      <a:pt x="128" y="112"/>
                      <a:pt x="128" y="112"/>
                    </a:cubicBezTo>
                    <a:cubicBezTo>
                      <a:pt x="128" y="56"/>
                      <a:pt x="128" y="56"/>
                      <a:pt x="128" y="56"/>
                    </a:cubicBezTo>
                    <a:cubicBezTo>
                      <a:pt x="128" y="52"/>
                      <a:pt x="125" y="48"/>
                      <a:pt x="120" y="48"/>
                    </a:cubicBezTo>
                    <a:cubicBezTo>
                      <a:pt x="72" y="48"/>
                      <a:pt x="72" y="48"/>
                      <a:pt x="72" y="48"/>
                    </a:cubicBezTo>
                    <a:cubicBezTo>
                      <a:pt x="68" y="48"/>
                      <a:pt x="64" y="52"/>
                      <a:pt x="64" y="56"/>
                    </a:cubicBezTo>
                    <a:cubicBezTo>
                      <a:pt x="64" y="112"/>
                      <a:pt x="64" y="112"/>
                      <a:pt x="64" y="112"/>
                    </a:cubicBezTo>
                    <a:cubicBezTo>
                      <a:pt x="16" y="112"/>
                      <a:pt x="16" y="112"/>
                      <a:pt x="16" y="112"/>
                    </a:cubicBezTo>
                    <a:cubicBezTo>
                      <a:pt x="16" y="8"/>
                      <a:pt x="16" y="8"/>
                      <a:pt x="16" y="8"/>
                    </a:cubicBezTo>
                    <a:cubicBezTo>
                      <a:pt x="16" y="4"/>
                      <a:pt x="13" y="0"/>
                      <a:pt x="8" y="0"/>
                    </a:cubicBezTo>
                    <a:cubicBezTo>
                      <a:pt x="4" y="0"/>
                      <a:pt x="0" y="4"/>
                      <a:pt x="0" y="8"/>
                    </a:cubicBezTo>
                    <a:cubicBezTo>
                      <a:pt x="0" y="120"/>
                      <a:pt x="0" y="120"/>
                      <a:pt x="0" y="120"/>
                    </a:cubicBezTo>
                    <a:cubicBezTo>
                      <a:pt x="0" y="124"/>
                      <a:pt x="4" y="128"/>
                      <a:pt x="8" y="128"/>
                    </a:cubicBezTo>
                    <a:cubicBezTo>
                      <a:pt x="184" y="128"/>
                      <a:pt x="184" y="128"/>
                      <a:pt x="184" y="128"/>
                    </a:cubicBezTo>
                    <a:cubicBezTo>
                      <a:pt x="189" y="128"/>
                      <a:pt x="192" y="124"/>
                      <a:pt x="192" y="120"/>
                    </a:cubicBezTo>
                    <a:cubicBezTo>
                      <a:pt x="192" y="8"/>
                      <a:pt x="192" y="8"/>
                      <a:pt x="192" y="8"/>
                    </a:cubicBezTo>
                    <a:cubicBezTo>
                      <a:pt x="192" y="4"/>
                      <a:pt x="189" y="0"/>
                      <a:pt x="184" y="0"/>
                    </a:cubicBezTo>
                    <a:close/>
                    <a:moveTo>
                      <a:pt x="80" y="64"/>
                    </a:moveTo>
                    <a:cubicBezTo>
                      <a:pt x="112" y="64"/>
                      <a:pt x="112" y="64"/>
                      <a:pt x="112" y="64"/>
                    </a:cubicBezTo>
                    <a:cubicBezTo>
                      <a:pt x="112" y="112"/>
                      <a:pt x="112" y="112"/>
                      <a:pt x="112" y="112"/>
                    </a:cubicBezTo>
                    <a:cubicBezTo>
                      <a:pt x="80" y="112"/>
                      <a:pt x="80" y="112"/>
                      <a:pt x="80" y="112"/>
                    </a:cubicBezTo>
                    <a:lnTo>
                      <a:pt x="8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10" name="Group 9">
            <a:extLst>
              <a:ext uri="{FF2B5EF4-FFF2-40B4-BE49-F238E27FC236}">
                <a16:creationId xmlns:a16="http://schemas.microsoft.com/office/drawing/2014/main" id="{DC4DC993-C6C4-1A3E-FAC8-DDD23509424B}"/>
              </a:ext>
            </a:extLst>
          </p:cNvPr>
          <p:cNvGrpSpPr/>
          <p:nvPr/>
        </p:nvGrpSpPr>
        <p:grpSpPr>
          <a:xfrm>
            <a:off x="11832000" y="636761"/>
            <a:ext cx="360000" cy="1512000"/>
            <a:chOff x="11832000" y="636761"/>
            <a:chExt cx="360000" cy="1512000"/>
          </a:xfrm>
        </p:grpSpPr>
        <p:sp>
          <p:nvSpPr>
            <p:cNvPr id="21" name="Rectangle: Top Corners Rounded 20">
              <a:extLst>
                <a:ext uri="{FF2B5EF4-FFF2-40B4-BE49-F238E27FC236}">
                  <a16:creationId xmlns:a16="http://schemas.microsoft.com/office/drawing/2014/main" id="{69022D91-A043-1242-F708-16CED05B940A}"/>
                </a:ext>
              </a:extLst>
            </p:cNvPr>
            <p:cNvSpPr/>
            <p:nvPr/>
          </p:nvSpPr>
          <p:spPr>
            <a:xfrm rot="5400000" flipV="1">
              <a:off x="11256000" y="1212761"/>
              <a:ext cx="1512000" cy="360000"/>
            </a:xfrm>
            <a:prstGeom prst="round2SameRect">
              <a:avLst>
                <a:gd name="adj1" fmla="val 12980"/>
                <a:gd name="adj2" fmla="val 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22" name="TextBox 21">
              <a:extLst>
                <a:ext uri="{FF2B5EF4-FFF2-40B4-BE49-F238E27FC236}">
                  <a16:creationId xmlns:a16="http://schemas.microsoft.com/office/drawing/2014/main" id="{AC977377-56DC-2C82-305A-746E84D16A49}"/>
                </a:ext>
              </a:extLst>
            </p:cNvPr>
            <p:cNvSpPr txBox="1"/>
            <p:nvPr/>
          </p:nvSpPr>
          <p:spPr>
            <a:xfrm rot="5400000">
              <a:off x="11368898" y="1323512"/>
              <a:ext cx="1296000" cy="138499"/>
            </a:xfrm>
            <a:prstGeom prst="rect">
              <a:avLst/>
            </a:prstGeom>
            <a:noFill/>
          </p:spPr>
          <p:txBody>
            <a:bodyPr wrap="square" lIns="0" tIns="0" rIns="0" bIns="0">
              <a:spAutoFit/>
            </a:bodyPr>
            <a:lstStyle/>
            <a:p>
              <a:pPr algn="ctr"/>
              <a:r>
                <a:rPr lang="en-GB" sz="900" b="1">
                  <a:solidFill>
                    <a:schemeClr val="bg1"/>
                  </a:solidFill>
                </a:rPr>
                <a:t>Asesoramiento en materia de suscripción</a:t>
              </a:r>
            </a:p>
          </p:txBody>
        </p:sp>
        <p:sp>
          <p:nvSpPr>
            <p:cNvPr id="3" name="Rectangle: Top Corners Rounded 2">
              <a:hlinkClick r:id="rId4" action="ppaction://hlinksldjump"/>
              <a:extLst>
                <a:ext uri="{FF2B5EF4-FFF2-40B4-BE49-F238E27FC236}">
                  <a16:creationId xmlns:a16="http://schemas.microsoft.com/office/drawing/2014/main" id="{F9E99D8B-7975-2855-1C4F-7A8314A6FDC7}"/>
                </a:ext>
              </a:extLst>
            </p:cNvPr>
            <p:cNvSpPr/>
            <p:nvPr/>
          </p:nvSpPr>
          <p:spPr>
            <a:xfrm rot="5400000" flipV="1">
              <a:off x="11256000" y="1212761"/>
              <a:ext cx="1512000" cy="360000"/>
            </a:xfrm>
            <a:prstGeom prst="round2SameRect">
              <a:avLst>
                <a:gd name="adj1" fmla="val 12980"/>
                <a:gd name="adj2"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grpSp>
      <p:pic>
        <p:nvPicPr>
          <p:cNvPr id="14" name="Picture 13">
            <a:extLst>
              <a:ext uri="{FF2B5EF4-FFF2-40B4-BE49-F238E27FC236}">
                <a16:creationId xmlns:a16="http://schemas.microsoft.com/office/drawing/2014/main" id="{B8E9162F-112F-D8C4-2AC6-E43CCFBA0BAD}"/>
              </a:ext>
            </a:extLst>
          </p:cNvPr>
          <p:cNvPicPr>
            <a:picLocks noChangeAspect="1"/>
          </p:cNvPicPr>
          <p:nvPr/>
        </p:nvPicPr>
        <p:blipFill>
          <a:blip r:embed="rId5"/>
          <a:stretch>
            <a:fillRect/>
          </a:stretch>
        </p:blipFill>
        <p:spPr>
          <a:xfrm>
            <a:off x="847290" y="1172442"/>
            <a:ext cx="10234568" cy="5233648"/>
          </a:xfrm>
          <a:prstGeom prst="rect">
            <a:avLst/>
          </a:prstGeom>
        </p:spPr>
      </p:pic>
    </p:spTree>
    <p:extLst>
      <p:ext uri="{BB962C8B-B14F-4D97-AF65-F5344CB8AC3E}">
        <p14:creationId xmlns:p14="http://schemas.microsoft.com/office/powerpoint/2010/main" val="398087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D37E9-FE3C-8636-220E-8E5F3C7642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14EAED-96B9-953A-7465-1151240798B5}"/>
              </a:ext>
            </a:extLst>
          </p:cNvPr>
          <p:cNvSpPr>
            <a:spLocks noGrp="1"/>
          </p:cNvSpPr>
          <p:nvPr>
            <p:ph type="title"/>
          </p:nvPr>
        </p:nvSpPr>
        <p:spPr/>
        <p:txBody>
          <a:bodyPr/>
          <a:lstStyle/>
          <a:p>
            <a:r>
              <a:rPr lang="en-US" dirty="0"/>
              <a:t>Underwriter+ - Radio 1 km vs </a:t>
            </a:r>
            <a:r>
              <a:rPr lang="en-US" dirty="0" err="1"/>
              <a:t>Portafolio</a:t>
            </a:r>
            <a:r>
              <a:rPr lang="en-US" dirty="0"/>
              <a:t> </a:t>
            </a:r>
            <a:r>
              <a:rPr lang="en-US" dirty="0" err="1"/>
              <a:t>Fedpa</a:t>
            </a:r>
            <a:endParaRPr lang="en-US" dirty="0"/>
          </a:p>
        </p:txBody>
      </p:sp>
      <p:sp>
        <p:nvSpPr>
          <p:cNvPr id="9" name="Text Placeholder 8">
            <a:extLst>
              <a:ext uri="{FF2B5EF4-FFF2-40B4-BE49-F238E27FC236}">
                <a16:creationId xmlns:a16="http://schemas.microsoft.com/office/drawing/2014/main" id="{5BBD3E37-1F58-7C68-78F7-0FAD1669B866}"/>
              </a:ext>
            </a:extLst>
          </p:cNvPr>
          <p:cNvSpPr>
            <a:spLocks noGrp="1"/>
          </p:cNvSpPr>
          <p:nvPr>
            <p:ph type="body" sz="quarter" idx="12"/>
          </p:nvPr>
        </p:nvSpPr>
        <p:spPr>
          <a:xfrm>
            <a:off x="485776" y="806400"/>
            <a:ext cx="11240371" cy="594044"/>
          </a:xfrm>
        </p:spPr>
        <p:txBody>
          <a:bodyPr>
            <a:noAutofit/>
          </a:bodyPr>
          <a:lstStyle/>
          <a:p>
            <a:r>
              <a:rPr lang="es-MX" sz="1400" dirty="0"/>
              <a:t>Caso Ejemplo: Suscripción de Hotel Intercontinental Miramar</a:t>
            </a:r>
          </a:p>
        </p:txBody>
      </p:sp>
      <p:sp>
        <p:nvSpPr>
          <p:cNvPr id="4" name="Slide Number Placeholder 3">
            <a:extLst>
              <a:ext uri="{FF2B5EF4-FFF2-40B4-BE49-F238E27FC236}">
                <a16:creationId xmlns:a16="http://schemas.microsoft.com/office/drawing/2014/main" id="{7081FB06-F4ED-6DD9-6C5A-B72FE6D4E617}"/>
              </a:ext>
            </a:extLst>
          </p:cNvPr>
          <p:cNvSpPr>
            <a:spLocks noGrp="1"/>
          </p:cNvSpPr>
          <p:nvPr>
            <p:ph type="sldNum" sz="quarter" idx="10"/>
          </p:nvPr>
        </p:nvSpPr>
        <p:spPr/>
        <p:txBody>
          <a:bodyPr/>
          <a:lstStyle/>
          <a:p>
            <a:pPr algn="r"/>
            <a:fld id="{DF66040D-6F20-4F4B-8995-856BEECD84BE}" type="slidenum">
              <a:rPr lang="en-GB" smtClean="0"/>
              <a:t>11</a:t>
            </a:fld>
            <a:endParaRPr lang="en-GB"/>
          </a:p>
        </p:txBody>
      </p:sp>
      <p:grpSp>
        <p:nvGrpSpPr>
          <p:cNvPr id="24" name="Group 23">
            <a:extLst>
              <a:ext uri="{FF2B5EF4-FFF2-40B4-BE49-F238E27FC236}">
                <a16:creationId xmlns:a16="http://schemas.microsoft.com/office/drawing/2014/main" id="{07EC8C4B-CCA9-2940-46A6-857912AF696F}"/>
              </a:ext>
            </a:extLst>
          </p:cNvPr>
          <p:cNvGrpSpPr/>
          <p:nvPr/>
        </p:nvGrpSpPr>
        <p:grpSpPr>
          <a:xfrm>
            <a:off x="11832000" y="-1"/>
            <a:ext cx="360000" cy="363066"/>
            <a:chOff x="11832000" y="-1"/>
            <a:chExt cx="360000" cy="363066"/>
          </a:xfrm>
        </p:grpSpPr>
        <p:sp>
          <p:nvSpPr>
            <p:cNvPr id="5" name="Freeform: Shape 4">
              <a:hlinkClick r:id="rId3" action="ppaction://hlinksldjump"/>
              <a:extLst>
                <a:ext uri="{FF2B5EF4-FFF2-40B4-BE49-F238E27FC236}">
                  <a16:creationId xmlns:a16="http://schemas.microsoft.com/office/drawing/2014/main" id="{90B17303-F0E1-C4CB-C2EA-0931143EE53A}"/>
                </a:ext>
              </a:extLst>
            </p:cNvPr>
            <p:cNvSpPr/>
            <p:nvPr/>
          </p:nvSpPr>
          <p:spPr>
            <a:xfrm>
              <a:off x="11832000" y="-1"/>
              <a:ext cx="360000" cy="363066"/>
            </a:xfrm>
            <a:custGeom>
              <a:avLst/>
              <a:gdLst>
                <a:gd name="connsiteX0" fmla="*/ 0 w 485775"/>
                <a:gd name="connsiteY0" fmla="*/ 0 h 489912"/>
                <a:gd name="connsiteX1" fmla="*/ 217881 w 485775"/>
                <a:gd name="connsiteY1" fmla="*/ 0 h 489912"/>
                <a:gd name="connsiteX2" fmla="*/ 217881 w 485775"/>
                <a:gd name="connsiteY2" fmla="*/ 1 h 489912"/>
                <a:gd name="connsiteX3" fmla="*/ 485775 w 485775"/>
                <a:gd name="connsiteY3" fmla="*/ 1 h 489912"/>
                <a:gd name="connsiteX4" fmla="*/ 485775 w 485775"/>
                <a:gd name="connsiteY4" fmla="*/ 489912 h 489912"/>
                <a:gd name="connsiteX5" fmla="*/ 57317 w 485775"/>
                <a:gd name="connsiteY5" fmla="*/ 489912 h 489912"/>
                <a:gd name="connsiteX6" fmla="*/ 1 w 485775"/>
                <a:gd name="connsiteY6" fmla="*/ 432596 h 489912"/>
                <a:gd name="connsiteX7" fmla="*/ 1 w 485775"/>
                <a:gd name="connsiteY7" fmla="*/ 273363 h 489912"/>
                <a:gd name="connsiteX8" fmla="*/ 0 w 485775"/>
                <a:gd name="connsiteY8" fmla="*/ 273363 h 48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5" h="489912">
                  <a:moveTo>
                    <a:pt x="0" y="0"/>
                  </a:moveTo>
                  <a:lnTo>
                    <a:pt x="217881" y="0"/>
                  </a:lnTo>
                  <a:lnTo>
                    <a:pt x="217881" y="1"/>
                  </a:lnTo>
                  <a:lnTo>
                    <a:pt x="485775" y="1"/>
                  </a:lnTo>
                  <a:lnTo>
                    <a:pt x="485775" y="489912"/>
                  </a:lnTo>
                  <a:lnTo>
                    <a:pt x="57317" y="489912"/>
                  </a:lnTo>
                  <a:cubicBezTo>
                    <a:pt x="25661" y="489912"/>
                    <a:pt x="1" y="464251"/>
                    <a:pt x="1" y="432596"/>
                  </a:cubicBezTo>
                  <a:lnTo>
                    <a:pt x="1" y="273363"/>
                  </a:lnTo>
                  <a:lnTo>
                    <a:pt x="0" y="273363"/>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GB">
                <a:solidFill>
                  <a:schemeClr val="bg1"/>
                </a:solidFill>
              </a:endParaRPr>
            </a:p>
          </p:txBody>
        </p:sp>
        <p:grpSp>
          <p:nvGrpSpPr>
            <p:cNvPr id="6" name="Group 4" descr="Home.">
              <a:extLst>
                <a:ext uri="{FF2B5EF4-FFF2-40B4-BE49-F238E27FC236}">
                  <a16:creationId xmlns:a16="http://schemas.microsoft.com/office/drawing/2014/main" id="{DFA762B6-EF26-1C57-2EB8-FFFBC6B5DAE2}"/>
                </a:ext>
              </a:extLst>
            </p:cNvPr>
            <p:cNvGrpSpPr>
              <a:grpSpLocks noChangeAspect="1"/>
            </p:cNvGrpSpPr>
            <p:nvPr/>
          </p:nvGrpSpPr>
          <p:grpSpPr bwMode="auto">
            <a:xfrm>
              <a:off x="11928384" y="103455"/>
              <a:ext cx="167231" cy="156155"/>
              <a:chOff x="3406" y="1726"/>
              <a:chExt cx="619" cy="578"/>
            </a:xfrm>
            <a:solidFill>
              <a:schemeClr val="accent1"/>
            </a:solidFill>
          </p:grpSpPr>
          <p:sp>
            <p:nvSpPr>
              <p:cNvPr id="7" name="Freeform 5">
                <a:extLst>
                  <a:ext uri="{FF2B5EF4-FFF2-40B4-BE49-F238E27FC236}">
                    <a16:creationId xmlns:a16="http://schemas.microsoft.com/office/drawing/2014/main" id="{68C2C774-FE98-BF76-DEE2-9ADA1D3C6DE6}"/>
                  </a:ext>
                </a:extLst>
              </p:cNvPr>
              <p:cNvSpPr>
                <a:spLocks/>
              </p:cNvSpPr>
              <p:nvPr/>
            </p:nvSpPr>
            <p:spPr bwMode="auto">
              <a:xfrm>
                <a:off x="3406" y="1726"/>
                <a:ext cx="619" cy="273"/>
              </a:xfrm>
              <a:custGeom>
                <a:avLst/>
                <a:gdLst>
                  <a:gd name="T0" fmla="*/ 254 w 258"/>
                  <a:gd name="T1" fmla="*/ 99 h 114"/>
                  <a:gd name="T2" fmla="*/ 134 w 258"/>
                  <a:gd name="T3" fmla="*/ 3 h 114"/>
                  <a:gd name="T4" fmla="*/ 124 w 258"/>
                  <a:gd name="T5" fmla="*/ 3 h 114"/>
                  <a:gd name="T6" fmla="*/ 4 w 258"/>
                  <a:gd name="T7" fmla="*/ 99 h 114"/>
                  <a:gd name="T8" fmla="*/ 3 w 258"/>
                  <a:gd name="T9" fmla="*/ 110 h 114"/>
                  <a:gd name="T10" fmla="*/ 14 w 258"/>
                  <a:gd name="T11" fmla="*/ 111 h 114"/>
                  <a:gd name="T12" fmla="*/ 129 w 258"/>
                  <a:gd name="T13" fmla="*/ 19 h 114"/>
                  <a:gd name="T14" fmla="*/ 244 w 258"/>
                  <a:gd name="T15" fmla="*/ 111 h 114"/>
                  <a:gd name="T16" fmla="*/ 249 w 258"/>
                  <a:gd name="T17" fmla="*/ 113 h 114"/>
                  <a:gd name="T18" fmla="*/ 255 w 258"/>
                  <a:gd name="T19" fmla="*/ 110 h 114"/>
                  <a:gd name="T20" fmla="*/ 254 w 258"/>
                  <a:gd name="T21"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114">
                    <a:moveTo>
                      <a:pt x="254" y="99"/>
                    </a:moveTo>
                    <a:cubicBezTo>
                      <a:pt x="134" y="3"/>
                      <a:pt x="134" y="3"/>
                      <a:pt x="134" y="3"/>
                    </a:cubicBezTo>
                    <a:cubicBezTo>
                      <a:pt x="131" y="0"/>
                      <a:pt x="127" y="0"/>
                      <a:pt x="124" y="3"/>
                    </a:cubicBezTo>
                    <a:cubicBezTo>
                      <a:pt x="4" y="99"/>
                      <a:pt x="4" y="99"/>
                      <a:pt x="4" y="99"/>
                    </a:cubicBezTo>
                    <a:cubicBezTo>
                      <a:pt x="1" y="102"/>
                      <a:pt x="0" y="107"/>
                      <a:pt x="3" y="110"/>
                    </a:cubicBezTo>
                    <a:cubicBezTo>
                      <a:pt x="6" y="113"/>
                      <a:pt x="11" y="114"/>
                      <a:pt x="14" y="111"/>
                    </a:cubicBezTo>
                    <a:cubicBezTo>
                      <a:pt x="129" y="19"/>
                      <a:pt x="129" y="19"/>
                      <a:pt x="129" y="19"/>
                    </a:cubicBezTo>
                    <a:cubicBezTo>
                      <a:pt x="244" y="111"/>
                      <a:pt x="244" y="111"/>
                      <a:pt x="244" y="111"/>
                    </a:cubicBezTo>
                    <a:cubicBezTo>
                      <a:pt x="246" y="112"/>
                      <a:pt x="247" y="113"/>
                      <a:pt x="249" y="113"/>
                    </a:cubicBezTo>
                    <a:cubicBezTo>
                      <a:pt x="252" y="113"/>
                      <a:pt x="254" y="112"/>
                      <a:pt x="255" y="110"/>
                    </a:cubicBezTo>
                    <a:cubicBezTo>
                      <a:pt x="258" y="107"/>
                      <a:pt x="258" y="102"/>
                      <a:pt x="254"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A9257364-1AB7-7782-34E2-C94A055CBDA0}"/>
                  </a:ext>
                </a:extLst>
              </p:cNvPr>
              <p:cNvSpPr>
                <a:spLocks noEditPoints="1"/>
              </p:cNvSpPr>
              <p:nvPr/>
            </p:nvSpPr>
            <p:spPr bwMode="auto">
              <a:xfrm>
                <a:off x="3485" y="1997"/>
                <a:ext cx="461" cy="307"/>
              </a:xfrm>
              <a:custGeom>
                <a:avLst/>
                <a:gdLst>
                  <a:gd name="T0" fmla="*/ 184 w 192"/>
                  <a:gd name="T1" fmla="*/ 0 h 128"/>
                  <a:gd name="T2" fmla="*/ 176 w 192"/>
                  <a:gd name="T3" fmla="*/ 8 h 128"/>
                  <a:gd name="T4" fmla="*/ 176 w 192"/>
                  <a:gd name="T5" fmla="*/ 112 h 128"/>
                  <a:gd name="T6" fmla="*/ 128 w 192"/>
                  <a:gd name="T7" fmla="*/ 112 h 128"/>
                  <a:gd name="T8" fmla="*/ 128 w 192"/>
                  <a:gd name="T9" fmla="*/ 56 h 128"/>
                  <a:gd name="T10" fmla="*/ 120 w 192"/>
                  <a:gd name="T11" fmla="*/ 48 h 128"/>
                  <a:gd name="T12" fmla="*/ 72 w 192"/>
                  <a:gd name="T13" fmla="*/ 48 h 128"/>
                  <a:gd name="T14" fmla="*/ 64 w 192"/>
                  <a:gd name="T15" fmla="*/ 56 h 128"/>
                  <a:gd name="T16" fmla="*/ 64 w 192"/>
                  <a:gd name="T17" fmla="*/ 112 h 128"/>
                  <a:gd name="T18" fmla="*/ 16 w 192"/>
                  <a:gd name="T19" fmla="*/ 112 h 128"/>
                  <a:gd name="T20" fmla="*/ 16 w 192"/>
                  <a:gd name="T21" fmla="*/ 8 h 128"/>
                  <a:gd name="T22" fmla="*/ 8 w 192"/>
                  <a:gd name="T23" fmla="*/ 0 h 128"/>
                  <a:gd name="T24" fmla="*/ 0 w 192"/>
                  <a:gd name="T25" fmla="*/ 8 h 128"/>
                  <a:gd name="T26" fmla="*/ 0 w 192"/>
                  <a:gd name="T27" fmla="*/ 120 h 128"/>
                  <a:gd name="T28" fmla="*/ 8 w 192"/>
                  <a:gd name="T29" fmla="*/ 128 h 128"/>
                  <a:gd name="T30" fmla="*/ 184 w 192"/>
                  <a:gd name="T31" fmla="*/ 128 h 128"/>
                  <a:gd name="T32" fmla="*/ 192 w 192"/>
                  <a:gd name="T33" fmla="*/ 120 h 128"/>
                  <a:gd name="T34" fmla="*/ 192 w 192"/>
                  <a:gd name="T35" fmla="*/ 8 h 128"/>
                  <a:gd name="T36" fmla="*/ 184 w 192"/>
                  <a:gd name="T37" fmla="*/ 0 h 128"/>
                  <a:gd name="T38" fmla="*/ 80 w 192"/>
                  <a:gd name="T39" fmla="*/ 64 h 128"/>
                  <a:gd name="T40" fmla="*/ 112 w 192"/>
                  <a:gd name="T41" fmla="*/ 64 h 128"/>
                  <a:gd name="T42" fmla="*/ 112 w 192"/>
                  <a:gd name="T43" fmla="*/ 112 h 128"/>
                  <a:gd name="T44" fmla="*/ 80 w 192"/>
                  <a:gd name="T45" fmla="*/ 112 h 128"/>
                  <a:gd name="T46" fmla="*/ 80 w 192"/>
                  <a:gd name="T4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28">
                    <a:moveTo>
                      <a:pt x="184" y="0"/>
                    </a:moveTo>
                    <a:cubicBezTo>
                      <a:pt x="180" y="0"/>
                      <a:pt x="176" y="4"/>
                      <a:pt x="176" y="8"/>
                    </a:cubicBezTo>
                    <a:cubicBezTo>
                      <a:pt x="176" y="112"/>
                      <a:pt x="176" y="112"/>
                      <a:pt x="176" y="112"/>
                    </a:cubicBezTo>
                    <a:cubicBezTo>
                      <a:pt x="128" y="112"/>
                      <a:pt x="128" y="112"/>
                      <a:pt x="128" y="112"/>
                    </a:cubicBezTo>
                    <a:cubicBezTo>
                      <a:pt x="128" y="56"/>
                      <a:pt x="128" y="56"/>
                      <a:pt x="128" y="56"/>
                    </a:cubicBezTo>
                    <a:cubicBezTo>
                      <a:pt x="128" y="52"/>
                      <a:pt x="125" y="48"/>
                      <a:pt x="120" y="48"/>
                    </a:cubicBezTo>
                    <a:cubicBezTo>
                      <a:pt x="72" y="48"/>
                      <a:pt x="72" y="48"/>
                      <a:pt x="72" y="48"/>
                    </a:cubicBezTo>
                    <a:cubicBezTo>
                      <a:pt x="68" y="48"/>
                      <a:pt x="64" y="52"/>
                      <a:pt x="64" y="56"/>
                    </a:cubicBezTo>
                    <a:cubicBezTo>
                      <a:pt x="64" y="112"/>
                      <a:pt x="64" y="112"/>
                      <a:pt x="64" y="112"/>
                    </a:cubicBezTo>
                    <a:cubicBezTo>
                      <a:pt x="16" y="112"/>
                      <a:pt x="16" y="112"/>
                      <a:pt x="16" y="112"/>
                    </a:cubicBezTo>
                    <a:cubicBezTo>
                      <a:pt x="16" y="8"/>
                      <a:pt x="16" y="8"/>
                      <a:pt x="16" y="8"/>
                    </a:cubicBezTo>
                    <a:cubicBezTo>
                      <a:pt x="16" y="4"/>
                      <a:pt x="13" y="0"/>
                      <a:pt x="8" y="0"/>
                    </a:cubicBezTo>
                    <a:cubicBezTo>
                      <a:pt x="4" y="0"/>
                      <a:pt x="0" y="4"/>
                      <a:pt x="0" y="8"/>
                    </a:cubicBezTo>
                    <a:cubicBezTo>
                      <a:pt x="0" y="120"/>
                      <a:pt x="0" y="120"/>
                      <a:pt x="0" y="120"/>
                    </a:cubicBezTo>
                    <a:cubicBezTo>
                      <a:pt x="0" y="124"/>
                      <a:pt x="4" y="128"/>
                      <a:pt x="8" y="128"/>
                    </a:cubicBezTo>
                    <a:cubicBezTo>
                      <a:pt x="184" y="128"/>
                      <a:pt x="184" y="128"/>
                      <a:pt x="184" y="128"/>
                    </a:cubicBezTo>
                    <a:cubicBezTo>
                      <a:pt x="189" y="128"/>
                      <a:pt x="192" y="124"/>
                      <a:pt x="192" y="120"/>
                    </a:cubicBezTo>
                    <a:cubicBezTo>
                      <a:pt x="192" y="8"/>
                      <a:pt x="192" y="8"/>
                      <a:pt x="192" y="8"/>
                    </a:cubicBezTo>
                    <a:cubicBezTo>
                      <a:pt x="192" y="4"/>
                      <a:pt x="189" y="0"/>
                      <a:pt x="184" y="0"/>
                    </a:cubicBezTo>
                    <a:close/>
                    <a:moveTo>
                      <a:pt x="80" y="64"/>
                    </a:moveTo>
                    <a:cubicBezTo>
                      <a:pt x="112" y="64"/>
                      <a:pt x="112" y="64"/>
                      <a:pt x="112" y="64"/>
                    </a:cubicBezTo>
                    <a:cubicBezTo>
                      <a:pt x="112" y="112"/>
                      <a:pt x="112" y="112"/>
                      <a:pt x="112" y="112"/>
                    </a:cubicBezTo>
                    <a:cubicBezTo>
                      <a:pt x="80" y="112"/>
                      <a:pt x="80" y="112"/>
                      <a:pt x="80" y="112"/>
                    </a:cubicBezTo>
                    <a:lnTo>
                      <a:pt x="8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10" name="Group 9">
            <a:extLst>
              <a:ext uri="{FF2B5EF4-FFF2-40B4-BE49-F238E27FC236}">
                <a16:creationId xmlns:a16="http://schemas.microsoft.com/office/drawing/2014/main" id="{0204BE74-931D-CB77-CF5A-C90A5170FFB0}"/>
              </a:ext>
            </a:extLst>
          </p:cNvPr>
          <p:cNvGrpSpPr/>
          <p:nvPr/>
        </p:nvGrpSpPr>
        <p:grpSpPr>
          <a:xfrm>
            <a:off x="11832000" y="636761"/>
            <a:ext cx="360000" cy="1512000"/>
            <a:chOff x="11832000" y="636761"/>
            <a:chExt cx="360000" cy="1512000"/>
          </a:xfrm>
        </p:grpSpPr>
        <p:sp>
          <p:nvSpPr>
            <p:cNvPr id="21" name="Rectangle: Top Corners Rounded 20">
              <a:extLst>
                <a:ext uri="{FF2B5EF4-FFF2-40B4-BE49-F238E27FC236}">
                  <a16:creationId xmlns:a16="http://schemas.microsoft.com/office/drawing/2014/main" id="{BDA4497F-82C4-DBA7-C881-0F9CE66BEC5D}"/>
                </a:ext>
              </a:extLst>
            </p:cNvPr>
            <p:cNvSpPr/>
            <p:nvPr/>
          </p:nvSpPr>
          <p:spPr>
            <a:xfrm rot="5400000" flipV="1">
              <a:off x="11256000" y="1212761"/>
              <a:ext cx="1512000" cy="360000"/>
            </a:xfrm>
            <a:prstGeom prst="round2SameRect">
              <a:avLst>
                <a:gd name="adj1" fmla="val 12980"/>
                <a:gd name="adj2" fmla="val 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22" name="TextBox 21">
              <a:extLst>
                <a:ext uri="{FF2B5EF4-FFF2-40B4-BE49-F238E27FC236}">
                  <a16:creationId xmlns:a16="http://schemas.microsoft.com/office/drawing/2014/main" id="{7C7DF90F-34AD-103E-F510-B1B026C45AFC}"/>
                </a:ext>
              </a:extLst>
            </p:cNvPr>
            <p:cNvSpPr txBox="1"/>
            <p:nvPr/>
          </p:nvSpPr>
          <p:spPr>
            <a:xfrm rot="5400000">
              <a:off x="11368898" y="1323512"/>
              <a:ext cx="1296000" cy="138499"/>
            </a:xfrm>
            <a:prstGeom prst="rect">
              <a:avLst/>
            </a:prstGeom>
            <a:noFill/>
          </p:spPr>
          <p:txBody>
            <a:bodyPr wrap="square" lIns="0" tIns="0" rIns="0" bIns="0">
              <a:spAutoFit/>
            </a:bodyPr>
            <a:lstStyle/>
            <a:p>
              <a:pPr algn="ctr"/>
              <a:r>
                <a:rPr lang="en-GB" sz="900" b="1">
                  <a:solidFill>
                    <a:schemeClr val="bg1"/>
                  </a:solidFill>
                </a:rPr>
                <a:t>Asesoramiento en materia de suscripción</a:t>
              </a:r>
            </a:p>
          </p:txBody>
        </p:sp>
        <p:sp>
          <p:nvSpPr>
            <p:cNvPr id="3" name="Rectangle: Top Corners Rounded 2">
              <a:hlinkClick r:id="rId4" action="ppaction://hlinksldjump"/>
              <a:extLst>
                <a:ext uri="{FF2B5EF4-FFF2-40B4-BE49-F238E27FC236}">
                  <a16:creationId xmlns:a16="http://schemas.microsoft.com/office/drawing/2014/main" id="{988A8A70-D87C-922C-D6C9-4B2396726F28}"/>
                </a:ext>
              </a:extLst>
            </p:cNvPr>
            <p:cNvSpPr/>
            <p:nvPr/>
          </p:nvSpPr>
          <p:spPr>
            <a:xfrm rot="5400000" flipV="1">
              <a:off x="11256000" y="1212761"/>
              <a:ext cx="1512000" cy="360000"/>
            </a:xfrm>
            <a:prstGeom prst="round2SameRect">
              <a:avLst>
                <a:gd name="adj1" fmla="val 12980"/>
                <a:gd name="adj2"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grpSp>
      <p:pic>
        <p:nvPicPr>
          <p:cNvPr id="12" name="Picture 11">
            <a:extLst>
              <a:ext uri="{FF2B5EF4-FFF2-40B4-BE49-F238E27FC236}">
                <a16:creationId xmlns:a16="http://schemas.microsoft.com/office/drawing/2014/main" id="{06E5EA85-58C7-4B0E-2E31-72212EE53EF5}"/>
              </a:ext>
            </a:extLst>
          </p:cNvPr>
          <p:cNvPicPr>
            <a:picLocks noChangeAspect="1"/>
          </p:cNvPicPr>
          <p:nvPr/>
        </p:nvPicPr>
        <p:blipFill>
          <a:blip r:embed="rId5"/>
          <a:stretch>
            <a:fillRect/>
          </a:stretch>
        </p:blipFill>
        <p:spPr>
          <a:xfrm>
            <a:off x="671119" y="1103422"/>
            <a:ext cx="10427516" cy="5307057"/>
          </a:xfrm>
          <a:prstGeom prst="rect">
            <a:avLst/>
          </a:prstGeom>
        </p:spPr>
      </p:pic>
    </p:spTree>
    <p:extLst>
      <p:ext uri="{BB962C8B-B14F-4D97-AF65-F5344CB8AC3E}">
        <p14:creationId xmlns:p14="http://schemas.microsoft.com/office/powerpoint/2010/main" val="24793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CEA2C-B2CC-E194-94A4-91B3505A1A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C99462-82A9-BDBB-DFDF-E2A8D2D620D7}"/>
              </a:ext>
            </a:extLst>
          </p:cNvPr>
          <p:cNvSpPr>
            <a:spLocks noGrp="1"/>
          </p:cNvSpPr>
          <p:nvPr>
            <p:ph type="title"/>
          </p:nvPr>
        </p:nvSpPr>
        <p:spPr/>
        <p:txBody>
          <a:bodyPr/>
          <a:lstStyle/>
          <a:p>
            <a:r>
              <a:rPr lang="en-US" dirty="0"/>
              <a:t>Underwriter+ - Multiples </a:t>
            </a:r>
            <a:r>
              <a:rPr lang="en-US" dirty="0" err="1"/>
              <a:t>ubicaciones</a:t>
            </a:r>
            <a:endParaRPr lang="en-US" dirty="0"/>
          </a:p>
        </p:txBody>
      </p:sp>
      <p:sp>
        <p:nvSpPr>
          <p:cNvPr id="9" name="Text Placeholder 8">
            <a:extLst>
              <a:ext uri="{FF2B5EF4-FFF2-40B4-BE49-F238E27FC236}">
                <a16:creationId xmlns:a16="http://schemas.microsoft.com/office/drawing/2014/main" id="{D8331CBC-E7C9-73E0-FAA7-4B3402953E61}"/>
              </a:ext>
            </a:extLst>
          </p:cNvPr>
          <p:cNvSpPr>
            <a:spLocks noGrp="1"/>
          </p:cNvSpPr>
          <p:nvPr>
            <p:ph type="body" sz="quarter" idx="12"/>
          </p:nvPr>
        </p:nvSpPr>
        <p:spPr>
          <a:xfrm>
            <a:off x="485776" y="806400"/>
            <a:ext cx="11240371" cy="594044"/>
          </a:xfrm>
        </p:spPr>
        <p:txBody>
          <a:bodyPr>
            <a:noAutofit/>
          </a:bodyPr>
          <a:lstStyle/>
          <a:p>
            <a:r>
              <a:rPr lang="es-MX" sz="1400" dirty="0"/>
              <a:t>Caso Ejemplo: 6 ubicaciones en diferentes provincias de Panamá</a:t>
            </a:r>
          </a:p>
        </p:txBody>
      </p:sp>
      <p:sp>
        <p:nvSpPr>
          <p:cNvPr id="4" name="Slide Number Placeholder 3">
            <a:extLst>
              <a:ext uri="{FF2B5EF4-FFF2-40B4-BE49-F238E27FC236}">
                <a16:creationId xmlns:a16="http://schemas.microsoft.com/office/drawing/2014/main" id="{54624A65-3D68-2AF8-ED29-FF3B717E9DB7}"/>
              </a:ext>
            </a:extLst>
          </p:cNvPr>
          <p:cNvSpPr>
            <a:spLocks noGrp="1"/>
          </p:cNvSpPr>
          <p:nvPr>
            <p:ph type="sldNum" sz="quarter" idx="10"/>
          </p:nvPr>
        </p:nvSpPr>
        <p:spPr/>
        <p:txBody>
          <a:bodyPr/>
          <a:lstStyle/>
          <a:p>
            <a:pPr algn="r"/>
            <a:fld id="{DF66040D-6F20-4F4B-8995-856BEECD84BE}" type="slidenum">
              <a:rPr lang="en-GB" smtClean="0"/>
              <a:t>12</a:t>
            </a:fld>
            <a:endParaRPr lang="en-GB"/>
          </a:p>
        </p:txBody>
      </p:sp>
      <p:grpSp>
        <p:nvGrpSpPr>
          <p:cNvPr id="24" name="Group 23">
            <a:extLst>
              <a:ext uri="{FF2B5EF4-FFF2-40B4-BE49-F238E27FC236}">
                <a16:creationId xmlns:a16="http://schemas.microsoft.com/office/drawing/2014/main" id="{99C549E6-C8AA-656A-9877-4E9B37EAA535}"/>
              </a:ext>
            </a:extLst>
          </p:cNvPr>
          <p:cNvGrpSpPr/>
          <p:nvPr/>
        </p:nvGrpSpPr>
        <p:grpSpPr>
          <a:xfrm>
            <a:off x="11832000" y="-1"/>
            <a:ext cx="360000" cy="363066"/>
            <a:chOff x="11832000" y="-1"/>
            <a:chExt cx="360000" cy="363066"/>
          </a:xfrm>
        </p:grpSpPr>
        <p:sp>
          <p:nvSpPr>
            <p:cNvPr id="5" name="Freeform: Shape 4">
              <a:hlinkClick r:id="rId3" action="ppaction://hlinksldjump"/>
              <a:extLst>
                <a:ext uri="{FF2B5EF4-FFF2-40B4-BE49-F238E27FC236}">
                  <a16:creationId xmlns:a16="http://schemas.microsoft.com/office/drawing/2014/main" id="{6A9C05EC-48C4-7A23-42C0-951FFF95C6BC}"/>
                </a:ext>
              </a:extLst>
            </p:cNvPr>
            <p:cNvSpPr/>
            <p:nvPr/>
          </p:nvSpPr>
          <p:spPr>
            <a:xfrm>
              <a:off x="11832000" y="-1"/>
              <a:ext cx="360000" cy="363066"/>
            </a:xfrm>
            <a:custGeom>
              <a:avLst/>
              <a:gdLst>
                <a:gd name="connsiteX0" fmla="*/ 0 w 485775"/>
                <a:gd name="connsiteY0" fmla="*/ 0 h 489912"/>
                <a:gd name="connsiteX1" fmla="*/ 217881 w 485775"/>
                <a:gd name="connsiteY1" fmla="*/ 0 h 489912"/>
                <a:gd name="connsiteX2" fmla="*/ 217881 w 485775"/>
                <a:gd name="connsiteY2" fmla="*/ 1 h 489912"/>
                <a:gd name="connsiteX3" fmla="*/ 485775 w 485775"/>
                <a:gd name="connsiteY3" fmla="*/ 1 h 489912"/>
                <a:gd name="connsiteX4" fmla="*/ 485775 w 485775"/>
                <a:gd name="connsiteY4" fmla="*/ 489912 h 489912"/>
                <a:gd name="connsiteX5" fmla="*/ 57317 w 485775"/>
                <a:gd name="connsiteY5" fmla="*/ 489912 h 489912"/>
                <a:gd name="connsiteX6" fmla="*/ 1 w 485775"/>
                <a:gd name="connsiteY6" fmla="*/ 432596 h 489912"/>
                <a:gd name="connsiteX7" fmla="*/ 1 w 485775"/>
                <a:gd name="connsiteY7" fmla="*/ 273363 h 489912"/>
                <a:gd name="connsiteX8" fmla="*/ 0 w 485775"/>
                <a:gd name="connsiteY8" fmla="*/ 273363 h 48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5" h="489912">
                  <a:moveTo>
                    <a:pt x="0" y="0"/>
                  </a:moveTo>
                  <a:lnTo>
                    <a:pt x="217881" y="0"/>
                  </a:lnTo>
                  <a:lnTo>
                    <a:pt x="217881" y="1"/>
                  </a:lnTo>
                  <a:lnTo>
                    <a:pt x="485775" y="1"/>
                  </a:lnTo>
                  <a:lnTo>
                    <a:pt x="485775" y="489912"/>
                  </a:lnTo>
                  <a:lnTo>
                    <a:pt x="57317" y="489912"/>
                  </a:lnTo>
                  <a:cubicBezTo>
                    <a:pt x="25661" y="489912"/>
                    <a:pt x="1" y="464251"/>
                    <a:pt x="1" y="432596"/>
                  </a:cubicBezTo>
                  <a:lnTo>
                    <a:pt x="1" y="273363"/>
                  </a:lnTo>
                  <a:lnTo>
                    <a:pt x="0" y="273363"/>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GB">
                <a:solidFill>
                  <a:schemeClr val="bg1"/>
                </a:solidFill>
              </a:endParaRPr>
            </a:p>
          </p:txBody>
        </p:sp>
        <p:grpSp>
          <p:nvGrpSpPr>
            <p:cNvPr id="6" name="Group 4" descr="Home.">
              <a:extLst>
                <a:ext uri="{FF2B5EF4-FFF2-40B4-BE49-F238E27FC236}">
                  <a16:creationId xmlns:a16="http://schemas.microsoft.com/office/drawing/2014/main" id="{57F23D30-6439-6CD8-AA97-29BCEE753E16}"/>
                </a:ext>
              </a:extLst>
            </p:cNvPr>
            <p:cNvGrpSpPr>
              <a:grpSpLocks noChangeAspect="1"/>
            </p:cNvGrpSpPr>
            <p:nvPr/>
          </p:nvGrpSpPr>
          <p:grpSpPr bwMode="auto">
            <a:xfrm>
              <a:off x="11928384" y="103455"/>
              <a:ext cx="167231" cy="156155"/>
              <a:chOff x="3406" y="1726"/>
              <a:chExt cx="619" cy="578"/>
            </a:xfrm>
            <a:solidFill>
              <a:schemeClr val="accent1"/>
            </a:solidFill>
          </p:grpSpPr>
          <p:sp>
            <p:nvSpPr>
              <p:cNvPr id="7" name="Freeform 5">
                <a:extLst>
                  <a:ext uri="{FF2B5EF4-FFF2-40B4-BE49-F238E27FC236}">
                    <a16:creationId xmlns:a16="http://schemas.microsoft.com/office/drawing/2014/main" id="{25EEC62B-65BB-7871-DB95-3BDECDFAF67F}"/>
                  </a:ext>
                </a:extLst>
              </p:cNvPr>
              <p:cNvSpPr>
                <a:spLocks/>
              </p:cNvSpPr>
              <p:nvPr/>
            </p:nvSpPr>
            <p:spPr bwMode="auto">
              <a:xfrm>
                <a:off x="3406" y="1726"/>
                <a:ext cx="619" cy="273"/>
              </a:xfrm>
              <a:custGeom>
                <a:avLst/>
                <a:gdLst>
                  <a:gd name="T0" fmla="*/ 254 w 258"/>
                  <a:gd name="T1" fmla="*/ 99 h 114"/>
                  <a:gd name="T2" fmla="*/ 134 w 258"/>
                  <a:gd name="T3" fmla="*/ 3 h 114"/>
                  <a:gd name="T4" fmla="*/ 124 w 258"/>
                  <a:gd name="T5" fmla="*/ 3 h 114"/>
                  <a:gd name="T6" fmla="*/ 4 w 258"/>
                  <a:gd name="T7" fmla="*/ 99 h 114"/>
                  <a:gd name="T8" fmla="*/ 3 w 258"/>
                  <a:gd name="T9" fmla="*/ 110 h 114"/>
                  <a:gd name="T10" fmla="*/ 14 w 258"/>
                  <a:gd name="T11" fmla="*/ 111 h 114"/>
                  <a:gd name="T12" fmla="*/ 129 w 258"/>
                  <a:gd name="T13" fmla="*/ 19 h 114"/>
                  <a:gd name="T14" fmla="*/ 244 w 258"/>
                  <a:gd name="T15" fmla="*/ 111 h 114"/>
                  <a:gd name="T16" fmla="*/ 249 w 258"/>
                  <a:gd name="T17" fmla="*/ 113 h 114"/>
                  <a:gd name="T18" fmla="*/ 255 w 258"/>
                  <a:gd name="T19" fmla="*/ 110 h 114"/>
                  <a:gd name="T20" fmla="*/ 254 w 258"/>
                  <a:gd name="T21"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114">
                    <a:moveTo>
                      <a:pt x="254" y="99"/>
                    </a:moveTo>
                    <a:cubicBezTo>
                      <a:pt x="134" y="3"/>
                      <a:pt x="134" y="3"/>
                      <a:pt x="134" y="3"/>
                    </a:cubicBezTo>
                    <a:cubicBezTo>
                      <a:pt x="131" y="0"/>
                      <a:pt x="127" y="0"/>
                      <a:pt x="124" y="3"/>
                    </a:cubicBezTo>
                    <a:cubicBezTo>
                      <a:pt x="4" y="99"/>
                      <a:pt x="4" y="99"/>
                      <a:pt x="4" y="99"/>
                    </a:cubicBezTo>
                    <a:cubicBezTo>
                      <a:pt x="1" y="102"/>
                      <a:pt x="0" y="107"/>
                      <a:pt x="3" y="110"/>
                    </a:cubicBezTo>
                    <a:cubicBezTo>
                      <a:pt x="6" y="113"/>
                      <a:pt x="11" y="114"/>
                      <a:pt x="14" y="111"/>
                    </a:cubicBezTo>
                    <a:cubicBezTo>
                      <a:pt x="129" y="19"/>
                      <a:pt x="129" y="19"/>
                      <a:pt x="129" y="19"/>
                    </a:cubicBezTo>
                    <a:cubicBezTo>
                      <a:pt x="244" y="111"/>
                      <a:pt x="244" y="111"/>
                      <a:pt x="244" y="111"/>
                    </a:cubicBezTo>
                    <a:cubicBezTo>
                      <a:pt x="246" y="112"/>
                      <a:pt x="247" y="113"/>
                      <a:pt x="249" y="113"/>
                    </a:cubicBezTo>
                    <a:cubicBezTo>
                      <a:pt x="252" y="113"/>
                      <a:pt x="254" y="112"/>
                      <a:pt x="255" y="110"/>
                    </a:cubicBezTo>
                    <a:cubicBezTo>
                      <a:pt x="258" y="107"/>
                      <a:pt x="258" y="102"/>
                      <a:pt x="254"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E588B9C7-6B63-A6FA-CA53-58E11FF2E08F}"/>
                  </a:ext>
                </a:extLst>
              </p:cNvPr>
              <p:cNvSpPr>
                <a:spLocks noEditPoints="1"/>
              </p:cNvSpPr>
              <p:nvPr/>
            </p:nvSpPr>
            <p:spPr bwMode="auto">
              <a:xfrm>
                <a:off x="3485" y="1997"/>
                <a:ext cx="461" cy="307"/>
              </a:xfrm>
              <a:custGeom>
                <a:avLst/>
                <a:gdLst>
                  <a:gd name="T0" fmla="*/ 184 w 192"/>
                  <a:gd name="T1" fmla="*/ 0 h 128"/>
                  <a:gd name="T2" fmla="*/ 176 w 192"/>
                  <a:gd name="T3" fmla="*/ 8 h 128"/>
                  <a:gd name="T4" fmla="*/ 176 w 192"/>
                  <a:gd name="T5" fmla="*/ 112 h 128"/>
                  <a:gd name="T6" fmla="*/ 128 w 192"/>
                  <a:gd name="T7" fmla="*/ 112 h 128"/>
                  <a:gd name="T8" fmla="*/ 128 w 192"/>
                  <a:gd name="T9" fmla="*/ 56 h 128"/>
                  <a:gd name="T10" fmla="*/ 120 w 192"/>
                  <a:gd name="T11" fmla="*/ 48 h 128"/>
                  <a:gd name="T12" fmla="*/ 72 w 192"/>
                  <a:gd name="T13" fmla="*/ 48 h 128"/>
                  <a:gd name="T14" fmla="*/ 64 w 192"/>
                  <a:gd name="T15" fmla="*/ 56 h 128"/>
                  <a:gd name="T16" fmla="*/ 64 w 192"/>
                  <a:gd name="T17" fmla="*/ 112 h 128"/>
                  <a:gd name="T18" fmla="*/ 16 w 192"/>
                  <a:gd name="T19" fmla="*/ 112 h 128"/>
                  <a:gd name="T20" fmla="*/ 16 w 192"/>
                  <a:gd name="T21" fmla="*/ 8 h 128"/>
                  <a:gd name="T22" fmla="*/ 8 w 192"/>
                  <a:gd name="T23" fmla="*/ 0 h 128"/>
                  <a:gd name="T24" fmla="*/ 0 w 192"/>
                  <a:gd name="T25" fmla="*/ 8 h 128"/>
                  <a:gd name="T26" fmla="*/ 0 w 192"/>
                  <a:gd name="T27" fmla="*/ 120 h 128"/>
                  <a:gd name="T28" fmla="*/ 8 w 192"/>
                  <a:gd name="T29" fmla="*/ 128 h 128"/>
                  <a:gd name="T30" fmla="*/ 184 w 192"/>
                  <a:gd name="T31" fmla="*/ 128 h 128"/>
                  <a:gd name="T32" fmla="*/ 192 w 192"/>
                  <a:gd name="T33" fmla="*/ 120 h 128"/>
                  <a:gd name="T34" fmla="*/ 192 w 192"/>
                  <a:gd name="T35" fmla="*/ 8 h 128"/>
                  <a:gd name="T36" fmla="*/ 184 w 192"/>
                  <a:gd name="T37" fmla="*/ 0 h 128"/>
                  <a:gd name="T38" fmla="*/ 80 w 192"/>
                  <a:gd name="T39" fmla="*/ 64 h 128"/>
                  <a:gd name="T40" fmla="*/ 112 w 192"/>
                  <a:gd name="T41" fmla="*/ 64 h 128"/>
                  <a:gd name="T42" fmla="*/ 112 w 192"/>
                  <a:gd name="T43" fmla="*/ 112 h 128"/>
                  <a:gd name="T44" fmla="*/ 80 w 192"/>
                  <a:gd name="T45" fmla="*/ 112 h 128"/>
                  <a:gd name="T46" fmla="*/ 80 w 192"/>
                  <a:gd name="T4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28">
                    <a:moveTo>
                      <a:pt x="184" y="0"/>
                    </a:moveTo>
                    <a:cubicBezTo>
                      <a:pt x="180" y="0"/>
                      <a:pt x="176" y="4"/>
                      <a:pt x="176" y="8"/>
                    </a:cubicBezTo>
                    <a:cubicBezTo>
                      <a:pt x="176" y="112"/>
                      <a:pt x="176" y="112"/>
                      <a:pt x="176" y="112"/>
                    </a:cubicBezTo>
                    <a:cubicBezTo>
                      <a:pt x="128" y="112"/>
                      <a:pt x="128" y="112"/>
                      <a:pt x="128" y="112"/>
                    </a:cubicBezTo>
                    <a:cubicBezTo>
                      <a:pt x="128" y="56"/>
                      <a:pt x="128" y="56"/>
                      <a:pt x="128" y="56"/>
                    </a:cubicBezTo>
                    <a:cubicBezTo>
                      <a:pt x="128" y="52"/>
                      <a:pt x="125" y="48"/>
                      <a:pt x="120" y="48"/>
                    </a:cubicBezTo>
                    <a:cubicBezTo>
                      <a:pt x="72" y="48"/>
                      <a:pt x="72" y="48"/>
                      <a:pt x="72" y="48"/>
                    </a:cubicBezTo>
                    <a:cubicBezTo>
                      <a:pt x="68" y="48"/>
                      <a:pt x="64" y="52"/>
                      <a:pt x="64" y="56"/>
                    </a:cubicBezTo>
                    <a:cubicBezTo>
                      <a:pt x="64" y="112"/>
                      <a:pt x="64" y="112"/>
                      <a:pt x="64" y="112"/>
                    </a:cubicBezTo>
                    <a:cubicBezTo>
                      <a:pt x="16" y="112"/>
                      <a:pt x="16" y="112"/>
                      <a:pt x="16" y="112"/>
                    </a:cubicBezTo>
                    <a:cubicBezTo>
                      <a:pt x="16" y="8"/>
                      <a:pt x="16" y="8"/>
                      <a:pt x="16" y="8"/>
                    </a:cubicBezTo>
                    <a:cubicBezTo>
                      <a:pt x="16" y="4"/>
                      <a:pt x="13" y="0"/>
                      <a:pt x="8" y="0"/>
                    </a:cubicBezTo>
                    <a:cubicBezTo>
                      <a:pt x="4" y="0"/>
                      <a:pt x="0" y="4"/>
                      <a:pt x="0" y="8"/>
                    </a:cubicBezTo>
                    <a:cubicBezTo>
                      <a:pt x="0" y="120"/>
                      <a:pt x="0" y="120"/>
                      <a:pt x="0" y="120"/>
                    </a:cubicBezTo>
                    <a:cubicBezTo>
                      <a:pt x="0" y="124"/>
                      <a:pt x="4" y="128"/>
                      <a:pt x="8" y="128"/>
                    </a:cubicBezTo>
                    <a:cubicBezTo>
                      <a:pt x="184" y="128"/>
                      <a:pt x="184" y="128"/>
                      <a:pt x="184" y="128"/>
                    </a:cubicBezTo>
                    <a:cubicBezTo>
                      <a:pt x="189" y="128"/>
                      <a:pt x="192" y="124"/>
                      <a:pt x="192" y="120"/>
                    </a:cubicBezTo>
                    <a:cubicBezTo>
                      <a:pt x="192" y="8"/>
                      <a:pt x="192" y="8"/>
                      <a:pt x="192" y="8"/>
                    </a:cubicBezTo>
                    <a:cubicBezTo>
                      <a:pt x="192" y="4"/>
                      <a:pt x="189" y="0"/>
                      <a:pt x="184" y="0"/>
                    </a:cubicBezTo>
                    <a:close/>
                    <a:moveTo>
                      <a:pt x="80" y="64"/>
                    </a:moveTo>
                    <a:cubicBezTo>
                      <a:pt x="112" y="64"/>
                      <a:pt x="112" y="64"/>
                      <a:pt x="112" y="64"/>
                    </a:cubicBezTo>
                    <a:cubicBezTo>
                      <a:pt x="112" y="112"/>
                      <a:pt x="112" y="112"/>
                      <a:pt x="112" y="112"/>
                    </a:cubicBezTo>
                    <a:cubicBezTo>
                      <a:pt x="80" y="112"/>
                      <a:pt x="80" y="112"/>
                      <a:pt x="80" y="112"/>
                    </a:cubicBezTo>
                    <a:lnTo>
                      <a:pt x="8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10" name="Group 9">
            <a:extLst>
              <a:ext uri="{FF2B5EF4-FFF2-40B4-BE49-F238E27FC236}">
                <a16:creationId xmlns:a16="http://schemas.microsoft.com/office/drawing/2014/main" id="{2EBA4F14-3401-F368-6DB5-DAA529CA52B5}"/>
              </a:ext>
            </a:extLst>
          </p:cNvPr>
          <p:cNvGrpSpPr/>
          <p:nvPr/>
        </p:nvGrpSpPr>
        <p:grpSpPr>
          <a:xfrm>
            <a:off x="11832000" y="636761"/>
            <a:ext cx="360000" cy="1512000"/>
            <a:chOff x="11832000" y="636761"/>
            <a:chExt cx="360000" cy="1512000"/>
          </a:xfrm>
        </p:grpSpPr>
        <p:sp>
          <p:nvSpPr>
            <p:cNvPr id="21" name="Rectangle: Top Corners Rounded 20">
              <a:extLst>
                <a:ext uri="{FF2B5EF4-FFF2-40B4-BE49-F238E27FC236}">
                  <a16:creationId xmlns:a16="http://schemas.microsoft.com/office/drawing/2014/main" id="{C32608BB-7FAD-2BFF-44A4-EAB5BFB133FA}"/>
                </a:ext>
              </a:extLst>
            </p:cNvPr>
            <p:cNvSpPr/>
            <p:nvPr/>
          </p:nvSpPr>
          <p:spPr>
            <a:xfrm rot="5400000" flipV="1">
              <a:off x="11256000" y="1212761"/>
              <a:ext cx="1512000" cy="360000"/>
            </a:xfrm>
            <a:prstGeom prst="round2SameRect">
              <a:avLst>
                <a:gd name="adj1" fmla="val 12980"/>
                <a:gd name="adj2" fmla="val 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22" name="TextBox 21">
              <a:extLst>
                <a:ext uri="{FF2B5EF4-FFF2-40B4-BE49-F238E27FC236}">
                  <a16:creationId xmlns:a16="http://schemas.microsoft.com/office/drawing/2014/main" id="{1F3F5040-F26C-C110-98A3-79CC8DC77C4C}"/>
                </a:ext>
              </a:extLst>
            </p:cNvPr>
            <p:cNvSpPr txBox="1"/>
            <p:nvPr/>
          </p:nvSpPr>
          <p:spPr>
            <a:xfrm rot="5400000">
              <a:off x="11368898" y="1323512"/>
              <a:ext cx="1296000" cy="138499"/>
            </a:xfrm>
            <a:prstGeom prst="rect">
              <a:avLst/>
            </a:prstGeom>
            <a:noFill/>
          </p:spPr>
          <p:txBody>
            <a:bodyPr wrap="square" lIns="0" tIns="0" rIns="0" bIns="0">
              <a:spAutoFit/>
            </a:bodyPr>
            <a:lstStyle/>
            <a:p>
              <a:pPr algn="ctr"/>
              <a:r>
                <a:rPr lang="en-GB" sz="900" b="1">
                  <a:solidFill>
                    <a:schemeClr val="bg1"/>
                  </a:solidFill>
                </a:rPr>
                <a:t>Asesoramiento en materia de suscripción</a:t>
              </a:r>
            </a:p>
          </p:txBody>
        </p:sp>
        <p:sp>
          <p:nvSpPr>
            <p:cNvPr id="3" name="Rectangle: Top Corners Rounded 2">
              <a:hlinkClick r:id="rId4" action="ppaction://hlinksldjump"/>
              <a:extLst>
                <a:ext uri="{FF2B5EF4-FFF2-40B4-BE49-F238E27FC236}">
                  <a16:creationId xmlns:a16="http://schemas.microsoft.com/office/drawing/2014/main" id="{6EE99F95-00BE-C5F8-3936-E33986FB06F3}"/>
                </a:ext>
              </a:extLst>
            </p:cNvPr>
            <p:cNvSpPr/>
            <p:nvPr/>
          </p:nvSpPr>
          <p:spPr>
            <a:xfrm rot="5400000" flipV="1">
              <a:off x="11256000" y="1212761"/>
              <a:ext cx="1512000" cy="360000"/>
            </a:xfrm>
            <a:prstGeom prst="round2SameRect">
              <a:avLst>
                <a:gd name="adj1" fmla="val 12980"/>
                <a:gd name="adj2"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grpSp>
      <p:pic>
        <p:nvPicPr>
          <p:cNvPr id="13" name="Picture 12">
            <a:extLst>
              <a:ext uri="{FF2B5EF4-FFF2-40B4-BE49-F238E27FC236}">
                <a16:creationId xmlns:a16="http://schemas.microsoft.com/office/drawing/2014/main" id="{3EC766A2-C48A-EBEE-458C-461D0A740189}"/>
              </a:ext>
            </a:extLst>
          </p:cNvPr>
          <p:cNvPicPr>
            <a:picLocks noChangeAspect="1"/>
          </p:cNvPicPr>
          <p:nvPr/>
        </p:nvPicPr>
        <p:blipFill>
          <a:blip r:embed="rId5"/>
          <a:stretch>
            <a:fillRect/>
          </a:stretch>
        </p:blipFill>
        <p:spPr>
          <a:xfrm>
            <a:off x="1015662" y="1177063"/>
            <a:ext cx="10108734" cy="5123532"/>
          </a:xfrm>
          <a:prstGeom prst="rect">
            <a:avLst/>
          </a:prstGeom>
        </p:spPr>
      </p:pic>
    </p:spTree>
    <p:extLst>
      <p:ext uri="{BB962C8B-B14F-4D97-AF65-F5344CB8AC3E}">
        <p14:creationId xmlns:p14="http://schemas.microsoft.com/office/powerpoint/2010/main" val="39752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A85F6-C197-1900-D65E-F9F4510558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E59C04-0F31-0FA5-C525-42604348B050}"/>
              </a:ext>
            </a:extLst>
          </p:cNvPr>
          <p:cNvSpPr>
            <a:spLocks noGrp="1"/>
          </p:cNvSpPr>
          <p:nvPr>
            <p:ph type="title"/>
          </p:nvPr>
        </p:nvSpPr>
        <p:spPr/>
        <p:txBody>
          <a:bodyPr/>
          <a:lstStyle/>
          <a:p>
            <a:r>
              <a:rPr lang="en-US" dirty="0"/>
              <a:t>Underwriter+ - Multiples </a:t>
            </a:r>
            <a:r>
              <a:rPr lang="en-US" dirty="0" err="1"/>
              <a:t>ubicaciones</a:t>
            </a:r>
            <a:endParaRPr lang="en-US" dirty="0"/>
          </a:p>
        </p:txBody>
      </p:sp>
      <p:sp>
        <p:nvSpPr>
          <p:cNvPr id="9" name="Text Placeholder 8">
            <a:extLst>
              <a:ext uri="{FF2B5EF4-FFF2-40B4-BE49-F238E27FC236}">
                <a16:creationId xmlns:a16="http://schemas.microsoft.com/office/drawing/2014/main" id="{4DF3F282-7EDB-1785-B8CF-405A28AC7B36}"/>
              </a:ext>
            </a:extLst>
          </p:cNvPr>
          <p:cNvSpPr>
            <a:spLocks noGrp="1"/>
          </p:cNvSpPr>
          <p:nvPr>
            <p:ph type="body" sz="quarter" idx="12"/>
          </p:nvPr>
        </p:nvSpPr>
        <p:spPr>
          <a:xfrm>
            <a:off x="485776" y="806400"/>
            <a:ext cx="11240371" cy="594044"/>
          </a:xfrm>
        </p:spPr>
        <p:txBody>
          <a:bodyPr>
            <a:noAutofit/>
          </a:bodyPr>
          <a:lstStyle/>
          <a:p>
            <a:r>
              <a:rPr lang="es-MX" sz="1400" dirty="0"/>
              <a:t>Caso Ejemplo: 6 ubicaciones en diferentes provincias de Panamá</a:t>
            </a:r>
          </a:p>
        </p:txBody>
      </p:sp>
      <p:sp>
        <p:nvSpPr>
          <p:cNvPr id="4" name="Slide Number Placeholder 3">
            <a:extLst>
              <a:ext uri="{FF2B5EF4-FFF2-40B4-BE49-F238E27FC236}">
                <a16:creationId xmlns:a16="http://schemas.microsoft.com/office/drawing/2014/main" id="{D01E0562-9693-106C-DEC3-EB6B62FE9A4C}"/>
              </a:ext>
            </a:extLst>
          </p:cNvPr>
          <p:cNvSpPr>
            <a:spLocks noGrp="1"/>
          </p:cNvSpPr>
          <p:nvPr>
            <p:ph type="sldNum" sz="quarter" idx="10"/>
          </p:nvPr>
        </p:nvSpPr>
        <p:spPr/>
        <p:txBody>
          <a:bodyPr/>
          <a:lstStyle/>
          <a:p>
            <a:pPr algn="r"/>
            <a:fld id="{DF66040D-6F20-4F4B-8995-856BEECD84BE}" type="slidenum">
              <a:rPr lang="en-GB" smtClean="0"/>
              <a:t>13</a:t>
            </a:fld>
            <a:endParaRPr lang="en-GB"/>
          </a:p>
        </p:txBody>
      </p:sp>
      <p:grpSp>
        <p:nvGrpSpPr>
          <p:cNvPr id="24" name="Group 23">
            <a:extLst>
              <a:ext uri="{FF2B5EF4-FFF2-40B4-BE49-F238E27FC236}">
                <a16:creationId xmlns:a16="http://schemas.microsoft.com/office/drawing/2014/main" id="{1F600F0D-BFED-E0C0-120D-E96DCFAA965E}"/>
              </a:ext>
            </a:extLst>
          </p:cNvPr>
          <p:cNvGrpSpPr/>
          <p:nvPr/>
        </p:nvGrpSpPr>
        <p:grpSpPr>
          <a:xfrm>
            <a:off x="11832000" y="-1"/>
            <a:ext cx="360000" cy="363066"/>
            <a:chOff x="11832000" y="-1"/>
            <a:chExt cx="360000" cy="363066"/>
          </a:xfrm>
        </p:grpSpPr>
        <p:sp>
          <p:nvSpPr>
            <p:cNvPr id="5" name="Freeform: Shape 4">
              <a:hlinkClick r:id="rId3" action="ppaction://hlinksldjump"/>
              <a:extLst>
                <a:ext uri="{FF2B5EF4-FFF2-40B4-BE49-F238E27FC236}">
                  <a16:creationId xmlns:a16="http://schemas.microsoft.com/office/drawing/2014/main" id="{16CB9DC1-DCFE-3974-D8FB-846A56F17510}"/>
                </a:ext>
              </a:extLst>
            </p:cNvPr>
            <p:cNvSpPr/>
            <p:nvPr/>
          </p:nvSpPr>
          <p:spPr>
            <a:xfrm>
              <a:off x="11832000" y="-1"/>
              <a:ext cx="360000" cy="363066"/>
            </a:xfrm>
            <a:custGeom>
              <a:avLst/>
              <a:gdLst>
                <a:gd name="connsiteX0" fmla="*/ 0 w 485775"/>
                <a:gd name="connsiteY0" fmla="*/ 0 h 489912"/>
                <a:gd name="connsiteX1" fmla="*/ 217881 w 485775"/>
                <a:gd name="connsiteY1" fmla="*/ 0 h 489912"/>
                <a:gd name="connsiteX2" fmla="*/ 217881 w 485775"/>
                <a:gd name="connsiteY2" fmla="*/ 1 h 489912"/>
                <a:gd name="connsiteX3" fmla="*/ 485775 w 485775"/>
                <a:gd name="connsiteY3" fmla="*/ 1 h 489912"/>
                <a:gd name="connsiteX4" fmla="*/ 485775 w 485775"/>
                <a:gd name="connsiteY4" fmla="*/ 489912 h 489912"/>
                <a:gd name="connsiteX5" fmla="*/ 57317 w 485775"/>
                <a:gd name="connsiteY5" fmla="*/ 489912 h 489912"/>
                <a:gd name="connsiteX6" fmla="*/ 1 w 485775"/>
                <a:gd name="connsiteY6" fmla="*/ 432596 h 489912"/>
                <a:gd name="connsiteX7" fmla="*/ 1 w 485775"/>
                <a:gd name="connsiteY7" fmla="*/ 273363 h 489912"/>
                <a:gd name="connsiteX8" fmla="*/ 0 w 485775"/>
                <a:gd name="connsiteY8" fmla="*/ 273363 h 48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5" h="489912">
                  <a:moveTo>
                    <a:pt x="0" y="0"/>
                  </a:moveTo>
                  <a:lnTo>
                    <a:pt x="217881" y="0"/>
                  </a:lnTo>
                  <a:lnTo>
                    <a:pt x="217881" y="1"/>
                  </a:lnTo>
                  <a:lnTo>
                    <a:pt x="485775" y="1"/>
                  </a:lnTo>
                  <a:lnTo>
                    <a:pt x="485775" y="489912"/>
                  </a:lnTo>
                  <a:lnTo>
                    <a:pt x="57317" y="489912"/>
                  </a:lnTo>
                  <a:cubicBezTo>
                    <a:pt x="25661" y="489912"/>
                    <a:pt x="1" y="464251"/>
                    <a:pt x="1" y="432596"/>
                  </a:cubicBezTo>
                  <a:lnTo>
                    <a:pt x="1" y="273363"/>
                  </a:lnTo>
                  <a:lnTo>
                    <a:pt x="0" y="273363"/>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GB">
                <a:solidFill>
                  <a:schemeClr val="bg1"/>
                </a:solidFill>
              </a:endParaRPr>
            </a:p>
          </p:txBody>
        </p:sp>
        <p:grpSp>
          <p:nvGrpSpPr>
            <p:cNvPr id="6" name="Group 4" descr="Home.">
              <a:extLst>
                <a:ext uri="{FF2B5EF4-FFF2-40B4-BE49-F238E27FC236}">
                  <a16:creationId xmlns:a16="http://schemas.microsoft.com/office/drawing/2014/main" id="{E020DB19-7633-72B3-B1D4-2CAF64854532}"/>
                </a:ext>
              </a:extLst>
            </p:cNvPr>
            <p:cNvGrpSpPr>
              <a:grpSpLocks noChangeAspect="1"/>
            </p:cNvGrpSpPr>
            <p:nvPr/>
          </p:nvGrpSpPr>
          <p:grpSpPr bwMode="auto">
            <a:xfrm>
              <a:off x="11928384" y="103455"/>
              <a:ext cx="167231" cy="156155"/>
              <a:chOff x="3406" y="1726"/>
              <a:chExt cx="619" cy="578"/>
            </a:xfrm>
            <a:solidFill>
              <a:schemeClr val="accent1"/>
            </a:solidFill>
          </p:grpSpPr>
          <p:sp>
            <p:nvSpPr>
              <p:cNvPr id="7" name="Freeform 5">
                <a:extLst>
                  <a:ext uri="{FF2B5EF4-FFF2-40B4-BE49-F238E27FC236}">
                    <a16:creationId xmlns:a16="http://schemas.microsoft.com/office/drawing/2014/main" id="{01EB26F0-E81C-FD1F-A33D-F2744D10B81C}"/>
                  </a:ext>
                </a:extLst>
              </p:cNvPr>
              <p:cNvSpPr>
                <a:spLocks/>
              </p:cNvSpPr>
              <p:nvPr/>
            </p:nvSpPr>
            <p:spPr bwMode="auto">
              <a:xfrm>
                <a:off x="3406" y="1726"/>
                <a:ext cx="619" cy="273"/>
              </a:xfrm>
              <a:custGeom>
                <a:avLst/>
                <a:gdLst>
                  <a:gd name="T0" fmla="*/ 254 w 258"/>
                  <a:gd name="T1" fmla="*/ 99 h 114"/>
                  <a:gd name="T2" fmla="*/ 134 w 258"/>
                  <a:gd name="T3" fmla="*/ 3 h 114"/>
                  <a:gd name="T4" fmla="*/ 124 w 258"/>
                  <a:gd name="T5" fmla="*/ 3 h 114"/>
                  <a:gd name="T6" fmla="*/ 4 w 258"/>
                  <a:gd name="T7" fmla="*/ 99 h 114"/>
                  <a:gd name="T8" fmla="*/ 3 w 258"/>
                  <a:gd name="T9" fmla="*/ 110 h 114"/>
                  <a:gd name="T10" fmla="*/ 14 w 258"/>
                  <a:gd name="T11" fmla="*/ 111 h 114"/>
                  <a:gd name="T12" fmla="*/ 129 w 258"/>
                  <a:gd name="T13" fmla="*/ 19 h 114"/>
                  <a:gd name="T14" fmla="*/ 244 w 258"/>
                  <a:gd name="T15" fmla="*/ 111 h 114"/>
                  <a:gd name="T16" fmla="*/ 249 w 258"/>
                  <a:gd name="T17" fmla="*/ 113 h 114"/>
                  <a:gd name="T18" fmla="*/ 255 w 258"/>
                  <a:gd name="T19" fmla="*/ 110 h 114"/>
                  <a:gd name="T20" fmla="*/ 254 w 258"/>
                  <a:gd name="T21"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114">
                    <a:moveTo>
                      <a:pt x="254" y="99"/>
                    </a:moveTo>
                    <a:cubicBezTo>
                      <a:pt x="134" y="3"/>
                      <a:pt x="134" y="3"/>
                      <a:pt x="134" y="3"/>
                    </a:cubicBezTo>
                    <a:cubicBezTo>
                      <a:pt x="131" y="0"/>
                      <a:pt x="127" y="0"/>
                      <a:pt x="124" y="3"/>
                    </a:cubicBezTo>
                    <a:cubicBezTo>
                      <a:pt x="4" y="99"/>
                      <a:pt x="4" y="99"/>
                      <a:pt x="4" y="99"/>
                    </a:cubicBezTo>
                    <a:cubicBezTo>
                      <a:pt x="1" y="102"/>
                      <a:pt x="0" y="107"/>
                      <a:pt x="3" y="110"/>
                    </a:cubicBezTo>
                    <a:cubicBezTo>
                      <a:pt x="6" y="113"/>
                      <a:pt x="11" y="114"/>
                      <a:pt x="14" y="111"/>
                    </a:cubicBezTo>
                    <a:cubicBezTo>
                      <a:pt x="129" y="19"/>
                      <a:pt x="129" y="19"/>
                      <a:pt x="129" y="19"/>
                    </a:cubicBezTo>
                    <a:cubicBezTo>
                      <a:pt x="244" y="111"/>
                      <a:pt x="244" y="111"/>
                      <a:pt x="244" y="111"/>
                    </a:cubicBezTo>
                    <a:cubicBezTo>
                      <a:pt x="246" y="112"/>
                      <a:pt x="247" y="113"/>
                      <a:pt x="249" y="113"/>
                    </a:cubicBezTo>
                    <a:cubicBezTo>
                      <a:pt x="252" y="113"/>
                      <a:pt x="254" y="112"/>
                      <a:pt x="255" y="110"/>
                    </a:cubicBezTo>
                    <a:cubicBezTo>
                      <a:pt x="258" y="107"/>
                      <a:pt x="258" y="102"/>
                      <a:pt x="254"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EA36A2A0-E26C-0E8F-83C7-EEB12415D12A}"/>
                  </a:ext>
                </a:extLst>
              </p:cNvPr>
              <p:cNvSpPr>
                <a:spLocks noEditPoints="1"/>
              </p:cNvSpPr>
              <p:nvPr/>
            </p:nvSpPr>
            <p:spPr bwMode="auto">
              <a:xfrm>
                <a:off x="3485" y="1997"/>
                <a:ext cx="461" cy="307"/>
              </a:xfrm>
              <a:custGeom>
                <a:avLst/>
                <a:gdLst>
                  <a:gd name="T0" fmla="*/ 184 w 192"/>
                  <a:gd name="T1" fmla="*/ 0 h 128"/>
                  <a:gd name="T2" fmla="*/ 176 w 192"/>
                  <a:gd name="T3" fmla="*/ 8 h 128"/>
                  <a:gd name="T4" fmla="*/ 176 w 192"/>
                  <a:gd name="T5" fmla="*/ 112 h 128"/>
                  <a:gd name="T6" fmla="*/ 128 w 192"/>
                  <a:gd name="T7" fmla="*/ 112 h 128"/>
                  <a:gd name="T8" fmla="*/ 128 w 192"/>
                  <a:gd name="T9" fmla="*/ 56 h 128"/>
                  <a:gd name="T10" fmla="*/ 120 w 192"/>
                  <a:gd name="T11" fmla="*/ 48 h 128"/>
                  <a:gd name="T12" fmla="*/ 72 w 192"/>
                  <a:gd name="T13" fmla="*/ 48 h 128"/>
                  <a:gd name="T14" fmla="*/ 64 w 192"/>
                  <a:gd name="T15" fmla="*/ 56 h 128"/>
                  <a:gd name="T16" fmla="*/ 64 w 192"/>
                  <a:gd name="T17" fmla="*/ 112 h 128"/>
                  <a:gd name="T18" fmla="*/ 16 w 192"/>
                  <a:gd name="T19" fmla="*/ 112 h 128"/>
                  <a:gd name="T20" fmla="*/ 16 w 192"/>
                  <a:gd name="T21" fmla="*/ 8 h 128"/>
                  <a:gd name="T22" fmla="*/ 8 w 192"/>
                  <a:gd name="T23" fmla="*/ 0 h 128"/>
                  <a:gd name="T24" fmla="*/ 0 w 192"/>
                  <a:gd name="T25" fmla="*/ 8 h 128"/>
                  <a:gd name="T26" fmla="*/ 0 w 192"/>
                  <a:gd name="T27" fmla="*/ 120 h 128"/>
                  <a:gd name="T28" fmla="*/ 8 w 192"/>
                  <a:gd name="T29" fmla="*/ 128 h 128"/>
                  <a:gd name="T30" fmla="*/ 184 w 192"/>
                  <a:gd name="T31" fmla="*/ 128 h 128"/>
                  <a:gd name="T32" fmla="*/ 192 w 192"/>
                  <a:gd name="T33" fmla="*/ 120 h 128"/>
                  <a:gd name="T34" fmla="*/ 192 w 192"/>
                  <a:gd name="T35" fmla="*/ 8 h 128"/>
                  <a:gd name="T36" fmla="*/ 184 w 192"/>
                  <a:gd name="T37" fmla="*/ 0 h 128"/>
                  <a:gd name="T38" fmla="*/ 80 w 192"/>
                  <a:gd name="T39" fmla="*/ 64 h 128"/>
                  <a:gd name="T40" fmla="*/ 112 w 192"/>
                  <a:gd name="T41" fmla="*/ 64 h 128"/>
                  <a:gd name="T42" fmla="*/ 112 w 192"/>
                  <a:gd name="T43" fmla="*/ 112 h 128"/>
                  <a:gd name="T44" fmla="*/ 80 w 192"/>
                  <a:gd name="T45" fmla="*/ 112 h 128"/>
                  <a:gd name="T46" fmla="*/ 80 w 192"/>
                  <a:gd name="T4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28">
                    <a:moveTo>
                      <a:pt x="184" y="0"/>
                    </a:moveTo>
                    <a:cubicBezTo>
                      <a:pt x="180" y="0"/>
                      <a:pt x="176" y="4"/>
                      <a:pt x="176" y="8"/>
                    </a:cubicBezTo>
                    <a:cubicBezTo>
                      <a:pt x="176" y="112"/>
                      <a:pt x="176" y="112"/>
                      <a:pt x="176" y="112"/>
                    </a:cubicBezTo>
                    <a:cubicBezTo>
                      <a:pt x="128" y="112"/>
                      <a:pt x="128" y="112"/>
                      <a:pt x="128" y="112"/>
                    </a:cubicBezTo>
                    <a:cubicBezTo>
                      <a:pt x="128" y="56"/>
                      <a:pt x="128" y="56"/>
                      <a:pt x="128" y="56"/>
                    </a:cubicBezTo>
                    <a:cubicBezTo>
                      <a:pt x="128" y="52"/>
                      <a:pt x="125" y="48"/>
                      <a:pt x="120" y="48"/>
                    </a:cubicBezTo>
                    <a:cubicBezTo>
                      <a:pt x="72" y="48"/>
                      <a:pt x="72" y="48"/>
                      <a:pt x="72" y="48"/>
                    </a:cubicBezTo>
                    <a:cubicBezTo>
                      <a:pt x="68" y="48"/>
                      <a:pt x="64" y="52"/>
                      <a:pt x="64" y="56"/>
                    </a:cubicBezTo>
                    <a:cubicBezTo>
                      <a:pt x="64" y="112"/>
                      <a:pt x="64" y="112"/>
                      <a:pt x="64" y="112"/>
                    </a:cubicBezTo>
                    <a:cubicBezTo>
                      <a:pt x="16" y="112"/>
                      <a:pt x="16" y="112"/>
                      <a:pt x="16" y="112"/>
                    </a:cubicBezTo>
                    <a:cubicBezTo>
                      <a:pt x="16" y="8"/>
                      <a:pt x="16" y="8"/>
                      <a:pt x="16" y="8"/>
                    </a:cubicBezTo>
                    <a:cubicBezTo>
                      <a:pt x="16" y="4"/>
                      <a:pt x="13" y="0"/>
                      <a:pt x="8" y="0"/>
                    </a:cubicBezTo>
                    <a:cubicBezTo>
                      <a:pt x="4" y="0"/>
                      <a:pt x="0" y="4"/>
                      <a:pt x="0" y="8"/>
                    </a:cubicBezTo>
                    <a:cubicBezTo>
                      <a:pt x="0" y="120"/>
                      <a:pt x="0" y="120"/>
                      <a:pt x="0" y="120"/>
                    </a:cubicBezTo>
                    <a:cubicBezTo>
                      <a:pt x="0" y="124"/>
                      <a:pt x="4" y="128"/>
                      <a:pt x="8" y="128"/>
                    </a:cubicBezTo>
                    <a:cubicBezTo>
                      <a:pt x="184" y="128"/>
                      <a:pt x="184" y="128"/>
                      <a:pt x="184" y="128"/>
                    </a:cubicBezTo>
                    <a:cubicBezTo>
                      <a:pt x="189" y="128"/>
                      <a:pt x="192" y="124"/>
                      <a:pt x="192" y="120"/>
                    </a:cubicBezTo>
                    <a:cubicBezTo>
                      <a:pt x="192" y="8"/>
                      <a:pt x="192" y="8"/>
                      <a:pt x="192" y="8"/>
                    </a:cubicBezTo>
                    <a:cubicBezTo>
                      <a:pt x="192" y="4"/>
                      <a:pt x="189" y="0"/>
                      <a:pt x="184" y="0"/>
                    </a:cubicBezTo>
                    <a:close/>
                    <a:moveTo>
                      <a:pt x="80" y="64"/>
                    </a:moveTo>
                    <a:cubicBezTo>
                      <a:pt x="112" y="64"/>
                      <a:pt x="112" y="64"/>
                      <a:pt x="112" y="64"/>
                    </a:cubicBezTo>
                    <a:cubicBezTo>
                      <a:pt x="112" y="112"/>
                      <a:pt x="112" y="112"/>
                      <a:pt x="112" y="112"/>
                    </a:cubicBezTo>
                    <a:cubicBezTo>
                      <a:pt x="80" y="112"/>
                      <a:pt x="80" y="112"/>
                      <a:pt x="80" y="112"/>
                    </a:cubicBezTo>
                    <a:lnTo>
                      <a:pt x="8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10" name="Group 9">
            <a:extLst>
              <a:ext uri="{FF2B5EF4-FFF2-40B4-BE49-F238E27FC236}">
                <a16:creationId xmlns:a16="http://schemas.microsoft.com/office/drawing/2014/main" id="{17340E8B-8EE7-10A2-D08D-7A0C86E82D85}"/>
              </a:ext>
            </a:extLst>
          </p:cNvPr>
          <p:cNvGrpSpPr/>
          <p:nvPr/>
        </p:nvGrpSpPr>
        <p:grpSpPr>
          <a:xfrm>
            <a:off x="11832000" y="636761"/>
            <a:ext cx="360000" cy="1512000"/>
            <a:chOff x="11832000" y="636761"/>
            <a:chExt cx="360000" cy="1512000"/>
          </a:xfrm>
        </p:grpSpPr>
        <p:sp>
          <p:nvSpPr>
            <p:cNvPr id="21" name="Rectangle: Top Corners Rounded 20">
              <a:extLst>
                <a:ext uri="{FF2B5EF4-FFF2-40B4-BE49-F238E27FC236}">
                  <a16:creationId xmlns:a16="http://schemas.microsoft.com/office/drawing/2014/main" id="{FC5D07AD-CDA3-FB78-78F7-D403C640A572}"/>
                </a:ext>
              </a:extLst>
            </p:cNvPr>
            <p:cNvSpPr/>
            <p:nvPr/>
          </p:nvSpPr>
          <p:spPr>
            <a:xfrm rot="5400000" flipV="1">
              <a:off x="11256000" y="1212761"/>
              <a:ext cx="1512000" cy="360000"/>
            </a:xfrm>
            <a:prstGeom prst="round2SameRect">
              <a:avLst>
                <a:gd name="adj1" fmla="val 12980"/>
                <a:gd name="adj2" fmla="val 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22" name="TextBox 21">
              <a:extLst>
                <a:ext uri="{FF2B5EF4-FFF2-40B4-BE49-F238E27FC236}">
                  <a16:creationId xmlns:a16="http://schemas.microsoft.com/office/drawing/2014/main" id="{EB41C78B-1A66-9BB2-DE2B-C0D71A64E616}"/>
                </a:ext>
              </a:extLst>
            </p:cNvPr>
            <p:cNvSpPr txBox="1"/>
            <p:nvPr/>
          </p:nvSpPr>
          <p:spPr>
            <a:xfrm rot="5400000">
              <a:off x="11368898" y="1323512"/>
              <a:ext cx="1296000" cy="138499"/>
            </a:xfrm>
            <a:prstGeom prst="rect">
              <a:avLst/>
            </a:prstGeom>
            <a:noFill/>
          </p:spPr>
          <p:txBody>
            <a:bodyPr wrap="square" lIns="0" tIns="0" rIns="0" bIns="0">
              <a:spAutoFit/>
            </a:bodyPr>
            <a:lstStyle/>
            <a:p>
              <a:pPr algn="ctr"/>
              <a:r>
                <a:rPr lang="en-GB" sz="900" b="1">
                  <a:solidFill>
                    <a:schemeClr val="bg1"/>
                  </a:solidFill>
                </a:rPr>
                <a:t>Asesoramiento en materia de suscripción</a:t>
              </a:r>
            </a:p>
          </p:txBody>
        </p:sp>
        <p:sp>
          <p:nvSpPr>
            <p:cNvPr id="3" name="Rectangle: Top Corners Rounded 2">
              <a:hlinkClick r:id="rId4" action="ppaction://hlinksldjump"/>
              <a:extLst>
                <a:ext uri="{FF2B5EF4-FFF2-40B4-BE49-F238E27FC236}">
                  <a16:creationId xmlns:a16="http://schemas.microsoft.com/office/drawing/2014/main" id="{ED3CA8C9-B7B4-FC73-ADED-411E2E68FFEA}"/>
                </a:ext>
              </a:extLst>
            </p:cNvPr>
            <p:cNvSpPr/>
            <p:nvPr/>
          </p:nvSpPr>
          <p:spPr>
            <a:xfrm rot="5400000" flipV="1">
              <a:off x="11256000" y="1212761"/>
              <a:ext cx="1512000" cy="360000"/>
            </a:xfrm>
            <a:prstGeom prst="round2SameRect">
              <a:avLst>
                <a:gd name="adj1" fmla="val 12980"/>
                <a:gd name="adj2"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grpSp>
      <p:pic>
        <p:nvPicPr>
          <p:cNvPr id="12" name="Picture 11">
            <a:extLst>
              <a:ext uri="{FF2B5EF4-FFF2-40B4-BE49-F238E27FC236}">
                <a16:creationId xmlns:a16="http://schemas.microsoft.com/office/drawing/2014/main" id="{84EEFC31-D9A1-BC5C-6CC6-3C6DDB60E50A}"/>
              </a:ext>
            </a:extLst>
          </p:cNvPr>
          <p:cNvPicPr>
            <a:picLocks noChangeAspect="1"/>
          </p:cNvPicPr>
          <p:nvPr/>
        </p:nvPicPr>
        <p:blipFill>
          <a:blip r:embed="rId5"/>
          <a:srcRect b="15723"/>
          <a:stretch>
            <a:fillRect/>
          </a:stretch>
        </p:blipFill>
        <p:spPr>
          <a:xfrm>
            <a:off x="608465" y="1103422"/>
            <a:ext cx="7570800" cy="2884438"/>
          </a:xfrm>
          <a:prstGeom prst="rect">
            <a:avLst/>
          </a:prstGeom>
        </p:spPr>
      </p:pic>
      <p:pic>
        <p:nvPicPr>
          <p:cNvPr id="15" name="Picture 14">
            <a:extLst>
              <a:ext uri="{FF2B5EF4-FFF2-40B4-BE49-F238E27FC236}">
                <a16:creationId xmlns:a16="http://schemas.microsoft.com/office/drawing/2014/main" id="{EFB07627-476B-C973-ABA2-C379CCD17FD5}"/>
              </a:ext>
            </a:extLst>
          </p:cNvPr>
          <p:cNvPicPr>
            <a:picLocks noChangeAspect="1"/>
          </p:cNvPicPr>
          <p:nvPr/>
        </p:nvPicPr>
        <p:blipFill>
          <a:blip r:embed="rId6"/>
          <a:stretch>
            <a:fillRect/>
          </a:stretch>
        </p:blipFill>
        <p:spPr>
          <a:xfrm>
            <a:off x="731775" y="4054972"/>
            <a:ext cx="7447490" cy="2231652"/>
          </a:xfrm>
          <a:prstGeom prst="rect">
            <a:avLst/>
          </a:prstGeom>
        </p:spPr>
      </p:pic>
    </p:spTree>
    <p:extLst>
      <p:ext uri="{BB962C8B-B14F-4D97-AF65-F5344CB8AC3E}">
        <p14:creationId xmlns:p14="http://schemas.microsoft.com/office/powerpoint/2010/main" val="58045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7C5CB-BF74-D034-52B4-99C93659111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75B5A3E-3AEE-1234-7399-04D18DAD29DD}"/>
              </a:ext>
            </a:extLst>
          </p:cNvPr>
          <p:cNvSpPr>
            <a:spLocks noGrp="1"/>
          </p:cNvSpPr>
          <p:nvPr>
            <p:ph type="title"/>
          </p:nvPr>
        </p:nvSpPr>
        <p:spPr>
          <a:xfrm>
            <a:off x="482600" y="1156880"/>
            <a:ext cx="8308600" cy="4964519"/>
          </a:xfrm>
        </p:spPr>
        <p:txBody>
          <a:bodyPr>
            <a:normAutofit/>
          </a:bodyPr>
          <a:lstStyle/>
          <a:p>
            <a:r>
              <a:rPr lang="en-GB" dirty="0"/>
              <a:t>GC AdvantagePoint ©</a:t>
            </a:r>
            <a:br>
              <a:rPr lang="en-GB" dirty="0"/>
            </a:br>
            <a:r>
              <a:rPr lang="en-GB" dirty="0"/>
              <a:t>Event Impact</a:t>
            </a:r>
          </a:p>
        </p:txBody>
      </p:sp>
      <p:sp>
        <p:nvSpPr>
          <p:cNvPr id="5" name="Text Placeholder 2">
            <a:extLst>
              <a:ext uri="{FF2B5EF4-FFF2-40B4-BE49-F238E27FC236}">
                <a16:creationId xmlns:a16="http://schemas.microsoft.com/office/drawing/2014/main" id="{E19F81CA-901B-229A-97AB-DC030FE3C678}"/>
              </a:ext>
            </a:extLst>
          </p:cNvPr>
          <p:cNvSpPr>
            <a:spLocks noGrp="1"/>
          </p:cNvSpPr>
          <p:nvPr>
            <p:ph type="body" idx="1" hasCustomPrompt="1"/>
            <p:custDataLst>
              <p:custData r:id="rId1"/>
            </p:custDataLst>
          </p:nvPr>
        </p:nvSpPr>
        <p:spPr>
          <a:xfrm>
            <a:off x="482600" y="630000"/>
            <a:ext cx="11707000" cy="6228000"/>
          </a:xfrm>
        </p:spPr>
        <p:txBody>
          <a:bodyPr wrap="none" lIns="0" tIns="46800" rIns="216000" bIns="0" anchor="b" anchorCtr="0"/>
          <a:lstStyle>
            <a:lvl1pPr marL="0" indent="0" algn="l">
              <a:buNone/>
              <a:defRPr sz="30000" b="1">
                <a:solidFill>
                  <a:schemeClr val="l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3</a:t>
            </a:r>
          </a:p>
        </p:txBody>
      </p:sp>
      <p:sp>
        <p:nvSpPr>
          <p:cNvPr id="6" name="Freeform 5">
            <a:extLst>
              <a:ext uri="{FF2B5EF4-FFF2-40B4-BE49-F238E27FC236}">
                <a16:creationId xmlns:a16="http://schemas.microsoft.com/office/drawing/2014/main" id="{843DF56D-07F2-033E-4638-255764913D31}"/>
              </a:ext>
            </a:extLst>
          </p:cNvPr>
          <p:cNvSpPr>
            <a:spLocks noChangeAspect="1" noEditPoints="1"/>
          </p:cNvSpPr>
          <p:nvPr/>
        </p:nvSpPr>
        <p:spPr bwMode="auto">
          <a:xfrm>
            <a:off x="482600" y="373143"/>
            <a:ext cx="520012" cy="516803"/>
          </a:xfrm>
          <a:custGeom>
            <a:avLst/>
            <a:gdLst>
              <a:gd name="T0" fmla="*/ 115 w 116"/>
              <a:gd name="T1" fmla="*/ 109 h 116"/>
              <a:gd name="T2" fmla="*/ 85 w 116"/>
              <a:gd name="T3" fmla="*/ 79 h 116"/>
              <a:gd name="T4" fmla="*/ 96 w 116"/>
              <a:gd name="T5" fmla="*/ 48 h 116"/>
              <a:gd name="T6" fmla="*/ 48 w 116"/>
              <a:gd name="T7" fmla="*/ 0 h 116"/>
              <a:gd name="T8" fmla="*/ 0 w 116"/>
              <a:gd name="T9" fmla="*/ 48 h 116"/>
              <a:gd name="T10" fmla="*/ 48 w 116"/>
              <a:gd name="T11" fmla="*/ 96 h 116"/>
              <a:gd name="T12" fmla="*/ 79 w 116"/>
              <a:gd name="T13" fmla="*/ 85 h 116"/>
              <a:gd name="T14" fmla="*/ 109 w 116"/>
              <a:gd name="T15" fmla="*/ 115 h 116"/>
              <a:gd name="T16" fmla="*/ 112 w 116"/>
              <a:gd name="T17" fmla="*/ 116 h 116"/>
              <a:gd name="T18" fmla="*/ 115 w 116"/>
              <a:gd name="T19" fmla="*/ 115 h 116"/>
              <a:gd name="T20" fmla="*/ 115 w 116"/>
              <a:gd name="T21" fmla="*/ 109 h 116"/>
              <a:gd name="T22" fmla="*/ 8 w 116"/>
              <a:gd name="T23" fmla="*/ 48 h 116"/>
              <a:gd name="T24" fmla="*/ 48 w 116"/>
              <a:gd name="T25" fmla="*/ 8 h 116"/>
              <a:gd name="T26" fmla="*/ 88 w 116"/>
              <a:gd name="T27" fmla="*/ 48 h 116"/>
              <a:gd name="T28" fmla="*/ 48 w 116"/>
              <a:gd name="T29" fmla="*/ 88 h 116"/>
              <a:gd name="T30" fmla="*/ 8 w 116"/>
              <a:gd name="T31" fmla="*/ 4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6" h="116">
                <a:moveTo>
                  <a:pt x="115" y="109"/>
                </a:moveTo>
                <a:cubicBezTo>
                  <a:pt x="85" y="79"/>
                  <a:pt x="85" y="79"/>
                  <a:pt x="85" y="79"/>
                </a:cubicBezTo>
                <a:cubicBezTo>
                  <a:pt x="92" y="71"/>
                  <a:pt x="96" y="60"/>
                  <a:pt x="96" y="48"/>
                </a:cubicBezTo>
                <a:cubicBezTo>
                  <a:pt x="96" y="22"/>
                  <a:pt x="74" y="0"/>
                  <a:pt x="48" y="0"/>
                </a:cubicBezTo>
                <a:cubicBezTo>
                  <a:pt x="22" y="0"/>
                  <a:pt x="0" y="22"/>
                  <a:pt x="0" y="48"/>
                </a:cubicBezTo>
                <a:cubicBezTo>
                  <a:pt x="0" y="74"/>
                  <a:pt x="22" y="96"/>
                  <a:pt x="48" y="96"/>
                </a:cubicBezTo>
                <a:cubicBezTo>
                  <a:pt x="60" y="96"/>
                  <a:pt x="71" y="92"/>
                  <a:pt x="79" y="85"/>
                </a:cubicBezTo>
                <a:cubicBezTo>
                  <a:pt x="109" y="115"/>
                  <a:pt x="109" y="115"/>
                  <a:pt x="109" y="115"/>
                </a:cubicBezTo>
                <a:cubicBezTo>
                  <a:pt x="110" y="116"/>
                  <a:pt x="111" y="116"/>
                  <a:pt x="112" y="116"/>
                </a:cubicBezTo>
                <a:cubicBezTo>
                  <a:pt x="113" y="116"/>
                  <a:pt x="114" y="116"/>
                  <a:pt x="115" y="115"/>
                </a:cubicBezTo>
                <a:cubicBezTo>
                  <a:pt x="116" y="113"/>
                  <a:pt x="116" y="111"/>
                  <a:pt x="115" y="109"/>
                </a:cubicBezTo>
                <a:close/>
                <a:moveTo>
                  <a:pt x="8" y="48"/>
                </a:moveTo>
                <a:cubicBezTo>
                  <a:pt x="8" y="26"/>
                  <a:pt x="26" y="8"/>
                  <a:pt x="48" y="8"/>
                </a:cubicBezTo>
                <a:cubicBezTo>
                  <a:pt x="70" y="8"/>
                  <a:pt x="88" y="26"/>
                  <a:pt x="88" y="48"/>
                </a:cubicBezTo>
                <a:cubicBezTo>
                  <a:pt x="88" y="70"/>
                  <a:pt x="70" y="88"/>
                  <a:pt x="48" y="88"/>
                </a:cubicBezTo>
                <a:cubicBezTo>
                  <a:pt x="26" y="88"/>
                  <a:pt x="8" y="70"/>
                  <a:pt x="8" y="4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endParaRPr>
          </a:p>
        </p:txBody>
      </p:sp>
      <p:grpSp>
        <p:nvGrpSpPr>
          <p:cNvPr id="24" name="Group 23">
            <a:extLst>
              <a:ext uri="{FF2B5EF4-FFF2-40B4-BE49-F238E27FC236}">
                <a16:creationId xmlns:a16="http://schemas.microsoft.com/office/drawing/2014/main" id="{7A35F0AF-DD24-B5D9-3E7F-6B4A344FCA3B}"/>
              </a:ext>
            </a:extLst>
          </p:cNvPr>
          <p:cNvGrpSpPr/>
          <p:nvPr/>
        </p:nvGrpSpPr>
        <p:grpSpPr>
          <a:xfrm>
            <a:off x="11832000" y="-1"/>
            <a:ext cx="360000" cy="363066"/>
            <a:chOff x="11832000" y="-1"/>
            <a:chExt cx="360000" cy="363066"/>
          </a:xfrm>
        </p:grpSpPr>
        <p:sp>
          <p:nvSpPr>
            <p:cNvPr id="20" name="Freeform: Shape 19">
              <a:hlinkClick r:id="rId3" action="ppaction://hlinksldjump"/>
              <a:extLst>
                <a:ext uri="{FF2B5EF4-FFF2-40B4-BE49-F238E27FC236}">
                  <a16:creationId xmlns:a16="http://schemas.microsoft.com/office/drawing/2014/main" id="{95B778F6-9B1A-77F5-B222-2C56E3B124D9}"/>
                </a:ext>
              </a:extLst>
            </p:cNvPr>
            <p:cNvSpPr/>
            <p:nvPr/>
          </p:nvSpPr>
          <p:spPr>
            <a:xfrm>
              <a:off x="11832000" y="-1"/>
              <a:ext cx="360000" cy="363066"/>
            </a:xfrm>
            <a:custGeom>
              <a:avLst/>
              <a:gdLst>
                <a:gd name="connsiteX0" fmla="*/ 0 w 485775"/>
                <a:gd name="connsiteY0" fmla="*/ 0 h 489912"/>
                <a:gd name="connsiteX1" fmla="*/ 217881 w 485775"/>
                <a:gd name="connsiteY1" fmla="*/ 0 h 489912"/>
                <a:gd name="connsiteX2" fmla="*/ 217881 w 485775"/>
                <a:gd name="connsiteY2" fmla="*/ 1 h 489912"/>
                <a:gd name="connsiteX3" fmla="*/ 485775 w 485775"/>
                <a:gd name="connsiteY3" fmla="*/ 1 h 489912"/>
                <a:gd name="connsiteX4" fmla="*/ 485775 w 485775"/>
                <a:gd name="connsiteY4" fmla="*/ 489912 h 489912"/>
                <a:gd name="connsiteX5" fmla="*/ 57317 w 485775"/>
                <a:gd name="connsiteY5" fmla="*/ 489912 h 489912"/>
                <a:gd name="connsiteX6" fmla="*/ 1 w 485775"/>
                <a:gd name="connsiteY6" fmla="*/ 432596 h 489912"/>
                <a:gd name="connsiteX7" fmla="*/ 1 w 485775"/>
                <a:gd name="connsiteY7" fmla="*/ 273363 h 489912"/>
                <a:gd name="connsiteX8" fmla="*/ 0 w 485775"/>
                <a:gd name="connsiteY8" fmla="*/ 273363 h 48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5" h="489912">
                  <a:moveTo>
                    <a:pt x="0" y="0"/>
                  </a:moveTo>
                  <a:lnTo>
                    <a:pt x="217881" y="0"/>
                  </a:lnTo>
                  <a:lnTo>
                    <a:pt x="217881" y="1"/>
                  </a:lnTo>
                  <a:lnTo>
                    <a:pt x="485775" y="1"/>
                  </a:lnTo>
                  <a:lnTo>
                    <a:pt x="485775" y="489912"/>
                  </a:lnTo>
                  <a:lnTo>
                    <a:pt x="57317" y="489912"/>
                  </a:lnTo>
                  <a:cubicBezTo>
                    <a:pt x="25661" y="489912"/>
                    <a:pt x="1" y="464251"/>
                    <a:pt x="1" y="432596"/>
                  </a:cubicBezTo>
                  <a:lnTo>
                    <a:pt x="1" y="273363"/>
                  </a:lnTo>
                  <a:lnTo>
                    <a:pt x="0" y="27336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GB">
                <a:solidFill>
                  <a:schemeClr val="bg1"/>
                </a:solidFill>
              </a:endParaRPr>
            </a:p>
          </p:txBody>
        </p:sp>
        <p:grpSp>
          <p:nvGrpSpPr>
            <p:cNvPr id="21" name="Group 4" descr="Home.">
              <a:extLst>
                <a:ext uri="{FF2B5EF4-FFF2-40B4-BE49-F238E27FC236}">
                  <a16:creationId xmlns:a16="http://schemas.microsoft.com/office/drawing/2014/main" id="{AA7614ED-D7F6-B9C4-9AD7-D4743942FE1A}"/>
                </a:ext>
              </a:extLst>
            </p:cNvPr>
            <p:cNvGrpSpPr>
              <a:grpSpLocks noChangeAspect="1"/>
            </p:cNvGrpSpPr>
            <p:nvPr/>
          </p:nvGrpSpPr>
          <p:grpSpPr bwMode="auto">
            <a:xfrm>
              <a:off x="11928384" y="103455"/>
              <a:ext cx="167231" cy="156155"/>
              <a:chOff x="3406" y="1726"/>
              <a:chExt cx="619" cy="578"/>
            </a:xfrm>
            <a:solidFill>
              <a:schemeClr val="accent1"/>
            </a:solidFill>
          </p:grpSpPr>
          <p:sp>
            <p:nvSpPr>
              <p:cNvPr id="22" name="Freeform 5">
                <a:extLst>
                  <a:ext uri="{FF2B5EF4-FFF2-40B4-BE49-F238E27FC236}">
                    <a16:creationId xmlns:a16="http://schemas.microsoft.com/office/drawing/2014/main" id="{AADA1573-BF6F-20EB-D845-E35C5010200F}"/>
                  </a:ext>
                </a:extLst>
              </p:cNvPr>
              <p:cNvSpPr>
                <a:spLocks/>
              </p:cNvSpPr>
              <p:nvPr/>
            </p:nvSpPr>
            <p:spPr bwMode="auto">
              <a:xfrm>
                <a:off x="3406" y="1726"/>
                <a:ext cx="619" cy="273"/>
              </a:xfrm>
              <a:custGeom>
                <a:avLst/>
                <a:gdLst>
                  <a:gd name="T0" fmla="*/ 254 w 258"/>
                  <a:gd name="T1" fmla="*/ 99 h 114"/>
                  <a:gd name="T2" fmla="*/ 134 w 258"/>
                  <a:gd name="T3" fmla="*/ 3 h 114"/>
                  <a:gd name="T4" fmla="*/ 124 w 258"/>
                  <a:gd name="T5" fmla="*/ 3 h 114"/>
                  <a:gd name="T6" fmla="*/ 4 w 258"/>
                  <a:gd name="T7" fmla="*/ 99 h 114"/>
                  <a:gd name="T8" fmla="*/ 3 w 258"/>
                  <a:gd name="T9" fmla="*/ 110 h 114"/>
                  <a:gd name="T10" fmla="*/ 14 w 258"/>
                  <a:gd name="T11" fmla="*/ 111 h 114"/>
                  <a:gd name="T12" fmla="*/ 129 w 258"/>
                  <a:gd name="T13" fmla="*/ 19 h 114"/>
                  <a:gd name="T14" fmla="*/ 244 w 258"/>
                  <a:gd name="T15" fmla="*/ 111 h 114"/>
                  <a:gd name="T16" fmla="*/ 249 w 258"/>
                  <a:gd name="T17" fmla="*/ 113 h 114"/>
                  <a:gd name="T18" fmla="*/ 255 w 258"/>
                  <a:gd name="T19" fmla="*/ 110 h 114"/>
                  <a:gd name="T20" fmla="*/ 254 w 258"/>
                  <a:gd name="T21"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114">
                    <a:moveTo>
                      <a:pt x="254" y="99"/>
                    </a:moveTo>
                    <a:cubicBezTo>
                      <a:pt x="134" y="3"/>
                      <a:pt x="134" y="3"/>
                      <a:pt x="134" y="3"/>
                    </a:cubicBezTo>
                    <a:cubicBezTo>
                      <a:pt x="131" y="0"/>
                      <a:pt x="127" y="0"/>
                      <a:pt x="124" y="3"/>
                    </a:cubicBezTo>
                    <a:cubicBezTo>
                      <a:pt x="4" y="99"/>
                      <a:pt x="4" y="99"/>
                      <a:pt x="4" y="99"/>
                    </a:cubicBezTo>
                    <a:cubicBezTo>
                      <a:pt x="1" y="102"/>
                      <a:pt x="0" y="107"/>
                      <a:pt x="3" y="110"/>
                    </a:cubicBezTo>
                    <a:cubicBezTo>
                      <a:pt x="6" y="113"/>
                      <a:pt x="11" y="114"/>
                      <a:pt x="14" y="111"/>
                    </a:cubicBezTo>
                    <a:cubicBezTo>
                      <a:pt x="129" y="19"/>
                      <a:pt x="129" y="19"/>
                      <a:pt x="129" y="19"/>
                    </a:cubicBezTo>
                    <a:cubicBezTo>
                      <a:pt x="244" y="111"/>
                      <a:pt x="244" y="111"/>
                      <a:pt x="244" y="111"/>
                    </a:cubicBezTo>
                    <a:cubicBezTo>
                      <a:pt x="246" y="112"/>
                      <a:pt x="247" y="113"/>
                      <a:pt x="249" y="113"/>
                    </a:cubicBezTo>
                    <a:cubicBezTo>
                      <a:pt x="252" y="113"/>
                      <a:pt x="254" y="112"/>
                      <a:pt x="255" y="110"/>
                    </a:cubicBezTo>
                    <a:cubicBezTo>
                      <a:pt x="258" y="107"/>
                      <a:pt x="258" y="102"/>
                      <a:pt x="254"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6">
                <a:extLst>
                  <a:ext uri="{FF2B5EF4-FFF2-40B4-BE49-F238E27FC236}">
                    <a16:creationId xmlns:a16="http://schemas.microsoft.com/office/drawing/2014/main" id="{4D673D2F-5DA2-AA8A-79A4-7D2B4D3461C5}"/>
                  </a:ext>
                </a:extLst>
              </p:cNvPr>
              <p:cNvSpPr>
                <a:spLocks noEditPoints="1"/>
              </p:cNvSpPr>
              <p:nvPr/>
            </p:nvSpPr>
            <p:spPr bwMode="auto">
              <a:xfrm>
                <a:off x="3485" y="1997"/>
                <a:ext cx="461" cy="307"/>
              </a:xfrm>
              <a:custGeom>
                <a:avLst/>
                <a:gdLst>
                  <a:gd name="T0" fmla="*/ 184 w 192"/>
                  <a:gd name="T1" fmla="*/ 0 h 128"/>
                  <a:gd name="T2" fmla="*/ 176 w 192"/>
                  <a:gd name="T3" fmla="*/ 8 h 128"/>
                  <a:gd name="T4" fmla="*/ 176 w 192"/>
                  <a:gd name="T5" fmla="*/ 112 h 128"/>
                  <a:gd name="T6" fmla="*/ 128 w 192"/>
                  <a:gd name="T7" fmla="*/ 112 h 128"/>
                  <a:gd name="T8" fmla="*/ 128 w 192"/>
                  <a:gd name="T9" fmla="*/ 56 h 128"/>
                  <a:gd name="T10" fmla="*/ 120 w 192"/>
                  <a:gd name="T11" fmla="*/ 48 h 128"/>
                  <a:gd name="T12" fmla="*/ 72 w 192"/>
                  <a:gd name="T13" fmla="*/ 48 h 128"/>
                  <a:gd name="T14" fmla="*/ 64 w 192"/>
                  <a:gd name="T15" fmla="*/ 56 h 128"/>
                  <a:gd name="T16" fmla="*/ 64 w 192"/>
                  <a:gd name="T17" fmla="*/ 112 h 128"/>
                  <a:gd name="T18" fmla="*/ 16 w 192"/>
                  <a:gd name="T19" fmla="*/ 112 h 128"/>
                  <a:gd name="T20" fmla="*/ 16 w 192"/>
                  <a:gd name="T21" fmla="*/ 8 h 128"/>
                  <a:gd name="T22" fmla="*/ 8 w 192"/>
                  <a:gd name="T23" fmla="*/ 0 h 128"/>
                  <a:gd name="T24" fmla="*/ 0 w 192"/>
                  <a:gd name="T25" fmla="*/ 8 h 128"/>
                  <a:gd name="T26" fmla="*/ 0 w 192"/>
                  <a:gd name="T27" fmla="*/ 120 h 128"/>
                  <a:gd name="T28" fmla="*/ 8 w 192"/>
                  <a:gd name="T29" fmla="*/ 128 h 128"/>
                  <a:gd name="T30" fmla="*/ 184 w 192"/>
                  <a:gd name="T31" fmla="*/ 128 h 128"/>
                  <a:gd name="T32" fmla="*/ 192 w 192"/>
                  <a:gd name="T33" fmla="*/ 120 h 128"/>
                  <a:gd name="T34" fmla="*/ 192 w 192"/>
                  <a:gd name="T35" fmla="*/ 8 h 128"/>
                  <a:gd name="T36" fmla="*/ 184 w 192"/>
                  <a:gd name="T37" fmla="*/ 0 h 128"/>
                  <a:gd name="T38" fmla="*/ 80 w 192"/>
                  <a:gd name="T39" fmla="*/ 64 h 128"/>
                  <a:gd name="T40" fmla="*/ 112 w 192"/>
                  <a:gd name="T41" fmla="*/ 64 h 128"/>
                  <a:gd name="T42" fmla="*/ 112 w 192"/>
                  <a:gd name="T43" fmla="*/ 112 h 128"/>
                  <a:gd name="T44" fmla="*/ 80 w 192"/>
                  <a:gd name="T45" fmla="*/ 112 h 128"/>
                  <a:gd name="T46" fmla="*/ 80 w 192"/>
                  <a:gd name="T4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28">
                    <a:moveTo>
                      <a:pt x="184" y="0"/>
                    </a:moveTo>
                    <a:cubicBezTo>
                      <a:pt x="180" y="0"/>
                      <a:pt x="176" y="4"/>
                      <a:pt x="176" y="8"/>
                    </a:cubicBezTo>
                    <a:cubicBezTo>
                      <a:pt x="176" y="112"/>
                      <a:pt x="176" y="112"/>
                      <a:pt x="176" y="112"/>
                    </a:cubicBezTo>
                    <a:cubicBezTo>
                      <a:pt x="128" y="112"/>
                      <a:pt x="128" y="112"/>
                      <a:pt x="128" y="112"/>
                    </a:cubicBezTo>
                    <a:cubicBezTo>
                      <a:pt x="128" y="56"/>
                      <a:pt x="128" y="56"/>
                      <a:pt x="128" y="56"/>
                    </a:cubicBezTo>
                    <a:cubicBezTo>
                      <a:pt x="128" y="52"/>
                      <a:pt x="125" y="48"/>
                      <a:pt x="120" y="48"/>
                    </a:cubicBezTo>
                    <a:cubicBezTo>
                      <a:pt x="72" y="48"/>
                      <a:pt x="72" y="48"/>
                      <a:pt x="72" y="48"/>
                    </a:cubicBezTo>
                    <a:cubicBezTo>
                      <a:pt x="68" y="48"/>
                      <a:pt x="64" y="52"/>
                      <a:pt x="64" y="56"/>
                    </a:cubicBezTo>
                    <a:cubicBezTo>
                      <a:pt x="64" y="112"/>
                      <a:pt x="64" y="112"/>
                      <a:pt x="64" y="112"/>
                    </a:cubicBezTo>
                    <a:cubicBezTo>
                      <a:pt x="16" y="112"/>
                      <a:pt x="16" y="112"/>
                      <a:pt x="16" y="112"/>
                    </a:cubicBezTo>
                    <a:cubicBezTo>
                      <a:pt x="16" y="8"/>
                      <a:pt x="16" y="8"/>
                      <a:pt x="16" y="8"/>
                    </a:cubicBezTo>
                    <a:cubicBezTo>
                      <a:pt x="16" y="4"/>
                      <a:pt x="13" y="0"/>
                      <a:pt x="8" y="0"/>
                    </a:cubicBezTo>
                    <a:cubicBezTo>
                      <a:pt x="4" y="0"/>
                      <a:pt x="0" y="4"/>
                      <a:pt x="0" y="8"/>
                    </a:cubicBezTo>
                    <a:cubicBezTo>
                      <a:pt x="0" y="120"/>
                      <a:pt x="0" y="120"/>
                      <a:pt x="0" y="120"/>
                    </a:cubicBezTo>
                    <a:cubicBezTo>
                      <a:pt x="0" y="124"/>
                      <a:pt x="4" y="128"/>
                      <a:pt x="8" y="128"/>
                    </a:cubicBezTo>
                    <a:cubicBezTo>
                      <a:pt x="184" y="128"/>
                      <a:pt x="184" y="128"/>
                      <a:pt x="184" y="128"/>
                    </a:cubicBezTo>
                    <a:cubicBezTo>
                      <a:pt x="189" y="128"/>
                      <a:pt x="192" y="124"/>
                      <a:pt x="192" y="120"/>
                    </a:cubicBezTo>
                    <a:cubicBezTo>
                      <a:pt x="192" y="8"/>
                      <a:pt x="192" y="8"/>
                      <a:pt x="192" y="8"/>
                    </a:cubicBezTo>
                    <a:cubicBezTo>
                      <a:pt x="192" y="4"/>
                      <a:pt x="189" y="0"/>
                      <a:pt x="184" y="0"/>
                    </a:cubicBezTo>
                    <a:close/>
                    <a:moveTo>
                      <a:pt x="80" y="64"/>
                    </a:moveTo>
                    <a:cubicBezTo>
                      <a:pt x="112" y="64"/>
                      <a:pt x="112" y="64"/>
                      <a:pt x="112" y="64"/>
                    </a:cubicBezTo>
                    <a:cubicBezTo>
                      <a:pt x="112" y="112"/>
                      <a:pt x="112" y="112"/>
                      <a:pt x="112" y="112"/>
                    </a:cubicBezTo>
                    <a:cubicBezTo>
                      <a:pt x="80" y="112"/>
                      <a:pt x="80" y="112"/>
                      <a:pt x="80" y="112"/>
                    </a:cubicBezTo>
                    <a:lnTo>
                      <a:pt x="8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Tree>
    <p:extLst>
      <p:ext uri="{BB962C8B-B14F-4D97-AF65-F5344CB8AC3E}">
        <p14:creationId xmlns:p14="http://schemas.microsoft.com/office/powerpoint/2010/main" val="340625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 Event Response</a:t>
            </a:r>
            <a:endParaRPr lang="en-GB" dirty="0"/>
          </a:p>
        </p:txBody>
      </p:sp>
      <p:sp>
        <p:nvSpPr>
          <p:cNvPr id="4" name="Slide Number Placeholder 3"/>
          <p:cNvSpPr>
            <a:spLocks noGrp="1"/>
          </p:cNvSpPr>
          <p:nvPr>
            <p:ph type="sldNum" sz="quarter" idx="10"/>
          </p:nvPr>
        </p:nvSpPr>
        <p:spPr/>
        <p:txBody>
          <a:bodyPr/>
          <a:lstStyle/>
          <a:p>
            <a:pPr algn="r"/>
            <a:fld id="{DF66040D-6F20-4F4B-8995-856BEECD84BE}" type="slidenum">
              <a:rPr lang="en-GB" smtClean="0"/>
              <a:t>15</a:t>
            </a:fld>
            <a:endParaRPr lang="en-GB"/>
          </a:p>
        </p:txBody>
      </p:sp>
      <p:sp>
        <p:nvSpPr>
          <p:cNvPr id="6" name="Text Placeholder 5"/>
          <p:cNvSpPr>
            <a:spLocks noGrp="1"/>
          </p:cNvSpPr>
          <p:nvPr>
            <p:ph type="body" sz="quarter" idx="12"/>
          </p:nvPr>
        </p:nvSpPr>
        <p:spPr>
          <a:xfrm>
            <a:off x="485775" y="806400"/>
            <a:ext cx="11223623" cy="714424"/>
          </a:xfrm>
        </p:spPr>
        <p:txBody>
          <a:bodyPr>
            <a:noAutofit/>
          </a:bodyPr>
          <a:lstStyle/>
          <a:p>
            <a:r>
              <a:rPr lang="es-MX" sz="1400" dirty="0"/>
              <a:t>Cuando se producen eventos, proporcionamos a nuestros clientes servicios integrales de respuesta a eventos, incluidas las últimas sesiones informativas del Centro de Recursos CAT y una evaluación de la exposición a posibles trayectorias de eventos en directo, ayudándole en la respuesta al evento y en el recolección puntual de reclamos.</a:t>
            </a:r>
          </a:p>
        </p:txBody>
      </p:sp>
      <p:sp>
        <p:nvSpPr>
          <p:cNvPr id="23" name="Content Placeholder 2">
            <a:extLst>
              <a:ext uri="{FF2B5EF4-FFF2-40B4-BE49-F238E27FC236}">
                <a16:creationId xmlns:a16="http://schemas.microsoft.com/office/drawing/2014/main" id="{45AF4FAA-DB28-4E54-A8B1-FD90AAD9DDCE}"/>
              </a:ext>
            </a:extLst>
          </p:cNvPr>
          <p:cNvSpPr txBox="1">
            <a:spLocks/>
          </p:cNvSpPr>
          <p:nvPr/>
        </p:nvSpPr>
        <p:spPr>
          <a:xfrm>
            <a:off x="485774" y="2185722"/>
            <a:ext cx="3600000" cy="4157928"/>
          </a:xfrm>
          <a:prstGeom prst="rect">
            <a:avLst/>
          </a:prstGeom>
          <a:solidFill>
            <a:schemeClr val="accent1">
              <a:alpha val="5000"/>
            </a:schemeClr>
          </a:solidFill>
          <a:ln w="19050">
            <a:noFill/>
          </a:ln>
        </p:spPr>
        <p:txBody>
          <a:bodyPr vert="horz" wrap="square" lIns="180000" tIns="180000" rIns="180000" bIns="108000" rtlCol="0" anchor="t">
            <a:noAutofit/>
          </a:bodyPr>
          <a:lstStyle>
            <a:lvl1pPr marL="228600" indent="-228600" algn="l" defTabSz="457200" rtl="0" eaLnBrk="1" latinLnBrk="0" hangingPunct="1">
              <a:spcBef>
                <a:spcPts val="0"/>
              </a:spcBef>
              <a:spcAft>
                <a:spcPts val="600"/>
              </a:spcAft>
              <a:buFont typeface="Arial" panose="020B0604020202020204" pitchFamily="34" charset="0"/>
              <a:buChar char="•"/>
              <a:defRPr sz="1800" b="0" kern="1200">
                <a:solidFill>
                  <a:schemeClr val="tx1"/>
                </a:solidFill>
                <a:latin typeface="+mn-lt"/>
                <a:ea typeface="+mn-ea"/>
                <a:cs typeface="+mn-cs"/>
              </a:defRPr>
            </a:lvl1pPr>
            <a:lvl2pPr marL="457200" indent="-223838"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9144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11430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3716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6pPr>
            <a:lvl7pPr marL="1600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7pPr>
            <a:lvl8pPr marL="18288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8pPr>
            <a:lvl9pPr marL="2057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9pPr>
          </a:lstStyle>
          <a:p>
            <a:pPr marL="144000" indent="-144000">
              <a:defRPr/>
            </a:pPr>
            <a:r>
              <a:rPr lang="es-MX" sz="950"/>
              <a:t>La aplicación </a:t>
            </a:r>
            <a:r>
              <a:rPr lang="es-MX" sz="950" dirty="0" err="1"/>
              <a:t>Event</a:t>
            </a:r>
            <a:r>
              <a:rPr lang="es-MX" sz="950" dirty="0"/>
              <a:t> </a:t>
            </a:r>
            <a:r>
              <a:rPr lang="es-MX" sz="950" dirty="0" err="1"/>
              <a:t>Impact</a:t>
            </a:r>
            <a:r>
              <a:rPr lang="es-MX" sz="950" dirty="0"/>
              <a:t>, le proporciona información proactiva sobre los riesgos en directo. Se accede a través de la plataforma </a:t>
            </a:r>
            <a:r>
              <a:rPr lang="es-MX" sz="950" dirty="0" err="1"/>
              <a:t>AdvantagePoint</a:t>
            </a:r>
            <a:r>
              <a:rPr lang="es-MX" sz="950" dirty="0"/>
              <a:t> de GC que utiliza tecnologías de vanguardia con un rendimiento inigualable.</a:t>
            </a:r>
          </a:p>
          <a:p>
            <a:pPr marL="144000" indent="-144000">
              <a:defRPr/>
            </a:pPr>
            <a:r>
              <a:rPr lang="es-MX" sz="950" dirty="0"/>
              <a:t>Los riesgos cubiertos incluyen huracanes y terremotos, y se accede a ellos a través de un tablero interactivo y alertas automáticas por correo electrónico.</a:t>
            </a:r>
          </a:p>
          <a:p>
            <a:pPr marL="144000" indent="-144000">
              <a:defRPr/>
            </a:pPr>
            <a:r>
              <a:rPr lang="es-MX" sz="950" dirty="0"/>
              <a:t>El catálogo completo de datos de eventos de </a:t>
            </a:r>
            <a:r>
              <a:rPr lang="es-MX" sz="950" dirty="0" err="1"/>
              <a:t>Event</a:t>
            </a:r>
            <a:r>
              <a:rPr lang="es-MX" sz="950" dirty="0"/>
              <a:t> </a:t>
            </a:r>
            <a:r>
              <a:rPr lang="es-MX" sz="950" dirty="0" err="1"/>
              <a:t>Impact</a:t>
            </a:r>
            <a:r>
              <a:rPr lang="es-MX" sz="950" dirty="0"/>
              <a:t>, con cientos de eventos históricos, permite realizar pruebas de estrés de su cartera actual para cuantificar escenarios hipotéticos.</a:t>
            </a:r>
            <a:endParaRPr lang="es-MX" sz="950" dirty="0">
              <a:solidFill>
                <a:schemeClr val="accent1"/>
              </a:solidFill>
            </a:endParaRPr>
          </a:p>
        </p:txBody>
      </p:sp>
      <p:sp>
        <p:nvSpPr>
          <p:cNvPr id="24" name="Content Placeholder 2">
            <a:extLst>
              <a:ext uri="{FF2B5EF4-FFF2-40B4-BE49-F238E27FC236}">
                <a16:creationId xmlns:a16="http://schemas.microsoft.com/office/drawing/2014/main" id="{46534DEC-4E01-4946-8E75-C5FF57EF30C0}"/>
              </a:ext>
            </a:extLst>
          </p:cNvPr>
          <p:cNvSpPr txBox="1">
            <a:spLocks/>
          </p:cNvSpPr>
          <p:nvPr/>
        </p:nvSpPr>
        <p:spPr>
          <a:xfrm>
            <a:off x="4296157" y="2185722"/>
            <a:ext cx="3600000" cy="4157928"/>
          </a:xfrm>
          <a:prstGeom prst="rect">
            <a:avLst/>
          </a:prstGeom>
          <a:solidFill>
            <a:schemeClr val="accent1">
              <a:alpha val="5000"/>
            </a:schemeClr>
          </a:solidFill>
          <a:ln w="19050">
            <a:noFill/>
          </a:ln>
        </p:spPr>
        <p:txBody>
          <a:bodyPr vert="horz" wrap="square" lIns="180000" tIns="180000" rIns="180000" bIns="108000" rtlCol="0" anchor="t">
            <a:noAutofit/>
          </a:bodyPr>
          <a:lstStyle>
            <a:lvl1pPr marL="228600" indent="-228600" algn="l" defTabSz="457200" rtl="0" eaLnBrk="1" latinLnBrk="0" hangingPunct="1">
              <a:spcBef>
                <a:spcPts val="0"/>
              </a:spcBef>
              <a:spcAft>
                <a:spcPts val="600"/>
              </a:spcAft>
              <a:buFont typeface="Arial" panose="020B0604020202020204" pitchFamily="34" charset="0"/>
              <a:buChar char="•"/>
              <a:defRPr sz="1800" b="0" kern="1200">
                <a:solidFill>
                  <a:schemeClr val="tx1"/>
                </a:solidFill>
                <a:latin typeface="+mn-lt"/>
                <a:ea typeface="+mn-ea"/>
                <a:cs typeface="+mn-cs"/>
              </a:defRPr>
            </a:lvl1pPr>
            <a:lvl2pPr marL="457200" indent="-223838"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9144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11430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3716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6pPr>
            <a:lvl7pPr marL="1600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7pPr>
            <a:lvl8pPr marL="18288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8pPr>
            <a:lvl9pPr marL="2057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9pPr>
          </a:lstStyle>
          <a:p>
            <a:pPr marL="144000" indent="-144000">
              <a:defRPr/>
            </a:pPr>
            <a:r>
              <a:rPr lang="es-MX" sz="900" spc="-10" dirty="0"/>
              <a:t>La cuantificación de las pérdidas potenciales estimadas por un evento en directo </a:t>
            </a:r>
            <a:r>
              <a:rPr lang="es-MX" sz="900" dirty="0"/>
              <a:t>es una importante medida de información necesaria para comunicar el impacto a las distintas partes interesadas, como la alta dirección, las agencias de calificación y las reaseguradoras.</a:t>
            </a:r>
          </a:p>
          <a:p>
            <a:pPr marL="144000" indent="-144000">
              <a:defRPr/>
            </a:pPr>
            <a:r>
              <a:rPr lang="es-MX" sz="900" dirty="0"/>
              <a:t>Tradicionalmente, esto ha sido difícil en América Latina y el Caribe, ya que a menudo los proveedores de modelos de catástrofes no publican los SSE hasta que la tormenta ha golpeado los EE.UU. o se ha disipado, lo que puede causar grandes retrasos en la preparación de reportes.</a:t>
            </a:r>
          </a:p>
          <a:p>
            <a:pPr marL="144000" indent="-144000">
              <a:defRPr/>
            </a:pPr>
            <a:r>
              <a:rPr lang="es-MX" sz="900" dirty="0"/>
              <a:t>GC ha desarrollado una herramienta “SSE Selector” que pone </a:t>
            </a:r>
            <a:r>
              <a:rPr lang="es-MX" sz="900" spc="-10" dirty="0"/>
              <a:t>en manos de nuestros analistas el poder de identificar proactivamente </a:t>
            </a:r>
            <a:r>
              <a:rPr lang="es-MX" sz="900" dirty="0"/>
              <a:t>eventos de los </a:t>
            </a:r>
            <a:r>
              <a:rPr lang="es-MX" sz="900" spc="-10" dirty="0"/>
              <a:t>modelos </a:t>
            </a:r>
            <a:r>
              <a:rPr lang="es-MX" sz="900" dirty="0"/>
              <a:t>y comunicar las pérdidas en el momento oportuno. </a:t>
            </a:r>
          </a:p>
        </p:txBody>
      </p:sp>
      <p:sp>
        <p:nvSpPr>
          <p:cNvPr id="25" name="Content Placeholder 2">
            <a:extLst>
              <a:ext uri="{FF2B5EF4-FFF2-40B4-BE49-F238E27FC236}">
                <a16:creationId xmlns:a16="http://schemas.microsoft.com/office/drawing/2014/main" id="{C091D0AF-75C5-405C-B76C-FA5B0FDF8E3E}"/>
              </a:ext>
            </a:extLst>
          </p:cNvPr>
          <p:cNvSpPr txBox="1">
            <a:spLocks/>
          </p:cNvSpPr>
          <p:nvPr/>
        </p:nvSpPr>
        <p:spPr>
          <a:xfrm>
            <a:off x="8106541" y="2185722"/>
            <a:ext cx="3600000" cy="4157928"/>
          </a:xfrm>
          <a:prstGeom prst="rect">
            <a:avLst/>
          </a:prstGeom>
          <a:solidFill>
            <a:schemeClr val="accent1">
              <a:alpha val="5000"/>
            </a:schemeClr>
          </a:solidFill>
          <a:ln w="19050">
            <a:noFill/>
          </a:ln>
        </p:spPr>
        <p:txBody>
          <a:bodyPr vert="horz" wrap="square" lIns="180000" tIns="180000" rIns="180000" bIns="108000" rtlCol="0" anchor="t">
            <a:noAutofit/>
          </a:bodyPr>
          <a:lstStyle>
            <a:lvl1pPr marL="228600" indent="-228600" algn="l" defTabSz="457200" rtl="0" eaLnBrk="1" latinLnBrk="0" hangingPunct="1">
              <a:spcBef>
                <a:spcPts val="0"/>
              </a:spcBef>
              <a:spcAft>
                <a:spcPts val="600"/>
              </a:spcAft>
              <a:buFont typeface="Arial" panose="020B0604020202020204" pitchFamily="34" charset="0"/>
              <a:buChar char="•"/>
              <a:defRPr sz="1800" b="0" kern="1200">
                <a:solidFill>
                  <a:schemeClr val="tx1"/>
                </a:solidFill>
                <a:latin typeface="+mn-lt"/>
                <a:ea typeface="+mn-ea"/>
                <a:cs typeface="+mn-cs"/>
              </a:defRPr>
            </a:lvl1pPr>
            <a:lvl2pPr marL="457200" indent="-223838"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9144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11430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3716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6pPr>
            <a:lvl7pPr marL="1600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7pPr>
            <a:lvl8pPr marL="18288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8pPr>
            <a:lvl9pPr marL="2057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9pPr>
          </a:lstStyle>
          <a:p>
            <a:pPr marL="144000" indent="-144000">
              <a:defRPr/>
            </a:pPr>
            <a:r>
              <a:rPr lang="es-MX" sz="900" spc="-10" dirty="0"/>
              <a:t>El Centro de Recursos sobre Catástrofes ofrece cobertura mundial de </a:t>
            </a:r>
            <a:r>
              <a:rPr lang="es-MX" sz="900" dirty="0"/>
              <a:t>eventos en directo, </a:t>
            </a:r>
            <a:r>
              <a:rPr lang="es-MX" sz="900" dirty="0" err="1"/>
              <a:t>post-evento</a:t>
            </a:r>
            <a:r>
              <a:rPr lang="es-MX" sz="900" dirty="0"/>
              <a:t>, perspectivas estacionales y liderazgo de pensamiento frecuente sobre catástrofes naturales.</a:t>
            </a:r>
          </a:p>
          <a:p>
            <a:pPr marL="144000" lvl="0" indent="-144000">
              <a:defRPr/>
            </a:pPr>
            <a:r>
              <a:rPr lang="es-MX" sz="900" dirty="0"/>
              <a:t>Informes posteriores al evento que proporcionan una descripción de las características del evento, una visión general de los daños en las regiones afectadas y una evaluación de las pérdidas o de la exposición afectada. </a:t>
            </a:r>
          </a:p>
          <a:p>
            <a:pPr marL="144000" lvl="0" indent="-144000">
              <a:defRPr/>
            </a:pPr>
            <a:r>
              <a:rPr lang="es-MX" sz="900" spc="-20" dirty="0"/>
              <a:t>Enfoques propios y datos de proveedores externos, incluidos NHC, KAC, USGS, </a:t>
            </a:r>
            <a:r>
              <a:rPr lang="es-MX" sz="900" spc="-20" dirty="0" err="1"/>
              <a:t>EuroTempest</a:t>
            </a:r>
            <a:r>
              <a:rPr lang="es-MX" sz="900" spc="-20" dirty="0"/>
              <a:t> y PERILS.</a:t>
            </a:r>
          </a:p>
          <a:p>
            <a:pPr marL="144000" lvl="0" indent="-144000">
              <a:defRPr/>
            </a:pPr>
            <a:r>
              <a:rPr lang="es-MX" sz="900" dirty="0"/>
              <a:t>La suscripción por correo electrónico significa que los informes se envían directamente a su bandeja de entrada, para que nunca se pierda la información más reciente.</a:t>
            </a:r>
          </a:p>
        </p:txBody>
      </p:sp>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2495" y="4720718"/>
            <a:ext cx="2837270" cy="1393637"/>
          </a:xfrm>
          <a:prstGeom prst="rect">
            <a:avLst/>
          </a:prstGeom>
          <a:ln>
            <a:solidFill>
              <a:schemeClr val="accent1"/>
            </a:solidFill>
          </a:ln>
          <a:effectLst/>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a:ext>
            </a:extLst>
          </a:blip>
          <a:srcRect t="975" r="2348" b="1373"/>
          <a:stretch/>
        </p:blipFill>
        <p:spPr>
          <a:xfrm>
            <a:off x="8313464" y="4809617"/>
            <a:ext cx="1631989" cy="1393637"/>
          </a:xfrm>
          <a:prstGeom prst="rect">
            <a:avLst/>
          </a:prstGeom>
          <a:effectLst/>
        </p:spPr>
      </p:pic>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62501" y="4809617"/>
            <a:ext cx="2866998" cy="1393638"/>
          </a:xfrm>
          <a:prstGeom prst="rect">
            <a:avLst/>
          </a:prstGeom>
          <a:ln>
            <a:solidFill>
              <a:schemeClr val="accent1"/>
            </a:solidFill>
          </a:ln>
          <a:effectLst/>
        </p:spPr>
      </p:pic>
      <p:pic>
        <p:nvPicPr>
          <p:cNvPr id="17" name="Picture 16"/>
          <p:cNvPicPr>
            <a:picLocks noChangeAspect="1"/>
          </p:cNvPicPr>
          <p:nvPr/>
        </p:nvPicPr>
        <p:blipFill>
          <a:blip r:embed="rId6"/>
          <a:srcRect l="2279" t="1464" r="2047" b="1464"/>
          <a:stretch/>
        </p:blipFill>
        <p:spPr>
          <a:xfrm>
            <a:off x="9952343" y="4809616"/>
            <a:ext cx="1618057" cy="1393637"/>
          </a:xfrm>
          <a:prstGeom prst="rect">
            <a:avLst/>
          </a:prstGeom>
          <a:effectLst/>
        </p:spPr>
      </p:pic>
      <p:sp>
        <p:nvSpPr>
          <p:cNvPr id="18" name="TextBox 17"/>
          <p:cNvSpPr txBox="1"/>
          <p:nvPr/>
        </p:nvSpPr>
        <p:spPr>
          <a:xfrm>
            <a:off x="1141214" y="4581978"/>
            <a:ext cx="3458677" cy="107722"/>
          </a:xfrm>
          <a:prstGeom prst="rect">
            <a:avLst/>
          </a:prstGeom>
          <a:noFill/>
        </p:spPr>
        <p:txBody>
          <a:bodyPr wrap="square" lIns="0" tIns="0" rIns="0" bIns="0" rtlCol="0">
            <a:spAutoFit/>
          </a:bodyPr>
          <a:lstStyle/>
          <a:p>
            <a:pPr marR="0" lvl="0" defTabSz="457200" rtl="0" eaLnBrk="1" fontAlgn="auto" latinLnBrk="0" hangingPunct="1">
              <a:lnSpc>
                <a:spcPct val="100000"/>
              </a:lnSpc>
              <a:spcBef>
                <a:spcPts val="0"/>
              </a:spcBef>
              <a:spcAft>
                <a:spcPts val="0"/>
              </a:spcAft>
              <a:buClrTx/>
              <a:buSzTx/>
              <a:tabLst/>
              <a:defRPr/>
            </a:pPr>
            <a:r>
              <a:rPr kumimoji="0" lang="en-GB" sz="700" b="1" i="0" u="none" strike="noStrike" kern="1200" cap="none" spc="0" normalizeH="0" noProof="0" dirty="0">
                <a:ln>
                  <a:noFill/>
                </a:ln>
                <a:solidFill>
                  <a:schemeClr val="accent1"/>
                </a:solidFill>
                <a:effectLst/>
                <a:uLnTx/>
                <a:uFillTx/>
                <a:latin typeface="Arial" panose="020B0604020202020204"/>
                <a:ea typeface="+mn-ea"/>
                <a:cs typeface="+mn-cs"/>
              </a:rPr>
              <a:t>Datos de </a:t>
            </a:r>
            <a:r>
              <a:rPr kumimoji="0" lang="en-GB" sz="700" b="1" i="0" u="none" strike="noStrike" kern="1200" cap="none" spc="0" normalizeH="0" baseline="0" noProof="0" dirty="0" err="1">
                <a:ln>
                  <a:noFill/>
                </a:ln>
                <a:solidFill>
                  <a:schemeClr val="accent1"/>
                </a:solidFill>
                <a:effectLst/>
                <a:uLnTx/>
                <a:uFillTx/>
                <a:latin typeface="Arial" panose="020B0604020202020204"/>
                <a:ea typeface="+mn-ea"/>
                <a:cs typeface="+mn-cs"/>
              </a:rPr>
              <a:t>exposición</a:t>
            </a:r>
            <a:r>
              <a:rPr kumimoji="0" lang="en-GB" sz="700" b="1" i="0" u="none" strike="noStrike" kern="1200" cap="none" spc="0" normalizeH="0" baseline="0" noProof="0" dirty="0">
                <a:ln>
                  <a:noFill/>
                </a:ln>
                <a:solidFill>
                  <a:schemeClr val="accent1"/>
                </a:solidFill>
                <a:effectLst/>
                <a:uLnTx/>
                <a:uFillTx/>
                <a:latin typeface="Arial" panose="020B0604020202020204"/>
                <a:ea typeface="+mn-ea"/>
                <a:cs typeface="+mn-cs"/>
              </a:rPr>
              <a:t> </a:t>
            </a:r>
            <a:r>
              <a:rPr kumimoji="0" lang="en-GB" sz="700" b="1" i="0" u="none" strike="noStrike" kern="1200" cap="none" spc="0" normalizeH="0" noProof="0" dirty="0">
                <a:ln>
                  <a:noFill/>
                </a:ln>
                <a:solidFill>
                  <a:schemeClr val="accent1"/>
                </a:solidFill>
                <a:effectLst/>
                <a:uLnTx/>
                <a:uFillTx/>
                <a:latin typeface="Arial" panose="020B0604020202020204"/>
                <a:ea typeface="+mn-ea"/>
                <a:cs typeface="+mn-cs"/>
              </a:rPr>
              <a:t>y </a:t>
            </a:r>
            <a:r>
              <a:rPr kumimoji="0" lang="en-GB" sz="700" b="1" i="0" u="none" strike="noStrike" kern="1200" cap="none" spc="0" normalizeH="0" noProof="0" dirty="0" err="1">
                <a:ln>
                  <a:noFill/>
                </a:ln>
                <a:solidFill>
                  <a:schemeClr val="accent1"/>
                </a:solidFill>
                <a:effectLst/>
                <a:uLnTx/>
                <a:uFillTx/>
                <a:latin typeface="Arial" panose="020B0604020202020204"/>
                <a:ea typeface="+mn-ea"/>
                <a:cs typeface="+mn-cs"/>
              </a:rPr>
              <a:t>trayectoria</a:t>
            </a:r>
            <a:r>
              <a:rPr kumimoji="0" lang="en-GB" sz="700" b="1" i="0" u="none" strike="noStrike" kern="1200" cap="none" spc="0" normalizeH="0" noProof="0" dirty="0">
                <a:ln>
                  <a:noFill/>
                </a:ln>
                <a:solidFill>
                  <a:schemeClr val="accent1"/>
                </a:solidFill>
                <a:effectLst/>
                <a:uLnTx/>
                <a:uFillTx/>
                <a:latin typeface="Arial" panose="020B0604020202020204"/>
                <a:ea typeface="+mn-ea"/>
                <a:cs typeface="+mn-cs"/>
              </a:rPr>
              <a:t> del </a:t>
            </a:r>
            <a:r>
              <a:rPr kumimoji="0" lang="en-GB" sz="700" b="1" i="0" u="none" strike="noStrike" kern="1200" cap="none" spc="0" normalizeH="0" noProof="0" dirty="0" err="1">
                <a:ln>
                  <a:noFill/>
                </a:ln>
                <a:solidFill>
                  <a:schemeClr val="accent1"/>
                </a:solidFill>
                <a:effectLst/>
                <a:uLnTx/>
                <a:uFillTx/>
                <a:latin typeface="Arial" panose="020B0604020202020204"/>
                <a:ea typeface="+mn-ea"/>
                <a:cs typeface="+mn-cs"/>
              </a:rPr>
              <a:t>huracán</a:t>
            </a:r>
            <a:r>
              <a:rPr kumimoji="0" lang="en-GB" sz="700" b="1" i="0" u="none" strike="noStrike" kern="1200" cap="none" spc="0" normalizeH="0" noProof="0" dirty="0">
                <a:ln>
                  <a:noFill/>
                </a:ln>
                <a:solidFill>
                  <a:schemeClr val="accent1"/>
                </a:solidFill>
                <a:effectLst/>
                <a:uLnTx/>
                <a:uFillTx/>
                <a:latin typeface="Arial" panose="020B0604020202020204"/>
                <a:ea typeface="+mn-ea"/>
                <a:cs typeface="+mn-cs"/>
              </a:rPr>
              <a:t> Irma</a:t>
            </a:r>
            <a:endParaRPr kumimoji="0" lang="en-GB" sz="700"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20" name="TextBox 19"/>
          <p:cNvSpPr txBox="1"/>
          <p:nvPr/>
        </p:nvSpPr>
        <p:spPr>
          <a:xfrm>
            <a:off x="4478746" y="4618207"/>
            <a:ext cx="3234508" cy="107722"/>
          </a:xfrm>
          <a:prstGeom prst="rect">
            <a:avLst/>
          </a:prstGeom>
          <a:noFill/>
        </p:spPr>
        <p:txBody>
          <a:bodyPr wrap="square" lIns="0" tIns="0" rIns="0" bIns="0" rtlCol="0">
            <a:spAutoFit/>
          </a:bodyPr>
          <a:lstStyle/>
          <a:p>
            <a:pPr marR="0" lvl="0" defTabSz="457200" rtl="0" eaLnBrk="1" fontAlgn="auto" latinLnBrk="0" hangingPunct="1">
              <a:lnSpc>
                <a:spcPct val="100000"/>
              </a:lnSpc>
              <a:spcBef>
                <a:spcPts val="0"/>
              </a:spcBef>
              <a:spcAft>
                <a:spcPts val="0"/>
              </a:spcAft>
              <a:buClrTx/>
              <a:buSzTx/>
              <a:tabLst/>
              <a:defRPr/>
            </a:pPr>
            <a:r>
              <a:rPr kumimoji="0" lang="en-GB" sz="700" b="1" i="0" u="none" strike="noStrike" kern="1200" cap="none" spc="0" normalizeH="0" baseline="0" noProof="0" dirty="0" err="1">
                <a:ln>
                  <a:noFill/>
                </a:ln>
                <a:solidFill>
                  <a:schemeClr val="accent1"/>
                </a:solidFill>
                <a:effectLst/>
                <a:uLnTx/>
                <a:uFillTx/>
                <a:latin typeface="Arial" panose="020B0604020202020204"/>
                <a:ea typeface="+mn-ea"/>
                <a:cs typeface="+mn-cs"/>
              </a:rPr>
              <a:t>Identificación</a:t>
            </a:r>
            <a:r>
              <a:rPr kumimoji="0" lang="en-GB" sz="700" b="1" i="0" u="none" strike="noStrike" kern="1200" cap="none" spc="0" normalizeH="0" baseline="0" noProof="0" dirty="0">
                <a:ln>
                  <a:noFill/>
                </a:ln>
                <a:solidFill>
                  <a:schemeClr val="accent1"/>
                </a:solidFill>
                <a:effectLst/>
                <a:uLnTx/>
                <a:uFillTx/>
                <a:latin typeface="Arial" panose="020B0604020202020204"/>
                <a:ea typeface="+mn-ea"/>
                <a:cs typeface="+mn-cs"/>
              </a:rPr>
              <a:t> de </a:t>
            </a:r>
            <a:r>
              <a:rPr kumimoji="0" lang="en-GB" sz="700" b="1" i="0" u="none" strike="noStrike" kern="1200" cap="none" spc="0" normalizeH="0" noProof="0" dirty="0" err="1">
                <a:ln>
                  <a:noFill/>
                </a:ln>
                <a:solidFill>
                  <a:schemeClr val="accent1"/>
                </a:solidFill>
                <a:effectLst/>
                <a:uLnTx/>
                <a:uFillTx/>
                <a:latin typeface="Arial" panose="020B0604020202020204"/>
                <a:ea typeface="+mn-ea"/>
                <a:cs typeface="+mn-cs"/>
              </a:rPr>
              <a:t>eventos</a:t>
            </a:r>
            <a:r>
              <a:rPr kumimoji="0" lang="en-GB" sz="700" b="1" i="0" u="none" strike="noStrike" kern="1200" cap="none" spc="0" normalizeH="0" noProof="0" dirty="0">
                <a:ln>
                  <a:noFill/>
                </a:ln>
                <a:solidFill>
                  <a:schemeClr val="accent1"/>
                </a:solidFill>
                <a:effectLst/>
                <a:uLnTx/>
                <a:uFillTx/>
                <a:latin typeface="Arial" panose="020B0604020202020204"/>
                <a:ea typeface="+mn-ea"/>
                <a:cs typeface="+mn-cs"/>
              </a:rPr>
              <a:t> de </a:t>
            </a:r>
            <a:r>
              <a:rPr kumimoji="0" lang="en-GB" sz="700" b="1" i="0" u="none" strike="noStrike" kern="1200" cap="none" spc="0" normalizeH="0" noProof="0" dirty="0" err="1">
                <a:ln>
                  <a:noFill/>
                </a:ln>
                <a:solidFill>
                  <a:schemeClr val="accent1"/>
                </a:solidFill>
                <a:effectLst/>
                <a:uLnTx/>
                <a:uFillTx/>
                <a:latin typeface="Arial" panose="020B0604020202020204"/>
                <a:ea typeface="+mn-ea"/>
                <a:cs typeface="+mn-cs"/>
              </a:rPr>
              <a:t>los</a:t>
            </a:r>
            <a:r>
              <a:rPr kumimoji="0" lang="en-GB" sz="700" b="1" i="0" u="none" strike="noStrike" kern="1200" cap="none" spc="0" normalizeH="0" noProof="0" dirty="0">
                <a:ln>
                  <a:noFill/>
                </a:ln>
                <a:solidFill>
                  <a:schemeClr val="accent1"/>
                </a:solidFill>
                <a:effectLst/>
                <a:uLnTx/>
                <a:uFillTx/>
                <a:latin typeface="Arial" panose="020B0604020202020204"/>
                <a:ea typeface="+mn-ea"/>
                <a:cs typeface="+mn-cs"/>
              </a:rPr>
              <a:t> </a:t>
            </a:r>
            <a:r>
              <a:rPr kumimoji="0" lang="en-GB" sz="700" b="1" i="0" u="none" strike="noStrike" kern="1200" cap="none" spc="0" normalizeH="0" noProof="0" dirty="0" err="1">
                <a:ln>
                  <a:noFill/>
                </a:ln>
                <a:solidFill>
                  <a:schemeClr val="accent1"/>
                </a:solidFill>
                <a:effectLst/>
                <a:uLnTx/>
                <a:uFillTx/>
                <a:latin typeface="Arial" panose="020B0604020202020204"/>
                <a:ea typeface="+mn-ea"/>
                <a:cs typeface="+mn-cs"/>
              </a:rPr>
              <a:t>modelos</a:t>
            </a:r>
            <a:r>
              <a:rPr kumimoji="0" lang="en-GB" sz="700" b="1" i="0" u="none" strike="noStrike" kern="1200" cap="none" spc="0" normalizeH="0" noProof="0" dirty="0">
                <a:ln>
                  <a:noFill/>
                </a:ln>
                <a:solidFill>
                  <a:schemeClr val="accent1"/>
                </a:solidFill>
                <a:effectLst/>
                <a:uLnTx/>
                <a:uFillTx/>
                <a:latin typeface="Arial" panose="020B0604020202020204"/>
                <a:ea typeface="+mn-ea"/>
                <a:cs typeface="+mn-cs"/>
              </a:rPr>
              <a:t>  </a:t>
            </a:r>
            <a:r>
              <a:rPr kumimoji="0" lang="en-GB" sz="700" b="1" i="0" u="none" strike="noStrike" kern="1200" cap="none" spc="0" normalizeH="0" baseline="0" noProof="0" dirty="0" err="1">
                <a:ln>
                  <a:noFill/>
                </a:ln>
                <a:solidFill>
                  <a:schemeClr val="accent1"/>
                </a:solidFill>
                <a:effectLst/>
                <a:uLnTx/>
                <a:uFillTx/>
                <a:latin typeface="Arial" panose="020B0604020202020204"/>
                <a:ea typeface="+mn-ea"/>
                <a:cs typeface="+mn-cs"/>
              </a:rPr>
              <a:t>apropiados</a:t>
            </a:r>
            <a:r>
              <a:rPr kumimoji="0" lang="en-GB" sz="700" b="1" i="0" u="none" strike="noStrike" kern="1200" cap="none" spc="0" normalizeH="0" baseline="0" noProof="0" dirty="0">
                <a:ln>
                  <a:noFill/>
                </a:ln>
                <a:solidFill>
                  <a:schemeClr val="accent1"/>
                </a:solidFill>
                <a:effectLst/>
                <a:uLnTx/>
                <a:uFillTx/>
                <a:latin typeface="Arial" panose="020B0604020202020204"/>
                <a:ea typeface="+mn-ea"/>
                <a:cs typeface="+mn-cs"/>
              </a:rPr>
              <a:t> </a:t>
            </a:r>
            <a:r>
              <a:rPr kumimoji="0" lang="en-GB" sz="700" b="1" i="0" u="none" strike="noStrike" kern="1200" cap="none" spc="0" normalizeH="0" noProof="0" dirty="0">
                <a:ln>
                  <a:noFill/>
                </a:ln>
                <a:solidFill>
                  <a:schemeClr val="accent1"/>
                </a:solidFill>
                <a:effectLst/>
                <a:uLnTx/>
                <a:uFillTx/>
                <a:latin typeface="Arial" panose="020B0604020202020204"/>
                <a:ea typeface="+mn-ea"/>
                <a:cs typeface="+mn-cs"/>
              </a:rPr>
              <a:t>para </a:t>
            </a:r>
            <a:r>
              <a:rPr kumimoji="0" lang="en-GB" sz="700" b="1" i="0" u="none" strike="noStrike" kern="1200" cap="none" spc="0" normalizeH="0" noProof="0" dirty="0" err="1">
                <a:ln>
                  <a:noFill/>
                </a:ln>
                <a:solidFill>
                  <a:schemeClr val="accent1"/>
                </a:solidFill>
                <a:effectLst/>
                <a:uLnTx/>
                <a:uFillTx/>
                <a:latin typeface="Arial" panose="020B0604020202020204"/>
                <a:ea typeface="+mn-ea"/>
                <a:cs typeface="+mn-cs"/>
              </a:rPr>
              <a:t>el</a:t>
            </a:r>
            <a:r>
              <a:rPr kumimoji="0" lang="en-GB" sz="700" b="1" i="0" u="none" strike="noStrike" kern="1200" cap="none" spc="0" normalizeH="0" noProof="0" dirty="0">
                <a:ln>
                  <a:noFill/>
                </a:ln>
                <a:solidFill>
                  <a:schemeClr val="accent1"/>
                </a:solidFill>
                <a:effectLst/>
                <a:uLnTx/>
                <a:uFillTx/>
                <a:latin typeface="Arial" panose="020B0604020202020204"/>
                <a:ea typeface="+mn-ea"/>
                <a:cs typeface="+mn-cs"/>
              </a:rPr>
              <a:t> </a:t>
            </a:r>
            <a:r>
              <a:rPr kumimoji="0" lang="en-GB" sz="700" b="1" i="0" u="none" strike="noStrike" kern="1200" cap="none" spc="0" normalizeH="0" noProof="0" dirty="0" err="1">
                <a:ln>
                  <a:noFill/>
                </a:ln>
                <a:solidFill>
                  <a:schemeClr val="accent1"/>
                </a:solidFill>
                <a:effectLst/>
                <a:uLnTx/>
                <a:uFillTx/>
                <a:latin typeface="Arial" panose="020B0604020202020204"/>
                <a:ea typeface="+mn-ea"/>
                <a:cs typeface="+mn-cs"/>
              </a:rPr>
              <a:t>huracán</a:t>
            </a:r>
            <a:r>
              <a:rPr kumimoji="0" lang="en-GB" sz="700" b="1" i="0" u="none" strike="noStrike" kern="1200" cap="none" spc="0" normalizeH="0" noProof="0" dirty="0">
                <a:ln>
                  <a:noFill/>
                </a:ln>
                <a:solidFill>
                  <a:schemeClr val="accent1"/>
                </a:solidFill>
                <a:effectLst/>
                <a:uLnTx/>
                <a:uFillTx/>
                <a:latin typeface="Arial" panose="020B0604020202020204"/>
                <a:ea typeface="+mn-ea"/>
                <a:cs typeface="+mn-cs"/>
              </a:rPr>
              <a:t> Fiona</a:t>
            </a:r>
            <a:endParaRPr kumimoji="0" lang="en-GB" sz="700"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21" name="TextBox 20"/>
          <p:cNvSpPr txBox="1"/>
          <p:nvPr/>
        </p:nvSpPr>
        <p:spPr>
          <a:xfrm>
            <a:off x="8313464" y="4612996"/>
            <a:ext cx="3296049" cy="107722"/>
          </a:xfrm>
          <a:prstGeom prst="rect">
            <a:avLst/>
          </a:prstGeom>
          <a:noFill/>
        </p:spPr>
        <p:txBody>
          <a:bodyPr wrap="square" lIns="0" tIns="0" rIns="0" bIns="0" rtlCol="0">
            <a:spAutoFit/>
          </a:bodyPr>
          <a:lstStyle/>
          <a:p>
            <a:pPr marR="0" lvl="0" defTabSz="457200" rtl="0" eaLnBrk="1" fontAlgn="auto" latinLnBrk="0" hangingPunct="1">
              <a:lnSpc>
                <a:spcPct val="100000"/>
              </a:lnSpc>
              <a:spcBef>
                <a:spcPts val="0"/>
              </a:spcBef>
              <a:spcAft>
                <a:spcPts val="0"/>
              </a:spcAft>
              <a:buClrTx/>
              <a:buSzTx/>
              <a:tabLst/>
              <a:defRPr/>
            </a:pPr>
            <a:r>
              <a:rPr kumimoji="0" lang="en-GB" sz="700" b="1" i="0" u="none" strike="noStrike" kern="1200" cap="none" spc="0" normalizeH="0" baseline="0" noProof="0" dirty="0" err="1">
                <a:ln>
                  <a:noFill/>
                </a:ln>
                <a:solidFill>
                  <a:schemeClr val="accent1"/>
                </a:solidFill>
                <a:effectLst/>
                <a:uLnTx/>
                <a:uFillTx/>
                <a:latin typeface="Arial" panose="020B0604020202020204"/>
                <a:ea typeface="+mn-ea"/>
                <a:cs typeface="+mn-cs"/>
              </a:rPr>
              <a:t>Información</a:t>
            </a:r>
            <a:r>
              <a:rPr kumimoji="0" lang="en-GB" sz="700" b="1" i="0" u="none" strike="noStrike" kern="1200" cap="none" spc="0" normalizeH="0" baseline="0" noProof="0" dirty="0">
                <a:ln>
                  <a:noFill/>
                </a:ln>
                <a:solidFill>
                  <a:schemeClr val="accent1"/>
                </a:solidFill>
                <a:effectLst/>
                <a:uLnTx/>
                <a:uFillTx/>
                <a:latin typeface="Arial" panose="020B0604020202020204"/>
                <a:ea typeface="+mn-ea"/>
                <a:cs typeface="+mn-cs"/>
              </a:rPr>
              <a:t> </a:t>
            </a:r>
            <a:r>
              <a:rPr kumimoji="0" lang="en-GB" sz="700" b="1" i="0" u="none" strike="noStrike" kern="1200" cap="none" spc="0" normalizeH="0" baseline="0" noProof="0" dirty="0" err="1">
                <a:ln>
                  <a:noFill/>
                </a:ln>
                <a:solidFill>
                  <a:schemeClr val="accent1"/>
                </a:solidFill>
                <a:effectLst/>
                <a:uLnTx/>
                <a:uFillTx/>
                <a:latin typeface="Arial" panose="020B0604020202020204"/>
                <a:ea typeface="+mn-ea"/>
                <a:cs typeface="+mn-cs"/>
              </a:rPr>
              <a:t>en</a:t>
            </a:r>
            <a:r>
              <a:rPr kumimoji="0" lang="en-GB" sz="700" b="1" i="0" u="none" strike="noStrike" kern="1200" cap="none" spc="0" normalizeH="0" baseline="0" noProof="0" dirty="0">
                <a:ln>
                  <a:noFill/>
                </a:ln>
                <a:solidFill>
                  <a:schemeClr val="accent1"/>
                </a:solidFill>
                <a:effectLst/>
                <a:uLnTx/>
                <a:uFillTx/>
                <a:latin typeface="Arial" panose="020B0604020202020204"/>
                <a:ea typeface="+mn-ea"/>
                <a:cs typeface="+mn-cs"/>
              </a:rPr>
              <a:t> </a:t>
            </a:r>
            <a:r>
              <a:rPr kumimoji="0" lang="en-GB" sz="700" b="1" i="0" u="none" strike="noStrike" kern="1200" cap="none" spc="0" normalizeH="0" baseline="0" noProof="0" dirty="0" err="1">
                <a:ln>
                  <a:noFill/>
                </a:ln>
                <a:solidFill>
                  <a:schemeClr val="accent1"/>
                </a:solidFill>
                <a:effectLst/>
                <a:uLnTx/>
                <a:uFillTx/>
                <a:latin typeface="Arial" panose="020B0604020202020204"/>
                <a:ea typeface="+mn-ea"/>
                <a:cs typeface="+mn-cs"/>
              </a:rPr>
              <a:t>directo</a:t>
            </a:r>
            <a:r>
              <a:rPr kumimoji="0" lang="en-GB" sz="700" b="1" i="0" u="none" strike="noStrike" kern="1200" cap="none" spc="0" normalizeH="0" baseline="0" noProof="0" dirty="0">
                <a:ln>
                  <a:noFill/>
                </a:ln>
                <a:solidFill>
                  <a:schemeClr val="accent1"/>
                </a:solidFill>
                <a:effectLst/>
                <a:uLnTx/>
                <a:uFillTx/>
                <a:latin typeface="Arial" panose="020B0604020202020204"/>
                <a:ea typeface="+mn-ea"/>
                <a:cs typeface="+mn-cs"/>
              </a:rPr>
              <a:t> </a:t>
            </a:r>
            <a:r>
              <a:rPr kumimoji="0" lang="en-GB" sz="700" b="1" i="0" u="none" strike="noStrike" kern="1200" cap="none" spc="0" normalizeH="0" noProof="0" dirty="0">
                <a:ln>
                  <a:noFill/>
                </a:ln>
                <a:solidFill>
                  <a:schemeClr val="accent1"/>
                </a:solidFill>
                <a:effectLst/>
                <a:uLnTx/>
                <a:uFillTx/>
                <a:latin typeface="Arial" panose="020B0604020202020204"/>
                <a:ea typeface="+mn-ea"/>
                <a:cs typeface="+mn-cs"/>
              </a:rPr>
              <a:t>y </a:t>
            </a:r>
            <a:r>
              <a:rPr kumimoji="0" lang="en-GB" sz="700" b="1" i="0" u="none" strike="noStrike" kern="1200" cap="none" spc="0" normalizeH="0" noProof="0" dirty="0" err="1">
                <a:ln>
                  <a:noFill/>
                </a:ln>
                <a:solidFill>
                  <a:schemeClr val="accent1"/>
                </a:solidFill>
                <a:effectLst/>
                <a:uLnTx/>
                <a:uFillTx/>
                <a:latin typeface="Arial" panose="020B0604020202020204"/>
                <a:ea typeface="+mn-ea"/>
                <a:cs typeface="+mn-cs"/>
              </a:rPr>
              <a:t>comentarios</a:t>
            </a:r>
            <a:r>
              <a:rPr kumimoji="0" lang="en-GB" sz="700" b="1" i="0" u="none" strike="noStrike" kern="1200" cap="none" spc="0" normalizeH="0" noProof="0" dirty="0">
                <a:ln>
                  <a:noFill/>
                </a:ln>
                <a:solidFill>
                  <a:schemeClr val="accent1"/>
                </a:solidFill>
                <a:effectLst/>
                <a:uLnTx/>
                <a:uFillTx/>
                <a:latin typeface="Arial" panose="020B0604020202020204"/>
                <a:ea typeface="+mn-ea"/>
                <a:cs typeface="+mn-cs"/>
              </a:rPr>
              <a:t> </a:t>
            </a:r>
            <a:r>
              <a:rPr kumimoji="0" lang="en-GB" sz="700" b="1" i="0" u="none" strike="noStrike" kern="1200" cap="none" spc="0" normalizeH="0" noProof="0" dirty="0" err="1">
                <a:ln>
                  <a:noFill/>
                </a:ln>
                <a:solidFill>
                  <a:schemeClr val="accent1"/>
                </a:solidFill>
                <a:effectLst/>
                <a:uLnTx/>
                <a:uFillTx/>
                <a:latin typeface="Arial" panose="020B0604020202020204"/>
                <a:ea typeface="+mn-ea"/>
                <a:cs typeface="+mn-cs"/>
              </a:rPr>
              <a:t>sobre</a:t>
            </a:r>
            <a:r>
              <a:rPr kumimoji="0" lang="en-GB" sz="700" b="1" i="0" u="none" strike="noStrike" kern="1200" cap="none" spc="0" normalizeH="0" noProof="0" dirty="0">
                <a:ln>
                  <a:noFill/>
                </a:ln>
                <a:solidFill>
                  <a:schemeClr val="accent1"/>
                </a:solidFill>
                <a:effectLst/>
                <a:uLnTx/>
                <a:uFillTx/>
                <a:latin typeface="Arial" panose="020B0604020202020204"/>
                <a:ea typeface="+mn-ea"/>
                <a:cs typeface="+mn-cs"/>
              </a:rPr>
              <a:t> la </a:t>
            </a:r>
            <a:r>
              <a:rPr kumimoji="0" lang="en-GB" sz="700" b="1" i="0" u="none" strike="noStrike" kern="1200" cap="none" spc="0" normalizeH="0" noProof="0" dirty="0" err="1">
                <a:ln>
                  <a:noFill/>
                </a:ln>
                <a:solidFill>
                  <a:schemeClr val="accent1"/>
                </a:solidFill>
                <a:effectLst/>
                <a:uLnTx/>
                <a:uFillTx/>
                <a:latin typeface="Arial" panose="020B0604020202020204"/>
                <a:ea typeface="+mn-ea"/>
                <a:cs typeface="+mn-cs"/>
              </a:rPr>
              <a:t>temporada</a:t>
            </a:r>
            <a:r>
              <a:rPr kumimoji="0" lang="en-GB" sz="700" b="1" i="0" u="none" strike="noStrike" kern="1200" cap="none" spc="0" normalizeH="0" noProof="0" dirty="0">
                <a:ln>
                  <a:noFill/>
                </a:ln>
                <a:solidFill>
                  <a:schemeClr val="accent1"/>
                </a:solidFill>
                <a:effectLst/>
                <a:uLnTx/>
                <a:uFillTx/>
                <a:latin typeface="Arial" panose="020B0604020202020204"/>
                <a:ea typeface="+mn-ea"/>
                <a:cs typeface="+mn-cs"/>
              </a:rPr>
              <a:t> de </a:t>
            </a:r>
            <a:r>
              <a:rPr kumimoji="0" lang="en-GB" sz="700" b="1" i="0" u="none" strike="noStrike" kern="1200" cap="none" spc="0" normalizeH="0" noProof="0" dirty="0" err="1">
                <a:ln>
                  <a:noFill/>
                </a:ln>
                <a:solidFill>
                  <a:schemeClr val="accent1"/>
                </a:solidFill>
                <a:effectLst/>
                <a:uLnTx/>
                <a:uFillTx/>
                <a:latin typeface="Arial" panose="020B0604020202020204"/>
                <a:ea typeface="+mn-ea"/>
                <a:cs typeface="+mn-cs"/>
              </a:rPr>
              <a:t>huracanes</a:t>
            </a:r>
            <a:endParaRPr kumimoji="0" lang="en-GB" sz="700"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85436E3F-69DB-1CAE-CC19-D6479E822CC9}"/>
              </a:ext>
            </a:extLst>
          </p:cNvPr>
          <p:cNvSpPr txBox="1">
            <a:spLocks/>
          </p:cNvSpPr>
          <p:nvPr/>
        </p:nvSpPr>
        <p:spPr>
          <a:xfrm>
            <a:off x="485774" y="1609725"/>
            <a:ext cx="3600000" cy="576000"/>
          </a:xfrm>
          <a:prstGeom prst="rect">
            <a:avLst/>
          </a:prstGeom>
          <a:solidFill>
            <a:schemeClr val="accent1"/>
          </a:solidFill>
          <a:ln w="19050">
            <a:noFill/>
          </a:ln>
        </p:spPr>
        <p:txBody>
          <a:bodyPr vert="horz" wrap="square" lIns="0" tIns="0" rIns="0" bIns="0" rtlCol="0" anchor="ctr" anchorCtr="0">
            <a:noAutofit/>
          </a:bodyPr>
          <a:lstStyle>
            <a:lvl1pPr marL="228600" indent="-228600" algn="l" defTabSz="457200" rtl="0" eaLnBrk="1" latinLnBrk="0" hangingPunct="1">
              <a:spcBef>
                <a:spcPts val="0"/>
              </a:spcBef>
              <a:spcAft>
                <a:spcPts val="600"/>
              </a:spcAft>
              <a:buFont typeface="Arial" panose="020B0604020202020204" pitchFamily="34" charset="0"/>
              <a:buChar char="•"/>
              <a:defRPr sz="1800" b="0" kern="1200">
                <a:solidFill>
                  <a:schemeClr val="tx1"/>
                </a:solidFill>
                <a:latin typeface="+mn-lt"/>
                <a:ea typeface="+mn-ea"/>
                <a:cs typeface="+mn-cs"/>
              </a:defRPr>
            </a:lvl1pPr>
            <a:lvl2pPr marL="457200" indent="-223838"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9144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11430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3716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6pPr>
            <a:lvl7pPr marL="1600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7pPr>
            <a:lvl8pPr marL="18288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8pPr>
            <a:lvl9pPr marL="2057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9pPr>
          </a:lstStyle>
          <a:p>
            <a:pPr marL="0" indent="0" algn="ctr">
              <a:spcAft>
                <a:spcPts val="1200"/>
              </a:spcAft>
              <a:buNone/>
              <a:defRPr/>
            </a:pPr>
            <a:r>
              <a:rPr lang="en-GB" sz="1400" b="1">
                <a:solidFill>
                  <a:schemeClr val="bg1"/>
                </a:solidFill>
              </a:rPr>
              <a:t>GC </a:t>
            </a:r>
            <a:r>
              <a:rPr lang="en-GB" sz="1400" b="1" err="1">
                <a:solidFill>
                  <a:schemeClr val="bg1"/>
                </a:solidFill>
              </a:rPr>
              <a:t>AdvantagePoint</a:t>
            </a:r>
            <a:r>
              <a:rPr lang="en-GB" sz="1400" b="1" baseline="30000">
                <a:solidFill>
                  <a:schemeClr val="bg1"/>
                </a:solidFill>
              </a:rPr>
              <a:t>®</a:t>
            </a:r>
            <a:r>
              <a:rPr lang="en-GB" sz="1400" b="1">
                <a:solidFill>
                  <a:schemeClr val="bg1"/>
                </a:solidFill>
              </a:rPr>
              <a:t> Impacto del evento</a:t>
            </a:r>
            <a:endParaRPr lang="en-GB" sz="1000">
              <a:solidFill>
                <a:schemeClr val="bg1"/>
              </a:solidFill>
            </a:endParaRPr>
          </a:p>
        </p:txBody>
      </p:sp>
      <p:sp>
        <p:nvSpPr>
          <p:cNvPr id="10" name="Content Placeholder 2">
            <a:extLst>
              <a:ext uri="{FF2B5EF4-FFF2-40B4-BE49-F238E27FC236}">
                <a16:creationId xmlns:a16="http://schemas.microsoft.com/office/drawing/2014/main" id="{5CCF99A9-08A3-D1EE-E952-C2A234B3D68F}"/>
              </a:ext>
            </a:extLst>
          </p:cNvPr>
          <p:cNvSpPr txBox="1">
            <a:spLocks/>
          </p:cNvSpPr>
          <p:nvPr/>
        </p:nvSpPr>
        <p:spPr>
          <a:xfrm>
            <a:off x="4296157" y="1609723"/>
            <a:ext cx="3600000" cy="576000"/>
          </a:xfrm>
          <a:prstGeom prst="rect">
            <a:avLst/>
          </a:prstGeom>
          <a:solidFill>
            <a:schemeClr val="accent1"/>
          </a:solidFill>
          <a:ln w="19050">
            <a:noFill/>
          </a:ln>
        </p:spPr>
        <p:txBody>
          <a:bodyPr vert="horz" wrap="square" lIns="0" tIns="0" rIns="0" bIns="0" rtlCol="0" anchor="ctr" anchorCtr="0">
            <a:noAutofit/>
          </a:bodyPr>
          <a:lstStyle>
            <a:lvl1pPr marL="228600" indent="-228600" algn="l" defTabSz="457200" rtl="0" eaLnBrk="1" latinLnBrk="0" hangingPunct="1">
              <a:spcBef>
                <a:spcPts val="0"/>
              </a:spcBef>
              <a:spcAft>
                <a:spcPts val="600"/>
              </a:spcAft>
              <a:buFont typeface="Arial" panose="020B0604020202020204" pitchFamily="34" charset="0"/>
              <a:buChar char="•"/>
              <a:defRPr sz="1800" b="0" kern="1200">
                <a:solidFill>
                  <a:schemeClr val="tx1"/>
                </a:solidFill>
                <a:latin typeface="+mn-lt"/>
                <a:ea typeface="+mn-ea"/>
                <a:cs typeface="+mn-cs"/>
              </a:defRPr>
            </a:lvl1pPr>
            <a:lvl2pPr marL="457200" indent="-223838"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9144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11430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3716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6pPr>
            <a:lvl7pPr marL="1600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7pPr>
            <a:lvl8pPr marL="18288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8pPr>
            <a:lvl9pPr marL="2057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9pPr>
          </a:lstStyle>
          <a:p>
            <a:pPr marL="0" indent="0" algn="ctr">
              <a:spcAft>
                <a:spcPts val="1200"/>
              </a:spcAft>
              <a:buNone/>
              <a:defRPr/>
            </a:pPr>
            <a:r>
              <a:rPr lang="en-GB" sz="1400" b="1" dirty="0">
                <a:solidFill>
                  <a:schemeClr val="bg1"/>
                </a:solidFill>
              </a:rPr>
              <a:t>GC </a:t>
            </a:r>
            <a:r>
              <a:rPr lang="es-419" sz="1400" b="1" dirty="0">
                <a:solidFill>
                  <a:schemeClr val="bg1"/>
                </a:solidFill>
              </a:rPr>
              <a:t>Seleccionador de Eventos Estocásticos Similares (SSE</a:t>
            </a:r>
            <a:r>
              <a:rPr lang="en-GB" sz="1400" b="1" dirty="0">
                <a:solidFill>
                  <a:schemeClr val="bg1"/>
                </a:solidFill>
              </a:rPr>
              <a:t>)</a:t>
            </a:r>
          </a:p>
        </p:txBody>
      </p:sp>
      <p:sp>
        <p:nvSpPr>
          <p:cNvPr id="11" name="Content Placeholder 2">
            <a:extLst>
              <a:ext uri="{FF2B5EF4-FFF2-40B4-BE49-F238E27FC236}">
                <a16:creationId xmlns:a16="http://schemas.microsoft.com/office/drawing/2014/main" id="{F851F607-CD90-770B-14C9-E0D0E344595F}"/>
              </a:ext>
            </a:extLst>
          </p:cNvPr>
          <p:cNvSpPr txBox="1">
            <a:spLocks/>
          </p:cNvSpPr>
          <p:nvPr/>
        </p:nvSpPr>
        <p:spPr>
          <a:xfrm>
            <a:off x="8106541" y="1609723"/>
            <a:ext cx="3600000" cy="576000"/>
          </a:xfrm>
          <a:prstGeom prst="rect">
            <a:avLst/>
          </a:prstGeom>
          <a:solidFill>
            <a:schemeClr val="accent1"/>
          </a:solidFill>
          <a:ln w="19050">
            <a:noFill/>
          </a:ln>
        </p:spPr>
        <p:txBody>
          <a:bodyPr vert="horz" wrap="square" lIns="0" tIns="0" rIns="0" bIns="0" rtlCol="0" anchor="ctr" anchorCtr="0">
            <a:noAutofit/>
          </a:bodyPr>
          <a:lstStyle>
            <a:lvl1pPr marL="228600" indent="-228600" algn="l" defTabSz="457200" rtl="0" eaLnBrk="1" latinLnBrk="0" hangingPunct="1">
              <a:spcBef>
                <a:spcPts val="0"/>
              </a:spcBef>
              <a:spcAft>
                <a:spcPts val="600"/>
              </a:spcAft>
              <a:buFont typeface="Arial" panose="020B0604020202020204" pitchFamily="34" charset="0"/>
              <a:buChar char="•"/>
              <a:defRPr sz="1800" b="0" kern="1200">
                <a:solidFill>
                  <a:schemeClr val="tx1"/>
                </a:solidFill>
                <a:latin typeface="+mn-lt"/>
                <a:ea typeface="+mn-ea"/>
                <a:cs typeface="+mn-cs"/>
              </a:defRPr>
            </a:lvl1pPr>
            <a:lvl2pPr marL="457200" indent="-223838"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9144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11430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3716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6pPr>
            <a:lvl7pPr marL="1600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7pPr>
            <a:lvl8pPr marL="18288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8pPr>
            <a:lvl9pPr marL="2057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9pPr>
          </a:lstStyle>
          <a:p>
            <a:pPr marL="0" indent="0" algn="ctr">
              <a:spcAft>
                <a:spcPts val="1200"/>
              </a:spcAft>
              <a:buNone/>
              <a:defRPr/>
            </a:pPr>
            <a:r>
              <a:rPr lang="en-GB" sz="1400" b="1">
                <a:solidFill>
                  <a:schemeClr val="bg1"/>
                </a:solidFill>
              </a:rPr>
              <a:t>Centro de recursos GC CAT</a:t>
            </a:r>
          </a:p>
        </p:txBody>
      </p:sp>
      <p:grpSp>
        <p:nvGrpSpPr>
          <p:cNvPr id="3" name="Group 2">
            <a:extLst>
              <a:ext uri="{FF2B5EF4-FFF2-40B4-BE49-F238E27FC236}">
                <a16:creationId xmlns:a16="http://schemas.microsoft.com/office/drawing/2014/main" id="{DE26FA6E-3F2C-1D8C-B5BE-3C987893C534}"/>
              </a:ext>
            </a:extLst>
          </p:cNvPr>
          <p:cNvGrpSpPr/>
          <p:nvPr/>
        </p:nvGrpSpPr>
        <p:grpSpPr>
          <a:xfrm>
            <a:off x="11832000" y="-1"/>
            <a:ext cx="360000" cy="363066"/>
            <a:chOff x="11832000" y="-1"/>
            <a:chExt cx="360000" cy="363066"/>
          </a:xfrm>
        </p:grpSpPr>
        <p:sp>
          <p:nvSpPr>
            <p:cNvPr id="5" name="Freeform: Shape 4">
              <a:hlinkClick r:id="rId7" action="ppaction://hlinksldjump"/>
              <a:extLst>
                <a:ext uri="{FF2B5EF4-FFF2-40B4-BE49-F238E27FC236}">
                  <a16:creationId xmlns:a16="http://schemas.microsoft.com/office/drawing/2014/main" id="{BF3F8027-B8D5-B85A-2C7F-24A332044B5D}"/>
                </a:ext>
              </a:extLst>
            </p:cNvPr>
            <p:cNvSpPr/>
            <p:nvPr/>
          </p:nvSpPr>
          <p:spPr>
            <a:xfrm>
              <a:off x="11832000" y="-1"/>
              <a:ext cx="360000" cy="363066"/>
            </a:xfrm>
            <a:custGeom>
              <a:avLst/>
              <a:gdLst>
                <a:gd name="connsiteX0" fmla="*/ 0 w 485775"/>
                <a:gd name="connsiteY0" fmla="*/ 0 h 489912"/>
                <a:gd name="connsiteX1" fmla="*/ 217881 w 485775"/>
                <a:gd name="connsiteY1" fmla="*/ 0 h 489912"/>
                <a:gd name="connsiteX2" fmla="*/ 217881 w 485775"/>
                <a:gd name="connsiteY2" fmla="*/ 1 h 489912"/>
                <a:gd name="connsiteX3" fmla="*/ 485775 w 485775"/>
                <a:gd name="connsiteY3" fmla="*/ 1 h 489912"/>
                <a:gd name="connsiteX4" fmla="*/ 485775 w 485775"/>
                <a:gd name="connsiteY4" fmla="*/ 489912 h 489912"/>
                <a:gd name="connsiteX5" fmla="*/ 57317 w 485775"/>
                <a:gd name="connsiteY5" fmla="*/ 489912 h 489912"/>
                <a:gd name="connsiteX6" fmla="*/ 1 w 485775"/>
                <a:gd name="connsiteY6" fmla="*/ 432596 h 489912"/>
                <a:gd name="connsiteX7" fmla="*/ 1 w 485775"/>
                <a:gd name="connsiteY7" fmla="*/ 273363 h 489912"/>
                <a:gd name="connsiteX8" fmla="*/ 0 w 485775"/>
                <a:gd name="connsiteY8" fmla="*/ 273363 h 48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5" h="489912">
                  <a:moveTo>
                    <a:pt x="0" y="0"/>
                  </a:moveTo>
                  <a:lnTo>
                    <a:pt x="217881" y="0"/>
                  </a:lnTo>
                  <a:lnTo>
                    <a:pt x="217881" y="1"/>
                  </a:lnTo>
                  <a:lnTo>
                    <a:pt x="485775" y="1"/>
                  </a:lnTo>
                  <a:lnTo>
                    <a:pt x="485775" y="489912"/>
                  </a:lnTo>
                  <a:lnTo>
                    <a:pt x="57317" y="489912"/>
                  </a:lnTo>
                  <a:cubicBezTo>
                    <a:pt x="25661" y="489912"/>
                    <a:pt x="1" y="464251"/>
                    <a:pt x="1" y="432596"/>
                  </a:cubicBezTo>
                  <a:lnTo>
                    <a:pt x="1" y="273363"/>
                  </a:lnTo>
                  <a:lnTo>
                    <a:pt x="0" y="273363"/>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GB">
                <a:solidFill>
                  <a:schemeClr val="bg1"/>
                </a:solidFill>
              </a:endParaRPr>
            </a:p>
          </p:txBody>
        </p:sp>
        <p:grpSp>
          <p:nvGrpSpPr>
            <p:cNvPr id="7" name="Group 4" descr="Home.">
              <a:extLst>
                <a:ext uri="{FF2B5EF4-FFF2-40B4-BE49-F238E27FC236}">
                  <a16:creationId xmlns:a16="http://schemas.microsoft.com/office/drawing/2014/main" id="{58BEB565-857B-A7CB-FCCE-9A65BC77ABC4}"/>
                </a:ext>
              </a:extLst>
            </p:cNvPr>
            <p:cNvGrpSpPr>
              <a:grpSpLocks noChangeAspect="1"/>
            </p:cNvGrpSpPr>
            <p:nvPr/>
          </p:nvGrpSpPr>
          <p:grpSpPr bwMode="auto">
            <a:xfrm>
              <a:off x="11928384" y="103455"/>
              <a:ext cx="167231" cy="156155"/>
              <a:chOff x="3406" y="1726"/>
              <a:chExt cx="619" cy="578"/>
            </a:xfrm>
            <a:solidFill>
              <a:schemeClr val="accent1"/>
            </a:solidFill>
          </p:grpSpPr>
          <p:sp>
            <p:nvSpPr>
              <p:cNvPr id="8" name="Freeform 5">
                <a:extLst>
                  <a:ext uri="{FF2B5EF4-FFF2-40B4-BE49-F238E27FC236}">
                    <a16:creationId xmlns:a16="http://schemas.microsoft.com/office/drawing/2014/main" id="{6C904171-D4D3-6A47-12D5-AFA9DAD11CB1}"/>
                  </a:ext>
                </a:extLst>
              </p:cNvPr>
              <p:cNvSpPr>
                <a:spLocks/>
              </p:cNvSpPr>
              <p:nvPr/>
            </p:nvSpPr>
            <p:spPr bwMode="auto">
              <a:xfrm>
                <a:off x="3406" y="1726"/>
                <a:ext cx="619" cy="273"/>
              </a:xfrm>
              <a:custGeom>
                <a:avLst/>
                <a:gdLst>
                  <a:gd name="T0" fmla="*/ 254 w 258"/>
                  <a:gd name="T1" fmla="*/ 99 h 114"/>
                  <a:gd name="T2" fmla="*/ 134 w 258"/>
                  <a:gd name="T3" fmla="*/ 3 h 114"/>
                  <a:gd name="T4" fmla="*/ 124 w 258"/>
                  <a:gd name="T5" fmla="*/ 3 h 114"/>
                  <a:gd name="T6" fmla="*/ 4 w 258"/>
                  <a:gd name="T7" fmla="*/ 99 h 114"/>
                  <a:gd name="T8" fmla="*/ 3 w 258"/>
                  <a:gd name="T9" fmla="*/ 110 h 114"/>
                  <a:gd name="T10" fmla="*/ 14 w 258"/>
                  <a:gd name="T11" fmla="*/ 111 h 114"/>
                  <a:gd name="T12" fmla="*/ 129 w 258"/>
                  <a:gd name="T13" fmla="*/ 19 h 114"/>
                  <a:gd name="T14" fmla="*/ 244 w 258"/>
                  <a:gd name="T15" fmla="*/ 111 h 114"/>
                  <a:gd name="T16" fmla="*/ 249 w 258"/>
                  <a:gd name="T17" fmla="*/ 113 h 114"/>
                  <a:gd name="T18" fmla="*/ 255 w 258"/>
                  <a:gd name="T19" fmla="*/ 110 h 114"/>
                  <a:gd name="T20" fmla="*/ 254 w 258"/>
                  <a:gd name="T21"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114">
                    <a:moveTo>
                      <a:pt x="254" y="99"/>
                    </a:moveTo>
                    <a:cubicBezTo>
                      <a:pt x="134" y="3"/>
                      <a:pt x="134" y="3"/>
                      <a:pt x="134" y="3"/>
                    </a:cubicBezTo>
                    <a:cubicBezTo>
                      <a:pt x="131" y="0"/>
                      <a:pt x="127" y="0"/>
                      <a:pt x="124" y="3"/>
                    </a:cubicBezTo>
                    <a:cubicBezTo>
                      <a:pt x="4" y="99"/>
                      <a:pt x="4" y="99"/>
                      <a:pt x="4" y="99"/>
                    </a:cubicBezTo>
                    <a:cubicBezTo>
                      <a:pt x="1" y="102"/>
                      <a:pt x="0" y="107"/>
                      <a:pt x="3" y="110"/>
                    </a:cubicBezTo>
                    <a:cubicBezTo>
                      <a:pt x="6" y="113"/>
                      <a:pt x="11" y="114"/>
                      <a:pt x="14" y="111"/>
                    </a:cubicBezTo>
                    <a:cubicBezTo>
                      <a:pt x="129" y="19"/>
                      <a:pt x="129" y="19"/>
                      <a:pt x="129" y="19"/>
                    </a:cubicBezTo>
                    <a:cubicBezTo>
                      <a:pt x="244" y="111"/>
                      <a:pt x="244" y="111"/>
                      <a:pt x="244" y="111"/>
                    </a:cubicBezTo>
                    <a:cubicBezTo>
                      <a:pt x="246" y="112"/>
                      <a:pt x="247" y="113"/>
                      <a:pt x="249" y="113"/>
                    </a:cubicBezTo>
                    <a:cubicBezTo>
                      <a:pt x="252" y="113"/>
                      <a:pt x="254" y="112"/>
                      <a:pt x="255" y="110"/>
                    </a:cubicBezTo>
                    <a:cubicBezTo>
                      <a:pt x="258" y="107"/>
                      <a:pt x="258" y="102"/>
                      <a:pt x="254"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5AC18DD2-6DF1-9417-9383-B225CFAE1139}"/>
                  </a:ext>
                </a:extLst>
              </p:cNvPr>
              <p:cNvSpPr>
                <a:spLocks noEditPoints="1"/>
              </p:cNvSpPr>
              <p:nvPr/>
            </p:nvSpPr>
            <p:spPr bwMode="auto">
              <a:xfrm>
                <a:off x="3485" y="1997"/>
                <a:ext cx="461" cy="307"/>
              </a:xfrm>
              <a:custGeom>
                <a:avLst/>
                <a:gdLst>
                  <a:gd name="T0" fmla="*/ 184 w 192"/>
                  <a:gd name="T1" fmla="*/ 0 h 128"/>
                  <a:gd name="T2" fmla="*/ 176 w 192"/>
                  <a:gd name="T3" fmla="*/ 8 h 128"/>
                  <a:gd name="T4" fmla="*/ 176 w 192"/>
                  <a:gd name="T5" fmla="*/ 112 h 128"/>
                  <a:gd name="T6" fmla="*/ 128 w 192"/>
                  <a:gd name="T7" fmla="*/ 112 h 128"/>
                  <a:gd name="T8" fmla="*/ 128 w 192"/>
                  <a:gd name="T9" fmla="*/ 56 h 128"/>
                  <a:gd name="T10" fmla="*/ 120 w 192"/>
                  <a:gd name="T11" fmla="*/ 48 h 128"/>
                  <a:gd name="T12" fmla="*/ 72 w 192"/>
                  <a:gd name="T13" fmla="*/ 48 h 128"/>
                  <a:gd name="T14" fmla="*/ 64 w 192"/>
                  <a:gd name="T15" fmla="*/ 56 h 128"/>
                  <a:gd name="T16" fmla="*/ 64 w 192"/>
                  <a:gd name="T17" fmla="*/ 112 h 128"/>
                  <a:gd name="T18" fmla="*/ 16 w 192"/>
                  <a:gd name="T19" fmla="*/ 112 h 128"/>
                  <a:gd name="T20" fmla="*/ 16 w 192"/>
                  <a:gd name="T21" fmla="*/ 8 h 128"/>
                  <a:gd name="T22" fmla="*/ 8 w 192"/>
                  <a:gd name="T23" fmla="*/ 0 h 128"/>
                  <a:gd name="T24" fmla="*/ 0 w 192"/>
                  <a:gd name="T25" fmla="*/ 8 h 128"/>
                  <a:gd name="T26" fmla="*/ 0 w 192"/>
                  <a:gd name="T27" fmla="*/ 120 h 128"/>
                  <a:gd name="T28" fmla="*/ 8 w 192"/>
                  <a:gd name="T29" fmla="*/ 128 h 128"/>
                  <a:gd name="T30" fmla="*/ 184 w 192"/>
                  <a:gd name="T31" fmla="*/ 128 h 128"/>
                  <a:gd name="T32" fmla="*/ 192 w 192"/>
                  <a:gd name="T33" fmla="*/ 120 h 128"/>
                  <a:gd name="T34" fmla="*/ 192 w 192"/>
                  <a:gd name="T35" fmla="*/ 8 h 128"/>
                  <a:gd name="T36" fmla="*/ 184 w 192"/>
                  <a:gd name="T37" fmla="*/ 0 h 128"/>
                  <a:gd name="T38" fmla="*/ 80 w 192"/>
                  <a:gd name="T39" fmla="*/ 64 h 128"/>
                  <a:gd name="T40" fmla="*/ 112 w 192"/>
                  <a:gd name="T41" fmla="*/ 64 h 128"/>
                  <a:gd name="T42" fmla="*/ 112 w 192"/>
                  <a:gd name="T43" fmla="*/ 112 h 128"/>
                  <a:gd name="T44" fmla="*/ 80 w 192"/>
                  <a:gd name="T45" fmla="*/ 112 h 128"/>
                  <a:gd name="T46" fmla="*/ 80 w 192"/>
                  <a:gd name="T4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28">
                    <a:moveTo>
                      <a:pt x="184" y="0"/>
                    </a:moveTo>
                    <a:cubicBezTo>
                      <a:pt x="180" y="0"/>
                      <a:pt x="176" y="4"/>
                      <a:pt x="176" y="8"/>
                    </a:cubicBezTo>
                    <a:cubicBezTo>
                      <a:pt x="176" y="112"/>
                      <a:pt x="176" y="112"/>
                      <a:pt x="176" y="112"/>
                    </a:cubicBezTo>
                    <a:cubicBezTo>
                      <a:pt x="128" y="112"/>
                      <a:pt x="128" y="112"/>
                      <a:pt x="128" y="112"/>
                    </a:cubicBezTo>
                    <a:cubicBezTo>
                      <a:pt x="128" y="56"/>
                      <a:pt x="128" y="56"/>
                      <a:pt x="128" y="56"/>
                    </a:cubicBezTo>
                    <a:cubicBezTo>
                      <a:pt x="128" y="52"/>
                      <a:pt x="125" y="48"/>
                      <a:pt x="120" y="48"/>
                    </a:cubicBezTo>
                    <a:cubicBezTo>
                      <a:pt x="72" y="48"/>
                      <a:pt x="72" y="48"/>
                      <a:pt x="72" y="48"/>
                    </a:cubicBezTo>
                    <a:cubicBezTo>
                      <a:pt x="68" y="48"/>
                      <a:pt x="64" y="52"/>
                      <a:pt x="64" y="56"/>
                    </a:cubicBezTo>
                    <a:cubicBezTo>
                      <a:pt x="64" y="112"/>
                      <a:pt x="64" y="112"/>
                      <a:pt x="64" y="112"/>
                    </a:cubicBezTo>
                    <a:cubicBezTo>
                      <a:pt x="16" y="112"/>
                      <a:pt x="16" y="112"/>
                      <a:pt x="16" y="112"/>
                    </a:cubicBezTo>
                    <a:cubicBezTo>
                      <a:pt x="16" y="8"/>
                      <a:pt x="16" y="8"/>
                      <a:pt x="16" y="8"/>
                    </a:cubicBezTo>
                    <a:cubicBezTo>
                      <a:pt x="16" y="4"/>
                      <a:pt x="13" y="0"/>
                      <a:pt x="8" y="0"/>
                    </a:cubicBezTo>
                    <a:cubicBezTo>
                      <a:pt x="4" y="0"/>
                      <a:pt x="0" y="4"/>
                      <a:pt x="0" y="8"/>
                    </a:cubicBezTo>
                    <a:cubicBezTo>
                      <a:pt x="0" y="120"/>
                      <a:pt x="0" y="120"/>
                      <a:pt x="0" y="120"/>
                    </a:cubicBezTo>
                    <a:cubicBezTo>
                      <a:pt x="0" y="124"/>
                      <a:pt x="4" y="128"/>
                      <a:pt x="8" y="128"/>
                    </a:cubicBezTo>
                    <a:cubicBezTo>
                      <a:pt x="184" y="128"/>
                      <a:pt x="184" y="128"/>
                      <a:pt x="184" y="128"/>
                    </a:cubicBezTo>
                    <a:cubicBezTo>
                      <a:pt x="189" y="128"/>
                      <a:pt x="192" y="124"/>
                      <a:pt x="192" y="120"/>
                    </a:cubicBezTo>
                    <a:cubicBezTo>
                      <a:pt x="192" y="8"/>
                      <a:pt x="192" y="8"/>
                      <a:pt x="192" y="8"/>
                    </a:cubicBezTo>
                    <a:cubicBezTo>
                      <a:pt x="192" y="4"/>
                      <a:pt x="189" y="0"/>
                      <a:pt x="184" y="0"/>
                    </a:cubicBezTo>
                    <a:close/>
                    <a:moveTo>
                      <a:pt x="80" y="64"/>
                    </a:moveTo>
                    <a:cubicBezTo>
                      <a:pt x="112" y="64"/>
                      <a:pt x="112" y="64"/>
                      <a:pt x="112" y="64"/>
                    </a:cubicBezTo>
                    <a:cubicBezTo>
                      <a:pt x="112" y="112"/>
                      <a:pt x="112" y="112"/>
                      <a:pt x="112" y="112"/>
                    </a:cubicBezTo>
                    <a:cubicBezTo>
                      <a:pt x="80" y="112"/>
                      <a:pt x="80" y="112"/>
                      <a:pt x="80" y="112"/>
                    </a:cubicBezTo>
                    <a:lnTo>
                      <a:pt x="8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13" name="Group 12">
            <a:extLst>
              <a:ext uri="{FF2B5EF4-FFF2-40B4-BE49-F238E27FC236}">
                <a16:creationId xmlns:a16="http://schemas.microsoft.com/office/drawing/2014/main" id="{9EDEE19D-7B0A-87A8-6ADB-926ECED4A3A7}"/>
              </a:ext>
            </a:extLst>
          </p:cNvPr>
          <p:cNvGrpSpPr/>
          <p:nvPr/>
        </p:nvGrpSpPr>
        <p:grpSpPr>
          <a:xfrm>
            <a:off x="11832000" y="636761"/>
            <a:ext cx="360000" cy="1512000"/>
            <a:chOff x="11832000" y="636761"/>
            <a:chExt cx="360000" cy="1512000"/>
          </a:xfrm>
        </p:grpSpPr>
        <p:sp>
          <p:nvSpPr>
            <p:cNvPr id="22" name="Rectangle: Top Corners Rounded 21">
              <a:extLst>
                <a:ext uri="{FF2B5EF4-FFF2-40B4-BE49-F238E27FC236}">
                  <a16:creationId xmlns:a16="http://schemas.microsoft.com/office/drawing/2014/main" id="{2B48FD74-B789-B9B0-E970-BDF8783309BC}"/>
                </a:ext>
              </a:extLst>
            </p:cNvPr>
            <p:cNvSpPr/>
            <p:nvPr/>
          </p:nvSpPr>
          <p:spPr>
            <a:xfrm rot="5400000" flipV="1">
              <a:off x="11256000" y="1212761"/>
              <a:ext cx="1512000" cy="360000"/>
            </a:xfrm>
            <a:prstGeom prst="round2SameRect">
              <a:avLst>
                <a:gd name="adj1" fmla="val 1298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28" name="TextBox 27">
              <a:extLst>
                <a:ext uri="{FF2B5EF4-FFF2-40B4-BE49-F238E27FC236}">
                  <a16:creationId xmlns:a16="http://schemas.microsoft.com/office/drawing/2014/main" id="{987655F4-0C96-8A84-FCE8-A1F2E741DFE2}"/>
                </a:ext>
              </a:extLst>
            </p:cNvPr>
            <p:cNvSpPr txBox="1"/>
            <p:nvPr/>
          </p:nvSpPr>
          <p:spPr>
            <a:xfrm rot="5400000">
              <a:off x="11368898" y="1254262"/>
              <a:ext cx="1296000" cy="276999"/>
            </a:xfrm>
            <a:prstGeom prst="rect">
              <a:avLst/>
            </a:prstGeom>
            <a:noFill/>
          </p:spPr>
          <p:txBody>
            <a:bodyPr wrap="square" lIns="0" tIns="0" rIns="0" bIns="0">
              <a:spAutoFit/>
            </a:bodyPr>
            <a:lstStyle/>
            <a:p>
              <a:pPr algn="ctr"/>
              <a:r>
                <a:rPr lang="en-GB" sz="900" b="1" dirty="0" err="1">
                  <a:solidFill>
                    <a:schemeClr val="bg1"/>
                  </a:solidFill>
                </a:rPr>
                <a:t>Asesoramiento</a:t>
              </a:r>
              <a:r>
                <a:rPr lang="en-GB" sz="900" b="1" dirty="0">
                  <a:solidFill>
                    <a:schemeClr val="bg1"/>
                  </a:solidFill>
                </a:rPr>
                <a:t> </a:t>
              </a:r>
              <a:r>
                <a:rPr lang="en-GB" sz="900" b="1" dirty="0" err="1">
                  <a:solidFill>
                    <a:schemeClr val="bg1"/>
                  </a:solidFill>
                </a:rPr>
                <a:t>en</a:t>
              </a:r>
              <a:r>
                <a:rPr lang="en-GB" sz="900" b="1" dirty="0">
                  <a:solidFill>
                    <a:schemeClr val="bg1"/>
                  </a:solidFill>
                </a:rPr>
                <a:t> </a:t>
              </a:r>
              <a:r>
                <a:rPr lang="en-GB" sz="900" b="1" dirty="0" err="1">
                  <a:solidFill>
                    <a:schemeClr val="bg1"/>
                  </a:solidFill>
                </a:rPr>
                <a:t>Reaseguro</a:t>
              </a:r>
              <a:endParaRPr lang="en-GB" sz="900" b="1" dirty="0">
                <a:solidFill>
                  <a:schemeClr val="bg1"/>
                </a:solidFill>
              </a:endParaRPr>
            </a:p>
          </p:txBody>
        </p:sp>
      </p:grpSp>
    </p:spTree>
    <p:extLst>
      <p:ext uri="{BB962C8B-B14F-4D97-AF65-F5344CB8AC3E}">
        <p14:creationId xmlns:p14="http://schemas.microsoft.com/office/powerpoint/2010/main" val="45584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E578F-E833-2778-D7F5-83DB508F3A77}"/>
            </a:ext>
          </a:extLst>
        </p:cNvPr>
        <p:cNvGrpSpPr/>
        <p:nvPr/>
      </p:nvGrpSpPr>
      <p:grpSpPr>
        <a:xfrm>
          <a:off x="0" y="0"/>
          <a:ext cx="0" cy="0"/>
          <a:chOff x="0" y="0"/>
          <a:chExt cx="0" cy="0"/>
        </a:xfrm>
      </p:grpSpPr>
      <p:pic>
        <p:nvPicPr>
          <p:cNvPr id="33" name="Picture 32">
            <a:extLst>
              <a:ext uri="{FF2B5EF4-FFF2-40B4-BE49-F238E27FC236}">
                <a16:creationId xmlns:a16="http://schemas.microsoft.com/office/drawing/2014/main" id="{D6D12E87-CAD6-F383-A4FD-3134253455F3}"/>
              </a:ext>
            </a:extLst>
          </p:cNvPr>
          <p:cNvPicPr>
            <a:picLocks noChangeAspect="1"/>
          </p:cNvPicPr>
          <p:nvPr/>
        </p:nvPicPr>
        <p:blipFill>
          <a:blip r:embed="rId3"/>
          <a:stretch>
            <a:fillRect/>
          </a:stretch>
        </p:blipFill>
        <p:spPr>
          <a:xfrm>
            <a:off x="1033139" y="1126800"/>
            <a:ext cx="10073779" cy="5283113"/>
          </a:xfrm>
          <a:prstGeom prst="rect">
            <a:avLst/>
          </a:prstGeom>
        </p:spPr>
      </p:pic>
      <p:sp>
        <p:nvSpPr>
          <p:cNvPr id="2" name="Title 1">
            <a:extLst>
              <a:ext uri="{FF2B5EF4-FFF2-40B4-BE49-F238E27FC236}">
                <a16:creationId xmlns:a16="http://schemas.microsoft.com/office/drawing/2014/main" id="{3FD73614-194A-D140-5893-FC12F630FCA5}"/>
              </a:ext>
            </a:extLst>
          </p:cNvPr>
          <p:cNvSpPr>
            <a:spLocks noGrp="1"/>
          </p:cNvSpPr>
          <p:nvPr>
            <p:ph type="title"/>
          </p:nvPr>
        </p:nvSpPr>
        <p:spPr/>
        <p:txBody>
          <a:bodyPr/>
          <a:lstStyle/>
          <a:p>
            <a:r>
              <a:rPr lang="en-US" dirty="0"/>
              <a:t>GC Event Response</a:t>
            </a:r>
            <a:endParaRPr lang="en-GB" dirty="0"/>
          </a:p>
        </p:txBody>
      </p:sp>
      <p:sp>
        <p:nvSpPr>
          <p:cNvPr id="4" name="Slide Number Placeholder 3">
            <a:extLst>
              <a:ext uri="{FF2B5EF4-FFF2-40B4-BE49-F238E27FC236}">
                <a16:creationId xmlns:a16="http://schemas.microsoft.com/office/drawing/2014/main" id="{A1F36FB2-B364-2BB2-145D-BCC7F9CC2A96}"/>
              </a:ext>
            </a:extLst>
          </p:cNvPr>
          <p:cNvSpPr>
            <a:spLocks noGrp="1"/>
          </p:cNvSpPr>
          <p:nvPr>
            <p:ph type="sldNum" sz="quarter" idx="10"/>
          </p:nvPr>
        </p:nvSpPr>
        <p:spPr/>
        <p:txBody>
          <a:bodyPr/>
          <a:lstStyle/>
          <a:p>
            <a:pPr algn="r"/>
            <a:fld id="{DF66040D-6F20-4F4B-8995-856BEECD84BE}" type="slidenum">
              <a:rPr lang="en-GB" smtClean="0"/>
              <a:t>16</a:t>
            </a:fld>
            <a:endParaRPr lang="en-GB"/>
          </a:p>
        </p:txBody>
      </p:sp>
      <p:grpSp>
        <p:nvGrpSpPr>
          <p:cNvPr id="3" name="Group 2">
            <a:extLst>
              <a:ext uri="{FF2B5EF4-FFF2-40B4-BE49-F238E27FC236}">
                <a16:creationId xmlns:a16="http://schemas.microsoft.com/office/drawing/2014/main" id="{C8C4EA92-29DA-6E95-B438-BFE15182D907}"/>
              </a:ext>
            </a:extLst>
          </p:cNvPr>
          <p:cNvGrpSpPr/>
          <p:nvPr/>
        </p:nvGrpSpPr>
        <p:grpSpPr>
          <a:xfrm>
            <a:off x="11832000" y="-1"/>
            <a:ext cx="360000" cy="363066"/>
            <a:chOff x="11832000" y="-1"/>
            <a:chExt cx="360000" cy="363066"/>
          </a:xfrm>
        </p:grpSpPr>
        <p:sp>
          <p:nvSpPr>
            <p:cNvPr id="5" name="Freeform: Shape 4">
              <a:hlinkClick r:id="rId4" action="ppaction://hlinksldjump"/>
              <a:extLst>
                <a:ext uri="{FF2B5EF4-FFF2-40B4-BE49-F238E27FC236}">
                  <a16:creationId xmlns:a16="http://schemas.microsoft.com/office/drawing/2014/main" id="{12C71F32-FEEB-EB82-0FFB-844FA8477849}"/>
                </a:ext>
              </a:extLst>
            </p:cNvPr>
            <p:cNvSpPr/>
            <p:nvPr/>
          </p:nvSpPr>
          <p:spPr>
            <a:xfrm>
              <a:off x="11832000" y="-1"/>
              <a:ext cx="360000" cy="363066"/>
            </a:xfrm>
            <a:custGeom>
              <a:avLst/>
              <a:gdLst>
                <a:gd name="connsiteX0" fmla="*/ 0 w 485775"/>
                <a:gd name="connsiteY0" fmla="*/ 0 h 489912"/>
                <a:gd name="connsiteX1" fmla="*/ 217881 w 485775"/>
                <a:gd name="connsiteY1" fmla="*/ 0 h 489912"/>
                <a:gd name="connsiteX2" fmla="*/ 217881 w 485775"/>
                <a:gd name="connsiteY2" fmla="*/ 1 h 489912"/>
                <a:gd name="connsiteX3" fmla="*/ 485775 w 485775"/>
                <a:gd name="connsiteY3" fmla="*/ 1 h 489912"/>
                <a:gd name="connsiteX4" fmla="*/ 485775 w 485775"/>
                <a:gd name="connsiteY4" fmla="*/ 489912 h 489912"/>
                <a:gd name="connsiteX5" fmla="*/ 57317 w 485775"/>
                <a:gd name="connsiteY5" fmla="*/ 489912 h 489912"/>
                <a:gd name="connsiteX6" fmla="*/ 1 w 485775"/>
                <a:gd name="connsiteY6" fmla="*/ 432596 h 489912"/>
                <a:gd name="connsiteX7" fmla="*/ 1 w 485775"/>
                <a:gd name="connsiteY7" fmla="*/ 273363 h 489912"/>
                <a:gd name="connsiteX8" fmla="*/ 0 w 485775"/>
                <a:gd name="connsiteY8" fmla="*/ 273363 h 48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5" h="489912">
                  <a:moveTo>
                    <a:pt x="0" y="0"/>
                  </a:moveTo>
                  <a:lnTo>
                    <a:pt x="217881" y="0"/>
                  </a:lnTo>
                  <a:lnTo>
                    <a:pt x="217881" y="1"/>
                  </a:lnTo>
                  <a:lnTo>
                    <a:pt x="485775" y="1"/>
                  </a:lnTo>
                  <a:lnTo>
                    <a:pt x="485775" y="489912"/>
                  </a:lnTo>
                  <a:lnTo>
                    <a:pt x="57317" y="489912"/>
                  </a:lnTo>
                  <a:cubicBezTo>
                    <a:pt x="25661" y="489912"/>
                    <a:pt x="1" y="464251"/>
                    <a:pt x="1" y="432596"/>
                  </a:cubicBezTo>
                  <a:lnTo>
                    <a:pt x="1" y="273363"/>
                  </a:lnTo>
                  <a:lnTo>
                    <a:pt x="0" y="273363"/>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GB">
                <a:solidFill>
                  <a:schemeClr val="bg1"/>
                </a:solidFill>
              </a:endParaRPr>
            </a:p>
          </p:txBody>
        </p:sp>
        <p:grpSp>
          <p:nvGrpSpPr>
            <p:cNvPr id="7" name="Group 4" descr="Home.">
              <a:extLst>
                <a:ext uri="{FF2B5EF4-FFF2-40B4-BE49-F238E27FC236}">
                  <a16:creationId xmlns:a16="http://schemas.microsoft.com/office/drawing/2014/main" id="{DA5BC0D0-6452-F8AD-CC18-A815F3159695}"/>
                </a:ext>
              </a:extLst>
            </p:cNvPr>
            <p:cNvGrpSpPr>
              <a:grpSpLocks noChangeAspect="1"/>
            </p:cNvGrpSpPr>
            <p:nvPr/>
          </p:nvGrpSpPr>
          <p:grpSpPr bwMode="auto">
            <a:xfrm>
              <a:off x="11928384" y="103455"/>
              <a:ext cx="167231" cy="156155"/>
              <a:chOff x="3406" y="1726"/>
              <a:chExt cx="619" cy="578"/>
            </a:xfrm>
            <a:solidFill>
              <a:schemeClr val="accent1"/>
            </a:solidFill>
          </p:grpSpPr>
          <p:sp>
            <p:nvSpPr>
              <p:cNvPr id="8" name="Freeform 5">
                <a:extLst>
                  <a:ext uri="{FF2B5EF4-FFF2-40B4-BE49-F238E27FC236}">
                    <a16:creationId xmlns:a16="http://schemas.microsoft.com/office/drawing/2014/main" id="{0DA067B4-2107-DBB3-A93E-9005C00DB0F5}"/>
                  </a:ext>
                </a:extLst>
              </p:cNvPr>
              <p:cNvSpPr>
                <a:spLocks/>
              </p:cNvSpPr>
              <p:nvPr/>
            </p:nvSpPr>
            <p:spPr bwMode="auto">
              <a:xfrm>
                <a:off x="3406" y="1726"/>
                <a:ext cx="619" cy="273"/>
              </a:xfrm>
              <a:custGeom>
                <a:avLst/>
                <a:gdLst>
                  <a:gd name="T0" fmla="*/ 254 w 258"/>
                  <a:gd name="T1" fmla="*/ 99 h 114"/>
                  <a:gd name="T2" fmla="*/ 134 w 258"/>
                  <a:gd name="T3" fmla="*/ 3 h 114"/>
                  <a:gd name="T4" fmla="*/ 124 w 258"/>
                  <a:gd name="T5" fmla="*/ 3 h 114"/>
                  <a:gd name="T6" fmla="*/ 4 w 258"/>
                  <a:gd name="T7" fmla="*/ 99 h 114"/>
                  <a:gd name="T8" fmla="*/ 3 w 258"/>
                  <a:gd name="T9" fmla="*/ 110 h 114"/>
                  <a:gd name="T10" fmla="*/ 14 w 258"/>
                  <a:gd name="T11" fmla="*/ 111 h 114"/>
                  <a:gd name="T12" fmla="*/ 129 w 258"/>
                  <a:gd name="T13" fmla="*/ 19 h 114"/>
                  <a:gd name="T14" fmla="*/ 244 w 258"/>
                  <a:gd name="T15" fmla="*/ 111 h 114"/>
                  <a:gd name="T16" fmla="*/ 249 w 258"/>
                  <a:gd name="T17" fmla="*/ 113 h 114"/>
                  <a:gd name="T18" fmla="*/ 255 w 258"/>
                  <a:gd name="T19" fmla="*/ 110 h 114"/>
                  <a:gd name="T20" fmla="*/ 254 w 258"/>
                  <a:gd name="T21"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114">
                    <a:moveTo>
                      <a:pt x="254" y="99"/>
                    </a:moveTo>
                    <a:cubicBezTo>
                      <a:pt x="134" y="3"/>
                      <a:pt x="134" y="3"/>
                      <a:pt x="134" y="3"/>
                    </a:cubicBezTo>
                    <a:cubicBezTo>
                      <a:pt x="131" y="0"/>
                      <a:pt x="127" y="0"/>
                      <a:pt x="124" y="3"/>
                    </a:cubicBezTo>
                    <a:cubicBezTo>
                      <a:pt x="4" y="99"/>
                      <a:pt x="4" y="99"/>
                      <a:pt x="4" y="99"/>
                    </a:cubicBezTo>
                    <a:cubicBezTo>
                      <a:pt x="1" y="102"/>
                      <a:pt x="0" y="107"/>
                      <a:pt x="3" y="110"/>
                    </a:cubicBezTo>
                    <a:cubicBezTo>
                      <a:pt x="6" y="113"/>
                      <a:pt x="11" y="114"/>
                      <a:pt x="14" y="111"/>
                    </a:cubicBezTo>
                    <a:cubicBezTo>
                      <a:pt x="129" y="19"/>
                      <a:pt x="129" y="19"/>
                      <a:pt x="129" y="19"/>
                    </a:cubicBezTo>
                    <a:cubicBezTo>
                      <a:pt x="244" y="111"/>
                      <a:pt x="244" y="111"/>
                      <a:pt x="244" y="111"/>
                    </a:cubicBezTo>
                    <a:cubicBezTo>
                      <a:pt x="246" y="112"/>
                      <a:pt x="247" y="113"/>
                      <a:pt x="249" y="113"/>
                    </a:cubicBezTo>
                    <a:cubicBezTo>
                      <a:pt x="252" y="113"/>
                      <a:pt x="254" y="112"/>
                      <a:pt x="255" y="110"/>
                    </a:cubicBezTo>
                    <a:cubicBezTo>
                      <a:pt x="258" y="107"/>
                      <a:pt x="258" y="102"/>
                      <a:pt x="254"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1297FCEF-65BB-26FA-5F00-7FE860F94B37}"/>
                  </a:ext>
                </a:extLst>
              </p:cNvPr>
              <p:cNvSpPr>
                <a:spLocks noEditPoints="1"/>
              </p:cNvSpPr>
              <p:nvPr/>
            </p:nvSpPr>
            <p:spPr bwMode="auto">
              <a:xfrm>
                <a:off x="3485" y="1997"/>
                <a:ext cx="461" cy="307"/>
              </a:xfrm>
              <a:custGeom>
                <a:avLst/>
                <a:gdLst>
                  <a:gd name="T0" fmla="*/ 184 w 192"/>
                  <a:gd name="T1" fmla="*/ 0 h 128"/>
                  <a:gd name="T2" fmla="*/ 176 w 192"/>
                  <a:gd name="T3" fmla="*/ 8 h 128"/>
                  <a:gd name="T4" fmla="*/ 176 w 192"/>
                  <a:gd name="T5" fmla="*/ 112 h 128"/>
                  <a:gd name="T6" fmla="*/ 128 w 192"/>
                  <a:gd name="T7" fmla="*/ 112 h 128"/>
                  <a:gd name="T8" fmla="*/ 128 w 192"/>
                  <a:gd name="T9" fmla="*/ 56 h 128"/>
                  <a:gd name="T10" fmla="*/ 120 w 192"/>
                  <a:gd name="T11" fmla="*/ 48 h 128"/>
                  <a:gd name="T12" fmla="*/ 72 w 192"/>
                  <a:gd name="T13" fmla="*/ 48 h 128"/>
                  <a:gd name="T14" fmla="*/ 64 w 192"/>
                  <a:gd name="T15" fmla="*/ 56 h 128"/>
                  <a:gd name="T16" fmla="*/ 64 w 192"/>
                  <a:gd name="T17" fmla="*/ 112 h 128"/>
                  <a:gd name="T18" fmla="*/ 16 w 192"/>
                  <a:gd name="T19" fmla="*/ 112 h 128"/>
                  <a:gd name="T20" fmla="*/ 16 w 192"/>
                  <a:gd name="T21" fmla="*/ 8 h 128"/>
                  <a:gd name="T22" fmla="*/ 8 w 192"/>
                  <a:gd name="T23" fmla="*/ 0 h 128"/>
                  <a:gd name="T24" fmla="*/ 0 w 192"/>
                  <a:gd name="T25" fmla="*/ 8 h 128"/>
                  <a:gd name="T26" fmla="*/ 0 w 192"/>
                  <a:gd name="T27" fmla="*/ 120 h 128"/>
                  <a:gd name="T28" fmla="*/ 8 w 192"/>
                  <a:gd name="T29" fmla="*/ 128 h 128"/>
                  <a:gd name="T30" fmla="*/ 184 w 192"/>
                  <a:gd name="T31" fmla="*/ 128 h 128"/>
                  <a:gd name="T32" fmla="*/ 192 w 192"/>
                  <a:gd name="T33" fmla="*/ 120 h 128"/>
                  <a:gd name="T34" fmla="*/ 192 w 192"/>
                  <a:gd name="T35" fmla="*/ 8 h 128"/>
                  <a:gd name="T36" fmla="*/ 184 w 192"/>
                  <a:gd name="T37" fmla="*/ 0 h 128"/>
                  <a:gd name="T38" fmla="*/ 80 w 192"/>
                  <a:gd name="T39" fmla="*/ 64 h 128"/>
                  <a:gd name="T40" fmla="*/ 112 w 192"/>
                  <a:gd name="T41" fmla="*/ 64 h 128"/>
                  <a:gd name="T42" fmla="*/ 112 w 192"/>
                  <a:gd name="T43" fmla="*/ 112 h 128"/>
                  <a:gd name="T44" fmla="*/ 80 w 192"/>
                  <a:gd name="T45" fmla="*/ 112 h 128"/>
                  <a:gd name="T46" fmla="*/ 80 w 192"/>
                  <a:gd name="T4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28">
                    <a:moveTo>
                      <a:pt x="184" y="0"/>
                    </a:moveTo>
                    <a:cubicBezTo>
                      <a:pt x="180" y="0"/>
                      <a:pt x="176" y="4"/>
                      <a:pt x="176" y="8"/>
                    </a:cubicBezTo>
                    <a:cubicBezTo>
                      <a:pt x="176" y="112"/>
                      <a:pt x="176" y="112"/>
                      <a:pt x="176" y="112"/>
                    </a:cubicBezTo>
                    <a:cubicBezTo>
                      <a:pt x="128" y="112"/>
                      <a:pt x="128" y="112"/>
                      <a:pt x="128" y="112"/>
                    </a:cubicBezTo>
                    <a:cubicBezTo>
                      <a:pt x="128" y="56"/>
                      <a:pt x="128" y="56"/>
                      <a:pt x="128" y="56"/>
                    </a:cubicBezTo>
                    <a:cubicBezTo>
                      <a:pt x="128" y="52"/>
                      <a:pt x="125" y="48"/>
                      <a:pt x="120" y="48"/>
                    </a:cubicBezTo>
                    <a:cubicBezTo>
                      <a:pt x="72" y="48"/>
                      <a:pt x="72" y="48"/>
                      <a:pt x="72" y="48"/>
                    </a:cubicBezTo>
                    <a:cubicBezTo>
                      <a:pt x="68" y="48"/>
                      <a:pt x="64" y="52"/>
                      <a:pt x="64" y="56"/>
                    </a:cubicBezTo>
                    <a:cubicBezTo>
                      <a:pt x="64" y="112"/>
                      <a:pt x="64" y="112"/>
                      <a:pt x="64" y="112"/>
                    </a:cubicBezTo>
                    <a:cubicBezTo>
                      <a:pt x="16" y="112"/>
                      <a:pt x="16" y="112"/>
                      <a:pt x="16" y="112"/>
                    </a:cubicBezTo>
                    <a:cubicBezTo>
                      <a:pt x="16" y="8"/>
                      <a:pt x="16" y="8"/>
                      <a:pt x="16" y="8"/>
                    </a:cubicBezTo>
                    <a:cubicBezTo>
                      <a:pt x="16" y="4"/>
                      <a:pt x="13" y="0"/>
                      <a:pt x="8" y="0"/>
                    </a:cubicBezTo>
                    <a:cubicBezTo>
                      <a:pt x="4" y="0"/>
                      <a:pt x="0" y="4"/>
                      <a:pt x="0" y="8"/>
                    </a:cubicBezTo>
                    <a:cubicBezTo>
                      <a:pt x="0" y="120"/>
                      <a:pt x="0" y="120"/>
                      <a:pt x="0" y="120"/>
                    </a:cubicBezTo>
                    <a:cubicBezTo>
                      <a:pt x="0" y="124"/>
                      <a:pt x="4" y="128"/>
                      <a:pt x="8" y="128"/>
                    </a:cubicBezTo>
                    <a:cubicBezTo>
                      <a:pt x="184" y="128"/>
                      <a:pt x="184" y="128"/>
                      <a:pt x="184" y="128"/>
                    </a:cubicBezTo>
                    <a:cubicBezTo>
                      <a:pt x="189" y="128"/>
                      <a:pt x="192" y="124"/>
                      <a:pt x="192" y="120"/>
                    </a:cubicBezTo>
                    <a:cubicBezTo>
                      <a:pt x="192" y="8"/>
                      <a:pt x="192" y="8"/>
                      <a:pt x="192" y="8"/>
                    </a:cubicBezTo>
                    <a:cubicBezTo>
                      <a:pt x="192" y="4"/>
                      <a:pt x="189" y="0"/>
                      <a:pt x="184" y="0"/>
                    </a:cubicBezTo>
                    <a:close/>
                    <a:moveTo>
                      <a:pt x="80" y="64"/>
                    </a:moveTo>
                    <a:cubicBezTo>
                      <a:pt x="112" y="64"/>
                      <a:pt x="112" y="64"/>
                      <a:pt x="112" y="64"/>
                    </a:cubicBezTo>
                    <a:cubicBezTo>
                      <a:pt x="112" y="112"/>
                      <a:pt x="112" y="112"/>
                      <a:pt x="112" y="112"/>
                    </a:cubicBezTo>
                    <a:cubicBezTo>
                      <a:pt x="80" y="112"/>
                      <a:pt x="80" y="112"/>
                      <a:pt x="80" y="112"/>
                    </a:cubicBezTo>
                    <a:lnTo>
                      <a:pt x="8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26" name="Text Placeholder 25">
            <a:extLst>
              <a:ext uri="{FF2B5EF4-FFF2-40B4-BE49-F238E27FC236}">
                <a16:creationId xmlns:a16="http://schemas.microsoft.com/office/drawing/2014/main" id="{63E7ABC7-8475-01AB-DA9E-654FEABE6837}"/>
              </a:ext>
            </a:extLst>
          </p:cNvPr>
          <p:cNvSpPr>
            <a:spLocks noGrp="1"/>
          </p:cNvSpPr>
          <p:nvPr>
            <p:ph type="body" sz="quarter" idx="12"/>
          </p:nvPr>
        </p:nvSpPr>
        <p:spPr/>
        <p:txBody>
          <a:bodyPr/>
          <a:lstStyle/>
          <a:p>
            <a:r>
              <a:rPr lang="es-MX" sz="1600" dirty="0"/>
              <a:t>Caso: Impacto Sismo San Vicente, Guatemala – 9 de julio de 2025</a:t>
            </a:r>
          </a:p>
        </p:txBody>
      </p:sp>
    </p:spTree>
    <p:extLst>
      <p:ext uri="{BB962C8B-B14F-4D97-AF65-F5344CB8AC3E}">
        <p14:creationId xmlns:p14="http://schemas.microsoft.com/office/powerpoint/2010/main" val="227099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3FB05-3C35-5372-7129-BCCC7430D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0CE817-1C8A-39C1-5F6D-0E25D590032F}"/>
              </a:ext>
            </a:extLst>
          </p:cNvPr>
          <p:cNvSpPr>
            <a:spLocks noGrp="1"/>
          </p:cNvSpPr>
          <p:nvPr>
            <p:ph type="title"/>
          </p:nvPr>
        </p:nvSpPr>
        <p:spPr/>
        <p:txBody>
          <a:bodyPr/>
          <a:lstStyle/>
          <a:p>
            <a:r>
              <a:rPr lang="en-US" dirty="0"/>
              <a:t>GC Event Response - Explore</a:t>
            </a:r>
            <a:endParaRPr lang="en-GB" dirty="0"/>
          </a:p>
        </p:txBody>
      </p:sp>
      <p:sp>
        <p:nvSpPr>
          <p:cNvPr id="4" name="Slide Number Placeholder 3">
            <a:extLst>
              <a:ext uri="{FF2B5EF4-FFF2-40B4-BE49-F238E27FC236}">
                <a16:creationId xmlns:a16="http://schemas.microsoft.com/office/drawing/2014/main" id="{BAFD201D-5869-8E7E-D860-7854CA73D59B}"/>
              </a:ext>
            </a:extLst>
          </p:cNvPr>
          <p:cNvSpPr>
            <a:spLocks noGrp="1"/>
          </p:cNvSpPr>
          <p:nvPr>
            <p:ph type="sldNum" sz="quarter" idx="10"/>
          </p:nvPr>
        </p:nvSpPr>
        <p:spPr/>
        <p:txBody>
          <a:bodyPr/>
          <a:lstStyle/>
          <a:p>
            <a:pPr algn="r"/>
            <a:fld id="{DF66040D-6F20-4F4B-8995-856BEECD84BE}" type="slidenum">
              <a:rPr lang="en-GB" smtClean="0"/>
              <a:t>17</a:t>
            </a:fld>
            <a:endParaRPr lang="en-GB"/>
          </a:p>
        </p:txBody>
      </p:sp>
      <p:grpSp>
        <p:nvGrpSpPr>
          <p:cNvPr id="3" name="Group 2">
            <a:extLst>
              <a:ext uri="{FF2B5EF4-FFF2-40B4-BE49-F238E27FC236}">
                <a16:creationId xmlns:a16="http://schemas.microsoft.com/office/drawing/2014/main" id="{F8007696-CFC8-0E74-8726-120913F5BFD5}"/>
              </a:ext>
            </a:extLst>
          </p:cNvPr>
          <p:cNvGrpSpPr/>
          <p:nvPr/>
        </p:nvGrpSpPr>
        <p:grpSpPr>
          <a:xfrm>
            <a:off x="11832000" y="-1"/>
            <a:ext cx="360000" cy="363066"/>
            <a:chOff x="11832000" y="-1"/>
            <a:chExt cx="360000" cy="363066"/>
          </a:xfrm>
        </p:grpSpPr>
        <p:sp>
          <p:nvSpPr>
            <p:cNvPr id="5" name="Freeform: Shape 4">
              <a:hlinkClick r:id="rId3" action="ppaction://hlinksldjump"/>
              <a:extLst>
                <a:ext uri="{FF2B5EF4-FFF2-40B4-BE49-F238E27FC236}">
                  <a16:creationId xmlns:a16="http://schemas.microsoft.com/office/drawing/2014/main" id="{99C38FE2-5F2A-9AE9-B730-0AD636B80F05}"/>
                </a:ext>
              </a:extLst>
            </p:cNvPr>
            <p:cNvSpPr/>
            <p:nvPr/>
          </p:nvSpPr>
          <p:spPr>
            <a:xfrm>
              <a:off x="11832000" y="-1"/>
              <a:ext cx="360000" cy="363066"/>
            </a:xfrm>
            <a:custGeom>
              <a:avLst/>
              <a:gdLst>
                <a:gd name="connsiteX0" fmla="*/ 0 w 485775"/>
                <a:gd name="connsiteY0" fmla="*/ 0 h 489912"/>
                <a:gd name="connsiteX1" fmla="*/ 217881 w 485775"/>
                <a:gd name="connsiteY1" fmla="*/ 0 h 489912"/>
                <a:gd name="connsiteX2" fmla="*/ 217881 w 485775"/>
                <a:gd name="connsiteY2" fmla="*/ 1 h 489912"/>
                <a:gd name="connsiteX3" fmla="*/ 485775 w 485775"/>
                <a:gd name="connsiteY3" fmla="*/ 1 h 489912"/>
                <a:gd name="connsiteX4" fmla="*/ 485775 w 485775"/>
                <a:gd name="connsiteY4" fmla="*/ 489912 h 489912"/>
                <a:gd name="connsiteX5" fmla="*/ 57317 w 485775"/>
                <a:gd name="connsiteY5" fmla="*/ 489912 h 489912"/>
                <a:gd name="connsiteX6" fmla="*/ 1 w 485775"/>
                <a:gd name="connsiteY6" fmla="*/ 432596 h 489912"/>
                <a:gd name="connsiteX7" fmla="*/ 1 w 485775"/>
                <a:gd name="connsiteY7" fmla="*/ 273363 h 489912"/>
                <a:gd name="connsiteX8" fmla="*/ 0 w 485775"/>
                <a:gd name="connsiteY8" fmla="*/ 273363 h 48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5" h="489912">
                  <a:moveTo>
                    <a:pt x="0" y="0"/>
                  </a:moveTo>
                  <a:lnTo>
                    <a:pt x="217881" y="0"/>
                  </a:lnTo>
                  <a:lnTo>
                    <a:pt x="217881" y="1"/>
                  </a:lnTo>
                  <a:lnTo>
                    <a:pt x="485775" y="1"/>
                  </a:lnTo>
                  <a:lnTo>
                    <a:pt x="485775" y="489912"/>
                  </a:lnTo>
                  <a:lnTo>
                    <a:pt x="57317" y="489912"/>
                  </a:lnTo>
                  <a:cubicBezTo>
                    <a:pt x="25661" y="489912"/>
                    <a:pt x="1" y="464251"/>
                    <a:pt x="1" y="432596"/>
                  </a:cubicBezTo>
                  <a:lnTo>
                    <a:pt x="1" y="273363"/>
                  </a:lnTo>
                  <a:lnTo>
                    <a:pt x="0" y="273363"/>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GB">
                <a:solidFill>
                  <a:schemeClr val="bg1"/>
                </a:solidFill>
              </a:endParaRPr>
            </a:p>
          </p:txBody>
        </p:sp>
        <p:grpSp>
          <p:nvGrpSpPr>
            <p:cNvPr id="7" name="Group 4" descr="Home.">
              <a:extLst>
                <a:ext uri="{FF2B5EF4-FFF2-40B4-BE49-F238E27FC236}">
                  <a16:creationId xmlns:a16="http://schemas.microsoft.com/office/drawing/2014/main" id="{EEC9DD8E-4989-3E26-D633-649DA29007DC}"/>
                </a:ext>
              </a:extLst>
            </p:cNvPr>
            <p:cNvGrpSpPr>
              <a:grpSpLocks noChangeAspect="1"/>
            </p:cNvGrpSpPr>
            <p:nvPr/>
          </p:nvGrpSpPr>
          <p:grpSpPr bwMode="auto">
            <a:xfrm>
              <a:off x="11928384" y="103455"/>
              <a:ext cx="167231" cy="156155"/>
              <a:chOff x="3406" y="1726"/>
              <a:chExt cx="619" cy="578"/>
            </a:xfrm>
            <a:solidFill>
              <a:schemeClr val="accent1"/>
            </a:solidFill>
          </p:grpSpPr>
          <p:sp>
            <p:nvSpPr>
              <p:cNvPr id="8" name="Freeform 5">
                <a:extLst>
                  <a:ext uri="{FF2B5EF4-FFF2-40B4-BE49-F238E27FC236}">
                    <a16:creationId xmlns:a16="http://schemas.microsoft.com/office/drawing/2014/main" id="{F862E707-0087-7AC1-7707-FC7B7320CE4E}"/>
                  </a:ext>
                </a:extLst>
              </p:cNvPr>
              <p:cNvSpPr>
                <a:spLocks/>
              </p:cNvSpPr>
              <p:nvPr/>
            </p:nvSpPr>
            <p:spPr bwMode="auto">
              <a:xfrm>
                <a:off x="3406" y="1726"/>
                <a:ext cx="619" cy="273"/>
              </a:xfrm>
              <a:custGeom>
                <a:avLst/>
                <a:gdLst>
                  <a:gd name="T0" fmla="*/ 254 w 258"/>
                  <a:gd name="T1" fmla="*/ 99 h 114"/>
                  <a:gd name="T2" fmla="*/ 134 w 258"/>
                  <a:gd name="T3" fmla="*/ 3 h 114"/>
                  <a:gd name="T4" fmla="*/ 124 w 258"/>
                  <a:gd name="T5" fmla="*/ 3 h 114"/>
                  <a:gd name="T6" fmla="*/ 4 w 258"/>
                  <a:gd name="T7" fmla="*/ 99 h 114"/>
                  <a:gd name="T8" fmla="*/ 3 w 258"/>
                  <a:gd name="T9" fmla="*/ 110 h 114"/>
                  <a:gd name="T10" fmla="*/ 14 w 258"/>
                  <a:gd name="T11" fmla="*/ 111 h 114"/>
                  <a:gd name="T12" fmla="*/ 129 w 258"/>
                  <a:gd name="T13" fmla="*/ 19 h 114"/>
                  <a:gd name="T14" fmla="*/ 244 w 258"/>
                  <a:gd name="T15" fmla="*/ 111 h 114"/>
                  <a:gd name="T16" fmla="*/ 249 w 258"/>
                  <a:gd name="T17" fmla="*/ 113 h 114"/>
                  <a:gd name="T18" fmla="*/ 255 w 258"/>
                  <a:gd name="T19" fmla="*/ 110 h 114"/>
                  <a:gd name="T20" fmla="*/ 254 w 258"/>
                  <a:gd name="T21"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114">
                    <a:moveTo>
                      <a:pt x="254" y="99"/>
                    </a:moveTo>
                    <a:cubicBezTo>
                      <a:pt x="134" y="3"/>
                      <a:pt x="134" y="3"/>
                      <a:pt x="134" y="3"/>
                    </a:cubicBezTo>
                    <a:cubicBezTo>
                      <a:pt x="131" y="0"/>
                      <a:pt x="127" y="0"/>
                      <a:pt x="124" y="3"/>
                    </a:cubicBezTo>
                    <a:cubicBezTo>
                      <a:pt x="4" y="99"/>
                      <a:pt x="4" y="99"/>
                      <a:pt x="4" y="99"/>
                    </a:cubicBezTo>
                    <a:cubicBezTo>
                      <a:pt x="1" y="102"/>
                      <a:pt x="0" y="107"/>
                      <a:pt x="3" y="110"/>
                    </a:cubicBezTo>
                    <a:cubicBezTo>
                      <a:pt x="6" y="113"/>
                      <a:pt x="11" y="114"/>
                      <a:pt x="14" y="111"/>
                    </a:cubicBezTo>
                    <a:cubicBezTo>
                      <a:pt x="129" y="19"/>
                      <a:pt x="129" y="19"/>
                      <a:pt x="129" y="19"/>
                    </a:cubicBezTo>
                    <a:cubicBezTo>
                      <a:pt x="244" y="111"/>
                      <a:pt x="244" y="111"/>
                      <a:pt x="244" y="111"/>
                    </a:cubicBezTo>
                    <a:cubicBezTo>
                      <a:pt x="246" y="112"/>
                      <a:pt x="247" y="113"/>
                      <a:pt x="249" y="113"/>
                    </a:cubicBezTo>
                    <a:cubicBezTo>
                      <a:pt x="252" y="113"/>
                      <a:pt x="254" y="112"/>
                      <a:pt x="255" y="110"/>
                    </a:cubicBezTo>
                    <a:cubicBezTo>
                      <a:pt x="258" y="107"/>
                      <a:pt x="258" y="102"/>
                      <a:pt x="254"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9BFBBF3B-0CF6-5625-1E31-589D1B0B10E7}"/>
                  </a:ext>
                </a:extLst>
              </p:cNvPr>
              <p:cNvSpPr>
                <a:spLocks noEditPoints="1"/>
              </p:cNvSpPr>
              <p:nvPr/>
            </p:nvSpPr>
            <p:spPr bwMode="auto">
              <a:xfrm>
                <a:off x="3485" y="1997"/>
                <a:ext cx="461" cy="307"/>
              </a:xfrm>
              <a:custGeom>
                <a:avLst/>
                <a:gdLst>
                  <a:gd name="T0" fmla="*/ 184 w 192"/>
                  <a:gd name="T1" fmla="*/ 0 h 128"/>
                  <a:gd name="T2" fmla="*/ 176 w 192"/>
                  <a:gd name="T3" fmla="*/ 8 h 128"/>
                  <a:gd name="T4" fmla="*/ 176 w 192"/>
                  <a:gd name="T5" fmla="*/ 112 h 128"/>
                  <a:gd name="T6" fmla="*/ 128 w 192"/>
                  <a:gd name="T7" fmla="*/ 112 h 128"/>
                  <a:gd name="T8" fmla="*/ 128 w 192"/>
                  <a:gd name="T9" fmla="*/ 56 h 128"/>
                  <a:gd name="T10" fmla="*/ 120 w 192"/>
                  <a:gd name="T11" fmla="*/ 48 h 128"/>
                  <a:gd name="T12" fmla="*/ 72 w 192"/>
                  <a:gd name="T13" fmla="*/ 48 h 128"/>
                  <a:gd name="T14" fmla="*/ 64 w 192"/>
                  <a:gd name="T15" fmla="*/ 56 h 128"/>
                  <a:gd name="T16" fmla="*/ 64 w 192"/>
                  <a:gd name="T17" fmla="*/ 112 h 128"/>
                  <a:gd name="T18" fmla="*/ 16 w 192"/>
                  <a:gd name="T19" fmla="*/ 112 h 128"/>
                  <a:gd name="T20" fmla="*/ 16 w 192"/>
                  <a:gd name="T21" fmla="*/ 8 h 128"/>
                  <a:gd name="T22" fmla="*/ 8 w 192"/>
                  <a:gd name="T23" fmla="*/ 0 h 128"/>
                  <a:gd name="T24" fmla="*/ 0 w 192"/>
                  <a:gd name="T25" fmla="*/ 8 h 128"/>
                  <a:gd name="T26" fmla="*/ 0 w 192"/>
                  <a:gd name="T27" fmla="*/ 120 h 128"/>
                  <a:gd name="T28" fmla="*/ 8 w 192"/>
                  <a:gd name="T29" fmla="*/ 128 h 128"/>
                  <a:gd name="T30" fmla="*/ 184 w 192"/>
                  <a:gd name="T31" fmla="*/ 128 h 128"/>
                  <a:gd name="T32" fmla="*/ 192 w 192"/>
                  <a:gd name="T33" fmla="*/ 120 h 128"/>
                  <a:gd name="T34" fmla="*/ 192 w 192"/>
                  <a:gd name="T35" fmla="*/ 8 h 128"/>
                  <a:gd name="T36" fmla="*/ 184 w 192"/>
                  <a:gd name="T37" fmla="*/ 0 h 128"/>
                  <a:gd name="T38" fmla="*/ 80 w 192"/>
                  <a:gd name="T39" fmla="*/ 64 h 128"/>
                  <a:gd name="T40" fmla="*/ 112 w 192"/>
                  <a:gd name="T41" fmla="*/ 64 h 128"/>
                  <a:gd name="T42" fmla="*/ 112 w 192"/>
                  <a:gd name="T43" fmla="*/ 112 h 128"/>
                  <a:gd name="T44" fmla="*/ 80 w 192"/>
                  <a:gd name="T45" fmla="*/ 112 h 128"/>
                  <a:gd name="T46" fmla="*/ 80 w 192"/>
                  <a:gd name="T4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28">
                    <a:moveTo>
                      <a:pt x="184" y="0"/>
                    </a:moveTo>
                    <a:cubicBezTo>
                      <a:pt x="180" y="0"/>
                      <a:pt x="176" y="4"/>
                      <a:pt x="176" y="8"/>
                    </a:cubicBezTo>
                    <a:cubicBezTo>
                      <a:pt x="176" y="112"/>
                      <a:pt x="176" y="112"/>
                      <a:pt x="176" y="112"/>
                    </a:cubicBezTo>
                    <a:cubicBezTo>
                      <a:pt x="128" y="112"/>
                      <a:pt x="128" y="112"/>
                      <a:pt x="128" y="112"/>
                    </a:cubicBezTo>
                    <a:cubicBezTo>
                      <a:pt x="128" y="56"/>
                      <a:pt x="128" y="56"/>
                      <a:pt x="128" y="56"/>
                    </a:cubicBezTo>
                    <a:cubicBezTo>
                      <a:pt x="128" y="52"/>
                      <a:pt x="125" y="48"/>
                      <a:pt x="120" y="48"/>
                    </a:cubicBezTo>
                    <a:cubicBezTo>
                      <a:pt x="72" y="48"/>
                      <a:pt x="72" y="48"/>
                      <a:pt x="72" y="48"/>
                    </a:cubicBezTo>
                    <a:cubicBezTo>
                      <a:pt x="68" y="48"/>
                      <a:pt x="64" y="52"/>
                      <a:pt x="64" y="56"/>
                    </a:cubicBezTo>
                    <a:cubicBezTo>
                      <a:pt x="64" y="112"/>
                      <a:pt x="64" y="112"/>
                      <a:pt x="64" y="112"/>
                    </a:cubicBezTo>
                    <a:cubicBezTo>
                      <a:pt x="16" y="112"/>
                      <a:pt x="16" y="112"/>
                      <a:pt x="16" y="112"/>
                    </a:cubicBezTo>
                    <a:cubicBezTo>
                      <a:pt x="16" y="8"/>
                      <a:pt x="16" y="8"/>
                      <a:pt x="16" y="8"/>
                    </a:cubicBezTo>
                    <a:cubicBezTo>
                      <a:pt x="16" y="4"/>
                      <a:pt x="13" y="0"/>
                      <a:pt x="8" y="0"/>
                    </a:cubicBezTo>
                    <a:cubicBezTo>
                      <a:pt x="4" y="0"/>
                      <a:pt x="0" y="4"/>
                      <a:pt x="0" y="8"/>
                    </a:cubicBezTo>
                    <a:cubicBezTo>
                      <a:pt x="0" y="120"/>
                      <a:pt x="0" y="120"/>
                      <a:pt x="0" y="120"/>
                    </a:cubicBezTo>
                    <a:cubicBezTo>
                      <a:pt x="0" y="124"/>
                      <a:pt x="4" y="128"/>
                      <a:pt x="8" y="128"/>
                    </a:cubicBezTo>
                    <a:cubicBezTo>
                      <a:pt x="184" y="128"/>
                      <a:pt x="184" y="128"/>
                      <a:pt x="184" y="128"/>
                    </a:cubicBezTo>
                    <a:cubicBezTo>
                      <a:pt x="189" y="128"/>
                      <a:pt x="192" y="124"/>
                      <a:pt x="192" y="120"/>
                    </a:cubicBezTo>
                    <a:cubicBezTo>
                      <a:pt x="192" y="8"/>
                      <a:pt x="192" y="8"/>
                      <a:pt x="192" y="8"/>
                    </a:cubicBezTo>
                    <a:cubicBezTo>
                      <a:pt x="192" y="4"/>
                      <a:pt x="189" y="0"/>
                      <a:pt x="184" y="0"/>
                    </a:cubicBezTo>
                    <a:close/>
                    <a:moveTo>
                      <a:pt x="80" y="64"/>
                    </a:moveTo>
                    <a:cubicBezTo>
                      <a:pt x="112" y="64"/>
                      <a:pt x="112" y="64"/>
                      <a:pt x="112" y="64"/>
                    </a:cubicBezTo>
                    <a:cubicBezTo>
                      <a:pt x="112" y="112"/>
                      <a:pt x="112" y="112"/>
                      <a:pt x="112" y="112"/>
                    </a:cubicBezTo>
                    <a:cubicBezTo>
                      <a:pt x="80" y="112"/>
                      <a:pt x="80" y="112"/>
                      <a:pt x="80" y="112"/>
                    </a:cubicBezTo>
                    <a:lnTo>
                      <a:pt x="8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26" name="Text Placeholder 25">
            <a:extLst>
              <a:ext uri="{FF2B5EF4-FFF2-40B4-BE49-F238E27FC236}">
                <a16:creationId xmlns:a16="http://schemas.microsoft.com/office/drawing/2014/main" id="{F1EE4A4B-8D56-95AB-6686-C8B63C568887}"/>
              </a:ext>
            </a:extLst>
          </p:cNvPr>
          <p:cNvSpPr>
            <a:spLocks noGrp="1"/>
          </p:cNvSpPr>
          <p:nvPr>
            <p:ph type="body" sz="quarter" idx="12"/>
          </p:nvPr>
        </p:nvSpPr>
        <p:spPr/>
        <p:txBody>
          <a:bodyPr/>
          <a:lstStyle/>
          <a:p>
            <a:r>
              <a:rPr lang="es-MX" sz="1600" dirty="0"/>
              <a:t>Caso: Portafolio Columna</a:t>
            </a:r>
          </a:p>
        </p:txBody>
      </p:sp>
      <p:pic>
        <p:nvPicPr>
          <p:cNvPr id="9" name="Picture 8">
            <a:extLst>
              <a:ext uri="{FF2B5EF4-FFF2-40B4-BE49-F238E27FC236}">
                <a16:creationId xmlns:a16="http://schemas.microsoft.com/office/drawing/2014/main" id="{40D0EAB8-8D5C-2AEE-32C0-4B4150A0C222}"/>
              </a:ext>
            </a:extLst>
          </p:cNvPr>
          <p:cNvPicPr>
            <a:picLocks noChangeAspect="1"/>
          </p:cNvPicPr>
          <p:nvPr/>
        </p:nvPicPr>
        <p:blipFill>
          <a:blip r:embed="rId4"/>
          <a:stretch>
            <a:fillRect/>
          </a:stretch>
        </p:blipFill>
        <p:spPr>
          <a:xfrm>
            <a:off x="1107346" y="1301699"/>
            <a:ext cx="10007055" cy="5141046"/>
          </a:xfrm>
          <a:prstGeom prst="rect">
            <a:avLst/>
          </a:prstGeom>
        </p:spPr>
      </p:pic>
    </p:spTree>
    <p:extLst>
      <p:ext uri="{BB962C8B-B14F-4D97-AF65-F5344CB8AC3E}">
        <p14:creationId xmlns:p14="http://schemas.microsoft.com/office/powerpoint/2010/main" val="406544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EA1FC-A574-E212-9798-A6650BBB60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0B188-34BB-237D-8071-B141C26B991B}"/>
              </a:ext>
            </a:extLst>
          </p:cNvPr>
          <p:cNvSpPr>
            <a:spLocks noGrp="1"/>
          </p:cNvSpPr>
          <p:nvPr>
            <p:ph type="title"/>
          </p:nvPr>
        </p:nvSpPr>
        <p:spPr/>
        <p:txBody>
          <a:bodyPr/>
          <a:lstStyle/>
          <a:p>
            <a:r>
              <a:rPr lang="en-US" dirty="0"/>
              <a:t>GC Event Response - Explore</a:t>
            </a:r>
            <a:endParaRPr lang="en-GB" dirty="0"/>
          </a:p>
        </p:txBody>
      </p:sp>
      <p:sp>
        <p:nvSpPr>
          <p:cNvPr id="4" name="Slide Number Placeholder 3">
            <a:extLst>
              <a:ext uri="{FF2B5EF4-FFF2-40B4-BE49-F238E27FC236}">
                <a16:creationId xmlns:a16="http://schemas.microsoft.com/office/drawing/2014/main" id="{6FEFA4FA-D350-6F43-DC72-A5EADA101C65}"/>
              </a:ext>
            </a:extLst>
          </p:cNvPr>
          <p:cNvSpPr>
            <a:spLocks noGrp="1"/>
          </p:cNvSpPr>
          <p:nvPr>
            <p:ph type="sldNum" sz="quarter" idx="10"/>
          </p:nvPr>
        </p:nvSpPr>
        <p:spPr/>
        <p:txBody>
          <a:bodyPr/>
          <a:lstStyle/>
          <a:p>
            <a:pPr algn="r"/>
            <a:fld id="{DF66040D-6F20-4F4B-8995-856BEECD84BE}" type="slidenum">
              <a:rPr lang="en-GB" smtClean="0"/>
              <a:t>18</a:t>
            </a:fld>
            <a:endParaRPr lang="en-GB"/>
          </a:p>
        </p:txBody>
      </p:sp>
      <p:grpSp>
        <p:nvGrpSpPr>
          <p:cNvPr id="3" name="Group 2">
            <a:extLst>
              <a:ext uri="{FF2B5EF4-FFF2-40B4-BE49-F238E27FC236}">
                <a16:creationId xmlns:a16="http://schemas.microsoft.com/office/drawing/2014/main" id="{1AB407B8-F182-D3D2-CB15-175584C8C4B9}"/>
              </a:ext>
            </a:extLst>
          </p:cNvPr>
          <p:cNvGrpSpPr/>
          <p:nvPr/>
        </p:nvGrpSpPr>
        <p:grpSpPr>
          <a:xfrm>
            <a:off x="11832000" y="-1"/>
            <a:ext cx="360000" cy="363066"/>
            <a:chOff x="11832000" y="-1"/>
            <a:chExt cx="360000" cy="363066"/>
          </a:xfrm>
        </p:grpSpPr>
        <p:sp>
          <p:nvSpPr>
            <p:cNvPr id="5" name="Freeform: Shape 4">
              <a:hlinkClick r:id="rId3" action="ppaction://hlinksldjump"/>
              <a:extLst>
                <a:ext uri="{FF2B5EF4-FFF2-40B4-BE49-F238E27FC236}">
                  <a16:creationId xmlns:a16="http://schemas.microsoft.com/office/drawing/2014/main" id="{A1034245-B019-B6E6-6244-DE82BDCA03CF}"/>
                </a:ext>
              </a:extLst>
            </p:cNvPr>
            <p:cNvSpPr/>
            <p:nvPr/>
          </p:nvSpPr>
          <p:spPr>
            <a:xfrm>
              <a:off x="11832000" y="-1"/>
              <a:ext cx="360000" cy="363066"/>
            </a:xfrm>
            <a:custGeom>
              <a:avLst/>
              <a:gdLst>
                <a:gd name="connsiteX0" fmla="*/ 0 w 485775"/>
                <a:gd name="connsiteY0" fmla="*/ 0 h 489912"/>
                <a:gd name="connsiteX1" fmla="*/ 217881 w 485775"/>
                <a:gd name="connsiteY1" fmla="*/ 0 h 489912"/>
                <a:gd name="connsiteX2" fmla="*/ 217881 w 485775"/>
                <a:gd name="connsiteY2" fmla="*/ 1 h 489912"/>
                <a:gd name="connsiteX3" fmla="*/ 485775 w 485775"/>
                <a:gd name="connsiteY3" fmla="*/ 1 h 489912"/>
                <a:gd name="connsiteX4" fmla="*/ 485775 w 485775"/>
                <a:gd name="connsiteY4" fmla="*/ 489912 h 489912"/>
                <a:gd name="connsiteX5" fmla="*/ 57317 w 485775"/>
                <a:gd name="connsiteY5" fmla="*/ 489912 h 489912"/>
                <a:gd name="connsiteX6" fmla="*/ 1 w 485775"/>
                <a:gd name="connsiteY6" fmla="*/ 432596 h 489912"/>
                <a:gd name="connsiteX7" fmla="*/ 1 w 485775"/>
                <a:gd name="connsiteY7" fmla="*/ 273363 h 489912"/>
                <a:gd name="connsiteX8" fmla="*/ 0 w 485775"/>
                <a:gd name="connsiteY8" fmla="*/ 273363 h 48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5" h="489912">
                  <a:moveTo>
                    <a:pt x="0" y="0"/>
                  </a:moveTo>
                  <a:lnTo>
                    <a:pt x="217881" y="0"/>
                  </a:lnTo>
                  <a:lnTo>
                    <a:pt x="217881" y="1"/>
                  </a:lnTo>
                  <a:lnTo>
                    <a:pt x="485775" y="1"/>
                  </a:lnTo>
                  <a:lnTo>
                    <a:pt x="485775" y="489912"/>
                  </a:lnTo>
                  <a:lnTo>
                    <a:pt x="57317" y="489912"/>
                  </a:lnTo>
                  <a:cubicBezTo>
                    <a:pt x="25661" y="489912"/>
                    <a:pt x="1" y="464251"/>
                    <a:pt x="1" y="432596"/>
                  </a:cubicBezTo>
                  <a:lnTo>
                    <a:pt x="1" y="273363"/>
                  </a:lnTo>
                  <a:lnTo>
                    <a:pt x="0" y="273363"/>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GB">
                <a:solidFill>
                  <a:schemeClr val="bg1"/>
                </a:solidFill>
              </a:endParaRPr>
            </a:p>
          </p:txBody>
        </p:sp>
        <p:grpSp>
          <p:nvGrpSpPr>
            <p:cNvPr id="7" name="Group 4" descr="Home.">
              <a:extLst>
                <a:ext uri="{FF2B5EF4-FFF2-40B4-BE49-F238E27FC236}">
                  <a16:creationId xmlns:a16="http://schemas.microsoft.com/office/drawing/2014/main" id="{43DAB71C-71A3-7BCB-638B-840CB87B4C03}"/>
                </a:ext>
              </a:extLst>
            </p:cNvPr>
            <p:cNvGrpSpPr>
              <a:grpSpLocks noChangeAspect="1"/>
            </p:cNvGrpSpPr>
            <p:nvPr/>
          </p:nvGrpSpPr>
          <p:grpSpPr bwMode="auto">
            <a:xfrm>
              <a:off x="11928384" y="103455"/>
              <a:ext cx="167231" cy="156155"/>
              <a:chOff x="3406" y="1726"/>
              <a:chExt cx="619" cy="578"/>
            </a:xfrm>
            <a:solidFill>
              <a:schemeClr val="accent1"/>
            </a:solidFill>
          </p:grpSpPr>
          <p:sp>
            <p:nvSpPr>
              <p:cNvPr id="8" name="Freeform 5">
                <a:extLst>
                  <a:ext uri="{FF2B5EF4-FFF2-40B4-BE49-F238E27FC236}">
                    <a16:creationId xmlns:a16="http://schemas.microsoft.com/office/drawing/2014/main" id="{FE20CFF7-D258-B9DC-38F0-14967C9A79E1}"/>
                  </a:ext>
                </a:extLst>
              </p:cNvPr>
              <p:cNvSpPr>
                <a:spLocks/>
              </p:cNvSpPr>
              <p:nvPr/>
            </p:nvSpPr>
            <p:spPr bwMode="auto">
              <a:xfrm>
                <a:off x="3406" y="1726"/>
                <a:ext cx="619" cy="273"/>
              </a:xfrm>
              <a:custGeom>
                <a:avLst/>
                <a:gdLst>
                  <a:gd name="T0" fmla="*/ 254 w 258"/>
                  <a:gd name="T1" fmla="*/ 99 h 114"/>
                  <a:gd name="T2" fmla="*/ 134 w 258"/>
                  <a:gd name="T3" fmla="*/ 3 h 114"/>
                  <a:gd name="T4" fmla="*/ 124 w 258"/>
                  <a:gd name="T5" fmla="*/ 3 h 114"/>
                  <a:gd name="T6" fmla="*/ 4 w 258"/>
                  <a:gd name="T7" fmla="*/ 99 h 114"/>
                  <a:gd name="T8" fmla="*/ 3 w 258"/>
                  <a:gd name="T9" fmla="*/ 110 h 114"/>
                  <a:gd name="T10" fmla="*/ 14 w 258"/>
                  <a:gd name="T11" fmla="*/ 111 h 114"/>
                  <a:gd name="T12" fmla="*/ 129 w 258"/>
                  <a:gd name="T13" fmla="*/ 19 h 114"/>
                  <a:gd name="T14" fmla="*/ 244 w 258"/>
                  <a:gd name="T15" fmla="*/ 111 h 114"/>
                  <a:gd name="T16" fmla="*/ 249 w 258"/>
                  <a:gd name="T17" fmla="*/ 113 h 114"/>
                  <a:gd name="T18" fmla="*/ 255 w 258"/>
                  <a:gd name="T19" fmla="*/ 110 h 114"/>
                  <a:gd name="T20" fmla="*/ 254 w 258"/>
                  <a:gd name="T21"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114">
                    <a:moveTo>
                      <a:pt x="254" y="99"/>
                    </a:moveTo>
                    <a:cubicBezTo>
                      <a:pt x="134" y="3"/>
                      <a:pt x="134" y="3"/>
                      <a:pt x="134" y="3"/>
                    </a:cubicBezTo>
                    <a:cubicBezTo>
                      <a:pt x="131" y="0"/>
                      <a:pt x="127" y="0"/>
                      <a:pt x="124" y="3"/>
                    </a:cubicBezTo>
                    <a:cubicBezTo>
                      <a:pt x="4" y="99"/>
                      <a:pt x="4" y="99"/>
                      <a:pt x="4" y="99"/>
                    </a:cubicBezTo>
                    <a:cubicBezTo>
                      <a:pt x="1" y="102"/>
                      <a:pt x="0" y="107"/>
                      <a:pt x="3" y="110"/>
                    </a:cubicBezTo>
                    <a:cubicBezTo>
                      <a:pt x="6" y="113"/>
                      <a:pt x="11" y="114"/>
                      <a:pt x="14" y="111"/>
                    </a:cubicBezTo>
                    <a:cubicBezTo>
                      <a:pt x="129" y="19"/>
                      <a:pt x="129" y="19"/>
                      <a:pt x="129" y="19"/>
                    </a:cubicBezTo>
                    <a:cubicBezTo>
                      <a:pt x="244" y="111"/>
                      <a:pt x="244" y="111"/>
                      <a:pt x="244" y="111"/>
                    </a:cubicBezTo>
                    <a:cubicBezTo>
                      <a:pt x="246" y="112"/>
                      <a:pt x="247" y="113"/>
                      <a:pt x="249" y="113"/>
                    </a:cubicBezTo>
                    <a:cubicBezTo>
                      <a:pt x="252" y="113"/>
                      <a:pt x="254" y="112"/>
                      <a:pt x="255" y="110"/>
                    </a:cubicBezTo>
                    <a:cubicBezTo>
                      <a:pt x="258" y="107"/>
                      <a:pt x="258" y="102"/>
                      <a:pt x="254"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09BCFE77-16F0-6198-24DE-D763B179D144}"/>
                  </a:ext>
                </a:extLst>
              </p:cNvPr>
              <p:cNvSpPr>
                <a:spLocks noEditPoints="1"/>
              </p:cNvSpPr>
              <p:nvPr/>
            </p:nvSpPr>
            <p:spPr bwMode="auto">
              <a:xfrm>
                <a:off x="3485" y="1997"/>
                <a:ext cx="461" cy="307"/>
              </a:xfrm>
              <a:custGeom>
                <a:avLst/>
                <a:gdLst>
                  <a:gd name="T0" fmla="*/ 184 w 192"/>
                  <a:gd name="T1" fmla="*/ 0 h 128"/>
                  <a:gd name="T2" fmla="*/ 176 w 192"/>
                  <a:gd name="T3" fmla="*/ 8 h 128"/>
                  <a:gd name="T4" fmla="*/ 176 w 192"/>
                  <a:gd name="T5" fmla="*/ 112 h 128"/>
                  <a:gd name="T6" fmla="*/ 128 w 192"/>
                  <a:gd name="T7" fmla="*/ 112 h 128"/>
                  <a:gd name="T8" fmla="*/ 128 w 192"/>
                  <a:gd name="T9" fmla="*/ 56 h 128"/>
                  <a:gd name="T10" fmla="*/ 120 w 192"/>
                  <a:gd name="T11" fmla="*/ 48 h 128"/>
                  <a:gd name="T12" fmla="*/ 72 w 192"/>
                  <a:gd name="T13" fmla="*/ 48 h 128"/>
                  <a:gd name="T14" fmla="*/ 64 w 192"/>
                  <a:gd name="T15" fmla="*/ 56 h 128"/>
                  <a:gd name="T16" fmla="*/ 64 w 192"/>
                  <a:gd name="T17" fmla="*/ 112 h 128"/>
                  <a:gd name="T18" fmla="*/ 16 w 192"/>
                  <a:gd name="T19" fmla="*/ 112 h 128"/>
                  <a:gd name="T20" fmla="*/ 16 w 192"/>
                  <a:gd name="T21" fmla="*/ 8 h 128"/>
                  <a:gd name="T22" fmla="*/ 8 w 192"/>
                  <a:gd name="T23" fmla="*/ 0 h 128"/>
                  <a:gd name="T24" fmla="*/ 0 w 192"/>
                  <a:gd name="T25" fmla="*/ 8 h 128"/>
                  <a:gd name="T26" fmla="*/ 0 w 192"/>
                  <a:gd name="T27" fmla="*/ 120 h 128"/>
                  <a:gd name="T28" fmla="*/ 8 w 192"/>
                  <a:gd name="T29" fmla="*/ 128 h 128"/>
                  <a:gd name="T30" fmla="*/ 184 w 192"/>
                  <a:gd name="T31" fmla="*/ 128 h 128"/>
                  <a:gd name="T32" fmla="*/ 192 w 192"/>
                  <a:gd name="T33" fmla="*/ 120 h 128"/>
                  <a:gd name="T34" fmla="*/ 192 w 192"/>
                  <a:gd name="T35" fmla="*/ 8 h 128"/>
                  <a:gd name="T36" fmla="*/ 184 w 192"/>
                  <a:gd name="T37" fmla="*/ 0 h 128"/>
                  <a:gd name="T38" fmla="*/ 80 w 192"/>
                  <a:gd name="T39" fmla="*/ 64 h 128"/>
                  <a:gd name="T40" fmla="*/ 112 w 192"/>
                  <a:gd name="T41" fmla="*/ 64 h 128"/>
                  <a:gd name="T42" fmla="*/ 112 w 192"/>
                  <a:gd name="T43" fmla="*/ 112 h 128"/>
                  <a:gd name="T44" fmla="*/ 80 w 192"/>
                  <a:gd name="T45" fmla="*/ 112 h 128"/>
                  <a:gd name="T46" fmla="*/ 80 w 192"/>
                  <a:gd name="T4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28">
                    <a:moveTo>
                      <a:pt x="184" y="0"/>
                    </a:moveTo>
                    <a:cubicBezTo>
                      <a:pt x="180" y="0"/>
                      <a:pt x="176" y="4"/>
                      <a:pt x="176" y="8"/>
                    </a:cubicBezTo>
                    <a:cubicBezTo>
                      <a:pt x="176" y="112"/>
                      <a:pt x="176" y="112"/>
                      <a:pt x="176" y="112"/>
                    </a:cubicBezTo>
                    <a:cubicBezTo>
                      <a:pt x="128" y="112"/>
                      <a:pt x="128" y="112"/>
                      <a:pt x="128" y="112"/>
                    </a:cubicBezTo>
                    <a:cubicBezTo>
                      <a:pt x="128" y="56"/>
                      <a:pt x="128" y="56"/>
                      <a:pt x="128" y="56"/>
                    </a:cubicBezTo>
                    <a:cubicBezTo>
                      <a:pt x="128" y="52"/>
                      <a:pt x="125" y="48"/>
                      <a:pt x="120" y="48"/>
                    </a:cubicBezTo>
                    <a:cubicBezTo>
                      <a:pt x="72" y="48"/>
                      <a:pt x="72" y="48"/>
                      <a:pt x="72" y="48"/>
                    </a:cubicBezTo>
                    <a:cubicBezTo>
                      <a:pt x="68" y="48"/>
                      <a:pt x="64" y="52"/>
                      <a:pt x="64" y="56"/>
                    </a:cubicBezTo>
                    <a:cubicBezTo>
                      <a:pt x="64" y="112"/>
                      <a:pt x="64" y="112"/>
                      <a:pt x="64" y="112"/>
                    </a:cubicBezTo>
                    <a:cubicBezTo>
                      <a:pt x="16" y="112"/>
                      <a:pt x="16" y="112"/>
                      <a:pt x="16" y="112"/>
                    </a:cubicBezTo>
                    <a:cubicBezTo>
                      <a:pt x="16" y="8"/>
                      <a:pt x="16" y="8"/>
                      <a:pt x="16" y="8"/>
                    </a:cubicBezTo>
                    <a:cubicBezTo>
                      <a:pt x="16" y="4"/>
                      <a:pt x="13" y="0"/>
                      <a:pt x="8" y="0"/>
                    </a:cubicBezTo>
                    <a:cubicBezTo>
                      <a:pt x="4" y="0"/>
                      <a:pt x="0" y="4"/>
                      <a:pt x="0" y="8"/>
                    </a:cubicBezTo>
                    <a:cubicBezTo>
                      <a:pt x="0" y="120"/>
                      <a:pt x="0" y="120"/>
                      <a:pt x="0" y="120"/>
                    </a:cubicBezTo>
                    <a:cubicBezTo>
                      <a:pt x="0" y="124"/>
                      <a:pt x="4" y="128"/>
                      <a:pt x="8" y="128"/>
                    </a:cubicBezTo>
                    <a:cubicBezTo>
                      <a:pt x="184" y="128"/>
                      <a:pt x="184" y="128"/>
                      <a:pt x="184" y="128"/>
                    </a:cubicBezTo>
                    <a:cubicBezTo>
                      <a:pt x="189" y="128"/>
                      <a:pt x="192" y="124"/>
                      <a:pt x="192" y="120"/>
                    </a:cubicBezTo>
                    <a:cubicBezTo>
                      <a:pt x="192" y="8"/>
                      <a:pt x="192" y="8"/>
                      <a:pt x="192" y="8"/>
                    </a:cubicBezTo>
                    <a:cubicBezTo>
                      <a:pt x="192" y="4"/>
                      <a:pt x="189" y="0"/>
                      <a:pt x="184" y="0"/>
                    </a:cubicBezTo>
                    <a:close/>
                    <a:moveTo>
                      <a:pt x="80" y="64"/>
                    </a:moveTo>
                    <a:cubicBezTo>
                      <a:pt x="112" y="64"/>
                      <a:pt x="112" y="64"/>
                      <a:pt x="112" y="64"/>
                    </a:cubicBezTo>
                    <a:cubicBezTo>
                      <a:pt x="112" y="112"/>
                      <a:pt x="112" y="112"/>
                      <a:pt x="112" y="112"/>
                    </a:cubicBezTo>
                    <a:cubicBezTo>
                      <a:pt x="80" y="112"/>
                      <a:pt x="80" y="112"/>
                      <a:pt x="80" y="112"/>
                    </a:cubicBezTo>
                    <a:lnTo>
                      <a:pt x="8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26" name="Text Placeholder 25">
            <a:extLst>
              <a:ext uri="{FF2B5EF4-FFF2-40B4-BE49-F238E27FC236}">
                <a16:creationId xmlns:a16="http://schemas.microsoft.com/office/drawing/2014/main" id="{0F4BA7DE-3354-422B-34E5-755A6172EF38}"/>
              </a:ext>
            </a:extLst>
          </p:cNvPr>
          <p:cNvSpPr>
            <a:spLocks noGrp="1"/>
          </p:cNvSpPr>
          <p:nvPr>
            <p:ph type="body" sz="quarter" idx="12"/>
          </p:nvPr>
        </p:nvSpPr>
        <p:spPr/>
        <p:txBody>
          <a:bodyPr/>
          <a:lstStyle/>
          <a:p>
            <a:r>
              <a:rPr lang="es-MX" sz="1600" dirty="0"/>
              <a:t>Caso: Portafolio Columna</a:t>
            </a:r>
          </a:p>
        </p:txBody>
      </p:sp>
      <p:pic>
        <p:nvPicPr>
          <p:cNvPr id="10" name="Picture 9">
            <a:extLst>
              <a:ext uri="{FF2B5EF4-FFF2-40B4-BE49-F238E27FC236}">
                <a16:creationId xmlns:a16="http://schemas.microsoft.com/office/drawing/2014/main" id="{E1F2B3F6-F00C-28AA-B160-2C5EA152C3AF}"/>
              </a:ext>
            </a:extLst>
          </p:cNvPr>
          <p:cNvPicPr>
            <a:picLocks noChangeAspect="1"/>
          </p:cNvPicPr>
          <p:nvPr/>
        </p:nvPicPr>
        <p:blipFill>
          <a:blip r:embed="rId4"/>
          <a:stretch>
            <a:fillRect/>
          </a:stretch>
        </p:blipFill>
        <p:spPr>
          <a:xfrm>
            <a:off x="1073790" y="1191509"/>
            <a:ext cx="10242958" cy="5215773"/>
          </a:xfrm>
          <a:prstGeom prst="rect">
            <a:avLst/>
          </a:prstGeom>
        </p:spPr>
      </p:pic>
    </p:spTree>
    <p:extLst>
      <p:ext uri="{BB962C8B-B14F-4D97-AF65-F5344CB8AC3E}">
        <p14:creationId xmlns:p14="http://schemas.microsoft.com/office/powerpoint/2010/main" val="151476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2B5B1-DCF6-4970-DEB4-7D6F487BD1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4670E6-D71A-6258-29AB-E1D6E8F3835D}"/>
              </a:ext>
            </a:extLst>
          </p:cNvPr>
          <p:cNvSpPr>
            <a:spLocks noGrp="1"/>
          </p:cNvSpPr>
          <p:nvPr>
            <p:ph type="title"/>
          </p:nvPr>
        </p:nvSpPr>
        <p:spPr/>
        <p:txBody>
          <a:bodyPr/>
          <a:lstStyle/>
          <a:p>
            <a:r>
              <a:rPr lang="en-US" dirty="0"/>
              <a:t>GC Event Response – Risk Score </a:t>
            </a:r>
            <a:r>
              <a:rPr lang="en-US" dirty="0" err="1"/>
              <a:t>Inundación</a:t>
            </a:r>
            <a:r>
              <a:rPr lang="en-US" dirty="0"/>
              <a:t> Fluvial</a:t>
            </a:r>
            <a:endParaRPr lang="en-GB" dirty="0"/>
          </a:p>
        </p:txBody>
      </p:sp>
      <p:sp>
        <p:nvSpPr>
          <p:cNvPr id="4" name="Slide Number Placeholder 3">
            <a:extLst>
              <a:ext uri="{FF2B5EF4-FFF2-40B4-BE49-F238E27FC236}">
                <a16:creationId xmlns:a16="http://schemas.microsoft.com/office/drawing/2014/main" id="{6DC039A4-43D9-A47B-F35A-291F96263E44}"/>
              </a:ext>
            </a:extLst>
          </p:cNvPr>
          <p:cNvSpPr>
            <a:spLocks noGrp="1"/>
          </p:cNvSpPr>
          <p:nvPr>
            <p:ph type="sldNum" sz="quarter" idx="10"/>
          </p:nvPr>
        </p:nvSpPr>
        <p:spPr/>
        <p:txBody>
          <a:bodyPr/>
          <a:lstStyle/>
          <a:p>
            <a:pPr algn="r"/>
            <a:fld id="{DF66040D-6F20-4F4B-8995-856BEECD84BE}" type="slidenum">
              <a:rPr lang="en-GB" smtClean="0"/>
              <a:t>19</a:t>
            </a:fld>
            <a:endParaRPr lang="en-GB"/>
          </a:p>
        </p:txBody>
      </p:sp>
      <p:grpSp>
        <p:nvGrpSpPr>
          <p:cNvPr id="3" name="Group 2">
            <a:extLst>
              <a:ext uri="{FF2B5EF4-FFF2-40B4-BE49-F238E27FC236}">
                <a16:creationId xmlns:a16="http://schemas.microsoft.com/office/drawing/2014/main" id="{B85356CD-666B-2ECA-629B-86541526D24D}"/>
              </a:ext>
            </a:extLst>
          </p:cNvPr>
          <p:cNvGrpSpPr/>
          <p:nvPr/>
        </p:nvGrpSpPr>
        <p:grpSpPr>
          <a:xfrm>
            <a:off x="11832000" y="-1"/>
            <a:ext cx="360000" cy="363066"/>
            <a:chOff x="11832000" y="-1"/>
            <a:chExt cx="360000" cy="363066"/>
          </a:xfrm>
        </p:grpSpPr>
        <p:sp>
          <p:nvSpPr>
            <p:cNvPr id="5" name="Freeform: Shape 4">
              <a:hlinkClick r:id="rId3" action="ppaction://hlinksldjump"/>
              <a:extLst>
                <a:ext uri="{FF2B5EF4-FFF2-40B4-BE49-F238E27FC236}">
                  <a16:creationId xmlns:a16="http://schemas.microsoft.com/office/drawing/2014/main" id="{F1AEB0BB-EAF0-290E-ED28-FE7E3C778CC7}"/>
                </a:ext>
              </a:extLst>
            </p:cNvPr>
            <p:cNvSpPr/>
            <p:nvPr/>
          </p:nvSpPr>
          <p:spPr>
            <a:xfrm>
              <a:off x="11832000" y="-1"/>
              <a:ext cx="360000" cy="363066"/>
            </a:xfrm>
            <a:custGeom>
              <a:avLst/>
              <a:gdLst>
                <a:gd name="connsiteX0" fmla="*/ 0 w 485775"/>
                <a:gd name="connsiteY0" fmla="*/ 0 h 489912"/>
                <a:gd name="connsiteX1" fmla="*/ 217881 w 485775"/>
                <a:gd name="connsiteY1" fmla="*/ 0 h 489912"/>
                <a:gd name="connsiteX2" fmla="*/ 217881 w 485775"/>
                <a:gd name="connsiteY2" fmla="*/ 1 h 489912"/>
                <a:gd name="connsiteX3" fmla="*/ 485775 w 485775"/>
                <a:gd name="connsiteY3" fmla="*/ 1 h 489912"/>
                <a:gd name="connsiteX4" fmla="*/ 485775 w 485775"/>
                <a:gd name="connsiteY4" fmla="*/ 489912 h 489912"/>
                <a:gd name="connsiteX5" fmla="*/ 57317 w 485775"/>
                <a:gd name="connsiteY5" fmla="*/ 489912 h 489912"/>
                <a:gd name="connsiteX6" fmla="*/ 1 w 485775"/>
                <a:gd name="connsiteY6" fmla="*/ 432596 h 489912"/>
                <a:gd name="connsiteX7" fmla="*/ 1 w 485775"/>
                <a:gd name="connsiteY7" fmla="*/ 273363 h 489912"/>
                <a:gd name="connsiteX8" fmla="*/ 0 w 485775"/>
                <a:gd name="connsiteY8" fmla="*/ 273363 h 48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5" h="489912">
                  <a:moveTo>
                    <a:pt x="0" y="0"/>
                  </a:moveTo>
                  <a:lnTo>
                    <a:pt x="217881" y="0"/>
                  </a:lnTo>
                  <a:lnTo>
                    <a:pt x="217881" y="1"/>
                  </a:lnTo>
                  <a:lnTo>
                    <a:pt x="485775" y="1"/>
                  </a:lnTo>
                  <a:lnTo>
                    <a:pt x="485775" y="489912"/>
                  </a:lnTo>
                  <a:lnTo>
                    <a:pt x="57317" y="489912"/>
                  </a:lnTo>
                  <a:cubicBezTo>
                    <a:pt x="25661" y="489912"/>
                    <a:pt x="1" y="464251"/>
                    <a:pt x="1" y="432596"/>
                  </a:cubicBezTo>
                  <a:lnTo>
                    <a:pt x="1" y="273363"/>
                  </a:lnTo>
                  <a:lnTo>
                    <a:pt x="0" y="273363"/>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GB">
                <a:solidFill>
                  <a:schemeClr val="bg1"/>
                </a:solidFill>
              </a:endParaRPr>
            </a:p>
          </p:txBody>
        </p:sp>
        <p:grpSp>
          <p:nvGrpSpPr>
            <p:cNvPr id="7" name="Group 4" descr="Home.">
              <a:extLst>
                <a:ext uri="{FF2B5EF4-FFF2-40B4-BE49-F238E27FC236}">
                  <a16:creationId xmlns:a16="http://schemas.microsoft.com/office/drawing/2014/main" id="{FF084615-2674-FA2A-D9B3-F0038920F09D}"/>
                </a:ext>
              </a:extLst>
            </p:cNvPr>
            <p:cNvGrpSpPr>
              <a:grpSpLocks noChangeAspect="1"/>
            </p:cNvGrpSpPr>
            <p:nvPr/>
          </p:nvGrpSpPr>
          <p:grpSpPr bwMode="auto">
            <a:xfrm>
              <a:off x="11928384" y="103455"/>
              <a:ext cx="167231" cy="156155"/>
              <a:chOff x="3406" y="1726"/>
              <a:chExt cx="619" cy="578"/>
            </a:xfrm>
            <a:solidFill>
              <a:schemeClr val="accent1"/>
            </a:solidFill>
          </p:grpSpPr>
          <p:sp>
            <p:nvSpPr>
              <p:cNvPr id="8" name="Freeform 5">
                <a:extLst>
                  <a:ext uri="{FF2B5EF4-FFF2-40B4-BE49-F238E27FC236}">
                    <a16:creationId xmlns:a16="http://schemas.microsoft.com/office/drawing/2014/main" id="{6C83D62A-11AA-7981-8B94-29016DC7B440}"/>
                  </a:ext>
                </a:extLst>
              </p:cNvPr>
              <p:cNvSpPr>
                <a:spLocks/>
              </p:cNvSpPr>
              <p:nvPr/>
            </p:nvSpPr>
            <p:spPr bwMode="auto">
              <a:xfrm>
                <a:off x="3406" y="1726"/>
                <a:ext cx="619" cy="273"/>
              </a:xfrm>
              <a:custGeom>
                <a:avLst/>
                <a:gdLst>
                  <a:gd name="T0" fmla="*/ 254 w 258"/>
                  <a:gd name="T1" fmla="*/ 99 h 114"/>
                  <a:gd name="T2" fmla="*/ 134 w 258"/>
                  <a:gd name="T3" fmla="*/ 3 h 114"/>
                  <a:gd name="T4" fmla="*/ 124 w 258"/>
                  <a:gd name="T5" fmla="*/ 3 h 114"/>
                  <a:gd name="T6" fmla="*/ 4 w 258"/>
                  <a:gd name="T7" fmla="*/ 99 h 114"/>
                  <a:gd name="T8" fmla="*/ 3 w 258"/>
                  <a:gd name="T9" fmla="*/ 110 h 114"/>
                  <a:gd name="T10" fmla="*/ 14 w 258"/>
                  <a:gd name="T11" fmla="*/ 111 h 114"/>
                  <a:gd name="T12" fmla="*/ 129 w 258"/>
                  <a:gd name="T13" fmla="*/ 19 h 114"/>
                  <a:gd name="T14" fmla="*/ 244 w 258"/>
                  <a:gd name="T15" fmla="*/ 111 h 114"/>
                  <a:gd name="T16" fmla="*/ 249 w 258"/>
                  <a:gd name="T17" fmla="*/ 113 h 114"/>
                  <a:gd name="T18" fmla="*/ 255 w 258"/>
                  <a:gd name="T19" fmla="*/ 110 h 114"/>
                  <a:gd name="T20" fmla="*/ 254 w 258"/>
                  <a:gd name="T21"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114">
                    <a:moveTo>
                      <a:pt x="254" y="99"/>
                    </a:moveTo>
                    <a:cubicBezTo>
                      <a:pt x="134" y="3"/>
                      <a:pt x="134" y="3"/>
                      <a:pt x="134" y="3"/>
                    </a:cubicBezTo>
                    <a:cubicBezTo>
                      <a:pt x="131" y="0"/>
                      <a:pt x="127" y="0"/>
                      <a:pt x="124" y="3"/>
                    </a:cubicBezTo>
                    <a:cubicBezTo>
                      <a:pt x="4" y="99"/>
                      <a:pt x="4" y="99"/>
                      <a:pt x="4" y="99"/>
                    </a:cubicBezTo>
                    <a:cubicBezTo>
                      <a:pt x="1" y="102"/>
                      <a:pt x="0" y="107"/>
                      <a:pt x="3" y="110"/>
                    </a:cubicBezTo>
                    <a:cubicBezTo>
                      <a:pt x="6" y="113"/>
                      <a:pt x="11" y="114"/>
                      <a:pt x="14" y="111"/>
                    </a:cubicBezTo>
                    <a:cubicBezTo>
                      <a:pt x="129" y="19"/>
                      <a:pt x="129" y="19"/>
                      <a:pt x="129" y="19"/>
                    </a:cubicBezTo>
                    <a:cubicBezTo>
                      <a:pt x="244" y="111"/>
                      <a:pt x="244" y="111"/>
                      <a:pt x="244" y="111"/>
                    </a:cubicBezTo>
                    <a:cubicBezTo>
                      <a:pt x="246" y="112"/>
                      <a:pt x="247" y="113"/>
                      <a:pt x="249" y="113"/>
                    </a:cubicBezTo>
                    <a:cubicBezTo>
                      <a:pt x="252" y="113"/>
                      <a:pt x="254" y="112"/>
                      <a:pt x="255" y="110"/>
                    </a:cubicBezTo>
                    <a:cubicBezTo>
                      <a:pt x="258" y="107"/>
                      <a:pt x="258" y="102"/>
                      <a:pt x="254"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050CFB50-0D76-2CC6-9E00-AB7EF80F1CA3}"/>
                  </a:ext>
                </a:extLst>
              </p:cNvPr>
              <p:cNvSpPr>
                <a:spLocks noEditPoints="1"/>
              </p:cNvSpPr>
              <p:nvPr/>
            </p:nvSpPr>
            <p:spPr bwMode="auto">
              <a:xfrm>
                <a:off x="3485" y="1997"/>
                <a:ext cx="461" cy="307"/>
              </a:xfrm>
              <a:custGeom>
                <a:avLst/>
                <a:gdLst>
                  <a:gd name="T0" fmla="*/ 184 w 192"/>
                  <a:gd name="T1" fmla="*/ 0 h 128"/>
                  <a:gd name="T2" fmla="*/ 176 w 192"/>
                  <a:gd name="T3" fmla="*/ 8 h 128"/>
                  <a:gd name="T4" fmla="*/ 176 w 192"/>
                  <a:gd name="T5" fmla="*/ 112 h 128"/>
                  <a:gd name="T6" fmla="*/ 128 w 192"/>
                  <a:gd name="T7" fmla="*/ 112 h 128"/>
                  <a:gd name="T8" fmla="*/ 128 w 192"/>
                  <a:gd name="T9" fmla="*/ 56 h 128"/>
                  <a:gd name="T10" fmla="*/ 120 w 192"/>
                  <a:gd name="T11" fmla="*/ 48 h 128"/>
                  <a:gd name="T12" fmla="*/ 72 w 192"/>
                  <a:gd name="T13" fmla="*/ 48 h 128"/>
                  <a:gd name="T14" fmla="*/ 64 w 192"/>
                  <a:gd name="T15" fmla="*/ 56 h 128"/>
                  <a:gd name="T16" fmla="*/ 64 w 192"/>
                  <a:gd name="T17" fmla="*/ 112 h 128"/>
                  <a:gd name="T18" fmla="*/ 16 w 192"/>
                  <a:gd name="T19" fmla="*/ 112 h 128"/>
                  <a:gd name="T20" fmla="*/ 16 w 192"/>
                  <a:gd name="T21" fmla="*/ 8 h 128"/>
                  <a:gd name="T22" fmla="*/ 8 w 192"/>
                  <a:gd name="T23" fmla="*/ 0 h 128"/>
                  <a:gd name="T24" fmla="*/ 0 w 192"/>
                  <a:gd name="T25" fmla="*/ 8 h 128"/>
                  <a:gd name="T26" fmla="*/ 0 w 192"/>
                  <a:gd name="T27" fmla="*/ 120 h 128"/>
                  <a:gd name="T28" fmla="*/ 8 w 192"/>
                  <a:gd name="T29" fmla="*/ 128 h 128"/>
                  <a:gd name="T30" fmla="*/ 184 w 192"/>
                  <a:gd name="T31" fmla="*/ 128 h 128"/>
                  <a:gd name="T32" fmla="*/ 192 w 192"/>
                  <a:gd name="T33" fmla="*/ 120 h 128"/>
                  <a:gd name="T34" fmla="*/ 192 w 192"/>
                  <a:gd name="T35" fmla="*/ 8 h 128"/>
                  <a:gd name="T36" fmla="*/ 184 w 192"/>
                  <a:gd name="T37" fmla="*/ 0 h 128"/>
                  <a:gd name="T38" fmla="*/ 80 w 192"/>
                  <a:gd name="T39" fmla="*/ 64 h 128"/>
                  <a:gd name="T40" fmla="*/ 112 w 192"/>
                  <a:gd name="T41" fmla="*/ 64 h 128"/>
                  <a:gd name="T42" fmla="*/ 112 w 192"/>
                  <a:gd name="T43" fmla="*/ 112 h 128"/>
                  <a:gd name="T44" fmla="*/ 80 w 192"/>
                  <a:gd name="T45" fmla="*/ 112 h 128"/>
                  <a:gd name="T46" fmla="*/ 80 w 192"/>
                  <a:gd name="T4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28">
                    <a:moveTo>
                      <a:pt x="184" y="0"/>
                    </a:moveTo>
                    <a:cubicBezTo>
                      <a:pt x="180" y="0"/>
                      <a:pt x="176" y="4"/>
                      <a:pt x="176" y="8"/>
                    </a:cubicBezTo>
                    <a:cubicBezTo>
                      <a:pt x="176" y="112"/>
                      <a:pt x="176" y="112"/>
                      <a:pt x="176" y="112"/>
                    </a:cubicBezTo>
                    <a:cubicBezTo>
                      <a:pt x="128" y="112"/>
                      <a:pt x="128" y="112"/>
                      <a:pt x="128" y="112"/>
                    </a:cubicBezTo>
                    <a:cubicBezTo>
                      <a:pt x="128" y="56"/>
                      <a:pt x="128" y="56"/>
                      <a:pt x="128" y="56"/>
                    </a:cubicBezTo>
                    <a:cubicBezTo>
                      <a:pt x="128" y="52"/>
                      <a:pt x="125" y="48"/>
                      <a:pt x="120" y="48"/>
                    </a:cubicBezTo>
                    <a:cubicBezTo>
                      <a:pt x="72" y="48"/>
                      <a:pt x="72" y="48"/>
                      <a:pt x="72" y="48"/>
                    </a:cubicBezTo>
                    <a:cubicBezTo>
                      <a:pt x="68" y="48"/>
                      <a:pt x="64" y="52"/>
                      <a:pt x="64" y="56"/>
                    </a:cubicBezTo>
                    <a:cubicBezTo>
                      <a:pt x="64" y="112"/>
                      <a:pt x="64" y="112"/>
                      <a:pt x="64" y="112"/>
                    </a:cubicBezTo>
                    <a:cubicBezTo>
                      <a:pt x="16" y="112"/>
                      <a:pt x="16" y="112"/>
                      <a:pt x="16" y="112"/>
                    </a:cubicBezTo>
                    <a:cubicBezTo>
                      <a:pt x="16" y="8"/>
                      <a:pt x="16" y="8"/>
                      <a:pt x="16" y="8"/>
                    </a:cubicBezTo>
                    <a:cubicBezTo>
                      <a:pt x="16" y="4"/>
                      <a:pt x="13" y="0"/>
                      <a:pt x="8" y="0"/>
                    </a:cubicBezTo>
                    <a:cubicBezTo>
                      <a:pt x="4" y="0"/>
                      <a:pt x="0" y="4"/>
                      <a:pt x="0" y="8"/>
                    </a:cubicBezTo>
                    <a:cubicBezTo>
                      <a:pt x="0" y="120"/>
                      <a:pt x="0" y="120"/>
                      <a:pt x="0" y="120"/>
                    </a:cubicBezTo>
                    <a:cubicBezTo>
                      <a:pt x="0" y="124"/>
                      <a:pt x="4" y="128"/>
                      <a:pt x="8" y="128"/>
                    </a:cubicBezTo>
                    <a:cubicBezTo>
                      <a:pt x="184" y="128"/>
                      <a:pt x="184" y="128"/>
                      <a:pt x="184" y="128"/>
                    </a:cubicBezTo>
                    <a:cubicBezTo>
                      <a:pt x="189" y="128"/>
                      <a:pt x="192" y="124"/>
                      <a:pt x="192" y="120"/>
                    </a:cubicBezTo>
                    <a:cubicBezTo>
                      <a:pt x="192" y="8"/>
                      <a:pt x="192" y="8"/>
                      <a:pt x="192" y="8"/>
                    </a:cubicBezTo>
                    <a:cubicBezTo>
                      <a:pt x="192" y="4"/>
                      <a:pt x="189" y="0"/>
                      <a:pt x="184" y="0"/>
                    </a:cubicBezTo>
                    <a:close/>
                    <a:moveTo>
                      <a:pt x="80" y="64"/>
                    </a:moveTo>
                    <a:cubicBezTo>
                      <a:pt x="112" y="64"/>
                      <a:pt x="112" y="64"/>
                      <a:pt x="112" y="64"/>
                    </a:cubicBezTo>
                    <a:cubicBezTo>
                      <a:pt x="112" y="112"/>
                      <a:pt x="112" y="112"/>
                      <a:pt x="112" y="112"/>
                    </a:cubicBezTo>
                    <a:cubicBezTo>
                      <a:pt x="80" y="112"/>
                      <a:pt x="80" y="112"/>
                      <a:pt x="80" y="112"/>
                    </a:cubicBezTo>
                    <a:lnTo>
                      <a:pt x="8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26" name="Text Placeholder 25">
            <a:extLst>
              <a:ext uri="{FF2B5EF4-FFF2-40B4-BE49-F238E27FC236}">
                <a16:creationId xmlns:a16="http://schemas.microsoft.com/office/drawing/2014/main" id="{510D346C-6938-1D55-4F9D-41634015D6FE}"/>
              </a:ext>
            </a:extLst>
          </p:cNvPr>
          <p:cNvSpPr>
            <a:spLocks noGrp="1"/>
          </p:cNvSpPr>
          <p:nvPr>
            <p:ph type="body" sz="quarter" idx="12"/>
          </p:nvPr>
        </p:nvSpPr>
        <p:spPr/>
        <p:txBody>
          <a:bodyPr/>
          <a:lstStyle/>
          <a:p>
            <a:r>
              <a:rPr lang="es-MX" sz="1600" dirty="0"/>
              <a:t>Caso: Portafolio Columna</a:t>
            </a:r>
          </a:p>
        </p:txBody>
      </p:sp>
      <p:pic>
        <p:nvPicPr>
          <p:cNvPr id="9" name="Picture 8">
            <a:extLst>
              <a:ext uri="{FF2B5EF4-FFF2-40B4-BE49-F238E27FC236}">
                <a16:creationId xmlns:a16="http://schemas.microsoft.com/office/drawing/2014/main" id="{FA94F2C4-E12F-6C87-B90A-5489F2ACBD7E}"/>
              </a:ext>
            </a:extLst>
          </p:cNvPr>
          <p:cNvPicPr>
            <a:picLocks noChangeAspect="1"/>
          </p:cNvPicPr>
          <p:nvPr/>
        </p:nvPicPr>
        <p:blipFill>
          <a:blip r:embed="rId4"/>
          <a:stretch>
            <a:fillRect/>
          </a:stretch>
        </p:blipFill>
        <p:spPr>
          <a:xfrm>
            <a:off x="1098958" y="1216872"/>
            <a:ext cx="10019901" cy="5091649"/>
          </a:xfrm>
          <a:prstGeom prst="rect">
            <a:avLst/>
          </a:prstGeom>
        </p:spPr>
      </p:pic>
    </p:spTree>
    <p:extLst>
      <p:ext uri="{BB962C8B-B14F-4D97-AF65-F5344CB8AC3E}">
        <p14:creationId xmlns:p14="http://schemas.microsoft.com/office/powerpoint/2010/main" val="307291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319E4D5-8AE2-6F60-6E41-55426A2B3B8A}"/>
              </a:ext>
            </a:extLst>
          </p:cNvPr>
          <p:cNvSpPr txBox="1">
            <a:spLocks/>
          </p:cNvSpPr>
          <p:nvPr/>
        </p:nvSpPr>
        <p:spPr>
          <a:xfrm>
            <a:off x="651235" y="4992226"/>
            <a:ext cx="2561683" cy="745196"/>
          </a:xfrm>
          <a:prstGeom prst="rect">
            <a:avLst/>
          </a:prstGeom>
        </p:spPr>
        <p:txBody>
          <a:bodyPr lIns="0" tIns="0" rIns="0" bIns="0"/>
          <a:lstStyle>
            <a:lvl1pPr algn="l" defTabSz="457200" rtl="0" eaLnBrk="1" latinLnBrk="0" hangingPunct="1">
              <a:lnSpc>
                <a:spcPct val="80000"/>
              </a:lnSpc>
              <a:spcBef>
                <a:spcPct val="0"/>
              </a:spcBef>
              <a:buNone/>
              <a:defRPr sz="3000" b="1" kern="1200">
                <a:solidFill>
                  <a:schemeClr val="accent1"/>
                </a:solidFill>
                <a:latin typeface="+mj-lt"/>
                <a:ea typeface="+mj-ea"/>
                <a:cs typeface="+mj-cs"/>
              </a:defRPr>
            </a:lvl1pPr>
          </a:lstStyle>
          <a:p>
            <a:r>
              <a:rPr lang="en-GB" sz="10000"/>
              <a:t>1</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 name="Ink 1">
                <a:extLst>
                  <a:ext uri="{FF2B5EF4-FFF2-40B4-BE49-F238E27FC236}">
                    <a16:creationId xmlns:a16="http://schemas.microsoft.com/office/drawing/2014/main" id="{FAB3F924-4354-793E-A108-FC3787CF9F9A}"/>
                  </a:ext>
                </a:extLst>
              </p14:cNvPr>
              <p14:cNvContentPartPr/>
              <p14:nvPr/>
            </p14:nvContentPartPr>
            <p14:xfrm>
              <a:off x="2650905" y="1811685"/>
              <a:ext cx="360" cy="360"/>
            </p14:xfrm>
          </p:contentPart>
        </mc:Choice>
        <mc:Fallback xmlns="">
          <p:pic>
            <p:nvPicPr>
              <p:cNvPr id="2" name="Ink 1">
                <a:extLst>
                  <a:ext uri="{FF2B5EF4-FFF2-40B4-BE49-F238E27FC236}">
                    <a16:creationId xmlns:a16="http://schemas.microsoft.com/office/drawing/2014/main" id="{FAB3F924-4354-793E-A108-FC3787CF9F9A}"/>
                  </a:ext>
                </a:extLst>
              </p:cNvPr>
              <p:cNvPicPr/>
              <p:nvPr/>
            </p:nvPicPr>
            <p:blipFill>
              <a:blip r:embed="rId4"/>
              <a:stretch>
                <a:fillRect/>
              </a:stretch>
            </p:blipFill>
            <p:spPr>
              <a:xfrm>
                <a:off x="2642265" y="1803045"/>
                <a:ext cx="18000" cy="18000"/>
              </a:xfrm>
              <a:prstGeom prst="rect">
                <a:avLst/>
              </a:prstGeom>
            </p:spPr>
          </p:pic>
        </mc:Fallback>
      </mc:AlternateContent>
      <p:sp>
        <p:nvSpPr>
          <p:cNvPr id="15" name="Title 14">
            <a:extLst>
              <a:ext uri="{FF2B5EF4-FFF2-40B4-BE49-F238E27FC236}">
                <a16:creationId xmlns:a16="http://schemas.microsoft.com/office/drawing/2014/main" id="{B565325B-A8B4-E208-2CCE-59C00093428B}"/>
              </a:ext>
            </a:extLst>
          </p:cNvPr>
          <p:cNvSpPr>
            <a:spLocks noGrp="1"/>
          </p:cNvSpPr>
          <p:nvPr>
            <p:ph type="title"/>
          </p:nvPr>
        </p:nvSpPr>
        <p:spPr>
          <a:xfrm>
            <a:off x="482600" y="358774"/>
            <a:ext cx="8308600" cy="982588"/>
          </a:xfrm>
        </p:spPr>
        <p:txBody>
          <a:bodyPr/>
          <a:lstStyle/>
          <a:p>
            <a:r>
              <a:rPr lang="es-MX" dirty="0"/>
              <a:t>Agenda</a:t>
            </a:r>
          </a:p>
        </p:txBody>
      </p:sp>
      <p:sp>
        <p:nvSpPr>
          <p:cNvPr id="22" name="Title 1">
            <a:extLst>
              <a:ext uri="{FF2B5EF4-FFF2-40B4-BE49-F238E27FC236}">
                <a16:creationId xmlns:a16="http://schemas.microsoft.com/office/drawing/2014/main" id="{F1F06F48-3285-FB08-4CC9-A928820D8B72}"/>
              </a:ext>
            </a:extLst>
          </p:cNvPr>
          <p:cNvSpPr txBox="1">
            <a:spLocks/>
          </p:cNvSpPr>
          <p:nvPr/>
        </p:nvSpPr>
        <p:spPr>
          <a:xfrm>
            <a:off x="239319" y="1341362"/>
            <a:ext cx="5624585" cy="4964519"/>
          </a:xfrm>
          <a:prstGeom prst="rect">
            <a:avLst/>
          </a:prstGeom>
          <a:noFill/>
        </p:spPr>
        <p:txBody>
          <a:bodyPr vert="horz" lIns="0" tIns="0" rIns="0" bIns="0" rtlCol="0" anchor="t" anchorCtr="0">
            <a:normAutofit/>
          </a:bodyPr>
          <a:lstStyle>
            <a:lvl1pPr algn="l" defTabSz="457200" rtl="0" eaLnBrk="1" latinLnBrk="0" hangingPunct="1">
              <a:lnSpc>
                <a:spcPct val="80000"/>
              </a:lnSpc>
              <a:spcBef>
                <a:spcPct val="0"/>
              </a:spcBef>
              <a:buNone/>
              <a:defRPr sz="5400" b="1" kern="1200">
                <a:solidFill>
                  <a:schemeClr val="lt1"/>
                </a:solidFill>
                <a:latin typeface="+mj-lt"/>
                <a:ea typeface="+mj-ea"/>
                <a:cs typeface="+mj-cs"/>
              </a:defRPr>
            </a:lvl1pPr>
          </a:lstStyle>
          <a:p>
            <a:pPr marL="685800" indent="-685800">
              <a:buFont typeface="Arial" panose="020B0604020202020204" pitchFamily="34" charset="0"/>
              <a:buChar char="•"/>
            </a:pPr>
            <a:r>
              <a:rPr lang="en-GB" sz="2000" dirty="0" err="1">
                <a:solidFill>
                  <a:schemeClr val="bg1"/>
                </a:solidFill>
                <a:latin typeface="+mn-lt"/>
              </a:rPr>
              <a:t>Contexto</a:t>
            </a:r>
            <a:r>
              <a:rPr lang="en-GB" sz="2000" dirty="0">
                <a:solidFill>
                  <a:schemeClr val="bg1"/>
                </a:solidFill>
                <a:latin typeface="+mn-lt"/>
              </a:rPr>
              <a:t> </a:t>
            </a:r>
            <a:r>
              <a:rPr lang="en-GB" sz="2000" dirty="0" err="1">
                <a:solidFill>
                  <a:schemeClr val="bg1"/>
                </a:solidFill>
                <a:latin typeface="+mn-lt"/>
              </a:rPr>
              <a:t>portafolio</a:t>
            </a:r>
            <a:r>
              <a:rPr lang="en-GB" sz="2000" dirty="0">
                <a:solidFill>
                  <a:schemeClr val="bg1"/>
                </a:solidFill>
                <a:latin typeface="+mn-lt"/>
              </a:rPr>
              <a:t> LARG 2025</a:t>
            </a:r>
          </a:p>
          <a:p>
            <a:pPr marL="685800" indent="-685800">
              <a:buFont typeface="Arial" panose="020B0604020202020204" pitchFamily="34" charset="0"/>
              <a:buChar char="•"/>
            </a:pPr>
            <a:endParaRPr lang="en-GB" sz="2000" dirty="0">
              <a:solidFill>
                <a:schemeClr val="bg1"/>
              </a:solidFill>
              <a:latin typeface="+mn-lt"/>
            </a:endParaRPr>
          </a:p>
          <a:p>
            <a:pPr marL="685800" indent="-685800">
              <a:buFont typeface="Arial" panose="020B0604020202020204" pitchFamily="34" charset="0"/>
              <a:buChar char="•"/>
            </a:pPr>
            <a:r>
              <a:rPr lang="en-GB" sz="2000" dirty="0">
                <a:solidFill>
                  <a:schemeClr val="bg1"/>
                </a:solidFill>
                <a:latin typeface="+mn-lt"/>
              </a:rPr>
              <a:t>GC AdvantagePoint ©</a:t>
            </a:r>
          </a:p>
          <a:p>
            <a:pPr marL="1143000" lvl="1" indent="-685800">
              <a:buFont typeface="Arial" panose="020B0604020202020204" pitchFamily="34" charset="0"/>
              <a:buChar char="•"/>
            </a:pPr>
            <a:r>
              <a:rPr lang="en-GB" sz="2000" b="1" dirty="0">
                <a:solidFill>
                  <a:schemeClr val="bg1"/>
                </a:solidFill>
              </a:rPr>
              <a:t>Underwriter+</a:t>
            </a:r>
          </a:p>
          <a:p>
            <a:pPr marL="1600200" lvl="2" indent="-685800">
              <a:buFont typeface="Arial" panose="020B0604020202020204" pitchFamily="34" charset="0"/>
              <a:buChar char="•"/>
            </a:pPr>
            <a:r>
              <a:rPr lang="en-GB" sz="2000" b="1" dirty="0">
                <a:solidFill>
                  <a:schemeClr val="bg1"/>
                </a:solidFill>
              </a:rPr>
              <a:t>Caso </a:t>
            </a:r>
            <a:r>
              <a:rPr lang="en-GB" sz="2000" b="1" dirty="0" err="1">
                <a:solidFill>
                  <a:schemeClr val="bg1"/>
                </a:solidFill>
              </a:rPr>
              <a:t>Ej</a:t>
            </a:r>
            <a:r>
              <a:rPr lang="en-GB" sz="2000" b="1" dirty="0">
                <a:solidFill>
                  <a:schemeClr val="bg1"/>
                </a:solidFill>
              </a:rPr>
              <a:t>: </a:t>
            </a:r>
            <a:r>
              <a:rPr lang="en-GB" sz="2000" b="1" dirty="0" err="1">
                <a:solidFill>
                  <a:schemeClr val="bg1"/>
                </a:solidFill>
              </a:rPr>
              <a:t>Suscripción</a:t>
            </a:r>
            <a:r>
              <a:rPr lang="en-GB" sz="2000" b="1" dirty="0">
                <a:solidFill>
                  <a:schemeClr val="bg1"/>
                </a:solidFill>
              </a:rPr>
              <a:t> de uno o multiples </a:t>
            </a:r>
            <a:r>
              <a:rPr lang="en-GB" sz="2000" b="1" dirty="0" err="1">
                <a:solidFill>
                  <a:schemeClr val="bg1"/>
                </a:solidFill>
              </a:rPr>
              <a:t>riesgos</a:t>
            </a:r>
            <a:r>
              <a:rPr lang="en-GB" sz="2000" b="1" dirty="0">
                <a:solidFill>
                  <a:schemeClr val="bg1"/>
                </a:solidFill>
              </a:rPr>
              <a:t> </a:t>
            </a:r>
            <a:r>
              <a:rPr lang="en-GB" sz="2000" b="1" dirty="0" err="1">
                <a:solidFill>
                  <a:schemeClr val="bg1"/>
                </a:solidFill>
              </a:rPr>
              <a:t>en</a:t>
            </a:r>
            <a:r>
              <a:rPr lang="en-GB" sz="2000" b="1" dirty="0">
                <a:solidFill>
                  <a:schemeClr val="bg1"/>
                </a:solidFill>
              </a:rPr>
              <a:t> Panamá</a:t>
            </a:r>
          </a:p>
          <a:p>
            <a:pPr marL="1600200" lvl="2" indent="-685800">
              <a:buFont typeface="Arial" panose="020B0604020202020204" pitchFamily="34" charset="0"/>
              <a:buChar char="•"/>
            </a:pPr>
            <a:endParaRPr lang="en-GB" sz="2000" b="1" dirty="0">
              <a:solidFill>
                <a:schemeClr val="bg1"/>
              </a:solidFill>
            </a:endParaRPr>
          </a:p>
          <a:p>
            <a:pPr marL="1143000" lvl="1" indent="-685800">
              <a:buFont typeface="Arial" panose="020B0604020202020204" pitchFamily="34" charset="0"/>
              <a:buChar char="•"/>
            </a:pPr>
            <a:r>
              <a:rPr lang="en-GB" sz="2000" b="1" dirty="0">
                <a:solidFill>
                  <a:schemeClr val="bg1"/>
                </a:solidFill>
              </a:rPr>
              <a:t>Event Impact (Respuesta a </a:t>
            </a:r>
            <a:r>
              <a:rPr lang="en-GB" sz="2000" b="1" dirty="0" err="1">
                <a:solidFill>
                  <a:schemeClr val="bg1"/>
                </a:solidFill>
              </a:rPr>
              <a:t>Eventos</a:t>
            </a:r>
            <a:r>
              <a:rPr lang="en-GB" sz="2000" b="1" dirty="0">
                <a:solidFill>
                  <a:schemeClr val="bg1"/>
                </a:solidFill>
              </a:rPr>
              <a:t>)</a:t>
            </a:r>
          </a:p>
          <a:p>
            <a:pPr marL="1600200" lvl="2" indent="-685800">
              <a:buFont typeface="Arial" panose="020B0604020202020204" pitchFamily="34" charset="0"/>
              <a:buChar char="•"/>
            </a:pPr>
            <a:r>
              <a:rPr lang="en-GB" sz="2000" b="1" dirty="0">
                <a:solidFill>
                  <a:schemeClr val="bg1"/>
                </a:solidFill>
              </a:rPr>
              <a:t>Caso </a:t>
            </a:r>
            <a:r>
              <a:rPr lang="en-GB" sz="2000" b="1" dirty="0" err="1">
                <a:solidFill>
                  <a:schemeClr val="bg1"/>
                </a:solidFill>
              </a:rPr>
              <a:t>Ej</a:t>
            </a:r>
            <a:r>
              <a:rPr lang="en-GB" sz="2000" b="1" dirty="0">
                <a:solidFill>
                  <a:schemeClr val="bg1"/>
                </a:solidFill>
              </a:rPr>
              <a:t>: </a:t>
            </a:r>
            <a:r>
              <a:rPr lang="en-GB" sz="2000" b="1" dirty="0" err="1">
                <a:solidFill>
                  <a:schemeClr val="bg1"/>
                </a:solidFill>
              </a:rPr>
              <a:t>Sismo</a:t>
            </a:r>
            <a:r>
              <a:rPr lang="en-GB" sz="2000" b="1" dirty="0">
                <a:solidFill>
                  <a:schemeClr val="bg1"/>
                </a:solidFill>
              </a:rPr>
              <a:t> Guatemala Julio 2025</a:t>
            </a:r>
          </a:p>
          <a:p>
            <a:pPr marL="1143000" lvl="1" indent="-685800">
              <a:buFont typeface="Arial" panose="020B0604020202020204" pitchFamily="34" charset="0"/>
              <a:buChar char="•"/>
            </a:pPr>
            <a:endParaRPr lang="en-GB" sz="2000" b="1" dirty="0">
              <a:solidFill>
                <a:schemeClr val="bg1"/>
              </a:solidFill>
            </a:endParaRPr>
          </a:p>
          <a:p>
            <a:pPr marL="1143000" lvl="1" indent="-685800">
              <a:buFont typeface="Arial" panose="020B0604020202020204" pitchFamily="34" charset="0"/>
              <a:buChar char="•"/>
            </a:pPr>
            <a:r>
              <a:rPr lang="en-GB" sz="2000" b="1" dirty="0">
                <a:solidFill>
                  <a:schemeClr val="bg1"/>
                </a:solidFill>
              </a:rPr>
              <a:t>Portfolio Insight</a:t>
            </a:r>
          </a:p>
          <a:p>
            <a:pPr marL="1600200" lvl="2" indent="-685800">
              <a:buFont typeface="Arial" panose="020B0604020202020204" pitchFamily="34" charset="0"/>
              <a:buChar char="•"/>
            </a:pPr>
            <a:r>
              <a:rPr lang="en-GB" sz="2000" b="1" dirty="0">
                <a:solidFill>
                  <a:schemeClr val="bg1"/>
                </a:solidFill>
              </a:rPr>
              <a:t>Caso </a:t>
            </a:r>
            <a:r>
              <a:rPr lang="en-GB" sz="2000" b="1" dirty="0" err="1">
                <a:solidFill>
                  <a:schemeClr val="bg1"/>
                </a:solidFill>
              </a:rPr>
              <a:t>Ej</a:t>
            </a:r>
            <a:r>
              <a:rPr lang="en-GB" sz="2000" b="1" dirty="0">
                <a:solidFill>
                  <a:schemeClr val="bg1"/>
                </a:solidFill>
              </a:rPr>
              <a:t>: </a:t>
            </a:r>
            <a:r>
              <a:rPr lang="en-GB" sz="2000" b="1" dirty="0" err="1">
                <a:solidFill>
                  <a:schemeClr val="bg1"/>
                </a:solidFill>
              </a:rPr>
              <a:t>Crecimiento</a:t>
            </a:r>
            <a:r>
              <a:rPr lang="en-GB" sz="2000" b="1" dirty="0">
                <a:solidFill>
                  <a:schemeClr val="bg1"/>
                </a:solidFill>
              </a:rPr>
              <a:t> </a:t>
            </a:r>
            <a:r>
              <a:rPr lang="en-GB" sz="2000" b="1" dirty="0" err="1">
                <a:solidFill>
                  <a:schemeClr val="bg1"/>
                </a:solidFill>
              </a:rPr>
              <a:t>Coopseguros</a:t>
            </a:r>
            <a:endParaRPr lang="en-GB" sz="2000" b="1" dirty="0">
              <a:solidFill>
                <a:schemeClr val="bg1"/>
              </a:solidFill>
            </a:endParaRPr>
          </a:p>
        </p:txBody>
      </p:sp>
    </p:spTree>
    <p:extLst>
      <p:ext uri="{BB962C8B-B14F-4D97-AF65-F5344CB8AC3E}">
        <p14:creationId xmlns:p14="http://schemas.microsoft.com/office/powerpoint/2010/main" val="19261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D5F89-0EC1-E656-1CD0-4C7ED6D9725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6BBDC0C-AEEC-97C8-59AF-AE2D0F7B16C7}"/>
              </a:ext>
            </a:extLst>
          </p:cNvPr>
          <p:cNvSpPr>
            <a:spLocks noGrp="1"/>
          </p:cNvSpPr>
          <p:nvPr>
            <p:ph type="title"/>
          </p:nvPr>
        </p:nvSpPr>
        <p:spPr>
          <a:xfrm>
            <a:off x="482600" y="1156880"/>
            <a:ext cx="8308600" cy="4964519"/>
          </a:xfrm>
        </p:spPr>
        <p:txBody>
          <a:bodyPr>
            <a:normAutofit/>
          </a:bodyPr>
          <a:lstStyle/>
          <a:p>
            <a:r>
              <a:rPr lang="en-GB" dirty="0"/>
              <a:t>GC AdvantagePoint ©</a:t>
            </a:r>
            <a:br>
              <a:rPr lang="en-GB" dirty="0"/>
            </a:br>
            <a:r>
              <a:rPr lang="en-GB" dirty="0"/>
              <a:t>Portfolio Insight</a:t>
            </a:r>
          </a:p>
        </p:txBody>
      </p:sp>
      <p:sp>
        <p:nvSpPr>
          <p:cNvPr id="5" name="Text Placeholder 2">
            <a:extLst>
              <a:ext uri="{FF2B5EF4-FFF2-40B4-BE49-F238E27FC236}">
                <a16:creationId xmlns:a16="http://schemas.microsoft.com/office/drawing/2014/main" id="{006584BA-E4CF-63B6-3EC4-86DDD478E355}"/>
              </a:ext>
            </a:extLst>
          </p:cNvPr>
          <p:cNvSpPr>
            <a:spLocks noGrp="1"/>
          </p:cNvSpPr>
          <p:nvPr>
            <p:ph type="body" idx="1" hasCustomPrompt="1"/>
            <p:custDataLst>
              <p:custData r:id="rId1"/>
            </p:custDataLst>
          </p:nvPr>
        </p:nvSpPr>
        <p:spPr>
          <a:xfrm>
            <a:off x="482600" y="630000"/>
            <a:ext cx="11707000" cy="6228000"/>
          </a:xfrm>
        </p:spPr>
        <p:txBody>
          <a:bodyPr wrap="none" lIns="0" tIns="46800" rIns="216000" bIns="0" anchor="b" anchorCtr="0"/>
          <a:lstStyle>
            <a:lvl1pPr marL="0" indent="0" algn="l">
              <a:buNone/>
              <a:defRPr sz="30000" b="1">
                <a:solidFill>
                  <a:schemeClr val="l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4</a:t>
            </a:r>
          </a:p>
        </p:txBody>
      </p:sp>
      <p:sp>
        <p:nvSpPr>
          <p:cNvPr id="6" name="Freeform 5">
            <a:extLst>
              <a:ext uri="{FF2B5EF4-FFF2-40B4-BE49-F238E27FC236}">
                <a16:creationId xmlns:a16="http://schemas.microsoft.com/office/drawing/2014/main" id="{1A285178-934A-32B6-10A0-F79770E9DE49}"/>
              </a:ext>
            </a:extLst>
          </p:cNvPr>
          <p:cNvSpPr>
            <a:spLocks noChangeAspect="1" noEditPoints="1"/>
          </p:cNvSpPr>
          <p:nvPr/>
        </p:nvSpPr>
        <p:spPr bwMode="auto">
          <a:xfrm>
            <a:off x="482600" y="373143"/>
            <a:ext cx="520012" cy="516803"/>
          </a:xfrm>
          <a:custGeom>
            <a:avLst/>
            <a:gdLst>
              <a:gd name="T0" fmla="*/ 115 w 116"/>
              <a:gd name="T1" fmla="*/ 109 h 116"/>
              <a:gd name="T2" fmla="*/ 85 w 116"/>
              <a:gd name="T3" fmla="*/ 79 h 116"/>
              <a:gd name="T4" fmla="*/ 96 w 116"/>
              <a:gd name="T5" fmla="*/ 48 h 116"/>
              <a:gd name="T6" fmla="*/ 48 w 116"/>
              <a:gd name="T7" fmla="*/ 0 h 116"/>
              <a:gd name="T8" fmla="*/ 0 w 116"/>
              <a:gd name="T9" fmla="*/ 48 h 116"/>
              <a:gd name="T10" fmla="*/ 48 w 116"/>
              <a:gd name="T11" fmla="*/ 96 h 116"/>
              <a:gd name="T12" fmla="*/ 79 w 116"/>
              <a:gd name="T13" fmla="*/ 85 h 116"/>
              <a:gd name="T14" fmla="*/ 109 w 116"/>
              <a:gd name="T15" fmla="*/ 115 h 116"/>
              <a:gd name="T16" fmla="*/ 112 w 116"/>
              <a:gd name="T17" fmla="*/ 116 h 116"/>
              <a:gd name="T18" fmla="*/ 115 w 116"/>
              <a:gd name="T19" fmla="*/ 115 h 116"/>
              <a:gd name="T20" fmla="*/ 115 w 116"/>
              <a:gd name="T21" fmla="*/ 109 h 116"/>
              <a:gd name="T22" fmla="*/ 8 w 116"/>
              <a:gd name="T23" fmla="*/ 48 h 116"/>
              <a:gd name="T24" fmla="*/ 48 w 116"/>
              <a:gd name="T25" fmla="*/ 8 h 116"/>
              <a:gd name="T26" fmla="*/ 88 w 116"/>
              <a:gd name="T27" fmla="*/ 48 h 116"/>
              <a:gd name="T28" fmla="*/ 48 w 116"/>
              <a:gd name="T29" fmla="*/ 88 h 116"/>
              <a:gd name="T30" fmla="*/ 8 w 116"/>
              <a:gd name="T31" fmla="*/ 4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6" h="116">
                <a:moveTo>
                  <a:pt x="115" y="109"/>
                </a:moveTo>
                <a:cubicBezTo>
                  <a:pt x="85" y="79"/>
                  <a:pt x="85" y="79"/>
                  <a:pt x="85" y="79"/>
                </a:cubicBezTo>
                <a:cubicBezTo>
                  <a:pt x="92" y="71"/>
                  <a:pt x="96" y="60"/>
                  <a:pt x="96" y="48"/>
                </a:cubicBezTo>
                <a:cubicBezTo>
                  <a:pt x="96" y="22"/>
                  <a:pt x="74" y="0"/>
                  <a:pt x="48" y="0"/>
                </a:cubicBezTo>
                <a:cubicBezTo>
                  <a:pt x="22" y="0"/>
                  <a:pt x="0" y="22"/>
                  <a:pt x="0" y="48"/>
                </a:cubicBezTo>
                <a:cubicBezTo>
                  <a:pt x="0" y="74"/>
                  <a:pt x="22" y="96"/>
                  <a:pt x="48" y="96"/>
                </a:cubicBezTo>
                <a:cubicBezTo>
                  <a:pt x="60" y="96"/>
                  <a:pt x="71" y="92"/>
                  <a:pt x="79" y="85"/>
                </a:cubicBezTo>
                <a:cubicBezTo>
                  <a:pt x="109" y="115"/>
                  <a:pt x="109" y="115"/>
                  <a:pt x="109" y="115"/>
                </a:cubicBezTo>
                <a:cubicBezTo>
                  <a:pt x="110" y="116"/>
                  <a:pt x="111" y="116"/>
                  <a:pt x="112" y="116"/>
                </a:cubicBezTo>
                <a:cubicBezTo>
                  <a:pt x="113" y="116"/>
                  <a:pt x="114" y="116"/>
                  <a:pt x="115" y="115"/>
                </a:cubicBezTo>
                <a:cubicBezTo>
                  <a:pt x="116" y="113"/>
                  <a:pt x="116" y="111"/>
                  <a:pt x="115" y="109"/>
                </a:cubicBezTo>
                <a:close/>
                <a:moveTo>
                  <a:pt x="8" y="48"/>
                </a:moveTo>
                <a:cubicBezTo>
                  <a:pt x="8" y="26"/>
                  <a:pt x="26" y="8"/>
                  <a:pt x="48" y="8"/>
                </a:cubicBezTo>
                <a:cubicBezTo>
                  <a:pt x="70" y="8"/>
                  <a:pt x="88" y="26"/>
                  <a:pt x="88" y="48"/>
                </a:cubicBezTo>
                <a:cubicBezTo>
                  <a:pt x="88" y="70"/>
                  <a:pt x="70" y="88"/>
                  <a:pt x="48" y="88"/>
                </a:cubicBezTo>
                <a:cubicBezTo>
                  <a:pt x="26" y="88"/>
                  <a:pt x="8" y="70"/>
                  <a:pt x="8" y="4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endParaRPr>
          </a:p>
        </p:txBody>
      </p:sp>
      <p:grpSp>
        <p:nvGrpSpPr>
          <p:cNvPr id="24" name="Group 23">
            <a:extLst>
              <a:ext uri="{FF2B5EF4-FFF2-40B4-BE49-F238E27FC236}">
                <a16:creationId xmlns:a16="http://schemas.microsoft.com/office/drawing/2014/main" id="{AC6F9AC0-B850-EBD2-0248-E7C64F633282}"/>
              </a:ext>
            </a:extLst>
          </p:cNvPr>
          <p:cNvGrpSpPr/>
          <p:nvPr/>
        </p:nvGrpSpPr>
        <p:grpSpPr>
          <a:xfrm>
            <a:off x="11832000" y="-1"/>
            <a:ext cx="360000" cy="363066"/>
            <a:chOff x="11832000" y="-1"/>
            <a:chExt cx="360000" cy="363066"/>
          </a:xfrm>
        </p:grpSpPr>
        <p:sp>
          <p:nvSpPr>
            <p:cNvPr id="20" name="Freeform: Shape 19">
              <a:hlinkClick r:id="rId3" action="ppaction://hlinksldjump"/>
              <a:extLst>
                <a:ext uri="{FF2B5EF4-FFF2-40B4-BE49-F238E27FC236}">
                  <a16:creationId xmlns:a16="http://schemas.microsoft.com/office/drawing/2014/main" id="{0AC16526-92F5-72EA-FE3A-7DD264F2C44F}"/>
                </a:ext>
              </a:extLst>
            </p:cNvPr>
            <p:cNvSpPr/>
            <p:nvPr/>
          </p:nvSpPr>
          <p:spPr>
            <a:xfrm>
              <a:off x="11832000" y="-1"/>
              <a:ext cx="360000" cy="363066"/>
            </a:xfrm>
            <a:custGeom>
              <a:avLst/>
              <a:gdLst>
                <a:gd name="connsiteX0" fmla="*/ 0 w 485775"/>
                <a:gd name="connsiteY0" fmla="*/ 0 h 489912"/>
                <a:gd name="connsiteX1" fmla="*/ 217881 w 485775"/>
                <a:gd name="connsiteY1" fmla="*/ 0 h 489912"/>
                <a:gd name="connsiteX2" fmla="*/ 217881 w 485775"/>
                <a:gd name="connsiteY2" fmla="*/ 1 h 489912"/>
                <a:gd name="connsiteX3" fmla="*/ 485775 w 485775"/>
                <a:gd name="connsiteY3" fmla="*/ 1 h 489912"/>
                <a:gd name="connsiteX4" fmla="*/ 485775 w 485775"/>
                <a:gd name="connsiteY4" fmla="*/ 489912 h 489912"/>
                <a:gd name="connsiteX5" fmla="*/ 57317 w 485775"/>
                <a:gd name="connsiteY5" fmla="*/ 489912 h 489912"/>
                <a:gd name="connsiteX6" fmla="*/ 1 w 485775"/>
                <a:gd name="connsiteY6" fmla="*/ 432596 h 489912"/>
                <a:gd name="connsiteX7" fmla="*/ 1 w 485775"/>
                <a:gd name="connsiteY7" fmla="*/ 273363 h 489912"/>
                <a:gd name="connsiteX8" fmla="*/ 0 w 485775"/>
                <a:gd name="connsiteY8" fmla="*/ 273363 h 48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5" h="489912">
                  <a:moveTo>
                    <a:pt x="0" y="0"/>
                  </a:moveTo>
                  <a:lnTo>
                    <a:pt x="217881" y="0"/>
                  </a:lnTo>
                  <a:lnTo>
                    <a:pt x="217881" y="1"/>
                  </a:lnTo>
                  <a:lnTo>
                    <a:pt x="485775" y="1"/>
                  </a:lnTo>
                  <a:lnTo>
                    <a:pt x="485775" y="489912"/>
                  </a:lnTo>
                  <a:lnTo>
                    <a:pt x="57317" y="489912"/>
                  </a:lnTo>
                  <a:cubicBezTo>
                    <a:pt x="25661" y="489912"/>
                    <a:pt x="1" y="464251"/>
                    <a:pt x="1" y="432596"/>
                  </a:cubicBezTo>
                  <a:lnTo>
                    <a:pt x="1" y="273363"/>
                  </a:lnTo>
                  <a:lnTo>
                    <a:pt x="0" y="27336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GB">
                <a:solidFill>
                  <a:schemeClr val="bg1"/>
                </a:solidFill>
              </a:endParaRPr>
            </a:p>
          </p:txBody>
        </p:sp>
        <p:grpSp>
          <p:nvGrpSpPr>
            <p:cNvPr id="21" name="Group 4" descr="Home.">
              <a:extLst>
                <a:ext uri="{FF2B5EF4-FFF2-40B4-BE49-F238E27FC236}">
                  <a16:creationId xmlns:a16="http://schemas.microsoft.com/office/drawing/2014/main" id="{FDFC335D-A747-FF0B-EB00-FE54B7200A7C}"/>
                </a:ext>
              </a:extLst>
            </p:cNvPr>
            <p:cNvGrpSpPr>
              <a:grpSpLocks noChangeAspect="1"/>
            </p:cNvGrpSpPr>
            <p:nvPr/>
          </p:nvGrpSpPr>
          <p:grpSpPr bwMode="auto">
            <a:xfrm>
              <a:off x="11928384" y="103455"/>
              <a:ext cx="167231" cy="156155"/>
              <a:chOff x="3406" y="1726"/>
              <a:chExt cx="619" cy="578"/>
            </a:xfrm>
            <a:solidFill>
              <a:schemeClr val="accent1"/>
            </a:solidFill>
          </p:grpSpPr>
          <p:sp>
            <p:nvSpPr>
              <p:cNvPr id="22" name="Freeform 5">
                <a:extLst>
                  <a:ext uri="{FF2B5EF4-FFF2-40B4-BE49-F238E27FC236}">
                    <a16:creationId xmlns:a16="http://schemas.microsoft.com/office/drawing/2014/main" id="{D772B494-B2B5-A7DF-2ACA-FBD0BA42FEEC}"/>
                  </a:ext>
                </a:extLst>
              </p:cNvPr>
              <p:cNvSpPr>
                <a:spLocks/>
              </p:cNvSpPr>
              <p:nvPr/>
            </p:nvSpPr>
            <p:spPr bwMode="auto">
              <a:xfrm>
                <a:off x="3406" y="1726"/>
                <a:ext cx="619" cy="273"/>
              </a:xfrm>
              <a:custGeom>
                <a:avLst/>
                <a:gdLst>
                  <a:gd name="T0" fmla="*/ 254 w 258"/>
                  <a:gd name="T1" fmla="*/ 99 h 114"/>
                  <a:gd name="T2" fmla="*/ 134 w 258"/>
                  <a:gd name="T3" fmla="*/ 3 h 114"/>
                  <a:gd name="T4" fmla="*/ 124 w 258"/>
                  <a:gd name="T5" fmla="*/ 3 h 114"/>
                  <a:gd name="T6" fmla="*/ 4 w 258"/>
                  <a:gd name="T7" fmla="*/ 99 h 114"/>
                  <a:gd name="T8" fmla="*/ 3 w 258"/>
                  <a:gd name="T9" fmla="*/ 110 h 114"/>
                  <a:gd name="T10" fmla="*/ 14 w 258"/>
                  <a:gd name="T11" fmla="*/ 111 h 114"/>
                  <a:gd name="T12" fmla="*/ 129 w 258"/>
                  <a:gd name="T13" fmla="*/ 19 h 114"/>
                  <a:gd name="T14" fmla="*/ 244 w 258"/>
                  <a:gd name="T15" fmla="*/ 111 h 114"/>
                  <a:gd name="T16" fmla="*/ 249 w 258"/>
                  <a:gd name="T17" fmla="*/ 113 h 114"/>
                  <a:gd name="T18" fmla="*/ 255 w 258"/>
                  <a:gd name="T19" fmla="*/ 110 h 114"/>
                  <a:gd name="T20" fmla="*/ 254 w 258"/>
                  <a:gd name="T21"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114">
                    <a:moveTo>
                      <a:pt x="254" y="99"/>
                    </a:moveTo>
                    <a:cubicBezTo>
                      <a:pt x="134" y="3"/>
                      <a:pt x="134" y="3"/>
                      <a:pt x="134" y="3"/>
                    </a:cubicBezTo>
                    <a:cubicBezTo>
                      <a:pt x="131" y="0"/>
                      <a:pt x="127" y="0"/>
                      <a:pt x="124" y="3"/>
                    </a:cubicBezTo>
                    <a:cubicBezTo>
                      <a:pt x="4" y="99"/>
                      <a:pt x="4" y="99"/>
                      <a:pt x="4" y="99"/>
                    </a:cubicBezTo>
                    <a:cubicBezTo>
                      <a:pt x="1" y="102"/>
                      <a:pt x="0" y="107"/>
                      <a:pt x="3" y="110"/>
                    </a:cubicBezTo>
                    <a:cubicBezTo>
                      <a:pt x="6" y="113"/>
                      <a:pt x="11" y="114"/>
                      <a:pt x="14" y="111"/>
                    </a:cubicBezTo>
                    <a:cubicBezTo>
                      <a:pt x="129" y="19"/>
                      <a:pt x="129" y="19"/>
                      <a:pt x="129" y="19"/>
                    </a:cubicBezTo>
                    <a:cubicBezTo>
                      <a:pt x="244" y="111"/>
                      <a:pt x="244" y="111"/>
                      <a:pt x="244" y="111"/>
                    </a:cubicBezTo>
                    <a:cubicBezTo>
                      <a:pt x="246" y="112"/>
                      <a:pt x="247" y="113"/>
                      <a:pt x="249" y="113"/>
                    </a:cubicBezTo>
                    <a:cubicBezTo>
                      <a:pt x="252" y="113"/>
                      <a:pt x="254" y="112"/>
                      <a:pt x="255" y="110"/>
                    </a:cubicBezTo>
                    <a:cubicBezTo>
                      <a:pt x="258" y="107"/>
                      <a:pt x="258" y="102"/>
                      <a:pt x="254"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6">
                <a:extLst>
                  <a:ext uri="{FF2B5EF4-FFF2-40B4-BE49-F238E27FC236}">
                    <a16:creationId xmlns:a16="http://schemas.microsoft.com/office/drawing/2014/main" id="{9D8C7EB4-B6DF-9678-9AFD-A70A2D2705A7}"/>
                  </a:ext>
                </a:extLst>
              </p:cNvPr>
              <p:cNvSpPr>
                <a:spLocks noEditPoints="1"/>
              </p:cNvSpPr>
              <p:nvPr/>
            </p:nvSpPr>
            <p:spPr bwMode="auto">
              <a:xfrm>
                <a:off x="3485" y="1997"/>
                <a:ext cx="461" cy="307"/>
              </a:xfrm>
              <a:custGeom>
                <a:avLst/>
                <a:gdLst>
                  <a:gd name="T0" fmla="*/ 184 w 192"/>
                  <a:gd name="T1" fmla="*/ 0 h 128"/>
                  <a:gd name="T2" fmla="*/ 176 w 192"/>
                  <a:gd name="T3" fmla="*/ 8 h 128"/>
                  <a:gd name="T4" fmla="*/ 176 w 192"/>
                  <a:gd name="T5" fmla="*/ 112 h 128"/>
                  <a:gd name="T6" fmla="*/ 128 w 192"/>
                  <a:gd name="T7" fmla="*/ 112 h 128"/>
                  <a:gd name="T8" fmla="*/ 128 w 192"/>
                  <a:gd name="T9" fmla="*/ 56 h 128"/>
                  <a:gd name="T10" fmla="*/ 120 w 192"/>
                  <a:gd name="T11" fmla="*/ 48 h 128"/>
                  <a:gd name="T12" fmla="*/ 72 w 192"/>
                  <a:gd name="T13" fmla="*/ 48 h 128"/>
                  <a:gd name="T14" fmla="*/ 64 w 192"/>
                  <a:gd name="T15" fmla="*/ 56 h 128"/>
                  <a:gd name="T16" fmla="*/ 64 w 192"/>
                  <a:gd name="T17" fmla="*/ 112 h 128"/>
                  <a:gd name="T18" fmla="*/ 16 w 192"/>
                  <a:gd name="T19" fmla="*/ 112 h 128"/>
                  <a:gd name="T20" fmla="*/ 16 w 192"/>
                  <a:gd name="T21" fmla="*/ 8 h 128"/>
                  <a:gd name="T22" fmla="*/ 8 w 192"/>
                  <a:gd name="T23" fmla="*/ 0 h 128"/>
                  <a:gd name="T24" fmla="*/ 0 w 192"/>
                  <a:gd name="T25" fmla="*/ 8 h 128"/>
                  <a:gd name="T26" fmla="*/ 0 w 192"/>
                  <a:gd name="T27" fmla="*/ 120 h 128"/>
                  <a:gd name="T28" fmla="*/ 8 w 192"/>
                  <a:gd name="T29" fmla="*/ 128 h 128"/>
                  <a:gd name="T30" fmla="*/ 184 w 192"/>
                  <a:gd name="T31" fmla="*/ 128 h 128"/>
                  <a:gd name="T32" fmla="*/ 192 w 192"/>
                  <a:gd name="T33" fmla="*/ 120 h 128"/>
                  <a:gd name="T34" fmla="*/ 192 w 192"/>
                  <a:gd name="T35" fmla="*/ 8 h 128"/>
                  <a:gd name="T36" fmla="*/ 184 w 192"/>
                  <a:gd name="T37" fmla="*/ 0 h 128"/>
                  <a:gd name="T38" fmla="*/ 80 w 192"/>
                  <a:gd name="T39" fmla="*/ 64 h 128"/>
                  <a:gd name="T40" fmla="*/ 112 w 192"/>
                  <a:gd name="T41" fmla="*/ 64 h 128"/>
                  <a:gd name="T42" fmla="*/ 112 w 192"/>
                  <a:gd name="T43" fmla="*/ 112 h 128"/>
                  <a:gd name="T44" fmla="*/ 80 w 192"/>
                  <a:gd name="T45" fmla="*/ 112 h 128"/>
                  <a:gd name="T46" fmla="*/ 80 w 192"/>
                  <a:gd name="T4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28">
                    <a:moveTo>
                      <a:pt x="184" y="0"/>
                    </a:moveTo>
                    <a:cubicBezTo>
                      <a:pt x="180" y="0"/>
                      <a:pt x="176" y="4"/>
                      <a:pt x="176" y="8"/>
                    </a:cubicBezTo>
                    <a:cubicBezTo>
                      <a:pt x="176" y="112"/>
                      <a:pt x="176" y="112"/>
                      <a:pt x="176" y="112"/>
                    </a:cubicBezTo>
                    <a:cubicBezTo>
                      <a:pt x="128" y="112"/>
                      <a:pt x="128" y="112"/>
                      <a:pt x="128" y="112"/>
                    </a:cubicBezTo>
                    <a:cubicBezTo>
                      <a:pt x="128" y="56"/>
                      <a:pt x="128" y="56"/>
                      <a:pt x="128" y="56"/>
                    </a:cubicBezTo>
                    <a:cubicBezTo>
                      <a:pt x="128" y="52"/>
                      <a:pt x="125" y="48"/>
                      <a:pt x="120" y="48"/>
                    </a:cubicBezTo>
                    <a:cubicBezTo>
                      <a:pt x="72" y="48"/>
                      <a:pt x="72" y="48"/>
                      <a:pt x="72" y="48"/>
                    </a:cubicBezTo>
                    <a:cubicBezTo>
                      <a:pt x="68" y="48"/>
                      <a:pt x="64" y="52"/>
                      <a:pt x="64" y="56"/>
                    </a:cubicBezTo>
                    <a:cubicBezTo>
                      <a:pt x="64" y="112"/>
                      <a:pt x="64" y="112"/>
                      <a:pt x="64" y="112"/>
                    </a:cubicBezTo>
                    <a:cubicBezTo>
                      <a:pt x="16" y="112"/>
                      <a:pt x="16" y="112"/>
                      <a:pt x="16" y="112"/>
                    </a:cubicBezTo>
                    <a:cubicBezTo>
                      <a:pt x="16" y="8"/>
                      <a:pt x="16" y="8"/>
                      <a:pt x="16" y="8"/>
                    </a:cubicBezTo>
                    <a:cubicBezTo>
                      <a:pt x="16" y="4"/>
                      <a:pt x="13" y="0"/>
                      <a:pt x="8" y="0"/>
                    </a:cubicBezTo>
                    <a:cubicBezTo>
                      <a:pt x="4" y="0"/>
                      <a:pt x="0" y="4"/>
                      <a:pt x="0" y="8"/>
                    </a:cubicBezTo>
                    <a:cubicBezTo>
                      <a:pt x="0" y="120"/>
                      <a:pt x="0" y="120"/>
                      <a:pt x="0" y="120"/>
                    </a:cubicBezTo>
                    <a:cubicBezTo>
                      <a:pt x="0" y="124"/>
                      <a:pt x="4" y="128"/>
                      <a:pt x="8" y="128"/>
                    </a:cubicBezTo>
                    <a:cubicBezTo>
                      <a:pt x="184" y="128"/>
                      <a:pt x="184" y="128"/>
                      <a:pt x="184" y="128"/>
                    </a:cubicBezTo>
                    <a:cubicBezTo>
                      <a:pt x="189" y="128"/>
                      <a:pt x="192" y="124"/>
                      <a:pt x="192" y="120"/>
                    </a:cubicBezTo>
                    <a:cubicBezTo>
                      <a:pt x="192" y="8"/>
                      <a:pt x="192" y="8"/>
                      <a:pt x="192" y="8"/>
                    </a:cubicBezTo>
                    <a:cubicBezTo>
                      <a:pt x="192" y="4"/>
                      <a:pt x="189" y="0"/>
                      <a:pt x="184" y="0"/>
                    </a:cubicBezTo>
                    <a:close/>
                    <a:moveTo>
                      <a:pt x="80" y="64"/>
                    </a:moveTo>
                    <a:cubicBezTo>
                      <a:pt x="112" y="64"/>
                      <a:pt x="112" y="64"/>
                      <a:pt x="112" y="64"/>
                    </a:cubicBezTo>
                    <a:cubicBezTo>
                      <a:pt x="112" y="112"/>
                      <a:pt x="112" y="112"/>
                      <a:pt x="112" y="112"/>
                    </a:cubicBezTo>
                    <a:cubicBezTo>
                      <a:pt x="80" y="112"/>
                      <a:pt x="80" y="112"/>
                      <a:pt x="80" y="112"/>
                    </a:cubicBezTo>
                    <a:lnTo>
                      <a:pt x="8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Tree>
    <p:extLst>
      <p:ext uri="{BB962C8B-B14F-4D97-AF65-F5344CB8AC3E}">
        <p14:creationId xmlns:p14="http://schemas.microsoft.com/office/powerpoint/2010/main" val="139539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0CD52-23A7-1821-89C8-06E53816A0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20160E-427B-47A8-1871-7D4AE9D375C1}"/>
              </a:ext>
            </a:extLst>
          </p:cNvPr>
          <p:cNvSpPr>
            <a:spLocks noGrp="1"/>
          </p:cNvSpPr>
          <p:nvPr>
            <p:ph type="title"/>
          </p:nvPr>
        </p:nvSpPr>
        <p:spPr/>
        <p:txBody>
          <a:bodyPr/>
          <a:lstStyle/>
          <a:p>
            <a:r>
              <a:rPr lang="en-US" dirty="0"/>
              <a:t>GC Portfolio Insight</a:t>
            </a:r>
            <a:endParaRPr lang="en-GB" dirty="0"/>
          </a:p>
        </p:txBody>
      </p:sp>
      <p:sp>
        <p:nvSpPr>
          <p:cNvPr id="4" name="Slide Number Placeholder 3">
            <a:extLst>
              <a:ext uri="{FF2B5EF4-FFF2-40B4-BE49-F238E27FC236}">
                <a16:creationId xmlns:a16="http://schemas.microsoft.com/office/drawing/2014/main" id="{E60407E7-310C-1B60-FDEC-17AE6518C0A6}"/>
              </a:ext>
            </a:extLst>
          </p:cNvPr>
          <p:cNvSpPr>
            <a:spLocks noGrp="1"/>
          </p:cNvSpPr>
          <p:nvPr>
            <p:ph type="sldNum" sz="quarter" idx="10"/>
          </p:nvPr>
        </p:nvSpPr>
        <p:spPr/>
        <p:txBody>
          <a:bodyPr/>
          <a:lstStyle/>
          <a:p>
            <a:pPr algn="r"/>
            <a:fld id="{DF66040D-6F20-4F4B-8995-856BEECD84BE}" type="slidenum">
              <a:rPr lang="en-GB" smtClean="0"/>
              <a:t>21</a:t>
            </a:fld>
            <a:endParaRPr lang="en-GB"/>
          </a:p>
        </p:txBody>
      </p:sp>
      <p:grpSp>
        <p:nvGrpSpPr>
          <p:cNvPr id="3" name="Group 2">
            <a:extLst>
              <a:ext uri="{FF2B5EF4-FFF2-40B4-BE49-F238E27FC236}">
                <a16:creationId xmlns:a16="http://schemas.microsoft.com/office/drawing/2014/main" id="{DE9003CF-ADAC-E42D-5291-F1A07E8F615A}"/>
              </a:ext>
            </a:extLst>
          </p:cNvPr>
          <p:cNvGrpSpPr/>
          <p:nvPr/>
        </p:nvGrpSpPr>
        <p:grpSpPr>
          <a:xfrm>
            <a:off x="11832000" y="-1"/>
            <a:ext cx="360000" cy="363066"/>
            <a:chOff x="11832000" y="-1"/>
            <a:chExt cx="360000" cy="363066"/>
          </a:xfrm>
        </p:grpSpPr>
        <p:sp>
          <p:nvSpPr>
            <p:cNvPr id="5" name="Freeform: Shape 4">
              <a:hlinkClick r:id="rId3" action="ppaction://hlinksldjump"/>
              <a:extLst>
                <a:ext uri="{FF2B5EF4-FFF2-40B4-BE49-F238E27FC236}">
                  <a16:creationId xmlns:a16="http://schemas.microsoft.com/office/drawing/2014/main" id="{0ACB3E36-6B7B-5977-04E6-AE2F6640A0B1}"/>
                </a:ext>
              </a:extLst>
            </p:cNvPr>
            <p:cNvSpPr/>
            <p:nvPr/>
          </p:nvSpPr>
          <p:spPr>
            <a:xfrm>
              <a:off x="11832000" y="-1"/>
              <a:ext cx="360000" cy="363066"/>
            </a:xfrm>
            <a:custGeom>
              <a:avLst/>
              <a:gdLst>
                <a:gd name="connsiteX0" fmla="*/ 0 w 485775"/>
                <a:gd name="connsiteY0" fmla="*/ 0 h 489912"/>
                <a:gd name="connsiteX1" fmla="*/ 217881 w 485775"/>
                <a:gd name="connsiteY1" fmla="*/ 0 h 489912"/>
                <a:gd name="connsiteX2" fmla="*/ 217881 w 485775"/>
                <a:gd name="connsiteY2" fmla="*/ 1 h 489912"/>
                <a:gd name="connsiteX3" fmla="*/ 485775 w 485775"/>
                <a:gd name="connsiteY3" fmla="*/ 1 h 489912"/>
                <a:gd name="connsiteX4" fmla="*/ 485775 w 485775"/>
                <a:gd name="connsiteY4" fmla="*/ 489912 h 489912"/>
                <a:gd name="connsiteX5" fmla="*/ 57317 w 485775"/>
                <a:gd name="connsiteY5" fmla="*/ 489912 h 489912"/>
                <a:gd name="connsiteX6" fmla="*/ 1 w 485775"/>
                <a:gd name="connsiteY6" fmla="*/ 432596 h 489912"/>
                <a:gd name="connsiteX7" fmla="*/ 1 w 485775"/>
                <a:gd name="connsiteY7" fmla="*/ 273363 h 489912"/>
                <a:gd name="connsiteX8" fmla="*/ 0 w 485775"/>
                <a:gd name="connsiteY8" fmla="*/ 273363 h 48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5" h="489912">
                  <a:moveTo>
                    <a:pt x="0" y="0"/>
                  </a:moveTo>
                  <a:lnTo>
                    <a:pt x="217881" y="0"/>
                  </a:lnTo>
                  <a:lnTo>
                    <a:pt x="217881" y="1"/>
                  </a:lnTo>
                  <a:lnTo>
                    <a:pt x="485775" y="1"/>
                  </a:lnTo>
                  <a:lnTo>
                    <a:pt x="485775" y="489912"/>
                  </a:lnTo>
                  <a:lnTo>
                    <a:pt x="57317" y="489912"/>
                  </a:lnTo>
                  <a:cubicBezTo>
                    <a:pt x="25661" y="489912"/>
                    <a:pt x="1" y="464251"/>
                    <a:pt x="1" y="432596"/>
                  </a:cubicBezTo>
                  <a:lnTo>
                    <a:pt x="1" y="273363"/>
                  </a:lnTo>
                  <a:lnTo>
                    <a:pt x="0" y="273363"/>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GB">
                <a:solidFill>
                  <a:schemeClr val="bg1"/>
                </a:solidFill>
              </a:endParaRPr>
            </a:p>
          </p:txBody>
        </p:sp>
        <p:grpSp>
          <p:nvGrpSpPr>
            <p:cNvPr id="7" name="Group 4" descr="Home.">
              <a:extLst>
                <a:ext uri="{FF2B5EF4-FFF2-40B4-BE49-F238E27FC236}">
                  <a16:creationId xmlns:a16="http://schemas.microsoft.com/office/drawing/2014/main" id="{E445D58F-5F7E-3A92-527A-D86955469430}"/>
                </a:ext>
              </a:extLst>
            </p:cNvPr>
            <p:cNvGrpSpPr>
              <a:grpSpLocks noChangeAspect="1"/>
            </p:cNvGrpSpPr>
            <p:nvPr/>
          </p:nvGrpSpPr>
          <p:grpSpPr bwMode="auto">
            <a:xfrm>
              <a:off x="11928384" y="103455"/>
              <a:ext cx="167231" cy="156155"/>
              <a:chOff x="3406" y="1726"/>
              <a:chExt cx="619" cy="578"/>
            </a:xfrm>
            <a:solidFill>
              <a:schemeClr val="accent1"/>
            </a:solidFill>
          </p:grpSpPr>
          <p:sp>
            <p:nvSpPr>
              <p:cNvPr id="8" name="Freeform 5">
                <a:extLst>
                  <a:ext uri="{FF2B5EF4-FFF2-40B4-BE49-F238E27FC236}">
                    <a16:creationId xmlns:a16="http://schemas.microsoft.com/office/drawing/2014/main" id="{67E3F523-F541-88CF-4C02-C3E51349B826}"/>
                  </a:ext>
                </a:extLst>
              </p:cNvPr>
              <p:cNvSpPr>
                <a:spLocks/>
              </p:cNvSpPr>
              <p:nvPr/>
            </p:nvSpPr>
            <p:spPr bwMode="auto">
              <a:xfrm>
                <a:off x="3406" y="1726"/>
                <a:ext cx="619" cy="273"/>
              </a:xfrm>
              <a:custGeom>
                <a:avLst/>
                <a:gdLst>
                  <a:gd name="T0" fmla="*/ 254 w 258"/>
                  <a:gd name="T1" fmla="*/ 99 h 114"/>
                  <a:gd name="T2" fmla="*/ 134 w 258"/>
                  <a:gd name="T3" fmla="*/ 3 h 114"/>
                  <a:gd name="T4" fmla="*/ 124 w 258"/>
                  <a:gd name="T5" fmla="*/ 3 h 114"/>
                  <a:gd name="T6" fmla="*/ 4 w 258"/>
                  <a:gd name="T7" fmla="*/ 99 h 114"/>
                  <a:gd name="T8" fmla="*/ 3 w 258"/>
                  <a:gd name="T9" fmla="*/ 110 h 114"/>
                  <a:gd name="T10" fmla="*/ 14 w 258"/>
                  <a:gd name="T11" fmla="*/ 111 h 114"/>
                  <a:gd name="T12" fmla="*/ 129 w 258"/>
                  <a:gd name="T13" fmla="*/ 19 h 114"/>
                  <a:gd name="T14" fmla="*/ 244 w 258"/>
                  <a:gd name="T15" fmla="*/ 111 h 114"/>
                  <a:gd name="T16" fmla="*/ 249 w 258"/>
                  <a:gd name="T17" fmla="*/ 113 h 114"/>
                  <a:gd name="T18" fmla="*/ 255 w 258"/>
                  <a:gd name="T19" fmla="*/ 110 h 114"/>
                  <a:gd name="T20" fmla="*/ 254 w 258"/>
                  <a:gd name="T21"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114">
                    <a:moveTo>
                      <a:pt x="254" y="99"/>
                    </a:moveTo>
                    <a:cubicBezTo>
                      <a:pt x="134" y="3"/>
                      <a:pt x="134" y="3"/>
                      <a:pt x="134" y="3"/>
                    </a:cubicBezTo>
                    <a:cubicBezTo>
                      <a:pt x="131" y="0"/>
                      <a:pt x="127" y="0"/>
                      <a:pt x="124" y="3"/>
                    </a:cubicBezTo>
                    <a:cubicBezTo>
                      <a:pt x="4" y="99"/>
                      <a:pt x="4" y="99"/>
                      <a:pt x="4" y="99"/>
                    </a:cubicBezTo>
                    <a:cubicBezTo>
                      <a:pt x="1" y="102"/>
                      <a:pt x="0" y="107"/>
                      <a:pt x="3" y="110"/>
                    </a:cubicBezTo>
                    <a:cubicBezTo>
                      <a:pt x="6" y="113"/>
                      <a:pt x="11" y="114"/>
                      <a:pt x="14" y="111"/>
                    </a:cubicBezTo>
                    <a:cubicBezTo>
                      <a:pt x="129" y="19"/>
                      <a:pt x="129" y="19"/>
                      <a:pt x="129" y="19"/>
                    </a:cubicBezTo>
                    <a:cubicBezTo>
                      <a:pt x="244" y="111"/>
                      <a:pt x="244" y="111"/>
                      <a:pt x="244" y="111"/>
                    </a:cubicBezTo>
                    <a:cubicBezTo>
                      <a:pt x="246" y="112"/>
                      <a:pt x="247" y="113"/>
                      <a:pt x="249" y="113"/>
                    </a:cubicBezTo>
                    <a:cubicBezTo>
                      <a:pt x="252" y="113"/>
                      <a:pt x="254" y="112"/>
                      <a:pt x="255" y="110"/>
                    </a:cubicBezTo>
                    <a:cubicBezTo>
                      <a:pt x="258" y="107"/>
                      <a:pt x="258" y="102"/>
                      <a:pt x="254"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31329103-B861-26CB-14C6-83C6036F2A3E}"/>
                  </a:ext>
                </a:extLst>
              </p:cNvPr>
              <p:cNvSpPr>
                <a:spLocks noEditPoints="1"/>
              </p:cNvSpPr>
              <p:nvPr/>
            </p:nvSpPr>
            <p:spPr bwMode="auto">
              <a:xfrm>
                <a:off x="3485" y="1997"/>
                <a:ext cx="461" cy="307"/>
              </a:xfrm>
              <a:custGeom>
                <a:avLst/>
                <a:gdLst>
                  <a:gd name="T0" fmla="*/ 184 w 192"/>
                  <a:gd name="T1" fmla="*/ 0 h 128"/>
                  <a:gd name="T2" fmla="*/ 176 w 192"/>
                  <a:gd name="T3" fmla="*/ 8 h 128"/>
                  <a:gd name="T4" fmla="*/ 176 w 192"/>
                  <a:gd name="T5" fmla="*/ 112 h 128"/>
                  <a:gd name="T6" fmla="*/ 128 w 192"/>
                  <a:gd name="T7" fmla="*/ 112 h 128"/>
                  <a:gd name="T8" fmla="*/ 128 w 192"/>
                  <a:gd name="T9" fmla="*/ 56 h 128"/>
                  <a:gd name="T10" fmla="*/ 120 w 192"/>
                  <a:gd name="T11" fmla="*/ 48 h 128"/>
                  <a:gd name="T12" fmla="*/ 72 w 192"/>
                  <a:gd name="T13" fmla="*/ 48 h 128"/>
                  <a:gd name="T14" fmla="*/ 64 w 192"/>
                  <a:gd name="T15" fmla="*/ 56 h 128"/>
                  <a:gd name="T16" fmla="*/ 64 w 192"/>
                  <a:gd name="T17" fmla="*/ 112 h 128"/>
                  <a:gd name="T18" fmla="*/ 16 w 192"/>
                  <a:gd name="T19" fmla="*/ 112 h 128"/>
                  <a:gd name="T20" fmla="*/ 16 w 192"/>
                  <a:gd name="T21" fmla="*/ 8 h 128"/>
                  <a:gd name="T22" fmla="*/ 8 w 192"/>
                  <a:gd name="T23" fmla="*/ 0 h 128"/>
                  <a:gd name="T24" fmla="*/ 0 w 192"/>
                  <a:gd name="T25" fmla="*/ 8 h 128"/>
                  <a:gd name="T26" fmla="*/ 0 w 192"/>
                  <a:gd name="T27" fmla="*/ 120 h 128"/>
                  <a:gd name="T28" fmla="*/ 8 w 192"/>
                  <a:gd name="T29" fmla="*/ 128 h 128"/>
                  <a:gd name="T30" fmla="*/ 184 w 192"/>
                  <a:gd name="T31" fmla="*/ 128 h 128"/>
                  <a:gd name="T32" fmla="*/ 192 w 192"/>
                  <a:gd name="T33" fmla="*/ 120 h 128"/>
                  <a:gd name="T34" fmla="*/ 192 w 192"/>
                  <a:gd name="T35" fmla="*/ 8 h 128"/>
                  <a:gd name="T36" fmla="*/ 184 w 192"/>
                  <a:gd name="T37" fmla="*/ 0 h 128"/>
                  <a:gd name="T38" fmla="*/ 80 w 192"/>
                  <a:gd name="T39" fmla="*/ 64 h 128"/>
                  <a:gd name="T40" fmla="*/ 112 w 192"/>
                  <a:gd name="T41" fmla="*/ 64 h 128"/>
                  <a:gd name="T42" fmla="*/ 112 w 192"/>
                  <a:gd name="T43" fmla="*/ 112 h 128"/>
                  <a:gd name="T44" fmla="*/ 80 w 192"/>
                  <a:gd name="T45" fmla="*/ 112 h 128"/>
                  <a:gd name="T46" fmla="*/ 80 w 192"/>
                  <a:gd name="T4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28">
                    <a:moveTo>
                      <a:pt x="184" y="0"/>
                    </a:moveTo>
                    <a:cubicBezTo>
                      <a:pt x="180" y="0"/>
                      <a:pt x="176" y="4"/>
                      <a:pt x="176" y="8"/>
                    </a:cubicBezTo>
                    <a:cubicBezTo>
                      <a:pt x="176" y="112"/>
                      <a:pt x="176" y="112"/>
                      <a:pt x="176" y="112"/>
                    </a:cubicBezTo>
                    <a:cubicBezTo>
                      <a:pt x="128" y="112"/>
                      <a:pt x="128" y="112"/>
                      <a:pt x="128" y="112"/>
                    </a:cubicBezTo>
                    <a:cubicBezTo>
                      <a:pt x="128" y="56"/>
                      <a:pt x="128" y="56"/>
                      <a:pt x="128" y="56"/>
                    </a:cubicBezTo>
                    <a:cubicBezTo>
                      <a:pt x="128" y="52"/>
                      <a:pt x="125" y="48"/>
                      <a:pt x="120" y="48"/>
                    </a:cubicBezTo>
                    <a:cubicBezTo>
                      <a:pt x="72" y="48"/>
                      <a:pt x="72" y="48"/>
                      <a:pt x="72" y="48"/>
                    </a:cubicBezTo>
                    <a:cubicBezTo>
                      <a:pt x="68" y="48"/>
                      <a:pt x="64" y="52"/>
                      <a:pt x="64" y="56"/>
                    </a:cubicBezTo>
                    <a:cubicBezTo>
                      <a:pt x="64" y="112"/>
                      <a:pt x="64" y="112"/>
                      <a:pt x="64" y="112"/>
                    </a:cubicBezTo>
                    <a:cubicBezTo>
                      <a:pt x="16" y="112"/>
                      <a:pt x="16" y="112"/>
                      <a:pt x="16" y="112"/>
                    </a:cubicBezTo>
                    <a:cubicBezTo>
                      <a:pt x="16" y="8"/>
                      <a:pt x="16" y="8"/>
                      <a:pt x="16" y="8"/>
                    </a:cubicBezTo>
                    <a:cubicBezTo>
                      <a:pt x="16" y="4"/>
                      <a:pt x="13" y="0"/>
                      <a:pt x="8" y="0"/>
                    </a:cubicBezTo>
                    <a:cubicBezTo>
                      <a:pt x="4" y="0"/>
                      <a:pt x="0" y="4"/>
                      <a:pt x="0" y="8"/>
                    </a:cubicBezTo>
                    <a:cubicBezTo>
                      <a:pt x="0" y="120"/>
                      <a:pt x="0" y="120"/>
                      <a:pt x="0" y="120"/>
                    </a:cubicBezTo>
                    <a:cubicBezTo>
                      <a:pt x="0" y="124"/>
                      <a:pt x="4" y="128"/>
                      <a:pt x="8" y="128"/>
                    </a:cubicBezTo>
                    <a:cubicBezTo>
                      <a:pt x="184" y="128"/>
                      <a:pt x="184" y="128"/>
                      <a:pt x="184" y="128"/>
                    </a:cubicBezTo>
                    <a:cubicBezTo>
                      <a:pt x="189" y="128"/>
                      <a:pt x="192" y="124"/>
                      <a:pt x="192" y="120"/>
                    </a:cubicBezTo>
                    <a:cubicBezTo>
                      <a:pt x="192" y="8"/>
                      <a:pt x="192" y="8"/>
                      <a:pt x="192" y="8"/>
                    </a:cubicBezTo>
                    <a:cubicBezTo>
                      <a:pt x="192" y="4"/>
                      <a:pt x="189" y="0"/>
                      <a:pt x="184" y="0"/>
                    </a:cubicBezTo>
                    <a:close/>
                    <a:moveTo>
                      <a:pt x="80" y="64"/>
                    </a:moveTo>
                    <a:cubicBezTo>
                      <a:pt x="112" y="64"/>
                      <a:pt x="112" y="64"/>
                      <a:pt x="112" y="64"/>
                    </a:cubicBezTo>
                    <a:cubicBezTo>
                      <a:pt x="112" y="112"/>
                      <a:pt x="112" y="112"/>
                      <a:pt x="112" y="112"/>
                    </a:cubicBezTo>
                    <a:cubicBezTo>
                      <a:pt x="80" y="112"/>
                      <a:pt x="80" y="112"/>
                      <a:pt x="80" y="112"/>
                    </a:cubicBezTo>
                    <a:lnTo>
                      <a:pt x="8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26" name="Text Placeholder 25">
            <a:extLst>
              <a:ext uri="{FF2B5EF4-FFF2-40B4-BE49-F238E27FC236}">
                <a16:creationId xmlns:a16="http://schemas.microsoft.com/office/drawing/2014/main" id="{967FFF42-6EB4-A90B-E403-66AA1F51ACA1}"/>
              </a:ext>
            </a:extLst>
          </p:cNvPr>
          <p:cNvSpPr>
            <a:spLocks noGrp="1"/>
          </p:cNvSpPr>
          <p:nvPr>
            <p:ph type="body" sz="quarter" idx="12"/>
          </p:nvPr>
        </p:nvSpPr>
        <p:spPr/>
        <p:txBody>
          <a:bodyPr/>
          <a:lstStyle/>
          <a:p>
            <a:r>
              <a:rPr lang="es-MX" sz="1600" dirty="0"/>
              <a:t>Caso: Crecimiento </a:t>
            </a:r>
            <a:r>
              <a:rPr lang="es-MX" sz="1600" dirty="0" err="1"/>
              <a:t>Coopseguros</a:t>
            </a:r>
            <a:endParaRPr lang="es-MX" sz="1600" dirty="0"/>
          </a:p>
        </p:txBody>
      </p:sp>
      <p:pic>
        <p:nvPicPr>
          <p:cNvPr id="10" name="Picture 9">
            <a:extLst>
              <a:ext uri="{FF2B5EF4-FFF2-40B4-BE49-F238E27FC236}">
                <a16:creationId xmlns:a16="http://schemas.microsoft.com/office/drawing/2014/main" id="{1822C3E3-131E-F7CD-2ECB-473F78ADFE8C}"/>
              </a:ext>
            </a:extLst>
          </p:cNvPr>
          <p:cNvPicPr>
            <a:picLocks noChangeAspect="1"/>
          </p:cNvPicPr>
          <p:nvPr/>
        </p:nvPicPr>
        <p:blipFill>
          <a:blip r:embed="rId4"/>
          <a:stretch>
            <a:fillRect/>
          </a:stretch>
        </p:blipFill>
        <p:spPr>
          <a:xfrm>
            <a:off x="1154006" y="1126800"/>
            <a:ext cx="10166548" cy="5198499"/>
          </a:xfrm>
          <a:prstGeom prst="rect">
            <a:avLst/>
          </a:prstGeom>
        </p:spPr>
      </p:pic>
    </p:spTree>
    <p:extLst>
      <p:ext uri="{BB962C8B-B14F-4D97-AF65-F5344CB8AC3E}">
        <p14:creationId xmlns:p14="http://schemas.microsoft.com/office/powerpoint/2010/main" val="379498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3D8F5-20DB-81B8-BFE5-189821D649B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54F7519-2A97-CDC3-5F1B-E60760F69AED}"/>
              </a:ext>
            </a:extLst>
          </p:cNvPr>
          <p:cNvSpPr>
            <a:spLocks noGrp="1"/>
          </p:cNvSpPr>
          <p:nvPr>
            <p:ph type="title"/>
          </p:nvPr>
        </p:nvSpPr>
        <p:spPr>
          <a:xfrm>
            <a:off x="482600" y="1156880"/>
            <a:ext cx="8308600" cy="4964519"/>
          </a:xfrm>
        </p:spPr>
        <p:txBody>
          <a:bodyPr>
            <a:normAutofit/>
          </a:bodyPr>
          <a:lstStyle/>
          <a:p>
            <a:r>
              <a:rPr lang="en-GB" dirty="0"/>
              <a:t>Equipo GC</a:t>
            </a:r>
          </a:p>
        </p:txBody>
      </p:sp>
      <p:sp>
        <p:nvSpPr>
          <p:cNvPr id="6" name="Freeform 5">
            <a:extLst>
              <a:ext uri="{FF2B5EF4-FFF2-40B4-BE49-F238E27FC236}">
                <a16:creationId xmlns:a16="http://schemas.microsoft.com/office/drawing/2014/main" id="{2E2B9E13-02C4-8DC7-C596-C6AE36E17249}"/>
              </a:ext>
            </a:extLst>
          </p:cNvPr>
          <p:cNvSpPr>
            <a:spLocks noChangeAspect="1" noEditPoints="1"/>
          </p:cNvSpPr>
          <p:nvPr/>
        </p:nvSpPr>
        <p:spPr bwMode="auto">
          <a:xfrm>
            <a:off x="482600" y="373143"/>
            <a:ext cx="520012" cy="516803"/>
          </a:xfrm>
          <a:custGeom>
            <a:avLst/>
            <a:gdLst>
              <a:gd name="T0" fmla="*/ 115 w 116"/>
              <a:gd name="T1" fmla="*/ 109 h 116"/>
              <a:gd name="T2" fmla="*/ 85 w 116"/>
              <a:gd name="T3" fmla="*/ 79 h 116"/>
              <a:gd name="T4" fmla="*/ 96 w 116"/>
              <a:gd name="T5" fmla="*/ 48 h 116"/>
              <a:gd name="T6" fmla="*/ 48 w 116"/>
              <a:gd name="T7" fmla="*/ 0 h 116"/>
              <a:gd name="T8" fmla="*/ 0 w 116"/>
              <a:gd name="T9" fmla="*/ 48 h 116"/>
              <a:gd name="T10" fmla="*/ 48 w 116"/>
              <a:gd name="T11" fmla="*/ 96 h 116"/>
              <a:gd name="T12" fmla="*/ 79 w 116"/>
              <a:gd name="T13" fmla="*/ 85 h 116"/>
              <a:gd name="T14" fmla="*/ 109 w 116"/>
              <a:gd name="T15" fmla="*/ 115 h 116"/>
              <a:gd name="T16" fmla="*/ 112 w 116"/>
              <a:gd name="T17" fmla="*/ 116 h 116"/>
              <a:gd name="T18" fmla="*/ 115 w 116"/>
              <a:gd name="T19" fmla="*/ 115 h 116"/>
              <a:gd name="T20" fmla="*/ 115 w 116"/>
              <a:gd name="T21" fmla="*/ 109 h 116"/>
              <a:gd name="T22" fmla="*/ 8 w 116"/>
              <a:gd name="T23" fmla="*/ 48 h 116"/>
              <a:gd name="T24" fmla="*/ 48 w 116"/>
              <a:gd name="T25" fmla="*/ 8 h 116"/>
              <a:gd name="T26" fmla="*/ 88 w 116"/>
              <a:gd name="T27" fmla="*/ 48 h 116"/>
              <a:gd name="T28" fmla="*/ 48 w 116"/>
              <a:gd name="T29" fmla="*/ 88 h 116"/>
              <a:gd name="T30" fmla="*/ 8 w 116"/>
              <a:gd name="T31" fmla="*/ 4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6" h="116">
                <a:moveTo>
                  <a:pt x="115" y="109"/>
                </a:moveTo>
                <a:cubicBezTo>
                  <a:pt x="85" y="79"/>
                  <a:pt x="85" y="79"/>
                  <a:pt x="85" y="79"/>
                </a:cubicBezTo>
                <a:cubicBezTo>
                  <a:pt x="92" y="71"/>
                  <a:pt x="96" y="60"/>
                  <a:pt x="96" y="48"/>
                </a:cubicBezTo>
                <a:cubicBezTo>
                  <a:pt x="96" y="22"/>
                  <a:pt x="74" y="0"/>
                  <a:pt x="48" y="0"/>
                </a:cubicBezTo>
                <a:cubicBezTo>
                  <a:pt x="22" y="0"/>
                  <a:pt x="0" y="22"/>
                  <a:pt x="0" y="48"/>
                </a:cubicBezTo>
                <a:cubicBezTo>
                  <a:pt x="0" y="74"/>
                  <a:pt x="22" y="96"/>
                  <a:pt x="48" y="96"/>
                </a:cubicBezTo>
                <a:cubicBezTo>
                  <a:pt x="60" y="96"/>
                  <a:pt x="71" y="92"/>
                  <a:pt x="79" y="85"/>
                </a:cubicBezTo>
                <a:cubicBezTo>
                  <a:pt x="109" y="115"/>
                  <a:pt x="109" y="115"/>
                  <a:pt x="109" y="115"/>
                </a:cubicBezTo>
                <a:cubicBezTo>
                  <a:pt x="110" y="116"/>
                  <a:pt x="111" y="116"/>
                  <a:pt x="112" y="116"/>
                </a:cubicBezTo>
                <a:cubicBezTo>
                  <a:pt x="113" y="116"/>
                  <a:pt x="114" y="116"/>
                  <a:pt x="115" y="115"/>
                </a:cubicBezTo>
                <a:cubicBezTo>
                  <a:pt x="116" y="113"/>
                  <a:pt x="116" y="111"/>
                  <a:pt x="115" y="109"/>
                </a:cubicBezTo>
                <a:close/>
                <a:moveTo>
                  <a:pt x="8" y="48"/>
                </a:moveTo>
                <a:cubicBezTo>
                  <a:pt x="8" y="26"/>
                  <a:pt x="26" y="8"/>
                  <a:pt x="48" y="8"/>
                </a:cubicBezTo>
                <a:cubicBezTo>
                  <a:pt x="70" y="8"/>
                  <a:pt x="88" y="26"/>
                  <a:pt x="88" y="48"/>
                </a:cubicBezTo>
                <a:cubicBezTo>
                  <a:pt x="88" y="70"/>
                  <a:pt x="70" y="88"/>
                  <a:pt x="48" y="88"/>
                </a:cubicBezTo>
                <a:cubicBezTo>
                  <a:pt x="26" y="88"/>
                  <a:pt x="8" y="70"/>
                  <a:pt x="8" y="4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endParaRPr>
          </a:p>
        </p:txBody>
      </p:sp>
      <p:grpSp>
        <p:nvGrpSpPr>
          <p:cNvPr id="24" name="Group 23">
            <a:extLst>
              <a:ext uri="{FF2B5EF4-FFF2-40B4-BE49-F238E27FC236}">
                <a16:creationId xmlns:a16="http://schemas.microsoft.com/office/drawing/2014/main" id="{047A3585-C9EC-323D-3F10-6D30FBFDC65C}"/>
              </a:ext>
            </a:extLst>
          </p:cNvPr>
          <p:cNvGrpSpPr/>
          <p:nvPr/>
        </p:nvGrpSpPr>
        <p:grpSpPr>
          <a:xfrm>
            <a:off x="11832000" y="-1"/>
            <a:ext cx="360000" cy="363066"/>
            <a:chOff x="11832000" y="-1"/>
            <a:chExt cx="360000" cy="363066"/>
          </a:xfrm>
        </p:grpSpPr>
        <p:sp>
          <p:nvSpPr>
            <p:cNvPr id="20" name="Freeform: Shape 19">
              <a:hlinkClick r:id="rId2" action="ppaction://hlinksldjump"/>
              <a:extLst>
                <a:ext uri="{FF2B5EF4-FFF2-40B4-BE49-F238E27FC236}">
                  <a16:creationId xmlns:a16="http://schemas.microsoft.com/office/drawing/2014/main" id="{140C81FD-B9B0-1DE9-C448-84597CB59078}"/>
                </a:ext>
              </a:extLst>
            </p:cNvPr>
            <p:cNvSpPr/>
            <p:nvPr/>
          </p:nvSpPr>
          <p:spPr>
            <a:xfrm>
              <a:off x="11832000" y="-1"/>
              <a:ext cx="360000" cy="363066"/>
            </a:xfrm>
            <a:custGeom>
              <a:avLst/>
              <a:gdLst>
                <a:gd name="connsiteX0" fmla="*/ 0 w 485775"/>
                <a:gd name="connsiteY0" fmla="*/ 0 h 489912"/>
                <a:gd name="connsiteX1" fmla="*/ 217881 w 485775"/>
                <a:gd name="connsiteY1" fmla="*/ 0 h 489912"/>
                <a:gd name="connsiteX2" fmla="*/ 217881 w 485775"/>
                <a:gd name="connsiteY2" fmla="*/ 1 h 489912"/>
                <a:gd name="connsiteX3" fmla="*/ 485775 w 485775"/>
                <a:gd name="connsiteY3" fmla="*/ 1 h 489912"/>
                <a:gd name="connsiteX4" fmla="*/ 485775 w 485775"/>
                <a:gd name="connsiteY4" fmla="*/ 489912 h 489912"/>
                <a:gd name="connsiteX5" fmla="*/ 57317 w 485775"/>
                <a:gd name="connsiteY5" fmla="*/ 489912 h 489912"/>
                <a:gd name="connsiteX6" fmla="*/ 1 w 485775"/>
                <a:gd name="connsiteY6" fmla="*/ 432596 h 489912"/>
                <a:gd name="connsiteX7" fmla="*/ 1 w 485775"/>
                <a:gd name="connsiteY7" fmla="*/ 273363 h 489912"/>
                <a:gd name="connsiteX8" fmla="*/ 0 w 485775"/>
                <a:gd name="connsiteY8" fmla="*/ 273363 h 48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5" h="489912">
                  <a:moveTo>
                    <a:pt x="0" y="0"/>
                  </a:moveTo>
                  <a:lnTo>
                    <a:pt x="217881" y="0"/>
                  </a:lnTo>
                  <a:lnTo>
                    <a:pt x="217881" y="1"/>
                  </a:lnTo>
                  <a:lnTo>
                    <a:pt x="485775" y="1"/>
                  </a:lnTo>
                  <a:lnTo>
                    <a:pt x="485775" y="489912"/>
                  </a:lnTo>
                  <a:lnTo>
                    <a:pt x="57317" y="489912"/>
                  </a:lnTo>
                  <a:cubicBezTo>
                    <a:pt x="25661" y="489912"/>
                    <a:pt x="1" y="464251"/>
                    <a:pt x="1" y="432596"/>
                  </a:cubicBezTo>
                  <a:lnTo>
                    <a:pt x="1" y="273363"/>
                  </a:lnTo>
                  <a:lnTo>
                    <a:pt x="0" y="27336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GB">
                <a:solidFill>
                  <a:schemeClr val="bg1"/>
                </a:solidFill>
              </a:endParaRPr>
            </a:p>
          </p:txBody>
        </p:sp>
        <p:grpSp>
          <p:nvGrpSpPr>
            <p:cNvPr id="21" name="Group 4" descr="Home.">
              <a:extLst>
                <a:ext uri="{FF2B5EF4-FFF2-40B4-BE49-F238E27FC236}">
                  <a16:creationId xmlns:a16="http://schemas.microsoft.com/office/drawing/2014/main" id="{8AC84CFD-A47F-D6A8-B29A-89B87E585FDD}"/>
                </a:ext>
              </a:extLst>
            </p:cNvPr>
            <p:cNvGrpSpPr>
              <a:grpSpLocks noChangeAspect="1"/>
            </p:cNvGrpSpPr>
            <p:nvPr/>
          </p:nvGrpSpPr>
          <p:grpSpPr bwMode="auto">
            <a:xfrm>
              <a:off x="11928384" y="103455"/>
              <a:ext cx="167231" cy="156155"/>
              <a:chOff x="3406" y="1726"/>
              <a:chExt cx="619" cy="578"/>
            </a:xfrm>
            <a:solidFill>
              <a:schemeClr val="accent1"/>
            </a:solidFill>
          </p:grpSpPr>
          <p:sp>
            <p:nvSpPr>
              <p:cNvPr id="22" name="Freeform 5">
                <a:extLst>
                  <a:ext uri="{FF2B5EF4-FFF2-40B4-BE49-F238E27FC236}">
                    <a16:creationId xmlns:a16="http://schemas.microsoft.com/office/drawing/2014/main" id="{9E911E14-F2C8-60C5-2F08-5733BA3FCE2A}"/>
                  </a:ext>
                </a:extLst>
              </p:cNvPr>
              <p:cNvSpPr>
                <a:spLocks/>
              </p:cNvSpPr>
              <p:nvPr/>
            </p:nvSpPr>
            <p:spPr bwMode="auto">
              <a:xfrm>
                <a:off x="3406" y="1726"/>
                <a:ext cx="619" cy="273"/>
              </a:xfrm>
              <a:custGeom>
                <a:avLst/>
                <a:gdLst>
                  <a:gd name="T0" fmla="*/ 254 w 258"/>
                  <a:gd name="T1" fmla="*/ 99 h 114"/>
                  <a:gd name="T2" fmla="*/ 134 w 258"/>
                  <a:gd name="T3" fmla="*/ 3 h 114"/>
                  <a:gd name="T4" fmla="*/ 124 w 258"/>
                  <a:gd name="T5" fmla="*/ 3 h 114"/>
                  <a:gd name="T6" fmla="*/ 4 w 258"/>
                  <a:gd name="T7" fmla="*/ 99 h 114"/>
                  <a:gd name="T8" fmla="*/ 3 w 258"/>
                  <a:gd name="T9" fmla="*/ 110 h 114"/>
                  <a:gd name="T10" fmla="*/ 14 w 258"/>
                  <a:gd name="T11" fmla="*/ 111 h 114"/>
                  <a:gd name="T12" fmla="*/ 129 w 258"/>
                  <a:gd name="T13" fmla="*/ 19 h 114"/>
                  <a:gd name="T14" fmla="*/ 244 w 258"/>
                  <a:gd name="T15" fmla="*/ 111 h 114"/>
                  <a:gd name="T16" fmla="*/ 249 w 258"/>
                  <a:gd name="T17" fmla="*/ 113 h 114"/>
                  <a:gd name="T18" fmla="*/ 255 w 258"/>
                  <a:gd name="T19" fmla="*/ 110 h 114"/>
                  <a:gd name="T20" fmla="*/ 254 w 258"/>
                  <a:gd name="T21"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114">
                    <a:moveTo>
                      <a:pt x="254" y="99"/>
                    </a:moveTo>
                    <a:cubicBezTo>
                      <a:pt x="134" y="3"/>
                      <a:pt x="134" y="3"/>
                      <a:pt x="134" y="3"/>
                    </a:cubicBezTo>
                    <a:cubicBezTo>
                      <a:pt x="131" y="0"/>
                      <a:pt x="127" y="0"/>
                      <a:pt x="124" y="3"/>
                    </a:cubicBezTo>
                    <a:cubicBezTo>
                      <a:pt x="4" y="99"/>
                      <a:pt x="4" y="99"/>
                      <a:pt x="4" y="99"/>
                    </a:cubicBezTo>
                    <a:cubicBezTo>
                      <a:pt x="1" y="102"/>
                      <a:pt x="0" y="107"/>
                      <a:pt x="3" y="110"/>
                    </a:cubicBezTo>
                    <a:cubicBezTo>
                      <a:pt x="6" y="113"/>
                      <a:pt x="11" y="114"/>
                      <a:pt x="14" y="111"/>
                    </a:cubicBezTo>
                    <a:cubicBezTo>
                      <a:pt x="129" y="19"/>
                      <a:pt x="129" y="19"/>
                      <a:pt x="129" y="19"/>
                    </a:cubicBezTo>
                    <a:cubicBezTo>
                      <a:pt x="244" y="111"/>
                      <a:pt x="244" y="111"/>
                      <a:pt x="244" y="111"/>
                    </a:cubicBezTo>
                    <a:cubicBezTo>
                      <a:pt x="246" y="112"/>
                      <a:pt x="247" y="113"/>
                      <a:pt x="249" y="113"/>
                    </a:cubicBezTo>
                    <a:cubicBezTo>
                      <a:pt x="252" y="113"/>
                      <a:pt x="254" y="112"/>
                      <a:pt x="255" y="110"/>
                    </a:cubicBezTo>
                    <a:cubicBezTo>
                      <a:pt x="258" y="107"/>
                      <a:pt x="258" y="102"/>
                      <a:pt x="254"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6">
                <a:extLst>
                  <a:ext uri="{FF2B5EF4-FFF2-40B4-BE49-F238E27FC236}">
                    <a16:creationId xmlns:a16="http://schemas.microsoft.com/office/drawing/2014/main" id="{A968D175-366D-BC46-8E19-84B27376C735}"/>
                  </a:ext>
                </a:extLst>
              </p:cNvPr>
              <p:cNvSpPr>
                <a:spLocks noEditPoints="1"/>
              </p:cNvSpPr>
              <p:nvPr/>
            </p:nvSpPr>
            <p:spPr bwMode="auto">
              <a:xfrm>
                <a:off x="3485" y="1997"/>
                <a:ext cx="461" cy="307"/>
              </a:xfrm>
              <a:custGeom>
                <a:avLst/>
                <a:gdLst>
                  <a:gd name="T0" fmla="*/ 184 w 192"/>
                  <a:gd name="T1" fmla="*/ 0 h 128"/>
                  <a:gd name="T2" fmla="*/ 176 w 192"/>
                  <a:gd name="T3" fmla="*/ 8 h 128"/>
                  <a:gd name="T4" fmla="*/ 176 w 192"/>
                  <a:gd name="T5" fmla="*/ 112 h 128"/>
                  <a:gd name="T6" fmla="*/ 128 w 192"/>
                  <a:gd name="T7" fmla="*/ 112 h 128"/>
                  <a:gd name="T8" fmla="*/ 128 w 192"/>
                  <a:gd name="T9" fmla="*/ 56 h 128"/>
                  <a:gd name="T10" fmla="*/ 120 w 192"/>
                  <a:gd name="T11" fmla="*/ 48 h 128"/>
                  <a:gd name="T12" fmla="*/ 72 w 192"/>
                  <a:gd name="T13" fmla="*/ 48 h 128"/>
                  <a:gd name="T14" fmla="*/ 64 w 192"/>
                  <a:gd name="T15" fmla="*/ 56 h 128"/>
                  <a:gd name="T16" fmla="*/ 64 w 192"/>
                  <a:gd name="T17" fmla="*/ 112 h 128"/>
                  <a:gd name="T18" fmla="*/ 16 w 192"/>
                  <a:gd name="T19" fmla="*/ 112 h 128"/>
                  <a:gd name="T20" fmla="*/ 16 w 192"/>
                  <a:gd name="T21" fmla="*/ 8 h 128"/>
                  <a:gd name="T22" fmla="*/ 8 w 192"/>
                  <a:gd name="T23" fmla="*/ 0 h 128"/>
                  <a:gd name="T24" fmla="*/ 0 w 192"/>
                  <a:gd name="T25" fmla="*/ 8 h 128"/>
                  <a:gd name="T26" fmla="*/ 0 w 192"/>
                  <a:gd name="T27" fmla="*/ 120 h 128"/>
                  <a:gd name="T28" fmla="*/ 8 w 192"/>
                  <a:gd name="T29" fmla="*/ 128 h 128"/>
                  <a:gd name="T30" fmla="*/ 184 w 192"/>
                  <a:gd name="T31" fmla="*/ 128 h 128"/>
                  <a:gd name="T32" fmla="*/ 192 w 192"/>
                  <a:gd name="T33" fmla="*/ 120 h 128"/>
                  <a:gd name="T34" fmla="*/ 192 w 192"/>
                  <a:gd name="T35" fmla="*/ 8 h 128"/>
                  <a:gd name="T36" fmla="*/ 184 w 192"/>
                  <a:gd name="T37" fmla="*/ 0 h 128"/>
                  <a:gd name="T38" fmla="*/ 80 w 192"/>
                  <a:gd name="T39" fmla="*/ 64 h 128"/>
                  <a:gd name="T40" fmla="*/ 112 w 192"/>
                  <a:gd name="T41" fmla="*/ 64 h 128"/>
                  <a:gd name="T42" fmla="*/ 112 w 192"/>
                  <a:gd name="T43" fmla="*/ 112 h 128"/>
                  <a:gd name="T44" fmla="*/ 80 w 192"/>
                  <a:gd name="T45" fmla="*/ 112 h 128"/>
                  <a:gd name="T46" fmla="*/ 80 w 192"/>
                  <a:gd name="T4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28">
                    <a:moveTo>
                      <a:pt x="184" y="0"/>
                    </a:moveTo>
                    <a:cubicBezTo>
                      <a:pt x="180" y="0"/>
                      <a:pt x="176" y="4"/>
                      <a:pt x="176" y="8"/>
                    </a:cubicBezTo>
                    <a:cubicBezTo>
                      <a:pt x="176" y="112"/>
                      <a:pt x="176" y="112"/>
                      <a:pt x="176" y="112"/>
                    </a:cubicBezTo>
                    <a:cubicBezTo>
                      <a:pt x="128" y="112"/>
                      <a:pt x="128" y="112"/>
                      <a:pt x="128" y="112"/>
                    </a:cubicBezTo>
                    <a:cubicBezTo>
                      <a:pt x="128" y="56"/>
                      <a:pt x="128" y="56"/>
                      <a:pt x="128" y="56"/>
                    </a:cubicBezTo>
                    <a:cubicBezTo>
                      <a:pt x="128" y="52"/>
                      <a:pt x="125" y="48"/>
                      <a:pt x="120" y="48"/>
                    </a:cubicBezTo>
                    <a:cubicBezTo>
                      <a:pt x="72" y="48"/>
                      <a:pt x="72" y="48"/>
                      <a:pt x="72" y="48"/>
                    </a:cubicBezTo>
                    <a:cubicBezTo>
                      <a:pt x="68" y="48"/>
                      <a:pt x="64" y="52"/>
                      <a:pt x="64" y="56"/>
                    </a:cubicBezTo>
                    <a:cubicBezTo>
                      <a:pt x="64" y="112"/>
                      <a:pt x="64" y="112"/>
                      <a:pt x="64" y="112"/>
                    </a:cubicBezTo>
                    <a:cubicBezTo>
                      <a:pt x="16" y="112"/>
                      <a:pt x="16" y="112"/>
                      <a:pt x="16" y="112"/>
                    </a:cubicBezTo>
                    <a:cubicBezTo>
                      <a:pt x="16" y="8"/>
                      <a:pt x="16" y="8"/>
                      <a:pt x="16" y="8"/>
                    </a:cubicBezTo>
                    <a:cubicBezTo>
                      <a:pt x="16" y="4"/>
                      <a:pt x="13" y="0"/>
                      <a:pt x="8" y="0"/>
                    </a:cubicBezTo>
                    <a:cubicBezTo>
                      <a:pt x="4" y="0"/>
                      <a:pt x="0" y="4"/>
                      <a:pt x="0" y="8"/>
                    </a:cubicBezTo>
                    <a:cubicBezTo>
                      <a:pt x="0" y="120"/>
                      <a:pt x="0" y="120"/>
                      <a:pt x="0" y="120"/>
                    </a:cubicBezTo>
                    <a:cubicBezTo>
                      <a:pt x="0" y="124"/>
                      <a:pt x="4" y="128"/>
                      <a:pt x="8" y="128"/>
                    </a:cubicBezTo>
                    <a:cubicBezTo>
                      <a:pt x="184" y="128"/>
                      <a:pt x="184" y="128"/>
                      <a:pt x="184" y="128"/>
                    </a:cubicBezTo>
                    <a:cubicBezTo>
                      <a:pt x="189" y="128"/>
                      <a:pt x="192" y="124"/>
                      <a:pt x="192" y="120"/>
                    </a:cubicBezTo>
                    <a:cubicBezTo>
                      <a:pt x="192" y="8"/>
                      <a:pt x="192" y="8"/>
                      <a:pt x="192" y="8"/>
                    </a:cubicBezTo>
                    <a:cubicBezTo>
                      <a:pt x="192" y="4"/>
                      <a:pt x="189" y="0"/>
                      <a:pt x="184" y="0"/>
                    </a:cubicBezTo>
                    <a:close/>
                    <a:moveTo>
                      <a:pt x="80" y="64"/>
                    </a:moveTo>
                    <a:cubicBezTo>
                      <a:pt x="112" y="64"/>
                      <a:pt x="112" y="64"/>
                      <a:pt x="112" y="64"/>
                    </a:cubicBezTo>
                    <a:cubicBezTo>
                      <a:pt x="112" y="112"/>
                      <a:pt x="112" y="112"/>
                      <a:pt x="112" y="112"/>
                    </a:cubicBezTo>
                    <a:cubicBezTo>
                      <a:pt x="80" y="112"/>
                      <a:pt x="80" y="112"/>
                      <a:pt x="80" y="112"/>
                    </a:cubicBezTo>
                    <a:lnTo>
                      <a:pt x="8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Tree>
    <p:extLst>
      <p:ext uri="{BB962C8B-B14F-4D97-AF65-F5344CB8AC3E}">
        <p14:creationId xmlns:p14="http://schemas.microsoft.com/office/powerpoint/2010/main" val="383963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2" name="Group 2271">
            <a:extLst>
              <a:ext uri="{FF2B5EF4-FFF2-40B4-BE49-F238E27FC236}">
                <a16:creationId xmlns:a16="http://schemas.microsoft.com/office/drawing/2014/main" id="{5B28B87B-22D2-B9C5-85DC-83AB1B5F4296}"/>
              </a:ext>
            </a:extLst>
          </p:cNvPr>
          <p:cNvGrpSpPr/>
          <p:nvPr/>
        </p:nvGrpSpPr>
        <p:grpSpPr>
          <a:xfrm>
            <a:off x="1434689" y="1242597"/>
            <a:ext cx="10135323" cy="5019604"/>
            <a:chOff x="754073" y="1242716"/>
            <a:chExt cx="10693215" cy="5295905"/>
          </a:xfrm>
        </p:grpSpPr>
        <p:grpSp>
          <p:nvGrpSpPr>
            <p:cNvPr id="2273" name="Group 2272">
              <a:extLst>
                <a:ext uri="{FF2B5EF4-FFF2-40B4-BE49-F238E27FC236}">
                  <a16:creationId xmlns:a16="http://schemas.microsoft.com/office/drawing/2014/main" id="{5777CE25-7BC6-CCEB-C68A-918CBCA6310C}"/>
                </a:ext>
              </a:extLst>
            </p:cNvPr>
            <p:cNvGrpSpPr/>
            <p:nvPr/>
          </p:nvGrpSpPr>
          <p:grpSpPr>
            <a:xfrm>
              <a:off x="754073" y="1242716"/>
              <a:ext cx="10693215" cy="5295905"/>
              <a:chOff x="754073" y="1242716"/>
              <a:chExt cx="10693215" cy="5295905"/>
            </a:xfrm>
            <a:solidFill>
              <a:srgbClr val="DADADA">
                <a:alpha val="30000"/>
              </a:srgbClr>
            </a:solidFill>
          </p:grpSpPr>
          <p:sp>
            <p:nvSpPr>
              <p:cNvPr id="2301" name="Freeform 5">
                <a:extLst>
                  <a:ext uri="{FF2B5EF4-FFF2-40B4-BE49-F238E27FC236}">
                    <a16:creationId xmlns:a16="http://schemas.microsoft.com/office/drawing/2014/main" id="{2F023946-B481-B9AD-3BD6-6A664A9686E2}"/>
                  </a:ext>
                </a:extLst>
              </p:cNvPr>
              <p:cNvSpPr>
                <a:spLocks/>
              </p:cNvSpPr>
              <p:nvPr/>
            </p:nvSpPr>
            <p:spPr bwMode="auto">
              <a:xfrm>
                <a:off x="3585873" y="1246943"/>
                <a:ext cx="1813197" cy="1360959"/>
              </a:xfrm>
              <a:custGeom>
                <a:avLst/>
                <a:gdLst>
                  <a:gd name="T0" fmla="*/ 372 w 858"/>
                  <a:gd name="T1" fmla="*/ 624 h 644"/>
                  <a:gd name="T2" fmla="*/ 316 w 858"/>
                  <a:gd name="T3" fmla="*/ 588 h 644"/>
                  <a:gd name="T4" fmla="*/ 308 w 858"/>
                  <a:gd name="T5" fmla="*/ 554 h 644"/>
                  <a:gd name="T6" fmla="*/ 302 w 858"/>
                  <a:gd name="T7" fmla="*/ 540 h 644"/>
                  <a:gd name="T8" fmla="*/ 272 w 858"/>
                  <a:gd name="T9" fmla="*/ 486 h 644"/>
                  <a:gd name="T10" fmla="*/ 278 w 858"/>
                  <a:gd name="T11" fmla="*/ 462 h 644"/>
                  <a:gd name="T12" fmla="*/ 304 w 858"/>
                  <a:gd name="T13" fmla="*/ 430 h 644"/>
                  <a:gd name="T14" fmla="*/ 264 w 858"/>
                  <a:gd name="T15" fmla="*/ 394 h 644"/>
                  <a:gd name="T16" fmla="*/ 284 w 858"/>
                  <a:gd name="T17" fmla="*/ 388 h 644"/>
                  <a:gd name="T18" fmla="*/ 264 w 858"/>
                  <a:gd name="T19" fmla="*/ 372 h 644"/>
                  <a:gd name="T20" fmla="*/ 242 w 858"/>
                  <a:gd name="T21" fmla="*/ 358 h 644"/>
                  <a:gd name="T22" fmla="*/ 200 w 858"/>
                  <a:gd name="T23" fmla="*/ 258 h 644"/>
                  <a:gd name="T24" fmla="*/ 96 w 858"/>
                  <a:gd name="T25" fmla="*/ 242 h 644"/>
                  <a:gd name="T26" fmla="*/ 46 w 858"/>
                  <a:gd name="T27" fmla="*/ 238 h 644"/>
                  <a:gd name="T28" fmla="*/ 38 w 858"/>
                  <a:gd name="T29" fmla="*/ 228 h 644"/>
                  <a:gd name="T30" fmla="*/ 26 w 858"/>
                  <a:gd name="T31" fmla="*/ 210 h 644"/>
                  <a:gd name="T32" fmla="*/ 36 w 858"/>
                  <a:gd name="T33" fmla="*/ 202 h 644"/>
                  <a:gd name="T34" fmla="*/ 6 w 858"/>
                  <a:gd name="T35" fmla="*/ 170 h 644"/>
                  <a:gd name="T36" fmla="*/ 108 w 858"/>
                  <a:gd name="T37" fmla="*/ 140 h 644"/>
                  <a:gd name="T38" fmla="*/ 72 w 858"/>
                  <a:gd name="T39" fmla="*/ 118 h 644"/>
                  <a:gd name="T40" fmla="*/ 144 w 858"/>
                  <a:gd name="T41" fmla="*/ 82 h 644"/>
                  <a:gd name="T42" fmla="*/ 160 w 858"/>
                  <a:gd name="T43" fmla="*/ 64 h 644"/>
                  <a:gd name="T44" fmla="*/ 200 w 858"/>
                  <a:gd name="T45" fmla="*/ 58 h 644"/>
                  <a:gd name="T46" fmla="*/ 264 w 858"/>
                  <a:gd name="T47" fmla="*/ 46 h 644"/>
                  <a:gd name="T48" fmla="*/ 278 w 858"/>
                  <a:gd name="T49" fmla="*/ 44 h 644"/>
                  <a:gd name="T50" fmla="*/ 310 w 858"/>
                  <a:gd name="T51" fmla="*/ 52 h 644"/>
                  <a:gd name="T52" fmla="*/ 394 w 858"/>
                  <a:gd name="T53" fmla="*/ 66 h 644"/>
                  <a:gd name="T54" fmla="*/ 376 w 858"/>
                  <a:gd name="T55" fmla="*/ 24 h 644"/>
                  <a:gd name="T56" fmla="*/ 550 w 858"/>
                  <a:gd name="T57" fmla="*/ 0 h 644"/>
                  <a:gd name="T58" fmla="*/ 726 w 858"/>
                  <a:gd name="T59" fmla="*/ 34 h 644"/>
                  <a:gd name="T60" fmla="*/ 658 w 858"/>
                  <a:gd name="T61" fmla="*/ 54 h 644"/>
                  <a:gd name="T62" fmla="*/ 672 w 858"/>
                  <a:gd name="T63" fmla="*/ 64 h 644"/>
                  <a:gd name="T64" fmla="*/ 712 w 858"/>
                  <a:gd name="T65" fmla="*/ 52 h 644"/>
                  <a:gd name="T66" fmla="*/ 720 w 858"/>
                  <a:gd name="T67" fmla="*/ 78 h 644"/>
                  <a:gd name="T68" fmla="*/ 744 w 858"/>
                  <a:gd name="T69" fmla="*/ 66 h 644"/>
                  <a:gd name="T70" fmla="*/ 842 w 858"/>
                  <a:gd name="T71" fmla="*/ 64 h 644"/>
                  <a:gd name="T72" fmla="*/ 822 w 858"/>
                  <a:gd name="T73" fmla="*/ 92 h 644"/>
                  <a:gd name="T74" fmla="*/ 798 w 858"/>
                  <a:gd name="T75" fmla="*/ 110 h 644"/>
                  <a:gd name="T76" fmla="*/ 790 w 858"/>
                  <a:gd name="T77" fmla="*/ 120 h 644"/>
                  <a:gd name="T78" fmla="*/ 782 w 858"/>
                  <a:gd name="T79" fmla="*/ 126 h 644"/>
                  <a:gd name="T80" fmla="*/ 750 w 858"/>
                  <a:gd name="T81" fmla="*/ 156 h 644"/>
                  <a:gd name="T82" fmla="*/ 756 w 858"/>
                  <a:gd name="T83" fmla="*/ 194 h 644"/>
                  <a:gd name="T84" fmla="*/ 774 w 858"/>
                  <a:gd name="T85" fmla="*/ 214 h 644"/>
                  <a:gd name="T86" fmla="*/ 764 w 858"/>
                  <a:gd name="T87" fmla="*/ 236 h 644"/>
                  <a:gd name="T88" fmla="*/ 760 w 858"/>
                  <a:gd name="T89" fmla="*/ 252 h 644"/>
                  <a:gd name="T90" fmla="*/ 758 w 858"/>
                  <a:gd name="T91" fmla="*/ 290 h 644"/>
                  <a:gd name="T92" fmla="*/ 742 w 858"/>
                  <a:gd name="T93" fmla="*/ 314 h 644"/>
                  <a:gd name="T94" fmla="*/ 712 w 858"/>
                  <a:gd name="T95" fmla="*/ 332 h 644"/>
                  <a:gd name="T96" fmla="*/ 714 w 858"/>
                  <a:gd name="T97" fmla="*/ 362 h 644"/>
                  <a:gd name="T98" fmla="*/ 718 w 858"/>
                  <a:gd name="T99" fmla="*/ 368 h 644"/>
                  <a:gd name="T100" fmla="*/ 704 w 858"/>
                  <a:gd name="T101" fmla="*/ 402 h 644"/>
                  <a:gd name="T102" fmla="*/ 694 w 858"/>
                  <a:gd name="T103" fmla="*/ 404 h 644"/>
                  <a:gd name="T104" fmla="*/ 656 w 858"/>
                  <a:gd name="T105" fmla="*/ 448 h 644"/>
                  <a:gd name="T106" fmla="*/ 586 w 858"/>
                  <a:gd name="T107" fmla="*/ 462 h 644"/>
                  <a:gd name="T108" fmla="*/ 500 w 858"/>
                  <a:gd name="T109" fmla="*/ 516 h 644"/>
                  <a:gd name="T110" fmla="*/ 458 w 858"/>
                  <a:gd name="T111" fmla="*/ 544 h 644"/>
                  <a:gd name="T112" fmla="*/ 450 w 858"/>
                  <a:gd name="T113" fmla="*/ 572 h 644"/>
                  <a:gd name="T114" fmla="*/ 432 w 858"/>
                  <a:gd name="T115" fmla="*/ 594 h 644"/>
                  <a:gd name="T116" fmla="*/ 396 w 858"/>
                  <a:gd name="T117" fmla="*/ 64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8" h="644">
                    <a:moveTo>
                      <a:pt x="396" y="642"/>
                    </a:moveTo>
                    <a:lnTo>
                      <a:pt x="396" y="642"/>
                    </a:lnTo>
                    <a:lnTo>
                      <a:pt x="394" y="642"/>
                    </a:lnTo>
                    <a:lnTo>
                      <a:pt x="380" y="632"/>
                    </a:lnTo>
                    <a:lnTo>
                      <a:pt x="380" y="632"/>
                    </a:lnTo>
                    <a:lnTo>
                      <a:pt x="380" y="630"/>
                    </a:lnTo>
                    <a:lnTo>
                      <a:pt x="378" y="622"/>
                    </a:lnTo>
                    <a:lnTo>
                      <a:pt x="372" y="624"/>
                    </a:lnTo>
                    <a:lnTo>
                      <a:pt x="362" y="624"/>
                    </a:lnTo>
                    <a:lnTo>
                      <a:pt x="348" y="630"/>
                    </a:lnTo>
                    <a:lnTo>
                      <a:pt x="348" y="630"/>
                    </a:lnTo>
                    <a:lnTo>
                      <a:pt x="348" y="630"/>
                    </a:lnTo>
                    <a:lnTo>
                      <a:pt x="348" y="630"/>
                    </a:lnTo>
                    <a:lnTo>
                      <a:pt x="346" y="628"/>
                    </a:lnTo>
                    <a:lnTo>
                      <a:pt x="332" y="604"/>
                    </a:lnTo>
                    <a:lnTo>
                      <a:pt x="316" y="588"/>
                    </a:lnTo>
                    <a:lnTo>
                      <a:pt x="316" y="588"/>
                    </a:lnTo>
                    <a:lnTo>
                      <a:pt x="316" y="586"/>
                    </a:lnTo>
                    <a:lnTo>
                      <a:pt x="320" y="578"/>
                    </a:lnTo>
                    <a:lnTo>
                      <a:pt x="310" y="570"/>
                    </a:lnTo>
                    <a:lnTo>
                      <a:pt x="310" y="570"/>
                    </a:lnTo>
                    <a:lnTo>
                      <a:pt x="308" y="568"/>
                    </a:lnTo>
                    <a:lnTo>
                      <a:pt x="308" y="554"/>
                    </a:lnTo>
                    <a:lnTo>
                      <a:pt x="308" y="554"/>
                    </a:lnTo>
                    <a:lnTo>
                      <a:pt x="308" y="554"/>
                    </a:lnTo>
                    <a:lnTo>
                      <a:pt x="318" y="542"/>
                    </a:lnTo>
                    <a:lnTo>
                      <a:pt x="314" y="536"/>
                    </a:lnTo>
                    <a:lnTo>
                      <a:pt x="304" y="540"/>
                    </a:lnTo>
                    <a:lnTo>
                      <a:pt x="304" y="540"/>
                    </a:lnTo>
                    <a:lnTo>
                      <a:pt x="304" y="540"/>
                    </a:lnTo>
                    <a:lnTo>
                      <a:pt x="304" y="540"/>
                    </a:lnTo>
                    <a:lnTo>
                      <a:pt x="302" y="540"/>
                    </a:lnTo>
                    <a:lnTo>
                      <a:pt x="288" y="530"/>
                    </a:lnTo>
                    <a:lnTo>
                      <a:pt x="276" y="514"/>
                    </a:lnTo>
                    <a:lnTo>
                      <a:pt x="270" y="504"/>
                    </a:lnTo>
                    <a:lnTo>
                      <a:pt x="270" y="504"/>
                    </a:lnTo>
                    <a:lnTo>
                      <a:pt x="270" y="502"/>
                    </a:lnTo>
                    <a:lnTo>
                      <a:pt x="276" y="490"/>
                    </a:lnTo>
                    <a:lnTo>
                      <a:pt x="278" y="486"/>
                    </a:lnTo>
                    <a:lnTo>
                      <a:pt x="272" y="486"/>
                    </a:lnTo>
                    <a:lnTo>
                      <a:pt x="272" y="486"/>
                    </a:lnTo>
                    <a:lnTo>
                      <a:pt x="270" y="486"/>
                    </a:lnTo>
                    <a:lnTo>
                      <a:pt x="268" y="474"/>
                    </a:lnTo>
                    <a:lnTo>
                      <a:pt x="268" y="474"/>
                    </a:lnTo>
                    <a:lnTo>
                      <a:pt x="268" y="472"/>
                    </a:lnTo>
                    <a:lnTo>
                      <a:pt x="276" y="462"/>
                    </a:lnTo>
                    <a:lnTo>
                      <a:pt x="276" y="462"/>
                    </a:lnTo>
                    <a:lnTo>
                      <a:pt x="278" y="462"/>
                    </a:lnTo>
                    <a:lnTo>
                      <a:pt x="284" y="462"/>
                    </a:lnTo>
                    <a:lnTo>
                      <a:pt x="300" y="466"/>
                    </a:lnTo>
                    <a:lnTo>
                      <a:pt x="306" y="466"/>
                    </a:lnTo>
                    <a:lnTo>
                      <a:pt x="308" y="466"/>
                    </a:lnTo>
                    <a:lnTo>
                      <a:pt x="308" y="466"/>
                    </a:lnTo>
                    <a:lnTo>
                      <a:pt x="304" y="450"/>
                    </a:lnTo>
                    <a:lnTo>
                      <a:pt x="304" y="430"/>
                    </a:lnTo>
                    <a:lnTo>
                      <a:pt x="304" y="430"/>
                    </a:lnTo>
                    <a:lnTo>
                      <a:pt x="306" y="428"/>
                    </a:lnTo>
                    <a:lnTo>
                      <a:pt x="316" y="418"/>
                    </a:lnTo>
                    <a:lnTo>
                      <a:pt x="312" y="412"/>
                    </a:lnTo>
                    <a:lnTo>
                      <a:pt x="294" y="412"/>
                    </a:lnTo>
                    <a:lnTo>
                      <a:pt x="294" y="412"/>
                    </a:lnTo>
                    <a:lnTo>
                      <a:pt x="294" y="412"/>
                    </a:lnTo>
                    <a:lnTo>
                      <a:pt x="276" y="400"/>
                    </a:lnTo>
                    <a:lnTo>
                      <a:pt x="264" y="394"/>
                    </a:lnTo>
                    <a:lnTo>
                      <a:pt x="264" y="394"/>
                    </a:lnTo>
                    <a:lnTo>
                      <a:pt x="262" y="392"/>
                    </a:lnTo>
                    <a:lnTo>
                      <a:pt x="262" y="392"/>
                    </a:lnTo>
                    <a:lnTo>
                      <a:pt x="264" y="390"/>
                    </a:lnTo>
                    <a:lnTo>
                      <a:pt x="264" y="390"/>
                    </a:lnTo>
                    <a:lnTo>
                      <a:pt x="284" y="388"/>
                    </a:lnTo>
                    <a:lnTo>
                      <a:pt x="284" y="388"/>
                    </a:lnTo>
                    <a:lnTo>
                      <a:pt x="284" y="388"/>
                    </a:lnTo>
                    <a:lnTo>
                      <a:pt x="304" y="394"/>
                    </a:lnTo>
                    <a:lnTo>
                      <a:pt x="304" y="388"/>
                    </a:lnTo>
                    <a:lnTo>
                      <a:pt x="294" y="374"/>
                    </a:lnTo>
                    <a:lnTo>
                      <a:pt x="284" y="370"/>
                    </a:lnTo>
                    <a:lnTo>
                      <a:pt x="272" y="362"/>
                    </a:lnTo>
                    <a:lnTo>
                      <a:pt x="266" y="372"/>
                    </a:lnTo>
                    <a:lnTo>
                      <a:pt x="266" y="372"/>
                    </a:lnTo>
                    <a:lnTo>
                      <a:pt x="264" y="372"/>
                    </a:lnTo>
                    <a:lnTo>
                      <a:pt x="264" y="372"/>
                    </a:lnTo>
                    <a:lnTo>
                      <a:pt x="244" y="374"/>
                    </a:lnTo>
                    <a:lnTo>
                      <a:pt x="244" y="374"/>
                    </a:lnTo>
                    <a:lnTo>
                      <a:pt x="244" y="374"/>
                    </a:lnTo>
                    <a:lnTo>
                      <a:pt x="244" y="374"/>
                    </a:lnTo>
                    <a:lnTo>
                      <a:pt x="242" y="372"/>
                    </a:lnTo>
                    <a:lnTo>
                      <a:pt x="242" y="358"/>
                    </a:lnTo>
                    <a:lnTo>
                      <a:pt x="242" y="358"/>
                    </a:lnTo>
                    <a:lnTo>
                      <a:pt x="242" y="356"/>
                    </a:lnTo>
                    <a:lnTo>
                      <a:pt x="254" y="340"/>
                    </a:lnTo>
                    <a:lnTo>
                      <a:pt x="234" y="300"/>
                    </a:lnTo>
                    <a:lnTo>
                      <a:pt x="212" y="278"/>
                    </a:lnTo>
                    <a:lnTo>
                      <a:pt x="202" y="266"/>
                    </a:lnTo>
                    <a:lnTo>
                      <a:pt x="202" y="266"/>
                    </a:lnTo>
                    <a:lnTo>
                      <a:pt x="202" y="266"/>
                    </a:lnTo>
                    <a:lnTo>
                      <a:pt x="200" y="258"/>
                    </a:lnTo>
                    <a:lnTo>
                      <a:pt x="174" y="250"/>
                    </a:lnTo>
                    <a:lnTo>
                      <a:pt x="132" y="238"/>
                    </a:lnTo>
                    <a:lnTo>
                      <a:pt x="106" y="250"/>
                    </a:lnTo>
                    <a:lnTo>
                      <a:pt x="106" y="250"/>
                    </a:lnTo>
                    <a:lnTo>
                      <a:pt x="106" y="250"/>
                    </a:lnTo>
                    <a:lnTo>
                      <a:pt x="106" y="250"/>
                    </a:lnTo>
                    <a:lnTo>
                      <a:pt x="104" y="248"/>
                    </a:lnTo>
                    <a:lnTo>
                      <a:pt x="96" y="242"/>
                    </a:lnTo>
                    <a:lnTo>
                      <a:pt x="92" y="246"/>
                    </a:lnTo>
                    <a:lnTo>
                      <a:pt x="86" y="250"/>
                    </a:lnTo>
                    <a:lnTo>
                      <a:pt x="86" y="250"/>
                    </a:lnTo>
                    <a:lnTo>
                      <a:pt x="84" y="252"/>
                    </a:lnTo>
                    <a:lnTo>
                      <a:pt x="84" y="252"/>
                    </a:lnTo>
                    <a:lnTo>
                      <a:pt x="84" y="252"/>
                    </a:lnTo>
                    <a:lnTo>
                      <a:pt x="68" y="248"/>
                    </a:lnTo>
                    <a:lnTo>
                      <a:pt x="46" y="238"/>
                    </a:lnTo>
                    <a:lnTo>
                      <a:pt x="46" y="238"/>
                    </a:lnTo>
                    <a:lnTo>
                      <a:pt x="46" y="236"/>
                    </a:lnTo>
                    <a:lnTo>
                      <a:pt x="46" y="236"/>
                    </a:lnTo>
                    <a:lnTo>
                      <a:pt x="46" y="234"/>
                    </a:lnTo>
                    <a:lnTo>
                      <a:pt x="60" y="230"/>
                    </a:lnTo>
                    <a:lnTo>
                      <a:pt x="62" y="228"/>
                    </a:lnTo>
                    <a:lnTo>
                      <a:pt x="56" y="228"/>
                    </a:lnTo>
                    <a:lnTo>
                      <a:pt x="38" y="228"/>
                    </a:lnTo>
                    <a:lnTo>
                      <a:pt x="38" y="228"/>
                    </a:lnTo>
                    <a:lnTo>
                      <a:pt x="38" y="228"/>
                    </a:lnTo>
                    <a:lnTo>
                      <a:pt x="22" y="218"/>
                    </a:lnTo>
                    <a:lnTo>
                      <a:pt x="22" y="218"/>
                    </a:lnTo>
                    <a:lnTo>
                      <a:pt x="20" y="218"/>
                    </a:lnTo>
                    <a:lnTo>
                      <a:pt x="20" y="218"/>
                    </a:lnTo>
                    <a:lnTo>
                      <a:pt x="20" y="216"/>
                    </a:lnTo>
                    <a:lnTo>
                      <a:pt x="26" y="210"/>
                    </a:lnTo>
                    <a:lnTo>
                      <a:pt x="26" y="210"/>
                    </a:lnTo>
                    <a:lnTo>
                      <a:pt x="28" y="210"/>
                    </a:lnTo>
                    <a:lnTo>
                      <a:pt x="54" y="210"/>
                    </a:lnTo>
                    <a:lnTo>
                      <a:pt x="88" y="206"/>
                    </a:lnTo>
                    <a:lnTo>
                      <a:pt x="88" y="202"/>
                    </a:lnTo>
                    <a:lnTo>
                      <a:pt x="76" y="202"/>
                    </a:lnTo>
                    <a:lnTo>
                      <a:pt x="56" y="204"/>
                    </a:lnTo>
                    <a:lnTo>
                      <a:pt x="36" y="202"/>
                    </a:lnTo>
                    <a:lnTo>
                      <a:pt x="8" y="188"/>
                    </a:lnTo>
                    <a:lnTo>
                      <a:pt x="8" y="188"/>
                    </a:lnTo>
                    <a:lnTo>
                      <a:pt x="6" y="188"/>
                    </a:lnTo>
                    <a:lnTo>
                      <a:pt x="0" y="178"/>
                    </a:lnTo>
                    <a:lnTo>
                      <a:pt x="0" y="178"/>
                    </a:lnTo>
                    <a:lnTo>
                      <a:pt x="0" y="176"/>
                    </a:lnTo>
                    <a:lnTo>
                      <a:pt x="6" y="170"/>
                    </a:lnTo>
                    <a:lnTo>
                      <a:pt x="6" y="170"/>
                    </a:lnTo>
                    <a:lnTo>
                      <a:pt x="8" y="168"/>
                    </a:lnTo>
                    <a:lnTo>
                      <a:pt x="28" y="164"/>
                    </a:lnTo>
                    <a:lnTo>
                      <a:pt x="52" y="162"/>
                    </a:lnTo>
                    <a:lnTo>
                      <a:pt x="68" y="152"/>
                    </a:lnTo>
                    <a:lnTo>
                      <a:pt x="68" y="152"/>
                    </a:lnTo>
                    <a:lnTo>
                      <a:pt x="68" y="152"/>
                    </a:lnTo>
                    <a:lnTo>
                      <a:pt x="94" y="152"/>
                    </a:lnTo>
                    <a:lnTo>
                      <a:pt x="108" y="140"/>
                    </a:lnTo>
                    <a:lnTo>
                      <a:pt x="108" y="126"/>
                    </a:lnTo>
                    <a:lnTo>
                      <a:pt x="102" y="130"/>
                    </a:lnTo>
                    <a:lnTo>
                      <a:pt x="102" y="130"/>
                    </a:lnTo>
                    <a:lnTo>
                      <a:pt x="100" y="130"/>
                    </a:lnTo>
                    <a:lnTo>
                      <a:pt x="100" y="130"/>
                    </a:lnTo>
                    <a:lnTo>
                      <a:pt x="100" y="130"/>
                    </a:lnTo>
                    <a:lnTo>
                      <a:pt x="72" y="118"/>
                    </a:lnTo>
                    <a:lnTo>
                      <a:pt x="72" y="118"/>
                    </a:lnTo>
                    <a:lnTo>
                      <a:pt x="72" y="118"/>
                    </a:lnTo>
                    <a:lnTo>
                      <a:pt x="72" y="118"/>
                    </a:lnTo>
                    <a:lnTo>
                      <a:pt x="72" y="116"/>
                    </a:lnTo>
                    <a:lnTo>
                      <a:pt x="90" y="102"/>
                    </a:lnTo>
                    <a:lnTo>
                      <a:pt x="114" y="92"/>
                    </a:lnTo>
                    <a:lnTo>
                      <a:pt x="142" y="82"/>
                    </a:lnTo>
                    <a:lnTo>
                      <a:pt x="142" y="82"/>
                    </a:lnTo>
                    <a:lnTo>
                      <a:pt x="144" y="82"/>
                    </a:lnTo>
                    <a:lnTo>
                      <a:pt x="144" y="82"/>
                    </a:lnTo>
                    <a:lnTo>
                      <a:pt x="144" y="82"/>
                    </a:lnTo>
                    <a:lnTo>
                      <a:pt x="164" y="90"/>
                    </a:lnTo>
                    <a:lnTo>
                      <a:pt x="168" y="74"/>
                    </a:lnTo>
                    <a:lnTo>
                      <a:pt x="162" y="66"/>
                    </a:lnTo>
                    <a:lnTo>
                      <a:pt x="162" y="66"/>
                    </a:lnTo>
                    <a:lnTo>
                      <a:pt x="160" y="64"/>
                    </a:lnTo>
                    <a:lnTo>
                      <a:pt x="160" y="64"/>
                    </a:lnTo>
                    <a:lnTo>
                      <a:pt x="162" y="64"/>
                    </a:lnTo>
                    <a:lnTo>
                      <a:pt x="162" y="64"/>
                    </a:lnTo>
                    <a:lnTo>
                      <a:pt x="190" y="60"/>
                    </a:lnTo>
                    <a:lnTo>
                      <a:pt x="190" y="60"/>
                    </a:lnTo>
                    <a:lnTo>
                      <a:pt x="190" y="60"/>
                    </a:lnTo>
                    <a:lnTo>
                      <a:pt x="200" y="68"/>
                    </a:lnTo>
                    <a:lnTo>
                      <a:pt x="208" y="70"/>
                    </a:lnTo>
                    <a:lnTo>
                      <a:pt x="200" y="58"/>
                    </a:lnTo>
                    <a:lnTo>
                      <a:pt x="198" y="58"/>
                    </a:lnTo>
                    <a:lnTo>
                      <a:pt x="198" y="58"/>
                    </a:lnTo>
                    <a:lnTo>
                      <a:pt x="198" y="56"/>
                    </a:lnTo>
                    <a:lnTo>
                      <a:pt x="198" y="54"/>
                    </a:lnTo>
                    <a:lnTo>
                      <a:pt x="198" y="54"/>
                    </a:lnTo>
                    <a:lnTo>
                      <a:pt x="200" y="52"/>
                    </a:lnTo>
                    <a:lnTo>
                      <a:pt x="200" y="52"/>
                    </a:lnTo>
                    <a:lnTo>
                      <a:pt x="264" y="46"/>
                    </a:lnTo>
                    <a:lnTo>
                      <a:pt x="264" y="46"/>
                    </a:lnTo>
                    <a:lnTo>
                      <a:pt x="266" y="46"/>
                    </a:lnTo>
                    <a:lnTo>
                      <a:pt x="272" y="62"/>
                    </a:lnTo>
                    <a:lnTo>
                      <a:pt x="280" y="60"/>
                    </a:lnTo>
                    <a:lnTo>
                      <a:pt x="276" y="46"/>
                    </a:lnTo>
                    <a:lnTo>
                      <a:pt x="276" y="46"/>
                    </a:lnTo>
                    <a:lnTo>
                      <a:pt x="278" y="44"/>
                    </a:lnTo>
                    <a:lnTo>
                      <a:pt x="278" y="44"/>
                    </a:lnTo>
                    <a:lnTo>
                      <a:pt x="278" y="44"/>
                    </a:lnTo>
                    <a:lnTo>
                      <a:pt x="278" y="44"/>
                    </a:lnTo>
                    <a:lnTo>
                      <a:pt x="280" y="44"/>
                    </a:lnTo>
                    <a:lnTo>
                      <a:pt x="308" y="60"/>
                    </a:lnTo>
                    <a:lnTo>
                      <a:pt x="320" y="60"/>
                    </a:lnTo>
                    <a:lnTo>
                      <a:pt x="312" y="54"/>
                    </a:lnTo>
                    <a:lnTo>
                      <a:pt x="312" y="54"/>
                    </a:lnTo>
                    <a:lnTo>
                      <a:pt x="310" y="52"/>
                    </a:lnTo>
                    <a:lnTo>
                      <a:pt x="310" y="52"/>
                    </a:lnTo>
                    <a:lnTo>
                      <a:pt x="310" y="52"/>
                    </a:lnTo>
                    <a:lnTo>
                      <a:pt x="318" y="40"/>
                    </a:lnTo>
                    <a:lnTo>
                      <a:pt x="318" y="40"/>
                    </a:lnTo>
                    <a:lnTo>
                      <a:pt x="320" y="40"/>
                    </a:lnTo>
                    <a:lnTo>
                      <a:pt x="334" y="40"/>
                    </a:lnTo>
                    <a:lnTo>
                      <a:pt x="360" y="50"/>
                    </a:lnTo>
                    <a:lnTo>
                      <a:pt x="394" y="66"/>
                    </a:lnTo>
                    <a:lnTo>
                      <a:pt x="398" y="64"/>
                    </a:lnTo>
                    <a:lnTo>
                      <a:pt x="356" y="40"/>
                    </a:lnTo>
                    <a:lnTo>
                      <a:pt x="356" y="40"/>
                    </a:lnTo>
                    <a:lnTo>
                      <a:pt x="354" y="38"/>
                    </a:lnTo>
                    <a:lnTo>
                      <a:pt x="354" y="38"/>
                    </a:lnTo>
                    <a:lnTo>
                      <a:pt x="356" y="36"/>
                    </a:lnTo>
                    <a:lnTo>
                      <a:pt x="374" y="32"/>
                    </a:lnTo>
                    <a:lnTo>
                      <a:pt x="376" y="24"/>
                    </a:lnTo>
                    <a:lnTo>
                      <a:pt x="376" y="24"/>
                    </a:lnTo>
                    <a:lnTo>
                      <a:pt x="378" y="22"/>
                    </a:lnTo>
                    <a:lnTo>
                      <a:pt x="400" y="14"/>
                    </a:lnTo>
                    <a:lnTo>
                      <a:pt x="426" y="14"/>
                    </a:lnTo>
                    <a:lnTo>
                      <a:pt x="454" y="16"/>
                    </a:lnTo>
                    <a:lnTo>
                      <a:pt x="476" y="14"/>
                    </a:lnTo>
                    <a:lnTo>
                      <a:pt x="500" y="4"/>
                    </a:lnTo>
                    <a:lnTo>
                      <a:pt x="550" y="0"/>
                    </a:lnTo>
                    <a:lnTo>
                      <a:pt x="606" y="0"/>
                    </a:lnTo>
                    <a:lnTo>
                      <a:pt x="638" y="4"/>
                    </a:lnTo>
                    <a:lnTo>
                      <a:pt x="666" y="12"/>
                    </a:lnTo>
                    <a:lnTo>
                      <a:pt x="674" y="16"/>
                    </a:lnTo>
                    <a:lnTo>
                      <a:pt x="674" y="16"/>
                    </a:lnTo>
                    <a:lnTo>
                      <a:pt x="676" y="18"/>
                    </a:lnTo>
                    <a:lnTo>
                      <a:pt x="678" y="22"/>
                    </a:lnTo>
                    <a:lnTo>
                      <a:pt x="726" y="34"/>
                    </a:lnTo>
                    <a:lnTo>
                      <a:pt x="726" y="34"/>
                    </a:lnTo>
                    <a:lnTo>
                      <a:pt x="728" y="36"/>
                    </a:lnTo>
                    <a:lnTo>
                      <a:pt x="728" y="36"/>
                    </a:lnTo>
                    <a:lnTo>
                      <a:pt x="726" y="38"/>
                    </a:lnTo>
                    <a:lnTo>
                      <a:pt x="714" y="48"/>
                    </a:lnTo>
                    <a:lnTo>
                      <a:pt x="714" y="48"/>
                    </a:lnTo>
                    <a:lnTo>
                      <a:pt x="712" y="48"/>
                    </a:lnTo>
                    <a:lnTo>
                      <a:pt x="658" y="54"/>
                    </a:lnTo>
                    <a:lnTo>
                      <a:pt x="604" y="56"/>
                    </a:lnTo>
                    <a:lnTo>
                      <a:pt x="600" y="62"/>
                    </a:lnTo>
                    <a:lnTo>
                      <a:pt x="618" y="58"/>
                    </a:lnTo>
                    <a:lnTo>
                      <a:pt x="672" y="60"/>
                    </a:lnTo>
                    <a:lnTo>
                      <a:pt x="672" y="60"/>
                    </a:lnTo>
                    <a:lnTo>
                      <a:pt x="674" y="60"/>
                    </a:lnTo>
                    <a:lnTo>
                      <a:pt x="674" y="60"/>
                    </a:lnTo>
                    <a:lnTo>
                      <a:pt x="672" y="64"/>
                    </a:lnTo>
                    <a:lnTo>
                      <a:pt x="660" y="72"/>
                    </a:lnTo>
                    <a:lnTo>
                      <a:pt x="658" y="72"/>
                    </a:lnTo>
                    <a:lnTo>
                      <a:pt x="676" y="68"/>
                    </a:lnTo>
                    <a:lnTo>
                      <a:pt x="688" y="62"/>
                    </a:lnTo>
                    <a:lnTo>
                      <a:pt x="696" y="54"/>
                    </a:lnTo>
                    <a:lnTo>
                      <a:pt x="696" y="54"/>
                    </a:lnTo>
                    <a:lnTo>
                      <a:pt x="696" y="52"/>
                    </a:lnTo>
                    <a:lnTo>
                      <a:pt x="712" y="52"/>
                    </a:lnTo>
                    <a:lnTo>
                      <a:pt x="712" y="52"/>
                    </a:lnTo>
                    <a:lnTo>
                      <a:pt x="714" y="54"/>
                    </a:lnTo>
                    <a:lnTo>
                      <a:pt x="720" y="60"/>
                    </a:lnTo>
                    <a:lnTo>
                      <a:pt x="720" y="60"/>
                    </a:lnTo>
                    <a:lnTo>
                      <a:pt x="720" y="62"/>
                    </a:lnTo>
                    <a:lnTo>
                      <a:pt x="720" y="76"/>
                    </a:lnTo>
                    <a:lnTo>
                      <a:pt x="720" y="76"/>
                    </a:lnTo>
                    <a:lnTo>
                      <a:pt x="720" y="78"/>
                    </a:lnTo>
                    <a:lnTo>
                      <a:pt x="692" y="96"/>
                    </a:lnTo>
                    <a:lnTo>
                      <a:pt x="690" y="100"/>
                    </a:lnTo>
                    <a:lnTo>
                      <a:pt x="704" y="92"/>
                    </a:lnTo>
                    <a:lnTo>
                      <a:pt x="730" y="78"/>
                    </a:lnTo>
                    <a:lnTo>
                      <a:pt x="744" y="68"/>
                    </a:lnTo>
                    <a:lnTo>
                      <a:pt x="744" y="68"/>
                    </a:lnTo>
                    <a:lnTo>
                      <a:pt x="744" y="66"/>
                    </a:lnTo>
                    <a:lnTo>
                      <a:pt x="744" y="66"/>
                    </a:lnTo>
                    <a:lnTo>
                      <a:pt x="746" y="66"/>
                    </a:lnTo>
                    <a:lnTo>
                      <a:pt x="772" y="76"/>
                    </a:lnTo>
                    <a:lnTo>
                      <a:pt x="786" y="62"/>
                    </a:lnTo>
                    <a:lnTo>
                      <a:pt x="786" y="62"/>
                    </a:lnTo>
                    <a:lnTo>
                      <a:pt x="788" y="62"/>
                    </a:lnTo>
                    <a:lnTo>
                      <a:pt x="814" y="60"/>
                    </a:lnTo>
                    <a:lnTo>
                      <a:pt x="842" y="64"/>
                    </a:lnTo>
                    <a:lnTo>
                      <a:pt x="842" y="64"/>
                    </a:lnTo>
                    <a:lnTo>
                      <a:pt x="844" y="64"/>
                    </a:lnTo>
                    <a:lnTo>
                      <a:pt x="858" y="72"/>
                    </a:lnTo>
                    <a:lnTo>
                      <a:pt x="858" y="72"/>
                    </a:lnTo>
                    <a:lnTo>
                      <a:pt x="858" y="74"/>
                    </a:lnTo>
                    <a:lnTo>
                      <a:pt x="858" y="74"/>
                    </a:lnTo>
                    <a:lnTo>
                      <a:pt x="858" y="76"/>
                    </a:lnTo>
                    <a:lnTo>
                      <a:pt x="846" y="84"/>
                    </a:lnTo>
                    <a:lnTo>
                      <a:pt x="822" y="92"/>
                    </a:lnTo>
                    <a:lnTo>
                      <a:pt x="818" y="98"/>
                    </a:lnTo>
                    <a:lnTo>
                      <a:pt x="818" y="98"/>
                    </a:lnTo>
                    <a:lnTo>
                      <a:pt x="816" y="100"/>
                    </a:lnTo>
                    <a:lnTo>
                      <a:pt x="808" y="102"/>
                    </a:lnTo>
                    <a:lnTo>
                      <a:pt x="776" y="102"/>
                    </a:lnTo>
                    <a:lnTo>
                      <a:pt x="766" y="106"/>
                    </a:lnTo>
                    <a:lnTo>
                      <a:pt x="776" y="108"/>
                    </a:lnTo>
                    <a:lnTo>
                      <a:pt x="798" y="110"/>
                    </a:lnTo>
                    <a:lnTo>
                      <a:pt x="798" y="110"/>
                    </a:lnTo>
                    <a:lnTo>
                      <a:pt x="800" y="110"/>
                    </a:lnTo>
                    <a:lnTo>
                      <a:pt x="800" y="110"/>
                    </a:lnTo>
                    <a:lnTo>
                      <a:pt x="800" y="112"/>
                    </a:lnTo>
                    <a:lnTo>
                      <a:pt x="792" y="120"/>
                    </a:lnTo>
                    <a:lnTo>
                      <a:pt x="792" y="120"/>
                    </a:lnTo>
                    <a:lnTo>
                      <a:pt x="790" y="120"/>
                    </a:lnTo>
                    <a:lnTo>
                      <a:pt x="790" y="120"/>
                    </a:lnTo>
                    <a:lnTo>
                      <a:pt x="756" y="118"/>
                    </a:lnTo>
                    <a:lnTo>
                      <a:pt x="746" y="122"/>
                    </a:lnTo>
                    <a:lnTo>
                      <a:pt x="748" y="126"/>
                    </a:lnTo>
                    <a:lnTo>
                      <a:pt x="772" y="124"/>
                    </a:lnTo>
                    <a:lnTo>
                      <a:pt x="780" y="124"/>
                    </a:lnTo>
                    <a:lnTo>
                      <a:pt x="780" y="124"/>
                    </a:lnTo>
                    <a:lnTo>
                      <a:pt x="782" y="126"/>
                    </a:lnTo>
                    <a:lnTo>
                      <a:pt x="782" y="126"/>
                    </a:lnTo>
                    <a:lnTo>
                      <a:pt x="782" y="128"/>
                    </a:lnTo>
                    <a:lnTo>
                      <a:pt x="774" y="134"/>
                    </a:lnTo>
                    <a:lnTo>
                      <a:pt x="774" y="134"/>
                    </a:lnTo>
                    <a:lnTo>
                      <a:pt x="774" y="134"/>
                    </a:lnTo>
                    <a:lnTo>
                      <a:pt x="754" y="140"/>
                    </a:lnTo>
                    <a:lnTo>
                      <a:pt x="752" y="154"/>
                    </a:lnTo>
                    <a:lnTo>
                      <a:pt x="752" y="154"/>
                    </a:lnTo>
                    <a:lnTo>
                      <a:pt x="750" y="156"/>
                    </a:lnTo>
                    <a:lnTo>
                      <a:pt x="734" y="164"/>
                    </a:lnTo>
                    <a:lnTo>
                      <a:pt x="726" y="186"/>
                    </a:lnTo>
                    <a:lnTo>
                      <a:pt x="732" y="188"/>
                    </a:lnTo>
                    <a:lnTo>
                      <a:pt x="756" y="190"/>
                    </a:lnTo>
                    <a:lnTo>
                      <a:pt x="756" y="190"/>
                    </a:lnTo>
                    <a:lnTo>
                      <a:pt x="758" y="192"/>
                    </a:lnTo>
                    <a:lnTo>
                      <a:pt x="758" y="192"/>
                    </a:lnTo>
                    <a:lnTo>
                      <a:pt x="756" y="194"/>
                    </a:lnTo>
                    <a:lnTo>
                      <a:pt x="746" y="200"/>
                    </a:lnTo>
                    <a:lnTo>
                      <a:pt x="746" y="202"/>
                    </a:lnTo>
                    <a:lnTo>
                      <a:pt x="750" y="204"/>
                    </a:lnTo>
                    <a:lnTo>
                      <a:pt x="762" y="210"/>
                    </a:lnTo>
                    <a:lnTo>
                      <a:pt x="774" y="214"/>
                    </a:lnTo>
                    <a:lnTo>
                      <a:pt x="774" y="214"/>
                    </a:lnTo>
                    <a:lnTo>
                      <a:pt x="774" y="214"/>
                    </a:lnTo>
                    <a:lnTo>
                      <a:pt x="774" y="214"/>
                    </a:lnTo>
                    <a:lnTo>
                      <a:pt x="776" y="216"/>
                    </a:lnTo>
                    <a:lnTo>
                      <a:pt x="772" y="226"/>
                    </a:lnTo>
                    <a:lnTo>
                      <a:pt x="768" y="234"/>
                    </a:lnTo>
                    <a:lnTo>
                      <a:pt x="766" y="236"/>
                    </a:lnTo>
                    <a:lnTo>
                      <a:pt x="766" y="236"/>
                    </a:lnTo>
                    <a:lnTo>
                      <a:pt x="764" y="236"/>
                    </a:lnTo>
                    <a:lnTo>
                      <a:pt x="764" y="236"/>
                    </a:lnTo>
                    <a:lnTo>
                      <a:pt x="764" y="236"/>
                    </a:lnTo>
                    <a:lnTo>
                      <a:pt x="752" y="230"/>
                    </a:lnTo>
                    <a:lnTo>
                      <a:pt x="744" y="222"/>
                    </a:lnTo>
                    <a:lnTo>
                      <a:pt x="728" y="226"/>
                    </a:lnTo>
                    <a:lnTo>
                      <a:pt x="728" y="236"/>
                    </a:lnTo>
                    <a:lnTo>
                      <a:pt x="744" y="240"/>
                    </a:lnTo>
                    <a:lnTo>
                      <a:pt x="758" y="252"/>
                    </a:lnTo>
                    <a:lnTo>
                      <a:pt x="758" y="252"/>
                    </a:lnTo>
                    <a:lnTo>
                      <a:pt x="760" y="252"/>
                    </a:lnTo>
                    <a:lnTo>
                      <a:pt x="758" y="268"/>
                    </a:lnTo>
                    <a:lnTo>
                      <a:pt x="758" y="268"/>
                    </a:lnTo>
                    <a:lnTo>
                      <a:pt x="756" y="268"/>
                    </a:lnTo>
                    <a:lnTo>
                      <a:pt x="742" y="270"/>
                    </a:lnTo>
                    <a:lnTo>
                      <a:pt x="750" y="280"/>
                    </a:lnTo>
                    <a:lnTo>
                      <a:pt x="756" y="288"/>
                    </a:lnTo>
                    <a:lnTo>
                      <a:pt x="758" y="290"/>
                    </a:lnTo>
                    <a:lnTo>
                      <a:pt x="758" y="290"/>
                    </a:lnTo>
                    <a:lnTo>
                      <a:pt x="760" y="292"/>
                    </a:lnTo>
                    <a:lnTo>
                      <a:pt x="760" y="296"/>
                    </a:lnTo>
                    <a:lnTo>
                      <a:pt x="760" y="296"/>
                    </a:lnTo>
                    <a:lnTo>
                      <a:pt x="758" y="298"/>
                    </a:lnTo>
                    <a:lnTo>
                      <a:pt x="748" y="302"/>
                    </a:lnTo>
                    <a:lnTo>
                      <a:pt x="738" y="304"/>
                    </a:lnTo>
                    <a:lnTo>
                      <a:pt x="742" y="314"/>
                    </a:lnTo>
                    <a:lnTo>
                      <a:pt x="742" y="314"/>
                    </a:lnTo>
                    <a:lnTo>
                      <a:pt x="740" y="318"/>
                    </a:lnTo>
                    <a:lnTo>
                      <a:pt x="724" y="322"/>
                    </a:lnTo>
                    <a:lnTo>
                      <a:pt x="704" y="322"/>
                    </a:lnTo>
                    <a:lnTo>
                      <a:pt x="684" y="320"/>
                    </a:lnTo>
                    <a:lnTo>
                      <a:pt x="676" y="324"/>
                    </a:lnTo>
                    <a:lnTo>
                      <a:pt x="684" y="332"/>
                    </a:lnTo>
                    <a:lnTo>
                      <a:pt x="712" y="332"/>
                    </a:lnTo>
                    <a:lnTo>
                      <a:pt x="712" y="332"/>
                    </a:lnTo>
                    <a:lnTo>
                      <a:pt x="714" y="334"/>
                    </a:lnTo>
                    <a:lnTo>
                      <a:pt x="718" y="342"/>
                    </a:lnTo>
                    <a:lnTo>
                      <a:pt x="718" y="342"/>
                    </a:lnTo>
                    <a:lnTo>
                      <a:pt x="718" y="344"/>
                    </a:lnTo>
                    <a:lnTo>
                      <a:pt x="714" y="360"/>
                    </a:lnTo>
                    <a:lnTo>
                      <a:pt x="714" y="360"/>
                    </a:lnTo>
                    <a:lnTo>
                      <a:pt x="714" y="362"/>
                    </a:lnTo>
                    <a:lnTo>
                      <a:pt x="714" y="362"/>
                    </a:lnTo>
                    <a:lnTo>
                      <a:pt x="712" y="362"/>
                    </a:lnTo>
                    <a:lnTo>
                      <a:pt x="712" y="362"/>
                    </a:lnTo>
                    <a:lnTo>
                      <a:pt x="712" y="362"/>
                    </a:lnTo>
                    <a:lnTo>
                      <a:pt x="696" y="350"/>
                    </a:lnTo>
                    <a:lnTo>
                      <a:pt x="692" y="350"/>
                    </a:lnTo>
                    <a:lnTo>
                      <a:pt x="692" y="352"/>
                    </a:lnTo>
                    <a:lnTo>
                      <a:pt x="718" y="368"/>
                    </a:lnTo>
                    <a:lnTo>
                      <a:pt x="718" y="368"/>
                    </a:lnTo>
                    <a:lnTo>
                      <a:pt x="718" y="368"/>
                    </a:lnTo>
                    <a:lnTo>
                      <a:pt x="724" y="400"/>
                    </a:lnTo>
                    <a:lnTo>
                      <a:pt x="724" y="400"/>
                    </a:lnTo>
                    <a:lnTo>
                      <a:pt x="722" y="402"/>
                    </a:lnTo>
                    <a:lnTo>
                      <a:pt x="722" y="402"/>
                    </a:lnTo>
                    <a:lnTo>
                      <a:pt x="722" y="402"/>
                    </a:lnTo>
                    <a:lnTo>
                      <a:pt x="722" y="402"/>
                    </a:lnTo>
                    <a:lnTo>
                      <a:pt x="704" y="402"/>
                    </a:lnTo>
                    <a:lnTo>
                      <a:pt x="704" y="402"/>
                    </a:lnTo>
                    <a:lnTo>
                      <a:pt x="702" y="400"/>
                    </a:lnTo>
                    <a:lnTo>
                      <a:pt x="684" y="388"/>
                    </a:lnTo>
                    <a:lnTo>
                      <a:pt x="672" y="376"/>
                    </a:lnTo>
                    <a:lnTo>
                      <a:pt x="670" y="376"/>
                    </a:lnTo>
                    <a:lnTo>
                      <a:pt x="670" y="388"/>
                    </a:lnTo>
                    <a:lnTo>
                      <a:pt x="674" y="400"/>
                    </a:lnTo>
                    <a:lnTo>
                      <a:pt x="694" y="404"/>
                    </a:lnTo>
                    <a:lnTo>
                      <a:pt x="716" y="406"/>
                    </a:lnTo>
                    <a:lnTo>
                      <a:pt x="716" y="406"/>
                    </a:lnTo>
                    <a:lnTo>
                      <a:pt x="718" y="408"/>
                    </a:lnTo>
                    <a:lnTo>
                      <a:pt x="718" y="408"/>
                    </a:lnTo>
                    <a:lnTo>
                      <a:pt x="718" y="410"/>
                    </a:lnTo>
                    <a:lnTo>
                      <a:pt x="704" y="416"/>
                    </a:lnTo>
                    <a:lnTo>
                      <a:pt x="670" y="436"/>
                    </a:lnTo>
                    <a:lnTo>
                      <a:pt x="656" y="448"/>
                    </a:lnTo>
                    <a:lnTo>
                      <a:pt x="656" y="448"/>
                    </a:lnTo>
                    <a:lnTo>
                      <a:pt x="656" y="448"/>
                    </a:lnTo>
                    <a:lnTo>
                      <a:pt x="602" y="458"/>
                    </a:lnTo>
                    <a:lnTo>
                      <a:pt x="586" y="462"/>
                    </a:lnTo>
                    <a:lnTo>
                      <a:pt x="586" y="462"/>
                    </a:lnTo>
                    <a:lnTo>
                      <a:pt x="586" y="462"/>
                    </a:lnTo>
                    <a:lnTo>
                      <a:pt x="586" y="462"/>
                    </a:lnTo>
                    <a:lnTo>
                      <a:pt x="586" y="462"/>
                    </a:lnTo>
                    <a:lnTo>
                      <a:pt x="576" y="458"/>
                    </a:lnTo>
                    <a:lnTo>
                      <a:pt x="574" y="462"/>
                    </a:lnTo>
                    <a:lnTo>
                      <a:pt x="560" y="474"/>
                    </a:lnTo>
                    <a:lnTo>
                      <a:pt x="544" y="496"/>
                    </a:lnTo>
                    <a:lnTo>
                      <a:pt x="544" y="496"/>
                    </a:lnTo>
                    <a:lnTo>
                      <a:pt x="542" y="498"/>
                    </a:lnTo>
                    <a:lnTo>
                      <a:pt x="520" y="508"/>
                    </a:lnTo>
                    <a:lnTo>
                      <a:pt x="500" y="516"/>
                    </a:lnTo>
                    <a:lnTo>
                      <a:pt x="486" y="516"/>
                    </a:lnTo>
                    <a:lnTo>
                      <a:pt x="468" y="518"/>
                    </a:lnTo>
                    <a:lnTo>
                      <a:pt x="464" y="524"/>
                    </a:lnTo>
                    <a:lnTo>
                      <a:pt x="464" y="528"/>
                    </a:lnTo>
                    <a:lnTo>
                      <a:pt x="464" y="528"/>
                    </a:lnTo>
                    <a:lnTo>
                      <a:pt x="462" y="530"/>
                    </a:lnTo>
                    <a:lnTo>
                      <a:pt x="456" y="532"/>
                    </a:lnTo>
                    <a:lnTo>
                      <a:pt x="458" y="544"/>
                    </a:lnTo>
                    <a:lnTo>
                      <a:pt x="458" y="544"/>
                    </a:lnTo>
                    <a:lnTo>
                      <a:pt x="458" y="546"/>
                    </a:lnTo>
                    <a:lnTo>
                      <a:pt x="452" y="550"/>
                    </a:lnTo>
                    <a:lnTo>
                      <a:pt x="454" y="556"/>
                    </a:lnTo>
                    <a:lnTo>
                      <a:pt x="454" y="556"/>
                    </a:lnTo>
                    <a:lnTo>
                      <a:pt x="454" y="558"/>
                    </a:lnTo>
                    <a:lnTo>
                      <a:pt x="450" y="572"/>
                    </a:lnTo>
                    <a:lnTo>
                      <a:pt x="450" y="572"/>
                    </a:lnTo>
                    <a:lnTo>
                      <a:pt x="448" y="572"/>
                    </a:lnTo>
                    <a:lnTo>
                      <a:pt x="434" y="582"/>
                    </a:lnTo>
                    <a:lnTo>
                      <a:pt x="434" y="582"/>
                    </a:lnTo>
                    <a:lnTo>
                      <a:pt x="434" y="584"/>
                    </a:lnTo>
                    <a:lnTo>
                      <a:pt x="426" y="584"/>
                    </a:lnTo>
                    <a:lnTo>
                      <a:pt x="430" y="590"/>
                    </a:lnTo>
                    <a:lnTo>
                      <a:pt x="432" y="594"/>
                    </a:lnTo>
                    <a:lnTo>
                      <a:pt x="432" y="594"/>
                    </a:lnTo>
                    <a:lnTo>
                      <a:pt x="432" y="596"/>
                    </a:lnTo>
                    <a:lnTo>
                      <a:pt x="426" y="616"/>
                    </a:lnTo>
                    <a:lnTo>
                      <a:pt x="414" y="642"/>
                    </a:lnTo>
                    <a:lnTo>
                      <a:pt x="414" y="642"/>
                    </a:lnTo>
                    <a:lnTo>
                      <a:pt x="412" y="644"/>
                    </a:lnTo>
                    <a:lnTo>
                      <a:pt x="412" y="644"/>
                    </a:lnTo>
                    <a:lnTo>
                      <a:pt x="396" y="642"/>
                    </a:lnTo>
                    <a:lnTo>
                      <a:pt x="396" y="64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2" name="Freeform 6">
                <a:extLst>
                  <a:ext uri="{FF2B5EF4-FFF2-40B4-BE49-F238E27FC236}">
                    <a16:creationId xmlns:a16="http://schemas.microsoft.com/office/drawing/2014/main" id="{5E366B57-1A47-8CCE-AE9D-85ACE3D616FD}"/>
                  </a:ext>
                </a:extLst>
              </p:cNvPr>
              <p:cNvSpPr>
                <a:spLocks noEditPoints="1"/>
              </p:cNvSpPr>
              <p:nvPr/>
            </p:nvSpPr>
            <p:spPr bwMode="auto">
              <a:xfrm>
                <a:off x="3577420" y="1242716"/>
                <a:ext cx="1825877" cy="1369412"/>
              </a:xfrm>
              <a:custGeom>
                <a:avLst/>
                <a:gdLst>
                  <a:gd name="T0" fmla="*/ 664 w 864"/>
                  <a:gd name="T1" fmla="*/ 72 h 648"/>
                  <a:gd name="T2" fmla="*/ 748 w 864"/>
                  <a:gd name="T3" fmla="*/ 70 h 648"/>
                  <a:gd name="T4" fmla="*/ 802 w 864"/>
                  <a:gd name="T5" fmla="*/ 114 h 648"/>
                  <a:gd name="T6" fmla="*/ 760 w 864"/>
                  <a:gd name="T7" fmla="*/ 194 h 648"/>
                  <a:gd name="T8" fmla="*/ 730 w 864"/>
                  <a:gd name="T9" fmla="*/ 238 h 648"/>
                  <a:gd name="T10" fmla="*/ 708 w 864"/>
                  <a:gd name="T11" fmla="*/ 322 h 648"/>
                  <a:gd name="T12" fmla="*/ 690 w 864"/>
                  <a:gd name="T13" fmla="*/ 388 h 648"/>
                  <a:gd name="T14" fmla="*/ 576 w 864"/>
                  <a:gd name="T15" fmla="*/ 464 h 648"/>
                  <a:gd name="T16" fmla="*/ 452 w 864"/>
                  <a:gd name="T17" fmla="*/ 572 h 648"/>
                  <a:gd name="T18" fmla="*/ 338 w 864"/>
                  <a:gd name="T19" fmla="*/ 604 h 648"/>
                  <a:gd name="T20" fmla="*/ 276 w 864"/>
                  <a:gd name="T21" fmla="*/ 486 h 648"/>
                  <a:gd name="T22" fmla="*/ 280 w 864"/>
                  <a:gd name="T23" fmla="*/ 402 h 648"/>
                  <a:gd name="T24" fmla="*/ 216 w 864"/>
                  <a:gd name="T25" fmla="*/ 278 h 648"/>
                  <a:gd name="T26" fmla="*/ 72 w 864"/>
                  <a:gd name="T27" fmla="*/ 230 h 648"/>
                  <a:gd name="T28" fmla="*/ 12 w 864"/>
                  <a:gd name="T29" fmla="*/ 172 h 648"/>
                  <a:gd name="T30" fmla="*/ 174 w 864"/>
                  <a:gd name="T31" fmla="*/ 76 h 648"/>
                  <a:gd name="T32" fmla="*/ 310 w 864"/>
                  <a:gd name="T33" fmla="*/ 64 h 648"/>
                  <a:gd name="T34" fmla="*/ 458 w 864"/>
                  <a:gd name="T35" fmla="*/ 20 h 648"/>
                  <a:gd name="T36" fmla="*/ 458 w 864"/>
                  <a:gd name="T37" fmla="*/ 16 h 648"/>
                  <a:gd name="T38" fmla="*/ 360 w 864"/>
                  <a:gd name="T39" fmla="*/ 36 h 648"/>
                  <a:gd name="T40" fmla="*/ 324 w 864"/>
                  <a:gd name="T41" fmla="*/ 40 h 648"/>
                  <a:gd name="T42" fmla="*/ 282 w 864"/>
                  <a:gd name="T43" fmla="*/ 44 h 648"/>
                  <a:gd name="T44" fmla="*/ 204 w 864"/>
                  <a:gd name="T45" fmla="*/ 52 h 648"/>
                  <a:gd name="T46" fmla="*/ 194 w 864"/>
                  <a:gd name="T47" fmla="*/ 60 h 648"/>
                  <a:gd name="T48" fmla="*/ 148 w 864"/>
                  <a:gd name="T49" fmla="*/ 82 h 648"/>
                  <a:gd name="T50" fmla="*/ 102 w 864"/>
                  <a:gd name="T51" fmla="*/ 134 h 648"/>
                  <a:gd name="T52" fmla="*/ 12 w 864"/>
                  <a:gd name="T53" fmla="*/ 168 h 648"/>
                  <a:gd name="T54" fmla="*/ 60 w 864"/>
                  <a:gd name="T55" fmla="*/ 208 h 648"/>
                  <a:gd name="T56" fmla="*/ 22 w 864"/>
                  <a:gd name="T57" fmla="*/ 220 h 648"/>
                  <a:gd name="T58" fmla="*/ 50 w 864"/>
                  <a:gd name="T59" fmla="*/ 242 h 648"/>
                  <a:gd name="T60" fmla="*/ 108 w 864"/>
                  <a:gd name="T61" fmla="*/ 252 h 648"/>
                  <a:gd name="T62" fmla="*/ 236 w 864"/>
                  <a:gd name="T63" fmla="*/ 304 h 648"/>
                  <a:gd name="T64" fmla="*/ 268 w 864"/>
                  <a:gd name="T65" fmla="*/ 376 h 648"/>
                  <a:gd name="T66" fmla="*/ 288 w 864"/>
                  <a:gd name="T67" fmla="*/ 388 h 648"/>
                  <a:gd name="T68" fmla="*/ 316 w 864"/>
                  <a:gd name="T69" fmla="*/ 420 h 648"/>
                  <a:gd name="T70" fmla="*/ 288 w 864"/>
                  <a:gd name="T71" fmla="*/ 462 h 648"/>
                  <a:gd name="T72" fmla="*/ 272 w 864"/>
                  <a:gd name="T73" fmla="*/ 502 h 648"/>
                  <a:gd name="T74" fmla="*/ 320 w 864"/>
                  <a:gd name="T75" fmla="*/ 544 h 648"/>
                  <a:gd name="T76" fmla="*/ 348 w 864"/>
                  <a:gd name="T77" fmla="*/ 632 h 648"/>
                  <a:gd name="T78" fmla="*/ 398 w 864"/>
                  <a:gd name="T79" fmla="*/ 646 h 648"/>
                  <a:gd name="T80" fmla="*/ 438 w 864"/>
                  <a:gd name="T81" fmla="*/ 598 h 648"/>
                  <a:gd name="T82" fmla="*/ 460 w 864"/>
                  <a:gd name="T83" fmla="*/ 560 h 648"/>
                  <a:gd name="T84" fmla="*/ 504 w 864"/>
                  <a:gd name="T85" fmla="*/ 520 h 648"/>
                  <a:gd name="T86" fmla="*/ 588 w 864"/>
                  <a:gd name="T87" fmla="*/ 466 h 648"/>
                  <a:gd name="T88" fmla="*/ 724 w 864"/>
                  <a:gd name="T89" fmla="*/ 410 h 648"/>
                  <a:gd name="T90" fmla="*/ 718 w 864"/>
                  <a:gd name="T91" fmla="*/ 366 h 648"/>
                  <a:gd name="T92" fmla="*/ 708 w 864"/>
                  <a:gd name="T93" fmla="*/ 326 h 648"/>
                  <a:gd name="T94" fmla="*/ 762 w 864"/>
                  <a:gd name="T95" fmla="*/ 302 h 648"/>
                  <a:gd name="T96" fmla="*/ 766 w 864"/>
                  <a:gd name="T97" fmla="*/ 256 h 648"/>
                  <a:gd name="T98" fmla="*/ 772 w 864"/>
                  <a:gd name="T99" fmla="*/ 240 h 648"/>
                  <a:gd name="T100" fmla="*/ 754 w 864"/>
                  <a:gd name="T101" fmla="*/ 204 h 648"/>
                  <a:gd name="T102" fmla="*/ 756 w 864"/>
                  <a:gd name="T103" fmla="*/ 160 h 648"/>
                  <a:gd name="T104" fmla="*/ 794 w 864"/>
                  <a:gd name="T105" fmla="*/ 124 h 648"/>
                  <a:gd name="T106" fmla="*/ 778 w 864"/>
                  <a:gd name="T107" fmla="*/ 108 h 648"/>
                  <a:gd name="T108" fmla="*/ 864 w 864"/>
                  <a:gd name="T109" fmla="*/ 80 h 648"/>
                  <a:gd name="T110" fmla="*/ 792 w 864"/>
                  <a:gd name="T111" fmla="*/ 62 h 648"/>
                  <a:gd name="T112" fmla="*/ 726 w 864"/>
                  <a:gd name="T113" fmla="*/ 64 h 648"/>
                  <a:gd name="T114" fmla="*/ 732 w 864"/>
                  <a:gd name="T115" fmla="*/ 38 h 648"/>
                  <a:gd name="T116" fmla="*/ 642 w 864"/>
                  <a:gd name="T117" fmla="*/ 4 h 648"/>
                  <a:gd name="T118" fmla="*/ 680 w 864"/>
                  <a:gd name="T119" fmla="*/ 64 h 648"/>
                  <a:gd name="T120" fmla="*/ 754 w 864"/>
                  <a:gd name="T121" fmla="*/ 124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4" h="648">
                    <a:moveTo>
                      <a:pt x="610" y="4"/>
                    </a:moveTo>
                    <a:lnTo>
                      <a:pt x="642" y="8"/>
                    </a:lnTo>
                    <a:lnTo>
                      <a:pt x="668" y="16"/>
                    </a:lnTo>
                    <a:lnTo>
                      <a:pt x="678" y="20"/>
                    </a:lnTo>
                    <a:lnTo>
                      <a:pt x="682" y="26"/>
                    </a:lnTo>
                    <a:lnTo>
                      <a:pt x="730" y="38"/>
                    </a:lnTo>
                    <a:lnTo>
                      <a:pt x="716" y="48"/>
                    </a:lnTo>
                    <a:lnTo>
                      <a:pt x="662" y="54"/>
                    </a:lnTo>
                    <a:lnTo>
                      <a:pt x="606" y="56"/>
                    </a:lnTo>
                    <a:lnTo>
                      <a:pt x="600" y="68"/>
                    </a:lnTo>
                    <a:lnTo>
                      <a:pt x="622" y="62"/>
                    </a:lnTo>
                    <a:lnTo>
                      <a:pt x="676" y="64"/>
                    </a:lnTo>
                    <a:lnTo>
                      <a:pt x="664" y="72"/>
                    </a:lnTo>
                    <a:lnTo>
                      <a:pt x="650" y="76"/>
                    </a:lnTo>
                    <a:lnTo>
                      <a:pt x="658" y="78"/>
                    </a:lnTo>
                    <a:lnTo>
                      <a:pt x="682" y="72"/>
                    </a:lnTo>
                    <a:lnTo>
                      <a:pt x="694" y="66"/>
                    </a:lnTo>
                    <a:lnTo>
                      <a:pt x="700" y="56"/>
                    </a:lnTo>
                    <a:lnTo>
                      <a:pt x="716" y="56"/>
                    </a:lnTo>
                    <a:lnTo>
                      <a:pt x="722" y="64"/>
                    </a:lnTo>
                    <a:lnTo>
                      <a:pt x="722" y="78"/>
                    </a:lnTo>
                    <a:lnTo>
                      <a:pt x="694" y="98"/>
                    </a:lnTo>
                    <a:lnTo>
                      <a:pt x="690" y="106"/>
                    </a:lnTo>
                    <a:lnTo>
                      <a:pt x="710" y="96"/>
                    </a:lnTo>
                    <a:lnTo>
                      <a:pt x="734" y="82"/>
                    </a:lnTo>
                    <a:lnTo>
                      <a:pt x="748" y="70"/>
                    </a:lnTo>
                    <a:lnTo>
                      <a:pt x="778" y="80"/>
                    </a:lnTo>
                    <a:lnTo>
                      <a:pt x="792" y="66"/>
                    </a:lnTo>
                    <a:lnTo>
                      <a:pt x="818" y="64"/>
                    </a:lnTo>
                    <a:lnTo>
                      <a:pt x="846" y="68"/>
                    </a:lnTo>
                    <a:lnTo>
                      <a:pt x="860" y="76"/>
                    </a:lnTo>
                    <a:lnTo>
                      <a:pt x="848" y="84"/>
                    </a:lnTo>
                    <a:lnTo>
                      <a:pt x="826" y="92"/>
                    </a:lnTo>
                    <a:lnTo>
                      <a:pt x="820" y="100"/>
                    </a:lnTo>
                    <a:lnTo>
                      <a:pt x="810" y="102"/>
                    </a:lnTo>
                    <a:lnTo>
                      <a:pt x="780" y="102"/>
                    </a:lnTo>
                    <a:lnTo>
                      <a:pt x="762" y="108"/>
                    </a:lnTo>
                    <a:lnTo>
                      <a:pt x="778" y="112"/>
                    </a:lnTo>
                    <a:lnTo>
                      <a:pt x="802" y="114"/>
                    </a:lnTo>
                    <a:lnTo>
                      <a:pt x="794" y="120"/>
                    </a:lnTo>
                    <a:lnTo>
                      <a:pt x="762" y="118"/>
                    </a:lnTo>
                    <a:lnTo>
                      <a:pt x="746" y="122"/>
                    </a:lnTo>
                    <a:lnTo>
                      <a:pt x="752" y="130"/>
                    </a:lnTo>
                    <a:lnTo>
                      <a:pt x="776" y="128"/>
                    </a:lnTo>
                    <a:lnTo>
                      <a:pt x="784" y="128"/>
                    </a:lnTo>
                    <a:lnTo>
                      <a:pt x="778" y="134"/>
                    </a:lnTo>
                    <a:lnTo>
                      <a:pt x="756" y="140"/>
                    </a:lnTo>
                    <a:lnTo>
                      <a:pt x="754" y="156"/>
                    </a:lnTo>
                    <a:lnTo>
                      <a:pt x="736" y="166"/>
                    </a:lnTo>
                    <a:lnTo>
                      <a:pt x="728" y="190"/>
                    </a:lnTo>
                    <a:lnTo>
                      <a:pt x="736" y="192"/>
                    </a:lnTo>
                    <a:lnTo>
                      <a:pt x="760" y="194"/>
                    </a:lnTo>
                    <a:lnTo>
                      <a:pt x="748" y="202"/>
                    </a:lnTo>
                    <a:lnTo>
                      <a:pt x="748" y="204"/>
                    </a:lnTo>
                    <a:lnTo>
                      <a:pt x="750" y="206"/>
                    </a:lnTo>
                    <a:lnTo>
                      <a:pt x="752" y="208"/>
                    </a:lnTo>
                    <a:lnTo>
                      <a:pt x="764" y="214"/>
                    </a:lnTo>
                    <a:lnTo>
                      <a:pt x="778" y="218"/>
                    </a:lnTo>
                    <a:lnTo>
                      <a:pt x="774" y="228"/>
                    </a:lnTo>
                    <a:lnTo>
                      <a:pt x="770" y="234"/>
                    </a:lnTo>
                    <a:lnTo>
                      <a:pt x="768" y="236"/>
                    </a:lnTo>
                    <a:lnTo>
                      <a:pt x="758" y="230"/>
                    </a:lnTo>
                    <a:lnTo>
                      <a:pt x="748" y="222"/>
                    </a:lnTo>
                    <a:lnTo>
                      <a:pt x="730" y="226"/>
                    </a:lnTo>
                    <a:lnTo>
                      <a:pt x="730" y="238"/>
                    </a:lnTo>
                    <a:lnTo>
                      <a:pt x="746" y="244"/>
                    </a:lnTo>
                    <a:lnTo>
                      <a:pt x="762" y="254"/>
                    </a:lnTo>
                    <a:lnTo>
                      <a:pt x="760" y="268"/>
                    </a:lnTo>
                    <a:lnTo>
                      <a:pt x="742" y="270"/>
                    </a:lnTo>
                    <a:lnTo>
                      <a:pt x="752" y="284"/>
                    </a:lnTo>
                    <a:lnTo>
                      <a:pt x="758" y="290"/>
                    </a:lnTo>
                    <a:lnTo>
                      <a:pt x="762" y="294"/>
                    </a:lnTo>
                    <a:lnTo>
                      <a:pt x="762" y="298"/>
                    </a:lnTo>
                    <a:lnTo>
                      <a:pt x="750" y="302"/>
                    </a:lnTo>
                    <a:lnTo>
                      <a:pt x="740" y="304"/>
                    </a:lnTo>
                    <a:lnTo>
                      <a:pt x="744" y="318"/>
                    </a:lnTo>
                    <a:lnTo>
                      <a:pt x="728" y="322"/>
                    </a:lnTo>
                    <a:lnTo>
                      <a:pt x="708" y="322"/>
                    </a:lnTo>
                    <a:lnTo>
                      <a:pt x="688" y="320"/>
                    </a:lnTo>
                    <a:lnTo>
                      <a:pt x="678" y="326"/>
                    </a:lnTo>
                    <a:lnTo>
                      <a:pt x="688" y="336"/>
                    </a:lnTo>
                    <a:lnTo>
                      <a:pt x="716" y="336"/>
                    </a:lnTo>
                    <a:lnTo>
                      <a:pt x="720" y="346"/>
                    </a:lnTo>
                    <a:lnTo>
                      <a:pt x="716" y="362"/>
                    </a:lnTo>
                    <a:lnTo>
                      <a:pt x="700" y="350"/>
                    </a:lnTo>
                    <a:lnTo>
                      <a:pt x="694" y="350"/>
                    </a:lnTo>
                    <a:lnTo>
                      <a:pt x="696" y="354"/>
                    </a:lnTo>
                    <a:lnTo>
                      <a:pt x="720" y="370"/>
                    </a:lnTo>
                    <a:lnTo>
                      <a:pt x="726" y="402"/>
                    </a:lnTo>
                    <a:lnTo>
                      <a:pt x="708" y="402"/>
                    </a:lnTo>
                    <a:lnTo>
                      <a:pt x="690" y="388"/>
                    </a:lnTo>
                    <a:lnTo>
                      <a:pt x="678" y="376"/>
                    </a:lnTo>
                    <a:lnTo>
                      <a:pt x="672" y="374"/>
                    </a:lnTo>
                    <a:lnTo>
                      <a:pt x="672" y="390"/>
                    </a:lnTo>
                    <a:lnTo>
                      <a:pt x="678" y="402"/>
                    </a:lnTo>
                    <a:lnTo>
                      <a:pt x="698" y="408"/>
                    </a:lnTo>
                    <a:lnTo>
                      <a:pt x="720" y="410"/>
                    </a:lnTo>
                    <a:lnTo>
                      <a:pt x="708" y="418"/>
                    </a:lnTo>
                    <a:lnTo>
                      <a:pt x="674" y="436"/>
                    </a:lnTo>
                    <a:lnTo>
                      <a:pt x="660" y="448"/>
                    </a:lnTo>
                    <a:lnTo>
                      <a:pt x="606" y="458"/>
                    </a:lnTo>
                    <a:lnTo>
                      <a:pt x="590" y="462"/>
                    </a:lnTo>
                    <a:lnTo>
                      <a:pt x="580" y="456"/>
                    </a:lnTo>
                    <a:lnTo>
                      <a:pt x="576" y="464"/>
                    </a:lnTo>
                    <a:lnTo>
                      <a:pt x="564" y="474"/>
                    </a:lnTo>
                    <a:lnTo>
                      <a:pt x="546" y="498"/>
                    </a:lnTo>
                    <a:lnTo>
                      <a:pt x="522" y="508"/>
                    </a:lnTo>
                    <a:lnTo>
                      <a:pt x="504" y="516"/>
                    </a:lnTo>
                    <a:lnTo>
                      <a:pt x="490" y="516"/>
                    </a:lnTo>
                    <a:lnTo>
                      <a:pt x="472" y="520"/>
                    </a:lnTo>
                    <a:lnTo>
                      <a:pt x="466" y="524"/>
                    </a:lnTo>
                    <a:lnTo>
                      <a:pt x="466" y="530"/>
                    </a:lnTo>
                    <a:lnTo>
                      <a:pt x="458" y="534"/>
                    </a:lnTo>
                    <a:lnTo>
                      <a:pt x="460" y="546"/>
                    </a:lnTo>
                    <a:lnTo>
                      <a:pt x="454" y="552"/>
                    </a:lnTo>
                    <a:lnTo>
                      <a:pt x="456" y="558"/>
                    </a:lnTo>
                    <a:lnTo>
                      <a:pt x="452" y="572"/>
                    </a:lnTo>
                    <a:lnTo>
                      <a:pt x="438" y="584"/>
                    </a:lnTo>
                    <a:lnTo>
                      <a:pt x="426" y="586"/>
                    </a:lnTo>
                    <a:lnTo>
                      <a:pt x="432" y="592"/>
                    </a:lnTo>
                    <a:lnTo>
                      <a:pt x="434" y="598"/>
                    </a:lnTo>
                    <a:lnTo>
                      <a:pt x="428" y="618"/>
                    </a:lnTo>
                    <a:lnTo>
                      <a:pt x="416" y="644"/>
                    </a:lnTo>
                    <a:lnTo>
                      <a:pt x="400" y="642"/>
                    </a:lnTo>
                    <a:lnTo>
                      <a:pt x="386" y="632"/>
                    </a:lnTo>
                    <a:lnTo>
                      <a:pt x="384" y="620"/>
                    </a:lnTo>
                    <a:lnTo>
                      <a:pt x="374" y="624"/>
                    </a:lnTo>
                    <a:lnTo>
                      <a:pt x="366" y="624"/>
                    </a:lnTo>
                    <a:lnTo>
                      <a:pt x="352" y="630"/>
                    </a:lnTo>
                    <a:lnTo>
                      <a:pt x="338" y="604"/>
                    </a:lnTo>
                    <a:lnTo>
                      <a:pt x="322" y="588"/>
                    </a:lnTo>
                    <a:lnTo>
                      <a:pt x="326" y="580"/>
                    </a:lnTo>
                    <a:lnTo>
                      <a:pt x="314" y="570"/>
                    </a:lnTo>
                    <a:lnTo>
                      <a:pt x="314" y="556"/>
                    </a:lnTo>
                    <a:lnTo>
                      <a:pt x="326" y="544"/>
                    </a:lnTo>
                    <a:lnTo>
                      <a:pt x="320" y="536"/>
                    </a:lnTo>
                    <a:lnTo>
                      <a:pt x="308" y="540"/>
                    </a:lnTo>
                    <a:lnTo>
                      <a:pt x="294" y="530"/>
                    </a:lnTo>
                    <a:lnTo>
                      <a:pt x="282" y="516"/>
                    </a:lnTo>
                    <a:lnTo>
                      <a:pt x="276" y="504"/>
                    </a:lnTo>
                    <a:lnTo>
                      <a:pt x="282" y="492"/>
                    </a:lnTo>
                    <a:lnTo>
                      <a:pt x="286" y="486"/>
                    </a:lnTo>
                    <a:lnTo>
                      <a:pt x="276" y="486"/>
                    </a:lnTo>
                    <a:lnTo>
                      <a:pt x="274" y="476"/>
                    </a:lnTo>
                    <a:lnTo>
                      <a:pt x="282" y="466"/>
                    </a:lnTo>
                    <a:lnTo>
                      <a:pt x="288" y="466"/>
                    </a:lnTo>
                    <a:lnTo>
                      <a:pt x="304" y="470"/>
                    </a:lnTo>
                    <a:lnTo>
                      <a:pt x="310" y="470"/>
                    </a:lnTo>
                    <a:lnTo>
                      <a:pt x="312" y="470"/>
                    </a:lnTo>
                    <a:lnTo>
                      <a:pt x="314" y="470"/>
                    </a:lnTo>
                    <a:lnTo>
                      <a:pt x="310" y="452"/>
                    </a:lnTo>
                    <a:lnTo>
                      <a:pt x="310" y="432"/>
                    </a:lnTo>
                    <a:lnTo>
                      <a:pt x="322" y="420"/>
                    </a:lnTo>
                    <a:lnTo>
                      <a:pt x="318" y="412"/>
                    </a:lnTo>
                    <a:lnTo>
                      <a:pt x="298" y="412"/>
                    </a:lnTo>
                    <a:lnTo>
                      <a:pt x="280" y="402"/>
                    </a:lnTo>
                    <a:lnTo>
                      <a:pt x="268" y="394"/>
                    </a:lnTo>
                    <a:lnTo>
                      <a:pt x="288" y="392"/>
                    </a:lnTo>
                    <a:lnTo>
                      <a:pt x="310" y="400"/>
                    </a:lnTo>
                    <a:lnTo>
                      <a:pt x="310" y="388"/>
                    </a:lnTo>
                    <a:lnTo>
                      <a:pt x="298" y="374"/>
                    </a:lnTo>
                    <a:lnTo>
                      <a:pt x="290" y="370"/>
                    </a:lnTo>
                    <a:lnTo>
                      <a:pt x="276" y="362"/>
                    </a:lnTo>
                    <a:lnTo>
                      <a:pt x="268" y="372"/>
                    </a:lnTo>
                    <a:lnTo>
                      <a:pt x="248" y="374"/>
                    </a:lnTo>
                    <a:lnTo>
                      <a:pt x="248" y="360"/>
                    </a:lnTo>
                    <a:lnTo>
                      <a:pt x="262" y="342"/>
                    </a:lnTo>
                    <a:lnTo>
                      <a:pt x="240" y="302"/>
                    </a:lnTo>
                    <a:lnTo>
                      <a:pt x="216" y="278"/>
                    </a:lnTo>
                    <a:lnTo>
                      <a:pt x="208" y="268"/>
                    </a:lnTo>
                    <a:lnTo>
                      <a:pt x="206" y="258"/>
                    </a:lnTo>
                    <a:lnTo>
                      <a:pt x="180" y="250"/>
                    </a:lnTo>
                    <a:lnTo>
                      <a:pt x="136" y="238"/>
                    </a:lnTo>
                    <a:lnTo>
                      <a:pt x="128" y="242"/>
                    </a:lnTo>
                    <a:lnTo>
                      <a:pt x="110" y="250"/>
                    </a:lnTo>
                    <a:lnTo>
                      <a:pt x="100" y="240"/>
                    </a:lnTo>
                    <a:lnTo>
                      <a:pt x="94" y="248"/>
                    </a:lnTo>
                    <a:lnTo>
                      <a:pt x="88" y="252"/>
                    </a:lnTo>
                    <a:lnTo>
                      <a:pt x="72" y="248"/>
                    </a:lnTo>
                    <a:lnTo>
                      <a:pt x="52" y="238"/>
                    </a:lnTo>
                    <a:lnTo>
                      <a:pt x="66" y="234"/>
                    </a:lnTo>
                    <a:lnTo>
                      <a:pt x="72" y="230"/>
                    </a:lnTo>
                    <a:lnTo>
                      <a:pt x="60" y="228"/>
                    </a:lnTo>
                    <a:lnTo>
                      <a:pt x="42" y="228"/>
                    </a:lnTo>
                    <a:lnTo>
                      <a:pt x="26" y="218"/>
                    </a:lnTo>
                    <a:lnTo>
                      <a:pt x="32" y="214"/>
                    </a:lnTo>
                    <a:lnTo>
                      <a:pt x="58" y="214"/>
                    </a:lnTo>
                    <a:lnTo>
                      <a:pt x="94" y="210"/>
                    </a:lnTo>
                    <a:lnTo>
                      <a:pt x="96" y="202"/>
                    </a:lnTo>
                    <a:lnTo>
                      <a:pt x="80" y="202"/>
                    </a:lnTo>
                    <a:lnTo>
                      <a:pt x="60" y="204"/>
                    </a:lnTo>
                    <a:lnTo>
                      <a:pt x="40" y="202"/>
                    </a:lnTo>
                    <a:lnTo>
                      <a:pt x="12" y="188"/>
                    </a:lnTo>
                    <a:lnTo>
                      <a:pt x="4" y="180"/>
                    </a:lnTo>
                    <a:lnTo>
                      <a:pt x="12" y="172"/>
                    </a:lnTo>
                    <a:lnTo>
                      <a:pt x="34" y="168"/>
                    </a:lnTo>
                    <a:lnTo>
                      <a:pt x="56" y="166"/>
                    </a:lnTo>
                    <a:lnTo>
                      <a:pt x="72" y="156"/>
                    </a:lnTo>
                    <a:lnTo>
                      <a:pt x="100" y="156"/>
                    </a:lnTo>
                    <a:lnTo>
                      <a:pt x="114" y="144"/>
                    </a:lnTo>
                    <a:lnTo>
                      <a:pt x="116" y="124"/>
                    </a:lnTo>
                    <a:lnTo>
                      <a:pt x="104" y="130"/>
                    </a:lnTo>
                    <a:lnTo>
                      <a:pt x="78" y="118"/>
                    </a:lnTo>
                    <a:lnTo>
                      <a:pt x="96" y="106"/>
                    </a:lnTo>
                    <a:lnTo>
                      <a:pt x="118" y="96"/>
                    </a:lnTo>
                    <a:lnTo>
                      <a:pt x="148" y="86"/>
                    </a:lnTo>
                    <a:lnTo>
                      <a:pt x="168" y="94"/>
                    </a:lnTo>
                    <a:lnTo>
                      <a:pt x="174" y="76"/>
                    </a:lnTo>
                    <a:lnTo>
                      <a:pt x="166" y="68"/>
                    </a:lnTo>
                    <a:lnTo>
                      <a:pt x="194" y="64"/>
                    </a:lnTo>
                    <a:lnTo>
                      <a:pt x="202" y="72"/>
                    </a:lnTo>
                    <a:lnTo>
                      <a:pt x="216" y="76"/>
                    </a:lnTo>
                    <a:lnTo>
                      <a:pt x="210" y="66"/>
                    </a:lnTo>
                    <a:lnTo>
                      <a:pt x="206" y="60"/>
                    </a:lnTo>
                    <a:lnTo>
                      <a:pt x="204" y="58"/>
                    </a:lnTo>
                    <a:lnTo>
                      <a:pt x="204" y="56"/>
                    </a:lnTo>
                    <a:lnTo>
                      <a:pt x="268" y="50"/>
                    </a:lnTo>
                    <a:lnTo>
                      <a:pt x="276" y="68"/>
                    </a:lnTo>
                    <a:lnTo>
                      <a:pt x="286" y="64"/>
                    </a:lnTo>
                    <a:lnTo>
                      <a:pt x="282" y="48"/>
                    </a:lnTo>
                    <a:lnTo>
                      <a:pt x="310" y="64"/>
                    </a:lnTo>
                    <a:lnTo>
                      <a:pt x="330" y="64"/>
                    </a:lnTo>
                    <a:lnTo>
                      <a:pt x="316" y="54"/>
                    </a:lnTo>
                    <a:lnTo>
                      <a:pt x="324" y="44"/>
                    </a:lnTo>
                    <a:lnTo>
                      <a:pt x="338" y="44"/>
                    </a:lnTo>
                    <a:lnTo>
                      <a:pt x="364" y="54"/>
                    </a:lnTo>
                    <a:lnTo>
                      <a:pt x="398" y="70"/>
                    </a:lnTo>
                    <a:lnTo>
                      <a:pt x="406" y="66"/>
                    </a:lnTo>
                    <a:lnTo>
                      <a:pt x="360" y="40"/>
                    </a:lnTo>
                    <a:lnTo>
                      <a:pt x="380" y="34"/>
                    </a:lnTo>
                    <a:lnTo>
                      <a:pt x="382" y="26"/>
                    </a:lnTo>
                    <a:lnTo>
                      <a:pt x="406" y="18"/>
                    </a:lnTo>
                    <a:lnTo>
                      <a:pt x="430" y="18"/>
                    </a:lnTo>
                    <a:lnTo>
                      <a:pt x="458" y="20"/>
                    </a:lnTo>
                    <a:lnTo>
                      <a:pt x="480" y="18"/>
                    </a:lnTo>
                    <a:lnTo>
                      <a:pt x="504" y="8"/>
                    </a:lnTo>
                    <a:lnTo>
                      <a:pt x="554" y="4"/>
                    </a:lnTo>
                    <a:lnTo>
                      <a:pt x="610" y="4"/>
                    </a:lnTo>
                    <a:close/>
                    <a:moveTo>
                      <a:pt x="784" y="128"/>
                    </a:moveTo>
                    <a:lnTo>
                      <a:pt x="784" y="128"/>
                    </a:lnTo>
                    <a:close/>
                    <a:moveTo>
                      <a:pt x="610" y="0"/>
                    </a:moveTo>
                    <a:lnTo>
                      <a:pt x="554" y="0"/>
                    </a:lnTo>
                    <a:lnTo>
                      <a:pt x="504" y="4"/>
                    </a:lnTo>
                    <a:lnTo>
                      <a:pt x="504" y="4"/>
                    </a:lnTo>
                    <a:lnTo>
                      <a:pt x="504" y="4"/>
                    </a:lnTo>
                    <a:lnTo>
                      <a:pt x="478" y="14"/>
                    </a:lnTo>
                    <a:lnTo>
                      <a:pt x="458" y="16"/>
                    </a:lnTo>
                    <a:lnTo>
                      <a:pt x="430" y="14"/>
                    </a:lnTo>
                    <a:lnTo>
                      <a:pt x="430" y="14"/>
                    </a:lnTo>
                    <a:lnTo>
                      <a:pt x="430" y="14"/>
                    </a:lnTo>
                    <a:lnTo>
                      <a:pt x="430" y="14"/>
                    </a:lnTo>
                    <a:lnTo>
                      <a:pt x="430" y="14"/>
                    </a:lnTo>
                    <a:lnTo>
                      <a:pt x="404" y="14"/>
                    </a:lnTo>
                    <a:lnTo>
                      <a:pt x="404" y="14"/>
                    </a:lnTo>
                    <a:lnTo>
                      <a:pt x="404" y="14"/>
                    </a:lnTo>
                    <a:lnTo>
                      <a:pt x="380" y="22"/>
                    </a:lnTo>
                    <a:lnTo>
                      <a:pt x="380" y="22"/>
                    </a:lnTo>
                    <a:lnTo>
                      <a:pt x="378" y="26"/>
                    </a:lnTo>
                    <a:lnTo>
                      <a:pt x="376" y="32"/>
                    </a:lnTo>
                    <a:lnTo>
                      <a:pt x="360" y="36"/>
                    </a:lnTo>
                    <a:lnTo>
                      <a:pt x="360" y="36"/>
                    </a:lnTo>
                    <a:lnTo>
                      <a:pt x="358" y="38"/>
                    </a:lnTo>
                    <a:lnTo>
                      <a:pt x="356" y="40"/>
                    </a:lnTo>
                    <a:lnTo>
                      <a:pt x="356" y="40"/>
                    </a:lnTo>
                    <a:lnTo>
                      <a:pt x="358" y="42"/>
                    </a:lnTo>
                    <a:lnTo>
                      <a:pt x="358" y="44"/>
                    </a:lnTo>
                    <a:lnTo>
                      <a:pt x="398" y="66"/>
                    </a:lnTo>
                    <a:lnTo>
                      <a:pt x="398" y="66"/>
                    </a:lnTo>
                    <a:lnTo>
                      <a:pt x="366" y="50"/>
                    </a:lnTo>
                    <a:lnTo>
                      <a:pt x="340" y="40"/>
                    </a:lnTo>
                    <a:lnTo>
                      <a:pt x="340" y="40"/>
                    </a:lnTo>
                    <a:lnTo>
                      <a:pt x="338" y="40"/>
                    </a:lnTo>
                    <a:lnTo>
                      <a:pt x="324" y="40"/>
                    </a:lnTo>
                    <a:lnTo>
                      <a:pt x="324" y="40"/>
                    </a:lnTo>
                    <a:lnTo>
                      <a:pt x="320" y="42"/>
                    </a:lnTo>
                    <a:lnTo>
                      <a:pt x="312" y="52"/>
                    </a:lnTo>
                    <a:lnTo>
                      <a:pt x="312" y="52"/>
                    </a:lnTo>
                    <a:lnTo>
                      <a:pt x="312" y="56"/>
                    </a:lnTo>
                    <a:lnTo>
                      <a:pt x="312" y="56"/>
                    </a:lnTo>
                    <a:lnTo>
                      <a:pt x="314" y="58"/>
                    </a:lnTo>
                    <a:lnTo>
                      <a:pt x="316" y="60"/>
                    </a:lnTo>
                    <a:lnTo>
                      <a:pt x="312" y="60"/>
                    </a:lnTo>
                    <a:lnTo>
                      <a:pt x="284" y="44"/>
                    </a:lnTo>
                    <a:lnTo>
                      <a:pt x="284" y="44"/>
                    </a:lnTo>
                    <a:lnTo>
                      <a:pt x="282" y="44"/>
                    </a:lnTo>
                    <a:lnTo>
                      <a:pt x="282" y="44"/>
                    </a:lnTo>
                    <a:lnTo>
                      <a:pt x="280" y="44"/>
                    </a:lnTo>
                    <a:lnTo>
                      <a:pt x="280" y="44"/>
                    </a:lnTo>
                    <a:lnTo>
                      <a:pt x="278" y="46"/>
                    </a:lnTo>
                    <a:lnTo>
                      <a:pt x="278" y="48"/>
                    </a:lnTo>
                    <a:lnTo>
                      <a:pt x="282" y="60"/>
                    </a:lnTo>
                    <a:lnTo>
                      <a:pt x="278" y="62"/>
                    </a:lnTo>
                    <a:lnTo>
                      <a:pt x="272" y="48"/>
                    </a:lnTo>
                    <a:lnTo>
                      <a:pt x="272" y="48"/>
                    </a:lnTo>
                    <a:lnTo>
                      <a:pt x="270" y="46"/>
                    </a:lnTo>
                    <a:lnTo>
                      <a:pt x="268" y="46"/>
                    </a:lnTo>
                    <a:lnTo>
                      <a:pt x="268" y="46"/>
                    </a:lnTo>
                    <a:lnTo>
                      <a:pt x="268" y="46"/>
                    </a:lnTo>
                    <a:lnTo>
                      <a:pt x="204" y="52"/>
                    </a:lnTo>
                    <a:lnTo>
                      <a:pt x="204" y="52"/>
                    </a:lnTo>
                    <a:lnTo>
                      <a:pt x="202" y="54"/>
                    </a:lnTo>
                    <a:lnTo>
                      <a:pt x="200" y="56"/>
                    </a:lnTo>
                    <a:lnTo>
                      <a:pt x="200" y="58"/>
                    </a:lnTo>
                    <a:lnTo>
                      <a:pt x="200" y="58"/>
                    </a:lnTo>
                    <a:lnTo>
                      <a:pt x="202" y="60"/>
                    </a:lnTo>
                    <a:lnTo>
                      <a:pt x="202" y="62"/>
                    </a:lnTo>
                    <a:lnTo>
                      <a:pt x="206" y="68"/>
                    </a:lnTo>
                    <a:lnTo>
                      <a:pt x="208" y="70"/>
                    </a:lnTo>
                    <a:lnTo>
                      <a:pt x="204" y="68"/>
                    </a:lnTo>
                    <a:lnTo>
                      <a:pt x="196" y="60"/>
                    </a:lnTo>
                    <a:lnTo>
                      <a:pt x="196" y="60"/>
                    </a:lnTo>
                    <a:lnTo>
                      <a:pt x="194" y="60"/>
                    </a:lnTo>
                    <a:lnTo>
                      <a:pt x="194" y="60"/>
                    </a:lnTo>
                    <a:lnTo>
                      <a:pt x="192" y="60"/>
                    </a:lnTo>
                    <a:lnTo>
                      <a:pt x="166" y="64"/>
                    </a:lnTo>
                    <a:lnTo>
                      <a:pt x="166" y="64"/>
                    </a:lnTo>
                    <a:lnTo>
                      <a:pt x="164" y="66"/>
                    </a:lnTo>
                    <a:lnTo>
                      <a:pt x="164" y="66"/>
                    </a:lnTo>
                    <a:lnTo>
                      <a:pt x="164" y="70"/>
                    </a:lnTo>
                    <a:lnTo>
                      <a:pt x="170" y="76"/>
                    </a:lnTo>
                    <a:lnTo>
                      <a:pt x="166" y="88"/>
                    </a:lnTo>
                    <a:lnTo>
                      <a:pt x="148" y="82"/>
                    </a:lnTo>
                    <a:lnTo>
                      <a:pt x="148" y="82"/>
                    </a:lnTo>
                    <a:lnTo>
                      <a:pt x="148" y="82"/>
                    </a:lnTo>
                    <a:lnTo>
                      <a:pt x="148" y="82"/>
                    </a:lnTo>
                    <a:lnTo>
                      <a:pt x="146" y="82"/>
                    </a:lnTo>
                    <a:lnTo>
                      <a:pt x="118" y="92"/>
                    </a:lnTo>
                    <a:lnTo>
                      <a:pt x="118" y="92"/>
                    </a:lnTo>
                    <a:lnTo>
                      <a:pt x="116" y="92"/>
                    </a:lnTo>
                    <a:lnTo>
                      <a:pt x="94" y="102"/>
                    </a:lnTo>
                    <a:lnTo>
                      <a:pt x="94" y="102"/>
                    </a:lnTo>
                    <a:lnTo>
                      <a:pt x="94" y="104"/>
                    </a:lnTo>
                    <a:lnTo>
                      <a:pt x="76" y="116"/>
                    </a:lnTo>
                    <a:lnTo>
                      <a:pt x="76" y="116"/>
                    </a:lnTo>
                    <a:lnTo>
                      <a:pt x="74" y="120"/>
                    </a:lnTo>
                    <a:lnTo>
                      <a:pt x="74" y="120"/>
                    </a:lnTo>
                    <a:lnTo>
                      <a:pt x="76" y="122"/>
                    </a:lnTo>
                    <a:lnTo>
                      <a:pt x="102" y="134"/>
                    </a:lnTo>
                    <a:lnTo>
                      <a:pt x="102" y="134"/>
                    </a:lnTo>
                    <a:lnTo>
                      <a:pt x="104" y="134"/>
                    </a:lnTo>
                    <a:lnTo>
                      <a:pt x="104" y="134"/>
                    </a:lnTo>
                    <a:lnTo>
                      <a:pt x="106" y="134"/>
                    </a:lnTo>
                    <a:lnTo>
                      <a:pt x="110" y="132"/>
                    </a:lnTo>
                    <a:lnTo>
                      <a:pt x="110" y="142"/>
                    </a:lnTo>
                    <a:lnTo>
                      <a:pt x="98" y="152"/>
                    </a:lnTo>
                    <a:lnTo>
                      <a:pt x="72" y="152"/>
                    </a:lnTo>
                    <a:lnTo>
                      <a:pt x="72" y="152"/>
                    </a:lnTo>
                    <a:lnTo>
                      <a:pt x="70" y="152"/>
                    </a:lnTo>
                    <a:lnTo>
                      <a:pt x="56" y="162"/>
                    </a:lnTo>
                    <a:lnTo>
                      <a:pt x="32" y="164"/>
                    </a:lnTo>
                    <a:lnTo>
                      <a:pt x="12" y="168"/>
                    </a:lnTo>
                    <a:lnTo>
                      <a:pt x="12" y="168"/>
                    </a:lnTo>
                    <a:lnTo>
                      <a:pt x="10" y="170"/>
                    </a:lnTo>
                    <a:lnTo>
                      <a:pt x="2" y="176"/>
                    </a:lnTo>
                    <a:lnTo>
                      <a:pt x="2" y="176"/>
                    </a:lnTo>
                    <a:lnTo>
                      <a:pt x="0" y="180"/>
                    </a:lnTo>
                    <a:lnTo>
                      <a:pt x="2" y="182"/>
                    </a:lnTo>
                    <a:lnTo>
                      <a:pt x="8" y="192"/>
                    </a:lnTo>
                    <a:lnTo>
                      <a:pt x="8" y="192"/>
                    </a:lnTo>
                    <a:lnTo>
                      <a:pt x="10" y="192"/>
                    </a:lnTo>
                    <a:lnTo>
                      <a:pt x="38" y="204"/>
                    </a:lnTo>
                    <a:lnTo>
                      <a:pt x="38" y="204"/>
                    </a:lnTo>
                    <a:lnTo>
                      <a:pt x="40" y="204"/>
                    </a:lnTo>
                    <a:lnTo>
                      <a:pt x="60" y="208"/>
                    </a:lnTo>
                    <a:lnTo>
                      <a:pt x="60" y="208"/>
                    </a:lnTo>
                    <a:lnTo>
                      <a:pt x="60" y="208"/>
                    </a:lnTo>
                    <a:lnTo>
                      <a:pt x="60" y="208"/>
                    </a:lnTo>
                    <a:lnTo>
                      <a:pt x="60" y="208"/>
                    </a:lnTo>
                    <a:lnTo>
                      <a:pt x="80" y="206"/>
                    </a:lnTo>
                    <a:lnTo>
                      <a:pt x="86" y="206"/>
                    </a:lnTo>
                    <a:lnTo>
                      <a:pt x="58" y="210"/>
                    </a:lnTo>
                    <a:lnTo>
                      <a:pt x="32" y="210"/>
                    </a:lnTo>
                    <a:lnTo>
                      <a:pt x="32" y="210"/>
                    </a:lnTo>
                    <a:lnTo>
                      <a:pt x="28" y="210"/>
                    </a:lnTo>
                    <a:lnTo>
                      <a:pt x="24" y="216"/>
                    </a:lnTo>
                    <a:lnTo>
                      <a:pt x="24" y="216"/>
                    </a:lnTo>
                    <a:lnTo>
                      <a:pt x="22" y="220"/>
                    </a:lnTo>
                    <a:lnTo>
                      <a:pt x="22" y="220"/>
                    </a:lnTo>
                    <a:lnTo>
                      <a:pt x="24" y="222"/>
                    </a:lnTo>
                    <a:lnTo>
                      <a:pt x="40" y="232"/>
                    </a:lnTo>
                    <a:lnTo>
                      <a:pt x="40" y="232"/>
                    </a:lnTo>
                    <a:lnTo>
                      <a:pt x="42" y="232"/>
                    </a:lnTo>
                    <a:lnTo>
                      <a:pt x="58" y="232"/>
                    </a:lnTo>
                    <a:lnTo>
                      <a:pt x="50" y="234"/>
                    </a:lnTo>
                    <a:lnTo>
                      <a:pt x="50" y="234"/>
                    </a:lnTo>
                    <a:lnTo>
                      <a:pt x="48" y="236"/>
                    </a:lnTo>
                    <a:lnTo>
                      <a:pt x="48" y="238"/>
                    </a:lnTo>
                    <a:lnTo>
                      <a:pt x="48" y="238"/>
                    </a:lnTo>
                    <a:lnTo>
                      <a:pt x="48" y="240"/>
                    </a:lnTo>
                    <a:lnTo>
                      <a:pt x="50" y="242"/>
                    </a:lnTo>
                    <a:lnTo>
                      <a:pt x="70" y="252"/>
                    </a:lnTo>
                    <a:lnTo>
                      <a:pt x="70" y="252"/>
                    </a:lnTo>
                    <a:lnTo>
                      <a:pt x="72" y="252"/>
                    </a:lnTo>
                    <a:lnTo>
                      <a:pt x="88" y="254"/>
                    </a:lnTo>
                    <a:lnTo>
                      <a:pt x="88" y="254"/>
                    </a:lnTo>
                    <a:lnTo>
                      <a:pt x="88" y="256"/>
                    </a:lnTo>
                    <a:lnTo>
                      <a:pt x="88" y="256"/>
                    </a:lnTo>
                    <a:lnTo>
                      <a:pt x="90" y="254"/>
                    </a:lnTo>
                    <a:lnTo>
                      <a:pt x="96" y="250"/>
                    </a:lnTo>
                    <a:lnTo>
                      <a:pt x="96" y="250"/>
                    </a:lnTo>
                    <a:lnTo>
                      <a:pt x="96" y="250"/>
                    </a:lnTo>
                    <a:lnTo>
                      <a:pt x="100" y="246"/>
                    </a:lnTo>
                    <a:lnTo>
                      <a:pt x="108" y="252"/>
                    </a:lnTo>
                    <a:lnTo>
                      <a:pt x="108" y="252"/>
                    </a:lnTo>
                    <a:lnTo>
                      <a:pt x="110" y="254"/>
                    </a:lnTo>
                    <a:lnTo>
                      <a:pt x="110" y="254"/>
                    </a:lnTo>
                    <a:lnTo>
                      <a:pt x="112" y="252"/>
                    </a:lnTo>
                    <a:lnTo>
                      <a:pt x="130" y="246"/>
                    </a:lnTo>
                    <a:lnTo>
                      <a:pt x="136" y="242"/>
                    </a:lnTo>
                    <a:lnTo>
                      <a:pt x="178" y="254"/>
                    </a:lnTo>
                    <a:lnTo>
                      <a:pt x="202" y="262"/>
                    </a:lnTo>
                    <a:lnTo>
                      <a:pt x="204" y="268"/>
                    </a:lnTo>
                    <a:lnTo>
                      <a:pt x="204" y="268"/>
                    </a:lnTo>
                    <a:lnTo>
                      <a:pt x="204" y="270"/>
                    </a:lnTo>
                    <a:lnTo>
                      <a:pt x="214" y="280"/>
                    </a:lnTo>
                    <a:lnTo>
                      <a:pt x="236" y="304"/>
                    </a:lnTo>
                    <a:lnTo>
                      <a:pt x="256" y="342"/>
                    </a:lnTo>
                    <a:lnTo>
                      <a:pt x="246" y="358"/>
                    </a:lnTo>
                    <a:lnTo>
                      <a:pt x="246" y="358"/>
                    </a:lnTo>
                    <a:lnTo>
                      <a:pt x="244" y="360"/>
                    </a:lnTo>
                    <a:lnTo>
                      <a:pt x="244" y="374"/>
                    </a:lnTo>
                    <a:lnTo>
                      <a:pt x="244" y="374"/>
                    </a:lnTo>
                    <a:lnTo>
                      <a:pt x="246" y="378"/>
                    </a:lnTo>
                    <a:lnTo>
                      <a:pt x="246" y="378"/>
                    </a:lnTo>
                    <a:lnTo>
                      <a:pt x="248" y="378"/>
                    </a:lnTo>
                    <a:lnTo>
                      <a:pt x="248" y="378"/>
                    </a:lnTo>
                    <a:lnTo>
                      <a:pt x="248" y="378"/>
                    </a:lnTo>
                    <a:lnTo>
                      <a:pt x="268" y="376"/>
                    </a:lnTo>
                    <a:lnTo>
                      <a:pt x="268" y="376"/>
                    </a:lnTo>
                    <a:lnTo>
                      <a:pt x="272" y="374"/>
                    </a:lnTo>
                    <a:lnTo>
                      <a:pt x="276" y="368"/>
                    </a:lnTo>
                    <a:lnTo>
                      <a:pt x="288" y="374"/>
                    </a:lnTo>
                    <a:lnTo>
                      <a:pt x="288" y="374"/>
                    </a:lnTo>
                    <a:lnTo>
                      <a:pt x="288" y="374"/>
                    </a:lnTo>
                    <a:lnTo>
                      <a:pt x="296" y="378"/>
                    </a:lnTo>
                    <a:lnTo>
                      <a:pt x="306" y="390"/>
                    </a:lnTo>
                    <a:lnTo>
                      <a:pt x="306" y="394"/>
                    </a:lnTo>
                    <a:lnTo>
                      <a:pt x="288" y="388"/>
                    </a:lnTo>
                    <a:lnTo>
                      <a:pt x="288" y="388"/>
                    </a:lnTo>
                    <a:lnTo>
                      <a:pt x="288" y="388"/>
                    </a:lnTo>
                    <a:lnTo>
                      <a:pt x="288" y="388"/>
                    </a:lnTo>
                    <a:lnTo>
                      <a:pt x="288" y="388"/>
                    </a:lnTo>
                    <a:lnTo>
                      <a:pt x="268" y="390"/>
                    </a:lnTo>
                    <a:lnTo>
                      <a:pt x="268" y="390"/>
                    </a:lnTo>
                    <a:lnTo>
                      <a:pt x="266" y="390"/>
                    </a:lnTo>
                    <a:lnTo>
                      <a:pt x="264" y="394"/>
                    </a:lnTo>
                    <a:lnTo>
                      <a:pt x="264" y="394"/>
                    </a:lnTo>
                    <a:lnTo>
                      <a:pt x="264" y="396"/>
                    </a:lnTo>
                    <a:lnTo>
                      <a:pt x="266" y="398"/>
                    </a:lnTo>
                    <a:lnTo>
                      <a:pt x="278" y="404"/>
                    </a:lnTo>
                    <a:lnTo>
                      <a:pt x="296" y="416"/>
                    </a:lnTo>
                    <a:lnTo>
                      <a:pt x="296" y="416"/>
                    </a:lnTo>
                    <a:lnTo>
                      <a:pt x="298" y="416"/>
                    </a:lnTo>
                    <a:lnTo>
                      <a:pt x="316" y="416"/>
                    </a:lnTo>
                    <a:lnTo>
                      <a:pt x="316" y="420"/>
                    </a:lnTo>
                    <a:lnTo>
                      <a:pt x="308" y="428"/>
                    </a:lnTo>
                    <a:lnTo>
                      <a:pt x="308" y="428"/>
                    </a:lnTo>
                    <a:lnTo>
                      <a:pt x="306" y="432"/>
                    </a:lnTo>
                    <a:lnTo>
                      <a:pt x="306" y="452"/>
                    </a:lnTo>
                    <a:lnTo>
                      <a:pt x="306" y="452"/>
                    </a:lnTo>
                    <a:lnTo>
                      <a:pt x="306" y="452"/>
                    </a:lnTo>
                    <a:lnTo>
                      <a:pt x="310" y="466"/>
                    </a:lnTo>
                    <a:lnTo>
                      <a:pt x="310" y="466"/>
                    </a:lnTo>
                    <a:lnTo>
                      <a:pt x="306" y="466"/>
                    </a:lnTo>
                    <a:lnTo>
                      <a:pt x="306" y="466"/>
                    </a:lnTo>
                    <a:lnTo>
                      <a:pt x="304" y="466"/>
                    </a:lnTo>
                    <a:lnTo>
                      <a:pt x="288" y="462"/>
                    </a:lnTo>
                    <a:lnTo>
                      <a:pt x="288" y="462"/>
                    </a:lnTo>
                    <a:lnTo>
                      <a:pt x="288" y="462"/>
                    </a:lnTo>
                    <a:lnTo>
                      <a:pt x="282" y="462"/>
                    </a:lnTo>
                    <a:lnTo>
                      <a:pt x="282" y="462"/>
                    </a:lnTo>
                    <a:lnTo>
                      <a:pt x="280" y="462"/>
                    </a:lnTo>
                    <a:lnTo>
                      <a:pt x="270" y="474"/>
                    </a:lnTo>
                    <a:lnTo>
                      <a:pt x="270" y="474"/>
                    </a:lnTo>
                    <a:lnTo>
                      <a:pt x="270" y="476"/>
                    </a:lnTo>
                    <a:lnTo>
                      <a:pt x="272" y="488"/>
                    </a:lnTo>
                    <a:lnTo>
                      <a:pt x="272" y="488"/>
                    </a:lnTo>
                    <a:lnTo>
                      <a:pt x="272" y="490"/>
                    </a:lnTo>
                    <a:lnTo>
                      <a:pt x="276" y="490"/>
                    </a:lnTo>
                    <a:lnTo>
                      <a:pt x="278" y="490"/>
                    </a:lnTo>
                    <a:lnTo>
                      <a:pt x="272" y="502"/>
                    </a:lnTo>
                    <a:lnTo>
                      <a:pt x="272" y="502"/>
                    </a:lnTo>
                    <a:lnTo>
                      <a:pt x="272" y="506"/>
                    </a:lnTo>
                    <a:lnTo>
                      <a:pt x="280" y="518"/>
                    </a:lnTo>
                    <a:lnTo>
                      <a:pt x="290" y="532"/>
                    </a:lnTo>
                    <a:lnTo>
                      <a:pt x="290" y="532"/>
                    </a:lnTo>
                    <a:lnTo>
                      <a:pt x="290" y="532"/>
                    </a:lnTo>
                    <a:lnTo>
                      <a:pt x="304" y="544"/>
                    </a:lnTo>
                    <a:lnTo>
                      <a:pt x="304" y="544"/>
                    </a:lnTo>
                    <a:lnTo>
                      <a:pt x="308" y="544"/>
                    </a:lnTo>
                    <a:lnTo>
                      <a:pt x="308" y="544"/>
                    </a:lnTo>
                    <a:lnTo>
                      <a:pt x="308" y="544"/>
                    </a:lnTo>
                    <a:lnTo>
                      <a:pt x="318" y="540"/>
                    </a:lnTo>
                    <a:lnTo>
                      <a:pt x="320" y="544"/>
                    </a:lnTo>
                    <a:lnTo>
                      <a:pt x="312" y="554"/>
                    </a:lnTo>
                    <a:lnTo>
                      <a:pt x="312" y="554"/>
                    </a:lnTo>
                    <a:lnTo>
                      <a:pt x="310" y="556"/>
                    </a:lnTo>
                    <a:lnTo>
                      <a:pt x="310" y="570"/>
                    </a:lnTo>
                    <a:lnTo>
                      <a:pt x="310" y="570"/>
                    </a:lnTo>
                    <a:lnTo>
                      <a:pt x="312" y="574"/>
                    </a:lnTo>
                    <a:lnTo>
                      <a:pt x="322" y="580"/>
                    </a:lnTo>
                    <a:lnTo>
                      <a:pt x="318" y="586"/>
                    </a:lnTo>
                    <a:lnTo>
                      <a:pt x="318" y="586"/>
                    </a:lnTo>
                    <a:lnTo>
                      <a:pt x="318" y="590"/>
                    </a:lnTo>
                    <a:lnTo>
                      <a:pt x="318" y="592"/>
                    </a:lnTo>
                    <a:lnTo>
                      <a:pt x="334" y="608"/>
                    </a:lnTo>
                    <a:lnTo>
                      <a:pt x="348" y="632"/>
                    </a:lnTo>
                    <a:lnTo>
                      <a:pt x="348" y="632"/>
                    </a:lnTo>
                    <a:lnTo>
                      <a:pt x="352" y="634"/>
                    </a:lnTo>
                    <a:lnTo>
                      <a:pt x="352" y="634"/>
                    </a:lnTo>
                    <a:lnTo>
                      <a:pt x="354" y="634"/>
                    </a:lnTo>
                    <a:lnTo>
                      <a:pt x="366" y="628"/>
                    </a:lnTo>
                    <a:lnTo>
                      <a:pt x="374" y="628"/>
                    </a:lnTo>
                    <a:lnTo>
                      <a:pt x="374" y="628"/>
                    </a:lnTo>
                    <a:lnTo>
                      <a:pt x="376" y="628"/>
                    </a:lnTo>
                    <a:lnTo>
                      <a:pt x="380" y="626"/>
                    </a:lnTo>
                    <a:lnTo>
                      <a:pt x="382" y="632"/>
                    </a:lnTo>
                    <a:lnTo>
                      <a:pt x="382" y="632"/>
                    </a:lnTo>
                    <a:lnTo>
                      <a:pt x="384" y="634"/>
                    </a:lnTo>
                    <a:lnTo>
                      <a:pt x="398" y="646"/>
                    </a:lnTo>
                    <a:lnTo>
                      <a:pt x="398" y="646"/>
                    </a:lnTo>
                    <a:lnTo>
                      <a:pt x="400" y="646"/>
                    </a:lnTo>
                    <a:lnTo>
                      <a:pt x="416" y="648"/>
                    </a:lnTo>
                    <a:lnTo>
                      <a:pt x="416" y="648"/>
                    </a:lnTo>
                    <a:lnTo>
                      <a:pt x="416" y="648"/>
                    </a:lnTo>
                    <a:lnTo>
                      <a:pt x="416" y="648"/>
                    </a:lnTo>
                    <a:lnTo>
                      <a:pt x="418" y="648"/>
                    </a:lnTo>
                    <a:lnTo>
                      <a:pt x="420" y="646"/>
                    </a:lnTo>
                    <a:lnTo>
                      <a:pt x="432" y="618"/>
                    </a:lnTo>
                    <a:lnTo>
                      <a:pt x="432" y="618"/>
                    </a:lnTo>
                    <a:lnTo>
                      <a:pt x="432" y="618"/>
                    </a:lnTo>
                    <a:lnTo>
                      <a:pt x="438" y="598"/>
                    </a:lnTo>
                    <a:lnTo>
                      <a:pt x="438" y="598"/>
                    </a:lnTo>
                    <a:lnTo>
                      <a:pt x="438" y="596"/>
                    </a:lnTo>
                    <a:lnTo>
                      <a:pt x="436" y="592"/>
                    </a:lnTo>
                    <a:lnTo>
                      <a:pt x="436" y="592"/>
                    </a:lnTo>
                    <a:lnTo>
                      <a:pt x="436" y="590"/>
                    </a:lnTo>
                    <a:lnTo>
                      <a:pt x="434" y="588"/>
                    </a:lnTo>
                    <a:lnTo>
                      <a:pt x="438" y="588"/>
                    </a:lnTo>
                    <a:lnTo>
                      <a:pt x="438" y="588"/>
                    </a:lnTo>
                    <a:lnTo>
                      <a:pt x="440" y="586"/>
                    </a:lnTo>
                    <a:lnTo>
                      <a:pt x="454" y="576"/>
                    </a:lnTo>
                    <a:lnTo>
                      <a:pt x="454" y="576"/>
                    </a:lnTo>
                    <a:lnTo>
                      <a:pt x="456" y="574"/>
                    </a:lnTo>
                    <a:lnTo>
                      <a:pt x="460" y="560"/>
                    </a:lnTo>
                    <a:lnTo>
                      <a:pt x="460" y="560"/>
                    </a:lnTo>
                    <a:lnTo>
                      <a:pt x="460" y="556"/>
                    </a:lnTo>
                    <a:lnTo>
                      <a:pt x="458" y="552"/>
                    </a:lnTo>
                    <a:lnTo>
                      <a:pt x="462" y="550"/>
                    </a:lnTo>
                    <a:lnTo>
                      <a:pt x="462" y="550"/>
                    </a:lnTo>
                    <a:lnTo>
                      <a:pt x="464" y="546"/>
                    </a:lnTo>
                    <a:lnTo>
                      <a:pt x="462" y="536"/>
                    </a:lnTo>
                    <a:lnTo>
                      <a:pt x="468" y="534"/>
                    </a:lnTo>
                    <a:lnTo>
                      <a:pt x="468" y="534"/>
                    </a:lnTo>
                    <a:lnTo>
                      <a:pt x="470" y="530"/>
                    </a:lnTo>
                    <a:lnTo>
                      <a:pt x="470" y="526"/>
                    </a:lnTo>
                    <a:lnTo>
                      <a:pt x="472" y="522"/>
                    </a:lnTo>
                    <a:lnTo>
                      <a:pt x="490" y="520"/>
                    </a:lnTo>
                    <a:lnTo>
                      <a:pt x="504" y="520"/>
                    </a:lnTo>
                    <a:lnTo>
                      <a:pt x="504" y="520"/>
                    </a:lnTo>
                    <a:lnTo>
                      <a:pt x="504" y="520"/>
                    </a:lnTo>
                    <a:lnTo>
                      <a:pt x="524" y="512"/>
                    </a:lnTo>
                    <a:lnTo>
                      <a:pt x="548" y="502"/>
                    </a:lnTo>
                    <a:lnTo>
                      <a:pt x="548" y="502"/>
                    </a:lnTo>
                    <a:lnTo>
                      <a:pt x="548" y="500"/>
                    </a:lnTo>
                    <a:lnTo>
                      <a:pt x="566" y="478"/>
                    </a:lnTo>
                    <a:lnTo>
                      <a:pt x="578" y="466"/>
                    </a:lnTo>
                    <a:lnTo>
                      <a:pt x="578" y="466"/>
                    </a:lnTo>
                    <a:lnTo>
                      <a:pt x="580" y="466"/>
                    </a:lnTo>
                    <a:lnTo>
                      <a:pt x="582" y="462"/>
                    </a:lnTo>
                    <a:lnTo>
                      <a:pt x="588" y="466"/>
                    </a:lnTo>
                    <a:lnTo>
                      <a:pt x="588" y="466"/>
                    </a:lnTo>
                    <a:lnTo>
                      <a:pt x="590" y="466"/>
                    </a:lnTo>
                    <a:lnTo>
                      <a:pt x="590" y="466"/>
                    </a:lnTo>
                    <a:lnTo>
                      <a:pt x="592" y="466"/>
                    </a:lnTo>
                    <a:lnTo>
                      <a:pt x="608" y="462"/>
                    </a:lnTo>
                    <a:lnTo>
                      <a:pt x="660" y="452"/>
                    </a:lnTo>
                    <a:lnTo>
                      <a:pt x="660" y="452"/>
                    </a:lnTo>
                    <a:lnTo>
                      <a:pt x="662" y="450"/>
                    </a:lnTo>
                    <a:lnTo>
                      <a:pt x="676" y="440"/>
                    </a:lnTo>
                    <a:lnTo>
                      <a:pt x="710" y="420"/>
                    </a:lnTo>
                    <a:lnTo>
                      <a:pt x="722" y="414"/>
                    </a:lnTo>
                    <a:lnTo>
                      <a:pt x="722" y="414"/>
                    </a:lnTo>
                    <a:lnTo>
                      <a:pt x="724" y="412"/>
                    </a:lnTo>
                    <a:lnTo>
                      <a:pt x="724" y="410"/>
                    </a:lnTo>
                    <a:lnTo>
                      <a:pt x="724" y="410"/>
                    </a:lnTo>
                    <a:lnTo>
                      <a:pt x="722" y="406"/>
                    </a:lnTo>
                    <a:lnTo>
                      <a:pt x="726" y="406"/>
                    </a:lnTo>
                    <a:lnTo>
                      <a:pt x="726" y="406"/>
                    </a:lnTo>
                    <a:lnTo>
                      <a:pt x="726" y="406"/>
                    </a:lnTo>
                    <a:lnTo>
                      <a:pt x="726" y="406"/>
                    </a:lnTo>
                    <a:lnTo>
                      <a:pt x="728" y="406"/>
                    </a:lnTo>
                    <a:lnTo>
                      <a:pt x="728" y="406"/>
                    </a:lnTo>
                    <a:lnTo>
                      <a:pt x="730" y="402"/>
                    </a:lnTo>
                    <a:lnTo>
                      <a:pt x="724" y="370"/>
                    </a:lnTo>
                    <a:lnTo>
                      <a:pt x="724" y="370"/>
                    </a:lnTo>
                    <a:lnTo>
                      <a:pt x="722" y="368"/>
                    </a:lnTo>
                    <a:lnTo>
                      <a:pt x="718" y="366"/>
                    </a:lnTo>
                    <a:lnTo>
                      <a:pt x="718" y="366"/>
                    </a:lnTo>
                    <a:lnTo>
                      <a:pt x="720" y="362"/>
                    </a:lnTo>
                    <a:lnTo>
                      <a:pt x="724" y="346"/>
                    </a:lnTo>
                    <a:lnTo>
                      <a:pt x="724" y="346"/>
                    </a:lnTo>
                    <a:lnTo>
                      <a:pt x="724" y="344"/>
                    </a:lnTo>
                    <a:lnTo>
                      <a:pt x="720" y="336"/>
                    </a:lnTo>
                    <a:lnTo>
                      <a:pt x="720" y="336"/>
                    </a:lnTo>
                    <a:lnTo>
                      <a:pt x="718" y="334"/>
                    </a:lnTo>
                    <a:lnTo>
                      <a:pt x="716" y="332"/>
                    </a:lnTo>
                    <a:lnTo>
                      <a:pt x="690" y="332"/>
                    </a:lnTo>
                    <a:lnTo>
                      <a:pt x="684" y="328"/>
                    </a:lnTo>
                    <a:lnTo>
                      <a:pt x="688" y="324"/>
                    </a:lnTo>
                    <a:lnTo>
                      <a:pt x="708" y="326"/>
                    </a:lnTo>
                    <a:lnTo>
                      <a:pt x="728" y="326"/>
                    </a:lnTo>
                    <a:lnTo>
                      <a:pt x="728" y="326"/>
                    </a:lnTo>
                    <a:lnTo>
                      <a:pt x="728" y="326"/>
                    </a:lnTo>
                    <a:lnTo>
                      <a:pt x="744" y="320"/>
                    </a:lnTo>
                    <a:lnTo>
                      <a:pt x="744" y="320"/>
                    </a:lnTo>
                    <a:lnTo>
                      <a:pt x="746" y="320"/>
                    </a:lnTo>
                    <a:lnTo>
                      <a:pt x="748" y="316"/>
                    </a:lnTo>
                    <a:lnTo>
                      <a:pt x="744" y="308"/>
                    </a:lnTo>
                    <a:lnTo>
                      <a:pt x="752" y="306"/>
                    </a:lnTo>
                    <a:lnTo>
                      <a:pt x="752" y="306"/>
                    </a:lnTo>
                    <a:lnTo>
                      <a:pt x="752" y="306"/>
                    </a:lnTo>
                    <a:lnTo>
                      <a:pt x="762" y="302"/>
                    </a:lnTo>
                    <a:lnTo>
                      <a:pt x="762" y="302"/>
                    </a:lnTo>
                    <a:lnTo>
                      <a:pt x="766" y="298"/>
                    </a:lnTo>
                    <a:lnTo>
                      <a:pt x="766" y="294"/>
                    </a:lnTo>
                    <a:lnTo>
                      <a:pt x="766" y="294"/>
                    </a:lnTo>
                    <a:lnTo>
                      <a:pt x="764" y="292"/>
                    </a:lnTo>
                    <a:lnTo>
                      <a:pt x="760" y="288"/>
                    </a:lnTo>
                    <a:lnTo>
                      <a:pt x="756" y="280"/>
                    </a:lnTo>
                    <a:lnTo>
                      <a:pt x="750" y="274"/>
                    </a:lnTo>
                    <a:lnTo>
                      <a:pt x="760" y="272"/>
                    </a:lnTo>
                    <a:lnTo>
                      <a:pt x="760" y="272"/>
                    </a:lnTo>
                    <a:lnTo>
                      <a:pt x="762" y="272"/>
                    </a:lnTo>
                    <a:lnTo>
                      <a:pt x="764" y="270"/>
                    </a:lnTo>
                    <a:lnTo>
                      <a:pt x="766" y="256"/>
                    </a:lnTo>
                    <a:lnTo>
                      <a:pt x="766" y="256"/>
                    </a:lnTo>
                    <a:lnTo>
                      <a:pt x="764" y="252"/>
                    </a:lnTo>
                    <a:lnTo>
                      <a:pt x="750" y="240"/>
                    </a:lnTo>
                    <a:lnTo>
                      <a:pt x="750" y="240"/>
                    </a:lnTo>
                    <a:lnTo>
                      <a:pt x="748" y="240"/>
                    </a:lnTo>
                    <a:lnTo>
                      <a:pt x="734" y="236"/>
                    </a:lnTo>
                    <a:lnTo>
                      <a:pt x="734" y="230"/>
                    </a:lnTo>
                    <a:lnTo>
                      <a:pt x="748" y="226"/>
                    </a:lnTo>
                    <a:lnTo>
                      <a:pt x="756" y="232"/>
                    </a:lnTo>
                    <a:lnTo>
                      <a:pt x="766" y="240"/>
                    </a:lnTo>
                    <a:lnTo>
                      <a:pt x="766" y="240"/>
                    </a:lnTo>
                    <a:lnTo>
                      <a:pt x="768" y="240"/>
                    </a:lnTo>
                    <a:lnTo>
                      <a:pt x="768" y="240"/>
                    </a:lnTo>
                    <a:lnTo>
                      <a:pt x="772" y="240"/>
                    </a:lnTo>
                    <a:lnTo>
                      <a:pt x="772" y="238"/>
                    </a:lnTo>
                    <a:lnTo>
                      <a:pt x="772" y="238"/>
                    </a:lnTo>
                    <a:lnTo>
                      <a:pt x="774" y="236"/>
                    </a:lnTo>
                    <a:lnTo>
                      <a:pt x="778" y="230"/>
                    </a:lnTo>
                    <a:lnTo>
                      <a:pt x="778" y="230"/>
                    </a:lnTo>
                    <a:lnTo>
                      <a:pt x="778" y="230"/>
                    </a:lnTo>
                    <a:lnTo>
                      <a:pt x="780" y="218"/>
                    </a:lnTo>
                    <a:lnTo>
                      <a:pt x="780" y="218"/>
                    </a:lnTo>
                    <a:lnTo>
                      <a:pt x="780" y="216"/>
                    </a:lnTo>
                    <a:lnTo>
                      <a:pt x="780" y="216"/>
                    </a:lnTo>
                    <a:lnTo>
                      <a:pt x="778" y="214"/>
                    </a:lnTo>
                    <a:lnTo>
                      <a:pt x="766" y="210"/>
                    </a:lnTo>
                    <a:lnTo>
                      <a:pt x="754" y="204"/>
                    </a:lnTo>
                    <a:lnTo>
                      <a:pt x="754" y="204"/>
                    </a:lnTo>
                    <a:lnTo>
                      <a:pt x="752" y="204"/>
                    </a:lnTo>
                    <a:lnTo>
                      <a:pt x="762" y="198"/>
                    </a:lnTo>
                    <a:lnTo>
                      <a:pt x="762" y="198"/>
                    </a:lnTo>
                    <a:lnTo>
                      <a:pt x="764" y="196"/>
                    </a:lnTo>
                    <a:lnTo>
                      <a:pt x="764" y="192"/>
                    </a:lnTo>
                    <a:lnTo>
                      <a:pt x="764" y="192"/>
                    </a:lnTo>
                    <a:lnTo>
                      <a:pt x="762" y="190"/>
                    </a:lnTo>
                    <a:lnTo>
                      <a:pt x="760" y="190"/>
                    </a:lnTo>
                    <a:lnTo>
                      <a:pt x="736" y="188"/>
                    </a:lnTo>
                    <a:lnTo>
                      <a:pt x="732" y="188"/>
                    </a:lnTo>
                    <a:lnTo>
                      <a:pt x="740" y="168"/>
                    </a:lnTo>
                    <a:lnTo>
                      <a:pt x="756" y="160"/>
                    </a:lnTo>
                    <a:lnTo>
                      <a:pt x="756" y="160"/>
                    </a:lnTo>
                    <a:lnTo>
                      <a:pt x="758" y="156"/>
                    </a:lnTo>
                    <a:lnTo>
                      <a:pt x="760" y="144"/>
                    </a:lnTo>
                    <a:lnTo>
                      <a:pt x="778" y="138"/>
                    </a:lnTo>
                    <a:lnTo>
                      <a:pt x="778" y="138"/>
                    </a:lnTo>
                    <a:lnTo>
                      <a:pt x="780" y="138"/>
                    </a:lnTo>
                    <a:lnTo>
                      <a:pt x="786" y="130"/>
                    </a:lnTo>
                    <a:lnTo>
                      <a:pt x="786" y="130"/>
                    </a:lnTo>
                    <a:lnTo>
                      <a:pt x="788" y="128"/>
                    </a:lnTo>
                    <a:lnTo>
                      <a:pt x="788" y="128"/>
                    </a:lnTo>
                    <a:lnTo>
                      <a:pt x="788" y="126"/>
                    </a:lnTo>
                    <a:lnTo>
                      <a:pt x="786" y="124"/>
                    </a:lnTo>
                    <a:lnTo>
                      <a:pt x="794" y="124"/>
                    </a:lnTo>
                    <a:lnTo>
                      <a:pt x="794" y="124"/>
                    </a:lnTo>
                    <a:lnTo>
                      <a:pt x="794" y="124"/>
                    </a:lnTo>
                    <a:lnTo>
                      <a:pt x="794" y="124"/>
                    </a:lnTo>
                    <a:lnTo>
                      <a:pt x="798" y="124"/>
                    </a:lnTo>
                    <a:lnTo>
                      <a:pt x="804" y="116"/>
                    </a:lnTo>
                    <a:lnTo>
                      <a:pt x="804" y="116"/>
                    </a:lnTo>
                    <a:lnTo>
                      <a:pt x="806" y="114"/>
                    </a:lnTo>
                    <a:lnTo>
                      <a:pt x="806" y="112"/>
                    </a:lnTo>
                    <a:lnTo>
                      <a:pt x="806" y="112"/>
                    </a:lnTo>
                    <a:lnTo>
                      <a:pt x="804" y="110"/>
                    </a:lnTo>
                    <a:lnTo>
                      <a:pt x="802" y="110"/>
                    </a:lnTo>
                    <a:lnTo>
                      <a:pt x="780" y="108"/>
                    </a:lnTo>
                    <a:lnTo>
                      <a:pt x="778" y="108"/>
                    </a:lnTo>
                    <a:lnTo>
                      <a:pt x="782" y="106"/>
                    </a:lnTo>
                    <a:lnTo>
                      <a:pt x="810" y="106"/>
                    </a:lnTo>
                    <a:lnTo>
                      <a:pt x="810" y="106"/>
                    </a:lnTo>
                    <a:lnTo>
                      <a:pt x="812" y="106"/>
                    </a:lnTo>
                    <a:lnTo>
                      <a:pt x="822" y="102"/>
                    </a:lnTo>
                    <a:lnTo>
                      <a:pt x="822" y="102"/>
                    </a:lnTo>
                    <a:lnTo>
                      <a:pt x="824" y="102"/>
                    </a:lnTo>
                    <a:lnTo>
                      <a:pt x="828" y="96"/>
                    </a:lnTo>
                    <a:lnTo>
                      <a:pt x="850" y="88"/>
                    </a:lnTo>
                    <a:lnTo>
                      <a:pt x="850" y="88"/>
                    </a:lnTo>
                    <a:lnTo>
                      <a:pt x="850" y="88"/>
                    </a:lnTo>
                    <a:lnTo>
                      <a:pt x="864" y="80"/>
                    </a:lnTo>
                    <a:lnTo>
                      <a:pt x="864" y="80"/>
                    </a:lnTo>
                    <a:lnTo>
                      <a:pt x="864" y="76"/>
                    </a:lnTo>
                    <a:lnTo>
                      <a:pt x="864" y="76"/>
                    </a:lnTo>
                    <a:lnTo>
                      <a:pt x="862" y="72"/>
                    </a:lnTo>
                    <a:lnTo>
                      <a:pt x="848" y="64"/>
                    </a:lnTo>
                    <a:lnTo>
                      <a:pt x="848" y="64"/>
                    </a:lnTo>
                    <a:lnTo>
                      <a:pt x="848" y="64"/>
                    </a:lnTo>
                    <a:lnTo>
                      <a:pt x="818" y="60"/>
                    </a:lnTo>
                    <a:lnTo>
                      <a:pt x="818" y="60"/>
                    </a:lnTo>
                    <a:lnTo>
                      <a:pt x="818" y="60"/>
                    </a:lnTo>
                    <a:lnTo>
                      <a:pt x="818" y="60"/>
                    </a:lnTo>
                    <a:lnTo>
                      <a:pt x="818" y="60"/>
                    </a:lnTo>
                    <a:lnTo>
                      <a:pt x="792" y="62"/>
                    </a:lnTo>
                    <a:lnTo>
                      <a:pt x="792" y="62"/>
                    </a:lnTo>
                    <a:lnTo>
                      <a:pt x="788" y="62"/>
                    </a:lnTo>
                    <a:lnTo>
                      <a:pt x="776" y="76"/>
                    </a:lnTo>
                    <a:lnTo>
                      <a:pt x="750" y="66"/>
                    </a:lnTo>
                    <a:lnTo>
                      <a:pt x="750" y="66"/>
                    </a:lnTo>
                    <a:lnTo>
                      <a:pt x="748" y="66"/>
                    </a:lnTo>
                    <a:lnTo>
                      <a:pt x="748" y="66"/>
                    </a:lnTo>
                    <a:lnTo>
                      <a:pt x="746" y="68"/>
                    </a:lnTo>
                    <a:lnTo>
                      <a:pt x="732" y="78"/>
                    </a:lnTo>
                    <a:lnTo>
                      <a:pt x="712" y="90"/>
                    </a:lnTo>
                    <a:lnTo>
                      <a:pt x="724" y="82"/>
                    </a:lnTo>
                    <a:lnTo>
                      <a:pt x="724" y="82"/>
                    </a:lnTo>
                    <a:lnTo>
                      <a:pt x="726" y="78"/>
                    </a:lnTo>
                    <a:lnTo>
                      <a:pt x="726" y="64"/>
                    </a:lnTo>
                    <a:lnTo>
                      <a:pt x="726" y="64"/>
                    </a:lnTo>
                    <a:lnTo>
                      <a:pt x="726" y="62"/>
                    </a:lnTo>
                    <a:lnTo>
                      <a:pt x="720" y="54"/>
                    </a:lnTo>
                    <a:lnTo>
                      <a:pt x="720" y="54"/>
                    </a:lnTo>
                    <a:lnTo>
                      <a:pt x="716" y="52"/>
                    </a:lnTo>
                    <a:lnTo>
                      <a:pt x="710" y="52"/>
                    </a:lnTo>
                    <a:lnTo>
                      <a:pt x="718" y="52"/>
                    </a:lnTo>
                    <a:lnTo>
                      <a:pt x="718" y="52"/>
                    </a:lnTo>
                    <a:lnTo>
                      <a:pt x="718" y="50"/>
                    </a:lnTo>
                    <a:lnTo>
                      <a:pt x="732" y="42"/>
                    </a:lnTo>
                    <a:lnTo>
                      <a:pt x="732" y="42"/>
                    </a:lnTo>
                    <a:lnTo>
                      <a:pt x="732" y="40"/>
                    </a:lnTo>
                    <a:lnTo>
                      <a:pt x="732" y="38"/>
                    </a:lnTo>
                    <a:lnTo>
                      <a:pt x="732" y="38"/>
                    </a:lnTo>
                    <a:lnTo>
                      <a:pt x="732" y="36"/>
                    </a:lnTo>
                    <a:lnTo>
                      <a:pt x="730" y="34"/>
                    </a:lnTo>
                    <a:lnTo>
                      <a:pt x="684" y="22"/>
                    </a:lnTo>
                    <a:lnTo>
                      <a:pt x="680" y="18"/>
                    </a:lnTo>
                    <a:lnTo>
                      <a:pt x="680" y="18"/>
                    </a:lnTo>
                    <a:lnTo>
                      <a:pt x="680" y="18"/>
                    </a:lnTo>
                    <a:lnTo>
                      <a:pt x="670" y="12"/>
                    </a:lnTo>
                    <a:lnTo>
                      <a:pt x="670" y="12"/>
                    </a:lnTo>
                    <a:lnTo>
                      <a:pt x="670" y="12"/>
                    </a:lnTo>
                    <a:lnTo>
                      <a:pt x="642" y="4"/>
                    </a:lnTo>
                    <a:lnTo>
                      <a:pt x="642" y="4"/>
                    </a:lnTo>
                    <a:lnTo>
                      <a:pt x="642" y="4"/>
                    </a:lnTo>
                    <a:lnTo>
                      <a:pt x="610" y="0"/>
                    </a:lnTo>
                    <a:lnTo>
                      <a:pt x="610" y="0"/>
                    </a:lnTo>
                    <a:lnTo>
                      <a:pt x="610" y="0"/>
                    </a:lnTo>
                    <a:lnTo>
                      <a:pt x="610" y="0"/>
                    </a:lnTo>
                    <a:close/>
                    <a:moveTo>
                      <a:pt x="654" y="58"/>
                    </a:moveTo>
                    <a:lnTo>
                      <a:pt x="662" y="58"/>
                    </a:lnTo>
                    <a:lnTo>
                      <a:pt x="698" y="54"/>
                    </a:lnTo>
                    <a:lnTo>
                      <a:pt x="690" y="62"/>
                    </a:lnTo>
                    <a:lnTo>
                      <a:pt x="680" y="68"/>
                    </a:lnTo>
                    <a:lnTo>
                      <a:pt x="674" y="70"/>
                    </a:lnTo>
                    <a:lnTo>
                      <a:pt x="678" y="66"/>
                    </a:lnTo>
                    <a:lnTo>
                      <a:pt x="678" y="66"/>
                    </a:lnTo>
                    <a:lnTo>
                      <a:pt x="680" y="64"/>
                    </a:lnTo>
                    <a:lnTo>
                      <a:pt x="680" y="62"/>
                    </a:lnTo>
                    <a:lnTo>
                      <a:pt x="680" y="62"/>
                    </a:lnTo>
                    <a:lnTo>
                      <a:pt x="678" y="60"/>
                    </a:lnTo>
                    <a:lnTo>
                      <a:pt x="676" y="60"/>
                    </a:lnTo>
                    <a:lnTo>
                      <a:pt x="654" y="58"/>
                    </a:lnTo>
                    <a:lnTo>
                      <a:pt x="654" y="58"/>
                    </a:lnTo>
                    <a:close/>
                    <a:moveTo>
                      <a:pt x="754" y="124"/>
                    </a:moveTo>
                    <a:lnTo>
                      <a:pt x="762" y="122"/>
                    </a:lnTo>
                    <a:lnTo>
                      <a:pt x="778" y="124"/>
                    </a:lnTo>
                    <a:lnTo>
                      <a:pt x="776" y="124"/>
                    </a:lnTo>
                    <a:lnTo>
                      <a:pt x="754" y="126"/>
                    </a:lnTo>
                    <a:lnTo>
                      <a:pt x="754" y="124"/>
                    </a:lnTo>
                    <a:lnTo>
                      <a:pt x="754" y="124"/>
                    </a:lnTo>
                    <a:close/>
                    <a:moveTo>
                      <a:pt x="676" y="390"/>
                    </a:moveTo>
                    <a:lnTo>
                      <a:pt x="676" y="380"/>
                    </a:lnTo>
                    <a:lnTo>
                      <a:pt x="688" y="392"/>
                    </a:lnTo>
                    <a:lnTo>
                      <a:pt x="688" y="392"/>
                    </a:lnTo>
                    <a:lnTo>
                      <a:pt x="688" y="392"/>
                    </a:lnTo>
                    <a:lnTo>
                      <a:pt x="706" y="404"/>
                    </a:lnTo>
                    <a:lnTo>
                      <a:pt x="706" y="404"/>
                    </a:lnTo>
                    <a:lnTo>
                      <a:pt x="706" y="406"/>
                    </a:lnTo>
                    <a:lnTo>
                      <a:pt x="698" y="404"/>
                    </a:lnTo>
                    <a:lnTo>
                      <a:pt x="680" y="400"/>
                    </a:lnTo>
                    <a:lnTo>
                      <a:pt x="676" y="390"/>
                    </a:lnTo>
                    <a:lnTo>
                      <a:pt x="676" y="39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7" name="Freeform 7">
                <a:extLst>
                  <a:ext uri="{FF2B5EF4-FFF2-40B4-BE49-F238E27FC236}">
                    <a16:creationId xmlns:a16="http://schemas.microsoft.com/office/drawing/2014/main" id="{F171EBA9-2973-E9BF-5DCD-E47A44579E70}"/>
                  </a:ext>
                </a:extLst>
              </p:cNvPr>
              <p:cNvSpPr>
                <a:spLocks/>
              </p:cNvSpPr>
              <p:nvPr/>
            </p:nvSpPr>
            <p:spPr bwMode="auto">
              <a:xfrm>
                <a:off x="3585873" y="1251169"/>
                <a:ext cx="1808971" cy="1352506"/>
              </a:xfrm>
              <a:custGeom>
                <a:avLst/>
                <a:gdLst>
                  <a:gd name="T0" fmla="*/ 674 w 856"/>
                  <a:gd name="T1" fmla="*/ 16 h 640"/>
                  <a:gd name="T2" fmla="*/ 658 w 856"/>
                  <a:gd name="T3" fmla="*/ 50 h 640"/>
                  <a:gd name="T4" fmla="*/ 672 w 856"/>
                  <a:gd name="T5" fmla="*/ 60 h 640"/>
                  <a:gd name="T6" fmla="*/ 678 w 856"/>
                  <a:gd name="T7" fmla="*/ 68 h 640"/>
                  <a:gd name="T8" fmla="*/ 718 w 856"/>
                  <a:gd name="T9" fmla="*/ 60 h 640"/>
                  <a:gd name="T10" fmla="*/ 706 w 856"/>
                  <a:gd name="T11" fmla="*/ 92 h 640"/>
                  <a:gd name="T12" fmla="*/ 788 w 856"/>
                  <a:gd name="T13" fmla="*/ 62 h 640"/>
                  <a:gd name="T14" fmla="*/ 844 w 856"/>
                  <a:gd name="T15" fmla="*/ 80 h 640"/>
                  <a:gd name="T16" fmla="*/ 776 w 856"/>
                  <a:gd name="T17" fmla="*/ 98 h 640"/>
                  <a:gd name="T18" fmla="*/ 790 w 856"/>
                  <a:gd name="T19" fmla="*/ 116 h 640"/>
                  <a:gd name="T20" fmla="*/ 772 w 856"/>
                  <a:gd name="T21" fmla="*/ 124 h 640"/>
                  <a:gd name="T22" fmla="*/ 750 w 856"/>
                  <a:gd name="T23" fmla="*/ 152 h 640"/>
                  <a:gd name="T24" fmla="*/ 756 w 856"/>
                  <a:gd name="T25" fmla="*/ 190 h 640"/>
                  <a:gd name="T26" fmla="*/ 748 w 856"/>
                  <a:gd name="T27" fmla="*/ 204 h 640"/>
                  <a:gd name="T28" fmla="*/ 766 w 856"/>
                  <a:gd name="T29" fmla="*/ 230 h 640"/>
                  <a:gd name="T30" fmla="*/ 726 w 856"/>
                  <a:gd name="T31" fmla="*/ 222 h 640"/>
                  <a:gd name="T32" fmla="*/ 756 w 856"/>
                  <a:gd name="T33" fmla="*/ 264 h 640"/>
                  <a:gd name="T34" fmla="*/ 758 w 856"/>
                  <a:gd name="T35" fmla="*/ 290 h 640"/>
                  <a:gd name="T36" fmla="*/ 740 w 856"/>
                  <a:gd name="T37" fmla="*/ 314 h 640"/>
                  <a:gd name="T38" fmla="*/ 674 w 856"/>
                  <a:gd name="T39" fmla="*/ 322 h 640"/>
                  <a:gd name="T40" fmla="*/ 712 w 856"/>
                  <a:gd name="T41" fmla="*/ 358 h 640"/>
                  <a:gd name="T42" fmla="*/ 716 w 856"/>
                  <a:gd name="T43" fmla="*/ 366 h 640"/>
                  <a:gd name="T44" fmla="*/ 674 w 856"/>
                  <a:gd name="T45" fmla="*/ 372 h 640"/>
                  <a:gd name="T46" fmla="*/ 694 w 856"/>
                  <a:gd name="T47" fmla="*/ 404 h 640"/>
                  <a:gd name="T48" fmla="*/ 656 w 856"/>
                  <a:gd name="T49" fmla="*/ 444 h 640"/>
                  <a:gd name="T50" fmla="*/ 572 w 856"/>
                  <a:gd name="T51" fmla="*/ 460 h 640"/>
                  <a:gd name="T52" fmla="*/ 500 w 856"/>
                  <a:gd name="T53" fmla="*/ 512 h 640"/>
                  <a:gd name="T54" fmla="*/ 462 w 856"/>
                  <a:gd name="T55" fmla="*/ 526 h 640"/>
                  <a:gd name="T56" fmla="*/ 452 w 856"/>
                  <a:gd name="T57" fmla="*/ 554 h 640"/>
                  <a:gd name="T58" fmla="*/ 428 w 856"/>
                  <a:gd name="T59" fmla="*/ 588 h 640"/>
                  <a:gd name="T60" fmla="*/ 396 w 856"/>
                  <a:gd name="T61" fmla="*/ 638 h 640"/>
                  <a:gd name="T62" fmla="*/ 362 w 856"/>
                  <a:gd name="T63" fmla="*/ 620 h 640"/>
                  <a:gd name="T64" fmla="*/ 322 w 856"/>
                  <a:gd name="T65" fmla="*/ 576 h 640"/>
                  <a:gd name="T66" fmla="*/ 316 w 856"/>
                  <a:gd name="T67" fmla="*/ 532 h 640"/>
                  <a:gd name="T68" fmla="*/ 272 w 856"/>
                  <a:gd name="T69" fmla="*/ 500 h 640"/>
                  <a:gd name="T70" fmla="*/ 270 w 856"/>
                  <a:gd name="T71" fmla="*/ 472 h 640"/>
                  <a:gd name="T72" fmla="*/ 306 w 856"/>
                  <a:gd name="T73" fmla="*/ 466 h 640"/>
                  <a:gd name="T74" fmla="*/ 306 w 856"/>
                  <a:gd name="T75" fmla="*/ 428 h 640"/>
                  <a:gd name="T76" fmla="*/ 276 w 856"/>
                  <a:gd name="T77" fmla="*/ 398 h 640"/>
                  <a:gd name="T78" fmla="*/ 306 w 856"/>
                  <a:gd name="T79" fmla="*/ 384 h 640"/>
                  <a:gd name="T80" fmla="*/ 264 w 856"/>
                  <a:gd name="T81" fmla="*/ 368 h 640"/>
                  <a:gd name="T82" fmla="*/ 236 w 856"/>
                  <a:gd name="T83" fmla="*/ 298 h 640"/>
                  <a:gd name="T84" fmla="*/ 176 w 856"/>
                  <a:gd name="T85" fmla="*/ 246 h 640"/>
                  <a:gd name="T86" fmla="*/ 96 w 856"/>
                  <a:gd name="T87" fmla="*/ 236 h 640"/>
                  <a:gd name="T88" fmla="*/ 48 w 856"/>
                  <a:gd name="T89" fmla="*/ 234 h 640"/>
                  <a:gd name="T90" fmla="*/ 38 w 856"/>
                  <a:gd name="T91" fmla="*/ 224 h 640"/>
                  <a:gd name="T92" fmla="*/ 90 w 856"/>
                  <a:gd name="T93" fmla="*/ 206 h 640"/>
                  <a:gd name="T94" fmla="*/ 36 w 856"/>
                  <a:gd name="T95" fmla="*/ 198 h 640"/>
                  <a:gd name="T96" fmla="*/ 30 w 856"/>
                  <a:gd name="T97" fmla="*/ 164 h 640"/>
                  <a:gd name="T98" fmla="*/ 110 w 856"/>
                  <a:gd name="T99" fmla="*/ 140 h 640"/>
                  <a:gd name="T100" fmla="*/ 92 w 856"/>
                  <a:gd name="T101" fmla="*/ 102 h 640"/>
                  <a:gd name="T102" fmla="*/ 170 w 856"/>
                  <a:gd name="T103" fmla="*/ 72 h 640"/>
                  <a:gd name="T104" fmla="*/ 212 w 856"/>
                  <a:gd name="T105" fmla="*/ 72 h 640"/>
                  <a:gd name="T106" fmla="*/ 200 w 856"/>
                  <a:gd name="T107" fmla="*/ 52 h 640"/>
                  <a:gd name="T108" fmla="*/ 278 w 856"/>
                  <a:gd name="T109" fmla="*/ 44 h 640"/>
                  <a:gd name="T110" fmla="*/ 320 w 856"/>
                  <a:gd name="T111" fmla="*/ 40 h 640"/>
                  <a:gd name="T112" fmla="*/ 402 w 856"/>
                  <a:gd name="T113" fmla="*/ 62 h 640"/>
                  <a:gd name="T114" fmla="*/ 402 w 856"/>
                  <a:gd name="T115" fmla="*/ 14 h 640"/>
                  <a:gd name="T116" fmla="*/ 500 w 856"/>
                  <a:gd name="T117" fmla="*/ 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6" h="640">
                    <a:moveTo>
                      <a:pt x="606" y="0"/>
                    </a:moveTo>
                    <a:lnTo>
                      <a:pt x="638" y="4"/>
                    </a:lnTo>
                    <a:lnTo>
                      <a:pt x="664" y="12"/>
                    </a:lnTo>
                    <a:lnTo>
                      <a:pt x="674" y="16"/>
                    </a:lnTo>
                    <a:lnTo>
                      <a:pt x="678" y="22"/>
                    </a:lnTo>
                    <a:lnTo>
                      <a:pt x="726" y="34"/>
                    </a:lnTo>
                    <a:lnTo>
                      <a:pt x="712" y="44"/>
                    </a:lnTo>
                    <a:lnTo>
                      <a:pt x="658" y="50"/>
                    </a:lnTo>
                    <a:lnTo>
                      <a:pt x="602" y="52"/>
                    </a:lnTo>
                    <a:lnTo>
                      <a:pt x="596" y="64"/>
                    </a:lnTo>
                    <a:lnTo>
                      <a:pt x="618" y="58"/>
                    </a:lnTo>
                    <a:lnTo>
                      <a:pt x="672" y="60"/>
                    </a:lnTo>
                    <a:lnTo>
                      <a:pt x="660" y="68"/>
                    </a:lnTo>
                    <a:lnTo>
                      <a:pt x="646" y="72"/>
                    </a:lnTo>
                    <a:lnTo>
                      <a:pt x="654" y="74"/>
                    </a:lnTo>
                    <a:lnTo>
                      <a:pt x="678" y="68"/>
                    </a:lnTo>
                    <a:lnTo>
                      <a:pt x="690" y="62"/>
                    </a:lnTo>
                    <a:lnTo>
                      <a:pt x="696" y="52"/>
                    </a:lnTo>
                    <a:lnTo>
                      <a:pt x="712" y="52"/>
                    </a:lnTo>
                    <a:lnTo>
                      <a:pt x="718" y="60"/>
                    </a:lnTo>
                    <a:lnTo>
                      <a:pt x="718" y="74"/>
                    </a:lnTo>
                    <a:lnTo>
                      <a:pt x="690" y="94"/>
                    </a:lnTo>
                    <a:lnTo>
                      <a:pt x="686" y="102"/>
                    </a:lnTo>
                    <a:lnTo>
                      <a:pt x="706" y="92"/>
                    </a:lnTo>
                    <a:lnTo>
                      <a:pt x="730" y="78"/>
                    </a:lnTo>
                    <a:lnTo>
                      <a:pt x="744" y="66"/>
                    </a:lnTo>
                    <a:lnTo>
                      <a:pt x="774" y="76"/>
                    </a:lnTo>
                    <a:lnTo>
                      <a:pt x="788" y="62"/>
                    </a:lnTo>
                    <a:lnTo>
                      <a:pt x="814" y="60"/>
                    </a:lnTo>
                    <a:lnTo>
                      <a:pt x="842" y="64"/>
                    </a:lnTo>
                    <a:lnTo>
                      <a:pt x="856" y="72"/>
                    </a:lnTo>
                    <a:lnTo>
                      <a:pt x="844" y="80"/>
                    </a:lnTo>
                    <a:lnTo>
                      <a:pt x="822" y="88"/>
                    </a:lnTo>
                    <a:lnTo>
                      <a:pt x="816" y="96"/>
                    </a:lnTo>
                    <a:lnTo>
                      <a:pt x="806" y="98"/>
                    </a:lnTo>
                    <a:lnTo>
                      <a:pt x="776" y="98"/>
                    </a:lnTo>
                    <a:lnTo>
                      <a:pt x="758" y="104"/>
                    </a:lnTo>
                    <a:lnTo>
                      <a:pt x="774" y="108"/>
                    </a:lnTo>
                    <a:lnTo>
                      <a:pt x="798" y="110"/>
                    </a:lnTo>
                    <a:lnTo>
                      <a:pt x="790" y="116"/>
                    </a:lnTo>
                    <a:lnTo>
                      <a:pt x="758" y="114"/>
                    </a:lnTo>
                    <a:lnTo>
                      <a:pt x="742" y="118"/>
                    </a:lnTo>
                    <a:lnTo>
                      <a:pt x="748" y="126"/>
                    </a:lnTo>
                    <a:lnTo>
                      <a:pt x="772" y="124"/>
                    </a:lnTo>
                    <a:lnTo>
                      <a:pt x="780" y="124"/>
                    </a:lnTo>
                    <a:lnTo>
                      <a:pt x="774" y="130"/>
                    </a:lnTo>
                    <a:lnTo>
                      <a:pt x="752" y="136"/>
                    </a:lnTo>
                    <a:lnTo>
                      <a:pt x="750" y="152"/>
                    </a:lnTo>
                    <a:lnTo>
                      <a:pt x="732" y="162"/>
                    </a:lnTo>
                    <a:lnTo>
                      <a:pt x="724" y="186"/>
                    </a:lnTo>
                    <a:lnTo>
                      <a:pt x="732" y="188"/>
                    </a:lnTo>
                    <a:lnTo>
                      <a:pt x="756" y="190"/>
                    </a:lnTo>
                    <a:lnTo>
                      <a:pt x="744" y="198"/>
                    </a:lnTo>
                    <a:lnTo>
                      <a:pt x="744" y="200"/>
                    </a:lnTo>
                    <a:lnTo>
                      <a:pt x="746" y="202"/>
                    </a:lnTo>
                    <a:lnTo>
                      <a:pt x="748" y="204"/>
                    </a:lnTo>
                    <a:lnTo>
                      <a:pt x="760" y="210"/>
                    </a:lnTo>
                    <a:lnTo>
                      <a:pt x="774" y="214"/>
                    </a:lnTo>
                    <a:lnTo>
                      <a:pt x="770" y="224"/>
                    </a:lnTo>
                    <a:lnTo>
                      <a:pt x="766" y="230"/>
                    </a:lnTo>
                    <a:lnTo>
                      <a:pt x="764" y="232"/>
                    </a:lnTo>
                    <a:lnTo>
                      <a:pt x="754" y="226"/>
                    </a:lnTo>
                    <a:lnTo>
                      <a:pt x="744" y="218"/>
                    </a:lnTo>
                    <a:lnTo>
                      <a:pt x="726" y="222"/>
                    </a:lnTo>
                    <a:lnTo>
                      <a:pt x="726" y="234"/>
                    </a:lnTo>
                    <a:lnTo>
                      <a:pt x="742" y="240"/>
                    </a:lnTo>
                    <a:lnTo>
                      <a:pt x="758" y="250"/>
                    </a:lnTo>
                    <a:lnTo>
                      <a:pt x="756" y="264"/>
                    </a:lnTo>
                    <a:lnTo>
                      <a:pt x="738" y="266"/>
                    </a:lnTo>
                    <a:lnTo>
                      <a:pt x="748" y="280"/>
                    </a:lnTo>
                    <a:lnTo>
                      <a:pt x="754" y="286"/>
                    </a:lnTo>
                    <a:lnTo>
                      <a:pt x="758" y="290"/>
                    </a:lnTo>
                    <a:lnTo>
                      <a:pt x="758" y="294"/>
                    </a:lnTo>
                    <a:lnTo>
                      <a:pt x="746" y="298"/>
                    </a:lnTo>
                    <a:lnTo>
                      <a:pt x="736" y="300"/>
                    </a:lnTo>
                    <a:lnTo>
                      <a:pt x="740" y="314"/>
                    </a:lnTo>
                    <a:lnTo>
                      <a:pt x="724" y="318"/>
                    </a:lnTo>
                    <a:lnTo>
                      <a:pt x="704" y="318"/>
                    </a:lnTo>
                    <a:lnTo>
                      <a:pt x="684" y="316"/>
                    </a:lnTo>
                    <a:lnTo>
                      <a:pt x="674" y="322"/>
                    </a:lnTo>
                    <a:lnTo>
                      <a:pt x="684" y="332"/>
                    </a:lnTo>
                    <a:lnTo>
                      <a:pt x="712" y="332"/>
                    </a:lnTo>
                    <a:lnTo>
                      <a:pt x="716" y="342"/>
                    </a:lnTo>
                    <a:lnTo>
                      <a:pt x="712" y="358"/>
                    </a:lnTo>
                    <a:lnTo>
                      <a:pt x="696" y="346"/>
                    </a:lnTo>
                    <a:lnTo>
                      <a:pt x="690" y="346"/>
                    </a:lnTo>
                    <a:lnTo>
                      <a:pt x="692" y="350"/>
                    </a:lnTo>
                    <a:lnTo>
                      <a:pt x="716" y="366"/>
                    </a:lnTo>
                    <a:lnTo>
                      <a:pt x="722" y="398"/>
                    </a:lnTo>
                    <a:lnTo>
                      <a:pt x="704" y="398"/>
                    </a:lnTo>
                    <a:lnTo>
                      <a:pt x="686" y="384"/>
                    </a:lnTo>
                    <a:lnTo>
                      <a:pt x="674" y="372"/>
                    </a:lnTo>
                    <a:lnTo>
                      <a:pt x="668" y="370"/>
                    </a:lnTo>
                    <a:lnTo>
                      <a:pt x="668" y="386"/>
                    </a:lnTo>
                    <a:lnTo>
                      <a:pt x="674" y="398"/>
                    </a:lnTo>
                    <a:lnTo>
                      <a:pt x="694" y="404"/>
                    </a:lnTo>
                    <a:lnTo>
                      <a:pt x="716" y="406"/>
                    </a:lnTo>
                    <a:lnTo>
                      <a:pt x="704" y="414"/>
                    </a:lnTo>
                    <a:lnTo>
                      <a:pt x="670" y="432"/>
                    </a:lnTo>
                    <a:lnTo>
                      <a:pt x="656" y="444"/>
                    </a:lnTo>
                    <a:lnTo>
                      <a:pt x="602" y="454"/>
                    </a:lnTo>
                    <a:lnTo>
                      <a:pt x="586" y="458"/>
                    </a:lnTo>
                    <a:lnTo>
                      <a:pt x="576" y="452"/>
                    </a:lnTo>
                    <a:lnTo>
                      <a:pt x="572" y="460"/>
                    </a:lnTo>
                    <a:lnTo>
                      <a:pt x="560" y="470"/>
                    </a:lnTo>
                    <a:lnTo>
                      <a:pt x="542" y="494"/>
                    </a:lnTo>
                    <a:lnTo>
                      <a:pt x="518" y="504"/>
                    </a:lnTo>
                    <a:lnTo>
                      <a:pt x="500" y="512"/>
                    </a:lnTo>
                    <a:lnTo>
                      <a:pt x="486" y="512"/>
                    </a:lnTo>
                    <a:lnTo>
                      <a:pt x="468" y="516"/>
                    </a:lnTo>
                    <a:lnTo>
                      <a:pt x="462" y="520"/>
                    </a:lnTo>
                    <a:lnTo>
                      <a:pt x="462" y="526"/>
                    </a:lnTo>
                    <a:lnTo>
                      <a:pt x="454" y="530"/>
                    </a:lnTo>
                    <a:lnTo>
                      <a:pt x="456" y="542"/>
                    </a:lnTo>
                    <a:lnTo>
                      <a:pt x="450" y="548"/>
                    </a:lnTo>
                    <a:lnTo>
                      <a:pt x="452" y="554"/>
                    </a:lnTo>
                    <a:lnTo>
                      <a:pt x="448" y="568"/>
                    </a:lnTo>
                    <a:lnTo>
                      <a:pt x="434" y="580"/>
                    </a:lnTo>
                    <a:lnTo>
                      <a:pt x="422" y="582"/>
                    </a:lnTo>
                    <a:lnTo>
                      <a:pt x="428" y="588"/>
                    </a:lnTo>
                    <a:lnTo>
                      <a:pt x="430" y="594"/>
                    </a:lnTo>
                    <a:lnTo>
                      <a:pt x="424" y="614"/>
                    </a:lnTo>
                    <a:lnTo>
                      <a:pt x="412" y="640"/>
                    </a:lnTo>
                    <a:lnTo>
                      <a:pt x="396" y="638"/>
                    </a:lnTo>
                    <a:lnTo>
                      <a:pt x="382" y="628"/>
                    </a:lnTo>
                    <a:lnTo>
                      <a:pt x="380" y="616"/>
                    </a:lnTo>
                    <a:lnTo>
                      <a:pt x="370" y="620"/>
                    </a:lnTo>
                    <a:lnTo>
                      <a:pt x="362" y="620"/>
                    </a:lnTo>
                    <a:lnTo>
                      <a:pt x="348" y="626"/>
                    </a:lnTo>
                    <a:lnTo>
                      <a:pt x="334" y="600"/>
                    </a:lnTo>
                    <a:lnTo>
                      <a:pt x="318" y="584"/>
                    </a:lnTo>
                    <a:lnTo>
                      <a:pt x="322" y="576"/>
                    </a:lnTo>
                    <a:lnTo>
                      <a:pt x="310" y="566"/>
                    </a:lnTo>
                    <a:lnTo>
                      <a:pt x="310" y="552"/>
                    </a:lnTo>
                    <a:lnTo>
                      <a:pt x="322" y="540"/>
                    </a:lnTo>
                    <a:lnTo>
                      <a:pt x="316" y="532"/>
                    </a:lnTo>
                    <a:lnTo>
                      <a:pt x="304" y="536"/>
                    </a:lnTo>
                    <a:lnTo>
                      <a:pt x="290" y="526"/>
                    </a:lnTo>
                    <a:lnTo>
                      <a:pt x="278" y="512"/>
                    </a:lnTo>
                    <a:lnTo>
                      <a:pt x="272" y="500"/>
                    </a:lnTo>
                    <a:lnTo>
                      <a:pt x="278" y="488"/>
                    </a:lnTo>
                    <a:lnTo>
                      <a:pt x="282" y="482"/>
                    </a:lnTo>
                    <a:lnTo>
                      <a:pt x="272" y="482"/>
                    </a:lnTo>
                    <a:lnTo>
                      <a:pt x="270" y="472"/>
                    </a:lnTo>
                    <a:lnTo>
                      <a:pt x="278" y="462"/>
                    </a:lnTo>
                    <a:lnTo>
                      <a:pt x="284" y="462"/>
                    </a:lnTo>
                    <a:lnTo>
                      <a:pt x="300" y="466"/>
                    </a:lnTo>
                    <a:lnTo>
                      <a:pt x="306" y="466"/>
                    </a:lnTo>
                    <a:lnTo>
                      <a:pt x="308" y="466"/>
                    </a:lnTo>
                    <a:lnTo>
                      <a:pt x="310" y="466"/>
                    </a:lnTo>
                    <a:lnTo>
                      <a:pt x="306" y="448"/>
                    </a:lnTo>
                    <a:lnTo>
                      <a:pt x="306" y="428"/>
                    </a:lnTo>
                    <a:lnTo>
                      <a:pt x="318" y="416"/>
                    </a:lnTo>
                    <a:lnTo>
                      <a:pt x="314" y="408"/>
                    </a:lnTo>
                    <a:lnTo>
                      <a:pt x="294" y="408"/>
                    </a:lnTo>
                    <a:lnTo>
                      <a:pt x="276" y="398"/>
                    </a:lnTo>
                    <a:lnTo>
                      <a:pt x="264" y="390"/>
                    </a:lnTo>
                    <a:lnTo>
                      <a:pt x="284" y="388"/>
                    </a:lnTo>
                    <a:lnTo>
                      <a:pt x="306" y="396"/>
                    </a:lnTo>
                    <a:lnTo>
                      <a:pt x="306" y="384"/>
                    </a:lnTo>
                    <a:lnTo>
                      <a:pt x="294" y="370"/>
                    </a:lnTo>
                    <a:lnTo>
                      <a:pt x="286" y="366"/>
                    </a:lnTo>
                    <a:lnTo>
                      <a:pt x="272" y="358"/>
                    </a:lnTo>
                    <a:lnTo>
                      <a:pt x="264" y="368"/>
                    </a:lnTo>
                    <a:lnTo>
                      <a:pt x="244" y="370"/>
                    </a:lnTo>
                    <a:lnTo>
                      <a:pt x="244" y="356"/>
                    </a:lnTo>
                    <a:lnTo>
                      <a:pt x="258" y="338"/>
                    </a:lnTo>
                    <a:lnTo>
                      <a:pt x="236" y="298"/>
                    </a:lnTo>
                    <a:lnTo>
                      <a:pt x="212" y="274"/>
                    </a:lnTo>
                    <a:lnTo>
                      <a:pt x="204" y="264"/>
                    </a:lnTo>
                    <a:lnTo>
                      <a:pt x="202" y="254"/>
                    </a:lnTo>
                    <a:lnTo>
                      <a:pt x="176" y="246"/>
                    </a:lnTo>
                    <a:lnTo>
                      <a:pt x="132" y="234"/>
                    </a:lnTo>
                    <a:lnTo>
                      <a:pt x="124" y="238"/>
                    </a:lnTo>
                    <a:lnTo>
                      <a:pt x="106" y="246"/>
                    </a:lnTo>
                    <a:lnTo>
                      <a:pt x="96" y="236"/>
                    </a:lnTo>
                    <a:lnTo>
                      <a:pt x="90" y="244"/>
                    </a:lnTo>
                    <a:lnTo>
                      <a:pt x="84" y="248"/>
                    </a:lnTo>
                    <a:lnTo>
                      <a:pt x="68" y="244"/>
                    </a:lnTo>
                    <a:lnTo>
                      <a:pt x="48" y="234"/>
                    </a:lnTo>
                    <a:lnTo>
                      <a:pt x="62" y="230"/>
                    </a:lnTo>
                    <a:lnTo>
                      <a:pt x="68" y="226"/>
                    </a:lnTo>
                    <a:lnTo>
                      <a:pt x="56" y="224"/>
                    </a:lnTo>
                    <a:lnTo>
                      <a:pt x="38" y="224"/>
                    </a:lnTo>
                    <a:lnTo>
                      <a:pt x="22" y="214"/>
                    </a:lnTo>
                    <a:lnTo>
                      <a:pt x="28" y="210"/>
                    </a:lnTo>
                    <a:lnTo>
                      <a:pt x="54" y="210"/>
                    </a:lnTo>
                    <a:lnTo>
                      <a:pt x="90" y="206"/>
                    </a:lnTo>
                    <a:lnTo>
                      <a:pt x="92" y="198"/>
                    </a:lnTo>
                    <a:lnTo>
                      <a:pt x="76" y="198"/>
                    </a:lnTo>
                    <a:lnTo>
                      <a:pt x="56" y="200"/>
                    </a:lnTo>
                    <a:lnTo>
                      <a:pt x="36" y="198"/>
                    </a:lnTo>
                    <a:lnTo>
                      <a:pt x="8" y="184"/>
                    </a:lnTo>
                    <a:lnTo>
                      <a:pt x="0" y="176"/>
                    </a:lnTo>
                    <a:lnTo>
                      <a:pt x="8" y="168"/>
                    </a:lnTo>
                    <a:lnTo>
                      <a:pt x="30" y="164"/>
                    </a:lnTo>
                    <a:lnTo>
                      <a:pt x="52" y="162"/>
                    </a:lnTo>
                    <a:lnTo>
                      <a:pt x="68" y="152"/>
                    </a:lnTo>
                    <a:lnTo>
                      <a:pt x="96" y="152"/>
                    </a:lnTo>
                    <a:lnTo>
                      <a:pt x="110" y="140"/>
                    </a:lnTo>
                    <a:lnTo>
                      <a:pt x="112" y="120"/>
                    </a:lnTo>
                    <a:lnTo>
                      <a:pt x="100" y="126"/>
                    </a:lnTo>
                    <a:lnTo>
                      <a:pt x="74" y="114"/>
                    </a:lnTo>
                    <a:lnTo>
                      <a:pt x="92" y="102"/>
                    </a:lnTo>
                    <a:lnTo>
                      <a:pt x="114" y="92"/>
                    </a:lnTo>
                    <a:lnTo>
                      <a:pt x="144" y="82"/>
                    </a:lnTo>
                    <a:lnTo>
                      <a:pt x="164" y="90"/>
                    </a:lnTo>
                    <a:lnTo>
                      <a:pt x="170" y="72"/>
                    </a:lnTo>
                    <a:lnTo>
                      <a:pt x="162" y="64"/>
                    </a:lnTo>
                    <a:lnTo>
                      <a:pt x="190" y="60"/>
                    </a:lnTo>
                    <a:lnTo>
                      <a:pt x="198" y="68"/>
                    </a:lnTo>
                    <a:lnTo>
                      <a:pt x="212" y="72"/>
                    </a:lnTo>
                    <a:lnTo>
                      <a:pt x="206" y="62"/>
                    </a:lnTo>
                    <a:lnTo>
                      <a:pt x="202" y="56"/>
                    </a:lnTo>
                    <a:lnTo>
                      <a:pt x="200" y="54"/>
                    </a:lnTo>
                    <a:lnTo>
                      <a:pt x="200" y="52"/>
                    </a:lnTo>
                    <a:lnTo>
                      <a:pt x="264" y="46"/>
                    </a:lnTo>
                    <a:lnTo>
                      <a:pt x="272" y="64"/>
                    </a:lnTo>
                    <a:lnTo>
                      <a:pt x="282" y="60"/>
                    </a:lnTo>
                    <a:lnTo>
                      <a:pt x="278" y="44"/>
                    </a:lnTo>
                    <a:lnTo>
                      <a:pt x="306" y="60"/>
                    </a:lnTo>
                    <a:lnTo>
                      <a:pt x="326" y="60"/>
                    </a:lnTo>
                    <a:lnTo>
                      <a:pt x="312" y="50"/>
                    </a:lnTo>
                    <a:lnTo>
                      <a:pt x="320" y="40"/>
                    </a:lnTo>
                    <a:lnTo>
                      <a:pt x="334" y="40"/>
                    </a:lnTo>
                    <a:lnTo>
                      <a:pt x="360" y="50"/>
                    </a:lnTo>
                    <a:lnTo>
                      <a:pt x="394" y="66"/>
                    </a:lnTo>
                    <a:lnTo>
                      <a:pt x="402" y="62"/>
                    </a:lnTo>
                    <a:lnTo>
                      <a:pt x="356" y="36"/>
                    </a:lnTo>
                    <a:lnTo>
                      <a:pt x="376" y="30"/>
                    </a:lnTo>
                    <a:lnTo>
                      <a:pt x="378" y="22"/>
                    </a:lnTo>
                    <a:lnTo>
                      <a:pt x="402" y="14"/>
                    </a:lnTo>
                    <a:lnTo>
                      <a:pt x="426" y="14"/>
                    </a:lnTo>
                    <a:lnTo>
                      <a:pt x="454" y="16"/>
                    </a:lnTo>
                    <a:lnTo>
                      <a:pt x="476" y="14"/>
                    </a:lnTo>
                    <a:lnTo>
                      <a:pt x="500" y="4"/>
                    </a:lnTo>
                    <a:lnTo>
                      <a:pt x="550" y="0"/>
                    </a:lnTo>
                    <a:lnTo>
                      <a:pt x="60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8" name="Freeform 9">
                <a:extLst>
                  <a:ext uri="{FF2B5EF4-FFF2-40B4-BE49-F238E27FC236}">
                    <a16:creationId xmlns:a16="http://schemas.microsoft.com/office/drawing/2014/main" id="{917A9616-3F6E-890D-E0A1-A35425260831}"/>
                  </a:ext>
                </a:extLst>
              </p:cNvPr>
              <p:cNvSpPr>
                <a:spLocks/>
              </p:cNvSpPr>
              <p:nvPr/>
            </p:nvSpPr>
            <p:spPr bwMode="auto">
              <a:xfrm>
                <a:off x="3577420" y="1242716"/>
                <a:ext cx="1825877" cy="1369412"/>
              </a:xfrm>
              <a:custGeom>
                <a:avLst/>
                <a:gdLst>
                  <a:gd name="T0" fmla="*/ 430 w 864"/>
                  <a:gd name="T1" fmla="*/ 14 h 648"/>
                  <a:gd name="T2" fmla="*/ 378 w 864"/>
                  <a:gd name="T3" fmla="*/ 26 h 648"/>
                  <a:gd name="T4" fmla="*/ 398 w 864"/>
                  <a:gd name="T5" fmla="*/ 66 h 648"/>
                  <a:gd name="T6" fmla="*/ 312 w 864"/>
                  <a:gd name="T7" fmla="*/ 52 h 648"/>
                  <a:gd name="T8" fmla="*/ 282 w 864"/>
                  <a:gd name="T9" fmla="*/ 44 h 648"/>
                  <a:gd name="T10" fmla="*/ 272 w 864"/>
                  <a:gd name="T11" fmla="*/ 48 h 648"/>
                  <a:gd name="T12" fmla="*/ 200 w 864"/>
                  <a:gd name="T13" fmla="*/ 58 h 648"/>
                  <a:gd name="T14" fmla="*/ 194 w 864"/>
                  <a:gd name="T15" fmla="*/ 60 h 648"/>
                  <a:gd name="T16" fmla="*/ 166 w 864"/>
                  <a:gd name="T17" fmla="*/ 88 h 648"/>
                  <a:gd name="T18" fmla="*/ 94 w 864"/>
                  <a:gd name="T19" fmla="*/ 102 h 648"/>
                  <a:gd name="T20" fmla="*/ 102 w 864"/>
                  <a:gd name="T21" fmla="*/ 134 h 648"/>
                  <a:gd name="T22" fmla="*/ 70 w 864"/>
                  <a:gd name="T23" fmla="*/ 152 h 648"/>
                  <a:gd name="T24" fmla="*/ 2 w 864"/>
                  <a:gd name="T25" fmla="*/ 182 h 648"/>
                  <a:gd name="T26" fmla="*/ 60 w 864"/>
                  <a:gd name="T27" fmla="*/ 208 h 648"/>
                  <a:gd name="T28" fmla="*/ 24 w 864"/>
                  <a:gd name="T29" fmla="*/ 216 h 648"/>
                  <a:gd name="T30" fmla="*/ 50 w 864"/>
                  <a:gd name="T31" fmla="*/ 234 h 648"/>
                  <a:gd name="T32" fmla="*/ 72 w 864"/>
                  <a:gd name="T33" fmla="*/ 252 h 648"/>
                  <a:gd name="T34" fmla="*/ 100 w 864"/>
                  <a:gd name="T35" fmla="*/ 246 h 648"/>
                  <a:gd name="T36" fmla="*/ 202 w 864"/>
                  <a:gd name="T37" fmla="*/ 262 h 648"/>
                  <a:gd name="T38" fmla="*/ 244 w 864"/>
                  <a:gd name="T39" fmla="*/ 360 h 648"/>
                  <a:gd name="T40" fmla="*/ 268 w 864"/>
                  <a:gd name="T41" fmla="*/ 376 h 648"/>
                  <a:gd name="T42" fmla="*/ 288 w 864"/>
                  <a:gd name="T43" fmla="*/ 388 h 648"/>
                  <a:gd name="T44" fmla="*/ 264 w 864"/>
                  <a:gd name="T45" fmla="*/ 394 h 648"/>
                  <a:gd name="T46" fmla="*/ 308 w 864"/>
                  <a:gd name="T47" fmla="*/ 428 h 648"/>
                  <a:gd name="T48" fmla="*/ 306 w 864"/>
                  <a:gd name="T49" fmla="*/ 466 h 648"/>
                  <a:gd name="T50" fmla="*/ 270 w 864"/>
                  <a:gd name="T51" fmla="*/ 474 h 648"/>
                  <a:gd name="T52" fmla="*/ 272 w 864"/>
                  <a:gd name="T53" fmla="*/ 506 h 648"/>
                  <a:gd name="T54" fmla="*/ 308 w 864"/>
                  <a:gd name="T55" fmla="*/ 544 h 648"/>
                  <a:gd name="T56" fmla="*/ 322 w 864"/>
                  <a:gd name="T57" fmla="*/ 580 h 648"/>
                  <a:gd name="T58" fmla="*/ 352 w 864"/>
                  <a:gd name="T59" fmla="*/ 634 h 648"/>
                  <a:gd name="T60" fmla="*/ 384 w 864"/>
                  <a:gd name="T61" fmla="*/ 634 h 648"/>
                  <a:gd name="T62" fmla="*/ 420 w 864"/>
                  <a:gd name="T63" fmla="*/ 646 h 648"/>
                  <a:gd name="T64" fmla="*/ 436 w 864"/>
                  <a:gd name="T65" fmla="*/ 590 h 648"/>
                  <a:gd name="T66" fmla="*/ 460 w 864"/>
                  <a:gd name="T67" fmla="*/ 560 h 648"/>
                  <a:gd name="T68" fmla="*/ 470 w 864"/>
                  <a:gd name="T69" fmla="*/ 530 h 648"/>
                  <a:gd name="T70" fmla="*/ 548 w 864"/>
                  <a:gd name="T71" fmla="*/ 502 h 648"/>
                  <a:gd name="T72" fmla="*/ 590 w 864"/>
                  <a:gd name="T73" fmla="*/ 466 h 648"/>
                  <a:gd name="T74" fmla="*/ 722 w 864"/>
                  <a:gd name="T75" fmla="*/ 414 h 648"/>
                  <a:gd name="T76" fmla="*/ 726 w 864"/>
                  <a:gd name="T77" fmla="*/ 406 h 648"/>
                  <a:gd name="T78" fmla="*/ 720 w 864"/>
                  <a:gd name="T79" fmla="*/ 362 h 648"/>
                  <a:gd name="T80" fmla="*/ 684 w 864"/>
                  <a:gd name="T81" fmla="*/ 328 h 648"/>
                  <a:gd name="T82" fmla="*/ 748 w 864"/>
                  <a:gd name="T83" fmla="*/ 316 h 648"/>
                  <a:gd name="T84" fmla="*/ 766 w 864"/>
                  <a:gd name="T85" fmla="*/ 294 h 648"/>
                  <a:gd name="T86" fmla="*/ 766 w 864"/>
                  <a:gd name="T87" fmla="*/ 256 h 648"/>
                  <a:gd name="T88" fmla="*/ 756 w 864"/>
                  <a:gd name="T89" fmla="*/ 232 h 648"/>
                  <a:gd name="T90" fmla="*/ 778 w 864"/>
                  <a:gd name="T91" fmla="*/ 230 h 648"/>
                  <a:gd name="T92" fmla="*/ 754 w 864"/>
                  <a:gd name="T93" fmla="*/ 204 h 648"/>
                  <a:gd name="T94" fmla="*/ 760 w 864"/>
                  <a:gd name="T95" fmla="*/ 190 h 648"/>
                  <a:gd name="T96" fmla="*/ 778 w 864"/>
                  <a:gd name="T97" fmla="*/ 138 h 648"/>
                  <a:gd name="T98" fmla="*/ 794 w 864"/>
                  <a:gd name="T99" fmla="*/ 124 h 648"/>
                  <a:gd name="T100" fmla="*/ 804 w 864"/>
                  <a:gd name="T101" fmla="*/ 110 h 648"/>
                  <a:gd name="T102" fmla="*/ 822 w 864"/>
                  <a:gd name="T103" fmla="*/ 102 h 648"/>
                  <a:gd name="T104" fmla="*/ 864 w 864"/>
                  <a:gd name="T105" fmla="*/ 76 h 648"/>
                  <a:gd name="T106" fmla="*/ 818 w 864"/>
                  <a:gd name="T107" fmla="*/ 60 h 648"/>
                  <a:gd name="T108" fmla="*/ 746 w 864"/>
                  <a:gd name="T109" fmla="*/ 68 h 648"/>
                  <a:gd name="T110" fmla="*/ 720 w 864"/>
                  <a:gd name="T111" fmla="*/ 54 h 648"/>
                  <a:gd name="T112" fmla="*/ 732 w 864"/>
                  <a:gd name="T113" fmla="*/ 40 h 648"/>
                  <a:gd name="T114" fmla="*/ 670 w 864"/>
                  <a:gd name="T115" fmla="*/ 12 h 648"/>
                  <a:gd name="T116" fmla="*/ 610 w 864"/>
                  <a:gd name="T117" fmla="*/ 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4" h="648">
                    <a:moveTo>
                      <a:pt x="610" y="0"/>
                    </a:moveTo>
                    <a:lnTo>
                      <a:pt x="554" y="0"/>
                    </a:lnTo>
                    <a:lnTo>
                      <a:pt x="504" y="4"/>
                    </a:lnTo>
                    <a:lnTo>
                      <a:pt x="504" y="4"/>
                    </a:lnTo>
                    <a:lnTo>
                      <a:pt x="504" y="4"/>
                    </a:lnTo>
                    <a:lnTo>
                      <a:pt x="478" y="14"/>
                    </a:lnTo>
                    <a:lnTo>
                      <a:pt x="458" y="16"/>
                    </a:lnTo>
                    <a:lnTo>
                      <a:pt x="430" y="14"/>
                    </a:lnTo>
                    <a:lnTo>
                      <a:pt x="430" y="14"/>
                    </a:lnTo>
                    <a:lnTo>
                      <a:pt x="430" y="14"/>
                    </a:lnTo>
                    <a:lnTo>
                      <a:pt x="430" y="14"/>
                    </a:lnTo>
                    <a:lnTo>
                      <a:pt x="430" y="14"/>
                    </a:lnTo>
                    <a:lnTo>
                      <a:pt x="404" y="14"/>
                    </a:lnTo>
                    <a:lnTo>
                      <a:pt x="404" y="14"/>
                    </a:lnTo>
                    <a:lnTo>
                      <a:pt x="404" y="14"/>
                    </a:lnTo>
                    <a:lnTo>
                      <a:pt x="380" y="22"/>
                    </a:lnTo>
                    <a:lnTo>
                      <a:pt x="380" y="22"/>
                    </a:lnTo>
                    <a:lnTo>
                      <a:pt x="378" y="26"/>
                    </a:lnTo>
                    <a:lnTo>
                      <a:pt x="376" y="32"/>
                    </a:lnTo>
                    <a:lnTo>
                      <a:pt x="360" y="36"/>
                    </a:lnTo>
                    <a:lnTo>
                      <a:pt x="360" y="36"/>
                    </a:lnTo>
                    <a:lnTo>
                      <a:pt x="358" y="38"/>
                    </a:lnTo>
                    <a:lnTo>
                      <a:pt x="356" y="40"/>
                    </a:lnTo>
                    <a:lnTo>
                      <a:pt x="356" y="40"/>
                    </a:lnTo>
                    <a:lnTo>
                      <a:pt x="358" y="42"/>
                    </a:lnTo>
                    <a:lnTo>
                      <a:pt x="358" y="44"/>
                    </a:lnTo>
                    <a:lnTo>
                      <a:pt x="398" y="66"/>
                    </a:lnTo>
                    <a:lnTo>
                      <a:pt x="398" y="66"/>
                    </a:lnTo>
                    <a:lnTo>
                      <a:pt x="366" y="50"/>
                    </a:lnTo>
                    <a:lnTo>
                      <a:pt x="340" y="40"/>
                    </a:lnTo>
                    <a:lnTo>
                      <a:pt x="340" y="40"/>
                    </a:lnTo>
                    <a:lnTo>
                      <a:pt x="338" y="40"/>
                    </a:lnTo>
                    <a:lnTo>
                      <a:pt x="324" y="40"/>
                    </a:lnTo>
                    <a:lnTo>
                      <a:pt x="324" y="40"/>
                    </a:lnTo>
                    <a:lnTo>
                      <a:pt x="320" y="42"/>
                    </a:lnTo>
                    <a:lnTo>
                      <a:pt x="312" y="52"/>
                    </a:lnTo>
                    <a:lnTo>
                      <a:pt x="312" y="52"/>
                    </a:lnTo>
                    <a:lnTo>
                      <a:pt x="312" y="56"/>
                    </a:lnTo>
                    <a:lnTo>
                      <a:pt x="312" y="56"/>
                    </a:lnTo>
                    <a:lnTo>
                      <a:pt x="314" y="58"/>
                    </a:lnTo>
                    <a:lnTo>
                      <a:pt x="316" y="60"/>
                    </a:lnTo>
                    <a:lnTo>
                      <a:pt x="312" y="60"/>
                    </a:lnTo>
                    <a:lnTo>
                      <a:pt x="284" y="44"/>
                    </a:lnTo>
                    <a:lnTo>
                      <a:pt x="284" y="44"/>
                    </a:lnTo>
                    <a:lnTo>
                      <a:pt x="282" y="44"/>
                    </a:lnTo>
                    <a:lnTo>
                      <a:pt x="282" y="44"/>
                    </a:lnTo>
                    <a:lnTo>
                      <a:pt x="280" y="44"/>
                    </a:lnTo>
                    <a:lnTo>
                      <a:pt x="280" y="44"/>
                    </a:lnTo>
                    <a:lnTo>
                      <a:pt x="278" y="46"/>
                    </a:lnTo>
                    <a:lnTo>
                      <a:pt x="278" y="48"/>
                    </a:lnTo>
                    <a:lnTo>
                      <a:pt x="282" y="60"/>
                    </a:lnTo>
                    <a:lnTo>
                      <a:pt x="278" y="62"/>
                    </a:lnTo>
                    <a:lnTo>
                      <a:pt x="272" y="48"/>
                    </a:lnTo>
                    <a:lnTo>
                      <a:pt x="272" y="48"/>
                    </a:lnTo>
                    <a:lnTo>
                      <a:pt x="270" y="46"/>
                    </a:lnTo>
                    <a:lnTo>
                      <a:pt x="268" y="46"/>
                    </a:lnTo>
                    <a:lnTo>
                      <a:pt x="268" y="46"/>
                    </a:lnTo>
                    <a:lnTo>
                      <a:pt x="268" y="46"/>
                    </a:lnTo>
                    <a:lnTo>
                      <a:pt x="204" y="52"/>
                    </a:lnTo>
                    <a:lnTo>
                      <a:pt x="204" y="52"/>
                    </a:lnTo>
                    <a:lnTo>
                      <a:pt x="202" y="54"/>
                    </a:lnTo>
                    <a:lnTo>
                      <a:pt x="200" y="56"/>
                    </a:lnTo>
                    <a:lnTo>
                      <a:pt x="200" y="58"/>
                    </a:lnTo>
                    <a:lnTo>
                      <a:pt x="200" y="58"/>
                    </a:lnTo>
                    <a:lnTo>
                      <a:pt x="202" y="60"/>
                    </a:lnTo>
                    <a:lnTo>
                      <a:pt x="202" y="62"/>
                    </a:lnTo>
                    <a:lnTo>
                      <a:pt x="206" y="68"/>
                    </a:lnTo>
                    <a:lnTo>
                      <a:pt x="208" y="70"/>
                    </a:lnTo>
                    <a:lnTo>
                      <a:pt x="204" y="68"/>
                    </a:lnTo>
                    <a:lnTo>
                      <a:pt x="196" y="60"/>
                    </a:lnTo>
                    <a:lnTo>
                      <a:pt x="196" y="60"/>
                    </a:lnTo>
                    <a:lnTo>
                      <a:pt x="194" y="60"/>
                    </a:lnTo>
                    <a:lnTo>
                      <a:pt x="194" y="60"/>
                    </a:lnTo>
                    <a:lnTo>
                      <a:pt x="192" y="60"/>
                    </a:lnTo>
                    <a:lnTo>
                      <a:pt x="166" y="64"/>
                    </a:lnTo>
                    <a:lnTo>
                      <a:pt x="166" y="64"/>
                    </a:lnTo>
                    <a:lnTo>
                      <a:pt x="164" y="66"/>
                    </a:lnTo>
                    <a:lnTo>
                      <a:pt x="164" y="66"/>
                    </a:lnTo>
                    <a:lnTo>
                      <a:pt x="164" y="70"/>
                    </a:lnTo>
                    <a:lnTo>
                      <a:pt x="170" y="76"/>
                    </a:lnTo>
                    <a:lnTo>
                      <a:pt x="166" y="88"/>
                    </a:lnTo>
                    <a:lnTo>
                      <a:pt x="148" y="82"/>
                    </a:lnTo>
                    <a:lnTo>
                      <a:pt x="148" y="82"/>
                    </a:lnTo>
                    <a:lnTo>
                      <a:pt x="148" y="82"/>
                    </a:lnTo>
                    <a:lnTo>
                      <a:pt x="148" y="82"/>
                    </a:lnTo>
                    <a:lnTo>
                      <a:pt x="146" y="82"/>
                    </a:lnTo>
                    <a:lnTo>
                      <a:pt x="118" y="92"/>
                    </a:lnTo>
                    <a:lnTo>
                      <a:pt x="118" y="92"/>
                    </a:lnTo>
                    <a:lnTo>
                      <a:pt x="116" y="92"/>
                    </a:lnTo>
                    <a:lnTo>
                      <a:pt x="94" y="102"/>
                    </a:lnTo>
                    <a:lnTo>
                      <a:pt x="94" y="102"/>
                    </a:lnTo>
                    <a:lnTo>
                      <a:pt x="94" y="104"/>
                    </a:lnTo>
                    <a:lnTo>
                      <a:pt x="76" y="116"/>
                    </a:lnTo>
                    <a:lnTo>
                      <a:pt x="76" y="116"/>
                    </a:lnTo>
                    <a:lnTo>
                      <a:pt x="74" y="120"/>
                    </a:lnTo>
                    <a:lnTo>
                      <a:pt x="74" y="120"/>
                    </a:lnTo>
                    <a:lnTo>
                      <a:pt x="76" y="122"/>
                    </a:lnTo>
                    <a:lnTo>
                      <a:pt x="102" y="134"/>
                    </a:lnTo>
                    <a:lnTo>
                      <a:pt x="102" y="134"/>
                    </a:lnTo>
                    <a:lnTo>
                      <a:pt x="104" y="134"/>
                    </a:lnTo>
                    <a:lnTo>
                      <a:pt x="104" y="134"/>
                    </a:lnTo>
                    <a:lnTo>
                      <a:pt x="106" y="134"/>
                    </a:lnTo>
                    <a:lnTo>
                      <a:pt x="110" y="132"/>
                    </a:lnTo>
                    <a:lnTo>
                      <a:pt x="110" y="142"/>
                    </a:lnTo>
                    <a:lnTo>
                      <a:pt x="98" y="152"/>
                    </a:lnTo>
                    <a:lnTo>
                      <a:pt x="72" y="152"/>
                    </a:lnTo>
                    <a:lnTo>
                      <a:pt x="72" y="152"/>
                    </a:lnTo>
                    <a:lnTo>
                      <a:pt x="70" y="152"/>
                    </a:lnTo>
                    <a:lnTo>
                      <a:pt x="56" y="162"/>
                    </a:lnTo>
                    <a:lnTo>
                      <a:pt x="32" y="164"/>
                    </a:lnTo>
                    <a:lnTo>
                      <a:pt x="12" y="168"/>
                    </a:lnTo>
                    <a:lnTo>
                      <a:pt x="12" y="168"/>
                    </a:lnTo>
                    <a:lnTo>
                      <a:pt x="10" y="170"/>
                    </a:lnTo>
                    <a:lnTo>
                      <a:pt x="2" y="176"/>
                    </a:lnTo>
                    <a:lnTo>
                      <a:pt x="2" y="176"/>
                    </a:lnTo>
                    <a:lnTo>
                      <a:pt x="0" y="180"/>
                    </a:lnTo>
                    <a:lnTo>
                      <a:pt x="2" y="182"/>
                    </a:lnTo>
                    <a:lnTo>
                      <a:pt x="8" y="192"/>
                    </a:lnTo>
                    <a:lnTo>
                      <a:pt x="8" y="192"/>
                    </a:lnTo>
                    <a:lnTo>
                      <a:pt x="10" y="192"/>
                    </a:lnTo>
                    <a:lnTo>
                      <a:pt x="38" y="204"/>
                    </a:lnTo>
                    <a:lnTo>
                      <a:pt x="38" y="204"/>
                    </a:lnTo>
                    <a:lnTo>
                      <a:pt x="40" y="204"/>
                    </a:lnTo>
                    <a:lnTo>
                      <a:pt x="60" y="208"/>
                    </a:lnTo>
                    <a:lnTo>
                      <a:pt x="60" y="208"/>
                    </a:lnTo>
                    <a:lnTo>
                      <a:pt x="60" y="208"/>
                    </a:lnTo>
                    <a:lnTo>
                      <a:pt x="60" y="208"/>
                    </a:lnTo>
                    <a:lnTo>
                      <a:pt x="60" y="208"/>
                    </a:lnTo>
                    <a:lnTo>
                      <a:pt x="80" y="206"/>
                    </a:lnTo>
                    <a:lnTo>
                      <a:pt x="86" y="206"/>
                    </a:lnTo>
                    <a:lnTo>
                      <a:pt x="58" y="210"/>
                    </a:lnTo>
                    <a:lnTo>
                      <a:pt x="32" y="210"/>
                    </a:lnTo>
                    <a:lnTo>
                      <a:pt x="32" y="210"/>
                    </a:lnTo>
                    <a:lnTo>
                      <a:pt x="28" y="210"/>
                    </a:lnTo>
                    <a:lnTo>
                      <a:pt x="24" y="216"/>
                    </a:lnTo>
                    <a:lnTo>
                      <a:pt x="24" y="216"/>
                    </a:lnTo>
                    <a:lnTo>
                      <a:pt x="22" y="220"/>
                    </a:lnTo>
                    <a:lnTo>
                      <a:pt x="22" y="220"/>
                    </a:lnTo>
                    <a:lnTo>
                      <a:pt x="24" y="222"/>
                    </a:lnTo>
                    <a:lnTo>
                      <a:pt x="40" y="232"/>
                    </a:lnTo>
                    <a:lnTo>
                      <a:pt x="40" y="232"/>
                    </a:lnTo>
                    <a:lnTo>
                      <a:pt x="42" y="232"/>
                    </a:lnTo>
                    <a:lnTo>
                      <a:pt x="58" y="232"/>
                    </a:lnTo>
                    <a:lnTo>
                      <a:pt x="50" y="234"/>
                    </a:lnTo>
                    <a:lnTo>
                      <a:pt x="50" y="234"/>
                    </a:lnTo>
                    <a:lnTo>
                      <a:pt x="48" y="236"/>
                    </a:lnTo>
                    <a:lnTo>
                      <a:pt x="48" y="238"/>
                    </a:lnTo>
                    <a:lnTo>
                      <a:pt x="48" y="238"/>
                    </a:lnTo>
                    <a:lnTo>
                      <a:pt x="48" y="240"/>
                    </a:lnTo>
                    <a:lnTo>
                      <a:pt x="50" y="242"/>
                    </a:lnTo>
                    <a:lnTo>
                      <a:pt x="70" y="252"/>
                    </a:lnTo>
                    <a:lnTo>
                      <a:pt x="70" y="252"/>
                    </a:lnTo>
                    <a:lnTo>
                      <a:pt x="72" y="252"/>
                    </a:lnTo>
                    <a:lnTo>
                      <a:pt x="88" y="254"/>
                    </a:lnTo>
                    <a:lnTo>
                      <a:pt x="88" y="254"/>
                    </a:lnTo>
                    <a:lnTo>
                      <a:pt x="88" y="256"/>
                    </a:lnTo>
                    <a:lnTo>
                      <a:pt x="88" y="256"/>
                    </a:lnTo>
                    <a:lnTo>
                      <a:pt x="90" y="254"/>
                    </a:lnTo>
                    <a:lnTo>
                      <a:pt x="96" y="250"/>
                    </a:lnTo>
                    <a:lnTo>
                      <a:pt x="96" y="250"/>
                    </a:lnTo>
                    <a:lnTo>
                      <a:pt x="96" y="250"/>
                    </a:lnTo>
                    <a:lnTo>
                      <a:pt x="100" y="246"/>
                    </a:lnTo>
                    <a:lnTo>
                      <a:pt x="108" y="252"/>
                    </a:lnTo>
                    <a:lnTo>
                      <a:pt x="108" y="252"/>
                    </a:lnTo>
                    <a:lnTo>
                      <a:pt x="110" y="254"/>
                    </a:lnTo>
                    <a:lnTo>
                      <a:pt x="110" y="254"/>
                    </a:lnTo>
                    <a:lnTo>
                      <a:pt x="112" y="252"/>
                    </a:lnTo>
                    <a:lnTo>
                      <a:pt x="130" y="246"/>
                    </a:lnTo>
                    <a:lnTo>
                      <a:pt x="136" y="242"/>
                    </a:lnTo>
                    <a:lnTo>
                      <a:pt x="178" y="254"/>
                    </a:lnTo>
                    <a:lnTo>
                      <a:pt x="202" y="262"/>
                    </a:lnTo>
                    <a:lnTo>
                      <a:pt x="204" y="268"/>
                    </a:lnTo>
                    <a:lnTo>
                      <a:pt x="204" y="268"/>
                    </a:lnTo>
                    <a:lnTo>
                      <a:pt x="204" y="270"/>
                    </a:lnTo>
                    <a:lnTo>
                      <a:pt x="214" y="280"/>
                    </a:lnTo>
                    <a:lnTo>
                      <a:pt x="236" y="304"/>
                    </a:lnTo>
                    <a:lnTo>
                      <a:pt x="256" y="342"/>
                    </a:lnTo>
                    <a:lnTo>
                      <a:pt x="246" y="358"/>
                    </a:lnTo>
                    <a:lnTo>
                      <a:pt x="246" y="358"/>
                    </a:lnTo>
                    <a:lnTo>
                      <a:pt x="244" y="360"/>
                    </a:lnTo>
                    <a:lnTo>
                      <a:pt x="244" y="374"/>
                    </a:lnTo>
                    <a:lnTo>
                      <a:pt x="244" y="374"/>
                    </a:lnTo>
                    <a:lnTo>
                      <a:pt x="246" y="378"/>
                    </a:lnTo>
                    <a:lnTo>
                      <a:pt x="246" y="378"/>
                    </a:lnTo>
                    <a:lnTo>
                      <a:pt x="248" y="378"/>
                    </a:lnTo>
                    <a:lnTo>
                      <a:pt x="248" y="378"/>
                    </a:lnTo>
                    <a:lnTo>
                      <a:pt x="248" y="378"/>
                    </a:lnTo>
                    <a:lnTo>
                      <a:pt x="268" y="376"/>
                    </a:lnTo>
                    <a:lnTo>
                      <a:pt x="268" y="376"/>
                    </a:lnTo>
                    <a:lnTo>
                      <a:pt x="272" y="374"/>
                    </a:lnTo>
                    <a:lnTo>
                      <a:pt x="276" y="368"/>
                    </a:lnTo>
                    <a:lnTo>
                      <a:pt x="288" y="374"/>
                    </a:lnTo>
                    <a:lnTo>
                      <a:pt x="288" y="374"/>
                    </a:lnTo>
                    <a:lnTo>
                      <a:pt x="288" y="374"/>
                    </a:lnTo>
                    <a:lnTo>
                      <a:pt x="296" y="378"/>
                    </a:lnTo>
                    <a:lnTo>
                      <a:pt x="306" y="390"/>
                    </a:lnTo>
                    <a:lnTo>
                      <a:pt x="306" y="394"/>
                    </a:lnTo>
                    <a:lnTo>
                      <a:pt x="288" y="388"/>
                    </a:lnTo>
                    <a:lnTo>
                      <a:pt x="288" y="388"/>
                    </a:lnTo>
                    <a:lnTo>
                      <a:pt x="288" y="388"/>
                    </a:lnTo>
                    <a:lnTo>
                      <a:pt x="288" y="388"/>
                    </a:lnTo>
                    <a:lnTo>
                      <a:pt x="288" y="388"/>
                    </a:lnTo>
                    <a:lnTo>
                      <a:pt x="268" y="390"/>
                    </a:lnTo>
                    <a:lnTo>
                      <a:pt x="268" y="390"/>
                    </a:lnTo>
                    <a:lnTo>
                      <a:pt x="266" y="390"/>
                    </a:lnTo>
                    <a:lnTo>
                      <a:pt x="264" y="394"/>
                    </a:lnTo>
                    <a:lnTo>
                      <a:pt x="264" y="394"/>
                    </a:lnTo>
                    <a:lnTo>
                      <a:pt x="264" y="396"/>
                    </a:lnTo>
                    <a:lnTo>
                      <a:pt x="266" y="398"/>
                    </a:lnTo>
                    <a:lnTo>
                      <a:pt x="278" y="404"/>
                    </a:lnTo>
                    <a:lnTo>
                      <a:pt x="296" y="416"/>
                    </a:lnTo>
                    <a:lnTo>
                      <a:pt x="296" y="416"/>
                    </a:lnTo>
                    <a:lnTo>
                      <a:pt x="298" y="416"/>
                    </a:lnTo>
                    <a:lnTo>
                      <a:pt x="316" y="416"/>
                    </a:lnTo>
                    <a:lnTo>
                      <a:pt x="316" y="420"/>
                    </a:lnTo>
                    <a:lnTo>
                      <a:pt x="308" y="428"/>
                    </a:lnTo>
                    <a:lnTo>
                      <a:pt x="308" y="428"/>
                    </a:lnTo>
                    <a:lnTo>
                      <a:pt x="306" y="432"/>
                    </a:lnTo>
                    <a:lnTo>
                      <a:pt x="306" y="452"/>
                    </a:lnTo>
                    <a:lnTo>
                      <a:pt x="306" y="452"/>
                    </a:lnTo>
                    <a:lnTo>
                      <a:pt x="306" y="452"/>
                    </a:lnTo>
                    <a:lnTo>
                      <a:pt x="310" y="466"/>
                    </a:lnTo>
                    <a:lnTo>
                      <a:pt x="310" y="466"/>
                    </a:lnTo>
                    <a:lnTo>
                      <a:pt x="306" y="466"/>
                    </a:lnTo>
                    <a:lnTo>
                      <a:pt x="306" y="466"/>
                    </a:lnTo>
                    <a:lnTo>
                      <a:pt x="304" y="466"/>
                    </a:lnTo>
                    <a:lnTo>
                      <a:pt x="288" y="462"/>
                    </a:lnTo>
                    <a:lnTo>
                      <a:pt x="288" y="462"/>
                    </a:lnTo>
                    <a:lnTo>
                      <a:pt x="288" y="462"/>
                    </a:lnTo>
                    <a:lnTo>
                      <a:pt x="282" y="462"/>
                    </a:lnTo>
                    <a:lnTo>
                      <a:pt x="282" y="462"/>
                    </a:lnTo>
                    <a:lnTo>
                      <a:pt x="280" y="462"/>
                    </a:lnTo>
                    <a:lnTo>
                      <a:pt x="270" y="474"/>
                    </a:lnTo>
                    <a:lnTo>
                      <a:pt x="270" y="474"/>
                    </a:lnTo>
                    <a:lnTo>
                      <a:pt x="270" y="476"/>
                    </a:lnTo>
                    <a:lnTo>
                      <a:pt x="272" y="488"/>
                    </a:lnTo>
                    <a:lnTo>
                      <a:pt x="272" y="488"/>
                    </a:lnTo>
                    <a:lnTo>
                      <a:pt x="272" y="490"/>
                    </a:lnTo>
                    <a:lnTo>
                      <a:pt x="276" y="490"/>
                    </a:lnTo>
                    <a:lnTo>
                      <a:pt x="278" y="490"/>
                    </a:lnTo>
                    <a:lnTo>
                      <a:pt x="272" y="502"/>
                    </a:lnTo>
                    <a:lnTo>
                      <a:pt x="272" y="502"/>
                    </a:lnTo>
                    <a:lnTo>
                      <a:pt x="272" y="506"/>
                    </a:lnTo>
                    <a:lnTo>
                      <a:pt x="280" y="518"/>
                    </a:lnTo>
                    <a:lnTo>
                      <a:pt x="290" y="532"/>
                    </a:lnTo>
                    <a:lnTo>
                      <a:pt x="290" y="532"/>
                    </a:lnTo>
                    <a:lnTo>
                      <a:pt x="290" y="532"/>
                    </a:lnTo>
                    <a:lnTo>
                      <a:pt x="304" y="544"/>
                    </a:lnTo>
                    <a:lnTo>
                      <a:pt x="304" y="544"/>
                    </a:lnTo>
                    <a:lnTo>
                      <a:pt x="308" y="544"/>
                    </a:lnTo>
                    <a:lnTo>
                      <a:pt x="308" y="544"/>
                    </a:lnTo>
                    <a:lnTo>
                      <a:pt x="308" y="544"/>
                    </a:lnTo>
                    <a:lnTo>
                      <a:pt x="318" y="540"/>
                    </a:lnTo>
                    <a:lnTo>
                      <a:pt x="320" y="544"/>
                    </a:lnTo>
                    <a:lnTo>
                      <a:pt x="312" y="554"/>
                    </a:lnTo>
                    <a:lnTo>
                      <a:pt x="312" y="554"/>
                    </a:lnTo>
                    <a:lnTo>
                      <a:pt x="310" y="556"/>
                    </a:lnTo>
                    <a:lnTo>
                      <a:pt x="310" y="570"/>
                    </a:lnTo>
                    <a:lnTo>
                      <a:pt x="310" y="570"/>
                    </a:lnTo>
                    <a:lnTo>
                      <a:pt x="312" y="574"/>
                    </a:lnTo>
                    <a:lnTo>
                      <a:pt x="322" y="580"/>
                    </a:lnTo>
                    <a:lnTo>
                      <a:pt x="318" y="586"/>
                    </a:lnTo>
                    <a:lnTo>
                      <a:pt x="318" y="586"/>
                    </a:lnTo>
                    <a:lnTo>
                      <a:pt x="318" y="590"/>
                    </a:lnTo>
                    <a:lnTo>
                      <a:pt x="318" y="592"/>
                    </a:lnTo>
                    <a:lnTo>
                      <a:pt x="334" y="608"/>
                    </a:lnTo>
                    <a:lnTo>
                      <a:pt x="348" y="632"/>
                    </a:lnTo>
                    <a:lnTo>
                      <a:pt x="348" y="632"/>
                    </a:lnTo>
                    <a:lnTo>
                      <a:pt x="352" y="634"/>
                    </a:lnTo>
                    <a:lnTo>
                      <a:pt x="352" y="634"/>
                    </a:lnTo>
                    <a:lnTo>
                      <a:pt x="354" y="634"/>
                    </a:lnTo>
                    <a:lnTo>
                      <a:pt x="366" y="628"/>
                    </a:lnTo>
                    <a:lnTo>
                      <a:pt x="374" y="628"/>
                    </a:lnTo>
                    <a:lnTo>
                      <a:pt x="374" y="628"/>
                    </a:lnTo>
                    <a:lnTo>
                      <a:pt x="376" y="628"/>
                    </a:lnTo>
                    <a:lnTo>
                      <a:pt x="380" y="626"/>
                    </a:lnTo>
                    <a:lnTo>
                      <a:pt x="382" y="632"/>
                    </a:lnTo>
                    <a:lnTo>
                      <a:pt x="382" y="632"/>
                    </a:lnTo>
                    <a:lnTo>
                      <a:pt x="384" y="634"/>
                    </a:lnTo>
                    <a:lnTo>
                      <a:pt x="398" y="646"/>
                    </a:lnTo>
                    <a:lnTo>
                      <a:pt x="398" y="646"/>
                    </a:lnTo>
                    <a:lnTo>
                      <a:pt x="400" y="646"/>
                    </a:lnTo>
                    <a:lnTo>
                      <a:pt x="416" y="648"/>
                    </a:lnTo>
                    <a:lnTo>
                      <a:pt x="416" y="648"/>
                    </a:lnTo>
                    <a:lnTo>
                      <a:pt x="416" y="648"/>
                    </a:lnTo>
                    <a:lnTo>
                      <a:pt x="416" y="648"/>
                    </a:lnTo>
                    <a:lnTo>
                      <a:pt x="418" y="648"/>
                    </a:lnTo>
                    <a:lnTo>
                      <a:pt x="420" y="646"/>
                    </a:lnTo>
                    <a:lnTo>
                      <a:pt x="432" y="618"/>
                    </a:lnTo>
                    <a:lnTo>
                      <a:pt x="432" y="618"/>
                    </a:lnTo>
                    <a:lnTo>
                      <a:pt x="432" y="618"/>
                    </a:lnTo>
                    <a:lnTo>
                      <a:pt x="438" y="598"/>
                    </a:lnTo>
                    <a:lnTo>
                      <a:pt x="438" y="598"/>
                    </a:lnTo>
                    <a:lnTo>
                      <a:pt x="438" y="596"/>
                    </a:lnTo>
                    <a:lnTo>
                      <a:pt x="436" y="592"/>
                    </a:lnTo>
                    <a:lnTo>
                      <a:pt x="436" y="592"/>
                    </a:lnTo>
                    <a:lnTo>
                      <a:pt x="436" y="590"/>
                    </a:lnTo>
                    <a:lnTo>
                      <a:pt x="434" y="588"/>
                    </a:lnTo>
                    <a:lnTo>
                      <a:pt x="438" y="588"/>
                    </a:lnTo>
                    <a:lnTo>
                      <a:pt x="438" y="588"/>
                    </a:lnTo>
                    <a:lnTo>
                      <a:pt x="440" y="586"/>
                    </a:lnTo>
                    <a:lnTo>
                      <a:pt x="454" y="576"/>
                    </a:lnTo>
                    <a:lnTo>
                      <a:pt x="454" y="576"/>
                    </a:lnTo>
                    <a:lnTo>
                      <a:pt x="456" y="574"/>
                    </a:lnTo>
                    <a:lnTo>
                      <a:pt x="460" y="560"/>
                    </a:lnTo>
                    <a:lnTo>
                      <a:pt x="460" y="560"/>
                    </a:lnTo>
                    <a:lnTo>
                      <a:pt x="460" y="556"/>
                    </a:lnTo>
                    <a:lnTo>
                      <a:pt x="458" y="552"/>
                    </a:lnTo>
                    <a:lnTo>
                      <a:pt x="462" y="550"/>
                    </a:lnTo>
                    <a:lnTo>
                      <a:pt x="462" y="550"/>
                    </a:lnTo>
                    <a:lnTo>
                      <a:pt x="464" y="546"/>
                    </a:lnTo>
                    <a:lnTo>
                      <a:pt x="462" y="536"/>
                    </a:lnTo>
                    <a:lnTo>
                      <a:pt x="468" y="534"/>
                    </a:lnTo>
                    <a:lnTo>
                      <a:pt x="468" y="534"/>
                    </a:lnTo>
                    <a:lnTo>
                      <a:pt x="470" y="530"/>
                    </a:lnTo>
                    <a:lnTo>
                      <a:pt x="470" y="526"/>
                    </a:lnTo>
                    <a:lnTo>
                      <a:pt x="472" y="522"/>
                    </a:lnTo>
                    <a:lnTo>
                      <a:pt x="490" y="520"/>
                    </a:lnTo>
                    <a:lnTo>
                      <a:pt x="504" y="520"/>
                    </a:lnTo>
                    <a:lnTo>
                      <a:pt x="504" y="520"/>
                    </a:lnTo>
                    <a:lnTo>
                      <a:pt x="504" y="520"/>
                    </a:lnTo>
                    <a:lnTo>
                      <a:pt x="524" y="512"/>
                    </a:lnTo>
                    <a:lnTo>
                      <a:pt x="548" y="502"/>
                    </a:lnTo>
                    <a:lnTo>
                      <a:pt x="548" y="502"/>
                    </a:lnTo>
                    <a:lnTo>
                      <a:pt x="548" y="500"/>
                    </a:lnTo>
                    <a:lnTo>
                      <a:pt x="566" y="478"/>
                    </a:lnTo>
                    <a:lnTo>
                      <a:pt x="578" y="466"/>
                    </a:lnTo>
                    <a:lnTo>
                      <a:pt x="578" y="466"/>
                    </a:lnTo>
                    <a:lnTo>
                      <a:pt x="580" y="466"/>
                    </a:lnTo>
                    <a:lnTo>
                      <a:pt x="582" y="462"/>
                    </a:lnTo>
                    <a:lnTo>
                      <a:pt x="588" y="466"/>
                    </a:lnTo>
                    <a:lnTo>
                      <a:pt x="588" y="466"/>
                    </a:lnTo>
                    <a:lnTo>
                      <a:pt x="590" y="466"/>
                    </a:lnTo>
                    <a:lnTo>
                      <a:pt x="590" y="466"/>
                    </a:lnTo>
                    <a:lnTo>
                      <a:pt x="592" y="466"/>
                    </a:lnTo>
                    <a:lnTo>
                      <a:pt x="608" y="462"/>
                    </a:lnTo>
                    <a:lnTo>
                      <a:pt x="660" y="452"/>
                    </a:lnTo>
                    <a:lnTo>
                      <a:pt x="660" y="452"/>
                    </a:lnTo>
                    <a:lnTo>
                      <a:pt x="662" y="450"/>
                    </a:lnTo>
                    <a:lnTo>
                      <a:pt x="676" y="440"/>
                    </a:lnTo>
                    <a:lnTo>
                      <a:pt x="710" y="420"/>
                    </a:lnTo>
                    <a:lnTo>
                      <a:pt x="722" y="414"/>
                    </a:lnTo>
                    <a:lnTo>
                      <a:pt x="722" y="414"/>
                    </a:lnTo>
                    <a:lnTo>
                      <a:pt x="724" y="412"/>
                    </a:lnTo>
                    <a:lnTo>
                      <a:pt x="724" y="410"/>
                    </a:lnTo>
                    <a:lnTo>
                      <a:pt x="724" y="410"/>
                    </a:lnTo>
                    <a:lnTo>
                      <a:pt x="722" y="406"/>
                    </a:lnTo>
                    <a:lnTo>
                      <a:pt x="726" y="406"/>
                    </a:lnTo>
                    <a:lnTo>
                      <a:pt x="726" y="406"/>
                    </a:lnTo>
                    <a:lnTo>
                      <a:pt x="726" y="406"/>
                    </a:lnTo>
                    <a:lnTo>
                      <a:pt x="726" y="406"/>
                    </a:lnTo>
                    <a:lnTo>
                      <a:pt x="728" y="406"/>
                    </a:lnTo>
                    <a:lnTo>
                      <a:pt x="728" y="406"/>
                    </a:lnTo>
                    <a:lnTo>
                      <a:pt x="730" y="402"/>
                    </a:lnTo>
                    <a:lnTo>
                      <a:pt x="724" y="370"/>
                    </a:lnTo>
                    <a:lnTo>
                      <a:pt x="724" y="370"/>
                    </a:lnTo>
                    <a:lnTo>
                      <a:pt x="722" y="368"/>
                    </a:lnTo>
                    <a:lnTo>
                      <a:pt x="718" y="366"/>
                    </a:lnTo>
                    <a:lnTo>
                      <a:pt x="718" y="366"/>
                    </a:lnTo>
                    <a:lnTo>
                      <a:pt x="720" y="362"/>
                    </a:lnTo>
                    <a:lnTo>
                      <a:pt x="724" y="346"/>
                    </a:lnTo>
                    <a:lnTo>
                      <a:pt x="724" y="346"/>
                    </a:lnTo>
                    <a:lnTo>
                      <a:pt x="724" y="344"/>
                    </a:lnTo>
                    <a:lnTo>
                      <a:pt x="720" y="336"/>
                    </a:lnTo>
                    <a:lnTo>
                      <a:pt x="720" y="336"/>
                    </a:lnTo>
                    <a:lnTo>
                      <a:pt x="718" y="334"/>
                    </a:lnTo>
                    <a:lnTo>
                      <a:pt x="716" y="332"/>
                    </a:lnTo>
                    <a:lnTo>
                      <a:pt x="690" y="332"/>
                    </a:lnTo>
                    <a:lnTo>
                      <a:pt x="684" y="328"/>
                    </a:lnTo>
                    <a:lnTo>
                      <a:pt x="688" y="324"/>
                    </a:lnTo>
                    <a:lnTo>
                      <a:pt x="708" y="326"/>
                    </a:lnTo>
                    <a:lnTo>
                      <a:pt x="728" y="326"/>
                    </a:lnTo>
                    <a:lnTo>
                      <a:pt x="728" y="326"/>
                    </a:lnTo>
                    <a:lnTo>
                      <a:pt x="728" y="326"/>
                    </a:lnTo>
                    <a:lnTo>
                      <a:pt x="744" y="320"/>
                    </a:lnTo>
                    <a:lnTo>
                      <a:pt x="744" y="320"/>
                    </a:lnTo>
                    <a:lnTo>
                      <a:pt x="746" y="320"/>
                    </a:lnTo>
                    <a:lnTo>
                      <a:pt x="748" y="316"/>
                    </a:lnTo>
                    <a:lnTo>
                      <a:pt x="744" y="308"/>
                    </a:lnTo>
                    <a:lnTo>
                      <a:pt x="752" y="306"/>
                    </a:lnTo>
                    <a:lnTo>
                      <a:pt x="752" y="306"/>
                    </a:lnTo>
                    <a:lnTo>
                      <a:pt x="752" y="306"/>
                    </a:lnTo>
                    <a:lnTo>
                      <a:pt x="762" y="302"/>
                    </a:lnTo>
                    <a:lnTo>
                      <a:pt x="762" y="302"/>
                    </a:lnTo>
                    <a:lnTo>
                      <a:pt x="766" y="298"/>
                    </a:lnTo>
                    <a:lnTo>
                      <a:pt x="766" y="294"/>
                    </a:lnTo>
                    <a:lnTo>
                      <a:pt x="766" y="294"/>
                    </a:lnTo>
                    <a:lnTo>
                      <a:pt x="764" y="292"/>
                    </a:lnTo>
                    <a:lnTo>
                      <a:pt x="760" y="288"/>
                    </a:lnTo>
                    <a:lnTo>
                      <a:pt x="756" y="280"/>
                    </a:lnTo>
                    <a:lnTo>
                      <a:pt x="750" y="274"/>
                    </a:lnTo>
                    <a:lnTo>
                      <a:pt x="760" y="272"/>
                    </a:lnTo>
                    <a:lnTo>
                      <a:pt x="760" y="272"/>
                    </a:lnTo>
                    <a:lnTo>
                      <a:pt x="762" y="272"/>
                    </a:lnTo>
                    <a:lnTo>
                      <a:pt x="764" y="270"/>
                    </a:lnTo>
                    <a:lnTo>
                      <a:pt x="766" y="256"/>
                    </a:lnTo>
                    <a:lnTo>
                      <a:pt x="766" y="256"/>
                    </a:lnTo>
                    <a:lnTo>
                      <a:pt x="764" y="252"/>
                    </a:lnTo>
                    <a:lnTo>
                      <a:pt x="750" y="240"/>
                    </a:lnTo>
                    <a:lnTo>
                      <a:pt x="750" y="240"/>
                    </a:lnTo>
                    <a:lnTo>
                      <a:pt x="748" y="240"/>
                    </a:lnTo>
                    <a:lnTo>
                      <a:pt x="734" y="236"/>
                    </a:lnTo>
                    <a:lnTo>
                      <a:pt x="734" y="230"/>
                    </a:lnTo>
                    <a:lnTo>
                      <a:pt x="748" y="226"/>
                    </a:lnTo>
                    <a:lnTo>
                      <a:pt x="756" y="232"/>
                    </a:lnTo>
                    <a:lnTo>
                      <a:pt x="766" y="240"/>
                    </a:lnTo>
                    <a:lnTo>
                      <a:pt x="766" y="240"/>
                    </a:lnTo>
                    <a:lnTo>
                      <a:pt x="768" y="240"/>
                    </a:lnTo>
                    <a:lnTo>
                      <a:pt x="768" y="240"/>
                    </a:lnTo>
                    <a:lnTo>
                      <a:pt x="772" y="240"/>
                    </a:lnTo>
                    <a:lnTo>
                      <a:pt x="772" y="238"/>
                    </a:lnTo>
                    <a:lnTo>
                      <a:pt x="772" y="238"/>
                    </a:lnTo>
                    <a:lnTo>
                      <a:pt x="774" y="236"/>
                    </a:lnTo>
                    <a:lnTo>
                      <a:pt x="778" y="230"/>
                    </a:lnTo>
                    <a:lnTo>
                      <a:pt x="778" y="230"/>
                    </a:lnTo>
                    <a:lnTo>
                      <a:pt x="778" y="230"/>
                    </a:lnTo>
                    <a:lnTo>
                      <a:pt x="780" y="218"/>
                    </a:lnTo>
                    <a:lnTo>
                      <a:pt x="780" y="218"/>
                    </a:lnTo>
                    <a:lnTo>
                      <a:pt x="780" y="216"/>
                    </a:lnTo>
                    <a:lnTo>
                      <a:pt x="780" y="216"/>
                    </a:lnTo>
                    <a:lnTo>
                      <a:pt x="778" y="214"/>
                    </a:lnTo>
                    <a:lnTo>
                      <a:pt x="766" y="210"/>
                    </a:lnTo>
                    <a:lnTo>
                      <a:pt x="754" y="204"/>
                    </a:lnTo>
                    <a:lnTo>
                      <a:pt x="754" y="204"/>
                    </a:lnTo>
                    <a:lnTo>
                      <a:pt x="752" y="204"/>
                    </a:lnTo>
                    <a:lnTo>
                      <a:pt x="762" y="198"/>
                    </a:lnTo>
                    <a:lnTo>
                      <a:pt x="762" y="198"/>
                    </a:lnTo>
                    <a:lnTo>
                      <a:pt x="764" y="196"/>
                    </a:lnTo>
                    <a:lnTo>
                      <a:pt x="764" y="192"/>
                    </a:lnTo>
                    <a:lnTo>
                      <a:pt x="764" y="192"/>
                    </a:lnTo>
                    <a:lnTo>
                      <a:pt x="762" y="190"/>
                    </a:lnTo>
                    <a:lnTo>
                      <a:pt x="760" y="190"/>
                    </a:lnTo>
                    <a:lnTo>
                      <a:pt x="736" y="188"/>
                    </a:lnTo>
                    <a:lnTo>
                      <a:pt x="732" y="188"/>
                    </a:lnTo>
                    <a:lnTo>
                      <a:pt x="740" y="168"/>
                    </a:lnTo>
                    <a:lnTo>
                      <a:pt x="756" y="160"/>
                    </a:lnTo>
                    <a:lnTo>
                      <a:pt x="756" y="160"/>
                    </a:lnTo>
                    <a:lnTo>
                      <a:pt x="758" y="156"/>
                    </a:lnTo>
                    <a:lnTo>
                      <a:pt x="760" y="144"/>
                    </a:lnTo>
                    <a:lnTo>
                      <a:pt x="778" y="138"/>
                    </a:lnTo>
                    <a:lnTo>
                      <a:pt x="778" y="138"/>
                    </a:lnTo>
                    <a:lnTo>
                      <a:pt x="780" y="138"/>
                    </a:lnTo>
                    <a:lnTo>
                      <a:pt x="786" y="130"/>
                    </a:lnTo>
                    <a:lnTo>
                      <a:pt x="786" y="130"/>
                    </a:lnTo>
                    <a:lnTo>
                      <a:pt x="788" y="128"/>
                    </a:lnTo>
                    <a:lnTo>
                      <a:pt x="788" y="128"/>
                    </a:lnTo>
                    <a:lnTo>
                      <a:pt x="788" y="126"/>
                    </a:lnTo>
                    <a:lnTo>
                      <a:pt x="786" y="124"/>
                    </a:lnTo>
                    <a:lnTo>
                      <a:pt x="794" y="124"/>
                    </a:lnTo>
                    <a:lnTo>
                      <a:pt x="794" y="124"/>
                    </a:lnTo>
                    <a:lnTo>
                      <a:pt x="794" y="124"/>
                    </a:lnTo>
                    <a:lnTo>
                      <a:pt x="794" y="124"/>
                    </a:lnTo>
                    <a:lnTo>
                      <a:pt x="798" y="124"/>
                    </a:lnTo>
                    <a:lnTo>
                      <a:pt x="804" y="116"/>
                    </a:lnTo>
                    <a:lnTo>
                      <a:pt x="804" y="116"/>
                    </a:lnTo>
                    <a:lnTo>
                      <a:pt x="806" y="114"/>
                    </a:lnTo>
                    <a:lnTo>
                      <a:pt x="806" y="112"/>
                    </a:lnTo>
                    <a:lnTo>
                      <a:pt x="806" y="112"/>
                    </a:lnTo>
                    <a:lnTo>
                      <a:pt x="804" y="110"/>
                    </a:lnTo>
                    <a:lnTo>
                      <a:pt x="802" y="110"/>
                    </a:lnTo>
                    <a:lnTo>
                      <a:pt x="780" y="108"/>
                    </a:lnTo>
                    <a:lnTo>
                      <a:pt x="778" y="108"/>
                    </a:lnTo>
                    <a:lnTo>
                      <a:pt x="782" y="106"/>
                    </a:lnTo>
                    <a:lnTo>
                      <a:pt x="810" y="106"/>
                    </a:lnTo>
                    <a:lnTo>
                      <a:pt x="810" y="106"/>
                    </a:lnTo>
                    <a:lnTo>
                      <a:pt x="812" y="106"/>
                    </a:lnTo>
                    <a:lnTo>
                      <a:pt x="822" y="102"/>
                    </a:lnTo>
                    <a:lnTo>
                      <a:pt x="822" y="102"/>
                    </a:lnTo>
                    <a:lnTo>
                      <a:pt x="824" y="102"/>
                    </a:lnTo>
                    <a:lnTo>
                      <a:pt x="828" y="96"/>
                    </a:lnTo>
                    <a:lnTo>
                      <a:pt x="850" y="88"/>
                    </a:lnTo>
                    <a:lnTo>
                      <a:pt x="850" y="88"/>
                    </a:lnTo>
                    <a:lnTo>
                      <a:pt x="850" y="88"/>
                    </a:lnTo>
                    <a:lnTo>
                      <a:pt x="864" y="80"/>
                    </a:lnTo>
                    <a:lnTo>
                      <a:pt x="864" y="80"/>
                    </a:lnTo>
                    <a:lnTo>
                      <a:pt x="864" y="76"/>
                    </a:lnTo>
                    <a:lnTo>
                      <a:pt x="864" y="76"/>
                    </a:lnTo>
                    <a:lnTo>
                      <a:pt x="862" y="72"/>
                    </a:lnTo>
                    <a:lnTo>
                      <a:pt x="848" y="64"/>
                    </a:lnTo>
                    <a:lnTo>
                      <a:pt x="848" y="64"/>
                    </a:lnTo>
                    <a:lnTo>
                      <a:pt x="848" y="64"/>
                    </a:lnTo>
                    <a:lnTo>
                      <a:pt x="818" y="60"/>
                    </a:lnTo>
                    <a:lnTo>
                      <a:pt x="818" y="60"/>
                    </a:lnTo>
                    <a:lnTo>
                      <a:pt x="818" y="60"/>
                    </a:lnTo>
                    <a:lnTo>
                      <a:pt x="818" y="60"/>
                    </a:lnTo>
                    <a:lnTo>
                      <a:pt x="818" y="60"/>
                    </a:lnTo>
                    <a:lnTo>
                      <a:pt x="792" y="62"/>
                    </a:lnTo>
                    <a:lnTo>
                      <a:pt x="792" y="62"/>
                    </a:lnTo>
                    <a:lnTo>
                      <a:pt x="788" y="62"/>
                    </a:lnTo>
                    <a:lnTo>
                      <a:pt x="776" y="76"/>
                    </a:lnTo>
                    <a:lnTo>
                      <a:pt x="750" y="66"/>
                    </a:lnTo>
                    <a:lnTo>
                      <a:pt x="750" y="66"/>
                    </a:lnTo>
                    <a:lnTo>
                      <a:pt x="748" y="66"/>
                    </a:lnTo>
                    <a:lnTo>
                      <a:pt x="748" y="66"/>
                    </a:lnTo>
                    <a:lnTo>
                      <a:pt x="746" y="68"/>
                    </a:lnTo>
                    <a:lnTo>
                      <a:pt x="732" y="78"/>
                    </a:lnTo>
                    <a:lnTo>
                      <a:pt x="712" y="90"/>
                    </a:lnTo>
                    <a:lnTo>
                      <a:pt x="724" y="82"/>
                    </a:lnTo>
                    <a:lnTo>
                      <a:pt x="724" y="82"/>
                    </a:lnTo>
                    <a:lnTo>
                      <a:pt x="726" y="78"/>
                    </a:lnTo>
                    <a:lnTo>
                      <a:pt x="726" y="64"/>
                    </a:lnTo>
                    <a:lnTo>
                      <a:pt x="726" y="64"/>
                    </a:lnTo>
                    <a:lnTo>
                      <a:pt x="726" y="62"/>
                    </a:lnTo>
                    <a:lnTo>
                      <a:pt x="720" y="54"/>
                    </a:lnTo>
                    <a:lnTo>
                      <a:pt x="720" y="54"/>
                    </a:lnTo>
                    <a:lnTo>
                      <a:pt x="716" y="52"/>
                    </a:lnTo>
                    <a:lnTo>
                      <a:pt x="710" y="52"/>
                    </a:lnTo>
                    <a:lnTo>
                      <a:pt x="718" y="52"/>
                    </a:lnTo>
                    <a:lnTo>
                      <a:pt x="718" y="52"/>
                    </a:lnTo>
                    <a:lnTo>
                      <a:pt x="718" y="50"/>
                    </a:lnTo>
                    <a:lnTo>
                      <a:pt x="732" y="42"/>
                    </a:lnTo>
                    <a:lnTo>
                      <a:pt x="732" y="42"/>
                    </a:lnTo>
                    <a:lnTo>
                      <a:pt x="732" y="40"/>
                    </a:lnTo>
                    <a:lnTo>
                      <a:pt x="732" y="38"/>
                    </a:lnTo>
                    <a:lnTo>
                      <a:pt x="732" y="38"/>
                    </a:lnTo>
                    <a:lnTo>
                      <a:pt x="732" y="36"/>
                    </a:lnTo>
                    <a:lnTo>
                      <a:pt x="730" y="34"/>
                    </a:lnTo>
                    <a:lnTo>
                      <a:pt x="684" y="22"/>
                    </a:lnTo>
                    <a:lnTo>
                      <a:pt x="680" y="18"/>
                    </a:lnTo>
                    <a:lnTo>
                      <a:pt x="680" y="18"/>
                    </a:lnTo>
                    <a:lnTo>
                      <a:pt x="680" y="18"/>
                    </a:lnTo>
                    <a:lnTo>
                      <a:pt x="670" y="12"/>
                    </a:lnTo>
                    <a:lnTo>
                      <a:pt x="670" y="12"/>
                    </a:lnTo>
                    <a:lnTo>
                      <a:pt x="670" y="12"/>
                    </a:lnTo>
                    <a:lnTo>
                      <a:pt x="642" y="4"/>
                    </a:lnTo>
                    <a:lnTo>
                      <a:pt x="642" y="4"/>
                    </a:lnTo>
                    <a:lnTo>
                      <a:pt x="642" y="4"/>
                    </a:lnTo>
                    <a:lnTo>
                      <a:pt x="610" y="0"/>
                    </a:lnTo>
                    <a:lnTo>
                      <a:pt x="610" y="0"/>
                    </a:lnTo>
                    <a:lnTo>
                      <a:pt x="610" y="0"/>
                    </a:lnTo>
                    <a:lnTo>
                      <a:pt x="6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8" name="Freeform 10">
                <a:extLst>
                  <a:ext uri="{FF2B5EF4-FFF2-40B4-BE49-F238E27FC236}">
                    <a16:creationId xmlns:a16="http://schemas.microsoft.com/office/drawing/2014/main" id="{B5FA99E0-0D36-F38E-5CD7-473254709836}"/>
                  </a:ext>
                </a:extLst>
              </p:cNvPr>
              <p:cNvSpPr>
                <a:spLocks/>
              </p:cNvSpPr>
              <p:nvPr/>
            </p:nvSpPr>
            <p:spPr bwMode="auto">
              <a:xfrm>
                <a:off x="4959507" y="1356834"/>
                <a:ext cx="92984" cy="33813"/>
              </a:xfrm>
              <a:custGeom>
                <a:avLst/>
                <a:gdLst>
                  <a:gd name="T0" fmla="*/ 0 w 44"/>
                  <a:gd name="T1" fmla="*/ 4 h 16"/>
                  <a:gd name="T2" fmla="*/ 8 w 44"/>
                  <a:gd name="T3" fmla="*/ 4 h 16"/>
                  <a:gd name="T4" fmla="*/ 44 w 44"/>
                  <a:gd name="T5" fmla="*/ 0 h 16"/>
                  <a:gd name="T6" fmla="*/ 36 w 44"/>
                  <a:gd name="T7" fmla="*/ 8 h 16"/>
                  <a:gd name="T8" fmla="*/ 26 w 44"/>
                  <a:gd name="T9" fmla="*/ 14 h 16"/>
                  <a:gd name="T10" fmla="*/ 20 w 44"/>
                  <a:gd name="T11" fmla="*/ 16 h 16"/>
                  <a:gd name="T12" fmla="*/ 24 w 44"/>
                  <a:gd name="T13" fmla="*/ 12 h 16"/>
                  <a:gd name="T14" fmla="*/ 24 w 44"/>
                  <a:gd name="T15" fmla="*/ 12 h 16"/>
                  <a:gd name="T16" fmla="*/ 26 w 44"/>
                  <a:gd name="T17" fmla="*/ 10 h 16"/>
                  <a:gd name="T18" fmla="*/ 26 w 44"/>
                  <a:gd name="T19" fmla="*/ 8 h 16"/>
                  <a:gd name="T20" fmla="*/ 26 w 44"/>
                  <a:gd name="T21" fmla="*/ 8 h 16"/>
                  <a:gd name="T22" fmla="*/ 24 w 44"/>
                  <a:gd name="T23" fmla="*/ 6 h 16"/>
                  <a:gd name="T24" fmla="*/ 22 w 44"/>
                  <a:gd name="T25" fmla="*/ 6 h 16"/>
                  <a:gd name="T26" fmla="*/ 0 w 44"/>
                  <a:gd name="T27" fmla="*/ 4 h 16"/>
                  <a:gd name="T28" fmla="*/ 0 w 44"/>
                  <a:gd name="T2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16">
                    <a:moveTo>
                      <a:pt x="0" y="4"/>
                    </a:moveTo>
                    <a:lnTo>
                      <a:pt x="8" y="4"/>
                    </a:lnTo>
                    <a:lnTo>
                      <a:pt x="44" y="0"/>
                    </a:lnTo>
                    <a:lnTo>
                      <a:pt x="36" y="8"/>
                    </a:lnTo>
                    <a:lnTo>
                      <a:pt x="26" y="14"/>
                    </a:lnTo>
                    <a:lnTo>
                      <a:pt x="20" y="16"/>
                    </a:lnTo>
                    <a:lnTo>
                      <a:pt x="24" y="12"/>
                    </a:lnTo>
                    <a:lnTo>
                      <a:pt x="24" y="12"/>
                    </a:lnTo>
                    <a:lnTo>
                      <a:pt x="26" y="10"/>
                    </a:lnTo>
                    <a:lnTo>
                      <a:pt x="26" y="8"/>
                    </a:lnTo>
                    <a:lnTo>
                      <a:pt x="26" y="8"/>
                    </a:lnTo>
                    <a:lnTo>
                      <a:pt x="24" y="6"/>
                    </a:lnTo>
                    <a:lnTo>
                      <a:pt x="22" y="6"/>
                    </a:lnTo>
                    <a:lnTo>
                      <a:pt x="0" y="4"/>
                    </a:lnTo>
                    <a:lnTo>
                      <a:pt x="0" y="4"/>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2" name="Freeform 11">
                <a:extLst>
                  <a:ext uri="{FF2B5EF4-FFF2-40B4-BE49-F238E27FC236}">
                    <a16:creationId xmlns:a16="http://schemas.microsoft.com/office/drawing/2014/main" id="{D2A20DAC-635B-729F-61F7-F0CEF7C12669}"/>
                  </a:ext>
                </a:extLst>
              </p:cNvPr>
              <p:cNvSpPr>
                <a:spLocks/>
              </p:cNvSpPr>
              <p:nvPr/>
            </p:nvSpPr>
            <p:spPr bwMode="auto">
              <a:xfrm>
                <a:off x="5170836" y="1500537"/>
                <a:ext cx="50719" cy="8453"/>
              </a:xfrm>
              <a:custGeom>
                <a:avLst/>
                <a:gdLst>
                  <a:gd name="T0" fmla="*/ 0 w 24"/>
                  <a:gd name="T1" fmla="*/ 2 h 4"/>
                  <a:gd name="T2" fmla="*/ 8 w 24"/>
                  <a:gd name="T3" fmla="*/ 0 h 4"/>
                  <a:gd name="T4" fmla="*/ 24 w 24"/>
                  <a:gd name="T5" fmla="*/ 2 h 4"/>
                  <a:gd name="T6" fmla="*/ 22 w 24"/>
                  <a:gd name="T7" fmla="*/ 2 h 4"/>
                  <a:gd name="T8" fmla="*/ 0 w 24"/>
                  <a:gd name="T9" fmla="*/ 4 h 4"/>
                  <a:gd name="T10" fmla="*/ 0 w 24"/>
                  <a:gd name="T11" fmla="*/ 2 h 4"/>
                  <a:gd name="T12" fmla="*/ 0 w 2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0" y="2"/>
                    </a:moveTo>
                    <a:lnTo>
                      <a:pt x="8" y="0"/>
                    </a:lnTo>
                    <a:lnTo>
                      <a:pt x="24" y="2"/>
                    </a:lnTo>
                    <a:lnTo>
                      <a:pt x="22" y="2"/>
                    </a:lnTo>
                    <a:lnTo>
                      <a:pt x="0" y="4"/>
                    </a:lnTo>
                    <a:lnTo>
                      <a:pt x="0" y="2"/>
                    </a:lnTo>
                    <a:lnTo>
                      <a:pt x="0" y="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3" name="Freeform 12">
                <a:extLst>
                  <a:ext uri="{FF2B5EF4-FFF2-40B4-BE49-F238E27FC236}">
                    <a16:creationId xmlns:a16="http://schemas.microsoft.com/office/drawing/2014/main" id="{8F65462A-1308-DCD7-201B-51FB88AF67D9}"/>
                  </a:ext>
                </a:extLst>
              </p:cNvPr>
              <p:cNvSpPr>
                <a:spLocks/>
              </p:cNvSpPr>
              <p:nvPr/>
            </p:nvSpPr>
            <p:spPr bwMode="auto">
              <a:xfrm>
                <a:off x="5006000" y="2045766"/>
                <a:ext cx="63399" cy="54946"/>
              </a:xfrm>
              <a:custGeom>
                <a:avLst/>
                <a:gdLst>
                  <a:gd name="T0" fmla="*/ 0 w 30"/>
                  <a:gd name="T1" fmla="*/ 10 h 26"/>
                  <a:gd name="T2" fmla="*/ 0 w 30"/>
                  <a:gd name="T3" fmla="*/ 0 h 26"/>
                  <a:gd name="T4" fmla="*/ 12 w 30"/>
                  <a:gd name="T5" fmla="*/ 12 h 26"/>
                  <a:gd name="T6" fmla="*/ 12 w 30"/>
                  <a:gd name="T7" fmla="*/ 12 h 26"/>
                  <a:gd name="T8" fmla="*/ 12 w 30"/>
                  <a:gd name="T9" fmla="*/ 12 h 26"/>
                  <a:gd name="T10" fmla="*/ 30 w 30"/>
                  <a:gd name="T11" fmla="*/ 24 h 26"/>
                  <a:gd name="T12" fmla="*/ 30 w 30"/>
                  <a:gd name="T13" fmla="*/ 24 h 26"/>
                  <a:gd name="T14" fmla="*/ 30 w 30"/>
                  <a:gd name="T15" fmla="*/ 26 h 26"/>
                  <a:gd name="T16" fmla="*/ 22 w 30"/>
                  <a:gd name="T17" fmla="*/ 24 h 26"/>
                  <a:gd name="T18" fmla="*/ 4 w 30"/>
                  <a:gd name="T19" fmla="*/ 20 h 26"/>
                  <a:gd name="T20" fmla="*/ 0 w 30"/>
                  <a:gd name="T21" fmla="*/ 10 h 26"/>
                  <a:gd name="T22" fmla="*/ 0 w 30"/>
                  <a:gd name="T2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6">
                    <a:moveTo>
                      <a:pt x="0" y="10"/>
                    </a:moveTo>
                    <a:lnTo>
                      <a:pt x="0" y="0"/>
                    </a:lnTo>
                    <a:lnTo>
                      <a:pt x="12" y="12"/>
                    </a:lnTo>
                    <a:lnTo>
                      <a:pt x="12" y="12"/>
                    </a:lnTo>
                    <a:lnTo>
                      <a:pt x="12" y="12"/>
                    </a:lnTo>
                    <a:lnTo>
                      <a:pt x="30" y="24"/>
                    </a:lnTo>
                    <a:lnTo>
                      <a:pt x="30" y="24"/>
                    </a:lnTo>
                    <a:lnTo>
                      <a:pt x="30" y="26"/>
                    </a:lnTo>
                    <a:lnTo>
                      <a:pt x="22" y="24"/>
                    </a:lnTo>
                    <a:lnTo>
                      <a:pt x="4" y="20"/>
                    </a:lnTo>
                    <a:lnTo>
                      <a:pt x="0" y="10"/>
                    </a:lnTo>
                    <a:lnTo>
                      <a:pt x="0" y="1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5" name="Freeform 13">
                <a:extLst>
                  <a:ext uri="{FF2B5EF4-FFF2-40B4-BE49-F238E27FC236}">
                    <a16:creationId xmlns:a16="http://schemas.microsoft.com/office/drawing/2014/main" id="{2F3C4DF0-DD2E-3486-5C33-114AD3C45D7C}"/>
                  </a:ext>
                </a:extLst>
              </p:cNvPr>
              <p:cNvSpPr>
                <a:spLocks/>
              </p:cNvSpPr>
              <p:nvPr/>
            </p:nvSpPr>
            <p:spPr bwMode="auto">
              <a:xfrm>
                <a:off x="2246051" y="3643414"/>
                <a:ext cx="921392" cy="587495"/>
              </a:xfrm>
              <a:custGeom>
                <a:avLst/>
                <a:gdLst>
                  <a:gd name="T0" fmla="*/ 342 w 436"/>
                  <a:gd name="T1" fmla="*/ 264 h 278"/>
                  <a:gd name="T2" fmla="*/ 312 w 436"/>
                  <a:gd name="T3" fmla="*/ 256 h 278"/>
                  <a:gd name="T4" fmla="*/ 296 w 436"/>
                  <a:gd name="T5" fmla="*/ 260 h 278"/>
                  <a:gd name="T6" fmla="*/ 268 w 436"/>
                  <a:gd name="T7" fmla="*/ 252 h 278"/>
                  <a:gd name="T8" fmla="*/ 228 w 436"/>
                  <a:gd name="T9" fmla="*/ 238 h 278"/>
                  <a:gd name="T10" fmla="*/ 210 w 436"/>
                  <a:gd name="T11" fmla="*/ 226 h 278"/>
                  <a:gd name="T12" fmla="*/ 168 w 436"/>
                  <a:gd name="T13" fmla="*/ 194 h 278"/>
                  <a:gd name="T14" fmla="*/ 166 w 436"/>
                  <a:gd name="T15" fmla="*/ 184 h 278"/>
                  <a:gd name="T16" fmla="*/ 160 w 436"/>
                  <a:gd name="T17" fmla="*/ 154 h 278"/>
                  <a:gd name="T18" fmla="*/ 122 w 436"/>
                  <a:gd name="T19" fmla="*/ 116 h 278"/>
                  <a:gd name="T20" fmla="*/ 114 w 436"/>
                  <a:gd name="T21" fmla="*/ 98 h 278"/>
                  <a:gd name="T22" fmla="*/ 70 w 436"/>
                  <a:gd name="T23" fmla="*/ 58 h 278"/>
                  <a:gd name="T24" fmla="*/ 46 w 436"/>
                  <a:gd name="T25" fmla="*/ 22 h 278"/>
                  <a:gd name="T26" fmla="*/ 46 w 436"/>
                  <a:gd name="T27" fmla="*/ 48 h 278"/>
                  <a:gd name="T28" fmla="*/ 84 w 436"/>
                  <a:gd name="T29" fmla="*/ 98 h 278"/>
                  <a:gd name="T30" fmla="*/ 104 w 436"/>
                  <a:gd name="T31" fmla="*/ 130 h 278"/>
                  <a:gd name="T32" fmla="*/ 114 w 436"/>
                  <a:gd name="T33" fmla="*/ 150 h 278"/>
                  <a:gd name="T34" fmla="*/ 106 w 436"/>
                  <a:gd name="T35" fmla="*/ 156 h 278"/>
                  <a:gd name="T36" fmla="*/ 104 w 436"/>
                  <a:gd name="T37" fmla="*/ 156 h 278"/>
                  <a:gd name="T38" fmla="*/ 84 w 436"/>
                  <a:gd name="T39" fmla="*/ 132 h 278"/>
                  <a:gd name="T40" fmla="*/ 74 w 436"/>
                  <a:gd name="T41" fmla="*/ 116 h 278"/>
                  <a:gd name="T42" fmla="*/ 52 w 436"/>
                  <a:gd name="T43" fmla="*/ 96 h 278"/>
                  <a:gd name="T44" fmla="*/ 34 w 436"/>
                  <a:gd name="T45" fmla="*/ 80 h 278"/>
                  <a:gd name="T46" fmla="*/ 40 w 436"/>
                  <a:gd name="T47" fmla="*/ 76 h 278"/>
                  <a:gd name="T48" fmla="*/ 38 w 436"/>
                  <a:gd name="T49" fmla="*/ 60 h 278"/>
                  <a:gd name="T50" fmla="*/ 28 w 436"/>
                  <a:gd name="T51" fmla="*/ 54 h 278"/>
                  <a:gd name="T52" fmla="*/ 8 w 436"/>
                  <a:gd name="T53" fmla="*/ 16 h 278"/>
                  <a:gd name="T54" fmla="*/ 0 w 436"/>
                  <a:gd name="T55" fmla="*/ 2 h 278"/>
                  <a:gd name="T56" fmla="*/ 32 w 436"/>
                  <a:gd name="T57" fmla="*/ 0 h 278"/>
                  <a:gd name="T58" fmla="*/ 126 w 436"/>
                  <a:gd name="T59" fmla="*/ 22 h 278"/>
                  <a:gd name="T60" fmla="*/ 150 w 436"/>
                  <a:gd name="T61" fmla="*/ 12 h 278"/>
                  <a:gd name="T62" fmla="*/ 152 w 436"/>
                  <a:gd name="T63" fmla="*/ 12 h 278"/>
                  <a:gd name="T64" fmla="*/ 182 w 436"/>
                  <a:gd name="T65" fmla="*/ 50 h 278"/>
                  <a:gd name="T66" fmla="*/ 204 w 436"/>
                  <a:gd name="T67" fmla="*/ 48 h 278"/>
                  <a:gd name="T68" fmla="*/ 214 w 436"/>
                  <a:gd name="T69" fmla="*/ 42 h 278"/>
                  <a:gd name="T70" fmla="*/ 234 w 436"/>
                  <a:gd name="T71" fmla="*/ 52 h 278"/>
                  <a:gd name="T72" fmla="*/ 264 w 436"/>
                  <a:gd name="T73" fmla="*/ 98 h 278"/>
                  <a:gd name="T74" fmla="*/ 288 w 436"/>
                  <a:gd name="T75" fmla="*/ 106 h 278"/>
                  <a:gd name="T76" fmla="*/ 282 w 436"/>
                  <a:gd name="T77" fmla="*/ 124 h 278"/>
                  <a:gd name="T78" fmla="*/ 292 w 436"/>
                  <a:gd name="T79" fmla="*/ 190 h 278"/>
                  <a:gd name="T80" fmla="*/ 338 w 436"/>
                  <a:gd name="T81" fmla="*/ 218 h 278"/>
                  <a:gd name="T82" fmla="*/ 384 w 436"/>
                  <a:gd name="T83" fmla="*/ 180 h 278"/>
                  <a:gd name="T84" fmla="*/ 396 w 436"/>
                  <a:gd name="T85" fmla="*/ 172 h 278"/>
                  <a:gd name="T86" fmla="*/ 434 w 436"/>
                  <a:gd name="T87" fmla="*/ 174 h 278"/>
                  <a:gd name="T88" fmla="*/ 432 w 436"/>
                  <a:gd name="T89" fmla="*/ 188 h 278"/>
                  <a:gd name="T90" fmla="*/ 422 w 436"/>
                  <a:gd name="T91" fmla="*/ 220 h 278"/>
                  <a:gd name="T92" fmla="*/ 418 w 436"/>
                  <a:gd name="T93" fmla="*/ 224 h 278"/>
                  <a:gd name="T94" fmla="*/ 414 w 436"/>
                  <a:gd name="T95" fmla="*/ 220 h 278"/>
                  <a:gd name="T96" fmla="*/ 402 w 436"/>
                  <a:gd name="T97" fmla="*/ 230 h 278"/>
                  <a:gd name="T98" fmla="*/ 374 w 436"/>
                  <a:gd name="T99" fmla="*/ 234 h 278"/>
                  <a:gd name="T100" fmla="*/ 386 w 436"/>
                  <a:gd name="T101" fmla="*/ 250 h 278"/>
                  <a:gd name="T102" fmla="*/ 382 w 436"/>
                  <a:gd name="T103" fmla="*/ 256 h 278"/>
                  <a:gd name="T104" fmla="*/ 370 w 436"/>
                  <a:gd name="T105" fmla="*/ 258 h 278"/>
                  <a:gd name="T106" fmla="*/ 364 w 436"/>
                  <a:gd name="T107" fmla="*/ 262 h 278"/>
                  <a:gd name="T108" fmla="*/ 358 w 436"/>
                  <a:gd name="T10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6" h="278">
                    <a:moveTo>
                      <a:pt x="358" y="278"/>
                    </a:moveTo>
                    <a:lnTo>
                      <a:pt x="358" y="278"/>
                    </a:lnTo>
                    <a:lnTo>
                      <a:pt x="356" y="278"/>
                    </a:lnTo>
                    <a:lnTo>
                      <a:pt x="342" y="264"/>
                    </a:lnTo>
                    <a:lnTo>
                      <a:pt x="334" y="258"/>
                    </a:lnTo>
                    <a:lnTo>
                      <a:pt x="328" y="256"/>
                    </a:lnTo>
                    <a:lnTo>
                      <a:pt x="320" y="254"/>
                    </a:lnTo>
                    <a:lnTo>
                      <a:pt x="312" y="256"/>
                    </a:lnTo>
                    <a:lnTo>
                      <a:pt x="306" y="258"/>
                    </a:lnTo>
                    <a:lnTo>
                      <a:pt x="296" y="260"/>
                    </a:lnTo>
                    <a:lnTo>
                      <a:pt x="296" y="260"/>
                    </a:lnTo>
                    <a:lnTo>
                      <a:pt x="296" y="260"/>
                    </a:lnTo>
                    <a:lnTo>
                      <a:pt x="296" y="260"/>
                    </a:lnTo>
                    <a:lnTo>
                      <a:pt x="296" y="260"/>
                    </a:lnTo>
                    <a:lnTo>
                      <a:pt x="280" y="258"/>
                    </a:lnTo>
                    <a:lnTo>
                      <a:pt x="268" y="252"/>
                    </a:lnTo>
                    <a:lnTo>
                      <a:pt x="254" y="246"/>
                    </a:lnTo>
                    <a:lnTo>
                      <a:pt x="238" y="240"/>
                    </a:lnTo>
                    <a:lnTo>
                      <a:pt x="228" y="238"/>
                    </a:lnTo>
                    <a:lnTo>
                      <a:pt x="228" y="238"/>
                    </a:lnTo>
                    <a:lnTo>
                      <a:pt x="228" y="236"/>
                    </a:lnTo>
                    <a:lnTo>
                      <a:pt x="222" y="226"/>
                    </a:lnTo>
                    <a:lnTo>
                      <a:pt x="210" y="226"/>
                    </a:lnTo>
                    <a:lnTo>
                      <a:pt x="210" y="226"/>
                    </a:lnTo>
                    <a:lnTo>
                      <a:pt x="208" y="226"/>
                    </a:lnTo>
                    <a:lnTo>
                      <a:pt x="184" y="212"/>
                    </a:lnTo>
                    <a:lnTo>
                      <a:pt x="172" y="202"/>
                    </a:lnTo>
                    <a:lnTo>
                      <a:pt x="168" y="194"/>
                    </a:lnTo>
                    <a:lnTo>
                      <a:pt x="168" y="194"/>
                    </a:lnTo>
                    <a:lnTo>
                      <a:pt x="166" y="192"/>
                    </a:lnTo>
                    <a:lnTo>
                      <a:pt x="166" y="184"/>
                    </a:lnTo>
                    <a:lnTo>
                      <a:pt x="166" y="184"/>
                    </a:lnTo>
                    <a:lnTo>
                      <a:pt x="168" y="182"/>
                    </a:lnTo>
                    <a:lnTo>
                      <a:pt x="172" y="178"/>
                    </a:lnTo>
                    <a:lnTo>
                      <a:pt x="172" y="170"/>
                    </a:lnTo>
                    <a:lnTo>
                      <a:pt x="160" y="154"/>
                    </a:lnTo>
                    <a:lnTo>
                      <a:pt x="152" y="144"/>
                    </a:lnTo>
                    <a:lnTo>
                      <a:pt x="140" y="134"/>
                    </a:lnTo>
                    <a:lnTo>
                      <a:pt x="132" y="124"/>
                    </a:lnTo>
                    <a:lnTo>
                      <a:pt x="122" y="116"/>
                    </a:lnTo>
                    <a:lnTo>
                      <a:pt x="114" y="112"/>
                    </a:lnTo>
                    <a:lnTo>
                      <a:pt x="114" y="112"/>
                    </a:lnTo>
                    <a:lnTo>
                      <a:pt x="114" y="110"/>
                    </a:lnTo>
                    <a:lnTo>
                      <a:pt x="114" y="98"/>
                    </a:lnTo>
                    <a:lnTo>
                      <a:pt x="100" y="90"/>
                    </a:lnTo>
                    <a:lnTo>
                      <a:pt x="90" y="80"/>
                    </a:lnTo>
                    <a:lnTo>
                      <a:pt x="80" y="66"/>
                    </a:lnTo>
                    <a:lnTo>
                      <a:pt x="70" y="58"/>
                    </a:lnTo>
                    <a:lnTo>
                      <a:pt x="66" y="46"/>
                    </a:lnTo>
                    <a:lnTo>
                      <a:pt x="60" y="34"/>
                    </a:lnTo>
                    <a:lnTo>
                      <a:pt x="58" y="28"/>
                    </a:lnTo>
                    <a:lnTo>
                      <a:pt x="46" y="22"/>
                    </a:lnTo>
                    <a:lnTo>
                      <a:pt x="38" y="22"/>
                    </a:lnTo>
                    <a:lnTo>
                      <a:pt x="36" y="26"/>
                    </a:lnTo>
                    <a:lnTo>
                      <a:pt x="40" y="36"/>
                    </a:lnTo>
                    <a:lnTo>
                      <a:pt x="46" y="48"/>
                    </a:lnTo>
                    <a:lnTo>
                      <a:pt x="54" y="56"/>
                    </a:lnTo>
                    <a:lnTo>
                      <a:pt x="62" y="70"/>
                    </a:lnTo>
                    <a:lnTo>
                      <a:pt x="76" y="86"/>
                    </a:lnTo>
                    <a:lnTo>
                      <a:pt x="84" y="98"/>
                    </a:lnTo>
                    <a:lnTo>
                      <a:pt x="98" y="124"/>
                    </a:lnTo>
                    <a:lnTo>
                      <a:pt x="98" y="130"/>
                    </a:lnTo>
                    <a:lnTo>
                      <a:pt x="104" y="130"/>
                    </a:lnTo>
                    <a:lnTo>
                      <a:pt x="104" y="130"/>
                    </a:lnTo>
                    <a:lnTo>
                      <a:pt x="106" y="132"/>
                    </a:lnTo>
                    <a:lnTo>
                      <a:pt x="110" y="138"/>
                    </a:lnTo>
                    <a:lnTo>
                      <a:pt x="112" y="142"/>
                    </a:lnTo>
                    <a:lnTo>
                      <a:pt x="114" y="150"/>
                    </a:lnTo>
                    <a:lnTo>
                      <a:pt x="114" y="150"/>
                    </a:lnTo>
                    <a:lnTo>
                      <a:pt x="112" y="152"/>
                    </a:lnTo>
                    <a:lnTo>
                      <a:pt x="106" y="156"/>
                    </a:lnTo>
                    <a:lnTo>
                      <a:pt x="106" y="156"/>
                    </a:lnTo>
                    <a:lnTo>
                      <a:pt x="104" y="156"/>
                    </a:lnTo>
                    <a:lnTo>
                      <a:pt x="104" y="156"/>
                    </a:lnTo>
                    <a:lnTo>
                      <a:pt x="104" y="156"/>
                    </a:lnTo>
                    <a:lnTo>
                      <a:pt x="104" y="156"/>
                    </a:lnTo>
                    <a:lnTo>
                      <a:pt x="102" y="156"/>
                    </a:lnTo>
                    <a:lnTo>
                      <a:pt x="98" y="146"/>
                    </a:lnTo>
                    <a:lnTo>
                      <a:pt x="90" y="140"/>
                    </a:lnTo>
                    <a:lnTo>
                      <a:pt x="84" y="132"/>
                    </a:lnTo>
                    <a:lnTo>
                      <a:pt x="76" y="124"/>
                    </a:lnTo>
                    <a:lnTo>
                      <a:pt x="76" y="124"/>
                    </a:lnTo>
                    <a:lnTo>
                      <a:pt x="76" y="122"/>
                    </a:lnTo>
                    <a:lnTo>
                      <a:pt x="74" y="116"/>
                    </a:lnTo>
                    <a:lnTo>
                      <a:pt x="72" y="106"/>
                    </a:lnTo>
                    <a:lnTo>
                      <a:pt x="66" y="100"/>
                    </a:lnTo>
                    <a:lnTo>
                      <a:pt x="60" y="96"/>
                    </a:lnTo>
                    <a:lnTo>
                      <a:pt x="52" y="96"/>
                    </a:lnTo>
                    <a:lnTo>
                      <a:pt x="44" y="92"/>
                    </a:lnTo>
                    <a:lnTo>
                      <a:pt x="36" y="84"/>
                    </a:lnTo>
                    <a:lnTo>
                      <a:pt x="34" y="80"/>
                    </a:lnTo>
                    <a:lnTo>
                      <a:pt x="34" y="80"/>
                    </a:lnTo>
                    <a:lnTo>
                      <a:pt x="36" y="78"/>
                    </a:lnTo>
                    <a:lnTo>
                      <a:pt x="40" y="76"/>
                    </a:lnTo>
                    <a:lnTo>
                      <a:pt x="40" y="76"/>
                    </a:lnTo>
                    <a:lnTo>
                      <a:pt x="40" y="76"/>
                    </a:lnTo>
                    <a:lnTo>
                      <a:pt x="42" y="76"/>
                    </a:lnTo>
                    <a:lnTo>
                      <a:pt x="44" y="74"/>
                    </a:lnTo>
                    <a:lnTo>
                      <a:pt x="42" y="68"/>
                    </a:lnTo>
                    <a:lnTo>
                      <a:pt x="38" y="60"/>
                    </a:lnTo>
                    <a:lnTo>
                      <a:pt x="36" y="58"/>
                    </a:lnTo>
                    <a:lnTo>
                      <a:pt x="28" y="54"/>
                    </a:lnTo>
                    <a:lnTo>
                      <a:pt x="28" y="54"/>
                    </a:lnTo>
                    <a:lnTo>
                      <a:pt x="28" y="54"/>
                    </a:lnTo>
                    <a:lnTo>
                      <a:pt x="20" y="44"/>
                    </a:lnTo>
                    <a:lnTo>
                      <a:pt x="16" y="32"/>
                    </a:lnTo>
                    <a:lnTo>
                      <a:pt x="12" y="24"/>
                    </a:lnTo>
                    <a:lnTo>
                      <a:pt x="8" y="16"/>
                    </a:lnTo>
                    <a:lnTo>
                      <a:pt x="0" y="4"/>
                    </a:lnTo>
                    <a:lnTo>
                      <a:pt x="0" y="4"/>
                    </a:lnTo>
                    <a:lnTo>
                      <a:pt x="0" y="2"/>
                    </a:lnTo>
                    <a:lnTo>
                      <a:pt x="0" y="2"/>
                    </a:lnTo>
                    <a:lnTo>
                      <a:pt x="2" y="2"/>
                    </a:lnTo>
                    <a:lnTo>
                      <a:pt x="2" y="2"/>
                    </a:lnTo>
                    <a:lnTo>
                      <a:pt x="32" y="0"/>
                    </a:lnTo>
                    <a:lnTo>
                      <a:pt x="32" y="0"/>
                    </a:lnTo>
                    <a:lnTo>
                      <a:pt x="32" y="0"/>
                    </a:lnTo>
                    <a:lnTo>
                      <a:pt x="72" y="16"/>
                    </a:lnTo>
                    <a:lnTo>
                      <a:pt x="86" y="22"/>
                    </a:lnTo>
                    <a:lnTo>
                      <a:pt x="126" y="22"/>
                    </a:lnTo>
                    <a:lnTo>
                      <a:pt x="132" y="16"/>
                    </a:lnTo>
                    <a:lnTo>
                      <a:pt x="132" y="16"/>
                    </a:lnTo>
                    <a:lnTo>
                      <a:pt x="132" y="16"/>
                    </a:lnTo>
                    <a:lnTo>
                      <a:pt x="150" y="12"/>
                    </a:lnTo>
                    <a:lnTo>
                      <a:pt x="150" y="12"/>
                    </a:lnTo>
                    <a:lnTo>
                      <a:pt x="150" y="12"/>
                    </a:lnTo>
                    <a:lnTo>
                      <a:pt x="150" y="12"/>
                    </a:lnTo>
                    <a:lnTo>
                      <a:pt x="152" y="12"/>
                    </a:lnTo>
                    <a:lnTo>
                      <a:pt x="180" y="34"/>
                    </a:lnTo>
                    <a:lnTo>
                      <a:pt x="180" y="34"/>
                    </a:lnTo>
                    <a:lnTo>
                      <a:pt x="180" y="36"/>
                    </a:lnTo>
                    <a:lnTo>
                      <a:pt x="182" y="50"/>
                    </a:lnTo>
                    <a:lnTo>
                      <a:pt x="194" y="58"/>
                    </a:lnTo>
                    <a:lnTo>
                      <a:pt x="202" y="56"/>
                    </a:lnTo>
                    <a:lnTo>
                      <a:pt x="204" y="48"/>
                    </a:lnTo>
                    <a:lnTo>
                      <a:pt x="204" y="48"/>
                    </a:lnTo>
                    <a:lnTo>
                      <a:pt x="206" y="46"/>
                    </a:lnTo>
                    <a:lnTo>
                      <a:pt x="212" y="44"/>
                    </a:lnTo>
                    <a:lnTo>
                      <a:pt x="212" y="44"/>
                    </a:lnTo>
                    <a:lnTo>
                      <a:pt x="214" y="42"/>
                    </a:lnTo>
                    <a:lnTo>
                      <a:pt x="214" y="42"/>
                    </a:lnTo>
                    <a:lnTo>
                      <a:pt x="214" y="44"/>
                    </a:lnTo>
                    <a:lnTo>
                      <a:pt x="234" y="52"/>
                    </a:lnTo>
                    <a:lnTo>
                      <a:pt x="234" y="52"/>
                    </a:lnTo>
                    <a:lnTo>
                      <a:pt x="236" y="54"/>
                    </a:lnTo>
                    <a:lnTo>
                      <a:pt x="240" y="66"/>
                    </a:lnTo>
                    <a:lnTo>
                      <a:pt x="250" y="76"/>
                    </a:lnTo>
                    <a:lnTo>
                      <a:pt x="264" y="98"/>
                    </a:lnTo>
                    <a:lnTo>
                      <a:pt x="276" y="102"/>
                    </a:lnTo>
                    <a:lnTo>
                      <a:pt x="288" y="104"/>
                    </a:lnTo>
                    <a:lnTo>
                      <a:pt x="288" y="104"/>
                    </a:lnTo>
                    <a:lnTo>
                      <a:pt x="288" y="106"/>
                    </a:lnTo>
                    <a:lnTo>
                      <a:pt x="288" y="106"/>
                    </a:lnTo>
                    <a:lnTo>
                      <a:pt x="288" y="106"/>
                    </a:lnTo>
                    <a:lnTo>
                      <a:pt x="286" y="114"/>
                    </a:lnTo>
                    <a:lnTo>
                      <a:pt x="282" y="124"/>
                    </a:lnTo>
                    <a:lnTo>
                      <a:pt x="280" y="138"/>
                    </a:lnTo>
                    <a:lnTo>
                      <a:pt x="280" y="158"/>
                    </a:lnTo>
                    <a:lnTo>
                      <a:pt x="284" y="174"/>
                    </a:lnTo>
                    <a:lnTo>
                      <a:pt x="292" y="190"/>
                    </a:lnTo>
                    <a:lnTo>
                      <a:pt x="306" y="210"/>
                    </a:lnTo>
                    <a:lnTo>
                      <a:pt x="314" y="216"/>
                    </a:lnTo>
                    <a:lnTo>
                      <a:pt x="324" y="220"/>
                    </a:lnTo>
                    <a:lnTo>
                      <a:pt x="338" y="218"/>
                    </a:lnTo>
                    <a:lnTo>
                      <a:pt x="374" y="212"/>
                    </a:lnTo>
                    <a:lnTo>
                      <a:pt x="380" y="198"/>
                    </a:lnTo>
                    <a:lnTo>
                      <a:pt x="380" y="190"/>
                    </a:lnTo>
                    <a:lnTo>
                      <a:pt x="384" y="180"/>
                    </a:lnTo>
                    <a:lnTo>
                      <a:pt x="384" y="180"/>
                    </a:lnTo>
                    <a:lnTo>
                      <a:pt x="384" y="180"/>
                    </a:lnTo>
                    <a:lnTo>
                      <a:pt x="396" y="172"/>
                    </a:lnTo>
                    <a:lnTo>
                      <a:pt x="396" y="172"/>
                    </a:lnTo>
                    <a:lnTo>
                      <a:pt x="398" y="172"/>
                    </a:lnTo>
                    <a:lnTo>
                      <a:pt x="422" y="172"/>
                    </a:lnTo>
                    <a:lnTo>
                      <a:pt x="434" y="174"/>
                    </a:lnTo>
                    <a:lnTo>
                      <a:pt x="434" y="174"/>
                    </a:lnTo>
                    <a:lnTo>
                      <a:pt x="436" y="176"/>
                    </a:lnTo>
                    <a:lnTo>
                      <a:pt x="436" y="176"/>
                    </a:lnTo>
                    <a:lnTo>
                      <a:pt x="436" y="176"/>
                    </a:lnTo>
                    <a:lnTo>
                      <a:pt x="432" y="188"/>
                    </a:lnTo>
                    <a:lnTo>
                      <a:pt x="426" y="196"/>
                    </a:lnTo>
                    <a:lnTo>
                      <a:pt x="424" y="200"/>
                    </a:lnTo>
                    <a:lnTo>
                      <a:pt x="422" y="210"/>
                    </a:lnTo>
                    <a:lnTo>
                      <a:pt x="422" y="220"/>
                    </a:lnTo>
                    <a:lnTo>
                      <a:pt x="422" y="220"/>
                    </a:lnTo>
                    <a:lnTo>
                      <a:pt x="422" y="222"/>
                    </a:lnTo>
                    <a:lnTo>
                      <a:pt x="418" y="224"/>
                    </a:lnTo>
                    <a:lnTo>
                      <a:pt x="418" y="224"/>
                    </a:lnTo>
                    <a:lnTo>
                      <a:pt x="418" y="224"/>
                    </a:lnTo>
                    <a:lnTo>
                      <a:pt x="418" y="224"/>
                    </a:lnTo>
                    <a:lnTo>
                      <a:pt x="416" y="224"/>
                    </a:lnTo>
                    <a:lnTo>
                      <a:pt x="414" y="220"/>
                    </a:lnTo>
                    <a:lnTo>
                      <a:pt x="412" y="220"/>
                    </a:lnTo>
                    <a:lnTo>
                      <a:pt x="408" y="224"/>
                    </a:lnTo>
                    <a:lnTo>
                      <a:pt x="402" y="230"/>
                    </a:lnTo>
                    <a:lnTo>
                      <a:pt x="402" y="230"/>
                    </a:lnTo>
                    <a:lnTo>
                      <a:pt x="402" y="230"/>
                    </a:lnTo>
                    <a:lnTo>
                      <a:pt x="390" y="230"/>
                    </a:lnTo>
                    <a:lnTo>
                      <a:pt x="376" y="232"/>
                    </a:lnTo>
                    <a:lnTo>
                      <a:pt x="374" y="234"/>
                    </a:lnTo>
                    <a:lnTo>
                      <a:pt x="376" y="240"/>
                    </a:lnTo>
                    <a:lnTo>
                      <a:pt x="382" y="244"/>
                    </a:lnTo>
                    <a:lnTo>
                      <a:pt x="386" y="250"/>
                    </a:lnTo>
                    <a:lnTo>
                      <a:pt x="386" y="250"/>
                    </a:lnTo>
                    <a:lnTo>
                      <a:pt x="388" y="252"/>
                    </a:lnTo>
                    <a:lnTo>
                      <a:pt x="388" y="252"/>
                    </a:lnTo>
                    <a:lnTo>
                      <a:pt x="386" y="254"/>
                    </a:lnTo>
                    <a:lnTo>
                      <a:pt x="382" y="256"/>
                    </a:lnTo>
                    <a:lnTo>
                      <a:pt x="372" y="258"/>
                    </a:lnTo>
                    <a:lnTo>
                      <a:pt x="372" y="258"/>
                    </a:lnTo>
                    <a:lnTo>
                      <a:pt x="370" y="258"/>
                    </a:lnTo>
                    <a:lnTo>
                      <a:pt x="370" y="258"/>
                    </a:lnTo>
                    <a:lnTo>
                      <a:pt x="370" y="256"/>
                    </a:lnTo>
                    <a:lnTo>
                      <a:pt x="368" y="256"/>
                    </a:lnTo>
                    <a:lnTo>
                      <a:pt x="368" y="258"/>
                    </a:lnTo>
                    <a:lnTo>
                      <a:pt x="364" y="262"/>
                    </a:lnTo>
                    <a:lnTo>
                      <a:pt x="362" y="266"/>
                    </a:lnTo>
                    <a:lnTo>
                      <a:pt x="360" y="278"/>
                    </a:lnTo>
                    <a:lnTo>
                      <a:pt x="360" y="278"/>
                    </a:lnTo>
                    <a:lnTo>
                      <a:pt x="358" y="278"/>
                    </a:lnTo>
                    <a:lnTo>
                      <a:pt x="358" y="278"/>
                    </a:lnTo>
                    <a:lnTo>
                      <a:pt x="358" y="278"/>
                    </a:lnTo>
                    <a:lnTo>
                      <a:pt x="358" y="27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7" name="Freeform 14">
                <a:extLst>
                  <a:ext uri="{FF2B5EF4-FFF2-40B4-BE49-F238E27FC236}">
                    <a16:creationId xmlns:a16="http://schemas.microsoft.com/office/drawing/2014/main" id="{A7652DC7-C999-02C1-6F80-5CB77EBBFF7A}"/>
                  </a:ext>
                </a:extLst>
              </p:cNvPr>
              <p:cNvSpPr>
                <a:spLocks noEditPoints="1"/>
              </p:cNvSpPr>
              <p:nvPr/>
            </p:nvSpPr>
            <p:spPr bwMode="auto">
              <a:xfrm>
                <a:off x="2246051" y="3639187"/>
                <a:ext cx="925618" cy="595948"/>
              </a:xfrm>
              <a:custGeom>
                <a:avLst/>
                <a:gdLst>
                  <a:gd name="T0" fmla="*/ 168 w 438"/>
                  <a:gd name="T1" fmla="*/ 30 h 282"/>
                  <a:gd name="T2" fmla="*/ 234 w 438"/>
                  <a:gd name="T3" fmla="*/ 56 h 282"/>
                  <a:gd name="T4" fmla="*/ 284 w 438"/>
                  <a:gd name="T5" fmla="*/ 116 h 282"/>
                  <a:gd name="T6" fmla="*/ 298 w 438"/>
                  <a:gd name="T7" fmla="*/ 204 h 282"/>
                  <a:gd name="T8" fmla="*/ 382 w 438"/>
                  <a:gd name="T9" fmla="*/ 202 h 282"/>
                  <a:gd name="T10" fmla="*/ 430 w 438"/>
                  <a:gd name="T11" fmla="*/ 188 h 282"/>
                  <a:gd name="T12" fmla="*/ 410 w 438"/>
                  <a:gd name="T13" fmla="*/ 222 h 282"/>
                  <a:gd name="T14" fmla="*/ 382 w 438"/>
                  <a:gd name="T15" fmla="*/ 248 h 282"/>
                  <a:gd name="T16" fmla="*/ 360 w 438"/>
                  <a:gd name="T17" fmla="*/ 268 h 282"/>
                  <a:gd name="T18" fmla="*/ 312 w 438"/>
                  <a:gd name="T19" fmla="*/ 256 h 282"/>
                  <a:gd name="T20" fmla="*/ 230 w 438"/>
                  <a:gd name="T21" fmla="*/ 238 h 282"/>
                  <a:gd name="T22" fmla="*/ 168 w 438"/>
                  <a:gd name="T23" fmla="*/ 186 h 282"/>
                  <a:gd name="T24" fmla="*/ 122 w 438"/>
                  <a:gd name="T25" fmla="*/ 116 h 282"/>
                  <a:gd name="T26" fmla="*/ 66 w 438"/>
                  <a:gd name="T27" fmla="*/ 46 h 282"/>
                  <a:gd name="T28" fmla="*/ 44 w 438"/>
                  <a:gd name="T29" fmla="*/ 50 h 282"/>
                  <a:gd name="T30" fmla="*/ 96 w 438"/>
                  <a:gd name="T31" fmla="*/ 126 h 282"/>
                  <a:gd name="T32" fmla="*/ 100 w 438"/>
                  <a:gd name="T33" fmla="*/ 146 h 282"/>
                  <a:gd name="T34" fmla="*/ 62 w 438"/>
                  <a:gd name="T35" fmla="*/ 98 h 282"/>
                  <a:gd name="T36" fmla="*/ 46 w 438"/>
                  <a:gd name="T37" fmla="*/ 76 h 282"/>
                  <a:gd name="T38" fmla="*/ 14 w 438"/>
                  <a:gd name="T39" fmla="*/ 26 h 282"/>
                  <a:gd name="T40" fmla="*/ 2 w 438"/>
                  <a:gd name="T41" fmla="*/ 2 h 282"/>
                  <a:gd name="T42" fmla="*/ 14 w 438"/>
                  <a:gd name="T43" fmla="*/ 34 h 282"/>
                  <a:gd name="T44" fmla="*/ 34 w 438"/>
                  <a:gd name="T45" fmla="*/ 60 h 282"/>
                  <a:gd name="T46" fmla="*/ 34 w 438"/>
                  <a:gd name="T47" fmla="*/ 78 h 282"/>
                  <a:gd name="T48" fmla="*/ 42 w 438"/>
                  <a:gd name="T49" fmla="*/ 94 h 282"/>
                  <a:gd name="T50" fmla="*/ 64 w 438"/>
                  <a:gd name="T51" fmla="*/ 104 h 282"/>
                  <a:gd name="T52" fmla="*/ 82 w 438"/>
                  <a:gd name="T53" fmla="*/ 136 h 282"/>
                  <a:gd name="T54" fmla="*/ 100 w 438"/>
                  <a:gd name="T55" fmla="*/ 158 h 282"/>
                  <a:gd name="T56" fmla="*/ 114 w 438"/>
                  <a:gd name="T57" fmla="*/ 156 h 282"/>
                  <a:gd name="T58" fmla="*/ 112 w 438"/>
                  <a:gd name="T59" fmla="*/ 138 h 282"/>
                  <a:gd name="T60" fmla="*/ 100 w 438"/>
                  <a:gd name="T61" fmla="*/ 126 h 282"/>
                  <a:gd name="T62" fmla="*/ 70 w 438"/>
                  <a:gd name="T63" fmla="*/ 78 h 282"/>
                  <a:gd name="T64" fmla="*/ 38 w 438"/>
                  <a:gd name="T65" fmla="*/ 28 h 282"/>
                  <a:gd name="T66" fmla="*/ 68 w 438"/>
                  <a:gd name="T67" fmla="*/ 60 h 282"/>
                  <a:gd name="T68" fmla="*/ 98 w 438"/>
                  <a:gd name="T69" fmla="*/ 92 h 282"/>
                  <a:gd name="T70" fmla="*/ 130 w 438"/>
                  <a:gd name="T71" fmla="*/ 128 h 282"/>
                  <a:gd name="T72" fmla="*/ 170 w 438"/>
                  <a:gd name="T73" fmla="*/ 178 h 282"/>
                  <a:gd name="T74" fmla="*/ 170 w 438"/>
                  <a:gd name="T75" fmla="*/ 206 h 282"/>
                  <a:gd name="T76" fmla="*/ 208 w 438"/>
                  <a:gd name="T77" fmla="*/ 230 h 282"/>
                  <a:gd name="T78" fmla="*/ 238 w 438"/>
                  <a:gd name="T79" fmla="*/ 244 h 282"/>
                  <a:gd name="T80" fmla="*/ 294 w 438"/>
                  <a:gd name="T81" fmla="*/ 264 h 282"/>
                  <a:gd name="T82" fmla="*/ 314 w 438"/>
                  <a:gd name="T83" fmla="*/ 260 h 282"/>
                  <a:gd name="T84" fmla="*/ 356 w 438"/>
                  <a:gd name="T85" fmla="*/ 282 h 282"/>
                  <a:gd name="T86" fmla="*/ 366 w 438"/>
                  <a:gd name="T87" fmla="*/ 264 h 282"/>
                  <a:gd name="T88" fmla="*/ 372 w 438"/>
                  <a:gd name="T89" fmla="*/ 262 h 282"/>
                  <a:gd name="T90" fmla="*/ 388 w 438"/>
                  <a:gd name="T91" fmla="*/ 254 h 282"/>
                  <a:gd name="T92" fmla="*/ 376 w 438"/>
                  <a:gd name="T93" fmla="*/ 236 h 282"/>
                  <a:gd name="T94" fmla="*/ 414 w 438"/>
                  <a:gd name="T95" fmla="*/ 226 h 282"/>
                  <a:gd name="T96" fmla="*/ 424 w 438"/>
                  <a:gd name="T97" fmla="*/ 222 h 282"/>
                  <a:gd name="T98" fmla="*/ 438 w 438"/>
                  <a:gd name="T99" fmla="*/ 180 h 282"/>
                  <a:gd name="T100" fmla="*/ 422 w 438"/>
                  <a:gd name="T101" fmla="*/ 172 h 282"/>
                  <a:gd name="T102" fmla="*/ 382 w 438"/>
                  <a:gd name="T103" fmla="*/ 182 h 282"/>
                  <a:gd name="T104" fmla="*/ 338 w 438"/>
                  <a:gd name="T105" fmla="*/ 218 h 282"/>
                  <a:gd name="T106" fmla="*/ 282 w 438"/>
                  <a:gd name="T107" fmla="*/ 160 h 282"/>
                  <a:gd name="T108" fmla="*/ 290 w 438"/>
                  <a:gd name="T109" fmla="*/ 106 h 282"/>
                  <a:gd name="T110" fmla="*/ 250 w 438"/>
                  <a:gd name="T111" fmla="*/ 78 h 282"/>
                  <a:gd name="T112" fmla="*/ 216 w 438"/>
                  <a:gd name="T113" fmla="*/ 44 h 282"/>
                  <a:gd name="T114" fmla="*/ 202 w 438"/>
                  <a:gd name="T115" fmla="*/ 56 h 282"/>
                  <a:gd name="T116" fmla="*/ 154 w 438"/>
                  <a:gd name="T117" fmla="*/ 14 h 282"/>
                  <a:gd name="T118" fmla="*/ 130 w 438"/>
                  <a:gd name="T119" fmla="*/ 16 h 282"/>
                  <a:gd name="T120" fmla="*/ 32 w 438"/>
                  <a:gd name="T121"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8" h="282">
                    <a:moveTo>
                      <a:pt x="32" y="4"/>
                    </a:moveTo>
                    <a:lnTo>
                      <a:pt x="70" y="20"/>
                    </a:lnTo>
                    <a:lnTo>
                      <a:pt x="84" y="26"/>
                    </a:lnTo>
                    <a:lnTo>
                      <a:pt x="126" y="26"/>
                    </a:lnTo>
                    <a:lnTo>
                      <a:pt x="134" y="20"/>
                    </a:lnTo>
                    <a:lnTo>
                      <a:pt x="150" y="16"/>
                    </a:lnTo>
                    <a:lnTo>
                      <a:pt x="168" y="30"/>
                    </a:lnTo>
                    <a:lnTo>
                      <a:pt x="178" y="38"/>
                    </a:lnTo>
                    <a:lnTo>
                      <a:pt x="180" y="52"/>
                    </a:lnTo>
                    <a:lnTo>
                      <a:pt x="194" y="62"/>
                    </a:lnTo>
                    <a:lnTo>
                      <a:pt x="204" y="60"/>
                    </a:lnTo>
                    <a:lnTo>
                      <a:pt x="206" y="50"/>
                    </a:lnTo>
                    <a:lnTo>
                      <a:pt x="214" y="46"/>
                    </a:lnTo>
                    <a:lnTo>
                      <a:pt x="234" y="56"/>
                    </a:lnTo>
                    <a:lnTo>
                      <a:pt x="238" y="68"/>
                    </a:lnTo>
                    <a:lnTo>
                      <a:pt x="248" y="80"/>
                    </a:lnTo>
                    <a:lnTo>
                      <a:pt x="254" y="90"/>
                    </a:lnTo>
                    <a:lnTo>
                      <a:pt x="262" y="100"/>
                    </a:lnTo>
                    <a:lnTo>
                      <a:pt x="276" y="106"/>
                    </a:lnTo>
                    <a:lnTo>
                      <a:pt x="286" y="108"/>
                    </a:lnTo>
                    <a:lnTo>
                      <a:pt x="284" y="116"/>
                    </a:lnTo>
                    <a:lnTo>
                      <a:pt x="280" y="126"/>
                    </a:lnTo>
                    <a:lnTo>
                      <a:pt x="278" y="140"/>
                    </a:lnTo>
                    <a:lnTo>
                      <a:pt x="278" y="150"/>
                    </a:lnTo>
                    <a:lnTo>
                      <a:pt x="278" y="160"/>
                    </a:lnTo>
                    <a:lnTo>
                      <a:pt x="282" y="176"/>
                    </a:lnTo>
                    <a:lnTo>
                      <a:pt x="290" y="192"/>
                    </a:lnTo>
                    <a:lnTo>
                      <a:pt x="298" y="204"/>
                    </a:lnTo>
                    <a:lnTo>
                      <a:pt x="304" y="214"/>
                    </a:lnTo>
                    <a:lnTo>
                      <a:pt x="314" y="220"/>
                    </a:lnTo>
                    <a:lnTo>
                      <a:pt x="324" y="222"/>
                    </a:lnTo>
                    <a:lnTo>
                      <a:pt x="338" y="222"/>
                    </a:lnTo>
                    <a:lnTo>
                      <a:pt x="356" y="220"/>
                    </a:lnTo>
                    <a:lnTo>
                      <a:pt x="374" y="216"/>
                    </a:lnTo>
                    <a:lnTo>
                      <a:pt x="382" y="202"/>
                    </a:lnTo>
                    <a:lnTo>
                      <a:pt x="382" y="192"/>
                    </a:lnTo>
                    <a:lnTo>
                      <a:pt x="386" y="184"/>
                    </a:lnTo>
                    <a:lnTo>
                      <a:pt x="398" y="176"/>
                    </a:lnTo>
                    <a:lnTo>
                      <a:pt x="406" y="176"/>
                    </a:lnTo>
                    <a:lnTo>
                      <a:pt x="422" y="176"/>
                    </a:lnTo>
                    <a:lnTo>
                      <a:pt x="434" y="178"/>
                    </a:lnTo>
                    <a:lnTo>
                      <a:pt x="430" y="188"/>
                    </a:lnTo>
                    <a:lnTo>
                      <a:pt x="424" y="196"/>
                    </a:lnTo>
                    <a:lnTo>
                      <a:pt x="422" y="202"/>
                    </a:lnTo>
                    <a:lnTo>
                      <a:pt x="420" y="212"/>
                    </a:lnTo>
                    <a:lnTo>
                      <a:pt x="420" y="222"/>
                    </a:lnTo>
                    <a:lnTo>
                      <a:pt x="418" y="224"/>
                    </a:lnTo>
                    <a:lnTo>
                      <a:pt x="414" y="220"/>
                    </a:lnTo>
                    <a:lnTo>
                      <a:pt x="410" y="222"/>
                    </a:lnTo>
                    <a:lnTo>
                      <a:pt x="406" y="224"/>
                    </a:lnTo>
                    <a:lnTo>
                      <a:pt x="402" y="230"/>
                    </a:lnTo>
                    <a:lnTo>
                      <a:pt x="390" y="230"/>
                    </a:lnTo>
                    <a:lnTo>
                      <a:pt x="374" y="232"/>
                    </a:lnTo>
                    <a:lnTo>
                      <a:pt x="372" y="236"/>
                    </a:lnTo>
                    <a:lnTo>
                      <a:pt x="374" y="242"/>
                    </a:lnTo>
                    <a:lnTo>
                      <a:pt x="382" y="248"/>
                    </a:lnTo>
                    <a:lnTo>
                      <a:pt x="386" y="254"/>
                    </a:lnTo>
                    <a:lnTo>
                      <a:pt x="382" y="256"/>
                    </a:lnTo>
                    <a:lnTo>
                      <a:pt x="370" y="258"/>
                    </a:lnTo>
                    <a:lnTo>
                      <a:pt x="368" y="256"/>
                    </a:lnTo>
                    <a:lnTo>
                      <a:pt x="366" y="258"/>
                    </a:lnTo>
                    <a:lnTo>
                      <a:pt x="362" y="262"/>
                    </a:lnTo>
                    <a:lnTo>
                      <a:pt x="360" y="268"/>
                    </a:lnTo>
                    <a:lnTo>
                      <a:pt x="358" y="278"/>
                    </a:lnTo>
                    <a:lnTo>
                      <a:pt x="352" y="274"/>
                    </a:lnTo>
                    <a:lnTo>
                      <a:pt x="344" y="264"/>
                    </a:lnTo>
                    <a:lnTo>
                      <a:pt x="336" y="258"/>
                    </a:lnTo>
                    <a:lnTo>
                      <a:pt x="328" y="256"/>
                    </a:lnTo>
                    <a:lnTo>
                      <a:pt x="320" y="254"/>
                    </a:lnTo>
                    <a:lnTo>
                      <a:pt x="312" y="256"/>
                    </a:lnTo>
                    <a:lnTo>
                      <a:pt x="304" y="258"/>
                    </a:lnTo>
                    <a:lnTo>
                      <a:pt x="296" y="260"/>
                    </a:lnTo>
                    <a:lnTo>
                      <a:pt x="282" y="258"/>
                    </a:lnTo>
                    <a:lnTo>
                      <a:pt x="268" y="252"/>
                    </a:lnTo>
                    <a:lnTo>
                      <a:pt x="254" y="246"/>
                    </a:lnTo>
                    <a:lnTo>
                      <a:pt x="238" y="240"/>
                    </a:lnTo>
                    <a:lnTo>
                      <a:pt x="230" y="238"/>
                    </a:lnTo>
                    <a:lnTo>
                      <a:pt x="222" y="226"/>
                    </a:lnTo>
                    <a:lnTo>
                      <a:pt x="210" y="226"/>
                    </a:lnTo>
                    <a:lnTo>
                      <a:pt x="198" y="220"/>
                    </a:lnTo>
                    <a:lnTo>
                      <a:pt x="184" y="212"/>
                    </a:lnTo>
                    <a:lnTo>
                      <a:pt x="174" y="204"/>
                    </a:lnTo>
                    <a:lnTo>
                      <a:pt x="168" y="194"/>
                    </a:lnTo>
                    <a:lnTo>
                      <a:pt x="168" y="186"/>
                    </a:lnTo>
                    <a:lnTo>
                      <a:pt x="174" y="180"/>
                    </a:lnTo>
                    <a:lnTo>
                      <a:pt x="174" y="170"/>
                    </a:lnTo>
                    <a:lnTo>
                      <a:pt x="162" y="154"/>
                    </a:lnTo>
                    <a:lnTo>
                      <a:pt x="152" y="144"/>
                    </a:lnTo>
                    <a:lnTo>
                      <a:pt x="142" y="134"/>
                    </a:lnTo>
                    <a:lnTo>
                      <a:pt x="134" y="124"/>
                    </a:lnTo>
                    <a:lnTo>
                      <a:pt x="122" y="116"/>
                    </a:lnTo>
                    <a:lnTo>
                      <a:pt x="116" y="112"/>
                    </a:lnTo>
                    <a:lnTo>
                      <a:pt x="116" y="100"/>
                    </a:lnTo>
                    <a:lnTo>
                      <a:pt x="100" y="90"/>
                    </a:lnTo>
                    <a:lnTo>
                      <a:pt x="92" y="82"/>
                    </a:lnTo>
                    <a:lnTo>
                      <a:pt x="82" y="66"/>
                    </a:lnTo>
                    <a:lnTo>
                      <a:pt x="72" y="58"/>
                    </a:lnTo>
                    <a:lnTo>
                      <a:pt x="66" y="46"/>
                    </a:lnTo>
                    <a:lnTo>
                      <a:pt x="62" y="34"/>
                    </a:lnTo>
                    <a:lnTo>
                      <a:pt x="60" y="28"/>
                    </a:lnTo>
                    <a:lnTo>
                      <a:pt x="48" y="22"/>
                    </a:lnTo>
                    <a:lnTo>
                      <a:pt x="36" y="22"/>
                    </a:lnTo>
                    <a:lnTo>
                      <a:pt x="34" y="28"/>
                    </a:lnTo>
                    <a:lnTo>
                      <a:pt x="38" y="38"/>
                    </a:lnTo>
                    <a:lnTo>
                      <a:pt x="44" y="50"/>
                    </a:lnTo>
                    <a:lnTo>
                      <a:pt x="52" y="60"/>
                    </a:lnTo>
                    <a:lnTo>
                      <a:pt x="60" y="72"/>
                    </a:lnTo>
                    <a:lnTo>
                      <a:pt x="66" y="82"/>
                    </a:lnTo>
                    <a:lnTo>
                      <a:pt x="74" y="90"/>
                    </a:lnTo>
                    <a:lnTo>
                      <a:pt x="84" y="100"/>
                    </a:lnTo>
                    <a:lnTo>
                      <a:pt x="90" y="116"/>
                    </a:lnTo>
                    <a:lnTo>
                      <a:pt x="96" y="126"/>
                    </a:lnTo>
                    <a:lnTo>
                      <a:pt x="98" y="134"/>
                    </a:lnTo>
                    <a:lnTo>
                      <a:pt x="104" y="134"/>
                    </a:lnTo>
                    <a:lnTo>
                      <a:pt x="108" y="140"/>
                    </a:lnTo>
                    <a:lnTo>
                      <a:pt x="110" y="144"/>
                    </a:lnTo>
                    <a:lnTo>
                      <a:pt x="112" y="152"/>
                    </a:lnTo>
                    <a:lnTo>
                      <a:pt x="104" y="156"/>
                    </a:lnTo>
                    <a:lnTo>
                      <a:pt x="100" y="146"/>
                    </a:lnTo>
                    <a:lnTo>
                      <a:pt x="92" y="140"/>
                    </a:lnTo>
                    <a:lnTo>
                      <a:pt x="84" y="134"/>
                    </a:lnTo>
                    <a:lnTo>
                      <a:pt x="78" y="124"/>
                    </a:lnTo>
                    <a:lnTo>
                      <a:pt x="76" y="116"/>
                    </a:lnTo>
                    <a:lnTo>
                      <a:pt x="74" y="108"/>
                    </a:lnTo>
                    <a:lnTo>
                      <a:pt x="66" y="100"/>
                    </a:lnTo>
                    <a:lnTo>
                      <a:pt x="62" y="98"/>
                    </a:lnTo>
                    <a:lnTo>
                      <a:pt x="52" y="96"/>
                    </a:lnTo>
                    <a:lnTo>
                      <a:pt x="46" y="92"/>
                    </a:lnTo>
                    <a:lnTo>
                      <a:pt x="38" y="84"/>
                    </a:lnTo>
                    <a:lnTo>
                      <a:pt x="36" y="82"/>
                    </a:lnTo>
                    <a:lnTo>
                      <a:pt x="40" y="80"/>
                    </a:lnTo>
                    <a:lnTo>
                      <a:pt x="44" y="80"/>
                    </a:lnTo>
                    <a:lnTo>
                      <a:pt x="46" y="76"/>
                    </a:lnTo>
                    <a:lnTo>
                      <a:pt x="44" y="70"/>
                    </a:lnTo>
                    <a:lnTo>
                      <a:pt x="40" y="62"/>
                    </a:lnTo>
                    <a:lnTo>
                      <a:pt x="36" y="58"/>
                    </a:lnTo>
                    <a:lnTo>
                      <a:pt x="30" y="54"/>
                    </a:lnTo>
                    <a:lnTo>
                      <a:pt x="22" y="46"/>
                    </a:lnTo>
                    <a:lnTo>
                      <a:pt x="16" y="32"/>
                    </a:lnTo>
                    <a:lnTo>
                      <a:pt x="14" y="26"/>
                    </a:lnTo>
                    <a:lnTo>
                      <a:pt x="10" y="16"/>
                    </a:lnTo>
                    <a:lnTo>
                      <a:pt x="2" y="6"/>
                    </a:lnTo>
                    <a:lnTo>
                      <a:pt x="32" y="4"/>
                    </a:lnTo>
                    <a:close/>
                    <a:moveTo>
                      <a:pt x="32" y="0"/>
                    </a:moveTo>
                    <a:lnTo>
                      <a:pt x="32" y="0"/>
                    </a:lnTo>
                    <a:lnTo>
                      <a:pt x="30" y="0"/>
                    </a:lnTo>
                    <a:lnTo>
                      <a:pt x="2" y="2"/>
                    </a:lnTo>
                    <a:lnTo>
                      <a:pt x="2" y="2"/>
                    </a:lnTo>
                    <a:lnTo>
                      <a:pt x="0" y="4"/>
                    </a:lnTo>
                    <a:lnTo>
                      <a:pt x="0" y="4"/>
                    </a:lnTo>
                    <a:lnTo>
                      <a:pt x="0" y="8"/>
                    </a:lnTo>
                    <a:lnTo>
                      <a:pt x="6" y="18"/>
                    </a:lnTo>
                    <a:lnTo>
                      <a:pt x="10" y="26"/>
                    </a:lnTo>
                    <a:lnTo>
                      <a:pt x="14" y="34"/>
                    </a:lnTo>
                    <a:lnTo>
                      <a:pt x="18" y="46"/>
                    </a:lnTo>
                    <a:lnTo>
                      <a:pt x="18" y="46"/>
                    </a:lnTo>
                    <a:lnTo>
                      <a:pt x="20" y="48"/>
                    </a:lnTo>
                    <a:lnTo>
                      <a:pt x="26" y="56"/>
                    </a:lnTo>
                    <a:lnTo>
                      <a:pt x="26" y="56"/>
                    </a:lnTo>
                    <a:lnTo>
                      <a:pt x="28" y="58"/>
                    </a:lnTo>
                    <a:lnTo>
                      <a:pt x="34" y="60"/>
                    </a:lnTo>
                    <a:lnTo>
                      <a:pt x="36" y="64"/>
                    </a:lnTo>
                    <a:lnTo>
                      <a:pt x="40" y="72"/>
                    </a:lnTo>
                    <a:lnTo>
                      <a:pt x="42" y="76"/>
                    </a:lnTo>
                    <a:lnTo>
                      <a:pt x="40" y="76"/>
                    </a:lnTo>
                    <a:lnTo>
                      <a:pt x="40" y="76"/>
                    </a:lnTo>
                    <a:lnTo>
                      <a:pt x="38" y="76"/>
                    </a:lnTo>
                    <a:lnTo>
                      <a:pt x="34" y="78"/>
                    </a:lnTo>
                    <a:lnTo>
                      <a:pt x="34" y="78"/>
                    </a:lnTo>
                    <a:lnTo>
                      <a:pt x="32" y="80"/>
                    </a:lnTo>
                    <a:lnTo>
                      <a:pt x="32" y="82"/>
                    </a:lnTo>
                    <a:lnTo>
                      <a:pt x="34" y="86"/>
                    </a:lnTo>
                    <a:lnTo>
                      <a:pt x="34" y="86"/>
                    </a:lnTo>
                    <a:lnTo>
                      <a:pt x="36" y="88"/>
                    </a:lnTo>
                    <a:lnTo>
                      <a:pt x="42" y="94"/>
                    </a:lnTo>
                    <a:lnTo>
                      <a:pt x="42" y="94"/>
                    </a:lnTo>
                    <a:lnTo>
                      <a:pt x="44" y="96"/>
                    </a:lnTo>
                    <a:lnTo>
                      <a:pt x="50" y="98"/>
                    </a:lnTo>
                    <a:lnTo>
                      <a:pt x="50" y="98"/>
                    </a:lnTo>
                    <a:lnTo>
                      <a:pt x="52" y="100"/>
                    </a:lnTo>
                    <a:lnTo>
                      <a:pt x="60" y="100"/>
                    </a:lnTo>
                    <a:lnTo>
                      <a:pt x="64" y="104"/>
                    </a:lnTo>
                    <a:lnTo>
                      <a:pt x="70" y="110"/>
                    </a:lnTo>
                    <a:lnTo>
                      <a:pt x="72" y="118"/>
                    </a:lnTo>
                    <a:lnTo>
                      <a:pt x="74" y="126"/>
                    </a:lnTo>
                    <a:lnTo>
                      <a:pt x="74" y="126"/>
                    </a:lnTo>
                    <a:lnTo>
                      <a:pt x="74" y="126"/>
                    </a:lnTo>
                    <a:lnTo>
                      <a:pt x="82" y="136"/>
                    </a:lnTo>
                    <a:lnTo>
                      <a:pt x="82" y="136"/>
                    </a:lnTo>
                    <a:lnTo>
                      <a:pt x="82" y="136"/>
                    </a:lnTo>
                    <a:lnTo>
                      <a:pt x="90" y="144"/>
                    </a:lnTo>
                    <a:lnTo>
                      <a:pt x="90" y="144"/>
                    </a:lnTo>
                    <a:lnTo>
                      <a:pt x="90" y="144"/>
                    </a:lnTo>
                    <a:lnTo>
                      <a:pt x="96" y="148"/>
                    </a:lnTo>
                    <a:lnTo>
                      <a:pt x="100" y="158"/>
                    </a:lnTo>
                    <a:lnTo>
                      <a:pt x="100" y="158"/>
                    </a:lnTo>
                    <a:lnTo>
                      <a:pt x="104" y="160"/>
                    </a:lnTo>
                    <a:lnTo>
                      <a:pt x="104" y="160"/>
                    </a:lnTo>
                    <a:lnTo>
                      <a:pt x="104" y="160"/>
                    </a:lnTo>
                    <a:lnTo>
                      <a:pt x="104" y="160"/>
                    </a:lnTo>
                    <a:lnTo>
                      <a:pt x="106" y="160"/>
                    </a:lnTo>
                    <a:lnTo>
                      <a:pt x="114" y="156"/>
                    </a:lnTo>
                    <a:lnTo>
                      <a:pt x="114" y="156"/>
                    </a:lnTo>
                    <a:lnTo>
                      <a:pt x="116" y="154"/>
                    </a:lnTo>
                    <a:lnTo>
                      <a:pt x="116" y="152"/>
                    </a:lnTo>
                    <a:lnTo>
                      <a:pt x="114" y="144"/>
                    </a:lnTo>
                    <a:lnTo>
                      <a:pt x="114" y="144"/>
                    </a:lnTo>
                    <a:lnTo>
                      <a:pt x="114" y="142"/>
                    </a:lnTo>
                    <a:lnTo>
                      <a:pt x="112" y="138"/>
                    </a:lnTo>
                    <a:lnTo>
                      <a:pt x="112" y="138"/>
                    </a:lnTo>
                    <a:lnTo>
                      <a:pt x="112" y="138"/>
                    </a:lnTo>
                    <a:lnTo>
                      <a:pt x="108" y="132"/>
                    </a:lnTo>
                    <a:lnTo>
                      <a:pt x="108" y="132"/>
                    </a:lnTo>
                    <a:lnTo>
                      <a:pt x="104" y="130"/>
                    </a:lnTo>
                    <a:lnTo>
                      <a:pt x="100" y="130"/>
                    </a:lnTo>
                    <a:lnTo>
                      <a:pt x="100" y="126"/>
                    </a:lnTo>
                    <a:lnTo>
                      <a:pt x="100" y="126"/>
                    </a:lnTo>
                    <a:lnTo>
                      <a:pt x="100" y="124"/>
                    </a:lnTo>
                    <a:lnTo>
                      <a:pt x="94" y="114"/>
                    </a:lnTo>
                    <a:lnTo>
                      <a:pt x="86" y="100"/>
                    </a:lnTo>
                    <a:lnTo>
                      <a:pt x="86" y="100"/>
                    </a:lnTo>
                    <a:lnTo>
                      <a:pt x="86" y="98"/>
                    </a:lnTo>
                    <a:lnTo>
                      <a:pt x="78" y="88"/>
                    </a:lnTo>
                    <a:lnTo>
                      <a:pt x="70" y="78"/>
                    </a:lnTo>
                    <a:lnTo>
                      <a:pt x="64" y="70"/>
                    </a:lnTo>
                    <a:lnTo>
                      <a:pt x="56" y="58"/>
                    </a:lnTo>
                    <a:lnTo>
                      <a:pt x="56" y="58"/>
                    </a:lnTo>
                    <a:lnTo>
                      <a:pt x="56" y="56"/>
                    </a:lnTo>
                    <a:lnTo>
                      <a:pt x="48" y="48"/>
                    </a:lnTo>
                    <a:lnTo>
                      <a:pt x="42" y="36"/>
                    </a:lnTo>
                    <a:lnTo>
                      <a:pt x="38" y="28"/>
                    </a:lnTo>
                    <a:lnTo>
                      <a:pt x="40" y="26"/>
                    </a:lnTo>
                    <a:lnTo>
                      <a:pt x="46" y="26"/>
                    </a:lnTo>
                    <a:lnTo>
                      <a:pt x="56" y="32"/>
                    </a:lnTo>
                    <a:lnTo>
                      <a:pt x="58" y="36"/>
                    </a:lnTo>
                    <a:lnTo>
                      <a:pt x="64" y="48"/>
                    </a:lnTo>
                    <a:lnTo>
                      <a:pt x="68" y="60"/>
                    </a:lnTo>
                    <a:lnTo>
                      <a:pt x="68" y="60"/>
                    </a:lnTo>
                    <a:lnTo>
                      <a:pt x="70" y="60"/>
                    </a:lnTo>
                    <a:lnTo>
                      <a:pt x="78" y="70"/>
                    </a:lnTo>
                    <a:lnTo>
                      <a:pt x="88" y="84"/>
                    </a:lnTo>
                    <a:lnTo>
                      <a:pt x="88" y="84"/>
                    </a:lnTo>
                    <a:lnTo>
                      <a:pt x="90" y="84"/>
                    </a:lnTo>
                    <a:lnTo>
                      <a:pt x="98" y="92"/>
                    </a:lnTo>
                    <a:lnTo>
                      <a:pt x="98" y="92"/>
                    </a:lnTo>
                    <a:lnTo>
                      <a:pt x="98" y="94"/>
                    </a:lnTo>
                    <a:lnTo>
                      <a:pt x="112" y="102"/>
                    </a:lnTo>
                    <a:lnTo>
                      <a:pt x="112" y="112"/>
                    </a:lnTo>
                    <a:lnTo>
                      <a:pt x="112" y="112"/>
                    </a:lnTo>
                    <a:lnTo>
                      <a:pt x="112" y="114"/>
                    </a:lnTo>
                    <a:lnTo>
                      <a:pt x="120" y="120"/>
                    </a:lnTo>
                    <a:lnTo>
                      <a:pt x="130" y="128"/>
                    </a:lnTo>
                    <a:lnTo>
                      <a:pt x="138" y="138"/>
                    </a:lnTo>
                    <a:lnTo>
                      <a:pt x="138" y="138"/>
                    </a:lnTo>
                    <a:lnTo>
                      <a:pt x="140" y="138"/>
                    </a:lnTo>
                    <a:lnTo>
                      <a:pt x="150" y="146"/>
                    </a:lnTo>
                    <a:lnTo>
                      <a:pt x="158" y="158"/>
                    </a:lnTo>
                    <a:lnTo>
                      <a:pt x="170" y="172"/>
                    </a:lnTo>
                    <a:lnTo>
                      <a:pt x="170" y="178"/>
                    </a:lnTo>
                    <a:lnTo>
                      <a:pt x="166" y="182"/>
                    </a:lnTo>
                    <a:lnTo>
                      <a:pt x="166" y="182"/>
                    </a:lnTo>
                    <a:lnTo>
                      <a:pt x="164" y="186"/>
                    </a:lnTo>
                    <a:lnTo>
                      <a:pt x="164" y="194"/>
                    </a:lnTo>
                    <a:lnTo>
                      <a:pt x="164" y="194"/>
                    </a:lnTo>
                    <a:lnTo>
                      <a:pt x="166" y="196"/>
                    </a:lnTo>
                    <a:lnTo>
                      <a:pt x="170" y="206"/>
                    </a:lnTo>
                    <a:lnTo>
                      <a:pt x="170" y="206"/>
                    </a:lnTo>
                    <a:lnTo>
                      <a:pt x="172" y="206"/>
                    </a:lnTo>
                    <a:lnTo>
                      <a:pt x="182" y="216"/>
                    </a:lnTo>
                    <a:lnTo>
                      <a:pt x="182" y="216"/>
                    </a:lnTo>
                    <a:lnTo>
                      <a:pt x="182" y="216"/>
                    </a:lnTo>
                    <a:lnTo>
                      <a:pt x="196" y="222"/>
                    </a:lnTo>
                    <a:lnTo>
                      <a:pt x="208" y="230"/>
                    </a:lnTo>
                    <a:lnTo>
                      <a:pt x="208" y="230"/>
                    </a:lnTo>
                    <a:lnTo>
                      <a:pt x="210" y="230"/>
                    </a:lnTo>
                    <a:lnTo>
                      <a:pt x="220" y="230"/>
                    </a:lnTo>
                    <a:lnTo>
                      <a:pt x="226" y="240"/>
                    </a:lnTo>
                    <a:lnTo>
                      <a:pt x="226" y="240"/>
                    </a:lnTo>
                    <a:lnTo>
                      <a:pt x="228" y="242"/>
                    </a:lnTo>
                    <a:lnTo>
                      <a:pt x="238" y="244"/>
                    </a:lnTo>
                    <a:lnTo>
                      <a:pt x="254" y="250"/>
                    </a:lnTo>
                    <a:lnTo>
                      <a:pt x="268" y="256"/>
                    </a:lnTo>
                    <a:lnTo>
                      <a:pt x="280" y="260"/>
                    </a:lnTo>
                    <a:lnTo>
                      <a:pt x="280" y="260"/>
                    </a:lnTo>
                    <a:lnTo>
                      <a:pt x="280" y="260"/>
                    </a:lnTo>
                    <a:lnTo>
                      <a:pt x="294" y="264"/>
                    </a:lnTo>
                    <a:lnTo>
                      <a:pt x="294" y="264"/>
                    </a:lnTo>
                    <a:lnTo>
                      <a:pt x="296" y="264"/>
                    </a:lnTo>
                    <a:lnTo>
                      <a:pt x="296" y="264"/>
                    </a:lnTo>
                    <a:lnTo>
                      <a:pt x="296" y="264"/>
                    </a:lnTo>
                    <a:lnTo>
                      <a:pt x="306" y="262"/>
                    </a:lnTo>
                    <a:lnTo>
                      <a:pt x="306" y="262"/>
                    </a:lnTo>
                    <a:lnTo>
                      <a:pt x="306" y="262"/>
                    </a:lnTo>
                    <a:lnTo>
                      <a:pt x="314" y="260"/>
                    </a:lnTo>
                    <a:lnTo>
                      <a:pt x="320" y="258"/>
                    </a:lnTo>
                    <a:lnTo>
                      <a:pt x="326" y="260"/>
                    </a:lnTo>
                    <a:lnTo>
                      <a:pt x="334" y="262"/>
                    </a:lnTo>
                    <a:lnTo>
                      <a:pt x="342" y="268"/>
                    </a:lnTo>
                    <a:lnTo>
                      <a:pt x="350" y="276"/>
                    </a:lnTo>
                    <a:lnTo>
                      <a:pt x="356" y="282"/>
                    </a:lnTo>
                    <a:lnTo>
                      <a:pt x="356" y="282"/>
                    </a:lnTo>
                    <a:lnTo>
                      <a:pt x="358" y="282"/>
                    </a:lnTo>
                    <a:lnTo>
                      <a:pt x="358" y="282"/>
                    </a:lnTo>
                    <a:lnTo>
                      <a:pt x="360" y="282"/>
                    </a:lnTo>
                    <a:lnTo>
                      <a:pt x="360" y="282"/>
                    </a:lnTo>
                    <a:lnTo>
                      <a:pt x="362" y="280"/>
                    </a:lnTo>
                    <a:lnTo>
                      <a:pt x="364" y="268"/>
                    </a:lnTo>
                    <a:lnTo>
                      <a:pt x="366" y="264"/>
                    </a:lnTo>
                    <a:lnTo>
                      <a:pt x="368" y="262"/>
                    </a:lnTo>
                    <a:lnTo>
                      <a:pt x="368" y="262"/>
                    </a:lnTo>
                    <a:lnTo>
                      <a:pt x="370" y="260"/>
                    </a:lnTo>
                    <a:lnTo>
                      <a:pt x="370" y="260"/>
                    </a:lnTo>
                    <a:lnTo>
                      <a:pt x="370" y="262"/>
                    </a:lnTo>
                    <a:lnTo>
                      <a:pt x="370" y="262"/>
                    </a:lnTo>
                    <a:lnTo>
                      <a:pt x="372" y="262"/>
                    </a:lnTo>
                    <a:lnTo>
                      <a:pt x="382" y="260"/>
                    </a:lnTo>
                    <a:lnTo>
                      <a:pt x="382" y="260"/>
                    </a:lnTo>
                    <a:lnTo>
                      <a:pt x="384" y="258"/>
                    </a:lnTo>
                    <a:lnTo>
                      <a:pt x="386" y="258"/>
                    </a:lnTo>
                    <a:lnTo>
                      <a:pt x="386" y="258"/>
                    </a:lnTo>
                    <a:lnTo>
                      <a:pt x="388" y="254"/>
                    </a:lnTo>
                    <a:lnTo>
                      <a:pt x="388" y="254"/>
                    </a:lnTo>
                    <a:lnTo>
                      <a:pt x="388" y="252"/>
                    </a:lnTo>
                    <a:lnTo>
                      <a:pt x="384" y="246"/>
                    </a:lnTo>
                    <a:lnTo>
                      <a:pt x="384" y="246"/>
                    </a:lnTo>
                    <a:lnTo>
                      <a:pt x="384" y="244"/>
                    </a:lnTo>
                    <a:lnTo>
                      <a:pt x="378" y="240"/>
                    </a:lnTo>
                    <a:lnTo>
                      <a:pt x="376" y="236"/>
                    </a:lnTo>
                    <a:lnTo>
                      <a:pt x="376" y="236"/>
                    </a:lnTo>
                    <a:lnTo>
                      <a:pt x="390" y="234"/>
                    </a:lnTo>
                    <a:lnTo>
                      <a:pt x="402" y="234"/>
                    </a:lnTo>
                    <a:lnTo>
                      <a:pt x="402" y="234"/>
                    </a:lnTo>
                    <a:lnTo>
                      <a:pt x="404" y="232"/>
                    </a:lnTo>
                    <a:lnTo>
                      <a:pt x="410" y="228"/>
                    </a:lnTo>
                    <a:lnTo>
                      <a:pt x="412" y="224"/>
                    </a:lnTo>
                    <a:lnTo>
                      <a:pt x="414" y="226"/>
                    </a:lnTo>
                    <a:lnTo>
                      <a:pt x="414" y="226"/>
                    </a:lnTo>
                    <a:lnTo>
                      <a:pt x="418" y="228"/>
                    </a:lnTo>
                    <a:lnTo>
                      <a:pt x="418" y="228"/>
                    </a:lnTo>
                    <a:lnTo>
                      <a:pt x="420" y="228"/>
                    </a:lnTo>
                    <a:lnTo>
                      <a:pt x="422" y="226"/>
                    </a:lnTo>
                    <a:lnTo>
                      <a:pt x="422" y="226"/>
                    </a:lnTo>
                    <a:lnTo>
                      <a:pt x="424" y="222"/>
                    </a:lnTo>
                    <a:lnTo>
                      <a:pt x="424" y="212"/>
                    </a:lnTo>
                    <a:lnTo>
                      <a:pt x="426" y="202"/>
                    </a:lnTo>
                    <a:lnTo>
                      <a:pt x="428" y="198"/>
                    </a:lnTo>
                    <a:lnTo>
                      <a:pt x="432" y="192"/>
                    </a:lnTo>
                    <a:lnTo>
                      <a:pt x="432" y="192"/>
                    </a:lnTo>
                    <a:lnTo>
                      <a:pt x="434" y="190"/>
                    </a:lnTo>
                    <a:lnTo>
                      <a:pt x="438" y="180"/>
                    </a:lnTo>
                    <a:lnTo>
                      <a:pt x="438" y="180"/>
                    </a:lnTo>
                    <a:lnTo>
                      <a:pt x="436" y="176"/>
                    </a:lnTo>
                    <a:lnTo>
                      <a:pt x="436" y="176"/>
                    </a:lnTo>
                    <a:lnTo>
                      <a:pt x="434" y="174"/>
                    </a:lnTo>
                    <a:lnTo>
                      <a:pt x="424" y="172"/>
                    </a:lnTo>
                    <a:lnTo>
                      <a:pt x="424" y="172"/>
                    </a:lnTo>
                    <a:lnTo>
                      <a:pt x="422" y="172"/>
                    </a:lnTo>
                    <a:lnTo>
                      <a:pt x="406" y="172"/>
                    </a:lnTo>
                    <a:lnTo>
                      <a:pt x="398" y="172"/>
                    </a:lnTo>
                    <a:lnTo>
                      <a:pt x="398" y="172"/>
                    </a:lnTo>
                    <a:lnTo>
                      <a:pt x="396" y="172"/>
                    </a:lnTo>
                    <a:lnTo>
                      <a:pt x="384" y="180"/>
                    </a:lnTo>
                    <a:lnTo>
                      <a:pt x="384" y="180"/>
                    </a:lnTo>
                    <a:lnTo>
                      <a:pt x="382" y="182"/>
                    </a:lnTo>
                    <a:lnTo>
                      <a:pt x="378" y="190"/>
                    </a:lnTo>
                    <a:lnTo>
                      <a:pt x="378" y="190"/>
                    </a:lnTo>
                    <a:lnTo>
                      <a:pt x="378" y="192"/>
                    </a:lnTo>
                    <a:lnTo>
                      <a:pt x="378" y="200"/>
                    </a:lnTo>
                    <a:lnTo>
                      <a:pt x="372" y="212"/>
                    </a:lnTo>
                    <a:lnTo>
                      <a:pt x="356" y="216"/>
                    </a:lnTo>
                    <a:lnTo>
                      <a:pt x="338" y="218"/>
                    </a:lnTo>
                    <a:lnTo>
                      <a:pt x="324" y="218"/>
                    </a:lnTo>
                    <a:lnTo>
                      <a:pt x="316" y="216"/>
                    </a:lnTo>
                    <a:lnTo>
                      <a:pt x="308" y="212"/>
                    </a:lnTo>
                    <a:lnTo>
                      <a:pt x="300" y="202"/>
                    </a:lnTo>
                    <a:lnTo>
                      <a:pt x="294" y="190"/>
                    </a:lnTo>
                    <a:lnTo>
                      <a:pt x="286" y="174"/>
                    </a:lnTo>
                    <a:lnTo>
                      <a:pt x="282" y="160"/>
                    </a:lnTo>
                    <a:lnTo>
                      <a:pt x="282" y="150"/>
                    </a:lnTo>
                    <a:lnTo>
                      <a:pt x="282" y="140"/>
                    </a:lnTo>
                    <a:lnTo>
                      <a:pt x="284" y="126"/>
                    </a:lnTo>
                    <a:lnTo>
                      <a:pt x="286" y="116"/>
                    </a:lnTo>
                    <a:lnTo>
                      <a:pt x="290" y="110"/>
                    </a:lnTo>
                    <a:lnTo>
                      <a:pt x="290" y="110"/>
                    </a:lnTo>
                    <a:lnTo>
                      <a:pt x="290" y="106"/>
                    </a:lnTo>
                    <a:lnTo>
                      <a:pt x="290" y="106"/>
                    </a:lnTo>
                    <a:lnTo>
                      <a:pt x="288" y="104"/>
                    </a:lnTo>
                    <a:lnTo>
                      <a:pt x="278" y="102"/>
                    </a:lnTo>
                    <a:lnTo>
                      <a:pt x="264" y="98"/>
                    </a:lnTo>
                    <a:lnTo>
                      <a:pt x="258" y="88"/>
                    </a:lnTo>
                    <a:lnTo>
                      <a:pt x="250" y="78"/>
                    </a:lnTo>
                    <a:lnTo>
                      <a:pt x="250" y="78"/>
                    </a:lnTo>
                    <a:lnTo>
                      <a:pt x="250" y="76"/>
                    </a:lnTo>
                    <a:lnTo>
                      <a:pt x="242" y="66"/>
                    </a:lnTo>
                    <a:lnTo>
                      <a:pt x="236" y="54"/>
                    </a:lnTo>
                    <a:lnTo>
                      <a:pt x="236" y="54"/>
                    </a:lnTo>
                    <a:lnTo>
                      <a:pt x="234" y="52"/>
                    </a:lnTo>
                    <a:lnTo>
                      <a:pt x="216" y="44"/>
                    </a:lnTo>
                    <a:lnTo>
                      <a:pt x="216" y="44"/>
                    </a:lnTo>
                    <a:lnTo>
                      <a:pt x="214" y="42"/>
                    </a:lnTo>
                    <a:lnTo>
                      <a:pt x="214" y="42"/>
                    </a:lnTo>
                    <a:lnTo>
                      <a:pt x="212" y="44"/>
                    </a:lnTo>
                    <a:lnTo>
                      <a:pt x="204" y="46"/>
                    </a:lnTo>
                    <a:lnTo>
                      <a:pt x="204" y="46"/>
                    </a:lnTo>
                    <a:lnTo>
                      <a:pt x="202" y="50"/>
                    </a:lnTo>
                    <a:lnTo>
                      <a:pt x="202" y="56"/>
                    </a:lnTo>
                    <a:lnTo>
                      <a:pt x="194" y="58"/>
                    </a:lnTo>
                    <a:lnTo>
                      <a:pt x="184" y="50"/>
                    </a:lnTo>
                    <a:lnTo>
                      <a:pt x="182" y="38"/>
                    </a:lnTo>
                    <a:lnTo>
                      <a:pt x="182" y="38"/>
                    </a:lnTo>
                    <a:lnTo>
                      <a:pt x="180" y="34"/>
                    </a:lnTo>
                    <a:lnTo>
                      <a:pt x="172" y="28"/>
                    </a:lnTo>
                    <a:lnTo>
                      <a:pt x="154" y="14"/>
                    </a:lnTo>
                    <a:lnTo>
                      <a:pt x="154" y="14"/>
                    </a:lnTo>
                    <a:lnTo>
                      <a:pt x="150" y="12"/>
                    </a:lnTo>
                    <a:lnTo>
                      <a:pt x="150" y="12"/>
                    </a:lnTo>
                    <a:lnTo>
                      <a:pt x="150" y="12"/>
                    </a:lnTo>
                    <a:lnTo>
                      <a:pt x="132" y="16"/>
                    </a:lnTo>
                    <a:lnTo>
                      <a:pt x="132" y="16"/>
                    </a:lnTo>
                    <a:lnTo>
                      <a:pt x="130" y="16"/>
                    </a:lnTo>
                    <a:lnTo>
                      <a:pt x="124" y="22"/>
                    </a:lnTo>
                    <a:lnTo>
                      <a:pt x="86" y="22"/>
                    </a:lnTo>
                    <a:lnTo>
                      <a:pt x="72" y="16"/>
                    </a:lnTo>
                    <a:lnTo>
                      <a:pt x="32" y="0"/>
                    </a:lnTo>
                    <a:lnTo>
                      <a:pt x="32" y="0"/>
                    </a:lnTo>
                    <a:lnTo>
                      <a:pt x="32" y="0"/>
                    </a:lnTo>
                    <a:lnTo>
                      <a:pt x="3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8" name="Freeform 15">
                <a:extLst>
                  <a:ext uri="{FF2B5EF4-FFF2-40B4-BE49-F238E27FC236}">
                    <a16:creationId xmlns:a16="http://schemas.microsoft.com/office/drawing/2014/main" id="{35E50714-FF91-273B-D01E-7F7F7BAB97E1}"/>
                  </a:ext>
                </a:extLst>
              </p:cNvPr>
              <p:cNvSpPr>
                <a:spLocks/>
              </p:cNvSpPr>
              <p:nvPr/>
            </p:nvSpPr>
            <p:spPr bwMode="auto">
              <a:xfrm>
                <a:off x="2250278" y="3647640"/>
                <a:ext cx="912939" cy="579042"/>
              </a:xfrm>
              <a:custGeom>
                <a:avLst/>
                <a:gdLst>
                  <a:gd name="T0" fmla="*/ 82 w 432"/>
                  <a:gd name="T1" fmla="*/ 22 h 274"/>
                  <a:gd name="T2" fmla="*/ 148 w 432"/>
                  <a:gd name="T3" fmla="*/ 12 h 274"/>
                  <a:gd name="T4" fmla="*/ 178 w 432"/>
                  <a:gd name="T5" fmla="*/ 48 h 274"/>
                  <a:gd name="T6" fmla="*/ 204 w 432"/>
                  <a:gd name="T7" fmla="*/ 46 h 274"/>
                  <a:gd name="T8" fmla="*/ 236 w 432"/>
                  <a:gd name="T9" fmla="*/ 64 h 274"/>
                  <a:gd name="T10" fmla="*/ 260 w 432"/>
                  <a:gd name="T11" fmla="*/ 96 h 274"/>
                  <a:gd name="T12" fmla="*/ 282 w 432"/>
                  <a:gd name="T13" fmla="*/ 112 h 274"/>
                  <a:gd name="T14" fmla="*/ 276 w 432"/>
                  <a:gd name="T15" fmla="*/ 146 h 274"/>
                  <a:gd name="T16" fmla="*/ 288 w 432"/>
                  <a:gd name="T17" fmla="*/ 188 h 274"/>
                  <a:gd name="T18" fmla="*/ 312 w 432"/>
                  <a:gd name="T19" fmla="*/ 216 h 274"/>
                  <a:gd name="T20" fmla="*/ 354 w 432"/>
                  <a:gd name="T21" fmla="*/ 216 h 274"/>
                  <a:gd name="T22" fmla="*/ 380 w 432"/>
                  <a:gd name="T23" fmla="*/ 188 h 274"/>
                  <a:gd name="T24" fmla="*/ 404 w 432"/>
                  <a:gd name="T25" fmla="*/ 172 h 274"/>
                  <a:gd name="T26" fmla="*/ 428 w 432"/>
                  <a:gd name="T27" fmla="*/ 184 h 274"/>
                  <a:gd name="T28" fmla="*/ 418 w 432"/>
                  <a:gd name="T29" fmla="*/ 208 h 274"/>
                  <a:gd name="T30" fmla="*/ 412 w 432"/>
                  <a:gd name="T31" fmla="*/ 216 h 274"/>
                  <a:gd name="T32" fmla="*/ 400 w 432"/>
                  <a:gd name="T33" fmla="*/ 226 h 274"/>
                  <a:gd name="T34" fmla="*/ 370 w 432"/>
                  <a:gd name="T35" fmla="*/ 232 h 274"/>
                  <a:gd name="T36" fmla="*/ 384 w 432"/>
                  <a:gd name="T37" fmla="*/ 250 h 274"/>
                  <a:gd name="T38" fmla="*/ 366 w 432"/>
                  <a:gd name="T39" fmla="*/ 252 h 274"/>
                  <a:gd name="T40" fmla="*/ 358 w 432"/>
                  <a:gd name="T41" fmla="*/ 264 h 274"/>
                  <a:gd name="T42" fmla="*/ 342 w 432"/>
                  <a:gd name="T43" fmla="*/ 260 h 274"/>
                  <a:gd name="T44" fmla="*/ 318 w 432"/>
                  <a:gd name="T45" fmla="*/ 250 h 274"/>
                  <a:gd name="T46" fmla="*/ 294 w 432"/>
                  <a:gd name="T47" fmla="*/ 256 h 274"/>
                  <a:gd name="T48" fmla="*/ 252 w 432"/>
                  <a:gd name="T49" fmla="*/ 242 h 274"/>
                  <a:gd name="T50" fmla="*/ 220 w 432"/>
                  <a:gd name="T51" fmla="*/ 222 h 274"/>
                  <a:gd name="T52" fmla="*/ 182 w 432"/>
                  <a:gd name="T53" fmla="*/ 208 h 274"/>
                  <a:gd name="T54" fmla="*/ 166 w 432"/>
                  <a:gd name="T55" fmla="*/ 182 h 274"/>
                  <a:gd name="T56" fmla="*/ 160 w 432"/>
                  <a:gd name="T57" fmla="*/ 150 h 274"/>
                  <a:gd name="T58" fmla="*/ 132 w 432"/>
                  <a:gd name="T59" fmla="*/ 120 h 274"/>
                  <a:gd name="T60" fmla="*/ 114 w 432"/>
                  <a:gd name="T61" fmla="*/ 96 h 274"/>
                  <a:gd name="T62" fmla="*/ 80 w 432"/>
                  <a:gd name="T63" fmla="*/ 62 h 274"/>
                  <a:gd name="T64" fmla="*/ 60 w 432"/>
                  <a:gd name="T65" fmla="*/ 30 h 274"/>
                  <a:gd name="T66" fmla="*/ 34 w 432"/>
                  <a:gd name="T67" fmla="*/ 18 h 274"/>
                  <a:gd name="T68" fmla="*/ 42 w 432"/>
                  <a:gd name="T69" fmla="*/ 46 h 274"/>
                  <a:gd name="T70" fmla="*/ 64 w 432"/>
                  <a:gd name="T71" fmla="*/ 78 h 274"/>
                  <a:gd name="T72" fmla="*/ 88 w 432"/>
                  <a:gd name="T73" fmla="*/ 112 h 274"/>
                  <a:gd name="T74" fmla="*/ 102 w 432"/>
                  <a:gd name="T75" fmla="*/ 130 h 274"/>
                  <a:gd name="T76" fmla="*/ 110 w 432"/>
                  <a:gd name="T77" fmla="*/ 148 h 274"/>
                  <a:gd name="T78" fmla="*/ 90 w 432"/>
                  <a:gd name="T79" fmla="*/ 136 h 274"/>
                  <a:gd name="T80" fmla="*/ 74 w 432"/>
                  <a:gd name="T81" fmla="*/ 112 h 274"/>
                  <a:gd name="T82" fmla="*/ 60 w 432"/>
                  <a:gd name="T83" fmla="*/ 94 h 274"/>
                  <a:gd name="T84" fmla="*/ 36 w 432"/>
                  <a:gd name="T85" fmla="*/ 80 h 274"/>
                  <a:gd name="T86" fmla="*/ 42 w 432"/>
                  <a:gd name="T87" fmla="*/ 76 h 274"/>
                  <a:gd name="T88" fmla="*/ 38 w 432"/>
                  <a:gd name="T89" fmla="*/ 58 h 274"/>
                  <a:gd name="T90" fmla="*/ 20 w 432"/>
                  <a:gd name="T91" fmla="*/ 42 h 274"/>
                  <a:gd name="T92" fmla="*/ 8 w 432"/>
                  <a:gd name="T93" fmla="*/ 1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2" h="274">
                    <a:moveTo>
                      <a:pt x="30" y="0"/>
                    </a:moveTo>
                    <a:lnTo>
                      <a:pt x="68" y="16"/>
                    </a:lnTo>
                    <a:lnTo>
                      <a:pt x="82" y="22"/>
                    </a:lnTo>
                    <a:lnTo>
                      <a:pt x="124" y="22"/>
                    </a:lnTo>
                    <a:lnTo>
                      <a:pt x="132" y="16"/>
                    </a:lnTo>
                    <a:lnTo>
                      <a:pt x="148" y="12"/>
                    </a:lnTo>
                    <a:lnTo>
                      <a:pt x="166" y="26"/>
                    </a:lnTo>
                    <a:lnTo>
                      <a:pt x="176" y="34"/>
                    </a:lnTo>
                    <a:lnTo>
                      <a:pt x="178" y="48"/>
                    </a:lnTo>
                    <a:lnTo>
                      <a:pt x="192" y="58"/>
                    </a:lnTo>
                    <a:lnTo>
                      <a:pt x="202" y="56"/>
                    </a:lnTo>
                    <a:lnTo>
                      <a:pt x="204" y="46"/>
                    </a:lnTo>
                    <a:lnTo>
                      <a:pt x="212" y="42"/>
                    </a:lnTo>
                    <a:lnTo>
                      <a:pt x="232" y="52"/>
                    </a:lnTo>
                    <a:lnTo>
                      <a:pt x="236" y="64"/>
                    </a:lnTo>
                    <a:lnTo>
                      <a:pt x="246" y="76"/>
                    </a:lnTo>
                    <a:lnTo>
                      <a:pt x="252" y="86"/>
                    </a:lnTo>
                    <a:lnTo>
                      <a:pt x="260" y="96"/>
                    </a:lnTo>
                    <a:lnTo>
                      <a:pt x="274" y="102"/>
                    </a:lnTo>
                    <a:lnTo>
                      <a:pt x="284" y="104"/>
                    </a:lnTo>
                    <a:lnTo>
                      <a:pt x="282" y="112"/>
                    </a:lnTo>
                    <a:lnTo>
                      <a:pt x="278" y="122"/>
                    </a:lnTo>
                    <a:lnTo>
                      <a:pt x="276" y="136"/>
                    </a:lnTo>
                    <a:lnTo>
                      <a:pt x="276" y="146"/>
                    </a:lnTo>
                    <a:lnTo>
                      <a:pt x="276" y="156"/>
                    </a:lnTo>
                    <a:lnTo>
                      <a:pt x="280" y="172"/>
                    </a:lnTo>
                    <a:lnTo>
                      <a:pt x="288" y="188"/>
                    </a:lnTo>
                    <a:lnTo>
                      <a:pt x="296" y="200"/>
                    </a:lnTo>
                    <a:lnTo>
                      <a:pt x="302" y="210"/>
                    </a:lnTo>
                    <a:lnTo>
                      <a:pt x="312" y="216"/>
                    </a:lnTo>
                    <a:lnTo>
                      <a:pt x="322" y="218"/>
                    </a:lnTo>
                    <a:lnTo>
                      <a:pt x="336" y="218"/>
                    </a:lnTo>
                    <a:lnTo>
                      <a:pt x="354" y="216"/>
                    </a:lnTo>
                    <a:lnTo>
                      <a:pt x="372" y="212"/>
                    </a:lnTo>
                    <a:lnTo>
                      <a:pt x="380" y="198"/>
                    </a:lnTo>
                    <a:lnTo>
                      <a:pt x="380" y="188"/>
                    </a:lnTo>
                    <a:lnTo>
                      <a:pt x="384" y="180"/>
                    </a:lnTo>
                    <a:lnTo>
                      <a:pt x="396" y="172"/>
                    </a:lnTo>
                    <a:lnTo>
                      <a:pt x="404" y="172"/>
                    </a:lnTo>
                    <a:lnTo>
                      <a:pt x="420" y="172"/>
                    </a:lnTo>
                    <a:lnTo>
                      <a:pt x="432" y="174"/>
                    </a:lnTo>
                    <a:lnTo>
                      <a:pt x="428" y="184"/>
                    </a:lnTo>
                    <a:lnTo>
                      <a:pt x="422" y="192"/>
                    </a:lnTo>
                    <a:lnTo>
                      <a:pt x="420" y="198"/>
                    </a:lnTo>
                    <a:lnTo>
                      <a:pt x="418" y="208"/>
                    </a:lnTo>
                    <a:lnTo>
                      <a:pt x="418" y="218"/>
                    </a:lnTo>
                    <a:lnTo>
                      <a:pt x="416" y="220"/>
                    </a:lnTo>
                    <a:lnTo>
                      <a:pt x="412" y="216"/>
                    </a:lnTo>
                    <a:lnTo>
                      <a:pt x="408" y="218"/>
                    </a:lnTo>
                    <a:lnTo>
                      <a:pt x="404" y="220"/>
                    </a:lnTo>
                    <a:lnTo>
                      <a:pt x="400" y="226"/>
                    </a:lnTo>
                    <a:lnTo>
                      <a:pt x="388" y="226"/>
                    </a:lnTo>
                    <a:lnTo>
                      <a:pt x="372" y="228"/>
                    </a:lnTo>
                    <a:lnTo>
                      <a:pt x="370" y="232"/>
                    </a:lnTo>
                    <a:lnTo>
                      <a:pt x="372" y="238"/>
                    </a:lnTo>
                    <a:lnTo>
                      <a:pt x="380" y="244"/>
                    </a:lnTo>
                    <a:lnTo>
                      <a:pt x="384" y="250"/>
                    </a:lnTo>
                    <a:lnTo>
                      <a:pt x="380" y="252"/>
                    </a:lnTo>
                    <a:lnTo>
                      <a:pt x="368" y="254"/>
                    </a:lnTo>
                    <a:lnTo>
                      <a:pt x="366" y="252"/>
                    </a:lnTo>
                    <a:lnTo>
                      <a:pt x="364" y="254"/>
                    </a:lnTo>
                    <a:lnTo>
                      <a:pt x="360" y="258"/>
                    </a:lnTo>
                    <a:lnTo>
                      <a:pt x="358" y="264"/>
                    </a:lnTo>
                    <a:lnTo>
                      <a:pt x="356" y="274"/>
                    </a:lnTo>
                    <a:lnTo>
                      <a:pt x="350" y="270"/>
                    </a:lnTo>
                    <a:lnTo>
                      <a:pt x="342" y="260"/>
                    </a:lnTo>
                    <a:lnTo>
                      <a:pt x="334" y="254"/>
                    </a:lnTo>
                    <a:lnTo>
                      <a:pt x="326" y="252"/>
                    </a:lnTo>
                    <a:lnTo>
                      <a:pt x="318" y="250"/>
                    </a:lnTo>
                    <a:lnTo>
                      <a:pt x="310" y="252"/>
                    </a:lnTo>
                    <a:lnTo>
                      <a:pt x="302" y="254"/>
                    </a:lnTo>
                    <a:lnTo>
                      <a:pt x="294" y="256"/>
                    </a:lnTo>
                    <a:lnTo>
                      <a:pt x="280" y="254"/>
                    </a:lnTo>
                    <a:lnTo>
                      <a:pt x="266" y="248"/>
                    </a:lnTo>
                    <a:lnTo>
                      <a:pt x="252" y="242"/>
                    </a:lnTo>
                    <a:lnTo>
                      <a:pt x="236" y="236"/>
                    </a:lnTo>
                    <a:lnTo>
                      <a:pt x="228" y="234"/>
                    </a:lnTo>
                    <a:lnTo>
                      <a:pt x="220" y="222"/>
                    </a:lnTo>
                    <a:lnTo>
                      <a:pt x="208" y="222"/>
                    </a:lnTo>
                    <a:lnTo>
                      <a:pt x="196" y="216"/>
                    </a:lnTo>
                    <a:lnTo>
                      <a:pt x="182" y="208"/>
                    </a:lnTo>
                    <a:lnTo>
                      <a:pt x="172" y="200"/>
                    </a:lnTo>
                    <a:lnTo>
                      <a:pt x="166" y="190"/>
                    </a:lnTo>
                    <a:lnTo>
                      <a:pt x="166" y="182"/>
                    </a:lnTo>
                    <a:lnTo>
                      <a:pt x="172" y="176"/>
                    </a:lnTo>
                    <a:lnTo>
                      <a:pt x="172" y="166"/>
                    </a:lnTo>
                    <a:lnTo>
                      <a:pt x="160" y="150"/>
                    </a:lnTo>
                    <a:lnTo>
                      <a:pt x="150" y="140"/>
                    </a:lnTo>
                    <a:lnTo>
                      <a:pt x="140" y="130"/>
                    </a:lnTo>
                    <a:lnTo>
                      <a:pt x="132" y="120"/>
                    </a:lnTo>
                    <a:lnTo>
                      <a:pt x="120" y="112"/>
                    </a:lnTo>
                    <a:lnTo>
                      <a:pt x="114" y="108"/>
                    </a:lnTo>
                    <a:lnTo>
                      <a:pt x="114" y="96"/>
                    </a:lnTo>
                    <a:lnTo>
                      <a:pt x="98" y="86"/>
                    </a:lnTo>
                    <a:lnTo>
                      <a:pt x="90" y="78"/>
                    </a:lnTo>
                    <a:lnTo>
                      <a:pt x="80" y="62"/>
                    </a:lnTo>
                    <a:lnTo>
                      <a:pt x="70" y="54"/>
                    </a:lnTo>
                    <a:lnTo>
                      <a:pt x="64" y="42"/>
                    </a:lnTo>
                    <a:lnTo>
                      <a:pt x="60" y="30"/>
                    </a:lnTo>
                    <a:lnTo>
                      <a:pt x="58" y="24"/>
                    </a:lnTo>
                    <a:lnTo>
                      <a:pt x="46" y="18"/>
                    </a:lnTo>
                    <a:lnTo>
                      <a:pt x="34" y="18"/>
                    </a:lnTo>
                    <a:lnTo>
                      <a:pt x="32" y="24"/>
                    </a:lnTo>
                    <a:lnTo>
                      <a:pt x="36" y="34"/>
                    </a:lnTo>
                    <a:lnTo>
                      <a:pt x="42" y="46"/>
                    </a:lnTo>
                    <a:lnTo>
                      <a:pt x="50" y="56"/>
                    </a:lnTo>
                    <a:lnTo>
                      <a:pt x="58" y="68"/>
                    </a:lnTo>
                    <a:lnTo>
                      <a:pt x="64" y="78"/>
                    </a:lnTo>
                    <a:lnTo>
                      <a:pt x="72" y="86"/>
                    </a:lnTo>
                    <a:lnTo>
                      <a:pt x="82" y="96"/>
                    </a:lnTo>
                    <a:lnTo>
                      <a:pt x="88" y="112"/>
                    </a:lnTo>
                    <a:lnTo>
                      <a:pt x="94" y="122"/>
                    </a:lnTo>
                    <a:lnTo>
                      <a:pt x="96" y="130"/>
                    </a:lnTo>
                    <a:lnTo>
                      <a:pt x="102" y="130"/>
                    </a:lnTo>
                    <a:lnTo>
                      <a:pt x="106" y="136"/>
                    </a:lnTo>
                    <a:lnTo>
                      <a:pt x="108" y="140"/>
                    </a:lnTo>
                    <a:lnTo>
                      <a:pt x="110" y="148"/>
                    </a:lnTo>
                    <a:lnTo>
                      <a:pt x="102" y="152"/>
                    </a:lnTo>
                    <a:lnTo>
                      <a:pt x="98" y="142"/>
                    </a:lnTo>
                    <a:lnTo>
                      <a:pt x="90" y="136"/>
                    </a:lnTo>
                    <a:lnTo>
                      <a:pt x="82" y="130"/>
                    </a:lnTo>
                    <a:lnTo>
                      <a:pt x="76" y="120"/>
                    </a:lnTo>
                    <a:lnTo>
                      <a:pt x="74" y="112"/>
                    </a:lnTo>
                    <a:lnTo>
                      <a:pt x="72" y="104"/>
                    </a:lnTo>
                    <a:lnTo>
                      <a:pt x="64" y="96"/>
                    </a:lnTo>
                    <a:lnTo>
                      <a:pt x="60" y="94"/>
                    </a:lnTo>
                    <a:lnTo>
                      <a:pt x="50" y="92"/>
                    </a:lnTo>
                    <a:lnTo>
                      <a:pt x="44" y="88"/>
                    </a:lnTo>
                    <a:lnTo>
                      <a:pt x="36" y="80"/>
                    </a:lnTo>
                    <a:lnTo>
                      <a:pt x="34" y="78"/>
                    </a:lnTo>
                    <a:lnTo>
                      <a:pt x="38" y="76"/>
                    </a:lnTo>
                    <a:lnTo>
                      <a:pt x="42" y="76"/>
                    </a:lnTo>
                    <a:lnTo>
                      <a:pt x="44" y="72"/>
                    </a:lnTo>
                    <a:lnTo>
                      <a:pt x="42" y="66"/>
                    </a:lnTo>
                    <a:lnTo>
                      <a:pt x="38" y="58"/>
                    </a:lnTo>
                    <a:lnTo>
                      <a:pt x="34" y="54"/>
                    </a:lnTo>
                    <a:lnTo>
                      <a:pt x="28" y="50"/>
                    </a:lnTo>
                    <a:lnTo>
                      <a:pt x="20" y="42"/>
                    </a:lnTo>
                    <a:lnTo>
                      <a:pt x="14" y="28"/>
                    </a:lnTo>
                    <a:lnTo>
                      <a:pt x="12" y="22"/>
                    </a:lnTo>
                    <a:lnTo>
                      <a:pt x="8" y="12"/>
                    </a:lnTo>
                    <a:lnTo>
                      <a:pt x="0" y="2"/>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0" name="Freeform 17">
                <a:extLst>
                  <a:ext uri="{FF2B5EF4-FFF2-40B4-BE49-F238E27FC236}">
                    <a16:creationId xmlns:a16="http://schemas.microsoft.com/office/drawing/2014/main" id="{F7087F50-257A-3C88-5395-2D7387B2FB06}"/>
                  </a:ext>
                </a:extLst>
              </p:cNvPr>
              <p:cNvSpPr>
                <a:spLocks/>
              </p:cNvSpPr>
              <p:nvPr/>
            </p:nvSpPr>
            <p:spPr bwMode="auto">
              <a:xfrm>
                <a:off x="3974717" y="2954481"/>
                <a:ext cx="207102" cy="198649"/>
              </a:xfrm>
              <a:custGeom>
                <a:avLst/>
                <a:gdLst>
                  <a:gd name="T0" fmla="*/ 80 w 98"/>
                  <a:gd name="T1" fmla="*/ 94 h 94"/>
                  <a:gd name="T2" fmla="*/ 74 w 98"/>
                  <a:gd name="T3" fmla="*/ 84 h 94"/>
                  <a:gd name="T4" fmla="*/ 66 w 98"/>
                  <a:gd name="T5" fmla="*/ 82 h 94"/>
                  <a:gd name="T6" fmla="*/ 64 w 98"/>
                  <a:gd name="T7" fmla="*/ 88 h 94"/>
                  <a:gd name="T8" fmla="*/ 62 w 98"/>
                  <a:gd name="T9" fmla="*/ 88 h 94"/>
                  <a:gd name="T10" fmla="*/ 62 w 98"/>
                  <a:gd name="T11" fmla="*/ 88 h 94"/>
                  <a:gd name="T12" fmla="*/ 52 w 98"/>
                  <a:gd name="T13" fmla="*/ 86 h 94"/>
                  <a:gd name="T14" fmla="*/ 52 w 98"/>
                  <a:gd name="T15" fmla="*/ 84 h 94"/>
                  <a:gd name="T16" fmla="*/ 28 w 98"/>
                  <a:gd name="T17" fmla="*/ 78 h 94"/>
                  <a:gd name="T18" fmla="*/ 2 w 98"/>
                  <a:gd name="T19" fmla="*/ 76 h 94"/>
                  <a:gd name="T20" fmla="*/ 0 w 98"/>
                  <a:gd name="T21" fmla="*/ 76 h 94"/>
                  <a:gd name="T22" fmla="*/ 2 w 98"/>
                  <a:gd name="T23" fmla="*/ 62 h 94"/>
                  <a:gd name="T24" fmla="*/ 2 w 98"/>
                  <a:gd name="T25" fmla="*/ 60 h 94"/>
                  <a:gd name="T26" fmla="*/ 18 w 98"/>
                  <a:gd name="T27" fmla="*/ 40 h 94"/>
                  <a:gd name="T28" fmla="*/ 34 w 98"/>
                  <a:gd name="T29" fmla="*/ 20 h 94"/>
                  <a:gd name="T30" fmla="*/ 58 w 98"/>
                  <a:gd name="T31" fmla="*/ 0 h 94"/>
                  <a:gd name="T32" fmla="*/ 58 w 98"/>
                  <a:gd name="T33" fmla="*/ 0 h 94"/>
                  <a:gd name="T34" fmla="*/ 60 w 98"/>
                  <a:gd name="T35" fmla="*/ 0 h 94"/>
                  <a:gd name="T36" fmla="*/ 60 w 98"/>
                  <a:gd name="T37" fmla="*/ 4 h 94"/>
                  <a:gd name="T38" fmla="*/ 54 w 98"/>
                  <a:gd name="T39" fmla="*/ 20 h 94"/>
                  <a:gd name="T40" fmla="*/ 64 w 98"/>
                  <a:gd name="T41" fmla="*/ 40 h 94"/>
                  <a:gd name="T42" fmla="*/ 72 w 98"/>
                  <a:gd name="T43" fmla="*/ 34 h 94"/>
                  <a:gd name="T44" fmla="*/ 72 w 98"/>
                  <a:gd name="T45" fmla="*/ 34 h 94"/>
                  <a:gd name="T46" fmla="*/ 78 w 98"/>
                  <a:gd name="T47" fmla="*/ 40 h 94"/>
                  <a:gd name="T48" fmla="*/ 84 w 98"/>
                  <a:gd name="T49" fmla="*/ 42 h 94"/>
                  <a:gd name="T50" fmla="*/ 84 w 98"/>
                  <a:gd name="T51" fmla="*/ 42 h 94"/>
                  <a:gd name="T52" fmla="*/ 82 w 98"/>
                  <a:gd name="T53" fmla="*/ 50 h 94"/>
                  <a:gd name="T54" fmla="*/ 94 w 98"/>
                  <a:gd name="T55" fmla="*/ 60 h 94"/>
                  <a:gd name="T56" fmla="*/ 94 w 98"/>
                  <a:gd name="T57" fmla="*/ 62 h 94"/>
                  <a:gd name="T58" fmla="*/ 98 w 98"/>
                  <a:gd name="T59" fmla="*/ 80 h 94"/>
                  <a:gd name="T60" fmla="*/ 98 w 98"/>
                  <a:gd name="T61" fmla="*/ 80 h 94"/>
                  <a:gd name="T62" fmla="*/ 94 w 98"/>
                  <a:gd name="T63" fmla="*/ 90 h 94"/>
                  <a:gd name="T64" fmla="*/ 82 w 98"/>
                  <a:gd name="T65" fmla="*/ 94 h 94"/>
                  <a:gd name="T66" fmla="*/ 80 w 98"/>
                  <a:gd name="T6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94">
                    <a:moveTo>
                      <a:pt x="80" y="94"/>
                    </a:moveTo>
                    <a:lnTo>
                      <a:pt x="80" y="94"/>
                    </a:lnTo>
                    <a:lnTo>
                      <a:pt x="80" y="94"/>
                    </a:lnTo>
                    <a:lnTo>
                      <a:pt x="74" y="84"/>
                    </a:lnTo>
                    <a:lnTo>
                      <a:pt x="68" y="78"/>
                    </a:lnTo>
                    <a:lnTo>
                      <a:pt x="66" y="82"/>
                    </a:lnTo>
                    <a:lnTo>
                      <a:pt x="64" y="88"/>
                    </a:lnTo>
                    <a:lnTo>
                      <a:pt x="64" y="88"/>
                    </a:lnTo>
                    <a:lnTo>
                      <a:pt x="62" y="88"/>
                    </a:lnTo>
                    <a:lnTo>
                      <a:pt x="62" y="88"/>
                    </a:lnTo>
                    <a:lnTo>
                      <a:pt x="62" y="88"/>
                    </a:lnTo>
                    <a:lnTo>
                      <a:pt x="62" y="88"/>
                    </a:lnTo>
                    <a:lnTo>
                      <a:pt x="62" y="88"/>
                    </a:lnTo>
                    <a:lnTo>
                      <a:pt x="52" y="86"/>
                    </a:lnTo>
                    <a:lnTo>
                      <a:pt x="52" y="86"/>
                    </a:lnTo>
                    <a:lnTo>
                      <a:pt x="52" y="84"/>
                    </a:lnTo>
                    <a:lnTo>
                      <a:pt x="50" y="74"/>
                    </a:lnTo>
                    <a:lnTo>
                      <a:pt x="28" y="78"/>
                    </a:lnTo>
                    <a:lnTo>
                      <a:pt x="2" y="76"/>
                    </a:lnTo>
                    <a:lnTo>
                      <a:pt x="2" y="76"/>
                    </a:lnTo>
                    <a:lnTo>
                      <a:pt x="0" y="76"/>
                    </a:lnTo>
                    <a:lnTo>
                      <a:pt x="0" y="76"/>
                    </a:lnTo>
                    <a:lnTo>
                      <a:pt x="0" y="74"/>
                    </a:lnTo>
                    <a:lnTo>
                      <a:pt x="2" y="62"/>
                    </a:lnTo>
                    <a:lnTo>
                      <a:pt x="2" y="62"/>
                    </a:lnTo>
                    <a:lnTo>
                      <a:pt x="2" y="60"/>
                    </a:lnTo>
                    <a:lnTo>
                      <a:pt x="14" y="48"/>
                    </a:lnTo>
                    <a:lnTo>
                      <a:pt x="18" y="40"/>
                    </a:lnTo>
                    <a:lnTo>
                      <a:pt x="26" y="34"/>
                    </a:lnTo>
                    <a:lnTo>
                      <a:pt x="34" y="20"/>
                    </a:lnTo>
                    <a:lnTo>
                      <a:pt x="46" y="6"/>
                    </a:lnTo>
                    <a:lnTo>
                      <a:pt x="58" y="0"/>
                    </a:lnTo>
                    <a:lnTo>
                      <a:pt x="58" y="0"/>
                    </a:lnTo>
                    <a:lnTo>
                      <a:pt x="58" y="0"/>
                    </a:lnTo>
                    <a:lnTo>
                      <a:pt x="58" y="0"/>
                    </a:lnTo>
                    <a:lnTo>
                      <a:pt x="60" y="0"/>
                    </a:lnTo>
                    <a:lnTo>
                      <a:pt x="60" y="0"/>
                    </a:lnTo>
                    <a:lnTo>
                      <a:pt x="60" y="4"/>
                    </a:lnTo>
                    <a:lnTo>
                      <a:pt x="56" y="10"/>
                    </a:lnTo>
                    <a:lnTo>
                      <a:pt x="54" y="20"/>
                    </a:lnTo>
                    <a:lnTo>
                      <a:pt x="56" y="32"/>
                    </a:lnTo>
                    <a:lnTo>
                      <a:pt x="64" y="40"/>
                    </a:lnTo>
                    <a:lnTo>
                      <a:pt x="72" y="34"/>
                    </a:lnTo>
                    <a:lnTo>
                      <a:pt x="72" y="34"/>
                    </a:lnTo>
                    <a:lnTo>
                      <a:pt x="72" y="34"/>
                    </a:lnTo>
                    <a:lnTo>
                      <a:pt x="72" y="34"/>
                    </a:lnTo>
                    <a:lnTo>
                      <a:pt x="74" y="36"/>
                    </a:lnTo>
                    <a:lnTo>
                      <a:pt x="78" y="40"/>
                    </a:lnTo>
                    <a:lnTo>
                      <a:pt x="84" y="42"/>
                    </a:lnTo>
                    <a:lnTo>
                      <a:pt x="84" y="42"/>
                    </a:lnTo>
                    <a:lnTo>
                      <a:pt x="84" y="42"/>
                    </a:lnTo>
                    <a:lnTo>
                      <a:pt x="84" y="42"/>
                    </a:lnTo>
                    <a:lnTo>
                      <a:pt x="84" y="44"/>
                    </a:lnTo>
                    <a:lnTo>
                      <a:pt x="82" y="50"/>
                    </a:lnTo>
                    <a:lnTo>
                      <a:pt x="88" y="58"/>
                    </a:lnTo>
                    <a:lnTo>
                      <a:pt x="94" y="60"/>
                    </a:lnTo>
                    <a:lnTo>
                      <a:pt x="94" y="60"/>
                    </a:lnTo>
                    <a:lnTo>
                      <a:pt x="94" y="62"/>
                    </a:lnTo>
                    <a:lnTo>
                      <a:pt x="96" y="68"/>
                    </a:lnTo>
                    <a:lnTo>
                      <a:pt x="98" y="80"/>
                    </a:lnTo>
                    <a:lnTo>
                      <a:pt x="98" y="80"/>
                    </a:lnTo>
                    <a:lnTo>
                      <a:pt x="98" y="80"/>
                    </a:lnTo>
                    <a:lnTo>
                      <a:pt x="94" y="90"/>
                    </a:lnTo>
                    <a:lnTo>
                      <a:pt x="94" y="90"/>
                    </a:lnTo>
                    <a:lnTo>
                      <a:pt x="94" y="90"/>
                    </a:lnTo>
                    <a:lnTo>
                      <a:pt x="82" y="94"/>
                    </a:lnTo>
                    <a:lnTo>
                      <a:pt x="82" y="94"/>
                    </a:lnTo>
                    <a:lnTo>
                      <a:pt x="80" y="94"/>
                    </a:lnTo>
                    <a:lnTo>
                      <a:pt x="80" y="9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1" name="Freeform 18">
                <a:extLst>
                  <a:ext uri="{FF2B5EF4-FFF2-40B4-BE49-F238E27FC236}">
                    <a16:creationId xmlns:a16="http://schemas.microsoft.com/office/drawing/2014/main" id="{DBFFB862-E9B2-C1C5-722D-69AC896B25C1}"/>
                  </a:ext>
                </a:extLst>
              </p:cNvPr>
              <p:cNvSpPr>
                <a:spLocks noEditPoints="1"/>
              </p:cNvSpPr>
              <p:nvPr/>
            </p:nvSpPr>
            <p:spPr bwMode="auto">
              <a:xfrm>
                <a:off x="3970491" y="2950255"/>
                <a:ext cx="215555" cy="207102"/>
              </a:xfrm>
              <a:custGeom>
                <a:avLst/>
                <a:gdLst>
                  <a:gd name="T0" fmla="*/ 56 w 102"/>
                  <a:gd name="T1" fmla="*/ 12 h 98"/>
                  <a:gd name="T2" fmla="*/ 56 w 102"/>
                  <a:gd name="T3" fmla="*/ 34 h 98"/>
                  <a:gd name="T4" fmla="*/ 74 w 102"/>
                  <a:gd name="T5" fmla="*/ 38 h 98"/>
                  <a:gd name="T6" fmla="*/ 84 w 102"/>
                  <a:gd name="T7" fmla="*/ 46 h 98"/>
                  <a:gd name="T8" fmla="*/ 90 w 102"/>
                  <a:gd name="T9" fmla="*/ 62 h 98"/>
                  <a:gd name="T10" fmla="*/ 96 w 102"/>
                  <a:gd name="T11" fmla="*/ 70 h 98"/>
                  <a:gd name="T12" fmla="*/ 96 w 102"/>
                  <a:gd name="T13" fmla="*/ 90 h 98"/>
                  <a:gd name="T14" fmla="*/ 78 w 102"/>
                  <a:gd name="T15" fmla="*/ 86 h 98"/>
                  <a:gd name="T16" fmla="*/ 66 w 102"/>
                  <a:gd name="T17" fmla="*/ 84 h 98"/>
                  <a:gd name="T18" fmla="*/ 56 w 102"/>
                  <a:gd name="T19" fmla="*/ 86 h 98"/>
                  <a:gd name="T20" fmla="*/ 30 w 102"/>
                  <a:gd name="T21" fmla="*/ 78 h 98"/>
                  <a:gd name="T22" fmla="*/ 6 w 102"/>
                  <a:gd name="T23" fmla="*/ 64 h 98"/>
                  <a:gd name="T24" fmla="*/ 22 w 102"/>
                  <a:gd name="T25" fmla="*/ 44 h 98"/>
                  <a:gd name="T26" fmla="*/ 38 w 102"/>
                  <a:gd name="T27" fmla="*/ 22 h 98"/>
                  <a:gd name="T28" fmla="*/ 60 w 102"/>
                  <a:gd name="T29" fmla="*/ 4 h 98"/>
                  <a:gd name="T30" fmla="*/ 60 w 102"/>
                  <a:gd name="T31" fmla="*/ 0 h 98"/>
                  <a:gd name="T32" fmla="*/ 48 w 102"/>
                  <a:gd name="T33" fmla="*/ 6 h 98"/>
                  <a:gd name="T34" fmla="*/ 48 w 102"/>
                  <a:gd name="T35" fmla="*/ 6 h 98"/>
                  <a:gd name="T36" fmla="*/ 36 w 102"/>
                  <a:gd name="T37" fmla="*/ 20 h 98"/>
                  <a:gd name="T38" fmla="*/ 26 w 102"/>
                  <a:gd name="T39" fmla="*/ 34 h 98"/>
                  <a:gd name="T40" fmla="*/ 20 w 102"/>
                  <a:gd name="T41" fmla="*/ 42 h 98"/>
                  <a:gd name="T42" fmla="*/ 14 w 102"/>
                  <a:gd name="T43" fmla="*/ 48 h 98"/>
                  <a:gd name="T44" fmla="*/ 2 w 102"/>
                  <a:gd name="T45" fmla="*/ 60 h 98"/>
                  <a:gd name="T46" fmla="*/ 0 w 102"/>
                  <a:gd name="T47" fmla="*/ 76 h 98"/>
                  <a:gd name="T48" fmla="*/ 0 w 102"/>
                  <a:gd name="T49" fmla="*/ 78 h 98"/>
                  <a:gd name="T50" fmla="*/ 4 w 102"/>
                  <a:gd name="T51" fmla="*/ 80 h 98"/>
                  <a:gd name="T52" fmla="*/ 30 w 102"/>
                  <a:gd name="T53" fmla="*/ 82 h 98"/>
                  <a:gd name="T54" fmla="*/ 30 w 102"/>
                  <a:gd name="T55" fmla="*/ 82 h 98"/>
                  <a:gd name="T56" fmla="*/ 50 w 102"/>
                  <a:gd name="T57" fmla="*/ 78 h 98"/>
                  <a:gd name="T58" fmla="*/ 52 w 102"/>
                  <a:gd name="T59" fmla="*/ 86 h 98"/>
                  <a:gd name="T60" fmla="*/ 62 w 102"/>
                  <a:gd name="T61" fmla="*/ 92 h 98"/>
                  <a:gd name="T62" fmla="*/ 64 w 102"/>
                  <a:gd name="T63" fmla="*/ 92 h 98"/>
                  <a:gd name="T64" fmla="*/ 66 w 102"/>
                  <a:gd name="T65" fmla="*/ 92 h 98"/>
                  <a:gd name="T66" fmla="*/ 68 w 102"/>
                  <a:gd name="T67" fmla="*/ 90 h 98"/>
                  <a:gd name="T68" fmla="*/ 70 w 102"/>
                  <a:gd name="T69" fmla="*/ 84 h 98"/>
                  <a:gd name="T70" fmla="*/ 80 w 102"/>
                  <a:gd name="T71" fmla="*/ 96 h 98"/>
                  <a:gd name="T72" fmla="*/ 82 w 102"/>
                  <a:gd name="T73" fmla="*/ 98 h 98"/>
                  <a:gd name="T74" fmla="*/ 84 w 102"/>
                  <a:gd name="T75" fmla="*/ 98 h 98"/>
                  <a:gd name="T76" fmla="*/ 96 w 102"/>
                  <a:gd name="T77" fmla="*/ 94 h 98"/>
                  <a:gd name="T78" fmla="*/ 102 w 102"/>
                  <a:gd name="T79" fmla="*/ 84 h 98"/>
                  <a:gd name="T80" fmla="*/ 102 w 102"/>
                  <a:gd name="T81" fmla="*/ 80 h 98"/>
                  <a:gd name="T82" fmla="*/ 98 w 102"/>
                  <a:gd name="T83" fmla="*/ 62 h 98"/>
                  <a:gd name="T84" fmla="*/ 96 w 102"/>
                  <a:gd name="T85" fmla="*/ 60 h 98"/>
                  <a:gd name="T86" fmla="*/ 86 w 102"/>
                  <a:gd name="T87" fmla="*/ 52 h 98"/>
                  <a:gd name="T88" fmla="*/ 88 w 102"/>
                  <a:gd name="T89" fmla="*/ 48 h 98"/>
                  <a:gd name="T90" fmla="*/ 88 w 102"/>
                  <a:gd name="T91" fmla="*/ 44 h 98"/>
                  <a:gd name="T92" fmla="*/ 80 w 102"/>
                  <a:gd name="T93" fmla="*/ 40 h 98"/>
                  <a:gd name="T94" fmla="*/ 78 w 102"/>
                  <a:gd name="T95" fmla="*/ 36 h 98"/>
                  <a:gd name="T96" fmla="*/ 74 w 102"/>
                  <a:gd name="T97" fmla="*/ 34 h 98"/>
                  <a:gd name="T98" fmla="*/ 66 w 102"/>
                  <a:gd name="T99" fmla="*/ 38 h 98"/>
                  <a:gd name="T100" fmla="*/ 58 w 102"/>
                  <a:gd name="T101" fmla="*/ 22 h 98"/>
                  <a:gd name="T102" fmla="*/ 64 w 102"/>
                  <a:gd name="T103" fmla="*/ 6 h 98"/>
                  <a:gd name="T104" fmla="*/ 64 w 102"/>
                  <a:gd name="T105" fmla="*/ 4 h 98"/>
                  <a:gd name="T106" fmla="*/ 64 w 102"/>
                  <a:gd name="T107" fmla="*/ 2 h 98"/>
                  <a:gd name="T108" fmla="*/ 60 w 102"/>
                  <a:gd name="T10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2" h="98">
                    <a:moveTo>
                      <a:pt x="60" y="4"/>
                    </a:moveTo>
                    <a:lnTo>
                      <a:pt x="56" y="12"/>
                    </a:lnTo>
                    <a:lnTo>
                      <a:pt x="54" y="22"/>
                    </a:lnTo>
                    <a:lnTo>
                      <a:pt x="56" y="34"/>
                    </a:lnTo>
                    <a:lnTo>
                      <a:pt x="66" y="44"/>
                    </a:lnTo>
                    <a:lnTo>
                      <a:pt x="74" y="38"/>
                    </a:lnTo>
                    <a:lnTo>
                      <a:pt x="78" y="44"/>
                    </a:lnTo>
                    <a:lnTo>
                      <a:pt x="84" y="46"/>
                    </a:lnTo>
                    <a:lnTo>
                      <a:pt x="82" y="52"/>
                    </a:lnTo>
                    <a:lnTo>
                      <a:pt x="90" y="62"/>
                    </a:lnTo>
                    <a:lnTo>
                      <a:pt x="96" y="64"/>
                    </a:lnTo>
                    <a:lnTo>
                      <a:pt x="96" y="70"/>
                    </a:lnTo>
                    <a:lnTo>
                      <a:pt x="98" y="82"/>
                    </a:lnTo>
                    <a:lnTo>
                      <a:pt x="96" y="90"/>
                    </a:lnTo>
                    <a:lnTo>
                      <a:pt x="82" y="94"/>
                    </a:lnTo>
                    <a:lnTo>
                      <a:pt x="78" y="86"/>
                    </a:lnTo>
                    <a:lnTo>
                      <a:pt x="70" y="78"/>
                    </a:lnTo>
                    <a:lnTo>
                      <a:pt x="66" y="84"/>
                    </a:lnTo>
                    <a:lnTo>
                      <a:pt x="64" y="88"/>
                    </a:lnTo>
                    <a:lnTo>
                      <a:pt x="56" y="86"/>
                    </a:lnTo>
                    <a:lnTo>
                      <a:pt x="54" y="74"/>
                    </a:lnTo>
                    <a:lnTo>
                      <a:pt x="30" y="78"/>
                    </a:lnTo>
                    <a:lnTo>
                      <a:pt x="4" y="76"/>
                    </a:lnTo>
                    <a:lnTo>
                      <a:pt x="6" y="64"/>
                    </a:lnTo>
                    <a:lnTo>
                      <a:pt x="18" y="52"/>
                    </a:lnTo>
                    <a:lnTo>
                      <a:pt x="22" y="44"/>
                    </a:lnTo>
                    <a:lnTo>
                      <a:pt x="30" y="36"/>
                    </a:lnTo>
                    <a:lnTo>
                      <a:pt x="38" y="22"/>
                    </a:lnTo>
                    <a:lnTo>
                      <a:pt x="50" y="10"/>
                    </a:lnTo>
                    <a:lnTo>
                      <a:pt x="60" y="4"/>
                    </a:lnTo>
                    <a:close/>
                    <a:moveTo>
                      <a:pt x="60" y="0"/>
                    </a:moveTo>
                    <a:lnTo>
                      <a:pt x="60" y="0"/>
                    </a:lnTo>
                    <a:lnTo>
                      <a:pt x="58" y="0"/>
                    </a:lnTo>
                    <a:lnTo>
                      <a:pt x="48" y="6"/>
                    </a:lnTo>
                    <a:lnTo>
                      <a:pt x="48" y="6"/>
                    </a:lnTo>
                    <a:lnTo>
                      <a:pt x="48" y="6"/>
                    </a:lnTo>
                    <a:lnTo>
                      <a:pt x="36" y="20"/>
                    </a:lnTo>
                    <a:lnTo>
                      <a:pt x="36" y="20"/>
                    </a:lnTo>
                    <a:lnTo>
                      <a:pt x="34" y="20"/>
                    </a:lnTo>
                    <a:lnTo>
                      <a:pt x="26" y="34"/>
                    </a:lnTo>
                    <a:lnTo>
                      <a:pt x="20" y="42"/>
                    </a:lnTo>
                    <a:lnTo>
                      <a:pt x="20" y="42"/>
                    </a:lnTo>
                    <a:lnTo>
                      <a:pt x="20" y="42"/>
                    </a:lnTo>
                    <a:lnTo>
                      <a:pt x="14" y="48"/>
                    </a:lnTo>
                    <a:lnTo>
                      <a:pt x="2" y="60"/>
                    </a:lnTo>
                    <a:lnTo>
                      <a:pt x="2" y="60"/>
                    </a:lnTo>
                    <a:lnTo>
                      <a:pt x="2" y="64"/>
                    </a:lnTo>
                    <a:lnTo>
                      <a:pt x="0" y="76"/>
                    </a:lnTo>
                    <a:lnTo>
                      <a:pt x="0" y="76"/>
                    </a:lnTo>
                    <a:lnTo>
                      <a:pt x="0" y="78"/>
                    </a:lnTo>
                    <a:lnTo>
                      <a:pt x="0" y="78"/>
                    </a:lnTo>
                    <a:lnTo>
                      <a:pt x="4" y="80"/>
                    </a:lnTo>
                    <a:lnTo>
                      <a:pt x="30" y="82"/>
                    </a:lnTo>
                    <a:lnTo>
                      <a:pt x="30" y="82"/>
                    </a:lnTo>
                    <a:lnTo>
                      <a:pt x="30" y="82"/>
                    </a:lnTo>
                    <a:lnTo>
                      <a:pt x="30" y="82"/>
                    </a:lnTo>
                    <a:lnTo>
                      <a:pt x="30" y="82"/>
                    </a:lnTo>
                    <a:lnTo>
                      <a:pt x="50" y="78"/>
                    </a:lnTo>
                    <a:lnTo>
                      <a:pt x="52" y="86"/>
                    </a:lnTo>
                    <a:lnTo>
                      <a:pt x="52" y="86"/>
                    </a:lnTo>
                    <a:lnTo>
                      <a:pt x="54" y="88"/>
                    </a:lnTo>
                    <a:lnTo>
                      <a:pt x="62" y="92"/>
                    </a:lnTo>
                    <a:lnTo>
                      <a:pt x="62" y="92"/>
                    </a:lnTo>
                    <a:lnTo>
                      <a:pt x="64" y="92"/>
                    </a:lnTo>
                    <a:lnTo>
                      <a:pt x="64" y="92"/>
                    </a:lnTo>
                    <a:lnTo>
                      <a:pt x="66" y="92"/>
                    </a:lnTo>
                    <a:lnTo>
                      <a:pt x="66" y="92"/>
                    </a:lnTo>
                    <a:lnTo>
                      <a:pt x="68" y="90"/>
                    </a:lnTo>
                    <a:lnTo>
                      <a:pt x="70" y="86"/>
                    </a:lnTo>
                    <a:lnTo>
                      <a:pt x="70" y="84"/>
                    </a:lnTo>
                    <a:lnTo>
                      <a:pt x="74" y="88"/>
                    </a:lnTo>
                    <a:lnTo>
                      <a:pt x="80" y="96"/>
                    </a:lnTo>
                    <a:lnTo>
                      <a:pt x="80" y="96"/>
                    </a:lnTo>
                    <a:lnTo>
                      <a:pt x="82" y="98"/>
                    </a:lnTo>
                    <a:lnTo>
                      <a:pt x="82" y="98"/>
                    </a:lnTo>
                    <a:lnTo>
                      <a:pt x="84" y="98"/>
                    </a:lnTo>
                    <a:lnTo>
                      <a:pt x="96" y="94"/>
                    </a:lnTo>
                    <a:lnTo>
                      <a:pt x="96" y="94"/>
                    </a:lnTo>
                    <a:lnTo>
                      <a:pt x="98" y="92"/>
                    </a:lnTo>
                    <a:lnTo>
                      <a:pt x="102" y="84"/>
                    </a:lnTo>
                    <a:lnTo>
                      <a:pt x="102" y="84"/>
                    </a:lnTo>
                    <a:lnTo>
                      <a:pt x="102" y="80"/>
                    </a:lnTo>
                    <a:lnTo>
                      <a:pt x="100" y="70"/>
                    </a:lnTo>
                    <a:lnTo>
                      <a:pt x="98" y="62"/>
                    </a:lnTo>
                    <a:lnTo>
                      <a:pt x="98" y="62"/>
                    </a:lnTo>
                    <a:lnTo>
                      <a:pt x="96" y="60"/>
                    </a:lnTo>
                    <a:lnTo>
                      <a:pt x="92" y="58"/>
                    </a:lnTo>
                    <a:lnTo>
                      <a:pt x="86" y="52"/>
                    </a:lnTo>
                    <a:lnTo>
                      <a:pt x="88" y="48"/>
                    </a:lnTo>
                    <a:lnTo>
                      <a:pt x="88" y="48"/>
                    </a:lnTo>
                    <a:lnTo>
                      <a:pt x="88" y="44"/>
                    </a:lnTo>
                    <a:lnTo>
                      <a:pt x="88" y="44"/>
                    </a:lnTo>
                    <a:lnTo>
                      <a:pt x="86" y="42"/>
                    </a:lnTo>
                    <a:lnTo>
                      <a:pt x="80" y="40"/>
                    </a:lnTo>
                    <a:lnTo>
                      <a:pt x="78" y="36"/>
                    </a:lnTo>
                    <a:lnTo>
                      <a:pt x="78" y="36"/>
                    </a:lnTo>
                    <a:lnTo>
                      <a:pt x="74" y="34"/>
                    </a:lnTo>
                    <a:lnTo>
                      <a:pt x="74" y="34"/>
                    </a:lnTo>
                    <a:lnTo>
                      <a:pt x="72" y="36"/>
                    </a:lnTo>
                    <a:lnTo>
                      <a:pt x="66" y="38"/>
                    </a:lnTo>
                    <a:lnTo>
                      <a:pt x="60" y="32"/>
                    </a:lnTo>
                    <a:lnTo>
                      <a:pt x="58" y="22"/>
                    </a:lnTo>
                    <a:lnTo>
                      <a:pt x="60" y="14"/>
                    </a:lnTo>
                    <a:lnTo>
                      <a:pt x="64" y="6"/>
                    </a:lnTo>
                    <a:lnTo>
                      <a:pt x="64" y="6"/>
                    </a:lnTo>
                    <a:lnTo>
                      <a:pt x="64" y="4"/>
                    </a:lnTo>
                    <a:lnTo>
                      <a:pt x="64" y="2"/>
                    </a:lnTo>
                    <a:lnTo>
                      <a:pt x="64" y="2"/>
                    </a:lnTo>
                    <a:lnTo>
                      <a:pt x="60" y="0"/>
                    </a:lnTo>
                    <a:lnTo>
                      <a:pt x="6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3" name="Freeform 19">
                <a:extLst>
                  <a:ext uri="{FF2B5EF4-FFF2-40B4-BE49-F238E27FC236}">
                    <a16:creationId xmlns:a16="http://schemas.microsoft.com/office/drawing/2014/main" id="{3F4E537D-3BB5-08B4-8B39-EE001F5A0842}"/>
                  </a:ext>
                </a:extLst>
              </p:cNvPr>
              <p:cNvSpPr>
                <a:spLocks/>
              </p:cNvSpPr>
              <p:nvPr/>
            </p:nvSpPr>
            <p:spPr bwMode="auto">
              <a:xfrm>
                <a:off x="3978944" y="2958708"/>
                <a:ext cx="198649" cy="190196"/>
              </a:xfrm>
              <a:custGeom>
                <a:avLst/>
                <a:gdLst>
                  <a:gd name="T0" fmla="*/ 56 w 94"/>
                  <a:gd name="T1" fmla="*/ 0 h 90"/>
                  <a:gd name="T2" fmla="*/ 52 w 94"/>
                  <a:gd name="T3" fmla="*/ 8 h 90"/>
                  <a:gd name="T4" fmla="*/ 50 w 94"/>
                  <a:gd name="T5" fmla="*/ 18 h 90"/>
                  <a:gd name="T6" fmla="*/ 52 w 94"/>
                  <a:gd name="T7" fmla="*/ 30 h 90"/>
                  <a:gd name="T8" fmla="*/ 62 w 94"/>
                  <a:gd name="T9" fmla="*/ 40 h 90"/>
                  <a:gd name="T10" fmla="*/ 70 w 94"/>
                  <a:gd name="T11" fmla="*/ 34 h 90"/>
                  <a:gd name="T12" fmla="*/ 74 w 94"/>
                  <a:gd name="T13" fmla="*/ 40 h 90"/>
                  <a:gd name="T14" fmla="*/ 80 w 94"/>
                  <a:gd name="T15" fmla="*/ 42 h 90"/>
                  <a:gd name="T16" fmla="*/ 78 w 94"/>
                  <a:gd name="T17" fmla="*/ 48 h 90"/>
                  <a:gd name="T18" fmla="*/ 86 w 94"/>
                  <a:gd name="T19" fmla="*/ 58 h 90"/>
                  <a:gd name="T20" fmla="*/ 92 w 94"/>
                  <a:gd name="T21" fmla="*/ 60 h 90"/>
                  <a:gd name="T22" fmla="*/ 92 w 94"/>
                  <a:gd name="T23" fmla="*/ 66 h 90"/>
                  <a:gd name="T24" fmla="*/ 94 w 94"/>
                  <a:gd name="T25" fmla="*/ 78 h 90"/>
                  <a:gd name="T26" fmla="*/ 92 w 94"/>
                  <a:gd name="T27" fmla="*/ 86 h 90"/>
                  <a:gd name="T28" fmla="*/ 78 w 94"/>
                  <a:gd name="T29" fmla="*/ 90 h 90"/>
                  <a:gd name="T30" fmla="*/ 74 w 94"/>
                  <a:gd name="T31" fmla="*/ 82 h 90"/>
                  <a:gd name="T32" fmla="*/ 66 w 94"/>
                  <a:gd name="T33" fmla="*/ 74 h 90"/>
                  <a:gd name="T34" fmla="*/ 62 w 94"/>
                  <a:gd name="T35" fmla="*/ 80 h 90"/>
                  <a:gd name="T36" fmla="*/ 60 w 94"/>
                  <a:gd name="T37" fmla="*/ 84 h 90"/>
                  <a:gd name="T38" fmla="*/ 52 w 94"/>
                  <a:gd name="T39" fmla="*/ 82 h 90"/>
                  <a:gd name="T40" fmla="*/ 50 w 94"/>
                  <a:gd name="T41" fmla="*/ 70 h 90"/>
                  <a:gd name="T42" fmla="*/ 26 w 94"/>
                  <a:gd name="T43" fmla="*/ 74 h 90"/>
                  <a:gd name="T44" fmla="*/ 0 w 94"/>
                  <a:gd name="T45" fmla="*/ 72 h 90"/>
                  <a:gd name="T46" fmla="*/ 2 w 94"/>
                  <a:gd name="T47" fmla="*/ 60 h 90"/>
                  <a:gd name="T48" fmla="*/ 14 w 94"/>
                  <a:gd name="T49" fmla="*/ 48 h 90"/>
                  <a:gd name="T50" fmla="*/ 18 w 94"/>
                  <a:gd name="T51" fmla="*/ 40 h 90"/>
                  <a:gd name="T52" fmla="*/ 26 w 94"/>
                  <a:gd name="T53" fmla="*/ 32 h 90"/>
                  <a:gd name="T54" fmla="*/ 34 w 94"/>
                  <a:gd name="T55" fmla="*/ 18 h 90"/>
                  <a:gd name="T56" fmla="*/ 46 w 94"/>
                  <a:gd name="T57" fmla="*/ 6 h 90"/>
                  <a:gd name="T58" fmla="*/ 56 w 94"/>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4" h="90">
                    <a:moveTo>
                      <a:pt x="56" y="0"/>
                    </a:moveTo>
                    <a:lnTo>
                      <a:pt x="52" y="8"/>
                    </a:lnTo>
                    <a:lnTo>
                      <a:pt x="50" y="18"/>
                    </a:lnTo>
                    <a:lnTo>
                      <a:pt x="52" y="30"/>
                    </a:lnTo>
                    <a:lnTo>
                      <a:pt x="62" y="40"/>
                    </a:lnTo>
                    <a:lnTo>
                      <a:pt x="70" y="34"/>
                    </a:lnTo>
                    <a:lnTo>
                      <a:pt x="74" y="40"/>
                    </a:lnTo>
                    <a:lnTo>
                      <a:pt x="80" y="42"/>
                    </a:lnTo>
                    <a:lnTo>
                      <a:pt x="78" y="48"/>
                    </a:lnTo>
                    <a:lnTo>
                      <a:pt x="86" y="58"/>
                    </a:lnTo>
                    <a:lnTo>
                      <a:pt x="92" y="60"/>
                    </a:lnTo>
                    <a:lnTo>
                      <a:pt x="92" y="66"/>
                    </a:lnTo>
                    <a:lnTo>
                      <a:pt x="94" y="78"/>
                    </a:lnTo>
                    <a:lnTo>
                      <a:pt x="92" y="86"/>
                    </a:lnTo>
                    <a:lnTo>
                      <a:pt x="78" y="90"/>
                    </a:lnTo>
                    <a:lnTo>
                      <a:pt x="74" y="82"/>
                    </a:lnTo>
                    <a:lnTo>
                      <a:pt x="66" y="74"/>
                    </a:lnTo>
                    <a:lnTo>
                      <a:pt x="62" y="80"/>
                    </a:lnTo>
                    <a:lnTo>
                      <a:pt x="60" y="84"/>
                    </a:lnTo>
                    <a:lnTo>
                      <a:pt x="52" y="82"/>
                    </a:lnTo>
                    <a:lnTo>
                      <a:pt x="50" y="70"/>
                    </a:lnTo>
                    <a:lnTo>
                      <a:pt x="26" y="74"/>
                    </a:lnTo>
                    <a:lnTo>
                      <a:pt x="0" y="72"/>
                    </a:lnTo>
                    <a:lnTo>
                      <a:pt x="2" y="60"/>
                    </a:lnTo>
                    <a:lnTo>
                      <a:pt x="14" y="48"/>
                    </a:lnTo>
                    <a:lnTo>
                      <a:pt x="18" y="40"/>
                    </a:lnTo>
                    <a:lnTo>
                      <a:pt x="26" y="32"/>
                    </a:lnTo>
                    <a:lnTo>
                      <a:pt x="34" y="18"/>
                    </a:lnTo>
                    <a:lnTo>
                      <a:pt x="46" y="6"/>
                    </a:lnTo>
                    <a:lnTo>
                      <a:pt x="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5" name="Freeform 20">
                <a:extLst>
                  <a:ext uri="{FF2B5EF4-FFF2-40B4-BE49-F238E27FC236}">
                    <a16:creationId xmlns:a16="http://schemas.microsoft.com/office/drawing/2014/main" id="{C121F318-86E9-C37C-B70F-B2934DB1F10E}"/>
                  </a:ext>
                </a:extLst>
              </p:cNvPr>
              <p:cNvSpPr>
                <a:spLocks/>
              </p:cNvSpPr>
              <p:nvPr/>
            </p:nvSpPr>
            <p:spPr bwMode="auto">
              <a:xfrm>
                <a:off x="3970491" y="2950255"/>
                <a:ext cx="215555" cy="207102"/>
              </a:xfrm>
              <a:custGeom>
                <a:avLst/>
                <a:gdLst>
                  <a:gd name="T0" fmla="*/ 60 w 102"/>
                  <a:gd name="T1" fmla="*/ 0 h 98"/>
                  <a:gd name="T2" fmla="*/ 48 w 102"/>
                  <a:gd name="T3" fmla="*/ 6 h 98"/>
                  <a:gd name="T4" fmla="*/ 48 w 102"/>
                  <a:gd name="T5" fmla="*/ 6 h 98"/>
                  <a:gd name="T6" fmla="*/ 36 w 102"/>
                  <a:gd name="T7" fmla="*/ 20 h 98"/>
                  <a:gd name="T8" fmla="*/ 26 w 102"/>
                  <a:gd name="T9" fmla="*/ 34 h 98"/>
                  <a:gd name="T10" fmla="*/ 20 w 102"/>
                  <a:gd name="T11" fmla="*/ 42 h 98"/>
                  <a:gd name="T12" fmla="*/ 14 w 102"/>
                  <a:gd name="T13" fmla="*/ 48 h 98"/>
                  <a:gd name="T14" fmla="*/ 2 w 102"/>
                  <a:gd name="T15" fmla="*/ 60 h 98"/>
                  <a:gd name="T16" fmla="*/ 0 w 102"/>
                  <a:gd name="T17" fmla="*/ 76 h 98"/>
                  <a:gd name="T18" fmla="*/ 0 w 102"/>
                  <a:gd name="T19" fmla="*/ 78 h 98"/>
                  <a:gd name="T20" fmla="*/ 4 w 102"/>
                  <a:gd name="T21" fmla="*/ 80 h 98"/>
                  <a:gd name="T22" fmla="*/ 30 w 102"/>
                  <a:gd name="T23" fmla="*/ 82 h 98"/>
                  <a:gd name="T24" fmla="*/ 30 w 102"/>
                  <a:gd name="T25" fmla="*/ 82 h 98"/>
                  <a:gd name="T26" fmla="*/ 50 w 102"/>
                  <a:gd name="T27" fmla="*/ 78 h 98"/>
                  <a:gd name="T28" fmla="*/ 52 w 102"/>
                  <a:gd name="T29" fmla="*/ 86 h 98"/>
                  <a:gd name="T30" fmla="*/ 62 w 102"/>
                  <a:gd name="T31" fmla="*/ 92 h 98"/>
                  <a:gd name="T32" fmla="*/ 64 w 102"/>
                  <a:gd name="T33" fmla="*/ 92 h 98"/>
                  <a:gd name="T34" fmla="*/ 66 w 102"/>
                  <a:gd name="T35" fmla="*/ 92 h 98"/>
                  <a:gd name="T36" fmla="*/ 68 w 102"/>
                  <a:gd name="T37" fmla="*/ 90 h 98"/>
                  <a:gd name="T38" fmla="*/ 70 w 102"/>
                  <a:gd name="T39" fmla="*/ 84 h 98"/>
                  <a:gd name="T40" fmla="*/ 80 w 102"/>
                  <a:gd name="T41" fmla="*/ 96 h 98"/>
                  <a:gd name="T42" fmla="*/ 82 w 102"/>
                  <a:gd name="T43" fmla="*/ 98 h 98"/>
                  <a:gd name="T44" fmla="*/ 84 w 102"/>
                  <a:gd name="T45" fmla="*/ 98 h 98"/>
                  <a:gd name="T46" fmla="*/ 96 w 102"/>
                  <a:gd name="T47" fmla="*/ 94 h 98"/>
                  <a:gd name="T48" fmla="*/ 102 w 102"/>
                  <a:gd name="T49" fmla="*/ 84 h 98"/>
                  <a:gd name="T50" fmla="*/ 102 w 102"/>
                  <a:gd name="T51" fmla="*/ 80 h 98"/>
                  <a:gd name="T52" fmla="*/ 98 w 102"/>
                  <a:gd name="T53" fmla="*/ 62 h 98"/>
                  <a:gd name="T54" fmla="*/ 96 w 102"/>
                  <a:gd name="T55" fmla="*/ 60 h 98"/>
                  <a:gd name="T56" fmla="*/ 86 w 102"/>
                  <a:gd name="T57" fmla="*/ 52 h 98"/>
                  <a:gd name="T58" fmla="*/ 88 w 102"/>
                  <a:gd name="T59" fmla="*/ 48 h 98"/>
                  <a:gd name="T60" fmla="*/ 88 w 102"/>
                  <a:gd name="T61" fmla="*/ 44 h 98"/>
                  <a:gd name="T62" fmla="*/ 80 w 102"/>
                  <a:gd name="T63" fmla="*/ 40 h 98"/>
                  <a:gd name="T64" fmla="*/ 78 w 102"/>
                  <a:gd name="T65" fmla="*/ 36 h 98"/>
                  <a:gd name="T66" fmla="*/ 74 w 102"/>
                  <a:gd name="T67" fmla="*/ 34 h 98"/>
                  <a:gd name="T68" fmla="*/ 66 w 102"/>
                  <a:gd name="T69" fmla="*/ 38 h 98"/>
                  <a:gd name="T70" fmla="*/ 58 w 102"/>
                  <a:gd name="T71" fmla="*/ 22 h 98"/>
                  <a:gd name="T72" fmla="*/ 64 w 102"/>
                  <a:gd name="T73" fmla="*/ 6 h 98"/>
                  <a:gd name="T74" fmla="*/ 64 w 102"/>
                  <a:gd name="T75" fmla="*/ 4 h 98"/>
                  <a:gd name="T76" fmla="*/ 64 w 102"/>
                  <a:gd name="T77" fmla="*/ 2 h 98"/>
                  <a:gd name="T78" fmla="*/ 60 w 102"/>
                  <a:gd name="T7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 h="98">
                    <a:moveTo>
                      <a:pt x="60" y="0"/>
                    </a:moveTo>
                    <a:lnTo>
                      <a:pt x="60" y="0"/>
                    </a:lnTo>
                    <a:lnTo>
                      <a:pt x="58" y="0"/>
                    </a:lnTo>
                    <a:lnTo>
                      <a:pt x="48" y="6"/>
                    </a:lnTo>
                    <a:lnTo>
                      <a:pt x="48" y="6"/>
                    </a:lnTo>
                    <a:lnTo>
                      <a:pt x="48" y="6"/>
                    </a:lnTo>
                    <a:lnTo>
                      <a:pt x="36" y="20"/>
                    </a:lnTo>
                    <a:lnTo>
                      <a:pt x="36" y="20"/>
                    </a:lnTo>
                    <a:lnTo>
                      <a:pt x="34" y="20"/>
                    </a:lnTo>
                    <a:lnTo>
                      <a:pt x="26" y="34"/>
                    </a:lnTo>
                    <a:lnTo>
                      <a:pt x="20" y="42"/>
                    </a:lnTo>
                    <a:lnTo>
                      <a:pt x="20" y="42"/>
                    </a:lnTo>
                    <a:lnTo>
                      <a:pt x="20" y="42"/>
                    </a:lnTo>
                    <a:lnTo>
                      <a:pt x="14" y="48"/>
                    </a:lnTo>
                    <a:lnTo>
                      <a:pt x="2" y="60"/>
                    </a:lnTo>
                    <a:lnTo>
                      <a:pt x="2" y="60"/>
                    </a:lnTo>
                    <a:lnTo>
                      <a:pt x="2" y="64"/>
                    </a:lnTo>
                    <a:lnTo>
                      <a:pt x="0" y="76"/>
                    </a:lnTo>
                    <a:lnTo>
                      <a:pt x="0" y="76"/>
                    </a:lnTo>
                    <a:lnTo>
                      <a:pt x="0" y="78"/>
                    </a:lnTo>
                    <a:lnTo>
                      <a:pt x="0" y="78"/>
                    </a:lnTo>
                    <a:lnTo>
                      <a:pt x="4" y="80"/>
                    </a:lnTo>
                    <a:lnTo>
                      <a:pt x="30" y="82"/>
                    </a:lnTo>
                    <a:lnTo>
                      <a:pt x="30" y="82"/>
                    </a:lnTo>
                    <a:lnTo>
                      <a:pt x="30" y="82"/>
                    </a:lnTo>
                    <a:lnTo>
                      <a:pt x="30" y="82"/>
                    </a:lnTo>
                    <a:lnTo>
                      <a:pt x="30" y="82"/>
                    </a:lnTo>
                    <a:lnTo>
                      <a:pt x="50" y="78"/>
                    </a:lnTo>
                    <a:lnTo>
                      <a:pt x="52" y="86"/>
                    </a:lnTo>
                    <a:lnTo>
                      <a:pt x="52" y="86"/>
                    </a:lnTo>
                    <a:lnTo>
                      <a:pt x="54" y="88"/>
                    </a:lnTo>
                    <a:lnTo>
                      <a:pt x="62" y="92"/>
                    </a:lnTo>
                    <a:lnTo>
                      <a:pt x="62" y="92"/>
                    </a:lnTo>
                    <a:lnTo>
                      <a:pt x="64" y="92"/>
                    </a:lnTo>
                    <a:lnTo>
                      <a:pt x="64" y="92"/>
                    </a:lnTo>
                    <a:lnTo>
                      <a:pt x="66" y="92"/>
                    </a:lnTo>
                    <a:lnTo>
                      <a:pt x="66" y="92"/>
                    </a:lnTo>
                    <a:lnTo>
                      <a:pt x="68" y="90"/>
                    </a:lnTo>
                    <a:lnTo>
                      <a:pt x="70" y="86"/>
                    </a:lnTo>
                    <a:lnTo>
                      <a:pt x="70" y="84"/>
                    </a:lnTo>
                    <a:lnTo>
                      <a:pt x="74" y="88"/>
                    </a:lnTo>
                    <a:lnTo>
                      <a:pt x="80" y="96"/>
                    </a:lnTo>
                    <a:lnTo>
                      <a:pt x="80" y="96"/>
                    </a:lnTo>
                    <a:lnTo>
                      <a:pt x="82" y="98"/>
                    </a:lnTo>
                    <a:lnTo>
                      <a:pt x="82" y="98"/>
                    </a:lnTo>
                    <a:lnTo>
                      <a:pt x="84" y="98"/>
                    </a:lnTo>
                    <a:lnTo>
                      <a:pt x="96" y="94"/>
                    </a:lnTo>
                    <a:lnTo>
                      <a:pt x="96" y="94"/>
                    </a:lnTo>
                    <a:lnTo>
                      <a:pt x="98" y="92"/>
                    </a:lnTo>
                    <a:lnTo>
                      <a:pt x="102" y="84"/>
                    </a:lnTo>
                    <a:lnTo>
                      <a:pt x="102" y="84"/>
                    </a:lnTo>
                    <a:lnTo>
                      <a:pt x="102" y="80"/>
                    </a:lnTo>
                    <a:lnTo>
                      <a:pt x="100" y="70"/>
                    </a:lnTo>
                    <a:lnTo>
                      <a:pt x="98" y="62"/>
                    </a:lnTo>
                    <a:lnTo>
                      <a:pt x="98" y="62"/>
                    </a:lnTo>
                    <a:lnTo>
                      <a:pt x="96" y="60"/>
                    </a:lnTo>
                    <a:lnTo>
                      <a:pt x="92" y="58"/>
                    </a:lnTo>
                    <a:lnTo>
                      <a:pt x="86" y="52"/>
                    </a:lnTo>
                    <a:lnTo>
                      <a:pt x="88" y="48"/>
                    </a:lnTo>
                    <a:lnTo>
                      <a:pt x="88" y="48"/>
                    </a:lnTo>
                    <a:lnTo>
                      <a:pt x="88" y="44"/>
                    </a:lnTo>
                    <a:lnTo>
                      <a:pt x="88" y="44"/>
                    </a:lnTo>
                    <a:lnTo>
                      <a:pt x="86" y="42"/>
                    </a:lnTo>
                    <a:lnTo>
                      <a:pt x="80" y="40"/>
                    </a:lnTo>
                    <a:lnTo>
                      <a:pt x="78" y="36"/>
                    </a:lnTo>
                    <a:lnTo>
                      <a:pt x="78" y="36"/>
                    </a:lnTo>
                    <a:lnTo>
                      <a:pt x="74" y="34"/>
                    </a:lnTo>
                    <a:lnTo>
                      <a:pt x="74" y="34"/>
                    </a:lnTo>
                    <a:lnTo>
                      <a:pt x="72" y="36"/>
                    </a:lnTo>
                    <a:lnTo>
                      <a:pt x="66" y="38"/>
                    </a:lnTo>
                    <a:lnTo>
                      <a:pt x="60" y="32"/>
                    </a:lnTo>
                    <a:lnTo>
                      <a:pt x="58" y="22"/>
                    </a:lnTo>
                    <a:lnTo>
                      <a:pt x="60" y="14"/>
                    </a:lnTo>
                    <a:lnTo>
                      <a:pt x="64" y="6"/>
                    </a:lnTo>
                    <a:lnTo>
                      <a:pt x="64" y="6"/>
                    </a:lnTo>
                    <a:lnTo>
                      <a:pt x="64" y="4"/>
                    </a:lnTo>
                    <a:lnTo>
                      <a:pt x="64" y="2"/>
                    </a:lnTo>
                    <a:lnTo>
                      <a:pt x="64" y="2"/>
                    </a:lnTo>
                    <a:lnTo>
                      <a:pt x="60" y="0"/>
                    </a:lnTo>
                    <a:lnTo>
                      <a:pt x="6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6" name="Freeform 21">
                <a:extLst>
                  <a:ext uri="{FF2B5EF4-FFF2-40B4-BE49-F238E27FC236}">
                    <a16:creationId xmlns:a16="http://schemas.microsoft.com/office/drawing/2014/main" id="{BA65059B-4B95-FA61-68F3-298085948337}"/>
                  </a:ext>
                </a:extLst>
              </p:cNvPr>
              <p:cNvSpPr>
                <a:spLocks/>
              </p:cNvSpPr>
              <p:nvPr/>
            </p:nvSpPr>
            <p:spPr bwMode="auto">
              <a:xfrm>
                <a:off x="2000910" y="1851344"/>
                <a:ext cx="312766" cy="211329"/>
              </a:xfrm>
              <a:custGeom>
                <a:avLst/>
                <a:gdLst>
                  <a:gd name="T0" fmla="*/ 38 w 148"/>
                  <a:gd name="T1" fmla="*/ 100 h 100"/>
                  <a:gd name="T2" fmla="*/ 28 w 148"/>
                  <a:gd name="T3" fmla="*/ 88 h 100"/>
                  <a:gd name="T4" fmla="*/ 10 w 148"/>
                  <a:gd name="T5" fmla="*/ 78 h 100"/>
                  <a:gd name="T6" fmla="*/ 0 w 148"/>
                  <a:gd name="T7" fmla="*/ 74 h 100"/>
                  <a:gd name="T8" fmla="*/ 0 w 148"/>
                  <a:gd name="T9" fmla="*/ 72 h 100"/>
                  <a:gd name="T10" fmla="*/ 6 w 148"/>
                  <a:gd name="T11" fmla="*/ 64 h 100"/>
                  <a:gd name="T12" fmla="*/ 18 w 148"/>
                  <a:gd name="T13" fmla="*/ 42 h 100"/>
                  <a:gd name="T14" fmla="*/ 24 w 148"/>
                  <a:gd name="T15" fmla="*/ 28 h 100"/>
                  <a:gd name="T16" fmla="*/ 18 w 148"/>
                  <a:gd name="T17" fmla="*/ 16 h 100"/>
                  <a:gd name="T18" fmla="*/ 16 w 148"/>
                  <a:gd name="T19" fmla="*/ 16 h 100"/>
                  <a:gd name="T20" fmla="*/ 16 w 148"/>
                  <a:gd name="T21" fmla="*/ 8 h 100"/>
                  <a:gd name="T22" fmla="*/ 30 w 148"/>
                  <a:gd name="T23" fmla="*/ 4 h 100"/>
                  <a:gd name="T24" fmla="*/ 46 w 148"/>
                  <a:gd name="T25" fmla="*/ 2 h 100"/>
                  <a:gd name="T26" fmla="*/ 48 w 148"/>
                  <a:gd name="T27" fmla="*/ 0 h 100"/>
                  <a:gd name="T28" fmla="*/ 64 w 148"/>
                  <a:gd name="T29" fmla="*/ 0 h 100"/>
                  <a:gd name="T30" fmla="*/ 68 w 148"/>
                  <a:gd name="T31" fmla="*/ 6 h 100"/>
                  <a:gd name="T32" fmla="*/ 94 w 148"/>
                  <a:gd name="T33" fmla="*/ 16 h 100"/>
                  <a:gd name="T34" fmla="*/ 100 w 148"/>
                  <a:gd name="T35" fmla="*/ 10 h 100"/>
                  <a:gd name="T36" fmla="*/ 100 w 148"/>
                  <a:gd name="T37" fmla="*/ 10 h 100"/>
                  <a:gd name="T38" fmla="*/ 114 w 148"/>
                  <a:gd name="T39" fmla="*/ 8 h 100"/>
                  <a:gd name="T40" fmla="*/ 126 w 148"/>
                  <a:gd name="T41" fmla="*/ 16 h 100"/>
                  <a:gd name="T42" fmla="*/ 148 w 148"/>
                  <a:gd name="T43" fmla="*/ 30 h 100"/>
                  <a:gd name="T44" fmla="*/ 148 w 148"/>
                  <a:gd name="T45" fmla="*/ 32 h 100"/>
                  <a:gd name="T46" fmla="*/ 148 w 148"/>
                  <a:gd name="T47" fmla="*/ 34 h 100"/>
                  <a:gd name="T48" fmla="*/ 108 w 148"/>
                  <a:gd name="T49" fmla="*/ 50 h 100"/>
                  <a:gd name="T50" fmla="*/ 92 w 148"/>
                  <a:gd name="T51" fmla="*/ 64 h 100"/>
                  <a:gd name="T52" fmla="*/ 92 w 148"/>
                  <a:gd name="T53" fmla="*/ 64 h 100"/>
                  <a:gd name="T54" fmla="*/ 78 w 148"/>
                  <a:gd name="T55" fmla="*/ 78 h 100"/>
                  <a:gd name="T56" fmla="*/ 72 w 148"/>
                  <a:gd name="T57" fmla="*/ 88 h 100"/>
                  <a:gd name="T58" fmla="*/ 62 w 148"/>
                  <a:gd name="T59" fmla="*/ 90 h 100"/>
                  <a:gd name="T60" fmla="*/ 38 w 148"/>
                  <a:gd name="T61" fmla="*/ 100 h 100"/>
                  <a:gd name="T62" fmla="*/ 38 w 148"/>
                  <a:gd name="T63"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00">
                    <a:moveTo>
                      <a:pt x="38" y="100"/>
                    </a:moveTo>
                    <a:lnTo>
                      <a:pt x="38" y="100"/>
                    </a:lnTo>
                    <a:lnTo>
                      <a:pt x="36" y="100"/>
                    </a:lnTo>
                    <a:lnTo>
                      <a:pt x="28" y="88"/>
                    </a:lnTo>
                    <a:lnTo>
                      <a:pt x="18" y="82"/>
                    </a:lnTo>
                    <a:lnTo>
                      <a:pt x="10" y="78"/>
                    </a:lnTo>
                    <a:lnTo>
                      <a:pt x="0" y="74"/>
                    </a:lnTo>
                    <a:lnTo>
                      <a:pt x="0" y="74"/>
                    </a:lnTo>
                    <a:lnTo>
                      <a:pt x="0" y="72"/>
                    </a:lnTo>
                    <a:lnTo>
                      <a:pt x="0" y="72"/>
                    </a:lnTo>
                    <a:lnTo>
                      <a:pt x="0" y="70"/>
                    </a:lnTo>
                    <a:lnTo>
                      <a:pt x="6" y="64"/>
                    </a:lnTo>
                    <a:lnTo>
                      <a:pt x="10" y="52"/>
                    </a:lnTo>
                    <a:lnTo>
                      <a:pt x="18" y="42"/>
                    </a:lnTo>
                    <a:lnTo>
                      <a:pt x="20" y="34"/>
                    </a:lnTo>
                    <a:lnTo>
                      <a:pt x="24" y="28"/>
                    </a:lnTo>
                    <a:lnTo>
                      <a:pt x="24" y="24"/>
                    </a:lnTo>
                    <a:lnTo>
                      <a:pt x="18" y="16"/>
                    </a:lnTo>
                    <a:lnTo>
                      <a:pt x="18" y="16"/>
                    </a:lnTo>
                    <a:lnTo>
                      <a:pt x="16" y="16"/>
                    </a:lnTo>
                    <a:lnTo>
                      <a:pt x="16" y="8"/>
                    </a:lnTo>
                    <a:lnTo>
                      <a:pt x="16" y="8"/>
                    </a:lnTo>
                    <a:lnTo>
                      <a:pt x="18" y="6"/>
                    </a:lnTo>
                    <a:lnTo>
                      <a:pt x="30" y="4"/>
                    </a:lnTo>
                    <a:lnTo>
                      <a:pt x="46" y="6"/>
                    </a:lnTo>
                    <a:lnTo>
                      <a:pt x="46" y="2"/>
                    </a:lnTo>
                    <a:lnTo>
                      <a:pt x="46" y="2"/>
                    </a:lnTo>
                    <a:lnTo>
                      <a:pt x="48" y="0"/>
                    </a:lnTo>
                    <a:lnTo>
                      <a:pt x="64" y="0"/>
                    </a:lnTo>
                    <a:lnTo>
                      <a:pt x="64" y="0"/>
                    </a:lnTo>
                    <a:lnTo>
                      <a:pt x="66" y="2"/>
                    </a:lnTo>
                    <a:lnTo>
                      <a:pt x="68" y="6"/>
                    </a:lnTo>
                    <a:lnTo>
                      <a:pt x="84" y="14"/>
                    </a:lnTo>
                    <a:lnTo>
                      <a:pt x="94" y="16"/>
                    </a:lnTo>
                    <a:lnTo>
                      <a:pt x="100" y="10"/>
                    </a:lnTo>
                    <a:lnTo>
                      <a:pt x="100" y="10"/>
                    </a:lnTo>
                    <a:lnTo>
                      <a:pt x="100" y="10"/>
                    </a:lnTo>
                    <a:lnTo>
                      <a:pt x="100" y="10"/>
                    </a:lnTo>
                    <a:lnTo>
                      <a:pt x="114" y="8"/>
                    </a:lnTo>
                    <a:lnTo>
                      <a:pt x="114" y="8"/>
                    </a:lnTo>
                    <a:lnTo>
                      <a:pt x="114" y="8"/>
                    </a:lnTo>
                    <a:lnTo>
                      <a:pt x="126" y="16"/>
                    </a:lnTo>
                    <a:lnTo>
                      <a:pt x="140" y="24"/>
                    </a:lnTo>
                    <a:lnTo>
                      <a:pt x="148" y="30"/>
                    </a:lnTo>
                    <a:lnTo>
                      <a:pt x="148" y="30"/>
                    </a:lnTo>
                    <a:lnTo>
                      <a:pt x="148" y="32"/>
                    </a:lnTo>
                    <a:lnTo>
                      <a:pt x="148" y="32"/>
                    </a:lnTo>
                    <a:lnTo>
                      <a:pt x="148" y="34"/>
                    </a:lnTo>
                    <a:lnTo>
                      <a:pt x="124" y="42"/>
                    </a:lnTo>
                    <a:lnTo>
                      <a:pt x="108" y="50"/>
                    </a:lnTo>
                    <a:lnTo>
                      <a:pt x="96" y="58"/>
                    </a:lnTo>
                    <a:lnTo>
                      <a:pt x="92" y="64"/>
                    </a:lnTo>
                    <a:lnTo>
                      <a:pt x="92" y="64"/>
                    </a:lnTo>
                    <a:lnTo>
                      <a:pt x="92" y="64"/>
                    </a:lnTo>
                    <a:lnTo>
                      <a:pt x="82" y="70"/>
                    </a:lnTo>
                    <a:lnTo>
                      <a:pt x="78" y="78"/>
                    </a:lnTo>
                    <a:lnTo>
                      <a:pt x="72" y="88"/>
                    </a:lnTo>
                    <a:lnTo>
                      <a:pt x="72" y="88"/>
                    </a:lnTo>
                    <a:lnTo>
                      <a:pt x="72" y="90"/>
                    </a:lnTo>
                    <a:lnTo>
                      <a:pt x="62" y="90"/>
                    </a:lnTo>
                    <a:lnTo>
                      <a:pt x="50" y="96"/>
                    </a:lnTo>
                    <a:lnTo>
                      <a:pt x="38" y="100"/>
                    </a:lnTo>
                    <a:lnTo>
                      <a:pt x="38" y="100"/>
                    </a:lnTo>
                    <a:lnTo>
                      <a:pt x="38" y="100"/>
                    </a:lnTo>
                    <a:lnTo>
                      <a:pt x="38" y="10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7" name="Freeform 22">
                <a:extLst>
                  <a:ext uri="{FF2B5EF4-FFF2-40B4-BE49-F238E27FC236}">
                    <a16:creationId xmlns:a16="http://schemas.microsoft.com/office/drawing/2014/main" id="{2F7502C8-E4B7-C1E6-BC35-45629D1AF7A7}"/>
                  </a:ext>
                </a:extLst>
              </p:cNvPr>
              <p:cNvSpPr>
                <a:spLocks noEditPoints="1"/>
              </p:cNvSpPr>
              <p:nvPr/>
            </p:nvSpPr>
            <p:spPr bwMode="auto">
              <a:xfrm>
                <a:off x="1996684" y="1847117"/>
                <a:ext cx="321219" cy="219782"/>
              </a:xfrm>
              <a:custGeom>
                <a:avLst/>
                <a:gdLst>
                  <a:gd name="T0" fmla="*/ 68 w 152"/>
                  <a:gd name="T1" fmla="*/ 10 h 104"/>
                  <a:gd name="T2" fmla="*/ 96 w 152"/>
                  <a:gd name="T3" fmla="*/ 20 h 104"/>
                  <a:gd name="T4" fmla="*/ 116 w 152"/>
                  <a:gd name="T5" fmla="*/ 12 h 104"/>
                  <a:gd name="T6" fmla="*/ 142 w 152"/>
                  <a:gd name="T7" fmla="*/ 28 h 104"/>
                  <a:gd name="T8" fmla="*/ 126 w 152"/>
                  <a:gd name="T9" fmla="*/ 42 h 104"/>
                  <a:gd name="T10" fmla="*/ 96 w 152"/>
                  <a:gd name="T11" fmla="*/ 58 h 104"/>
                  <a:gd name="T12" fmla="*/ 82 w 152"/>
                  <a:gd name="T13" fmla="*/ 70 h 104"/>
                  <a:gd name="T14" fmla="*/ 74 w 152"/>
                  <a:gd name="T15" fmla="*/ 90 h 104"/>
                  <a:gd name="T16" fmla="*/ 50 w 152"/>
                  <a:gd name="T17" fmla="*/ 96 h 104"/>
                  <a:gd name="T18" fmla="*/ 32 w 152"/>
                  <a:gd name="T19" fmla="*/ 90 h 104"/>
                  <a:gd name="T20" fmla="*/ 14 w 152"/>
                  <a:gd name="T21" fmla="*/ 78 h 104"/>
                  <a:gd name="T22" fmla="*/ 10 w 152"/>
                  <a:gd name="T23" fmla="*/ 66 h 104"/>
                  <a:gd name="T24" fmla="*/ 20 w 152"/>
                  <a:gd name="T25" fmla="*/ 44 h 104"/>
                  <a:gd name="T26" fmla="*/ 28 w 152"/>
                  <a:gd name="T27" fmla="*/ 30 h 104"/>
                  <a:gd name="T28" fmla="*/ 20 w 152"/>
                  <a:gd name="T29" fmla="*/ 18 h 104"/>
                  <a:gd name="T30" fmla="*/ 32 w 152"/>
                  <a:gd name="T31" fmla="*/ 8 h 104"/>
                  <a:gd name="T32" fmla="*/ 50 w 152"/>
                  <a:gd name="T33" fmla="*/ 4 h 104"/>
                  <a:gd name="T34" fmla="*/ 66 w 152"/>
                  <a:gd name="T35" fmla="*/ 0 h 104"/>
                  <a:gd name="T36" fmla="*/ 50 w 152"/>
                  <a:gd name="T37" fmla="*/ 0 h 104"/>
                  <a:gd name="T38" fmla="*/ 46 w 152"/>
                  <a:gd name="T39" fmla="*/ 4 h 104"/>
                  <a:gd name="T40" fmla="*/ 34 w 152"/>
                  <a:gd name="T41" fmla="*/ 4 h 104"/>
                  <a:gd name="T42" fmla="*/ 32 w 152"/>
                  <a:gd name="T43" fmla="*/ 4 h 104"/>
                  <a:gd name="T44" fmla="*/ 32 w 152"/>
                  <a:gd name="T45" fmla="*/ 4 h 104"/>
                  <a:gd name="T46" fmla="*/ 20 w 152"/>
                  <a:gd name="T47" fmla="*/ 6 h 104"/>
                  <a:gd name="T48" fmla="*/ 16 w 152"/>
                  <a:gd name="T49" fmla="*/ 10 h 104"/>
                  <a:gd name="T50" fmla="*/ 16 w 152"/>
                  <a:gd name="T51" fmla="*/ 18 h 104"/>
                  <a:gd name="T52" fmla="*/ 24 w 152"/>
                  <a:gd name="T53" fmla="*/ 26 h 104"/>
                  <a:gd name="T54" fmla="*/ 20 w 152"/>
                  <a:gd name="T55" fmla="*/ 34 h 104"/>
                  <a:gd name="T56" fmla="*/ 20 w 152"/>
                  <a:gd name="T57" fmla="*/ 34 h 104"/>
                  <a:gd name="T58" fmla="*/ 10 w 152"/>
                  <a:gd name="T59" fmla="*/ 52 h 104"/>
                  <a:gd name="T60" fmla="*/ 10 w 152"/>
                  <a:gd name="T61" fmla="*/ 54 h 104"/>
                  <a:gd name="T62" fmla="*/ 0 w 152"/>
                  <a:gd name="T63" fmla="*/ 72 h 104"/>
                  <a:gd name="T64" fmla="*/ 0 w 152"/>
                  <a:gd name="T65" fmla="*/ 76 h 104"/>
                  <a:gd name="T66" fmla="*/ 2 w 152"/>
                  <a:gd name="T67" fmla="*/ 78 h 104"/>
                  <a:gd name="T68" fmla="*/ 18 w 152"/>
                  <a:gd name="T69" fmla="*/ 86 h 104"/>
                  <a:gd name="T70" fmla="*/ 36 w 152"/>
                  <a:gd name="T71" fmla="*/ 102 h 104"/>
                  <a:gd name="T72" fmla="*/ 40 w 152"/>
                  <a:gd name="T73" fmla="*/ 104 h 104"/>
                  <a:gd name="T74" fmla="*/ 42 w 152"/>
                  <a:gd name="T75" fmla="*/ 104 h 104"/>
                  <a:gd name="T76" fmla="*/ 52 w 152"/>
                  <a:gd name="T77" fmla="*/ 100 h 104"/>
                  <a:gd name="T78" fmla="*/ 64 w 152"/>
                  <a:gd name="T79" fmla="*/ 94 h 104"/>
                  <a:gd name="T80" fmla="*/ 74 w 152"/>
                  <a:gd name="T81" fmla="*/ 94 h 104"/>
                  <a:gd name="T82" fmla="*/ 82 w 152"/>
                  <a:gd name="T83" fmla="*/ 82 h 104"/>
                  <a:gd name="T84" fmla="*/ 82 w 152"/>
                  <a:gd name="T85" fmla="*/ 82 h 104"/>
                  <a:gd name="T86" fmla="*/ 94 w 152"/>
                  <a:gd name="T87" fmla="*/ 68 h 104"/>
                  <a:gd name="T88" fmla="*/ 96 w 152"/>
                  <a:gd name="T89" fmla="*/ 66 h 104"/>
                  <a:gd name="T90" fmla="*/ 110 w 152"/>
                  <a:gd name="T91" fmla="*/ 54 h 104"/>
                  <a:gd name="T92" fmla="*/ 150 w 152"/>
                  <a:gd name="T93" fmla="*/ 38 h 104"/>
                  <a:gd name="T94" fmla="*/ 152 w 152"/>
                  <a:gd name="T95" fmla="*/ 34 h 104"/>
                  <a:gd name="T96" fmla="*/ 152 w 152"/>
                  <a:gd name="T97" fmla="*/ 30 h 104"/>
                  <a:gd name="T98" fmla="*/ 130 w 152"/>
                  <a:gd name="T99" fmla="*/ 16 h 104"/>
                  <a:gd name="T100" fmla="*/ 118 w 152"/>
                  <a:gd name="T101" fmla="*/ 8 h 104"/>
                  <a:gd name="T102" fmla="*/ 116 w 152"/>
                  <a:gd name="T103" fmla="*/ 8 h 104"/>
                  <a:gd name="T104" fmla="*/ 102 w 152"/>
                  <a:gd name="T105" fmla="*/ 10 h 104"/>
                  <a:gd name="T106" fmla="*/ 100 w 152"/>
                  <a:gd name="T107" fmla="*/ 10 h 104"/>
                  <a:gd name="T108" fmla="*/ 86 w 152"/>
                  <a:gd name="T109" fmla="*/ 14 h 104"/>
                  <a:gd name="T110" fmla="*/ 70 w 152"/>
                  <a:gd name="T111" fmla="*/ 4 h 104"/>
                  <a:gd name="T112" fmla="*/ 68 w 152"/>
                  <a:gd name="T113" fmla="*/ 2 h 104"/>
                  <a:gd name="T114" fmla="*/ 66 w 152"/>
                  <a:gd name="T11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2" h="104">
                    <a:moveTo>
                      <a:pt x="66" y="4"/>
                    </a:moveTo>
                    <a:lnTo>
                      <a:pt x="68" y="10"/>
                    </a:lnTo>
                    <a:lnTo>
                      <a:pt x="86" y="18"/>
                    </a:lnTo>
                    <a:lnTo>
                      <a:pt x="96" y="20"/>
                    </a:lnTo>
                    <a:lnTo>
                      <a:pt x="102" y="14"/>
                    </a:lnTo>
                    <a:lnTo>
                      <a:pt x="116" y="12"/>
                    </a:lnTo>
                    <a:lnTo>
                      <a:pt x="128" y="20"/>
                    </a:lnTo>
                    <a:lnTo>
                      <a:pt x="142" y="28"/>
                    </a:lnTo>
                    <a:lnTo>
                      <a:pt x="148" y="34"/>
                    </a:lnTo>
                    <a:lnTo>
                      <a:pt x="126" y="42"/>
                    </a:lnTo>
                    <a:lnTo>
                      <a:pt x="108" y="50"/>
                    </a:lnTo>
                    <a:lnTo>
                      <a:pt x="96" y="58"/>
                    </a:lnTo>
                    <a:lnTo>
                      <a:pt x="92" y="66"/>
                    </a:lnTo>
                    <a:lnTo>
                      <a:pt x="82" y="70"/>
                    </a:lnTo>
                    <a:lnTo>
                      <a:pt x="78" y="80"/>
                    </a:lnTo>
                    <a:lnTo>
                      <a:pt x="74" y="90"/>
                    </a:lnTo>
                    <a:lnTo>
                      <a:pt x="62" y="90"/>
                    </a:lnTo>
                    <a:lnTo>
                      <a:pt x="50" y="96"/>
                    </a:lnTo>
                    <a:lnTo>
                      <a:pt x="40" y="100"/>
                    </a:lnTo>
                    <a:lnTo>
                      <a:pt x="32" y="90"/>
                    </a:lnTo>
                    <a:lnTo>
                      <a:pt x="20" y="82"/>
                    </a:lnTo>
                    <a:lnTo>
                      <a:pt x="14" y="78"/>
                    </a:lnTo>
                    <a:lnTo>
                      <a:pt x="4" y="74"/>
                    </a:lnTo>
                    <a:lnTo>
                      <a:pt x="10" y="66"/>
                    </a:lnTo>
                    <a:lnTo>
                      <a:pt x="14" y="54"/>
                    </a:lnTo>
                    <a:lnTo>
                      <a:pt x="20" y="44"/>
                    </a:lnTo>
                    <a:lnTo>
                      <a:pt x="24" y="36"/>
                    </a:lnTo>
                    <a:lnTo>
                      <a:pt x="28" y="30"/>
                    </a:lnTo>
                    <a:lnTo>
                      <a:pt x="28" y="24"/>
                    </a:lnTo>
                    <a:lnTo>
                      <a:pt x="20" y="18"/>
                    </a:lnTo>
                    <a:lnTo>
                      <a:pt x="20" y="10"/>
                    </a:lnTo>
                    <a:lnTo>
                      <a:pt x="32" y="8"/>
                    </a:lnTo>
                    <a:lnTo>
                      <a:pt x="48" y="10"/>
                    </a:lnTo>
                    <a:lnTo>
                      <a:pt x="50" y="4"/>
                    </a:lnTo>
                    <a:lnTo>
                      <a:pt x="66" y="4"/>
                    </a:lnTo>
                    <a:close/>
                    <a:moveTo>
                      <a:pt x="66" y="0"/>
                    </a:moveTo>
                    <a:lnTo>
                      <a:pt x="50" y="0"/>
                    </a:lnTo>
                    <a:lnTo>
                      <a:pt x="50" y="0"/>
                    </a:lnTo>
                    <a:lnTo>
                      <a:pt x="48" y="2"/>
                    </a:lnTo>
                    <a:lnTo>
                      <a:pt x="46" y="4"/>
                    </a:lnTo>
                    <a:lnTo>
                      <a:pt x="46" y="6"/>
                    </a:lnTo>
                    <a:lnTo>
                      <a:pt x="34" y="4"/>
                    </a:lnTo>
                    <a:lnTo>
                      <a:pt x="34" y="4"/>
                    </a:lnTo>
                    <a:lnTo>
                      <a:pt x="32" y="4"/>
                    </a:lnTo>
                    <a:lnTo>
                      <a:pt x="32" y="4"/>
                    </a:lnTo>
                    <a:lnTo>
                      <a:pt x="32" y="4"/>
                    </a:lnTo>
                    <a:lnTo>
                      <a:pt x="20" y="6"/>
                    </a:lnTo>
                    <a:lnTo>
                      <a:pt x="20" y="6"/>
                    </a:lnTo>
                    <a:lnTo>
                      <a:pt x="18" y="8"/>
                    </a:lnTo>
                    <a:lnTo>
                      <a:pt x="16" y="10"/>
                    </a:lnTo>
                    <a:lnTo>
                      <a:pt x="16" y="18"/>
                    </a:lnTo>
                    <a:lnTo>
                      <a:pt x="16" y="18"/>
                    </a:lnTo>
                    <a:lnTo>
                      <a:pt x="18" y="20"/>
                    </a:lnTo>
                    <a:lnTo>
                      <a:pt x="24" y="26"/>
                    </a:lnTo>
                    <a:lnTo>
                      <a:pt x="24" y="30"/>
                    </a:lnTo>
                    <a:lnTo>
                      <a:pt x="20" y="34"/>
                    </a:lnTo>
                    <a:lnTo>
                      <a:pt x="20" y="34"/>
                    </a:lnTo>
                    <a:lnTo>
                      <a:pt x="20" y="34"/>
                    </a:lnTo>
                    <a:lnTo>
                      <a:pt x="18" y="44"/>
                    </a:lnTo>
                    <a:lnTo>
                      <a:pt x="10" y="52"/>
                    </a:lnTo>
                    <a:lnTo>
                      <a:pt x="10" y="52"/>
                    </a:lnTo>
                    <a:lnTo>
                      <a:pt x="10" y="54"/>
                    </a:lnTo>
                    <a:lnTo>
                      <a:pt x="6" y="64"/>
                    </a:lnTo>
                    <a:lnTo>
                      <a:pt x="0" y="72"/>
                    </a:lnTo>
                    <a:lnTo>
                      <a:pt x="0" y="72"/>
                    </a:lnTo>
                    <a:lnTo>
                      <a:pt x="0" y="76"/>
                    </a:lnTo>
                    <a:lnTo>
                      <a:pt x="0" y="76"/>
                    </a:lnTo>
                    <a:lnTo>
                      <a:pt x="2" y="78"/>
                    </a:lnTo>
                    <a:lnTo>
                      <a:pt x="12" y="82"/>
                    </a:lnTo>
                    <a:lnTo>
                      <a:pt x="18" y="86"/>
                    </a:lnTo>
                    <a:lnTo>
                      <a:pt x="28" y="92"/>
                    </a:lnTo>
                    <a:lnTo>
                      <a:pt x="36" y="102"/>
                    </a:lnTo>
                    <a:lnTo>
                      <a:pt x="36" y="102"/>
                    </a:lnTo>
                    <a:lnTo>
                      <a:pt x="40" y="104"/>
                    </a:lnTo>
                    <a:lnTo>
                      <a:pt x="40" y="104"/>
                    </a:lnTo>
                    <a:lnTo>
                      <a:pt x="42" y="104"/>
                    </a:lnTo>
                    <a:lnTo>
                      <a:pt x="52" y="100"/>
                    </a:lnTo>
                    <a:lnTo>
                      <a:pt x="52" y="100"/>
                    </a:lnTo>
                    <a:lnTo>
                      <a:pt x="52" y="100"/>
                    </a:lnTo>
                    <a:lnTo>
                      <a:pt x="64" y="94"/>
                    </a:lnTo>
                    <a:lnTo>
                      <a:pt x="74" y="94"/>
                    </a:lnTo>
                    <a:lnTo>
                      <a:pt x="74" y="94"/>
                    </a:lnTo>
                    <a:lnTo>
                      <a:pt x="76" y="90"/>
                    </a:lnTo>
                    <a:lnTo>
                      <a:pt x="82" y="82"/>
                    </a:lnTo>
                    <a:lnTo>
                      <a:pt x="82" y="82"/>
                    </a:lnTo>
                    <a:lnTo>
                      <a:pt x="82" y="82"/>
                    </a:lnTo>
                    <a:lnTo>
                      <a:pt x="86" y="74"/>
                    </a:lnTo>
                    <a:lnTo>
                      <a:pt x="94" y="68"/>
                    </a:lnTo>
                    <a:lnTo>
                      <a:pt x="94" y="68"/>
                    </a:lnTo>
                    <a:lnTo>
                      <a:pt x="96" y="66"/>
                    </a:lnTo>
                    <a:lnTo>
                      <a:pt x="100" y="60"/>
                    </a:lnTo>
                    <a:lnTo>
                      <a:pt x="110" y="54"/>
                    </a:lnTo>
                    <a:lnTo>
                      <a:pt x="128" y="46"/>
                    </a:lnTo>
                    <a:lnTo>
                      <a:pt x="150" y="38"/>
                    </a:lnTo>
                    <a:lnTo>
                      <a:pt x="150" y="38"/>
                    </a:lnTo>
                    <a:lnTo>
                      <a:pt x="152" y="34"/>
                    </a:lnTo>
                    <a:lnTo>
                      <a:pt x="152" y="34"/>
                    </a:lnTo>
                    <a:lnTo>
                      <a:pt x="152" y="30"/>
                    </a:lnTo>
                    <a:lnTo>
                      <a:pt x="144" y="26"/>
                    </a:lnTo>
                    <a:lnTo>
                      <a:pt x="130" y="16"/>
                    </a:lnTo>
                    <a:lnTo>
                      <a:pt x="118" y="8"/>
                    </a:lnTo>
                    <a:lnTo>
                      <a:pt x="118" y="8"/>
                    </a:lnTo>
                    <a:lnTo>
                      <a:pt x="116" y="8"/>
                    </a:lnTo>
                    <a:lnTo>
                      <a:pt x="116" y="8"/>
                    </a:lnTo>
                    <a:lnTo>
                      <a:pt x="114" y="8"/>
                    </a:lnTo>
                    <a:lnTo>
                      <a:pt x="102" y="10"/>
                    </a:lnTo>
                    <a:lnTo>
                      <a:pt x="102" y="10"/>
                    </a:lnTo>
                    <a:lnTo>
                      <a:pt x="100" y="10"/>
                    </a:lnTo>
                    <a:lnTo>
                      <a:pt x="94" y="16"/>
                    </a:lnTo>
                    <a:lnTo>
                      <a:pt x="86" y="14"/>
                    </a:lnTo>
                    <a:lnTo>
                      <a:pt x="72" y="8"/>
                    </a:lnTo>
                    <a:lnTo>
                      <a:pt x="70" y="4"/>
                    </a:lnTo>
                    <a:lnTo>
                      <a:pt x="70" y="4"/>
                    </a:lnTo>
                    <a:lnTo>
                      <a:pt x="68" y="2"/>
                    </a:lnTo>
                    <a:lnTo>
                      <a:pt x="66" y="0"/>
                    </a:lnTo>
                    <a:lnTo>
                      <a:pt x="6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9" name="Freeform 23">
                <a:extLst>
                  <a:ext uri="{FF2B5EF4-FFF2-40B4-BE49-F238E27FC236}">
                    <a16:creationId xmlns:a16="http://schemas.microsoft.com/office/drawing/2014/main" id="{4C3B11B1-8B54-AFD8-FF8A-C1A2E8A27C46}"/>
                  </a:ext>
                </a:extLst>
              </p:cNvPr>
              <p:cNvSpPr>
                <a:spLocks/>
              </p:cNvSpPr>
              <p:nvPr/>
            </p:nvSpPr>
            <p:spPr bwMode="auto">
              <a:xfrm>
                <a:off x="2005137" y="1855570"/>
                <a:ext cx="304313" cy="202876"/>
              </a:xfrm>
              <a:custGeom>
                <a:avLst/>
                <a:gdLst>
                  <a:gd name="T0" fmla="*/ 62 w 144"/>
                  <a:gd name="T1" fmla="*/ 0 h 96"/>
                  <a:gd name="T2" fmla="*/ 64 w 144"/>
                  <a:gd name="T3" fmla="*/ 6 h 96"/>
                  <a:gd name="T4" fmla="*/ 82 w 144"/>
                  <a:gd name="T5" fmla="*/ 14 h 96"/>
                  <a:gd name="T6" fmla="*/ 92 w 144"/>
                  <a:gd name="T7" fmla="*/ 16 h 96"/>
                  <a:gd name="T8" fmla="*/ 98 w 144"/>
                  <a:gd name="T9" fmla="*/ 10 h 96"/>
                  <a:gd name="T10" fmla="*/ 112 w 144"/>
                  <a:gd name="T11" fmla="*/ 8 h 96"/>
                  <a:gd name="T12" fmla="*/ 124 w 144"/>
                  <a:gd name="T13" fmla="*/ 16 h 96"/>
                  <a:gd name="T14" fmla="*/ 138 w 144"/>
                  <a:gd name="T15" fmla="*/ 24 h 96"/>
                  <a:gd name="T16" fmla="*/ 144 w 144"/>
                  <a:gd name="T17" fmla="*/ 30 h 96"/>
                  <a:gd name="T18" fmla="*/ 122 w 144"/>
                  <a:gd name="T19" fmla="*/ 38 h 96"/>
                  <a:gd name="T20" fmla="*/ 104 w 144"/>
                  <a:gd name="T21" fmla="*/ 46 h 96"/>
                  <a:gd name="T22" fmla="*/ 92 w 144"/>
                  <a:gd name="T23" fmla="*/ 54 h 96"/>
                  <a:gd name="T24" fmla="*/ 88 w 144"/>
                  <a:gd name="T25" fmla="*/ 62 h 96"/>
                  <a:gd name="T26" fmla="*/ 78 w 144"/>
                  <a:gd name="T27" fmla="*/ 66 h 96"/>
                  <a:gd name="T28" fmla="*/ 74 w 144"/>
                  <a:gd name="T29" fmla="*/ 76 h 96"/>
                  <a:gd name="T30" fmla="*/ 70 w 144"/>
                  <a:gd name="T31" fmla="*/ 86 h 96"/>
                  <a:gd name="T32" fmla="*/ 58 w 144"/>
                  <a:gd name="T33" fmla="*/ 86 h 96"/>
                  <a:gd name="T34" fmla="*/ 46 w 144"/>
                  <a:gd name="T35" fmla="*/ 92 h 96"/>
                  <a:gd name="T36" fmla="*/ 36 w 144"/>
                  <a:gd name="T37" fmla="*/ 96 h 96"/>
                  <a:gd name="T38" fmla="*/ 28 w 144"/>
                  <a:gd name="T39" fmla="*/ 86 h 96"/>
                  <a:gd name="T40" fmla="*/ 16 w 144"/>
                  <a:gd name="T41" fmla="*/ 78 h 96"/>
                  <a:gd name="T42" fmla="*/ 10 w 144"/>
                  <a:gd name="T43" fmla="*/ 74 h 96"/>
                  <a:gd name="T44" fmla="*/ 0 w 144"/>
                  <a:gd name="T45" fmla="*/ 70 h 96"/>
                  <a:gd name="T46" fmla="*/ 6 w 144"/>
                  <a:gd name="T47" fmla="*/ 62 h 96"/>
                  <a:gd name="T48" fmla="*/ 10 w 144"/>
                  <a:gd name="T49" fmla="*/ 50 h 96"/>
                  <a:gd name="T50" fmla="*/ 16 w 144"/>
                  <a:gd name="T51" fmla="*/ 40 h 96"/>
                  <a:gd name="T52" fmla="*/ 20 w 144"/>
                  <a:gd name="T53" fmla="*/ 32 h 96"/>
                  <a:gd name="T54" fmla="*/ 24 w 144"/>
                  <a:gd name="T55" fmla="*/ 26 h 96"/>
                  <a:gd name="T56" fmla="*/ 24 w 144"/>
                  <a:gd name="T57" fmla="*/ 20 h 96"/>
                  <a:gd name="T58" fmla="*/ 16 w 144"/>
                  <a:gd name="T59" fmla="*/ 14 h 96"/>
                  <a:gd name="T60" fmla="*/ 16 w 144"/>
                  <a:gd name="T61" fmla="*/ 6 h 96"/>
                  <a:gd name="T62" fmla="*/ 28 w 144"/>
                  <a:gd name="T63" fmla="*/ 4 h 96"/>
                  <a:gd name="T64" fmla="*/ 44 w 144"/>
                  <a:gd name="T65" fmla="*/ 6 h 96"/>
                  <a:gd name="T66" fmla="*/ 46 w 144"/>
                  <a:gd name="T67" fmla="*/ 0 h 96"/>
                  <a:gd name="T68" fmla="*/ 62 w 144"/>
                  <a:gd name="T6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96">
                    <a:moveTo>
                      <a:pt x="62" y="0"/>
                    </a:moveTo>
                    <a:lnTo>
                      <a:pt x="64" y="6"/>
                    </a:lnTo>
                    <a:lnTo>
                      <a:pt x="82" y="14"/>
                    </a:lnTo>
                    <a:lnTo>
                      <a:pt x="92" y="16"/>
                    </a:lnTo>
                    <a:lnTo>
                      <a:pt x="98" y="10"/>
                    </a:lnTo>
                    <a:lnTo>
                      <a:pt x="112" y="8"/>
                    </a:lnTo>
                    <a:lnTo>
                      <a:pt x="124" y="16"/>
                    </a:lnTo>
                    <a:lnTo>
                      <a:pt x="138" y="24"/>
                    </a:lnTo>
                    <a:lnTo>
                      <a:pt x="144" y="30"/>
                    </a:lnTo>
                    <a:lnTo>
                      <a:pt x="122" y="38"/>
                    </a:lnTo>
                    <a:lnTo>
                      <a:pt x="104" y="46"/>
                    </a:lnTo>
                    <a:lnTo>
                      <a:pt x="92" y="54"/>
                    </a:lnTo>
                    <a:lnTo>
                      <a:pt x="88" y="62"/>
                    </a:lnTo>
                    <a:lnTo>
                      <a:pt x="78" y="66"/>
                    </a:lnTo>
                    <a:lnTo>
                      <a:pt x="74" y="76"/>
                    </a:lnTo>
                    <a:lnTo>
                      <a:pt x="70" y="86"/>
                    </a:lnTo>
                    <a:lnTo>
                      <a:pt x="58" y="86"/>
                    </a:lnTo>
                    <a:lnTo>
                      <a:pt x="46" y="92"/>
                    </a:lnTo>
                    <a:lnTo>
                      <a:pt x="36" y="96"/>
                    </a:lnTo>
                    <a:lnTo>
                      <a:pt x="28" y="86"/>
                    </a:lnTo>
                    <a:lnTo>
                      <a:pt x="16" y="78"/>
                    </a:lnTo>
                    <a:lnTo>
                      <a:pt x="10" y="74"/>
                    </a:lnTo>
                    <a:lnTo>
                      <a:pt x="0" y="70"/>
                    </a:lnTo>
                    <a:lnTo>
                      <a:pt x="6" y="62"/>
                    </a:lnTo>
                    <a:lnTo>
                      <a:pt x="10" y="50"/>
                    </a:lnTo>
                    <a:lnTo>
                      <a:pt x="16" y="40"/>
                    </a:lnTo>
                    <a:lnTo>
                      <a:pt x="20" y="32"/>
                    </a:lnTo>
                    <a:lnTo>
                      <a:pt x="24" y="26"/>
                    </a:lnTo>
                    <a:lnTo>
                      <a:pt x="24" y="20"/>
                    </a:lnTo>
                    <a:lnTo>
                      <a:pt x="16" y="14"/>
                    </a:lnTo>
                    <a:lnTo>
                      <a:pt x="16" y="6"/>
                    </a:lnTo>
                    <a:lnTo>
                      <a:pt x="28" y="4"/>
                    </a:lnTo>
                    <a:lnTo>
                      <a:pt x="44" y="6"/>
                    </a:lnTo>
                    <a:lnTo>
                      <a:pt x="46" y="0"/>
                    </a:lnTo>
                    <a:lnTo>
                      <a:pt x="6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5" name="Freeform 24">
                <a:extLst>
                  <a:ext uri="{FF2B5EF4-FFF2-40B4-BE49-F238E27FC236}">
                    <a16:creationId xmlns:a16="http://schemas.microsoft.com/office/drawing/2014/main" id="{31ECD4B5-979C-71A0-87D6-444EBA993742}"/>
                  </a:ext>
                </a:extLst>
              </p:cNvPr>
              <p:cNvSpPr>
                <a:spLocks/>
              </p:cNvSpPr>
              <p:nvPr/>
            </p:nvSpPr>
            <p:spPr bwMode="auto">
              <a:xfrm>
                <a:off x="1996684" y="1847117"/>
                <a:ext cx="321219" cy="219782"/>
              </a:xfrm>
              <a:custGeom>
                <a:avLst/>
                <a:gdLst>
                  <a:gd name="T0" fmla="*/ 50 w 152"/>
                  <a:gd name="T1" fmla="*/ 0 h 104"/>
                  <a:gd name="T2" fmla="*/ 48 w 152"/>
                  <a:gd name="T3" fmla="*/ 2 h 104"/>
                  <a:gd name="T4" fmla="*/ 46 w 152"/>
                  <a:gd name="T5" fmla="*/ 6 h 104"/>
                  <a:gd name="T6" fmla="*/ 34 w 152"/>
                  <a:gd name="T7" fmla="*/ 4 h 104"/>
                  <a:gd name="T8" fmla="*/ 32 w 152"/>
                  <a:gd name="T9" fmla="*/ 4 h 104"/>
                  <a:gd name="T10" fmla="*/ 20 w 152"/>
                  <a:gd name="T11" fmla="*/ 6 h 104"/>
                  <a:gd name="T12" fmla="*/ 18 w 152"/>
                  <a:gd name="T13" fmla="*/ 8 h 104"/>
                  <a:gd name="T14" fmla="*/ 16 w 152"/>
                  <a:gd name="T15" fmla="*/ 18 h 104"/>
                  <a:gd name="T16" fmla="*/ 18 w 152"/>
                  <a:gd name="T17" fmla="*/ 20 h 104"/>
                  <a:gd name="T18" fmla="*/ 24 w 152"/>
                  <a:gd name="T19" fmla="*/ 30 h 104"/>
                  <a:gd name="T20" fmla="*/ 20 w 152"/>
                  <a:gd name="T21" fmla="*/ 34 h 104"/>
                  <a:gd name="T22" fmla="*/ 18 w 152"/>
                  <a:gd name="T23" fmla="*/ 44 h 104"/>
                  <a:gd name="T24" fmla="*/ 10 w 152"/>
                  <a:gd name="T25" fmla="*/ 52 h 104"/>
                  <a:gd name="T26" fmla="*/ 6 w 152"/>
                  <a:gd name="T27" fmla="*/ 64 h 104"/>
                  <a:gd name="T28" fmla="*/ 0 w 152"/>
                  <a:gd name="T29" fmla="*/ 72 h 104"/>
                  <a:gd name="T30" fmla="*/ 0 w 152"/>
                  <a:gd name="T31" fmla="*/ 76 h 104"/>
                  <a:gd name="T32" fmla="*/ 12 w 152"/>
                  <a:gd name="T33" fmla="*/ 82 h 104"/>
                  <a:gd name="T34" fmla="*/ 28 w 152"/>
                  <a:gd name="T35" fmla="*/ 92 h 104"/>
                  <a:gd name="T36" fmla="*/ 36 w 152"/>
                  <a:gd name="T37" fmla="*/ 102 h 104"/>
                  <a:gd name="T38" fmla="*/ 40 w 152"/>
                  <a:gd name="T39" fmla="*/ 104 h 104"/>
                  <a:gd name="T40" fmla="*/ 52 w 152"/>
                  <a:gd name="T41" fmla="*/ 100 h 104"/>
                  <a:gd name="T42" fmla="*/ 52 w 152"/>
                  <a:gd name="T43" fmla="*/ 100 h 104"/>
                  <a:gd name="T44" fmla="*/ 74 w 152"/>
                  <a:gd name="T45" fmla="*/ 94 h 104"/>
                  <a:gd name="T46" fmla="*/ 76 w 152"/>
                  <a:gd name="T47" fmla="*/ 90 h 104"/>
                  <a:gd name="T48" fmla="*/ 82 w 152"/>
                  <a:gd name="T49" fmla="*/ 82 h 104"/>
                  <a:gd name="T50" fmla="*/ 86 w 152"/>
                  <a:gd name="T51" fmla="*/ 74 h 104"/>
                  <a:gd name="T52" fmla="*/ 94 w 152"/>
                  <a:gd name="T53" fmla="*/ 68 h 104"/>
                  <a:gd name="T54" fmla="*/ 100 w 152"/>
                  <a:gd name="T55" fmla="*/ 60 h 104"/>
                  <a:gd name="T56" fmla="*/ 128 w 152"/>
                  <a:gd name="T57" fmla="*/ 46 h 104"/>
                  <a:gd name="T58" fmla="*/ 150 w 152"/>
                  <a:gd name="T59" fmla="*/ 38 h 104"/>
                  <a:gd name="T60" fmla="*/ 152 w 152"/>
                  <a:gd name="T61" fmla="*/ 34 h 104"/>
                  <a:gd name="T62" fmla="*/ 144 w 152"/>
                  <a:gd name="T63" fmla="*/ 26 h 104"/>
                  <a:gd name="T64" fmla="*/ 118 w 152"/>
                  <a:gd name="T65" fmla="*/ 8 h 104"/>
                  <a:gd name="T66" fmla="*/ 116 w 152"/>
                  <a:gd name="T67" fmla="*/ 8 h 104"/>
                  <a:gd name="T68" fmla="*/ 114 w 152"/>
                  <a:gd name="T69" fmla="*/ 8 h 104"/>
                  <a:gd name="T70" fmla="*/ 102 w 152"/>
                  <a:gd name="T71" fmla="*/ 10 h 104"/>
                  <a:gd name="T72" fmla="*/ 94 w 152"/>
                  <a:gd name="T73" fmla="*/ 16 h 104"/>
                  <a:gd name="T74" fmla="*/ 72 w 152"/>
                  <a:gd name="T75" fmla="*/ 8 h 104"/>
                  <a:gd name="T76" fmla="*/ 70 w 152"/>
                  <a:gd name="T77" fmla="*/ 4 h 104"/>
                  <a:gd name="T78" fmla="*/ 66 w 152"/>
                  <a:gd name="T7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2" h="104">
                    <a:moveTo>
                      <a:pt x="66" y="0"/>
                    </a:moveTo>
                    <a:lnTo>
                      <a:pt x="50" y="0"/>
                    </a:lnTo>
                    <a:lnTo>
                      <a:pt x="50" y="0"/>
                    </a:lnTo>
                    <a:lnTo>
                      <a:pt x="48" y="2"/>
                    </a:lnTo>
                    <a:lnTo>
                      <a:pt x="46" y="4"/>
                    </a:lnTo>
                    <a:lnTo>
                      <a:pt x="46" y="6"/>
                    </a:lnTo>
                    <a:lnTo>
                      <a:pt x="34" y="4"/>
                    </a:lnTo>
                    <a:lnTo>
                      <a:pt x="34" y="4"/>
                    </a:lnTo>
                    <a:lnTo>
                      <a:pt x="32" y="4"/>
                    </a:lnTo>
                    <a:lnTo>
                      <a:pt x="32" y="4"/>
                    </a:lnTo>
                    <a:lnTo>
                      <a:pt x="32" y="4"/>
                    </a:lnTo>
                    <a:lnTo>
                      <a:pt x="20" y="6"/>
                    </a:lnTo>
                    <a:lnTo>
                      <a:pt x="20" y="6"/>
                    </a:lnTo>
                    <a:lnTo>
                      <a:pt x="18" y="8"/>
                    </a:lnTo>
                    <a:lnTo>
                      <a:pt x="16" y="10"/>
                    </a:lnTo>
                    <a:lnTo>
                      <a:pt x="16" y="18"/>
                    </a:lnTo>
                    <a:lnTo>
                      <a:pt x="16" y="18"/>
                    </a:lnTo>
                    <a:lnTo>
                      <a:pt x="18" y="20"/>
                    </a:lnTo>
                    <a:lnTo>
                      <a:pt x="24" y="26"/>
                    </a:lnTo>
                    <a:lnTo>
                      <a:pt x="24" y="30"/>
                    </a:lnTo>
                    <a:lnTo>
                      <a:pt x="20" y="34"/>
                    </a:lnTo>
                    <a:lnTo>
                      <a:pt x="20" y="34"/>
                    </a:lnTo>
                    <a:lnTo>
                      <a:pt x="20" y="34"/>
                    </a:lnTo>
                    <a:lnTo>
                      <a:pt x="18" y="44"/>
                    </a:lnTo>
                    <a:lnTo>
                      <a:pt x="10" y="52"/>
                    </a:lnTo>
                    <a:lnTo>
                      <a:pt x="10" y="52"/>
                    </a:lnTo>
                    <a:lnTo>
                      <a:pt x="10" y="54"/>
                    </a:lnTo>
                    <a:lnTo>
                      <a:pt x="6" y="64"/>
                    </a:lnTo>
                    <a:lnTo>
                      <a:pt x="0" y="72"/>
                    </a:lnTo>
                    <a:lnTo>
                      <a:pt x="0" y="72"/>
                    </a:lnTo>
                    <a:lnTo>
                      <a:pt x="0" y="76"/>
                    </a:lnTo>
                    <a:lnTo>
                      <a:pt x="0" y="76"/>
                    </a:lnTo>
                    <a:lnTo>
                      <a:pt x="2" y="78"/>
                    </a:lnTo>
                    <a:lnTo>
                      <a:pt x="12" y="82"/>
                    </a:lnTo>
                    <a:lnTo>
                      <a:pt x="18" y="86"/>
                    </a:lnTo>
                    <a:lnTo>
                      <a:pt x="28" y="92"/>
                    </a:lnTo>
                    <a:lnTo>
                      <a:pt x="36" y="102"/>
                    </a:lnTo>
                    <a:lnTo>
                      <a:pt x="36" y="102"/>
                    </a:lnTo>
                    <a:lnTo>
                      <a:pt x="40" y="104"/>
                    </a:lnTo>
                    <a:lnTo>
                      <a:pt x="40" y="104"/>
                    </a:lnTo>
                    <a:lnTo>
                      <a:pt x="42" y="104"/>
                    </a:lnTo>
                    <a:lnTo>
                      <a:pt x="52" y="100"/>
                    </a:lnTo>
                    <a:lnTo>
                      <a:pt x="52" y="100"/>
                    </a:lnTo>
                    <a:lnTo>
                      <a:pt x="52" y="100"/>
                    </a:lnTo>
                    <a:lnTo>
                      <a:pt x="64" y="94"/>
                    </a:lnTo>
                    <a:lnTo>
                      <a:pt x="74" y="94"/>
                    </a:lnTo>
                    <a:lnTo>
                      <a:pt x="74" y="94"/>
                    </a:lnTo>
                    <a:lnTo>
                      <a:pt x="76" y="90"/>
                    </a:lnTo>
                    <a:lnTo>
                      <a:pt x="82" y="82"/>
                    </a:lnTo>
                    <a:lnTo>
                      <a:pt x="82" y="82"/>
                    </a:lnTo>
                    <a:lnTo>
                      <a:pt x="82" y="82"/>
                    </a:lnTo>
                    <a:lnTo>
                      <a:pt x="86" y="74"/>
                    </a:lnTo>
                    <a:lnTo>
                      <a:pt x="94" y="68"/>
                    </a:lnTo>
                    <a:lnTo>
                      <a:pt x="94" y="68"/>
                    </a:lnTo>
                    <a:lnTo>
                      <a:pt x="96" y="66"/>
                    </a:lnTo>
                    <a:lnTo>
                      <a:pt x="100" y="60"/>
                    </a:lnTo>
                    <a:lnTo>
                      <a:pt x="110" y="54"/>
                    </a:lnTo>
                    <a:lnTo>
                      <a:pt x="128" y="46"/>
                    </a:lnTo>
                    <a:lnTo>
                      <a:pt x="150" y="38"/>
                    </a:lnTo>
                    <a:lnTo>
                      <a:pt x="150" y="38"/>
                    </a:lnTo>
                    <a:lnTo>
                      <a:pt x="152" y="34"/>
                    </a:lnTo>
                    <a:lnTo>
                      <a:pt x="152" y="34"/>
                    </a:lnTo>
                    <a:lnTo>
                      <a:pt x="152" y="30"/>
                    </a:lnTo>
                    <a:lnTo>
                      <a:pt x="144" y="26"/>
                    </a:lnTo>
                    <a:lnTo>
                      <a:pt x="130" y="16"/>
                    </a:lnTo>
                    <a:lnTo>
                      <a:pt x="118" y="8"/>
                    </a:lnTo>
                    <a:lnTo>
                      <a:pt x="118" y="8"/>
                    </a:lnTo>
                    <a:lnTo>
                      <a:pt x="116" y="8"/>
                    </a:lnTo>
                    <a:lnTo>
                      <a:pt x="116" y="8"/>
                    </a:lnTo>
                    <a:lnTo>
                      <a:pt x="114" y="8"/>
                    </a:lnTo>
                    <a:lnTo>
                      <a:pt x="102" y="10"/>
                    </a:lnTo>
                    <a:lnTo>
                      <a:pt x="102" y="10"/>
                    </a:lnTo>
                    <a:lnTo>
                      <a:pt x="100" y="10"/>
                    </a:lnTo>
                    <a:lnTo>
                      <a:pt x="94" y="16"/>
                    </a:lnTo>
                    <a:lnTo>
                      <a:pt x="86" y="14"/>
                    </a:lnTo>
                    <a:lnTo>
                      <a:pt x="72" y="8"/>
                    </a:lnTo>
                    <a:lnTo>
                      <a:pt x="70" y="4"/>
                    </a:lnTo>
                    <a:lnTo>
                      <a:pt x="70" y="4"/>
                    </a:lnTo>
                    <a:lnTo>
                      <a:pt x="68" y="2"/>
                    </a:lnTo>
                    <a:lnTo>
                      <a:pt x="66" y="0"/>
                    </a:lnTo>
                    <a:lnTo>
                      <a:pt x="6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6" name="Freeform 25">
                <a:extLst>
                  <a:ext uri="{FF2B5EF4-FFF2-40B4-BE49-F238E27FC236}">
                    <a16:creationId xmlns:a16="http://schemas.microsoft.com/office/drawing/2014/main" id="{F3640836-88E4-51E8-9353-43CEC9481BA1}"/>
                  </a:ext>
                </a:extLst>
              </p:cNvPr>
              <p:cNvSpPr>
                <a:spLocks/>
              </p:cNvSpPr>
              <p:nvPr/>
            </p:nvSpPr>
            <p:spPr bwMode="auto">
              <a:xfrm>
                <a:off x="2199559" y="1923195"/>
                <a:ext cx="553680" cy="270501"/>
              </a:xfrm>
              <a:custGeom>
                <a:avLst/>
                <a:gdLst>
                  <a:gd name="T0" fmla="*/ 82 w 262"/>
                  <a:gd name="T1" fmla="*/ 128 h 128"/>
                  <a:gd name="T2" fmla="*/ 76 w 262"/>
                  <a:gd name="T3" fmla="*/ 120 h 128"/>
                  <a:gd name="T4" fmla="*/ 38 w 262"/>
                  <a:gd name="T5" fmla="*/ 112 h 128"/>
                  <a:gd name="T6" fmla="*/ 20 w 262"/>
                  <a:gd name="T7" fmla="*/ 94 h 128"/>
                  <a:gd name="T8" fmla="*/ 28 w 262"/>
                  <a:gd name="T9" fmla="*/ 84 h 128"/>
                  <a:gd name="T10" fmla="*/ 74 w 262"/>
                  <a:gd name="T11" fmla="*/ 80 h 128"/>
                  <a:gd name="T12" fmla="*/ 96 w 262"/>
                  <a:gd name="T13" fmla="*/ 78 h 128"/>
                  <a:gd name="T14" fmla="*/ 50 w 262"/>
                  <a:gd name="T15" fmla="*/ 76 h 128"/>
                  <a:gd name="T16" fmla="*/ 26 w 262"/>
                  <a:gd name="T17" fmla="*/ 76 h 128"/>
                  <a:gd name="T18" fmla="*/ 10 w 262"/>
                  <a:gd name="T19" fmla="*/ 68 h 128"/>
                  <a:gd name="T20" fmla="*/ 14 w 262"/>
                  <a:gd name="T21" fmla="*/ 56 h 128"/>
                  <a:gd name="T22" fmla="*/ 46 w 262"/>
                  <a:gd name="T23" fmla="*/ 52 h 128"/>
                  <a:gd name="T24" fmla="*/ 20 w 262"/>
                  <a:gd name="T25" fmla="*/ 56 h 128"/>
                  <a:gd name="T26" fmla="*/ 14 w 262"/>
                  <a:gd name="T27" fmla="*/ 52 h 128"/>
                  <a:gd name="T28" fmla="*/ 0 w 262"/>
                  <a:gd name="T29" fmla="*/ 48 h 128"/>
                  <a:gd name="T30" fmla="*/ 2 w 262"/>
                  <a:gd name="T31" fmla="*/ 38 h 128"/>
                  <a:gd name="T32" fmla="*/ 10 w 262"/>
                  <a:gd name="T33" fmla="*/ 22 h 128"/>
                  <a:gd name="T34" fmla="*/ 24 w 262"/>
                  <a:gd name="T35" fmla="*/ 14 h 128"/>
                  <a:gd name="T36" fmla="*/ 68 w 262"/>
                  <a:gd name="T37" fmla="*/ 0 h 128"/>
                  <a:gd name="T38" fmla="*/ 72 w 262"/>
                  <a:gd name="T39" fmla="*/ 2 h 128"/>
                  <a:gd name="T40" fmla="*/ 72 w 262"/>
                  <a:gd name="T41" fmla="*/ 10 h 128"/>
                  <a:gd name="T42" fmla="*/ 78 w 262"/>
                  <a:gd name="T43" fmla="*/ 20 h 128"/>
                  <a:gd name="T44" fmla="*/ 84 w 262"/>
                  <a:gd name="T45" fmla="*/ 8 h 128"/>
                  <a:gd name="T46" fmla="*/ 98 w 262"/>
                  <a:gd name="T47" fmla="*/ 12 h 128"/>
                  <a:gd name="T48" fmla="*/ 114 w 262"/>
                  <a:gd name="T49" fmla="*/ 18 h 128"/>
                  <a:gd name="T50" fmla="*/ 112 w 262"/>
                  <a:gd name="T51" fmla="*/ 24 h 128"/>
                  <a:gd name="T52" fmla="*/ 130 w 262"/>
                  <a:gd name="T53" fmla="*/ 24 h 128"/>
                  <a:gd name="T54" fmla="*/ 124 w 262"/>
                  <a:gd name="T55" fmla="*/ 14 h 128"/>
                  <a:gd name="T56" fmla="*/ 124 w 262"/>
                  <a:gd name="T57" fmla="*/ 12 h 128"/>
                  <a:gd name="T58" fmla="*/ 130 w 262"/>
                  <a:gd name="T59" fmla="*/ 10 h 128"/>
                  <a:gd name="T60" fmla="*/ 142 w 262"/>
                  <a:gd name="T61" fmla="*/ 16 h 128"/>
                  <a:gd name="T62" fmla="*/ 150 w 262"/>
                  <a:gd name="T63" fmla="*/ 24 h 128"/>
                  <a:gd name="T64" fmla="*/ 164 w 262"/>
                  <a:gd name="T65" fmla="*/ 42 h 128"/>
                  <a:gd name="T66" fmla="*/ 154 w 262"/>
                  <a:gd name="T67" fmla="*/ 6 h 128"/>
                  <a:gd name="T68" fmla="*/ 162 w 262"/>
                  <a:gd name="T69" fmla="*/ 0 h 128"/>
                  <a:gd name="T70" fmla="*/ 164 w 262"/>
                  <a:gd name="T71" fmla="*/ 0 h 128"/>
                  <a:gd name="T72" fmla="*/ 190 w 262"/>
                  <a:gd name="T73" fmla="*/ 12 h 128"/>
                  <a:gd name="T74" fmla="*/ 212 w 262"/>
                  <a:gd name="T75" fmla="*/ 48 h 128"/>
                  <a:gd name="T76" fmla="*/ 212 w 262"/>
                  <a:gd name="T77" fmla="*/ 56 h 128"/>
                  <a:gd name="T78" fmla="*/ 228 w 262"/>
                  <a:gd name="T79" fmla="*/ 74 h 128"/>
                  <a:gd name="T80" fmla="*/ 240 w 262"/>
                  <a:gd name="T81" fmla="*/ 76 h 128"/>
                  <a:gd name="T82" fmla="*/ 260 w 262"/>
                  <a:gd name="T83" fmla="*/ 92 h 128"/>
                  <a:gd name="T84" fmla="*/ 260 w 262"/>
                  <a:gd name="T85" fmla="*/ 94 h 128"/>
                  <a:gd name="T86" fmla="*/ 256 w 262"/>
                  <a:gd name="T87" fmla="*/ 98 h 128"/>
                  <a:gd name="T88" fmla="*/ 236 w 262"/>
                  <a:gd name="T89" fmla="*/ 102 h 128"/>
                  <a:gd name="T90" fmla="*/ 246 w 262"/>
                  <a:gd name="T91" fmla="*/ 106 h 128"/>
                  <a:gd name="T92" fmla="*/ 250 w 262"/>
                  <a:gd name="T93" fmla="*/ 118 h 128"/>
                  <a:gd name="T94" fmla="*/ 240 w 262"/>
                  <a:gd name="T95" fmla="*/ 120 h 128"/>
                  <a:gd name="T96" fmla="*/ 198 w 262"/>
                  <a:gd name="T97" fmla="*/ 120 h 128"/>
                  <a:gd name="T98" fmla="*/ 186 w 262"/>
                  <a:gd name="T99" fmla="*/ 116 h 128"/>
                  <a:gd name="T100" fmla="*/ 180 w 262"/>
                  <a:gd name="T101" fmla="*/ 104 h 128"/>
                  <a:gd name="T102" fmla="*/ 170 w 262"/>
                  <a:gd name="T103" fmla="*/ 114 h 128"/>
                  <a:gd name="T104" fmla="*/ 140 w 262"/>
                  <a:gd name="T105" fmla="*/ 126 h 128"/>
                  <a:gd name="T106" fmla="*/ 84 w 262"/>
                  <a:gd name="T10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2" h="128">
                    <a:moveTo>
                      <a:pt x="84" y="128"/>
                    </a:moveTo>
                    <a:lnTo>
                      <a:pt x="84" y="128"/>
                    </a:lnTo>
                    <a:lnTo>
                      <a:pt x="82" y="128"/>
                    </a:lnTo>
                    <a:lnTo>
                      <a:pt x="76" y="122"/>
                    </a:lnTo>
                    <a:lnTo>
                      <a:pt x="76" y="122"/>
                    </a:lnTo>
                    <a:lnTo>
                      <a:pt x="76" y="120"/>
                    </a:lnTo>
                    <a:lnTo>
                      <a:pt x="74" y="112"/>
                    </a:lnTo>
                    <a:lnTo>
                      <a:pt x="38" y="112"/>
                    </a:lnTo>
                    <a:lnTo>
                      <a:pt x="38" y="112"/>
                    </a:lnTo>
                    <a:lnTo>
                      <a:pt x="38" y="110"/>
                    </a:lnTo>
                    <a:lnTo>
                      <a:pt x="20" y="94"/>
                    </a:lnTo>
                    <a:lnTo>
                      <a:pt x="20" y="94"/>
                    </a:lnTo>
                    <a:lnTo>
                      <a:pt x="20" y="92"/>
                    </a:lnTo>
                    <a:lnTo>
                      <a:pt x="28" y="84"/>
                    </a:lnTo>
                    <a:lnTo>
                      <a:pt x="28" y="84"/>
                    </a:lnTo>
                    <a:lnTo>
                      <a:pt x="30" y="84"/>
                    </a:lnTo>
                    <a:lnTo>
                      <a:pt x="46" y="82"/>
                    </a:lnTo>
                    <a:lnTo>
                      <a:pt x="74" y="80"/>
                    </a:lnTo>
                    <a:lnTo>
                      <a:pt x="92" y="82"/>
                    </a:lnTo>
                    <a:lnTo>
                      <a:pt x="98" y="82"/>
                    </a:lnTo>
                    <a:lnTo>
                      <a:pt x="96" y="78"/>
                    </a:lnTo>
                    <a:lnTo>
                      <a:pt x="80" y="74"/>
                    </a:lnTo>
                    <a:lnTo>
                      <a:pt x="50" y="76"/>
                    </a:lnTo>
                    <a:lnTo>
                      <a:pt x="50" y="76"/>
                    </a:lnTo>
                    <a:lnTo>
                      <a:pt x="28" y="76"/>
                    </a:lnTo>
                    <a:lnTo>
                      <a:pt x="28" y="76"/>
                    </a:lnTo>
                    <a:lnTo>
                      <a:pt x="26" y="76"/>
                    </a:lnTo>
                    <a:lnTo>
                      <a:pt x="10" y="72"/>
                    </a:lnTo>
                    <a:lnTo>
                      <a:pt x="10" y="72"/>
                    </a:lnTo>
                    <a:lnTo>
                      <a:pt x="10" y="68"/>
                    </a:lnTo>
                    <a:lnTo>
                      <a:pt x="12" y="58"/>
                    </a:lnTo>
                    <a:lnTo>
                      <a:pt x="12" y="58"/>
                    </a:lnTo>
                    <a:lnTo>
                      <a:pt x="14" y="56"/>
                    </a:lnTo>
                    <a:lnTo>
                      <a:pt x="30" y="56"/>
                    </a:lnTo>
                    <a:lnTo>
                      <a:pt x="44" y="52"/>
                    </a:lnTo>
                    <a:lnTo>
                      <a:pt x="46" y="52"/>
                    </a:lnTo>
                    <a:lnTo>
                      <a:pt x="44" y="52"/>
                    </a:lnTo>
                    <a:lnTo>
                      <a:pt x="34" y="56"/>
                    </a:lnTo>
                    <a:lnTo>
                      <a:pt x="20" y="56"/>
                    </a:lnTo>
                    <a:lnTo>
                      <a:pt x="20" y="56"/>
                    </a:lnTo>
                    <a:lnTo>
                      <a:pt x="20" y="54"/>
                    </a:lnTo>
                    <a:lnTo>
                      <a:pt x="14" y="52"/>
                    </a:lnTo>
                    <a:lnTo>
                      <a:pt x="2" y="50"/>
                    </a:lnTo>
                    <a:lnTo>
                      <a:pt x="2" y="50"/>
                    </a:lnTo>
                    <a:lnTo>
                      <a:pt x="0" y="48"/>
                    </a:lnTo>
                    <a:lnTo>
                      <a:pt x="0" y="40"/>
                    </a:lnTo>
                    <a:lnTo>
                      <a:pt x="0" y="40"/>
                    </a:lnTo>
                    <a:lnTo>
                      <a:pt x="2" y="38"/>
                    </a:lnTo>
                    <a:lnTo>
                      <a:pt x="8" y="34"/>
                    </a:lnTo>
                    <a:lnTo>
                      <a:pt x="10" y="30"/>
                    </a:lnTo>
                    <a:lnTo>
                      <a:pt x="10" y="22"/>
                    </a:lnTo>
                    <a:lnTo>
                      <a:pt x="10" y="22"/>
                    </a:lnTo>
                    <a:lnTo>
                      <a:pt x="10" y="20"/>
                    </a:lnTo>
                    <a:lnTo>
                      <a:pt x="24" y="14"/>
                    </a:lnTo>
                    <a:lnTo>
                      <a:pt x="46" y="4"/>
                    </a:lnTo>
                    <a:lnTo>
                      <a:pt x="68" y="0"/>
                    </a:lnTo>
                    <a:lnTo>
                      <a:pt x="68" y="0"/>
                    </a:lnTo>
                    <a:lnTo>
                      <a:pt x="70" y="0"/>
                    </a:lnTo>
                    <a:lnTo>
                      <a:pt x="70" y="0"/>
                    </a:lnTo>
                    <a:lnTo>
                      <a:pt x="72" y="2"/>
                    </a:lnTo>
                    <a:lnTo>
                      <a:pt x="74" y="10"/>
                    </a:lnTo>
                    <a:lnTo>
                      <a:pt x="74" y="10"/>
                    </a:lnTo>
                    <a:lnTo>
                      <a:pt x="72" y="10"/>
                    </a:lnTo>
                    <a:lnTo>
                      <a:pt x="72" y="14"/>
                    </a:lnTo>
                    <a:lnTo>
                      <a:pt x="68" y="18"/>
                    </a:lnTo>
                    <a:lnTo>
                      <a:pt x="78" y="20"/>
                    </a:lnTo>
                    <a:lnTo>
                      <a:pt x="82" y="8"/>
                    </a:lnTo>
                    <a:lnTo>
                      <a:pt x="82" y="8"/>
                    </a:lnTo>
                    <a:lnTo>
                      <a:pt x="84" y="8"/>
                    </a:lnTo>
                    <a:lnTo>
                      <a:pt x="84" y="8"/>
                    </a:lnTo>
                    <a:lnTo>
                      <a:pt x="84" y="8"/>
                    </a:lnTo>
                    <a:lnTo>
                      <a:pt x="98" y="12"/>
                    </a:lnTo>
                    <a:lnTo>
                      <a:pt x="114" y="16"/>
                    </a:lnTo>
                    <a:lnTo>
                      <a:pt x="114" y="16"/>
                    </a:lnTo>
                    <a:lnTo>
                      <a:pt x="114" y="18"/>
                    </a:lnTo>
                    <a:lnTo>
                      <a:pt x="114" y="18"/>
                    </a:lnTo>
                    <a:lnTo>
                      <a:pt x="114" y="20"/>
                    </a:lnTo>
                    <a:lnTo>
                      <a:pt x="112" y="24"/>
                    </a:lnTo>
                    <a:lnTo>
                      <a:pt x="112" y="26"/>
                    </a:lnTo>
                    <a:lnTo>
                      <a:pt x="118" y="24"/>
                    </a:lnTo>
                    <a:lnTo>
                      <a:pt x="130" y="24"/>
                    </a:lnTo>
                    <a:lnTo>
                      <a:pt x="130" y="20"/>
                    </a:lnTo>
                    <a:lnTo>
                      <a:pt x="124" y="14"/>
                    </a:lnTo>
                    <a:lnTo>
                      <a:pt x="124" y="14"/>
                    </a:lnTo>
                    <a:lnTo>
                      <a:pt x="124" y="12"/>
                    </a:lnTo>
                    <a:lnTo>
                      <a:pt x="124" y="12"/>
                    </a:lnTo>
                    <a:lnTo>
                      <a:pt x="124" y="12"/>
                    </a:lnTo>
                    <a:lnTo>
                      <a:pt x="130" y="10"/>
                    </a:lnTo>
                    <a:lnTo>
                      <a:pt x="130" y="10"/>
                    </a:lnTo>
                    <a:lnTo>
                      <a:pt x="130" y="10"/>
                    </a:lnTo>
                    <a:lnTo>
                      <a:pt x="130" y="10"/>
                    </a:lnTo>
                    <a:lnTo>
                      <a:pt x="132" y="10"/>
                    </a:lnTo>
                    <a:lnTo>
                      <a:pt x="142" y="16"/>
                    </a:lnTo>
                    <a:lnTo>
                      <a:pt x="142" y="16"/>
                    </a:lnTo>
                    <a:lnTo>
                      <a:pt x="144" y="16"/>
                    </a:lnTo>
                    <a:lnTo>
                      <a:pt x="150" y="24"/>
                    </a:lnTo>
                    <a:lnTo>
                      <a:pt x="154" y="36"/>
                    </a:lnTo>
                    <a:lnTo>
                      <a:pt x="158" y="44"/>
                    </a:lnTo>
                    <a:lnTo>
                      <a:pt x="164" y="42"/>
                    </a:lnTo>
                    <a:lnTo>
                      <a:pt x="160" y="34"/>
                    </a:lnTo>
                    <a:lnTo>
                      <a:pt x="156" y="18"/>
                    </a:lnTo>
                    <a:lnTo>
                      <a:pt x="154" y="6"/>
                    </a:lnTo>
                    <a:lnTo>
                      <a:pt x="154" y="6"/>
                    </a:lnTo>
                    <a:lnTo>
                      <a:pt x="156" y="4"/>
                    </a:lnTo>
                    <a:lnTo>
                      <a:pt x="162" y="0"/>
                    </a:lnTo>
                    <a:lnTo>
                      <a:pt x="162" y="0"/>
                    </a:lnTo>
                    <a:lnTo>
                      <a:pt x="164" y="0"/>
                    </a:lnTo>
                    <a:lnTo>
                      <a:pt x="164" y="0"/>
                    </a:lnTo>
                    <a:lnTo>
                      <a:pt x="164" y="0"/>
                    </a:lnTo>
                    <a:lnTo>
                      <a:pt x="176" y="4"/>
                    </a:lnTo>
                    <a:lnTo>
                      <a:pt x="190" y="12"/>
                    </a:lnTo>
                    <a:lnTo>
                      <a:pt x="200" y="22"/>
                    </a:lnTo>
                    <a:lnTo>
                      <a:pt x="206" y="38"/>
                    </a:lnTo>
                    <a:lnTo>
                      <a:pt x="212" y="48"/>
                    </a:lnTo>
                    <a:lnTo>
                      <a:pt x="212" y="48"/>
                    </a:lnTo>
                    <a:lnTo>
                      <a:pt x="212" y="50"/>
                    </a:lnTo>
                    <a:lnTo>
                      <a:pt x="212" y="56"/>
                    </a:lnTo>
                    <a:lnTo>
                      <a:pt x="212" y="62"/>
                    </a:lnTo>
                    <a:lnTo>
                      <a:pt x="220" y="72"/>
                    </a:lnTo>
                    <a:lnTo>
                      <a:pt x="228" y="74"/>
                    </a:lnTo>
                    <a:lnTo>
                      <a:pt x="238" y="76"/>
                    </a:lnTo>
                    <a:lnTo>
                      <a:pt x="238" y="76"/>
                    </a:lnTo>
                    <a:lnTo>
                      <a:pt x="240" y="76"/>
                    </a:lnTo>
                    <a:lnTo>
                      <a:pt x="246" y="82"/>
                    </a:lnTo>
                    <a:lnTo>
                      <a:pt x="260" y="92"/>
                    </a:lnTo>
                    <a:lnTo>
                      <a:pt x="260" y="92"/>
                    </a:lnTo>
                    <a:lnTo>
                      <a:pt x="262" y="92"/>
                    </a:lnTo>
                    <a:lnTo>
                      <a:pt x="262" y="92"/>
                    </a:lnTo>
                    <a:lnTo>
                      <a:pt x="260" y="94"/>
                    </a:lnTo>
                    <a:lnTo>
                      <a:pt x="258" y="98"/>
                    </a:lnTo>
                    <a:lnTo>
                      <a:pt x="258" y="98"/>
                    </a:lnTo>
                    <a:lnTo>
                      <a:pt x="256" y="98"/>
                    </a:lnTo>
                    <a:lnTo>
                      <a:pt x="242" y="98"/>
                    </a:lnTo>
                    <a:lnTo>
                      <a:pt x="234" y="100"/>
                    </a:lnTo>
                    <a:lnTo>
                      <a:pt x="236" y="102"/>
                    </a:lnTo>
                    <a:lnTo>
                      <a:pt x="246" y="106"/>
                    </a:lnTo>
                    <a:lnTo>
                      <a:pt x="246" y="106"/>
                    </a:lnTo>
                    <a:lnTo>
                      <a:pt x="246" y="106"/>
                    </a:lnTo>
                    <a:lnTo>
                      <a:pt x="250" y="116"/>
                    </a:lnTo>
                    <a:lnTo>
                      <a:pt x="250" y="116"/>
                    </a:lnTo>
                    <a:lnTo>
                      <a:pt x="250" y="118"/>
                    </a:lnTo>
                    <a:lnTo>
                      <a:pt x="250" y="118"/>
                    </a:lnTo>
                    <a:lnTo>
                      <a:pt x="250" y="118"/>
                    </a:lnTo>
                    <a:lnTo>
                      <a:pt x="240" y="120"/>
                    </a:lnTo>
                    <a:lnTo>
                      <a:pt x="220" y="122"/>
                    </a:lnTo>
                    <a:lnTo>
                      <a:pt x="198" y="120"/>
                    </a:lnTo>
                    <a:lnTo>
                      <a:pt x="198" y="120"/>
                    </a:lnTo>
                    <a:lnTo>
                      <a:pt x="196" y="120"/>
                    </a:lnTo>
                    <a:lnTo>
                      <a:pt x="194" y="116"/>
                    </a:lnTo>
                    <a:lnTo>
                      <a:pt x="186" y="116"/>
                    </a:lnTo>
                    <a:lnTo>
                      <a:pt x="186" y="116"/>
                    </a:lnTo>
                    <a:lnTo>
                      <a:pt x="184" y="114"/>
                    </a:lnTo>
                    <a:lnTo>
                      <a:pt x="180" y="104"/>
                    </a:lnTo>
                    <a:lnTo>
                      <a:pt x="170" y="114"/>
                    </a:lnTo>
                    <a:lnTo>
                      <a:pt x="170" y="114"/>
                    </a:lnTo>
                    <a:lnTo>
                      <a:pt x="170" y="114"/>
                    </a:lnTo>
                    <a:lnTo>
                      <a:pt x="154" y="118"/>
                    </a:lnTo>
                    <a:lnTo>
                      <a:pt x="140" y="126"/>
                    </a:lnTo>
                    <a:lnTo>
                      <a:pt x="140" y="126"/>
                    </a:lnTo>
                    <a:lnTo>
                      <a:pt x="140" y="126"/>
                    </a:lnTo>
                    <a:lnTo>
                      <a:pt x="140" y="126"/>
                    </a:lnTo>
                    <a:lnTo>
                      <a:pt x="84" y="128"/>
                    </a:lnTo>
                    <a:lnTo>
                      <a:pt x="84" y="12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7" name="Freeform 26">
                <a:extLst>
                  <a:ext uri="{FF2B5EF4-FFF2-40B4-BE49-F238E27FC236}">
                    <a16:creationId xmlns:a16="http://schemas.microsoft.com/office/drawing/2014/main" id="{F0ECAEF6-0328-5369-DF4F-03519A525DED}"/>
                  </a:ext>
                </a:extLst>
              </p:cNvPr>
              <p:cNvSpPr>
                <a:spLocks noEditPoints="1"/>
              </p:cNvSpPr>
              <p:nvPr/>
            </p:nvSpPr>
            <p:spPr bwMode="auto">
              <a:xfrm>
                <a:off x="2195332" y="1918969"/>
                <a:ext cx="562133" cy="278954"/>
              </a:xfrm>
              <a:custGeom>
                <a:avLst/>
                <a:gdLst>
                  <a:gd name="T0" fmla="*/ 206 w 266"/>
                  <a:gd name="T1" fmla="*/ 40 h 132"/>
                  <a:gd name="T2" fmla="*/ 228 w 266"/>
                  <a:gd name="T3" fmla="*/ 78 h 132"/>
                  <a:gd name="T4" fmla="*/ 244 w 266"/>
                  <a:gd name="T5" fmla="*/ 98 h 132"/>
                  <a:gd name="T6" fmla="*/ 242 w 266"/>
                  <a:gd name="T7" fmla="*/ 120 h 132"/>
                  <a:gd name="T8" fmla="*/ 182 w 266"/>
                  <a:gd name="T9" fmla="*/ 102 h 132"/>
                  <a:gd name="T10" fmla="*/ 80 w 266"/>
                  <a:gd name="T11" fmla="*/ 122 h 132"/>
                  <a:gd name="T12" fmla="*/ 48 w 266"/>
                  <a:gd name="T13" fmla="*/ 86 h 132"/>
                  <a:gd name="T14" fmla="*/ 82 w 266"/>
                  <a:gd name="T15" fmla="*/ 74 h 132"/>
                  <a:gd name="T16" fmla="*/ 32 w 266"/>
                  <a:gd name="T17" fmla="*/ 60 h 132"/>
                  <a:gd name="T18" fmla="*/ 22 w 266"/>
                  <a:gd name="T19" fmla="*/ 56 h 132"/>
                  <a:gd name="T20" fmla="*/ 16 w 266"/>
                  <a:gd name="T21" fmla="*/ 32 h 132"/>
                  <a:gd name="T22" fmla="*/ 74 w 266"/>
                  <a:gd name="T23" fmla="*/ 12 h 132"/>
                  <a:gd name="T24" fmla="*/ 100 w 266"/>
                  <a:gd name="T25" fmla="*/ 16 h 132"/>
                  <a:gd name="T26" fmla="*/ 132 w 266"/>
                  <a:gd name="T27" fmla="*/ 28 h 132"/>
                  <a:gd name="T28" fmla="*/ 150 w 266"/>
                  <a:gd name="T29" fmla="*/ 28 h 132"/>
                  <a:gd name="T30" fmla="*/ 160 w 266"/>
                  <a:gd name="T31" fmla="*/ 18 h 132"/>
                  <a:gd name="T32" fmla="*/ 70 w 266"/>
                  <a:gd name="T33" fmla="*/ 0 h 132"/>
                  <a:gd name="T34" fmla="*/ 12 w 266"/>
                  <a:gd name="T35" fmla="*/ 20 h 132"/>
                  <a:gd name="T36" fmla="*/ 8 w 266"/>
                  <a:gd name="T37" fmla="*/ 34 h 132"/>
                  <a:gd name="T38" fmla="*/ 0 w 266"/>
                  <a:gd name="T39" fmla="*/ 50 h 132"/>
                  <a:gd name="T40" fmla="*/ 16 w 266"/>
                  <a:gd name="T41" fmla="*/ 56 h 132"/>
                  <a:gd name="T42" fmla="*/ 10 w 266"/>
                  <a:gd name="T43" fmla="*/ 70 h 132"/>
                  <a:gd name="T44" fmla="*/ 30 w 266"/>
                  <a:gd name="T45" fmla="*/ 80 h 132"/>
                  <a:gd name="T46" fmla="*/ 96 w 266"/>
                  <a:gd name="T47" fmla="*/ 82 h 132"/>
                  <a:gd name="T48" fmla="*/ 76 w 266"/>
                  <a:gd name="T49" fmla="*/ 80 h 132"/>
                  <a:gd name="T50" fmla="*/ 28 w 266"/>
                  <a:gd name="T51" fmla="*/ 84 h 132"/>
                  <a:gd name="T52" fmla="*/ 38 w 266"/>
                  <a:gd name="T53" fmla="*/ 114 h 132"/>
                  <a:gd name="T54" fmla="*/ 76 w 266"/>
                  <a:gd name="T55" fmla="*/ 122 h 132"/>
                  <a:gd name="T56" fmla="*/ 86 w 266"/>
                  <a:gd name="T57" fmla="*/ 132 h 132"/>
                  <a:gd name="T58" fmla="*/ 158 w 266"/>
                  <a:gd name="T59" fmla="*/ 122 h 132"/>
                  <a:gd name="T60" fmla="*/ 184 w 266"/>
                  <a:gd name="T61" fmla="*/ 116 h 132"/>
                  <a:gd name="T62" fmla="*/ 196 w 266"/>
                  <a:gd name="T63" fmla="*/ 122 h 132"/>
                  <a:gd name="T64" fmla="*/ 222 w 266"/>
                  <a:gd name="T65" fmla="*/ 126 h 132"/>
                  <a:gd name="T66" fmla="*/ 242 w 266"/>
                  <a:gd name="T67" fmla="*/ 124 h 132"/>
                  <a:gd name="T68" fmla="*/ 254 w 266"/>
                  <a:gd name="T69" fmla="*/ 118 h 132"/>
                  <a:gd name="T70" fmla="*/ 244 w 266"/>
                  <a:gd name="T71" fmla="*/ 102 h 132"/>
                  <a:gd name="T72" fmla="*/ 264 w 266"/>
                  <a:gd name="T73" fmla="*/ 98 h 132"/>
                  <a:gd name="T74" fmla="*/ 242 w 266"/>
                  <a:gd name="T75" fmla="*/ 78 h 132"/>
                  <a:gd name="T76" fmla="*/ 216 w 266"/>
                  <a:gd name="T77" fmla="*/ 64 h 132"/>
                  <a:gd name="T78" fmla="*/ 216 w 266"/>
                  <a:gd name="T79" fmla="*/ 52 h 132"/>
                  <a:gd name="T80" fmla="*/ 204 w 266"/>
                  <a:gd name="T81" fmla="*/ 24 h 132"/>
                  <a:gd name="T82" fmla="*/ 180 w 266"/>
                  <a:gd name="T83" fmla="*/ 4 h 132"/>
                  <a:gd name="T84" fmla="*/ 166 w 266"/>
                  <a:gd name="T85" fmla="*/ 0 h 132"/>
                  <a:gd name="T86" fmla="*/ 154 w 266"/>
                  <a:gd name="T87" fmla="*/ 8 h 132"/>
                  <a:gd name="T88" fmla="*/ 164 w 266"/>
                  <a:gd name="T89" fmla="*/ 42 h 132"/>
                  <a:gd name="T90" fmla="*/ 154 w 266"/>
                  <a:gd name="T91" fmla="*/ 26 h 132"/>
                  <a:gd name="T92" fmla="*/ 134 w 266"/>
                  <a:gd name="T93" fmla="*/ 10 h 132"/>
                  <a:gd name="T94" fmla="*/ 126 w 266"/>
                  <a:gd name="T95" fmla="*/ 12 h 132"/>
                  <a:gd name="T96" fmla="*/ 130 w 266"/>
                  <a:gd name="T97" fmla="*/ 24 h 132"/>
                  <a:gd name="T98" fmla="*/ 118 w 266"/>
                  <a:gd name="T99" fmla="*/ 22 h 132"/>
                  <a:gd name="T100" fmla="*/ 102 w 266"/>
                  <a:gd name="T101" fmla="*/ 12 h 132"/>
                  <a:gd name="T102" fmla="*/ 86 w 266"/>
                  <a:gd name="T103" fmla="*/ 8 h 132"/>
                  <a:gd name="T104" fmla="*/ 74 w 266"/>
                  <a:gd name="T105" fmla="*/ 18 h 132"/>
                  <a:gd name="T106" fmla="*/ 76 w 266"/>
                  <a:gd name="T107" fmla="*/ 14 h 132"/>
                  <a:gd name="T108" fmla="*/ 72 w 266"/>
                  <a:gd name="T10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132">
                    <a:moveTo>
                      <a:pt x="166" y="4"/>
                    </a:moveTo>
                    <a:lnTo>
                      <a:pt x="178" y="8"/>
                    </a:lnTo>
                    <a:lnTo>
                      <a:pt x="190" y="16"/>
                    </a:lnTo>
                    <a:lnTo>
                      <a:pt x="200" y="26"/>
                    </a:lnTo>
                    <a:lnTo>
                      <a:pt x="206" y="40"/>
                    </a:lnTo>
                    <a:lnTo>
                      <a:pt x="212" y="52"/>
                    </a:lnTo>
                    <a:lnTo>
                      <a:pt x="212" y="58"/>
                    </a:lnTo>
                    <a:lnTo>
                      <a:pt x="210" y="64"/>
                    </a:lnTo>
                    <a:lnTo>
                      <a:pt x="220" y="76"/>
                    </a:lnTo>
                    <a:lnTo>
                      <a:pt x="228" y="78"/>
                    </a:lnTo>
                    <a:lnTo>
                      <a:pt x="240" y="80"/>
                    </a:lnTo>
                    <a:lnTo>
                      <a:pt x="248" y="86"/>
                    </a:lnTo>
                    <a:lnTo>
                      <a:pt x="262" y="96"/>
                    </a:lnTo>
                    <a:lnTo>
                      <a:pt x="258" y="98"/>
                    </a:lnTo>
                    <a:lnTo>
                      <a:pt x="244" y="98"/>
                    </a:lnTo>
                    <a:lnTo>
                      <a:pt x="234" y="100"/>
                    </a:lnTo>
                    <a:lnTo>
                      <a:pt x="236" y="106"/>
                    </a:lnTo>
                    <a:lnTo>
                      <a:pt x="248" y="110"/>
                    </a:lnTo>
                    <a:lnTo>
                      <a:pt x="250" y="118"/>
                    </a:lnTo>
                    <a:lnTo>
                      <a:pt x="242" y="120"/>
                    </a:lnTo>
                    <a:lnTo>
                      <a:pt x="222" y="122"/>
                    </a:lnTo>
                    <a:lnTo>
                      <a:pt x="200" y="120"/>
                    </a:lnTo>
                    <a:lnTo>
                      <a:pt x="196" y="116"/>
                    </a:lnTo>
                    <a:lnTo>
                      <a:pt x="188" y="116"/>
                    </a:lnTo>
                    <a:lnTo>
                      <a:pt x="182" y="102"/>
                    </a:lnTo>
                    <a:lnTo>
                      <a:pt x="170" y="116"/>
                    </a:lnTo>
                    <a:lnTo>
                      <a:pt x="156" y="118"/>
                    </a:lnTo>
                    <a:lnTo>
                      <a:pt x="142" y="126"/>
                    </a:lnTo>
                    <a:lnTo>
                      <a:pt x="86" y="128"/>
                    </a:lnTo>
                    <a:lnTo>
                      <a:pt x="80" y="122"/>
                    </a:lnTo>
                    <a:lnTo>
                      <a:pt x="78" y="112"/>
                    </a:lnTo>
                    <a:lnTo>
                      <a:pt x="40" y="112"/>
                    </a:lnTo>
                    <a:lnTo>
                      <a:pt x="24" y="96"/>
                    </a:lnTo>
                    <a:lnTo>
                      <a:pt x="32" y="88"/>
                    </a:lnTo>
                    <a:lnTo>
                      <a:pt x="48" y="86"/>
                    </a:lnTo>
                    <a:lnTo>
                      <a:pt x="76" y="84"/>
                    </a:lnTo>
                    <a:lnTo>
                      <a:pt x="94" y="86"/>
                    </a:lnTo>
                    <a:lnTo>
                      <a:pt x="104" y="86"/>
                    </a:lnTo>
                    <a:lnTo>
                      <a:pt x="98" y="78"/>
                    </a:lnTo>
                    <a:lnTo>
                      <a:pt x="82" y="74"/>
                    </a:lnTo>
                    <a:lnTo>
                      <a:pt x="52" y="76"/>
                    </a:lnTo>
                    <a:lnTo>
                      <a:pt x="30" y="76"/>
                    </a:lnTo>
                    <a:lnTo>
                      <a:pt x="14" y="72"/>
                    </a:lnTo>
                    <a:lnTo>
                      <a:pt x="16" y="60"/>
                    </a:lnTo>
                    <a:lnTo>
                      <a:pt x="32" y="60"/>
                    </a:lnTo>
                    <a:lnTo>
                      <a:pt x="46" y="56"/>
                    </a:lnTo>
                    <a:lnTo>
                      <a:pt x="54" y="54"/>
                    </a:lnTo>
                    <a:lnTo>
                      <a:pt x="46" y="52"/>
                    </a:lnTo>
                    <a:lnTo>
                      <a:pt x="36" y="56"/>
                    </a:lnTo>
                    <a:lnTo>
                      <a:pt x="22" y="56"/>
                    </a:lnTo>
                    <a:lnTo>
                      <a:pt x="16" y="52"/>
                    </a:lnTo>
                    <a:lnTo>
                      <a:pt x="4" y="50"/>
                    </a:lnTo>
                    <a:lnTo>
                      <a:pt x="4" y="42"/>
                    </a:lnTo>
                    <a:lnTo>
                      <a:pt x="12" y="36"/>
                    </a:lnTo>
                    <a:lnTo>
                      <a:pt x="16" y="32"/>
                    </a:lnTo>
                    <a:lnTo>
                      <a:pt x="14" y="24"/>
                    </a:lnTo>
                    <a:lnTo>
                      <a:pt x="28" y="18"/>
                    </a:lnTo>
                    <a:lnTo>
                      <a:pt x="50" y="8"/>
                    </a:lnTo>
                    <a:lnTo>
                      <a:pt x="72" y="4"/>
                    </a:lnTo>
                    <a:lnTo>
                      <a:pt x="74" y="12"/>
                    </a:lnTo>
                    <a:lnTo>
                      <a:pt x="72" y="16"/>
                    </a:lnTo>
                    <a:lnTo>
                      <a:pt x="68" y="20"/>
                    </a:lnTo>
                    <a:lnTo>
                      <a:pt x="80" y="24"/>
                    </a:lnTo>
                    <a:lnTo>
                      <a:pt x="86" y="12"/>
                    </a:lnTo>
                    <a:lnTo>
                      <a:pt x="100" y="16"/>
                    </a:lnTo>
                    <a:lnTo>
                      <a:pt x="114" y="20"/>
                    </a:lnTo>
                    <a:lnTo>
                      <a:pt x="112" y="26"/>
                    </a:lnTo>
                    <a:lnTo>
                      <a:pt x="112" y="30"/>
                    </a:lnTo>
                    <a:lnTo>
                      <a:pt x="120" y="28"/>
                    </a:lnTo>
                    <a:lnTo>
                      <a:pt x="132" y="28"/>
                    </a:lnTo>
                    <a:lnTo>
                      <a:pt x="134" y="20"/>
                    </a:lnTo>
                    <a:lnTo>
                      <a:pt x="128" y="16"/>
                    </a:lnTo>
                    <a:lnTo>
                      <a:pt x="132" y="14"/>
                    </a:lnTo>
                    <a:lnTo>
                      <a:pt x="144" y="18"/>
                    </a:lnTo>
                    <a:lnTo>
                      <a:pt x="150" y="28"/>
                    </a:lnTo>
                    <a:lnTo>
                      <a:pt x="154" y="38"/>
                    </a:lnTo>
                    <a:lnTo>
                      <a:pt x="160" y="48"/>
                    </a:lnTo>
                    <a:lnTo>
                      <a:pt x="170" y="44"/>
                    </a:lnTo>
                    <a:lnTo>
                      <a:pt x="164" y="36"/>
                    </a:lnTo>
                    <a:lnTo>
                      <a:pt x="160" y="18"/>
                    </a:lnTo>
                    <a:lnTo>
                      <a:pt x="158" y="8"/>
                    </a:lnTo>
                    <a:lnTo>
                      <a:pt x="166" y="4"/>
                    </a:lnTo>
                    <a:close/>
                    <a:moveTo>
                      <a:pt x="72" y="0"/>
                    </a:moveTo>
                    <a:lnTo>
                      <a:pt x="72" y="0"/>
                    </a:lnTo>
                    <a:lnTo>
                      <a:pt x="70" y="0"/>
                    </a:lnTo>
                    <a:lnTo>
                      <a:pt x="48" y="4"/>
                    </a:lnTo>
                    <a:lnTo>
                      <a:pt x="48" y="4"/>
                    </a:lnTo>
                    <a:lnTo>
                      <a:pt x="48" y="4"/>
                    </a:lnTo>
                    <a:lnTo>
                      <a:pt x="26" y="14"/>
                    </a:lnTo>
                    <a:lnTo>
                      <a:pt x="12" y="20"/>
                    </a:lnTo>
                    <a:lnTo>
                      <a:pt x="12" y="20"/>
                    </a:lnTo>
                    <a:lnTo>
                      <a:pt x="10" y="22"/>
                    </a:lnTo>
                    <a:lnTo>
                      <a:pt x="10" y="26"/>
                    </a:lnTo>
                    <a:lnTo>
                      <a:pt x="10" y="30"/>
                    </a:lnTo>
                    <a:lnTo>
                      <a:pt x="8" y="34"/>
                    </a:lnTo>
                    <a:lnTo>
                      <a:pt x="2" y="40"/>
                    </a:lnTo>
                    <a:lnTo>
                      <a:pt x="2" y="40"/>
                    </a:lnTo>
                    <a:lnTo>
                      <a:pt x="0" y="42"/>
                    </a:lnTo>
                    <a:lnTo>
                      <a:pt x="0" y="50"/>
                    </a:lnTo>
                    <a:lnTo>
                      <a:pt x="0" y="50"/>
                    </a:lnTo>
                    <a:lnTo>
                      <a:pt x="2" y="52"/>
                    </a:lnTo>
                    <a:lnTo>
                      <a:pt x="4" y="54"/>
                    </a:lnTo>
                    <a:lnTo>
                      <a:pt x="16" y="56"/>
                    </a:lnTo>
                    <a:lnTo>
                      <a:pt x="18" y="56"/>
                    </a:lnTo>
                    <a:lnTo>
                      <a:pt x="16" y="56"/>
                    </a:lnTo>
                    <a:lnTo>
                      <a:pt x="16" y="56"/>
                    </a:lnTo>
                    <a:lnTo>
                      <a:pt x="14" y="58"/>
                    </a:lnTo>
                    <a:lnTo>
                      <a:pt x="14" y="60"/>
                    </a:lnTo>
                    <a:lnTo>
                      <a:pt x="10" y="70"/>
                    </a:lnTo>
                    <a:lnTo>
                      <a:pt x="10" y="70"/>
                    </a:lnTo>
                    <a:lnTo>
                      <a:pt x="10" y="74"/>
                    </a:lnTo>
                    <a:lnTo>
                      <a:pt x="12" y="76"/>
                    </a:lnTo>
                    <a:lnTo>
                      <a:pt x="28" y="80"/>
                    </a:lnTo>
                    <a:lnTo>
                      <a:pt x="28" y="80"/>
                    </a:lnTo>
                    <a:lnTo>
                      <a:pt x="30" y="80"/>
                    </a:lnTo>
                    <a:lnTo>
                      <a:pt x="30" y="80"/>
                    </a:lnTo>
                    <a:lnTo>
                      <a:pt x="30" y="80"/>
                    </a:lnTo>
                    <a:lnTo>
                      <a:pt x="52" y="80"/>
                    </a:lnTo>
                    <a:lnTo>
                      <a:pt x="82" y="78"/>
                    </a:lnTo>
                    <a:lnTo>
                      <a:pt x="96" y="82"/>
                    </a:lnTo>
                    <a:lnTo>
                      <a:pt x="94" y="82"/>
                    </a:lnTo>
                    <a:lnTo>
                      <a:pt x="78" y="80"/>
                    </a:lnTo>
                    <a:lnTo>
                      <a:pt x="78" y="80"/>
                    </a:lnTo>
                    <a:lnTo>
                      <a:pt x="76" y="80"/>
                    </a:lnTo>
                    <a:lnTo>
                      <a:pt x="76" y="80"/>
                    </a:lnTo>
                    <a:lnTo>
                      <a:pt x="76" y="80"/>
                    </a:lnTo>
                    <a:lnTo>
                      <a:pt x="48" y="82"/>
                    </a:lnTo>
                    <a:lnTo>
                      <a:pt x="30" y="84"/>
                    </a:lnTo>
                    <a:lnTo>
                      <a:pt x="30" y="84"/>
                    </a:lnTo>
                    <a:lnTo>
                      <a:pt x="28" y="84"/>
                    </a:lnTo>
                    <a:lnTo>
                      <a:pt x="22" y="92"/>
                    </a:lnTo>
                    <a:lnTo>
                      <a:pt x="22" y="92"/>
                    </a:lnTo>
                    <a:lnTo>
                      <a:pt x="20" y="96"/>
                    </a:lnTo>
                    <a:lnTo>
                      <a:pt x="22" y="98"/>
                    </a:lnTo>
                    <a:lnTo>
                      <a:pt x="38" y="114"/>
                    </a:lnTo>
                    <a:lnTo>
                      <a:pt x="38" y="114"/>
                    </a:lnTo>
                    <a:lnTo>
                      <a:pt x="40" y="116"/>
                    </a:lnTo>
                    <a:lnTo>
                      <a:pt x="76" y="116"/>
                    </a:lnTo>
                    <a:lnTo>
                      <a:pt x="76" y="122"/>
                    </a:lnTo>
                    <a:lnTo>
                      <a:pt x="76" y="122"/>
                    </a:lnTo>
                    <a:lnTo>
                      <a:pt x="78" y="126"/>
                    </a:lnTo>
                    <a:lnTo>
                      <a:pt x="82" y="130"/>
                    </a:lnTo>
                    <a:lnTo>
                      <a:pt x="82" y="130"/>
                    </a:lnTo>
                    <a:lnTo>
                      <a:pt x="86" y="132"/>
                    </a:lnTo>
                    <a:lnTo>
                      <a:pt x="86" y="132"/>
                    </a:lnTo>
                    <a:lnTo>
                      <a:pt x="86" y="132"/>
                    </a:lnTo>
                    <a:lnTo>
                      <a:pt x="142" y="130"/>
                    </a:lnTo>
                    <a:lnTo>
                      <a:pt x="142" y="130"/>
                    </a:lnTo>
                    <a:lnTo>
                      <a:pt x="144" y="130"/>
                    </a:lnTo>
                    <a:lnTo>
                      <a:pt x="158" y="122"/>
                    </a:lnTo>
                    <a:lnTo>
                      <a:pt x="172" y="118"/>
                    </a:lnTo>
                    <a:lnTo>
                      <a:pt x="172" y="118"/>
                    </a:lnTo>
                    <a:lnTo>
                      <a:pt x="174" y="118"/>
                    </a:lnTo>
                    <a:lnTo>
                      <a:pt x="180" y="110"/>
                    </a:lnTo>
                    <a:lnTo>
                      <a:pt x="184" y="116"/>
                    </a:lnTo>
                    <a:lnTo>
                      <a:pt x="184" y="116"/>
                    </a:lnTo>
                    <a:lnTo>
                      <a:pt x="186" y="118"/>
                    </a:lnTo>
                    <a:lnTo>
                      <a:pt x="188" y="120"/>
                    </a:lnTo>
                    <a:lnTo>
                      <a:pt x="194" y="120"/>
                    </a:lnTo>
                    <a:lnTo>
                      <a:pt x="196" y="122"/>
                    </a:lnTo>
                    <a:lnTo>
                      <a:pt x="196" y="122"/>
                    </a:lnTo>
                    <a:lnTo>
                      <a:pt x="200" y="124"/>
                    </a:lnTo>
                    <a:lnTo>
                      <a:pt x="222" y="126"/>
                    </a:lnTo>
                    <a:lnTo>
                      <a:pt x="222" y="126"/>
                    </a:lnTo>
                    <a:lnTo>
                      <a:pt x="222" y="126"/>
                    </a:lnTo>
                    <a:lnTo>
                      <a:pt x="222" y="126"/>
                    </a:lnTo>
                    <a:lnTo>
                      <a:pt x="222" y="126"/>
                    </a:lnTo>
                    <a:lnTo>
                      <a:pt x="242" y="124"/>
                    </a:lnTo>
                    <a:lnTo>
                      <a:pt x="242" y="124"/>
                    </a:lnTo>
                    <a:lnTo>
                      <a:pt x="242" y="124"/>
                    </a:lnTo>
                    <a:lnTo>
                      <a:pt x="252" y="122"/>
                    </a:lnTo>
                    <a:lnTo>
                      <a:pt x="252" y="122"/>
                    </a:lnTo>
                    <a:lnTo>
                      <a:pt x="254" y="120"/>
                    </a:lnTo>
                    <a:lnTo>
                      <a:pt x="254" y="120"/>
                    </a:lnTo>
                    <a:lnTo>
                      <a:pt x="254" y="118"/>
                    </a:lnTo>
                    <a:lnTo>
                      <a:pt x="250" y="108"/>
                    </a:lnTo>
                    <a:lnTo>
                      <a:pt x="250" y="108"/>
                    </a:lnTo>
                    <a:lnTo>
                      <a:pt x="248" y="106"/>
                    </a:lnTo>
                    <a:lnTo>
                      <a:pt x="240" y="104"/>
                    </a:lnTo>
                    <a:lnTo>
                      <a:pt x="244" y="102"/>
                    </a:lnTo>
                    <a:lnTo>
                      <a:pt x="258" y="102"/>
                    </a:lnTo>
                    <a:lnTo>
                      <a:pt x="258" y="102"/>
                    </a:lnTo>
                    <a:lnTo>
                      <a:pt x="260" y="102"/>
                    </a:lnTo>
                    <a:lnTo>
                      <a:pt x="264" y="98"/>
                    </a:lnTo>
                    <a:lnTo>
                      <a:pt x="264" y="98"/>
                    </a:lnTo>
                    <a:lnTo>
                      <a:pt x="266" y="94"/>
                    </a:lnTo>
                    <a:lnTo>
                      <a:pt x="266" y="94"/>
                    </a:lnTo>
                    <a:lnTo>
                      <a:pt x="264" y="92"/>
                    </a:lnTo>
                    <a:lnTo>
                      <a:pt x="250" y="82"/>
                    </a:lnTo>
                    <a:lnTo>
                      <a:pt x="242" y="78"/>
                    </a:lnTo>
                    <a:lnTo>
                      <a:pt x="242" y="78"/>
                    </a:lnTo>
                    <a:lnTo>
                      <a:pt x="240" y="76"/>
                    </a:lnTo>
                    <a:lnTo>
                      <a:pt x="230" y="74"/>
                    </a:lnTo>
                    <a:lnTo>
                      <a:pt x="222" y="72"/>
                    </a:lnTo>
                    <a:lnTo>
                      <a:pt x="216" y="64"/>
                    </a:lnTo>
                    <a:lnTo>
                      <a:pt x="216" y="60"/>
                    </a:lnTo>
                    <a:lnTo>
                      <a:pt x="216" y="60"/>
                    </a:lnTo>
                    <a:lnTo>
                      <a:pt x="216" y="58"/>
                    </a:lnTo>
                    <a:lnTo>
                      <a:pt x="216" y="52"/>
                    </a:lnTo>
                    <a:lnTo>
                      <a:pt x="216" y="52"/>
                    </a:lnTo>
                    <a:lnTo>
                      <a:pt x="216" y="50"/>
                    </a:lnTo>
                    <a:lnTo>
                      <a:pt x="208" y="38"/>
                    </a:lnTo>
                    <a:lnTo>
                      <a:pt x="204" y="24"/>
                    </a:lnTo>
                    <a:lnTo>
                      <a:pt x="204" y="24"/>
                    </a:lnTo>
                    <a:lnTo>
                      <a:pt x="204" y="24"/>
                    </a:lnTo>
                    <a:lnTo>
                      <a:pt x="194" y="12"/>
                    </a:lnTo>
                    <a:lnTo>
                      <a:pt x="194" y="12"/>
                    </a:lnTo>
                    <a:lnTo>
                      <a:pt x="192" y="12"/>
                    </a:lnTo>
                    <a:lnTo>
                      <a:pt x="180" y="4"/>
                    </a:lnTo>
                    <a:lnTo>
                      <a:pt x="180" y="4"/>
                    </a:lnTo>
                    <a:lnTo>
                      <a:pt x="180" y="4"/>
                    </a:lnTo>
                    <a:lnTo>
                      <a:pt x="166" y="0"/>
                    </a:lnTo>
                    <a:lnTo>
                      <a:pt x="166" y="0"/>
                    </a:lnTo>
                    <a:lnTo>
                      <a:pt x="166" y="0"/>
                    </a:lnTo>
                    <a:lnTo>
                      <a:pt x="166" y="0"/>
                    </a:lnTo>
                    <a:lnTo>
                      <a:pt x="164" y="0"/>
                    </a:lnTo>
                    <a:lnTo>
                      <a:pt x="156" y="4"/>
                    </a:lnTo>
                    <a:lnTo>
                      <a:pt x="156" y="4"/>
                    </a:lnTo>
                    <a:lnTo>
                      <a:pt x="154" y="6"/>
                    </a:lnTo>
                    <a:lnTo>
                      <a:pt x="154" y="8"/>
                    </a:lnTo>
                    <a:lnTo>
                      <a:pt x="156" y="20"/>
                    </a:lnTo>
                    <a:lnTo>
                      <a:pt x="160" y="36"/>
                    </a:lnTo>
                    <a:lnTo>
                      <a:pt x="160" y="36"/>
                    </a:lnTo>
                    <a:lnTo>
                      <a:pt x="160" y="38"/>
                    </a:lnTo>
                    <a:lnTo>
                      <a:pt x="164" y="42"/>
                    </a:lnTo>
                    <a:lnTo>
                      <a:pt x="162" y="42"/>
                    </a:lnTo>
                    <a:lnTo>
                      <a:pt x="158" y="38"/>
                    </a:lnTo>
                    <a:lnTo>
                      <a:pt x="154" y="26"/>
                    </a:lnTo>
                    <a:lnTo>
                      <a:pt x="154" y="26"/>
                    </a:lnTo>
                    <a:lnTo>
                      <a:pt x="154" y="26"/>
                    </a:lnTo>
                    <a:lnTo>
                      <a:pt x="146" y="16"/>
                    </a:lnTo>
                    <a:lnTo>
                      <a:pt x="146" y="16"/>
                    </a:lnTo>
                    <a:lnTo>
                      <a:pt x="146" y="16"/>
                    </a:lnTo>
                    <a:lnTo>
                      <a:pt x="134" y="10"/>
                    </a:lnTo>
                    <a:lnTo>
                      <a:pt x="134" y="10"/>
                    </a:lnTo>
                    <a:lnTo>
                      <a:pt x="132" y="10"/>
                    </a:lnTo>
                    <a:lnTo>
                      <a:pt x="132" y="10"/>
                    </a:lnTo>
                    <a:lnTo>
                      <a:pt x="132" y="10"/>
                    </a:lnTo>
                    <a:lnTo>
                      <a:pt x="126" y="12"/>
                    </a:lnTo>
                    <a:lnTo>
                      <a:pt x="126" y="12"/>
                    </a:lnTo>
                    <a:lnTo>
                      <a:pt x="124" y="14"/>
                    </a:lnTo>
                    <a:lnTo>
                      <a:pt x="124" y="14"/>
                    </a:lnTo>
                    <a:lnTo>
                      <a:pt x="126" y="18"/>
                    </a:lnTo>
                    <a:lnTo>
                      <a:pt x="130" y="22"/>
                    </a:lnTo>
                    <a:lnTo>
                      <a:pt x="130" y="24"/>
                    </a:lnTo>
                    <a:lnTo>
                      <a:pt x="120" y="24"/>
                    </a:lnTo>
                    <a:lnTo>
                      <a:pt x="120" y="24"/>
                    </a:lnTo>
                    <a:lnTo>
                      <a:pt x="120" y="24"/>
                    </a:lnTo>
                    <a:lnTo>
                      <a:pt x="116" y="24"/>
                    </a:lnTo>
                    <a:lnTo>
                      <a:pt x="118" y="22"/>
                    </a:lnTo>
                    <a:lnTo>
                      <a:pt x="118" y="22"/>
                    </a:lnTo>
                    <a:lnTo>
                      <a:pt x="118" y="20"/>
                    </a:lnTo>
                    <a:lnTo>
                      <a:pt x="118" y="20"/>
                    </a:lnTo>
                    <a:lnTo>
                      <a:pt x="116" y="16"/>
                    </a:lnTo>
                    <a:lnTo>
                      <a:pt x="102" y="12"/>
                    </a:lnTo>
                    <a:lnTo>
                      <a:pt x="102" y="12"/>
                    </a:lnTo>
                    <a:lnTo>
                      <a:pt x="102" y="12"/>
                    </a:lnTo>
                    <a:lnTo>
                      <a:pt x="86" y="8"/>
                    </a:lnTo>
                    <a:lnTo>
                      <a:pt x="86" y="8"/>
                    </a:lnTo>
                    <a:lnTo>
                      <a:pt x="86" y="8"/>
                    </a:lnTo>
                    <a:lnTo>
                      <a:pt x="86" y="8"/>
                    </a:lnTo>
                    <a:lnTo>
                      <a:pt x="84" y="8"/>
                    </a:lnTo>
                    <a:lnTo>
                      <a:pt x="82" y="10"/>
                    </a:lnTo>
                    <a:lnTo>
                      <a:pt x="78" y="20"/>
                    </a:lnTo>
                    <a:lnTo>
                      <a:pt x="74" y="18"/>
                    </a:lnTo>
                    <a:lnTo>
                      <a:pt x="74" y="18"/>
                    </a:lnTo>
                    <a:lnTo>
                      <a:pt x="74" y="18"/>
                    </a:lnTo>
                    <a:lnTo>
                      <a:pt x="74" y="16"/>
                    </a:lnTo>
                    <a:lnTo>
                      <a:pt x="76" y="14"/>
                    </a:lnTo>
                    <a:lnTo>
                      <a:pt x="76" y="14"/>
                    </a:lnTo>
                    <a:lnTo>
                      <a:pt x="76" y="10"/>
                    </a:lnTo>
                    <a:lnTo>
                      <a:pt x="76" y="4"/>
                    </a:lnTo>
                    <a:lnTo>
                      <a:pt x="76" y="4"/>
                    </a:lnTo>
                    <a:lnTo>
                      <a:pt x="74" y="2"/>
                    </a:lnTo>
                    <a:lnTo>
                      <a:pt x="72" y="0"/>
                    </a:lnTo>
                    <a:lnTo>
                      <a:pt x="7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8" name="Freeform 27">
                <a:extLst>
                  <a:ext uri="{FF2B5EF4-FFF2-40B4-BE49-F238E27FC236}">
                    <a16:creationId xmlns:a16="http://schemas.microsoft.com/office/drawing/2014/main" id="{86A15A38-7B59-BCB6-7DE7-2AF08E30A33F}"/>
                  </a:ext>
                </a:extLst>
              </p:cNvPr>
              <p:cNvSpPr>
                <a:spLocks/>
              </p:cNvSpPr>
              <p:nvPr/>
            </p:nvSpPr>
            <p:spPr bwMode="auto">
              <a:xfrm>
                <a:off x="2203786" y="1927422"/>
                <a:ext cx="545227" cy="262048"/>
              </a:xfrm>
              <a:custGeom>
                <a:avLst/>
                <a:gdLst>
                  <a:gd name="T0" fmla="*/ 174 w 258"/>
                  <a:gd name="T1" fmla="*/ 4 h 124"/>
                  <a:gd name="T2" fmla="*/ 196 w 258"/>
                  <a:gd name="T3" fmla="*/ 22 h 124"/>
                  <a:gd name="T4" fmla="*/ 208 w 258"/>
                  <a:gd name="T5" fmla="*/ 48 h 124"/>
                  <a:gd name="T6" fmla="*/ 206 w 258"/>
                  <a:gd name="T7" fmla="*/ 60 h 124"/>
                  <a:gd name="T8" fmla="*/ 224 w 258"/>
                  <a:gd name="T9" fmla="*/ 74 h 124"/>
                  <a:gd name="T10" fmla="*/ 244 w 258"/>
                  <a:gd name="T11" fmla="*/ 82 h 124"/>
                  <a:gd name="T12" fmla="*/ 254 w 258"/>
                  <a:gd name="T13" fmla="*/ 94 h 124"/>
                  <a:gd name="T14" fmla="*/ 230 w 258"/>
                  <a:gd name="T15" fmla="*/ 96 h 124"/>
                  <a:gd name="T16" fmla="*/ 244 w 258"/>
                  <a:gd name="T17" fmla="*/ 106 h 124"/>
                  <a:gd name="T18" fmla="*/ 238 w 258"/>
                  <a:gd name="T19" fmla="*/ 116 h 124"/>
                  <a:gd name="T20" fmla="*/ 196 w 258"/>
                  <a:gd name="T21" fmla="*/ 116 h 124"/>
                  <a:gd name="T22" fmla="*/ 184 w 258"/>
                  <a:gd name="T23" fmla="*/ 112 h 124"/>
                  <a:gd name="T24" fmla="*/ 166 w 258"/>
                  <a:gd name="T25" fmla="*/ 112 h 124"/>
                  <a:gd name="T26" fmla="*/ 138 w 258"/>
                  <a:gd name="T27" fmla="*/ 122 h 124"/>
                  <a:gd name="T28" fmla="*/ 76 w 258"/>
                  <a:gd name="T29" fmla="*/ 118 h 124"/>
                  <a:gd name="T30" fmla="*/ 36 w 258"/>
                  <a:gd name="T31" fmla="*/ 108 h 124"/>
                  <a:gd name="T32" fmla="*/ 28 w 258"/>
                  <a:gd name="T33" fmla="*/ 84 h 124"/>
                  <a:gd name="T34" fmla="*/ 72 w 258"/>
                  <a:gd name="T35" fmla="*/ 80 h 124"/>
                  <a:gd name="T36" fmla="*/ 100 w 258"/>
                  <a:gd name="T37" fmla="*/ 82 h 124"/>
                  <a:gd name="T38" fmla="*/ 78 w 258"/>
                  <a:gd name="T39" fmla="*/ 70 h 124"/>
                  <a:gd name="T40" fmla="*/ 26 w 258"/>
                  <a:gd name="T41" fmla="*/ 72 h 124"/>
                  <a:gd name="T42" fmla="*/ 12 w 258"/>
                  <a:gd name="T43" fmla="*/ 56 h 124"/>
                  <a:gd name="T44" fmla="*/ 42 w 258"/>
                  <a:gd name="T45" fmla="*/ 52 h 124"/>
                  <a:gd name="T46" fmla="*/ 42 w 258"/>
                  <a:gd name="T47" fmla="*/ 48 h 124"/>
                  <a:gd name="T48" fmla="*/ 18 w 258"/>
                  <a:gd name="T49" fmla="*/ 52 h 124"/>
                  <a:gd name="T50" fmla="*/ 0 w 258"/>
                  <a:gd name="T51" fmla="*/ 46 h 124"/>
                  <a:gd name="T52" fmla="*/ 8 w 258"/>
                  <a:gd name="T53" fmla="*/ 32 h 124"/>
                  <a:gd name="T54" fmla="*/ 10 w 258"/>
                  <a:gd name="T55" fmla="*/ 20 h 124"/>
                  <a:gd name="T56" fmla="*/ 46 w 258"/>
                  <a:gd name="T57" fmla="*/ 4 h 124"/>
                  <a:gd name="T58" fmla="*/ 70 w 258"/>
                  <a:gd name="T59" fmla="*/ 8 h 124"/>
                  <a:gd name="T60" fmla="*/ 64 w 258"/>
                  <a:gd name="T61" fmla="*/ 16 h 124"/>
                  <a:gd name="T62" fmla="*/ 82 w 258"/>
                  <a:gd name="T63" fmla="*/ 8 h 124"/>
                  <a:gd name="T64" fmla="*/ 110 w 258"/>
                  <a:gd name="T65" fmla="*/ 16 h 124"/>
                  <a:gd name="T66" fmla="*/ 108 w 258"/>
                  <a:gd name="T67" fmla="*/ 26 h 124"/>
                  <a:gd name="T68" fmla="*/ 128 w 258"/>
                  <a:gd name="T69" fmla="*/ 24 h 124"/>
                  <a:gd name="T70" fmla="*/ 124 w 258"/>
                  <a:gd name="T71" fmla="*/ 12 h 124"/>
                  <a:gd name="T72" fmla="*/ 140 w 258"/>
                  <a:gd name="T73" fmla="*/ 14 h 124"/>
                  <a:gd name="T74" fmla="*/ 150 w 258"/>
                  <a:gd name="T75" fmla="*/ 34 h 124"/>
                  <a:gd name="T76" fmla="*/ 166 w 258"/>
                  <a:gd name="T77" fmla="*/ 40 h 124"/>
                  <a:gd name="T78" fmla="*/ 156 w 258"/>
                  <a:gd name="T79" fmla="*/ 14 h 124"/>
                  <a:gd name="T80" fmla="*/ 162 w 258"/>
                  <a:gd name="T8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8" h="124">
                    <a:moveTo>
                      <a:pt x="162" y="0"/>
                    </a:moveTo>
                    <a:lnTo>
                      <a:pt x="174" y="4"/>
                    </a:lnTo>
                    <a:lnTo>
                      <a:pt x="186" y="12"/>
                    </a:lnTo>
                    <a:lnTo>
                      <a:pt x="196" y="22"/>
                    </a:lnTo>
                    <a:lnTo>
                      <a:pt x="202" y="36"/>
                    </a:lnTo>
                    <a:lnTo>
                      <a:pt x="208" y="48"/>
                    </a:lnTo>
                    <a:lnTo>
                      <a:pt x="208" y="54"/>
                    </a:lnTo>
                    <a:lnTo>
                      <a:pt x="206" y="60"/>
                    </a:lnTo>
                    <a:lnTo>
                      <a:pt x="216" y="72"/>
                    </a:lnTo>
                    <a:lnTo>
                      <a:pt x="224" y="74"/>
                    </a:lnTo>
                    <a:lnTo>
                      <a:pt x="236" y="76"/>
                    </a:lnTo>
                    <a:lnTo>
                      <a:pt x="244" y="82"/>
                    </a:lnTo>
                    <a:lnTo>
                      <a:pt x="258" y="92"/>
                    </a:lnTo>
                    <a:lnTo>
                      <a:pt x="254" y="94"/>
                    </a:lnTo>
                    <a:lnTo>
                      <a:pt x="240" y="94"/>
                    </a:lnTo>
                    <a:lnTo>
                      <a:pt x="230" y="96"/>
                    </a:lnTo>
                    <a:lnTo>
                      <a:pt x="232" y="102"/>
                    </a:lnTo>
                    <a:lnTo>
                      <a:pt x="244" y="106"/>
                    </a:lnTo>
                    <a:lnTo>
                      <a:pt x="246" y="114"/>
                    </a:lnTo>
                    <a:lnTo>
                      <a:pt x="238" y="116"/>
                    </a:lnTo>
                    <a:lnTo>
                      <a:pt x="218" y="118"/>
                    </a:lnTo>
                    <a:lnTo>
                      <a:pt x="196" y="116"/>
                    </a:lnTo>
                    <a:lnTo>
                      <a:pt x="192" y="112"/>
                    </a:lnTo>
                    <a:lnTo>
                      <a:pt x="184" y="112"/>
                    </a:lnTo>
                    <a:lnTo>
                      <a:pt x="178" y="98"/>
                    </a:lnTo>
                    <a:lnTo>
                      <a:pt x="166" y="112"/>
                    </a:lnTo>
                    <a:lnTo>
                      <a:pt x="152" y="114"/>
                    </a:lnTo>
                    <a:lnTo>
                      <a:pt x="138" y="122"/>
                    </a:lnTo>
                    <a:lnTo>
                      <a:pt x="82" y="124"/>
                    </a:lnTo>
                    <a:lnTo>
                      <a:pt x="76" y="118"/>
                    </a:lnTo>
                    <a:lnTo>
                      <a:pt x="74" y="108"/>
                    </a:lnTo>
                    <a:lnTo>
                      <a:pt x="36" y="108"/>
                    </a:lnTo>
                    <a:lnTo>
                      <a:pt x="20" y="92"/>
                    </a:lnTo>
                    <a:lnTo>
                      <a:pt x="28" y="84"/>
                    </a:lnTo>
                    <a:lnTo>
                      <a:pt x="44" y="82"/>
                    </a:lnTo>
                    <a:lnTo>
                      <a:pt x="72" y="80"/>
                    </a:lnTo>
                    <a:lnTo>
                      <a:pt x="90" y="82"/>
                    </a:lnTo>
                    <a:lnTo>
                      <a:pt x="100" y="82"/>
                    </a:lnTo>
                    <a:lnTo>
                      <a:pt x="94" y="74"/>
                    </a:lnTo>
                    <a:lnTo>
                      <a:pt x="78" y="70"/>
                    </a:lnTo>
                    <a:lnTo>
                      <a:pt x="48" y="72"/>
                    </a:lnTo>
                    <a:lnTo>
                      <a:pt x="26" y="72"/>
                    </a:lnTo>
                    <a:lnTo>
                      <a:pt x="10" y="68"/>
                    </a:lnTo>
                    <a:lnTo>
                      <a:pt x="12" y="56"/>
                    </a:lnTo>
                    <a:lnTo>
                      <a:pt x="28" y="56"/>
                    </a:lnTo>
                    <a:lnTo>
                      <a:pt x="42" y="52"/>
                    </a:lnTo>
                    <a:lnTo>
                      <a:pt x="50" y="50"/>
                    </a:lnTo>
                    <a:lnTo>
                      <a:pt x="42" y="48"/>
                    </a:lnTo>
                    <a:lnTo>
                      <a:pt x="32" y="52"/>
                    </a:lnTo>
                    <a:lnTo>
                      <a:pt x="18" y="52"/>
                    </a:lnTo>
                    <a:lnTo>
                      <a:pt x="12" y="48"/>
                    </a:lnTo>
                    <a:lnTo>
                      <a:pt x="0" y="46"/>
                    </a:lnTo>
                    <a:lnTo>
                      <a:pt x="0" y="38"/>
                    </a:lnTo>
                    <a:lnTo>
                      <a:pt x="8" y="32"/>
                    </a:lnTo>
                    <a:lnTo>
                      <a:pt x="12" y="28"/>
                    </a:lnTo>
                    <a:lnTo>
                      <a:pt x="10" y="20"/>
                    </a:lnTo>
                    <a:lnTo>
                      <a:pt x="24" y="14"/>
                    </a:lnTo>
                    <a:lnTo>
                      <a:pt x="46" y="4"/>
                    </a:lnTo>
                    <a:lnTo>
                      <a:pt x="68" y="0"/>
                    </a:lnTo>
                    <a:lnTo>
                      <a:pt x="70" y="8"/>
                    </a:lnTo>
                    <a:lnTo>
                      <a:pt x="68" y="12"/>
                    </a:lnTo>
                    <a:lnTo>
                      <a:pt x="64" y="16"/>
                    </a:lnTo>
                    <a:lnTo>
                      <a:pt x="76" y="20"/>
                    </a:lnTo>
                    <a:lnTo>
                      <a:pt x="82" y="8"/>
                    </a:lnTo>
                    <a:lnTo>
                      <a:pt x="96" y="12"/>
                    </a:lnTo>
                    <a:lnTo>
                      <a:pt x="110" y="16"/>
                    </a:lnTo>
                    <a:lnTo>
                      <a:pt x="108" y="22"/>
                    </a:lnTo>
                    <a:lnTo>
                      <a:pt x="108" y="26"/>
                    </a:lnTo>
                    <a:lnTo>
                      <a:pt x="116" y="24"/>
                    </a:lnTo>
                    <a:lnTo>
                      <a:pt x="128" y="24"/>
                    </a:lnTo>
                    <a:lnTo>
                      <a:pt x="130" y="16"/>
                    </a:lnTo>
                    <a:lnTo>
                      <a:pt x="124" y="12"/>
                    </a:lnTo>
                    <a:lnTo>
                      <a:pt x="128" y="10"/>
                    </a:lnTo>
                    <a:lnTo>
                      <a:pt x="140" y="14"/>
                    </a:lnTo>
                    <a:lnTo>
                      <a:pt x="146" y="24"/>
                    </a:lnTo>
                    <a:lnTo>
                      <a:pt x="150" y="34"/>
                    </a:lnTo>
                    <a:lnTo>
                      <a:pt x="156" y="44"/>
                    </a:lnTo>
                    <a:lnTo>
                      <a:pt x="166" y="40"/>
                    </a:lnTo>
                    <a:lnTo>
                      <a:pt x="160" y="32"/>
                    </a:lnTo>
                    <a:lnTo>
                      <a:pt x="156" y="14"/>
                    </a:lnTo>
                    <a:lnTo>
                      <a:pt x="154" y="4"/>
                    </a:lnTo>
                    <a:lnTo>
                      <a:pt x="16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9" name="Freeform 28">
                <a:extLst>
                  <a:ext uri="{FF2B5EF4-FFF2-40B4-BE49-F238E27FC236}">
                    <a16:creationId xmlns:a16="http://schemas.microsoft.com/office/drawing/2014/main" id="{9793BE55-575C-74E4-6F06-76E612BDBB4C}"/>
                  </a:ext>
                </a:extLst>
              </p:cNvPr>
              <p:cNvSpPr>
                <a:spLocks/>
              </p:cNvSpPr>
              <p:nvPr/>
            </p:nvSpPr>
            <p:spPr bwMode="auto">
              <a:xfrm>
                <a:off x="2195332" y="1918969"/>
                <a:ext cx="562133" cy="278954"/>
              </a:xfrm>
              <a:custGeom>
                <a:avLst/>
                <a:gdLst>
                  <a:gd name="T0" fmla="*/ 48 w 266"/>
                  <a:gd name="T1" fmla="*/ 4 h 132"/>
                  <a:gd name="T2" fmla="*/ 12 w 266"/>
                  <a:gd name="T3" fmla="*/ 20 h 132"/>
                  <a:gd name="T4" fmla="*/ 10 w 266"/>
                  <a:gd name="T5" fmla="*/ 30 h 132"/>
                  <a:gd name="T6" fmla="*/ 0 w 266"/>
                  <a:gd name="T7" fmla="*/ 42 h 132"/>
                  <a:gd name="T8" fmla="*/ 4 w 266"/>
                  <a:gd name="T9" fmla="*/ 54 h 132"/>
                  <a:gd name="T10" fmla="*/ 16 w 266"/>
                  <a:gd name="T11" fmla="*/ 56 h 132"/>
                  <a:gd name="T12" fmla="*/ 10 w 266"/>
                  <a:gd name="T13" fmla="*/ 70 h 132"/>
                  <a:gd name="T14" fmla="*/ 28 w 266"/>
                  <a:gd name="T15" fmla="*/ 80 h 132"/>
                  <a:gd name="T16" fmla="*/ 52 w 266"/>
                  <a:gd name="T17" fmla="*/ 80 h 132"/>
                  <a:gd name="T18" fmla="*/ 78 w 266"/>
                  <a:gd name="T19" fmla="*/ 80 h 132"/>
                  <a:gd name="T20" fmla="*/ 76 w 266"/>
                  <a:gd name="T21" fmla="*/ 80 h 132"/>
                  <a:gd name="T22" fmla="*/ 28 w 266"/>
                  <a:gd name="T23" fmla="*/ 84 h 132"/>
                  <a:gd name="T24" fmla="*/ 22 w 266"/>
                  <a:gd name="T25" fmla="*/ 98 h 132"/>
                  <a:gd name="T26" fmla="*/ 76 w 266"/>
                  <a:gd name="T27" fmla="*/ 116 h 132"/>
                  <a:gd name="T28" fmla="*/ 82 w 266"/>
                  <a:gd name="T29" fmla="*/ 130 h 132"/>
                  <a:gd name="T30" fmla="*/ 86 w 266"/>
                  <a:gd name="T31" fmla="*/ 132 h 132"/>
                  <a:gd name="T32" fmla="*/ 158 w 266"/>
                  <a:gd name="T33" fmla="*/ 122 h 132"/>
                  <a:gd name="T34" fmla="*/ 180 w 266"/>
                  <a:gd name="T35" fmla="*/ 110 h 132"/>
                  <a:gd name="T36" fmla="*/ 188 w 266"/>
                  <a:gd name="T37" fmla="*/ 120 h 132"/>
                  <a:gd name="T38" fmla="*/ 200 w 266"/>
                  <a:gd name="T39" fmla="*/ 124 h 132"/>
                  <a:gd name="T40" fmla="*/ 222 w 266"/>
                  <a:gd name="T41" fmla="*/ 126 h 132"/>
                  <a:gd name="T42" fmla="*/ 242 w 266"/>
                  <a:gd name="T43" fmla="*/ 124 h 132"/>
                  <a:gd name="T44" fmla="*/ 254 w 266"/>
                  <a:gd name="T45" fmla="*/ 120 h 132"/>
                  <a:gd name="T46" fmla="*/ 248 w 266"/>
                  <a:gd name="T47" fmla="*/ 106 h 132"/>
                  <a:gd name="T48" fmla="*/ 258 w 266"/>
                  <a:gd name="T49" fmla="*/ 102 h 132"/>
                  <a:gd name="T50" fmla="*/ 266 w 266"/>
                  <a:gd name="T51" fmla="*/ 94 h 132"/>
                  <a:gd name="T52" fmla="*/ 242 w 266"/>
                  <a:gd name="T53" fmla="*/ 78 h 132"/>
                  <a:gd name="T54" fmla="*/ 222 w 266"/>
                  <a:gd name="T55" fmla="*/ 72 h 132"/>
                  <a:gd name="T56" fmla="*/ 216 w 266"/>
                  <a:gd name="T57" fmla="*/ 58 h 132"/>
                  <a:gd name="T58" fmla="*/ 208 w 266"/>
                  <a:gd name="T59" fmla="*/ 38 h 132"/>
                  <a:gd name="T60" fmla="*/ 194 w 266"/>
                  <a:gd name="T61" fmla="*/ 12 h 132"/>
                  <a:gd name="T62" fmla="*/ 180 w 266"/>
                  <a:gd name="T63" fmla="*/ 4 h 132"/>
                  <a:gd name="T64" fmla="*/ 166 w 266"/>
                  <a:gd name="T65" fmla="*/ 0 h 132"/>
                  <a:gd name="T66" fmla="*/ 156 w 266"/>
                  <a:gd name="T67" fmla="*/ 4 h 132"/>
                  <a:gd name="T68" fmla="*/ 160 w 266"/>
                  <a:gd name="T69" fmla="*/ 36 h 132"/>
                  <a:gd name="T70" fmla="*/ 162 w 266"/>
                  <a:gd name="T71" fmla="*/ 42 h 132"/>
                  <a:gd name="T72" fmla="*/ 154 w 266"/>
                  <a:gd name="T73" fmla="*/ 26 h 132"/>
                  <a:gd name="T74" fmla="*/ 134 w 266"/>
                  <a:gd name="T75" fmla="*/ 10 h 132"/>
                  <a:gd name="T76" fmla="*/ 132 w 266"/>
                  <a:gd name="T77" fmla="*/ 10 h 132"/>
                  <a:gd name="T78" fmla="*/ 124 w 266"/>
                  <a:gd name="T79" fmla="*/ 14 h 132"/>
                  <a:gd name="T80" fmla="*/ 120 w 266"/>
                  <a:gd name="T81" fmla="*/ 24 h 132"/>
                  <a:gd name="T82" fmla="*/ 118 w 266"/>
                  <a:gd name="T83" fmla="*/ 22 h 132"/>
                  <a:gd name="T84" fmla="*/ 116 w 266"/>
                  <a:gd name="T85" fmla="*/ 16 h 132"/>
                  <a:gd name="T86" fmla="*/ 86 w 266"/>
                  <a:gd name="T87" fmla="*/ 8 h 132"/>
                  <a:gd name="T88" fmla="*/ 84 w 266"/>
                  <a:gd name="T89" fmla="*/ 8 h 132"/>
                  <a:gd name="T90" fmla="*/ 74 w 266"/>
                  <a:gd name="T91" fmla="*/ 18 h 132"/>
                  <a:gd name="T92" fmla="*/ 76 w 266"/>
                  <a:gd name="T93" fmla="*/ 14 h 132"/>
                  <a:gd name="T94" fmla="*/ 74 w 266"/>
                  <a:gd name="T95"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6" h="132">
                    <a:moveTo>
                      <a:pt x="72" y="0"/>
                    </a:moveTo>
                    <a:lnTo>
                      <a:pt x="72" y="0"/>
                    </a:lnTo>
                    <a:lnTo>
                      <a:pt x="70" y="0"/>
                    </a:lnTo>
                    <a:lnTo>
                      <a:pt x="48" y="4"/>
                    </a:lnTo>
                    <a:lnTo>
                      <a:pt x="48" y="4"/>
                    </a:lnTo>
                    <a:lnTo>
                      <a:pt x="48" y="4"/>
                    </a:lnTo>
                    <a:lnTo>
                      <a:pt x="26" y="14"/>
                    </a:lnTo>
                    <a:lnTo>
                      <a:pt x="12" y="20"/>
                    </a:lnTo>
                    <a:lnTo>
                      <a:pt x="12" y="20"/>
                    </a:lnTo>
                    <a:lnTo>
                      <a:pt x="10" y="22"/>
                    </a:lnTo>
                    <a:lnTo>
                      <a:pt x="10" y="26"/>
                    </a:lnTo>
                    <a:lnTo>
                      <a:pt x="10" y="30"/>
                    </a:lnTo>
                    <a:lnTo>
                      <a:pt x="8" y="34"/>
                    </a:lnTo>
                    <a:lnTo>
                      <a:pt x="2" y="40"/>
                    </a:lnTo>
                    <a:lnTo>
                      <a:pt x="2" y="40"/>
                    </a:lnTo>
                    <a:lnTo>
                      <a:pt x="0" y="42"/>
                    </a:lnTo>
                    <a:lnTo>
                      <a:pt x="0" y="50"/>
                    </a:lnTo>
                    <a:lnTo>
                      <a:pt x="0" y="50"/>
                    </a:lnTo>
                    <a:lnTo>
                      <a:pt x="2" y="52"/>
                    </a:lnTo>
                    <a:lnTo>
                      <a:pt x="4" y="54"/>
                    </a:lnTo>
                    <a:lnTo>
                      <a:pt x="16" y="56"/>
                    </a:lnTo>
                    <a:lnTo>
                      <a:pt x="18" y="56"/>
                    </a:lnTo>
                    <a:lnTo>
                      <a:pt x="16" y="56"/>
                    </a:lnTo>
                    <a:lnTo>
                      <a:pt x="16" y="56"/>
                    </a:lnTo>
                    <a:lnTo>
                      <a:pt x="14" y="58"/>
                    </a:lnTo>
                    <a:lnTo>
                      <a:pt x="14" y="60"/>
                    </a:lnTo>
                    <a:lnTo>
                      <a:pt x="10" y="70"/>
                    </a:lnTo>
                    <a:lnTo>
                      <a:pt x="10" y="70"/>
                    </a:lnTo>
                    <a:lnTo>
                      <a:pt x="10" y="74"/>
                    </a:lnTo>
                    <a:lnTo>
                      <a:pt x="12" y="76"/>
                    </a:lnTo>
                    <a:lnTo>
                      <a:pt x="28" y="80"/>
                    </a:lnTo>
                    <a:lnTo>
                      <a:pt x="28" y="80"/>
                    </a:lnTo>
                    <a:lnTo>
                      <a:pt x="30" y="80"/>
                    </a:lnTo>
                    <a:lnTo>
                      <a:pt x="30" y="80"/>
                    </a:lnTo>
                    <a:lnTo>
                      <a:pt x="30" y="80"/>
                    </a:lnTo>
                    <a:lnTo>
                      <a:pt x="52" y="80"/>
                    </a:lnTo>
                    <a:lnTo>
                      <a:pt x="82" y="78"/>
                    </a:lnTo>
                    <a:lnTo>
                      <a:pt x="96" y="82"/>
                    </a:lnTo>
                    <a:lnTo>
                      <a:pt x="94" y="82"/>
                    </a:lnTo>
                    <a:lnTo>
                      <a:pt x="78" y="80"/>
                    </a:lnTo>
                    <a:lnTo>
                      <a:pt x="78" y="80"/>
                    </a:lnTo>
                    <a:lnTo>
                      <a:pt x="76" y="80"/>
                    </a:lnTo>
                    <a:lnTo>
                      <a:pt x="76" y="80"/>
                    </a:lnTo>
                    <a:lnTo>
                      <a:pt x="76" y="80"/>
                    </a:lnTo>
                    <a:lnTo>
                      <a:pt x="48" y="82"/>
                    </a:lnTo>
                    <a:lnTo>
                      <a:pt x="30" y="84"/>
                    </a:lnTo>
                    <a:lnTo>
                      <a:pt x="30" y="84"/>
                    </a:lnTo>
                    <a:lnTo>
                      <a:pt x="28" y="84"/>
                    </a:lnTo>
                    <a:lnTo>
                      <a:pt x="22" y="92"/>
                    </a:lnTo>
                    <a:lnTo>
                      <a:pt x="22" y="92"/>
                    </a:lnTo>
                    <a:lnTo>
                      <a:pt x="20" y="96"/>
                    </a:lnTo>
                    <a:lnTo>
                      <a:pt x="22" y="98"/>
                    </a:lnTo>
                    <a:lnTo>
                      <a:pt x="38" y="114"/>
                    </a:lnTo>
                    <a:lnTo>
                      <a:pt x="38" y="114"/>
                    </a:lnTo>
                    <a:lnTo>
                      <a:pt x="40" y="116"/>
                    </a:lnTo>
                    <a:lnTo>
                      <a:pt x="76" y="116"/>
                    </a:lnTo>
                    <a:lnTo>
                      <a:pt x="76" y="122"/>
                    </a:lnTo>
                    <a:lnTo>
                      <a:pt x="76" y="122"/>
                    </a:lnTo>
                    <a:lnTo>
                      <a:pt x="78" y="126"/>
                    </a:lnTo>
                    <a:lnTo>
                      <a:pt x="82" y="130"/>
                    </a:lnTo>
                    <a:lnTo>
                      <a:pt x="82" y="130"/>
                    </a:lnTo>
                    <a:lnTo>
                      <a:pt x="86" y="132"/>
                    </a:lnTo>
                    <a:lnTo>
                      <a:pt x="86" y="132"/>
                    </a:lnTo>
                    <a:lnTo>
                      <a:pt x="86" y="132"/>
                    </a:lnTo>
                    <a:lnTo>
                      <a:pt x="142" y="130"/>
                    </a:lnTo>
                    <a:lnTo>
                      <a:pt x="142" y="130"/>
                    </a:lnTo>
                    <a:lnTo>
                      <a:pt x="144" y="130"/>
                    </a:lnTo>
                    <a:lnTo>
                      <a:pt x="158" y="122"/>
                    </a:lnTo>
                    <a:lnTo>
                      <a:pt x="172" y="118"/>
                    </a:lnTo>
                    <a:lnTo>
                      <a:pt x="172" y="118"/>
                    </a:lnTo>
                    <a:lnTo>
                      <a:pt x="174" y="118"/>
                    </a:lnTo>
                    <a:lnTo>
                      <a:pt x="180" y="110"/>
                    </a:lnTo>
                    <a:lnTo>
                      <a:pt x="184" y="116"/>
                    </a:lnTo>
                    <a:lnTo>
                      <a:pt x="184" y="116"/>
                    </a:lnTo>
                    <a:lnTo>
                      <a:pt x="186" y="118"/>
                    </a:lnTo>
                    <a:lnTo>
                      <a:pt x="188" y="120"/>
                    </a:lnTo>
                    <a:lnTo>
                      <a:pt x="194" y="120"/>
                    </a:lnTo>
                    <a:lnTo>
                      <a:pt x="196" y="122"/>
                    </a:lnTo>
                    <a:lnTo>
                      <a:pt x="196" y="122"/>
                    </a:lnTo>
                    <a:lnTo>
                      <a:pt x="200" y="124"/>
                    </a:lnTo>
                    <a:lnTo>
                      <a:pt x="222" y="126"/>
                    </a:lnTo>
                    <a:lnTo>
                      <a:pt x="222" y="126"/>
                    </a:lnTo>
                    <a:lnTo>
                      <a:pt x="222" y="126"/>
                    </a:lnTo>
                    <a:lnTo>
                      <a:pt x="222" y="126"/>
                    </a:lnTo>
                    <a:lnTo>
                      <a:pt x="222" y="126"/>
                    </a:lnTo>
                    <a:lnTo>
                      <a:pt x="242" y="124"/>
                    </a:lnTo>
                    <a:lnTo>
                      <a:pt x="242" y="124"/>
                    </a:lnTo>
                    <a:lnTo>
                      <a:pt x="242" y="124"/>
                    </a:lnTo>
                    <a:lnTo>
                      <a:pt x="252" y="122"/>
                    </a:lnTo>
                    <a:lnTo>
                      <a:pt x="252" y="122"/>
                    </a:lnTo>
                    <a:lnTo>
                      <a:pt x="254" y="120"/>
                    </a:lnTo>
                    <a:lnTo>
                      <a:pt x="254" y="120"/>
                    </a:lnTo>
                    <a:lnTo>
                      <a:pt x="254" y="118"/>
                    </a:lnTo>
                    <a:lnTo>
                      <a:pt x="250" y="108"/>
                    </a:lnTo>
                    <a:lnTo>
                      <a:pt x="250" y="108"/>
                    </a:lnTo>
                    <a:lnTo>
                      <a:pt x="248" y="106"/>
                    </a:lnTo>
                    <a:lnTo>
                      <a:pt x="240" y="104"/>
                    </a:lnTo>
                    <a:lnTo>
                      <a:pt x="244" y="102"/>
                    </a:lnTo>
                    <a:lnTo>
                      <a:pt x="258" y="102"/>
                    </a:lnTo>
                    <a:lnTo>
                      <a:pt x="258" y="102"/>
                    </a:lnTo>
                    <a:lnTo>
                      <a:pt x="260" y="102"/>
                    </a:lnTo>
                    <a:lnTo>
                      <a:pt x="264" y="98"/>
                    </a:lnTo>
                    <a:lnTo>
                      <a:pt x="264" y="98"/>
                    </a:lnTo>
                    <a:lnTo>
                      <a:pt x="266" y="94"/>
                    </a:lnTo>
                    <a:lnTo>
                      <a:pt x="266" y="94"/>
                    </a:lnTo>
                    <a:lnTo>
                      <a:pt x="264" y="92"/>
                    </a:lnTo>
                    <a:lnTo>
                      <a:pt x="250" y="82"/>
                    </a:lnTo>
                    <a:lnTo>
                      <a:pt x="242" y="78"/>
                    </a:lnTo>
                    <a:lnTo>
                      <a:pt x="242" y="78"/>
                    </a:lnTo>
                    <a:lnTo>
                      <a:pt x="240" y="76"/>
                    </a:lnTo>
                    <a:lnTo>
                      <a:pt x="230" y="74"/>
                    </a:lnTo>
                    <a:lnTo>
                      <a:pt x="222" y="72"/>
                    </a:lnTo>
                    <a:lnTo>
                      <a:pt x="216" y="64"/>
                    </a:lnTo>
                    <a:lnTo>
                      <a:pt x="216" y="60"/>
                    </a:lnTo>
                    <a:lnTo>
                      <a:pt x="216" y="60"/>
                    </a:lnTo>
                    <a:lnTo>
                      <a:pt x="216" y="58"/>
                    </a:lnTo>
                    <a:lnTo>
                      <a:pt x="216" y="52"/>
                    </a:lnTo>
                    <a:lnTo>
                      <a:pt x="216" y="52"/>
                    </a:lnTo>
                    <a:lnTo>
                      <a:pt x="216" y="50"/>
                    </a:lnTo>
                    <a:lnTo>
                      <a:pt x="208" y="38"/>
                    </a:lnTo>
                    <a:lnTo>
                      <a:pt x="204" y="24"/>
                    </a:lnTo>
                    <a:lnTo>
                      <a:pt x="204" y="24"/>
                    </a:lnTo>
                    <a:lnTo>
                      <a:pt x="204" y="24"/>
                    </a:lnTo>
                    <a:lnTo>
                      <a:pt x="194" y="12"/>
                    </a:lnTo>
                    <a:lnTo>
                      <a:pt x="194" y="12"/>
                    </a:lnTo>
                    <a:lnTo>
                      <a:pt x="192" y="12"/>
                    </a:lnTo>
                    <a:lnTo>
                      <a:pt x="180" y="4"/>
                    </a:lnTo>
                    <a:lnTo>
                      <a:pt x="180" y="4"/>
                    </a:lnTo>
                    <a:lnTo>
                      <a:pt x="180" y="4"/>
                    </a:lnTo>
                    <a:lnTo>
                      <a:pt x="166" y="0"/>
                    </a:lnTo>
                    <a:lnTo>
                      <a:pt x="166" y="0"/>
                    </a:lnTo>
                    <a:lnTo>
                      <a:pt x="166" y="0"/>
                    </a:lnTo>
                    <a:lnTo>
                      <a:pt x="166" y="0"/>
                    </a:lnTo>
                    <a:lnTo>
                      <a:pt x="164" y="0"/>
                    </a:lnTo>
                    <a:lnTo>
                      <a:pt x="156" y="4"/>
                    </a:lnTo>
                    <a:lnTo>
                      <a:pt x="156" y="4"/>
                    </a:lnTo>
                    <a:lnTo>
                      <a:pt x="154" y="6"/>
                    </a:lnTo>
                    <a:lnTo>
                      <a:pt x="154" y="8"/>
                    </a:lnTo>
                    <a:lnTo>
                      <a:pt x="156" y="20"/>
                    </a:lnTo>
                    <a:lnTo>
                      <a:pt x="160" y="36"/>
                    </a:lnTo>
                    <a:lnTo>
                      <a:pt x="160" y="36"/>
                    </a:lnTo>
                    <a:lnTo>
                      <a:pt x="160" y="38"/>
                    </a:lnTo>
                    <a:lnTo>
                      <a:pt x="164" y="42"/>
                    </a:lnTo>
                    <a:lnTo>
                      <a:pt x="162" y="42"/>
                    </a:lnTo>
                    <a:lnTo>
                      <a:pt x="158" y="38"/>
                    </a:lnTo>
                    <a:lnTo>
                      <a:pt x="154" y="26"/>
                    </a:lnTo>
                    <a:lnTo>
                      <a:pt x="154" y="26"/>
                    </a:lnTo>
                    <a:lnTo>
                      <a:pt x="154" y="26"/>
                    </a:lnTo>
                    <a:lnTo>
                      <a:pt x="146" y="16"/>
                    </a:lnTo>
                    <a:lnTo>
                      <a:pt x="146" y="16"/>
                    </a:lnTo>
                    <a:lnTo>
                      <a:pt x="146" y="16"/>
                    </a:lnTo>
                    <a:lnTo>
                      <a:pt x="134" y="10"/>
                    </a:lnTo>
                    <a:lnTo>
                      <a:pt x="134" y="10"/>
                    </a:lnTo>
                    <a:lnTo>
                      <a:pt x="132" y="10"/>
                    </a:lnTo>
                    <a:lnTo>
                      <a:pt x="132" y="10"/>
                    </a:lnTo>
                    <a:lnTo>
                      <a:pt x="132" y="10"/>
                    </a:lnTo>
                    <a:lnTo>
                      <a:pt x="126" y="12"/>
                    </a:lnTo>
                    <a:lnTo>
                      <a:pt x="126" y="12"/>
                    </a:lnTo>
                    <a:lnTo>
                      <a:pt x="124" y="14"/>
                    </a:lnTo>
                    <a:lnTo>
                      <a:pt x="124" y="14"/>
                    </a:lnTo>
                    <a:lnTo>
                      <a:pt x="126" y="18"/>
                    </a:lnTo>
                    <a:lnTo>
                      <a:pt x="130" y="22"/>
                    </a:lnTo>
                    <a:lnTo>
                      <a:pt x="130" y="24"/>
                    </a:lnTo>
                    <a:lnTo>
                      <a:pt x="120" y="24"/>
                    </a:lnTo>
                    <a:lnTo>
                      <a:pt x="120" y="24"/>
                    </a:lnTo>
                    <a:lnTo>
                      <a:pt x="120" y="24"/>
                    </a:lnTo>
                    <a:lnTo>
                      <a:pt x="116" y="24"/>
                    </a:lnTo>
                    <a:lnTo>
                      <a:pt x="118" y="22"/>
                    </a:lnTo>
                    <a:lnTo>
                      <a:pt x="118" y="22"/>
                    </a:lnTo>
                    <a:lnTo>
                      <a:pt x="118" y="20"/>
                    </a:lnTo>
                    <a:lnTo>
                      <a:pt x="118" y="20"/>
                    </a:lnTo>
                    <a:lnTo>
                      <a:pt x="116" y="16"/>
                    </a:lnTo>
                    <a:lnTo>
                      <a:pt x="102" y="12"/>
                    </a:lnTo>
                    <a:lnTo>
                      <a:pt x="102" y="12"/>
                    </a:lnTo>
                    <a:lnTo>
                      <a:pt x="102" y="12"/>
                    </a:lnTo>
                    <a:lnTo>
                      <a:pt x="86" y="8"/>
                    </a:lnTo>
                    <a:lnTo>
                      <a:pt x="86" y="8"/>
                    </a:lnTo>
                    <a:lnTo>
                      <a:pt x="86" y="8"/>
                    </a:lnTo>
                    <a:lnTo>
                      <a:pt x="86" y="8"/>
                    </a:lnTo>
                    <a:lnTo>
                      <a:pt x="84" y="8"/>
                    </a:lnTo>
                    <a:lnTo>
                      <a:pt x="82" y="10"/>
                    </a:lnTo>
                    <a:lnTo>
                      <a:pt x="78" y="20"/>
                    </a:lnTo>
                    <a:lnTo>
                      <a:pt x="74" y="18"/>
                    </a:lnTo>
                    <a:lnTo>
                      <a:pt x="74" y="18"/>
                    </a:lnTo>
                    <a:lnTo>
                      <a:pt x="74" y="18"/>
                    </a:lnTo>
                    <a:lnTo>
                      <a:pt x="74" y="16"/>
                    </a:lnTo>
                    <a:lnTo>
                      <a:pt x="76" y="14"/>
                    </a:lnTo>
                    <a:lnTo>
                      <a:pt x="76" y="14"/>
                    </a:lnTo>
                    <a:lnTo>
                      <a:pt x="76" y="10"/>
                    </a:lnTo>
                    <a:lnTo>
                      <a:pt x="76" y="4"/>
                    </a:lnTo>
                    <a:lnTo>
                      <a:pt x="76" y="4"/>
                    </a:lnTo>
                    <a:lnTo>
                      <a:pt x="74" y="2"/>
                    </a:lnTo>
                    <a:lnTo>
                      <a:pt x="72" y="0"/>
                    </a:lnTo>
                    <a:lnTo>
                      <a:pt x="7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0" name="Freeform 29">
                <a:extLst>
                  <a:ext uri="{FF2B5EF4-FFF2-40B4-BE49-F238E27FC236}">
                    <a16:creationId xmlns:a16="http://schemas.microsoft.com/office/drawing/2014/main" id="{D08B5632-C6B5-C922-C902-CDC88440DA15}"/>
                  </a:ext>
                </a:extLst>
              </p:cNvPr>
              <p:cNvSpPr>
                <a:spLocks/>
              </p:cNvSpPr>
              <p:nvPr/>
            </p:nvSpPr>
            <p:spPr bwMode="auto">
              <a:xfrm>
                <a:off x="2246051" y="1711866"/>
                <a:ext cx="363485" cy="160610"/>
              </a:xfrm>
              <a:custGeom>
                <a:avLst/>
                <a:gdLst>
                  <a:gd name="T0" fmla="*/ 54 w 172"/>
                  <a:gd name="T1" fmla="*/ 72 h 76"/>
                  <a:gd name="T2" fmla="*/ 46 w 172"/>
                  <a:gd name="T3" fmla="*/ 64 h 76"/>
                  <a:gd name="T4" fmla="*/ 46 w 172"/>
                  <a:gd name="T5" fmla="*/ 62 h 76"/>
                  <a:gd name="T6" fmla="*/ 58 w 172"/>
                  <a:gd name="T7" fmla="*/ 56 h 76"/>
                  <a:gd name="T8" fmla="*/ 86 w 172"/>
                  <a:gd name="T9" fmla="*/ 54 h 76"/>
                  <a:gd name="T10" fmla="*/ 52 w 172"/>
                  <a:gd name="T11" fmla="*/ 52 h 76"/>
                  <a:gd name="T12" fmla="*/ 54 w 172"/>
                  <a:gd name="T13" fmla="*/ 46 h 76"/>
                  <a:gd name="T14" fmla="*/ 46 w 172"/>
                  <a:gd name="T15" fmla="*/ 54 h 76"/>
                  <a:gd name="T16" fmla="*/ 30 w 172"/>
                  <a:gd name="T17" fmla="*/ 58 h 76"/>
                  <a:gd name="T18" fmla="*/ 28 w 172"/>
                  <a:gd name="T19" fmla="*/ 58 h 76"/>
                  <a:gd name="T20" fmla="*/ 4 w 172"/>
                  <a:gd name="T21" fmla="*/ 54 h 76"/>
                  <a:gd name="T22" fmla="*/ 0 w 172"/>
                  <a:gd name="T23" fmla="*/ 44 h 76"/>
                  <a:gd name="T24" fmla="*/ 2 w 172"/>
                  <a:gd name="T25" fmla="*/ 42 h 76"/>
                  <a:gd name="T26" fmla="*/ 6 w 172"/>
                  <a:gd name="T27" fmla="*/ 40 h 76"/>
                  <a:gd name="T28" fmla="*/ 4 w 172"/>
                  <a:gd name="T29" fmla="*/ 38 h 76"/>
                  <a:gd name="T30" fmla="*/ 12 w 172"/>
                  <a:gd name="T31" fmla="*/ 32 h 76"/>
                  <a:gd name="T32" fmla="*/ 16 w 172"/>
                  <a:gd name="T33" fmla="*/ 30 h 76"/>
                  <a:gd name="T34" fmla="*/ 14 w 172"/>
                  <a:gd name="T35" fmla="*/ 28 h 76"/>
                  <a:gd name="T36" fmla="*/ 18 w 172"/>
                  <a:gd name="T37" fmla="*/ 20 h 76"/>
                  <a:gd name="T38" fmla="*/ 46 w 172"/>
                  <a:gd name="T39" fmla="*/ 12 h 76"/>
                  <a:gd name="T40" fmla="*/ 54 w 172"/>
                  <a:gd name="T41" fmla="*/ 18 h 76"/>
                  <a:gd name="T42" fmla="*/ 68 w 172"/>
                  <a:gd name="T43" fmla="*/ 18 h 76"/>
                  <a:gd name="T44" fmla="*/ 90 w 172"/>
                  <a:gd name="T45" fmla="*/ 32 h 76"/>
                  <a:gd name="T46" fmla="*/ 92 w 172"/>
                  <a:gd name="T47" fmla="*/ 38 h 76"/>
                  <a:gd name="T48" fmla="*/ 120 w 172"/>
                  <a:gd name="T49" fmla="*/ 36 h 76"/>
                  <a:gd name="T50" fmla="*/ 104 w 172"/>
                  <a:gd name="T51" fmla="*/ 32 h 76"/>
                  <a:gd name="T52" fmla="*/ 114 w 172"/>
                  <a:gd name="T53" fmla="*/ 26 h 76"/>
                  <a:gd name="T54" fmla="*/ 104 w 172"/>
                  <a:gd name="T55" fmla="*/ 20 h 76"/>
                  <a:gd name="T56" fmla="*/ 104 w 172"/>
                  <a:gd name="T57" fmla="*/ 18 h 76"/>
                  <a:gd name="T58" fmla="*/ 116 w 172"/>
                  <a:gd name="T59" fmla="*/ 0 h 76"/>
                  <a:gd name="T60" fmla="*/ 118 w 172"/>
                  <a:gd name="T61" fmla="*/ 0 h 76"/>
                  <a:gd name="T62" fmla="*/ 128 w 172"/>
                  <a:gd name="T63" fmla="*/ 2 h 76"/>
                  <a:gd name="T64" fmla="*/ 134 w 172"/>
                  <a:gd name="T65" fmla="*/ 14 h 76"/>
                  <a:gd name="T66" fmla="*/ 134 w 172"/>
                  <a:gd name="T67" fmla="*/ 26 h 76"/>
                  <a:gd name="T68" fmla="*/ 152 w 172"/>
                  <a:gd name="T69" fmla="*/ 26 h 76"/>
                  <a:gd name="T70" fmla="*/ 166 w 172"/>
                  <a:gd name="T71" fmla="*/ 24 h 76"/>
                  <a:gd name="T72" fmla="*/ 172 w 172"/>
                  <a:gd name="T73" fmla="*/ 30 h 76"/>
                  <a:gd name="T74" fmla="*/ 172 w 172"/>
                  <a:gd name="T75" fmla="*/ 44 h 76"/>
                  <a:gd name="T76" fmla="*/ 164 w 172"/>
                  <a:gd name="T77" fmla="*/ 54 h 76"/>
                  <a:gd name="T78" fmla="*/ 152 w 172"/>
                  <a:gd name="T79" fmla="*/ 60 h 76"/>
                  <a:gd name="T80" fmla="*/ 150 w 172"/>
                  <a:gd name="T81" fmla="*/ 60 h 76"/>
                  <a:gd name="T82" fmla="*/ 122 w 172"/>
                  <a:gd name="T83" fmla="*/ 60 h 76"/>
                  <a:gd name="T84" fmla="*/ 68 w 172"/>
                  <a:gd name="T85" fmla="*/ 76 h 76"/>
                  <a:gd name="T86" fmla="*/ 68 w 172"/>
                  <a:gd name="T8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 h="76">
                    <a:moveTo>
                      <a:pt x="68" y="76"/>
                    </a:moveTo>
                    <a:lnTo>
                      <a:pt x="54" y="72"/>
                    </a:lnTo>
                    <a:lnTo>
                      <a:pt x="54" y="72"/>
                    </a:lnTo>
                    <a:lnTo>
                      <a:pt x="52" y="72"/>
                    </a:lnTo>
                    <a:lnTo>
                      <a:pt x="46" y="64"/>
                    </a:lnTo>
                    <a:lnTo>
                      <a:pt x="46" y="64"/>
                    </a:lnTo>
                    <a:lnTo>
                      <a:pt x="44" y="64"/>
                    </a:lnTo>
                    <a:lnTo>
                      <a:pt x="44" y="64"/>
                    </a:lnTo>
                    <a:lnTo>
                      <a:pt x="46" y="62"/>
                    </a:lnTo>
                    <a:lnTo>
                      <a:pt x="56" y="56"/>
                    </a:lnTo>
                    <a:lnTo>
                      <a:pt x="56" y="56"/>
                    </a:lnTo>
                    <a:lnTo>
                      <a:pt x="58" y="56"/>
                    </a:lnTo>
                    <a:lnTo>
                      <a:pt x="74" y="56"/>
                    </a:lnTo>
                    <a:lnTo>
                      <a:pt x="86" y="54"/>
                    </a:lnTo>
                    <a:lnTo>
                      <a:pt x="86" y="54"/>
                    </a:lnTo>
                    <a:lnTo>
                      <a:pt x="54" y="54"/>
                    </a:lnTo>
                    <a:lnTo>
                      <a:pt x="54" y="54"/>
                    </a:lnTo>
                    <a:lnTo>
                      <a:pt x="52" y="52"/>
                    </a:lnTo>
                    <a:lnTo>
                      <a:pt x="52" y="52"/>
                    </a:lnTo>
                    <a:lnTo>
                      <a:pt x="52" y="50"/>
                    </a:lnTo>
                    <a:lnTo>
                      <a:pt x="54" y="46"/>
                    </a:lnTo>
                    <a:lnTo>
                      <a:pt x="50" y="48"/>
                    </a:lnTo>
                    <a:lnTo>
                      <a:pt x="46" y="54"/>
                    </a:lnTo>
                    <a:lnTo>
                      <a:pt x="46" y="54"/>
                    </a:lnTo>
                    <a:lnTo>
                      <a:pt x="46" y="54"/>
                    </a:lnTo>
                    <a:lnTo>
                      <a:pt x="30" y="58"/>
                    </a:lnTo>
                    <a:lnTo>
                      <a:pt x="30" y="58"/>
                    </a:lnTo>
                    <a:lnTo>
                      <a:pt x="30" y="58"/>
                    </a:lnTo>
                    <a:lnTo>
                      <a:pt x="30" y="58"/>
                    </a:lnTo>
                    <a:lnTo>
                      <a:pt x="28" y="58"/>
                    </a:lnTo>
                    <a:lnTo>
                      <a:pt x="20" y="54"/>
                    </a:lnTo>
                    <a:lnTo>
                      <a:pt x="4" y="54"/>
                    </a:lnTo>
                    <a:lnTo>
                      <a:pt x="4" y="54"/>
                    </a:lnTo>
                    <a:lnTo>
                      <a:pt x="2" y="52"/>
                    </a:lnTo>
                    <a:lnTo>
                      <a:pt x="0" y="44"/>
                    </a:lnTo>
                    <a:lnTo>
                      <a:pt x="0" y="44"/>
                    </a:lnTo>
                    <a:lnTo>
                      <a:pt x="0" y="42"/>
                    </a:lnTo>
                    <a:lnTo>
                      <a:pt x="0" y="42"/>
                    </a:lnTo>
                    <a:lnTo>
                      <a:pt x="2" y="42"/>
                    </a:lnTo>
                    <a:lnTo>
                      <a:pt x="8" y="42"/>
                    </a:lnTo>
                    <a:lnTo>
                      <a:pt x="6" y="40"/>
                    </a:lnTo>
                    <a:lnTo>
                      <a:pt x="6" y="40"/>
                    </a:lnTo>
                    <a:lnTo>
                      <a:pt x="4" y="40"/>
                    </a:lnTo>
                    <a:lnTo>
                      <a:pt x="4" y="40"/>
                    </a:lnTo>
                    <a:lnTo>
                      <a:pt x="4" y="38"/>
                    </a:lnTo>
                    <a:lnTo>
                      <a:pt x="10" y="32"/>
                    </a:lnTo>
                    <a:lnTo>
                      <a:pt x="10" y="32"/>
                    </a:lnTo>
                    <a:lnTo>
                      <a:pt x="12" y="32"/>
                    </a:lnTo>
                    <a:lnTo>
                      <a:pt x="20" y="30"/>
                    </a:lnTo>
                    <a:lnTo>
                      <a:pt x="16" y="30"/>
                    </a:lnTo>
                    <a:lnTo>
                      <a:pt x="16" y="30"/>
                    </a:lnTo>
                    <a:lnTo>
                      <a:pt x="14" y="28"/>
                    </a:lnTo>
                    <a:lnTo>
                      <a:pt x="14" y="28"/>
                    </a:lnTo>
                    <a:lnTo>
                      <a:pt x="14" y="28"/>
                    </a:lnTo>
                    <a:lnTo>
                      <a:pt x="16" y="22"/>
                    </a:lnTo>
                    <a:lnTo>
                      <a:pt x="16" y="22"/>
                    </a:lnTo>
                    <a:lnTo>
                      <a:pt x="18" y="20"/>
                    </a:lnTo>
                    <a:lnTo>
                      <a:pt x="32" y="14"/>
                    </a:lnTo>
                    <a:lnTo>
                      <a:pt x="32" y="14"/>
                    </a:lnTo>
                    <a:lnTo>
                      <a:pt x="46" y="12"/>
                    </a:lnTo>
                    <a:lnTo>
                      <a:pt x="46" y="12"/>
                    </a:lnTo>
                    <a:lnTo>
                      <a:pt x="48" y="12"/>
                    </a:lnTo>
                    <a:lnTo>
                      <a:pt x="54" y="18"/>
                    </a:lnTo>
                    <a:lnTo>
                      <a:pt x="60" y="18"/>
                    </a:lnTo>
                    <a:lnTo>
                      <a:pt x="68" y="18"/>
                    </a:lnTo>
                    <a:lnTo>
                      <a:pt x="68" y="18"/>
                    </a:lnTo>
                    <a:lnTo>
                      <a:pt x="68" y="18"/>
                    </a:lnTo>
                    <a:lnTo>
                      <a:pt x="82" y="24"/>
                    </a:lnTo>
                    <a:lnTo>
                      <a:pt x="90" y="32"/>
                    </a:lnTo>
                    <a:lnTo>
                      <a:pt x="90" y="32"/>
                    </a:lnTo>
                    <a:lnTo>
                      <a:pt x="92" y="34"/>
                    </a:lnTo>
                    <a:lnTo>
                      <a:pt x="92" y="38"/>
                    </a:lnTo>
                    <a:lnTo>
                      <a:pt x="92" y="38"/>
                    </a:lnTo>
                    <a:lnTo>
                      <a:pt x="120" y="38"/>
                    </a:lnTo>
                    <a:lnTo>
                      <a:pt x="120" y="36"/>
                    </a:lnTo>
                    <a:lnTo>
                      <a:pt x="106" y="34"/>
                    </a:lnTo>
                    <a:lnTo>
                      <a:pt x="106" y="34"/>
                    </a:lnTo>
                    <a:lnTo>
                      <a:pt x="104" y="32"/>
                    </a:lnTo>
                    <a:lnTo>
                      <a:pt x="104" y="32"/>
                    </a:lnTo>
                    <a:lnTo>
                      <a:pt x="106" y="30"/>
                    </a:lnTo>
                    <a:lnTo>
                      <a:pt x="114" y="26"/>
                    </a:lnTo>
                    <a:lnTo>
                      <a:pt x="114" y="24"/>
                    </a:lnTo>
                    <a:lnTo>
                      <a:pt x="104" y="20"/>
                    </a:lnTo>
                    <a:lnTo>
                      <a:pt x="104" y="20"/>
                    </a:lnTo>
                    <a:lnTo>
                      <a:pt x="104" y="20"/>
                    </a:lnTo>
                    <a:lnTo>
                      <a:pt x="104" y="20"/>
                    </a:lnTo>
                    <a:lnTo>
                      <a:pt x="104" y="18"/>
                    </a:lnTo>
                    <a:lnTo>
                      <a:pt x="108" y="10"/>
                    </a:lnTo>
                    <a:lnTo>
                      <a:pt x="116" y="0"/>
                    </a:lnTo>
                    <a:lnTo>
                      <a:pt x="116" y="0"/>
                    </a:lnTo>
                    <a:lnTo>
                      <a:pt x="118" y="0"/>
                    </a:lnTo>
                    <a:lnTo>
                      <a:pt x="118" y="0"/>
                    </a:lnTo>
                    <a:lnTo>
                      <a:pt x="118" y="0"/>
                    </a:lnTo>
                    <a:lnTo>
                      <a:pt x="126" y="2"/>
                    </a:lnTo>
                    <a:lnTo>
                      <a:pt x="126" y="2"/>
                    </a:lnTo>
                    <a:lnTo>
                      <a:pt x="128" y="2"/>
                    </a:lnTo>
                    <a:lnTo>
                      <a:pt x="130" y="8"/>
                    </a:lnTo>
                    <a:lnTo>
                      <a:pt x="134" y="14"/>
                    </a:lnTo>
                    <a:lnTo>
                      <a:pt x="134" y="14"/>
                    </a:lnTo>
                    <a:lnTo>
                      <a:pt x="136" y="16"/>
                    </a:lnTo>
                    <a:lnTo>
                      <a:pt x="134" y="20"/>
                    </a:lnTo>
                    <a:lnTo>
                      <a:pt x="134" y="26"/>
                    </a:lnTo>
                    <a:lnTo>
                      <a:pt x="146" y="30"/>
                    </a:lnTo>
                    <a:lnTo>
                      <a:pt x="150" y="30"/>
                    </a:lnTo>
                    <a:lnTo>
                      <a:pt x="152" y="26"/>
                    </a:lnTo>
                    <a:lnTo>
                      <a:pt x="152" y="26"/>
                    </a:lnTo>
                    <a:lnTo>
                      <a:pt x="154" y="24"/>
                    </a:lnTo>
                    <a:lnTo>
                      <a:pt x="166" y="24"/>
                    </a:lnTo>
                    <a:lnTo>
                      <a:pt x="166" y="24"/>
                    </a:lnTo>
                    <a:lnTo>
                      <a:pt x="166" y="24"/>
                    </a:lnTo>
                    <a:lnTo>
                      <a:pt x="172" y="30"/>
                    </a:lnTo>
                    <a:lnTo>
                      <a:pt x="172" y="30"/>
                    </a:lnTo>
                    <a:lnTo>
                      <a:pt x="172" y="32"/>
                    </a:lnTo>
                    <a:lnTo>
                      <a:pt x="172" y="44"/>
                    </a:lnTo>
                    <a:lnTo>
                      <a:pt x="172" y="44"/>
                    </a:lnTo>
                    <a:lnTo>
                      <a:pt x="172" y="46"/>
                    </a:lnTo>
                    <a:lnTo>
                      <a:pt x="164" y="54"/>
                    </a:lnTo>
                    <a:lnTo>
                      <a:pt x="164" y="54"/>
                    </a:lnTo>
                    <a:lnTo>
                      <a:pt x="164" y="54"/>
                    </a:lnTo>
                    <a:lnTo>
                      <a:pt x="152" y="60"/>
                    </a:lnTo>
                    <a:lnTo>
                      <a:pt x="152" y="60"/>
                    </a:lnTo>
                    <a:lnTo>
                      <a:pt x="150" y="60"/>
                    </a:lnTo>
                    <a:lnTo>
                      <a:pt x="150" y="60"/>
                    </a:lnTo>
                    <a:lnTo>
                      <a:pt x="150" y="60"/>
                    </a:lnTo>
                    <a:lnTo>
                      <a:pt x="134" y="56"/>
                    </a:lnTo>
                    <a:lnTo>
                      <a:pt x="122" y="60"/>
                    </a:lnTo>
                    <a:lnTo>
                      <a:pt x="104" y="62"/>
                    </a:lnTo>
                    <a:lnTo>
                      <a:pt x="88" y="70"/>
                    </a:lnTo>
                    <a:lnTo>
                      <a:pt x="68" y="76"/>
                    </a:lnTo>
                    <a:lnTo>
                      <a:pt x="68" y="76"/>
                    </a:lnTo>
                    <a:lnTo>
                      <a:pt x="68" y="76"/>
                    </a:lnTo>
                    <a:lnTo>
                      <a:pt x="68" y="76"/>
                    </a:lnTo>
                    <a:lnTo>
                      <a:pt x="68" y="76"/>
                    </a:lnTo>
                    <a:lnTo>
                      <a:pt x="68" y="7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1" name="Freeform 30">
                <a:extLst>
                  <a:ext uri="{FF2B5EF4-FFF2-40B4-BE49-F238E27FC236}">
                    <a16:creationId xmlns:a16="http://schemas.microsoft.com/office/drawing/2014/main" id="{0CFF2EBF-80E0-ED57-CFC3-D655342F1497}"/>
                  </a:ext>
                </a:extLst>
              </p:cNvPr>
              <p:cNvSpPr>
                <a:spLocks noEditPoints="1"/>
              </p:cNvSpPr>
              <p:nvPr/>
            </p:nvSpPr>
            <p:spPr bwMode="auto">
              <a:xfrm>
                <a:off x="2241825" y="1707640"/>
                <a:ext cx="371938" cy="169063"/>
              </a:xfrm>
              <a:custGeom>
                <a:avLst/>
                <a:gdLst>
                  <a:gd name="T0" fmla="*/ 136 w 176"/>
                  <a:gd name="T1" fmla="*/ 18 h 80"/>
                  <a:gd name="T2" fmla="*/ 152 w 176"/>
                  <a:gd name="T3" fmla="*/ 34 h 80"/>
                  <a:gd name="T4" fmla="*/ 172 w 176"/>
                  <a:gd name="T5" fmla="*/ 46 h 80"/>
                  <a:gd name="T6" fmla="*/ 122 w 176"/>
                  <a:gd name="T7" fmla="*/ 60 h 80"/>
                  <a:gd name="T8" fmla="*/ 56 w 176"/>
                  <a:gd name="T9" fmla="*/ 72 h 80"/>
                  <a:gd name="T10" fmla="*/ 90 w 176"/>
                  <a:gd name="T11" fmla="*/ 58 h 80"/>
                  <a:gd name="T12" fmla="*/ 60 w 176"/>
                  <a:gd name="T13" fmla="*/ 46 h 80"/>
                  <a:gd name="T14" fmla="*/ 22 w 176"/>
                  <a:gd name="T15" fmla="*/ 54 h 80"/>
                  <a:gd name="T16" fmla="*/ 8 w 176"/>
                  <a:gd name="T17" fmla="*/ 40 h 80"/>
                  <a:gd name="T18" fmla="*/ 20 w 176"/>
                  <a:gd name="T19" fmla="*/ 24 h 80"/>
                  <a:gd name="T20" fmla="*/ 56 w 176"/>
                  <a:gd name="T21" fmla="*/ 22 h 80"/>
                  <a:gd name="T22" fmla="*/ 92 w 176"/>
                  <a:gd name="T23" fmla="*/ 36 h 80"/>
                  <a:gd name="T24" fmla="*/ 124 w 176"/>
                  <a:gd name="T25" fmla="*/ 42 h 80"/>
                  <a:gd name="T26" fmla="*/ 118 w 176"/>
                  <a:gd name="T27" fmla="*/ 24 h 80"/>
                  <a:gd name="T28" fmla="*/ 120 w 176"/>
                  <a:gd name="T29" fmla="*/ 0 h 80"/>
                  <a:gd name="T30" fmla="*/ 110 w 176"/>
                  <a:gd name="T31" fmla="*/ 10 h 80"/>
                  <a:gd name="T32" fmla="*/ 104 w 176"/>
                  <a:gd name="T33" fmla="*/ 22 h 80"/>
                  <a:gd name="T34" fmla="*/ 108 w 176"/>
                  <a:gd name="T35" fmla="*/ 30 h 80"/>
                  <a:gd name="T36" fmla="*/ 104 w 176"/>
                  <a:gd name="T37" fmla="*/ 34 h 80"/>
                  <a:gd name="T38" fmla="*/ 96 w 176"/>
                  <a:gd name="T39" fmla="*/ 38 h 80"/>
                  <a:gd name="T40" fmla="*/ 84 w 176"/>
                  <a:gd name="T41" fmla="*/ 26 h 80"/>
                  <a:gd name="T42" fmla="*/ 72 w 176"/>
                  <a:gd name="T43" fmla="*/ 18 h 80"/>
                  <a:gd name="T44" fmla="*/ 62 w 176"/>
                  <a:gd name="T45" fmla="*/ 18 h 80"/>
                  <a:gd name="T46" fmla="*/ 48 w 176"/>
                  <a:gd name="T47" fmla="*/ 12 h 80"/>
                  <a:gd name="T48" fmla="*/ 34 w 176"/>
                  <a:gd name="T49" fmla="*/ 14 h 80"/>
                  <a:gd name="T50" fmla="*/ 18 w 176"/>
                  <a:gd name="T51" fmla="*/ 22 h 80"/>
                  <a:gd name="T52" fmla="*/ 14 w 176"/>
                  <a:gd name="T53" fmla="*/ 32 h 80"/>
                  <a:gd name="T54" fmla="*/ 6 w 176"/>
                  <a:gd name="T55" fmla="*/ 38 h 80"/>
                  <a:gd name="T56" fmla="*/ 4 w 176"/>
                  <a:gd name="T57" fmla="*/ 42 h 80"/>
                  <a:gd name="T58" fmla="*/ 2 w 176"/>
                  <a:gd name="T59" fmla="*/ 44 h 80"/>
                  <a:gd name="T60" fmla="*/ 4 w 176"/>
                  <a:gd name="T61" fmla="*/ 56 h 80"/>
                  <a:gd name="T62" fmla="*/ 30 w 176"/>
                  <a:gd name="T63" fmla="*/ 62 h 80"/>
                  <a:gd name="T64" fmla="*/ 48 w 176"/>
                  <a:gd name="T65" fmla="*/ 58 h 80"/>
                  <a:gd name="T66" fmla="*/ 52 w 176"/>
                  <a:gd name="T67" fmla="*/ 54 h 80"/>
                  <a:gd name="T68" fmla="*/ 56 w 176"/>
                  <a:gd name="T69" fmla="*/ 58 h 80"/>
                  <a:gd name="T70" fmla="*/ 44 w 176"/>
                  <a:gd name="T71" fmla="*/ 64 h 80"/>
                  <a:gd name="T72" fmla="*/ 54 w 176"/>
                  <a:gd name="T73" fmla="*/ 76 h 80"/>
                  <a:gd name="T74" fmla="*/ 70 w 176"/>
                  <a:gd name="T75" fmla="*/ 80 h 80"/>
                  <a:gd name="T76" fmla="*/ 92 w 176"/>
                  <a:gd name="T77" fmla="*/ 74 h 80"/>
                  <a:gd name="T78" fmla="*/ 124 w 176"/>
                  <a:gd name="T79" fmla="*/ 64 h 80"/>
                  <a:gd name="T80" fmla="*/ 152 w 176"/>
                  <a:gd name="T81" fmla="*/ 64 h 80"/>
                  <a:gd name="T82" fmla="*/ 166 w 176"/>
                  <a:gd name="T83" fmla="*/ 58 h 80"/>
                  <a:gd name="T84" fmla="*/ 176 w 176"/>
                  <a:gd name="T85" fmla="*/ 46 h 80"/>
                  <a:gd name="T86" fmla="*/ 170 w 176"/>
                  <a:gd name="T87" fmla="*/ 26 h 80"/>
                  <a:gd name="T88" fmla="*/ 156 w 176"/>
                  <a:gd name="T89" fmla="*/ 24 h 80"/>
                  <a:gd name="T90" fmla="*/ 138 w 176"/>
                  <a:gd name="T91" fmla="*/ 26 h 80"/>
                  <a:gd name="T92" fmla="*/ 138 w 176"/>
                  <a:gd name="T93" fmla="*/ 16 h 80"/>
                  <a:gd name="T94" fmla="*/ 130 w 176"/>
                  <a:gd name="T95" fmla="*/ 2 h 80"/>
                  <a:gd name="T96" fmla="*/ 120 w 176"/>
                  <a:gd name="T9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6" h="80">
                    <a:moveTo>
                      <a:pt x="120" y="4"/>
                    </a:moveTo>
                    <a:lnTo>
                      <a:pt x="128" y="6"/>
                    </a:lnTo>
                    <a:lnTo>
                      <a:pt x="130" y="10"/>
                    </a:lnTo>
                    <a:lnTo>
                      <a:pt x="136" y="18"/>
                    </a:lnTo>
                    <a:lnTo>
                      <a:pt x="134" y="22"/>
                    </a:lnTo>
                    <a:lnTo>
                      <a:pt x="136" y="30"/>
                    </a:lnTo>
                    <a:lnTo>
                      <a:pt x="148" y="34"/>
                    </a:lnTo>
                    <a:lnTo>
                      <a:pt x="152" y="34"/>
                    </a:lnTo>
                    <a:lnTo>
                      <a:pt x="156" y="28"/>
                    </a:lnTo>
                    <a:lnTo>
                      <a:pt x="168" y="28"/>
                    </a:lnTo>
                    <a:lnTo>
                      <a:pt x="172" y="34"/>
                    </a:lnTo>
                    <a:lnTo>
                      <a:pt x="172" y="46"/>
                    </a:lnTo>
                    <a:lnTo>
                      <a:pt x="166" y="54"/>
                    </a:lnTo>
                    <a:lnTo>
                      <a:pt x="152" y="60"/>
                    </a:lnTo>
                    <a:lnTo>
                      <a:pt x="136" y="54"/>
                    </a:lnTo>
                    <a:lnTo>
                      <a:pt x="122" y="60"/>
                    </a:lnTo>
                    <a:lnTo>
                      <a:pt x="106" y="62"/>
                    </a:lnTo>
                    <a:lnTo>
                      <a:pt x="90" y="70"/>
                    </a:lnTo>
                    <a:lnTo>
                      <a:pt x="70" y="76"/>
                    </a:lnTo>
                    <a:lnTo>
                      <a:pt x="56" y="72"/>
                    </a:lnTo>
                    <a:lnTo>
                      <a:pt x="48" y="66"/>
                    </a:lnTo>
                    <a:lnTo>
                      <a:pt x="60" y="60"/>
                    </a:lnTo>
                    <a:lnTo>
                      <a:pt x="76" y="60"/>
                    </a:lnTo>
                    <a:lnTo>
                      <a:pt x="90" y="58"/>
                    </a:lnTo>
                    <a:lnTo>
                      <a:pt x="92" y="54"/>
                    </a:lnTo>
                    <a:lnTo>
                      <a:pt x="76" y="54"/>
                    </a:lnTo>
                    <a:lnTo>
                      <a:pt x="56" y="54"/>
                    </a:lnTo>
                    <a:lnTo>
                      <a:pt x="60" y="46"/>
                    </a:lnTo>
                    <a:lnTo>
                      <a:pt x="50" y="48"/>
                    </a:lnTo>
                    <a:lnTo>
                      <a:pt x="46" y="54"/>
                    </a:lnTo>
                    <a:lnTo>
                      <a:pt x="32" y="58"/>
                    </a:lnTo>
                    <a:lnTo>
                      <a:pt x="22" y="54"/>
                    </a:lnTo>
                    <a:lnTo>
                      <a:pt x="6" y="54"/>
                    </a:lnTo>
                    <a:lnTo>
                      <a:pt x="4" y="46"/>
                    </a:lnTo>
                    <a:lnTo>
                      <a:pt x="20" y="44"/>
                    </a:lnTo>
                    <a:lnTo>
                      <a:pt x="8" y="40"/>
                    </a:lnTo>
                    <a:lnTo>
                      <a:pt x="14" y="36"/>
                    </a:lnTo>
                    <a:lnTo>
                      <a:pt x="34" y="34"/>
                    </a:lnTo>
                    <a:lnTo>
                      <a:pt x="18" y="30"/>
                    </a:lnTo>
                    <a:lnTo>
                      <a:pt x="20" y="24"/>
                    </a:lnTo>
                    <a:lnTo>
                      <a:pt x="28" y="22"/>
                    </a:lnTo>
                    <a:lnTo>
                      <a:pt x="34" y="18"/>
                    </a:lnTo>
                    <a:lnTo>
                      <a:pt x="48" y="16"/>
                    </a:lnTo>
                    <a:lnTo>
                      <a:pt x="56" y="22"/>
                    </a:lnTo>
                    <a:lnTo>
                      <a:pt x="62" y="22"/>
                    </a:lnTo>
                    <a:lnTo>
                      <a:pt x="70" y="22"/>
                    </a:lnTo>
                    <a:lnTo>
                      <a:pt x="82" y="28"/>
                    </a:lnTo>
                    <a:lnTo>
                      <a:pt x="92" y="36"/>
                    </a:lnTo>
                    <a:lnTo>
                      <a:pt x="92" y="38"/>
                    </a:lnTo>
                    <a:lnTo>
                      <a:pt x="92" y="40"/>
                    </a:lnTo>
                    <a:lnTo>
                      <a:pt x="92" y="42"/>
                    </a:lnTo>
                    <a:lnTo>
                      <a:pt x="124" y="42"/>
                    </a:lnTo>
                    <a:lnTo>
                      <a:pt x="124" y="38"/>
                    </a:lnTo>
                    <a:lnTo>
                      <a:pt x="108" y="34"/>
                    </a:lnTo>
                    <a:lnTo>
                      <a:pt x="120" y="28"/>
                    </a:lnTo>
                    <a:lnTo>
                      <a:pt x="118" y="24"/>
                    </a:lnTo>
                    <a:lnTo>
                      <a:pt x="108" y="22"/>
                    </a:lnTo>
                    <a:lnTo>
                      <a:pt x="112" y="12"/>
                    </a:lnTo>
                    <a:lnTo>
                      <a:pt x="120" y="4"/>
                    </a:lnTo>
                    <a:close/>
                    <a:moveTo>
                      <a:pt x="120" y="0"/>
                    </a:moveTo>
                    <a:lnTo>
                      <a:pt x="120" y="0"/>
                    </a:lnTo>
                    <a:lnTo>
                      <a:pt x="116" y="0"/>
                    </a:lnTo>
                    <a:lnTo>
                      <a:pt x="110" y="10"/>
                    </a:lnTo>
                    <a:lnTo>
                      <a:pt x="110" y="10"/>
                    </a:lnTo>
                    <a:lnTo>
                      <a:pt x="108" y="10"/>
                    </a:lnTo>
                    <a:lnTo>
                      <a:pt x="104" y="20"/>
                    </a:lnTo>
                    <a:lnTo>
                      <a:pt x="104" y="20"/>
                    </a:lnTo>
                    <a:lnTo>
                      <a:pt x="104" y="22"/>
                    </a:lnTo>
                    <a:lnTo>
                      <a:pt x="104" y="22"/>
                    </a:lnTo>
                    <a:lnTo>
                      <a:pt x="106" y="24"/>
                    </a:lnTo>
                    <a:lnTo>
                      <a:pt x="112" y="28"/>
                    </a:lnTo>
                    <a:lnTo>
                      <a:pt x="108" y="30"/>
                    </a:lnTo>
                    <a:lnTo>
                      <a:pt x="108" y="30"/>
                    </a:lnTo>
                    <a:lnTo>
                      <a:pt x="106" y="32"/>
                    </a:lnTo>
                    <a:lnTo>
                      <a:pt x="104" y="34"/>
                    </a:lnTo>
                    <a:lnTo>
                      <a:pt x="104" y="34"/>
                    </a:lnTo>
                    <a:lnTo>
                      <a:pt x="106" y="36"/>
                    </a:lnTo>
                    <a:lnTo>
                      <a:pt x="108" y="38"/>
                    </a:lnTo>
                    <a:lnTo>
                      <a:pt x="112" y="38"/>
                    </a:lnTo>
                    <a:lnTo>
                      <a:pt x="96" y="38"/>
                    </a:lnTo>
                    <a:lnTo>
                      <a:pt x="96" y="36"/>
                    </a:lnTo>
                    <a:lnTo>
                      <a:pt x="96" y="36"/>
                    </a:lnTo>
                    <a:lnTo>
                      <a:pt x="94" y="32"/>
                    </a:lnTo>
                    <a:lnTo>
                      <a:pt x="84" y="26"/>
                    </a:lnTo>
                    <a:lnTo>
                      <a:pt x="84" y="26"/>
                    </a:lnTo>
                    <a:lnTo>
                      <a:pt x="84" y="24"/>
                    </a:lnTo>
                    <a:lnTo>
                      <a:pt x="72" y="18"/>
                    </a:lnTo>
                    <a:lnTo>
                      <a:pt x="72" y="18"/>
                    </a:lnTo>
                    <a:lnTo>
                      <a:pt x="70" y="18"/>
                    </a:lnTo>
                    <a:lnTo>
                      <a:pt x="62" y="18"/>
                    </a:lnTo>
                    <a:lnTo>
                      <a:pt x="62" y="18"/>
                    </a:lnTo>
                    <a:lnTo>
                      <a:pt x="62" y="18"/>
                    </a:lnTo>
                    <a:lnTo>
                      <a:pt x="58" y="18"/>
                    </a:lnTo>
                    <a:lnTo>
                      <a:pt x="52" y="12"/>
                    </a:lnTo>
                    <a:lnTo>
                      <a:pt x="52" y="12"/>
                    </a:lnTo>
                    <a:lnTo>
                      <a:pt x="48" y="12"/>
                    </a:lnTo>
                    <a:lnTo>
                      <a:pt x="48" y="12"/>
                    </a:lnTo>
                    <a:lnTo>
                      <a:pt x="48" y="12"/>
                    </a:lnTo>
                    <a:lnTo>
                      <a:pt x="34" y="14"/>
                    </a:lnTo>
                    <a:lnTo>
                      <a:pt x="34" y="14"/>
                    </a:lnTo>
                    <a:lnTo>
                      <a:pt x="32" y="14"/>
                    </a:lnTo>
                    <a:lnTo>
                      <a:pt x="26" y="18"/>
                    </a:lnTo>
                    <a:lnTo>
                      <a:pt x="18" y="22"/>
                    </a:lnTo>
                    <a:lnTo>
                      <a:pt x="18" y="22"/>
                    </a:lnTo>
                    <a:lnTo>
                      <a:pt x="16" y="24"/>
                    </a:lnTo>
                    <a:lnTo>
                      <a:pt x="14" y="28"/>
                    </a:lnTo>
                    <a:lnTo>
                      <a:pt x="14" y="28"/>
                    </a:lnTo>
                    <a:lnTo>
                      <a:pt x="14" y="32"/>
                    </a:lnTo>
                    <a:lnTo>
                      <a:pt x="14" y="32"/>
                    </a:lnTo>
                    <a:lnTo>
                      <a:pt x="14" y="32"/>
                    </a:lnTo>
                    <a:lnTo>
                      <a:pt x="10" y="32"/>
                    </a:lnTo>
                    <a:lnTo>
                      <a:pt x="6" y="38"/>
                    </a:lnTo>
                    <a:lnTo>
                      <a:pt x="6" y="38"/>
                    </a:lnTo>
                    <a:lnTo>
                      <a:pt x="4" y="42"/>
                    </a:lnTo>
                    <a:lnTo>
                      <a:pt x="4" y="42"/>
                    </a:lnTo>
                    <a:lnTo>
                      <a:pt x="4" y="42"/>
                    </a:lnTo>
                    <a:lnTo>
                      <a:pt x="4" y="42"/>
                    </a:lnTo>
                    <a:lnTo>
                      <a:pt x="4" y="42"/>
                    </a:lnTo>
                    <a:lnTo>
                      <a:pt x="2" y="44"/>
                    </a:lnTo>
                    <a:lnTo>
                      <a:pt x="2" y="44"/>
                    </a:lnTo>
                    <a:lnTo>
                      <a:pt x="0" y="46"/>
                    </a:lnTo>
                    <a:lnTo>
                      <a:pt x="2" y="54"/>
                    </a:lnTo>
                    <a:lnTo>
                      <a:pt x="2" y="54"/>
                    </a:lnTo>
                    <a:lnTo>
                      <a:pt x="4" y="56"/>
                    </a:lnTo>
                    <a:lnTo>
                      <a:pt x="6" y="58"/>
                    </a:lnTo>
                    <a:lnTo>
                      <a:pt x="22" y="58"/>
                    </a:lnTo>
                    <a:lnTo>
                      <a:pt x="30" y="62"/>
                    </a:lnTo>
                    <a:lnTo>
                      <a:pt x="30" y="62"/>
                    </a:lnTo>
                    <a:lnTo>
                      <a:pt x="32" y="62"/>
                    </a:lnTo>
                    <a:lnTo>
                      <a:pt x="32" y="62"/>
                    </a:lnTo>
                    <a:lnTo>
                      <a:pt x="32" y="62"/>
                    </a:lnTo>
                    <a:lnTo>
                      <a:pt x="48" y="58"/>
                    </a:lnTo>
                    <a:lnTo>
                      <a:pt x="48" y="58"/>
                    </a:lnTo>
                    <a:lnTo>
                      <a:pt x="50" y="56"/>
                    </a:lnTo>
                    <a:lnTo>
                      <a:pt x="52" y="54"/>
                    </a:lnTo>
                    <a:lnTo>
                      <a:pt x="52" y="54"/>
                    </a:lnTo>
                    <a:lnTo>
                      <a:pt x="52" y="56"/>
                    </a:lnTo>
                    <a:lnTo>
                      <a:pt x="52" y="56"/>
                    </a:lnTo>
                    <a:lnTo>
                      <a:pt x="56" y="58"/>
                    </a:lnTo>
                    <a:lnTo>
                      <a:pt x="56" y="58"/>
                    </a:lnTo>
                    <a:lnTo>
                      <a:pt x="46" y="62"/>
                    </a:lnTo>
                    <a:lnTo>
                      <a:pt x="46" y="62"/>
                    </a:lnTo>
                    <a:lnTo>
                      <a:pt x="44" y="64"/>
                    </a:lnTo>
                    <a:lnTo>
                      <a:pt x="44" y="64"/>
                    </a:lnTo>
                    <a:lnTo>
                      <a:pt x="46" y="68"/>
                    </a:lnTo>
                    <a:lnTo>
                      <a:pt x="52" y="76"/>
                    </a:lnTo>
                    <a:lnTo>
                      <a:pt x="52" y="76"/>
                    </a:lnTo>
                    <a:lnTo>
                      <a:pt x="54" y="76"/>
                    </a:lnTo>
                    <a:lnTo>
                      <a:pt x="68" y="80"/>
                    </a:lnTo>
                    <a:lnTo>
                      <a:pt x="68" y="80"/>
                    </a:lnTo>
                    <a:lnTo>
                      <a:pt x="70" y="80"/>
                    </a:lnTo>
                    <a:lnTo>
                      <a:pt x="70" y="80"/>
                    </a:lnTo>
                    <a:lnTo>
                      <a:pt x="72" y="80"/>
                    </a:lnTo>
                    <a:lnTo>
                      <a:pt x="90" y="74"/>
                    </a:lnTo>
                    <a:lnTo>
                      <a:pt x="90" y="74"/>
                    </a:lnTo>
                    <a:lnTo>
                      <a:pt x="92" y="74"/>
                    </a:lnTo>
                    <a:lnTo>
                      <a:pt x="106" y="66"/>
                    </a:lnTo>
                    <a:lnTo>
                      <a:pt x="124" y="64"/>
                    </a:lnTo>
                    <a:lnTo>
                      <a:pt x="124" y="64"/>
                    </a:lnTo>
                    <a:lnTo>
                      <a:pt x="124" y="64"/>
                    </a:lnTo>
                    <a:lnTo>
                      <a:pt x="136" y="60"/>
                    </a:lnTo>
                    <a:lnTo>
                      <a:pt x="152" y="64"/>
                    </a:lnTo>
                    <a:lnTo>
                      <a:pt x="152" y="64"/>
                    </a:lnTo>
                    <a:lnTo>
                      <a:pt x="152" y="64"/>
                    </a:lnTo>
                    <a:lnTo>
                      <a:pt x="152" y="64"/>
                    </a:lnTo>
                    <a:lnTo>
                      <a:pt x="154" y="64"/>
                    </a:lnTo>
                    <a:lnTo>
                      <a:pt x="166" y="58"/>
                    </a:lnTo>
                    <a:lnTo>
                      <a:pt x="166" y="58"/>
                    </a:lnTo>
                    <a:lnTo>
                      <a:pt x="168" y="58"/>
                    </a:lnTo>
                    <a:lnTo>
                      <a:pt x="176" y="48"/>
                    </a:lnTo>
                    <a:lnTo>
                      <a:pt x="176" y="48"/>
                    </a:lnTo>
                    <a:lnTo>
                      <a:pt x="176" y="46"/>
                    </a:lnTo>
                    <a:lnTo>
                      <a:pt x="176" y="34"/>
                    </a:lnTo>
                    <a:lnTo>
                      <a:pt x="176" y="34"/>
                    </a:lnTo>
                    <a:lnTo>
                      <a:pt x="176" y="30"/>
                    </a:lnTo>
                    <a:lnTo>
                      <a:pt x="170" y="26"/>
                    </a:lnTo>
                    <a:lnTo>
                      <a:pt x="170" y="26"/>
                    </a:lnTo>
                    <a:lnTo>
                      <a:pt x="168" y="24"/>
                    </a:lnTo>
                    <a:lnTo>
                      <a:pt x="156" y="24"/>
                    </a:lnTo>
                    <a:lnTo>
                      <a:pt x="156" y="24"/>
                    </a:lnTo>
                    <a:lnTo>
                      <a:pt x="154" y="26"/>
                    </a:lnTo>
                    <a:lnTo>
                      <a:pt x="150" y="30"/>
                    </a:lnTo>
                    <a:lnTo>
                      <a:pt x="148" y="30"/>
                    </a:lnTo>
                    <a:lnTo>
                      <a:pt x="138" y="26"/>
                    </a:lnTo>
                    <a:lnTo>
                      <a:pt x="138" y="24"/>
                    </a:lnTo>
                    <a:lnTo>
                      <a:pt x="140" y="18"/>
                    </a:lnTo>
                    <a:lnTo>
                      <a:pt x="140" y="18"/>
                    </a:lnTo>
                    <a:lnTo>
                      <a:pt x="138" y="16"/>
                    </a:lnTo>
                    <a:lnTo>
                      <a:pt x="134" y="8"/>
                    </a:lnTo>
                    <a:lnTo>
                      <a:pt x="132" y="4"/>
                    </a:lnTo>
                    <a:lnTo>
                      <a:pt x="132" y="4"/>
                    </a:lnTo>
                    <a:lnTo>
                      <a:pt x="130" y="2"/>
                    </a:lnTo>
                    <a:lnTo>
                      <a:pt x="120" y="0"/>
                    </a:lnTo>
                    <a:lnTo>
                      <a:pt x="120" y="0"/>
                    </a:lnTo>
                    <a:lnTo>
                      <a:pt x="120" y="0"/>
                    </a:lnTo>
                    <a:lnTo>
                      <a:pt x="12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2" name="Freeform 31">
                <a:extLst>
                  <a:ext uri="{FF2B5EF4-FFF2-40B4-BE49-F238E27FC236}">
                    <a16:creationId xmlns:a16="http://schemas.microsoft.com/office/drawing/2014/main" id="{788AE4DB-5168-5C75-E861-60811E60D4E9}"/>
                  </a:ext>
                </a:extLst>
              </p:cNvPr>
              <p:cNvSpPr>
                <a:spLocks/>
              </p:cNvSpPr>
              <p:nvPr/>
            </p:nvSpPr>
            <p:spPr bwMode="auto">
              <a:xfrm>
                <a:off x="2250278" y="1716093"/>
                <a:ext cx="355032" cy="152157"/>
              </a:xfrm>
              <a:custGeom>
                <a:avLst/>
                <a:gdLst>
                  <a:gd name="T0" fmla="*/ 116 w 168"/>
                  <a:gd name="T1" fmla="*/ 0 h 72"/>
                  <a:gd name="T2" fmla="*/ 124 w 168"/>
                  <a:gd name="T3" fmla="*/ 2 h 72"/>
                  <a:gd name="T4" fmla="*/ 126 w 168"/>
                  <a:gd name="T5" fmla="*/ 6 h 72"/>
                  <a:gd name="T6" fmla="*/ 132 w 168"/>
                  <a:gd name="T7" fmla="*/ 14 h 72"/>
                  <a:gd name="T8" fmla="*/ 130 w 168"/>
                  <a:gd name="T9" fmla="*/ 18 h 72"/>
                  <a:gd name="T10" fmla="*/ 132 w 168"/>
                  <a:gd name="T11" fmla="*/ 26 h 72"/>
                  <a:gd name="T12" fmla="*/ 144 w 168"/>
                  <a:gd name="T13" fmla="*/ 30 h 72"/>
                  <a:gd name="T14" fmla="*/ 148 w 168"/>
                  <a:gd name="T15" fmla="*/ 30 h 72"/>
                  <a:gd name="T16" fmla="*/ 152 w 168"/>
                  <a:gd name="T17" fmla="*/ 24 h 72"/>
                  <a:gd name="T18" fmla="*/ 164 w 168"/>
                  <a:gd name="T19" fmla="*/ 24 h 72"/>
                  <a:gd name="T20" fmla="*/ 168 w 168"/>
                  <a:gd name="T21" fmla="*/ 30 h 72"/>
                  <a:gd name="T22" fmla="*/ 168 w 168"/>
                  <a:gd name="T23" fmla="*/ 42 h 72"/>
                  <a:gd name="T24" fmla="*/ 162 w 168"/>
                  <a:gd name="T25" fmla="*/ 50 h 72"/>
                  <a:gd name="T26" fmla="*/ 148 w 168"/>
                  <a:gd name="T27" fmla="*/ 56 h 72"/>
                  <a:gd name="T28" fmla="*/ 132 w 168"/>
                  <a:gd name="T29" fmla="*/ 50 h 72"/>
                  <a:gd name="T30" fmla="*/ 118 w 168"/>
                  <a:gd name="T31" fmla="*/ 56 h 72"/>
                  <a:gd name="T32" fmla="*/ 102 w 168"/>
                  <a:gd name="T33" fmla="*/ 58 h 72"/>
                  <a:gd name="T34" fmla="*/ 86 w 168"/>
                  <a:gd name="T35" fmla="*/ 66 h 72"/>
                  <a:gd name="T36" fmla="*/ 66 w 168"/>
                  <a:gd name="T37" fmla="*/ 72 h 72"/>
                  <a:gd name="T38" fmla="*/ 52 w 168"/>
                  <a:gd name="T39" fmla="*/ 68 h 72"/>
                  <a:gd name="T40" fmla="*/ 44 w 168"/>
                  <a:gd name="T41" fmla="*/ 62 h 72"/>
                  <a:gd name="T42" fmla="*/ 56 w 168"/>
                  <a:gd name="T43" fmla="*/ 56 h 72"/>
                  <a:gd name="T44" fmla="*/ 72 w 168"/>
                  <a:gd name="T45" fmla="*/ 56 h 72"/>
                  <a:gd name="T46" fmla="*/ 86 w 168"/>
                  <a:gd name="T47" fmla="*/ 54 h 72"/>
                  <a:gd name="T48" fmla="*/ 88 w 168"/>
                  <a:gd name="T49" fmla="*/ 50 h 72"/>
                  <a:gd name="T50" fmla="*/ 72 w 168"/>
                  <a:gd name="T51" fmla="*/ 50 h 72"/>
                  <a:gd name="T52" fmla="*/ 52 w 168"/>
                  <a:gd name="T53" fmla="*/ 50 h 72"/>
                  <a:gd name="T54" fmla="*/ 56 w 168"/>
                  <a:gd name="T55" fmla="*/ 42 h 72"/>
                  <a:gd name="T56" fmla="*/ 46 w 168"/>
                  <a:gd name="T57" fmla="*/ 44 h 72"/>
                  <a:gd name="T58" fmla="*/ 42 w 168"/>
                  <a:gd name="T59" fmla="*/ 50 h 72"/>
                  <a:gd name="T60" fmla="*/ 28 w 168"/>
                  <a:gd name="T61" fmla="*/ 54 h 72"/>
                  <a:gd name="T62" fmla="*/ 18 w 168"/>
                  <a:gd name="T63" fmla="*/ 50 h 72"/>
                  <a:gd name="T64" fmla="*/ 2 w 168"/>
                  <a:gd name="T65" fmla="*/ 50 h 72"/>
                  <a:gd name="T66" fmla="*/ 0 w 168"/>
                  <a:gd name="T67" fmla="*/ 42 h 72"/>
                  <a:gd name="T68" fmla="*/ 16 w 168"/>
                  <a:gd name="T69" fmla="*/ 40 h 72"/>
                  <a:gd name="T70" fmla="*/ 4 w 168"/>
                  <a:gd name="T71" fmla="*/ 36 h 72"/>
                  <a:gd name="T72" fmla="*/ 10 w 168"/>
                  <a:gd name="T73" fmla="*/ 32 h 72"/>
                  <a:gd name="T74" fmla="*/ 30 w 168"/>
                  <a:gd name="T75" fmla="*/ 30 h 72"/>
                  <a:gd name="T76" fmla="*/ 14 w 168"/>
                  <a:gd name="T77" fmla="*/ 26 h 72"/>
                  <a:gd name="T78" fmla="*/ 16 w 168"/>
                  <a:gd name="T79" fmla="*/ 20 h 72"/>
                  <a:gd name="T80" fmla="*/ 24 w 168"/>
                  <a:gd name="T81" fmla="*/ 18 h 72"/>
                  <a:gd name="T82" fmla="*/ 30 w 168"/>
                  <a:gd name="T83" fmla="*/ 14 h 72"/>
                  <a:gd name="T84" fmla="*/ 44 w 168"/>
                  <a:gd name="T85" fmla="*/ 12 h 72"/>
                  <a:gd name="T86" fmla="*/ 52 w 168"/>
                  <a:gd name="T87" fmla="*/ 18 h 72"/>
                  <a:gd name="T88" fmla="*/ 58 w 168"/>
                  <a:gd name="T89" fmla="*/ 18 h 72"/>
                  <a:gd name="T90" fmla="*/ 66 w 168"/>
                  <a:gd name="T91" fmla="*/ 18 h 72"/>
                  <a:gd name="T92" fmla="*/ 78 w 168"/>
                  <a:gd name="T93" fmla="*/ 24 h 72"/>
                  <a:gd name="T94" fmla="*/ 88 w 168"/>
                  <a:gd name="T95" fmla="*/ 32 h 72"/>
                  <a:gd name="T96" fmla="*/ 88 w 168"/>
                  <a:gd name="T97" fmla="*/ 34 h 72"/>
                  <a:gd name="T98" fmla="*/ 88 w 168"/>
                  <a:gd name="T99" fmla="*/ 36 h 72"/>
                  <a:gd name="T100" fmla="*/ 88 w 168"/>
                  <a:gd name="T101" fmla="*/ 38 h 72"/>
                  <a:gd name="T102" fmla="*/ 120 w 168"/>
                  <a:gd name="T103" fmla="*/ 38 h 72"/>
                  <a:gd name="T104" fmla="*/ 120 w 168"/>
                  <a:gd name="T105" fmla="*/ 34 h 72"/>
                  <a:gd name="T106" fmla="*/ 104 w 168"/>
                  <a:gd name="T107" fmla="*/ 30 h 72"/>
                  <a:gd name="T108" fmla="*/ 116 w 168"/>
                  <a:gd name="T109" fmla="*/ 24 h 72"/>
                  <a:gd name="T110" fmla="*/ 114 w 168"/>
                  <a:gd name="T111" fmla="*/ 20 h 72"/>
                  <a:gd name="T112" fmla="*/ 104 w 168"/>
                  <a:gd name="T113" fmla="*/ 18 h 72"/>
                  <a:gd name="T114" fmla="*/ 108 w 168"/>
                  <a:gd name="T115" fmla="*/ 8 h 72"/>
                  <a:gd name="T116" fmla="*/ 116 w 168"/>
                  <a:gd name="T11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 h="72">
                    <a:moveTo>
                      <a:pt x="116" y="0"/>
                    </a:moveTo>
                    <a:lnTo>
                      <a:pt x="124" y="2"/>
                    </a:lnTo>
                    <a:lnTo>
                      <a:pt x="126" y="6"/>
                    </a:lnTo>
                    <a:lnTo>
                      <a:pt x="132" y="14"/>
                    </a:lnTo>
                    <a:lnTo>
                      <a:pt x="130" y="18"/>
                    </a:lnTo>
                    <a:lnTo>
                      <a:pt x="132" y="26"/>
                    </a:lnTo>
                    <a:lnTo>
                      <a:pt x="144" y="30"/>
                    </a:lnTo>
                    <a:lnTo>
                      <a:pt x="148" y="30"/>
                    </a:lnTo>
                    <a:lnTo>
                      <a:pt x="152" y="24"/>
                    </a:lnTo>
                    <a:lnTo>
                      <a:pt x="164" y="24"/>
                    </a:lnTo>
                    <a:lnTo>
                      <a:pt x="168" y="30"/>
                    </a:lnTo>
                    <a:lnTo>
                      <a:pt x="168" y="42"/>
                    </a:lnTo>
                    <a:lnTo>
                      <a:pt x="162" y="50"/>
                    </a:lnTo>
                    <a:lnTo>
                      <a:pt x="148" y="56"/>
                    </a:lnTo>
                    <a:lnTo>
                      <a:pt x="132" y="50"/>
                    </a:lnTo>
                    <a:lnTo>
                      <a:pt x="118" y="56"/>
                    </a:lnTo>
                    <a:lnTo>
                      <a:pt x="102" y="58"/>
                    </a:lnTo>
                    <a:lnTo>
                      <a:pt x="86" y="66"/>
                    </a:lnTo>
                    <a:lnTo>
                      <a:pt x="66" y="72"/>
                    </a:lnTo>
                    <a:lnTo>
                      <a:pt x="52" y="68"/>
                    </a:lnTo>
                    <a:lnTo>
                      <a:pt x="44" y="62"/>
                    </a:lnTo>
                    <a:lnTo>
                      <a:pt x="56" y="56"/>
                    </a:lnTo>
                    <a:lnTo>
                      <a:pt x="72" y="56"/>
                    </a:lnTo>
                    <a:lnTo>
                      <a:pt x="86" y="54"/>
                    </a:lnTo>
                    <a:lnTo>
                      <a:pt x="88" y="50"/>
                    </a:lnTo>
                    <a:lnTo>
                      <a:pt x="72" y="50"/>
                    </a:lnTo>
                    <a:lnTo>
                      <a:pt x="52" y="50"/>
                    </a:lnTo>
                    <a:lnTo>
                      <a:pt x="56" y="42"/>
                    </a:lnTo>
                    <a:lnTo>
                      <a:pt x="46" y="44"/>
                    </a:lnTo>
                    <a:lnTo>
                      <a:pt x="42" y="50"/>
                    </a:lnTo>
                    <a:lnTo>
                      <a:pt x="28" y="54"/>
                    </a:lnTo>
                    <a:lnTo>
                      <a:pt x="18" y="50"/>
                    </a:lnTo>
                    <a:lnTo>
                      <a:pt x="2" y="50"/>
                    </a:lnTo>
                    <a:lnTo>
                      <a:pt x="0" y="42"/>
                    </a:lnTo>
                    <a:lnTo>
                      <a:pt x="16" y="40"/>
                    </a:lnTo>
                    <a:lnTo>
                      <a:pt x="4" y="36"/>
                    </a:lnTo>
                    <a:lnTo>
                      <a:pt x="10" y="32"/>
                    </a:lnTo>
                    <a:lnTo>
                      <a:pt x="30" y="30"/>
                    </a:lnTo>
                    <a:lnTo>
                      <a:pt x="14" y="26"/>
                    </a:lnTo>
                    <a:lnTo>
                      <a:pt x="16" y="20"/>
                    </a:lnTo>
                    <a:lnTo>
                      <a:pt x="24" y="18"/>
                    </a:lnTo>
                    <a:lnTo>
                      <a:pt x="30" y="14"/>
                    </a:lnTo>
                    <a:lnTo>
                      <a:pt x="44" y="12"/>
                    </a:lnTo>
                    <a:lnTo>
                      <a:pt x="52" y="18"/>
                    </a:lnTo>
                    <a:lnTo>
                      <a:pt x="58" y="18"/>
                    </a:lnTo>
                    <a:lnTo>
                      <a:pt x="66" y="18"/>
                    </a:lnTo>
                    <a:lnTo>
                      <a:pt x="78" y="24"/>
                    </a:lnTo>
                    <a:lnTo>
                      <a:pt x="88" y="32"/>
                    </a:lnTo>
                    <a:lnTo>
                      <a:pt x="88" y="34"/>
                    </a:lnTo>
                    <a:lnTo>
                      <a:pt x="88" y="36"/>
                    </a:lnTo>
                    <a:lnTo>
                      <a:pt x="88" y="38"/>
                    </a:lnTo>
                    <a:lnTo>
                      <a:pt x="120" y="38"/>
                    </a:lnTo>
                    <a:lnTo>
                      <a:pt x="120" y="34"/>
                    </a:lnTo>
                    <a:lnTo>
                      <a:pt x="104" y="30"/>
                    </a:lnTo>
                    <a:lnTo>
                      <a:pt x="116" y="24"/>
                    </a:lnTo>
                    <a:lnTo>
                      <a:pt x="114" y="20"/>
                    </a:lnTo>
                    <a:lnTo>
                      <a:pt x="104" y="18"/>
                    </a:lnTo>
                    <a:lnTo>
                      <a:pt x="108" y="8"/>
                    </a:lnTo>
                    <a:lnTo>
                      <a:pt x="1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3" name="Freeform 32">
                <a:extLst>
                  <a:ext uri="{FF2B5EF4-FFF2-40B4-BE49-F238E27FC236}">
                    <a16:creationId xmlns:a16="http://schemas.microsoft.com/office/drawing/2014/main" id="{97AB38AB-682B-1C99-B347-37155E50D5A1}"/>
                  </a:ext>
                </a:extLst>
              </p:cNvPr>
              <p:cNvSpPr>
                <a:spLocks/>
              </p:cNvSpPr>
              <p:nvPr/>
            </p:nvSpPr>
            <p:spPr bwMode="auto">
              <a:xfrm>
                <a:off x="2241825" y="1707640"/>
                <a:ext cx="371938" cy="169063"/>
              </a:xfrm>
              <a:custGeom>
                <a:avLst/>
                <a:gdLst>
                  <a:gd name="T0" fmla="*/ 116 w 176"/>
                  <a:gd name="T1" fmla="*/ 0 h 80"/>
                  <a:gd name="T2" fmla="*/ 108 w 176"/>
                  <a:gd name="T3" fmla="*/ 10 h 80"/>
                  <a:gd name="T4" fmla="*/ 104 w 176"/>
                  <a:gd name="T5" fmla="*/ 22 h 80"/>
                  <a:gd name="T6" fmla="*/ 112 w 176"/>
                  <a:gd name="T7" fmla="*/ 28 h 80"/>
                  <a:gd name="T8" fmla="*/ 106 w 176"/>
                  <a:gd name="T9" fmla="*/ 32 h 80"/>
                  <a:gd name="T10" fmla="*/ 106 w 176"/>
                  <a:gd name="T11" fmla="*/ 36 h 80"/>
                  <a:gd name="T12" fmla="*/ 96 w 176"/>
                  <a:gd name="T13" fmla="*/ 38 h 80"/>
                  <a:gd name="T14" fmla="*/ 94 w 176"/>
                  <a:gd name="T15" fmla="*/ 32 h 80"/>
                  <a:gd name="T16" fmla="*/ 84 w 176"/>
                  <a:gd name="T17" fmla="*/ 24 h 80"/>
                  <a:gd name="T18" fmla="*/ 70 w 176"/>
                  <a:gd name="T19" fmla="*/ 18 h 80"/>
                  <a:gd name="T20" fmla="*/ 62 w 176"/>
                  <a:gd name="T21" fmla="*/ 18 h 80"/>
                  <a:gd name="T22" fmla="*/ 52 w 176"/>
                  <a:gd name="T23" fmla="*/ 12 h 80"/>
                  <a:gd name="T24" fmla="*/ 48 w 176"/>
                  <a:gd name="T25" fmla="*/ 12 h 80"/>
                  <a:gd name="T26" fmla="*/ 32 w 176"/>
                  <a:gd name="T27" fmla="*/ 14 h 80"/>
                  <a:gd name="T28" fmla="*/ 18 w 176"/>
                  <a:gd name="T29" fmla="*/ 22 h 80"/>
                  <a:gd name="T30" fmla="*/ 14 w 176"/>
                  <a:gd name="T31" fmla="*/ 28 h 80"/>
                  <a:gd name="T32" fmla="*/ 14 w 176"/>
                  <a:gd name="T33" fmla="*/ 32 h 80"/>
                  <a:gd name="T34" fmla="*/ 6 w 176"/>
                  <a:gd name="T35" fmla="*/ 38 h 80"/>
                  <a:gd name="T36" fmla="*/ 4 w 176"/>
                  <a:gd name="T37" fmla="*/ 42 h 80"/>
                  <a:gd name="T38" fmla="*/ 2 w 176"/>
                  <a:gd name="T39" fmla="*/ 44 h 80"/>
                  <a:gd name="T40" fmla="*/ 2 w 176"/>
                  <a:gd name="T41" fmla="*/ 54 h 80"/>
                  <a:gd name="T42" fmla="*/ 6 w 176"/>
                  <a:gd name="T43" fmla="*/ 58 h 80"/>
                  <a:gd name="T44" fmla="*/ 30 w 176"/>
                  <a:gd name="T45" fmla="*/ 62 h 80"/>
                  <a:gd name="T46" fmla="*/ 32 w 176"/>
                  <a:gd name="T47" fmla="*/ 62 h 80"/>
                  <a:gd name="T48" fmla="*/ 50 w 176"/>
                  <a:gd name="T49" fmla="*/ 56 h 80"/>
                  <a:gd name="T50" fmla="*/ 52 w 176"/>
                  <a:gd name="T51" fmla="*/ 56 h 80"/>
                  <a:gd name="T52" fmla="*/ 56 w 176"/>
                  <a:gd name="T53" fmla="*/ 58 h 80"/>
                  <a:gd name="T54" fmla="*/ 44 w 176"/>
                  <a:gd name="T55" fmla="*/ 64 h 80"/>
                  <a:gd name="T56" fmla="*/ 52 w 176"/>
                  <a:gd name="T57" fmla="*/ 76 h 80"/>
                  <a:gd name="T58" fmla="*/ 68 w 176"/>
                  <a:gd name="T59" fmla="*/ 80 h 80"/>
                  <a:gd name="T60" fmla="*/ 70 w 176"/>
                  <a:gd name="T61" fmla="*/ 80 h 80"/>
                  <a:gd name="T62" fmla="*/ 90 w 176"/>
                  <a:gd name="T63" fmla="*/ 74 h 80"/>
                  <a:gd name="T64" fmla="*/ 124 w 176"/>
                  <a:gd name="T65" fmla="*/ 64 h 80"/>
                  <a:gd name="T66" fmla="*/ 136 w 176"/>
                  <a:gd name="T67" fmla="*/ 60 h 80"/>
                  <a:gd name="T68" fmla="*/ 152 w 176"/>
                  <a:gd name="T69" fmla="*/ 64 h 80"/>
                  <a:gd name="T70" fmla="*/ 166 w 176"/>
                  <a:gd name="T71" fmla="*/ 58 h 80"/>
                  <a:gd name="T72" fmla="*/ 176 w 176"/>
                  <a:gd name="T73" fmla="*/ 48 h 80"/>
                  <a:gd name="T74" fmla="*/ 176 w 176"/>
                  <a:gd name="T75" fmla="*/ 34 h 80"/>
                  <a:gd name="T76" fmla="*/ 170 w 176"/>
                  <a:gd name="T77" fmla="*/ 26 h 80"/>
                  <a:gd name="T78" fmla="*/ 156 w 176"/>
                  <a:gd name="T79" fmla="*/ 24 h 80"/>
                  <a:gd name="T80" fmla="*/ 150 w 176"/>
                  <a:gd name="T81" fmla="*/ 30 h 80"/>
                  <a:gd name="T82" fmla="*/ 138 w 176"/>
                  <a:gd name="T83" fmla="*/ 24 h 80"/>
                  <a:gd name="T84" fmla="*/ 138 w 176"/>
                  <a:gd name="T85" fmla="*/ 16 h 80"/>
                  <a:gd name="T86" fmla="*/ 132 w 176"/>
                  <a:gd name="T87" fmla="*/ 4 h 80"/>
                  <a:gd name="T88" fmla="*/ 120 w 176"/>
                  <a:gd name="T8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6" h="80">
                    <a:moveTo>
                      <a:pt x="120" y="0"/>
                    </a:moveTo>
                    <a:lnTo>
                      <a:pt x="120" y="0"/>
                    </a:lnTo>
                    <a:lnTo>
                      <a:pt x="116" y="0"/>
                    </a:lnTo>
                    <a:lnTo>
                      <a:pt x="110" y="10"/>
                    </a:lnTo>
                    <a:lnTo>
                      <a:pt x="110" y="10"/>
                    </a:lnTo>
                    <a:lnTo>
                      <a:pt x="108" y="10"/>
                    </a:lnTo>
                    <a:lnTo>
                      <a:pt x="104" y="20"/>
                    </a:lnTo>
                    <a:lnTo>
                      <a:pt x="104" y="20"/>
                    </a:lnTo>
                    <a:lnTo>
                      <a:pt x="104" y="22"/>
                    </a:lnTo>
                    <a:lnTo>
                      <a:pt x="104" y="22"/>
                    </a:lnTo>
                    <a:lnTo>
                      <a:pt x="106" y="24"/>
                    </a:lnTo>
                    <a:lnTo>
                      <a:pt x="112" y="28"/>
                    </a:lnTo>
                    <a:lnTo>
                      <a:pt x="108" y="30"/>
                    </a:lnTo>
                    <a:lnTo>
                      <a:pt x="108" y="30"/>
                    </a:lnTo>
                    <a:lnTo>
                      <a:pt x="106" y="32"/>
                    </a:lnTo>
                    <a:lnTo>
                      <a:pt x="104" y="34"/>
                    </a:lnTo>
                    <a:lnTo>
                      <a:pt x="104" y="34"/>
                    </a:lnTo>
                    <a:lnTo>
                      <a:pt x="106" y="36"/>
                    </a:lnTo>
                    <a:lnTo>
                      <a:pt x="108" y="38"/>
                    </a:lnTo>
                    <a:lnTo>
                      <a:pt x="112" y="38"/>
                    </a:lnTo>
                    <a:lnTo>
                      <a:pt x="96" y="38"/>
                    </a:lnTo>
                    <a:lnTo>
                      <a:pt x="96" y="36"/>
                    </a:lnTo>
                    <a:lnTo>
                      <a:pt x="96" y="36"/>
                    </a:lnTo>
                    <a:lnTo>
                      <a:pt x="94" y="32"/>
                    </a:lnTo>
                    <a:lnTo>
                      <a:pt x="84" y="26"/>
                    </a:lnTo>
                    <a:lnTo>
                      <a:pt x="84" y="26"/>
                    </a:lnTo>
                    <a:lnTo>
                      <a:pt x="84" y="24"/>
                    </a:lnTo>
                    <a:lnTo>
                      <a:pt x="72" y="18"/>
                    </a:lnTo>
                    <a:lnTo>
                      <a:pt x="72" y="18"/>
                    </a:lnTo>
                    <a:lnTo>
                      <a:pt x="70" y="18"/>
                    </a:lnTo>
                    <a:lnTo>
                      <a:pt x="62" y="18"/>
                    </a:lnTo>
                    <a:lnTo>
                      <a:pt x="62" y="18"/>
                    </a:lnTo>
                    <a:lnTo>
                      <a:pt x="62" y="18"/>
                    </a:lnTo>
                    <a:lnTo>
                      <a:pt x="58" y="18"/>
                    </a:lnTo>
                    <a:lnTo>
                      <a:pt x="52" y="12"/>
                    </a:lnTo>
                    <a:lnTo>
                      <a:pt x="52" y="12"/>
                    </a:lnTo>
                    <a:lnTo>
                      <a:pt x="48" y="12"/>
                    </a:lnTo>
                    <a:lnTo>
                      <a:pt x="48" y="12"/>
                    </a:lnTo>
                    <a:lnTo>
                      <a:pt x="48" y="12"/>
                    </a:lnTo>
                    <a:lnTo>
                      <a:pt x="34" y="14"/>
                    </a:lnTo>
                    <a:lnTo>
                      <a:pt x="34" y="14"/>
                    </a:lnTo>
                    <a:lnTo>
                      <a:pt x="32" y="14"/>
                    </a:lnTo>
                    <a:lnTo>
                      <a:pt x="26" y="18"/>
                    </a:lnTo>
                    <a:lnTo>
                      <a:pt x="18" y="22"/>
                    </a:lnTo>
                    <a:lnTo>
                      <a:pt x="18" y="22"/>
                    </a:lnTo>
                    <a:lnTo>
                      <a:pt x="16" y="24"/>
                    </a:lnTo>
                    <a:lnTo>
                      <a:pt x="14" y="28"/>
                    </a:lnTo>
                    <a:lnTo>
                      <a:pt x="14" y="28"/>
                    </a:lnTo>
                    <a:lnTo>
                      <a:pt x="14" y="32"/>
                    </a:lnTo>
                    <a:lnTo>
                      <a:pt x="14" y="32"/>
                    </a:lnTo>
                    <a:lnTo>
                      <a:pt x="14" y="32"/>
                    </a:lnTo>
                    <a:lnTo>
                      <a:pt x="10" y="32"/>
                    </a:lnTo>
                    <a:lnTo>
                      <a:pt x="6" y="38"/>
                    </a:lnTo>
                    <a:lnTo>
                      <a:pt x="6" y="38"/>
                    </a:lnTo>
                    <a:lnTo>
                      <a:pt x="4" y="42"/>
                    </a:lnTo>
                    <a:lnTo>
                      <a:pt x="4" y="42"/>
                    </a:lnTo>
                    <a:lnTo>
                      <a:pt x="4" y="42"/>
                    </a:lnTo>
                    <a:lnTo>
                      <a:pt x="4" y="42"/>
                    </a:lnTo>
                    <a:lnTo>
                      <a:pt x="4" y="42"/>
                    </a:lnTo>
                    <a:lnTo>
                      <a:pt x="2" y="44"/>
                    </a:lnTo>
                    <a:lnTo>
                      <a:pt x="2" y="44"/>
                    </a:lnTo>
                    <a:lnTo>
                      <a:pt x="0" y="46"/>
                    </a:lnTo>
                    <a:lnTo>
                      <a:pt x="2" y="54"/>
                    </a:lnTo>
                    <a:lnTo>
                      <a:pt x="2" y="54"/>
                    </a:lnTo>
                    <a:lnTo>
                      <a:pt x="4" y="56"/>
                    </a:lnTo>
                    <a:lnTo>
                      <a:pt x="6" y="58"/>
                    </a:lnTo>
                    <a:lnTo>
                      <a:pt x="22" y="58"/>
                    </a:lnTo>
                    <a:lnTo>
                      <a:pt x="30" y="62"/>
                    </a:lnTo>
                    <a:lnTo>
                      <a:pt x="30" y="62"/>
                    </a:lnTo>
                    <a:lnTo>
                      <a:pt x="32" y="62"/>
                    </a:lnTo>
                    <a:lnTo>
                      <a:pt x="32" y="62"/>
                    </a:lnTo>
                    <a:lnTo>
                      <a:pt x="32" y="62"/>
                    </a:lnTo>
                    <a:lnTo>
                      <a:pt x="48" y="58"/>
                    </a:lnTo>
                    <a:lnTo>
                      <a:pt x="48" y="58"/>
                    </a:lnTo>
                    <a:lnTo>
                      <a:pt x="50" y="56"/>
                    </a:lnTo>
                    <a:lnTo>
                      <a:pt x="52" y="54"/>
                    </a:lnTo>
                    <a:lnTo>
                      <a:pt x="52" y="54"/>
                    </a:lnTo>
                    <a:lnTo>
                      <a:pt x="52" y="56"/>
                    </a:lnTo>
                    <a:lnTo>
                      <a:pt x="52" y="56"/>
                    </a:lnTo>
                    <a:lnTo>
                      <a:pt x="56" y="58"/>
                    </a:lnTo>
                    <a:lnTo>
                      <a:pt x="56" y="58"/>
                    </a:lnTo>
                    <a:lnTo>
                      <a:pt x="46" y="62"/>
                    </a:lnTo>
                    <a:lnTo>
                      <a:pt x="46" y="62"/>
                    </a:lnTo>
                    <a:lnTo>
                      <a:pt x="44" y="64"/>
                    </a:lnTo>
                    <a:lnTo>
                      <a:pt x="44" y="64"/>
                    </a:lnTo>
                    <a:lnTo>
                      <a:pt x="46" y="68"/>
                    </a:lnTo>
                    <a:lnTo>
                      <a:pt x="52" y="76"/>
                    </a:lnTo>
                    <a:lnTo>
                      <a:pt x="52" y="76"/>
                    </a:lnTo>
                    <a:lnTo>
                      <a:pt x="54" y="76"/>
                    </a:lnTo>
                    <a:lnTo>
                      <a:pt x="68" y="80"/>
                    </a:lnTo>
                    <a:lnTo>
                      <a:pt x="68" y="80"/>
                    </a:lnTo>
                    <a:lnTo>
                      <a:pt x="70" y="80"/>
                    </a:lnTo>
                    <a:lnTo>
                      <a:pt x="70" y="80"/>
                    </a:lnTo>
                    <a:lnTo>
                      <a:pt x="72" y="80"/>
                    </a:lnTo>
                    <a:lnTo>
                      <a:pt x="90" y="74"/>
                    </a:lnTo>
                    <a:lnTo>
                      <a:pt x="90" y="74"/>
                    </a:lnTo>
                    <a:lnTo>
                      <a:pt x="92" y="74"/>
                    </a:lnTo>
                    <a:lnTo>
                      <a:pt x="106" y="66"/>
                    </a:lnTo>
                    <a:lnTo>
                      <a:pt x="124" y="64"/>
                    </a:lnTo>
                    <a:lnTo>
                      <a:pt x="124" y="64"/>
                    </a:lnTo>
                    <a:lnTo>
                      <a:pt x="124" y="64"/>
                    </a:lnTo>
                    <a:lnTo>
                      <a:pt x="136" y="60"/>
                    </a:lnTo>
                    <a:lnTo>
                      <a:pt x="152" y="64"/>
                    </a:lnTo>
                    <a:lnTo>
                      <a:pt x="152" y="64"/>
                    </a:lnTo>
                    <a:lnTo>
                      <a:pt x="152" y="64"/>
                    </a:lnTo>
                    <a:lnTo>
                      <a:pt x="152" y="64"/>
                    </a:lnTo>
                    <a:lnTo>
                      <a:pt x="154" y="64"/>
                    </a:lnTo>
                    <a:lnTo>
                      <a:pt x="166" y="58"/>
                    </a:lnTo>
                    <a:lnTo>
                      <a:pt x="166" y="58"/>
                    </a:lnTo>
                    <a:lnTo>
                      <a:pt x="168" y="58"/>
                    </a:lnTo>
                    <a:lnTo>
                      <a:pt x="176" y="48"/>
                    </a:lnTo>
                    <a:lnTo>
                      <a:pt x="176" y="48"/>
                    </a:lnTo>
                    <a:lnTo>
                      <a:pt x="176" y="46"/>
                    </a:lnTo>
                    <a:lnTo>
                      <a:pt x="176" y="34"/>
                    </a:lnTo>
                    <a:lnTo>
                      <a:pt x="176" y="34"/>
                    </a:lnTo>
                    <a:lnTo>
                      <a:pt x="176" y="30"/>
                    </a:lnTo>
                    <a:lnTo>
                      <a:pt x="170" y="26"/>
                    </a:lnTo>
                    <a:lnTo>
                      <a:pt x="170" y="26"/>
                    </a:lnTo>
                    <a:lnTo>
                      <a:pt x="168" y="24"/>
                    </a:lnTo>
                    <a:lnTo>
                      <a:pt x="156" y="24"/>
                    </a:lnTo>
                    <a:lnTo>
                      <a:pt x="156" y="24"/>
                    </a:lnTo>
                    <a:lnTo>
                      <a:pt x="154" y="26"/>
                    </a:lnTo>
                    <a:lnTo>
                      <a:pt x="150" y="30"/>
                    </a:lnTo>
                    <a:lnTo>
                      <a:pt x="148" y="30"/>
                    </a:lnTo>
                    <a:lnTo>
                      <a:pt x="138" y="26"/>
                    </a:lnTo>
                    <a:lnTo>
                      <a:pt x="138" y="24"/>
                    </a:lnTo>
                    <a:lnTo>
                      <a:pt x="140" y="18"/>
                    </a:lnTo>
                    <a:lnTo>
                      <a:pt x="140" y="18"/>
                    </a:lnTo>
                    <a:lnTo>
                      <a:pt x="138" y="16"/>
                    </a:lnTo>
                    <a:lnTo>
                      <a:pt x="134" y="8"/>
                    </a:lnTo>
                    <a:lnTo>
                      <a:pt x="132" y="4"/>
                    </a:lnTo>
                    <a:lnTo>
                      <a:pt x="132" y="4"/>
                    </a:lnTo>
                    <a:lnTo>
                      <a:pt x="130" y="2"/>
                    </a:lnTo>
                    <a:lnTo>
                      <a:pt x="120" y="0"/>
                    </a:lnTo>
                    <a:lnTo>
                      <a:pt x="120" y="0"/>
                    </a:lnTo>
                    <a:lnTo>
                      <a:pt x="120" y="0"/>
                    </a:lnTo>
                    <a:lnTo>
                      <a:pt x="1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4" name="Freeform 33">
                <a:extLst>
                  <a:ext uri="{FF2B5EF4-FFF2-40B4-BE49-F238E27FC236}">
                    <a16:creationId xmlns:a16="http://schemas.microsoft.com/office/drawing/2014/main" id="{673812C7-1317-02EF-6DEB-266E620D8D21}"/>
                  </a:ext>
                </a:extLst>
              </p:cNvPr>
              <p:cNvSpPr>
                <a:spLocks/>
              </p:cNvSpPr>
              <p:nvPr/>
            </p:nvSpPr>
            <p:spPr bwMode="auto">
              <a:xfrm>
                <a:off x="2601083" y="1542803"/>
                <a:ext cx="211328" cy="118344"/>
              </a:xfrm>
              <a:custGeom>
                <a:avLst/>
                <a:gdLst>
                  <a:gd name="T0" fmla="*/ 76 w 100"/>
                  <a:gd name="T1" fmla="*/ 56 h 56"/>
                  <a:gd name="T2" fmla="*/ 76 w 100"/>
                  <a:gd name="T3" fmla="*/ 56 h 56"/>
                  <a:gd name="T4" fmla="*/ 74 w 100"/>
                  <a:gd name="T5" fmla="*/ 54 h 56"/>
                  <a:gd name="T6" fmla="*/ 68 w 100"/>
                  <a:gd name="T7" fmla="*/ 46 h 56"/>
                  <a:gd name="T8" fmla="*/ 60 w 100"/>
                  <a:gd name="T9" fmla="*/ 40 h 56"/>
                  <a:gd name="T10" fmla="*/ 48 w 100"/>
                  <a:gd name="T11" fmla="*/ 40 h 56"/>
                  <a:gd name="T12" fmla="*/ 34 w 100"/>
                  <a:gd name="T13" fmla="*/ 40 h 56"/>
                  <a:gd name="T14" fmla="*/ 20 w 100"/>
                  <a:gd name="T15" fmla="*/ 42 h 56"/>
                  <a:gd name="T16" fmla="*/ 10 w 100"/>
                  <a:gd name="T17" fmla="*/ 40 h 56"/>
                  <a:gd name="T18" fmla="*/ 10 w 100"/>
                  <a:gd name="T19" fmla="*/ 40 h 56"/>
                  <a:gd name="T20" fmla="*/ 8 w 100"/>
                  <a:gd name="T21" fmla="*/ 40 h 56"/>
                  <a:gd name="T22" fmla="*/ 8 w 100"/>
                  <a:gd name="T23" fmla="*/ 40 h 56"/>
                  <a:gd name="T24" fmla="*/ 8 w 100"/>
                  <a:gd name="T25" fmla="*/ 38 h 56"/>
                  <a:gd name="T26" fmla="*/ 10 w 100"/>
                  <a:gd name="T27" fmla="*/ 30 h 56"/>
                  <a:gd name="T28" fmla="*/ 10 w 100"/>
                  <a:gd name="T29" fmla="*/ 30 h 56"/>
                  <a:gd name="T30" fmla="*/ 10 w 100"/>
                  <a:gd name="T31" fmla="*/ 28 h 56"/>
                  <a:gd name="T32" fmla="*/ 18 w 100"/>
                  <a:gd name="T33" fmla="*/ 26 h 56"/>
                  <a:gd name="T34" fmla="*/ 30 w 100"/>
                  <a:gd name="T35" fmla="*/ 28 h 56"/>
                  <a:gd name="T36" fmla="*/ 24 w 100"/>
                  <a:gd name="T37" fmla="*/ 22 h 56"/>
                  <a:gd name="T38" fmla="*/ 16 w 100"/>
                  <a:gd name="T39" fmla="*/ 20 h 56"/>
                  <a:gd name="T40" fmla="*/ 2 w 100"/>
                  <a:gd name="T41" fmla="*/ 16 h 56"/>
                  <a:gd name="T42" fmla="*/ 2 w 100"/>
                  <a:gd name="T43" fmla="*/ 16 h 56"/>
                  <a:gd name="T44" fmla="*/ 0 w 100"/>
                  <a:gd name="T45" fmla="*/ 14 h 56"/>
                  <a:gd name="T46" fmla="*/ 0 w 100"/>
                  <a:gd name="T47" fmla="*/ 4 h 56"/>
                  <a:gd name="T48" fmla="*/ 0 w 100"/>
                  <a:gd name="T49" fmla="*/ 4 h 56"/>
                  <a:gd name="T50" fmla="*/ 2 w 100"/>
                  <a:gd name="T51" fmla="*/ 2 h 56"/>
                  <a:gd name="T52" fmla="*/ 18 w 100"/>
                  <a:gd name="T53" fmla="*/ 0 h 56"/>
                  <a:gd name="T54" fmla="*/ 38 w 100"/>
                  <a:gd name="T55" fmla="*/ 2 h 56"/>
                  <a:gd name="T56" fmla="*/ 38 w 100"/>
                  <a:gd name="T57" fmla="*/ 2 h 56"/>
                  <a:gd name="T58" fmla="*/ 40 w 100"/>
                  <a:gd name="T59" fmla="*/ 4 h 56"/>
                  <a:gd name="T60" fmla="*/ 42 w 100"/>
                  <a:gd name="T61" fmla="*/ 12 h 56"/>
                  <a:gd name="T62" fmla="*/ 42 w 100"/>
                  <a:gd name="T63" fmla="*/ 16 h 56"/>
                  <a:gd name="T64" fmla="*/ 46 w 100"/>
                  <a:gd name="T65" fmla="*/ 10 h 56"/>
                  <a:gd name="T66" fmla="*/ 46 w 100"/>
                  <a:gd name="T67" fmla="*/ 10 h 56"/>
                  <a:gd name="T68" fmla="*/ 48 w 100"/>
                  <a:gd name="T69" fmla="*/ 10 h 56"/>
                  <a:gd name="T70" fmla="*/ 48 w 100"/>
                  <a:gd name="T71" fmla="*/ 10 h 56"/>
                  <a:gd name="T72" fmla="*/ 60 w 100"/>
                  <a:gd name="T73" fmla="*/ 12 h 56"/>
                  <a:gd name="T74" fmla="*/ 60 w 100"/>
                  <a:gd name="T75" fmla="*/ 12 h 56"/>
                  <a:gd name="T76" fmla="*/ 62 w 100"/>
                  <a:gd name="T77" fmla="*/ 12 h 56"/>
                  <a:gd name="T78" fmla="*/ 66 w 100"/>
                  <a:gd name="T79" fmla="*/ 18 h 56"/>
                  <a:gd name="T80" fmla="*/ 74 w 100"/>
                  <a:gd name="T81" fmla="*/ 18 h 56"/>
                  <a:gd name="T82" fmla="*/ 74 w 100"/>
                  <a:gd name="T83" fmla="*/ 18 h 56"/>
                  <a:gd name="T84" fmla="*/ 76 w 100"/>
                  <a:gd name="T85" fmla="*/ 20 h 56"/>
                  <a:gd name="T86" fmla="*/ 84 w 100"/>
                  <a:gd name="T87" fmla="*/ 26 h 56"/>
                  <a:gd name="T88" fmla="*/ 84 w 100"/>
                  <a:gd name="T89" fmla="*/ 26 h 56"/>
                  <a:gd name="T90" fmla="*/ 86 w 100"/>
                  <a:gd name="T91" fmla="*/ 28 h 56"/>
                  <a:gd name="T92" fmla="*/ 88 w 100"/>
                  <a:gd name="T93" fmla="*/ 36 h 56"/>
                  <a:gd name="T94" fmla="*/ 98 w 100"/>
                  <a:gd name="T95" fmla="*/ 44 h 56"/>
                  <a:gd name="T96" fmla="*/ 98 w 100"/>
                  <a:gd name="T97" fmla="*/ 44 h 56"/>
                  <a:gd name="T98" fmla="*/ 100 w 100"/>
                  <a:gd name="T99" fmla="*/ 46 h 56"/>
                  <a:gd name="T100" fmla="*/ 100 w 100"/>
                  <a:gd name="T101" fmla="*/ 46 h 56"/>
                  <a:gd name="T102" fmla="*/ 98 w 100"/>
                  <a:gd name="T103" fmla="*/ 48 h 56"/>
                  <a:gd name="T104" fmla="*/ 92 w 100"/>
                  <a:gd name="T105" fmla="*/ 54 h 56"/>
                  <a:gd name="T106" fmla="*/ 92 w 100"/>
                  <a:gd name="T107" fmla="*/ 54 h 56"/>
                  <a:gd name="T108" fmla="*/ 90 w 100"/>
                  <a:gd name="T109" fmla="*/ 56 h 56"/>
                  <a:gd name="T110" fmla="*/ 76 w 100"/>
                  <a:gd name="T111"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56">
                    <a:moveTo>
                      <a:pt x="76" y="56"/>
                    </a:moveTo>
                    <a:lnTo>
                      <a:pt x="76" y="56"/>
                    </a:lnTo>
                    <a:lnTo>
                      <a:pt x="74" y="54"/>
                    </a:lnTo>
                    <a:lnTo>
                      <a:pt x="68" y="46"/>
                    </a:lnTo>
                    <a:lnTo>
                      <a:pt x="60" y="40"/>
                    </a:lnTo>
                    <a:lnTo>
                      <a:pt x="48" y="40"/>
                    </a:lnTo>
                    <a:lnTo>
                      <a:pt x="34" y="40"/>
                    </a:lnTo>
                    <a:lnTo>
                      <a:pt x="20" y="42"/>
                    </a:lnTo>
                    <a:lnTo>
                      <a:pt x="10" y="40"/>
                    </a:lnTo>
                    <a:lnTo>
                      <a:pt x="10" y="40"/>
                    </a:lnTo>
                    <a:lnTo>
                      <a:pt x="8" y="40"/>
                    </a:lnTo>
                    <a:lnTo>
                      <a:pt x="8" y="40"/>
                    </a:lnTo>
                    <a:lnTo>
                      <a:pt x="8" y="38"/>
                    </a:lnTo>
                    <a:lnTo>
                      <a:pt x="10" y="30"/>
                    </a:lnTo>
                    <a:lnTo>
                      <a:pt x="10" y="30"/>
                    </a:lnTo>
                    <a:lnTo>
                      <a:pt x="10" y="28"/>
                    </a:lnTo>
                    <a:lnTo>
                      <a:pt x="18" y="26"/>
                    </a:lnTo>
                    <a:lnTo>
                      <a:pt x="30" y="28"/>
                    </a:lnTo>
                    <a:lnTo>
                      <a:pt x="24" y="22"/>
                    </a:lnTo>
                    <a:lnTo>
                      <a:pt x="16" y="20"/>
                    </a:lnTo>
                    <a:lnTo>
                      <a:pt x="2" y="16"/>
                    </a:lnTo>
                    <a:lnTo>
                      <a:pt x="2" y="16"/>
                    </a:lnTo>
                    <a:lnTo>
                      <a:pt x="0" y="14"/>
                    </a:lnTo>
                    <a:lnTo>
                      <a:pt x="0" y="4"/>
                    </a:lnTo>
                    <a:lnTo>
                      <a:pt x="0" y="4"/>
                    </a:lnTo>
                    <a:lnTo>
                      <a:pt x="2" y="2"/>
                    </a:lnTo>
                    <a:lnTo>
                      <a:pt x="18" y="0"/>
                    </a:lnTo>
                    <a:lnTo>
                      <a:pt x="38" y="2"/>
                    </a:lnTo>
                    <a:lnTo>
                      <a:pt x="38" y="2"/>
                    </a:lnTo>
                    <a:lnTo>
                      <a:pt x="40" y="4"/>
                    </a:lnTo>
                    <a:lnTo>
                      <a:pt x="42" y="12"/>
                    </a:lnTo>
                    <a:lnTo>
                      <a:pt x="42" y="16"/>
                    </a:lnTo>
                    <a:lnTo>
                      <a:pt x="46" y="10"/>
                    </a:lnTo>
                    <a:lnTo>
                      <a:pt x="46" y="10"/>
                    </a:lnTo>
                    <a:lnTo>
                      <a:pt x="48" y="10"/>
                    </a:lnTo>
                    <a:lnTo>
                      <a:pt x="48" y="10"/>
                    </a:lnTo>
                    <a:lnTo>
                      <a:pt x="60" y="12"/>
                    </a:lnTo>
                    <a:lnTo>
                      <a:pt x="60" y="12"/>
                    </a:lnTo>
                    <a:lnTo>
                      <a:pt x="62" y="12"/>
                    </a:lnTo>
                    <a:lnTo>
                      <a:pt x="66" y="18"/>
                    </a:lnTo>
                    <a:lnTo>
                      <a:pt x="74" y="18"/>
                    </a:lnTo>
                    <a:lnTo>
                      <a:pt x="74" y="18"/>
                    </a:lnTo>
                    <a:lnTo>
                      <a:pt x="76" y="20"/>
                    </a:lnTo>
                    <a:lnTo>
                      <a:pt x="84" y="26"/>
                    </a:lnTo>
                    <a:lnTo>
                      <a:pt x="84" y="26"/>
                    </a:lnTo>
                    <a:lnTo>
                      <a:pt x="86" y="28"/>
                    </a:lnTo>
                    <a:lnTo>
                      <a:pt x="88" y="36"/>
                    </a:lnTo>
                    <a:lnTo>
                      <a:pt x="98" y="44"/>
                    </a:lnTo>
                    <a:lnTo>
                      <a:pt x="98" y="44"/>
                    </a:lnTo>
                    <a:lnTo>
                      <a:pt x="100" y="46"/>
                    </a:lnTo>
                    <a:lnTo>
                      <a:pt x="100" y="46"/>
                    </a:lnTo>
                    <a:lnTo>
                      <a:pt x="98" y="48"/>
                    </a:lnTo>
                    <a:lnTo>
                      <a:pt x="92" y="54"/>
                    </a:lnTo>
                    <a:lnTo>
                      <a:pt x="92" y="54"/>
                    </a:lnTo>
                    <a:lnTo>
                      <a:pt x="90" y="56"/>
                    </a:lnTo>
                    <a:lnTo>
                      <a:pt x="76" y="5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5" name="Freeform 34">
                <a:extLst>
                  <a:ext uri="{FF2B5EF4-FFF2-40B4-BE49-F238E27FC236}">
                    <a16:creationId xmlns:a16="http://schemas.microsoft.com/office/drawing/2014/main" id="{C052EA4D-DD25-C953-ED21-58060A9D54CC}"/>
                  </a:ext>
                </a:extLst>
              </p:cNvPr>
              <p:cNvSpPr>
                <a:spLocks noEditPoints="1"/>
              </p:cNvSpPr>
              <p:nvPr/>
            </p:nvSpPr>
            <p:spPr bwMode="auto">
              <a:xfrm>
                <a:off x="2596856" y="1538577"/>
                <a:ext cx="219781" cy="126797"/>
              </a:xfrm>
              <a:custGeom>
                <a:avLst/>
                <a:gdLst>
                  <a:gd name="T0" fmla="*/ 40 w 104"/>
                  <a:gd name="T1" fmla="*/ 6 h 60"/>
                  <a:gd name="T2" fmla="*/ 44 w 104"/>
                  <a:gd name="T3" fmla="*/ 22 h 60"/>
                  <a:gd name="T4" fmla="*/ 62 w 104"/>
                  <a:gd name="T5" fmla="*/ 16 h 60"/>
                  <a:gd name="T6" fmla="*/ 76 w 104"/>
                  <a:gd name="T7" fmla="*/ 22 h 60"/>
                  <a:gd name="T8" fmla="*/ 88 w 104"/>
                  <a:gd name="T9" fmla="*/ 40 h 60"/>
                  <a:gd name="T10" fmla="*/ 92 w 104"/>
                  <a:gd name="T11" fmla="*/ 56 h 60"/>
                  <a:gd name="T12" fmla="*/ 70 w 104"/>
                  <a:gd name="T13" fmla="*/ 46 h 60"/>
                  <a:gd name="T14" fmla="*/ 50 w 104"/>
                  <a:gd name="T15" fmla="*/ 40 h 60"/>
                  <a:gd name="T16" fmla="*/ 22 w 104"/>
                  <a:gd name="T17" fmla="*/ 42 h 60"/>
                  <a:gd name="T18" fmla="*/ 14 w 104"/>
                  <a:gd name="T19" fmla="*/ 32 h 60"/>
                  <a:gd name="T20" fmla="*/ 34 w 104"/>
                  <a:gd name="T21" fmla="*/ 32 h 60"/>
                  <a:gd name="T22" fmla="*/ 28 w 104"/>
                  <a:gd name="T23" fmla="*/ 22 h 60"/>
                  <a:gd name="T24" fmla="*/ 4 w 104"/>
                  <a:gd name="T25" fmla="*/ 16 h 60"/>
                  <a:gd name="T26" fmla="*/ 20 w 104"/>
                  <a:gd name="T27" fmla="*/ 4 h 60"/>
                  <a:gd name="T28" fmla="*/ 20 w 104"/>
                  <a:gd name="T29" fmla="*/ 0 h 60"/>
                  <a:gd name="T30" fmla="*/ 4 w 104"/>
                  <a:gd name="T31" fmla="*/ 2 h 60"/>
                  <a:gd name="T32" fmla="*/ 2 w 104"/>
                  <a:gd name="T33" fmla="*/ 4 h 60"/>
                  <a:gd name="T34" fmla="*/ 0 w 104"/>
                  <a:gd name="T35" fmla="*/ 16 h 60"/>
                  <a:gd name="T36" fmla="*/ 2 w 104"/>
                  <a:gd name="T37" fmla="*/ 18 h 60"/>
                  <a:gd name="T38" fmla="*/ 18 w 104"/>
                  <a:gd name="T39" fmla="*/ 24 h 60"/>
                  <a:gd name="T40" fmla="*/ 26 w 104"/>
                  <a:gd name="T41" fmla="*/ 26 h 60"/>
                  <a:gd name="T42" fmla="*/ 22 w 104"/>
                  <a:gd name="T43" fmla="*/ 26 h 60"/>
                  <a:gd name="T44" fmla="*/ 20 w 104"/>
                  <a:gd name="T45" fmla="*/ 26 h 60"/>
                  <a:gd name="T46" fmla="*/ 12 w 104"/>
                  <a:gd name="T47" fmla="*/ 28 h 60"/>
                  <a:gd name="T48" fmla="*/ 10 w 104"/>
                  <a:gd name="T49" fmla="*/ 30 h 60"/>
                  <a:gd name="T50" fmla="*/ 8 w 104"/>
                  <a:gd name="T51" fmla="*/ 40 h 60"/>
                  <a:gd name="T52" fmla="*/ 8 w 104"/>
                  <a:gd name="T53" fmla="*/ 44 h 60"/>
                  <a:gd name="T54" fmla="*/ 10 w 104"/>
                  <a:gd name="T55" fmla="*/ 44 h 60"/>
                  <a:gd name="T56" fmla="*/ 22 w 104"/>
                  <a:gd name="T57" fmla="*/ 46 h 60"/>
                  <a:gd name="T58" fmla="*/ 22 w 104"/>
                  <a:gd name="T59" fmla="*/ 46 h 60"/>
                  <a:gd name="T60" fmla="*/ 36 w 104"/>
                  <a:gd name="T61" fmla="*/ 44 h 60"/>
                  <a:gd name="T62" fmla="*/ 62 w 104"/>
                  <a:gd name="T63" fmla="*/ 44 h 60"/>
                  <a:gd name="T64" fmla="*/ 74 w 104"/>
                  <a:gd name="T65" fmla="*/ 58 h 60"/>
                  <a:gd name="T66" fmla="*/ 78 w 104"/>
                  <a:gd name="T67" fmla="*/ 60 h 60"/>
                  <a:gd name="T68" fmla="*/ 92 w 104"/>
                  <a:gd name="T69" fmla="*/ 60 h 60"/>
                  <a:gd name="T70" fmla="*/ 102 w 104"/>
                  <a:gd name="T71" fmla="*/ 50 h 60"/>
                  <a:gd name="T72" fmla="*/ 104 w 104"/>
                  <a:gd name="T73" fmla="*/ 48 h 60"/>
                  <a:gd name="T74" fmla="*/ 102 w 104"/>
                  <a:gd name="T75" fmla="*/ 44 h 60"/>
                  <a:gd name="T76" fmla="*/ 88 w 104"/>
                  <a:gd name="T77" fmla="*/ 28 h 60"/>
                  <a:gd name="T78" fmla="*/ 88 w 104"/>
                  <a:gd name="T79" fmla="*/ 26 h 60"/>
                  <a:gd name="T80" fmla="*/ 78 w 104"/>
                  <a:gd name="T81" fmla="*/ 20 h 60"/>
                  <a:gd name="T82" fmla="*/ 70 w 104"/>
                  <a:gd name="T83" fmla="*/ 18 h 60"/>
                  <a:gd name="T84" fmla="*/ 64 w 104"/>
                  <a:gd name="T85" fmla="*/ 12 h 60"/>
                  <a:gd name="T86" fmla="*/ 50 w 104"/>
                  <a:gd name="T87" fmla="*/ 10 h 60"/>
                  <a:gd name="T88" fmla="*/ 50 w 104"/>
                  <a:gd name="T89" fmla="*/ 10 h 60"/>
                  <a:gd name="T90" fmla="*/ 46 w 104"/>
                  <a:gd name="T91" fmla="*/ 12 h 60"/>
                  <a:gd name="T92" fmla="*/ 44 w 104"/>
                  <a:gd name="T93" fmla="*/ 6 h 60"/>
                  <a:gd name="T94" fmla="*/ 42 w 104"/>
                  <a:gd name="T95" fmla="*/ 4 h 60"/>
                  <a:gd name="T96" fmla="*/ 20 w 104"/>
                  <a:gd name="T97" fmla="*/ 0 h 60"/>
                  <a:gd name="T98" fmla="*/ 20 w 104"/>
                  <a:gd name="T9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60">
                    <a:moveTo>
                      <a:pt x="20" y="4"/>
                    </a:moveTo>
                    <a:lnTo>
                      <a:pt x="40" y="6"/>
                    </a:lnTo>
                    <a:lnTo>
                      <a:pt x="42" y="14"/>
                    </a:lnTo>
                    <a:lnTo>
                      <a:pt x="44" y="22"/>
                    </a:lnTo>
                    <a:lnTo>
                      <a:pt x="50" y="14"/>
                    </a:lnTo>
                    <a:lnTo>
                      <a:pt x="62" y="16"/>
                    </a:lnTo>
                    <a:lnTo>
                      <a:pt x="68" y="22"/>
                    </a:lnTo>
                    <a:lnTo>
                      <a:pt x="76" y="22"/>
                    </a:lnTo>
                    <a:lnTo>
                      <a:pt x="86" y="30"/>
                    </a:lnTo>
                    <a:lnTo>
                      <a:pt x="88" y="40"/>
                    </a:lnTo>
                    <a:lnTo>
                      <a:pt x="100" y="48"/>
                    </a:lnTo>
                    <a:lnTo>
                      <a:pt x="92" y="56"/>
                    </a:lnTo>
                    <a:lnTo>
                      <a:pt x="78" y="56"/>
                    </a:lnTo>
                    <a:lnTo>
                      <a:pt x="70" y="46"/>
                    </a:lnTo>
                    <a:lnTo>
                      <a:pt x="64" y="40"/>
                    </a:lnTo>
                    <a:lnTo>
                      <a:pt x="50" y="40"/>
                    </a:lnTo>
                    <a:lnTo>
                      <a:pt x="34" y="40"/>
                    </a:lnTo>
                    <a:lnTo>
                      <a:pt x="22" y="42"/>
                    </a:lnTo>
                    <a:lnTo>
                      <a:pt x="12" y="40"/>
                    </a:lnTo>
                    <a:lnTo>
                      <a:pt x="14" y="32"/>
                    </a:lnTo>
                    <a:lnTo>
                      <a:pt x="20" y="30"/>
                    </a:lnTo>
                    <a:lnTo>
                      <a:pt x="34" y="32"/>
                    </a:lnTo>
                    <a:lnTo>
                      <a:pt x="34" y="30"/>
                    </a:lnTo>
                    <a:lnTo>
                      <a:pt x="28" y="22"/>
                    </a:lnTo>
                    <a:lnTo>
                      <a:pt x="18" y="20"/>
                    </a:lnTo>
                    <a:lnTo>
                      <a:pt x="4" y="16"/>
                    </a:lnTo>
                    <a:lnTo>
                      <a:pt x="4" y="6"/>
                    </a:lnTo>
                    <a:lnTo>
                      <a:pt x="20" y="4"/>
                    </a:lnTo>
                    <a:close/>
                    <a:moveTo>
                      <a:pt x="20" y="0"/>
                    </a:moveTo>
                    <a:lnTo>
                      <a:pt x="20" y="0"/>
                    </a:lnTo>
                    <a:lnTo>
                      <a:pt x="20" y="0"/>
                    </a:lnTo>
                    <a:lnTo>
                      <a:pt x="4" y="2"/>
                    </a:lnTo>
                    <a:lnTo>
                      <a:pt x="4" y="2"/>
                    </a:lnTo>
                    <a:lnTo>
                      <a:pt x="2" y="4"/>
                    </a:lnTo>
                    <a:lnTo>
                      <a:pt x="0" y="6"/>
                    </a:lnTo>
                    <a:lnTo>
                      <a:pt x="0" y="16"/>
                    </a:lnTo>
                    <a:lnTo>
                      <a:pt x="0" y="16"/>
                    </a:lnTo>
                    <a:lnTo>
                      <a:pt x="2" y="18"/>
                    </a:lnTo>
                    <a:lnTo>
                      <a:pt x="4" y="20"/>
                    </a:lnTo>
                    <a:lnTo>
                      <a:pt x="18" y="24"/>
                    </a:lnTo>
                    <a:lnTo>
                      <a:pt x="26" y="26"/>
                    </a:lnTo>
                    <a:lnTo>
                      <a:pt x="26" y="26"/>
                    </a:lnTo>
                    <a:lnTo>
                      <a:pt x="22" y="26"/>
                    </a:lnTo>
                    <a:lnTo>
                      <a:pt x="22" y="26"/>
                    </a:lnTo>
                    <a:lnTo>
                      <a:pt x="20" y="26"/>
                    </a:lnTo>
                    <a:lnTo>
                      <a:pt x="20" y="26"/>
                    </a:lnTo>
                    <a:lnTo>
                      <a:pt x="20" y="26"/>
                    </a:lnTo>
                    <a:lnTo>
                      <a:pt x="12" y="28"/>
                    </a:lnTo>
                    <a:lnTo>
                      <a:pt x="12" y="28"/>
                    </a:lnTo>
                    <a:lnTo>
                      <a:pt x="10" y="30"/>
                    </a:lnTo>
                    <a:lnTo>
                      <a:pt x="10" y="32"/>
                    </a:lnTo>
                    <a:lnTo>
                      <a:pt x="8" y="40"/>
                    </a:lnTo>
                    <a:lnTo>
                      <a:pt x="8" y="40"/>
                    </a:lnTo>
                    <a:lnTo>
                      <a:pt x="8" y="44"/>
                    </a:lnTo>
                    <a:lnTo>
                      <a:pt x="8" y="44"/>
                    </a:lnTo>
                    <a:lnTo>
                      <a:pt x="10" y="44"/>
                    </a:lnTo>
                    <a:lnTo>
                      <a:pt x="22" y="46"/>
                    </a:lnTo>
                    <a:lnTo>
                      <a:pt x="22" y="46"/>
                    </a:lnTo>
                    <a:lnTo>
                      <a:pt x="22" y="46"/>
                    </a:lnTo>
                    <a:lnTo>
                      <a:pt x="22" y="46"/>
                    </a:lnTo>
                    <a:lnTo>
                      <a:pt x="22" y="46"/>
                    </a:lnTo>
                    <a:lnTo>
                      <a:pt x="36" y="44"/>
                    </a:lnTo>
                    <a:lnTo>
                      <a:pt x="50" y="44"/>
                    </a:lnTo>
                    <a:lnTo>
                      <a:pt x="62" y="44"/>
                    </a:lnTo>
                    <a:lnTo>
                      <a:pt x="68" y="50"/>
                    </a:lnTo>
                    <a:lnTo>
                      <a:pt x="74" y="58"/>
                    </a:lnTo>
                    <a:lnTo>
                      <a:pt x="74" y="58"/>
                    </a:lnTo>
                    <a:lnTo>
                      <a:pt x="78" y="60"/>
                    </a:lnTo>
                    <a:lnTo>
                      <a:pt x="92" y="60"/>
                    </a:lnTo>
                    <a:lnTo>
                      <a:pt x="92" y="60"/>
                    </a:lnTo>
                    <a:lnTo>
                      <a:pt x="96" y="58"/>
                    </a:lnTo>
                    <a:lnTo>
                      <a:pt x="102" y="50"/>
                    </a:lnTo>
                    <a:lnTo>
                      <a:pt x="102" y="50"/>
                    </a:lnTo>
                    <a:lnTo>
                      <a:pt x="104" y="48"/>
                    </a:lnTo>
                    <a:lnTo>
                      <a:pt x="104" y="48"/>
                    </a:lnTo>
                    <a:lnTo>
                      <a:pt x="102" y="44"/>
                    </a:lnTo>
                    <a:lnTo>
                      <a:pt x="92" y="36"/>
                    </a:lnTo>
                    <a:lnTo>
                      <a:pt x="88" y="28"/>
                    </a:lnTo>
                    <a:lnTo>
                      <a:pt x="88" y="28"/>
                    </a:lnTo>
                    <a:lnTo>
                      <a:pt x="88" y="26"/>
                    </a:lnTo>
                    <a:lnTo>
                      <a:pt x="78" y="20"/>
                    </a:lnTo>
                    <a:lnTo>
                      <a:pt x="78" y="20"/>
                    </a:lnTo>
                    <a:lnTo>
                      <a:pt x="76" y="18"/>
                    </a:lnTo>
                    <a:lnTo>
                      <a:pt x="70" y="18"/>
                    </a:lnTo>
                    <a:lnTo>
                      <a:pt x="64" y="12"/>
                    </a:lnTo>
                    <a:lnTo>
                      <a:pt x="64" y="12"/>
                    </a:lnTo>
                    <a:lnTo>
                      <a:pt x="62" y="12"/>
                    </a:lnTo>
                    <a:lnTo>
                      <a:pt x="50" y="10"/>
                    </a:lnTo>
                    <a:lnTo>
                      <a:pt x="50" y="10"/>
                    </a:lnTo>
                    <a:lnTo>
                      <a:pt x="50" y="10"/>
                    </a:lnTo>
                    <a:lnTo>
                      <a:pt x="50" y="10"/>
                    </a:lnTo>
                    <a:lnTo>
                      <a:pt x="46" y="12"/>
                    </a:lnTo>
                    <a:lnTo>
                      <a:pt x="46" y="12"/>
                    </a:lnTo>
                    <a:lnTo>
                      <a:pt x="44" y="6"/>
                    </a:lnTo>
                    <a:lnTo>
                      <a:pt x="44" y="6"/>
                    </a:lnTo>
                    <a:lnTo>
                      <a:pt x="42" y="4"/>
                    </a:lnTo>
                    <a:lnTo>
                      <a:pt x="40" y="2"/>
                    </a:lnTo>
                    <a:lnTo>
                      <a:pt x="20" y="0"/>
                    </a:lnTo>
                    <a:lnTo>
                      <a:pt x="20" y="0"/>
                    </a:lnTo>
                    <a:lnTo>
                      <a:pt x="20" y="0"/>
                    </a:lnTo>
                    <a:lnTo>
                      <a:pt x="2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6" name="Freeform 35">
                <a:extLst>
                  <a:ext uri="{FF2B5EF4-FFF2-40B4-BE49-F238E27FC236}">
                    <a16:creationId xmlns:a16="http://schemas.microsoft.com/office/drawing/2014/main" id="{607F71A2-B4F9-FA7F-F23B-FEAC30DFF843}"/>
                  </a:ext>
                </a:extLst>
              </p:cNvPr>
              <p:cNvSpPr>
                <a:spLocks/>
              </p:cNvSpPr>
              <p:nvPr/>
            </p:nvSpPr>
            <p:spPr bwMode="auto">
              <a:xfrm>
                <a:off x="2605309" y="1547030"/>
                <a:ext cx="202875" cy="109891"/>
              </a:xfrm>
              <a:custGeom>
                <a:avLst/>
                <a:gdLst>
                  <a:gd name="T0" fmla="*/ 16 w 96"/>
                  <a:gd name="T1" fmla="*/ 0 h 52"/>
                  <a:gd name="T2" fmla="*/ 36 w 96"/>
                  <a:gd name="T3" fmla="*/ 2 h 52"/>
                  <a:gd name="T4" fmla="*/ 38 w 96"/>
                  <a:gd name="T5" fmla="*/ 10 h 52"/>
                  <a:gd name="T6" fmla="*/ 40 w 96"/>
                  <a:gd name="T7" fmla="*/ 18 h 52"/>
                  <a:gd name="T8" fmla="*/ 46 w 96"/>
                  <a:gd name="T9" fmla="*/ 10 h 52"/>
                  <a:gd name="T10" fmla="*/ 58 w 96"/>
                  <a:gd name="T11" fmla="*/ 12 h 52"/>
                  <a:gd name="T12" fmla="*/ 64 w 96"/>
                  <a:gd name="T13" fmla="*/ 18 h 52"/>
                  <a:gd name="T14" fmla="*/ 72 w 96"/>
                  <a:gd name="T15" fmla="*/ 18 h 52"/>
                  <a:gd name="T16" fmla="*/ 82 w 96"/>
                  <a:gd name="T17" fmla="*/ 26 h 52"/>
                  <a:gd name="T18" fmla="*/ 84 w 96"/>
                  <a:gd name="T19" fmla="*/ 36 h 52"/>
                  <a:gd name="T20" fmla="*/ 96 w 96"/>
                  <a:gd name="T21" fmla="*/ 44 h 52"/>
                  <a:gd name="T22" fmla="*/ 88 w 96"/>
                  <a:gd name="T23" fmla="*/ 52 h 52"/>
                  <a:gd name="T24" fmla="*/ 74 w 96"/>
                  <a:gd name="T25" fmla="*/ 52 h 52"/>
                  <a:gd name="T26" fmla="*/ 66 w 96"/>
                  <a:gd name="T27" fmla="*/ 42 h 52"/>
                  <a:gd name="T28" fmla="*/ 60 w 96"/>
                  <a:gd name="T29" fmla="*/ 36 h 52"/>
                  <a:gd name="T30" fmla="*/ 46 w 96"/>
                  <a:gd name="T31" fmla="*/ 36 h 52"/>
                  <a:gd name="T32" fmla="*/ 30 w 96"/>
                  <a:gd name="T33" fmla="*/ 36 h 52"/>
                  <a:gd name="T34" fmla="*/ 18 w 96"/>
                  <a:gd name="T35" fmla="*/ 38 h 52"/>
                  <a:gd name="T36" fmla="*/ 8 w 96"/>
                  <a:gd name="T37" fmla="*/ 36 h 52"/>
                  <a:gd name="T38" fmla="*/ 10 w 96"/>
                  <a:gd name="T39" fmla="*/ 28 h 52"/>
                  <a:gd name="T40" fmla="*/ 16 w 96"/>
                  <a:gd name="T41" fmla="*/ 26 h 52"/>
                  <a:gd name="T42" fmla="*/ 30 w 96"/>
                  <a:gd name="T43" fmla="*/ 28 h 52"/>
                  <a:gd name="T44" fmla="*/ 30 w 96"/>
                  <a:gd name="T45" fmla="*/ 26 h 52"/>
                  <a:gd name="T46" fmla="*/ 24 w 96"/>
                  <a:gd name="T47" fmla="*/ 18 h 52"/>
                  <a:gd name="T48" fmla="*/ 14 w 96"/>
                  <a:gd name="T49" fmla="*/ 16 h 52"/>
                  <a:gd name="T50" fmla="*/ 0 w 96"/>
                  <a:gd name="T51" fmla="*/ 12 h 52"/>
                  <a:gd name="T52" fmla="*/ 0 w 96"/>
                  <a:gd name="T53" fmla="*/ 2 h 52"/>
                  <a:gd name="T54" fmla="*/ 16 w 96"/>
                  <a:gd name="T5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6" h="52">
                    <a:moveTo>
                      <a:pt x="16" y="0"/>
                    </a:moveTo>
                    <a:lnTo>
                      <a:pt x="36" y="2"/>
                    </a:lnTo>
                    <a:lnTo>
                      <a:pt x="38" y="10"/>
                    </a:lnTo>
                    <a:lnTo>
                      <a:pt x="40" y="18"/>
                    </a:lnTo>
                    <a:lnTo>
                      <a:pt x="46" y="10"/>
                    </a:lnTo>
                    <a:lnTo>
                      <a:pt x="58" y="12"/>
                    </a:lnTo>
                    <a:lnTo>
                      <a:pt x="64" y="18"/>
                    </a:lnTo>
                    <a:lnTo>
                      <a:pt x="72" y="18"/>
                    </a:lnTo>
                    <a:lnTo>
                      <a:pt x="82" y="26"/>
                    </a:lnTo>
                    <a:lnTo>
                      <a:pt x="84" y="36"/>
                    </a:lnTo>
                    <a:lnTo>
                      <a:pt x="96" y="44"/>
                    </a:lnTo>
                    <a:lnTo>
                      <a:pt x="88" y="52"/>
                    </a:lnTo>
                    <a:lnTo>
                      <a:pt x="74" y="52"/>
                    </a:lnTo>
                    <a:lnTo>
                      <a:pt x="66" y="42"/>
                    </a:lnTo>
                    <a:lnTo>
                      <a:pt x="60" y="36"/>
                    </a:lnTo>
                    <a:lnTo>
                      <a:pt x="46" y="36"/>
                    </a:lnTo>
                    <a:lnTo>
                      <a:pt x="30" y="36"/>
                    </a:lnTo>
                    <a:lnTo>
                      <a:pt x="18" y="38"/>
                    </a:lnTo>
                    <a:lnTo>
                      <a:pt x="8" y="36"/>
                    </a:lnTo>
                    <a:lnTo>
                      <a:pt x="10" y="28"/>
                    </a:lnTo>
                    <a:lnTo>
                      <a:pt x="16" y="26"/>
                    </a:lnTo>
                    <a:lnTo>
                      <a:pt x="30" y="28"/>
                    </a:lnTo>
                    <a:lnTo>
                      <a:pt x="30" y="26"/>
                    </a:lnTo>
                    <a:lnTo>
                      <a:pt x="24" y="18"/>
                    </a:lnTo>
                    <a:lnTo>
                      <a:pt x="14" y="16"/>
                    </a:lnTo>
                    <a:lnTo>
                      <a:pt x="0" y="12"/>
                    </a:lnTo>
                    <a:lnTo>
                      <a:pt x="0" y="2"/>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3" name="Freeform 36">
                <a:extLst>
                  <a:ext uri="{FF2B5EF4-FFF2-40B4-BE49-F238E27FC236}">
                    <a16:creationId xmlns:a16="http://schemas.microsoft.com/office/drawing/2014/main" id="{FD39F8F8-E21A-D6DE-D547-BCC7BDA1E287}"/>
                  </a:ext>
                </a:extLst>
              </p:cNvPr>
              <p:cNvSpPr>
                <a:spLocks/>
              </p:cNvSpPr>
              <p:nvPr/>
            </p:nvSpPr>
            <p:spPr bwMode="auto">
              <a:xfrm>
                <a:off x="2596856" y="1538577"/>
                <a:ext cx="219781" cy="126797"/>
              </a:xfrm>
              <a:custGeom>
                <a:avLst/>
                <a:gdLst>
                  <a:gd name="T0" fmla="*/ 20 w 104"/>
                  <a:gd name="T1" fmla="*/ 0 h 60"/>
                  <a:gd name="T2" fmla="*/ 4 w 104"/>
                  <a:gd name="T3" fmla="*/ 2 h 60"/>
                  <a:gd name="T4" fmla="*/ 2 w 104"/>
                  <a:gd name="T5" fmla="*/ 4 h 60"/>
                  <a:gd name="T6" fmla="*/ 0 w 104"/>
                  <a:gd name="T7" fmla="*/ 16 h 60"/>
                  <a:gd name="T8" fmla="*/ 2 w 104"/>
                  <a:gd name="T9" fmla="*/ 18 h 60"/>
                  <a:gd name="T10" fmla="*/ 18 w 104"/>
                  <a:gd name="T11" fmla="*/ 24 h 60"/>
                  <a:gd name="T12" fmla="*/ 26 w 104"/>
                  <a:gd name="T13" fmla="*/ 26 h 60"/>
                  <a:gd name="T14" fmla="*/ 22 w 104"/>
                  <a:gd name="T15" fmla="*/ 26 h 60"/>
                  <a:gd name="T16" fmla="*/ 20 w 104"/>
                  <a:gd name="T17" fmla="*/ 26 h 60"/>
                  <a:gd name="T18" fmla="*/ 12 w 104"/>
                  <a:gd name="T19" fmla="*/ 28 h 60"/>
                  <a:gd name="T20" fmla="*/ 10 w 104"/>
                  <a:gd name="T21" fmla="*/ 30 h 60"/>
                  <a:gd name="T22" fmla="*/ 8 w 104"/>
                  <a:gd name="T23" fmla="*/ 40 h 60"/>
                  <a:gd name="T24" fmla="*/ 8 w 104"/>
                  <a:gd name="T25" fmla="*/ 44 h 60"/>
                  <a:gd name="T26" fmla="*/ 10 w 104"/>
                  <a:gd name="T27" fmla="*/ 44 h 60"/>
                  <a:gd name="T28" fmla="*/ 22 w 104"/>
                  <a:gd name="T29" fmla="*/ 46 h 60"/>
                  <a:gd name="T30" fmla="*/ 22 w 104"/>
                  <a:gd name="T31" fmla="*/ 46 h 60"/>
                  <a:gd name="T32" fmla="*/ 36 w 104"/>
                  <a:gd name="T33" fmla="*/ 44 h 60"/>
                  <a:gd name="T34" fmla="*/ 62 w 104"/>
                  <a:gd name="T35" fmla="*/ 44 h 60"/>
                  <a:gd name="T36" fmla="*/ 74 w 104"/>
                  <a:gd name="T37" fmla="*/ 58 h 60"/>
                  <a:gd name="T38" fmla="*/ 78 w 104"/>
                  <a:gd name="T39" fmla="*/ 60 h 60"/>
                  <a:gd name="T40" fmla="*/ 92 w 104"/>
                  <a:gd name="T41" fmla="*/ 60 h 60"/>
                  <a:gd name="T42" fmla="*/ 102 w 104"/>
                  <a:gd name="T43" fmla="*/ 50 h 60"/>
                  <a:gd name="T44" fmla="*/ 104 w 104"/>
                  <a:gd name="T45" fmla="*/ 48 h 60"/>
                  <a:gd name="T46" fmla="*/ 102 w 104"/>
                  <a:gd name="T47" fmla="*/ 44 h 60"/>
                  <a:gd name="T48" fmla="*/ 88 w 104"/>
                  <a:gd name="T49" fmla="*/ 28 h 60"/>
                  <a:gd name="T50" fmla="*/ 88 w 104"/>
                  <a:gd name="T51" fmla="*/ 26 h 60"/>
                  <a:gd name="T52" fmla="*/ 78 w 104"/>
                  <a:gd name="T53" fmla="*/ 20 h 60"/>
                  <a:gd name="T54" fmla="*/ 70 w 104"/>
                  <a:gd name="T55" fmla="*/ 18 h 60"/>
                  <a:gd name="T56" fmla="*/ 64 w 104"/>
                  <a:gd name="T57" fmla="*/ 12 h 60"/>
                  <a:gd name="T58" fmla="*/ 50 w 104"/>
                  <a:gd name="T59" fmla="*/ 10 h 60"/>
                  <a:gd name="T60" fmla="*/ 50 w 104"/>
                  <a:gd name="T61" fmla="*/ 10 h 60"/>
                  <a:gd name="T62" fmla="*/ 46 w 104"/>
                  <a:gd name="T63" fmla="*/ 12 h 60"/>
                  <a:gd name="T64" fmla="*/ 44 w 104"/>
                  <a:gd name="T65" fmla="*/ 6 h 60"/>
                  <a:gd name="T66" fmla="*/ 42 w 104"/>
                  <a:gd name="T67" fmla="*/ 4 h 60"/>
                  <a:gd name="T68" fmla="*/ 20 w 104"/>
                  <a:gd name="T69" fmla="*/ 0 h 60"/>
                  <a:gd name="T70" fmla="*/ 20 w 104"/>
                  <a:gd name="T7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60">
                    <a:moveTo>
                      <a:pt x="20" y="0"/>
                    </a:moveTo>
                    <a:lnTo>
                      <a:pt x="20" y="0"/>
                    </a:lnTo>
                    <a:lnTo>
                      <a:pt x="20" y="0"/>
                    </a:lnTo>
                    <a:lnTo>
                      <a:pt x="4" y="2"/>
                    </a:lnTo>
                    <a:lnTo>
                      <a:pt x="4" y="2"/>
                    </a:lnTo>
                    <a:lnTo>
                      <a:pt x="2" y="4"/>
                    </a:lnTo>
                    <a:lnTo>
                      <a:pt x="0" y="6"/>
                    </a:lnTo>
                    <a:lnTo>
                      <a:pt x="0" y="16"/>
                    </a:lnTo>
                    <a:lnTo>
                      <a:pt x="0" y="16"/>
                    </a:lnTo>
                    <a:lnTo>
                      <a:pt x="2" y="18"/>
                    </a:lnTo>
                    <a:lnTo>
                      <a:pt x="4" y="20"/>
                    </a:lnTo>
                    <a:lnTo>
                      <a:pt x="18" y="24"/>
                    </a:lnTo>
                    <a:lnTo>
                      <a:pt x="26" y="26"/>
                    </a:lnTo>
                    <a:lnTo>
                      <a:pt x="26" y="26"/>
                    </a:lnTo>
                    <a:lnTo>
                      <a:pt x="22" y="26"/>
                    </a:lnTo>
                    <a:lnTo>
                      <a:pt x="22" y="26"/>
                    </a:lnTo>
                    <a:lnTo>
                      <a:pt x="20" y="26"/>
                    </a:lnTo>
                    <a:lnTo>
                      <a:pt x="20" y="26"/>
                    </a:lnTo>
                    <a:lnTo>
                      <a:pt x="20" y="26"/>
                    </a:lnTo>
                    <a:lnTo>
                      <a:pt x="12" y="28"/>
                    </a:lnTo>
                    <a:lnTo>
                      <a:pt x="12" y="28"/>
                    </a:lnTo>
                    <a:lnTo>
                      <a:pt x="10" y="30"/>
                    </a:lnTo>
                    <a:lnTo>
                      <a:pt x="10" y="32"/>
                    </a:lnTo>
                    <a:lnTo>
                      <a:pt x="8" y="40"/>
                    </a:lnTo>
                    <a:lnTo>
                      <a:pt x="8" y="40"/>
                    </a:lnTo>
                    <a:lnTo>
                      <a:pt x="8" y="44"/>
                    </a:lnTo>
                    <a:lnTo>
                      <a:pt x="8" y="44"/>
                    </a:lnTo>
                    <a:lnTo>
                      <a:pt x="10" y="44"/>
                    </a:lnTo>
                    <a:lnTo>
                      <a:pt x="22" y="46"/>
                    </a:lnTo>
                    <a:lnTo>
                      <a:pt x="22" y="46"/>
                    </a:lnTo>
                    <a:lnTo>
                      <a:pt x="22" y="46"/>
                    </a:lnTo>
                    <a:lnTo>
                      <a:pt x="22" y="46"/>
                    </a:lnTo>
                    <a:lnTo>
                      <a:pt x="22" y="46"/>
                    </a:lnTo>
                    <a:lnTo>
                      <a:pt x="36" y="44"/>
                    </a:lnTo>
                    <a:lnTo>
                      <a:pt x="50" y="44"/>
                    </a:lnTo>
                    <a:lnTo>
                      <a:pt x="62" y="44"/>
                    </a:lnTo>
                    <a:lnTo>
                      <a:pt x="68" y="50"/>
                    </a:lnTo>
                    <a:lnTo>
                      <a:pt x="74" y="58"/>
                    </a:lnTo>
                    <a:lnTo>
                      <a:pt x="74" y="58"/>
                    </a:lnTo>
                    <a:lnTo>
                      <a:pt x="78" y="60"/>
                    </a:lnTo>
                    <a:lnTo>
                      <a:pt x="92" y="60"/>
                    </a:lnTo>
                    <a:lnTo>
                      <a:pt x="92" y="60"/>
                    </a:lnTo>
                    <a:lnTo>
                      <a:pt x="96" y="58"/>
                    </a:lnTo>
                    <a:lnTo>
                      <a:pt x="102" y="50"/>
                    </a:lnTo>
                    <a:lnTo>
                      <a:pt x="102" y="50"/>
                    </a:lnTo>
                    <a:lnTo>
                      <a:pt x="104" y="48"/>
                    </a:lnTo>
                    <a:lnTo>
                      <a:pt x="104" y="48"/>
                    </a:lnTo>
                    <a:lnTo>
                      <a:pt x="102" y="44"/>
                    </a:lnTo>
                    <a:lnTo>
                      <a:pt x="92" y="36"/>
                    </a:lnTo>
                    <a:lnTo>
                      <a:pt x="88" y="28"/>
                    </a:lnTo>
                    <a:lnTo>
                      <a:pt x="88" y="28"/>
                    </a:lnTo>
                    <a:lnTo>
                      <a:pt x="88" y="26"/>
                    </a:lnTo>
                    <a:lnTo>
                      <a:pt x="78" y="20"/>
                    </a:lnTo>
                    <a:lnTo>
                      <a:pt x="78" y="20"/>
                    </a:lnTo>
                    <a:lnTo>
                      <a:pt x="76" y="18"/>
                    </a:lnTo>
                    <a:lnTo>
                      <a:pt x="70" y="18"/>
                    </a:lnTo>
                    <a:lnTo>
                      <a:pt x="64" y="12"/>
                    </a:lnTo>
                    <a:lnTo>
                      <a:pt x="64" y="12"/>
                    </a:lnTo>
                    <a:lnTo>
                      <a:pt x="62" y="12"/>
                    </a:lnTo>
                    <a:lnTo>
                      <a:pt x="50" y="10"/>
                    </a:lnTo>
                    <a:lnTo>
                      <a:pt x="50" y="10"/>
                    </a:lnTo>
                    <a:lnTo>
                      <a:pt x="50" y="10"/>
                    </a:lnTo>
                    <a:lnTo>
                      <a:pt x="50" y="10"/>
                    </a:lnTo>
                    <a:lnTo>
                      <a:pt x="46" y="12"/>
                    </a:lnTo>
                    <a:lnTo>
                      <a:pt x="46" y="12"/>
                    </a:lnTo>
                    <a:lnTo>
                      <a:pt x="44" y="6"/>
                    </a:lnTo>
                    <a:lnTo>
                      <a:pt x="44" y="6"/>
                    </a:lnTo>
                    <a:lnTo>
                      <a:pt x="42" y="4"/>
                    </a:lnTo>
                    <a:lnTo>
                      <a:pt x="40" y="2"/>
                    </a:lnTo>
                    <a:lnTo>
                      <a:pt x="20" y="0"/>
                    </a:lnTo>
                    <a:lnTo>
                      <a:pt x="20" y="0"/>
                    </a:lnTo>
                    <a:lnTo>
                      <a:pt x="20" y="0"/>
                    </a:lnTo>
                    <a:lnTo>
                      <a:pt x="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6" name="Freeform 37">
                <a:extLst>
                  <a:ext uri="{FF2B5EF4-FFF2-40B4-BE49-F238E27FC236}">
                    <a16:creationId xmlns:a16="http://schemas.microsoft.com/office/drawing/2014/main" id="{C8761680-A7CC-2340-769A-D93DEF5354ED}"/>
                  </a:ext>
                </a:extLst>
              </p:cNvPr>
              <p:cNvSpPr>
                <a:spLocks/>
              </p:cNvSpPr>
              <p:nvPr/>
            </p:nvSpPr>
            <p:spPr bwMode="auto">
              <a:xfrm>
                <a:off x="2639122" y="1720320"/>
                <a:ext cx="219781" cy="118344"/>
              </a:xfrm>
              <a:custGeom>
                <a:avLst/>
                <a:gdLst>
                  <a:gd name="T0" fmla="*/ 64 w 104"/>
                  <a:gd name="T1" fmla="*/ 56 h 56"/>
                  <a:gd name="T2" fmla="*/ 58 w 104"/>
                  <a:gd name="T3" fmla="*/ 44 h 56"/>
                  <a:gd name="T4" fmla="*/ 60 w 104"/>
                  <a:gd name="T5" fmla="*/ 42 h 56"/>
                  <a:gd name="T6" fmla="*/ 62 w 104"/>
                  <a:gd name="T7" fmla="*/ 38 h 56"/>
                  <a:gd name="T8" fmla="*/ 44 w 104"/>
                  <a:gd name="T9" fmla="*/ 36 h 56"/>
                  <a:gd name="T10" fmla="*/ 34 w 104"/>
                  <a:gd name="T11" fmla="*/ 40 h 56"/>
                  <a:gd name="T12" fmla="*/ 34 w 104"/>
                  <a:gd name="T13" fmla="*/ 40 h 56"/>
                  <a:gd name="T14" fmla="*/ 24 w 104"/>
                  <a:gd name="T15" fmla="*/ 36 h 56"/>
                  <a:gd name="T16" fmla="*/ 8 w 104"/>
                  <a:gd name="T17" fmla="*/ 22 h 56"/>
                  <a:gd name="T18" fmla="*/ 0 w 104"/>
                  <a:gd name="T19" fmla="*/ 8 h 56"/>
                  <a:gd name="T20" fmla="*/ 0 w 104"/>
                  <a:gd name="T21" fmla="*/ 4 h 56"/>
                  <a:gd name="T22" fmla="*/ 8 w 104"/>
                  <a:gd name="T23" fmla="*/ 2 h 56"/>
                  <a:gd name="T24" fmla="*/ 8 w 104"/>
                  <a:gd name="T25" fmla="*/ 0 h 56"/>
                  <a:gd name="T26" fmla="*/ 18 w 104"/>
                  <a:gd name="T27" fmla="*/ 6 h 56"/>
                  <a:gd name="T28" fmla="*/ 38 w 104"/>
                  <a:gd name="T29" fmla="*/ 24 h 56"/>
                  <a:gd name="T30" fmla="*/ 36 w 104"/>
                  <a:gd name="T31" fmla="*/ 18 h 56"/>
                  <a:gd name="T32" fmla="*/ 36 w 104"/>
                  <a:gd name="T33" fmla="*/ 18 h 56"/>
                  <a:gd name="T34" fmla="*/ 36 w 104"/>
                  <a:gd name="T35" fmla="*/ 12 h 56"/>
                  <a:gd name="T36" fmla="*/ 44 w 104"/>
                  <a:gd name="T37" fmla="*/ 8 h 56"/>
                  <a:gd name="T38" fmla="*/ 44 w 104"/>
                  <a:gd name="T39" fmla="*/ 8 h 56"/>
                  <a:gd name="T40" fmla="*/ 46 w 104"/>
                  <a:gd name="T41" fmla="*/ 8 h 56"/>
                  <a:gd name="T42" fmla="*/ 64 w 104"/>
                  <a:gd name="T43" fmla="*/ 24 h 56"/>
                  <a:gd name="T44" fmla="*/ 56 w 104"/>
                  <a:gd name="T45" fmla="*/ 8 h 56"/>
                  <a:gd name="T46" fmla="*/ 56 w 104"/>
                  <a:gd name="T47" fmla="*/ 6 h 56"/>
                  <a:gd name="T48" fmla="*/ 56 w 104"/>
                  <a:gd name="T49" fmla="*/ 2 h 56"/>
                  <a:gd name="T50" fmla="*/ 58 w 104"/>
                  <a:gd name="T51" fmla="*/ 0 h 56"/>
                  <a:gd name="T52" fmla="*/ 72 w 104"/>
                  <a:gd name="T53" fmla="*/ 2 h 56"/>
                  <a:gd name="T54" fmla="*/ 78 w 104"/>
                  <a:gd name="T55" fmla="*/ 8 h 56"/>
                  <a:gd name="T56" fmla="*/ 84 w 104"/>
                  <a:gd name="T57" fmla="*/ 4 h 56"/>
                  <a:gd name="T58" fmla="*/ 94 w 104"/>
                  <a:gd name="T59" fmla="*/ 4 h 56"/>
                  <a:gd name="T60" fmla="*/ 96 w 104"/>
                  <a:gd name="T61" fmla="*/ 6 h 56"/>
                  <a:gd name="T62" fmla="*/ 100 w 104"/>
                  <a:gd name="T63" fmla="*/ 10 h 56"/>
                  <a:gd name="T64" fmla="*/ 102 w 104"/>
                  <a:gd name="T65" fmla="*/ 28 h 56"/>
                  <a:gd name="T66" fmla="*/ 104 w 104"/>
                  <a:gd name="T67" fmla="*/ 34 h 56"/>
                  <a:gd name="T68" fmla="*/ 96 w 104"/>
                  <a:gd name="T69" fmla="*/ 40 h 56"/>
                  <a:gd name="T70" fmla="*/ 96 w 104"/>
                  <a:gd name="T71" fmla="*/ 50 h 56"/>
                  <a:gd name="T72" fmla="*/ 84 w 104"/>
                  <a:gd name="T73" fmla="*/ 54 h 56"/>
                  <a:gd name="T74" fmla="*/ 64 w 104"/>
                  <a:gd name="T7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 h="56">
                    <a:moveTo>
                      <a:pt x="64" y="56"/>
                    </a:moveTo>
                    <a:lnTo>
                      <a:pt x="64" y="56"/>
                    </a:lnTo>
                    <a:lnTo>
                      <a:pt x="62" y="54"/>
                    </a:lnTo>
                    <a:lnTo>
                      <a:pt x="58" y="44"/>
                    </a:lnTo>
                    <a:lnTo>
                      <a:pt x="58" y="44"/>
                    </a:lnTo>
                    <a:lnTo>
                      <a:pt x="60" y="42"/>
                    </a:lnTo>
                    <a:lnTo>
                      <a:pt x="62" y="38"/>
                    </a:lnTo>
                    <a:lnTo>
                      <a:pt x="62" y="38"/>
                    </a:lnTo>
                    <a:lnTo>
                      <a:pt x="52" y="36"/>
                    </a:lnTo>
                    <a:lnTo>
                      <a:pt x="44" y="36"/>
                    </a:lnTo>
                    <a:lnTo>
                      <a:pt x="34" y="40"/>
                    </a:lnTo>
                    <a:lnTo>
                      <a:pt x="34" y="40"/>
                    </a:lnTo>
                    <a:lnTo>
                      <a:pt x="34" y="40"/>
                    </a:lnTo>
                    <a:lnTo>
                      <a:pt x="34" y="40"/>
                    </a:lnTo>
                    <a:lnTo>
                      <a:pt x="32" y="40"/>
                    </a:lnTo>
                    <a:lnTo>
                      <a:pt x="24" y="36"/>
                    </a:lnTo>
                    <a:lnTo>
                      <a:pt x="8" y="22"/>
                    </a:lnTo>
                    <a:lnTo>
                      <a:pt x="8" y="22"/>
                    </a:lnTo>
                    <a:lnTo>
                      <a:pt x="6" y="22"/>
                    </a:lnTo>
                    <a:lnTo>
                      <a:pt x="0" y="8"/>
                    </a:lnTo>
                    <a:lnTo>
                      <a:pt x="0" y="8"/>
                    </a:lnTo>
                    <a:lnTo>
                      <a:pt x="0" y="4"/>
                    </a:lnTo>
                    <a:lnTo>
                      <a:pt x="8" y="2"/>
                    </a:lnTo>
                    <a:lnTo>
                      <a:pt x="8" y="2"/>
                    </a:lnTo>
                    <a:lnTo>
                      <a:pt x="8" y="0"/>
                    </a:lnTo>
                    <a:lnTo>
                      <a:pt x="8" y="0"/>
                    </a:lnTo>
                    <a:lnTo>
                      <a:pt x="10" y="2"/>
                    </a:lnTo>
                    <a:lnTo>
                      <a:pt x="18" y="6"/>
                    </a:lnTo>
                    <a:lnTo>
                      <a:pt x="26" y="14"/>
                    </a:lnTo>
                    <a:lnTo>
                      <a:pt x="38" y="24"/>
                    </a:lnTo>
                    <a:lnTo>
                      <a:pt x="40" y="24"/>
                    </a:lnTo>
                    <a:lnTo>
                      <a:pt x="36" y="18"/>
                    </a:lnTo>
                    <a:lnTo>
                      <a:pt x="36" y="18"/>
                    </a:lnTo>
                    <a:lnTo>
                      <a:pt x="36" y="18"/>
                    </a:lnTo>
                    <a:lnTo>
                      <a:pt x="36" y="12"/>
                    </a:lnTo>
                    <a:lnTo>
                      <a:pt x="36" y="12"/>
                    </a:lnTo>
                    <a:lnTo>
                      <a:pt x="36" y="10"/>
                    </a:lnTo>
                    <a:lnTo>
                      <a:pt x="44" y="8"/>
                    </a:lnTo>
                    <a:lnTo>
                      <a:pt x="44" y="8"/>
                    </a:lnTo>
                    <a:lnTo>
                      <a:pt x="44" y="8"/>
                    </a:lnTo>
                    <a:lnTo>
                      <a:pt x="44" y="8"/>
                    </a:lnTo>
                    <a:lnTo>
                      <a:pt x="46" y="8"/>
                    </a:lnTo>
                    <a:lnTo>
                      <a:pt x="54" y="16"/>
                    </a:lnTo>
                    <a:lnTo>
                      <a:pt x="64" y="24"/>
                    </a:lnTo>
                    <a:lnTo>
                      <a:pt x="66" y="22"/>
                    </a:lnTo>
                    <a:lnTo>
                      <a:pt x="56" y="8"/>
                    </a:lnTo>
                    <a:lnTo>
                      <a:pt x="56" y="8"/>
                    </a:lnTo>
                    <a:lnTo>
                      <a:pt x="56" y="6"/>
                    </a:lnTo>
                    <a:lnTo>
                      <a:pt x="56" y="2"/>
                    </a:lnTo>
                    <a:lnTo>
                      <a:pt x="56" y="2"/>
                    </a:lnTo>
                    <a:lnTo>
                      <a:pt x="58" y="0"/>
                    </a:lnTo>
                    <a:lnTo>
                      <a:pt x="58" y="0"/>
                    </a:lnTo>
                    <a:lnTo>
                      <a:pt x="72" y="2"/>
                    </a:lnTo>
                    <a:lnTo>
                      <a:pt x="72" y="2"/>
                    </a:lnTo>
                    <a:lnTo>
                      <a:pt x="72" y="4"/>
                    </a:lnTo>
                    <a:lnTo>
                      <a:pt x="78" y="8"/>
                    </a:lnTo>
                    <a:lnTo>
                      <a:pt x="84" y="4"/>
                    </a:lnTo>
                    <a:lnTo>
                      <a:pt x="84" y="4"/>
                    </a:lnTo>
                    <a:lnTo>
                      <a:pt x="84" y="4"/>
                    </a:lnTo>
                    <a:lnTo>
                      <a:pt x="94" y="4"/>
                    </a:lnTo>
                    <a:lnTo>
                      <a:pt x="94" y="4"/>
                    </a:lnTo>
                    <a:lnTo>
                      <a:pt x="96" y="6"/>
                    </a:lnTo>
                    <a:lnTo>
                      <a:pt x="100" y="10"/>
                    </a:lnTo>
                    <a:lnTo>
                      <a:pt x="100" y="10"/>
                    </a:lnTo>
                    <a:lnTo>
                      <a:pt x="100" y="12"/>
                    </a:lnTo>
                    <a:lnTo>
                      <a:pt x="102" y="28"/>
                    </a:lnTo>
                    <a:lnTo>
                      <a:pt x="104" y="34"/>
                    </a:lnTo>
                    <a:lnTo>
                      <a:pt x="104" y="34"/>
                    </a:lnTo>
                    <a:lnTo>
                      <a:pt x="102" y="38"/>
                    </a:lnTo>
                    <a:lnTo>
                      <a:pt x="96" y="40"/>
                    </a:lnTo>
                    <a:lnTo>
                      <a:pt x="96" y="50"/>
                    </a:lnTo>
                    <a:lnTo>
                      <a:pt x="96" y="50"/>
                    </a:lnTo>
                    <a:lnTo>
                      <a:pt x="96" y="52"/>
                    </a:lnTo>
                    <a:lnTo>
                      <a:pt x="84" y="54"/>
                    </a:lnTo>
                    <a:lnTo>
                      <a:pt x="84" y="54"/>
                    </a:lnTo>
                    <a:lnTo>
                      <a:pt x="64" y="56"/>
                    </a:lnTo>
                    <a:lnTo>
                      <a:pt x="64" y="5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7" name="Freeform 38">
                <a:extLst>
                  <a:ext uri="{FF2B5EF4-FFF2-40B4-BE49-F238E27FC236}">
                    <a16:creationId xmlns:a16="http://schemas.microsoft.com/office/drawing/2014/main" id="{E680DA22-799E-28EE-6012-259B8C414D90}"/>
                  </a:ext>
                </a:extLst>
              </p:cNvPr>
              <p:cNvSpPr>
                <a:spLocks noEditPoints="1"/>
              </p:cNvSpPr>
              <p:nvPr/>
            </p:nvSpPr>
            <p:spPr bwMode="auto">
              <a:xfrm>
                <a:off x="2634895" y="1716093"/>
                <a:ext cx="228235" cy="126797"/>
              </a:xfrm>
              <a:custGeom>
                <a:avLst/>
                <a:gdLst>
                  <a:gd name="T0" fmla="*/ 74 w 108"/>
                  <a:gd name="T1" fmla="*/ 6 h 60"/>
                  <a:gd name="T2" fmla="*/ 86 w 108"/>
                  <a:gd name="T3" fmla="*/ 8 h 60"/>
                  <a:gd name="T4" fmla="*/ 100 w 108"/>
                  <a:gd name="T5" fmla="*/ 14 h 60"/>
                  <a:gd name="T6" fmla="*/ 104 w 108"/>
                  <a:gd name="T7" fmla="*/ 38 h 60"/>
                  <a:gd name="T8" fmla="*/ 96 w 108"/>
                  <a:gd name="T9" fmla="*/ 52 h 60"/>
                  <a:gd name="T10" fmla="*/ 66 w 108"/>
                  <a:gd name="T11" fmla="*/ 56 h 60"/>
                  <a:gd name="T12" fmla="*/ 70 w 108"/>
                  <a:gd name="T13" fmla="*/ 38 h 60"/>
                  <a:gd name="T14" fmla="*/ 56 w 108"/>
                  <a:gd name="T15" fmla="*/ 36 h 60"/>
                  <a:gd name="T16" fmla="*/ 36 w 108"/>
                  <a:gd name="T17" fmla="*/ 40 h 60"/>
                  <a:gd name="T18" fmla="*/ 10 w 108"/>
                  <a:gd name="T19" fmla="*/ 22 h 60"/>
                  <a:gd name="T20" fmla="*/ 10 w 108"/>
                  <a:gd name="T21" fmla="*/ 4 h 60"/>
                  <a:gd name="T22" fmla="*/ 26 w 108"/>
                  <a:gd name="T23" fmla="*/ 18 h 60"/>
                  <a:gd name="T24" fmla="*/ 46 w 108"/>
                  <a:gd name="T25" fmla="*/ 26 h 60"/>
                  <a:gd name="T26" fmla="*/ 40 w 108"/>
                  <a:gd name="T27" fmla="*/ 14 h 60"/>
                  <a:gd name="T28" fmla="*/ 56 w 108"/>
                  <a:gd name="T29" fmla="*/ 20 h 60"/>
                  <a:gd name="T30" fmla="*/ 70 w 108"/>
                  <a:gd name="T31" fmla="*/ 22 h 60"/>
                  <a:gd name="T32" fmla="*/ 58 w 108"/>
                  <a:gd name="T33" fmla="*/ 8 h 60"/>
                  <a:gd name="T34" fmla="*/ 60 w 108"/>
                  <a:gd name="T35" fmla="*/ 0 h 60"/>
                  <a:gd name="T36" fmla="*/ 58 w 108"/>
                  <a:gd name="T37" fmla="*/ 2 h 60"/>
                  <a:gd name="T38" fmla="*/ 56 w 108"/>
                  <a:gd name="T39" fmla="*/ 6 h 60"/>
                  <a:gd name="T40" fmla="*/ 56 w 108"/>
                  <a:gd name="T41" fmla="*/ 10 h 60"/>
                  <a:gd name="T42" fmla="*/ 62 w 108"/>
                  <a:gd name="T43" fmla="*/ 20 h 60"/>
                  <a:gd name="T44" fmla="*/ 48 w 108"/>
                  <a:gd name="T45" fmla="*/ 10 h 60"/>
                  <a:gd name="T46" fmla="*/ 46 w 108"/>
                  <a:gd name="T47" fmla="*/ 8 h 60"/>
                  <a:gd name="T48" fmla="*/ 46 w 108"/>
                  <a:gd name="T49" fmla="*/ 8 h 60"/>
                  <a:gd name="T50" fmla="*/ 38 w 108"/>
                  <a:gd name="T51" fmla="*/ 10 h 60"/>
                  <a:gd name="T52" fmla="*/ 36 w 108"/>
                  <a:gd name="T53" fmla="*/ 14 h 60"/>
                  <a:gd name="T54" fmla="*/ 36 w 108"/>
                  <a:gd name="T55" fmla="*/ 20 h 60"/>
                  <a:gd name="T56" fmla="*/ 30 w 108"/>
                  <a:gd name="T57" fmla="*/ 14 h 60"/>
                  <a:gd name="T58" fmla="*/ 22 w 108"/>
                  <a:gd name="T59" fmla="*/ 8 h 60"/>
                  <a:gd name="T60" fmla="*/ 12 w 108"/>
                  <a:gd name="T61" fmla="*/ 2 h 60"/>
                  <a:gd name="T62" fmla="*/ 10 w 108"/>
                  <a:gd name="T63" fmla="*/ 0 h 60"/>
                  <a:gd name="T64" fmla="*/ 8 w 108"/>
                  <a:gd name="T65" fmla="*/ 2 h 60"/>
                  <a:gd name="T66" fmla="*/ 2 w 108"/>
                  <a:gd name="T67" fmla="*/ 4 h 60"/>
                  <a:gd name="T68" fmla="*/ 0 w 108"/>
                  <a:gd name="T69" fmla="*/ 10 h 60"/>
                  <a:gd name="T70" fmla="*/ 6 w 108"/>
                  <a:gd name="T71" fmla="*/ 24 h 60"/>
                  <a:gd name="T72" fmla="*/ 24 w 108"/>
                  <a:gd name="T73" fmla="*/ 38 h 60"/>
                  <a:gd name="T74" fmla="*/ 26 w 108"/>
                  <a:gd name="T75" fmla="*/ 40 h 60"/>
                  <a:gd name="T76" fmla="*/ 34 w 108"/>
                  <a:gd name="T77" fmla="*/ 42 h 60"/>
                  <a:gd name="T78" fmla="*/ 36 w 108"/>
                  <a:gd name="T79" fmla="*/ 44 h 60"/>
                  <a:gd name="T80" fmla="*/ 48 w 108"/>
                  <a:gd name="T81" fmla="*/ 40 h 60"/>
                  <a:gd name="T82" fmla="*/ 60 w 108"/>
                  <a:gd name="T83" fmla="*/ 40 h 60"/>
                  <a:gd name="T84" fmla="*/ 60 w 108"/>
                  <a:gd name="T85" fmla="*/ 42 h 60"/>
                  <a:gd name="T86" fmla="*/ 62 w 108"/>
                  <a:gd name="T87" fmla="*/ 56 h 60"/>
                  <a:gd name="T88" fmla="*/ 64 w 108"/>
                  <a:gd name="T89" fmla="*/ 58 h 60"/>
                  <a:gd name="T90" fmla="*/ 66 w 108"/>
                  <a:gd name="T91" fmla="*/ 60 h 60"/>
                  <a:gd name="T92" fmla="*/ 86 w 108"/>
                  <a:gd name="T93" fmla="*/ 58 h 60"/>
                  <a:gd name="T94" fmla="*/ 98 w 108"/>
                  <a:gd name="T95" fmla="*/ 56 h 60"/>
                  <a:gd name="T96" fmla="*/ 100 w 108"/>
                  <a:gd name="T97" fmla="*/ 52 h 60"/>
                  <a:gd name="T98" fmla="*/ 106 w 108"/>
                  <a:gd name="T99" fmla="*/ 40 h 60"/>
                  <a:gd name="T100" fmla="*/ 108 w 108"/>
                  <a:gd name="T101" fmla="*/ 40 h 60"/>
                  <a:gd name="T102" fmla="*/ 106 w 108"/>
                  <a:gd name="T103" fmla="*/ 30 h 60"/>
                  <a:gd name="T104" fmla="*/ 104 w 108"/>
                  <a:gd name="T105" fmla="*/ 14 h 60"/>
                  <a:gd name="T106" fmla="*/ 100 w 108"/>
                  <a:gd name="T107" fmla="*/ 6 h 60"/>
                  <a:gd name="T108" fmla="*/ 96 w 108"/>
                  <a:gd name="T109" fmla="*/ 4 h 60"/>
                  <a:gd name="T110" fmla="*/ 86 w 108"/>
                  <a:gd name="T111" fmla="*/ 4 h 60"/>
                  <a:gd name="T112" fmla="*/ 80 w 108"/>
                  <a:gd name="T113" fmla="*/ 8 h 60"/>
                  <a:gd name="T114" fmla="*/ 76 w 108"/>
                  <a:gd name="T115" fmla="*/ 4 h 60"/>
                  <a:gd name="T116" fmla="*/ 62 w 108"/>
                  <a:gd name="T117" fmla="*/ 0 h 60"/>
                  <a:gd name="T118" fmla="*/ 60 w 108"/>
                  <a:gd name="T11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 h="60">
                    <a:moveTo>
                      <a:pt x="60" y="4"/>
                    </a:moveTo>
                    <a:lnTo>
                      <a:pt x="74" y="6"/>
                    </a:lnTo>
                    <a:lnTo>
                      <a:pt x="78" y="12"/>
                    </a:lnTo>
                    <a:lnTo>
                      <a:pt x="86" y="8"/>
                    </a:lnTo>
                    <a:lnTo>
                      <a:pt x="96" y="8"/>
                    </a:lnTo>
                    <a:lnTo>
                      <a:pt x="100" y="14"/>
                    </a:lnTo>
                    <a:lnTo>
                      <a:pt x="102" y="30"/>
                    </a:lnTo>
                    <a:lnTo>
                      <a:pt x="104" y="38"/>
                    </a:lnTo>
                    <a:lnTo>
                      <a:pt x="96" y="40"/>
                    </a:lnTo>
                    <a:lnTo>
                      <a:pt x="96" y="52"/>
                    </a:lnTo>
                    <a:lnTo>
                      <a:pt x="86" y="54"/>
                    </a:lnTo>
                    <a:lnTo>
                      <a:pt x="66" y="56"/>
                    </a:lnTo>
                    <a:lnTo>
                      <a:pt x="62" y="44"/>
                    </a:lnTo>
                    <a:lnTo>
                      <a:pt x="70" y="38"/>
                    </a:lnTo>
                    <a:lnTo>
                      <a:pt x="64" y="38"/>
                    </a:lnTo>
                    <a:lnTo>
                      <a:pt x="56" y="36"/>
                    </a:lnTo>
                    <a:lnTo>
                      <a:pt x="46" y="36"/>
                    </a:lnTo>
                    <a:lnTo>
                      <a:pt x="36" y="40"/>
                    </a:lnTo>
                    <a:lnTo>
                      <a:pt x="26" y="36"/>
                    </a:lnTo>
                    <a:lnTo>
                      <a:pt x="10" y="22"/>
                    </a:lnTo>
                    <a:lnTo>
                      <a:pt x="4" y="8"/>
                    </a:lnTo>
                    <a:lnTo>
                      <a:pt x="10" y="4"/>
                    </a:lnTo>
                    <a:lnTo>
                      <a:pt x="20" y="10"/>
                    </a:lnTo>
                    <a:lnTo>
                      <a:pt x="26" y="18"/>
                    </a:lnTo>
                    <a:lnTo>
                      <a:pt x="40" y="28"/>
                    </a:lnTo>
                    <a:lnTo>
                      <a:pt x="46" y="26"/>
                    </a:lnTo>
                    <a:lnTo>
                      <a:pt x="40" y="20"/>
                    </a:lnTo>
                    <a:lnTo>
                      <a:pt x="40" y="14"/>
                    </a:lnTo>
                    <a:lnTo>
                      <a:pt x="46" y="12"/>
                    </a:lnTo>
                    <a:lnTo>
                      <a:pt x="56" y="20"/>
                    </a:lnTo>
                    <a:lnTo>
                      <a:pt x="66" y="28"/>
                    </a:lnTo>
                    <a:lnTo>
                      <a:pt x="70" y="22"/>
                    </a:lnTo>
                    <a:lnTo>
                      <a:pt x="64" y="16"/>
                    </a:lnTo>
                    <a:lnTo>
                      <a:pt x="58" y="8"/>
                    </a:lnTo>
                    <a:lnTo>
                      <a:pt x="60" y="4"/>
                    </a:lnTo>
                    <a:close/>
                    <a:moveTo>
                      <a:pt x="60" y="0"/>
                    </a:moveTo>
                    <a:lnTo>
                      <a:pt x="60" y="0"/>
                    </a:lnTo>
                    <a:lnTo>
                      <a:pt x="58" y="2"/>
                    </a:lnTo>
                    <a:lnTo>
                      <a:pt x="58" y="4"/>
                    </a:lnTo>
                    <a:lnTo>
                      <a:pt x="56" y="6"/>
                    </a:lnTo>
                    <a:lnTo>
                      <a:pt x="56" y="6"/>
                    </a:lnTo>
                    <a:lnTo>
                      <a:pt x="56" y="10"/>
                    </a:lnTo>
                    <a:lnTo>
                      <a:pt x="62" y="18"/>
                    </a:lnTo>
                    <a:lnTo>
                      <a:pt x="62" y="20"/>
                    </a:lnTo>
                    <a:lnTo>
                      <a:pt x="58" y="16"/>
                    </a:lnTo>
                    <a:lnTo>
                      <a:pt x="48" y="10"/>
                    </a:lnTo>
                    <a:lnTo>
                      <a:pt x="48" y="10"/>
                    </a:lnTo>
                    <a:lnTo>
                      <a:pt x="46" y="8"/>
                    </a:lnTo>
                    <a:lnTo>
                      <a:pt x="46" y="8"/>
                    </a:lnTo>
                    <a:lnTo>
                      <a:pt x="46" y="8"/>
                    </a:lnTo>
                    <a:lnTo>
                      <a:pt x="38" y="10"/>
                    </a:lnTo>
                    <a:lnTo>
                      <a:pt x="38" y="10"/>
                    </a:lnTo>
                    <a:lnTo>
                      <a:pt x="36" y="12"/>
                    </a:lnTo>
                    <a:lnTo>
                      <a:pt x="36" y="14"/>
                    </a:lnTo>
                    <a:lnTo>
                      <a:pt x="36" y="20"/>
                    </a:lnTo>
                    <a:lnTo>
                      <a:pt x="36" y="20"/>
                    </a:lnTo>
                    <a:lnTo>
                      <a:pt x="36" y="20"/>
                    </a:lnTo>
                    <a:lnTo>
                      <a:pt x="30" y="14"/>
                    </a:lnTo>
                    <a:lnTo>
                      <a:pt x="22" y="8"/>
                    </a:lnTo>
                    <a:lnTo>
                      <a:pt x="22" y="8"/>
                    </a:lnTo>
                    <a:lnTo>
                      <a:pt x="22" y="6"/>
                    </a:lnTo>
                    <a:lnTo>
                      <a:pt x="12" y="2"/>
                    </a:lnTo>
                    <a:lnTo>
                      <a:pt x="12" y="2"/>
                    </a:lnTo>
                    <a:lnTo>
                      <a:pt x="10" y="0"/>
                    </a:lnTo>
                    <a:lnTo>
                      <a:pt x="10" y="0"/>
                    </a:lnTo>
                    <a:lnTo>
                      <a:pt x="8" y="2"/>
                    </a:lnTo>
                    <a:lnTo>
                      <a:pt x="2" y="4"/>
                    </a:lnTo>
                    <a:lnTo>
                      <a:pt x="2" y="4"/>
                    </a:lnTo>
                    <a:lnTo>
                      <a:pt x="0" y="8"/>
                    </a:lnTo>
                    <a:lnTo>
                      <a:pt x="0" y="10"/>
                    </a:lnTo>
                    <a:lnTo>
                      <a:pt x="6" y="24"/>
                    </a:lnTo>
                    <a:lnTo>
                      <a:pt x="6" y="24"/>
                    </a:lnTo>
                    <a:lnTo>
                      <a:pt x="8" y="26"/>
                    </a:lnTo>
                    <a:lnTo>
                      <a:pt x="24" y="38"/>
                    </a:lnTo>
                    <a:lnTo>
                      <a:pt x="24" y="38"/>
                    </a:lnTo>
                    <a:lnTo>
                      <a:pt x="26" y="40"/>
                    </a:lnTo>
                    <a:lnTo>
                      <a:pt x="34" y="42"/>
                    </a:lnTo>
                    <a:lnTo>
                      <a:pt x="34" y="42"/>
                    </a:lnTo>
                    <a:lnTo>
                      <a:pt x="36" y="44"/>
                    </a:lnTo>
                    <a:lnTo>
                      <a:pt x="36" y="44"/>
                    </a:lnTo>
                    <a:lnTo>
                      <a:pt x="36" y="42"/>
                    </a:lnTo>
                    <a:lnTo>
                      <a:pt x="48" y="40"/>
                    </a:lnTo>
                    <a:lnTo>
                      <a:pt x="54" y="40"/>
                    </a:lnTo>
                    <a:lnTo>
                      <a:pt x="60" y="40"/>
                    </a:lnTo>
                    <a:lnTo>
                      <a:pt x="60" y="42"/>
                    </a:lnTo>
                    <a:lnTo>
                      <a:pt x="60" y="42"/>
                    </a:lnTo>
                    <a:lnTo>
                      <a:pt x="58" y="46"/>
                    </a:lnTo>
                    <a:lnTo>
                      <a:pt x="62" y="56"/>
                    </a:lnTo>
                    <a:lnTo>
                      <a:pt x="62" y="56"/>
                    </a:lnTo>
                    <a:lnTo>
                      <a:pt x="64" y="58"/>
                    </a:lnTo>
                    <a:lnTo>
                      <a:pt x="66" y="60"/>
                    </a:lnTo>
                    <a:lnTo>
                      <a:pt x="66" y="60"/>
                    </a:lnTo>
                    <a:lnTo>
                      <a:pt x="66" y="60"/>
                    </a:lnTo>
                    <a:lnTo>
                      <a:pt x="86" y="58"/>
                    </a:lnTo>
                    <a:lnTo>
                      <a:pt x="98" y="56"/>
                    </a:lnTo>
                    <a:lnTo>
                      <a:pt x="98" y="56"/>
                    </a:lnTo>
                    <a:lnTo>
                      <a:pt x="100" y="54"/>
                    </a:lnTo>
                    <a:lnTo>
                      <a:pt x="100" y="52"/>
                    </a:lnTo>
                    <a:lnTo>
                      <a:pt x="100" y="44"/>
                    </a:lnTo>
                    <a:lnTo>
                      <a:pt x="106" y="40"/>
                    </a:lnTo>
                    <a:lnTo>
                      <a:pt x="106" y="40"/>
                    </a:lnTo>
                    <a:lnTo>
                      <a:pt x="108" y="40"/>
                    </a:lnTo>
                    <a:lnTo>
                      <a:pt x="108" y="36"/>
                    </a:lnTo>
                    <a:lnTo>
                      <a:pt x="106" y="30"/>
                    </a:lnTo>
                    <a:lnTo>
                      <a:pt x="104" y="14"/>
                    </a:lnTo>
                    <a:lnTo>
                      <a:pt x="104" y="14"/>
                    </a:lnTo>
                    <a:lnTo>
                      <a:pt x="104" y="12"/>
                    </a:lnTo>
                    <a:lnTo>
                      <a:pt x="100" y="6"/>
                    </a:lnTo>
                    <a:lnTo>
                      <a:pt x="100" y="6"/>
                    </a:lnTo>
                    <a:lnTo>
                      <a:pt x="96" y="4"/>
                    </a:lnTo>
                    <a:lnTo>
                      <a:pt x="86" y="4"/>
                    </a:lnTo>
                    <a:lnTo>
                      <a:pt x="86" y="4"/>
                    </a:lnTo>
                    <a:lnTo>
                      <a:pt x="84" y="4"/>
                    </a:lnTo>
                    <a:lnTo>
                      <a:pt x="80" y="8"/>
                    </a:lnTo>
                    <a:lnTo>
                      <a:pt x="76" y="4"/>
                    </a:lnTo>
                    <a:lnTo>
                      <a:pt x="76" y="4"/>
                    </a:lnTo>
                    <a:lnTo>
                      <a:pt x="74" y="2"/>
                    </a:lnTo>
                    <a:lnTo>
                      <a:pt x="62" y="0"/>
                    </a:lnTo>
                    <a:lnTo>
                      <a:pt x="62" y="0"/>
                    </a:lnTo>
                    <a:lnTo>
                      <a:pt x="60" y="0"/>
                    </a:lnTo>
                    <a:lnTo>
                      <a:pt x="6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2" name="Freeform 39">
                <a:extLst>
                  <a:ext uri="{FF2B5EF4-FFF2-40B4-BE49-F238E27FC236}">
                    <a16:creationId xmlns:a16="http://schemas.microsoft.com/office/drawing/2014/main" id="{109DF5B9-8907-7AD7-9EEB-D37C769246E9}"/>
                  </a:ext>
                </a:extLst>
              </p:cNvPr>
              <p:cNvSpPr>
                <a:spLocks/>
              </p:cNvSpPr>
              <p:nvPr/>
            </p:nvSpPr>
            <p:spPr bwMode="auto">
              <a:xfrm>
                <a:off x="2643349" y="1724546"/>
                <a:ext cx="211328" cy="109891"/>
              </a:xfrm>
              <a:custGeom>
                <a:avLst/>
                <a:gdLst>
                  <a:gd name="T0" fmla="*/ 56 w 100"/>
                  <a:gd name="T1" fmla="*/ 0 h 52"/>
                  <a:gd name="T2" fmla="*/ 70 w 100"/>
                  <a:gd name="T3" fmla="*/ 2 h 52"/>
                  <a:gd name="T4" fmla="*/ 74 w 100"/>
                  <a:gd name="T5" fmla="*/ 8 h 52"/>
                  <a:gd name="T6" fmla="*/ 82 w 100"/>
                  <a:gd name="T7" fmla="*/ 4 h 52"/>
                  <a:gd name="T8" fmla="*/ 92 w 100"/>
                  <a:gd name="T9" fmla="*/ 4 h 52"/>
                  <a:gd name="T10" fmla="*/ 96 w 100"/>
                  <a:gd name="T11" fmla="*/ 10 h 52"/>
                  <a:gd name="T12" fmla="*/ 98 w 100"/>
                  <a:gd name="T13" fmla="*/ 26 h 52"/>
                  <a:gd name="T14" fmla="*/ 100 w 100"/>
                  <a:gd name="T15" fmla="*/ 34 h 52"/>
                  <a:gd name="T16" fmla="*/ 92 w 100"/>
                  <a:gd name="T17" fmla="*/ 36 h 52"/>
                  <a:gd name="T18" fmla="*/ 92 w 100"/>
                  <a:gd name="T19" fmla="*/ 48 h 52"/>
                  <a:gd name="T20" fmla="*/ 82 w 100"/>
                  <a:gd name="T21" fmla="*/ 50 h 52"/>
                  <a:gd name="T22" fmla="*/ 62 w 100"/>
                  <a:gd name="T23" fmla="*/ 52 h 52"/>
                  <a:gd name="T24" fmla="*/ 58 w 100"/>
                  <a:gd name="T25" fmla="*/ 40 h 52"/>
                  <a:gd name="T26" fmla="*/ 66 w 100"/>
                  <a:gd name="T27" fmla="*/ 34 h 52"/>
                  <a:gd name="T28" fmla="*/ 60 w 100"/>
                  <a:gd name="T29" fmla="*/ 34 h 52"/>
                  <a:gd name="T30" fmla="*/ 52 w 100"/>
                  <a:gd name="T31" fmla="*/ 32 h 52"/>
                  <a:gd name="T32" fmla="*/ 42 w 100"/>
                  <a:gd name="T33" fmla="*/ 32 h 52"/>
                  <a:gd name="T34" fmla="*/ 32 w 100"/>
                  <a:gd name="T35" fmla="*/ 36 h 52"/>
                  <a:gd name="T36" fmla="*/ 22 w 100"/>
                  <a:gd name="T37" fmla="*/ 32 h 52"/>
                  <a:gd name="T38" fmla="*/ 6 w 100"/>
                  <a:gd name="T39" fmla="*/ 18 h 52"/>
                  <a:gd name="T40" fmla="*/ 0 w 100"/>
                  <a:gd name="T41" fmla="*/ 4 h 52"/>
                  <a:gd name="T42" fmla="*/ 6 w 100"/>
                  <a:gd name="T43" fmla="*/ 0 h 52"/>
                  <a:gd name="T44" fmla="*/ 16 w 100"/>
                  <a:gd name="T45" fmla="*/ 6 h 52"/>
                  <a:gd name="T46" fmla="*/ 22 w 100"/>
                  <a:gd name="T47" fmla="*/ 14 h 52"/>
                  <a:gd name="T48" fmla="*/ 36 w 100"/>
                  <a:gd name="T49" fmla="*/ 24 h 52"/>
                  <a:gd name="T50" fmla="*/ 42 w 100"/>
                  <a:gd name="T51" fmla="*/ 22 h 52"/>
                  <a:gd name="T52" fmla="*/ 36 w 100"/>
                  <a:gd name="T53" fmla="*/ 16 h 52"/>
                  <a:gd name="T54" fmla="*/ 36 w 100"/>
                  <a:gd name="T55" fmla="*/ 10 h 52"/>
                  <a:gd name="T56" fmla="*/ 42 w 100"/>
                  <a:gd name="T57" fmla="*/ 8 h 52"/>
                  <a:gd name="T58" fmla="*/ 52 w 100"/>
                  <a:gd name="T59" fmla="*/ 16 h 52"/>
                  <a:gd name="T60" fmla="*/ 62 w 100"/>
                  <a:gd name="T61" fmla="*/ 24 h 52"/>
                  <a:gd name="T62" fmla="*/ 66 w 100"/>
                  <a:gd name="T63" fmla="*/ 18 h 52"/>
                  <a:gd name="T64" fmla="*/ 60 w 100"/>
                  <a:gd name="T65" fmla="*/ 12 h 52"/>
                  <a:gd name="T66" fmla="*/ 54 w 100"/>
                  <a:gd name="T67" fmla="*/ 4 h 52"/>
                  <a:gd name="T68" fmla="*/ 56 w 100"/>
                  <a:gd name="T6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52">
                    <a:moveTo>
                      <a:pt x="56" y="0"/>
                    </a:moveTo>
                    <a:lnTo>
                      <a:pt x="70" y="2"/>
                    </a:lnTo>
                    <a:lnTo>
                      <a:pt x="74" y="8"/>
                    </a:lnTo>
                    <a:lnTo>
                      <a:pt x="82" y="4"/>
                    </a:lnTo>
                    <a:lnTo>
                      <a:pt x="92" y="4"/>
                    </a:lnTo>
                    <a:lnTo>
                      <a:pt x="96" y="10"/>
                    </a:lnTo>
                    <a:lnTo>
                      <a:pt x="98" y="26"/>
                    </a:lnTo>
                    <a:lnTo>
                      <a:pt x="100" y="34"/>
                    </a:lnTo>
                    <a:lnTo>
                      <a:pt x="92" y="36"/>
                    </a:lnTo>
                    <a:lnTo>
                      <a:pt x="92" y="48"/>
                    </a:lnTo>
                    <a:lnTo>
                      <a:pt x="82" y="50"/>
                    </a:lnTo>
                    <a:lnTo>
                      <a:pt x="62" y="52"/>
                    </a:lnTo>
                    <a:lnTo>
                      <a:pt x="58" y="40"/>
                    </a:lnTo>
                    <a:lnTo>
                      <a:pt x="66" y="34"/>
                    </a:lnTo>
                    <a:lnTo>
                      <a:pt x="60" y="34"/>
                    </a:lnTo>
                    <a:lnTo>
                      <a:pt x="52" y="32"/>
                    </a:lnTo>
                    <a:lnTo>
                      <a:pt x="42" y="32"/>
                    </a:lnTo>
                    <a:lnTo>
                      <a:pt x="32" y="36"/>
                    </a:lnTo>
                    <a:lnTo>
                      <a:pt x="22" y="32"/>
                    </a:lnTo>
                    <a:lnTo>
                      <a:pt x="6" y="18"/>
                    </a:lnTo>
                    <a:lnTo>
                      <a:pt x="0" y="4"/>
                    </a:lnTo>
                    <a:lnTo>
                      <a:pt x="6" y="0"/>
                    </a:lnTo>
                    <a:lnTo>
                      <a:pt x="16" y="6"/>
                    </a:lnTo>
                    <a:lnTo>
                      <a:pt x="22" y="14"/>
                    </a:lnTo>
                    <a:lnTo>
                      <a:pt x="36" y="24"/>
                    </a:lnTo>
                    <a:lnTo>
                      <a:pt x="42" y="22"/>
                    </a:lnTo>
                    <a:lnTo>
                      <a:pt x="36" y="16"/>
                    </a:lnTo>
                    <a:lnTo>
                      <a:pt x="36" y="10"/>
                    </a:lnTo>
                    <a:lnTo>
                      <a:pt x="42" y="8"/>
                    </a:lnTo>
                    <a:lnTo>
                      <a:pt x="52" y="16"/>
                    </a:lnTo>
                    <a:lnTo>
                      <a:pt x="62" y="24"/>
                    </a:lnTo>
                    <a:lnTo>
                      <a:pt x="66" y="18"/>
                    </a:lnTo>
                    <a:lnTo>
                      <a:pt x="60" y="12"/>
                    </a:lnTo>
                    <a:lnTo>
                      <a:pt x="54" y="4"/>
                    </a:lnTo>
                    <a:lnTo>
                      <a:pt x="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3" name="Freeform 40">
                <a:extLst>
                  <a:ext uri="{FF2B5EF4-FFF2-40B4-BE49-F238E27FC236}">
                    <a16:creationId xmlns:a16="http://schemas.microsoft.com/office/drawing/2014/main" id="{161A238C-DB74-8728-5719-0BB28B0E8152}"/>
                  </a:ext>
                </a:extLst>
              </p:cNvPr>
              <p:cNvSpPr>
                <a:spLocks/>
              </p:cNvSpPr>
              <p:nvPr/>
            </p:nvSpPr>
            <p:spPr bwMode="auto">
              <a:xfrm>
                <a:off x="2634895" y="1716093"/>
                <a:ext cx="228235" cy="126797"/>
              </a:xfrm>
              <a:custGeom>
                <a:avLst/>
                <a:gdLst>
                  <a:gd name="T0" fmla="*/ 60 w 108"/>
                  <a:gd name="T1" fmla="*/ 0 h 60"/>
                  <a:gd name="T2" fmla="*/ 58 w 108"/>
                  <a:gd name="T3" fmla="*/ 4 h 60"/>
                  <a:gd name="T4" fmla="*/ 56 w 108"/>
                  <a:gd name="T5" fmla="*/ 6 h 60"/>
                  <a:gd name="T6" fmla="*/ 62 w 108"/>
                  <a:gd name="T7" fmla="*/ 18 h 60"/>
                  <a:gd name="T8" fmla="*/ 58 w 108"/>
                  <a:gd name="T9" fmla="*/ 16 h 60"/>
                  <a:gd name="T10" fmla="*/ 48 w 108"/>
                  <a:gd name="T11" fmla="*/ 10 h 60"/>
                  <a:gd name="T12" fmla="*/ 46 w 108"/>
                  <a:gd name="T13" fmla="*/ 8 h 60"/>
                  <a:gd name="T14" fmla="*/ 38 w 108"/>
                  <a:gd name="T15" fmla="*/ 10 h 60"/>
                  <a:gd name="T16" fmla="*/ 36 w 108"/>
                  <a:gd name="T17" fmla="*/ 12 h 60"/>
                  <a:gd name="T18" fmla="*/ 36 w 108"/>
                  <a:gd name="T19" fmla="*/ 20 h 60"/>
                  <a:gd name="T20" fmla="*/ 36 w 108"/>
                  <a:gd name="T21" fmla="*/ 20 h 60"/>
                  <a:gd name="T22" fmla="*/ 22 w 108"/>
                  <a:gd name="T23" fmla="*/ 8 h 60"/>
                  <a:gd name="T24" fmla="*/ 22 w 108"/>
                  <a:gd name="T25" fmla="*/ 6 h 60"/>
                  <a:gd name="T26" fmla="*/ 12 w 108"/>
                  <a:gd name="T27" fmla="*/ 2 h 60"/>
                  <a:gd name="T28" fmla="*/ 10 w 108"/>
                  <a:gd name="T29" fmla="*/ 0 h 60"/>
                  <a:gd name="T30" fmla="*/ 2 w 108"/>
                  <a:gd name="T31" fmla="*/ 4 h 60"/>
                  <a:gd name="T32" fmla="*/ 0 w 108"/>
                  <a:gd name="T33" fmla="*/ 8 h 60"/>
                  <a:gd name="T34" fmla="*/ 6 w 108"/>
                  <a:gd name="T35" fmla="*/ 24 h 60"/>
                  <a:gd name="T36" fmla="*/ 8 w 108"/>
                  <a:gd name="T37" fmla="*/ 26 h 60"/>
                  <a:gd name="T38" fmla="*/ 24 w 108"/>
                  <a:gd name="T39" fmla="*/ 38 h 60"/>
                  <a:gd name="T40" fmla="*/ 34 w 108"/>
                  <a:gd name="T41" fmla="*/ 42 h 60"/>
                  <a:gd name="T42" fmla="*/ 36 w 108"/>
                  <a:gd name="T43" fmla="*/ 44 h 60"/>
                  <a:gd name="T44" fmla="*/ 36 w 108"/>
                  <a:gd name="T45" fmla="*/ 42 h 60"/>
                  <a:gd name="T46" fmla="*/ 54 w 108"/>
                  <a:gd name="T47" fmla="*/ 40 h 60"/>
                  <a:gd name="T48" fmla="*/ 60 w 108"/>
                  <a:gd name="T49" fmla="*/ 42 h 60"/>
                  <a:gd name="T50" fmla="*/ 58 w 108"/>
                  <a:gd name="T51" fmla="*/ 46 h 60"/>
                  <a:gd name="T52" fmla="*/ 62 w 108"/>
                  <a:gd name="T53" fmla="*/ 56 h 60"/>
                  <a:gd name="T54" fmla="*/ 66 w 108"/>
                  <a:gd name="T55" fmla="*/ 60 h 60"/>
                  <a:gd name="T56" fmla="*/ 66 w 108"/>
                  <a:gd name="T57" fmla="*/ 60 h 60"/>
                  <a:gd name="T58" fmla="*/ 98 w 108"/>
                  <a:gd name="T59" fmla="*/ 56 h 60"/>
                  <a:gd name="T60" fmla="*/ 100 w 108"/>
                  <a:gd name="T61" fmla="*/ 54 h 60"/>
                  <a:gd name="T62" fmla="*/ 100 w 108"/>
                  <a:gd name="T63" fmla="*/ 44 h 60"/>
                  <a:gd name="T64" fmla="*/ 106 w 108"/>
                  <a:gd name="T65" fmla="*/ 40 h 60"/>
                  <a:gd name="T66" fmla="*/ 108 w 108"/>
                  <a:gd name="T67" fmla="*/ 36 h 60"/>
                  <a:gd name="T68" fmla="*/ 104 w 108"/>
                  <a:gd name="T69" fmla="*/ 14 h 60"/>
                  <a:gd name="T70" fmla="*/ 104 w 108"/>
                  <a:gd name="T71" fmla="*/ 12 h 60"/>
                  <a:gd name="T72" fmla="*/ 100 w 108"/>
                  <a:gd name="T73" fmla="*/ 6 h 60"/>
                  <a:gd name="T74" fmla="*/ 86 w 108"/>
                  <a:gd name="T75" fmla="*/ 4 h 60"/>
                  <a:gd name="T76" fmla="*/ 84 w 108"/>
                  <a:gd name="T77" fmla="*/ 4 h 60"/>
                  <a:gd name="T78" fmla="*/ 76 w 108"/>
                  <a:gd name="T79" fmla="*/ 4 h 60"/>
                  <a:gd name="T80" fmla="*/ 74 w 108"/>
                  <a:gd name="T81" fmla="*/ 2 h 60"/>
                  <a:gd name="T82" fmla="*/ 62 w 108"/>
                  <a:gd name="T83" fmla="*/ 0 h 60"/>
                  <a:gd name="T84" fmla="*/ 60 w 108"/>
                  <a:gd name="T8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8" h="60">
                    <a:moveTo>
                      <a:pt x="60" y="0"/>
                    </a:moveTo>
                    <a:lnTo>
                      <a:pt x="60" y="0"/>
                    </a:lnTo>
                    <a:lnTo>
                      <a:pt x="58" y="2"/>
                    </a:lnTo>
                    <a:lnTo>
                      <a:pt x="58" y="4"/>
                    </a:lnTo>
                    <a:lnTo>
                      <a:pt x="56" y="6"/>
                    </a:lnTo>
                    <a:lnTo>
                      <a:pt x="56" y="6"/>
                    </a:lnTo>
                    <a:lnTo>
                      <a:pt x="56" y="10"/>
                    </a:lnTo>
                    <a:lnTo>
                      <a:pt x="62" y="18"/>
                    </a:lnTo>
                    <a:lnTo>
                      <a:pt x="62" y="20"/>
                    </a:lnTo>
                    <a:lnTo>
                      <a:pt x="58" y="16"/>
                    </a:lnTo>
                    <a:lnTo>
                      <a:pt x="48" y="10"/>
                    </a:lnTo>
                    <a:lnTo>
                      <a:pt x="48" y="10"/>
                    </a:lnTo>
                    <a:lnTo>
                      <a:pt x="46" y="8"/>
                    </a:lnTo>
                    <a:lnTo>
                      <a:pt x="46" y="8"/>
                    </a:lnTo>
                    <a:lnTo>
                      <a:pt x="46" y="8"/>
                    </a:lnTo>
                    <a:lnTo>
                      <a:pt x="38" y="10"/>
                    </a:lnTo>
                    <a:lnTo>
                      <a:pt x="38" y="10"/>
                    </a:lnTo>
                    <a:lnTo>
                      <a:pt x="36" y="12"/>
                    </a:lnTo>
                    <a:lnTo>
                      <a:pt x="36" y="14"/>
                    </a:lnTo>
                    <a:lnTo>
                      <a:pt x="36" y="20"/>
                    </a:lnTo>
                    <a:lnTo>
                      <a:pt x="36" y="20"/>
                    </a:lnTo>
                    <a:lnTo>
                      <a:pt x="36" y="20"/>
                    </a:lnTo>
                    <a:lnTo>
                      <a:pt x="30" y="14"/>
                    </a:lnTo>
                    <a:lnTo>
                      <a:pt x="22" y="8"/>
                    </a:lnTo>
                    <a:lnTo>
                      <a:pt x="22" y="8"/>
                    </a:lnTo>
                    <a:lnTo>
                      <a:pt x="22" y="6"/>
                    </a:lnTo>
                    <a:lnTo>
                      <a:pt x="12" y="2"/>
                    </a:lnTo>
                    <a:lnTo>
                      <a:pt x="12" y="2"/>
                    </a:lnTo>
                    <a:lnTo>
                      <a:pt x="10" y="0"/>
                    </a:lnTo>
                    <a:lnTo>
                      <a:pt x="10" y="0"/>
                    </a:lnTo>
                    <a:lnTo>
                      <a:pt x="8" y="2"/>
                    </a:lnTo>
                    <a:lnTo>
                      <a:pt x="2" y="4"/>
                    </a:lnTo>
                    <a:lnTo>
                      <a:pt x="2" y="4"/>
                    </a:lnTo>
                    <a:lnTo>
                      <a:pt x="0" y="8"/>
                    </a:lnTo>
                    <a:lnTo>
                      <a:pt x="0" y="10"/>
                    </a:lnTo>
                    <a:lnTo>
                      <a:pt x="6" y="24"/>
                    </a:lnTo>
                    <a:lnTo>
                      <a:pt x="6" y="24"/>
                    </a:lnTo>
                    <a:lnTo>
                      <a:pt x="8" y="26"/>
                    </a:lnTo>
                    <a:lnTo>
                      <a:pt x="24" y="38"/>
                    </a:lnTo>
                    <a:lnTo>
                      <a:pt x="24" y="38"/>
                    </a:lnTo>
                    <a:lnTo>
                      <a:pt x="26" y="40"/>
                    </a:lnTo>
                    <a:lnTo>
                      <a:pt x="34" y="42"/>
                    </a:lnTo>
                    <a:lnTo>
                      <a:pt x="34" y="42"/>
                    </a:lnTo>
                    <a:lnTo>
                      <a:pt x="36" y="44"/>
                    </a:lnTo>
                    <a:lnTo>
                      <a:pt x="36" y="44"/>
                    </a:lnTo>
                    <a:lnTo>
                      <a:pt x="36" y="42"/>
                    </a:lnTo>
                    <a:lnTo>
                      <a:pt x="48" y="40"/>
                    </a:lnTo>
                    <a:lnTo>
                      <a:pt x="54" y="40"/>
                    </a:lnTo>
                    <a:lnTo>
                      <a:pt x="60" y="40"/>
                    </a:lnTo>
                    <a:lnTo>
                      <a:pt x="60" y="42"/>
                    </a:lnTo>
                    <a:lnTo>
                      <a:pt x="60" y="42"/>
                    </a:lnTo>
                    <a:lnTo>
                      <a:pt x="58" y="46"/>
                    </a:lnTo>
                    <a:lnTo>
                      <a:pt x="62" y="56"/>
                    </a:lnTo>
                    <a:lnTo>
                      <a:pt x="62" y="56"/>
                    </a:lnTo>
                    <a:lnTo>
                      <a:pt x="64" y="58"/>
                    </a:lnTo>
                    <a:lnTo>
                      <a:pt x="66" y="60"/>
                    </a:lnTo>
                    <a:lnTo>
                      <a:pt x="66" y="60"/>
                    </a:lnTo>
                    <a:lnTo>
                      <a:pt x="66" y="60"/>
                    </a:lnTo>
                    <a:lnTo>
                      <a:pt x="86" y="58"/>
                    </a:lnTo>
                    <a:lnTo>
                      <a:pt x="98" y="56"/>
                    </a:lnTo>
                    <a:lnTo>
                      <a:pt x="98" y="56"/>
                    </a:lnTo>
                    <a:lnTo>
                      <a:pt x="100" y="54"/>
                    </a:lnTo>
                    <a:lnTo>
                      <a:pt x="100" y="52"/>
                    </a:lnTo>
                    <a:lnTo>
                      <a:pt x="100" y="44"/>
                    </a:lnTo>
                    <a:lnTo>
                      <a:pt x="106" y="40"/>
                    </a:lnTo>
                    <a:lnTo>
                      <a:pt x="106" y="40"/>
                    </a:lnTo>
                    <a:lnTo>
                      <a:pt x="108" y="40"/>
                    </a:lnTo>
                    <a:lnTo>
                      <a:pt x="108" y="36"/>
                    </a:lnTo>
                    <a:lnTo>
                      <a:pt x="106" y="30"/>
                    </a:lnTo>
                    <a:lnTo>
                      <a:pt x="104" y="14"/>
                    </a:lnTo>
                    <a:lnTo>
                      <a:pt x="104" y="14"/>
                    </a:lnTo>
                    <a:lnTo>
                      <a:pt x="104" y="12"/>
                    </a:lnTo>
                    <a:lnTo>
                      <a:pt x="100" y="6"/>
                    </a:lnTo>
                    <a:lnTo>
                      <a:pt x="100" y="6"/>
                    </a:lnTo>
                    <a:lnTo>
                      <a:pt x="96" y="4"/>
                    </a:lnTo>
                    <a:lnTo>
                      <a:pt x="86" y="4"/>
                    </a:lnTo>
                    <a:lnTo>
                      <a:pt x="86" y="4"/>
                    </a:lnTo>
                    <a:lnTo>
                      <a:pt x="84" y="4"/>
                    </a:lnTo>
                    <a:lnTo>
                      <a:pt x="80" y="8"/>
                    </a:lnTo>
                    <a:lnTo>
                      <a:pt x="76" y="4"/>
                    </a:lnTo>
                    <a:lnTo>
                      <a:pt x="76" y="4"/>
                    </a:lnTo>
                    <a:lnTo>
                      <a:pt x="74" y="2"/>
                    </a:lnTo>
                    <a:lnTo>
                      <a:pt x="62" y="0"/>
                    </a:lnTo>
                    <a:lnTo>
                      <a:pt x="62" y="0"/>
                    </a:lnTo>
                    <a:lnTo>
                      <a:pt x="60" y="0"/>
                    </a:lnTo>
                    <a:lnTo>
                      <a:pt x="6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4" name="Freeform 41">
                <a:extLst>
                  <a:ext uri="{FF2B5EF4-FFF2-40B4-BE49-F238E27FC236}">
                    <a16:creationId xmlns:a16="http://schemas.microsoft.com/office/drawing/2014/main" id="{DE54D057-9C26-3E00-2C23-F6C9F23FE141}"/>
                  </a:ext>
                </a:extLst>
              </p:cNvPr>
              <p:cNvSpPr>
                <a:spLocks/>
              </p:cNvSpPr>
              <p:nvPr/>
            </p:nvSpPr>
            <p:spPr bwMode="auto">
              <a:xfrm>
                <a:off x="2875810" y="1699187"/>
                <a:ext cx="515641" cy="160610"/>
              </a:xfrm>
              <a:custGeom>
                <a:avLst/>
                <a:gdLst>
                  <a:gd name="T0" fmla="*/ 82 w 244"/>
                  <a:gd name="T1" fmla="*/ 74 h 76"/>
                  <a:gd name="T2" fmla="*/ 80 w 244"/>
                  <a:gd name="T3" fmla="*/ 70 h 76"/>
                  <a:gd name="T4" fmla="*/ 78 w 244"/>
                  <a:gd name="T5" fmla="*/ 70 h 76"/>
                  <a:gd name="T6" fmla="*/ 70 w 244"/>
                  <a:gd name="T7" fmla="*/ 72 h 76"/>
                  <a:gd name="T8" fmla="*/ 70 w 244"/>
                  <a:gd name="T9" fmla="*/ 70 h 76"/>
                  <a:gd name="T10" fmla="*/ 60 w 244"/>
                  <a:gd name="T11" fmla="*/ 52 h 76"/>
                  <a:gd name="T12" fmla="*/ 60 w 244"/>
                  <a:gd name="T13" fmla="*/ 48 h 76"/>
                  <a:gd name="T14" fmla="*/ 62 w 244"/>
                  <a:gd name="T15" fmla="*/ 44 h 76"/>
                  <a:gd name="T16" fmla="*/ 52 w 244"/>
                  <a:gd name="T17" fmla="*/ 28 h 76"/>
                  <a:gd name="T18" fmla="*/ 32 w 244"/>
                  <a:gd name="T19" fmla="*/ 28 h 76"/>
                  <a:gd name="T20" fmla="*/ 6 w 244"/>
                  <a:gd name="T21" fmla="*/ 20 h 76"/>
                  <a:gd name="T22" fmla="*/ 0 w 244"/>
                  <a:gd name="T23" fmla="*/ 16 h 76"/>
                  <a:gd name="T24" fmla="*/ 0 w 244"/>
                  <a:gd name="T25" fmla="*/ 4 h 76"/>
                  <a:gd name="T26" fmla="*/ 2 w 244"/>
                  <a:gd name="T27" fmla="*/ 4 h 76"/>
                  <a:gd name="T28" fmla="*/ 12 w 244"/>
                  <a:gd name="T29" fmla="*/ 0 h 76"/>
                  <a:gd name="T30" fmla="*/ 14 w 244"/>
                  <a:gd name="T31" fmla="*/ 0 h 76"/>
                  <a:gd name="T32" fmla="*/ 30 w 244"/>
                  <a:gd name="T33" fmla="*/ 6 h 76"/>
                  <a:gd name="T34" fmla="*/ 44 w 244"/>
                  <a:gd name="T35" fmla="*/ 8 h 76"/>
                  <a:gd name="T36" fmla="*/ 50 w 244"/>
                  <a:gd name="T37" fmla="*/ 16 h 76"/>
                  <a:gd name="T38" fmla="*/ 80 w 244"/>
                  <a:gd name="T39" fmla="*/ 12 h 76"/>
                  <a:gd name="T40" fmla="*/ 80 w 244"/>
                  <a:gd name="T41" fmla="*/ 12 h 76"/>
                  <a:gd name="T42" fmla="*/ 82 w 244"/>
                  <a:gd name="T43" fmla="*/ 12 h 76"/>
                  <a:gd name="T44" fmla="*/ 88 w 244"/>
                  <a:gd name="T45" fmla="*/ 22 h 76"/>
                  <a:gd name="T46" fmla="*/ 88 w 244"/>
                  <a:gd name="T47" fmla="*/ 30 h 76"/>
                  <a:gd name="T48" fmla="*/ 108 w 244"/>
                  <a:gd name="T49" fmla="*/ 44 h 76"/>
                  <a:gd name="T50" fmla="*/ 154 w 244"/>
                  <a:gd name="T51" fmla="*/ 46 h 76"/>
                  <a:gd name="T52" fmla="*/ 176 w 244"/>
                  <a:gd name="T53" fmla="*/ 38 h 76"/>
                  <a:gd name="T54" fmla="*/ 178 w 244"/>
                  <a:gd name="T55" fmla="*/ 38 h 76"/>
                  <a:gd name="T56" fmla="*/ 230 w 244"/>
                  <a:gd name="T57" fmla="*/ 44 h 76"/>
                  <a:gd name="T58" fmla="*/ 242 w 244"/>
                  <a:gd name="T59" fmla="*/ 48 h 76"/>
                  <a:gd name="T60" fmla="*/ 242 w 244"/>
                  <a:gd name="T61" fmla="*/ 60 h 76"/>
                  <a:gd name="T62" fmla="*/ 240 w 244"/>
                  <a:gd name="T63" fmla="*/ 60 h 76"/>
                  <a:gd name="T64" fmla="*/ 234 w 244"/>
                  <a:gd name="T65" fmla="*/ 74 h 76"/>
                  <a:gd name="T66" fmla="*/ 232 w 244"/>
                  <a:gd name="T67" fmla="*/ 74 h 76"/>
                  <a:gd name="T68" fmla="*/ 198 w 244"/>
                  <a:gd name="T69" fmla="*/ 76 h 76"/>
                  <a:gd name="T70" fmla="*/ 198 w 244"/>
                  <a:gd name="T71" fmla="*/ 76 h 76"/>
                  <a:gd name="T72" fmla="*/ 186 w 244"/>
                  <a:gd name="T73" fmla="*/ 76 h 76"/>
                  <a:gd name="T74" fmla="*/ 184 w 244"/>
                  <a:gd name="T75" fmla="*/ 76 h 76"/>
                  <a:gd name="T76" fmla="*/ 118 w 244"/>
                  <a:gd name="T77" fmla="*/ 76 h 76"/>
                  <a:gd name="T78" fmla="*/ 116 w 244"/>
                  <a:gd name="T79" fmla="*/ 68 h 76"/>
                  <a:gd name="T80" fmla="*/ 110 w 244"/>
                  <a:gd name="T81" fmla="*/ 70 h 76"/>
                  <a:gd name="T82" fmla="*/ 106 w 244"/>
                  <a:gd name="T83" fmla="*/ 76 h 76"/>
                  <a:gd name="T84" fmla="*/ 104 w 244"/>
                  <a:gd name="T85" fmla="*/ 76 h 76"/>
                  <a:gd name="T86" fmla="*/ 82 w 244"/>
                  <a:gd name="T87" fmla="*/ 7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4" h="76">
                    <a:moveTo>
                      <a:pt x="82" y="74"/>
                    </a:moveTo>
                    <a:lnTo>
                      <a:pt x="82" y="74"/>
                    </a:lnTo>
                    <a:lnTo>
                      <a:pt x="82" y="72"/>
                    </a:lnTo>
                    <a:lnTo>
                      <a:pt x="80" y="70"/>
                    </a:lnTo>
                    <a:lnTo>
                      <a:pt x="78" y="70"/>
                    </a:lnTo>
                    <a:lnTo>
                      <a:pt x="78" y="70"/>
                    </a:lnTo>
                    <a:lnTo>
                      <a:pt x="76" y="72"/>
                    </a:lnTo>
                    <a:lnTo>
                      <a:pt x="70" y="72"/>
                    </a:lnTo>
                    <a:lnTo>
                      <a:pt x="70" y="72"/>
                    </a:lnTo>
                    <a:lnTo>
                      <a:pt x="70" y="70"/>
                    </a:lnTo>
                    <a:lnTo>
                      <a:pt x="64" y="64"/>
                    </a:lnTo>
                    <a:lnTo>
                      <a:pt x="60" y="52"/>
                    </a:lnTo>
                    <a:lnTo>
                      <a:pt x="60" y="48"/>
                    </a:lnTo>
                    <a:lnTo>
                      <a:pt x="60" y="48"/>
                    </a:lnTo>
                    <a:lnTo>
                      <a:pt x="60" y="48"/>
                    </a:lnTo>
                    <a:lnTo>
                      <a:pt x="62" y="44"/>
                    </a:lnTo>
                    <a:lnTo>
                      <a:pt x="56" y="36"/>
                    </a:lnTo>
                    <a:lnTo>
                      <a:pt x="52" y="28"/>
                    </a:lnTo>
                    <a:lnTo>
                      <a:pt x="44" y="26"/>
                    </a:lnTo>
                    <a:lnTo>
                      <a:pt x="32" y="28"/>
                    </a:lnTo>
                    <a:lnTo>
                      <a:pt x="18" y="26"/>
                    </a:lnTo>
                    <a:lnTo>
                      <a:pt x="6" y="20"/>
                    </a:lnTo>
                    <a:lnTo>
                      <a:pt x="0" y="16"/>
                    </a:lnTo>
                    <a:lnTo>
                      <a:pt x="0" y="16"/>
                    </a:lnTo>
                    <a:lnTo>
                      <a:pt x="0" y="14"/>
                    </a:lnTo>
                    <a:lnTo>
                      <a:pt x="0" y="4"/>
                    </a:lnTo>
                    <a:lnTo>
                      <a:pt x="0" y="4"/>
                    </a:lnTo>
                    <a:lnTo>
                      <a:pt x="2" y="4"/>
                    </a:lnTo>
                    <a:lnTo>
                      <a:pt x="12" y="0"/>
                    </a:lnTo>
                    <a:lnTo>
                      <a:pt x="12" y="0"/>
                    </a:lnTo>
                    <a:lnTo>
                      <a:pt x="14" y="0"/>
                    </a:lnTo>
                    <a:lnTo>
                      <a:pt x="14" y="0"/>
                    </a:lnTo>
                    <a:lnTo>
                      <a:pt x="14" y="0"/>
                    </a:lnTo>
                    <a:lnTo>
                      <a:pt x="30" y="6"/>
                    </a:lnTo>
                    <a:lnTo>
                      <a:pt x="44" y="8"/>
                    </a:lnTo>
                    <a:lnTo>
                      <a:pt x="44" y="8"/>
                    </a:lnTo>
                    <a:lnTo>
                      <a:pt x="46" y="10"/>
                    </a:lnTo>
                    <a:lnTo>
                      <a:pt x="50" y="16"/>
                    </a:lnTo>
                    <a:lnTo>
                      <a:pt x="64" y="16"/>
                    </a:lnTo>
                    <a:lnTo>
                      <a:pt x="80" y="12"/>
                    </a:lnTo>
                    <a:lnTo>
                      <a:pt x="80" y="12"/>
                    </a:lnTo>
                    <a:lnTo>
                      <a:pt x="80" y="12"/>
                    </a:lnTo>
                    <a:lnTo>
                      <a:pt x="80" y="12"/>
                    </a:lnTo>
                    <a:lnTo>
                      <a:pt x="82" y="12"/>
                    </a:lnTo>
                    <a:lnTo>
                      <a:pt x="88" y="22"/>
                    </a:lnTo>
                    <a:lnTo>
                      <a:pt x="88" y="22"/>
                    </a:lnTo>
                    <a:lnTo>
                      <a:pt x="88" y="22"/>
                    </a:lnTo>
                    <a:lnTo>
                      <a:pt x="88" y="30"/>
                    </a:lnTo>
                    <a:lnTo>
                      <a:pt x="92" y="34"/>
                    </a:lnTo>
                    <a:lnTo>
                      <a:pt x="108" y="44"/>
                    </a:lnTo>
                    <a:lnTo>
                      <a:pt x="134" y="44"/>
                    </a:lnTo>
                    <a:lnTo>
                      <a:pt x="154" y="46"/>
                    </a:lnTo>
                    <a:lnTo>
                      <a:pt x="176" y="38"/>
                    </a:lnTo>
                    <a:lnTo>
                      <a:pt x="176" y="38"/>
                    </a:lnTo>
                    <a:lnTo>
                      <a:pt x="178" y="38"/>
                    </a:lnTo>
                    <a:lnTo>
                      <a:pt x="178" y="38"/>
                    </a:lnTo>
                    <a:lnTo>
                      <a:pt x="212" y="40"/>
                    </a:lnTo>
                    <a:lnTo>
                      <a:pt x="230" y="44"/>
                    </a:lnTo>
                    <a:lnTo>
                      <a:pt x="242" y="48"/>
                    </a:lnTo>
                    <a:lnTo>
                      <a:pt x="242" y="48"/>
                    </a:lnTo>
                    <a:lnTo>
                      <a:pt x="244" y="50"/>
                    </a:lnTo>
                    <a:lnTo>
                      <a:pt x="242" y="60"/>
                    </a:lnTo>
                    <a:lnTo>
                      <a:pt x="242" y="60"/>
                    </a:lnTo>
                    <a:lnTo>
                      <a:pt x="240" y="60"/>
                    </a:lnTo>
                    <a:lnTo>
                      <a:pt x="236" y="64"/>
                    </a:lnTo>
                    <a:lnTo>
                      <a:pt x="234" y="74"/>
                    </a:lnTo>
                    <a:lnTo>
                      <a:pt x="234" y="74"/>
                    </a:lnTo>
                    <a:lnTo>
                      <a:pt x="232" y="74"/>
                    </a:lnTo>
                    <a:lnTo>
                      <a:pt x="232" y="74"/>
                    </a:lnTo>
                    <a:lnTo>
                      <a:pt x="198" y="76"/>
                    </a:lnTo>
                    <a:lnTo>
                      <a:pt x="198" y="76"/>
                    </a:lnTo>
                    <a:lnTo>
                      <a:pt x="198" y="76"/>
                    </a:lnTo>
                    <a:lnTo>
                      <a:pt x="190" y="70"/>
                    </a:lnTo>
                    <a:lnTo>
                      <a:pt x="186" y="76"/>
                    </a:lnTo>
                    <a:lnTo>
                      <a:pt x="186" y="76"/>
                    </a:lnTo>
                    <a:lnTo>
                      <a:pt x="184" y="76"/>
                    </a:lnTo>
                    <a:lnTo>
                      <a:pt x="118" y="76"/>
                    </a:lnTo>
                    <a:lnTo>
                      <a:pt x="118" y="76"/>
                    </a:lnTo>
                    <a:lnTo>
                      <a:pt x="116" y="76"/>
                    </a:lnTo>
                    <a:lnTo>
                      <a:pt x="116" y="68"/>
                    </a:lnTo>
                    <a:lnTo>
                      <a:pt x="114" y="66"/>
                    </a:lnTo>
                    <a:lnTo>
                      <a:pt x="110" y="70"/>
                    </a:lnTo>
                    <a:lnTo>
                      <a:pt x="106" y="76"/>
                    </a:lnTo>
                    <a:lnTo>
                      <a:pt x="106" y="76"/>
                    </a:lnTo>
                    <a:lnTo>
                      <a:pt x="104" y="76"/>
                    </a:lnTo>
                    <a:lnTo>
                      <a:pt x="104" y="76"/>
                    </a:lnTo>
                    <a:lnTo>
                      <a:pt x="82" y="74"/>
                    </a:lnTo>
                    <a:lnTo>
                      <a:pt x="82" y="7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6" name="Freeform 42">
                <a:extLst>
                  <a:ext uri="{FF2B5EF4-FFF2-40B4-BE49-F238E27FC236}">
                    <a16:creationId xmlns:a16="http://schemas.microsoft.com/office/drawing/2014/main" id="{3E29255E-0E4F-C41A-C095-12F4A46211F1}"/>
                  </a:ext>
                </a:extLst>
              </p:cNvPr>
              <p:cNvSpPr>
                <a:spLocks noEditPoints="1"/>
              </p:cNvSpPr>
              <p:nvPr/>
            </p:nvSpPr>
            <p:spPr bwMode="auto">
              <a:xfrm>
                <a:off x="2871583" y="1694960"/>
                <a:ext cx="524094" cy="169063"/>
              </a:xfrm>
              <a:custGeom>
                <a:avLst/>
                <a:gdLst>
                  <a:gd name="T0" fmla="*/ 46 w 248"/>
                  <a:gd name="T1" fmla="*/ 12 h 80"/>
                  <a:gd name="T2" fmla="*/ 82 w 248"/>
                  <a:gd name="T3" fmla="*/ 16 h 80"/>
                  <a:gd name="T4" fmla="*/ 92 w 248"/>
                  <a:gd name="T5" fmla="*/ 38 h 80"/>
                  <a:gd name="T6" fmla="*/ 156 w 248"/>
                  <a:gd name="T7" fmla="*/ 50 h 80"/>
                  <a:gd name="T8" fmla="*/ 232 w 248"/>
                  <a:gd name="T9" fmla="*/ 48 h 80"/>
                  <a:gd name="T10" fmla="*/ 236 w 248"/>
                  <a:gd name="T11" fmla="*/ 64 h 80"/>
                  <a:gd name="T12" fmla="*/ 192 w 248"/>
                  <a:gd name="T13" fmla="*/ 70 h 80"/>
                  <a:gd name="T14" fmla="*/ 118 w 248"/>
                  <a:gd name="T15" fmla="*/ 68 h 80"/>
                  <a:gd name="T16" fmla="*/ 106 w 248"/>
                  <a:gd name="T17" fmla="*/ 76 h 80"/>
                  <a:gd name="T18" fmla="*/ 78 w 248"/>
                  <a:gd name="T19" fmla="*/ 72 h 80"/>
                  <a:gd name="T20" fmla="*/ 64 w 248"/>
                  <a:gd name="T21" fmla="*/ 54 h 80"/>
                  <a:gd name="T22" fmla="*/ 60 w 248"/>
                  <a:gd name="T23" fmla="*/ 36 h 80"/>
                  <a:gd name="T24" fmla="*/ 34 w 248"/>
                  <a:gd name="T25" fmla="*/ 28 h 80"/>
                  <a:gd name="T26" fmla="*/ 4 w 248"/>
                  <a:gd name="T27" fmla="*/ 16 h 80"/>
                  <a:gd name="T28" fmla="*/ 16 w 248"/>
                  <a:gd name="T29" fmla="*/ 0 h 80"/>
                  <a:gd name="T30" fmla="*/ 4 w 248"/>
                  <a:gd name="T31" fmla="*/ 4 h 80"/>
                  <a:gd name="T32" fmla="*/ 0 w 248"/>
                  <a:gd name="T33" fmla="*/ 16 h 80"/>
                  <a:gd name="T34" fmla="*/ 6 w 248"/>
                  <a:gd name="T35" fmla="*/ 24 h 80"/>
                  <a:gd name="T36" fmla="*/ 20 w 248"/>
                  <a:gd name="T37" fmla="*/ 30 h 80"/>
                  <a:gd name="T38" fmla="*/ 32 w 248"/>
                  <a:gd name="T39" fmla="*/ 32 h 80"/>
                  <a:gd name="T40" fmla="*/ 34 w 248"/>
                  <a:gd name="T41" fmla="*/ 32 h 80"/>
                  <a:gd name="T42" fmla="*/ 52 w 248"/>
                  <a:gd name="T43" fmla="*/ 32 h 80"/>
                  <a:gd name="T44" fmla="*/ 58 w 248"/>
                  <a:gd name="T45" fmla="*/ 40 h 80"/>
                  <a:gd name="T46" fmla="*/ 60 w 248"/>
                  <a:gd name="T47" fmla="*/ 48 h 80"/>
                  <a:gd name="T48" fmla="*/ 60 w 248"/>
                  <a:gd name="T49" fmla="*/ 54 h 80"/>
                  <a:gd name="T50" fmla="*/ 64 w 248"/>
                  <a:gd name="T51" fmla="*/ 66 h 80"/>
                  <a:gd name="T52" fmla="*/ 70 w 248"/>
                  <a:gd name="T53" fmla="*/ 74 h 80"/>
                  <a:gd name="T54" fmla="*/ 78 w 248"/>
                  <a:gd name="T55" fmla="*/ 76 h 80"/>
                  <a:gd name="T56" fmla="*/ 82 w 248"/>
                  <a:gd name="T57" fmla="*/ 76 h 80"/>
                  <a:gd name="T58" fmla="*/ 106 w 248"/>
                  <a:gd name="T59" fmla="*/ 80 h 80"/>
                  <a:gd name="T60" fmla="*/ 106 w 248"/>
                  <a:gd name="T61" fmla="*/ 80 h 80"/>
                  <a:gd name="T62" fmla="*/ 116 w 248"/>
                  <a:gd name="T63" fmla="*/ 72 h 80"/>
                  <a:gd name="T64" fmla="*/ 118 w 248"/>
                  <a:gd name="T65" fmla="*/ 80 h 80"/>
                  <a:gd name="T66" fmla="*/ 186 w 248"/>
                  <a:gd name="T67" fmla="*/ 80 h 80"/>
                  <a:gd name="T68" fmla="*/ 198 w 248"/>
                  <a:gd name="T69" fmla="*/ 80 h 80"/>
                  <a:gd name="T70" fmla="*/ 200 w 248"/>
                  <a:gd name="T71" fmla="*/ 80 h 80"/>
                  <a:gd name="T72" fmla="*/ 234 w 248"/>
                  <a:gd name="T73" fmla="*/ 78 h 80"/>
                  <a:gd name="T74" fmla="*/ 240 w 248"/>
                  <a:gd name="T75" fmla="*/ 66 h 80"/>
                  <a:gd name="T76" fmla="*/ 246 w 248"/>
                  <a:gd name="T77" fmla="*/ 62 h 80"/>
                  <a:gd name="T78" fmla="*/ 248 w 248"/>
                  <a:gd name="T79" fmla="*/ 50 h 80"/>
                  <a:gd name="T80" fmla="*/ 232 w 248"/>
                  <a:gd name="T81" fmla="*/ 44 h 80"/>
                  <a:gd name="T82" fmla="*/ 214 w 248"/>
                  <a:gd name="T83" fmla="*/ 40 h 80"/>
                  <a:gd name="T84" fmla="*/ 180 w 248"/>
                  <a:gd name="T85" fmla="*/ 38 h 80"/>
                  <a:gd name="T86" fmla="*/ 178 w 248"/>
                  <a:gd name="T87" fmla="*/ 38 h 80"/>
                  <a:gd name="T88" fmla="*/ 112 w 248"/>
                  <a:gd name="T89" fmla="*/ 44 h 80"/>
                  <a:gd name="T90" fmla="*/ 92 w 248"/>
                  <a:gd name="T91" fmla="*/ 24 h 80"/>
                  <a:gd name="T92" fmla="*/ 84 w 248"/>
                  <a:gd name="T93" fmla="*/ 14 h 80"/>
                  <a:gd name="T94" fmla="*/ 82 w 248"/>
                  <a:gd name="T95" fmla="*/ 12 h 80"/>
                  <a:gd name="T96" fmla="*/ 54 w 248"/>
                  <a:gd name="T97" fmla="*/ 16 h 80"/>
                  <a:gd name="T98" fmla="*/ 46 w 248"/>
                  <a:gd name="T99" fmla="*/ 8 h 80"/>
                  <a:gd name="T100" fmla="*/ 16 w 248"/>
                  <a:gd name="T10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8" h="80">
                    <a:moveTo>
                      <a:pt x="16" y="4"/>
                    </a:moveTo>
                    <a:lnTo>
                      <a:pt x="32" y="8"/>
                    </a:lnTo>
                    <a:lnTo>
                      <a:pt x="46" y="12"/>
                    </a:lnTo>
                    <a:lnTo>
                      <a:pt x="52" y="20"/>
                    </a:lnTo>
                    <a:lnTo>
                      <a:pt x="66" y="20"/>
                    </a:lnTo>
                    <a:lnTo>
                      <a:pt x="82" y="16"/>
                    </a:lnTo>
                    <a:lnTo>
                      <a:pt x="88" y="24"/>
                    </a:lnTo>
                    <a:lnTo>
                      <a:pt x="88" y="34"/>
                    </a:lnTo>
                    <a:lnTo>
                      <a:pt x="92" y="38"/>
                    </a:lnTo>
                    <a:lnTo>
                      <a:pt x="110" y="48"/>
                    </a:lnTo>
                    <a:lnTo>
                      <a:pt x="136" y="48"/>
                    </a:lnTo>
                    <a:lnTo>
                      <a:pt x="156" y="50"/>
                    </a:lnTo>
                    <a:lnTo>
                      <a:pt x="180" y="42"/>
                    </a:lnTo>
                    <a:lnTo>
                      <a:pt x="214" y="44"/>
                    </a:lnTo>
                    <a:lnTo>
                      <a:pt x="232" y="48"/>
                    </a:lnTo>
                    <a:lnTo>
                      <a:pt x="244" y="52"/>
                    </a:lnTo>
                    <a:lnTo>
                      <a:pt x="242" y="62"/>
                    </a:lnTo>
                    <a:lnTo>
                      <a:pt x="236" y="64"/>
                    </a:lnTo>
                    <a:lnTo>
                      <a:pt x="234" y="74"/>
                    </a:lnTo>
                    <a:lnTo>
                      <a:pt x="200" y="76"/>
                    </a:lnTo>
                    <a:lnTo>
                      <a:pt x="192" y="70"/>
                    </a:lnTo>
                    <a:lnTo>
                      <a:pt x="186" y="76"/>
                    </a:lnTo>
                    <a:lnTo>
                      <a:pt x="120" y="76"/>
                    </a:lnTo>
                    <a:lnTo>
                      <a:pt x="118" y="68"/>
                    </a:lnTo>
                    <a:lnTo>
                      <a:pt x="116" y="66"/>
                    </a:lnTo>
                    <a:lnTo>
                      <a:pt x="110" y="72"/>
                    </a:lnTo>
                    <a:lnTo>
                      <a:pt x="106" y="76"/>
                    </a:lnTo>
                    <a:lnTo>
                      <a:pt x="86" y="74"/>
                    </a:lnTo>
                    <a:lnTo>
                      <a:pt x="82" y="68"/>
                    </a:lnTo>
                    <a:lnTo>
                      <a:pt x="78" y="72"/>
                    </a:lnTo>
                    <a:lnTo>
                      <a:pt x="72" y="72"/>
                    </a:lnTo>
                    <a:lnTo>
                      <a:pt x="68" y="64"/>
                    </a:lnTo>
                    <a:lnTo>
                      <a:pt x="64" y="54"/>
                    </a:lnTo>
                    <a:lnTo>
                      <a:pt x="64" y="50"/>
                    </a:lnTo>
                    <a:lnTo>
                      <a:pt x="68" y="46"/>
                    </a:lnTo>
                    <a:lnTo>
                      <a:pt x="60" y="36"/>
                    </a:lnTo>
                    <a:lnTo>
                      <a:pt x="54" y="28"/>
                    </a:lnTo>
                    <a:lnTo>
                      <a:pt x="46" y="26"/>
                    </a:lnTo>
                    <a:lnTo>
                      <a:pt x="34" y="28"/>
                    </a:lnTo>
                    <a:lnTo>
                      <a:pt x="20" y="26"/>
                    </a:lnTo>
                    <a:lnTo>
                      <a:pt x="8" y="22"/>
                    </a:lnTo>
                    <a:lnTo>
                      <a:pt x="4" y="16"/>
                    </a:lnTo>
                    <a:lnTo>
                      <a:pt x="4" y="8"/>
                    </a:lnTo>
                    <a:lnTo>
                      <a:pt x="16" y="4"/>
                    </a:lnTo>
                    <a:close/>
                    <a:moveTo>
                      <a:pt x="16" y="0"/>
                    </a:moveTo>
                    <a:lnTo>
                      <a:pt x="16" y="0"/>
                    </a:lnTo>
                    <a:lnTo>
                      <a:pt x="14" y="0"/>
                    </a:lnTo>
                    <a:lnTo>
                      <a:pt x="4" y="4"/>
                    </a:lnTo>
                    <a:lnTo>
                      <a:pt x="4" y="4"/>
                    </a:lnTo>
                    <a:lnTo>
                      <a:pt x="0" y="6"/>
                    </a:lnTo>
                    <a:lnTo>
                      <a:pt x="0" y="16"/>
                    </a:lnTo>
                    <a:lnTo>
                      <a:pt x="0" y="16"/>
                    </a:lnTo>
                    <a:lnTo>
                      <a:pt x="0" y="18"/>
                    </a:lnTo>
                    <a:lnTo>
                      <a:pt x="6" y="24"/>
                    </a:lnTo>
                    <a:lnTo>
                      <a:pt x="6" y="24"/>
                    </a:lnTo>
                    <a:lnTo>
                      <a:pt x="6" y="24"/>
                    </a:lnTo>
                    <a:lnTo>
                      <a:pt x="20" y="30"/>
                    </a:lnTo>
                    <a:lnTo>
                      <a:pt x="20" y="30"/>
                    </a:lnTo>
                    <a:lnTo>
                      <a:pt x="20" y="30"/>
                    </a:lnTo>
                    <a:lnTo>
                      <a:pt x="32" y="32"/>
                    </a:lnTo>
                    <a:lnTo>
                      <a:pt x="32" y="32"/>
                    </a:lnTo>
                    <a:lnTo>
                      <a:pt x="34" y="32"/>
                    </a:lnTo>
                    <a:lnTo>
                      <a:pt x="34" y="32"/>
                    </a:lnTo>
                    <a:lnTo>
                      <a:pt x="34" y="32"/>
                    </a:lnTo>
                    <a:lnTo>
                      <a:pt x="46" y="30"/>
                    </a:lnTo>
                    <a:lnTo>
                      <a:pt x="52" y="32"/>
                    </a:lnTo>
                    <a:lnTo>
                      <a:pt x="56" y="38"/>
                    </a:lnTo>
                    <a:lnTo>
                      <a:pt x="56" y="38"/>
                    </a:lnTo>
                    <a:lnTo>
                      <a:pt x="58" y="40"/>
                    </a:lnTo>
                    <a:lnTo>
                      <a:pt x="62" y="46"/>
                    </a:lnTo>
                    <a:lnTo>
                      <a:pt x="60" y="48"/>
                    </a:lnTo>
                    <a:lnTo>
                      <a:pt x="60" y="48"/>
                    </a:lnTo>
                    <a:lnTo>
                      <a:pt x="60" y="50"/>
                    </a:lnTo>
                    <a:lnTo>
                      <a:pt x="60" y="54"/>
                    </a:lnTo>
                    <a:lnTo>
                      <a:pt x="60" y="54"/>
                    </a:lnTo>
                    <a:lnTo>
                      <a:pt x="60" y="56"/>
                    </a:lnTo>
                    <a:lnTo>
                      <a:pt x="64" y="66"/>
                    </a:lnTo>
                    <a:lnTo>
                      <a:pt x="64" y="66"/>
                    </a:lnTo>
                    <a:lnTo>
                      <a:pt x="64" y="66"/>
                    </a:lnTo>
                    <a:lnTo>
                      <a:pt x="70" y="74"/>
                    </a:lnTo>
                    <a:lnTo>
                      <a:pt x="70" y="74"/>
                    </a:lnTo>
                    <a:lnTo>
                      <a:pt x="72" y="76"/>
                    </a:lnTo>
                    <a:lnTo>
                      <a:pt x="78" y="76"/>
                    </a:lnTo>
                    <a:lnTo>
                      <a:pt x="78" y="76"/>
                    </a:lnTo>
                    <a:lnTo>
                      <a:pt x="80" y="74"/>
                    </a:lnTo>
                    <a:lnTo>
                      <a:pt x="80" y="74"/>
                    </a:lnTo>
                    <a:lnTo>
                      <a:pt x="82" y="76"/>
                    </a:lnTo>
                    <a:lnTo>
                      <a:pt x="82" y="76"/>
                    </a:lnTo>
                    <a:lnTo>
                      <a:pt x="84" y="78"/>
                    </a:lnTo>
                    <a:lnTo>
                      <a:pt x="106" y="80"/>
                    </a:lnTo>
                    <a:lnTo>
                      <a:pt x="106" y="80"/>
                    </a:lnTo>
                    <a:lnTo>
                      <a:pt x="106" y="80"/>
                    </a:lnTo>
                    <a:lnTo>
                      <a:pt x="106" y="80"/>
                    </a:lnTo>
                    <a:lnTo>
                      <a:pt x="110" y="78"/>
                    </a:lnTo>
                    <a:lnTo>
                      <a:pt x="114" y="74"/>
                    </a:lnTo>
                    <a:lnTo>
                      <a:pt x="116" y="72"/>
                    </a:lnTo>
                    <a:lnTo>
                      <a:pt x="116" y="78"/>
                    </a:lnTo>
                    <a:lnTo>
                      <a:pt x="116" y="78"/>
                    </a:lnTo>
                    <a:lnTo>
                      <a:pt x="118" y="80"/>
                    </a:lnTo>
                    <a:lnTo>
                      <a:pt x="120" y="80"/>
                    </a:lnTo>
                    <a:lnTo>
                      <a:pt x="186" y="80"/>
                    </a:lnTo>
                    <a:lnTo>
                      <a:pt x="186" y="80"/>
                    </a:lnTo>
                    <a:lnTo>
                      <a:pt x="190" y="80"/>
                    </a:lnTo>
                    <a:lnTo>
                      <a:pt x="192" y="76"/>
                    </a:lnTo>
                    <a:lnTo>
                      <a:pt x="198" y="80"/>
                    </a:lnTo>
                    <a:lnTo>
                      <a:pt x="198" y="80"/>
                    </a:lnTo>
                    <a:lnTo>
                      <a:pt x="200" y="80"/>
                    </a:lnTo>
                    <a:lnTo>
                      <a:pt x="200" y="80"/>
                    </a:lnTo>
                    <a:lnTo>
                      <a:pt x="202" y="80"/>
                    </a:lnTo>
                    <a:lnTo>
                      <a:pt x="234" y="78"/>
                    </a:lnTo>
                    <a:lnTo>
                      <a:pt x="234" y="78"/>
                    </a:lnTo>
                    <a:lnTo>
                      <a:pt x="238" y="78"/>
                    </a:lnTo>
                    <a:lnTo>
                      <a:pt x="238" y="76"/>
                    </a:lnTo>
                    <a:lnTo>
                      <a:pt x="240" y="66"/>
                    </a:lnTo>
                    <a:lnTo>
                      <a:pt x="244" y="64"/>
                    </a:lnTo>
                    <a:lnTo>
                      <a:pt x="244" y="64"/>
                    </a:lnTo>
                    <a:lnTo>
                      <a:pt x="246" y="62"/>
                    </a:lnTo>
                    <a:lnTo>
                      <a:pt x="248" y="54"/>
                    </a:lnTo>
                    <a:lnTo>
                      <a:pt x="248" y="54"/>
                    </a:lnTo>
                    <a:lnTo>
                      <a:pt x="248" y="50"/>
                    </a:lnTo>
                    <a:lnTo>
                      <a:pt x="246" y="48"/>
                    </a:lnTo>
                    <a:lnTo>
                      <a:pt x="232" y="44"/>
                    </a:lnTo>
                    <a:lnTo>
                      <a:pt x="232" y="44"/>
                    </a:lnTo>
                    <a:lnTo>
                      <a:pt x="232" y="44"/>
                    </a:lnTo>
                    <a:lnTo>
                      <a:pt x="214" y="40"/>
                    </a:lnTo>
                    <a:lnTo>
                      <a:pt x="214" y="40"/>
                    </a:lnTo>
                    <a:lnTo>
                      <a:pt x="214" y="40"/>
                    </a:lnTo>
                    <a:lnTo>
                      <a:pt x="180" y="38"/>
                    </a:lnTo>
                    <a:lnTo>
                      <a:pt x="180" y="38"/>
                    </a:lnTo>
                    <a:lnTo>
                      <a:pt x="180" y="38"/>
                    </a:lnTo>
                    <a:lnTo>
                      <a:pt x="180" y="38"/>
                    </a:lnTo>
                    <a:lnTo>
                      <a:pt x="178" y="38"/>
                    </a:lnTo>
                    <a:lnTo>
                      <a:pt x="156" y="46"/>
                    </a:lnTo>
                    <a:lnTo>
                      <a:pt x="138" y="44"/>
                    </a:lnTo>
                    <a:lnTo>
                      <a:pt x="112" y="44"/>
                    </a:lnTo>
                    <a:lnTo>
                      <a:pt x="94" y="36"/>
                    </a:lnTo>
                    <a:lnTo>
                      <a:pt x="92" y="32"/>
                    </a:lnTo>
                    <a:lnTo>
                      <a:pt x="92" y="24"/>
                    </a:lnTo>
                    <a:lnTo>
                      <a:pt x="92" y="24"/>
                    </a:lnTo>
                    <a:lnTo>
                      <a:pt x="92" y="22"/>
                    </a:lnTo>
                    <a:lnTo>
                      <a:pt x="84" y="14"/>
                    </a:lnTo>
                    <a:lnTo>
                      <a:pt x="84" y="14"/>
                    </a:lnTo>
                    <a:lnTo>
                      <a:pt x="82" y="12"/>
                    </a:lnTo>
                    <a:lnTo>
                      <a:pt x="82" y="12"/>
                    </a:lnTo>
                    <a:lnTo>
                      <a:pt x="80" y="12"/>
                    </a:lnTo>
                    <a:lnTo>
                      <a:pt x="66" y="16"/>
                    </a:lnTo>
                    <a:lnTo>
                      <a:pt x="54" y="16"/>
                    </a:lnTo>
                    <a:lnTo>
                      <a:pt x="50" y="10"/>
                    </a:lnTo>
                    <a:lnTo>
                      <a:pt x="50" y="10"/>
                    </a:lnTo>
                    <a:lnTo>
                      <a:pt x="46" y="8"/>
                    </a:lnTo>
                    <a:lnTo>
                      <a:pt x="32" y="6"/>
                    </a:lnTo>
                    <a:lnTo>
                      <a:pt x="16" y="0"/>
                    </a:lnTo>
                    <a:lnTo>
                      <a:pt x="16" y="0"/>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7" name="Freeform 43">
                <a:extLst>
                  <a:ext uri="{FF2B5EF4-FFF2-40B4-BE49-F238E27FC236}">
                    <a16:creationId xmlns:a16="http://schemas.microsoft.com/office/drawing/2014/main" id="{9C97B041-BEF3-0196-12C5-F0745FA1D88B}"/>
                  </a:ext>
                </a:extLst>
              </p:cNvPr>
              <p:cNvSpPr>
                <a:spLocks/>
              </p:cNvSpPr>
              <p:nvPr/>
            </p:nvSpPr>
            <p:spPr bwMode="auto">
              <a:xfrm>
                <a:off x="2880036" y="1703413"/>
                <a:ext cx="507188" cy="152157"/>
              </a:xfrm>
              <a:custGeom>
                <a:avLst/>
                <a:gdLst>
                  <a:gd name="T0" fmla="*/ 12 w 240"/>
                  <a:gd name="T1" fmla="*/ 0 h 72"/>
                  <a:gd name="T2" fmla="*/ 28 w 240"/>
                  <a:gd name="T3" fmla="*/ 4 h 72"/>
                  <a:gd name="T4" fmla="*/ 42 w 240"/>
                  <a:gd name="T5" fmla="*/ 8 h 72"/>
                  <a:gd name="T6" fmla="*/ 48 w 240"/>
                  <a:gd name="T7" fmla="*/ 16 h 72"/>
                  <a:gd name="T8" fmla="*/ 62 w 240"/>
                  <a:gd name="T9" fmla="*/ 16 h 72"/>
                  <a:gd name="T10" fmla="*/ 78 w 240"/>
                  <a:gd name="T11" fmla="*/ 12 h 72"/>
                  <a:gd name="T12" fmla="*/ 84 w 240"/>
                  <a:gd name="T13" fmla="*/ 20 h 72"/>
                  <a:gd name="T14" fmla="*/ 84 w 240"/>
                  <a:gd name="T15" fmla="*/ 30 h 72"/>
                  <a:gd name="T16" fmla="*/ 88 w 240"/>
                  <a:gd name="T17" fmla="*/ 34 h 72"/>
                  <a:gd name="T18" fmla="*/ 106 w 240"/>
                  <a:gd name="T19" fmla="*/ 44 h 72"/>
                  <a:gd name="T20" fmla="*/ 132 w 240"/>
                  <a:gd name="T21" fmla="*/ 44 h 72"/>
                  <a:gd name="T22" fmla="*/ 152 w 240"/>
                  <a:gd name="T23" fmla="*/ 46 h 72"/>
                  <a:gd name="T24" fmla="*/ 176 w 240"/>
                  <a:gd name="T25" fmla="*/ 38 h 72"/>
                  <a:gd name="T26" fmla="*/ 210 w 240"/>
                  <a:gd name="T27" fmla="*/ 40 h 72"/>
                  <a:gd name="T28" fmla="*/ 228 w 240"/>
                  <a:gd name="T29" fmla="*/ 44 h 72"/>
                  <a:gd name="T30" fmla="*/ 240 w 240"/>
                  <a:gd name="T31" fmla="*/ 48 h 72"/>
                  <a:gd name="T32" fmla="*/ 238 w 240"/>
                  <a:gd name="T33" fmla="*/ 58 h 72"/>
                  <a:gd name="T34" fmla="*/ 232 w 240"/>
                  <a:gd name="T35" fmla="*/ 60 h 72"/>
                  <a:gd name="T36" fmla="*/ 230 w 240"/>
                  <a:gd name="T37" fmla="*/ 70 h 72"/>
                  <a:gd name="T38" fmla="*/ 196 w 240"/>
                  <a:gd name="T39" fmla="*/ 72 h 72"/>
                  <a:gd name="T40" fmla="*/ 188 w 240"/>
                  <a:gd name="T41" fmla="*/ 66 h 72"/>
                  <a:gd name="T42" fmla="*/ 182 w 240"/>
                  <a:gd name="T43" fmla="*/ 72 h 72"/>
                  <a:gd name="T44" fmla="*/ 116 w 240"/>
                  <a:gd name="T45" fmla="*/ 72 h 72"/>
                  <a:gd name="T46" fmla="*/ 114 w 240"/>
                  <a:gd name="T47" fmla="*/ 64 h 72"/>
                  <a:gd name="T48" fmla="*/ 112 w 240"/>
                  <a:gd name="T49" fmla="*/ 62 h 72"/>
                  <a:gd name="T50" fmla="*/ 106 w 240"/>
                  <a:gd name="T51" fmla="*/ 68 h 72"/>
                  <a:gd name="T52" fmla="*/ 102 w 240"/>
                  <a:gd name="T53" fmla="*/ 72 h 72"/>
                  <a:gd name="T54" fmla="*/ 82 w 240"/>
                  <a:gd name="T55" fmla="*/ 70 h 72"/>
                  <a:gd name="T56" fmla="*/ 78 w 240"/>
                  <a:gd name="T57" fmla="*/ 64 h 72"/>
                  <a:gd name="T58" fmla="*/ 74 w 240"/>
                  <a:gd name="T59" fmla="*/ 68 h 72"/>
                  <a:gd name="T60" fmla="*/ 68 w 240"/>
                  <a:gd name="T61" fmla="*/ 68 h 72"/>
                  <a:gd name="T62" fmla="*/ 64 w 240"/>
                  <a:gd name="T63" fmla="*/ 60 h 72"/>
                  <a:gd name="T64" fmla="*/ 60 w 240"/>
                  <a:gd name="T65" fmla="*/ 50 h 72"/>
                  <a:gd name="T66" fmla="*/ 60 w 240"/>
                  <a:gd name="T67" fmla="*/ 46 h 72"/>
                  <a:gd name="T68" fmla="*/ 64 w 240"/>
                  <a:gd name="T69" fmla="*/ 42 h 72"/>
                  <a:gd name="T70" fmla="*/ 56 w 240"/>
                  <a:gd name="T71" fmla="*/ 32 h 72"/>
                  <a:gd name="T72" fmla="*/ 50 w 240"/>
                  <a:gd name="T73" fmla="*/ 24 h 72"/>
                  <a:gd name="T74" fmla="*/ 42 w 240"/>
                  <a:gd name="T75" fmla="*/ 22 h 72"/>
                  <a:gd name="T76" fmla="*/ 30 w 240"/>
                  <a:gd name="T77" fmla="*/ 24 h 72"/>
                  <a:gd name="T78" fmla="*/ 16 w 240"/>
                  <a:gd name="T79" fmla="*/ 22 h 72"/>
                  <a:gd name="T80" fmla="*/ 4 w 240"/>
                  <a:gd name="T81" fmla="*/ 18 h 72"/>
                  <a:gd name="T82" fmla="*/ 0 w 240"/>
                  <a:gd name="T83" fmla="*/ 12 h 72"/>
                  <a:gd name="T84" fmla="*/ 0 w 240"/>
                  <a:gd name="T85" fmla="*/ 4 h 72"/>
                  <a:gd name="T86" fmla="*/ 12 w 240"/>
                  <a:gd name="T8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0" h="72">
                    <a:moveTo>
                      <a:pt x="12" y="0"/>
                    </a:moveTo>
                    <a:lnTo>
                      <a:pt x="28" y="4"/>
                    </a:lnTo>
                    <a:lnTo>
                      <a:pt x="42" y="8"/>
                    </a:lnTo>
                    <a:lnTo>
                      <a:pt x="48" y="16"/>
                    </a:lnTo>
                    <a:lnTo>
                      <a:pt x="62" y="16"/>
                    </a:lnTo>
                    <a:lnTo>
                      <a:pt x="78" y="12"/>
                    </a:lnTo>
                    <a:lnTo>
                      <a:pt x="84" y="20"/>
                    </a:lnTo>
                    <a:lnTo>
                      <a:pt x="84" y="30"/>
                    </a:lnTo>
                    <a:lnTo>
                      <a:pt x="88" y="34"/>
                    </a:lnTo>
                    <a:lnTo>
                      <a:pt x="106" y="44"/>
                    </a:lnTo>
                    <a:lnTo>
                      <a:pt x="132" y="44"/>
                    </a:lnTo>
                    <a:lnTo>
                      <a:pt x="152" y="46"/>
                    </a:lnTo>
                    <a:lnTo>
                      <a:pt x="176" y="38"/>
                    </a:lnTo>
                    <a:lnTo>
                      <a:pt x="210" y="40"/>
                    </a:lnTo>
                    <a:lnTo>
                      <a:pt x="228" y="44"/>
                    </a:lnTo>
                    <a:lnTo>
                      <a:pt x="240" y="48"/>
                    </a:lnTo>
                    <a:lnTo>
                      <a:pt x="238" y="58"/>
                    </a:lnTo>
                    <a:lnTo>
                      <a:pt x="232" y="60"/>
                    </a:lnTo>
                    <a:lnTo>
                      <a:pt x="230" y="70"/>
                    </a:lnTo>
                    <a:lnTo>
                      <a:pt x="196" y="72"/>
                    </a:lnTo>
                    <a:lnTo>
                      <a:pt x="188" y="66"/>
                    </a:lnTo>
                    <a:lnTo>
                      <a:pt x="182" y="72"/>
                    </a:lnTo>
                    <a:lnTo>
                      <a:pt x="116" y="72"/>
                    </a:lnTo>
                    <a:lnTo>
                      <a:pt x="114" y="64"/>
                    </a:lnTo>
                    <a:lnTo>
                      <a:pt x="112" y="62"/>
                    </a:lnTo>
                    <a:lnTo>
                      <a:pt x="106" y="68"/>
                    </a:lnTo>
                    <a:lnTo>
                      <a:pt x="102" y="72"/>
                    </a:lnTo>
                    <a:lnTo>
                      <a:pt x="82" y="70"/>
                    </a:lnTo>
                    <a:lnTo>
                      <a:pt x="78" y="64"/>
                    </a:lnTo>
                    <a:lnTo>
                      <a:pt x="74" y="68"/>
                    </a:lnTo>
                    <a:lnTo>
                      <a:pt x="68" y="68"/>
                    </a:lnTo>
                    <a:lnTo>
                      <a:pt x="64" y="60"/>
                    </a:lnTo>
                    <a:lnTo>
                      <a:pt x="60" y="50"/>
                    </a:lnTo>
                    <a:lnTo>
                      <a:pt x="60" y="46"/>
                    </a:lnTo>
                    <a:lnTo>
                      <a:pt x="64" y="42"/>
                    </a:lnTo>
                    <a:lnTo>
                      <a:pt x="56" y="32"/>
                    </a:lnTo>
                    <a:lnTo>
                      <a:pt x="50" y="24"/>
                    </a:lnTo>
                    <a:lnTo>
                      <a:pt x="42" y="22"/>
                    </a:lnTo>
                    <a:lnTo>
                      <a:pt x="30" y="24"/>
                    </a:lnTo>
                    <a:lnTo>
                      <a:pt x="16" y="22"/>
                    </a:lnTo>
                    <a:lnTo>
                      <a:pt x="4" y="18"/>
                    </a:lnTo>
                    <a:lnTo>
                      <a:pt x="0" y="12"/>
                    </a:lnTo>
                    <a:lnTo>
                      <a:pt x="0" y="4"/>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9" name="Freeform 44">
                <a:extLst>
                  <a:ext uri="{FF2B5EF4-FFF2-40B4-BE49-F238E27FC236}">
                    <a16:creationId xmlns:a16="http://schemas.microsoft.com/office/drawing/2014/main" id="{81424357-AD68-8B5C-8FA1-0F4BA03359EE}"/>
                  </a:ext>
                </a:extLst>
              </p:cNvPr>
              <p:cNvSpPr>
                <a:spLocks/>
              </p:cNvSpPr>
              <p:nvPr/>
            </p:nvSpPr>
            <p:spPr bwMode="auto">
              <a:xfrm>
                <a:off x="2871583" y="1694960"/>
                <a:ext cx="524094" cy="169063"/>
              </a:xfrm>
              <a:custGeom>
                <a:avLst/>
                <a:gdLst>
                  <a:gd name="T0" fmla="*/ 16 w 248"/>
                  <a:gd name="T1" fmla="*/ 0 h 80"/>
                  <a:gd name="T2" fmla="*/ 4 w 248"/>
                  <a:gd name="T3" fmla="*/ 4 h 80"/>
                  <a:gd name="T4" fmla="*/ 0 w 248"/>
                  <a:gd name="T5" fmla="*/ 6 h 80"/>
                  <a:gd name="T6" fmla="*/ 0 w 248"/>
                  <a:gd name="T7" fmla="*/ 16 h 80"/>
                  <a:gd name="T8" fmla="*/ 6 w 248"/>
                  <a:gd name="T9" fmla="*/ 24 h 80"/>
                  <a:gd name="T10" fmla="*/ 6 w 248"/>
                  <a:gd name="T11" fmla="*/ 24 h 80"/>
                  <a:gd name="T12" fmla="*/ 20 w 248"/>
                  <a:gd name="T13" fmla="*/ 30 h 80"/>
                  <a:gd name="T14" fmla="*/ 32 w 248"/>
                  <a:gd name="T15" fmla="*/ 32 h 80"/>
                  <a:gd name="T16" fmla="*/ 34 w 248"/>
                  <a:gd name="T17" fmla="*/ 32 h 80"/>
                  <a:gd name="T18" fmla="*/ 34 w 248"/>
                  <a:gd name="T19" fmla="*/ 32 h 80"/>
                  <a:gd name="T20" fmla="*/ 52 w 248"/>
                  <a:gd name="T21" fmla="*/ 32 h 80"/>
                  <a:gd name="T22" fmla="*/ 56 w 248"/>
                  <a:gd name="T23" fmla="*/ 38 h 80"/>
                  <a:gd name="T24" fmla="*/ 62 w 248"/>
                  <a:gd name="T25" fmla="*/ 46 h 80"/>
                  <a:gd name="T26" fmla="*/ 60 w 248"/>
                  <a:gd name="T27" fmla="*/ 48 h 80"/>
                  <a:gd name="T28" fmla="*/ 60 w 248"/>
                  <a:gd name="T29" fmla="*/ 54 h 80"/>
                  <a:gd name="T30" fmla="*/ 60 w 248"/>
                  <a:gd name="T31" fmla="*/ 56 h 80"/>
                  <a:gd name="T32" fmla="*/ 64 w 248"/>
                  <a:gd name="T33" fmla="*/ 66 h 80"/>
                  <a:gd name="T34" fmla="*/ 70 w 248"/>
                  <a:gd name="T35" fmla="*/ 74 h 80"/>
                  <a:gd name="T36" fmla="*/ 72 w 248"/>
                  <a:gd name="T37" fmla="*/ 76 h 80"/>
                  <a:gd name="T38" fmla="*/ 78 w 248"/>
                  <a:gd name="T39" fmla="*/ 76 h 80"/>
                  <a:gd name="T40" fmla="*/ 80 w 248"/>
                  <a:gd name="T41" fmla="*/ 74 h 80"/>
                  <a:gd name="T42" fmla="*/ 82 w 248"/>
                  <a:gd name="T43" fmla="*/ 76 h 80"/>
                  <a:gd name="T44" fmla="*/ 106 w 248"/>
                  <a:gd name="T45" fmla="*/ 80 h 80"/>
                  <a:gd name="T46" fmla="*/ 106 w 248"/>
                  <a:gd name="T47" fmla="*/ 80 h 80"/>
                  <a:gd name="T48" fmla="*/ 110 w 248"/>
                  <a:gd name="T49" fmla="*/ 78 h 80"/>
                  <a:gd name="T50" fmla="*/ 116 w 248"/>
                  <a:gd name="T51" fmla="*/ 72 h 80"/>
                  <a:gd name="T52" fmla="*/ 116 w 248"/>
                  <a:gd name="T53" fmla="*/ 78 h 80"/>
                  <a:gd name="T54" fmla="*/ 120 w 248"/>
                  <a:gd name="T55" fmla="*/ 80 h 80"/>
                  <a:gd name="T56" fmla="*/ 186 w 248"/>
                  <a:gd name="T57" fmla="*/ 80 h 80"/>
                  <a:gd name="T58" fmla="*/ 192 w 248"/>
                  <a:gd name="T59" fmla="*/ 76 h 80"/>
                  <a:gd name="T60" fmla="*/ 198 w 248"/>
                  <a:gd name="T61" fmla="*/ 80 h 80"/>
                  <a:gd name="T62" fmla="*/ 200 w 248"/>
                  <a:gd name="T63" fmla="*/ 80 h 80"/>
                  <a:gd name="T64" fmla="*/ 234 w 248"/>
                  <a:gd name="T65" fmla="*/ 78 h 80"/>
                  <a:gd name="T66" fmla="*/ 238 w 248"/>
                  <a:gd name="T67" fmla="*/ 78 h 80"/>
                  <a:gd name="T68" fmla="*/ 240 w 248"/>
                  <a:gd name="T69" fmla="*/ 66 h 80"/>
                  <a:gd name="T70" fmla="*/ 244 w 248"/>
                  <a:gd name="T71" fmla="*/ 64 h 80"/>
                  <a:gd name="T72" fmla="*/ 248 w 248"/>
                  <a:gd name="T73" fmla="*/ 54 h 80"/>
                  <a:gd name="T74" fmla="*/ 248 w 248"/>
                  <a:gd name="T75" fmla="*/ 50 h 80"/>
                  <a:gd name="T76" fmla="*/ 232 w 248"/>
                  <a:gd name="T77" fmla="*/ 44 h 80"/>
                  <a:gd name="T78" fmla="*/ 232 w 248"/>
                  <a:gd name="T79" fmla="*/ 44 h 80"/>
                  <a:gd name="T80" fmla="*/ 214 w 248"/>
                  <a:gd name="T81" fmla="*/ 40 h 80"/>
                  <a:gd name="T82" fmla="*/ 180 w 248"/>
                  <a:gd name="T83" fmla="*/ 38 h 80"/>
                  <a:gd name="T84" fmla="*/ 180 w 248"/>
                  <a:gd name="T85" fmla="*/ 38 h 80"/>
                  <a:gd name="T86" fmla="*/ 178 w 248"/>
                  <a:gd name="T87" fmla="*/ 38 h 80"/>
                  <a:gd name="T88" fmla="*/ 138 w 248"/>
                  <a:gd name="T89" fmla="*/ 44 h 80"/>
                  <a:gd name="T90" fmla="*/ 94 w 248"/>
                  <a:gd name="T91" fmla="*/ 36 h 80"/>
                  <a:gd name="T92" fmla="*/ 92 w 248"/>
                  <a:gd name="T93" fmla="*/ 24 h 80"/>
                  <a:gd name="T94" fmla="*/ 92 w 248"/>
                  <a:gd name="T95" fmla="*/ 22 h 80"/>
                  <a:gd name="T96" fmla="*/ 84 w 248"/>
                  <a:gd name="T97" fmla="*/ 14 h 80"/>
                  <a:gd name="T98" fmla="*/ 82 w 248"/>
                  <a:gd name="T99" fmla="*/ 12 h 80"/>
                  <a:gd name="T100" fmla="*/ 66 w 248"/>
                  <a:gd name="T101" fmla="*/ 16 h 80"/>
                  <a:gd name="T102" fmla="*/ 50 w 248"/>
                  <a:gd name="T103" fmla="*/ 10 h 80"/>
                  <a:gd name="T104" fmla="*/ 46 w 248"/>
                  <a:gd name="T105" fmla="*/ 8 h 80"/>
                  <a:gd name="T106" fmla="*/ 16 w 248"/>
                  <a:gd name="T107" fmla="*/ 0 h 80"/>
                  <a:gd name="T108" fmla="*/ 16 w 248"/>
                  <a:gd name="T10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8" h="80">
                    <a:moveTo>
                      <a:pt x="16" y="0"/>
                    </a:moveTo>
                    <a:lnTo>
                      <a:pt x="16" y="0"/>
                    </a:lnTo>
                    <a:lnTo>
                      <a:pt x="14" y="0"/>
                    </a:lnTo>
                    <a:lnTo>
                      <a:pt x="4" y="4"/>
                    </a:lnTo>
                    <a:lnTo>
                      <a:pt x="4" y="4"/>
                    </a:lnTo>
                    <a:lnTo>
                      <a:pt x="0" y="6"/>
                    </a:lnTo>
                    <a:lnTo>
                      <a:pt x="0" y="16"/>
                    </a:lnTo>
                    <a:lnTo>
                      <a:pt x="0" y="16"/>
                    </a:lnTo>
                    <a:lnTo>
                      <a:pt x="0" y="18"/>
                    </a:lnTo>
                    <a:lnTo>
                      <a:pt x="6" y="24"/>
                    </a:lnTo>
                    <a:lnTo>
                      <a:pt x="6" y="24"/>
                    </a:lnTo>
                    <a:lnTo>
                      <a:pt x="6" y="24"/>
                    </a:lnTo>
                    <a:lnTo>
                      <a:pt x="20" y="30"/>
                    </a:lnTo>
                    <a:lnTo>
                      <a:pt x="20" y="30"/>
                    </a:lnTo>
                    <a:lnTo>
                      <a:pt x="20" y="30"/>
                    </a:lnTo>
                    <a:lnTo>
                      <a:pt x="32" y="32"/>
                    </a:lnTo>
                    <a:lnTo>
                      <a:pt x="32" y="32"/>
                    </a:lnTo>
                    <a:lnTo>
                      <a:pt x="34" y="32"/>
                    </a:lnTo>
                    <a:lnTo>
                      <a:pt x="34" y="32"/>
                    </a:lnTo>
                    <a:lnTo>
                      <a:pt x="34" y="32"/>
                    </a:lnTo>
                    <a:lnTo>
                      <a:pt x="46" y="30"/>
                    </a:lnTo>
                    <a:lnTo>
                      <a:pt x="52" y="32"/>
                    </a:lnTo>
                    <a:lnTo>
                      <a:pt x="56" y="38"/>
                    </a:lnTo>
                    <a:lnTo>
                      <a:pt x="56" y="38"/>
                    </a:lnTo>
                    <a:lnTo>
                      <a:pt x="58" y="40"/>
                    </a:lnTo>
                    <a:lnTo>
                      <a:pt x="62" y="46"/>
                    </a:lnTo>
                    <a:lnTo>
                      <a:pt x="60" y="48"/>
                    </a:lnTo>
                    <a:lnTo>
                      <a:pt x="60" y="48"/>
                    </a:lnTo>
                    <a:lnTo>
                      <a:pt x="60" y="50"/>
                    </a:lnTo>
                    <a:lnTo>
                      <a:pt x="60" y="54"/>
                    </a:lnTo>
                    <a:lnTo>
                      <a:pt x="60" y="54"/>
                    </a:lnTo>
                    <a:lnTo>
                      <a:pt x="60" y="56"/>
                    </a:lnTo>
                    <a:lnTo>
                      <a:pt x="64" y="66"/>
                    </a:lnTo>
                    <a:lnTo>
                      <a:pt x="64" y="66"/>
                    </a:lnTo>
                    <a:lnTo>
                      <a:pt x="64" y="66"/>
                    </a:lnTo>
                    <a:lnTo>
                      <a:pt x="70" y="74"/>
                    </a:lnTo>
                    <a:lnTo>
                      <a:pt x="70" y="74"/>
                    </a:lnTo>
                    <a:lnTo>
                      <a:pt x="72" y="76"/>
                    </a:lnTo>
                    <a:lnTo>
                      <a:pt x="78" y="76"/>
                    </a:lnTo>
                    <a:lnTo>
                      <a:pt x="78" y="76"/>
                    </a:lnTo>
                    <a:lnTo>
                      <a:pt x="80" y="74"/>
                    </a:lnTo>
                    <a:lnTo>
                      <a:pt x="80" y="74"/>
                    </a:lnTo>
                    <a:lnTo>
                      <a:pt x="82" y="76"/>
                    </a:lnTo>
                    <a:lnTo>
                      <a:pt x="82" y="76"/>
                    </a:lnTo>
                    <a:lnTo>
                      <a:pt x="84" y="78"/>
                    </a:lnTo>
                    <a:lnTo>
                      <a:pt x="106" y="80"/>
                    </a:lnTo>
                    <a:lnTo>
                      <a:pt x="106" y="80"/>
                    </a:lnTo>
                    <a:lnTo>
                      <a:pt x="106" y="80"/>
                    </a:lnTo>
                    <a:lnTo>
                      <a:pt x="106" y="80"/>
                    </a:lnTo>
                    <a:lnTo>
                      <a:pt x="110" y="78"/>
                    </a:lnTo>
                    <a:lnTo>
                      <a:pt x="114" y="74"/>
                    </a:lnTo>
                    <a:lnTo>
                      <a:pt x="116" y="72"/>
                    </a:lnTo>
                    <a:lnTo>
                      <a:pt x="116" y="78"/>
                    </a:lnTo>
                    <a:lnTo>
                      <a:pt x="116" y="78"/>
                    </a:lnTo>
                    <a:lnTo>
                      <a:pt x="118" y="80"/>
                    </a:lnTo>
                    <a:lnTo>
                      <a:pt x="120" y="80"/>
                    </a:lnTo>
                    <a:lnTo>
                      <a:pt x="186" y="80"/>
                    </a:lnTo>
                    <a:lnTo>
                      <a:pt x="186" y="80"/>
                    </a:lnTo>
                    <a:lnTo>
                      <a:pt x="190" y="80"/>
                    </a:lnTo>
                    <a:lnTo>
                      <a:pt x="192" y="76"/>
                    </a:lnTo>
                    <a:lnTo>
                      <a:pt x="198" y="80"/>
                    </a:lnTo>
                    <a:lnTo>
                      <a:pt x="198" y="80"/>
                    </a:lnTo>
                    <a:lnTo>
                      <a:pt x="200" y="80"/>
                    </a:lnTo>
                    <a:lnTo>
                      <a:pt x="200" y="80"/>
                    </a:lnTo>
                    <a:lnTo>
                      <a:pt x="202" y="80"/>
                    </a:lnTo>
                    <a:lnTo>
                      <a:pt x="234" y="78"/>
                    </a:lnTo>
                    <a:lnTo>
                      <a:pt x="234" y="78"/>
                    </a:lnTo>
                    <a:lnTo>
                      <a:pt x="238" y="78"/>
                    </a:lnTo>
                    <a:lnTo>
                      <a:pt x="238" y="76"/>
                    </a:lnTo>
                    <a:lnTo>
                      <a:pt x="240" y="66"/>
                    </a:lnTo>
                    <a:lnTo>
                      <a:pt x="244" y="64"/>
                    </a:lnTo>
                    <a:lnTo>
                      <a:pt x="244" y="64"/>
                    </a:lnTo>
                    <a:lnTo>
                      <a:pt x="246" y="62"/>
                    </a:lnTo>
                    <a:lnTo>
                      <a:pt x="248" y="54"/>
                    </a:lnTo>
                    <a:lnTo>
                      <a:pt x="248" y="54"/>
                    </a:lnTo>
                    <a:lnTo>
                      <a:pt x="248" y="50"/>
                    </a:lnTo>
                    <a:lnTo>
                      <a:pt x="246" y="48"/>
                    </a:lnTo>
                    <a:lnTo>
                      <a:pt x="232" y="44"/>
                    </a:lnTo>
                    <a:lnTo>
                      <a:pt x="232" y="44"/>
                    </a:lnTo>
                    <a:lnTo>
                      <a:pt x="232" y="44"/>
                    </a:lnTo>
                    <a:lnTo>
                      <a:pt x="214" y="40"/>
                    </a:lnTo>
                    <a:lnTo>
                      <a:pt x="214" y="40"/>
                    </a:lnTo>
                    <a:lnTo>
                      <a:pt x="214" y="40"/>
                    </a:lnTo>
                    <a:lnTo>
                      <a:pt x="180" y="38"/>
                    </a:lnTo>
                    <a:lnTo>
                      <a:pt x="180" y="38"/>
                    </a:lnTo>
                    <a:lnTo>
                      <a:pt x="180" y="38"/>
                    </a:lnTo>
                    <a:lnTo>
                      <a:pt x="180" y="38"/>
                    </a:lnTo>
                    <a:lnTo>
                      <a:pt x="178" y="38"/>
                    </a:lnTo>
                    <a:lnTo>
                      <a:pt x="156" y="46"/>
                    </a:lnTo>
                    <a:lnTo>
                      <a:pt x="138" y="44"/>
                    </a:lnTo>
                    <a:lnTo>
                      <a:pt x="112" y="44"/>
                    </a:lnTo>
                    <a:lnTo>
                      <a:pt x="94" y="36"/>
                    </a:lnTo>
                    <a:lnTo>
                      <a:pt x="92" y="32"/>
                    </a:lnTo>
                    <a:lnTo>
                      <a:pt x="92" y="24"/>
                    </a:lnTo>
                    <a:lnTo>
                      <a:pt x="92" y="24"/>
                    </a:lnTo>
                    <a:lnTo>
                      <a:pt x="92" y="22"/>
                    </a:lnTo>
                    <a:lnTo>
                      <a:pt x="84" y="14"/>
                    </a:lnTo>
                    <a:lnTo>
                      <a:pt x="84" y="14"/>
                    </a:lnTo>
                    <a:lnTo>
                      <a:pt x="82" y="12"/>
                    </a:lnTo>
                    <a:lnTo>
                      <a:pt x="82" y="12"/>
                    </a:lnTo>
                    <a:lnTo>
                      <a:pt x="80" y="12"/>
                    </a:lnTo>
                    <a:lnTo>
                      <a:pt x="66" y="16"/>
                    </a:lnTo>
                    <a:lnTo>
                      <a:pt x="54" y="16"/>
                    </a:lnTo>
                    <a:lnTo>
                      <a:pt x="50" y="10"/>
                    </a:lnTo>
                    <a:lnTo>
                      <a:pt x="50" y="10"/>
                    </a:lnTo>
                    <a:lnTo>
                      <a:pt x="46" y="8"/>
                    </a:lnTo>
                    <a:lnTo>
                      <a:pt x="32" y="6"/>
                    </a:lnTo>
                    <a:lnTo>
                      <a:pt x="16" y="0"/>
                    </a:lnTo>
                    <a:lnTo>
                      <a:pt x="16" y="0"/>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0" name="Freeform 45">
                <a:extLst>
                  <a:ext uri="{FF2B5EF4-FFF2-40B4-BE49-F238E27FC236}">
                    <a16:creationId xmlns:a16="http://schemas.microsoft.com/office/drawing/2014/main" id="{07B560D0-2C87-3685-1387-A26B593DFA6A}"/>
                  </a:ext>
                </a:extLst>
              </p:cNvPr>
              <p:cNvSpPr>
                <a:spLocks/>
              </p:cNvSpPr>
              <p:nvPr/>
            </p:nvSpPr>
            <p:spPr bwMode="auto">
              <a:xfrm>
                <a:off x="2896943" y="1876703"/>
                <a:ext cx="185969" cy="139477"/>
              </a:xfrm>
              <a:custGeom>
                <a:avLst/>
                <a:gdLst>
                  <a:gd name="T0" fmla="*/ 24 w 88"/>
                  <a:gd name="T1" fmla="*/ 66 h 66"/>
                  <a:gd name="T2" fmla="*/ 14 w 88"/>
                  <a:gd name="T3" fmla="*/ 64 h 66"/>
                  <a:gd name="T4" fmla="*/ 14 w 88"/>
                  <a:gd name="T5" fmla="*/ 64 h 66"/>
                  <a:gd name="T6" fmla="*/ 12 w 88"/>
                  <a:gd name="T7" fmla="*/ 62 h 66"/>
                  <a:gd name="T8" fmla="*/ 8 w 88"/>
                  <a:gd name="T9" fmla="*/ 50 h 66"/>
                  <a:gd name="T10" fmla="*/ 4 w 88"/>
                  <a:gd name="T11" fmla="*/ 38 h 66"/>
                  <a:gd name="T12" fmla="*/ 0 w 88"/>
                  <a:gd name="T13" fmla="*/ 16 h 66"/>
                  <a:gd name="T14" fmla="*/ 0 w 88"/>
                  <a:gd name="T15" fmla="*/ 16 h 66"/>
                  <a:gd name="T16" fmla="*/ 0 w 88"/>
                  <a:gd name="T17" fmla="*/ 14 h 66"/>
                  <a:gd name="T18" fmla="*/ 8 w 88"/>
                  <a:gd name="T19" fmla="*/ 2 h 66"/>
                  <a:gd name="T20" fmla="*/ 8 w 88"/>
                  <a:gd name="T21" fmla="*/ 2 h 66"/>
                  <a:gd name="T22" fmla="*/ 10 w 88"/>
                  <a:gd name="T23" fmla="*/ 2 h 66"/>
                  <a:gd name="T24" fmla="*/ 20 w 88"/>
                  <a:gd name="T25" fmla="*/ 0 h 66"/>
                  <a:gd name="T26" fmla="*/ 42 w 88"/>
                  <a:gd name="T27" fmla="*/ 0 h 66"/>
                  <a:gd name="T28" fmla="*/ 58 w 88"/>
                  <a:gd name="T29" fmla="*/ 2 h 66"/>
                  <a:gd name="T30" fmla="*/ 86 w 88"/>
                  <a:gd name="T31" fmla="*/ 2 h 66"/>
                  <a:gd name="T32" fmla="*/ 86 w 88"/>
                  <a:gd name="T33" fmla="*/ 2 h 66"/>
                  <a:gd name="T34" fmla="*/ 88 w 88"/>
                  <a:gd name="T35" fmla="*/ 2 h 66"/>
                  <a:gd name="T36" fmla="*/ 88 w 88"/>
                  <a:gd name="T37" fmla="*/ 2 h 66"/>
                  <a:gd name="T38" fmla="*/ 88 w 88"/>
                  <a:gd name="T39" fmla="*/ 4 h 66"/>
                  <a:gd name="T40" fmla="*/ 76 w 88"/>
                  <a:gd name="T41" fmla="*/ 20 h 66"/>
                  <a:gd name="T42" fmla="*/ 60 w 88"/>
                  <a:gd name="T43" fmla="*/ 42 h 66"/>
                  <a:gd name="T44" fmla="*/ 60 w 88"/>
                  <a:gd name="T45" fmla="*/ 42 h 66"/>
                  <a:gd name="T46" fmla="*/ 58 w 88"/>
                  <a:gd name="T47" fmla="*/ 42 h 66"/>
                  <a:gd name="T48" fmla="*/ 42 w 88"/>
                  <a:gd name="T49" fmla="*/ 42 h 66"/>
                  <a:gd name="T50" fmla="*/ 34 w 88"/>
                  <a:gd name="T51" fmla="*/ 44 h 66"/>
                  <a:gd name="T52" fmla="*/ 36 w 88"/>
                  <a:gd name="T53" fmla="*/ 52 h 66"/>
                  <a:gd name="T54" fmla="*/ 36 w 88"/>
                  <a:gd name="T55" fmla="*/ 52 h 66"/>
                  <a:gd name="T56" fmla="*/ 36 w 88"/>
                  <a:gd name="T57" fmla="*/ 54 h 66"/>
                  <a:gd name="T58" fmla="*/ 26 w 88"/>
                  <a:gd name="T59" fmla="*/ 64 h 66"/>
                  <a:gd name="T60" fmla="*/ 26 w 88"/>
                  <a:gd name="T61" fmla="*/ 64 h 66"/>
                  <a:gd name="T62" fmla="*/ 24 w 88"/>
                  <a:gd name="T63" fmla="*/ 66 h 66"/>
                  <a:gd name="T64" fmla="*/ 24 w 88"/>
                  <a:gd name="T65" fmla="*/ 66 h 66"/>
                  <a:gd name="T66" fmla="*/ 24 w 88"/>
                  <a:gd name="T67" fmla="*/ 66 h 66"/>
                  <a:gd name="T68" fmla="*/ 24 w 88"/>
                  <a:gd name="T6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8" h="66">
                    <a:moveTo>
                      <a:pt x="24" y="66"/>
                    </a:moveTo>
                    <a:lnTo>
                      <a:pt x="14" y="64"/>
                    </a:lnTo>
                    <a:lnTo>
                      <a:pt x="14" y="64"/>
                    </a:lnTo>
                    <a:lnTo>
                      <a:pt x="12" y="62"/>
                    </a:lnTo>
                    <a:lnTo>
                      <a:pt x="8" y="50"/>
                    </a:lnTo>
                    <a:lnTo>
                      <a:pt x="4" y="38"/>
                    </a:lnTo>
                    <a:lnTo>
                      <a:pt x="0" y="16"/>
                    </a:lnTo>
                    <a:lnTo>
                      <a:pt x="0" y="16"/>
                    </a:lnTo>
                    <a:lnTo>
                      <a:pt x="0" y="14"/>
                    </a:lnTo>
                    <a:lnTo>
                      <a:pt x="8" y="2"/>
                    </a:lnTo>
                    <a:lnTo>
                      <a:pt x="8" y="2"/>
                    </a:lnTo>
                    <a:lnTo>
                      <a:pt x="10" y="2"/>
                    </a:lnTo>
                    <a:lnTo>
                      <a:pt x="20" y="0"/>
                    </a:lnTo>
                    <a:lnTo>
                      <a:pt x="42" y="0"/>
                    </a:lnTo>
                    <a:lnTo>
                      <a:pt x="58" y="2"/>
                    </a:lnTo>
                    <a:lnTo>
                      <a:pt x="86" y="2"/>
                    </a:lnTo>
                    <a:lnTo>
                      <a:pt x="86" y="2"/>
                    </a:lnTo>
                    <a:lnTo>
                      <a:pt x="88" y="2"/>
                    </a:lnTo>
                    <a:lnTo>
                      <a:pt x="88" y="2"/>
                    </a:lnTo>
                    <a:lnTo>
                      <a:pt x="88" y="4"/>
                    </a:lnTo>
                    <a:lnTo>
                      <a:pt x="76" y="20"/>
                    </a:lnTo>
                    <a:lnTo>
                      <a:pt x="60" y="42"/>
                    </a:lnTo>
                    <a:lnTo>
                      <a:pt x="60" y="42"/>
                    </a:lnTo>
                    <a:lnTo>
                      <a:pt x="58" y="42"/>
                    </a:lnTo>
                    <a:lnTo>
                      <a:pt x="42" y="42"/>
                    </a:lnTo>
                    <a:lnTo>
                      <a:pt x="34" y="44"/>
                    </a:lnTo>
                    <a:lnTo>
                      <a:pt x="36" y="52"/>
                    </a:lnTo>
                    <a:lnTo>
                      <a:pt x="36" y="52"/>
                    </a:lnTo>
                    <a:lnTo>
                      <a:pt x="36" y="54"/>
                    </a:lnTo>
                    <a:lnTo>
                      <a:pt x="26" y="64"/>
                    </a:lnTo>
                    <a:lnTo>
                      <a:pt x="26" y="64"/>
                    </a:lnTo>
                    <a:lnTo>
                      <a:pt x="24" y="66"/>
                    </a:lnTo>
                    <a:lnTo>
                      <a:pt x="24" y="66"/>
                    </a:lnTo>
                    <a:lnTo>
                      <a:pt x="24" y="66"/>
                    </a:lnTo>
                    <a:lnTo>
                      <a:pt x="24" y="6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1" name="Freeform 46">
                <a:extLst>
                  <a:ext uri="{FF2B5EF4-FFF2-40B4-BE49-F238E27FC236}">
                    <a16:creationId xmlns:a16="http://schemas.microsoft.com/office/drawing/2014/main" id="{7DFA1F0C-F22F-6E91-B90A-64BCCC59861A}"/>
                  </a:ext>
                </a:extLst>
              </p:cNvPr>
              <p:cNvSpPr>
                <a:spLocks noEditPoints="1"/>
              </p:cNvSpPr>
              <p:nvPr/>
            </p:nvSpPr>
            <p:spPr bwMode="auto">
              <a:xfrm>
                <a:off x="2892716" y="1872476"/>
                <a:ext cx="194422" cy="147930"/>
              </a:xfrm>
              <a:custGeom>
                <a:avLst/>
                <a:gdLst>
                  <a:gd name="T0" fmla="*/ 44 w 92"/>
                  <a:gd name="T1" fmla="*/ 4 h 70"/>
                  <a:gd name="T2" fmla="*/ 60 w 92"/>
                  <a:gd name="T3" fmla="*/ 6 h 70"/>
                  <a:gd name="T4" fmla="*/ 88 w 92"/>
                  <a:gd name="T5" fmla="*/ 6 h 70"/>
                  <a:gd name="T6" fmla="*/ 78 w 92"/>
                  <a:gd name="T7" fmla="*/ 22 h 70"/>
                  <a:gd name="T8" fmla="*/ 60 w 92"/>
                  <a:gd name="T9" fmla="*/ 42 h 70"/>
                  <a:gd name="T10" fmla="*/ 44 w 92"/>
                  <a:gd name="T11" fmla="*/ 42 h 70"/>
                  <a:gd name="T12" fmla="*/ 32 w 92"/>
                  <a:gd name="T13" fmla="*/ 44 h 70"/>
                  <a:gd name="T14" fmla="*/ 36 w 92"/>
                  <a:gd name="T15" fmla="*/ 54 h 70"/>
                  <a:gd name="T16" fmla="*/ 26 w 92"/>
                  <a:gd name="T17" fmla="*/ 66 h 70"/>
                  <a:gd name="T18" fmla="*/ 16 w 92"/>
                  <a:gd name="T19" fmla="*/ 64 h 70"/>
                  <a:gd name="T20" fmla="*/ 12 w 92"/>
                  <a:gd name="T21" fmla="*/ 52 h 70"/>
                  <a:gd name="T22" fmla="*/ 8 w 92"/>
                  <a:gd name="T23" fmla="*/ 38 h 70"/>
                  <a:gd name="T24" fmla="*/ 4 w 92"/>
                  <a:gd name="T25" fmla="*/ 18 h 70"/>
                  <a:gd name="T26" fmla="*/ 12 w 92"/>
                  <a:gd name="T27" fmla="*/ 6 h 70"/>
                  <a:gd name="T28" fmla="*/ 22 w 92"/>
                  <a:gd name="T29" fmla="*/ 4 h 70"/>
                  <a:gd name="T30" fmla="*/ 44 w 92"/>
                  <a:gd name="T31" fmla="*/ 4 h 70"/>
                  <a:gd name="T32" fmla="*/ 44 w 92"/>
                  <a:gd name="T33" fmla="*/ 0 h 70"/>
                  <a:gd name="T34" fmla="*/ 22 w 92"/>
                  <a:gd name="T35" fmla="*/ 0 h 70"/>
                  <a:gd name="T36" fmla="*/ 22 w 92"/>
                  <a:gd name="T37" fmla="*/ 0 h 70"/>
                  <a:gd name="T38" fmla="*/ 22 w 92"/>
                  <a:gd name="T39" fmla="*/ 0 h 70"/>
                  <a:gd name="T40" fmla="*/ 12 w 92"/>
                  <a:gd name="T41" fmla="*/ 2 h 70"/>
                  <a:gd name="T42" fmla="*/ 12 w 92"/>
                  <a:gd name="T43" fmla="*/ 2 h 70"/>
                  <a:gd name="T44" fmla="*/ 8 w 92"/>
                  <a:gd name="T45" fmla="*/ 4 h 70"/>
                  <a:gd name="T46" fmla="*/ 0 w 92"/>
                  <a:gd name="T47" fmla="*/ 16 h 70"/>
                  <a:gd name="T48" fmla="*/ 0 w 92"/>
                  <a:gd name="T49" fmla="*/ 16 h 70"/>
                  <a:gd name="T50" fmla="*/ 0 w 92"/>
                  <a:gd name="T51" fmla="*/ 18 h 70"/>
                  <a:gd name="T52" fmla="*/ 4 w 92"/>
                  <a:gd name="T53" fmla="*/ 40 h 70"/>
                  <a:gd name="T54" fmla="*/ 8 w 92"/>
                  <a:gd name="T55" fmla="*/ 54 h 70"/>
                  <a:gd name="T56" fmla="*/ 12 w 92"/>
                  <a:gd name="T57" fmla="*/ 64 h 70"/>
                  <a:gd name="T58" fmla="*/ 12 w 92"/>
                  <a:gd name="T59" fmla="*/ 64 h 70"/>
                  <a:gd name="T60" fmla="*/ 14 w 92"/>
                  <a:gd name="T61" fmla="*/ 68 h 70"/>
                  <a:gd name="T62" fmla="*/ 26 w 92"/>
                  <a:gd name="T63" fmla="*/ 70 h 70"/>
                  <a:gd name="T64" fmla="*/ 26 w 92"/>
                  <a:gd name="T65" fmla="*/ 70 h 70"/>
                  <a:gd name="T66" fmla="*/ 26 w 92"/>
                  <a:gd name="T67" fmla="*/ 70 h 70"/>
                  <a:gd name="T68" fmla="*/ 26 w 92"/>
                  <a:gd name="T69" fmla="*/ 70 h 70"/>
                  <a:gd name="T70" fmla="*/ 30 w 92"/>
                  <a:gd name="T71" fmla="*/ 68 h 70"/>
                  <a:gd name="T72" fmla="*/ 40 w 92"/>
                  <a:gd name="T73" fmla="*/ 56 h 70"/>
                  <a:gd name="T74" fmla="*/ 40 w 92"/>
                  <a:gd name="T75" fmla="*/ 56 h 70"/>
                  <a:gd name="T76" fmla="*/ 40 w 92"/>
                  <a:gd name="T77" fmla="*/ 52 h 70"/>
                  <a:gd name="T78" fmla="*/ 38 w 92"/>
                  <a:gd name="T79" fmla="*/ 48 h 70"/>
                  <a:gd name="T80" fmla="*/ 44 w 92"/>
                  <a:gd name="T81" fmla="*/ 46 h 70"/>
                  <a:gd name="T82" fmla="*/ 60 w 92"/>
                  <a:gd name="T83" fmla="*/ 46 h 70"/>
                  <a:gd name="T84" fmla="*/ 60 w 92"/>
                  <a:gd name="T85" fmla="*/ 46 h 70"/>
                  <a:gd name="T86" fmla="*/ 64 w 92"/>
                  <a:gd name="T87" fmla="*/ 44 h 70"/>
                  <a:gd name="T88" fmla="*/ 80 w 92"/>
                  <a:gd name="T89" fmla="*/ 24 h 70"/>
                  <a:gd name="T90" fmla="*/ 92 w 92"/>
                  <a:gd name="T91" fmla="*/ 8 h 70"/>
                  <a:gd name="T92" fmla="*/ 92 w 92"/>
                  <a:gd name="T93" fmla="*/ 8 h 70"/>
                  <a:gd name="T94" fmla="*/ 92 w 92"/>
                  <a:gd name="T95" fmla="*/ 4 h 70"/>
                  <a:gd name="T96" fmla="*/ 92 w 92"/>
                  <a:gd name="T97" fmla="*/ 4 h 70"/>
                  <a:gd name="T98" fmla="*/ 88 w 92"/>
                  <a:gd name="T99" fmla="*/ 2 h 70"/>
                  <a:gd name="T100" fmla="*/ 60 w 92"/>
                  <a:gd name="T101" fmla="*/ 2 h 70"/>
                  <a:gd name="T102" fmla="*/ 44 w 92"/>
                  <a:gd name="T103" fmla="*/ 0 h 70"/>
                  <a:gd name="T104" fmla="*/ 44 w 92"/>
                  <a:gd name="T105" fmla="*/ 0 h 70"/>
                  <a:gd name="T106" fmla="*/ 44 w 92"/>
                  <a:gd name="T107" fmla="*/ 0 h 70"/>
                  <a:gd name="T108" fmla="*/ 44 w 92"/>
                  <a:gd name="T10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2" h="70">
                    <a:moveTo>
                      <a:pt x="44" y="4"/>
                    </a:moveTo>
                    <a:lnTo>
                      <a:pt x="60" y="6"/>
                    </a:lnTo>
                    <a:lnTo>
                      <a:pt x="88" y="6"/>
                    </a:lnTo>
                    <a:lnTo>
                      <a:pt x="78" y="22"/>
                    </a:lnTo>
                    <a:lnTo>
                      <a:pt x="60" y="42"/>
                    </a:lnTo>
                    <a:lnTo>
                      <a:pt x="44" y="42"/>
                    </a:lnTo>
                    <a:lnTo>
                      <a:pt x="32" y="44"/>
                    </a:lnTo>
                    <a:lnTo>
                      <a:pt x="36" y="54"/>
                    </a:lnTo>
                    <a:lnTo>
                      <a:pt x="26" y="66"/>
                    </a:lnTo>
                    <a:lnTo>
                      <a:pt x="16" y="64"/>
                    </a:lnTo>
                    <a:lnTo>
                      <a:pt x="12" y="52"/>
                    </a:lnTo>
                    <a:lnTo>
                      <a:pt x="8" y="38"/>
                    </a:lnTo>
                    <a:lnTo>
                      <a:pt x="4" y="18"/>
                    </a:lnTo>
                    <a:lnTo>
                      <a:pt x="12" y="6"/>
                    </a:lnTo>
                    <a:lnTo>
                      <a:pt x="22" y="4"/>
                    </a:lnTo>
                    <a:lnTo>
                      <a:pt x="44" y="4"/>
                    </a:lnTo>
                    <a:close/>
                    <a:moveTo>
                      <a:pt x="44" y="0"/>
                    </a:moveTo>
                    <a:lnTo>
                      <a:pt x="22" y="0"/>
                    </a:lnTo>
                    <a:lnTo>
                      <a:pt x="22" y="0"/>
                    </a:lnTo>
                    <a:lnTo>
                      <a:pt x="22" y="0"/>
                    </a:lnTo>
                    <a:lnTo>
                      <a:pt x="12" y="2"/>
                    </a:lnTo>
                    <a:lnTo>
                      <a:pt x="12" y="2"/>
                    </a:lnTo>
                    <a:lnTo>
                      <a:pt x="8" y="4"/>
                    </a:lnTo>
                    <a:lnTo>
                      <a:pt x="0" y="16"/>
                    </a:lnTo>
                    <a:lnTo>
                      <a:pt x="0" y="16"/>
                    </a:lnTo>
                    <a:lnTo>
                      <a:pt x="0" y="18"/>
                    </a:lnTo>
                    <a:lnTo>
                      <a:pt x="4" y="40"/>
                    </a:lnTo>
                    <a:lnTo>
                      <a:pt x="8" y="54"/>
                    </a:lnTo>
                    <a:lnTo>
                      <a:pt x="12" y="64"/>
                    </a:lnTo>
                    <a:lnTo>
                      <a:pt x="12" y="64"/>
                    </a:lnTo>
                    <a:lnTo>
                      <a:pt x="14" y="68"/>
                    </a:lnTo>
                    <a:lnTo>
                      <a:pt x="26" y="70"/>
                    </a:lnTo>
                    <a:lnTo>
                      <a:pt x="26" y="70"/>
                    </a:lnTo>
                    <a:lnTo>
                      <a:pt x="26" y="70"/>
                    </a:lnTo>
                    <a:lnTo>
                      <a:pt x="26" y="70"/>
                    </a:lnTo>
                    <a:lnTo>
                      <a:pt x="30" y="68"/>
                    </a:lnTo>
                    <a:lnTo>
                      <a:pt x="40" y="56"/>
                    </a:lnTo>
                    <a:lnTo>
                      <a:pt x="40" y="56"/>
                    </a:lnTo>
                    <a:lnTo>
                      <a:pt x="40" y="52"/>
                    </a:lnTo>
                    <a:lnTo>
                      <a:pt x="38" y="48"/>
                    </a:lnTo>
                    <a:lnTo>
                      <a:pt x="44" y="46"/>
                    </a:lnTo>
                    <a:lnTo>
                      <a:pt x="60" y="46"/>
                    </a:lnTo>
                    <a:lnTo>
                      <a:pt x="60" y="46"/>
                    </a:lnTo>
                    <a:lnTo>
                      <a:pt x="64" y="44"/>
                    </a:lnTo>
                    <a:lnTo>
                      <a:pt x="80" y="24"/>
                    </a:lnTo>
                    <a:lnTo>
                      <a:pt x="92" y="8"/>
                    </a:lnTo>
                    <a:lnTo>
                      <a:pt x="92" y="8"/>
                    </a:lnTo>
                    <a:lnTo>
                      <a:pt x="92" y="4"/>
                    </a:lnTo>
                    <a:lnTo>
                      <a:pt x="92" y="4"/>
                    </a:lnTo>
                    <a:lnTo>
                      <a:pt x="88" y="2"/>
                    </a:lnTo>
                    <a:lnTo>
                      <a:pt x="60" y="2"/>
                    </a:lnTo>
                    <a:lnTo>
                      <a:pt x="44" y="0"/>
                    </a:lnTo>
                    <a:lnTo>
                      <a:pt x="44" y="0"/>
                    </a:lnTo>
                    <a:lnTo>
                      <a:pt x="44" y="0"/>
                    </a:lnTo>
                    <a:lnTo>
                      <a:pt x="4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2" name="Freeform 47">
                <a:extLst>
                  <a:ext uri="{FF2B5EF4-FFF2-40B4-BE49-F238E27FC236}">
                    <a16:creationId xmlns:a16="http://schemas.microsoft.com/office/drawing/2014/main" id="{056DFBBF-46EA-DDEE-AAA4-03388AA1347D}"/>
                  </a:ext>
                </a:extLst>
              </p:cNvPr>
              <p:cNvSpPr>
                <a:spLocks/>
              </p:cNvSpPr>
              <p:nvPr/>
            </p:nvSpPr>
            <p:spPr bwMode="auto">
              <a:xfrm>
                <a:off x="2901169" y="1880930"/>
                <a:ext cx="177516" cy="131024"/>
              </a:xfrm>
              <a:custGeom>
                <a:avLst/>
                <a:gdLst>
                  <a:gd name="T0" fmla="*/ 40 w 84"/>
                  <a:gd name="T1" fmla="*/ 0 h 62"/>
                  <a:gd name="T2" fmla="*/ 56 w 84"/>
                  <a:gd name="T3" fmla="*/ 2 h 62"/>
                  <a:gd name="T4" fmla="*/ 84 w 84"/>
                  <a:gd name="T5" fmla="*/ 2 h 62"/>
                  <a:gd name="T6" fmla="*/ 74 w 84"/>
                  <a:gd name="T7" fmla="*/ 18 h 62"/>
                  <a:gd name="T8" fmla="*/ 56 w 84"/>
                  <a:gd name="T9" fmla="*/ 38 h 62"/>
                  <a:gd name="T10" fmla="*/ 40 w 84"/>
                  <a:gd name="T11" fmla="*/ 38 h 62"/>
                  <a:gd name="T12" fmla="*/ 28 w 84"/>
                  <a:gd name="T13" fmla="*/ 40 h 62"/>
                  <a:gd name="T14" fmla="*/ 32 w 84"/>
                  <a:gd name="T15" fmla="*/ 50 h 62"/>
                  <a:gd name="T16" fmla="*/ 22 w 84"/>
                  <a:gd name="T17" fmla="*/ 62 h 62"/>
                  <a:gd name="T18" fmla="*/ 12 w 84"/>
                  <a:gd name="T19" fmla="*/ 60 h 62"/>
                  <a:gd name="T20" fmla="*/ 8 w 84"/>
                  <a:gd name="T21" fmla="*/ 48 h 62"/>
                  <a:gd name="T22" fmla="*/ 4 w 84"/>
                  <a:gd name="T23" fmla="*/ 34 h 62"/>
                  <a:gd name="T24" fmla="*/ 0 w 84"/>
                  <a:gd name="T25" fmla="*/ 14 h 62"/>
                  <a:gd name="T26" fmla="*/ 8 w 84"/>
                  <a:gd name="T27" fmla="*/ 2 h 62"/>
                  <a:gd name="T28" fmla="*/ 18 w 84"/>
                  <a:gd name="T29" fmla="*/ 0 h 62"/>
                  <a:gd name="T30" fmla="*/ 40 w 84"/>
                  <a:gd name="T3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62">
                    <a:moveTo>
                      <a:pt x="40" y="0"/>
                    </a:moveTo>
                    <a:lnTo>
                      <a:pt x="56" y="2"/>
                    </a:lnTo>
                    <a:lnTo>
                      <a:pt x="84" y="2"/>
                    </a:lnTo>
                    <a:lnTo>
                      <a:pt x="74" y="18"/>
                    </a:lnTo>
                    <a:lnTo>
                      <a:pt x="56" y="38"/>
                    </a:lnTo>
                    <a:lnTo>
                      <a:pt x="40" y="38"/>
                    </a:lnTo>
                    <a:lnTo>
                      <a:pt x="28" y="40"/>
                    </a:lnTo>
                    <a:lnTo>
                      <a:pt x="32" y="50"/>
                    </a:lnTo>
                    <a:lnTo>
                      <a:pt x="22" y="62"/>
                    </a:lnTo>
                    <a:lnTo>
                      <a:pt x="12" y="60"/>
                    </a:lnTo>
                    <a:lnTo>
                      <a:pt x="8" y="48"/>
                    </a:lnTo>
                    <a:lnTo>
                      <a:pt x="4" y="34"/>
                    </a:lnTo>
                    <a:lnTo>
                      <a:pt x="0" y="14"/>
                    </a:lnTo>
                    <a:lnTo>
                      <a:pt x="8" y="2"/>
                    </a:lnTo>
                    <a:lnTo>
                      <a:pt x="18" y="0"/>
                    </a:lnTo>
                    <a:lnTo>
                      <a:pt x="4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3" name="Freeform 48">
                <a:extLst>
                  <a:ext uri="{FF2B5EF4-FFF2-40B4-BE49-F238E27FC236}">
                    <a16:creationId xmlns:a16="http://schemas.microsoft.com/office/drawing/2014/main" id="{27D9A665-DE09-69AF-3AAB-2B8B04015CD5}"/>
                  </a:ext>
                </a:extLst>
              </p:cNvPr>
              <p:cNvSpPr>
                <a:spLocks/>
              </p:cNvSpPr>
              <p:nvPr/>
            </p:nvSpPr>
            <p:spPr bwMode="auto">
              <a:xfrm>
                <a:off x="2892716" y="1872476"/>
                <a:ext cx="194422" cy="147930"/>
              </a:xfrm>
              <a:custGeom>
                <a:avLst/>
                <a:gdLst>
                  <a:gd name="T0" fmla="*/ 44 w 92"/>
                  <a:gd name="T1" fmla="*/ 0 h 70"/>
                  <a:gd name="T2" fmla="*/ 22 w 92"/>
                  <a:gd name="T3" fmla="*/ 0 h 70"/>
                  <a:gd name="T4" fmla="*/ 22 w 92"/>
                  <a:gd name="T5" fmla="*/ 0 h 70"/>
                  <a:gd name="T6" fmla="*/ 22 w 92"/>
                  <a:gd name="T7" fmla="*/ 0 h 70"/>
                  <a:gd name="T8" fmla="*/ 12 w 92"/>
                  <a:gd name="T9" fmla="*/ 2 h 70"/>
                  <a:gd name="T10" fmla="*/ 12 w 92"/>
                  <a:gd name="T11" fmla="*/ 2 h 70"/>
                  <a:gd name="T12" fmla="*/ 8 w 92"/>
                  <a:gd name="T13" fmla="*/ 4 h 70"/>
                  <a:gd name="T14" fmla="*/ 0 w 92"/>
                  <a:gd name="T15" fmla="*/ 16 h 70"/>
                  <a:gd name="T16" fmla="*/ 0 w 92"/>
                  <a:gd name="T17" fmla="*/ 16 h 70"/>
                  <a:gd name="T18" fmla="*/ 0 w 92"/>
                  <a:gd name="T19" fmla="*/ 18 h 70"/>
                  <a:gd name="T20" fmla="*/ 4 w 92"/>
                  <a:gd name="T21" fmla="*/ 40 h 70"/>
                  <a:gd name="T22" fmla="*/ 8 w 92"/>
                  <a:gd name="T23" fmla="*/ 54 h 70"/>
                  <a:gd name="T24" fmla="*/ 12 w 92"/>
                  <a:gd name="T25" fmla="*/ 64 h 70"/>
                  <a:gd name="T26" fmla="*/ 12 w 92"/>
                  <a:gd name="T27" fmla="*/ 64 h 70"/>
                  <a:gd name="T28" fmla="*/ 14 w 92"/>
                  <a:gd name="T29" fmla="*/ 68 h 70"/>
                  <a:gd name="T30" fmla="*/ 26 w 92"/>
                  <a:gd name="T31" fmla="*/ 70 h 70"/>
                  <a:gd name="T32" fmla="*/ 26 w 92"/>
                  <a:gd name="T33" fmla="*/ 70 h 70"/>
                  <a:gd name="T34" fmla="*/ 26 w 92"/>
                  <a:gd name="T35" fmla="*/ 70 h 70"/>
                  <a:gd name="T36" fmla="*/ 26 w 92"/>
                  <a:gd name="T37" fmla="*/ 70 h 70"/>
                  <a:gd name="T38" fmla="*/ 30 w 92"/>
                  <a:gd name="T39" fmla="*/ 68 h 70"/>
                  <a:gd name="T40" fmla="*/ 40 w 92"/>
                  <a:gd name="T41" fmla="*/ 56 h 70"/>
                  <a:gd name="T42" fmla="*/ 40 w 92"/>
                  <a:gd name="T43" fmla="*/ 56 h 70"/>
                  <a:gd name="T44" fmla="*/ 40 w 92"/>
                  <a:gd name="T45" fmla="*/ 52 h 70"/>
                  <a:gd name="T46" fmla="*/ 38 w 92"/>
                  <a:gd name="T47" fmla="*/ 48 h 70"/>
                  <a:gd name="T48" fmla="*/ 44 w 92"/>
                  <a:gd name="T49" fmla="*/ 46 h 70"/>
                  <a:gd name="T50" fmla="*/ 60 w 92"/>
                  <a:gd name="T51" fmla="*/ 46 h 70"/>
                  <a:gd name="T52" fmla="*/ 60 w 92"/>
                  <a:gd name="T53" fmla="*/ 46 h 70"/>
                  <a:gd name="T54" fmla="*/ 64 w 92"/>
                  <a:gd name="T55" fmla="*/ 44 h 70"/>
                  <a:gd name="T56" fmla="*/ 80 w 92"/>
                  <a:gd name="T57" fmla="*/ 24 h 70"/>
                  <a:gd name="T58" fmla="*/ 92 w 92"/>
                  <a:gd name="T59" fmla="*/ 8 h 70"/>
                  <a:gd name="T60" fmla="*/ 92 w 92"/>
                  <a:gd name="T61" fmla="*/ 8 h 70"/>
                  <a:gd name="T62" fmla="*/ 92 w 92"/>
                  <a:gd name="T63" fmla="*/ 4 h 70"/>
                  <a:gd name="T64" fmla="*/ 92 w 92"/>
                  <a:gd name="T65" fmla="*/ 4 h 70"/>
                  <a:gd name="T66" fmla="*/ 88 w 92"/>
                  <a:gd name="T67" fmla="*/ 2 h 70"/>
                  <a:gd name="T68" fmla="*/ 60 w 92"/>
                  <a:gd name="T69" fmla="*/ 2 h 70"/>
                  <a:gd name="T70" fmla="*/ 44 w 92"/>
                  <a:gd name="T71" fmla="*/ 0 h 70"/>
                  <a:gd name="T72" fmla="*/ 44 w 92"/>
                  <a:gd name="T73" fmla="*/ 0 h 70"/>
                  <a:gd name="T74" fmla="*/ 44 w 92"/>
                  <a:gd name="T75" fmla="*/ 0 h 70"/>
                  <a:gd name="T76" fmla="*/ 44 w 92"/>
                  <a:gd name="T7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 h="70">
                    <a:moveTo>
                      <a:pt x="44" y="0"/>
                    </a:moveTo>
                    <a:lnTo>
                      <a:pt x="22" y="0"/>
                    </a:lnTo>
                    <a:lnTo>
                      <a:pt x="22" y="0"/>
                    </a:lnTo>
                    <a:lnTo>
                      <a:pt x="22" y="0"/>
                    </a:lnTo>
                    <a:lnTo>
                      <a:pt x="12" y="2"/>
                    </a:lnTo>
                    <a:lnTo>
                      <a:pt x="12" y="2"/>
                    </a:lnTo>
                    <a:lnTo>
                      <a:pt x="8" y="4"/>
                    </a:lnTo>
                    <a:lnTo>
                      <a:pt x="0" y="16"/>
                    </a:lnTo>
                    <a:lnTo>
                      <a:pt x="0" y="16"/>
                    </a:lnTo>
                    <a:lnTo>
                      <a:pt x="0" y="18"/>
                    </a:lnTo>
                    <a:lnTo>
                      <a:pt x="4" y="40"/>
                    </a:lnTo>
                    <a:lnTo>
                      <a:pt x="8" y="54"/>
                    </a:lnTo>
                    <a:lnTo>
                      <a:pt x="12" y="64"/>
                    </a:lnTo>
                    <a:lnTo>
                      <a:pt x="12" y="64"/>
                    </a:lnTo>
                    <a:lnTo>
                      <a:pt x="14" y="68"/>
                    </a:lnTo>
                    <a:lnTo>
                      <a:pt x="26" y="70"/>
                    </a:lnTo>
                    <a:lnTo>
                      <a:pt x="26" y="70"/>
                    </a:lnTo>
                    <a:lnTo>
                      <a:pt x="26" y="70"/>
                    </a:lnTo>
                    <a:lnTo>
                      <a:pt x="26" y="70"/>
                    </a:lnTo>
                    <a:lnTo>
                      <a:pt x="30" y="68"/>
                    </a:lnTo>
                    <a:lnTo>
                      <a:pt x="40" y="56"/>
                    </a:lnTo>
                    <a:lnTo>
                      <a:pt x="40" y="56"/>
                    </a:lnTo>
                    <a:lnTo>
                      <a:pt x="40" y="52"/>
                    </a:lnTo>
                    <a:lnTo>
                      <a:pt x="38" y="48"/>
                    </a:lnTo>
                    <a:lnTo>
                      <a:pt x="44" y="46"/>
                    </a:lnTo>
                    <a:lnTo>
                      <a:pt x="60" y="46"/>
                    </a:lnTo>
                    <a:lnTo>
                      <a:pt x="60" y="46"/>
                    </a:lnTo>
                    <a:lnTo>
                      <a:pt x="64" y="44"/>
                    </a:lnTo>
                    <a:lnTo>
                      <a:pt x="80" y="24"/>
                    </a:lnTo>
                    <a:lnTo>
                      <a:pt x="92" y="8"/>
                    </a:lnTo>
                    <a:lnTo>
                      <a:pt x="92" y="8"/>
                    </a:lnTo>
                    <a:lnTo>
                      <a:pt x="92" y="4"/>
                    </a:lnTo>
                    <a:lnTo>
                      <a:pt x="92" y="4"/>
                    </a:lnTo>
                    <a:lnTo>
                      <a:pt x="88" y="2"/>
                    </a:lnTo>
                    <a:lnTo>
                      <a:pt x="60" y="2"/>
                    </a:lnTo>
                    <a:lnTo>
                      <a:pt x="44" y="0"/>
                    </a:lnTo>
                    <a:lnTo>
                      <a:pt x="44" y="0"/>
                    </a:lnTo>
                    <a:lnTo>
                      <a:pt x="44" y="0"/>
                    </a:lnTo>
                    <a:lnTo>
                      <a:pt x="4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4" name="Freeform 49">
                <a:extLst>
                  <a:ext uri="{FF2B5EF4-FFF2-40B4-BE49-F238E27FC236}">
                    <a16:creationId xmlns:a16="http://schemas.microsoft.com/office/drawing/2014/main" id="{729E18EA-76C2-0689-BBD6-D57BACE33A6D}"/>
                  </a:ext>
                </a:extLst>
              </p:cNvPr>
              <p:cNvSpPr>
                <a:spLocks/>
              </p:cNvSpPr>
              <p:nvPr/>
            </p:nvSpPr>
            <p:spPr bwMode="auto">
              <a:xfrm>
                <a:off x="3015286" y="1284982"/>
                <a:ext cx="929845" cy="481830"/>
              </a:xfrm>
              <a:custGeom>
                <a:avLst/>
                <a:gdLst>
                  <a:gd name="T0" fmla="*/ 136 w 440"/>
                  <a:gd name="T1" fmla="*/ 218 h 228"/>
                  <a:gd name="T2" fmla="*/ 120 w 440"/>
                  <a:gd name="T3" fmla="*/ 220 h 228"/>
                  <a:gd name="T4" fmla="*/ 80 w 440"/>
                  <a:gd name="T5" fmla="*/ 220 h 228"/>
                  <a:gd name="T6" fmla="*/ 62 w 440"/>
                  <a:gd name="T7" fmla="*/ 218 h 228"/>
                  <a:gd name="T8" fmla="*/ 44 w 440"/>
                  <a:gd name="T9" fmla="*/ 220 h 228"/>
                  <a:gd name="T10" fmla="*/ 38 w 440"/>
                  <a:gd name="T11" fmla="*/ 200 h 228"/>
                  <a:gd name="T12" fmla="*/ 64 w 440"/>
                  <a:gd name="T13" fmla="*/ 192 h 228"/>
                  <a:gd name="T14" fmla="*/ 80 w 440"/>
                  <a:gd name="T15" fmla="*/ 174 h 228"/>
                  <a:gd name="T16" fmla="*/ 134 w 440"/>
                  <a:gd name="T17" fmla="*/ 172 h 228"/>
                  <a:gd name="T18" fmla="*/ 110 w 440"/>
                  <a:gd name="T19" fmla="*/ 186 h 228"/>
                  <a:gd name="T20" fmla="*/ 104 w 440"/>
                  <a:gd name="T21" fmla="*/ 166 h 228"/>
                  <a:gd name="T22" fmla="*/ 90 w 440"/>
                  <a:gd name="T23" fmla="*/ 168 h 228"/>
                  <a:gd name="T24" fmla="*/ 62 w 440"/>
                  <a:gd name="T25" fmla="*/ 160 h 228"/>
                  <a:gd name="T26" fmla="*/ 114 w 440"/>
                  <a:gd name="T27" fmla="*/ 144 h 228"/>
                  <a:gd name="T28" fmla="*/ 128 w 440"/>
                  <a:gd name="T29" fmla="*/ 144 h 228"/>
                  <a:gd name="T30" fmla="*/ 78 w 440"/>
                  <a:gd name="T31" fmla="*/ 118 h 228"/>
                  <a:gd name="T32" fmla="*/ 82 w 440"/>
                  <a:gd name="T33" fmla="*/ 94 h 228"/>
                  <a:gd name="T34" fmla="*/ 132 w 440"/>
                  <a:gd name="T35" fmla="*/ 106 h 228"/>
                  <a:gd name="T36" fmla="*/ 124 w 440"/>
                  <a:gd name="T37" fmla="*/ 100 h 228"/>
                  <a:gd name="T38" fmla="*/ 184 w 440"/>
                  <a:gd name="T39" fmla="*/ 84 h 228"/>
                  <a:gd name="T40" fmla="*/ 204 w 440"/>
                  <a:gd name="T41" fmla="*/ 64 h 228"/>
                  <a:gd name="T42" fmla="*/ 146 w 440"/>
                  <a:gd name="T43" fmla="*/ 88 h 228"/>
                  <a:gd name="T44" fmla="*/ 116 w 440"/>
                  <a:gd name="T45" fmla="*/ 92 h 228"/>
                  <a:gd name="T46" fmla="*/ 88 w 440"/>
                  <a:gd name="T47" fmla="*/ 72 h 228"/>
                  <a:gd name="T48" fmla="*/ 36 w 440"/>
                  <a:gd name="T49" fmla="*/ 74 h 228"/>
                  <a:gd name="T50" fmla="*/ 38 w 440"/>
                  <a:gd name="T51" fmla="*/ 58 h 228"/>
                  <a:gd name="T52" fmla="*/ 18 w 440"/>
                  <a:gd name="T53" fmla="*/ 64 h 228"/>
                  <a:gd name="T54" fmla="*/ 14 w 440"/>
                  <a:gd name="T55" fmla="*/ 56 h 228"/>
                  <a:gd name="T56" fmla="*/ 12 w 440"/>
                  <a:gd name="T57" fmla="*/ 44 h 228"/>
                  <a:gd name="T58" fmla="*/ 68 w 440"/>
                  <a:gd name="T59" fmla="*/ 36 h 228"/>
                  <a:gd name="T60" fmla="*/ 94 w 440"/>
                  <a:gd name="T61" fmla="*/ 24 h 228"/>
                  <a:gd name="T62" fmla="*/ 132 w 440"/>
                  <a:gd name="T63" fmla="*/ 26 h 228"/>
                  <a:gd name="T64" fmla="*/ 148 w 440"/>
                  <a:gd name="T65" fmla="*/ 16 h 228"/>
                  <a:gd name="T66" fmla="*/ 178 w 440"/>
                  <a:gd name="T67" fmla="*/ 6 h 228"/>
                  <a:gd name="T68" fmla="*/ 212 w 440"/>
                  <a:gd name="T69" fmla="*/ 8 h 228"/>
                  <a:gd name="T70" fmla="*/ 250 w 440"/>
                  <a:gd name="T71" fmla="*/ 2 h 228"/>
                  <a:gd name="T72" fmla="*/ 266 w 440"/>
                  <a:gd name="T73" fmla="*/ 2 h 228"/>
                  <a:gd name="T74" fmla="*/ 294 w 440"/>
                  <a:gd name="T75" fmla="*/ 4 h 228"/>
                  <a:gd name="T76" fmla="*/ 366 w 440"/>
                  <a:gd name="T77" fmla="*/ 10 h 228"/>
                  <a:gd name="T78" fmla="*/ 434 w 440"/>
                  <a:gd name="T79" fmla="*/ 22 h 228"/>
                  <a:gd name="T80" fmla="*/ 432 w 440"/>
                  <a:gd name="T81" fmla="*/ 38 h 228"/>
                  <a:gd name="T82" fmla="*/ 356 w 440"/>
                  <a:gd name="T83" fmla="*/ 56 h 228"/>
                  <a:gd name="T84" fmla="*/ 386 w 440"/>
                  <a:gd name="T85" fmla="*/ 56 h 228"/>
                  <a:gd name="T86" fmla="*/ 370 w 440"/>
                  <a:gd name="T87" fmla="*/ 70 h 228"/>
                  <a:gd name="T88" fmla="*/ 304 w 440"/>
                  <a:gd name="T89" fmla="*/ 108 h 228"/>
                  <a:gd name="T90" fmla="*/ 276 w 440"/>
                  <a:gd name="T91" fmla="*/ 122 h 228"/>
                  <a:gd name="T92" fmla="*/ 268 w 440"/>
                  <a:gd name="T93" fmla="*/ 118 h 228"/>
                  <a:gd name="T94" fmla="*/ 248 w 440"/>
                  <a:gd name="T95" fmla="*/ 130 h 228"/>
                  <a:gd name="T96" fmla="*/ 246 w 440"/>
                  <a:gd name="T97" fmla="*/ 132 h 228"/>
                  <a:gd name="T98" fmla="*/ 244 w 440"/>
                  <a:gd name="T99" fmla="*/ 144 h 228"/>
                  <a:gd name="T100" fmla="*/ 240 w 440"/>
                  <a:gd name="T101" fmla="*/ 154 h 228"/>
                  <a:gd name="T102" fmla="*/ 240 w 440"/>
                  <a:gd name="T103" fmla="*/ 164 h 228"/>
                  <a:gd name="T104" fmla="*/ 200 w 440"/>
                  <a:gd name="T105" fmla="*/ 186 h 228"/>
                  <a:gd name="T106" fmla="*/ 164 w 440"/>
                  <a:gd name="T107" fmla="*/ 196 h 228"/>
                  <a:gd name="T108" fmla="*/ 196 w 440"/>
                  <a:gd name="T109" fmla="*/ 198 h 228"/>
                  <a:gd name="T110" fmla="*/ 202 w 440"/>
                  <a:gd name="T111" fmla="*/ 21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0" h="228">
                    <a:moveTo>
                      <a:pt x="156" y="228"/>
                    </a:moveTo>
                    <a:lnTo>
                      <a:pt x="156" y="228"/>
                    </a:lnTo>
                    <a:lnTo>
                      <a:pt x="154" y="228"/>
                    </a:lnTo>
                    <a:lnTo>
                      <a:pt x="154" y="228"/>
                    </a:lnTo>
                    <a:lnTo>
                      <a:pt x="154" y="226"/>
                    </a:lnTo>
                    <a:lnTo>
                      <a:pt x="154" y="220"/>
                    </a:lnTo>
                    <a:lnTo>
                      <a:pt x="146" y="218"/>
                    </a:lnTo>
                    <a:lnTo>
                      <a:pt x="136" y="218"/>
                    </a:lnTo>
                    <a:lnTo>
                      <a:pt x="136" y="218"/>
                    </a:lnTo>
                    <a:lnTo>
                      <a:pt x="136" y="218"/>
                    </a:lnTo>
                    <a:lnTo>
                      <a:pt x="136" y="218"/>
                    </a:lnTo>
                    <a:lnTo>
                      <a:pt x="136" y="218"/>
                    </a:lnTo>
                    <a:lnTo>
                      <a:pt x="126" y="216"/>
                    </a:lnTo>
                    <a:lnTo>
                      <a:pt x="122" y="220"/>
                    </a:lnTo>
                    <a:lnTo>
                      <a:pt x="122" y="220"/>
                    </a:lnTo>
                    <a:lnTo>
                      <a:pt x="120" y="220"/>
                    </a:lnTo>
                    <a:lnTo>
                      <a:pt x="120" y="220"/>
                    </a:lnTo>
                    <a:lnTo>
                      <a:pt x="118" y="220"/>
                    </a:lnTo>
                    <a:lnTo>
                      <a:pt x="114" y="216"/>
                    </a:lnTo>
                    <a:lnTo>
                      <a:pt x="110" y="220"/>
                    </a:lnTo>
                    <a:lnTo>
                      <a:pt x="110" y="220"/>
                    </a:lnTo>
                    <a:lnTo>
                      <a:pt x="110" y="220"/>
                    </a:lnTo>
                    <a:lnTo>
                      <a:pt x="80" y="220"/>
                    </a:lnTo>
                    <a:lnTo>
                      <a:pt x="80" y="220"/>
                    </a:lnTo>
                    <a:lnTo>
                      <a:pt x="80" y="220"/>
                    </a:lnTo>
                    <a:lnTo>
                      <a:pt x="74" y="216"/>
                    </a:lnTo>
                    <a:lnTo>
                      <a:pt x="68" y="220"/>
                    </a:lnTo>
                    <a:lnTo>
                      <a:pt x="68" y="220"/>
                    </a:lnTo>
                    <a:lnTo>
                      <a:pt x="66" y="220"/>
                    </a:lnTo>
                    <a:lnTo>
                      <a:pt x="66" y="220"/>
                    </a:lnTo>
                    <a:lnTo>
                      <a:pt x="64" y="220"/>
                    </a:lnTo>
                    <a:lnTo>
                      <a:pt x="62" y="218"/>
                    </a:lnTo>
                    <a:lnTo>
                      <a:pt x="58" y="220"/>
                    </a:lnTo>
                    <a:lnTo>
                      <a:pt x="58" y="220"/>
                    </a:lnTo>
                    <a:lnTo>
                      <a:pt x="58" y="220"/>
                    </a:lnTo>
                    <a:lnTo>
                      <a:pt x="58" y="220"/>
                    </a:lnTo>
                    <a:lnTo>
                      <a:pt x="56" y="220"/>
                    </a:lnTo>
                    <a:lnTo>
                      <a:pt x="52" y="214"/>
                    </a:lnTo>
                    <a:lnTo>
                      <a:pt x="44" y="220"/>
                    </a:lnTo>
                    <a:lnTo>
                      <a:pt x="44" y="220"/>
                    </a:lnTo>
                    <a:lnTo>
                      <a:pt x="44" y="220"/>
                    </a:lnTo>
                    <a:lnTo>
                      <a:pt x="44" y="220"/>
                    </a:lnTo>
                    <a:lnTo>
                      <a:pt x="42" y="220"/>
                    </a:lnTo>
                    <a:lnTo>
                      <a:pt x="34" y="212"/>
                    </a:lnTo>
                    <a:lnTo>
                      <a:pt x="34" y="212"/>
                    </a:lnTo>
                    <a:lnTo>
                      <a:pt x="34" y="210"/>
                    </a:lnTo>
                    <a:lnTo>
                      <a:pt x="38" y="200"/>
                    </a:lnTo>
                    <a:lnTo>
                      <a:pt x="38" y="200"/>
                    </a:lnTo>
                    <a:lnTo>
                      <a:pt x="40" y="198"/>
                    </a:lnTo>
                    <a:lnTo>
                      <a:pt x="52" y="196"/>
                    </a:lnTo>
                    <a:lnTo>
                      <a:pt x="66" y="196"/>
                    </a:lnTo>
                    <a:lnTo>
                      <a:pt x="74" y="196"/>
                    </a:lnTo>
                    <a:lnTo>
                      <a:pt x="72" y="192"/>
                    </a:lnTo>
                    <a:lnTo>
                      <a:pt x="64" y="192"/>
                    </a:lnTo>
                    <a:lnTo>
                      <a:pt x="64" y="192"/>
                    </a:lnTo>
                    <a:lnTo>
                      <a:pt x="64" y="192"/>
                    </a:lnTo>
                    <a:lnTo>
                      <a:pt x="56" y="184"/>
                    </a:lnTo>
                    <a:lnTo>
                      <a:pt x="56" y="184"/>
                    </a:lnTo>
                    <a:lnTo>
                      <a:pt x="56" y="184"/>
                    </a:lnTo>
                    <a:lnTo>
                      <a:pt x="56" y="176"/>
                    </a:lnTo>
                    <a:lnTo>
                      <a:pt x="56" y="176"/>
                    </a:lnTo>
                    <a:lnTo>
                      <a:pt x="58" y="174"/>
                    </a:lnTo>
                    <a:lnTo>
                      <a:pt x="80" y="174"/>
                    </a:lnTo>
                    <a:lnTo>
                      <a:pt x="80" y="174"/>
                    </a:lnTo>
                    <a:lnTo>
                      <a:pt x="82" y="174"/>
                    </a:lnTo>
                    <a:lnTo>
                      <a:pt x="88" y="182"/>
                    </a:lnTo>
                    <a:lnTo>
                      <a:pt x="94" y="186"/>
                    </a:lnTo>
                    <a:lnTo>
                      <a:pt x="110" y="188"/>
                    </a:lnTo>
                    <a:lnTo>
                      <a:pt x="120" y="188"/>
                    </a:lnTo>
                    <a:lnTo>
                      <a:pt x="130" y="180"/>
                    </a:lnTo>
                    <a:lnTo>
                      <a:pt x="134" y="172"/>
                    </a:lnTo>
                    <a:lnTo>
                      <a:pt x="134" y="172"/>
                    </a:lnTo>
                    <a:lnTo>
                      <a:pt x="128" y="176"/>
                    </a:lnTo>
                    <a:lnTo>
                      <a:pt x="122" y="182"/>
                    </a:lnTo>
                    <a:lnTo>
                      <a:pt x="122" y="182"/>
                    </a:lnTo>
                    <a:lnTo>
                      <a:pt x="120" y="184"/>
                    </a:lnTo>
                    <a:lnTo>
                      <a:pt x="112" y="186"/>
                    </a:lnTo>
                    <a:lnTo>
                      <a:pt x="112" y="186"/>
                    </a:lnTo>
                    <a:lnTo>
                      <a:pt x="110" y="186"/>
                    </a:lnTo>
                    <a:lnTo>
                      <a:pt x="110" y="186"/>
                    </a:lnTo>
                    <a:lnTo>
                      <a:pt x="110" y="186"/>
                    </a:lnTo>
                    <a:lnTo>
                      <a:pt x="94" y="182"/>
                    </a:lnTo>
                    <a:lnTo>
                      <a:pt x="94" y="182"/>
                    </a:lnTo>
                    <a:lnTo>
                      <a:pt x="92" y="180"/>
                    </a:lnTo>
                    <a:lnTo>
                      <a:pt x="92" y="180"/>
                    </a:lnTo>
                    <a:lnTo>
                      <a:pt x="94" y="178"/>
                    </a:lnTo>
                    <a:lnTo>
                      <a:pt x="96" y="172"/>
                    </a:lnTo>
                    <a:lnTo>
                      <a:pt x="104" y="166"/>
                    </a:lnTo>
                    <a:lnTo>
                      <a:pt x="104" y="164"/>
                    </a:lnTo>
                    <a:lnTo>
                      <a:pt x="102" y="160"/>
                    </a:lnTo>
                    <a:lnTo>
                      <a:pt x="98" y="164"/>
                    </a:lnTo>
                    <a:lnTo>
                      <a:pt x="92" y="168"/>
                    </a:lnTo>
                    <a:lnTo>
                      <a:pt x="92" y="168"/>
                    </a:lnTo>
                    <a:lnTo>
                      <a:pt x="92" y="168"/>
                    </a:lnTo>
                    <a:lnTo>
                      <a:pt x="92" y="168"/>
                    </a:lnTo>
                    <a:lnTo>
                      <a:pt x="90" y="168"/>
                    </a:lnTo>
                    <a:lnTo>
                      <a:pt x="80" y="166"/>
                    </a:lnTo>
                    <a:lnTo>
                      <a:pt x="70" y="168"/>
                    </a:lnTo>
                    <a:lnTo>
                      <a:pt x="70" y="168"/>
                    </a:lnTo>
                    <a:lnTo>
                      <a:pt x="70" y="168"/>
                    </a:lnTo>
                    <a:lnTo>
                      <a:pt x="70" y="168"/>
                    </a:lnTo>
                    <a:lnTo>
                      <a:pt x="68" y="166"/>
                    </a:lnTo>
                    <a:lnTo>
                      <a:pt x="62" y="160"/>
                    </a:lnTo>
                    <a:lnTo>
                      <a:pt x="62" y="160"/>
                    </a:lnTo>
                    <a:lnTo>
                      <a:pt x="62" y="156"/>
                    </a:lnTo>
                    <a:lnTo>
                      <a:pt x="70" y="148"/>
                    </a:lnTo>
                    <a:lnTo>
                      <a:pt x="78" y="144"/>
                    </a:lnTo>
                    <a:lnTo>
                      <a:pt x="78" y="144"/>
                    </a:lnTo>
                    <a:lnTo>
                      <a:pt x="78" y="144"/>
                    </a:lnTo>
                    <a:lnTo>
                      <a:pt x="94" y="144"/>
                    </a:lnTo>
                    <a:lnTo>
                      <a:pt x="104" y="142"/>
                    </a:lnTo>
                    <a:lnTo>
                      <a:pt x="114" y="144"/>
                    </a:lnTo>
                    <a:lnTo>
                      <a:pt x="126" y="148"/>
                    </a:lnTo>
                    <a:lnTo>
                      <a:pt x="136" y="148"/>
                    </a:lnTo>
                    <a:lnTo>
                      <a:pt x="140" y="142"/>
                    </a:lnTo>
                    <a:lnTo>
                      <a:pt x="140" y="142"/>
                    </a:lnTo>
                    <a:lnTo>
                      <a:pt x="130" y="144"/>
                    </a:lnTo>
                    <a:lnTo>
                      <a:pt x="130" y="144"/>
                    </a:lnTo>
                    <a:lnTo>
                      <a:pt x="128" y="144"/>
                    </a:lnTo>
                    <a:lnTo>
                      <a:pt x="128" y="144"/>
                    </a:lnTo>
                    <a:lnTo>
                      <a:pt x="128" y="144"/>
                    </a:lnTo>
                    <a:lnTo>
                      <a:pt x="114" y="140"/>
                    </a:lnTo>
                    <a:lnTo>
                      <a:pt x="114" y="140"/>
                    </a:lnTo>
                    <a:lnTo>
                      <a:pt x="112" y="140"/>
                    </a:lnTo>
                    <a:lnTo>
                      <a:pt x="102" y="126"/>
                    </a:lnTo>
                    <a:lnTo>
                      <a:pt x="96" y="120"/>
                    </a:lnTo>
                    <a:lnTo>
                      <a:pt x="86" y="120"/>
                    </a:lnTo>
                    <a:lnTo>
                      <a:pt x="78" y="118"/>
                    </a:lnTo>
                    <a:lnTo>
                      <a:pt x="78" y="118"/>
                    </a:lnTo>
                    <a:lnTo>
                      <a:pt x="76" y="116"/>
                    </a:lnTo>
                    <a:lnTo>
                      <a:pt x="76" y="102"/>
                    </a:lnTo>
                    <a:lnTo>
                      <a:pt x="76" y="102"/>
                    </a:lnTo>
                    <a:lnTo>
                      <a:pt x="78" y="102"/>
                    </a:lnTo>
                    <a:lnTo>
                      <a:pt x="80" y="94"/>
                    </a:lnTo>
                    <a:lnTo>
                      <a:pt x="80" y="94"/>
                    </a:lnTo>
                    <a:lnTo>
                      <a:pt x="82" y="94"/>
                    </a:lnTo>
                    <a:lnTo>
                      <a:pt x="82" y="94"/>
                    </a:lnTo>
                    <a:lnTo>
                      <a:pt x="84" y="94"/>
                    </a:lnTo>
                    <a:lnTo>
                      <a:pt x="98" y="100"/>
                    </a:lnTo>
                    <a:lnTo>
                      <a:pt x="98" y="100"/>
                    </a:lnTo>
                    <a:lnTo>
                      <a:pt x="118" y="98"/>
                    </a:lnTo>
                    <a:lnTo>
                      <a:pt x="118" y="98"/>
                    </a:lnTo>
                    <a:lnTo>
                      <a:pt x="120" y="98"/>
                    </a:lnTo>
                    <a:lnTo>
                      <a:pt x="132" y="106"/>
                    </a:lnTo>
                    <a:lnTo>
                      <a:pt x="142" y="114"/>
                    </a:lnTo>
                    <a:lnTo>
                      <a:pt x="150" y="118"/>
                    </a:lnTo>
                    <a:lnTo>
                      <a:pt x="156" y="118"/>
                    </a:lnTo>
                    <a:lnTo>
                      <a:pt x="150" y="116"/>
                    </a:lnTo>
                    <a:lnTo>
                      <a:pt x="140" y="108"/>
                    </a:lnTo>
                    <a:lnTo>
                      <a:pt x="126" y="102"/>
                    </a:lnTo>
                    <a:lnTo>
                      <a:pt x="126" y="102"/>
                    </a:lnTo>
                    <a:lnTo>
                      <a:pt x="124" y="100"/>
                    </a:lnTo>
                    <a:lnTo>
                      <a:pt x="124" y="100"/>
                    </a:lnTo>
                    <a:lnTo>
                      <a:pt x="126" y="98"/>
                    </a:lnTo>
                    <a:lnTo>
                      <a:pt x="130" y="92"/>
                    </a:lnTo>
                    <a:lnTo>
                      <a:pt x="130" y="92"/>
                    </a:lnTo>
                    <a:lnTo>
                      <a:pt x="132" y="92"/>
                    </a:lnTo>
                    <a:lnTo>
                      <a:pt x="152" y="92"/>
                    </a:lnTo>
                    <a:lnTo>
                      <a:pt x="174" y="90"/>
                    </a:lnTo>
                    <a:lnTo>
                      <a:pt x="184" y="84"/>
                    </a:lnTo>
                    <a:lnTo>
                      <a:pt x="190" y="80"/>
                    </a:lnTo>
                    <a:lnTo>
                      <a:pt x="186" y="80"/>
                    </a:lnTo>
                    <a:lnTo>
                      <a:pt x="186" y="80"/>
                    </a:lnTo>
                    <a:lnTo>
                      <a:pt x="186" y="78"/>
                    </a:lnTo>
                    <a:lnTo>
                      <a:pt x="186" y="78"/>
                    </a:lnTo>
                    <a:lnTo>
                      <a:pt x="186" y="76"/>
                    </a:lnTo>
                    <a:lnTo>
                      <a:pt x="200" y="66"/>
                    </a:lnTo>
                    <a:lnTo>
                      <a:pt x="204" y="64"/>
                    </a:lnTo>
                    <a:lnTo>
                      <a:pt x="204" y="64"/>
                    </a:lnTo>
                    <a:lnTo>
                      <a:pt x="186" y="70"/>
                    </a:lnTo>
                    <a:lnTo>
                      <a:pt x="178" y="80"/>
                    </a:lnTo>
                    <a:lnTo>
                      <a:pt x="166" y="88"/>
                    </a:lnTo>
                    <a:lnTo>
                      <a:pt x="166" y="88"/>
                    </a:lnTo>
                    <a:lnTo>
                      <a:pt x="164" y="88"/>
                    </a:lnTo>
                    <a:lnTo>
                      <a:pt x="146" y="88"/>
                    </a:lnTo>
                    <a:lnTo>
                      <a:pt x="146" y="88"/>
                    </a:lnTo>
                    <a:lnTo>
                      <a:pt x="130" y="90"/>
                    </a:lnTo>
                    <a:lnTo>
                      <a:pt x="130" y="90"/>
                    </a:lnTo>
                    <a:lnTo>
                      <a:pt x="130" y="90"/>
                    </a:lnTo>
                    <a:lnTo>
                      <a:pt x="124" y="86"/>
                    </a:lnTo>
                    <a:lnTo>
                      <a:pt x="122" y="86"/>
                    </a:lnTo>
                    <a:lnTo>
                      <a:pt x="118" y="92"/>
                    </a:lnTo>
                    <a:lnTo>
                      <a:pt x="118" y="92"/>
                    </a:lnTo>
                    <a:lnTo>
                      <a:pt x="116" y="92"/>
                    </a:lnTo>
                    <a:lnTo>
                      <a:pt x="100" y="94"/>
                    </a:lnTo>
                    <a:lnTo>
                      <a:pt x="76" y="90"/>
                    </a:lnTo>
                    <a:lnTo>
                      <a:pt x="76" y="90"/>
                    </a:lnTo>
                    <a:lnTo>
                      <a:pt x="76" y="90"/>
                    </a:lnTo>
                    <a:lnTo>
                      <a:pt x="76" y="90"/>
                    </a:lnTo>
                    <a:lnTo>
                      <a:pt x="76" y="88"/>
                    </a:lnTo>
                    <a:lnTo>
                      <a:pt x="80" y="78"/>
                    </a:lnTo>
                    <a:lnTo>
                      <a:pt x="88" y="72"/>
                    </a:lnTo>
                    <a:lnTo>
                      <a:pt x="92" y="70"/>
                    </a:lnTo>
                    <a:lnTo>
                      <a:pt x="88" y="68"/>
                    </a:lnTo>
                    <a:lnTo>
                      <a:pt x="74" y="72"/>
                    </a:lnTo>
                    <a:lnTo>
                      <a:pt x="58" y="72"/>
                    </a:lnTo>
                    <a:lnTo>
                      <a:pt x="58" y="72"/>
                    </a:lnTo>
                    <a:lnTo>
                      <a:pt x="36" y="74"/>
                    </a:lnTo>
                    <a:lnTo>
                      <a:pt x="36" y="74"/>
                    </a:lnTo>
                    <a:lnTo>
                      <a:pt x="36" y="74"/>
                    </a:lnTo>
                    <a:lnTo>
                      <a:pt x="24" y="70"/>
                    </a:lnTo>
                    <a:lnTo>
                      <a:pt x="24" y="70"/>
                    </a:lnTo>
                    <a:lnTo>
                      <a:pt x="24" y="70"/>
                    </a:lnTo>
                    <a:lnTo>
                      <a:pt x="24" y="70"/>
                    </a:lnTo>
                    <a:lnTo>
                      <a:pt x="24" y="68"/>
                    </a:lnTo>
                    <a:lnTo>
                      <a:pt x="32" y="64"/>
                    </a:lnTo>
                    <a:lnTo>
                      <a:pt x="44" y="58"/>
                    </a:lnTo>
                    <a:lnTo>
                      <a:pt x="38" y="58"/>
                    </a:lnTo>
                    <a:lnTo>
                      <a:pt x="32" y="62"/>
                    </a:lnTo>
                    <a:lnTo>
                      <a:pt x="20" y="66"/>
                    </a:lnTo>
                    <a:lnTo>
                      <a:pt x="20" y="66"/>
                    </a:lnTo>
                    <a:lnTo>
                      <a:pt x="20" y="66"/>
                    </a:lnTo>
                    <a:lnTo>
                      <a:pt x="20" y="66"/>
                    </a:lnTo>
                    <a:lnTo>
                      <a:pt x="18" y="66"/>
                    </a:lnTo>
                    <a:lnTo>
                      <a:pt x="18" y="66"/>
                    </a:lnTo>
                    <a:lnTo>
                      <a:pt x="18" y="64"/>
                    </a:lnTo>
                    <a:lnTo>
                      <a:pt x="20" y="58"/>
                    </a:lnTo>
                    <a:lnTo>
                      <a:pt x="20" y="58"/>
                    </a:lnTo>
                    <a:lnTo>
                      <a:pt x="20" y="56"/>
                    </a:lnTo>
                    <a:lnTo>
                      <a:pt x="24" y="56"/>
                    </a:lnTo>
                    <a:lnTo>
                      <a:pt x="20" y="54"/>
                    </a:lnTo>
                    <a:lnTo>
                      <a:pt x="16" y="56"/>
                    </a:lnTo>
                    <a:lnTo>
                      <a:pt x="16" y="56"/>
                    </a:lnTo>
                    <a:lnTo>
                      <a:pt x="14" y="56"/>
                    </a:lnTo>
                    <a:lnTo>
                      <a:pt x="2" y="56"/>
                    </a:lnTo>
                    <a:lnTo>
                      <a:pt x="2" y="56"/>
                    </a:lnTo>
                    <a:lnTo>
                      <a:pt x="0" y="56"/>
                    </a:lnTo>
                    <a:lnTo>
                      <a:pt x="0" y="56"/>
                    </a:lnTo>
                    <a:lnTo>
                      <a:pt x="0" y="54"/>
                    </a:lnTo>
                    <a:lnTo>
                      <a:pt x="12" y="44"/>
                    </a:lnTo>
                    <a:lnTo>
                      <a:pt x="12" y="44"/>
                    </a:lnTo>
                    <a:lnTo>
                      <a:pt x="12" y="44"/>
                    </a:lnTo>
                    <a:lnTo>
                      <a:pt x="34" y="44"/>
                    </a:lnTo>
                    <a:lnTo>
                      <a:pt x="42" y="40"/>
                    </a:lnTo>
                    <a:lnTo>
                      <a:pt x="50" y="36"/>
                    </a:lnTo>
                    <a:lnTo>
                      <a:pt x="50" y="36"/>
                    </a:lnTo>
                    <a:lnTo>
                      <a:pt x="50" y="36"/>
                    </a:lnTo>
                    <a:lnTo>
                      <a:pt x="66" y="36"/>
                    </a:lnTo>
                    <a:lnTo>
                      <a:pt x="66" y="36"/>
                    </a:lnTo>
                    <a:lnTo>
                      <a:pt x="68" y="36"/>
                    </a:lnTo>
                    <a:lnTo>
                      <a:pt x="74" y="40"/>
                    </a:lnTo>
                    <a:lnTo>
                      <a:pt x="92" y="40"/>
                    </a:lnTo>
                    <a:lnTo>
                      <a:pt x="88" y="34"/>
                    </a:lnTo>
                    <a:lnTo>
                      <a:pt x="88" y="34"/>
                    </a:lnTo>
                    <a:lnTo>
                      <a:pt x="88" y="32"/>
                    </a:lnTo>
                    <a:lnTo>
                      <a:pt x="92" y="26"/>
                    </a:lnTo>
                    <a:lnTo>
                      <a:pt x="92" y="26"/>
                    </a:lnTo>
                    <a:lnTo>
                      <a:pt x="94" y="24"/>
                    </a:lnTo>
                    <a:lnTo>
                      <a:pt x="108" y="24"/>
                    </a:lnTo>
                    <a:lnTo>
                      <a:pt x="108" y="24"/>
                    </a:lnTo>
                    <a:lnTo>
                      <a:pt x="108" y="24"/>
                    </a:lnTo>
                    <a:lnTo>
                      <a:pt x="118" y="30"/>
                    </a:lnTo>
                    <a:lnTo>
                      <a:pt x="134" y="34"/>
                    </a:lnTo>
                    <a:lnTo>
                      <a:pt x="144" y="34"/>
                    </a:lnTo>
                    <a:lnTo>
                      <a:pt x="140" y="32"/>
                    </a:lnTo>
                    <a:lnTo>
                      <a:pt x="132" y="26"/>
                    </a:lnTo>
                    <a:lnTo>
                      <a:pt x="132" y="26"/>
                    </a:lnTo>
                    <a:lnTo>
                      <a:pt x="130" y="24"/>
                    </a:lnTo>
                    <a:lnTo>
                      <a:pt x="130" y="24"/>
                    </a:lnTo>
                    <a:lnTo>
                      <a:pt x="130" y="24"/>
                    </a:lnTo>
                    <a:lnTo>
                      <a:pt x="134" y="18"/>
                    </a:lnTo>
                    <a:lnTo>
                      <a:pt x="134" y="18"/>
                    </a:lnTo>
                    <a:lnTo>
                      <a:pt x="136" y="18"/>
                    </a:lnTo>
                    <a:lnTo>
                      <a:pt x="148" y="16"/>
                    </a:lnTo>
                    <a:lnTo>
                      <a:pt x="152" y="12"/>
                    </a:lnTo>
                    <a:lnTo>
                      <a:pt x="152" y="12"/>
                    </a:lnTo>
                    <a:lnTo>
                      <a:pt x="154" y="12"/>
                    </a:lnTo>
                    <a:lnTo>
                      <a:pt x="166" y="12"/>
                    </a:lnTo>
                    <a:lnTo>
                      <a:pt x="178" y="6"/>
                    </a:lnTo>
                    <a:lnTo>
                      <a:pt x="178" y="6"/>
                    </a:lnTo>
                    <a:lnTo>
                      <a:pt x="178" y="6"/>
                    </a:lnTo>
                    <a:lnTo>
                      <a:pt x="178" y="6"/>
                    </a:lnTo>
                    <a:lnTo>
                      <a:pt x="194" y="8"/>
                    </a:lnTo>
                    <a:lnTo>
                      <a:pt x="206" y="12"/>
                    </a:lnTo>
                    <a:lnTo>
                      <a:pt x="214" y="16"/>
                    </a:lnTo>
                    <a:lnTo>
                      <a:pt x="222" y="22"/>
                    </a:lnTo>
                    <a:lnTo>
                      <a:pt x="226" y="20"/>
                    </a:lnTo>
                    <a:lnTo>
                      <a:pt x="212" y="8"/>
                    </a:lnTo>
                    <a:lnTo>
                      <a:pt x="212" y="8"/>
                    </a:lnTo>
                    <a:lnTo>
                      <a:pt x="212" y="8"/>
                    </a:lnTo>
                    <a:lnTo>
                      <a:pt x="210" y="2"/>
                    </a:lnTo>
                    <a:lnTo>
                      <a:pt x="210" y="2"/>
                    </a:lnTo>
                    <a:lnTo>
                      <a:pt x="210" y="0"/>
                    </a:lnTo>
                    <a:lnTo>
                      <a:pt x="210" y="0"/>
                    </a:lnTo>
                    <a:lnTo>
                      <a:pt x="212" y="0"/>
                    </a:lnTo>
                    <a:lnTo>
                      <a:pt x="212" y="0"/>
                    </a:lnTo>
                    <a:lnTo>
                      <a:pt x="250" y="2"/>
                    </a:lnTo>
                    <a:lnTo>
                      <a:pt x="250" y="2"/>
                    </a:lnTo>
                    <a:lnTo>
                      <a:pt x="252" y="4"/>
                    </a:lnTo>
                    <a:lnTo>
                      <a:pt x="256" y="10"/>
                    </a:lnTo>
                    <a:lnTo>
                      <a:pt x="266" y="14"/>
                    </a:lnTo>
                    <a:lnTo>
                      <a:pt x="264" y="12"/>
                    </a:lnTo>
                    <a:lnTo>
                      <a:pt x="264" y="12"/>
                    </a:lnTo>
                    <a:lnTo>
                      <a:pt x="264" y="10"/>
                    </a:lnTo>
                    <a:lnTo>
                      <a:pt x="266" y="2"/>
                    </a:lnTo>
                    <a:lnTo>
                      <a:pt x="266" y="2"/>
                    </a:lnTo>
                    <a:lnTo>
                      <a:pt x="268" y="2"/>
                    </a:lnTo>
                    <a:lnTo>
                      <a:pt x="268" y="2"/>
                    </a:lnTo>
                    <a:lnTo>
                      <a:pt x="286" y="2"/>
                    </a:lnTo>
                    <a:lnTo>
                      <a:pt x="286" y="2"/>
                    </a:lnTo>
                    <a:lnTo>
                      <a:pt x="286" y="4"/>
                    </a:lnTo>
                    <a:lnTo>
                      <a:pt x="292" y="8"/>
                    </a:lnTo>
                    <a:lnTo>
                      <a:pt x="294" y="4"/>
                    </a:lnTo>
                    <a:lnTo>
                      <a:pt x="294" y="4"/>
                    </a:lnTo>
                    <a:lnTo>
                      <a:pt x="296" y="2"/>
                    </a:lnTo>
                    <a:lnTo>
                      <a:pt x="314" y="2"/>
                    </a:lnTo>
                    <a:lnTo>
                      <a:pt x="328" y="4"/>
                    </a:lnTo>
                    <a:lnTo>
                      <a:pt x="364" y="6"/>
                    </a:lnTo>
                    <a:lnTo>
                      <a:pt x="364" y="6"/>
                    </a:lnTo>
                    <a:lnTo>
                      <a:pt x="366" y="8"/>
                    </a:lnTo>
                    <a:lnTo>
                      <a:pt x="366" y="8"/>
                    </a:lnTo>
                    <a:lnTo>
                      <a:pt x="366" y="10"/>
                    </a:lnTo>
                    <a:lnTo>
                      <a:pt x="364" y="12"/>
                    </a:lnTo>
                    <a:lnTo>
                      <a:pt x="366" y="12"/>
                    </a:lnTo>
                    <a:lnTo>
                      <a:pt x="388" y="12"/>
                    </a:lnTo>
                    <a:lnTo>
                      <a:pt x="404" y="12"/>
                    </a:lnTo>
                    <a:lnTo>
                      <a:pt x="404" y="12"/>
                    </a:lnTo>
                    <a:lnTo>
                      <a:pt x="406" y="12"/>
                    </a:lnTo>
                    <a:lnTo>
                      <a:pt x="412" y="22"/>
                    </a:lnTo>
                    <a:lnTo>
                      <a:pt x="434" y="22"/>
                    </a:lnTo>
                    <a:lnTo>
                      <a:pt x="434" y="22"/>
                    </a:lnTo>
                    <a:lnTo>
                      <a:pt x="434" y="24"/>
                    </a:lnTo>
                    <a:lnTo>
                      <a:pt x="440" y="32"/>
                    </a:lnTo>
                    <a:lnTo>
                      <a:pt x="440" y="32"/>
                    </a:lnTo>
                    <a:lnTo>
                      <a:pt x="440" y="34"/>
                    </a:lnTo>
                    <a:lnTo>
                      <a:pt x="440" y="34"/>
                    </a:lnTo>
                    <a:lnTo>
                      <a:pt x="440" y="36"/>
                    </a:lnTo>
                    <a:lnTo>
                      <a:pt x="432" y="38"/>
                    </a:lnTo>
                    <a:lnTo>
                      <a:pt x="410" y="46"/>
                    </a:lnTo>
                    <a:lnTo>
                      <a:pt x="396" y="54"/>
                    </a:lnTo>
                    <a:lnTo>
                      <a:pt x="396" y="54"/>
                    </a:lnTo>
                    <a:lnTo>
                      <a:pt x="396" y="54"/>
                    </a:lnTo>
                    <a:lnTo>
                      <a:pt x="344" y="54"/>
                    </a:lnTo>
                    <a:lnTo>
                      <a:pt x="342" y="56"/>
                    </a:lnTo>
                    <a:lnTo>
                      <a:pt x="356" y="56"/>
                    </a:lnTo>
                    <a:lnTo>
                      <a:pt x="356" y="56"/>
                    </a:lnTo>
                    <a:lnTo>
                      <a:pt x="358" y="58"/>
                    </a:lnTo>
                    <a:lnTo>
                      <a:pt x="358" y="58"/>
                    </a:lnTo>
                    <a:lnTo>
                      <a:pt x="358" y="60"/>
                    </a:lnTo>
                    <a:lnTo>
                      <a:pt x="348" y="62"/>
                    </a:lnTo>
                    <a:lnTo>
                      <a:pt x="346" y="64"/>
                    </a:lnTo>
                    <a:lnTo>
                      <a:pt x="356" y="62"/>
                    </a:lnTo>
                    <a:lnTo>
                      <a:pt x="374" y="56"/>
                    </a:lnTo>
                    <a:lnTo>
                      <a:pt x="386" y="56"/>
                    </a:lnTo>
                    <a:lnTo>
                      <a:pt x="386" y="56"/>
                    </a:lnTo>
                    <a:lnTo>
                      <a:pt x="388" y="58"/>
                    </a:lnTo>
                    <a:lnTo>
                      <a:pt x="390" y="62"/>
                    </a:lnTo>
                    <a:lnTo>
                      <a:pt x="390" y="62"/>
                    </a:lnTo>
                    <a:lnTo>
                      <a:pt x="390" y="62"/>
                    </a:lnTo>
                    <a:lnTo>
                      <a:pt x="390" y="62"/>
                    </a:lnTo>
                    <a:lnTo>
                      <a:pt x="390" y="64"/>
                    </a:lnTo>
                    <a:lnTo>
                      <a:pt x="370" y="70"/>
                    </a:lnTo>
                    <a:lnTo>
                      <a:pt x="356" y="80"/>
                    </a:lnTo>
                    <a:lnTo>
                      <a:pt x="332" y="86"/>
                    </a:lnTo>
                    <a:lnTo>
                      <a:pt x="316" y="100"/>
                    </a:lnTo>
                    <a:lnTo>
                      <a:pt x="316" y="100"/>
                    </a:lnTo>
                    <a:lnTo>
                      <a:pt x="316" y="100"/>
                    </a:lnTo>
                    <a:lnTo>
                      <a:pt x="306" y="100"/>
                    </a:lnTo>
                    <a:lnTo>
                      <a:pt x="304" y="108"/>
                    </a:lnTo>
                    <a:lnTo>
                      <a:pt x="304" y="108"/>
                    </a:lnTo>
                    <a:lnTo>
                      <a:pt x="302" y="110"/>
                    </a:lnTo>
                    <a:lnTo>
                      <a:pt x="292" y="118"/>
                    </a:lnTo>
                    <a:lnTo>
                      <a:pt x="292" y="118"/>
                    </a:lnTo>
                    <a:lnTo>
                      <a:pt x="292" y="120"/>
                    </a:lnTo>
                    <a:lnTo>
                      <a:pt x="278" y="122"/>
                    </a:lnTo>
                    <a:lnTo>
                      <a:pt x="278" y="122"/>
                    </a:lnTo>
                    <a:lnTo>
                      <a:pt x="276" y="122"/>
                    </a:lnTo>
                    <a:lnTo>
                      <a:pt x="276" y="122"/>
                    </a:lnTo>
                    <a:lnTo>
                      <a:pt x="276" y="122"/>
                    </a:lnTo>
                    <a:lnTo>
                      <a:pt x="268" y="116"/>
                    </a:lnTo>
                    <a:lnTo>
                      <a:pt x="256" y="114"/>
                    </a:lnTo>
                    <a:lnTo>
                      <a:pt x="256" y="114"/>
                    </a:lnTo>
                    <a:lnTo>
                      <a:pt x="260" y="116"/>
                    </a:lnTo>
                    <a:lnTo>
                      <a:pt x="266" y="116"/>
                    </a:lnTo>
                    <a:lnTo>
                      <a:pt x="266" y="116"/>
                    </a:lnTo>
                    <a:lnTo>
                      <a:pt x="268" y="118"/>
                    </a:lnTo>
                    <a:lnTo>
                      <a:pt x="268" y="124"/>
                    </a:lnTo>
                    <a:lnTo>
                      <a:pt x="268" y="124"/>
                    </a:lnTo>
                    <a:lnTo>
                      <a:pt x="266" y="126"/>
                    </a:lnTo>
                    <a:lnTo>
                      <a:pt x="256" y="126"/>
                    </a:lnTo>
                    <a:lnTo>
                      <a:pt x="248" y="130"/>
                    </a:lnTo>
                    <a:lnTo>
                      <a:pt x="248" y="130"/>
                    </a:lnTo>
                    <a:lnTo>
                      <a:pt x="248" y="130"/>
                    </a:lnTo>
                    <a:lnTo>
                      <a:pt x="248" y="130"/>
                    </a:lnTo>
                    <a:lnTo>
                      <a:pt x="248" y="130"/>
                    </a:lnTo>
                    <a:lnTo>
                      <a:pt x="238" y="128"/>
                    </a:lnTo>
                    <a:lnTo>
                      <a:pt x="222" y="126"/>
                    </a:lnTo>
                    <a:lnTo>
                      <a:pt x="214" y="128"/>
                    </a:lnTo>
                    <a:lnTo>
                      <a:pt x="216" y="132"/>
                    </a:lnTo>
                    <a:lnTo>
                      <a:pt x="244" y="132"/>
                    </a:lnTo>
                    <a:lnTo>
                      <a:pt x="244" y="132"/>
                    </a:lnTo>
                    <a:lnTo>
                      <a:pt x="246" y="132"/>
                    </a:lnTo>
                    <a:lnTo>
                      <a:pt x="250" y="138"/>
                    </a:lnTo>
                    <a:lnTo>
                      <a:pt x="250" y="138"/>
                    </a:lnTo>
                    <a:lnTo>
                      <a:pt x="250" y="140"/>
                    </a:lnTo>
                    <a:lnTo>
                      <a:pt x="250" y="140"/>
                    </a:lnTo>
                    <a:lnTo>
                      <a:pt x="248" y="140"/>
                    </a:lnTo>
                    <a:lnTo>
                      <a:pt x="232" y="140"/>
                    </a:lnTo>
                    <a:lnTo>
                      <a:pt x="232" y="142"/>
                    </a:lnTo>
                    <a:lnTo>
                      <a:pt x="244" y="144"/>
                    </a:lnTo>
                    <a:lnTo>
                      <a:pt x="244" y="144"/>
                    </a:lnTo>
                    <a:lnTo>
                      <a:pt x="246" y="146"/>
                    </a:lnTo>
                    <a:lnTo>
                      <a:pt x="246" y="150"/>
                    </a:lnTo>
                    <a:lnTo>
                      <a:pt x="246" y="150"/>
                    </a:lnTo>
                    <a:lnTo>
                      <a:pt x="246" y="152"/>
                    </a:lnTo>
                    <a:lnTo>
                      <a:pt x="242" y="154"/>
                    </a:lnTo>
                    <a:lnTo>
                      <a:pt x="242" y="154"/>
                    </a:lnTo>
                    <a:lnTo>
                      <a:pt x="240" y="154"/>
                    </a:lnTo>
                    <a:lnTo>
                      <a:pt x="240" y="154"/>
                    </a:lnTo>
                    <a:lnTo>
                      <a:pt x="228" y="154"/>
                    </a:lnTo>
                    <a:lnTo>
                      <a:pt x="230" y="154"/>
                    </a:lnTo>
                    <a:lnTo>
                      <a:pt x="240" y="160"/>
                    </a:lnTo>
                    <a:lnTo>
                      <a:pt x="240" y="160"/>
                    </a:lnTo>
                    <a:lnTo>
                      <a:pt x="242" y="162"/>
                    </a:lnTo>
                    <a:lnTo>
                      <a:pt x="242" y="162"/>
                    </a:lnTo>
                    <a:lnTo>
                      <a:pt x="240" y="164"/>
                    </a:lnTo>
                    <a:lnTo>
                      <a:pt x="236" y="166"/>
                    </a:lnTo>
                    <a:lnTo>
                      <a:pt x="234" y="170"/>
                    </a:lnTo>
                    <a:lnTo>
                      <a:pt x="230" y="174"/>
                    </a:lnTo>
                    <a:lnTo>
                      <a:pt x="230" y="174"/>
                    </a:lnTo>
                    <a:lnTo>
                      <a:pt x="228" y="174"/>
                    </a:lnTo>
                    <a:lnTo>
                      <a:pt x="204" y="176"/>
                    </a:lnTo>
                    <a:lnTo>
                      <a:pt x="200" y="186"/>
                    </a:lnTo>
                    <a:lnTo>
                      <a:pt x="200" y="186"/>
                    </a:lnTo>
                    <a:lnTo>
                      <a:pt x="200" y="186"/>
                    </a:lnTo>
                    <a:lnTo>
                      <a:pt x="190" y="192"/>
                    </a:lnTo>
                    <a:lnTo>
                      <a:pt x="190" y="192"/>
                    </a:lnTo>
                    <a:lnTo>
                      <a:pt x="190" y="192"/>
                    </a:lnTo>
                    <a:lnTo>
                      <a:pt x="168" y="192"/>
                    </a:lnTo>
                    <a:lnTo>
                      <a:pt x="152" y="188"/>
                    </a:lnTo>
                    <a:lnTo>
                      <a:pt x="150" y="192"/>
                    </a:lnTo>
                    <a:lnTo>
                      <a:pt x="164" y="196"/>
                    </a:lnTo>
                    <a:lnTo>
                      <a:pt x="182" y="196"/>
                    </a:lnTo>
                    <a:lnTo>
                      <a:pt x="182" y="196"/>
                    </a:lnTo>
                    <a:lnTo>
                      <a:pt x="184" y="196"/>
                    </a:lnTo>
                    <a:lnTo>
                      <a:pt x="186" y="204"/>
                    </a:lnTo>
                    <a:lnTo>
                      <a:pt x="192" y="200"/>
                    </a:lnTo>
                    <a:lnTo>
                      <a:pt x="194" y="198"/>
                    </a:lnTo>
                    <a:lnTo>
                      <a:pt x="194" y="198"/>
                    </a:lnTo>
                    <a:lnTo>
                      <a:pt x="196" y="198"/>
                    </a:lnTo>
                    <a:lnTo>
                      <a:pt x="196" y="198"/>
                    </a:lnTo>
                    <a:lnTo>
                      <a:pt x="198" y="198"/>
                    </a:lnTo>
                    <a:lnTo>
                      <a:pt x="202" y="202"/>
                    </a:lnTo>
                    <a:lnTo>
                      <a:pt x="202" y="202"/>
                    </a:lnTo>
                    <a:lnTo>
                      <a:pt x="202" y="202"/>
                    </a:lnTo>
                    <a:lnTo>
                      <a:pt x="204" y="212"/>
                    </a:lnTo>
                    <a:lnTo>
                      <a:pt x="204" y="212"/>
                    </a:lnTo>
                    <a:lnTo>
                      <a:pt x="202" y="214"/>
                    </a:lnTo>
                    <a:lnTo>
                      <a:pt x="198" y="216"/>
                    </a:lnTo>
                    <a:lnTo>
                      <a:pt x="184" y="220"/>
                    </a:lnTo>
                    <a:lnTo>
                      <a:pt x="170" y="226"/>
                    </a:lnTo>
                    <a:lnTo>
                      <a:pt x="170" y="226"/>
                    </a:lnTo>
                    <a:lnTo>
                      <a:pt x="156" y="228"/>
                    </a:lnTo>
                    <a:lnTo>
                      <a:pt x="156" y="22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5" name="Freeform 50">
                <a:extLst>
                  <a:ext uri="{FF2B5EF4-FFF2-40B4-BE49-F238E27FC236}">
                    <a16:creationId xmlns:a16="http://schemas.microsoft.com/office/drawing/2014/main" id="{E8ADFB24-00D8-EB7C-FB84-D6C3ABA4750A}"/>
                  </a:ext>
                </a:extLst>
              </p:cNvPr>
              <p:cNvSpPr>
                <a:spLocks noEditPoints="1"/>
              </p:cNvSpPr>
              <p:nvPr/>
            </p:nvSpPr>
            <p:spPr bwMode="auto">
              <a:xfrm>
                <a:off x="3011060" y="1280755"/>
                <a:ext cx="938298" cy="490283"/>
              </a:xfrm>
              <a:custGeom>
                <a:avLst/>
                <a:gdLst>
                  <a:gd name="T0" fmla="*/ 330 w 444"/>
                  <a:gd name="T1" fmla="*/ 8 h 232"/>
                  <a:gd name="T2" fmla="*/ 434 w 444"/>
                  <a:gd name="T3" fmla="*/ 38 h 232"/>
                  <a:gd name="T4" fmla="*/ 390 w 444"/>
                  <a:gd name="T5" fmla="*/ 64 h 232"/>
                  <a:gd name="T6" fmla="*/ 254 w 444"/>
                  <a:gd name="T7" fmla="*/ 116 h 232"/>
                  <a:gd name="T8" fmla="*/ 218 w 444"/>
                  <a:gd name="T9" fmla="*/ 136 h 232"/>
                  <a:gd name="T10" fmla="*/ 230 w 444"/>
                  <a:gd name="T11" fmla="*/ 158 h 232"/>
                  <a:gd name="T12" fmla="*/ 164 w 444"/>
                  <a:gd name="T13" fmla="*/ 200 h 232"/>
                  <a:gd name="T14" fmla="*/ 158 w 444"/>
                  <a:gd name="T15" fmla="*/ 228 h 232"/>
                  <a:gd name="T16" fmla="*/ 64 w 444"/>
                  <a:gd name="T17" fmla="*/ 218 h 232"/>
                  <a:gd name="T18" fmla="*/ 60 w 444"/>
                  <a:gd name="T19" fmla="*/ 186 h 232"/>
                  <a:gd name="T20" fmla="*/ 122 w 444"/>
                  <a:gd name="T21" fmla="*/ 184 h 232"/>
                  <a:gd name="T22" fmla="*/ 64 w 444"/>
                  <a:gd name="T23" fmla="*/ 160 h 232"/>
                  <a:gd name="T24" fmla="*/ 116 w 444"/>
                  <a:gd name="T25" fmla="*/ 140 h 232"/>
                  <a:gd name="T26" fmla="*/ 152 w 444"/>
                  <a:gd name="T27" fmla="*/ 122 h 232"/>
                  <a:gd name="T28" fmla="*/ 196 w 444"/>
                  <a:gd name="T29" fmla="*/ 74 h 232"/>
                  <a:gd name="T30" fmla="*/ 118 w 444"/>
                  <a:gd name="T31" fmla="*/ 92 h 232"/>
                  <a:gd name="T32" fmla="*/ 34 w 444"/>
                  <a:gd name="T33" fmla="*/ 68 h 232"/>
                  <a:gd name="T34" fmla="*/ 4 w 444"/>
                  <a:gd name="T35" fmla="*/ 56 h 232"/>
                  <a:gd name="T36" fmla="*/ 110 w 444"/>
                  <a:gd name="T37" fmla="*/ 28 h 232"/>
                  <a:gd name="T38" fmla="*/ 196 w 444"/>
                  <a:gd name="T39" fmla="*/ 12 h 232"/>
                  <a:gd name="T40" fmla="*/ 212 w 444"/>
                  <a:gd name="T41" fmla="*/ 0 h 232"/>
                  <a:gd name="T42" fmla="*/ 210 w 444"/>
                  <a:gd name="T43" fmla="*/ 12 h 232"/>
                  <a:gd name="T44" fmla="*/ 156 w 444"/>
                  <a:gd name="T45" fmla="*/ 12 h 232"/>
                  <a:gd name="T46" fmla="*/ 132 w 444"/>
                  <a:gd name="T47" fmla="*/ 30 h 232"/>
                  <a:gd name="T48" fmla="*/ 88 w 444"/>
                  <a:gd name="T49" fmla="*/ 34 h 232"/>
                  <a:gd name="T50" fmla="*/ 50 w 444"/>
                  <a:gd name="T51" fmla="*/ 38 h 232"/>
                  <a:gd name="T52" fmla="*/ 2 w 444"/>
                  <a:gd name="T53" fmla="*/ 60 h 232"/>
                  <a:gd name="T54" fmla="*/ 22 w 444"/>
                  <a:gd name="T55" fmla="*/ 70 h 232"/>
                  <a:gd name="T56" fmla="*/ 38 w 444"/>
                  <a:gd name="T57" fmla="*/ 78 h 232"/>
                  <a:gd name="T58" fmla="*/ 80 w 444"/>
                  <a:gd name="T59" fmla="*/ 80 h 232"/>
                  <a:gd name="T60" fmla="*/ 76 w 444"/>
                  <a:gd name="T61" fmla="*/ 104 h 232"/>
                  <a:gd name="T62" fmla="*/ 114 w 444"/>
                  <a:gd name="T63" fmla="*/ 142 h 232"/>
                  <a:gd name="T64" fmla="*/ 72 w 444"/>
                  <a:gd name="T65" fmla="*/ 148 h 232"/>
                  <a:gd name="T66" fmla="*/ 72 w 444"/>
                  <a:gd name="T67" fmla="*/ 172 h 232"/>
                  <a:gd name="T68" fmla="*/ 104 w 444"/>
                  <a:gd name="T69" fmla="*/ 168 h 232"/>
                  <a:gd name="T70" fmla="*/ 96 w 444"/>
                  <a:gd name="T71" fmla="*/ 186 h 232"/>
                  <a:gd name="T72" fmla="*/ 56 w 444"/>
                  <a:gd name="T73" fmla="*/ 188 h 232"/>
                  <a:gd name="T74" fmla="*/ 34 w 444"/>
                  <a:gd name="T75" fmla="*/ 212 h 232"/>
                  <a:gd name="T76" fmla="*/ 60 w 444"/>
                  <a:gd name="T77" fmla="*/ 224 h 232"/>
                  <a:gd name="T78" fmla="*/ 82 w 444"/>
                  <a:gd name="T79" fmla="*/ 224 h 232"/>
                  <a:gd name="T80" fmla="*/ 136 w 444"/>
                  <a:gd name="T81" fmla="*/ 222 h 232"/>
                  <a:gd name="T82" fmla="*/ 158 w 444"/>
                  <a:gd name="T83" fmla="*/ 232 h 232"/>
                  <a:gd name="T84" fmla="*/ 206 w 444"/>
                  <a:gd name="T85" fmla="*/ 216 h 232"/>
                  <a:gd name="T86" fmla="*/ 192 w 444"/>
                  <a:gd name="T87" fmla="*/ 202 h 232"/>
                  <a:gd name="T88" fmla="*/ 204 w 444"/>
                  <a:gd name="T89" fmla="*/ 188 h 232"/>
                  <a:gd name="T90" fmla="*/ 246 w 444"/>
                  <a:gd name="T91" fmla="*/ 164 h 232"/>
                  <a:gd name="T92" fmla="*/ 250 w 444"/>
                  <a:gd name="T93" fmla="*/ 152 h 232"/>
                  <a:gd name="T94" fmla="*/ 252 w 444"/>
                  <a:gd name="T95" fmla="*/ 134 h 232"/>
                  <a:gd name="T96" fmla="*/ 278 w 444"/>
                  <a:gd name="T97" fmla="*/ 126 h 232"/>
                  <a:gd name="T98" fmla="*/ 318 w 444"/>
                  <a:gd name="T99" fmla="*/ 104 h 232"/>
                  <a:gd name="T100" fmla="*/ 394 w 444"/>
                  <a:gd name="T101" fmla="*/ 62 h 232"/>
                  <a:gd name="T102" fmla="*/ 442 w 444"/>
                  <a:gd name="T103" fmla="*/ 38 h 232"/>
                  <a:gd name="T104" fmla="*/ 406 w 444"/>
                  <a:gd name="T105" fmla="*/ 12 h 232"/>
                  <a:gd name="T106" fmla="*/ 316 w 444"/>
                  <a:gd name="T107" fmla="*/ 2 h 232"/>
                  <a:gd name="T108" fmla="*/ 270 w 444"/>
                  <a:gd name="T109" fmla="*/ 2 h 232"/>
                  <a:gd name="T110" fmla="*/ 214 w 444"/>
                  <a:gd name="T111" fmla="*/ 0 h 232"/>
                  <a:gd name="T112" fmla="*/ 362 w 444"/>
                  <a:gd name="T113" fmla="*/ 58 h 232"/>
                  <a:gd name="T114" fmla="*/ 176 w 444"/>
                  <a:gd name="T115" fmla="*/ 90 h 232"/>
                  <a:gd name="T116" fmla="*/ 122 w 444"/>
                  <a:gd name="T117" fmla="*/ 98 h 232"/>
                  <a:gd name="T118" fmla="*/ 102 w 444"/>
                  <a:gd name="T119" fmla="*/ 98 h 232"/>
                  <a:gd name="T120" fmla="*/ 222 w 444"/>
                  <a:gd name="T121" fmla="*/ 1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4" h="232">
                    <a:moveTo>
                      <a:pt x="214" y="4"/>
                    </a:moveTo>
                    <a:lnTo>
                      <a:pt x="252" y="6"/>
                    </a:lnTo>
                    <a:lnTo>
                      <a:pt x="258" y="14"/>
                    </a:lnTo>
                    <a:lnTo>
                      <a:pt x="274" y="20"/>
                    </a:lnTo>
                    <a:lnTo>
                      <a:pt x="268" y="12"/>
                    </a:lnTo>
                    <a:lnTo>
                      <a:pt x="270" y="6"/>
                    </a:lnTo>
                    <a:lnTo>
                      <a:pt x="288" y="6"/>
                    </a:lnTo>
                    <a:lnTo>
                      <a:pt x="294" y="12"/>
                    </a:lnTo>
                    <a:lnTo>
                      <a:pt x="298" y="6"/>
                    </a:lnTo>
                    <a:lnTo>
                      <a:pt x="316" y="6"/>
                    </a:lnTo>
                    <a:lnTo>
                      <a:pt x="330" y="8"/>
                    </a:lnTo>
                    <a:lnTo>
                      <a:pt x="366" y="10"/>
                    </a:lnTo>
                    <a:lnTo>
                      <a:pt x="364" y="14"/>
                    </a:lnTo>
                    <a:lnTo>
                      <a:pt x="350" y="18"/>
                    </a:lnTo>
                    <a:lnTo>
                      <a:pt x="350" y="22"/>
                    </a:lnTo>
                    <a:lnTo>
                      <a:pt x="370" y="16"/>
                    </a:lnTo>
                    <a:lnTo>
                      <a:pt x="390" y="16"/>
                    </a:lnTo>
                    <a:lnTo>
                      <a:pt x="406" y="16"/>
                    </a:lnTo>
                    <a:lnTo>
                      <a:pt x="414" y="26"/>
                    </a:lnTo>
                    <a:lnTo>
                      <a:pt x="436" y="26"/>
                    </a:lnTo>
                    <a:lnTo>
                      <a:pt x="440" y="36"/>
                    </a:lnTo>
                    <a:lnTo>
                      <a:pt x="434" y="38"/>
                    </a:lnTo>
                    <a:lnTo>
                      <a:pt x="412" y="46"/>
                    </a:lnTo>
                    <a:lnTo>
                      <a:pt x="398" y="54"/>
                    </a:lnTo>
                    <a:lnTo>
                      <a:pt x="344" y="54"/>
                    </a:lnTo>
                    <a:lnTo>
                      <a:pt x="340" y="58"/>
                    </a:lnTo>
                    <a:lnTo>
                      <a:pt x="358" y="60"/>
                    </a:lnTo>
                    <a:lnTo>
                      <a:pt x="350" y="62"/>
                    </a:lnTo>
                    <a:lnTo>
                      <a:pt x="332" y="70"/>
                    </a:lnTo>
                    <a:lnTo>
                      <a:pt x="358" y="66"/>
                    </a:lnTo>
                    <a:lnTo>
                      <a:pt x="376" y="60"/>
                    </a:lnTo>
                    <a:lnTo>
                      <a:pt x="388" y="60"/>
                    </a:lnTo>
                    <a:lnTo>
                      <a:pt x="390" y="64"/>
                    </a:lnTo>
                    <a:lnTo>
                      <a:pt x="372" y="72"/>
                    </a:lnTo>
                    <a:lnTo>
                      <a:pt x="356" y="80"/>
                    </a:lnTo>
                    <a:lnTo>
                      <a:pt x="334" y="88"/>
                    </a:lnTo>
                    <a:lnTo>
                      <a:pt x="318" y="100"/>
                    </a:lnTo>
                    <a:lnTo>
                      <a:pt x="308" y="100"/>
                    </a:lnTo>
                    <a:lnTo>
                      <a:pt x="304" y="110"/>
                    </a:lnTo>
                    <a:lnTo>
                      <a:pt x="292" y="120"/>
                    </a:lnTo>
                    <a:lnTo>
                      <a:pt x="278" y="122"/>
                    </a:lnTo>
                    <a:lnTo>
                      <a:pt x="272" y="118"/>
                    </a:lnTo>
                    <a:lnTo>
                      <a:pt x="258" y="114"/>
                    </a:lnTo>
                    <a:lnTo>
                      <a:pt x="254" y="116"/>
                    </a:lnTo>
                    <a:lnTo>
                      <a:pt x="260" y="120"/>
                    </a:lnTo>
                    <a:lnTo>
                      <a:pt x="268" y="120"/>
                    </a:lnTo>
                    <a:lnTo>
                      <a:pt x="268" y="124"/>
                    </a:lnTo>
                    <a:lnTo>
                      <a:pt x="268" y="126"/>
                    </a:lnTo>
                    <a:lnTo>
                      <a:pt x="266" y="126"/>
                    </a:lnTo>
                    <a:lnTo>
                      <a:pt x="258" y="126"/>
                    </a:lnTo>
                    <a:lnTo>
                      <a:pt x="250" y="130"/>
                    </a:lnTo>
                    <a:lnTo>
                      <a:pt x="240" y="128"/>
                    </a:lnTo>
                    <a:lnTo>
                      <a:pt x="224" y="126"/>
                    </a:lnTo>
                    <a:lnTo>
                      <a:pt x="212" y="130"/>
                    </a:lnTo>
                    <a:lnTo>
                      <a:pt x="218" y="136"/>
                    </a:lnTo>
                    <a:lnTo>
                      <a:pt x="230" y="136"/>
                    </a:lnTo>
                    <a:lnTo>
                      <a:pt x="246" y="136"/>
                    </a:lnTo>
                    <a:lnTo>
                      <a:pt x="250" y="140"/>
                    </a:lnTo>
                    <a:lnTo>
                      <a:pt x="242" y="140"/>
                    </a:lnTo>
                    <a:lnTo>
                      <a:pt x="230" y="140"/>
                    </a:lnTo>
                    <a:lnTo>
                      <a:pt x="232" y="146"/>
                    </a:lnTo>
                    <a:lnTo>
                      <a:pt x="246" y="148"/>
                    </a:lnTo>
                    <a:lnTo>
                      <a:pt x="246" y="152"/>
                    </a:lnTo>
                    <a:lnTo>
                      <a:pt x="242" y="154"/>
                    </a:lnTo>
                    <a:lnTo>
                      <a:pt x="226" y="152"/>
                    </a:lnTo>
                    <a:lnTo>
                      <a:pt x="230" y="158"/>
                    </a:lnTo>
                    <a:lnTo>
                      <a:pt x="242" y="164"/>
                    </a:lnTo>
                    <a:lnTo>
                      <a:pt x="236" y="168"/>
                    </a:lnTo>
                    <a:lnTo>
                      <a:pt x="234" y="170"/>
                    </a:lnTo>
                    <a:lnTo>
                      <a:pt x="230" y="174"/>
                    </a:lnTo>
                    <a:lnTo>
                      <a:pt x="204" y="176"/>
                    </a:lnTo>
                    <a:lnTo>
                      <a:pt x="200" y="186"/>
                    </a:lnTo>
                    <a:lnTo>
                      <a:pt x="192" y="192"/>
                    </a:lnTo>
                    <a:lnTo>
                      <a:pt x="170" y="192"/>
                    </a:lnTo>
                    <a:lnTo>
                      <a:pt x="152" y="188"/>
                    </a:lnTo>
                    <a:lnTo>
                      <a:pt x="150" y="196"/>
                    </a:lnTo>
                    <a:lnTo>
                      <a:pt x="164" y="200"/>
                    </a:lnTo>
                    <a:lnTo>
                      <a:pt x="184" y="200"/>
                    </a:lnTo>
                    <a:lnTo>
                      <a:pt x="186" y="204"/>
                    </a:lnTo>
                    <a:lnTo>
                      <a:pt x="188" y="210"/>
                    </a:lnTo>
                    <a:lnTo>
                      <a:pt x="194" y="204"/>
                    </a:lnTo>
                    <a:lnTo>
                      <a:pt x="198" y="202"/>
                    </a:lnTo>
                    <a:lnTo>
                      <a:pt x="202" y="204"/>
                    </a:lnTo>
                    <a:lnTo>
                      <a:pt x="204" y="214"/>
                    </a:lnTo>
                    <a:lnTo>
                      <a:pt x="198" y="218"/>
                    </a:lnTo>
                    <a:lnTo>
                      <a:pt x="186" y="220"/>
                    </a:lnTo>
                    <a:lnTo>
                      <a:pt x="172" y="226"/>
                    </a:lnTo>
                    <a:lnTo>
                      <a:pt x="158" y="228"/>
                    </a:lnTo>
                    <a:lnTo>
                      <a:pt x="158" y="220"/>
                    </a:lnTo>
                    <a:lnTo>
                      <a:pt x="148" y="218"/>
                    </a:lnTo>
                    <a:lnTo>
                      <a:pt x="138" y="218"/>
                    </a:lnTo>
                    <a:lnTo>
                      <a:pt x="128" y="216"/>
                    </a:lnTo>
                    <a:lnTo>
                      <a:pt x="122" y="220"/>
                    </a:lnTo>
                    <a:lnTo>
                      <a:pt x="114" y="216"/>
                    </a:lnTo>
                    <a:lnTo>
                      <a:pt x="112" y="220"/>
                    </a:lnTo>
                    <a:lnTo>
                      <a:pt x="82" y="220"/>
                    </a:lnTo>
                    <a:lnTo>
                      <a:pt x="78" y="216"/>
                    </a:lnTo>
                    <a:lnTo>
                      <a:pt x="68" y="220"/>
                    </a:lnTo>
                    <a:lnTo>
                      <a:pt x="64" y="218"/>
                    </a:lnTo>
                    <a:lnTo>
                      <a:pt x="60" y="220"/>
                    </a:lnTo>
                    <a:lnTo>
                      <a:pt x="54" y="214"/>
                    </a:lnTo>
                    <a:lnTo>
                      <a:pt x="46" y="220"/>
                    </a:lnTo>
                    <a:lnTo>
                      <a:pt x="38" y="214"/>
                    </a:lnTo>
                    <a:lnTo>
                      <a:pt x="42" y="202"/>
                    </a:lnTo>
                    <a:lnTo>
                      <a:pt x="54" y="200"/>
                    </a:lnTo>
                    <a:lnTo>
                      <a:pt x="68" y="200"/>
                    </a:lnTo>
                    <a:lnTo>
                      <a:pt x="80" y="200"/>
                    </a:lnTo>
                    <a:lnTo>
                      <a:pt x="76" y="192"/>
                    </a:lnTo>
                    <a:lnTo>
                      <a:pt x="66" y="192"/>
                    </a:lnTo>
                    <a:lnTo>
                      <a:pt x="60" y="186"/>
                    </a:lnTo>
                    <a:lnTo>
                      <a:pt x="60" y="178"/>
                    </a:lnTo>
                    <a:lnTo>
                      <a:pt x="82" y="178"/>
                    </a:lnTo>
                    <a:lnTo>
                      <a:pt x="88" y="186"/>
                    </a:lnTo>
                    <a:lnTo>
                      <a:pt x="96" y="190"/>
                    </a:lnTo>
                    <a:lnTo>
                      <a:pt x="112" y="192"/>
                    </a:lnTo>
                    <a:lnTo>
                      <a:pt x="122" y="192"/>
                    </a:lnTo>
                    <a:lnTo>
                      <a:pt x="134" y="184"/>
                    </a:lnTo>
                    <a:lnTo>
                      <a:pt x="140" y="172"/>
                    </a:lnTo>
                    <a:lnTo>
                      <a:pt x="136" y="170"/>
                    </a:lnTo>
                    <a:lnTo>
                      <a:pt x="128" y="176"/>
                    </a:lnTo>
                    <a:lnTo>
                      <a:pt x="122" y="184"/>
                    </a:lnTo>
                    <a:lnTo>
                      <a:pt x="112" y="186"/>
                    </a:lnTo>
                    <a:lnTo>
                      <a:pt x="96" y="182"/>
                    </a:lnTo>
                    <a:lnTo>
                      <a:pt x="100" y="176"/>
                    </a:lnTo>
                    <a:lnTo>
                      <a:pt x="110" y="168"/>
                    </a:lnTo>
                    <a:lnTo>
                      <a:pt x="108" y="166"/>
                    </a:lnTo>
                    <a:lnTo>
                      <a:pt x="106" y="158"/>
                    </a:lnTo>
                    <a:lnTo>
                      <a:pt x="98" y="164"/>
                    </a:lnTo>
                    <a:lnTo>
                      <a:pt x="94" y="168"/>
                    </a:lnTo>
                    <a:lnTo>
                      <a:pt x="82" y="166"/>
                    </a:lnTo>
                    <a:lnTo>
                      <a:pt x="72" y="168"/>
                    </a:lnTo>
                    <a:lnTo>
                      <a:pt x="64" y="160"/>
                    </a:lnTo>
                    <a:lnTo>
                      <a:pt x="74" y="152"/>
                    </a:lnTo>
                    <a:lnTo>
                      <a:pt x="80" y="148"/>
                    </a:lnTo>
                    <a:lnTo>
                      <a:pt x="96" y="148"/>
                    </a:lnTo>
                    <a:lnTo>
                      <a:pt x="106" y="146"/>
                    </a:lnTo>
                    <a:lnTo>
                      <a:pt x="116" y="148"/>
                    </a:lnTo>
                    <a:lnTo>
                      <a:pt x="128" y="152"/>
                    </a:lnTo>
                    <a:lnTo>
                      <a:pt x="138" y="152"/>
                    </a:lnTo>
                    <a:lnTo>
                      <a:pt x="146" y="144"/>
                    </a:lnTo>
                    <a:lnTo>
                      <a:pt x="142" y="142"/>
                    </a:lnTo>
                    <a:lnTo>
                      <a:pt x="130" y="144"/>
                    </a:lnTo>
                    <a:lnTo>
                      <a:pt x="116" y="140"/>
                    </a:lnTo>
                    <a:lnTo>
                      <a:pt x="106" y="126"/>
                    </a:lnTo>
                    <a:lnTo>
                      <a:pt x="98" y="120"/>
                    </a:lnTo>
                    <a:lnTo>
                      <a:pt x="88" y="120"/>
                    </a:lnTo>
                    <a:lnTo>
                      <a:pt x="80" y="118"/>
                    </a:lnTo>
                    <a:lnTo>
                      <a:pt x="80" y="104"/>
                    </a:lnTo>
                    <a:lnTo>
                      <a:pt x="84" y="98"/>
                    </a:lnTo>
                    <a:lnTo>
                      <a:pt x="100" y="104"/>
                    </a:lnTo>
                    <a:lnTo>
                      <a:pt x="120" y="102"/>
                    </a:lnTo>
                    <a:lnTo>
                      <a:pt x="132" y="110"/>
                    </a:lnTo>
                    <a:lnTo>
                      <a:pt x="144" y="118"/>
                    </a:lnTo>
                    <a:lnTo>
                      <a:pt x="152" y="122"/>
                    </a:lnTo>
                    <a:lnTo>
                      <a:pt x="164" y="120"/>
                    </a:lnTo>
                    <a:lnTo>
                      <a:pt x="152" y="116"/>
                    </a:lnTo>
                    <a:lnTo>
                      <a:pt x="144" y="108"/>
                    </a:lnTo>
                    <a:lnTo>
                      <a:pt x="128" y="102"/>
                    </a:lnTo>
                    <a:lnTo>
                      <a:pt x="134" y="96"/>
                    </a:lnTo>
                    <a:lnTo>
                      <a:pt x="154" y="96"/>
                    </a:lnTo>
                    <a:lnTo>
                      <a:pt x="176" y="94"/>
                    </a:lnTo>
                    <a:lnTo>
                      <a:pt x="188" y="88"/>
                    </a:lnTo>
                    <a:lnTo>
                      <a:pt x="196" y="82"/>
                    </a:lnTo>
                    <a:lnTo>
                      <a:pt x="190" y="80"/>
                    </a:lnTo>
                    <a:lnTo>
                      <a:pt x="196" y="74"/>
                    </a:lnTo>
                    <a:lnTo>
                      <a:pt x="204" y="70"/>
                    </a:lnTo>
                    <a:lnTo>
                      <a:pt x="210" y="66"/>
                    </a:lnTo>
                    <a:lnTo>
                      <a:pt x="206" y="64"/>
                    </a:lnTo>
                    <a:lnTo>
                      <a:pt x="188" y="72"/>
                    </a:lnTo>
                    <a:lnTo>
                      <a:pt x="178" y="80"/>
                    </a:lnTo>
                    <a:lnTo>
                      <a:pt x="166" y="88"/>
                    </a:lnTo>
                    <a:lnTo>
                      <a:pt x="148" y="88"/>
                    </a:lnTo>
                    <a:lnTo>
                      <a:pt x="132" y="90"/>
                    </a:lnTo>
                    <a:lnTo>
                      <a:pt x="128" y="86"/>
                    </a:lnTo>
                    <a:lnTo>
                      <a:pt x="122" y="86"/>
                    </a:lnTo>
                    <a:lnTo>
                      <a:pt x="118" y="92"/>
                    </a:lnTo>
                    <a:lnTo>
                      <a:pt x="102" y="94"/>
                    </a:lnTo>
                    <a:lnTo>
                      <a:pt x="80" y="90"/>
                    </a:lnTo>
                    <a:lnTo>
                      <a:pt x="84" y="82"/>
                    </a:lnTo>
                    <a:lnTo>
                      <a:pt x="92" y="76"/>
                    </a:lnTo>
                    <a:lnTo>
                      <a:pt x="96" y="72"/>
                    </a:lnTo>
                    <a:lnTo>
                      <a:pt x="90" y="68"/>
                    </a:lnTo>
                    <a:lnTo>
                      <a:pt x="76" y="72"/>
                    </a:lnTo>
                    <a:lnTo>
                      <a:pt x="60" y="72"/>
                    </a:lnTo>
                    <a:lnTo>
                      <a:pt x="38" y="74"/>
                    </a:lnTo>
                    <a:lnTo>
                      <a:pt x="28" y="72"/>
                    </a:lnTo>
                    <a:lnTo>
                      <a:pt x="34" y="68"/>
                    </a:lnTo>
                    <a:lnTo>
                      <a:pt x="46" y="62"/>
                    </a:lnTo>
                    <a:lnTo>
                      <a:pt x="58" y="60"/>
                    </a:lnTo>
                    <a:lnTo>
                      <a:pt x="50" y="58"/>
                    </a:lnTo>
                    <a:lnTo>
                      <a:pt x="40" y="58"/>
                    </a:lnTo>
                    <a:lnTo>
                      <a:pt x="32" y="62"/>
                    </a:lnTo>
                    <a:lnTo>
                      <a:pt x="22" y="66"/>
                    </a:lnTo>
                    <a:lnTo>
                      <a:pt x="24" y="60"/>
                    </a:lnTo>
                    <a:lnTo>
                      <a:pt x="30" y="56"/>
                    </a:lnTo>
                    <a:lnTo>
                      <a:pt x="22" y="54"/>
                    </a:lnTo>
                    <a:lnTo>
                      <a:pt x="16" y="56"/>
                    </a:lnTo>
                    <a:lnTo>
                      <a:pt x="4" y="56"/>
                    </a:lnTo>
                    <a:lnTo>
                      <a:pt x="14" y="48"/>
                    </a:lnTo>
                    <a:lnTo>
                      <a:pt x="36" y="48"/>
                    </a:lnTo>
                    <a:lnTo>
                      <a:pt x="46" y="44"/>
                    </a:lnTo>
                    <a:lnTo>
                      <a:pt x="52" y="40"/>
                    </a:lnTo>
                    <a:lnTo>
                      <a:pt x="68" y="40"/>
                    </a:lnTo>
                    <a:lnTo>
                      <a:pt x="76" y="44"/>
                    </a:lnTo>
                    <a:lnTo>
                      <a:pt x="88" y="44"/>
                    </a:lnTo>
                    <a:lnTo>
                      <a:pt x="98" y="44"/>
                    </a:lnTo>
                    <a:lnTo>
                      <a:pt x="92" y="36"/>
                    </a:lnTo>
                    <a:lnTo>
                      <a:pt x="96" y="28"/>
                    </a:lnTo>
                    <a:lnTo>
                      <a:pt x="110" y="28"/>
                    </a:lnTo>
                    <a:lnTo>
                      <a:pt x="120" y="34"/>
                    </a:lnTo>
                    <a:lnTo>
                      <a:pt x="136" y="38"/>
                    </a:lnTo>
                    <a:lnTo>
                      <a:pt x="154" y="38"/>
                    </a:lnTo>
                    <a:lnTo>
                      <a:pt x="144" y="32"/>
                    </a:lnTo>
                    <a:lnTo>
                      <a:pt x="134" y="26"/>
                    </a:lnTo>
                    <a:lnTo>
                      <a:pt x="138" y="22"/>
                    </a:lnTo>
                    <a:lnTo>
                      <a:pt x="150" y="20"/>
                    </a:lnTo>
                    <a:lnTo>
                      <a:pt x="156" y="16"/>
                    </a:lnTo>
                    <a:lnTo>
                      <a:pt x="168" y="16"/>
                    </a:lnTo>
                    <a:lnTo>
                      <a:pt x="180" y="10"/>
                    </a:lnTo>
                    <a:lnTo>
                      <a:pt x="196" y="12"/>
                    </a:lnTo>
                    <a:lnTo>
                      <a:pt x="208" y="16"/>
                    </a:lnTo>
                    <a:lnTo>
                      <a:pt x="214" y="20"/>
                    </a:lnTo>
                    <a:lnTo>
                      <a:pt x="224" y="26"/>
                    </a:lnTo>
                    <a:lnTo>
                      <a:pt x="230" y="22"/>
                    </a:lnTo>
                    <a:lnTo>
                      <a:pt x="224" y="16"/>
                    </a:lnTo>
                    <a:lnTo>
                      <a:pt x="216" y="8"/>
                    </a:lnTo>
                    <a:lnTo>
                      <a:pt x="214" y="4"/>
                    </a:lnTo>
                    <a:close/>
                    <a:moveTo>
                      <a:pt x="214" y="0"/>
                    </a:moveTo>
                    <a:lnTo>
                      <a:pt x="214" y="0"/>
                    </a:lnTo>
                    <a:lnTo>
                      <a:pt x="212" y="0"/>
                    </a:lnTo>
                    <a:lnTo>
                      <a:pt x="212" y="0"/>
                    </a:lnTo>
                    <a:lnTo>
                      <a:pt x="210" y="4"/>
                    </a:lnTo>
                    <a:lnTo>
                      <a:pt x="212" y="10"/>
                    </a:lnTo>
                    <a:lnTo>
                      <a:pt x="212" y="10"/>
                    </a:lnTo>
                    <a:lnTo>
                      <a:pt x="214" y="12"/>
                    </a:lnTo>
                    <a:lnTo>
                      <a:pt x="220" y="18"/>
                    </a:lnTo>
                    <a:lnTo>
                      <a:pt x="222" y="22"/>
                    </a:lnTo>
                    <a:lnTo>
                      <a:pt x="216" y="16"/>
                    </a:lnTo>
                    <a:lnTo>
                      <a:pt x="216" y="16"/>
                    </a:lnTo>
                    <a:lnTo>
                      <a:pt x="216" y="16"/>
                    </a:lnTo>
                    <a:lnTo>
                      <a:pt x="210" y="12"/>
                    </a:lnTo>
                    <a:lnTo>
                      <a:pt x="210" y="12"/>
                    </a:lnTo>
                    <a:lnTo>
                      <a:pt x="208" y="12"/>
                    </a:lnTo>
                    <a:lnTo>
                      <a:pt x="198" y="8"/>
                    </a:lnTo>
                    <a:lnTo>
                      <a:pt x="198" y="8"/>
                    </a:lnTo>
                    <a:lnTo>
                      <a:pt x="198" y="8"/>
                    </a:lnTo>
                    <a:lnTo>
                      <a:pt x="182" y="6"/>
                    </a:lnTo>
                    <a:lnTo>
                      <a:pt x="182" y="6"/>
                    </a:lnTo>
                    <a:lnTo>
                      <a:pt x="180" y="6"/>
                    </a:lnTo>
                    <a:lnTo>
                      <a:pt x="180" y="6"/>
                    </a:lnTo>
                    <a:lnTo>
                      <a:pt x="178" y="6"/>
                    </a:lnTo>
                    <a:lnTo>
                      <a:pt x="168" y="12"/>
                    </a:lnTo>
                    <a:lnTo>
                      <a:pt x="156" y="12"/>
                    </a:lnTo>
                    <a:lnTo>
                      <a:pt x="156" y="12"/>
                    </a:lnTo>
                    <a:lnTo>
                      <a:pt x="154" y="12"/>
                    </a:lnTo>
                    <a:lnTo>
                      <a:pt x="148" y="16"/>
                    </a:lnTo>
                    <a:lnTo>
                      <a:pt x="138" y="18"/>
                    </a:lnTo>
                    <a:lnTo>
                      <a:pt x="138" y="18"/>
                    </a:lnTo>
                    <a:lnTo>
                      <a:pt x="134" y="18"/>
                    </a:lnTo>
                    <a:lnTo>
                      <a:pt x="130" y="24"/>
                    </a:lnTo>
                    <a:lnTo>
                      <a:pt x="130" y="24"/>
                    </a:lnTo>
                    <a:lnTo>
                      <a:pt x="130" y="28"/>
                    </a:lnTo>
                    <a:lnTo>
                      <a:pt x="130" y="28"/>
                    </a:lnTo>
                    <a:lnTo>
                      <a:pt x="132" y="30"/>
                    </a:lnTo>
                    <a:lnTo>
                      <a:pt x="138" y="34"/>
                    </a:lnTo>
                    <a:lnTo>
                      <a:pt x="136" y="34"/>
                    </a:lnTo>
                    <a:lnTo>
                      <a:pt x="122" y="30"/>
                    </a:lnTo>
                    <a:lnTo>
                      <a:pt x="112" y="24"/>
                    </a:lnTo>
                    <a:lnTo>
                      <a:pt x="112" y="24"/>
                    </a:lnTo>
                    <a:lnTo>
                      <a:pt x="110" y="24"/>
                    </a:lnTo>
                    <a:lnTo>
                      <a:pt x="96" y="24"/>
                    </a:lnTo>
                    <a:lnTo>
                      <a:pt x="96" y="24"/>
                    </a:lnTo>
                    <a:lnTo>
                      <a:pt x="92" y="26"/>
                    </a:lnTo>
                    <a:lnTo>
                      <a:pt x="88" y="34"/>
                    </a:lnTo>
                    <a:lnTo>
                      <a:pt x="88" y="34"/>
                    </a:lnTo>
                    <a:lnTo>
                      <a:pt x="88" y="36"/>
                    </a:lnTo>
                    <a:lnTo>
                      <a:pt x="88" y="38"/>
                    </a:lnTo>
                    <a:lnTo>
                      <a:pt x="90" y="40"/>
                    </a:lnTo>
                    <a:lnTo>
                      <a:pt x="88" y="40"/>
                    </a:lnTo>
                    <a:lnTo>
                      <a:pt x="76" y="40"/>
                    </a:lnTo>
                    <a:lnTo>
                      <a:pt x="70" y="38"/>
                    </a:lnTo>
                    <a:lnTo>
                      <a:pt x="70" y="38"/>
                    </a:lnTo>
                    <a:lnTo>
                      <a:pt x="68" y="36"/>
                    </a:lnTo>
                    <a:lnTo>
                      <a:pt x="52" y="36"/>
                    </a:lnTo>
                    <a:lnTo>
                      <a:pt x="52" y="36"/>
                    </a:lnTo>
                    <a:lnTo>
                      <a:pt x="50" y="38"/>
                    </a:lnTo>
                    <a:lnTo>
                      <a:pt x="44" y="40"/>
                    </a:lnTo>
                    <a:lnTo>
                      <a:pt x="36" y="44"/>
                    </a:lnTo>
                    <a:lnTo>
                      <a:pt x="14" y="44"/>
                    </a:lnTo>
                    <a:lnTo>
                      <a:pt x="14" y="44"/>
                    </a:lnTo>
                    <a:lnTo>
                      <a:pt x="12" y="44"/>
                    </a:lnTo>
                    <a:lnTo>
                      <a:pt x="2" y="54"/>
                    </a:lnTo>
                    <a:lnTo>
                      <a:pt x="2" y="54"/>
                    </a:lnTo>
                    <a:lnTo>
                      <a:pt x="0" y="56"/>
                    </a:lnTo>
                    <a:lnTo>
                      <a:pt x="0" y="58"/>
                    </a:lnTo>
                    <a:lnTo>
                      <a:pt x="0" y="58"/>
                    </a:lnTo>
                    <a:lnTo>
                      <a:pt x="2" y="60"/>
                    </a:lnTo>
                    <a:lnTo>
                      <a:pt x="4" y="60"/>
                    </a:lnTo>
                    <a:lnTo>
                      <a:pt x="16" y="60"/>
                    </a:lnTo>
                    <a:lnTo>
                      <a:pt x="16" y="60"/>
                    </a:lnTo>
                    <a:lnTo>
                      <a:pt x="18" y="60"/>
                    </a:lnTo>
                    <a:lnTo>
                      <a:pt x="20" y="60"/>
                    </a:lnTo>
                    <a:lnTo>
                      <a:pt x="18" y="64"/>
                    </a:lnTo>
                    <a:lnTo>
                      <a:pt x="18" y="64"/>
                    </a:lnTo>
                    <a:lnTo>
                      <a:pt x="20" y="68"/>
                    </a:lnTo>
                    <a:lnTo>
                      <a:pt x="20" y="68"/>
                    </a:lnTo>
                    <a:lnTo>
                      <a:pt x="22" y="70"/>
                    </a:lnTo>
                    <a:lnTo>
                      <a:pt x="22" y="70"/>
                    </a:lnTo>
                    <a:lnTo>
                      <a:pt x="24" y="70"/>
                    </a:lnTo>
                    <a:lnTo>
                      <a:pt x="24" y="70"/>
                    </a:lnTo>
                    <a:lnTo>
                      <a:pt x="24" y="70"/>
                    </a:lnTo>
                    <a:lnTo>
                      <a:pt x="24" y="72"/>
                    </a:lnTo>
                    <a:lnTo>
                      <a:pt x="24" y="72"/>
                    </a:lnTo>
                    <a:lnTo>
                      <a:pt x="24" y="74"/>
                    </a:lnTo>
                    <a:lnTo>
                      <a:pt x="26" y="74"/>
                    </a:lnTo>
                    <a:lnTo>
                      <a:pt x="36" y="78"/>
                    </a:lnTo>
                    <a:lnTo>
                      <a:pt x="36" y="78"/>
                    </a:lnTo>
                    <a:lnTo>
                      <a:pt x="38" y="78"/>
                    </a:lnTo>
                    <a:lnTo>
                      <a:pt x="38" y="78"/>
                    </a:lnTo>
                    <a:lnTo>
                      <a:pt x="38" y="78"/>
                    </a:lnTo>
                    <a:lnTo>
                      <a:pt x="60" y="76"/>
                    </a:lnTo>
                    <a:lnTo>
                      <a:pt x="76" y="76"/>
                    </a:lnTo>
                    <a:lnTo>
                      <a:pt x="76" y="76"/>
                    </a:lnTo>
                    <a:lnTo>
                      <a:pt x="76" y="76"/>
                    </a:lnTo>
                    <a:lnTo>
                      <a:pt x="90" y="72"/>
                    </a:lnTo>
                    <a:lnTo>
                      <a:pt x="90" y="72"/>
                    </a:lnTo>
                    <a:lnTo>
                      <a:pt x="88" y="74"/>
                    </a:lnTo>
                    <a:lnTo>
                      <a:pt x="82" y="78"/>
                    </a:lnTo>
                    <a:lnTo>
                      <a:pt x="82" y="78"/>
                    </a:lnTo>
                    <a:lnTo>
                      <a:pt x="80" y="80"/>
                    </a:lnTo>
                    <a:lnTo>
                      <a:pt x="76" y="88"/>
                    </a:lnTo>
                    <a:lnTo>
                      <a:pt x="76" y="88"/>
                    </a:lnTo>
                    <a:lnTo>
                      <a:pt x="76" y="92"/>
                    </a:lnTo>
                    <a:lnTo>
                      <a:pt x="76" y="92"/>
                    </a:lnTo>
                    <a:lnTo>
                      <a:pt x="78" y="94"/>
                    </a:lnTo>
                    <a:lnTo>
                      <a:pt x="82" y="96"/>
                    </a:lnTo>
                    <a:lnTo>
                      <a:pt x="82" y="96"/>
                    </a:lnTo>
                    <a:lnTo>
                      <a:pt x="80" y="96"/>
                    </a:lnTo>
                    <a:lnTo>
                      <a:pt x="78" y="104"/>
                    </a:lnTo>
                    <a:lnTo>
                      <a:pt x="78" y="104"/>
                    </a:lnTo>
                    <a:lnTo>
                      <a:pt x="76" y="104"/>
                    </a:lnTo>
                    <a:lnTo>
                      <a:pt x="76" y="118"/>
                    </a:lnTo>
                    <a:lnTo>
                      <a:pt x="76" y="118"/>
                    </a:lnTo>
                    <a:lnTo>
                      <a:pt x="78" y="120"/>
                    </a:lnTo>
                    <a:lnTo>
                      <a:pt x="80" y="122"/>
                    </a:lnTo>
                    <a:lnTo>
                      <a:pt x="86" y="122"/>
                    </a:lnTo>
                    <a:lnTo>
                      <a:pt x="86" y="122"/>
                    </a:lnTo>
                    <a:lnTo>
                      <a:pt x="88" y="124"/>
                    </a:lnTo>
                    <a:lnTo>
                      <a:pt x="96" y="124"/>
                    </a:lnTo>
                    <a:lnTo>
                      <a:pt x="102" y="128"/>
                    </a:lnTo>
                    <a:lnTo>
                      <a:pt x="114" y="142"/>
                    </a:lnTo>
                    <a:lnTo>
                      <a:pt x="114" y="142"/>
                    </a:lnTo>
                    <a:lnTo>
                      <a:pt x="114" y="144"/>
                    </a:lnTo>
                    <a:lnTo>
                      <a:pt x="106" y="142"/>
                    </a:lnTo>
                    <a:lnTo>
                      <a:pt x="106" y="142"/>
                    </a:lnTo>
                    <a:lnTo>
                      <a:pt x="106" y="142"/>
                    </a:lnTo>
                    <a:lnTo>
                      <a:pt x="106" y="142"/>
                    </a:lnTo>
                    <a:lnTo>
                      <a:pt x="104" y="142"/>
                    </a:lnTo>
                    <a:lnTo>
                      <a:pt x="96" y="144"/>
                    </a:lnTo>
                    <a:lnTo>
                      <a:pt x="80" y="144"/>
                    </a:lnTo>
                    <a:lnTo>
                      <a:pt x="80" y="144"/>
                    </a:lnTo>
                    <a:lnTo>
                      <a:pt x="80" y="144"/>
                    </a:lnTo>
                    <a:lnTo>
                      <a:pt x="72" y="148"/>
                    </a:lnTo>
                    <a:lnTo>
                      <a:pt x="72" y="148"/>
                    </a:lnTo>
                    <a:lnTo>
                      <a:pt x="70" y="148"/>
                    </a:lnTo>
                    <a:lnTo>
                      <a:pt x="62" y="158"/>
                    </a:lnTo>
                    <a:lnTo>
                      <a:pt x="62" y="158"/>
                    </a:lnTo>
                    <a:lnTo>
                      <a:pt x="60" y="160"/>
                    </a:lnTo>
                    <a:lnTo>
                      <a:pt x="62" y="162"/>
                    </a:lnTo>
                    <a:lnTo>
                      <a:pt x="70" y="170"/>
                    </a:lnTo>
                    <a:lnTo>
                      <a:pt x="70" y="170"/>
                    </a:lnTo>
                    <a:lnTo>
                      <a:pt x="72" y="172"/>
                    </a:lnTo>
                    <a:lnTo>
                      <a:pt x="72" y="172"/>
                    </a:lnTo>
                    <a:lnTo>
                      <a:pt x="72" y="172"/>
                    </a:lnTo>
                    <a:lnTo>
                      <a:pt x="82" y="170"/>
                    </a:lnTo>
                    <a:lnTo>
                      <a:pt x="92" y="172"/>
                    </a:lnTo>
                    <a:lnTo>
                      <a:pt x="92" y="172"/>
                    </a:lnTo>
                    <a:lnTo>
                      <a:pt x="94" y="172"/>
                    </a:lnTo>
                    <a:lnTo>
                      <a:pt x="94" y="172"/>
                    </a:lnTo>
                    <a:lnTo>
                      <a:pt x="96" y="172"/>
                    </a:lnTo>
                    <a:lnTo>
                      <a:pt x="102" y="166"/>
                    </a:lnTo>
                    <a:lnTo>
                      <a:pt x="104" y="166"/>
                    </a:lnTo>
                    <a:lnTo>
                      <a:pt x="104" y="166"/>
                    </a:lnTo>
                    <a:lnTo>
                      <a:pt x="104" y="166"/>
                    </a:lnTo>
                    <a:lnTo>
                      <a:pt x="104" y="168"/>
                    </a:lnTo>
                    <a:lnTo>
                      <a:pt x="104" y="168"/>
                    </a:lnTo>
                    <a:lnTo>
                      <a:pt x="98" y="172"/>
                    </a:lnTo>
                    <a:lnTo>
                      <a:pt x="98" y="172"/>
                    </a:lnTo>
                    <a:lnTo>
                      <a:pt x="98" y="174"/>
                    </a:lnTo>
                    <a:lnTo>
                      <a:pt x="94" y="180"/>
                    </a:lnTo>
                    <a:lnTo>
                      <a:pt x="94" y="180"/>
                    </a:lnTo>
                    <a:lnTo>
                      <a:pt x="94" y="182"/>
                    </a:lnTo>
                    <a:lnTo>
                      <a:pt x="94" y="182"/>
                    </a:lnTo>
                    <a:lnTo>
                      <a:pt x="96" y="186"/>
                    </a:lnTo>
                    <a:lnTo>
                      <a:pt x="100" y="186"/>
                    </a:lnTo>
                    <a:lnTo>
                      <a:pt x="96" y="186"/>
                    </a:lnTo>
                    <a:lnTo>
                      <a:pt x="90" y="182"/>
                    </a:lnTo>
                    <a:lnTo>
                      <a:pt x="86" y="176"/>
                    </a:lnTo>
                    <a:lnTo>
                      <a:pt x="86" y="176"/>
                    </a:lnTo>
                    <a:lnTo>
                      <a:pt x="82" y="174"/>
                    </a:lnTo>
                    <a:lnTo>
                      <a:pt x="60" y="174"/>
                    </a:lnTo>
                    <a:lnTo>
                      <a:pt x="60" y="174"/>
                    </a:lnTo>
                    <a:lnTo>
                      <a:pt x="56" y="176"/>
                    </a:lnTo>
                    <a:lnTo>
                      <a:pt x="56" y="178"/>
                    </a:lnTo>
                    <a:lnTo>
                      <a:pt x="56" y="186"/>
                    </a:lnTo>
                    <a:lnTo>
                      <a:pt x="56" y="186"/>
                    </a:lnTo>
                    <a:lnTo>
                      <a:pt x="56" y="188"/>
                    </a:lnTo>
                    <a:lnTo>
                      <a:pt x="64" y="194"/>
                    </a:lnTo>
                    <a:lnTo>
                      <a:pt x="64" y="194"/>
                    </a:lnTo>
                    <a:lnTo>
                      <a:pt x="64" y="196"/>
                    </a:lnTo>
                    <a:lnTo>
                      <a:pt x="54" y="196"/>
                    </a:lnTo>
                    <a:lnTo>
                      <a:pt x="54" y="196"/>
                    </a:lnTo>
                    <a:lnTo>
                      <a:pt x="54" y="196"/>
                    </a:lnTo>
                    <a:lnTo>
                      <a:pt x="40" y="198"/>
                    </a:lnTo>
                    <a:lnTo>
                      <a:pt x="40" y="198"/>
                    </a:lnTo>
                    <a:lnTo>
                      <a:pt x="38" y="202"/>
                    </a:lnTo>
                    <a:lnTo>
                      <a:pt x="34" y="212"/>
                    </a:lnTo>
                    <a:lnTo>
                      <a:pt x="34" y="212"/>
                    </a:lnTo>
                    <a:lnTo>
                      <a:pt x="36" y="216"/>
                    </a:lnTo>
                    <a:lnTo>
                      <a:pt x="42" y="224"/>
                    </a:lnTo>
                    <a:lnTo>
                      <a:pt x="42" y="224"/>
                    </a:lnTo>
                    <a:lnTo>
                      <a:pt x="46" y="224"/>
                    </a:lnTo>
                    <a:lnTo>
                      <a:pt x="46" y="224"/>
                    </a:lnTo>
                    <a:lnTo>
                      <a:pt x="48" y="224"/>
                    </a:lnTo>
                    <a:lnTo>
                      <a:pt x="54" y="220"/>
                    </a:lnTo>
                    <a:lnTo>
                      <a:pt x="56" y="224"/>
                    </a:lnTo>
                    <a:lnTo>
                      <a:pt x="56" y="224"/>
                    </a:lnTo>
                    <a:lnTo>
                      <a:pt x="60" y="224"/>
                    </a:lnTo>
                    <a:lnTo>
                      <a:pt x="60" y="224"/>
                    </a:lnTo>
                    <a:lnTo>
                      <a:pt x="62" y="224"/>
                    </a:lnTo>
                    <a:lnTo>
                      <a:pt x="64" y="222"/>
                    </a:lnTo>
                    <a:lnTo>
                      <a:pt x="66" y="224"/>
                    </a:lnTo>
                    <a:lnTo>
                      <a:pt x="66" y="224"/>
                    </a:lnTo>
                    <a:lnTo>
                      <a:pt x="68" y="224"/>
                    </a:lnTo>
                    <a:lnTo>
                      <a:pt x="68" y="224"/>
                    </a:lnTo>
                    <a:lnTo>
                      <a:pt x="70" y="224"/>
                    </a:lnTo>
                    <a:lnTo>
                      <a:pt x="76" y="220"/>
                    </a:lnTo>
                    <a:lnTo>
                      <a:pt x="80" y="224"/>
                    </a:lnTo>
                    <a:lnTo>
                      <a:pt x="80" y="224"/>
                    </a:lnTo>
                    <a:lnTo>
                      <a:pt x="82" y="224"/>
                    </a:lnTo>
                    <a:lnTo>
                      <a:pt x="112" y="224"/>
                    </a:lnTo>
                    <a:lnTo>
                      <a:pt x="112" y="224"/>
                    </a:lnTo>
                    <a:lnTo>
                      <a:pt x="114" y="222"/>
                    </a:lnTo>
                    <a:lnTo>
                      <a:pt x="116" y="222"/>
                    </a:lnTo>
                    <a:lnTo>
                      <a:pt x="120" y="224"/>
                    </a:lnTo>
                    <a:lnTo>
                      <a:pt x="120" y="224"/>
                    </a:lnTo>
                    <a:lnTo>
                      <a:pt x="122" y="224"/>
                    </a:lnTo>
                    <a:lnTo>
                      <a:pt x="122" y="224"/>
                    </a:lnTo>
                    <a:lnTo>
                      <a:pt x="124" y="224"/>
                    </a:lnTo>
                    <a:lnTo>
                      <a:pt x="128" y="220"/>
                    </a:lnTo>
                    <a:lnTo>
                      <a:pt x="136" y="222"/>
                    </a:lnTo>
                    <a:lnTo>
                      <a:pt x="136" y="222"/>
                    </a:lnTo>
                    <a:lnTo>
                      <a:pt x="138" y="222"/>
                    </a:lnTo>
                    <a:lnTo>
                      <a:pt x="138" y="222"/>
                    </a:lnTo>
                    <a:lnTo>
                      <a:pt x="138" y="222"/>
                    </a:lnTo>
                    <a:lnTo>
                      <a:pt x="148" y="222"/>
                    </a:lnTo>
                    <a:lnTo>
                      <a:pt x="154" y="224"/>
                    </a:lnTo>
                    <a:lnTo>
                      <a:pt x="154" y="228"/>
                    </a:lnTo>
                    <a:lnTo>
                      <a:pt x="154" y="228"/>
                    </a:lnTo>
                    <a:lnTo>
                      <a:pt x="154" y="230"/>
                    </a:lnTo>
                    <a:lnTo>
                      <a:pt x="154" y="230"/>
                    </a:lnTo>
                    <a:lnTo>
                      <a:pt x="158" y="232"/>
                    </a:lnTo>
                    <a:lnTo>
                      <a:pt x="158" y="232"/>
                    </a:lnTo>
                    <a:lnTo>
                      <a:pt x="158" y="232"/>
                    </a:lnTo>
                    <a:lnTo>
                      <a:pt x="172" y="230"/>
                    </a:lnTo>
                    <a:lnTo>
                      <a:pt x="172" y="230"/>
                    </a:lnTo>
                    <a:lnTo>
                      <a:pt x="174" y="230"/>
                    </a:lnTo>
                    <a:lnTo>
                      <a:pt x="188" y="224"/>
                    </a:lnTo>
                    <a:lnTo>
                      <a:pt x="200" y="220"/>
                    </a:lnTo>
                    <a:lnTo>
                      <a:pt x="200" y="220"/>
                    </a:lnTo>
                    <a:lnTo>
                      <a:pt x="200" y="220"/>
                    </a:lnTo>
                    <a:lnTo>
                      <a:pt x="206" y="216"/>
                    </a:lnTo>
                    <a:lnTo>
                      <a:pt x="206" y="216"/>
                    </a:lnTo>
                    <a:lnTo>
                      <a:pt x="208" y="216"/>
                    </a:lnTo>
                    <a:lnTo>
                      <a:pt x="208" y="212"/>
                    </a:lnTo>
                    <a:lnTo>
                      <a:pt x="206" y="204"/>
                    </a:lnTo>
                    <a:lnTo>
                      <a:pt x="206" y="204"/>
                    </a:lnTo>
                    <a:lnTo>
                      <a:pt x="204" y="202"/>
                    </a:lnTo>
                    <a:lnTo>
                      <a:pt x="202" y="198"/>
                    </a:lnTo>
                    <a:lnTo>
                      <a:pt x="202" y="198"/>
                    </a:lnTo>
                    <a:lnTo>
                      <a:pt x="198" y="198"/>
                    </a:lnTo>
                    <a:lnTo>
                      <a:pt x="198" y="198"/>
                    </a:lnTo>
                    <a:lnTo>
                      <a:pt x="196" y="198"/>
                    </a:lnTo>
                    <a:lnTo>
                      <a:pt x="192" y="202"/>
                    </a:lnTo>
                    <a:lnTo>
                      <a:pt x="190" y="204"/>
                    </a:lnTo>
                    <a:lnTo>
                      <a:pt x="190" y="204"/>
                    </a:lnTo>
                    <a:lnTo>
                      <a:pt x="188" y="198"/>
                    </a:lnTo>
                    <a:lnTo>
                      <a:pt x="188" y="198"/>
                    </a:lnTo>
                    <a:lnTo>
                      <a:pt x="186" y="196"/>
                    </a:lnTo>
                    <a:lnTo>
                      <a:pt x="192" y="196"/>
                    </a:lnTo>
                    <a:lnTo>
                      <a:pt x="192" y="196"/>
                    </a:lnTo>
                    <a:lnTo>
                      <a:pt x="194" y="196"/>
                    </a:lnTo>
                    <a:lnTo>
                      <a:pt x="202" y="190"/>
                    </a:lnTo>
                    <a:lnTo>
                      <a:pt x="202" y="190"/>
                    </a:lnTo>
                    <a:lnTo>
                      <a:pt x="204" y="188"/>
                    </a:lnTo>
                    <a:lnTo>
                      <a:pt x="206" y="180"/>
                    </a:lnTo>
                    <a:lnTo>
                      <a:pt x="230" y="178"/>
                    </a:lnTo>
                    <a:lnTo>
                      <a:pt x="230" y="178"/>
                    </a:lnTo>
                    <a:lnTo>
                      <a:pt x="234" y="178"/>
                    </a:lnTo>
                    <a:lnTo>
                      <a:pt x="236" y="174"/>
                    </a:lnTo>
                    <a:lnTo>
                      <a:pt x="236" y="174"/>
                    </a:lnTo>
                    <a:lnTo>
                      <a:pt x="238" y="172"/>
                    </a:lnTo>
                    <a:lnTo>
                      <a:pt x="238" y="170"/>
                    </a:lnTo>
                    <a:lnTo>
                      <a:pt x="244" y="166"/>
                    </a:lnTo>
                    <a:lnTo>
                      <a:pt x="244" y="166"/>
                    </a:lnTo>
                    <a:lnTo>
                      <a:pt x="246" y="164"/>
                    </a:lnTo>
                    <a:lnTo>
                      <a:pt x="246" y="164"/>
                    </a:lnTo>
                    <a:lnTo>
                      <a:pt x="242" y="160"/>
                    </a:lnTo>
                    <a:lnTo>
                      <a:pt x="240" y="158"/>
                    </a:lnTo>
                    <a:lnTo>
                      <a:pt x="242" y="158"/>
                    </a:lnTo>
                    <a:lnTo>
                      <a:pt x="242" y="158"/>
                    </a:lnTo>
                    <a:lnTo>
                      <a:pt x="242" y="158"/>
                    </a:lnTo>
                    <a:lnTo>
                      <a:pt x="242" y="158"/>
                    </a:lnTo>
                    <a:lnTo>
                      <a:pt x="244" y="158"/>
                    </a:lnTo>
                    <a:lnTo>
                      <a:pt x="248" y="156"/>
                    </a:lnTo>
                    <a:lnTo>
                      <a:pt x="248" y="156"/>
                    </a:lnTo>
                    <a:lnTo>
                      <a:pt x="250" y="152"/>
                    </a:lnTo>
                    <a:lnTo>
                      <a:pt x="250" y="148"/>
                    </a:lnTo>
                    <a:lnTo>
                      <a:pt x="250" y="148"/>
                    </a:lnTo>
                    <a:lnTo>
                      <a:pt x="248" y="144"/>
                    </a:lnTo>
                    <a:lnTo>
                      <a:pt x="250" y="144"/>
                    </a:lnTo>
                    <a:lnTo>
                      <a:pt x="250" y="144"/>
                    </a:lnTo>
                    <a:lnTo>
                      <a:pt x="254" y="142"/>
                    </a:lnTo>
                    <a:lnTo>
                      <a:pt x="254" y="142"/>
                    </a:lnTo>
                    <a:lnTo>
                      <a:pt x="254" y="138"/>
                    </a:lnTo>
                    <a:lnTo>
                      <a:pt x="250" y="134"/>
                    </a:lnTo>
                    <a:lnTo>
                      <a:pt x="250" y="134"/>
                    </a:lnTo>
                    <a:lnTo>
                      <a:pt x="252" y="134"/>
                    </a:lnTo>
                    <a:lnTo>
                      <a:pt x="260" y="130"/>
                    </a:lnTo>
                    <a:lnTo>
                      <a:pt x="266" y="130"/>
                    </a:lnTo>
                    <a:lnTo>
                      <a:pt x="268" y="130"/>
                    </a:lnTo>
                    <a:lnTo>
                      <a:pt x="268" y="130"/>
                    </a:lnTo>
                    <a:lnTo>
                      <a:pt x="270" y="130"/>
                    </a:lnTo>
                    <a:lnTo>
                      <a:pt x="272" y="126"/>
                    </a:lnTo>
                    <a:lnTo>
                      <a:pt x="272" y="124"/>
                    </a:lnTo>
                    <a:lnTo>
                      <a:pt x="272" y="122"/>
                    </a:lnTo>
                    <a:lnTo>
                      <a:pt x="276" y="126"/>
                    </a:lnTo>
                    <a:lnTo>
                      <a:pt x="276" y="126"/>
                    </a:lnTo>
                    <a:lnTo>
                      <a:pt x="278" y="126"/>
                    </a:lnTo>
                    <a:lnTo>
                      <a:pt x="278" y="126"/>
                    </a:lnTo>
                    <a:lnTo>
                      <a:pt x="280" y="126"/>
                    </a:lnTo>
                    <a:lnTo>
                      <a:pt x="294" y="122"/>
                    </a:lnTo>
                    <a:lnTo>
                      <a:pt x="294" y="122"/>
                    </a:lnTo>
                    <a:lnTo>
                      <a:pt x="296" y="122"/>
                    </a:lnTo>
                    <a:lnTo>
                      <a:pt x="306" y="114"/>
                    </a:lnTo>
                    <a:lnTo>
                      <a:pt x="306" y="114"/>
                    </a:lnTo>
                    <a:lnTo>
                      <a:pt x="308" y="112"/>
                    </a:lnTo>
                    <a:lnTo>
                      <a:pt x="310" y="104"/>
                    </a:lnTo>
                    <a:lnTo>
                      <a:pt x="318" y="104"/>
                    </a:lnTo>
                    <a:lnTo>
                      <a:pt x="318" y="104"/>
                    </a:lnTo>
                    <a:lnTo>
                      <a:pt x="320" y="102"/>
                    </a:lnTo>
                    <a:lnTo>
                      <a:pt x="336" y="90"/>
                    </a:lnTo>
                    <a:lnTo>
                      <a:pt x="358" y="84"/>
                    </a:lnTo>
                    <a:lnTo>
                      <a:pt x="358" y="84"/>
                    </a:lnTo>
                    <a:lnTo>
                      <a:pt x="360" y="84"/>
                    </a:lnTo>
                    <a:lnTo>
                      <a:pt x="372" y="74"/>
                    </a:lnTo>
                    <a:lnTo>
                      <a:pt x="392" y="68"/>
                    </a:lnTo>
                    <a:lnTo>
                      <a:pt x="392" y="68"/>
                    </a:lnTo>
                    <a:lnTo>
                      <a:pt x="394" y="66"/>
                    </a:lnTo>
                    <a:lnTo>
                      <a:pt x="394" y="66"/>
                    </a:lnTo>
                    <a:lnTo>
                      <a:pt x="394" y="62"/>
                    </a:lnTo>
                    <a:lnTo>
                      <a:pt x="392" y="58"/>
                    </a:lnTo>
                    <a:lnTo>
                      <a:pt x="392" y="58"/>
                    </a:lnTo>
                    <a:lnTo>
                      <a:pt x="392" y="58"/>
                    </a:lnTo>
                    <a:lnTo>
                      <a:pt x="398" y="58"/>
                    </a:lnTo>
                    <a:lnTo>
                      <a:pt x="398" y="58"/>
                    </a:lnTo>
                    <a:lnTo>
                      <a:pt x="400" y="56"/>
                    </a:lnTo>
                    <a:lnTo>
                      <a:pt x="414" y="50"/>
                    </a:lnTo>
                    <a:lnTo>
                      <a:pt x="434" y="42"/>
                    </a:lnTo>
                    <a:lnTo>
                      <a:pt x="434" y="42"/>
                    </a:lnTo>
                    <a:lnTo>
                      <a:pt x="436" y="42"/>
                    </a:lnTo>
                    <a:lnTo>
                      <a:pt x="442" y="38"/>
                    </a:lnTo>
                    <a:lnTo>
                      <a:pt x="442" y="38"/>
                    </a:lnTo>
                    <a:lnTo>
                      <a:pt x="444" y="36"/>
                    </a:lnTo>
                    <a:lnTo>
                      <a:pt x="444" y="36"/>
                    </a:lnTo>
                    <a:lnTo>
                      <a:pt x="444" y="34"/>
                    </a:lnTo>
                    <a:lnTo>
                      <a:pt x="438" y="24"/>
                    </a:lnTo>
                    <a:lnTo>
                      <a:pt x="438" y="24"/>
                    </a:lnTo>
                    <a:lnTo>
                      <a:pt x="436" y="22"/>
                    </a:lnTo>
                    <a:lnTo>
                      <a:pt x="416" y="22"/>
                    </a:lnTo>
                    <a:lnTo>
                      <a:pt x="410" y="14"/>
                    </a:lnTo>
                    <a:lnTo>
                      <a:pt x="410" y="14"/>
                    </a:lnTo>
                    <a:lnTo>
                      <a:pt x="406" y="12"/>
                    </a:lnTo>
                    <a:lnTo>
                      <a:pt x="390" y="12"/>
                    </a:lnTo>
                    <a:lnTo>
                      <a:pt x="370" y="12"/>
                    </a:lnTo>
                    <a:lnTo>
                      <a:pt x="370" y="12"/>
                    </a:lnTo>
                    <a:lnTo>
                      <a:pt x="370" y="8"/>
                    </a:lnTo>
                    <a:lnTo>
                      <a:pt x="370" y="8"/>
                    </a:lnTo>
                    <a:lnTo>
                      <a:pt x="366" y="6"/>
                    </a:lnTo>
                    <a:lnTo>
                      <a:pt x="330" y="4"/>
                    </a:lnTo>
                    <a:lnTo>
                      <a:pt x="316" y="2"/>
                    </a:lnTo>
                    <a:lnTo>
                      <a:pt x="316" y="2"/>
                    </a:lnTo>
                    <a:lnTo>
                      <a:pt x="316" y="2"/>
                    </a:lnTo>
                    <a:lnTo>
                      <a:pt x="316" y="2"/>
                    </a:lnTo>
                    <a:lnTo>
                      <a:pt x="316" y="2"/>
                    </a:lnTo>
                    <a:lnTo>
                      <a:pt x="298" y="2"/>
                    </a:lnTo>
                    <a:lnTo>
                      <a:pt x="298" y="2"/>
                    </a:lnTo>
                    <a:lnTo>
                      <a:pt x="294" y="4"/>
                    </a:lnTo>
                    <a:lnTo>
                      <a:pt x="294" y="6"/>
                    </a:lnTo>
                    <a:lnTo>
                      <a:pt x="290" y="4"/>
                    </a:lnTo>
                    <a:lnTo>
                      <a:pt x="290" y="4"/>
                    </a:lnTo>
                    <a:lnTo>
                      <a:pt x="288" y="2"/>
                    </a:lnTo>
                    <a:lnTo>
                      <a:pt x="270" y="2"/>
                    </a:lnTo>
                    <a:lnTo>
                      <a:pt x="270" y="2"/>
                    </a:lnTo>
                    <a:lnTo>
                      <a:pt x="270" y="2"/>
                    </a:lnTo>
                    <a:lnTo>
                      <a:pt x="270" y="2"/>
                    </a:lnTo>
                    <a:lnTo>
                      <a:pt x="268" y="2"/>
                    </a:lnTo>
                    <a:lnTo>
                      <a:pt x="266" y="4"/>
                    </a:lnTo>
                    <a:lnTo>
                      <a:pt x="264" y="12"/>
                    </a:lnTo>
                    <a:lnTo>
                      <a:pt x="264" y="12"/>
                    </a:lnTo>
                    <a:lnTo>
                      <a:pt x="264" y="12"/>
                    </a:lnTo>
                    <a:lnTo>
                      <a:pt x="260" y="10"/>
                    </a:lnTo>
                    <a:lnTo>
                      <a:pt x="256" y="4"/>
                    </a:lnTo>
                    <a:lnTo>
                      <a:pt x="256" y="4"/>
                    </a:lnTo>
                    <a:lnTo>
                      <a:pt x="252" y="2"/>
                    </a:lnTo>
                    <a:lnTo>
                      <a:pt x="214" y="0"/>
                    </a:lnTo>
                    <a:lnTo>
                      <a:pt x="214" y="0"/>
                    </a:lnTo>
                    <a:lnTo>
                      <a:pt x="214" y="0"/>
                    </a:lnTo>
                    <a:lnTo>
                      <a:pt x="214" y="0"/>
                    </a:lnTo>
                    <a:close/>
                    <a:moveTo>
                      <a:pt x="362" y="58"/>
                    </a:moveTo>
                    <a:lnTo>
                      <a:pt x="370" y="58"/>
                    </a:lnTo>
                    <a:lnTo>
                      <a:pt x="362" y="60"/>
                    </a:lnTo>
                    <a:lnTo>
                      <a:pt x="362" y="60"/>
                    </a:lnTo>
                    <a:lnTo>
                      <a:pt x="362" y="60"/>
                    </a:lnTo>
                    <a:lnTo>
                      <a:pt x="362" y="60"/>
                    </a:lnTo>
                    <a:lnTo>
                      <a:pt x="362" y="58"/>
                    </a:lnTo>
                    <a:lnTo>
                      <a:pt x="362" y="58"/>
                    </a:lnTo>
                    <a:close/>
                    <a:moveTo>
                      <a:pt x="170" y="90"/>
                    </a:moveTo>
                    <a:lnTo>
                      <a:pt x="182" y="84"/>
                    </a:lnTo>
                    <a:lnTo>
                      <a:pt x="182" y="84"/>
                    </a:lnTo>
                    <a:lnTo>
                      <a:pt x="182" y="82"/>
                    </a:lnTo>
                    <a:lnTo>
                      <a:pt x="186" y="78"/>
                    </a:lnTo>
                    <a:lnTo>
                      <a:pt x="186" y="78"/>
                    </a:lnTo>
                    <a:lnTo>
                      <a:pt x="186" y="80"/>
                    </a:lnTo>
                    <a:lnTo>
                      <a:pt x="186" y="80"/>
                    </a:lnTo>
                    <a:lnTo>
                      <a:pt x="186" y="82"/>
                    </a:lnTo>
                    <a:lnTo>
                      <a:pt x="186" y="84"/>
                    </a:lnTo>
                    <a:lnTo>
                      <a:pt x="176" y="90"/>
                    </a:lnTo>
                    <a:lnTo>
                      <a:pt x="170" y="90"/>
                    </a:lnTo>
                    <a:lnTo>
                      <a:pt x="170" y="90"/>
                    </a:lnTo>
                    <a:close/>
                    <a:moveTo>
                      <a:pt x="124" y="90"/>
                    </a:moveTo>
                    <a:lnTo>
                      <a:pt x="126" y="90"/>
                    </a:lnTo>
                    <a:lnTo>
                      <a:pt x="130" y="94"/>
                    </a:lnTo>
                    <a:lnTo>
                      <a:pt x="130" y="94"/>
                    </a:lnTo>
                    <a:lnTo>
                      <a:pt x="130" y="94"/>
                    </a:lnTo>
                    <a:lnTo>
                      <a:pt x="126" y="98"/>
                    </a:lnTo>
                    <a:lnTo>
                      <a:pt x="126" y="98"/>
                    </a:lnTo>
                    <a:lnTo>
                      <a:pt x="126" y="100"/>
                    </a:lnTo>
                    <a:lnTo>
                      <a:pt x="122" y="98"/>
                    </a:lnTo>
                    <a:lnTo>
                      <a:pt x="122" y="98"/>
                    </a:lnTo>
                    <a:lnTo>
                      <a:pt x="120" y="98"/>
                    </a:lnTo>
                    <a:lnTo>
                      <a:pt x="120" y="98"/>
                    </a:lnTo>
                    <a:lnTo>
                      <a:pt x="120" y="98"/>
                    </a:lnTo>
                    <a:lnTo>
                      <a:pt x="100" y="100"/>
                    </a:lnTo>
                    <a:lnTo>
                      <a:pt x="96" y="98"/>
                    </a:lnTo>
                    <a:lnTo>
                      <a:pt x="102" y="98"/>
                    </a:lnTo>
                    <a:lnTo>
                      <a:pt x="102" y="98"/>
                    </a:lnTo>
                    <a:lnTo>
                      <a:pt x="102" y="98"/>
                    </a:lnTo>
                    <a:lnTo>
                      <a:pt x="102" y="98"/>
                    </a:lnTo>
                    <a:lnTo>
                      <a:pt x="102" y="98"/>
                    </a:lnTo>
                    <a:lnTo>
                      <a:pt x="118" y="96"/>
                    </a:lnTo>
                    <a:lnTo>
                      <a:pt x="118" y="96"/>
                    </a:lnTo>
                    <a:lnTo>
                      <a:pt x="122" y="94"/>
                    </a:lnTo>
                    <a:lnTo>
                      <a:pt x="124" y="90"/>
                    </a:lnTo>
                    <a:lnTo>
                      <a:pt x="124" y="90"/>
                    </a:lnTo>
                    <a:close/>
                    <a:moveTo>
                      <a:pt x="222" y="132"/>
                    </a:moveTo>
                    <a:lnTo>
                      <a:pt x="224" y="130"/>
                    </a:lnTo>
                    <a:lnTo>
                      <a:pt x="232" y="132"/>
                    </a:lnTo>
                    <a:lnTo>
                      <a:pt x="230" y="132"/>
                    </a:lnTo>
                    <a:lnTo>
                      <a:pt x="222" y="132"/>
                    </a:lnTo>
                    <a:lnTo>
                      <a:pt x="222" y="1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6" name="Freeform 51">
                <a:extLst>
                  <a:ext uri="{FF2B5EF4-FFF2-40B4-BE49-F238E27FC236}">
                    <a16:creationId xmlns:a16="http://schemas.microsoft.com/office/drawing/2014/main" id="{0D83D63D-2122-BF26-C9F4-F5DBC023A0C7}"/>
                  </a:ext>
                </a:extLst>
              </p:cNvPr>
              <p:cNvSpPr>
                <a:spLocks/>
              </p:cNvSpPr>
              <p:nvPr/>
            </p:nvSpPr>
            <p:spPr bwMode="auto">
              <a:xfrm>
                <a:off x="3019513" y="1289208"/>
                <a:ext cx="921392" cy="473377"/>
              </a:xfrm>
              <a:custGeom>
                <a:avLst/>
                <a:gdLst>
                  <a:gd name="T0" fmla="*/ 270 w 436"/>
                  <a:gd name="T1" fmla="*/ 16 h 224"/>
                  <a:gd name="T2" fmla="*/ 290 w 436"/>
                  <a:gd name="T3" fmla="*/ 8 h 224"/>
                  <a:gd name="T4" fmla="*/ 362 w 436"/>
                  <a:gd name="T5" fmla="*/ 6 h 224"/>
                  <a:gd name="T6" fmla="*/ 366 w 436"/>
                  <a:gd name="T7" fmla="*/ 12 h 224"/>
                  <a:gd name="T8" fmla="*/ 432 w 436"/>
                  <a:gd name="T9" fmla="*/ 22 h 224"/>
                  <a:gd name="T10" fmla="*/ 394 w 436"/>
                  <a:gd name="T11" fmla="*/ 50 h 224"/>
                  <a:gd name="T12" fmla="*/ 346 w 436"/>
                  <a:gd name="T13" fmla="*/ 58 h 224"/>
                  <a:gd name="T14" fmla="*/ 384 w 436"/>
                  <a:gd name="T15" fmla="*/ 56 h 224"/>
                  <a:gd name="T16" fmla="*/ 330 w 436"/>
                  <a:gd name="T17" fmla="*/ 84 h 224"/>
                  <a:gd name="T18" fmla="*/ 288 w 436"/>
                  <a:gd name="T19" fmla="*/ 116 h 224"/>
                  <a:gd name="T20" fmla="*/ 250 w 436"/>
                  <a:gd name="T21" fmla="*/ 112 h 224"/>
                  <a:gd name="T22" fmla="*/ 264 w 436"/>
                  <a:gd name="T23" fmla="*/ 122 h 224"/>
                  <a:gd name="T24" fmla="*/ 236 w 436"/>
                  <a:gd name="T25" fmla="*/ 124 h 224"/>
                  <a:gd name="T26" fmla="*/ 226 w 436"/>
                  <a:gd name="T27" fmla="*/ 132 h 224"/>
                  <a:gd name="T28" fmla="*/ 226 w 436"/>
                  <a:gd name="T29" fmla="*/ 136 h 224"/>
                  <a:gd name="T30" fmla="*/ 238 w 436"/>
                  <a:gd name="T31" fmla="*/ 150 h 224"/>
                  <a:gd name="T32" fmla="*/ 232 w 436"/>
                  <a:gd name="T33" fmla="*/ 164 h 224"/>
                  <a:gd name="T34" fmla="*/ 196 w 436"/>
                  <a:gd name="T35" fmla="*/ 182 h 224"/>
                  <a:gd name="T36" fmla="*/ 146 w 436"/>
                  <a:gd name="T37" fmla="*/ 192 h 224"/>
                  <a:gd name="T38" fmla="*/ 184 w 436"/>
                  <a:gd name="T39" fmla="*/ 206 h 224"/>
                  <a:gd name="T40" fmla="*/ 200 w 436"/>
                  <a:gd name="T41" fmla="*/ 210 h 224"/>
                  <a:gd name="T42" fmla="*/ 154 w 436"/>
                  <a:gd name="T43" fmla="*/ 224 h 224"/>
                  <a:gd name="T44" fmla="*/ 124 w 436"/>
                  <a:gd name="T45" fmla="*/ 212 h 224"/>
                  <a:gd name="T46" fmla="*/ 78 w 436"/>
                  <a:gd name="T47" fmla="*/ 216 h 224"/>
                  <a:gd name="T48" fmla="*/ 56 w 436"/>
                  <a:gd name="T49" fmla="*/ 216 h 224"/>
                  <a:gd name="T50" fmla="*/ 38 w 436"/>
                  <a:gd name="T51" fmla="*/ 198 h 224"/>
                  <a:gd name="T52" fmla="*/ 72 w 436"/>
                  <a:gd name="T53" fmla="*/ 188 h 224"/>
                  <a:gd name="T54" fmla="*/ 78 w 436"/>
                  <a:gd name="T55" fmla="*/ 174 h 224"/>
                  <a:gd name="T56" fmla="*/ 118 w 436"/>
                  <a:gd name="T57" fmla="*/ 188 h 224"/>
                  <a:gd name="T58" fmla="*/ 124 w 436"/>
                  <a:gd name="T59" fmla="*/ 172 h 224"/>
                  <a:gd name="T60" fmla="*/ 96 w 436"/>
                  <a:gd name="T61" fmla="*/ 172 h 224"/>
                  <a:gd name="T62" fmla="*/ 94 w 436"/>
                  <a:gd name="T63" fmla="*/ 160 h 224"/>
                  <a:gd name="T64" fmla="*/ 60 w 436"/>
                  <a:gd name="T65" fmla="*/ 156 h 224"/>
                  <a:gd name="T66" fmla="*/ 102 w 436"/>
                  <a:gd name="T67" fmla="*/ 142 h 224"/>
                  <a:gd name="T68" fmla="*/ 142 w 436"/>
                  <a:gd name="T69" fmla="*/ 140 h 224"/>
                  <a:gd name="T70" fmla="*/ 102 w 436"/>
                  <a:gd name="T71" fmla="*/ 122 h 224"/>
                  <a:gd name="T72" fmla="*/ 76 w 436"/>
                  <a:gd name="T73" fmla="*/ 100 h 224"/>
                  <a:gd name="T74" fmla="*/ 128 w 436"/>
                  <a:gd name="T75" fmla="*/ 106 h 224"/>
                  <a:gd name="T76" fmla="*/ 148 w 436"/>
                  <a:gd name="T77" fmla="*/ 112 h 224"/>
                  <a:gd name="T78" fmla="*/ 150 w 436"/>
                  <a:gd name="T79" fmla="*/ 92 h 224"/>
                  <a:gd name="T80" fmla="*/ 186 w 436"/>
                  <a:gd name="T81" fmla="*/ 76 h 224"/>
                  <a:gd name="T82" fmla="*/ 202 w 436"/>
                  <a:gd name="T83" fmla="*/ 60 h 224"/>
                  <a:gd name="T84" fmla="*/ 144 w 436"/>
                  <a:gd name="T85" fmla="*/ 84 h 224"/>
                  <a:gd name="T86" fmla="*/ 114 w 436"/>
                  <a:gd name="T87" fmla="*/ 88 h 224"/>
                  <a:gd name="T88" fmla="*/ 88 w 436"/>
                  <a:gd name="T89" fmla="*/ 72 h 224"/>
                  <a:gd name="T90" fmla="*/ 56 w 436"/>
                  <a:gd name="T91" fmla="*/ 68 h 224"/>
                  <a:gd name="T92" fmla="*/ 42 w 436"/>
                  <a:gd name="T93" fmla="*/ 58 h 224"/>
                  <a:gd name="T94" fmla="*/ 28 w 436"/>
                  <a:gd name="T95" fmla="*/ 58 h 224"/>
                  <a:gd name="T96" fmla="*/ 18 w 436"/>
                  <a:gd name="T97" fmla="*/ 50 h 224"/>
                  <a:gd name="T98" fmla="*/ 32 w 436"/>
                  <a:gd name="T99" fmla="*/ 44 h 224"/>
                  <a:gd name="T100" fmla="*/ 72 w 436"/>
                  <a:gd name="T101" fmla="*/ 40 h 224"/>
                  <a:gd name="T102" fmla="*/ 92 w 436"/>
                  <a:gd name="T103" fmla="*/ 24 h 224"/>
                  <a:gd name="T104" fmla="*/ 150 w 436"/>
                  <a:gd name="T105" fmla="*/ 34 h 224"/>
                  <a:gd name="T106" fmla="*/ 146 w 436"/>
                  <a:gd name="T107" fmla="*/ 16 h 224"/>
                  <a:gd name="T108" fmla="*/ 192 w 436"/>
                  <a:gd name="T109" fmla="*/ 8 h 224"/>
                  <a:gd name="T110" fmla="*/ 226 w 436"/>
                  <a:gd name="T111" fmla="*/ 1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36" h="224">
                    <a:moveTo>
                      <a:pt x="210" y="0"/>
                    </a:moveTo>
                    <a:lnTo>
                      <a:pt x="248" y="2"/>
                    </a:lnTo>
                    <a:lnTo>
                      <a:pt x="254" y="10"/>
                    </a:lnTo>
                    <a:lnTo>
                      <a:pt x="270" y="16"/>
                    </a:lnTo>
                    <a:lnTo>
                      <a:pt x="264" y="8"/>
                    </a:lnTo>
                    <a:lnTo>
                      <a:pt x="266" y="2"/>
                    </a:lnTo>
                    <a:lnTo>
                      <a:pt x="284" y="2"/>
                    </a:lnTo>
                    <a:lnTo>
                      <a:pt x="290" y="8"/>
                    </a:lnTo>
                    <a:lnTo>
                      <a:pt x="294" y="2"/>
                    </a:lnTo>
                    <a:lnTo>
                      <a:pt x="312" y="2"/>
                    </a:lnTo>
                    <a:lnTo>
                      <a:pt x="326" y="4"/>
                    </a:lnTo>
                    <a:lnTo>
                      <a:pt x="362" y="6"/>
                    </a:lnTo>
                    <a:lnTo>
                      <a:pt x="360" y="10"/>
                    </a:lnTo>
                    <a:lnTo>
                      <a:pt x="346" y="14"/>
                    </a:lnTo>
                    <a:lnTo>
                      <a:pt x="346" y="18"/>
                    </a:lnTo>
                    <a:lnTo>
                      <a:pt x="366" y="12"/>
                    </a:lnTo>
                    <a:lnTo>
                      <a:pt x="386" y="12"/>
                    </a:lnTo>
                    <a:lnTo>
                      <a:pt x="402" y="12"/>
                    </a:lnTo>
                    <a:lnTo>
                      <a:pt x="410" y="22"/>
                    </a:lnTo>
                    <a:lnTo>
                      <a:pt x="432" y="22"/>
                    </a:lnTo>
                    <a:lnTo>
                      <a:pt x="436" y="32"/>
                    </a:lnTo>
                    <a:lnTo>
                      <a:pt x="430" y="34"/>
                    </a:lnTo>
                    <a:lnTo>
                      <a:pt x="408" y="42"/>
                    </a:lnTo>
                    <a:lnTo>
                      <a:pt x="394" y="50"/>
                    </a:lnTo>
                    <a:lnTo>
                      <a:pt x="340" y="50"/>
                    </a:lnTo>
                    <a:lnTo>
                      <a:pt x="336" y="54"/>
                    </a:lnTo>
                    <a:lnTo>
                      <a:pt x="354" y="56"/>
                    </a:lnTo>
                    <a:lnTo>
                      <a:pt x="346" y="58"/>
                    </a:lnTo>
                    <a:lnTo>
                      <a:pt x="328" y="66"/>
                    </a:lnTo>
                    <a:lnTo>
                      <a:pt x="354" y="62"/>
                    </a:lnTo>
                    <a:lnTo>
                      <a:pt x="372" y="56"/>
                    </a:lnTo>
                    <a:lnTo>
                      <a:pt x="384" y="56"/>
                    </a:lnTo>
                    <a:lnTo>
                      <a:pt x="386" y="60"/>
                    </a:lnTo>
                    <a:lnTo>
                      <a:pt x="368" y="68"/>
                    </a:lnTo>
                    <a:lnTo>
                      <a:pt x="352" y="76"/>
                    </a:lnTo>
                    <a:lnTo>
                      <a:pt x="330" y="84"/>
                    </a:lnTo>
                    <a:lnTo>
                      <a:pt x="314" y="96"/>
                    </a:lnTo>
                    <a:lnTo>
                      <a:pt x="304" y="96"/>
                    </a:lnTo>
                    <a:lnTo>
                      <a:pt x="300" y="106"/>
                    </a:lnTo>
                    <a:lnTo>
                      <a:pt x="288" y="116"/>
                    </a:lnTo>
                    <a:lnTo>
                      <a:pt x="274" y="118"/>
                    </a:lnTo>
                    <a:lnTo>
                      <a:pt x="268" y="114"/>
                    </a:lnTo>
                    <a:lnTo>
                      <a:pt x="254" y="110"/>
                    </a:lnTo>
                    <a:lnTo>
                      <a:pt x="250" y="112"/>
                    </a:lnTo>
                    <a:lnTo>
                      <a:pt x="256" y="116"/>
                    </a:lnTo>
                    <a:lnTo>
                      <a:pt x="264" y="116"/>
                    </a:lnTo>
                    <a:lnTo>
                      <a:pt x="264" y="120"/>
                    </a:lnTo>
                    <a:lnTo>
                      <a:pt x="264" y="122"/>
                    </a:lnTo>
                    <a:lnTo>
                      <a:pt x="262" y="122"/>
                    </a:lnTo>
                    <a:lnTo>
                      <a:pt x="254" y="122"/>
                    </a:lnTo>
                    <a:lnTo>
                      <a:pt x="246" y="126"/>
                    </a:lnTo>
                    <a:lnTo>
                      <a:pt x="236" y="124"/>
                    </a:lnTo>
                    <a:lnTo>
                      <a:pt x="220" y="122"/>
                    </a:lnTo>
                    <a:lnTo>
                      <a:pt x="208" y="126"/>
                    </a:lnTo>
                    <a:lnTo>
                      <a:pt x="214" y="132"/>
                    </a:lnTo>
                    <a:lnTo>
                      <a:pt x="226" y="132"/>
                    </a:lnTo>
                    <a:lnTo>
                      <a:pt x="242" y="132"/>
                    </a:lnTo>
                    <a:lnTo>
                      <a:pt x="246" y="136"/>
                    </a:lnTo>
                    <a:lnTo>
                      <a:pt x="238" y="136"/>
                    </a:lnTo>
                    <a:lnTo>
                      <a:pt x="226" y="136"/>
                    </a:lnTo>
                    <a:lnTo>
                      <a:pt x="228" y="142"/>
                    </a:lnTo>
                    <a:lnTo>
                      <a:pt x="242" y="144"/>
                    </a:lnTo>
                    <a:lnTo>
                      <a:pt x="242" y="148"/>
                    </a:lnTo>
                    <a:lnTo>
                      <a:pt x="238" y="150"/>
                    </a:lnTo>
                    <a:lnTo>
                      <a:pt x="222" y="148"/>
                    </a:lnTo>
                    <a:lnTo>
                      <a:pt x="226" y="154"/>
                    </a:lnTo>
                    <a:lnTo>
                      <a:pt x="238" y="160"/>
                    </a:lnTo>
                    <a:lnTo>
                      <a:pt x="232" y="164"/>
                    </a:lnTo>
                    <a:lnTo>
                      <a:pt x="230" y="166"/>
                    </a:lnTo>
                    <a:lnTo>
                      <a:pt x="226" y="170"/>
                    </a:lnTo>
                    <a:lnTo>
                      <a:pt x="200" y="172"/>
                    </a:lnTo>
                    <a:lnTo>
                      <a:pt x="196" y="182"/>
                    </a:lnTo>
                    <a:lnTo>
                      <a:pt x="188" y="188"/>
                    </a:lnTo>
                    <a:lnTo>
                      <a:pt x="166" y="188"/>
                    </a:lnTo>
                    <a:lnTo>
                      <a:pt x="148" y="184"/>
                    </a:lnTo>
                    <a:lnTo>
                      <a:pt x="146" y="192"/>
                    </a:lnTo>
                    <a:lnTo>
                      <a:pt x="160" y="196"/>
                    </a:lnTo>
                    <a:lnTo>
                      <a:pt x="180" y="196"/>
                    </a:lnTo>
                    <a:lnTo>
                      <a:pt x="182" y="200"/>
                    </a:lnTo>
                    <a:lnTo>
                      <a:pt x="184" y="206"/>
                    </a:lnTo>
                    <a:lnTo>
                      <a:pt x="190" y="200"/>
                    </a:lnTo>
                    <a:lnTo>
                      <a:pt x="194" y="198"/>
                    </a:lnTo>
                    <a:lnTo>
                      <a:pt x="198" y="200"/>
                    </a:lnTo>
                    <a:lnTo>
                      <a:pt x="200" y="210"/>
                    </a:lnTo>
                    <a:lnTo>
                      <a:pt x="194" y="214"/>
                    </a:lnTo>
                    <a:lnTo>
                      <a:pt x="182" y="216"/>
                    </a:lnTo>
                    <a:lnTo>
                      <a:pt x="168" y="222"/>
                    </a:lnTo>
                    <a:lnTo>
                      <a:pt x="154" y="224"/>
                    </a:lnTo>
                    <a:lnTo>
                      <a:pt x="154" y="216"/>
                    </a:lnTo>
                    <a:lnTo>
                      <a:pt x="144" y="214"/>
                    </a:lnTo>
                    <a:lnTo>
                      <a:pt x="134" y="214"/>
                    </a:lnTo>
                    <a:lnTo>
                      <a:pt x="124" y="212"/>
                    </a:lnTo>
                    <a:lnTo>
                      <a:pt x="118" y="216"/>
                    </a:lnTo>
                    <a:lnTo>
                      <a:pt x="110" y="212"/>
                    </a:lnTo>
                    <a:lnTo>
                      <a:pt x="108" y="216"/>
                    </a:lnTo>
                    <a:lnTo>
                      <a:pt x="78" y="216"/>
                    </a:lnTo>
                    <a:lnTo>
                      <a:pt x="74" y="212"/>
                    </a:lnTo>
                    <a:lnTo>
                      <a:pt x="64" y="216"/>
                    </a:lnTo>
                    <a:lnTo>
                      <a:pt x="60" y="214"/>
                    </a:lnTo>
                    <a:lnTo>
                      <a:pt x="56" y="216"/>
                    </a:lnTo>
                    <a:lnTo>
                      <a:pt x="50" y="210"/>
                    </a:lnTo>
                    <a:lnTo>
                      <a:pt x="42" y="216"/>
                    </a:lnTo>
                    <a:lnTo>
                      <a:pt x="34" y="210"/>
                    </a:lnTo>
                    <a:lnTo>
                      <a:pt x="38" y="198"/>
                    </a:lnTo>
                    <a:lnTo>
                      <a:pt x="50" y="196"/>
                    </a:lnTo>
                    <a:lnTo>
                      <a:pt x="64" y="196"/>
                    </a:lnTo>
                    <a:lnTo>
                      <a:pt x="76" y="196"/>
                    </a:lnTo>
                    <a:lnTo>
                      <a:pt x="72" y="188"/>
                    </a:lnTo>
                    <a:lnTo>
                      <a:pt x="62" y="188"/>
                    </a:lnTo>
                    <a:lnTo>
                      <a:pt x="56" y="182"/>
                    </a:lnTo>
                    <a:lnTo>
                      <a:pt x="56" y="174"/>
                    </a:lnTo>
                    <a:lnTo>
                      <a:pt x="78" y="174"/>
                    </a:lnTo>
                    <a:lnTo>
                      <a:pt x="84" y="182"/>
                    </a:lnTo>
                    <a:lnTo>
                      <a:pt x="92" y="186"/>
                    </a:lnTo>
                    <a:lnTo>
                      <a:pt x="108" y="188"/>
                    </a:lnTo>
                    <a:lnTo>
                      <a:pt x="118" y="188"/>
                    </a:lnTo>
                    <a:lnTo>
                      <a:pt x="130" y="180"/>
                    </a:lnTo>
                    <a:lnTo>
                      <a:pt x="136" y="168"/>
                    </a:lnTo>
                    <a:lnTo>
                      <a:pt x="132" y="166"/>
                    </a:lnTo>
                    <a:lnTo>
                      <a:pt x="124" y="172"/>
                    </a:lnTo>
                    <a:lnTo>
                      <a:pt x="118" y="180"/>
                    </a:lnTo>
                    <a:lnTo>
                      <a:pt x="108" y="182"/>
                    </a:lnTo>
                    <a:lnTo>
                      <a:pt x="92" y="178"/>
                    </a:lnTo>
                    <a:lnTo>
                      <a:pt x="96" y="172"/>
                    </a:lnTo>
                    <a:lnTo>
                      <a:pt x="106" y="164"/>
                    </a:lnTo>
                    <a:lnTo>
                      <a:pt x="104" y="162"/>
                    </a:lnTo>
                    <a:lnTo>
                      <a:pt x="102" y="154"/>
                    </a:lnTo>
                    <a:lnTo>
                      <a:pt x="94" y="160"/>
                    </a:lnTo>
                    <a:lnTo>
                      <a:pt x="90" y="164"/>
                    </a:lnTo>
                    <a:lnTo>
                      <a:pt x="78" y="162"/>
                    </a:lnTo>
                    <a:lnTo>
                      <a:pt x="68" y="164"/>
                    </a:lnTo>
                    <a:lnTo>
                      <a:pt x="60" y="156"/>
                    </a:lnTo>
                    <a:lnTo>
                      <a:pt x="70" y="148"/>
                    </a:lnTo>
                    <a:lnTo>
                      <a:pt x="76" y="144"/>
                    </a:lnTo>
                    <a:lnTo>
                      <a:pt x="92" y="144"/>
                    </a:lnTo>
                    <a:lnTo>
                      <a:pt x="102" y="142"/>
                    </a:lnTo>
                    <a:lnTo>
                      <a:pt x="112" y="144"/>
                    </a:lnTo>
                    <a:lnTo>
                      <a:pt x="124" y="148"/>
                    </a:lnTo>
                    <a:lnTo>
                      <a:pt x="134" y="148"/>
                    </a:lnTo>
                    <a:lnTo>
                      <a:pt x="142" y="140"/>
                    </a:lnTo>
                    <a:lnTo>
                      <a:pt x="138" y="138"/>
                    </a:lnTo>
                    <a:lnTo>
                      <a:pt x="126" y="140"/>
                    </a:lnTo>
                    <a:lnTo>
                      <a:pt x="112" y="136"/>
                    </a:lnTo>
                    <a:lnTo>
                      <a:pt x="102" y="122"/>
                    </a:lnTo>
                    <a:lnTo>
                      <a:pt x="94" y="116"/>
                    </a:lnTo>
                    <a:lnTo>
                      <a:pt x="84" y="116"/>
                    </a:lnTo>
                    <a:lnTo>
                      <a:pt x="76" y="114"/>
                    </a:lnTo>
                    <a:lnTo>
                      <a:pt x="76" y="100"/>
                    </a:lnTo>
                    <a:lnTo>
                      <a:pt x="80" y="94"/>
                    </a:lnTo>
                    <a:lnTo>
                      <a:pt x="96" y="100"/>
                    </a:lnTo>
                    <a:lnTo>
                      <a:pt x="116" y="98"/>
                    </a:lnTo>
                    <a:lnTo>
                      <a:pt x="128" y="106"/>
                    </a:lnTo>
                    <a:lnTo>
                      <a:pt x="140" y="114"/>
                    </a:lnTo>
                    <a:lnTo>
                      <a:pt x="148" y="118"/>
                    </a:lnTo>
                    <a:lnTo>
                      <a:pt x="160" y="116"/>
                    </a:lnTo>
                    <a:lnTo>
                      <a:pt x="148" y="112"/>
                    </a:lnTo>
                    <a:lnTo>
                      <a:pt x="140" y="104"/>
                    </a:lnTo>
                    <a:lnTo>
                      <a:pt x="124" y="98"/>
                    </a:lnTo>
                    <a:lnTo>
                      <a:pt x="130" y="92"/>
                    </a:lnTo>
                    <a:lnTo>
                      <a:pt x="150" y="92"/>
                    </a:lnTo>
                    <a:lnTo>
                      <a:pt x="172" y="90"/>
                    </a:lnTo>
                    <a:lnTo>
                      <a:pt x="184" y="84"/>
                    </a:lnTo>
                    <a:lnTo>
                      <a:pt x="192" y="78"/>
                    </a:lnTo>
                    <a:lnTo>
                      <a:pt x="186" y="76"/>
                    </a:lnTo>
                    <a:lnTo>
                      <a:pt x="192" y="70"/>
                    </a:lnTo>
                    <a:lnTo>
                      <a:pt x="200" y="66"/>
                    </a:lnTo>
                    <a:lnTo>
                      <a:pt x="206" y="62"/>
                    </a:lnTo>
                    <a:lnTo>
                      <a:pt x="202" y="60"/>
                    </a:lnTo>
                    <a:lnTo>
                      <a:pt x="184" y="68"/>
                    </a:lnTo>
                    <a:lnTo>
                      <a:pt x="174" y="76"/>
                    </a:lnTo>
                    <a:lnTo>
                      <a:pt x="162" y="84"/>
                    </a:lnTo>
                    <a:lnTo>
                      <a:pt x="144" y="84"/>
                    </a:lnTo>
                    <a:lnTo>
                      <a:pt x="128" y="86"/>
                    </a:lnTo>
                    <a:lnTo>
                      <a:pt x="124" y="82"/>
                    </a:lnTo>
                    <a:lnTo>
                      <a:pt x="118" y="82"/>
                    </a:lnTo>
                    <a:lnTo>
                      <a:pt x="114" y="88"/>
                    </a:lnTo>
                    <a:lnTo>
                      <a:pt x="98" y="90"/>
                    </a:lnTo>
                    <a:lnTo>
                      <a:pt x="76" y="86"/>
                    </a:lnTo>
                    <a:lnTo>
                      <a:pt x="80" y="78"/>
                    </a:lnTo>
                    <a:lnTo>
                      <a:pt x="88" y="72"/>
                    </a:lnTo>
                    <a:lnTo>
                      <a:pt x="92" y="68"/>
                    </a:lnTo>
                    <a:lnTo>
                      <a:pt x="86" y="64"/>
                    </a:lnTo>
                    <a:lnTo>
                      <a:pt x="72" y="68"/>
                    </a:lnTo>
                    <a:lnTo>
                      <a:pt x="56" y="68"/>
                    </a:lnTo>
                    <a:lnTo>
                      <a:pt x="34" y="70"/>
                    </a:lnTo>
                    <a:lnTo>
                      <a:pt x="24" y="68"/>
                    </a:lnTo>
                    <a:lnTo>
                      <a:pt x="30" y="64"/>
                    </a:lnTo>
                    <a:lnTo>
                      <a:pt x="42" y="58"/>
                    </a:lnTo>
                    <a:lnTo>
                      <a:pt x="54" y="56"/>
                    </a:lnTo>
                    <a:lnTo>
                      <a:pt x="46" y="54"/>
                    </a:lnTo>
                    <a:lnTo>
                      <a:pt x="36" y="54"/>
                    </a:lnTo>
                    <a:lnTo>
                      <a:pt x="28" y="58"/>
                    </a:lnTo>
                    <a:lnTo>
                      <a:pt x="18" y="62"/>
                    </a:lnTo>
                    <a:lnTo>
                      <a:pt x="20" y="56"/>
                    </a:lnTo>
                    <a:lnTo>
                      <a:pt x="26" y="52"/>
                    </a:lnTo>
                    <a:lnTo>
                      <a:pt x="18" y="50"/>
                    </a:lnTo>
                    <a:lnTo>
                      <a:pt x="12" y="52"/>
                    </a:lnTo>
                    <a:lnTo>
                      <a:pt x="0" y="52"/>
                    </a:lnTo>
                    <a:lnTo>
                      <a:pt x="10" y="44"/>
                    </a:lnTo>
                    <a:lnTo>
                      <a:pt x="32" y="44"/>
                    </a:lnTo>
                    <a:lnTo>
                      <a:pt x="42" y="40"/>
                    </a:lnTo>
                    <a:lnTo>
                      <a:pt x="48" y="36"/>
                    </a:lnTo>
                    <a:lnTo>
                      <a:pt x="64" y="36"/>
                    </a:lnTo>
                    <a:lnTo>
                      <a:pt x="72" y="40"/>
                    </a:lnTo>
                    <a:lnTo>
                      <a:pt x="84" y="40"/>
                    </a:lnTo>
                    <a:lnTo>
                      <a:pt x="94" y="40"/>
                    </a:lnTo>
                    <a:lnTo>
                      <a:pt x="88" y="32"/>
                    </a:lnTo>
                    <a:lnTo>
                      <a:pt x="92" y="24"/>
                    </a:lnTo>
                    <a:lnTo>
                      <a:pt x="106" y="24"/>
                    </a:lnTo>
                    <a:lnTo>
                      <a:pt x="116" y="30"/>
                    </a:lnTo>
                    <a:lnTo>
                      <a:pt x="132" y="34"/>
                    </a:lnTo>
                    <a:lnTo>
                      <a:pt x="150" y="34"/>
                    </a:lnTo>
                    <a:lnTo>
                      <a:pt x="140" y="28"/>
                    </a:lnTo>
                    <a:lnTo>
                      <a:pt x="130" y="22"/>
                    </a:lnTo>
                    <a:lnTo>
                      <a:pt x="134" y="18"/>
                    </a:lnTo>
                    <a:lnTo>
                      <a:pt x="146" y="16"/>
                    </a:lnTo>
                    <a:lnTo>
                      <a:pt x="152" y="12"/>
                    </a:lnTo>
                    <a:lnTo>
                      <a:pt x="164" y="12"/>
                    </a:lnTo>
                    <a:lnTo>
                      <a:pt x="176" y="6"/>
                    </a:lnTo>
                    <a:lnTo>
                      <a:pt x="192" y="8"/>
                    </a:lnTo>
                    <a:lnTo>
                      <a:pt x="204" y="12"/>
                    </a:lnTo>
                    <a:lnTo>
                      <a:pt x="210" y="16"/>
                    </a:lnTo>
                    <a:lnTo>
                      <a:pt x="220" y="22"/>
                    </a:lnTo>
                    <a:lnTo>
                      <a:pt x="226" y="18"/>
                    </a:lnTo>
                    <a:lnTo>
                      <a:pt x="220" y="12"/>
                    </a:lnTo>
                    <a:lnTo>
                      <a:pt x="212" y="4"/>
                    </a:lnTo>
                    <a:lnTo>
                      <a:pt x="2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 name="Freeform 52">
                <a:extLst>
                  <a:ext uri="{FF2B5EF4-FFF2-40B4-BE49-F238E27FC236}">
                    <a16:creationId xmlns:a16="http://schemas.microsoft.com/office/drawing/2014/main" id="{DCDD01A9-F843-DA9B-ADDA-1D852B2B6B75}"/>
                  </a:ext>
                </a:extLst>
              </p:cNvPr>
              <p:cNvSpPr>
                <a:spLocks/>
              </p:cNvSpPr>
              <p:nvPr/>
            </p:nvSpPr>
            <p:spPr bwMode="auto">
              <a:xfrm>
                <a:off x="3011060" y="1280755"/>
                <a:ext cx="938298" cy="490283"/>
              </a:xfrm>
              <a:custGeom>
                <a:avLst/>
                <a:gdLst>
                  <a:gd name="T0" fmla="*/ 212 w 444"/>
                  <a:gd name="T1" fmla="*/ 10 h 232"/>
                  <a:gd name="T2" fmla="*/ 210 w 444"/>
                  <a:gd name="T3" fmla="*/ 12 h 232"/>
                  <a:gd name="T4" fmla="*/ 182 w 444"/>
                  <a:gd name="T5" fmla="*/ 6 h 232"/>
                  <a:gd name="T6" fmla="*/ 154 w 444"/>
                  <a:gd name="T7" fmla="*/ 12 h 232"/>
                  <a:gd name="T8" fmla="*/ 130 w 444"/>
                  <a:gd name="T9" fmla="*/ 28 h 232"/>
                  <a:gd name="T10" fmla="*/ 112 w 444"/>
                  <a:gd name="T11" fmla="*/ 24 h 232"/>
                  <a:gd name="T12" fmla="*/ 88 w 444"/>
                  <a:gd name="T13" fmla="*/ 36 h 232"/>
                  <a:gd name="T14" fmla="*/ 68 w 444"/>
                  <a:gd name="T15" fmla="*/ 36 h 232"/>
                  <a:gd name="T16" fmla="*/ 14 w 444"/>
                  <a:gd name="T17" fmla="*/ 44 h 232"/>
                  <a:gd name="T18" fmla="*/ 2 w 444"/>
                  <a:gd name="T19" fmla="*/ 60 h 232"/>
                  <a:gd name="T20" fmla="*/ 18 w 444"/>
                  <a:gd name="T21" fmla="*/ 64 h 232"/>
                  <a:gd name="T22" fmla="*/ 24 w 444"/>
                  <a:gd name="T23" fmla="*/ 70 h 232"/>
                  <a:gd name="T24" fmla="*/ 38 w 444"/>
                  <a:gd name="T25" fmla="*/ 78 h 232"/>
                  <a:gd name="T26" fmla="*/ 90 w 444"/>
                  <a:gd name="T27" fmla="*/ 72 h 232"/>
                  <a:gd name="T28" fmla="*/ 76 w 444"/>
                  <a:gd name="T29" fmla="*/ 88 h 232"/>
                  <a:gd name="T30" fmla="*/ 78 w 444"/>
                  <a:gd name="T31" fmla="*/ 104 h 232"/>
                  <a:gd name="T32" fmla="*/ 86 w 444"/>
                  <a:gd name="T33" fmla="*/ 122 h 232"/>
                  <a:gd name="T34" fmla="*/ 114 w 444"/>
                  <a:gd name="T35" fmla="*/ 144 h 232"/>
                  <a:gd name="T36" fmla="*/ 80 w 444"/>
                  <a:gd name="T37" fmla="*/ 144 h 232"/>
                  <a:gd name="T38" fmla="*/ 62 w 444"/>
                  <a:gd name="T39" fmla="*/ 158 h 232"/>
                  <a:gd name="T40" fmla="*/ 72 w 444"/>
                  <a:gd name="T41" fmla="*/ 172 h 232"/>
                  <a:gd name="T42" fmla="*/ 102 w 444"/>
                  <a:gd name="T43" fmla="*/ 166 h 232"/>
                  <a:gd name="T44" fmla="*/ 98 w 444"/>
                  <a:gd name="T45" fmla="*/ 172 h 232"/>
                  <a:gd name="T46" fmla="*/ 100 w 444"/>
                  <a:gd name="T47" fmla="*/ 186 h 232"/>
                  <a:gd name="T48" fmla="*/ 60 w 444"/>
                  <a:gd name="T49" fmla="*/ 174 h 232"/>
                  <a:gd name="T50" fmla="*/ 64 w 444"/>
                  <a:gd name="T51" fmla="*/ 194 h 232"/>
                  <a:gd name="T52" fmla="*/ 38 w 444"/>
                  <a:gd name="T53" fmla="*/ 202 h 232"/>
                  <a:gd name="T54" fmla="*/ 46 w 444"/>
                  <a:gd name="T55" fmla="*/ 224 h 232"/>
                  <a:gd name="T56" fmla="*/ 62 w 444"/>
                  <a:gd name="T57" fmla="*/ 224 h 232"/>
                  <a:gd name="T58" fmla="*/ 76 w 444"/>
                  <a:gd name="T59" fmla="*/ 220 h 232"/>
                  <a:gd name="T60" fmla="*/ 116 w 444"/>
                  <a:gd name="T61" fmla="*/ 222 h 232"/>
                  <a:gd name="T62" fmla="*/ 136 w 444"/>
                  <a:gd name="T63" fmla="*/ 222 h 232"/>
                  <a:gd name="T64" fmla="*/ 154 w 444"/>
                  <a:gd name="T65" fmla="*/ 228 h 232"/>
                  <a:gd name="T66" fmla="*/ 172 w 444"/>
                  <a:gd name="T67" fmla="*/ 230 h 232"/>
                  <a:gd name="T68" fmla="*/ 206 w 444"/>
                  <a:gd name="T69" fmla="*/ 216 h 232"/>
                  <a:gd name="T70" fmla="*/ 202 w 444"/>
                  <a:gd name="T71" fmla="*/ 198 h 232"/>
                  <a:gd name="T72" fmla="*/ 190 w 444"/>
                  <a:gd name="T73" fmla="*/ 204 h 232"/>
                  <a:gd name="T74" fmla="*/ 202 w 444"/>
                  <a:gd name="T75" fmla="*/ 190 h 232"/>
                  <a:gd name="T76" fmla="*/ 236 w 444"/>
                  <a:gd name="T77" fmla="*/ 174 h 232"/>
                  <a:gd name="T78" fmla="*/ 246 w 444"/>
                  <a:gd name="T79" fmla="*/ 164 h 232"/>
                  <a:gd name="T80" fmla="*/ 244 w 444"/>
                  <a:gd name="T81" fmla="*/ 158 h 232"/>
                  <a:gd name="T82" fmla="*/ 250 w 444"/>
                  <a:gd name="T83" fmla="*/ 144 h 232"/>
                  <a:gd name="T84" fmla="*/ 252 w 444"/>
                  <a:gd name="T85" fmla="*/ 134 h 232"/>
                  <a:gd name="T86" fmla="*/ 272 w 444"/>
                  <a:gd name="T87" fmla="*/ 124 h 232"/>
                  <a:gd name="T88" fmla="*/ 294 w 444"/>
                  <a:gd name="T89" fmla="*/ 122 h 232"/>
                  <a:gd name="T90" fmla="*/ 318 w 444"/>
                  <a:gd name="T91" fmla="*/ 104 h 232"/>
                  <a:gd name="T92" fmla="*/ 372 w 444"/>
                  <a:gd name="T93" fmla="*/ 74 h 232"/>
                  <a:gd name="T94" fmla="*/ 392 w 444"/>
                  <a:gd name="T95" fmla="*/ 58 h 232"/>
                  <a:gd name="T96" fmla="*/ 434 w 444"/>
                  <a:gd name="T97" fmla="*/ 42 h 232"/>
                  <a:gd name="T98" fmla="*/ 438 w 444"/>
                  <a:gd name="T99" fmla="*/ 24 h 232"/>
                  <a:gd name="T100" fmla="*/ 390 w 444"/>
                  <a:gd name="T101" fmla="*/ 12 h 232"/>
                  <a:gd name="T102" fmla="*/ 316 w 444"/>
                  <a:gd name="T103" fmla="*/ 2 h 232"/>
                  <a:gd name="T104" fmla="*/ 294 w 444"/>
                  <a:gd name="T105" fmla="*/ 4 h 232"/>
                  <a:gd name="T106" fmla="*/ 270 w 444"/>
                  <a:gd name="T107" fmla="*/ 2 h 232"/>
                  <a:gd name="T108" fmla="*/ 260 w 444"/>
                  <a:gd name="T109" fmla="*/ 10 h 232"/>
                  <a:gd name="T110" fmla="*/ 214 w 444"/>
                  <a:gd name="T111"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4" h="232">
                    <a:moveTo>
                      <a:pt x="214" y="0"/>
                    </a:moveTo>
                    <a:lnTo>
                      <a:pt x="214" y="0"/>
                    </a:lnTo>
                    <a:lnTo>
                      <a:pt x="212" y="0"/>
                    </a:lnTo>
                    <a:lnTo>
                      <a:pt x="212" y="0"/>
                    </a:lnTo>
                    <a:lnTo>
                      <a:pt x="210" y="4"/>
                    </a:lnTo>
                    <a:lnTo>
                      <a:pt x="212" y="10"/>
                    </a:lnTo>
                    <a:lnTo>
                      <a:pt x="212" y="10"/>
                    </a:lnTo>
                    <a:lnTo>
                      <a:pt x="214" y="12"/>
                    </a:lnTo>
                    <a:lnTo>
                      <a:pt x="220" y="18"/>
                    </a:lnTo>
                    <a:lnTo>
                      <a:pt x="222" y="22"/>
                    </a:lnTo>
                    <a:lnTo>
                      <a:pt x="216" y="16"/>
                    </a:lnTo>
                    <a:lnTo>
                      <a:pt x="216" y="16"/>
                    </a:lnTo>
                    <a:lnTo>
                      <a:pt x="216" y="16"/>
                    </a:lnTo>
                    <a:lnTo>
                      <a:pt x="210" y="12"/>
                    </a:lnTo>
                    <a:lnTo>
                      <a:pt x="210" y="12"/>
                    </a:lnTo>
                    <a:lnTo>
                      <a:pt x="208" y="12"/>
                    </a:lnTo>
                    <a:lnTo>
                      <a:pt x="198" y="8"/>
                    </a:lnTo>
                    <a:lnTo>
                      <a:pt x="198" y="8"/>
                    </a:lnTo>
                    <a:lnTo>
                      <a:pt x="198" y="8"/>
                    </a:lnTo>
                    <a:lnTo>
                      <a:pt x="182" y="6"/>
                    </a:lnTo>
                    <a:lnTo>
                      <a:pt x="182" y="6"/>
                    </a:lnTo>
                    <a:lnTo>
                      <a:pt x="180" y="6"/>
                    </a:lnTo>
                    <a:lnTo>
                      <a:pt x="180" y="6"/>
                    </a:lnTo>
                    <a:lnTo>
                      <a:pt x="178" y="6"/>
                    </a:lnTo>
                    <a:lnTo>
                      <a:pt x="168" y="12"/>
                    </a:lnTo>
                    <a:lnTo>
                      <a:pt x="156" y="12"/>
                    </a:lnTo>
                    <a:lnTo>
                      <a:pt x="156" y="12"/>
                    </a:lnTo>
                    <a:lnTo>
                      <a:pt x="154" y="12"/>
                    </a:lnTo>
                    <a:lnTo>
                      <a:pt x="148" y="16"/>
                    </a:lnTo>
                    <a:lnTo>
                      <a:pt x="138" y="18"/>
                    </a:lnTo>
                    <a:lnTo>
                      <a:pt x="138" y="18"/>
                    </a:lnTo>
                    <a:lnTo>
                      <a:pt x="134" y="18"/>
                    </a:lnTo>
                    <a:lnTo>
                      <a:pt x="130" y="24"/>
                    </a:lnTo>
                    <a:lnTo>
                      <a:pt x="130" y="24"/>
                    </a:lnTo>
                    <a:lnTo>
                      <a:pt x="130" y="28"/>
                    </a:lnTo>
                    <a:lnTo>
                      <a:pt x="130" y="28"/>
                    </a:lnTo>
                    <a:lnTo>
                      <a:pt x="132" y="30"/>
                    </a:lnTo>
                    <a:lnTo>
                      <a:pt x="138" y="34"/>
                    </a:lnTo>
                    <a:lnTo>
                      <a:pt x="136" y="34"/>
                    </a:lnTo>
                    <a:lnTo>
                      <a:pt x="122" y="30"/>
                    </a:lnTo>
                    <a:lnTo>
                      <a:pt x="112" y="24"/>
                    </a:lnTo>
                    <a:lnTo>
                      <a:pt x="112" y="24"/>
                    </a:lnTo>
                    <a:lnTo>
                      <a:pt x="110" y="24"/>
                    </a:lnTo>
                    <a:lnTo>
                      <a:pt x="96" y="24"/>
                    </a:lnTo>
                    <a:lnTo>
                      <a:pt x="96" y="24"/>
                    </a:lnTo>
                    <a:lnTo>
                      <a:pt x="92" y="26"/>
                    </a:lnTo>
                    <a:lnTo>
                      <a:pt x="88" y="34"/>
                    </a:lnTo>
                    <a:lnTo>
                      <a:pt x="88" y="34"/>
                    </a:lnTo>
                    <a:lnTo>
                      <a:pt x="88" y="36"/>
                    </a:lnTo>
                    <a:lnTo>
                      <a:pt x="88" y="38"/>
                    </a:lnTo>
                    <a:lnTo>
                      <a:pt x="90" y="40"/>
                    </a:lnTo>
                    <a:lnTo>
                      <a:pt x="88" y="40"/>
                    </a:lnTo>
                    <a:lnTo>
                      <a:pt x="76" y="40"/>
                    </a:lnTo>
                    <a:lnTo>
                      <a:pt x="70" y="38"/>
                    </a:lnTo>
                    <a:lnTo>
                      <a:pt x="70" y="38"/>
                    </a:lnTo>
                    <a:lnTo>
                      <a:pt x="68" y="36"/>
                    </a:lnTo>
                    <a:lnTo>
                      <a:pt x="52" y="36"/>
                    </a:lnTo>
                    <a:lnTo>
                      <a:pt x="52" y="36"/>
                    </a:lnTo>
                    <a:lnTo>
                      <a:pt x="50" y="38"/>
                    </a:lnTo>
                    <a:lnTo>
                      <a:pt x="44" y="40"/>
                    </a:lnTo>
                    <a:lnTo>
                      <a:pt x="36" y="44"/>
                    </a:lnTo>
                    <a:lnTo>
                      <a:pt x="14" y="44"/>
                    </a:lnTo>
                    <a:lnTo>
                      <a:pt x="14" y="44"/>
                    </a:lnTo>
                    <a:lnTo>
                      <a:pt x="12" y="44"/>
                    </a:lnTo>
                    <a:lnTo>
                      <a:pt x="2" y="54"/>
                    </a:lnTo>
                    <a:lnTo>
                      <a:pt x="2" y="54"/>
                    </a:lnTo>
                    <a:lnTo>
                      <a:pt x="0" y="56"/>
                    </a:lnTo>
                    <a:lnTo>
                      <a:pt x="0" y="58"/>
                    </a:lnTo>
                    <a:lnTo>
                      <a:pt x="0" y="58"/>
                    </a:lnTo>
                    <a:lnTo>
                      <a:pt x="2" y="60"/>
                    </a:lnTo>
                    <a:lnTo>
                      <a:pt x="4" y="60"/>
                    </a:lnTo>
                    <a:lnTo>
                      <a:pt x="16" y="60"/>
                    </a:lnTo>
                    <a:lnTo>
                      <a:pt x="16" y="60"/>
                    </a:lnTo>
                    <a:lnTo>
                      <a:pt x="18" y="60"/>
                    </a:lnTo>
                    <a:lnTo>
                      <a:pt x="20" y="60"/>
                    </a:lnTo>
                    <a:lnTo>
                      <a:pt x="18" y="64"/>
                    </a:lnTo>
                    <a:lnTo>
                      <a:pt x="18" y="64"/>
                    </a:lnTo>
                    <a:lnTo>
                      <a:pt x="20" y="68"/>
                    </a:lnTo>
                    <a:lnTo>
                      <a:pt x="20" y="68"/>
                    </a:lnTo>
                    <a:lnTo>
                      <a:pt x="22" y="70"/>
                    </a:lnTo>
                    <a:lnTo>
                      <a:pt x="22" y="70"/>
                    </a:lnTo>
                    <a:lnTo>
                      <a:pt x="24" y="70"/>
                    </a:lnTo>
                    <a:lnTo>
                      <a:pt x="24" y="70"/>
                    </a:lnTo>
                    <a:lnTo>
                      <a:pt x="24" y="70"/>
                    </a:lnTo>
                    <a:lnTo>
                      <a:pt x="24" y="72"/>
                    </a:lnTo>
                    <a:lnTo>
                      <a:pt x="24" y="72"/>
                    </a:lnTo>
                    <a:lnTo>
                      <a:pt x="24" y="74"/>
                    </a:lnTo>
                    <a:lnTo>
                      <a:pt x="26" y="74"/>
                    </a:lnTo>
                    <a:lnTo>
                      <a:pt x="36" y="78"/>
                    </a:lnTo>
                    <a:lnTo>
                      <a:pt x="36" y="78"/>
                    </a:lnTo>
                    <a:lnTo>
                      <a:pt x="38" y="78"/>
                    </a:lnTo>
                    <a:lnTo>
                      <a:pt x="38" y="78"/>
                    </a:lnTo>
                    <a:lnTo>
                      <a:pt x="38" y="78"/>
                    </a:lnTo>
                    <a:lnTo>
                      <a:pt x="60" y="76"/>
                    </a:lnTo>
                    <a:lnTo>
                      <a:pt x="76" y="76"/>
                    </a:lnTo>
                    <a:lnTo>
                      <a:pt x="76" y="76"/>
                    </a:lnTo>
                    <a:lnTo>
                      <a:pt x="76" y="76"/>
                    </a:lnTo>
                    <a:lnTo>
                      <a:pt x="90" y="72"/>
                    </a:lnTo>
                    <a:lnTo>
                      <a:pt x="90" y="72"/>
                    </a:lnTo>
                    <a:lnTo>
                      <a:pt x="88" y="74"/>
                    </a:lnTo>
                    <a:lnTo>
                      <a:pt x="82" y="78"/>
                    </a:lnTo>
                    <a:lnTo>
                      <a:pt x="82" y="78"/>
                    </a:lnTo>
                    <a:lnTo>
                      <a:pt x="80" y="80"/>
                    </a:lnTo>
                    <a:lnTo>
                      <a:pt x="76" y="88"/>
                    </a:lnTo>
                    <a:lnTo>
                      <a:pt x="76" y="88"/>
                    </a:lnTo>
                    <a:lnTo>
                      <a:pt x="76" y="92"/>
                    </a:lnTo>
                    <a:lnTo>
                      <a:pt x="76" y="92"/>
                    </a:lnTo>
                    <a:lnTo>
                      <a:pt x="78" y="94"/>
                    </a:lnTo>
                    <a:lnTo>
                      <a:pt x="82" y="96"/>
                    </a:lnTo>
                    <a:lnTo>
                      <a:pt x="82" y="96"/>
                    </a:lnTo>
                    <a:lnTo>
                      <a:pt x="80" y="96"/>
                    </a:lnTo>
                    <a:lnTo>
                      <a:pt x="78" y="104"/>
                    </a:lnTo>
                    <a:lnTo>
                      <a:pt x="78" y="104"/>
                    </a:lnTo>
                    <a:lnTo>
                      <a:pt x="76" y="104"/>
                    </a:lnTo>
                    <a:lnTo>
                      <a:pt x="76" y="118"/>
                    </a:lnTo>
                    <a:lnTo>
                      <a:pt x="76" y="118"/>
                    </a:lnTo>
                    <a:lnTo>
                      <a:pt x="78" y="120"/>
                    </a:lnTo>
                    <a:lnTo>
                      <a:pt x="80" y="122"/>
                    </a:lnTo>
                    <a:lnTo>
                      <a:pt x="86" y="122"/>
                    </a:lnTo>
                    <a:lnTo>
                      <a:pt x="86" y="122"/>
                    </a:lnTo>
                    <a:lnTo>
                      <a:pt x="88" y="124"/>
                    </a:lnTo>
                    <a:lnTo>
                      <a:pt x="96" y="124"/>
                    </a:lnTo>
                    <a:lnTo>
                      <a:pt x="102" y="128"/>
                    </a:lnTo>
                    <a:lnTo>
                      <a:pt x="114" y="142"/>
                    </a:lnTo>
                    <a:lnTo>
                      <a:pt x="114" y="142"/>
                    </a:lnTo>
                    <a:lnTo>
                      <a:pt x="114" y="144"/>
                    </a:lnTo>
                    <a:lnTo>
                      <a:pt x="106" y="142"/>
                    </a:lnTo>
                    <a:lnTo>
                      <a:pt x="106" y="142"/>
                    </a:lnTo>
                    <a:lnTo>
                      <a:pt x="106" y="142"/>
                    </a:lnTo>
                    <a:lnTo>
                      <a:pt x="106" y="142"/>
                    </a:lnTo>
                    <a:lnTo>
                      <a:pt x="104" y="142"/>
                    </a:lnTo>
                    <a:lnTo>
                      <a:pt x="96" y="144"/>
                    </a:lnTo>
                    <a:lnTo>
                      <a:pt x="80" y="144"/>
                    </a:lnTo>
                    <a:lnTo>
                      <a:pt x="80" y="144"/>
                    </a:lnTo>
                    <a:lnTo>
                      <a:pt x="80" y="144"/>
                    </a:lnTo>
                    <a:lnTo>
                      <a:pt x="72" y="148"/>
                    </a:lnTo>
                    <a:lnTo>
                      <a:pt x="72" y="148"/>
                    </a:lnTo>
                    <a:lnTo>
                      <a:pt x="70" y="148"/>
                    </a:lnTo>
                    <a:lnTo>
                      <a:pt x="62" y="158"/>
                    </a:lnTo>
                    <a:lnTo>
                      <a:pt x="62" y="158"/>
                    </a:lnTo>
                    <a:lnTo>
                      <a:pt x="60" y="160"/>
                    </a:lnTo>
                    <a:lnTo>
                      <a:pt x="62" y="162"/>
                    </a:lnTo>
                    <a:lnTo>
                      <a:pt x="70" y="170"/>
                    </a:lnTo>
                    <a:lnTo>
                      <a:pt x="70" y="170"/>
                    </a:lnTo>
                    <a:lnTo>
                      <a:pt x="72" y="172"/>
                    </a:lnTo>
                    <a:lnTo>
                      <a:pt x="72" y="172"/>
                    </a:lnTo>
                    <a:lnTo>
                      <a:pt x="72" y="172"/>
                    </a:lnTo>
                    <a:lnTo>
                      <a:pt x="82" y="170"/>
                    </a:lnTo>
                    <a:lnTo>
                      <a:pt x="92" y="172"/>
                    </a:lnTo>
                    <a:lnTo>
                      <a:pt x="92" y="172"/>
                    </a:lnTo>
                    <a:lnTo>
                      <a:pt x="94" y="172"/>
                    </a:lnTo>
                    <a:lnTo>
                      <a:pt x="94" y="172"/>
                    </a:lnTo>
                    <a:lnTo>
                      <a:pt x="96" y="172"/>
                    </a:lnTo>
                    <a:lnTo>
                      <a:pt x="102" y="166"/>
                    </a:lnTo>
                    <a:lnTo>
                      <a:pt x="104" y="166"/>
                    </a:lnTo>
                    <a:lnTo>
                      <a:pt x="104" y="166"/>
                    </a:lnTo>
                    <a:lnTo>
                      <a:pt x="104" y="166"/>
                    </a:lnTo>
                    <a:lnTo>
                      <a:pt x="104" y="168"/>
                    </a:lnTo>
                    <a:lnTo>
                      <a:pt x="104" y="168"/>
                    </a:lnTo>
                    <a:lnTo>
                      <a:pt x="98" y="172"/>
                    </a:lnTo>
                    <a:lnTo>
                      <a:pt x="98" y="172"/>
                    </a:lnTo>
                    <a:lnTo>
                      <a:pt x="98" y="174"/>
                    </a:lnTo>
                    <a:lnTo>
                      <a:pt x="94" y="180"/>
                    </a:lnTo>
                    <a:lnTo>
                      <a:pt x="94" y="180"/>
                    </a:lnTo>
                    <a:lnTo>
                      <a:pt x="94" y="182"/>
                    </a:lnTo>
                    <a:lnTo>
                      <a:pt x="94" y="182"/>
                    </a:lnTo>
                    <a:lnTo>
                      <a:pt x="96" y="186"/>
                    </a:lnTo>
                    <a:lnTo>
                      <a:pt x="100" y="186"/>
                    </a:lnTo>
                    <a:lnTo>
                      <a:pt x="96" y="186"/>
                    </a:lnTo>
                    <a:lnTo>
                      <a:pt x="90" y="182"/>
                    </a:lnTo>
                    <a:lnTo>
                      <a:pt x="86" y="176"/>
                    </a:lnTo>
                    <a:lnTo>
                      <a:pt x="86" y="176"/>
                    </a:lnTo>
                    <a:lnTo>
                      <a:pt x="82" y="174"/>
                    </a:lnTo>
                    <a:lnTo>
                      <a:pt x="60" y="174"/>
                    </a:lnTo>
                    <a:lnTo>
                      <a:pt x="60" y="174"/>
                    </a:lnTo>
                    <a:lnTo>
                      <a:pt x="56" y="176"/>
                    </a:lnTo>
                    <a:lnTo>
                      <a:pt x="56" y="178"/>
                    </a:lnTo>
                    <a:lnTo>
                      <a:pt x="56" y="186"/>
                    </a:lnTo>
                    <a:lnTo>
                      <a:pt x="56" y="186"/>
                    </a:lnTo>
                    <a:lnTo>
                      <a:pt x="56" y="188"/>
                    </a:lnTo>
                    <a:lnTo>
                      <a:pt x="64" y="194"/>
                    </a:lnTo>
                    <a:lnTo>
                      <a:pt x="64" y="194"/>
                    </a:lnTo>
                    <a:lnTo>
                      <a:pt x="64" y="196"/>
                    </a:lnTo>
                    <a:lnTo>
                      <a:pt x="54" y="196"/>
                    </a:lnTo>
                    <a:lnTo>
                      <a:pt x="54" y="196"/>
                    </a:lnTo>
                    <a:lnTo>
                      <a:pt x="54" y="196"/>
                    </a:lnTo>
                    <a:lnTo>
                      <a:pt x="40" y="198"/>
                    </a:lnTo>
                    <a:lnTo>
                      <a:pt x="40" y="198"/>
                    </a:lnTo>
                    <a:lnTo>
                      <a:pt x="38" y="202"/>
                    </a:lnTo>
                    <a:lnTo>
                      <a:pt x="34" y="212"/>
                    </a:lnTo>
                    <a:lnTo>
                      <a:pt x="34" y="212"/>
                    </a:lnTo>
                    <a:lnTo>
                      <a:pt x="36" y="216"/>
                    </a:lnTo>
                    <a:lnTo>
                      <a:pt x="42" y="224"/>
                    </a:lnTo>
                    <a:lnTo>
                      <a:pt x="42" y="224"/>
                    </a:lnTo>
                    <a:lnTo>
                      <a:pt x="46" y="224"/>
                    </a:lnTo>
                    <a:lnTo>
                      <a:pt x="46" y="224"/>
                    </a:lnTo>
                    <a:lnTo>
                      <a:pt x="48" y="224"/>
                    </a:lnTo>
                    <a:lnTo>
                      <a:pt x="54" y="220"/>
                    </a:lnTo>
                    <a:lnTo>
                      <a:pt x="56" y="224"/>
                    </a:lnTo>
                    <a:lnTo>
                      <a:pt x="56" y="224"/>
                    </a:lnTo>
                    <a:lnTo>
                      <a:pt x="60" y="224"/>
                    </a:lnTo>
                    <a:lnTo>
                      <a:pt x="60" y="224"/>
                    </a:lnTo>
                    <a:lnTo>
                      <a:pt x="62" y="224"/>
                    </a:lnTo>
                    <a:lnTo>
                      <a:pt x="64" y="222"/>
                    </a:lnTo>
                    <a:lnTo>
                      <a:pt x="66" y="224"/>
                    </a:lnTo>
                    <a:lnTo>
                      <a:pt x="66" y="224"/>
                    </a:lnTo>
                    <a:lnTo>
                      <a:pt x="68" y="224"/>
                    </a:lnTo>
                    <a:lnTo>
                      <a:pt x="68" y="224"/>
                    </a:lnTo>
                    <a:lnTo>
                      <a:pt x="70" y="224"/>
                    </a:lnTo>
                    <a:lnTo>
                      <a:pt x="76" y="220"/>
                    </a:lnTo>
                    <a:lnTo>
                      <a:pt x="80" y="224"/>
                    </a:lnTo>
                    <a:lnTo>
                      <a:pt x="80" y="224"/>
                    </a:lnTo>
                    <a:lnTo>
                      <a:pt x="82" y="224"/>
                    </a:lnTo>
                    <a:lnTo>
                      <a:pt x="112" y="224"/>
                    </a:lnTo>
                    <a:lnTo>
                      <a:pt x="112" y="224"/>
                    </a:lnTo>
                    <a:lnTo>
                      <a:pt x="114" y="222"/>
                    </a:lnTo>
                    <a:lnTo>
                      <a:pt x="116" y="222"/>
                    </a:lnTo>
                    <a:lnTo>
                      <a:pt x="120" y="224"/>
                    </a:lnTo>
                    <a:lnTo>
                      <a:pt x="120" y="224"/>
                    </a:lnTo>
                    <a:lnTo>
                      <a:pt x="122" y="224"/>
                    </a:lnTo>
                    <a:lnTo>
                      <a:pt x="122" y="224"/>
                    </a:lnTo>
                    <a:lnTo>
                      <a:pt x="124" y="224"/>
                    </a:lnTo>
                    <a:lnTo>
                      <a:pt x="128" y="220"/>
                    </a:lnTo>
                    <a:lnTo>
                      <a:pt x="136" y="222"/>
                    </a:lnTo>
                    <a:lnTo>
                      <a:pt x="136" y="222"/>
                    </a:lnTo>
                    <a:lnTo>
                      <a:pt x="138" y="222"/>
                    </a:lnTo>
                    <a:lnTo>
                      <a:pt x="138" y="222"/>
                    </a:lnTo>
                    <a:lnTo>
                      <a:pt x="138" y="222"/>
                    </a:lnTo>
                    <a:lnTo>
                      <a:pt x="148" y="222"/>
                    </a:lnTo>
                    <a:lnTo>
                      <a:pt x="154" y="224"/>
                    </a:lnTo>
                    <a:lnTo>
                      <a:pt x="154" y="228"/>
                    </a:lnTo>
                    <a:lnTo>
                      <a:pt x="154" y="228"/>
                    </a:lnTo>
                    <a:lnTo>
                      <a:pt x="154" y="230"/>
                    </a:lnTo>
                    <a:lnTo>
                      <a:pt x="154" y="230"/>
                    </a:lnTo>
                    <a:lnTo>
                      <a:pt x="158" y="232"/>
                    </a:lnTo>
                    <a:lnTo>
                      <a:pt x="158" y="232"/>
                    </a:lnTo>
                    <a:lnTo>
                      <a:pt x="158" y="232"/>
                    </a:lnTo>
                    <a:lnTo>
                      <a:pt x="172" y="230"/>
                    </a:lnTo>
                    <a:lnTo>
                      <a:pt x="172" y="230"/>
                    </a:lnTo>
                    <a:lnTo>
                      <a:pt x="174" y="230"/>
                    </a:lnTo>
                    <a:lnTo>
                      <a:pt x="188" y="224"/>
                    </a:lnTo>
                    <a:lnTo>
                      <a:pt x="200" y="220"/>
                    </a:lnTo>
                    <a:lnTo>
                      <a:pt x="200" y="220"/>
                    </a:lnTo>
                    <a:lnTo>
                      <a:pt x="200" y="220"/>
                    </a:lnTo>
                    <a:lnTo>
                      <a:pt x="206" y="216"/>
                    </a:lnTo>
                    <a:lnTo>
                      <a:pt x="206" y="216"/>
                    </a:lnTo>
                    <a:lnTo>
                      <a:pt x="208" y="216"/>
                    </a:lnTo>
                    <a:lnTo>
                      <a:pt x="208" y="212"/>
                    </a:lnTo>
                    <a:lnTo>
                      <a:pt x="206" y="204"/>
                    </a:lnTo>
                    <a:lnTo>
                      <a:pt x="206" y="204"/>
                    </a:lnTo>
                    <a:lnTo>
                      <a:pt x="204" y="202"/>
                    </a:lnTo>
                    <a:lnTo>
                      <a:pt x="202" y="198"/>
                    </a:lnTo>
                    <a:lnTo>
                      <a:pt x="202" y="198"/>
                    </a:lnTo>
                    <a:lnTo>
                      <a:pt x="198" y="198"/>
                    </a:lnTo>
                    <a:lnTo>
                      <a:pt x="198" y="198"/>
                    </a:lnTo>
                    <a:lnTo>
                      <a:pt x="196" y="198"/>
                    </a:lnTo>
                    <a:lnTo>
                      <a:pt x="192" y="202"/>
                    </a:lnTo>
                    <a:lnTo>
                      <a:pt x="190" y="204"/>
                    </a:lnTo>
                    <a:lnTo>
                      <a:pt x="190" y="204"/>
                    </a:lnTo>
                    <a:lnTo>
                      <a:pt x="188" y="198"/>
                    </a:lnTo>
                    <a:lnTo>
                      <a:pt x="188" y="198"/>
                    </a:lnTo>
                    <a:lnTo>
                      <a:pt x="186" y="196"/>
                    </a:lnTo>
                    <a:lnTo>
                      <a:pt x="192" y="196"/>
                    </a:lnTo>
                    <a:lnTo>
                      <a:pt x="192" y="196"/>
                    </a:lnTo>
                    <a:lnTo>
                      <a:pt x="194" y="196"/>
                    </a:lnTo>
                    <a:lnTo>
                      <a:pt x="202" y="190"/>
                    </a:lnTo>
                    <a:lnTo>
                      <a:pt x="202" y="190"/>
                    </a:lnTo>
                    <a:lnTo>
                      <a:pt x="204" y="188"/>
                    </a:lnTo>
                    <a:lnTo>
                      <a:pt x="206" y="180"/>
                    </a:lnTo>
                    <a:lnTo>
                      <a:pt x="230" y="178"/>
                    </a:lnTo>
                    <a:lnTo>
                      <a:pt x="230" y="178"/>
                    </a:lnTo>
                    <a:lnTo>
                      <a:pt x="234" y="178"/>
                    </a:lnTo>
                    <a:lnTo>
                      <a:pt x="236" y="174"/>
                    </a:lnTo>
                    <a:lnTo>
                      <a:pt x="236" y="174"/>
                    </a:lnTo>
                    <a:lnTo>
                      <a:pt x="238" y="172"/>
                    </a:lnTo>
                    <a:lnTo>
                      <a:pt x="238" y="170"/>
                    </a:lnTo>
                    <a:lnTo>
                      <a:pt x="244" y="166"/>
                    </a:lnTo>
                    <a:lnTo>
                      <a:pt x="244" y="166"/>
                    </a:lnTo>
                    <a:lnTo>
                      <a:pt x="246" y="164"/>
                    </a:lnTo>
                    <a:lnTo>
                      <a:pt x="246" y="164"/>
                    </a:lnTo>
                    <a:lnTo>
                      <a:pt x="242" y="160"/>
                    </a:lnTo>
                    <a:lnTo>
                      <a:pt x="240" y="158"/>
                    </a:lnTo>
                    <a:lnTo>
                      <a:pt x="242" y="158"/>
                    </a:lnTo>
                    <a:lnTo>
                      <a:pt x="242" y="158"/>
                    </a:lnTo>
                    <a:lnTo>
                      <a:pt x="242" y="158"/>
                    </a:lnTo>
                    <a:lnTo>
                      <a:pt x="242" y="158"/>
                    </a:lnTo>
                    <a:lnTo>
                      <a:pt x="244" y="158"/>
                    </a:lnTo>
                    <a:lnTo>
                      <a:pt x="248" y="156"/>
                    </a:lnTo>
                    <a:lnTo>
                      <a:pt x="248" y="156"/>
                    </a:lnTo>
                    <a:lnTo>
                      <a:pt x="250" y="152"/>
                    </a:lnTo>
                    <a:lnTo>
                      <a:pt x="250" y="148"/>
                    </a:lnTo>
                    <a:lnTo>
                      <a:pt x="250" y="148"/>
                    </a:lnTo>
                    <a:lnTo>
                      <a:pt x="248" y="144"/>
                    </a:lnTo>
                    <a:lnTo>
                      <a:pt x="250" y="144"/>
                    </a:lnTo>
                    <a:lnTo>
                      <a:pt x="250" y="144"/>
                    </a:lnTo>
                    <a:lnTo>
                      <a:pt x="254" y="142"/>
                    </a:lnTo>
                    <a:lnTo>
                      <a:pt x="254" y="142"/>
                    </a:lnTo>
                    <a:lnTo>
                      <a:pt x="254" y="138"/>
                    </a:lnTo>
                    <a:lnTo>
                      <a:pt x="250" y="134"/>
                    </a:lnTo>
                    <a:lnTo>
                      <a:pt x="250" y="134"/>
                    </a:lnTo>
                    <a:lnTo>
                      <a:pt x="252" y="134"/>
                    </a:lnTo>
                    <a:lnTo>
                      <a:pt x="260" y="130"/>
                    </a:lnTo>
                    <a:lnTo>
                      <a:pt x="266" y="130"/>
                    </a:lnTo>
                    <a:lnTo>
                      <a:pt x="268" y="130"/>
                    </a:lnTo>
                    <a:lnTo>
                      <a:pt x="268" y="130"/>
                    </a:lnTo>
                    <a:lnTo>
                      <a:pt x="270" y="130"/>
                    </a:lnTo>
                    <a:lnTo>
                      <a:pt x="272" y="126"/>
                    </a:lnTo>
                    <a:lnTo>
                      <a:pt x="272" y="124"/>
                    </a:lnTo>
                    <a:lnTo>
                      <a:pt x="272" y="122"/>
                    </a:lnTo>
                    <a:lnTo>
                      <a:pt x="276" y="126"/>
                    </a:lnTo>
                    <a:lnTo>
                      <a:pt x="276" y="126"/>
                    </a:lnTo>
                    <a:lnTo>
                      <a:pt x="278" y="126"/>
                    </a:lnTo>
                    <a:lnTo>
                      <a:pt x="278" y="126"/>
                    </a:lnTo>
                    <a:lnTo>
                      <a:pt x="280" y="126"/>
                    </a:lnTo>
                    <a:lnTo>
                      <a:pt x="294" y="122"/>
                    </a:lnTo>
                    <a:lnTo>
                      <a:pt x="294" y="122"/>
                    </a:lnTo>
                    <a:lnTo>
                      <a:pt x="296" y="122"/>
                    </a:lnTo>
                    <a:lnTo>
                      <a:pt x="306" y="114"/>
                    </a:lnTo>
                    <a:lnTo>
                      <a:pt x="306" y="114"/>
                    </a:lnTo>
                    <a:lnTo>
                      <a:pt x="308" y="112"/>
                    </a:lnTo>
                    <a:lnTo>
                      <a:pt x="310" y="104"/>
                    </a:lnTo>
                    <a:lnTo>
                      <a:pt x="318" y="104"/>
                    </a:lnTo>
                    <a:lnTo>
                      <a:pt x="318" y="104"/>
                    </a:lnTo>
                    <a:lnTo>
                      <a:pt x="320" y="102"/>
                    </a:lnTo>
                    <a:lnTo>
                      <a:pt x="336" y="90"/>
                    </a:lnTo>
                    <a:lnTo>
                      <a:pt x="358" y="84"/>
                    </a:lnTo>
                    <a:lnTo>
                      <a:pt x="358" y="84"/>
                    </a:lnTo>
                    <a:lnTo>
                      <a:pt x="360" y="84"/>
                    </a:lnTo>
                    <a:lnTo>
                      <a:pt x="372" y="74"/>
                    </a:lnTo>
                    <a:lnTo>
                      <a:pt x="392" y="68"/>
                    </a:lnTo>
                    <a:lnTo>
                      <a:pt x="392" y="68"/>
                    </a:lnTo>
                    <a:lnTo>
                      <a:pt x="394" y="66"/>
                    </a:lnTo>
                    <a:lnTo>
                      <a:pt x="394" y="66"/>
                    </a:lnTo>
                    <a:lnTo>
                      <a:pt x="394" y="62"/>
                    </a:lnTo>
                    <a:lnTo>
                      <a:pt x="392" y="58"/>
                    </a:lnTo>
                    <a:lnTo>
                      <a:pt x="392" y="58"/>
                    </a:lnTo>
                    <a:lnTo>
                      <a:pt x="392" y="58"/>
                    </a:lnTo>
                    <a:lnTo>
                      <a:pt x="398" y="58"/>
                    </a:lnTo>
                    <a:lnTo>
                      <a:pt x="398" y="58"/>
                    </a:lnTo>
                    <a:lnTo>
                      <a:pt x="400" y="56"/>
                    </a:lnTo>
                    <a:lnTo>
                      <a:pt x="414" y="50"/>
                    </a:lnTo>
                    <a:lnTo>
                      <a:pt x="434" y="42"/>
                    </a:lnTo>
                    <a:lnTo>
                      <a:pt x="434" y="42"/>
                    </a:lnTo>
                    <a:lnTo>
                      <a:pt x="436" y="42"/>
                    </a:lnTo>
                    <a:lnTo>
                      <a:pt x="442" y="38"/>
                    </a:lnTo>
                    <a:lnTo>
                      <a:pt x="442" y="38"/>
                    </a:lnTo>
                    <a:lnTo>
                      <a:pt x="444" y="36"/>
                    </a:lnTo>
                    <a:lnTo>
                      <a:pt x="444" y="36"/>
                    </a:lnTo>
                    <a:lnTo>
                      <a:pt x="444" y="34"/>
                    </a:lnTo>
                    <a:lnTo>
                      <a:pt x="438" y="24"/>
                    </a:lnTo>
                    <a:lnTo>
                      <a:pt x="438" y="24"/>
                    </a:lnTo>
                    <a:lnTo>
                      <a:pt x="436" y="22"/>
                    </a:lnTo>
                    <a:lnTo>
                      <a:pt x="416" y="22"/>
                    </a:lnTo>
                    <a:lnTo>
                      <a:pt x="410" y="14"/>
                    </a:lnTo>
                    <a:lnTo>
                      <a:pt x="410" y="14"/>
                    </a:lnTo>
                    <a:lnTo>
                      <a:pt x="406" y="12"/>
                    </a:lnTo>
                    <a:lnTo>
                      <a:pt x="390" y="12"/>
                    </a:lnTo>
                    <a:lnTo>
                      <a:pt x="370" y="12"/>
                    </a:lnTo>
                    <a:lnTo>
                      <a:pt x="370" y="12"/>
                    </a:lnTo>
                    <a:lnTo>
                      <a:pt x="370" y="8"/>
                    </a:lnTo>
                    <a:lnTo>
                      <a:pt x="370" y="8"/>
                    </a:lnTo>
                    <a:lnTo>
                      <a:pt x="366" y="6"/>
                    </a:lnTo>
                    <a:lnTo>
                      <a:pt x="330" y="4"/>
                    </a:lnTo>
                    <a:lnTo>
                      <a:pt x="316" y="2"/>
                    </a:lnTo>
                    <a:lnTo>
                      <a:pt x="316" y="2"/>
                    </a:lnTo>
                    <a:lnTo>
                      <a:pt x="316" y="2"/>
                    </a:lnTo>
                    <a:lnTo>
                      <a:pt x="316" y="2"/>
                    </a:lnTo>
                    <a:lnTo>
                      <a:pt x="316" y="2"/>
                    </a:lnTo>
                    <a:lnTo>
                      <a:pt x="298" y="2"/>
                    </a:lnTo>
                    <a:lnTo>
                      <a:pt x="298" y="2"/>
                    </a:lnTo>
                    <a:lnTo>
                      <a:pt x="294" y="4"/>
                    </a:lnTo>
                    <a:lnTo>
                      <a:pt x="294" y="6"/>
                    </a:lnTo>
                    <a:lnTo>
                      <a:pt x="290" y="4"/>
                    </a:lnTo>
                    <a:lnTo>
                      <a:pt x="290" y="4"/>
                    </a:lnTo>
                    <a:lnTo>
                      <a:pt x="288" y="2"/>
                    </a:lnTo>
                    <a:lnTo>
                      <a:pt x="270" y="2"/>
                    </a:lnTo>
                    <a:lnTo>
                      <a:pt x="270" y="2"/>
                    </a:lnTo>
                    <a:lnTo>
                      <a:pt x="270" y="2"/>
                    </a:lnTo>
                    <a:lnTo>
                      <a:pt x="270" y="2"/>
                    </a:lnTo>
                    <a:lnTo>
                      <a:pt x="268" y="2"/>
                    </a:lnTo>
                    <a:lnTo>
                      <a:pt x="266" y="4"/>
                    </a:lnTo>
                    <a:lnTo>
                      <a:pt x="264" y="12"/>
                    </a:lnTo>
                    <a:lnTo>
                      <a:pt x="264" y="12"/>
                    </a:lnTo>
                    <a:lnTo>
                      <a:pt x="264" y="12"/>
                    </a:lnTo>
                    <a:lnTo>
                      <a:pt x="260" y="10"/>
                    </a:lnTo>
                    <a:lnTo>
                      <a:pt x="256" y="4"/>
                    </a:lnTo>
                    <a:lnTo>
                      <a:pt x="256" y="4"/>
                    </a:lnTo>
                    <a:lnTo>
                      <a:pt x="252" y="2"/>
                    </a:lnTo>
                    <a:lnTo>
                      <a:pt x="214" y="0"/>
                    </a:lnTo>
                    <a:lnTo>
                      <a:pt x="214" y="0"/>
                    </a:lnTo>
                    <a:lnTo>
                      <a:pt x="214" y="0"/>
                    </a:lnTo>
                    <a:lnTo>
                      <a:pt x="2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8" name="Freeform 53">
                <a:extLst>
                  <a:ext uri="{FF2B5EF4-FFF2-40B4-BE49-F238E27FC236}">
                    <a16:creationId xmlns:a16="http://schemas.microsoft.com/office/drawing/2014/main" id="{B18FE23F-000C-DEB2-6736-1BF77CAA6004}"/>
                  </a:ext>
                </a:extLst>
              </p:cNvPr>
              <p:cNvSpPr>
                <a:spLocks/>
              </p:cNvSpPr>
              <p:nvPr/>
            </p:nvSpPr>
            <p:spPr bwMode="auto">
              <a:xfrm>
                <a:off x="3776069" y="1403326"/>
                <a:ext cx="16906" cy="4227"/>
              </a:xfrm>
              <a:custGeom>
                <a:avLst/>
                <a:gdLst>
                  <a:gd name="T0" fmla="*/ 0 w 8"/>
                  <a:gd name="T1" fmla="*/ 0 h 2"/>
                  <a:gd name="T2" fmla="*/ 8 w 8"/>
                  <a:gd name="T3" fmla="*/ 0 h 2"/>
                  <a:gd name="T4" fmla="*/ 0 w 8"/>
                  <a:gd name="T5" fmla="*/ 2 h 2"/>
                  <a:gd name="T6" fmla="*/ 0 w 8"/>
                  <a:gd name="T7" fmla="*/ 2 h 2"/>
                  <a:gd name="T8" fmla="*/ 0 w 8"/>
                  <a:gd name="T9" fmla="*/ 2 h 2"/>
                  <a:gd name="T10" fmla="*/ 0 w 8"/>
                  <a:gd name="T11" fmla="*/ 2 h 2"/>
                  <a:gd name="T12" fmla="*/ 0 w 8"/>
                  <a:gd name="T13" fmla="*/ 0 h 2"/>
                  <a:gd name="T14" fmla="*/ 0 w 8"/>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
                    <a:moveTo>
                      <a:pt x="0" y="0"/>
                    </a:moveTo>
                    <a:lnTo>
                      <a:pt x="8" y="0"/>
                    </a:lnTo>
                    <a:lnTo>
                      <a:pt x="0" y="2"/>
                    </a:lnTo>
                    <a:lnTo>
                      <a:pt x="0" y="2"/>
                    </a:lnTo>
                    <a:lnTo>
                      <a:pt x="0" y="2"/>
                    </a:lnTo>
                    <a:lnTo>
                      <a:pt x="0" y="2"/>
                    </a:lnTo>
                    <a:lnTo>
                      <a:pt x="0" y="0"/>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9" name="Freeform 54">
                <a:extLst>
                  <a:ext uri="{FF2B5EF4-FFF2-40B4-BE49-F238E27FC236}">
                    <a16:creationId xmlns:a16="http://schemas.microsoft.com/office/drawing/2014/main" id="{6C7B1ED4-9E1D-88B4-E891-3D5E8E7761B8}"/>
                  </a:ext>
                </a:extLst>
              </p:cNvPr>
              <p:cNvSpPr>
                <a:spLocks/>
              </p:cNvSpPr>
              <p:nvPr/>
            </p:nvSpPr>
            <p:spPr bwMode="auto">
              <a:xfrm>
                <a:off x="3370318" y="1445592"/>
                <a:ext cx="33813" cy="25359"/>
              </a:xfrm>
              <a:custGeom>
                <a:avLst/>
                <a:gdLst>
                  <a:gd name="T0" fmla="*/ 0 w 16"/>
                  <a:gd name="T1" fmla="*/ 12 h 12"/>
                  <a:gd name="T2" fmla="*/ 12 w 16"/>
                  <a:gd name="T3" fmla="*/ 6 h 12"/>
                  <a:gd name="T4" fmla="*/ 12 w 16"/>
                  <a:gd name="T5" fmla="*/ 6 h 12"/>
                  <a:gd name="T6" fmla="*/ 12 w 16"/>
                  <a:gd name="T7" fmla="*/ 4 h 12"/>
                  <a:gd name="T8" fmla="*/ 16 w 16"/>
                  <a:gd name="T9" fmla="*/ 0 h 12"/>
                  <a:gd name="T10" fmla="*/ 16 w 16"/>
                  <a:gd name="T11" fmla="*/ 0 h 12"/>
                  <a:gd name="T12" fmla="*/ 16 w 16"/>
                  <a:gd name="T13" fmla="*/ 2 h 12"/>
                  <a:gd name="T14" fmla="*/ 16 w 16"/>
                  <a:gd name="T15" fmla="*/ 2 h 12"/>
                  <a:gd name="T16" fmla="*/ 16 w 16"/>
                  <a:gd name="T17" fmla="*/ 4 h 12"/>
                  <a:gd name="T18" fmla="*/ 16 w 16"/>
                  <a:gd name="T19" fmla="*/ 6 h 12"/>
                  <a:gd name="T20" fmla="*/ 6 w 16"/>
                  <a:gd name="T21" fmla="*/ 12 h 12"/>
                  <a:gd name="T22" fmla="*/ 0 w 16"/>
                  <a:gd name="T23" fmla="*/ 12 h 12"/>
                  <a:gd name="T24" fmla="*/ 0 w 16"/>
                  <a:gd name="T2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2">
                    <a:moveTo>
                      <a:pt x="0" y="12"/>
                    </a:moveTo>
                    <a:lnTo>
                      <a:pt x="12" y="6"/>
                    </a:lnTo>
                    <a:lnTo>
                      <a:pt x="12" y="6"/>
                    </a:lnTo>
                    <a:lnTo>
                      <a:pt x="12" y="4"/>
                    </a:lnTo>
                    <a:lnTo>
                      <a:pt x="16" y="0"/>
                    </a:lnTo>
                    <a:lnTo>
                      <a:pt x="16" y="0"/>
                    </a:lnTo>
                    <a:lnTo>
                      <a:pt x="16" y="2"/>
                    </a:lnTo>
                    <a:lnTo>
                      <a:pt x="16" y="2"/>
                    </a:lnTo>
                    <a:lnTo>
                      <a:pt x="16" y="4"/>
                    </a:lnTo>
                    <a:lnTo>
                      <a:pt x="16" y="6"/>
                    </a:lnTo>
                    <a:lnTo>
                      <a:pt x="6" y="12"/>
                    </a:lnTo>
                    <a:lnTo>
                      <a:pt x="0" y="12"/>
                    </a:lnTo>
                    <a:lnTo>
                      <a:pt x="0" y="1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0" name="Freeform 55">
                <a:extLst>
                  <a:ext uri="{FF2B5EF4-FFF2-40B4-BE49-F238E27FC236}">
                    <a16:creationId xmlns:a16="http://schemas.microsoft.com/office/drawing/2014/main" id="{2BBF27F1-863C-E7D5-9981-9CCEDA254919}"/>
                  </a:ext>
                </a:extLst>
              </p:cNvPr>
              <p:cNvSpPr>
                <a:spLocks/>
              </p:cNvSpPr>
              <p:nvPr/>
            </p:nvSpPr>
            <p:spPr bwMode="auto">
              <a:xfrm>
                <a:off x="3213935" y="1470951"/>
                <a:ext cx="71852" cy="21133"/>
              </a:xfrm>
              <a:custGeom>
                <a:avLst/>
                <a:gdLst>
                  <a:gd name="T0" fmla="*/ 28 w 34"/>
                  <a:gd name="T1" fmla="*/ 0 h 10"/>
                  <a:gd name="T2" fmla="*/ 30 w 34"/>
                  <a:gd name="T3" fmla="*/ 0 h 10"/>
                  <a:gd name="T4" fmla="*/ 34 w 34"/>
                  <a:gd name="T5" fmla="*/ 4 h 10"/>
                  <a:gd name="T6" fmla="*/ 34 w 34"/>
                  <a:gd name="T7" fmla="*/ 4 h 10"/>
                  <a:gd name="T8" fmla="*/ 34 w 34"/>
                  <a:gd name="T9" fmla="*/ 4 h 10"/>
                  <a:gd name="T10" fmla="*/ 30 w 34"/>
                  <a:gd name="T11" fmla="*/ 8 h 10"/>
                  <a:gd name="T12" fmla="*/ 30 w 34"/>
                  <a:gd name="T13" fmla="*/ 8 h 10"/>
                  <a:gd name="T14" fmla="*/ 30 w 34"/>
                  <a:gd name="T15" fmla="*/ 10 h 10"/>
                  <a:gd name="T16" fmla="*/ 26 w 34"/>
                  <a:gd name="T17" fmla="*/ 8 h 10"/>
                  <a:gd name="T18" fmla="*/ 26 w 34"/>
                  <a:gd name="T19" fmla="*/ 8 h 10"/>
                  <a:gd name="T20" fmla="*/ 24 w 34"/>
                  <a:gd name="T21" fmla="*/ 8 h 10"/>
                  <a:gd name="T22" fmla="*/ 24 w 34"/>
                  <a:gd name="T23" fmla="*/ 8 h 10"/>
                  <a:gd name="T24" fmla="*/ 24 w 34"/>
                  <a:gd name="T25" fmla="*/ 8 h 10"/>
                  <a:gd name="T26" fmla="*/ 4 w 34"/>
                  <a:gd name="T27" fmla="*/ 10 h 10"/>
                  <a:gd name="T28" fmla="*/ 0 w 34"/>
                  <a:gd name="T29" fmla="*/ 8 h 10"/>
                  <a:gd name="T30" fmla="*/ 6 w 34"/>
                  <a:gd name="T31" fmla="*/ 8 h 10"/>
                  <a:gd name="T32" fmla="*/ 6 w 34"/>
                  <a:gd name="T33" fmla="*/ 8 h 10"/>
                  <a:gd name="T34" fmla="*/ 6 w 34"/>
                  <a:gd name="T35" fmla="*/ 8 h 10"/>
                  <a:gd name="T36" fmla="*/ 6 w 34"/>
                  <a:gd name="T37" fmla="*/ 8 h 10"/>
                  <a:gd name="T38" fmla="*/ 6 w 34"/>
                  <a:gd name="T39" fmla="*/ 8 h 10"/>
                  <a:gd name="T40" fmla="*/ 22 w 34"/>
                  <a:gd name="T41" fmla="*/ 6 h 10"/>
                  <a:gd name="T42" fmla="*/ 22 w 34"/>
                  <a:gd name="T43" fmla="*/ 6 h 10"/>
                  <a:gd name="T44" fmla="*/ 26 w 34"/>
                  <a:gd name="T45" fmla="*/ 4 h 10"/>
                  <a:gd name="T46" fmla="*/ 28 w 34"/>
                  <a:gd name="T47" fmla="*/ 0 h 10"/>
                  <a:gd name="T48" fmla="*/ 28 w 34"/>
                  <a:gd name="T4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
                    <a:moveTo>
                      <a:pt x="28" y="0"/>
                    </a:moveTo>
                    <a:lnTo>
                      <a:pt x="30" y="0"/>
                    </a:lnTo>
                    <a:lnTo>
                      <a:pt x="34" y="4"/>
                    </a:lnTo>
                    <a:lnTo>
                      <a:pt x="34" y="4"/>
                    </a:lnTo>
                    <a:lnTo>
                      <a:pt x="34" y="4"/>
                    </a:lnTo>
                    <a:lnTo>
                      <a:pt x="30" y="8"/>
                    </a:lnTo>
                    <a:lnTo>
                      <a:pt x="30" y="8"/>
                    </a:lnTo>
                    <a:lnTo>
                      <a:pt x="30" y="10"/>
                    </a:lnTo>
                    <a:lnTo>
                      <a:pt x="26" y="8"/>
                    </a:lnTo>
                    <a:lnTo>
                      <a:pt x="26" y="8"/>
                    </a:lnTo>
                    <a:lnTo>
                      <a:pt x="24" y="8"/>
                    </a:lnTo>
                    <a:lnTo>
                      <a:pt x="24" y="8"/>
                    </a:lnTo>
                    <a:lnTo>
                      <a:pt x="24" y="8"/>
                    </a:lnTo>
                    <a:lnTo>
                      <a:pt x="4" y="10"/>
                    </a:lnTo>
                    <a:lnTo>
                      <a:pt x="0" y="8"/>
                    </a:lnTo>
                    <a:lnTo>
                      <a:pt x="6" y="8"/>
                    </a:lnTo>
                    <a:lnTo>
                      <a:pt x="6" y="8"/>
                    </a:lnTo>
                    <a:lnTo>
                      <a:pt x="6" y="8"/>
                    </a:lnTo>
                    <a:lnTo>
                      <a:pt x="6" y="8"/>
                    </a:lnTo>
                    <a:lnTo>
                      <a:pt x="6" y="8"/>
                    </a:lnTo>
                    <a:lnTo>
                      <a:pt x="22" y="6"/>
                    </a:lnTo>
                    <a:lnTo>
                      <a:pt x="22" y="6"/>
                    </a:lnTo>
                    <a:lnTo>
                      <a:pt x="26" y="4"/>
                    </a:lnTo>
                    <a:lnTo>
                      <a:pt x="28" y="0"/>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1" name="Freeform 56">
                <a:extLst>
                  <a:ext uri="{FF2B5EF4-FFF2-40B4-BE49-F238E27FC236}">
                    <a16:creationId xmlns:a16="http://schemas.microsoft.com/office/drawing/2014/main" id="{08F74B23-47C1-4FF1-08D7-4F39BB05DBCE}"/>
                  </a:ext>
                </a:extLst>
              </p:cNvPr>
              <p:cNvSpPr>
                <a:spLocks/>
              </p:cNvSpPr>
              <p:nvPr/>
            </p:nvSpPr>
            <p:spPr bwMode="auto">
              <a:xfrm>
                <a:off x="3480209" y="1555483"/>
                <a:ext cx="21133" cy="4227"/>
              </a:xfrm>
              <a:custGeom>
                <a:avLst/>
                <a:gdLst>
                  <a:gd name="T0" fmla="*/ 0 w 10"/>
                  <a:gd name="T1" fmla="*/ 2 h 2"/>
                  <a:gd name="T2" fmla="*/ 2 w 10"/>
                  <a:gd name="T3" fmla="*/ 0 h 2"/>
                  <a:gd name="T4" fmla="*/ 10 w 10"/>
                  <a:gd name="T5" fmla="*/ 2 h 2"/>
                  <a:gd name="T6" fmla="*/ 8 w 10"/>
                  <a:gd name="T7" fmla="*/ 2 h 2"/>
                  <a:gd name="T8" fmla="*/ 0 w 10"/>
                  <a:gd name="T9" fmla="*/ 2 h 2"/>
                  <a:gd name="T10" fmla="*/ 0 w 10"/>
                  <a:gd name="T11" fmla="*/ 2 h 2"/>
                </a:gdLst>
                <a:ahLst/>
                <a:cxnLst>
                  <a:cxn ang="0">
                    <a:pos x="T0" y="T1"/>
                  </a:cxn>
                  <a:cxn ang="0">
                    <a:pos x="T2" y="T3"/>
                  </a:cxn>
                  <a:cxn ang="0">
                    <a:pos x="T4" y="T5"/>
                  </a:cxn>
                  <a:cxn ang="0">
                    <a:pos x="T6" y="T7"/>
                  </a:cxn>
                  <a:cxn ang="0">
                    <a:pos x="T8" y="T9"/>
                  </a:cxn>
                  <a:cxn ang="0">
                    <a:pos x="T10" y="T11"/>
                  </a:cxn>
                </a:cxnLst>
                <a:rect l="0" t="0" r="r" b="b"/>
                <a:pathLst>
                  <a:path w="10" h="2">
                    <a:moveTo>
                      <a:pt x="0" y="2"/>
                    </a:moveTo>
                    <a:lnTo>
                      <a:pt x="2" y="0"/>
                    </a:lnTo>
                    <a:lnTo>
                      <a:pt x="10" y="2"/>
                    </a:lnTo>
                    <a:lnTo>
                      <a:pt x="8" y="2"/>
                    </a:lnTo>
                    <a:lnTo>
                      <a:pt x="0" y="2"/>
                    </a:lnTo>
                    <a:lnTo>
                      <a:pt x="0" y="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2" name="Freeform 57">
                <a:extLst>
                  <a:ext uri="{FF2B5EF4-FFF2-40B4-BE49-F238E27FC236}">
                    <a16:creationId xmlns:a16="http://schemas.microsoft.com/office/drawing/2014/main" id="{886E1071-A9F9-D84F-EBC1-5AC37CA772F7}"/>
                  </a:ext>
                </a:extLst>
              </p:cNvPr>
              <p:cNvSpPr>
                <a:spLocks/>
              </p:cNvSpPr>
              <p:nvPr/>
            </p:nvSpPr>
            <p:spPr bwMode="auto">
              <a:xfrm>
                <a:off x="1548668" y="2020407"/>
                <a:ext cx="2552847" cy="1310240"/>
              </a:xfrm>
              <a:custGeom>
                <a:avLst/>
                <a:gdLst>
                  <a:gd name="T0" fmla="*/ 822 w 1208"/>
                  <a:gd name="T1" fmla="*/ 600 h 620"/>
                  <a:gd name="T2" fmla="*/ 850 w 1208"/>
                  <a:gd name="T3" fmla="*/ 568 h 620"/>
                  <a:gd name="T4" fmla="*/ 806 w 1208"/>
                  <a:gd name="T5" fmla="*/ 546 h 620"/>
                  <a:gd name="T6" fmla="*/ 772 w 1208"/>
                  <a:gd name="T7" fmla="*/ 502 h 620"/>
                  <a:gd name="T8" fmla="*/ 710 w 1208"/>
                  <a:gd name="T9" fmla="*/ 512 h 620"/>
                  <a:gd name="T10" fmla="*/ 648 w 1208"/>
                  <a:gd name="T11" fmla="*/ 490 h 620"/>
                  <a:gd name="T12" fmla="*/ 240 w 1208"/>
                  <a:gd name="T13" fmla="*/ 482 h 620"/>
                  <a:gd name="T14" fmla="*/ 192 w 1208"/>
                  <a:gd name="T15" fmla="*/ 458 h 620"/>
                  <a:gd name="T16" fmla="*/ 170 w 1208"/>
                  <a:gd name="T17" fmla="*/ 426 h 620"/>
                  <a:gd name="T18" fmla="*/ 164 w 1208"/>
                  <a:gd name="T19" fmla="*/ 412 h 620"/>
                  <a:gd name="T20" fmla="*/ 156 w 1208"/>
                  <a:gd name="T21" fmla="*/ 368 h 620"/>
                  <a:gd name="T22" fmla="*/ 90 w 1208"/>
                  <a:gd name="T23" fmla="*/ 294 h 620"/>
                  <a:gd name="T24" fmla="*/ 26 w 1208"/>
                  <a:gd name="T25" fmla="*/ 272 h 620"/>
                  <a:gd name="T26" fmla="*/ 2 w 1208"/>
                  <a:gd name="T27" fmla="*/ 56 h 620"/>
                  <a:gd name="T28" fmla="*/ 92 w 1208"/>
                  <a:gd name="T29" fmla="*/ 54 h 620"/>
                  <a:gd name="T30" fmla="*/ 172 w 1208"/>
                  <a:gd name="T31" fmla="*/ 50 h 620"/>
                  <a:gd name="T32" fmla="*/ 228 w 1208"/>
                  <a:gd name="T33" fmla="*/ 44 h 620"/>
                  <a:gd name="T34" fmla="*/ 272 w 1208"/>
                  <a:gd name="T35" fmla="*/ 50 h 620"/>
                  <a:gd name="T36" fmla="*/ 382 w 1208"/>
                  <a:gd name="T37" fmla="*/ 92 h 620"/>
                  <a:gd name="T38" fmla="*/ 452 w 1208"/>
                  <a:gd name="T39" fmla="*/ 106 h 620"/>
                  <a:gd name="T40" fmla="*/ 500 w 1208"/>
                  <a:gd name="T41" fmla="*/ 84 h 620"/>
                  <a:gd name="T42" fmla="*/ 604 w 1208"/>
                  <a:gd name="T43" fmla="*/ 98 h 620"/>
                  <a:gd name="T44" fmla="*/ 624 w 1208"/>
                  <a:gd name="T45" fmla="*/ 88 h 620"/>
                  <a:gd name="T46" fmla="*/ 644 w 1208"/>
                  <a:gd name="T47" fmla="*/ 98 h 620"/>
                  <a:gd name="T48" fmla="*/ 628 w 1208"/>
                  <a:gd name="T49" fmla="*/ 40 h 620"/>
                  <a:gd name="T50" fmla="*/ 654 w 1208"/>
                  <a:gd name="T51" fmla="*/ 0 h 620"/>
                  <a:gd name="T52" fmla="*/ 696 w 1208"/>
                  <a:gd name="T53" fmla="*/ 44 h 620"/>
                  <a:gd name="T54" fmla="*/ 714 w 1208"/>
                  <a:gd name="T55" fmla="*/ 72 h 620"/>
                  <a:gd name="T56" fmla="*/ 744 w 1208"/>
                  <a:gd name="T57" fmla="*/ 70 h 620"/>
                  <a:gd name="T58" fmla="*/ 782 w 1208"/>
                  <a:gd name="T59" fmla="*/ 82 h 620"/>
                  <a:gd name="T60" fmla="*/ 804 w 1208"/>
                  <a:gd name="T61" fmla="*/ 52 h 620"/>
                  <a:gd name="T62" fmla="*/ 848 w 1208"/>
                  <a:gd name="T63" fmla="*/ 112 h 620"/>
                  <a:gd name="T64" fmla="*/ 804 w 1208"/>
                  <a:gd name="T65" fmla="*/ 138 h 620"/>
                  <a:gd name="T66" fmla="*/ 780 w 1208"/>
                  <a:gd name="T67" fmla="*/ 142 h 620"/>
                  <a:gd name="T68" fmla="*/ 736 w 1208"/>
                  <a:gd name="T69" fmla="*/ 158 h 620"/>
                  <a:gd name="T70" fmla="*/ 744 w 1208"/>
                  <a:gd name="T71" fmla="*/ 190 h 620"/>
                  <a:gd name="T72" fmla="*/ 712 w 1208"/>
                  <a:gd name="T73" fmla="*/ 204 h 620"/>
                  <a:gd name="T74" fmla="*/ 676 w 1208"/>
                  <a:gd name="T75" fmla="*/ 306 h 620"/>
                  <a:gd name="T76" fmla="*/ 758 w 1208"/>
                  <a:gd name="T77" fmla="*/ 356 h 620"/>
                  <a:gd name="T78" fmla="*/ 860 w 1208"/>
                  <a:gd name="T79" fmla="*/ 448 h 620"/>
                  <a:gd name="T80" fmla="*/ 912 w 1208"/>
                  <a:gd name="T81" fmla="*/ 352 h 620"/>
                  <a:gd name="T82" fmla="*/ 894 w 1208"/>
                  <a:gd name="T83" fmla="*/ 262 h 620"/>
                  <a:gd name="T84" fmla="*/ 948 w 1208"/>
                  <a:gd name="T85" fmla="*/ 222 h 620"/>
                  <a:gd name="T86" fmla="*/ 1014 w 1208"/>
                  <a:gd name="T87" fmla="*/ 260 h 620"/>
                  <a:gd name="T88" fmla="*/ 1042 w 1208"/>
                  <a:gd name="T89" fmla="*/ 314 h 620"/>
                  <a:gd name="T90" fmla="*/ 1082 w 1208"/>
                  <a:gd name="T91" fmla="*/ 268 h 620"/>
                  <a:gd name="T92" fmla="*/ 1128 w 1208"/>
                  <a:gd name="T93" fmla="*/ 344 h 620"/>
                  <a:gd name="T94" fmla="*/ 1160 w 1208"/>
                  <a:gd name="T95" fmla="*/ 380 h 620"/>
                  <a:gd name="T96" fmla="*/ 1146 w 1208"/>
                  <a:gd name="T97" fmla="*/ 408 h 620"/>
                  <a:gd name="T98" fmla="*/ 1194 w 1208"/>
                  <a:gd name="T99" fmla="*/ 404 h 620"/>
                  <a:gd name="T100" fmla="*/ 1170 w 1208"/>
                  <a:gd name="T101" fmla="*/ 452 h 620"/>
                  <a:gd name="T102" fmla="*/ 1042 w 1208"/>
                  <a:gd name="T103" fmla="*/ 490 h 620"/>
                  <a:gd name="T104" fmla="*/ 1056 w 1208"/>
                  <a:gd name="T105" fmla="*/ 488 h 620"/>
                  <a:gd name="T106" fmla="*/ 1084 w 1208"/>
                  <a:gd name="T107" fmla="*/ 512 h 620"/>
                  <a:gd name="T108" fmla="*/ 1132 w 1208"/>
                  <a:gd name="T109" fmla="*/ 534 h 620"/>
                  <a:gd name="T110" fmla="*/ 1146 w 1208"/>
                  <a:gd name="T111" fmla="*/ 554 h 620"/>
                  <a:gd name="T112" fmla="*/ 1070 w 1208"/>
                  <a:gd name="T113" fmla="*/ 596 h 620"/>
                  <a:gd name="T114" fmla="*/ 1084 w 1208"/>
                  <a:gd name="T115" fmla="*/ 562 h 620"/>
                  <a:gd name="T116" fmla="*/ 1042 w 1208"/>
                  <a:gd name="T117" fmla="*/ 562 h 620"/>
                  <a:gd name="T118" fmla="*/ 1000 w 1208"/>
                  <a:gd name="T119" fmla="*/ 554 h 620"/>
                  <a:gd name="T120" fmla="*/ 908 w 1208"/>
                  <a:gd name="T121" fmla="*/ 586 h 620"/>
                  <a:gd name="T122" fmla="*/ 880 w 1208"/>
                  <a:gd name="T123" fmla="*/ 602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8" h="620">
                    <a:moveTo>
                      <a:pt x="826" y="620"/>
                    </a:moveTo>
                    <a:lnTo>
                      <a:pt x="826" y="620"/>
                    </a:lnTo>
                    <a:lnTo>
                      <a:pt x="824" y="620"/>
                    </a:lnTo>
                    <a:lnTo>
                      <a:pt x="822" y="618"/>
                    </a:lnTo>
                    <a:lnTo>
                      <a:pt x="822" y="618"/>
                    </a:lnTo>
                    <a:lnTo>
                      <a:pt x="820" y="616"/>
                    </a:lnTo>
                    <a:lnTo>
                      <a:pt x="820" y="610"/>
                    </a:lnTo>
                    <a:lnTo>
                      <a:pt x="820" y="610"/>
                    </a:lnTo>
                    <a:lnTo>
                      <a:pt x="820" y="608"/>
                    </a:lnTo>
                    <a:lnTo>
                      <a:pt x="822" y="606"/>
                    </a:lnTo>
                    <a:lnTo>
                      <a:pt x="822" y="600"/>
                    </a:lnTo>
                    <a:lnTo>
                      <a:pt x="822" y="600"/>
                    </a:lnTo>
                    <a:lnTo>
                      <a:pt x="824" y="598"/>
                    </a:lnTo>
                    <a:lnTo>
                      <a:pt x="828" y="596"/>
                    </a:lnTo>
                    <a:lnTo>
                      <a:pt x="834" y="596"/>
                    </a:lnTo>
                    <a:lnTo>
                      <a:pt x="836" y="588"/>
                    </a:lnTo>
                    <a:lnTo>
                      <a:pt x="838" y="580"/>
                    </a:lnTo>
                    <a:lnTo>
                      <a:pt x="838" y="580"/>
                    </a:lnTo>
                    <a:lnTo>
                      <a:pt x="838" y="580"/>
                    </a:lnTo>
                    <a:lnTo>
                      <a:pt x="844" y="574"/>
                    </a:lnTo>
                    <a:lnTo>
                      <a:pt x="846" y="570"/>
                    </a:lnTo>
                    <a:lnTo>
                      <a:pt x="846" y="570"/>
                    </a:lnTo>
                    <a:lnTo>
                      <a:pt x="848" y="568"/>
                    </a:lnTo>
                    <a:lnTo>
                      <a:pt x="850" y="568"/>
                    </a:lnTo>
                    <a:lnTo>
                      <a:pt x="850" y="568"/>
                    </a:lnTo>
                    <a:lnTo>
                      <a:pt x="852" y="568"/>
                    </a:lnTo>
                    <a:lnTo>
                      <a:pt x="856" y="574"/>
                    </a:lnTo>
                    <a:lnTo>
                      <a:pt x="862" y="572"/>
                    </a:lnTo>
                    <a:lnTo>
                      <a:pt x="862" y="566"/>
                    </a:lnTo>
                    <a:lnTo>
                      <a:pt x="858" y="558"/>
                    </a:lnTo>
                    <a:lnTo>
                      <a:pt x="852" y="552"/>
                    </a:lnTo>
                    <a:lnTo>
                      <a:pt x="842" y="548"/>
                    </a:lnTo>
                    <a:lnTo>
                      <a:pt x="830" y="546"/>
                    </a:lnTo>
                    <a:lnTo>
                      <a:pt x="816" y="546"/>
                    </a:lnTo>
                    <a:lnTo>
                      <a:pt x="806" y="546"/>
                    </a:lnTo>
                    <a:lnTo>
                      <a:pt x="806" y="546"/>
                    </a:lnTo>
                    <a:lnTo>
                      <a:pt x="804" y="544"/>
                    </a:lnTo>
                    <a:lnTo>
                      <a:pt x="800" y="540"/>
                    </a:lnTo>
                    <a:lnTo>
                      <a:pt x="800" y="540"/>
                    </a:lnTo>
                    <a:lnTo>
                      <a:pt x="798" y="538"/>
                    </a:lnTo>
                    <a:lnTo>
                      <a:pt x="796" y="530"/>
                    </a:lnTo>
                    <a:lnTo>
                      <a:pt x="792" y="518"/>
                    </a:lnTo>
                    <a:lnTo>
                      <a:pt x="790" y="516"/>
                    </a:lnTo>
                    <a:lnTo>
                      <a:pt x="782" y="516"/>
                    </a:lnTo>
                    <a:lnTo>
                      <a:pt x="782" y="516"/>
                    </a:lnTo>
                    <a:lnTo>
                      <a:pt x="780" y="516"/>
                    </a:lnTo>
                    <a:lnTo>
                      <a:pt x="776" y="508"/>
                    </a:lnTo>
                    <a:lnTo>
                      <a:pt x="772" y="502"/>
                    </a:lnTo>
                    <a:lnTo>
                      <a:pt x="764" y="502"/>
                    </a:lnTo>
                    <a:lnTo>
                      <a:pt x="754" y="498"/>
                    </a:lnTo>
                    <a:lnTo>
                      <a:pt x="748" y="498"/>
                    </a:lnTo>
                    <a:lnTo>
                      <a:pt x="742" y="504"/>
                    </a:lnTo>
                    <a:lnTo>
                      <a:pt x="732" y="510"/>
                    </a:lnTo>
                    <a:lnTo>
                      <a:pt x="726" y="514"/>
                    </a:lnTo>
                    <a:lnTo>
                      <a:pt x="726" y="514"/>
                    </a:lnTo>
                    <a:lnTo>
                      <a:pt x="724" y="514"/>
                    </a:lnTo>
                    <a:lnTo>
                      <a:pt x="724" y="514"/>
                    </a:lnTo>
                    <a:lnTo>
                      <a:pt x="724" y="514"/>
                    </a:lnTo>
                    <a:lnTo>
                      <a:pt x="718" y="512"/>
                    </a:lnTo>
                    <a:lnTo>
                      <a:pt x="710" y="512"/>
                    </a:lnTo>
                    <a:lnTo>
                      <a:pt x="702" y="512"/>
                    </a:lnTo>
                    <a:lnTo>
                      <a:pt x="700" y="512"/>
                    </a:lnTo>
                    <a:lnTo>
                      <a:pt x="690" y="508"/>
                    </a:lnTo>
                    <a:lnTo>
                      <a:pt x="668" y="504"/>
                    </a:lnTo>
                    <a:lnTo>
                      <a:pt x="658" y="500"/>
                    </a:lnTo>
                    <a:lnTo>
                      <a:pt x="658" y="500"/>
                    </a:lnTo>
                    <a:lnTo>
                      <a:pt x="656" y="500"/>
                    </a:lnTo>
                    <a:lnTo>
                      <a:pt x="654" y="496"/>
                    </a:lnTo>
                    <a:lnTo>
                      <a:pt x="654" y="496"/>
                    </a:lnTo>
                    <a:lnTo>
                      <a:pt x="652" y="496"/>
                    </a:lnTo>
                    <a:lnTo>
                      <a:pt x="652" y="490"/>
                    </a:lnTo>
                    <a:lnTo>
                      <a:pt x="648" y="490"/>
                    </a:lnTo>
                    <a:lnTo>
                      <a:pt x="646" y="496"/>
                    </a:lnTo>
                    <a:lnTo>
                      <a:pt x="646" y="496"/>
                    </a:lnTo>
                    <a:lnTo>
                      <a:pt x="644" y="496"/>
                    </a:lnTo>
                    <a:lnTo>
                      <a:pt x="260" y="496"/>
                    </a:lnTo>
                    <a:lnTo>
                      <a:pt x="260" y="496"/>
                    </a:lnTo>
                    <a:lnTo>
                      <a:pt x="260" y="496"/>
                    </a:lnTo>
                    <a:lnTo>
                      <a:pt x="252" y="488"/>
                    </a:lnTo>
                    <a:lnTo>
                      <a:pt x="244" y="480"/>
                    </a:lnTo>
                    <a:lnTo>
                      <a:pt x="240" y="482"/>
                    </a:lnTo>
                    <a:lnTo>
                      <a:pt x="240" y="482"/>
                    </a:lnTo>
                    <a:lnTo>
                      <a:pt x="240" y="482"/>
                    </a:lnTo>
                    <a:lnTo>
                      <a:pt x="240" y="482"/>
                    </a:lnTo>
                    <a:lnTo>
                      <a:pt x="238" y="482"/>
                    </a:lnTo>
                    <a:lnTo>
                      <a:pt x="230" y="474"/>
                    </a:lnTo>
                    <a:lnTo>
                      <a:pt x="224" y="466"/>
                    </a:lnTo>
                    <a:lnTo>
                      <a:pt x="222" y="468"/>
                    </a:lnTo>
                    <a:lnTo>
                      <a:pt x="222" y="468"/>
                    </a:lnTo>
                    <a:lnTo>
                      <a:pt x="220" y="468"/>
                    </a:lnTo>
                    <a:lnTo>
                      <a:pt x="220" y="468"/>
                    </a:lnTo>
                    <a:lnTo>
                      <a:pt x="218" y="468"/>
                    </a:lnTo>
                    <a:lnTo>
                      <a:pt x="208" y="462"/>
                    </a:lnTo>
                    <a:lnTo>
                      <a:pt x="192" y="460"/>
                    </a:lnTo>
                    <a:lnTo>
                      <a:pt x="192" y="460"/>
                    </a:lnTo>
                    <a:lnTo>
                      <a:pt x="192" y="458"/>
                    </a:lnTo>
                    <a:lnTo>
                      <a:pt x="192" y="458"/>
                    </a:lnTo>
                    <a:lnTo>
                      <a:pt x="192" y="456"/>
                    </a:lnTo>
                    <a:lnTo>
                      <a:pt x="194" y="448"/>
                    </a:lnTo>
                    <a:lnTo>
                      <a:pt x="194" y="446"/>
                    </a:lnTo>
                    <a:lnTo>
                      <a:pt x="188" y="446"/>
                    </a:lnTo>
                    <a:lnTo>
                      <a:pt x="188" y="446"/>
                    </a:lnTo>
                    <a:lnTo>
                      <a:pt x="186" y="444"/>
                    </a:lnTo>
                    <a:lnTo>
                      <a:pt x="186" y="436"/>
                    </a:lnTo>
                    <a:lnTo>
                      <a:pt x="184" y="430"/>
                    </a:lnTo>
                    <a:lnTo>
                      <a:pt x="182" y="426"/>
                    </a:lnTo>
                    <a:lnTo>
                      <a:pt x="178" y="424"/>
                    </a:lnTo>
                    <a:lnTo>
                      <a:pt x="170" y="426"/>
                    </a:lnTo>
                    <a:lnTo>
                      <a:pt x="170" y="426"/>
                    </a:lnTo>
                    <a:lnTo>
                      <a:pt x="170" y="428"/>
                    </a:lnTo>
                    <a:lnTo>
                      <a:pt x="170" y="428"/>
                    </a:lnTo>
                    <a:lnTo>
                      <a:pt x="168" y="426"/>
                    </a:lnTo>
                    <a:lnTo>
                      <a:pt x="168" y="426"/>
                    </a:lnTo>
                    <a:lnTo>
                      <a:pt x="168" y="424"/>
                    </a:lnTo>
                    <a:lnTo>
                      <a:pt x="170" y="418"/>
                    </a:lnTo>
                    <a:lnTo>
                      <a:pt x="176" y="408"/>
                    </a:lnTo>
                    <a:lnTo>
                      <a:pt x="174" y="406"/>
                    </a:lnTo>
                    <a:lnTo>
                      <a:pt x="172" y="408"/>
                    </a:lnTo>
                    <a:lnTo>
                      <a:pt x="164" y="412"/>
                    </a:lnTo>
                    <a:lnTo>
                      <a:pt x="164" y="412"/>
                    </a:lnTo>
                    <a:lnTo>
                      <a:pt x="162" y="412"/>
                    </a:lnTo>
                    <a:lnTo>
                      <a:pt x="156" y="412"/>
                    </a:lnTo>
                    <a:lnTo>
                      <a:pt x="156" y="412"/>
                    </a:lnTo>
                    <a:lnTo>
                      <a:pt x="154" y="410"/>
                    </a:lnTo>
                    <a:lnTo>
                      <a:pt x="154" y="400"/>
                    </a:lnTo>
                    <a:lnTo>
                      <a:pt x="156" y="392"/>
                    </a:lnTo>
                    <a:lnTo>
                      <a:pt x="156" y="388"/>
                    </a:lnTo>
                    <a:lnTo>
                      <a:pt x="156" y="388"/>
                    </a:lnTo>
                    <a:lnTo>
                      <a:pt x="156" y="386"/>
                    </a:lnTo>
                    <a:lnTo>
                      <a:pt x="160" y="376"/>
                    </a:lnTo>
                    <a:lnTo>
                      <a:pt x="160" y="370"/>
                    </a:lnTo>
                    <a:lnTo>
                      <a:pt x="156" y="368"/>
                    </a:lnTo>
                    <a:lnTo>
                      <a:pt x="156" y="368"/>
                    </a:lnTo>
                    <a:lnTo>
                      <a:pt x="156" y="366"/>
                    </a:lnTo>
                    <a:lnTo>
                      <a:pt x="154" y="360"/>
                    </a:lnTo>
                    <a:lnTo>
                      <a:pt x="142" y="354"/>
                    </a:lnTo>
                    <a:lnTo>
                      <a:pt x="134" y="348"/>
                    </a:lnTo>
                    <a:lnTo>
                      <a:pt x="132" y="346"/>
                    </a:lnTo>
                    <a:lnTo>
                      <a:pt x="132" y="346"/>
                    </a:lnTo>
                    <a:lnTo>
                      <a:pt x="132" y="346"/>
                    </a:lnTo>
                    <a:lnTo>
                      <a:pt x="122" y="336"/>
                    </a:lnTo>
                    <a:lnTo>
                      <a:pt x="114" y="318"/>
                    </a:lnTo>
                    <a:lnTo>
                      <a:pt x="106" y="312"/>
                    </a:lnTo>
                    <a:lnTo>
                      <a:pt x="90" y="294"/>
                    </a:lnTo>
                    <a:lnTo>
                      <a:pt x="80" y="284"/>
                    </a:lnTo>
                    <a:lnTo>
                      <a:pt x="66" y="290"/>
                    </a:lnTo>
                    <a:lnTo>
                      <a:pt x="64" y="296"/>
                    </a:lnTo>
                    <a:lnTo>
                      <a:pt x="64" y="296"/>
                    </a:lnTo>
                    <a:lnTo>
                      <a:pt x="64" y="296"/>
                    </a:lnTo>
                    <a:lnTo>
                      <a:pt x="54" y="298"/>
                    </a:lnTo>
                    <a:lnTo>
                      <a:pt x="54" y="298"/>
                    </a:lnTo>
                    <a:lnTo>
                      <a:pt x="54" y="298"/>
                    </a:lnTo>
                    <a:lnTo>
                      <a:pt x="54" y="298"/>
                    </a:lnTo>
                    <a:lnTo>
                      <a:pt x="52" y="298"/>
                    </a:lnTo>
                    <a:lnTo>
                      <a:pt x="32" y="280"/>
                    </a:lnTo>
                    <a:lnTo>
                      <a:pt x="26" y="272"/>
                    </a:lnTo>
                    <a:lnTo>
                      <a:pt x="12" y="276"/>
                    </a:lnTo>
                    <a:lnTo>
                      <a:pt x="12" y="276"/>
                    </a:lnTo>
                    <a:lnTo>
                      <a:pt x="12" y="276"/>
                    </a:lnTo>
                    <a:lnTo>
                      <a:pt x="12" y="276"/>
                    </a:lnTo>
                    <a:lnTo>
                      <a:pt x="10" y="276"/>
                    </a:lnTo>
                    <a:lnTo>
                      <a:pt x="2" y="274"/>
                    </a:lnTo>
                    <a:lnTo>
                      <a:pt x="2" y="274"/>
                    </a:lnTo>
                    <a:lnTo>
                      <a:pt x="0" y="272"/>
                    </a:lnTo>
                    <a:lnTo>
                      <a:pt x="0" y="56"/>
                    </a:lnTo>
                    <a:lnTo>
                      <a:pt x="0" y="56"/>
                    </a:lnTo>
                    <a:lnTo>
                      <a:pt x="2" y="56"/>
                    </a:lnTo>
                    <a:lnTo>
                      <a:pt x="2" y="56"/>
                    </a:lnTo>
                    <a:lnTo>
                      <a:pt x="2" y="54"/>
                    </a:lnTo>
                    <a:lnTo>
                      <a:pt x="2" y="54"/>
                    </a:lnTo>
                    <a:lnTo>
                      <a:pt x="18" y="56"/>
                    </a:lnTo>
                    <a:lnTo>
                      <a:pt x="46" y="68"/>
                    </a:lnTo>
                    <a:lnTo>
                      <a:pt x="74" y="76"/>
                    </a:lnTo>
                    <a:lnTo>
                      <a:pt x="74" y="66"/>
                    </a:lnTo>
                    <a:lnTo>
                      <a:pt x="74" y="66"/>
                    </a:lnTo>
                    <a:lnTo>
                      <a:pt x="74" y="64"/>
                    </a:lnTo>
                    <a:lnTo>
                      <a:pt x="90" y="54"/>
                    </a:lnTo>
                    <a:lnTo>
                      <a:pt x="90" y="54"/>
                    </a:lnTo>
                    <a:lnTo>
                      <a:pt x="92" y="54"/>
                    </a:lnTo>
                    <a:lnTo>
                      <a:pt x="92" y="54"/>
                    </a:lnTo>
                    <a:lnTo>
                      <a:pt x="92" y="54"/>
                    </a:lnTo>
                    <a:lnTo>
                      <a:pt x="102" y="60"/>
                    </a:lnTo>
                    <a:lnTo>
                      <a:pt x="106" y="64"/>
                    </a:lnTo>
                    <a:lnTo>
                      <a:pt x="124" y="54"/>
                    </a:lnTo>
                    <a:lnTo>
                      <a:pt x="146" y="42"/>
                    </a:lnTo>
                    <a:lnTo>
                      <a:pt x="146" y="42"/>
                    </a:lnTo>
                    <a:lnTo>
                      <a:pt x="146" y="42"/>
                    </a:lnTo>
                    <a:lnTo>
                      <a:pt x="162" y="42"/>
                    </a:lnTo>
                    <a:lnTo>
                      <a:pt x="162" y="42"/>
                    </a:lnTo>
                    <a:lnTo>
                      <a:pt x="164" y="44"/>
                    </a:lnTo>
                    <a:lnTo>
                      <a:pt x="164" y="50"/>
                    </a:lnTo>
                    <a:lnTo>
                      <a:pt x="172" y="50"/>
                    </a:lnTo>
                    <a:lnTo>
                      <a:pt x="186" y="34"/>
                    </a:lnTo>
                    <a:lnTo>
                      <a:pt x="186" y="34"/>
                    </a:lnTo>
                    <a:lnTo>
                      <a:pt x="188" y="34"/>
                    </a:lnTo>
                    <a:lnTo>
                      <a:pt x="188" y="34"/>
                    </a:lnTo>
                    <a:lnTo>
                      <a:pt x="188" y="34"/>
                    </a:lnTo>
                    <a:lnTo>
                      <a:pt x="188" y="34"/>
                    </a:lnTo>
                    <a:lnTo>
                      <a:pt x="190" y="34"/>
                    </a:lnTo>
                    <a:lnTo>
                      <a:pt x="198" y="40"/>
                    </a:lnTo>
                    <a:lnTo>
                      <a:pt x="208" y="56"/>
                    </a:lnTo>
                    <a:lnTo>
                      <a:pt x="220" y="58"/>
                    </a:lnTo>
                    <a:lnTo>
                      <a:pt x="228" y="44"/>
                    </a:lnTo>
                    <a:lnTo>
                      <a:pt x="228" y="44"/>
                    </a:lnTo>
                    <a:lnTo>
                      <a:pt x="230" y="44"/>
                    </a:lnTo>
                    <a:lnTo>
                      <a:pt x="230" y="44"/>
                    </a:lnTo>
                    <a:lnTo>
                      <a:pt x="232" y="44"/>
                    </a:lnTo>
                    <a:lnTo>
                      <a:pt x="236" y="46"/>
                    </a:lnTo>
                    <a:lnTo>
                      <a:pt x="236" y="46"/>
                    </a:lnTo>
                    <a:lnTo>
                      <a:pt x="238" y="46"/>
                    </a:lnTo>
                    <a:lnTo>
                      <a:pt x="244" y="60"/>
                    </a:lnTo>
                    <a:lnTo>
                      <a:pt x="252" y="54"/>
                    </a:lnTo>
                    <a:lnTo>
                      <a:pt x="272" y="50"/>
                    </a:lnTo>
                    <a:lnTo>
                      <a:pt x="272" y="50"/>
                    </a:lnTo>
                    <a:lnTo>
                      <a:pt x="272" y="50"/>
                    </a:lnTo>
                    <a:lnTo>
                      <a:pt x="272" y="50"/>
                    </a:lnTo>
                    <a:lnTo>
                      <a:pt x="272" y="50"/>
                    </a:lnTo>
                    <a:lnTo>
                      <a:pt x="296" y="58"/>
                    </a:lnTo>
                    <a:lnTo>
                      <a:pt x="316" y="64"/>
                    </a:lnTo>
                    <a:lnTo>
                      <a:pt x="344" y="72"/>
                    </a:lnTo>
                    <a:lnTo>
                      <a:pt x="362" y="74"/>
                    </a:lnTo>
                    <a:lnTo>
                      <a:pt x="380" y="82"/>
                    </a:lnTo>
                    <a:lnTo>
                      <a:pt x="380" y="82"/>
                    </a:lnTo>
                    <a:lnTo>
                      <a:pt x="380" y="82"/>
                    </a:lnTo>
                    <a:lnTo>
                      <a:pt x="382" y="90"/>
                    </a:lnTo>
                    <a:lnTo>
                      <a:pt x="382" y="90"/>
                    </a:lnTo>
                    <a:lnTo>
                      <a:pt x="382" y="92"/>
                    </a:lnTo>
                    <a:lnTo>
                      <a:pt x="382" y="92"/>
                    </a:lnTo>
                    <a:lnTo>
                      <a:pt x="380" y="92"/>
                    </a:lnTo>
                    <a:lnTo>
                      <a:pt x="372" y="94"/>
                    </a:lnTo>
                    <a:lnTo>
                      <a:pt x="370" y="98"/>
                    </a:lnTo>
                    <a:lnTo>
                      <a:pt x="382" y="104"/>
                    </a:lnTo>
                    <a:lnTo>
                      <a:pt x="408" y="102"/>
                    </a:lnTo>
                    <a:lnTo>
                      <a:pt x="428" y="102"/>
                    </a:lnTo>
                    <a:lnTo>
                      <a:pt x="434" y="98"/>
                    </a:lnTo>
                    <a:lnTo>
                      <a:pt x="434" y="98"/>
                    </a:lnTo>
                    <a:lnTo>
                      <a:pt x="436" y="98"/>
                    </a:lnTo>
                    <a:lnTo>
                      <a:pt x="436" y="98"/>
                    </a:lnTo>
                    <a:lnTo>
                      <a:pt x="436" y="98"/>
                    </a:lnTo>
                    <a:lnTo>
                      <a:pt x="452" y="106"/>
                    </a:lnTo>
                    <a:lnTo>
                      <a:pt x="466" y="116"/>
                    </a:lnTo>
                    <a:lnTo>
                      <a:pt x="466" y="116"/>
                    </a:lnTo>
                    <a:lnTo>
                      <a:pt x="468" y="116"/>
                    </a:lnTo>
                    <a:lnTo>
                      <a:pt x="474" y="126"/>
                    </a:lnTo>
                    <a:lnTo>
                      <a:pt x="476" y="124"/>
                    </a:lnTo>
                    <a:lnTo>
                      <a:pt x="472" y="108"/>
                    </a:lnTo>
                    <a:lnTo>
                      <a:pt x="470" y="100"/>
                    </a:lnTo>
                    <a:lnTo>
                      <a:pt x="470" y="100"/>
                    </a:lnTo>
                    <a:lnTo>
                      <a:pt x="470" y="98"/>
                    </a:lnTo>
                    <a:lnTo>
                      <a:pt x="480" y="92"/>
                    </a:lnTo>
                    <a:lnTo>
                      <a:pt x="500" y="84"/>
                    </a:lnTo>
                    <a:lnTo>
                      <a:pt x="500" y="84"/>
                    </a:lnTo>
                    <a:lnTo>
                      <a:pt x="502" y="84"/>
                    </a:lnTo>
                    <a:lnTo>
                      <a:pt x="502" y="84"/>
                    </a:lnTo>
                    <a:lnTo>
                      <a:pt x="502" y="84"/>
                    </a:lnTo>
                    <a:lnTo>
                      <a:pt x="518" y="92"/>
                    </a:lnTo>
                    <a:lnTo>
                      <a:pt x="538" y="100"/>
                    </a:lnTo>
                    <a:lnTo>
                      <a:pt x="558" y="102"/>
                    </a:lnTo>
                    <a:lnTo>
                      <a:pt x="598" y="102"/>
                    </a:lnTo>
                    <a:lnTo>
                      <a:pt x="614" y="104"/>
                    </a:lnTo>
                    <a:lnTo>
                      <a:pt x="618" y="102"/>
                    </a:lnTo>
                    <a:lnTo>
                      <a:pt x="614" y="100"/>
                    </a:lnTo>
                    <a:lnTo>
                      <a:pt x="604" y="98"/>
                    </a:lnTo>
                    <a:lnTo>
                      <a:pt x="604" y="98"/>
                    </a:lnTo>
                    <a:lnTo>
                      <a:pt x="604" y="98"/>
                    </a:lnTo>
                    <a:lnTo>
                      <a:pt x="604" y="98"/>
                    </a:lnTo>
                    <a:lnTo>
                      <a:pt x="602" y="96"/>
                    </a:lnTo>
                    <a:lnTo>
                      <a:pt x="604" y="88"/>
                    </a:lnTo>
                    <a:lnTo>
                      <a:pt x="604" y="88"/>
                    </a:lnTo>
                    <a:lnTo>
                      <a:pt x="606" y="86"/>
                    </a:lnTo>
                    <a:lnTo>
                      <a:pt x="612" y="86"/>
                    </a:lnTo>
                    <a:lnTo>
                      <a:pt x="612" y="86"/>
                    </a:lnTo>
                    <a:lnTo>
                      <a:pt x="612" y="86"/>
                    </a:lnTo>
                    <a:lnTo>
                      <a:pt x="612" y="86"/>
                    </a:lnTo>
                    <a:lnTo>
                      <a:pt x="612" y="86"/>
                    </a:lnTo>
                    <a:lnTo>
                      <a:pt x="624" y="88"/>
                    </a:lnTo>
                    <a:lnTo>
                      <a:pt x="624" y="88"/>
                    </a:lnTo>
                    <a:lnTo>
                      <a:pt x="624" y="90"/>
                    </a:lnTo>
                    <a:lnTo>
                      <a:pt x="634" y="100"/>
                    </a:lnTo>
                    <a:lnTo>
                      <a:pt x="634" y="100"/>
                    </a:lnTo>
                    <a:lnTo>
                      <a:pt x="634" y="102"/>
                    </a:lnTo>
                    <a:lnTo>
                      <a:pt x="632" y="106"/>
                    </a:lnTo>
                    <a:lnTo>
                      <a:pt x="636" y="112"/>
                    </a:lnTo>
                    <a:lnTo>
                      <a:pt x="642" y="120"/>
                    </a:lnTo>
                    <a:lnTo>
                      <a:pt x="646" y="120"/>
                    </a:lnTo>
                    <a:lnTo>
                      <a:pt x="646" y="108"/>
                    </a:lnTo>
                    <a:lnTo>
                      <a:pt x="644" y="98"/>
                    </a:lnTo>
                    <a:lnTo>
                      <a:pt x="644" y="98"/>
                    </a:lnTo>
                    <a:lnTo>
                      <a:pt x="646" y="96"/>
                    </a:lnTo>
                    <a:lnTo>
                      <a:pt x="662" y="90"/>
                    </a:lnTo>
                    <a:lnTo>
                      <a:pt x="670" y="82"/>
                    </a:lnTo>
                    <a:lnTo>
                      <a:pt x="668" y="72"/>
                    </a:lnTo>
                    <a:lnTo>
                      <a:pt x="660" y="60"/>
                    </a:lnTo>
                    <a:lnTo>
                      <a:pt x="646" y="56"/>
                    </a:lnTo>
                    <a:lnTo>
                      <a:pt x="632" y="50"/>
                    </a:lnTo>
                    <a:lnTo>
                      <a:pt x="632" y="50"/>
                    </a:lnTo>
                    <a:lnTo>
                      <a:pt x="632" y="48"/>
                    </a:lnTo>
                    <a:lnTo>
                      <a:pt x="628" y="42"/>
                    </a:lnTo>
                    <a:lnTo>
                      <a:pt x="628" y="42"/>
                    </a:lnTo>
                    <a:lnTo>
                      <a:pt x="628" y="40"/>
                    </a:lnTo>
                    <a:lnTo>
                      <a:pt x="634" y="30"/>
                    </a:lnTo>
                    <a:lnTo>
                      <a:pt x="628" y="26"/>
                    </a:lnTo>
                    <a:lnTo>
                      <a:pt x="628" y="26"/>
                    </a:lnTo>
                    <a:lnTo>
                      <a:pt x="628" y="24"/>
                    </a:lnTo>
                    <a:lnTo>
                      <a:pt x="632" y="12"/>
                    </a:lnTo>
                    <a:lnTo>
                      <a:pt x="632" y="12"/>
                    </a:lnTo>
                    <a:lnTo>
                      <a:pt x="634" y="10"/>
                    </a:lnTo>
                    <a:lnTo>
                      <a:pt x="640" y="10"/>
                    </a:lnTo>
                    <a:lnTo>
                      <a:pt x="644" y="4"/>
                    </a:lnTo>
                    <a:lnTo>
                      <a:pt x="644" y="4"/>
                    </a:lnTo>
                    <a:lnTo>
                      <a:pt x="646" y="2"/>
                    </a:lnTo>
                    <a:lnTo>
                      <a:pt x="654" y="0"/>
                    </a:lnTo>
                    <a:lnTo>
                      <a:pt x="654" y="0"/>
                    </a:lnTo>
                    <a:lnTo>
                      <a:pt x="654" y="0"/>
                    </a:lnTo>
                    <a:lnTo>
                      <a:pt x="654" y="0"/>
                    </a:lnTo>
                    <a:lnTo>
                      <a:pt x="656" y="0"/>
                    </a:lnTo>
                    <a:lnTo>
                      <a:pt x="672" y="2"/>
                    </a:lnTo>
                    <a:lnTo>
                      <a:pt x="672" y="2"/>
                    </a:lnTo>
                    <a:lnTo>
                      <a:pt x="672" y="4"/>
                    </a:lnTo>
                    <a:lnTo>
                      <a:pt x="684" y="18"/>
                    </a:lnTo>
                    <a:lnTo>
                      <a:pt x="686" y="24"/>
                    </a:lnTo>
                    <a:lnTo>
                      <a:pt x="694" y="36"/>
                    </a:lnTo>
                    <a:lnTo>
                      <a:pt x="696" y="44"/>
                    </a:lnTo>
                    <a:lnTo>
                      <a:pt x="696" y="44"/>
                    </a:lnTo>
                    <a:lnTo>
                      <a:pt x="696" y="46"/>
                    </a:lnTo>
                    <a:lnTo>
                      <a:pt x="690" y="50"/>
                    </a:lnTo>
                    <a:lnTo>
                      <a:pt x="694" y="56"/>
                    </a:lnTo>
                    <a:lnTo>
                      <a:pt x="702" y="54"/>
                    </a:lnTo>
                    <a:lnTo>
                      <a:pt x="702" y="54"/>
                    </a:lnTo>
                    <a:lnTo>
                      <a:pt x="702" y="54"/>
                    </a:lnTo>
                    <a:lnTo>
                      <a:pt x="702" y="54"/>
                    </a:lnTo>
                    <a:lnTo>
                      <a:pt x="704" y="54"/>
                    </a:lnTo>
                    <a:lnTo>
                      <a:pt x="710" y="56"/>
                    </a:lnTo>
                    <a:lnTo>
                      <a:pt x="710" y="56"/>
                    </a:lnTo>
                    <a:lnTo>
                      <a:pt x="712" y="58"/>
                    </a:lnTo>
                    <a:lnTo>
                      <a:pt x="714" y="72"/>
                    </a:lnTo>
                    <a:lnTo>
                      <a:pt x="718" y="84"/>
                    </a:lnTo>
                    <a:lnTo>
                      <a:pt x="726" y="86"/>
                    </a:lnTo>
                    <a:lnTo>
                      <a:pt x="730" y="82"/>
                    </a:lnTo>
                    <a:lnTo>
                      <a:pt x="726" y="76"/>
                    </a:lnTo>
                    <a:lnTo>
                      <a:pt x="726" y="76"/>
                    </a:lnTo>
                    <a:lnTo>
                      <a:pt x="726" y="74"/>
                    </a:lnTo>
                    <a:lnTo>
                      <a:pt x="732" y="66"/>
                    </a:lnTo>
                    <a:lnTo>
                      <a:pt x="732" y="66"/>
                    </a:lnTo>
                    <a:lnTo>
                      <a:pt x="734" y="66"/>
                    </a:lnTo>
                    <a:lnTo>
                      <a:pt x="734" y="66"/>
                    </a:lnTo>
                    <a:lnTo>
                      <a:pt x="734" y="66"/>
                    </a:lnTo>
                    <a:lnTo>
                      <a:pt x="744" y="70"/>
                    </a:lnTo>
                    <a:lnTo>
                      <a:pt x="744" y="70"/>
                    </a:lnTo>
                    <a:lnTo>
                      <a:pt x="746" y="70"/>
                    </a:lnTo>
                    <a:lnTo>
                      <a:pt x="754" y="80"/>
                    </a:lnTo>
                    <a:lnTo>
                      <a:pt x="754" y="80"/>
                    </a:lnTo>
                    <a:lnTo>
                      <a:pt x="754" y="82"/>
                    </a:lnTo>
                    <a:lnTo>
                      <a:pt x="750" y="92"/>
                    </a:lnTo>
                    <a:lnTo>
                      <a:pt x="748" y="100"/>
                    </a:lnTo>
                    <a:lnTo>
                      <a:pt x="756" y="106"/>
                    </a:lnTo>
                    <a:lnTo>
                      <a:pt x="766" y="112"/>
                    </a:lnTo>
                    <a:lnTo>
                      <a:pt x="772" y="108"/>
                    </a:lnTo>
                    <a:lnTo>
                      <a:pt x="780" y="94"/>
                    </a:lnTo>
                    <a:lnTo>
                      <a:pt x="782" y="82"/>
                    </a:lnTo>
                    <a:lnTo>
                      <a:pt x="782" y="82"/>
                    </a:lnTo>
                    <a:lnTo>
                      <a:pt x="782" y="80"/>
                    </a:lnTo>
                    <a:lnTo>
                      <a:pt x="792" y="74"/>
                    </a:lnTo>
                    <a:lnTo>
                      <a:pt x="790" y="68"/>
                    </a:lnTo>
                    <a:lnTo>
                      <a:pt x="784" y="58"/>
                    </a:lnTo>
                    <a:lnTo>
                      <a:pt x="784" y="58"/>
                    </a:lnTo>
                    <a:lnTo>
                      <a:pt x="784" y="56"/>
                    </a:lnTo>
                    <a:lnTo>
                      <a:pt x="786" y="50"/>
                    </a:lnTo>
                    <a:lnTo>
                      <a:pt x="786" y="50"/>
                    </a:lnTo>
                    <a:lnTo>
                      <a:pt x="788" y="50"/>
                    </a:lnTo>
                    <a:lnTo>
                      <a:pt x="788" y="50"/>
                    </a:lnTo>
                    <a:lnTo>
                      <a:pt x="804" y="52"/>
                    </a:lnTo>
                    <a:lnTo>
                      <a:pt x="824" y="58"/>
                    </a:lnTo>
                    <a:lnTo>
                      <a:pt x="838" y="68"/>
                    </a:lnTo>
                    <a:lnTo>
                      <a:pt x="848" y="80"/>
                    </a:lnTo>
                    <a:lnTo>
                      <a:pt x="848" y="80"/>
                    </a:lnTo>
                    <a:lnTo>
                      <a:pt x="848" y="82"/>
                    </a:lnTo>
                    <a:lnTo>
                      <a:pt x="848" y="82"/>
                    </a:lnTo>
                    <a:lnTo>
                      <a:pt x="846" y="84"/>
                    </a:lnTo>
                    <a:lnTo>
                      <a:pt x="842" y="86"/>
                    </a:lnTo>
                    <a:lnTo>
                      <a:pt x="836" y="88"/>
                    </a:lnTo>
                    <a:lnTo>
                      <a:pt x="836" y="96"/>
                    </a:lnTo>
                    <a:lnTo>
                      <a:pt x="842" y="102"/>
                    </a:lnTo>
                    <a:lnTo>
                      <a:pt x="848" y="112"/>
                    </a:lnTo>
                    <a:lnTo>
                      <a:pt x="848" y="112"/>
                    </a:lnTo>
                    <a:lnTo>
                      <a:pt x="846" y="116"/>
                    </a:lnTo>
                    <a:lnTo>
                      <a:pt x="840" y="124"/>
                    </a:lnTo>
                    <a:lnTo>
                      <a:pt x="828" y="134"/>
                    </a:lnTo>
                    <a:lnTo>
                      <a:pt x="820" y="138"/>
                    </a:lnTo>
                    <a:lnTo>
                      <a:pt x="820" y="138"/>
                    </a:lnTo>
                    <a:lnTo>
                      <a:pt x="818" y="140"/>
                    </a:lnTo>
                    <a:lnTo>
                      <a:pt x="818" y="140"/>
                    </a:lnTo>
                    <a:lnTo>
                      <a:pt x="818" y="138"/>
                    </a:lnTo>
                    <a:lnTo>
                      <a:pt x="808" y="132"/>
                    </a:lnTo>
                    <a:lnTo>
                      <a:pt x="804" y="138"/>
                    </a:lnTo>
                    <a:lnTo>
                      <a:pt x="804" y="138"/>
                    </a:lnTo>
                    <a:lnTo>
                      <a:pt x="804" y="138"/>
                    </a:lnTo>
                    <a:lnTo>
                      <a:pt x="796" y="142"/>
                    </a:lnTo>
                    <a:lnTo>
                      <a:pt x="796" y="142"/>
                    </a:lnTo>
                    <a:lnTo>
                      <a:pt x="796" y="142"/>
                    </a:lnTo>
                    <a:lnTo>
                      <a:pt x="796" y="142"/>
                    </a:lnTo>
                    <a:lnTo>
                      <a:pt x="794" y="142"/>
                    </a:lnTo>
                    <a:lnTo>
                      <a:pt x="784" y="132"/>
                    </a:lnTo>
                    <a:lnTo>
                      <a:pt x="776" y="132"/>
                    </a:lnTo>
                    <a:lnTo>
                      <a:pt x="774" y="136"/>
                    </a:lnTo>
                    <a:lnTo>
                      <a:pt x="780" y="140"/>
                    </a:lnTo>
                    <a:lnTo>
                      <a:pt x="780" y="140"/>
                    </a:lnTo>
                    <a:lnTo>
                      <a:pt x="780" y="142"/>
                    </a:lnTo>
                    <a:lnTo>
                      <a:pt x="774" y="150"/>
                    </a:lnTo>
                    <a:lnTo>
                      <a:pt x="766" y="158"/>
                    </a:lnTo>
                    <a:lnTo>
                      <a:pt x="766" y="158"/>
                    </a:lnTo>
                    <a:lnTo>
                      <a:pt x="766" y="158"/>
                    </a:lnTo>
                    <a:lnTo>
                      <a:pt x="756" y="160"/>
                    </a:lnTo>
                    <a:lnTo>
                      <a:pt x="746" y="158"/>
                    </a:lnTo>
                    <a:lnTo>
                      <a:pt x="746" y="158"/>
                    </a:lnTo>
                    <a:lnTo>
                      <a:pt x="744" y="158"/>
                    </a:lnTo>
                    <a:lnTo>
                      <a:pt x="734" y="152"/>
                    </a:lnTo>
                    <a:lnTo>
                      <a:pt x="730" y="150"/>
                    </a:lnTo>
                    <a:lnTo>
                      <a:pt x="732" y="154"/>
                    </a:lnTo>
                    <a:lnTo>
                      <a:pt x="736" y="158"/>
                    </a:lnTo>
                    <a:lnTo>
                      <a:pt x="746" y="160"/>
                    </a:lnTo>
                    <a:lnTo>
                      <a:pt x="754" y="162"/>
                    </a:lnTo>
                    <a:lnTo>
                      <a:pt x="764" y="162"/>
                    </a:lnTo>
                    <a:lnTo>
                      <a:pt x="764" y="162"/>
                    </a:lnTo>
                    <a:lnTo>
                      <a:pt x="766" y="162"/>
                    </a:lnTo>
                    <a:lnTo>
                      <a:pt x="766" y="162"/>
                    </a:lnTo>
                    <a:lnTo>
                      <a:pt x="766" y="164"/>
                    </a:lnTo>
                    <a:lnTo>
                      <a:pt x="760" y="174"/>
                    </a:lnTo>
                    <a:lnTo>
                      <a:pt x="752" y="184"/>
                    </a:lnTo>
                    <a:lnTo>
                      <a:pt x="752" y="184"/>
                    </a:lnTo>
                    <a:lnTo>
                      <a:pt x="752" y="186"/>
                    </a:lnTo>
                    <a:lnTo>
                      <a:pt x="744" y="190"/>
                    </a:lnTo>
                    <a:lnTo>
                      <a:pt x="734" y="192"/>
                    </a:lnTo>
                    <a:lnTo>
                      <a:pt x="726" y="192"/>
                    </a:lnTo>
                    <a:lnTo>
                      <a:pt x="726" y="192"/>
                    </a:lnTo>
                    <a:lnTo>
                      <a:pt x="726" y="192"/>
                    </a:lnTo>
                    <a:lnTo>
                      <a:pt x="720" y="190"/>
                    </a:lnTo>
                    <a:lnTo>
                      <a:pt x="720" y="196"/>
                    </a:lnTo>
                    <a:lnTo>
                      <a:pt x="720" y="196"/>
                    </a:lnTo>
                    <a:lnTo>
                      <a:pt x="720" y="198"/>
                    </a:lnTo>
                    <a:lnTo>
                      <a:pt x="702" y="200"/>
                    </a:lnTo>
                    <a:lnTo>
                      <a:pt x="710" y="204"/>
                    </a:lnTo>
                    <a:lnTo>
                      <a:pt x="710" y="204"/>
                    </a:lnTo>
                    <a:lnTo>
                      <a:pt x="712" y="204"/>
                    </a:lnTo>
                    <a:lnTo>
                      <a:pt x="714" y="214"/>
                    </a:lnTo>
                    <a:lnTo>
                      <a:pt x="714" y="214"/>
                    </a:lnTo>
                    <a:lnTo>
                      <a:pt x="712" y="216"/>
                    </a:lnTo>
                    <a:lnTo>
                      <a:pt x="696" y="220"/>
                    </a:lnTo>
                    <a:lnTo>
                      <a:pt x="680" y="236"/>
                    </a:lnTo>
                    <a:lnTo>
                      <a:pt x="664" y="262"/>
                    </a:lnTo>
                    <a:lnTo>
                      <a:pt x="658" y="298"/>
                    </a:lnTo>
                    <a:lnTo>
                      <a:pt x="660" y="300"/>
                    </a:lnTo>
                    <a:lnTo>
                      <a:pt x="662" y="306"/>
                    </a:lnTo>
                    <a:lnTo>
                      <a:pt x="668" y="306"/>
                    </a:lnTo>
                    <a:lnTo>
                      <a:pt x="676" y="306"/>
                    </a:lnTo>
                    <a:lnTo>
                      <a:pt x="676" y="306"/>
                    </a:lnTo>
                    <a:lnTo>
                      <a:pt x="678" y="308"/>
                    </a:lnTo>
                    <a:lnTo>
                      <a:pt x="682" y="316"/>
                    </a:lnTo>
                    <a:lnTo>
                      <a:pt x="688" y="336"/>
                    </a:lnTo>
                    <a:lnTo>
                      <a:pt x="698" y="334"/>
                    </a:lnTo>
                    <a:lnTo>
                      <a:pt x="716" y="334"/>
                    </a:lnTo>
                    <a:lnTo>
                      <a:pt x="716" y="334"/>
                    </a:lnTo>
                    <a:lnTo>
                      <a:pt x="716" y="334"/>
                    </a:lnTo>
                    <a:lnTo>
                      <a:pt x="728" y="340"/>
                    </a:lnTo>
                    <a:lnTo>
                      <a:pt x="742" y="340"/>
                    </a:lnTo>
                    <a:lnTo>
                      <a:pt x="742" y="340"/>
                    </a:lnTo>
                    <a:lnTo>
                      <a:pt x="744" y="342"/>
                    </a:lnTo>
                    <a:lnTo>
                      <a:pt x="758" y="356"/>
                    </a:lnTo>
                    <a:lnTo>
                      <a:pt x="774" y="364"/>
                    </a:lnTo>
                    <a:lnTo>
                      <a:pt x="792" y="372"/>
                    </a:lnTo>
                    <a:lnTo>
                      <a:pt x="800" y="372"/>
                    </a:lnTo>
                    <a:lnTo>
                      <a:pt x="808" y="374"/>
                    </a:lnTo>
                    <a:lnTo>
                      <a:pt x="818" y="374"/>
                    </a:lnTo>
                    <a:lnTo>
                      <a:pt x="830" y="374"/>
                    </a:lnTo>
                    <a:lnTo>
                      <a:pt x="830" y="374"/>
                    </a:lnTo>
                    <a:lnTo>
                      <a:pt x="832" y="376"/>
                    </a:lnTo>
                    <a:lnTo>
                      <a:pt x="834" y="396"/>
                    </a:lnTo>
                    <a:lnTo>
                      <a:pt x="834" y="420"/>
                    </a:lnTo>
                    <a:lnTo>
                      <a:pt x="856" y="446"/>
                    </a:lnTo>
                    <a:lnTo>
                      <a:pt x="860" y="448"/>
                    </a:lnTo>
                    <a:lnTo>
                      <a:pt x="866" y="452"/>
                    </a:lnTo>
                    <a:lnTo>
                      <a:pt x="878" y="446"/>
                    </a:lnTo>
                    <a:lnTo>
                      <a:pt x="882" y="438"/>
                    </a:lnTo>
                    <a:lnTo>
                      <a:pt x="882" y="432"/>
                    </a:lnTo>
                    <a:lnTo>
                      <a:pt x="878" y="414"/>
                    </a:lnTo>
                    <a:lnTo>
                      <a:pt x="874" y="402"/>
                    </a:lnTo>
                    <a:lnTo>
                      <a:pt x="866" y="384"/>
                    </a:lnTo>
                    <a:lnTo>
                      <a:pt x="866" y="384"/>
                    </a:lnTo>
                    <a:lnTo>
                      <a:pt x="868" y="382"/>
                    </a:lnTo>
                    <a:lnTo>
                      <a:pt x="874" y="378"/>
                    </a:lnTo>
                    <a:lnTo>
                      <a:pt x="894" y="374"/>
                    </a:lnTo>
                    <a:lnTo>
                      <a:pt x="912" y="352"/>
                    </a:lnTo>
                    <a:lnTo>
                      <a:pt x="910" y="334"/>
                    </a:lnTo>
                    <a:lnTo>
                      <a:pt x="900" y="320"/>
                    </a:lnTo>
                    <a:lnTo>
                      <a:pt x="890" y="312"/>
                    </a:lnTo>
                    <a:lnTo>
                      <a:pt x="882" y="306"/>
                    </a:lnTo>
                    <a:lnTo>
                      <a:pt x="882" y="306"/>
                    </a:lnTo>
                    <a:lnTo>
                      <a:pt x="880" y="304"/>
                    </a:lnTo>
                    <a:lnTo>
                      <a:pt x="882" y="300"/>
                    </a:lnTo>
                    <a:lnTo>
                      <a:pt x="882" y="300"/>
                    </a:lnTo>
                    <a:lnTo>
                      <a:pt x="884" y="298"/>
                    </a:lnTo>
                    <a:lnTo>
                      <a:pt x="888" y="294"/>
                    </a:lnTo>
                    <a:lnTo>
                      <a:pt x="896" y="284"/>
                    </a:lnTo>
                    <a:lnTo>
                      <a:pt x="894" y="262"/>
                    </a:lnTo>
                    <a:lnTo>
                      <a:pt x="896" y="246"/>
                    </a:lnTo>
                    <a:lnTo>
                      <a:pt x="888" y="238"/>
                    </a:lnTo>
                    <a:lnTo>
                      <a:pt x="888" y="238"/>
                    </a:lnTo>
                    <a:lnTo>
                      <a:pt x="888" y="236"/>
                    </a:lnTo>
                    <a:lnTo>
                      <a:pt x="892" y="224"/>
                    </a:lnTo>
                    <a:lnTo>
                      <a:pt x="892" y="224"/>
                    </a:lnTo>
                    <a:lnTo>
                      <a:pt x="894" y="222"/>
                    </a:lnTo>
                    <a:lnTo>
                      <a:pt x="910" y="222"/>
                    </a:lnTo>
                    <a:lnTo>
                      <a:pt x="924" y="228"/>
                    </a:lnTo>
                    <a:lnTo>
                      <a:pt x="934" y="230"/>
                    </a:lnTo>
                    <a:lnTo>
                      <a:pt x="944" y="228"/>
                    </a:lnTo>
                    <a:lnTo>
                      <a:pt x="948" y="222"/>
                    </a:lnTo>
                    <a:lnTo>
                      <a:pt x="948" y="222"/>
                    </a:lnTo>
                    <a:lnTo>
                      <a:pt x="950" y="220"/>
                    </a:lnTo>
                    <a:lnTo>
                      <a:pt x="950" y="220"/>
                    </a:lnTo>
                    <a:lnTo>
                      <a:pt x="952" y="222"/>
                    </a:lnTo>
                    <a:lnTo>
                      <a:pt x="962" y="228"/>
                    </a:lnTo>
                    <a:lnTo>
                      <a:pt x="974" y="238"/>
                    </a:lnTo>
                    <a:lnTo>
                      <a:pt x="982" y="248"/>
                    </a:lnTo>
                    <a:lnTo>
                      <a:pt x="994" y="256"/>
                    </a:lnTo>
                    <a:lnTo>
                      <a:pt x="1014" y="258"/>
                    </a:lnTo>
                    <a:lnTo>
                      <a:pt x="1014" y="258"/>
                    </a:lnTo>
                    <a:lnTo>
                      <a:pt x="1014" y="260"/>
                    </a:lnTo>
                    <a:lnTo>
                      <a:pt x="1014" y="260"/>
                    </a:lnTo>
                    <a:lnTo>
                      <a:pt x="1014" y="262"/>
                    </a:lnTo>
                    <a:lnTo>
                      <a:pt x="1012" y="270"/>
                    </a:lnTo>
                    <a:lnTo>
                      <a:pt x="1012" y="282"/>
                    </a:lnTo>
                    <a:lnTo>
                      <a:pt x="1016" y="294"/>
                    </a:lnTo>
                    <a:lnTo>
                      <a:pt x="1016" y="294"/>
                    </a:lnTo>
                    <a:lnTo>
                      <a:pt x="1016" y="294"/>
                    </a:lnTo>
                    <a:lnTo>
                      <a:pt x="1016" y="300"/>
                    </a:lnTo>
                    <a:lnTo>
                      <a:pt x="1026" y="302"/>
                    </a:lnTo>
                    <a:lnTo>
                      <a:pt x="1026" y="302"/>
                    </a:lnTo>
                    <a:lnTo>
                      <a:pt x="1026" y="302"/>
                    </a:lnTo>
                    <a:lnTo>
                      <a:pt x="1034" y="310"/>
                    </a:lnTo>
                    <a:lnTo>
                      <a:pt x="1042" y="314"/>
                    </a:lnTo>
                    <a:lnTo>
                      <a:pt x="1066" y="294"/>
                    </a:lnTo>
                    <a:lnTo>
                      <a:pt x="1066" y="284"/>
                    </a:lnTo>
                    <a:lnTo>
                      <a:pt x="1066" y="284"/>
                    </a:lnTo>
                    <a:lnTo>
                      <a:pt x="1066" y="282"/>
                    </a:lnTo>
                    <a:lnTo>
                      <a:pt x="1074" y="274"/>
                    </a:lnTo>
                    <a:lnTo>
                      <a:pt x="1080" y="268"/>
                    </a:lnTo>
                    <a:lnTo>
                      <a:pt x="1080" y="268"/>
                    </a:lnTo>
                    <a:lnTo>
                      <a:pt x="1080" y="268"/>
                    </a:lnTo>
                    <a:lnTo>
                      <a:pt x="1080" y="268"/>
                    </a:lnTo>
                    <a:lnTo>
                      <a:pt x="1080" y="268"/>
                    </a:lnTo>
                    <a:lnTo>
                      <a:pt x="1080" y="268"/>
                    </a:lnTo>
                    <a:lnTo>
                      <a:pt x="1082" y="268"/>
                    </a:lnTo>
                    <a:lnTo>
                      <a:pt x="1090" y="280"/>
                    </a:lnTo>
                    <a:lnTo>
                      <a:pt x="1098" y="294"/>
                    </a:lnTo>
                    <a:lnTo>
                      <a:pt x="1110" y="310"/>
                    </a:lnTo>
                    <a:lnTo>
                      <a:pt x="1110" y="310"/>
                    </a:lnTo>
                    <a:lnTo>
                      <a:pt x="1112" y="310"/>
                    </a:lnTo>
                    <a:lnTo>
                      <a:pt x="1112" y="316"/>
                    </a:lnTo>
                    <a:lnTo>
                      <a:pt x="1120" y="322"/>
                    </a:lnTo>
                    <a:lnTo>
                      <a:pt x="1120" y="322"/>
                    </a:lnTo>
                    <a:lnTo>
                      <a:pt x="1122" y="322"/>
                    </a:lnTo>
                    <a:lnTo>
                      <a:pt x="1124" y="334"/>
                    </a:lnTo>
                    <a:lnTo>
                      <a:pt x="1128" y="344"/>
                    </a:lnTo>
                    <a:lnTo>
                      <a:pt x="1128" y="344"/>
                    </a:lnTo>
                    <a:lnTo>
                      <a:pt x="1126" y="346"/>
                    </a:lnTo>
                    <a:lnTo>
                      <a:pt x="1122" y="350"/>
                    </a:lnTo>
                    <a:lnTo>
                      <a:pt x="1124" y="356"/>
                    </a:lnTo>
                    <a:lnTo>
                      <a:pt x="1136" y="364"/>
                    </a:lnTo>
                    <a:lnTo>
                      <a:pt x="1136" y="364"/>
                    </a:lnTo>
                    <a:lnTo>
                      <a:pt x="1138" y="366"/>
                    </a:lnTo>
                    <a:lnTo>
                      <a:pt x="1140" y="368"/>
                    </a:lnTo>
                    <a:lnTo>
                      <a:pt x="1140" y="368"/>
                    </a:lnTo>
                    <a:lnTo>
                      <a:pt x="1140" y="370"/>
                    </a:lnTo>
                    <a:lnTo>
                      <a:pt x="1140" y="374"/>
                    </a:lnTo>
                    <a:lnTo>
                      <a:pt x="1148" y="376"/>
                    </a:lnTo>
                    <a:lnTo>
                      <a:pt x="1160" y="380"/>
                    </a:lnTo>
                    <a:lnTo>
                      <a:pt x="1170" y="384"/>
                    </a:lnTo>
                    <a:lnTo>
                      <a:pt x="1176" y="384"/>
                    </a:lnTo>
                    <a:lnTo>
                      <a:pt x="1176" y="384"/>
                    </a:lnTo>
                    <a:lnTo>
                      <a:pt x="1178" y="384"/>
                    </a:lnTo>
                    <a:lnTo>
                      <a:pt x="1178" y="384"/>
                    </a:lnTo>
                    <a:lnTo>
                      <a:pt x="1178" y="386"/>
                    </a:lnTo>
                    <a:lnTo>
                      <a:pt x="1176" y="394"/>
                    </a:lnTo>
                    <a:lnTo>
                      <a:pt x="1176" y="394"/>
                    </a:lnTo>
                    <a:lnTo>
                      <a:pt x="1174" y="394"/>
                    </a:lnTo>
                    <a:lnTo>
                      <a:pt x="1162" y="400"/>
                    </a:lnTo>
                    <a:lnTo>
                      <a:pt x="1146" y="408"/>
                    </a:lnTo>
                    <a:lnTo>
                      <a:pt x="1146" y="408"/>
                    </a:lnTo>
                    <a:lnTo>
                      <a:pt x="1146" y="408"/>
                    </a:lnTo>
                    <a:lnTo>
                      <a:pt x="1160" y="402"/>
                    </a:lnTo>
                    <a:lnTo>
                      <a:pt x="1172" y="396"/>
                    </a:lnTo>
                    <a:lnTo>
                      <a:pt x="1182" y="394"/>
                    </a:lnTo>
                    <a:lnTo>
                      <a:pt x="1182" y="394"/>
                    </a:lnTo>
                    <a:lnTo>
                      <a:pt x="1182" y="394"/>
                    </a:lnTo>
                    <a:lnTo>
                      <a:pt x="1182" y="394"/>
                    </a:lnTo>
                    <a:lnTo>
                      <a:pt x="1184" y="396"/>
                    </a:lnTo>
                    <a:lnTo>
                      <a:pt x="1188" y="404"/>
                    </a:lnTo>
                    <a:lnTo>
                      <a:pt x="1192" y="404"/>
                    </a:lnTo>
                    <a:lnTo>
                      <a:pt x="1192" y="404"/>
                    </a:lnTo>
                    <a:lnTo>
                      <a:pt x="1194" y="404"/>
                    </a:lnTo>
                    <a:lnTo>
                      <a:pt x="1204" y="410"/>
                    </a:lnTo>
                    <a:lnTo>
                      <a:pt x="1204" y="410"/>
                    </a:lnTo>
                    <a:lnTo>
                      <a:pt x="1206" y="410"/>
                    </a:lnTo>
                    <a:lnTo>
                      <a:pt x="1208" y="424"/>
                    </a:lnTo>
                    <a:lnTo>
                      <a:pt x="1206" y="438"/>
                    </a:lnTo>
                    <a:lnTo>
                      <a:pt x="1206" y="438"/>
                    </a:lnTo>
                    <a:lnTo>
                      <a:pt x="1204" y="440"/>
                    </a:lnTo>
                    <a:lnTo>
                      <a:pt x="1198" y="446"/>
                    </a:lnTo>
                    <a:lnTo>
                      <a:pt x="1188" y="452"/>
                    </a:lnTo>
                    <a:lnTo>
                      <a:pt x="1188" y="452"/>
                    </a:lnTo>
                    <a:lnTo>
                      <a:pt x="1188" y="452"/>
                    </a:lnTo>
                    <a:lnTo>
                      <a:pt x="1170" y="452"/>
                    </a:lnTo>
                    <a:lnTo>
                      <a:pt x="1164" y="460"/>
                    </a:lnTo>
                    <a:lnTo>
                      <a:pt x="1150" y="472"/>
                    </a:lnTo>
                    <a:lnTo>
                      <a:pt x="1150" y="472"/>
                    </a:lnTo>
                    <a:lnTo>
                      <a:pt x="1148" y="472"/>
                    </a:lnTo>
                    <a:lnTo>
                      <a:pt x="1130" y="476"/>
                    </a:lnTo>
                    <a:lnTo>
                      <a:pt x="1106" y="472"/>
                    </a:lnTo>
                    <a:lnTo>
                      <a:pt x="1088" y="472"/>
                    </a:lnTo>
                    <a:lnTo>
                      <a:pt x="1062" y="474"/>
                    </a:lnTo>
                    <a:lnTo>
                      <a:pt x="1050" y="478"/>
                    </a:lnTo>
                    <a:lnTo>
                      <a:pt x="1044" y="488"/>
                    </a:lnTo>
                    <a:lnTo>
                      <a:pt x="1044" y="488"/>
                    </a:lnTo>
                    <a:lnTo>
                      <a:pt x="1042" y="490"/>
                    </a:lnTo>
                    <a:lnTo>
                      <a:pt x="1030" y="494"/>
                    </a:lnTo>
                    <a:lnTo>
                      <a:pt x="1018" y="504"/>
                    </a:lnTo>
                    <a:lnTo>
                      <a:pt x="1008" y="512"/>
                    </a:lnTo>
                    <a:lnTo>
                      <a:pt x="996" y="526"/>
                    </a:lnTo>
                    <a:lnTo>
                      <a:pt x="996" y="526"/>
                    </a:lnTo>
                    <a:lnTo>
                      <a:pt x="1000" y="526"/>
                    </a:lnTo>
                    <a:lnTo>
                      <a:pt x="1012" y="512"/>
                    </a:lnTo>
                    <a:lnTo>
                      <a:pt x="1026" y="502"/>
                    </a:lnTo>
                    <a:lnTo>
                      <a:pt x="1042" y="494"/>
                    </a:lnTo>
                    <a:lnTo>
                      <a:pt x="1048" y="492"/>
                    </a:lnTo>
                    <a:lnTo>
                      <a:pt x="1056" y="488"/>
                    </a:lnTo>
                    <a:lnTo>
                      <a:pt x="1056" y="488"/>
                    </a:lnTo>
                    <a:lnTo>
                      <a:pt x="1058" y="488"/>
                    </a:lnTo>
                    <a:lnTo>
                      <a:pt x="1058" y="488"/>
                    </a:lnTo>
                    <a:lnTo>
                      <a:pt x="1074" y="490"/>
                    </a:lnTo>
                    <a:lnTo>
                      <a:pt x="1084" y="492"/>
                    </a:lnTo>
                    <a:lnTo>
                      <a:pt x="1084" y="492"/>
                    </a:lnTo>
                    <a:lnTo>
                      <a:pt x="1086" y="494"/>
                    </a:lnTo>
                    <a:lnTo>
                      <a:pt x="1090" y="504"/>
                    </a:lnTo>
                    <a:lnTo>
                      <a:pt x="1090" y="504"/>
                    </a:lnTo>
                    <a:lnTo>
                      <a:pt x="1090" y="504"/>
                    </a:lnTo>
                    <a:lnTo>
                      <a:pt x="1086" y="510"/>
                    </a:lnTo>
                    <a:lnTo>
                      <a:pt x="1086" y="510"/>
                    </a:lnTo>
                    <a:lnTo>
                      <a:pt x="1084" y="512"/>
                    </a:lnTo>
                    <a:lnTo>
                      <a:pt x="1078" y="512"/>
                    </a:lnTo>
                    <a:lnTo>
                      <a:pt x="1080" y="520"/>
                    </a:lnTo>
                    <a:lnTo>
                      <a:pt x="1080" y="520"/>
                    </a:lnTo>
                    <a:lnTo>
                      <a:pt x="1080" y="520"/>
                    </a:lnTo>
                    <a:lnTo>
                      <a:pt x="1078" y="528"/>
                    </a:lnTo>
                    <a:lnTo>
                      <a:pt x="1078" y="532"/>
                    </a:lnTo>
                    <a:lnTo>
                      <a:pt x="1082" y="538"/>
                    </a:lnTo>
                    <a:lnTo>
                      <a:pt x="1092" y="546"/>
                    </a:lnTo>
                    <a:lnTo>
                      <a:pt x="1104" y="548"/>
                    </a:lnTo>
                    <a:lnTo>
                      <a:pt x="1120" y="548"/>
                    </a:lnTo>
                    <a:lnTo>
                      <a:pt x="1126" y="546"/>
                    </a:lnTo>
                    <a:lnTo>
                      <a:pt x="1132" y="534"/>
                    </a:lnTo>
                    <a:lnTo>
                      <a:pt x="1132" y="534"/>
                    </a:lnTo>
                    <a:lnTo>
                      <a:pt x="1134" y="532"/>
                    </a:lnTo>
                    <a:lnTo>
                      <a:pt x="1142" y="532"/>
                    </a:lnTo>
                    <a:lnTo>
                      <a:pt x="1142" y="532"/>
                    </a:lnTo>
                    <a:lnTo>
                      <a:pt x="1144" y="534"/>
                    </a:lnTo>
                    <a:lnTo>
                      <a:pt x="1144" y="540"/>
                    </a:lnTo>
                    <a:lnTo>
                      <a:pt x="1148" y="544"/>
                    </a:lnTo>
                    <a:lnTo>
                      <a:pt x="1148" y="544"/>
                    </a:lnTo>
                    <a:lnTo>
                      <a:pt x="1148" y="544"/>
                    </a:lnTo>
                    <a:lnTo>
                      <a:pt x="1148" y="552"/>
                    </a:lnTo>
                    <a:lnTo>
                      <a:pt x="1148" y="552"/>
                    </a:lnTo>
                    <a:lnTo>
                      <a:pt x="1146" y="554"/>
                    </a:lnTo>
                    <a:lnTo>
                      <a:pt x="1134" y="554"/>
                    </a:lnTo>
                    <a:lnTo>
                      <a:pt x="1128" y="562"/>
                    </a:lnTo>
                    <a:lnTo>
                      <a:pt x="1124" y="566"/>
                    </a:lnTo>
                    <a:lnTo>
                      <a:pt x="1124" y="566"/>
                    </a:lnTo>
                    <a:lnTo>
                      <a:pt x="1124" y="566"/>
                    </a:lnTo>
                    <a:lnTo>
                      <a:pt x="1114" y="570"/>
                    </a:lnTo>
                    <a:lnTo>
                      <a:pt x="1100" y="576"/>
                    </a:lnTo>
                    <a:lnTo>
                      <a:pt x="1090" y="576"/>
                    </a:lnTo>
                    <a:lnTo>
                      <a:pt x="1072" y="594"/>
                    </a:lnTo>
                    <a:lnTo>
                      <a:pt x="1072" y="594"/>
                    </a:lnTo>
                    <a:lnTo>
                      <a:pt x="1070" y="596"/>
                    </a:lnTo>
                    <a:lnTo>
                      <a:pt x="1070" y="596"/>
                    </a:lnTo>
                    <a:lnTo>
                      <a:pt x="1068" y="594"/>
                    </a:lnTo>
                    <a:lnTo>
                      <a:pt x="1060" y="590"/>
                    </a:lnTo>
                    <a:lnTo>
                      <a:pt x="1060" y="590"/>
                    </a:lnTo>
                    <a:lnTo>
                      <a:pt x="1060" y="588"/>
                    </a:lnTo>
                    <a:lnTo>
                      <a:pt x="1058" y="582"/>
                    </a:lnTo>
                    <a:lnTo>
                      <a:pt x="1058" y="582"/>
                    </a:lnTo>
                    <a:lnTo>
                      <a:pt x="1058" y="580"/>
                    </a:lnTo>
                    <a:lnTo>
                      <a:pt x="1060" y="572"/>
                    </a:lnTo>
                    <a:lnTo>
                      <a:pt x="1060" y="572"/>
                    </a:lnTo>
                    <a:lnTo>
                      <a:pt x="1062" y="572"/>
                    </a:lnTo>
                    <a:lnTo>
                      <a:pt x="1072" y="564"/>
                    </a:lnTo>
                    <a:lnTo>
                      <a:pt x="1084" y="562"/>
                    </a:lnTo>
                    <a:lnTo>
                      <a:pt x="1084" y="560"/>
                    </a:lnTo>
                    <a:lnTo>
                      <a:pt x="1084" y="560"/>
                    </a:lnTo>
                    <a:lnTo>
                      <a:pt x="1082" y="558"/>
                    </a:lnTo>
                    <a:lnTo>
                      <a:pt x="1080" y="556"/>
                    </a:lnTo>
                    <a:lnTo>
                      <a:pt x="1070" y="562"/>
                    </a:lnTo>
                    <a:lnTo>
                      <a:pt x="1062" y="564"/>
                    </a:lnTo>
                    <a:lnTo>
                      <a:pt x="1048" y="568"/>
                    </a:lnTo>
                    <a:lnTo>
                      <a:pt x="1048" y="568"/>
                    </a:lnTo>
                    <a:lnTo>
                      <a:pt x="1046" y="568"/>
                    </a:lnTo>
                    <a:lnTo>
                      <a:pt x="1046" y="568"/>
                    </a:lnTo>
                    <a:lnTo>
                      <a:pt x="1046" y="568"/>
                    </a:lnTo>
                    <a:lnTo>
                      <a:pt x="1042" y="562"/>
                    </a:lnTo>
                    <a:lnTo>
                      <a:pt x="1036" y="558"/>
                    </a:lnTo>
                    <a:lnTo>
                      <a:pt x="1036" y="558"/>
                    </a:lnTo>
                    <a:lnTo>
                      <a:pt x="1036" y="556"/>
                    </a:lnTo>
                    <a:lnTo>
                      <a:pt x="1034" y="550"/>
                    </a:lnTo>
                    <a:lnTo>
                      <a:pt x="1036" y="534"/>
                    </a:lnTo>
                    <a:lnTo>
                      <a:pt x="1034" y="528"/>
                    </a:lnTo>
                    <a:lnTo>
                      <a:pt x="1024" y="526"/>
                    </a:lnTo>
                    <a:lnTo>
                      <a:pt x="1016" y="522"/>
                    </a:lnTo>
                    <a:lnTo>
                      <a:pt x="1010" y="528"/>
                    </a:lnTo>
                    <a:lnTo>
                      <a:pt x="1004" y="540"/>
                    </a:lnTo>
                    <a:lnTo>
                      <a:pt x="1000" y="550"/>
                    </a:lnTo>
                    <a:lnTo>
                      <a:pt x="1000" y="554"/>
                    </a:lnTo>
                    <a:lnTo>
                      <a:pt x="1000" y="554"/>
                    </a:lnTo>
                    <a:lnTo>
                      <a:pt x="1000" y="556"/>
                    </a:lnTo>
                    <a:lnTo>
                      <a:pt x="994" y="562"/>
                    </a:lnTo>
                    <a:lnTo>
                      <a:pt x="994" y="562"/>
                    </a:lnTo>
                    <a:lnTo>
                      <a:pt x="994" y="562"/>
                    </a:lnTo>
                    <a:lnTo>
                      <a:pt x="984" y="568"/>
                    </a:lnTo>
                    <a:lnTo>
                      <a:pt x="984" y="568"/>
                    </a:lnTo>
                    <a:lnTo>
                      <a:pt x="982" y="568"/>
                    </a:lnTo>
                    <a:lnTo>
                      <a:pt x="932" y="568"/>
                    </a:lnTo>
                    <a:lnTo>
                      <a:pt x="918" y="578"/>
                    </a:lnTo>
                    <a:lnTo>
                      <a:pt x="908" y="586"/>
                    </a:lnTo>
                    <a:lnTo>
                      <a:pt x="908" y="586"/>
                    </a:lnTo>
                    <a:lnTo>
                      <a:pt x="906" y="586"/>
                    </a:lnTo>
                    <a:lnTo>
                      <a:pt x="882" y="586"/>
                    </a:lnTo>
                    <a:lnTo>
                      <a:pt x="876" y="590"/>
                    </a:lnTo>
                    <a:lnTo>
                      <a:pt x="872" y="592"/>
                    </a:lnTo>
                    <a:lnTo>
                      <a:pt x="872" y="594"/>
                    </a:lnTo>
                    <a:lnTo>
                      <a:pt x="878" y="594"/>
                    </a:lnTo>
                    <a:lnTo>
                      <a:pt x="878" y="594"/>
                    </a:lnTo>
                    <a:lnTo>
                      <a:pt x="880" y="594"/>
                    </a:lnTo>
                    <a:lnTo>
                      <a:pt x="880" y="594"/>
                    </a:lnTo>
                    <a:lnTo>
                      <a:pt x="880" y="596"/>
                    </a:lnTo>
                    <a:lnTo>
                      <a:pt x="878" y="598"/>
                    </a:lnTo>
                    <a:lnTo>
                      <a:pt x="880" y="602"/>
                    </a:lnTo>
                    <a:lnTo>
                      <a:pt x="880" y="602"/>
                    </a:lnTo>
                    <a:lnTo>
                      <a:pt x="880" y="604"/>
                    </a:lnTo>
                    <a:lnTo>
                      <a:pt x="880" y="604"/>
                    </a:lnTo>
                    <a:lnTo>
                      <a:pt x="878" y="604"/>
                    </a:lnTo>
                    <a:lnTo>
                      <a:pt x="862" y="606"/>
                    </a:lnTo>
                    <a:lnTo>
                      <a:pt x="840" y="612"/>
                    </a:lnTo>
                    <a:lnTo>
                      <a:pt x="834" y="616"/>
                    </a:lnTo>
                    <a:lnTo>
                      <a:pt x="826" y="620"/>
                    </a:lnTo>
                    <a:lnTo>
                      <a:pt x="826" y="620"/>
                    </a:lnTo>
                    <a:lnTo>
                      <a:pt x="826" y="620"/>
                    </a:lnTo>
                    <a:lnTo>
                      <a:pt x="826" y="6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3" name="Freeform 58">
                <a:extLst>
                  <a:ext uri="{FF2B5EF4-FFF2-40B4-BE49-F238E27FC236}">
                    <a16:creationId xmlns:a16="http://schemas.microsoft.com/office/drawing/2014/main" id="{8EC2E476-C452-AD38-6D7E-14425041F2B7}"/>
                  </a:ext>
                </a:extLst>
              </p:cNvPr>
              <p:cNvSpPr>
                <a:spLocks noEditPoints="1"/>
              </p:cNvSpPr>
              <p:nvPr/>
            </p:nvSpPr>
            <p:spPr bwMode="auto">
              <a:xfrm>
                <a:off x="1544441" y="2016180"/>
                <a:ext cx="2561300" cy="1318693"/>
              </a:xfrm>
              <a:custGeom>
                <a:avLst/>
                <a:gdLst>
                  <a:gd name="T0" fmla="*/ 756 w 1212"/>
                  <a:gd name="T1" fmla="*/ 110 h 624"/>
                  <a:gd name="T2" fmla="*/ 808 w 1212"/>
                  <a:gd name="T3" fmla="*/ 132 h 624"/>
                  <a:gd name="T4" fmla="*/ 736 w 1212"/>
                  <a:gd name="T5" fmla="*/ 192 h 624"/>
                  <a:gd name="T6" fmla="*/ 730 w 1212"/>
                  <a:gd name="T7" fmla="*/ 344 h 624"/>
                  <a:gd name="T8" fmla="*/ 878 w 1212"/>
                  <a:gd name="T9" fmla="*/ 404 h 624"/>
                  <a:gd name="T10" fmla="*/ 948 w 1212"/>
                  <a:gd name="T11" fmla="*/ 232 h 624"/>
                  <a:gd name="T12" fmla="*/ 1112 w 1212"/>
                  <a:gd name="T13" fmla="*/ 312 h 624"/>
                  <a:gd name="T14" fmla="*/ 1162 w 1212"/>
                  <a:gd name="T15" fmla="*/ 406 h 624"/>
                  <a:gd name="T16" fmla="*/ 1018 w 1212"/>
                  <a:gd name="T17" fmla="*/ 504 h 624"/>
                  <a:gd name="T18" fmla="*/ 1082 w 1212"/>
                  <a:gd name="T19" fmla="*/ 542 h 624"/>
                  <a:gd name="T20" fmla="*/ 1062 w 1212"/>
                  <a:gd name="T21" fmla="*/ 590 h 624"/>
                  <a:gd name="T22" fmla="*/ 1000 w 1212"/>
                  <a:gd name="T23" fmla="*/ 550 h 624"/>
                  <a:gd name="T24" fmla="*/ 824 w 1212"/>
                  <a:gd name="T25" fmla="*/ 618 h 624"/>
                  <a:gd name="T26" fmla="*/ 800 w 1212"/>
                  <a:gd name="T27" fmla="*/ 530 h 624"/>
                  <a:gd name="T28" fmla="*/ 648 w 1212"/>
                  <a:gd name="T29" fmla="*/ 490 h 624"/>
                  <a:gd name="T30" fmla="*/ 178 w 1212"/>
                  <a:gd name="T31" fmla="*/ 404 h 624"/>
                  <a:gd name="T32" fmla="*/ 56 w 1212"/>
                  <a:gd name="T33" fmla="*/ 298 h 624"/>
                  <a:gd name="T34" fmla="*/ 210 w 1212"/>
                  <a:gd name="T35" fmla="*/ 60 h 624"/>
                  <a:gd name="T36" fmla="*/ 474 w 1212"/>
                  <a:gd name="T37" fmla="*/ 130 h 624"/>
                  <a:gd name="T38" fmla="*/ 642 w 1212"/>
                  <a:gd name="T39" fmla="*/ 124 h 624"/>
                  <a:gd name="T40" fmla="*/ 880 w 1212"/>
                  <a:gd name="T41" fmla="*/ 598 h 624"/>
                  <a:gd name="T42" fmla="*/ 632 w 1212"/>
                  <a:gd name="T43" fmla="*/ 52 h 624"/>
                  <a:gd name="T44" fmla="*/ 640 w 1212"/>
                  <a:gd name="T45" fmla="*/ 104 h 624"/>
                  <a:gd name="T46" fmla="*/ 600 w 1212"/>
                  <a:gd name="T47" fmla="*/ 102 h 624"/>
                  <a:gd name="T48" fmla="*/ 472 w 1212"/>
                  <a:gd name="T49" fmla="*/ 118 h 624"/>
                  <a:gd name="T50" fmla="*/ 382 w 1212"/>
                  <a:gd name="T51" fmla="*/ 82 h 624"/>
                  <a:gd name="T52" fmla="*/ 232 w 1212"/>
                  <a:gd name="T53" fmla="*/ 44 h 624"/>
                  <a:gd name="T54" fmla="*/ 148 w 1212"/>
                  <a:gd name="T55" fmla="*/ 42 h 624"/>
                  <a:gd name="T56" fmla="*/ 4 w 1212"/>
                  <a:gd name="T57" fmla="*/ 54 h 624"/>
                  <a:gd name="T58" fmla="*/ 54 w 1212"/>
                  <a:gd name="T59" fmla="*/ 302 h 624"/>
                  <a:gd name="T60" fmla="*/ 144 w 1212"/>
                  <a:gd name="T61" fmla="*/ 358 h 624"/>
                  <a:gd name="T62" fmla="*/ 174 w 1212"/>
                  <a:gd name="T63" fmla="*/ 410 h 624"/>
                  <a:gd name="T64" fmla="*/ 190 w 1212"/>
                  <a:gd name="T65" fmla="*/ 450 h 624"/>
                  <a:gd name="T66" fmla="*/ 242 w 1212"/>
                  <a:gd name="T67" fmla="*/ 486 h 624"/>
                  <a:gd name="T68" fmla="*/ 670 w 1212"/>
                  <a:gd name="T69" fmla="*/ 508 h 624"/>
                  <a:gd name="T70" fmla="*/ 764 w 1212"/>
                  <a:gd name="T71" fmla="*/ 506 h 624"/>
                  <a:gd name="T72" fmla="*/ 842 w 1212"/>
                  <a:gd name="T73" fmla="*/ 552 h 624"/>
                  <a:gd name="T74" fmla="*/ 824 w 1212"/>
                  <a:gd name="T75" fmla="*/ 598 h 624"/>
                  <a:gd name="T76" fmla="*/ 880 w 1212"/>
                  <a:gd name="T77" fmla="*/ 608 h 624"/>
                  <a:gd name="T78" fmla="*/ 984 w 1212"/>
                  <a:gd name="T79" fmla="*/ 572 h 624"/>
                  <a:gd name="T80" fmla="*/ 1036 w 1212"/>
                  <a:gd name="T81" fmla="*/ 558 h 624"/>
                  <a:gd name="T82" fmla="*/ 1058 w 1212"/>
                  <a:gd name="T83" fmla="*/ 580 h 624"/>
                  <a:gd name="T84" fmla="*/ 1132 w 1212"/>
                  <a:gd name="T85" fmla="*/ 566 h 624"/>
                  <a:gd name="T86" fmla="*/ 1126 w 1212"/>
                  <a:gd name="T87" fmla="*/ 548 h 624"/>
                  <a:gd name="T88" fmla="*/ 1076 w 1212"/>
                  <a:gd name="T89" fmla="*/ 490 h 624"/>
                  <a:gd name="T90" fmla="*/ 1090 w 1212"/>
                  <a:gd name="T91" fmla="*/ 476 h 624"/>
                  <a:gd name="T92" fmla="*/ 1208 w 1212"/>
                  <a:gd name="T93" fmla="*/ 442 h 624"/>
                  <a:gd name="T94" fmla="*/ 1182 w 1212"/>
                  <a:gd name="T95" fmla="*/ 388 h 624"/>
                  <a:gd name="T96" fmla="*/ 1126 w 1212"/>
                  <a:gd name="T97" fmla="*/ 324 h 624"/>
                  <a:gd name="T98" fmla="*/ 1066 w 1212"/>
                  <a:gd name="T99" fmla="*/ 286 h 624"/>
                  <a:gd name="T100" fmla="*/ 980 w 1212"/>
                  <a:gd name="T101" fmla="*/ 238 h 624"/>
                  <a:gd name="T102" fmla="*/ 890 w 1212"/>
                  <a:gd name="T103" fmla="*/ 242 h 624"/>
                  <a:gd name="T104" fmla="*/ 876 w 1212"/>
                  <a:gd name="T105" fmla="*/ 378 h 624"/>
                  <a:gd name="T106" fmla="*/ 838 w 1212"/>
                  <a:gd name="T107" fmla="*/ 398 h 624"/>
                  <a:gd name="T108" fmla="*/ 702 w 1212"/>
                  <a:gd name="T109" fmla="*/ 334 h 624"/>
                  <a:gd name="T110" fmla="*/ 714 w 1212"/>
                  <a:gd name="T111" fmla="*/ 220 h 624"/>
                  <a:gd name="T112" fmla="*/ 754 w 1212"/>
                  <a:gd name="T113" fmla="*/ 190 h 624"/>
                  <a:gd name="T114" fmla="*/ 786 w 1212"/>
                  <a:gd name="T115" fmla="*/ 136 h 624"/>
                  <a:gd name="T116" fmla="*/ 850 w 1212"/>
                  <a:gd name="T117" fmla="*/ 118 h 624"/>
                  <a:gd name="T118" fmla="*/ 828 w 1212"/>
                  <a:gd name="T119" fmla="*/ 58 h 624"/>
                  <a:gd name="T120" fmla="*/ 768 w 1212"/>
                  <a:gd name="T121" fmla="*/ 112 h 624"/>
                  <a:gd name="T122" fmla="*/ 728 w 1212"/>
                  <a:gd name="T123" fmla="*/ 86 h 624"/>
                  <a:gd name="T124" fmla="*/ 688 w 1212"/>
                  <a:gd name="T125" fmla="*/ 2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2" h="624">
                    <a:moveTo>
                      <a:pt x="656" y="4"/>
                    </a:moveTo>
                    <a:lnTo>
                      <a:pt x="672" y="6"/>
                    </a:lnTo>
                    <a:lnTo>
                      <a:pt x="684" y="22"/>
                    </a:lnTo>
                    <a:lnTo>
                      <a:pt x="686" y="26"/>
                    </a:lnTo>
                    <a:lnTo>
                      <a:pt x="694" y="38"/>
                    </a:lnTo>
                    <a:lnTo>
                      <a:pt x="696" y="46"/>
                    </a:lnTo>
                    <a:lnTo>
                      <a:pt x="690" y="52"/>
                    </a:lnTo>
                    <a:lnTo>
                      <a:pt x="694" y="60"/>
                    </a:lnTo>
                    <a:lnTo>
                      <a:pt x="704" y="58"/>
                    </a:lnTo>
                    <a:lnTo>
                      <a:pt x="712" y="60"/>
                    </a:lnTo>
                    <a:lnTo>
                      <a:pt x="714" y="74"/>
                    </a:lnTo>
                    <a:lnTo>
                      <a:pt x="720" y="88"/>
                    </a:lnTo>
                    <a:lnTo>
                      <a:pt x="728" y="90"/>
                    </a:lnTo>
                    <a:lnTo>
                      <a:pt x="736" y="86"/>
                    </a:lnTo>
                    <a:lnTo>
                      <a:pt x="730" y="76"/>
                    </a:lnTo>
                    <a:lnTo>
                      <a:pt x="736" y="70"/>
                    </a:lnTo>
                    <a:lnTo>
                      <a:pt x="746" y="72"/>
                    </a:lnTo>
                    <a:lnTo>
                      <a:pt x="754" y="84"/>
                    </a:lnTo>
                    <a:lnTo>
                      <a:pt x="750" y="92"/>
                    </a:lnTo>
                    <a:lnTo>
                      <a:pt x="748" y="104"/>
                    </a:lnTo>
                    <a:lnTo>
                      <a:pt x="756" y="110"/>
                    </a:lnTo>
                    <a:lnTo>
                      <a:pt x="768" y="116"/>
                    </a:lnTo>
                    <a:lnTo>
                      <a:pt x="776" y="110"/>
                    </a:lnTo>
                    <a:lnTo>
                      <a:pt x="784" y="98"/>
                    </a:lnTo>
                    <a:lnTo>
                      <a:pt x="786" y="84"/>
                    </a:lnTo>
                    <a:lnTo>
                      <a:pt x="796" y="76"/>
                    </a:lnTo>
                    <a:lnTo>
                      <a:pt x="794" y="70"/>
                    </a:lnTo>
                    <a:lnTo>
                      <a:pt x="788" y="58"/>
                    </a:lnTo>
                    <a:lnTo>
                      <a:pt x="790" y="54"/>
                    </a:lnTo>
                    <a:lnTo>
                      <a:pt x="806" y="56"/>
                    </a:lnTo>
                    <a:lnTo>
                      <a:pt x="826" y="62"/>
                    </a:lnTo>
                    <a:lnTo>
                      <a:pt x="838" y="72"/>
                    </a:lnTo>
                    <a:lnTo>
                      <a:pt x="848" y="84"/>
                    </a:lnTo>
                    <a:lnTo>
                      <a:pt x="842" y="88"/>
                    </a:lnTo>
                    <a:lnTo>
                      <a:pt x="834" y="90"/>
                    </a:lnTo>
                    <a:lnTo>
                      <a:pt x="836" y="98"/>
                    </a:lnTo>
                    <a:lnTo>
                      <a:pt x="842" y="106"/>
                    </a:lnTo>
                    <a:lnTo>
                      <a:pt x="848" y="116"/>
                    </a:lnTo>
                    <a:lnTo>
                      <a:pt x="840" y="124"/>
                    </a:lnTo>
                    <a:lnTo>
                      <a:pt x="830" y="134"/>
                    </a:lnTo>
                    <a:lnTo>
                      <a:pt x="820" y="140"/>
                    </a:lnTo>
                    <a:lnTo>
                      <a:pt x="808" y="132"/>
                    </a:lnTo>
                    <a:lnTo>
                      <a:pt x="804" y="140"/>
                    </a:lnTo>
                    <a:lnTo>
                      <a:pt x="798" y="142"/>
                    </a:lnTo>
                    <a:lnTo>
                      <a:pt x="786" y="132"/>
                    </a:lnTo>
                    <a:lnTo>
                      <a:pt x="778" y="132"/>
                    </a:lnTo>
                    <a:lnTo>
                      <a:pt x="774" y="138"/>
                    </a:lnTo>
                    <a:lnTo>
                      <a:pt x="780" y="142"/>
                    </a:lnTo>
                    <a:lnTo>
                      <a:pt x="774" y="152"/>
                    </a:lnTo>
                    <a:lnTo>
                      <a:pt x="768" y="158"/>
                    </a:lnTo>
                    <a:lnTo>
                      <a:pt x="758" y="160"/>
                    </a:lnTo>
                    <a:lnTo>
                      <a:pt x="748" y="158"/>
                    </a:lnTo>
                    <a:lnTo>
                      <a:pt x="736" y="152"/>
                    </a:lnTo>
                    <a:lnTo>
                      <a:pt x="728" y="150"/>
                    </a:lnTo>
                    <a:lnTo>
                      <a:pt x="732" y="158"/>
                    </a:lnTo>
                    <a:lnTo>
                      <a:pt x="736" y="162"/>
                    </a:lnTo>
                    <a:lnTo>
                      <a:pt x="748" y="164"/>
                    </a:lnTo>
                    <a:lnTo>
                      <a:pt x="754" y="166"/>
                    </a:lnTo>
                    <a:lnTo>
                      <a:pt x="766" y="166"/>
                    </a:lnTo>
                    <a:lnTo>
                      <a:pt x="760" y="174"/>
                    </a:lnTo>
                    <a:lnTo>
                      <a:pt x="752" y="186"/>
                    </a:lnTo>
                    <a:lnTo>
                      <a:pt x="744" y="192"/>
                    </a:lnTo>
                    <a:lnTo>
                      <a:pt x="736" y="192"/>
                    </a:lnTo>
                    <a:lnTo>
                      <a:pt x="728" y="192"/>
                    </a:lnTo>
                    <a:lnTo>
                      <a:pt x="720" y="190"/>
                    </a:lnTo>
                    <a:lnTo>
                      <a:pt x="720" y="198"/>
                    </a:lnTo>
                    <a:lnTo>
                      <a:pt x="704" y="200"/>
                    </a:lnTo>
                    <a:lnTo>
                      <a:pt x="692" y="196"/>
                    </a:lnTo>
                    <a:lnTo>
                      <a:pt x="698" y="202"/>
                    </a:lnTo>
                    <a:lnTo>
                      <a:pt x="712" y="208"/>
                    </a:lnTo>
                    <a:lnTo>
                      <a:pt x="714" y="216"/>
                    </a:lnTo>
                    <a:lnTo>
                      <a:pt x="698" y="220"/>
                    </a:lnTo>
                    <a:lnTo>
                      <a:pt x="680" y="236"/>
                    </a:lnTo>
                    <a:lnTo>
                      <a:pt x="664" y="262"/>
                    </a:lnTo>
                    <a:lnTo>
                      <a:pt x="658" y="300"/>
                    </a:lnTo>
                    <a:lnTo>
                      <a:pt x="660" y="304"/>
                    </a:lnTo>
                    <a:lnTo>
                      <a:pt x="662" y="310"/>
                    </a:lnTo>
                    <a:lnTo>
                      <a:pt x="670" y="310"/>
                    </a:lnTo>
                    <a:lnTo>
                      <a:pt x="678" y="310"/>
                    </a:lnTo>
                    <a:lnTo>
                      <a:pt x="682" y="318"/>
                    </a:lnTo>
                    <a:lnTo>
                      <a:pt x="688" y="342"/>
                    </a:lnTo>
                    <a:lnTo>
                      <a:pt x="702" y="338"/>
                    </a:lnTo>
                    <a:lnTo>
                      <a:pt x="718" y="338"/>
                    </a:lnTo>
                    <a:lnTo>
                      <a:pt x="730" y="344"/>
                    </a:lnTo>
                    <a:lnTo>
                      <a:pt x="744" y="344"/>
                    </a:lnTo>
                    <a:lnTo>
                      <a:pt x="758" y="360"/>
                    </a:lnTo>
                    <a:lnTo>
                      <a:pt x="774" y="368"/>
                    </a:lnTo>
                    <a:lnTo>
                      <a:pt x="794" y="376"/>
                    </a:lnTo>
                    <a:lnTo>
                      <a:pt x="802" y="376"/>
                    </a:lnTo>
                    <a:lnTo>
                      <a:pt x="810" y="378"/>
                    </a:lnTo>
                    <a:lnTo>
                      <a:pt x="820" y="378"/>
                    </a:lnTo>
                    <a:lnTo>
                      <a:pt x="832" y="378"/>
                    </a:lnTo>
                    <a:lnTo>
                      <a:pt x="834" y="398"/>
                    </a:lnTo>
                    <a:lnTo>
                      <a:pt x="834" y="412"/>
                    </a:lnTo>
                    <a:lnTo>
                      <a:pt x="834" y="416"/>
                    </a:lnTo>
                    <a:lnTo>
                      <a:pt x="834" y="424"/>
                    </a:lnTo>
                    <a:lnTo>
                      <a:pt x="846" y="436"/>
                    </a:lnTo>
                    <a:lnTo>
                      <a:pt x="856" y="448"/>
                    </a:lnTo>
                    <a:lnTo>
                      <a:pt x="862" y="452"/>
                    </a:lnTo>
                    <a:lnTo>
                      <a:pt x="868" y="456"/>
                    </a:lnTo>
                    <a:lnTo>
                      <a:pt x="882" y="448"/>
                    </a:lnTo>
                    <a:lnTo>
                      <a:pt x="884" y="442"/>
                    </a:lnTo>
                    <a:lnTo>
                      <a:pt x="886" y="434"/>
                    </a:lnTo>
                    <a:lnTo>
                      <a:pt x="882" y="416"/>
                    </a:lnTo>
                    <a:lnTo>
                      <a:pt x="878" y="404"/>
                    </a:lnTo>
                    <a:lnTo>
                      <a:pt x="870" y="386"/>
                    </a:lnTo>
                    <a:lnTo>
                      <a:pt x="878" y="382"/>
                    </a:lnTo>
                    <a:lnTo>
                      <a:pt x="898" y="378"/>
                    </a:lnTo>
                    <a:lnTo>
                      <a:pt x="906" y="366"/>
                    </a:lnTo>
                    <a:lnTo>
                      <a:pt x="916" y="356"/>
                    </a:lnTo>
                    <a:lnTo>
                      <a:pt x="914" y="336"/>
                    </a:lnTo>
                    <a:lnTo>
                      <a:pt x="904" y="320"/>
                    </a:lnTo>
                    <a:lnTo>
                      <a:pt x="894" y="312"/>
                    </a:lnTo>
                    <a:lnTo>
                      <a:pt x="884" y="308"/>
                    </a:lnTo>
                    <a:lnTo>
                      <a:pt x="886" y="302"/>
                    </a:lnTo>
                    <a:lnTo>
                      <a:pt x="892" y="296"/>
                    </a:lnTo>
                    <a:lnTo>
                      <a:pt x="900" y="286"/>
                    </a:lnTo>
                    <a:lnTo>
                      <a:pt x="900" y="276"/>
                    </a:lnTo>
                    <a:lnTo>
                      <a:pt x="898" y="264"/>
                    </a:lnTo>
                    <a:lnTo>
                      <a:pt x="900" y="248"/>
                    </a:lnTo>
                    <a:lnTo>
                      <a:pt x="892" y="240"/>
                    </a:lnTo>
                    <a:lnTo>
                      <a:pt x="896" y="226"/>
                    </a:lnTo>
                    <a:lnTo>
                      <a:pt x="912" y="226"/>
                    </a:lnTo>
                    <a:lnTo>
                      <a:pt x="926" y="232"/>
                    </a:lnTo>
                    <a:lnTo>
                      <a:pt x="934" y="234"/>
                    </a:lnTo>
                    <a:lnTo>
                      <a:pt x="948" y="232"/>
                    </a:lnTo>
                    <a:lnTo>
                      <a:pt x="952" y="224"/>
                    </a:lnTo>
                    <a:lnTo>
                      <a:pt x="964" y="232"/>
                    </a:lnTo>
                    <a:lnTo>
                      <a:pt x="976" y="242"/>
                    </a:lnTo>
                    <a:lnTo>
                      <a:pt x="982" y="252"/>
                    </a:lnTo>
                    <a:lnTo>
                      <a:pt x="996" y="258"/>
                    </a:lnTo>
                    <a:lnTo>
                      <a:pt x="1014" y="262"/>
                    </a:lnTo>
                    <a:lnTo>
                      <a:pt x="1012" y="272"/>
                    </a:lnTo>
                    <a:lnTo>
                      <a:pt x="1012" y="284"/>
                    </a:lnTo>
                    <a:lnTo>
                      <a:pt x="1016" y="296"/>
                    </a:lnTo>
                    <a:lnTo>
                      <a:pt x="1016" y="304"/>
                    </a:lnTo>
                    <a:lnTo>
                      <a:pt x="1028" y="306"/>
                    </a:lnTo>
                    <a:lnTo>
                      <a:pt x="1034" y="312"/>
                    </a:lnTo>
                    <a:lnTo>
                      <a:pt x="1046" y="318"/>
                    </a:lnTo>
                    <a:lnTo>
                      <a:pt x="1058" y="308"/>
                    </a:lnTo>
                    <a:lnTo>
                      <a:pt x="1070" y="296"/>
                    </a:lnTo>
                    <a:lnTo>
                      <a:pt x="1070" y="286"/>
                    </a:lnTo>
                    <a:lnTo>
                      <a:pt x="1078" y="276"/>
                    </a:lnTo>
                    <a:lnTo>
                      <a:pt x="1082" y="272"/>
                    </a:lnTo>
                    <a:lnTo>
                      <a:pt x="1090" y="282"/>
                    </a:lnTo>
                    <a:lnTo>
                      <a:pt x="1098" y="296"/>
                    </a:lnTo>
                    <a:lnTo>
                      <a:pt x="1112" y="312"/>
                    </a:lnTo>
                    <a:lnTo>
                      <a:pt x="1112" y="320"/>
                    </a:lnTo>
                    <a:lnTo>
                      <a:pt x="1122" y="326"/>
                    </a:lnTo>
                    <a:lnTo>
                      <a:pt x="1124" y="336"/>
                    </a:lnTo>
                    <a:lnTo>
                      <a:pt x="1128" y="346"/>
                    </a:lnTo>
                    <a:lnTo>
                      <a:pt x="1122" y="352"/>
                    </a:lnTo>
                    <a:lnTo>
                      <a:pt x="1124" y="360"/>
                    </a:lnTo>
                    <a:lnTo>
                      <a:pt x="1138" y="368"/>
                    </a:lnTo>
                    <a:lnTo>
                      <a:pt x="1140" y="372"/>
                    </a:lnTo>
                    <a:lnTo>
                      <a:pt x="1140" y="378"/>
                    </a:lnTo>
                    <a:lnTo>
                      <a:pt x="1148" y="380"/>
                    </a:lnTo>
                    <a:lnTo>
                      <a:pt x="1162" y="384"/>
                    </a:lnTo>
                    <a:lnTo>
                      <a:pt x="1172" y="388"/>
                    </a:lnTo>
                    <a:lnTo>
                      <a:pt x="1178" y="388"/>
                    </a:lnTo>
                    <a:lnTo>
                      <a:pt x="1176" y="394"/>
                    </a:lnTo>
                    <a:lnTo>
                      <a:pt x="1162" y="400"/>
                    </a:lnTo>
                    <a:lnTo>
                      <a:pt x="1156" y="404"/>
                    </a:lnTo>
                    <a:lnTo>
                      <a:pt x="1144" y="410"/>
                    </a:lnTo>
                    <a:lnTo>
                      <a:pt x="1146" y="412"/>
                    </a:lnTo>
                    <a:lnTo>
                      <a:pt x="1146" y="412"/>
                    </a:lnTo>
                    <a:lnTo>
                      <a:pt x="1148" y="412"/>
                    </a:lnTo>
                    <a:lnTo>
                      <a:pt x="1162" y="406"/>
                    </a:lnTo>
                    <a:lnTo>
                      <a:pt x="1176" y="400"/>
                    </a:lnTo>
                    <a:lnTo>
                      <a:pt x="1184" y="398"/>
                    </a:lnTo>
                    <a:lnTo>
                      <a:pt x="1188" y="408"/>
                    </a:lnTo>
                    <a:lnTo>
                      <a:pt x="1190" y="408"/>
                    </a:lnTo>
                    <a:lnTo>
                      <a:pt x="1194" y="408"/>
                    </a:lnTo>
                    <a:lnTo>
                      <a:pt x="1206" y="412"/>
                    </a:lnTo>
                    <a:lnTo>
                      <a:pt x="1208" y="428"/>
                    </a:lnTo>
                    <a:lnTo>
                      <a:pt x="1206" y="440"/>
                    </a:lnTo>
                    <a:lnTo>
                      <a:pt x="1198" y="446"/>
                    </a:lnTo>
                    <a:lnTo>
                      <a:pt x="1190" y="452"/>
                    </a:lnTo>
                    <a:lnTo>
                      <a:pt x="1172" y="452"/>
                    </a:lnTo>
                    <a:lnTo>
                      <a:pt x="1164" y="462"/>
                    </a:lnTo>
                    <a:lnTo>
                      <a:pt x="1150" y="472"/>
                    </a:lnTo>
                    <a:lnTo>
                      <a:pt x="1130" y="476"/>
                    </a:lnTo>
                    <a:lnTo>
                      <a:pt x="1108" y="472"/>
                    </a:lnTo>
                    <a:lnTo>
                      <a:pt x="1090" y="472"/>
                    </a:lnTo>
                    <a:lnTo>
                      <a:pt x="1064" y="474"/>
                    </a:lnTo>
                    <a:lnTo>
                      <a:pt x="1050" y="478"/>
                    </a:lnTo>
                    <a:lnTo>
                      <a:pt x="1044" y="490"/>
                    </a:lnTo>
                    <a:lnTo>
                      <a:pt x="1030" y="494"/>
                    </a:lnTo>
                    <a:lnTo>
                      <a:pt x="1018" y="504"/>
                    </a:lnTo>
                    <a:lnTo>
                      <a:pt x="1010" y="512"/>
                    </a:lnTo>
                    <a:lnTo>
                      <a:pt x="998" y="528"/>
                    </a:lnTo>
                    <a:lnTo>
                      <a:pt x="996" y="530"/>
                    </a:lnTo>
                    <a:lnTo>
                      <a:pt x="994" y="532"/>
                    </a:lnTo>
                    <a:lnTo>
                      <a:pt x="994" y="534"/>
                    </a:lnTo>
                    <a:lnTo>
                      <a:pt x="998" y="530"/>
                    </a:lnTo>
                    <a:lnTo>
                      <a:pt x="1002" y="530"/>
                    </a:lnTo>
                    <a:lnTo>
                      <a:pt x="1014" y="514"/>
                    </a:lnTo>
                    <a:lnTo>
                      <a:pt x="1030" y="506"/>
                    </a:lnTo>
                    <a:lnTo>
                      <a:pt x="1046" y="498"/>
                    </a:lnTo>
                    <a:lnTo>
                      <a:pt x="1050" y="496"/>
                    </a:lnTo>
                    <a:lnTo>
                      <a:pt x="1060" y="492"/>
                    </a:lnTo>
                    <a:lnTo>
                      <a:pt x="1076" y="494"/>
                    </a:lnTo>
                    <a:lnTo>
                      <a:pt x="1086" y="496"/>
                    </a:lnTo>
                    <a:lnTo>
                      <a:pt x="1090" y="506"/>
                    </a:lnTo>
                    <a:lnTo>
                      <a:pt x="1086" y="512"/>
                    </a:lnTo>
                    <a:lnTo>
                      <a:pt x="1078" y="512"/>
                    </a:lnTo>
                    <a:lnTo>
                      <a:pt x="1080" y="522"/>
                    </a:lnTo>
                    <a:lnTo>
                      <a:pt x="1078" y="530"/>
                    </a:lnTo>
                    <a:lnTo>
                      <a:pt x="1080" y="534"/>
                    </a:lnTo>
                    <a:lnTo>
                      <a:pt x="1082" y="542"/>
                    </a:lnTo>
                    <a:lnTo>
                      <a:pt x="1094" y="548"/>
                    </a:lnTo>
                    <a:lnTo>
                      <a:pt x="1106" y="552"/>
                    </a:lnTo>
                    <a:lnTo>
                      <a:pt x="1122" y="552"/>
                    </a:lnTo>
                    <a:lnTo>
                      <a:pt x="1128" y="550"/>
                    </a:lnTo>
                    <a:lnTo>
                      <a:pt x="1132" y="544"/>
                    </a:lnTo>
                    <a:lnTo>
                      <a:pt x="1136" y="536"/>
                    </a:lnTo>
                    <a:lnTo>
                      <a:pt x="1144" y="536"/>
                    </a:lnTo>
                    <a:lnTo>
                      <a:pt x="1144" y="544"/>
                    </a:lnTo>
                    <a:lnTo>
                      <a:pt x="1148" y="546"/>
                    </a:lnTo>
                    <a:lnTo>
                      <a:pt x="1148" y="554"/>
                    </a:lnTo>
                    <a:lnTo>
                      <a:pt x="1140" y="554"/>
                    </a:lnTo>
                    <a:lnTo>
                      <a:pt x="1134" y="554"/>
                    </a:lnTo>
                    <a:lnTo>
                      <a:pt x="1128" y="564"/>
                    </a:lnTo>
                    <a:lnTo>
                      <a:pt x="1126" y="566"/>
                    </a:lnTo>
                    <a:lnTo>
                      <a:pt x="1114" y="570"/>
                    </a:lnTo>
                    <a:lnTo>
                      <a:pt x="1100" y="576"/>
                    </a:lnTo>
                    <a:lnTo>
                      <a:pt x="1092" y="576"/>
                    </a:lnTo>
                    <a:lnTo>
                      <a:pt x="1084" y="582"/>
                    </a:lnTo>
                    <a:lnTo>
                      <a:pt x="1078" y="590"/>
                    </a:lnTo>
                    <a:lnTo>
                      <a:pt x="1072" y="596"/>
                    </a:lnTo>
                    <a:lnTo>
                      <a:pt x="1062" y="590"/>
                    </a:lnTo>
                    <a:lnTo>
                      <a:pt x="1062" y="582"/>
                    </a:lnTo>
                    <a:lnTo>
                      <a:pt x="1064" y="576"/>
                    </a:lnTo>
                    <a:lnTo>
                      <a:pt x="1076" y="568"/>
                    </a:lnTo>
                    <a:lnTo>
                      <a:pt x="1086" y="564"/>
                    </a:lnTo>
                    <a:lnTo>
                      <a:pt x="1088" y="564"/>
                    </a:lnTo>
                    <a:lnTo>
                      <a:pt x="1088" y="562"/>
                    </a:lnTo>
                    <a:lnTo>
                      <a:pt x="1086" y="558"/>
                    </a:lnTo>
                    <a:lnTo>
                      <a:pt x="1082" y="556"/>
                    </a:lnTo>
                    <a:lnTo>
                      <a:pt x="1072" y="562"/>
                    </a:lnTo>
                    <a:lnTo>
                      <a:pt x="1062" y="564"/>
                    </a:lnTo>
                    <a:lnTo>
                      <a:pt x="1048" y="568"/>
                    </a:lnTo>
                    <a:lnTo>
                      <a:pt x="1046" y="564"/>
                    </a:lnTo>
                    <a:lnTo>
                      <a:pt x="1040" y="558"/>
                    </a:lnTo>
                    <a:lnTo>
                      <a:pt x="1038" y="550"/>
                    </a:lnTo>
                    <a:lnTo>
                      <a:pt x="1040" y="536"/>
                    </a:lnTo>
                    <a:lnTo>
                      <a:pt x="1038" y="530"/>
                    </a:lnTo>
                    <a:lnTo>
                      <a:pt x="1026" y="526"/>
                    </a:lnTo>
                    <a:lnTo>
                      <a:pt x="1018" y="522"/>
                    </a:lnTo>
                    <a:lnTo>
                      <a:pt x="1012" y="530"/>
                    </a:lnTo>
                    <a:lnTo>
                      <a:pt x="1004" y="542"/>
                    </a:lnTo>
                    <a:lnTo>
                      <a:pt x="1000" y="550"/>
                    </a:lnTo>
                    <a:lnTo>
                      <a:pt x="1000" y="556"/>
                    </a:lnTo>
                    <a:lnTo>
                      <a:pt x="996" y="564"/>
                    </a:lnTo>
                    <a:lnTo>
                      <a:pt x="984" y="568"/>
                    </a:lnTo>
                    <a:lnTo>
                      <a:pt x="932" y="568"/>
                    </a:lnTo>
                    <a:lnTo>
                      <a:pt x="918" y="580"/>
                    </a:lnTo>
                    <a:lnTo>
                      <a:pt x="914" y="582"/>
                    </a:lnTo>
                    <a:lnTo>
                      <a:pt x="908" y="586"/>
                    </a:lnTo>
                    <a:lnTo>
                      <a:pt x="898" y="586"/>
                    </a:lnTo>
                    <a:lnTo>
                      <a:pt x="884" y="586"/>
                    </a:lnTo>
                    <a:lnTo>
                      <a:pt x="878" y="590"/>
                    </a:lnTo>
                    <a:lnTo>
                      <a:pt x="870" y="594"/>
                    </a:lnTo>
                    <a:lnTo>
                      <a:pt x="872" y="598"/>
                    </a:lnTo>
                    <a:lnTo>
                      <a:pt x="880" y="598"/>
                    </a:lnTo>
                    <a:lnTo>
                      <a:pt x="878" y="600"/>
                    </a:lnTo>
                    <a:lnTo>
                      <a:pt x="880" y="604"/>
                    </a:lnTo>
                    <a:lnTo>
                      <a:pt x="864" y="606"/>
                    </a:lnTo>
                    <a:lnTo>
                      <a:pt x="850" y="610"/>
                    </a:lnTo>
                    <a:lnTo>
                      <a:pt x="842" y="612"/>
                    </a:lnTo>
                    <a:lnTo>
                      <a:pt x="834" y="616"/>
                    </a:lnTo>
                    <a:lnTo>
                      <a:pt x="828" y="620"/>
                    </a:lnTo>
                    <a:lnTo>
                      <a:pt x="824" y="618"/>
                    </a:lnTo>
                    <a:lnTo>
                      <a:pt x="824" y="612"/>
                    </a:lnTo>
                    <a:lnTo>
                      <a:pt x="826" y="610"/>
                    </a:lnTo>
                    <a:lnTo>
                      <a:pt x="826" y="602"/>
                    </a:lnTo>
                    <a:lnTo>
                      <a:pt x="832" y="600"/>
                    </a:lnTo>
                    <a:lnTo>
                      <a:pt x="838" y="598"/>
                    </a:lnTo>
                    <a:lnTo>
                      <a:pt x="840" y="590"/>
                    </a:lnTo>
                    <a:lnTo>
                      <a:pt x="842" y="582"/>
                    </a:lnTo>
                    <a:lnTo>
                      <a:pt x="848" y="578"/>
                    </a:lnTo>
                    <a:lnTo>
                      <a:pt x="850" y="572"/>
                    </a:lnTo>
                    <a:lnTo>
                      <a:pt x="852" y="572"/>
                    </a:lnTo>
                    <a:lnTo>
                      <a:pt x="858" y="578"/>
                    </a:lnTo>
                    <a:lnTo>
                      <a:pt x="866" y="576"/>
                    </a:lnTo>
                    <a:lnTo>
                      <a:pt x="866" y="568"/>
                    </a:lnTo>
                    <a:lnTo>
                      <a:pt x="862" y="560"/>
                    </a:lnTo>
                    <a:lnTo>
                      <a:pt x="854" y="552"/>
                    </a:lnTo>
                    <a:lnTo>
                      <a:pt x="844" y="548"/>
                    </a:lnTo>
                    <a:lnTo>
                      <a:pt x="834" y="546"/>
                    </a:lnTo>
                    <a:lnTo>
                      <a:pt x="818" y="546"/>
                    </a:lnTo>
                    <a:lnTo>
                      <a:pt x="808" y="546"/>
                    </a:lnTo>
                    <a:lnTo>
                      <a:pt x="802" y="540"/>
                    </a:lnTo>
                    <a:lnTo>
                      <a:pt x="800" y="530"/>
                    </a:lnTo>
                    <a:lnTo>
                      <a:pt x="796" y="520"/>
                    </a:lnTo>
                    <a:lnTo>
                      <a:pt x="794" y="516"/>
                    </a:lnTo>
                    <a:lnTo>
                      <a:pt x="784" y="516"/>
                    </a:lnTo>
                    <a:lnTo>
                      <a:pt x="780" y="510"/>
                    </a:lnTo>
                    <a:lnTo>
                      <a:pt x="774" y="502"/>
                    </a:lnTo>
                    <a:lnTo>
                      <a:pt x="766" y="502"/>
                    </a:lnTo>
                    <a:lnTo>
                      <a:pt x="756" y="498"/>
                    </a:lnTo>
                    <a:lnTo>
                      <a:pt x="750" y="498"/>
                    </a:lnTo>
                    <a:lnTo>
                      <a:pt x="742" y="504"/>
                    </a:lnTo>
                    <a:lnTo>
                      <a:pt x="734" y="510"/>
                    </a:lnTo>
                    <a:lnTo>
                      <a:pt x="726" y="514"/>
                    </a:lnTo>
                    <a:lnTo>
                      <a:pt x="720" y="512"/>
                    </a:lnTo>
                    <a:lnTo>
                      <a:pt x="712" y="512"/>
                    </a:lnTo>
                    <a:lnTo>
                      <a:pt x="704" y="512"/>
                    </a:lnTo>
                    <a:lnTo>
                      <a:pt x="702" y="512"/>
                    </a:lnTo>
                    <a:lnTo>
                      <a:pt x="692" y="508"/>
                    </a:lnTo>
                    <a:lnTo>
                      <a:pt x="670" y="504"/>
                    </a:lnTo>
                    <a:lnTo>
                      <a:pt x="660" y="500"/>
                    </a:lnTo>
                    <a:lnTo>
                      <a:pt x="656" y="496"/>
                    </a:lnTo>
                    <a:lnTo>
                      <a:pt x="654" y="490"/>
                    </a:lnTo>
                    <a:lnTo>
                      <a:pt x="648" y="490"/>
                    </a:lnTo>
                    <a:lnTo>
                      <a:pt x="646" y="496"/>
                    </a:lnTo>
                    <a:lnTo>
                      <a:pt x="262" y="496"/>
                    </a:lnTo>
                    <a:lnTo>
                      <a:pt x="256" y="488"/>
                    </a:lnTo>
                    <a:lnTo>
                      <a:pt x="246" y="478"/>
                    </a:lnTo>
                    <a:lnTo>
                      <a:pt x="242" y="482"/>
                    </a:lnTo>
                    <a:lnTo>
                      <a:pt x="232" y="474"/>
                    </a:lnTo>
                    <a:lnTo>
                      <a:pt x="228" y="464"/>
                    </a:lnTo>
                    <a:lnTo>
                      <a:pt x="222" y="468"/>
                    </a:lnTo>
                    <a:lnTo>
                      <a:pt x="212" y="462"/>
                    </a:lnTo>
                    <a:lnTo>
                      <a:pt x="196" y="460"/>
                    </a:lnTo>
                    <a:lnTo>
                      <a:pt x="198" y="450"/>
                    </a:lnTo>
                    <a:lnTo>
                      <a:pt x="196" y="446"/>
                    </a:lnTo>
                    <a:lnTo>
                      <a:pt x="190" y="446"/>
                    </a:lnTo>
                    <a:lnTo>
                      <a:pt x="190" y="438"/>
                    </a:lnTo>
                    <a:lnTo>
                      <a:pt x="188" y="430"/>
                    </a:lnTo>
                    <a:lnTo>
                      <a:pt x="184" y="426"/>
                    </a:lnTo>
                    <a:lnTo>
                      <a:pt x="180" y="424"/>
                    </a:lnTo>
                    <a:lnTo>
                      <a:pt x="172" y="428"/>
                    </a:lnTo>
                    <a:lnTo>
                      <a:pt x="174" y="420"/>
                    </a:lnTo>
                    <a:lnTo>
                      <a:pt x="180" y="412"/>
                    </a:lnTo>
                    <a:lnTo>
                      <a:pt x="178" y="404"/>
                    </a:lnTo>
                    <a:lnTo>
                      <a:pt x="172" y="408"/>
                    </a:lnTo>
                    <a:lnTo>
                      <a:pt x="164" y="412"/>
                    </a:lnTo>
                    <a:lnTo>
                      <a:pt x="158" y="412"/>
                    </a:lnTo>
                    <a:lnTo>
                      <a:pt x="158" y="402"/>
                    </a:lnTo>
                    <a:lnTo>
                      <a:pt x="160" y="394"/>
                    </a:lnTo>
                    <a:lnTo>
                      <a:pt x="160" y="390"/>
                    </a:lnTo>
                    <a:lnTo>
                      <a:pt x="164" y="378"/>
                    </a:lnTo>
                    <a:lnTo>
                      <a:pt x="164" y="370"/>
                    </a:lnTo>
                    <a:lnTo>
                      <a:pt x="160" y="368"/>
                    </a:lnTo>
                    <a:lnTo>
                      <a:pt x="158" y="360"/>
                    </a:lnTo>
                    <a:lnTo>
                      <a:pt x="146" y="354"/>
                    </a:lnTo>
                    <a:lnTo>
                      <a:pt x="138" y="348"/>
                    </a:lnTo>
                    <a:lnTo>
                      <a:pt x="134" y="346"/>
                    </a:lnTo>
                    <a:lnTo>
                      <a:pt x="126" y="336"/>
                    </a:lnTo>
                    <a:lnTo>
                      <a:pt x="116" y="320"/>
                    </a:lnTo>
                    <a:lnTo>
                      <a:pt x="110" y="312"/>
                    </a:lnTo>
                    <a:lnTo>
                      <a:pt x="94" y="294"/>
                    </a:lnTo>
                    <a:lnTo>
                      <a:pt x="82" y="284"/>
                    </a:lnTo>
                    <a:lnTo>
                      <a:pt x="66" y="292"/>
                    </a:lnTo>
                    <a:lnTo>
                      <a:pt x="66" y="296"/>
                    </a:lnTo>
                    <a:lnTo>
                      <a:pt x="56" y="298"/>
                    </a:lnTo>
                    <a:lnTo>
                      <a:pt x="46" y="290"/>
                    </a:lnTo>
                    <a:lnTo>
                      <a:pt x="34" y="280"/>
                    </a:lnTo>
                    <a:lnTo>
                      <a:pt x="28" y="272"/>
                    </a:lnTo>
                    <a:lnTo>
                      <a:pt x="14" y="276"/>
                    </a:lnTo>
                    <a:lnTo>
                      <a:pt x="4" y="274"/>
                    </a:lnTo>
                    <a:lnTo>
                      <a:pt x="4" y="58"/>
                    </a:lnTo>
                    <a:lnTo>
                      <a:pt x="20" y="60"/>
                    </a:lnTo>
                    <a:lnTo>
                      <a:pt x="48" y="72"/>
                    </a:lnTo>
                    <a:lnTo>
                      <a:pt x="80" y="80"/>
                    </a:lnTo>
                    <a:lnTo>
                      <a:pt x="78" y="68"/>
                    </a:lnTo>
                    <a:lnTo>
                      <a:pt x="94" y="58"/>
                    </a:lnTo>
                    <a:lnTo>
                      <a:pt x="102" y="64"/>
                    </a:lnTo>
                    <a:lnTo>
                      <a:pt x="108" y="68"/>
                    </a:lnTo>
                    <a:lnTo>
                      <a:pt x="128" y="56"/>
                    </a:lnTo>
                    <a:lnTo>
                      <a:pt x="148" y="46"/>
                    </a:lnTo>
                    <a:lnTo>
                      <a:pt x="164" y="46"/>
                    </a:lnTo>
                    <a:lnTo>
                      <a:pt x="164" y="54"/>
                    </a:lnTo>
                    <a:lnTo>
                      <a:pt x="176" y="56"/>
                    </a:lnTo>
                    <a:lnTo>
                      <a:pt x="190" y="38"/>
                    </a:lnTo>
                    <a:lnTo>
                      <a:pt x="198" y="44"/>
                    </a:lnTo>
                    <a:lnTo>
                      <a:pt x="210" y="60"/>
                    </a:lnTo>
                    <a:lnTo>
                      <a:pt x="222" y="62"/>
                    </a:lnTo>
                    <a:lnTo>
                      <a:pt x="232" y="48"/>
                    </a:lnTo>
                    <a:lnTo>
                      <a:pt x="238" y="50"/>
                    </a:lnTo>
                    <a:lnTo>
                      <a:pt x="246" y="66"/>
                    </a:lnTo>
                    <a:lnTo>
                      <a:pt x="256" y="58"/>
                    </a:lnTo>
                    <a:lnTo>
                      <a:pt x="274" y="54"/>
                    </a:lnTo>
                    <a:lnTo>
                      <a:pt x="296" y="62"/>
                    </a:lnTo>
                    <a:lnTo>
                      <a:pt x="318" y="68"/>
                    </a:lnTo>
                    <a:lnTo>
                      <a:pt x="344" y="76"/>
                    </a:lnTo>
                    <a:lnTo>
                      <a:pt x="364" y="78"/>
                    </a:lnTo>
                    <a:lnTo>
                      <a:pt x="380" y="86"/>
                    </a:lnTo>
                    <a:lnTo>
                      <a:pt x="382" y="92"/>
                    </a:lnTo>
                    <a:lnTo>
                      <a:pt x="372" y="94"/>
                    </a:lnTo>
                    <a:lnTo>
                      <a:pt x="370" y="102"/>
                    </a:lnTo>
                    <a:lnTo>
                      <a:pt x="384" y="108"/>
                    </a:lnTo>
                    <a:lnTo>
                      <a:pt x="410" y="106"/>
                    </a:lnTo>
                    <a:lnTo>
                      <a:pt x="430" y="106"/>
                    </a:lnTo>
                    <a:lnTo>
                      <a:pt x="438" y="102"/>
                    </a:lnTo>
                    <a:lnTo>
                      <a:pt x="454" y="110"/>
                    </a:lnTo>
                    <a:lnTo>
                      <a:pt x="468" y="120"/>
                    </a:lnTo>
                    <a:lnTo>
                      <a:pt x="474" y="130"/>
                    </a:lnTo>
                    <a:lnTo>
                      <a:pt x="480" y="126"/>
                    </a:lnTo>
                    <a:lnTo>
                      <a:pt x="476" y="110"/>
                    </a:lnTo>
                    <a:lnTo>
                      <a:pt x="474" y="102"/>
                    </a:lnTo>
                    <a:lnTo>
                      <a:pt x="482" y="96"/>
                    </a:lnTo>
                    <a:lnTo>
                      <a:pt x="504" y="88"/>
                    </a:lnTo>
                    <a:lnTo>
                      <a:pt x="520" y="96"/>
                    </a:lnTo>
                    <a:lnTo>
                      <a:pt x="540" y="104"/>
                    </a:lnTo>
                    <a:lnTo>
                      <a:pt x="558" y="106"/>
                    </a:lnTo>
                    <a:lnTo>
                      <a:pt x="580" y="106"/>
                    </a:lnTo>
                    <a:lnTo>
                      <a:pt x="600" y="106"/>
                    </a:lnTo>
                    <a:lnTo>
                      <a:pt x="618" y="108"/>
                    </a:lnTo>
                    <a:lnTo>
                      <a:pt x="622" y="104"/>
                    </a:lnTo>
                    <a:lnTo>
                      <a:pt x="618" y="100"/>
                    </a:lnTo>
                    <a:lnTo>
                      <a:pt x="606" y="98"/>
                    </a:lnTo>
                    <a:lnTo>
                      <a:pt x="608" y="90"/>
                    </a:lnTo>
                    <a:lnTo>
                      <a:pt x="614" y="90"/>
                    </a:lnTo>
                    <a:lnTo>
                      <a:pt x="624" y="92"/>
                    </a:lnTo>
                    <a:lnTo>
                      <a:pt x="636" y="104"/>
                    </a:lnTo>
                    <a:lnTo>
                      <a:pt x="632" y="106"/>
                    </a:lnTo>
                    <a:lnTo>
                      <a:pt x="638" y="116"/>
                    </a:lnTo>
                    <a:lnTo>
                      <a:pt x="642" y="124"/>
                    </a:lnTo>
                    <a:lnTo>
                      <a:pt x="650" y="124"/>
                    </a:lnTo>
                    <a:lnTo>
                      <a:pt x="650" y="110"/>
                    </a:lnTo>
                    <a:lnTo>
                      <a:pt x="648" y="100"/>
                    </a:lnTo>
                    <a:lnTo>
                      <a:pt x="666" y="94"/>
                    </a:lnTo>
                    <a:lnTo>
                      <a:pt x="674" y="84"/>
                    </a:lnTo>
                    <a:lnTo>
                      <a:pt x="672" y="72"/>
                    </a:lnTo>
                    <a:lnTo>
                      <a:pt x="664" y="60"/>
                    </a:lnTo>
                    <a:lnTo>
                      <a:pt x="648" y="56"/>
                    </a:lnTo>
                    <a:lnTo>
                      <a:pt x="636" y="50"/>
                    </a:lnTo>
                    <a:lnTo>
                      <a:pt x="632" y="42"/>
                    </a:lnTo>
                    <a:lnTo>
                      <a:pt x="638" y="32"/>
                    </a:lnTo>
                    <a:lnTo>
                      <a:pt x="632" y="26"/>
                    </a:lnTo>
                    <a:lnTo>
                      <a:pt x="636" y="14"/>
                    </a:lnTo>
                    <a:lnTo>
                      <a:pt x="644" y="14"/>
                    </a:lnTo>
                    <a:lnTo>
                      <a:pt x="648" y="6"/>
                    </a:lnTo>
                    <a:lnTo>
                      <a:pt x="656" y="4"/>
                    </a:lnTo>
                    <a:close/>
                    <a:moveTo>
                      <a:pt x="766" y="166"/>
                    </a:moveTo>
                    <a:lnTo>
                      <a:pt x="766" y="166"/>
                    </a:lnTo>
                    <a:close/>
                    <a:moveTo>
                      <a:pt x="1178" y="388"/>
                    </a:moveTo>
                    <a:lnTo>
                      <a:pt x="1178" y="388"/>
                    </a:lnTo>
                    <a:close/>
                    <a:moveTo>
                      <a:pt x="880" y="598"/>
                    </a:moveTo>
                    <a:lnTo>
                      <a:pt x="880" y="598"/>
                    </a:lnTo>
                    <a:close/>
                    <a:moveTo>
                      <a:pt x="656" y="0"/>
                    </a:moveTo>
                    <a:lnTo>
                      <a:pt x="656" y="0"/>
                    </a:lnTo>
                    <a:lnTo>
                      <a:pt x="656" y="0"/>
                    </a:lnTo>
                    <a:lnTo>
                      <a:pt x="646" y="4"/>
                    </a:lnTo>
                    <a:lnTo>
                      <a:pt x="646" y="4"/>
                    </a:lnTo>
                    <a:lnTo>
                      <a:pt x="644" y="4"/>
                    </a:lnTo>
                    <a:lnTo>
                      <a:pt x="642" y="10"/>
                    </a:lnTo>
                    <a:lnTo>
                      <a:pt x="636" y="10"/>
                    </a:lnTo>
                    <a:lnTo>
                      <a:pt x="636" y="10"/>
                    </a:lnTo>
                    <a:lnTo>
                      <a:pt x="632" y="10"/>
                    </a:lnTo>
                    <a:lnTo>
                      <a:pt x="632" y="12"/>
                    </a:lnTo>
                    <a:lnTo>
                      <a:pt x="628" y="26"/>
                    </a:lnTo>
                    <a:lnTo>
                      <a:pt x="628" y="26"/>
                    </a:lnTo>
                    <a:lnTo>
                      <a:pt x="628" y="28"/>
                    </a:lnTo>
                    <a:lnTo>
                      <a:pt x="630" y="30"/>
                    </a:lnTo>
                    <a:lnTo>
                      <a:pt x="634" y="32"/>
                    </a:lnTo>
                    <a:lnTo>
                      <a:pt x="628" y="40"/>
                    </a:lnTo>
                    <a:lnTo>
                      <a:pt x="628" y="40"/>
                    </a:lnTo>
                    <a:lnTo>
                      <a:pt x="628" y="44"/>
                    </a:lnTo>
                    <a:lnTo>
                      <a:pt x="632" y="52"/>
                    </a:lnTo>
                    <a:lnTo>
                      <a:pt x="632" y="52"/>
                    </a:lnTo>
                    <a:lnTo>
                      <a:pt x="634" y="54"/>
                    </a:lnTo>
                    <a:lnTo>
                      <a:pt x="646" y="60"/>
                    </a:lnTo>
                    <a:lnTo>
                      <a:pt x="646" y="60"/>
                    </a:lnTo>
                    <a:lnTo>
                      <a:pt x="646" y="60"/>
                    </a:lnTo>
                    <a:lnTo>
                      <a:pt x="662" y="64"/>
                    </a:lnTo>
                    <a:lnTo>
                      <a:pt x="668" y="74"/>
                    </a:lnTo>
                    <a:lnTo>
                      <a:pt x="670" y="82"/>
                    </a:lnTo>
                    <a:lnTo>
                      <a:pt x="664" y="90"/>
                    </a:lnTo>
                    <a:lnTo>
                      <a:pt x="646" y="96"/>
                    </a:lnTo>
                    <a:lnTo>
                      <a:pt x="646" y="96"/>
                    </a:lnTo>
                    <a:lnTo>
                      <a:pt x="644" y="98"/>
                    </a:lnTo>
                    <a:lnTo>
                      <a:pt x="644" y="100"/>
                    </a:lnTo>
                    <a:lnTo>
                      <a:pt x="646" y="110"/>
                    </a:lnTo>
                    <a:lnTo>
                      <a:pt x="646" y="120"/>
                    </a:lnTo>
                    <a:lnTo>
                      <a:pt x="644" y="120"/>
                    </a:lnTo>
                    <a:lnTo>
                      <a:pt x="640" y="114"/>
                    </a:lnTo>
                    <a:lnTo>
                      <a:pt x="636" y="108"/>
                    </a:lnTo>
                    <a:lnTo>
                      <a:pt x="638" y="106"/>
                    </a:lnTo>
                    <a:lnTo>
                      <a:pt x="638" y="106"/>
                    </a:lnTo>
                    <a:lnTo>
                      <a:pt x="640" y="104"/>
                    </a:lnTo>
                    <a:lnTo>
                      <a:pt x="638" y="100"/>
                    </a:lnTo>
                    <a:lnTo>
                      <a:pt x="628" y="90"/>
                    </a:lnTo>
                    <a:lnTo>
                      <a:pt x="628" y="90"/>
                    </a:lnTo>
                    <a:lnTo>
                      <a:pt x="626" y="88"/>
                    </a:lnTo>
                    <a:lnTo>
                      <a:pt x="616" y="86"/>
                    </a:lnTo>
                    <a:lnTo>
                      <a:pt x="616" y="86"/>
                    </a:lnTo>
                    <a:lnTo>
                      <a:pt x="614" y="86"/>
                    </a:lnTo>
                    <a:lnTo>
                      <a:pt x="614" y="86"/>
                    </a:lnTo>
                    <a:lnTo>
                      <a:pt x="612" y="86"/>
                    </a:lnTo>
                    <a:lnTo>
                      <a:pt x="608" y="88"/>
                    </a:lnTo>
                    <a:lnTo>
                      <a:pt x="608" y="88"/>
                    </a:lnTo>
                    <a:lnTo>
                      <a:pt x="604" y="90"/>
                    </a:lnTo>
                    <a:lnTo>
                      <a:pt x="602" y="98"/>
                    </a:lnTo>
                    <a:lnTo>
                      <a:pt x="602" y="98"/>
                    </a:lnTo>
                    <a:lnTo>
                      <a:pt x="604" y="100"/>
                    </a:lnTo>
                    <a:lnTo>
                      <a:pt x="604" y="100"/>
                    </a:lnTo>
                    <a:lnTo>
                      <a:pt x="606" y="102"/>
                    </a:lnTo>
                    <a:lnTo>
                      <a:pt x="616" y="104"/>
                    </a:lnTo>
                    <a:lnTo>
                      <a:pt x="616" y="104"/>
                    </a:lnTo>
                    <a:lnTo>
                      <a:pt x="616" y="104"/>
                    </a:lnTo>
                    <a:lnTo>
                      <a:pt x="600" y="102"/>
                    </a:lnTo>
                    <a:lnTo>
                      <a:pt x="600" y="102"/>
                    </a:lnTo>
                    <a:lnTo>
                      <a:pt x="600" y="102"/>
                    </a:lnTo>
                    <a:lnTo>
                      <a:pt x="580" y="102"/>
                    </a:lnTo>
                    <a:lnTo>
                      <a:pt x="560" y="102"/>
                    </a:lnTo>
                    <a:lnTo>
                      <a:pt x="540" y="100"/>
                    </a:lnTo>
                    <a:lnTo>
                      <a:pt x="522" y="92"/>
                    </a:lnTo>
                    <a:lnTo>
                      <a:pt x="506" y="84"/>
                    </a:lnTo>
                    <a:lnTo>
                      <a:pt x="506" y="84"/>
                    </a:lnTo>
                    <a:lnTo>
                      <a:pt x="504" y="84"/>
                    </a:lnTo>
                    <a:lnTo>
                      <a:pt x="504" y="84"/>
                    </a:lnTo>
                    <a:lnTo>
                      <a:pt x="502" y="84"/>
                    </a:lnTo>
                    <a:lnTo>
                      <a:pt x="480" y="92"/>
                    </a:lnTo>
                    <a:lnTo>
                      <a:pt x="480" y="92"/>
                    </a:lnTo>
                    <a:lnTo>
                      <a:pt x="480" y="92"/>
                    </a:lnTo>
                    <a:lnTo>
                      <a:pt x="472" y="98"/>
                    </a:lnTo>
                    <a:lnTo>
                      <a:pt x="472" y="98"/>
                    </a:lnTo>
                    <a:lnTo>
                      <a:pt x="470" y="100"/>
                    </a:lnTo>
                    <a:lnTo>
                      <a:pt x="470" y="104"/>
                    </a:lnTo>
                    <a:lnTo>
                      <a:pt x="472" y="112"/>
                    </a:lnTo>
                    <a:lnTo>
                      <a:pt x="476" y="124"/>
                    </a:lnTo>
                    <a:lnTo>
                      <a:pt x="472" y="118"/>
                    </a:lnTo>
                    <a:lnTo>
                      <a:pt x="472" y="118"/>
                    </a:lnTo>
                    <a:lnTo>
                      <a:pt x="470" y="116"/>
                    </a:lnTo>
                    <a:lnTo>
                      <a:pt x="456" y="108"/>
                    </a:lnTo>
                    <a:lnTo>
                      <a:pt x="440" y="98"/>
                    </a:lnTo>
                    <a:lnTo>
                      <a:pt x="440" y="98"/>
                    </a:lnTo>
                    <a:lnTo>
                      <a:pt x="438" y="98"/>
                    </a:lnTo>
                    <a:lnTo>
                      <a:pt x="438" y="98"/>
                    </a:lnTo>
                    <a:lnTo>
                      <a:pt x="436" y="98"/>
                    </a:lnTo>
                    <a:lnTo>
                      <a:pt x="430" y="102"/>
                    </a:lnTo>
                    <a:lnTo>
                      <a:pt x="410" y="102"/>
                    </a:lnTo>
                    <a:lnTo>
                      <a:pt x="384" y="104"/>
                    </a:lnTo>
                    <a:lnTo>
                      <a:pt x="374" y="100"/>
                    </a:lnTo>
                    <a:lnTo>
                      <a:pt x="374" y="98"/>
                    </a:lnTo>
                    <a:lnTo>
                      <a:pt x="382" y="96"/>
                    </a:lnTo>
                    <a:lnTo>
                      <a:pt x="382" y="96"/>
                    </a:lnTo>
                    <a:lnTo>
                      <a:pt x="386" y="94"/>
                    </a:lnTo>
                    <a:lnTo>
                      <a:pt x="386" y="94"/>
                    </a:lnTo>
                    <a:lnTo>
                      <a:pt x="386" y="92"/>
                    </a:lnTo>
                    <a:lnTo>
                      <a:pt x="384" y="84"/>
                    </a:lnTo>
                    <a:lnTo>
                      <a:pt x="384" y="84"/>
                    </a:lnTo>
                    <a:lnTo>
                      <a:pt x="382" y="82"/>
                    </a:lnTo>
                    <a:lnTo>
                      <a:pt x="366" y="74"/>
                    </a:lnTo>
                    <a:lnTo>
                      <a:pt x="366" y="74"/>
                    </a:lnTo>
                    <a:lnTo>
                      <a:pt x="364" y="74"/>
                    </a:lnTo>
                    <a:lnTo>
                      <a:pt x="346" y="72"/>
                    </a:lnTo>
                    <a:lnTo>
                      <a:pt x="320" y="64"/>
                    </a:lnTo>
                    <a:lnTo>
                      <a:pt x="298" y="58"/>
                    </a:lnTo>
                    <a:lnTo>
                      <a:pt x="276" y="50"/>
                    </a:lnTo>
                    <a:lnTo>
                      <a:pt x="276" y="50"/>
                    </a:lnTo>
                    <a:lnTo>
                      <a:pt x="274" y="50"/>
                    </a:lnTo>
                    <a:lnTo>
                      <a:pt x="274" y="50"/>
                    </a:lnTo>
                    <a:lnTo>
                      <a:pt x="272" y="50"/>
                    </a:lnTo>
                    <a:lnTo>
                      <a:pt x="254" y="54"/>
                    </a:lnTo>
                    <a:lnTo>
                      <a:pt x="254" y="54"/>
                    </a:lnTo>
                    <a:lnTo>
                      <a:pt x="254" y="56"/>
                    </a:lnTo>
                    <a:lnTo>
                      <a:pt x="246" y="60"/>
                    </a:lnTo>
                    <a:lnTo>
                      <a:pt x="242" y="48"/>
                    </a:lnTo>
                    <a:lnTo>
                      <a:pt x="242" y="48"/>
                    </a:lnTo>
                    <a:lnTo>
                      <a:pt x="240" y="46"/>
                    </a:lnTo>
                    <a:lnTo>
                      <a:pt x="234" y="44"/>
                    </a:lnTo>
                    <a:lnTo>
                      <a:pt x="234" y="44"/>
                    </a:lnTo>
                    <a:lnTo>
                      <a:pt x="232" y="44"/>
                    </a:lnTo>
                    <a:lnTo>
                      <a:pt x="232" y="44"/>
                    </a:lnTo>
                    <a:lnTo>
                      <a:pt x="230" y="46"/>
                    </a:lnTo>
                    <a:lnTo>
                      <a:pt x="220" y="58"/>
                    </a:lnTo>
                    <a:lnTo>
                      <a:pt x="212" y="56"/>
                    </a:lnTo>
                    <a:lnTo>
                      <a:pt x="202" y="42"/>
                    </a:lnTo>
                    <a:lnTo>
                      <a:pt x="202" y="42"/>
                    </a:lnTo>
                    <a:lnTo>
                      <a:pt x="202" y="42"/>
                    </a:lnTo>
                    <a:lnTo>
                      <a:pt x="192" y="34"/>
                    </a:lnTo>
                    <a:lnTo>
                      <a:pt x="192" y="34"/>
                    </a:lnTo>
                    <a:lnTo>
                      <a:pt x="190" y="34"/>
                    </a:lnTo>
                    <a:lnTo>
                      <a:pt x="190" y="34"/>
                    </a:lnTo>
                    <a:lnTo>
                      <a:pt x="190" y="34"/>
                    </a:lnTo>
                    <a:lnTo>
                      <a:pt x="190" y="34"/>
                    </a:lnTo>
                    <a:lnTo>
                      <a:pt x="186" y="34"/>
                    </a:lnTo>
                    <a:lnTo>
                      <a:pt x="174" y="50"/>
                    </a:lnTo>
                    <a:lnTo>
                      <a:pt x="168" y="50"/>
                    </a:lnTo>
                    <a:lnTo>
                      <a:pt x="166" y="46"/>
                    </a:lnTo>
                    <a:lnTo>
                      <a:pt x="166" y="46"/>
                    </a:lnTo>
                    <a:lnTo>
                      <a:pt x="166" y="42"/>
                    </a:lnTo>
                    <a:lnTo>
                      <a:pt x="164" y="42"/>
                    </a:lnTo>
                    <a:lnTo>
                      <a:pt x="148" y="42"/>
                    </a:lnTo>
                    <a:lnTo>
                      <a:pt x="148" y="42"/>
                    </a:lnTo>
                    <a:lnTo>
                      <a:pt x="148" y="42"/>
                    </a:lnTo>
                    <a:lnTo>
                      <a:pt x="126" y="54"/>
                    </a:lnTo>
                    <a:lnTo>
                      <a:pt x="108" y="62"/>
                    </a:lnTo>
                    <a:lnTo>
                      <a:pt x="104" y="60"/>
                    </a:lnTo>
                    <a:lnTo>
                      <a:pt x="96" y="56"/>
                    </a:lnTo>
                    <a:lnTo>
                      <a:pt x="96" y="56"/>
                    </a:lnTo>
                    <a:lnTo>
                      <a:pt x="94" y="54"/>
                    </a:lnTo>
                    <a:lnTo>
                      <a:pt x="94" y="54"/>
                    </a:lnTo>
                    <a:lnTo>
                      <a:pt x="92" y="56"/>
                    </a:lnTo>
                    <a:lnTo>
                      <a:pt x="76" y="64"/>
                    </a:lnTo>
                    <a:lnTo>
                      <a:pt x="76" y="64"/>
                    </a:lnTo>
                    <a:lnTo>
                      <a:pt x="74" y="66"/>
                    </a:lnTo>
                    <a:lnTo>
                      <a:pt x="74" y="68"/>
                    </a:lnTo>
                    <a:lnTo>
                      <a:pt x="74" y="74"/>
                    </a:lnTo>
                    <a:lnTo>
                      <a:pt x="48" y="68"/>
                    </a:lnTo>
                    <a:lnTo>
                      <a:pt x="22" y="56"/>
                    </a:lnTo>
                    <a:lnTo>
                      <a:pt x="22" y="56"/>
                    </a:lnTo>
                    <a:lnTo>
                      <a:pt x="20" y="56"/>
                    </a:lnTo>
                    <a:lnTo>
                      <a:pt x="4" y="54"/>
                    </a:lnTo>
                    <a:lnTo>
                      <a:pt x="4" y="54"/>
                    </a:lnTo>
                    <a:lnTo>
                      <a:pt x="4" y="54"/>
                    </a:lnTo>
                    <a:lnTo>
                      <a:pt x="4" y="54"/>
                    </a:lnTo>
                    <a:lnTo>
                      <a:pt x="2" y="56"/>
                    </a:lnTo>
                    <a:lnTo>
                      <a:pt x="2" y="56"/>
                    </a:lnTo>
                    <a:lnTo>
                      <a:pt x="0" y="58"/>
                    </a:lnTo>
                    <a:lnTo>
                      <a:pt x="0" y="274"/>
                    </a:lnTo>
                    <a:lnTo>
                      <a:pt x="0" y="274"/>
                    </a:lnTo>
                    <a:lnTo>
                      <a:pt x="2" y="276"/>
                    </a:lnTo>
                    <a:lnTo>
                      <a:pt x="4" y="276"/>
                    </a:lnTo>
                    <a:lnTo>
                      <a:pt x="12" y="280"/>
                    </a:lnTo>
                    <a:lnTo>
                      <a:pt x="12" y="280"/>
                    </a:lnTo>
                    <a:lnTo>
                      <a:pt x="14" y="280"/>
                    </a:lnTo>
                    <a:lnTo>
                      <a:pt x="14" y="280"/>
                    </a:lnTo>
                    <a:lnTo>
                      <a:pt x="14" y="280"/>
                    </a:lnTo>
                    <a:lnTo>
                      <a:pt x="26" y="276"/>
                    </a:lnTo>
                    <a:lnTo>
                      <a:pt x="32" y="282"/>
                    </a:lnTo>
                    <a:lnTo>
                      <a:pt x="32" y="282"/>
                    </a:lnTo>
                    <a:lnTo>
                      <a:pt x="32" y="284"/>
                    </a:lnTo>
                    <a:lnTo>
                      <a:pt x="42" y="292"/>
                    </a:lnTo>
                    <a:lnTo>
                      <a:pt x="54" y="302"/>
                    </a:lnTo>
                    <a:lnTo>
                      <a:pt x="54" y="302"/>
                    </a:lnTo>
                    <a:lnTo>
                      <a:pt x="56" y="302"/>
                    </a:lnTo>
                    <a:lnTo>
                      <a:pt x="56" y="302"/>
                    </a:lnTo>
                    <a:lnTo>
                      <a:pt x="56" y="302"/>
                    </a:lnTo>
                    <a:lnTo>
                      <a:pt x="66" y="300"/>
                    </a:lnTo>
                    <a:lnTo>
                      <a:pt x="66" y="300"/>
                    </a:lnTo>
                    <a:lnTo>
                      <a:pt x="68" y="298"/>
                    </a:lnTo>
                    <a:lnTo>
                      <a:pt x="70" y="294"/>
                    </a:lnTo>
                    <a:lnTo>
                      <a:pt x="82" y="288"/>
                    </a:lnTo>
                    <a:lnTo>
                      <a:pt x="90" y="298"/>
                    </a:lnTo>
                    <a:lnTo>
                      <a:pt x="106" y="316"/>
                    </a:lnTo>
                    <a:lnTo>
                      <a:pt x="114" y="322"/>
                    </a:lnTo>
                    <a:lnTo>
                      <a:pt x="122" y="338"/>
                    </a:lnTo>
                    <a:lnTo>
                      <a:pt x="122" y="338"/>
                    </a:lnTo>
                    <a:lnTo>
                      <a:pt x="122" y="338"/>
                    </a:lnTo>
                    <a:lnTo>
                      <a:pt x="132" y="350"/>
                    </a:lnTo>
                    <a:lnTo>
                      <a:pt x="132" y="350"/>
                    </a:lnTo>
                    <a:lnTo>
                      <a:pt x="132" y="350"/>
                    </a:lnTo>
                    <a:lnTo>
                      <a:pt x="136" y="352"/>
                    </a:lnTo>
                    <a:lnTo>
                      <a:pt x="142" y="356"/>
                    </a:lnTo>
                    <a:lnTo>
                      <a:pt x="142" y="356"/>
                    </a:lnTo>
                    <a:lnTo>
                      <a:pt x="144" y="358"/>
                    </a:lnTo>
                    <a:lnTo>
                      <a:pt x="154" y="364"/>
                    </a:lnTo>
                    <a:lnTo>
                      <a:pt x="156" y="370"/>
                    </a:lnTo>
                    <a:lnTo>
                      <a:pt x="156" y="370"/>
                    </a:lnTo>
                    <a:lnTo>
                      <a:pt x="158" y="372"/>
                    </a:lnTo>
                    <a:lnTo>
                      <a:pt x="160" y="372"/>
                    </a:lnTo>
                    <a:lnTo>
                      <a:pt x="160" y="378"/>
                    </a:lnTo>
                    <a:lnTo>
                      <a:pt x="156" y="388"/>
                    </a:lnTo>
                    <a:lnTo>
                      <a:pt x="156" y="388"/>
                    </a:lnTo>
                    <a:lnTo>
                      <a:pt x="156" y="390"/>
                    </a:lnTo>
                    <a:lnTo>
                      <a:pt x="156" y="394"/>
                    </a:lnTo>
                    <a:lnTo>
                      <a:pt x="154" y="402"/>
                    </a:lnTo>
                    <a:lnTo>
                      <a:pt x="154" y="402"/>
                    </a:lnTo>
                    <a:lnTo>
                      <a:pt x="154" y="402"/>
                    </a:lnTo>
                    <a:lnTo>
                      <a:pt x="154" y="412"/>
                    </a:lnTo>
                    <a:lnTo>
                      <a:pt x="154" y="412"/>
                    </a:lnTo>
                    <a:lnTo>
                      <a:pt x="154" y="416"/>
                    </a:lnTo>
                    <a:lnTo>
                      <a:pt x="158" y="416"/>
                    </a:lnTo>
                    <a:lnTo>
                      <a:pt x="164" y="416"/>
                    </a:lnTo>
                    <a:lnTo>
                      <a:pt x="164" y="416"/>
                    </a:lnTo>
                    <a:lnTo>
                      <a:pt x="168" y="416"/>
                    </a:lnTo>
                    <a:lnTo>
                      <a:pt x="174" y="410"/>
                    </a:lnTo>
                    <a:lnTo>
                      <a:pt x="174" y="410"/>
                    </a:lnTo>
                    <a:lnTo>
                      <a:pt x="174" y="410"/>
                    </a:lnTo>
                    <a:lnTo>
                      <a:pt x="170" y="418"/>
                    </a:lnTo>
                    <a:lnTo>
                      <a:pt x="170" y="418"/>
                    </a:lnTo>
                    <a:lnTo>
                      <a:pt x="170" y="418"/>
                    </a:lnTo>
                    <a:lnTo>
                      <a:pt x="168" y="426"/>
                    </a:lnTo>
                    <a:lnTo>
                      <a:pt x="168" y="426"/>
                    </a:lnTo>
                    <a:lnTo>
                      <a:pt x="168" y="428"/>
                    </a:lnTo>
                    <a:lnTo>
                      <a:pt x="170" y="430"/>
                    </a:lnTo>
                    <a:lnTo>
                      <a:pt x="170" y="430"/>
                    </a:lnTo>
                    <a:lnTo>
                      <a:pt x="172" y="432"/>
                    </a:lnTo>
                    <a:lnTo>
                      <a:pt x="172" y="432"/>
                    </a:lnTo>
                    <a:lnTo>
                      <a:pt x="174" y="430"/>
                    </a:lnTo>
                    <a:lnTo>
                      <a:pt x="180" y="428"/>
                    </a:lnTo>
                    <a:lnTo>
                      <a:pt x="182" y="428"/>
                    </a:lnTo>
                    <a:lnTo>
                      <a:pt x="184" y="432"/>
                    </a:lnTo>
                    <a:lnTo>
                      <a:pt x="186" y="438"/>
                    </a:lnTo>
                    <a:lnTo>
                      <a:pt x="186" y="446"/>
                    </a:lnTo>
                    <a:lnTo>
                      <a:pt x="186" y="446"/>
                    </a:lnTo>
                    <a:lnTo>
                      <a:pt x="186" y="448"/>
                    </a:lnTo>
                    <a:lnTo>
                      <a:pt x="190" y="450"/>
                    </a:lnTo>
                    <a:lnTo>
                      <a:pt x="194" y="450"/>
                    </a:lnTo>
                    <a:lnTo>
                      <a:pt x="194" y="450"/>
                    </a:lnTo>
                    <a:lnTo>
                      <a:pt x="192" y="458"/>
                    </a:lnTo>
                    <a:lnTo>
                      <a:pt x="192" y="458"/>
                    </a:lnTo>
                    <a:lnTo>
                      <a:pt x="192" y="462"/>
                    </a:lnTo>
                    <a:lnTo>
                      <a:pt x="192" y="462"/>
                    </a:lnTo>
                    <a:lnTo>
                      <a:pt x="194" y="464"/>
                    </a:lnTo>
                    <a:lnTo>
                      <a:pt x="210" y="464"/>
                    </a:lnTo>
                    <a:lnTo>
                      <a:pt x="220" y="472"/>
                    </a:lnTo>
                    <a:lnTo>
                      <a:pt x="220" y="472"/>
                    </a:lnTo>
                    <a:lnTo>
                      <a:pt x="222" y="472"/>
                    </a:lnTo>
                    <a:lnTo>
                      <a:pt x="222" y="472"/>
                    </a:lnTo>
                    <a:lnTo>
                      <a:pt x="224" y="472"/>
                    </a:lnTo>
                    <a:lnTo>
                      <a:pt x="226" y="470"/>
                    </a:lnTo>
                    <a:lnTo>
                      <a:pt x="230" y="476"/>
                    </a:lnTo>
                    <a:lnTo>
                      <a:pt x="230" y="476"/>
                    </a:lnTo>
                    <a:lnTo>
                      <a:pt x="230" y="476"/>
                    </a:lnTo>
                    <a:lnTo>
                      <a:pt x="238" y="486"/>
                    </a:lnTo>
                    <a:lnTo>
                      <a:pt x="238" y="486"/>
                    </a:lnTo>
                    <a:lnTo>
                      <a:pt x="242" y="486"/>
                    </a:lnTo>
                    <a:lnTo>
                      <a:pt x="242" y="486"/>
                    </a:lnTo>
                    <a:lnTo>
                      <a:pt x="244" y="486"/>
                    </a:lnTo>
                    <a:lnTo>
                      <a:pt x="246" y="484"/>
                    </a:lnTo>
                    <a:lnTo>
                      <a:pt x="252" y="490"/>
                    </a:lnTo>
                    <a:lnTo>
                      <a:pt x="260" y="500"/>
                    </a:lnTo>
                    <a:lnTo>
                      <a:pt x="260" y="500"/>
                    </a:lnTo>
                    <a:lnTo>
                      <a:pt x="262" y="500"/>
                    </a:lnTo>
                    <a:lnTo>
                      <a:pt x="646" y="500"/>
                    </a:lnTo>
                    <a:lnTo>
                      <a:pt x="646" y="500"/>
                    </a:lnTo>
                    <a:lnTo>
                      <a:pt x="648" y="500"/>
                    </a:lnTo>
                    <a:lnTo>
                      <a:pt x="650" y="498"/>
                    </a:lnTo>
                    <a:lnTo>
                      <a:pt x="650" y="494"/>
                    </a:lnTo>
                    <a:lnTo>
                      <a:pt x="652" y="494"/>
                    </a:lnTo>
                    <a:lnTo>
                      <a:pt x="652" y="498"/>
                    </a:lnTo>
                    <a:lnTo>
                      <a:pt x="652" y="498"/>
                    </a:lnTo>
                    <a:lnTo>
                      <a:pt x="654" y="500"/>
                    </a:lnTo>
                    <a:lnTo>
                      <a:pt x="658" y="504"/>
                    </a:lnTo>
                    <a:lnTo>
                      <a:pt x="658" y="504"/>
                    </a:lnTo>
                    <a:lnTo>
                      <a:pt x="660" y="504"/>
                    </a:lnTo>
                    <a:lnTo>
                      <a:pt x="670" y="508"/>
                    </a:lnTo>
                    <a:lnTo>
                      <a:pt x="670" y="508"/>
                    </a:lnTo>
                    <a:lnTo>
                      <a:pt x="670" y="508"/>
                    </a:lnTo>
                    <a:lnTo>
                      <a:pt x="692" y="512"/>
                    </a:lnTo>
                    <a:lnTo>
                      <a:pt x="700" y="514"/>
                    </a:lnTo>
                    <a:lnTo>
                      <a:pt x="700" y="514"/>
                    </a:lnTo>
                    <a:lnTo>
                      <a:pt x="702" y="516"/>
                    </a:lnTo>
                    <a:lnTo>
                      <a:pt x="704" y="516"/>
                    </a:lnTo>
                    <a:lnTo>
                      <a:pt x="710" y="516"/>
                    </a:lnTo>
                    <a:lnTo>
                      <a:pt x="710" y="516"/>
                    </a:lnTo>
                    <a:lnTo>
                      <a:pt x="712" y="516"/>
                    </a:lnTo>
                    <a:lnTo>
                      <a:pt x="720" y="516"/>
                    </a:lnTo>
                    <a:lnTo>
                      <a:pt x="724" y="518"/>
                    </a:lnTo>
                    <a:lnTo>
                      <a:pt x="724" y="518"/>
                    </a:lnTo>
                    <a:lnTo>
                      <a:pt x="726" y="518"/>
                    </a:lnTo>
                    <a:lnTo>
                      <a:pt x="726" y="518"/>
                    </a:lnTo>
                    <a:lnTo>
                      <a:pt x="728" y="518"/>
                    </a:lnTo>
                    <a:lnTo>
                      <a:pt x="736" y="512"/>
                    </a:lnTo>
                    <a:lnTo>
                      <a:pt x="744" y="508"/>
                    </a:lnTo>
                    <a:lnTo>
                      <a:pt x="744" y="508"/>
                    </a:lnTo>
                    <a:lnTo>
                      <a:pt x="744" y="508"/>
                    </a:lnTo>
                    <a:lnTo>
                      <a:pt x="750" y="502"/>
                    </a:lnTo>
                    <a:lnTo>
                      <a:pt x="756" y="502"/>
                    </a:lnTo>
                    <a:lnTo>
                      <a:pt x="764" y="506"/>
                    </a:lnTo>
                    <a:lnTo>
                      <a:pt x="764" y="506"/>
                    </a:lnTo>
                    <a:lnTo>
                      <a:pt x="766" y="506"/>
                    </a:lnTo>
                    <a:lnTo>
                      <a:pt x="772" y="506"/>
                    </a:lnTo>
                    <a:lnTo>
                      <a:pt x="776" y="512"/>
                    </a:lnTo>
                    <a:lnTo>
                      <a:pt x="780" y="518"/>
                    </a:lnTo>
                    <a:lnTo>
                      <a:pt x="780" y="518"/>
                    </a:lnTo>
                    <a:lnTo>
                      <a:pt x="784" y="520"/>
                    </a:lnTo>
                    <a:lnTo>
                      <a:pt x="792" y="520"/>
                    </a:lnTo>
                    <a:lnTo>
                      <a:pt x="792" y="522"/>
                    </a:lnTo>
                    <a:lnTo>
                      <a:pt x="796" y="532"/>
                    </a:lnTo>
                    <a:lnTo>
                      <a:pt x="800" y="542"/>
                    </a:lnTo>
                    <a:lnTo>
                      <a:pt x="800" y="542"/>
                    </a:lnTo>
                    <a:lnTo>
                      <a:pt x="800" y="542"/>
                    </a:lnTo>
                    <a:lnTo>
                      <a:pt x="806" y="548"/>
                    </a:lnTo>
                    <a:lnTo>
                      <a:pt x="806" y="548"/>
                    </a:lnTo>
                    <a:lnTo>
                      <a:pt x="808" y="550"/>
                    </a:lnTo>
                    <a:lnTo>
                      <a:pt x="818" y="550"/>
                    </a:lnTo>
                    <a:lnTo>
                      <a:pt x="818" y="550"/>
                    </a:lnTo>
                    <a:lnTo>
                      <a:pt x="818" y="550"/>
                    </a:lnTo>
                    <a:lnTo>
                      <a:pt x="832" y="550"/>
                    </a:lnTo>
                    <a:lnTo>
                      <a:pt x="842" y="552"/>
                    </a:lnTo>
                    <a:lnTo>
                      <a:pt x="852" y="556"/>
                    </a:lnTo>
                    <a:lnTo>
                      <a:pt x="858" y="562"/>
                    </a:lnTo>
                    <a:lnTo>
                      <a:pt x="862" y="570"/>
                    </a:lnTo>
                    <a:lnTo>
                      <a:pt x="862" y="572"/>
                    </a:lnTo>
                    <a:lnTo>
                      <a:pt x="860" y="572"/>
                    </a:lnTo>
                    <a:lnTo>
                      <a:pt x="856" y="570"/>
                    </a:lnTo>
                    <a:lnTo>
                      <a:pt x="856" y="570"/>
                    </a:lnTo>
                    <a:lnTo>
                      <a:pt x="852" y="568"/>
                    </a:lnTo>
                    <a:lnTo>
                      <a:pt x="850" y="568"/>
                    </a:lnTo>
                    <a:lnTo>
                      <a:pt x="850" y="568"/>
                    </a:lnTo>
                    <a:lnTo>
                      <a:pt x="846" y="568"/>
                    </a:lnTo>
                    <a:lnTo>
                      <a:pt x="846" y="570"/>
                    </a:lnTo>
                    <a:lnTo>
                      <a:pt x="844" y="576"/>
                    </a:lnTo>
                    <a:lnTo>
                      <a:pt x="840" y="580"/>
                    </a:lnTo>
                    <a:lnTo>
                      <a:pt x="840" y="580"/>
                    </a:lnTo>
                    <a:lnTo>
                      <a:pt x="838" y="582"/>
                    </a:lnTo>
                    <a:lnTo>
                      <a:pt x="836" y="588"/>
                    </a:lnTo>
                    <a:lnTo>
                      <a:pt x="836" y="596"/>
                    </a:lnTo>
                    <a:lnTo>
                      <a:pt x="830" y="596"/>
                    </a:lnTo>
                    <a:lnTo>
                      <a:pt x="824" y="598"/>
                    </a:lnTo>
                    <a:lnTo>
                      <a:pt x="824" y="598"/>
                    </a:lnTo>
                    <a:lnTo>
                      <a:pt x="822" y="600"/>
                    </a:lnTo>
                    <a:lnTo>
                      <a:pt x="822" y="602"/>
                    </a:lnTo>
                    <a:lnTo>
                      <a:pt x="822" y="608"/>
                    </a:lnTo>
                    <a:lnTo>
                      <a:pt x="822" y="608"/>
                    </a:lnTo>
                    <a:lnTo>
                      <a:pt x="822" y="608"/>
                    </a:lnTo>
                    <a:lnTo>
                      <a:pt x="820" y="612"/>
                    </a:lnTo>
                    <a:lnTo>
                      <a:pt x="820" y="618"/>
                    </a:lnTo>
                    <a:lnTo>
                      <a:pt x="820" y="618"/>
                    </a:lnTo>
                    <a:lnTo>
                      <a:pt x="822" y="622"/>
                    </a:lnTo>
                    <a:lnTo>
                      <a:pt x="826" y="624"/>
                    </a:lnTo>
                    <a:lnTo>
                      <a:pt x="826" y="624"/>
                    </a:lnTo>
                    <a:lnTo>
                      <a:pt x="828" y="624"/>
                    </a:lnTo>
                    <a:lnTo>
                      <a:pt x="828" y="624"/>
                    </a:lnTo>
                    <a:lnTo>
                      <a:pt x="830" y="624"/>
                    </a:lnTo>
                    <a:lnTo>
                      <a:pt x="836" y="620"/>
                    </a:lnTo>
                    <a:lnTo>
                      <a:pt x="836" y="620"/>
                    </a:lnTo>
                    <a:lnTo>
                      <a:pt x="838" y="620"/>
                    </a:lnTo>
                    <a:lnTo>
                      <a:pt x="844" y="616"/>
                    </a:lnTo>
                    <a:lnTo>
                      <a:pt x="850" y="614"/>
                    </a:lnTo>
                    <a:lnTo>
                      <a:pt x="864" y="610"/>
                    </a:lnTo>
                    <a:lnTo>
                      <a:pt x="880" y="608"/>
                    </a:lnTo>
                    <a:lnTo>
                      <a:pt x="880" y="608"/>
                    </a:lnTo>
                    <a:lnTo>
                      <a:pt x="882" y="606"/>
                    </a:lnTo>
                    <a:lnTo>
                      <a:pt x="882" y="606"/>
                    </a:lnTo>
                    <a:lnTo>
                      <a:pt x="884" y="602"/>
                    </a:lnTo>
                    <a:lnTo>
                      <a:pt x="882" y="600"/>
                    </a:lnTo>
                    <a:lnTo>
                      <a:pt x="882" y="600"/>
                    </a:lnTo>
                    <a:lnTo>
                      <a:pt x="882" y="600"/>
                    </a:lnTo>
                    <a:lnTo>
                      <a:pt x="884" y="598"/>
                    </a:lnTo>
                    <a:lnTo>
                      <a:pt x="884" y="598"/>
                    </a:lnTo>
                    <a:lnTo>
                      <a:pt x="882" y="594"/>
                    </a:lnTo>
                    <a:lnTo>
                      <a:pt x="880" y="594"/>
                    </a:lnTo>
                    <a:lnTo>
                      <a:pt x="884" y="590"/>
                    </a:lnTo>
                    <a:lnTo>
                      <a:pt x="898" y="590"/>
                    </a:lnTo>
                    <a:lnTo>
                      <a:pt x="908" y="590"/>
                    </a:lnTo>
                    <a:lnTo>
                      <a:pt x="908" y="590"/>
                    </a:lnTo>
                    <a:lnTo>
                      <a:pt x="910" y="590"/>
                    </a:lnTo>
                    <a:lnTo>
                      <a:pt x="916" y="586"/>
                    </a:lnTo>
                    <a:lnTo>
                      <a:pt x="920" y="582"/>
                    </a:lnTo>
                    <a:lnTo>
                      <a:pt x="934" y="572"/>
                    </a:lnTo>
                    <a:lnTo>
                      <a:pt x="984" y="572"/>
                    </a:lnTo>
                    <a:lnTo>
                      <a:pt x="984" y="572"/>
                    </a:lnTo>
                    <a:lnTo>
                      <a:pt x="986" y="572"/>
                    </a:lnTo>
                    <a:lnTo>
                      <a:pt x="998" y="566"/>
                    </a:lnTo>
                    <a:lnTo>
                      <a:pt x="998" y="566"/>
                    </a:lnTo>
                    <a:lnTo>
                      <a:pt x="998" y="566"/>
                    </a:lnTo>
                    <a:lnTo>
                      <a:pt x="1004" y="558"/>
                    </a:lnTo>
                    <a:lnTo>
                      <a:pt x="1004" y="558"/>
                    </a:lnTo>
                    <a:lnTo>
                      <a:pt x="1004" y="556"/>
                    </a:lnTo>
                    <a:lnTo>
                      <a:pt x="1004" y="552"/>
                    </a:lnTo>
                    <a:lnTo>
                      <a:pt x="1008" y="544"/>
                    </a:lnTo>
                    <a:lnTo>
                      <a:pt x="1014" y="532"/>
                    </a:lnTo>
                    <a:lnTo>
                      <a:pt x="1020" y="526"/>
                    </a:lnTo>
                    <a:lnTo>
                      <a:pt x="1024" y="530"/>
                    </a:lnTo>
                    <a:lnTo>
                      <a:pt x="1024" y="530"/>
                    </a:lnTo>
                    <a:lnTo>
                      <a:pt x="1024" y="530"/>
                    </a:lnTo>
                    <a:lnTo>
                      <a:pt x="1034" y="532"/>
                    </a:lnTo>
                    <a:lnTo>
                      <a:pt x="1036" y="536"/>
                    </a:lnTo>
                    <a:lnTo>
                      <a:pt x="1034" y="550"/>
                    </a:lnTo>
                    <a:lnTo>
                      <a:pt x="1034" y="550"/>
                    </a:lnTo>
                    <a:lnTo>
                      <a:pt x="1034" y="552"/>
                    </a:lnTo>
                    <a:lnTo>
                      <a:pt x="1036" y="558"/>
                    </a:lnTo>
                    <a:lnTo>
                      <a:pt x="1036" y="558"/>
                    </a:lnTo>
                    <a:lnTo>
                      <a:pt x="1036" y="560"/>
                    </a:lnTo>
                    <a:lnTo>
                      <a:pt x="1042" y="566"/>
                    </a:lnTo>
                    <a:lnTo>
                      <a:pt x="1046" y="570"/>
                    </a:lnTo>
                    <a:lnTo>
                      <a:pt x="1046" y="570"/>
                    </a:lnTo>
                    <a:lnTo>
                      <a:pt x="1048" y="572"/>
                    </a:lnTo>
                    <a:lnTo>
                      <a:pt x="1048" y="572"/>
                    </a:lnTo>
                    <a:lnTo>
                      <a:pt x="1050" y="572"/>
                    </a:lnTo>
                    <a:lnTo>
                      <a:pt x="1064" y="568"/>
                    </a:lnTo>
                    <a:lnTo>
                      <a:pt x="1064" y="568"/>
                    </a:lnTo>
                    <a:lnTo>
                      <a:pt x="1064" y="568"/>
                    </a:lnTo>
                    <a:lnTo>
                      <a:pt x="1074" y="564"/>
                    </a:lnTo>
                    <a:lnTo>
                      <a:pt x="1082" y="560"/>
                    </a:lnTo>
                    <a:lnTo>
                      <a:pt x="1084" y="560"/>
                    </a:lnTo>
                    <a:lnTo>
                      <a:pt x="1084" y="562"/>
                    </a:lnTo>
                    <a:lnTo>
                      <a:pt x="1074" y="564"/>
                    </a:lnTo>
                    <a:lnTo>
                      <a:pt x="1074" y="564"/>
                    </a:lnTo>
                    <a:lnTo>
                      <a:pt x="1074" y="566"/>
                    </a:lnTo>
                    <a:lnTo>
                      <a:pt x="1062" y="572"/>
                    </a:lnTo>
                    <a:lnTo>
                      <a:pt x="1062" y="572"/>
                    </a:lnTo>
                    <a:lnTo>
                      <a:pt x="1062" y="574"/>
                    </a:lnTo>
                    <a:lnTo>
                      <a:pt x="1058" y="580"/>
                    </a:lnTo>
                    <a:lnTo>
                      <a:pt x="1058" y="580"/>
                    </a:lnTo>
                    <a:lnTo>
                      <a:pt x="1058" y="584"/>
                    </a:lnTo>
                    <a:lnTo>
                      <a:pt x="1060" y="590"/>
                    </a:lnTo>
                    <a:lnTo>
                      <a:pt x="1060" y="590"/>
                    </a:lnTo>
                    <a:lnTo>
                      <a:pt x="1060" y="594"/>
                    </a:lnTo>
                    <a:lnTo>
                      <a:pt x="1070" y="598"/>
                    </a:lnTo>
                    <a:lnTo>
                      <a:pt x="1070" y="598"/>
                    </a:lnTo>
                    <a:lnTo>
                      <a:pt x="1072" y="600"/>
                    </a:lnTo>
                    <a:lnTo>
                      <a:pt x="1072" y="600"/>
                    </a:lnTo>
                    <a:lnTo>
                      <a:pt x="1074" y="598"/>
                    </a:lnTo>
                    <a:lnTo>
                      <a:pt x="1080" y="592"/>
                    </a:lnTo>
                    <a:lnTo>
                      <a:pt x="1088" y="586"/>
                    </a:lnTo>
                    <a:lnTo>
                      <a:pt x="1094" y="580"/>
                    </a:lnTo>
                    <a:lnTo>
                      <a:pt x="1100" y="580"/>
                    </a:lnTo>
                    <a:lnTo>
                      <a:pt x="1100" y="580"/>
                    </a:lnTo>
                    <a:lnTo>
                      <a:pt x="1102" y="580"/>
                    </a:lnTo>
                    <a:lnTo>
                      <a:pt x="1116" y="574"/>
                    </a:lnTo>
                    <a:lnTo>
                      <a:pt x="1126" y="570"/>
                    </a:lnTo>
                    <a:lnTo>
                      <a:pt x="1126" y="570"/>
                    </a:lnTo>
                    <a:lnTo>
                      <a:pt x="1128" y="570"/>
                    </a:lnTo>
                    <a:lnTo>
                      <a:pt x="1132" y="566"/>
                    </a:lnTo>
                    <a:lnTo>
                      <a:pt x="1132" y="566"/>
                    </a:lnTo>
                    <a:lnTo>
                      <a:pt x="1132" y="566"/>
                    </a:lnTo>
                    <a:lnTo>
                      <a:pt x="1136" y="558"/>
                    </a:lnTo>
                    <a:lnTo>
                      <a:pt x="1140" y="558"/>
                    </a:lnTo>
                    <a:lnTo>
                      <a:pt x="1148" y="558"/>
                    </a:lnTo>
                    <a:lnTo>
                      <a:pt x="1148" y="558"/>
                    </a:lnTo>
                    <a:lnTo>
                      <a:pt x="1152" y="556"/>
                    </a:lnTo>
                    <a:lnTo>
                      <a:pt x="1152" y="554"/>
                    </a:lnTo>
                    <a:lnTo>
                      <a:pt x="1152" y="546"/>
                    </a:lnTo>
                    <a:lnTo>
                      <a:pt x="1152" y="546"/>
                    </a:lnTo>
                    <a:lnTo>
                      <a:pt x="1150" y="544"/>
                    </a:lnTo>
                    <a:lnTo>
                      <a:pt x="1148" y="542"/>
                    </a:lnTo>
                    <a:lnTo>
                      <a:pt x="1148" y="536"/>
                    </a:lnTo>
                    <a:lnTo>
                      <a:pt x="1148" y="536"/>
                    </a:lnTo>
                    <a:lnTo>
                      <a:pt x="1146" y="534"/>
                    </a:lnTo>
                    <a:lnTo>
                      <a:pt x="1144" y="532"/>
                    </a:lnTo>
                    <a:lnTo>
                      <a:pt x="1136" y="532"/>
                    </a:lnTo>
                    <a:lnTo>
                      <a:pt x="1136" y="532"/>
                    </a:lnTo>
                    <a:lnTo>
                      <a:pt x="1132" y="534"/>
                    </a:lnTo>
                    <a:lnTo>
                      <a:pt x="1128" y="542"/>
                    </a:lnTo>
                    <a:lnTo>
                      <a:pt x="1126" y="548"/>
                    </a:lnTo>
                    <a:lnTo>
                      <a:pt x="1122" y="548"/>
                    </a:lnTo>
                    <a:lnTo>
                      <a:pt x="1106" y="548"/>
                    </a:lnTo>
                    <a:lnTo>
                      <a:pt x="1094" y="546"/>
                    </a:lnTo>
                    <a:lnTo>
                      <a:pt x="1086" y="538"/>
                    </a:lnTo>
                    <a:lnTo>
                      <a:pt x="1082" y="532"/>
                    </a:lnTo>
                    <a:lnTo>
                      <a:pt x="1082" y="530"/>
                    </a:lnTo>
                    <a:lnTo>
                      <a:pt x="1084" y="524"/>
                    </a:lnTo>
                    <a:lnTo>
                      <a:pt x="1084" y="524"/>
                    </a:lnTo>
                    <a:lnTo>
                      <a:pt x="1084" y="520"/>
                    </a:lnTo>
                    <a:lnTo>
                      <a:pt x="1082" y="516"/>
                    </a:lnTo>
                    <a:lnTo>
                      <a:pt x="1086" y="516"/>
                    </a:lnTo>
                    <a:lnTo>
                      <a:pt x="1086" y="516"/>
                    </a:lnTo>
                    <a:lnTo>
                      <a:pt x="1090" y="514"/>
                    </a:lnTo>
                    <a:lnTo>
                      <a:pt x="1094" y="508"/>
                    </a:lnTo>
                    <a:lnTo>
                      <a:pt x="1094" y="508"/>
                    </a:lnTo>
                    <a:lnTo>
                      <a:pt x="1094" y="504"/>
                    </a:lnTo>
                    <a:lnTo>
                      <a:pt x="1090" y="496"/>
                    </a:lnTo>
                    <a:lnTo>
                      <a:pt x="1090" y="496"/>
                    </a:lnTo>
                    <a:lnTo>
                      <a:pt x="1088" y="494"/>
                    </a:lnTo>
                    <a:lnTo>
                      <a:pt x="1076" y="490"/>
                    </a:lnTo>
                    <a:lnTo>
                      <a:pt x="1076" y="490"/>
                    </a:lnTo>
                    <a:lnTo>
                      <a:pt x="1076" y="490"/>
                    </a:lnTo>
                    <a:lnTo>
                      <a:pt x="1060" y="488"/>
                    </a:lnTo>
                    <a:lnTo>
                      <a:pt x="1060" y="488"/>
                    </a:lnTo>
                    <a:lnTo>
                      <a:pt x="1060" y="488"/>
                    </a:lnTo>
                    <a:lnTo>
                      <a:pt x="1060" y="488"/>
                    </a:lnTo>
                    <a:lnTo>
                      <a:pt x="1058" y="488"/>
                    </a:lnTo>
                    <a:lnTo>
                      <a:pt x="1050" y="492"/>
                    </a:lnTo>
                    <a:lnTo>
                      <a:pt x="1050" y="492"/>
                    </a:lnTo>
                    <a:lnTo>
                      <a:pt x="1048" y="492"/>
                    </a:lnTo>
                    <a:lnTo>
                      <a:pt x="1044" y="496"/>
                    </a:lnTo>
                    <a:lnTo>
                      <a:pt x="1028" y="502"/>
                    </a:lnTo>
                    <a:lnTo>
                      <a:pt x="1028" y="502"/>
                    </a:lnTo>
                    <a:lnTo>
                      <a:pt x="1028" y="502"/>
                    </a:lnTo>
                    <a:lnTo>
                      <a:pt x="1024" y="504"/>
                    </a:lnTo>
                    <a:lnTo>
                      <a:pt x="1032" y="496"/>
                    </a:lnTo>
                    <a:lnTo>
                      <a:pt x="1044" y="494"/>
                    </a:lnTo>
                    <a:lnTo>
                      <a:pt x="1044" y="494"/>
                    </a:lnTo>
                    <a:lnTo>
                      <a:pt x="1046" y="492"/>
                    </a:lnTo>
                    <a:lnTo>
                      <a:pt x="1054" y="482"/>
                    </a:lnTo>
                    <a:lnTo>
                      <a:pt x="1066" y="478"/>
                    </a:lnTo>
                    <a:lnTo>
                      <a:pt x="1090" y="476"/>
                    </a:lnTo>
                    <a:lnTo>
                      <a:pt x="1108" y="476"/>
                    </a:lnTo>
                    <a:lnTo>
                      <a:pt x="1130" y="480"/>
                    </a:lnTo>
                    <a:lnTo>
                      <a:pt x="1130" y="480"/>
                    </a:lnTo>
                    <a:lnTo>
                      <a:pt x="1130" y="480"/>
                    </a:lnTo>
                    <a:lnTo>
                      <a:pt x="1130" y="480"/>
                    </a:lnTo>
                    <a:lnTo>
                      <a:pt x="1132" y="480"/>
                    </a:lnTo>
                    <a:lnTo>
                      <a:pt x="1152" y="476"/>
                    </a:lnTo>
                    <a:lnTo>
                      <a:pt x="1152" y="476"/>
                    </a:lnTo>
                    <a:lnTo>
                      <a:pt x="1152" y="476"/>
                    </a:lnTo>
                    <a:lnTo>
                      <a:pt x="1166" y="464"/>
                    </a:lnTo>
                    <a:lnTo>
                      <a:pt x="1166" y="464"/>
                    </a:lnTo>
                    <a:lnTo>
                      <a:pt x="1168" y="464"/>
                    </a:lnTo>
                    <a:lnTo>
                      <a:pt x="1174" y="456"/>
                    </a:lnTo>
                    <a:lnTo>
                      <a:pt x="1190" y="456"/>
                    </a:lnTo>
                    <a:lnTo>
                      <a:pt x="1190" y="456"/>
                    </a:lnTo>
                    <a:lnTo>
                      <a:pt x="1192" y="456"/>
                    </a:lnTo>
                    <a:lnTo>
                      <a:pt x="1200" y="450"/>
                    </a:lnTo>
                    <a:lnTo>
                      <a:pt x="1200" y="450"/>
                    </a:lnTo>
                    <a:lnTo>
                      <a:pt x="1202" y="450"/>
                    </a:lnTo>
                    <a:lnTo>
                      <a:pt x="1208" y="442"/>
                    </a:lnTo>
                    <a:lnTo>
                      <a:pt x="1208" y="442"/>
                    </a:lnTo>
                    <a:lnTo>
                      <a:pt x="1210" y="440"/>
                    </a:lnTo>
                    <a:lnTo>
                      <a:pt x="1212" y="428"/>
                    </a:lnTo>
                    <a:lnTo>
                      <a:pt x="1212" y="428"/>
                    </a:lnTo>
                    <a:lnTo>
                      <a:pt x="1212" y="426"/>
                    </a:lnTo>
                    <a:lnTo>
                      <a:pt x="1210" y="412"/>
                    </a:lnTo>
                    <a:lnTo>
                      <a:pt x="1210" y="412"/>
                    </a:lnTo>
                    <a:lnTo>
                      <a:pt x="1208" y="410"/>
                    </a:lnTo>
                    <a:lnTo>
                      <a:pt x="1196" y="404"/>
                    </a:lnTo>
                    <a:lnTo>
                      <a:pt x="1196" y="404"/>
                    </a:lnTo>
                    <a:lnTo>
                      <a:pt x="1194" y="404"/>
                    </a:lnTo>
                    <a:lnTo>
                      <a:pt x="1190" y="404"/>
                    </a:lnTo>
                    <a:lnTo>
                      <a:pt x="1188" y="398"/>
                    </a:lnTo>
                    <a:lnTo>
                      <a:pt x="1188" y="398"/>
                    </a:lnTo>
                    <a:lnTo>
                      <a:pt x="1186" y="396"/>
                    </a:lnTo>
                    <a:lnTo>
                      <a:pt x="1184" y="394"/>
                    </a:lnTo>
                    <a:lnTo>
                      <a:pt x="1184" y="394"/>
                    </a:lnTo>
                    <a:lnTo>
                      <a:pt x="1184" y="394"/>
                    </a:lnTo>
                    <a:lnTo>
                      <a:pt x="1180" y="396"/>
                    </a:lnTo>
                    <a:lnTo>
                      <a:pt x="1182" y="390"/>
                    </a:lnTo>
                    <a:lnTo>
                      <a:pt x="1182" y="390"/>
                    </a:lnTo>
                    <a:lnTo>
                      <a:pt x="1182" y="388"/>
                    </a:lnTo>
                    <a:lnTo>
                      <a:pt x="1182" y="388"/>
                    </a:lnTo>
                    <a:lnTo>
                      <a:pt x="1182" y="384"/>
                    </a:lnTo>
                    <a:lnTo>
                      <a:pt x="1178" y="384"/>
                    </a:lnTo>
                    <a:lnTo>
                      <a:pt x="1178" y="384"/>
                    </a:lnTo>
                    <a:lnTo>
                      <a:pt x="1172" y="384"/>
                    </a:lnTo>
                    <a:lnTo>
                      <a:pt x="1162" y="380"/>
                    </a:lnTo>
                    <a:lnTo>
                      <a:pt x="1150" y="376"/>
                    </a:lnTo>
                    <a:lnTo>
                      <a:pt x="1144" y="374"/>
                    </a:lnTo>
                    <a:lnTo>
                      <a:pt x="1144" y="372"/>
                    </a:lnTo>
                    <a:lnTo>
                      <a:pt x="1144" y="372"/>
                    </a:lnTo>
                    <a:lnTo>
                      <a:pt x="1144" y="370"/>
                    </a:lnTo>
                    <a:lnTo>
                      <a:pt x="1142" y="366"/>
                    </a:lnTo>
                    <a:lnTo>
                      <a:pt x="1142" y="366"/>
                    </a:lnTo>
                    <a:lnTo>
                      <a:pt x="1140" y="364"/>
                    </a:lnTo>
                    <a:lnTo>
                      <a:pt x="1128" y="356"/>
                    </a:lnTo>
                    <a:lnTo>
                      <a:pt x="1126" y="354"/>
                    </a:lnTo>
                    <a:lnTo>
                      <a:pt x="1130" y="350"/>
                    </a:lnTo>
                    <a:lnTo>
                      <a:pt x="1130" y="350"/>
                    </a:lnTo>
                    <a:lnTo>
                      <a:pt x="1130" y="346"/>
                    </a:lnTo>
                    <a:lnTo>
                      <a:pt x="1128" y="334"/>
                    </a:lnTo>
                    <a:lnTo>
                      <a:pt x="1126" y="324"/>
                    </a:lnTo>
                    <a:lnTo>
                      <a:pt x="1126" y="324"/>
                    </a:lnTo>
                    <a:lnTo>
                      <a:pt x="1124" y="322"/>
                    </a:lnTo>
                    <a:lnTo>
                      <a:pt x="1116" y="318"/>
                    </a:lnTo>
                    <a:lnTo>
                      <a:pt x="1114" y="312"/>
                    </a:lnTo>
                    <a:lnTo>
                      <a:pt x="1114" y="312"/>
                    </a:lnTo>
                    <a:lnTo>
                      <a:pt x="1114" y="310"/>
                    </a:lnTo>
                    <a:lnTo>
                      <a:pt x="1102" y="294"/>
                    </a:lnTo>
                    <a:lnTo>
                      <a:pt x="1094" y="280"/>
                    </a:lnTo>
                    <a:lnTo>
                      <a:pt x="1086" y="270"/>
                    </a:lnTo>
                    <a:lnTo>
                      <a:pt x="1086" y="270"/>
                    </a:lnTo>
                    <a:lnTo>
                      <a:pt x="1082" y="268"/>
                    </a:lnTo>
                    <a:lnTo>
                      <a:pt x="1082" y="268"/>
                    </a:lnTo>
                    <a:lnTo>
                      <a:pt x="1082" y="268"/>
                    </a:lnTo>
                    <a:lnTo>
                      <a:pt x="1082" y="268"/>
                    </a:lnTo>
                    <a:lnTo>
                      <a:pt x="1080" y="268"/>
                    </a:lnTo>
                    <a:lnTo>
                      <a:pt x="1074" y="274"/>
                    </a:lnTo>
                    <a:lnTo>
                      <a:pt x="1074" y="274"/>
                    </a:lnTo>
                    <a:lnTo>
                      <a:pt x="1074" y="274"/>
                    </a:lnTo>
                    <a:lnTo>
                      <a:pt x="1066" y="284"/>
                    </a:lnTo>
                    <a:lnTo>
                      <a:pt x="1066" y="284"/>
                    </a:lnTo>
                    <a:lnTo>
                      <a:pt x="1066" y="286"/>
                    </a:lnTo>
                    <a:lnTo>
                      <a:pt x="1066" y="294"/>
                    </a:lnTo>
                    <a:lnTo>
                      <a:pt x="1056" y="304"/>
                    </a:lnTo>
                    <a:lnTo>
                      <a:pt x="1044" y="314"/>
                    </a:lnTo>
                    <a:lnTo>
                      <a:pt x="1036" y="310"/>
                    </a:lnTo>
                    <a:lnTo>
                      <a:pt x="1030" y="302"/>
                    </a:lnTo>
                    <a:lnTo>
                      <a:pt x="1030" y="302"/>
                    </a:lnTo>
                    <a:lnTo>
                      <a:pt x="1028" y="302"/>
                    </a:lnTo>
                    <a:lnTo>
                      <a:pt x="1020" y="300"/>
                    </a:lnTo>
                    <a:lnTo>
                      <a:pt x="1020" y="296"/>
                    </a:lnTo>
                    <a:lnTo>
                      <a:pt x="1020" y="296"/>
                    </a:lnTo>
                    <a:lnTo>
                      <a:pt x="1020" y="294"/>
                    </a:lnTo>
                    <a:lnTo>
                      <a:pt x="1016" y="284"/>
                    </a:lnTo>
                    <a:lnTo>
                      <a:pt x="1016" y="272"/>
                    </a:lnTo>
                    <a:lnTo>
                      <a:pt x="1018" y="264"/>
                    </a:lnTo>
                    <a:lnTo>
                      <a:pt x="1018" y="264"/>
                    </a:lnTo>
                    <a:lnTo>
                      <a:pt x="1018" y="260"/>
                    </a:lnTo>
                    <a:lnTo>
                      <a:pt x="1018" y="260"/>
                    </a:lnTo>
                    <a:lnTo>
                      <a:pt x="1016" y="258"/>
                    </a:lnTo>
                    <a:lnTo>
                      <a:pt x="996" y="256"/>
                    </a:lnTo>
                    <a:lnTo>
                      <a:pt x="986" y="248"/>
                    </a:lnTo>
                    <a:lnTo>
                      <a:pt x="980" y="238"/>
                    </a:lnTo>
                    <a:lnTo>
                      <a:pt x="980" y="238"/>
                    </a:lnTo>
                    <a:lnTo>
                      <a:pt x="978" y="238"/>
                    </a:lnTo>
                    <a:lnTo>
                      <a:pt x="966" y="228"/>
                    </a:lnTo>
                    <a:lnTo>
                      <a:pt x="954" y="222"/>
                    </a:lnTo>
                    <a:lnTo>
                      <a:pt x="954" y="222"/>
                    </a:lnTo>
                    <a:lnTo>
                      <a:pt x="952" y="220"/>
                    </a:lnTo>
                    <a:lnTo>
                      <a:pt x="952" y="220"/>
                    </a:lnTo>
                    <a:lnTo>
                      <a:pt x="950" y="222"/>
                    </a:lnTo>
                    <a:lnTo>
                      <a:pt x="944" y="228"/>
                    </a:lnTo>
                    <a:lnTo>
                      <a:pt x="934" y="230"/>
                    </a:lnTo>
                    <a:lnTo>
                      <a:pt x="926" y="228"/>
                    </a:lnTo>
                    <a:lnTo>
                      <a:pt x="912" y="224"/>
                    </a:lnTo>
                    <a:lnTo>
                      <a:pt x="912" y="224"/>
                    </a:lnTo>
                    <a:lnTo>
                      <a:pt x="912" y="222"/>
                    </a:lnTo>
                    <a:lnTo>
                      <a:pt x="896" y="222"/>
                    </a:lnTo>
                    <a:lnTo>
                      <a:pt x="896" y="222"/>
                    </a:lnTo>
                    <a:lnTo>
                      <a:pt x="894" y="224"/>
                    </a:lnTo>
                    <a:lnTo>
                      <a:pt x="892" y="226"/>
                    </a:lnTo>
                    <a:lnTo>
                      <a:pt x="888" y="238"/>
                    </a:lnTo>
                    <a:lnTo>
                      <a:pt x="888" y="238"/>
                    </a:lnTo>
                    <a:lnTo>
                      <a:pt x="890" y="242"/>
                    </a:lnTo>
                    <a:lnTo>
                      <a:pt x="896" y="250"/>
                    </a:lnTo>
                    <a:lnTo>
                      <a:pt x="894" y="264"/>
                    </a:lnTo>
                    <a:lnTo>
                      <a:pt x="894" y="264"/>
                    </a:lnTo>
                    <a:lnTo>
                      <a:pt x="894" y="264"/>
                    </a:lnTo>
                    <a:lnTo>
                      <a:pt x="896" y="276"/>
                    </a:lnTo>
                    <a:lnTo>
                      <a:pt x="896" y="284"/>
                    </a:lnTo>
                    <a:lnTo>
                      <a:pt x="888" y="294"/>
                    </a:lnTo>
                    <a:lnTo>
                      <a:pt x="884" y="300"/>
                    </a:lnTo>
                    <a:lnTo>
                      <a:pt x="884" y="300"/>
                    </a:lnTo>
                    <a:lnTo>
                      <a:pt x="882" y="300"/>
                    </a:lnTo>
                    <a:lnTo>
                      <a:pt x="880" y="306"/>
                    </a:lnTo>
                    <a:lnTo>
                      <a:pt x="880" y="306"/>
                    </a:lnTo>
                    <a:lnTo>
                      <a:pt x="882" y="308"/>
                    </a:lnTo>
                    <a:lnTo>
                      <a:pt x="882" y="310"/>
                    </a:lnTo>
                    <a:lnTo>
                      <a:pt x="892" y="316"/>
                    </a:lnTo>
                    <a:lnTo>
                      <a:pt x="902" y="322"/>
                    </a:lnTo>
                    <a:lnTo>
                      <a:pt x="910" y="338"/>
                    </a:lnTo>
                    <a:lnTo>
                      <a:pt x="910" y="354"/>
                    </a:lnTo>
                    <a:lnTo>
                      <a:pt x="904" y="364"/>
                    </a:lnTo>
                    <a:lnTo>
                      <a:pt x="896" y="374"/>
                    </a:lnTo>
                    <a:lnTo>
                      <a:pt x="876" y="378"/>
                    </a:lnTo>
                    <a:lnTo>
                      <a:pt x="876" y="378"/>
                    </a:lnTo>
                    <a:lnTo>
                      <a:pt x="876" y="378"/>
                    </a:lnTo>
                    <a:lnTo>
                      <a:pt x="868" y="382"/>
                    </a:lnTo>
                    <a:lnTo>
                      <a:pt x="868" y="382"/>
                    </a:lnTo>
                    <a:lnTo>
                      <a:pt x="866" y="384"/>
                    </a:lnTo>
                    <a:lnTo>
                      <a:pt x="866" y="388"/>
                    </a:lnTo>
                    <a:lnTo>
                      <a:pt x="874" y="406"/>
                    </a:lnTo>
                    <a:lnTo>
                      <a:pt x="878" y="418"/>
                    </a:lnTo>
                    <a:lnTo>
                      <a:pt x="882" y="434"/>
                    </a:lnTo>
                    <a:lnTo>
                      <a:pt x="882" y="440"/>
                    </a:lnTo>
                    <a:lnTo>
                      <a:pt x="878" y="446"/>
                    </a:lnTo>
                    <a:lnTo>
                      <a:pt x="868" y="452"/>
                    </a:lnTo>
                    <a:lnTo>
                      <a:pt x="864" y="448"/>
                    </a:lnTo>
                    <a:lnTo>
                      <a:pt x="858" y="446"/>
                    </a:lnTo>
                    <a:lnTo>
                      <a:pt x="848" y="434"/>
                    </a:lnTo>
                    <a:lnTo>
                      <a:pt x="838" y="422"/>
                    </a:lnTo>
                    <a:lnTo>
                      <a:pt x="838" y="416"/>
                    </a:lnTo>
                    <a:lnTo>
                      <a:pt x="838" y="412"/>
                    </a:lnTo>
                    <a:lnTo>
                      <a:pt x="838" y="398"/>
                    </a:lnTo>
                    <a:lnTo>
                      <a:pt x="838" y="398"/>
                    </a:lnTo>
                    <a:lnTo>
                      <a:pt x="838" y="398"/>
                    </a:lnTo>
                    <a:lnTo>
                      <a:pt x="836" y="378"/>
                    </a:lnTo>
                    <a:lnTo>
                      <a:pt x="836" y="378"/>
                    </a:lnTo>
                    <a:lnTo>
                      <a:pt x="834" y="376"/>
                    </a:lnTo>
                    <a:lnTo>
                      <a:pt x="832" y="374"/>
                    </a:lnTo>
                    <a:lnTo>
                      <a:pt x="820" y="374"/>
                    </a:lnTo>
                    <a:lnTo>
                      <a:pt x="810" y="374"/>
                    </a:lnTo>
                    <a:lnTo>
                      <a:pt x="804" y="372"/>
                    </a:lnTo>
                    <a:lnTo>
                      <a:pt x="804" y="372"/>
                    </a:lnTo>
                    <a:lnTo>
                      <a:pt x="802" y="372"/>
                    </a:lnTo>
                    <a:lnTo>
                      <a:pt x="794" y="372"/>
                    </a:lnTo>
                    <a:lnTo>
                      <a:pt x="776" y="364"/>
                    </a:lnTo>
                    <a:lnTo>
                      <a:pt x="760" y="356"/>
                    </a:lnTo>
                    <a:lnTo>
                      <a:pt x="746" y="342"/>
                    </a:lnTo>
                    <a:lnTo>
                      <a:pt x="746" y="342"/>
                    </a:lnTo>
                    <a:lnTo>
                      <a:pt x="744" y="340"/>
                    </a:lnTo>
                    <a:lnTo>
                      <a:pt x="730" y="340"/>
                    </a:lnTo>
                    <a:lnTo>
                      <a:pt x="718" y="334"/>
                    </a:lnTo>
                    <a:lnTo>
                      <a:pt x="718" y="334"/>
                    </a:lnTo>
                    <a:lnTo>
                      <a:pt x="718" y="334"/>
                    </a:lnTo>
                    <a:lnTo>
                      <a:pt x="702" y="334"/>
                    </a:lnTo>
                    <a:lnTo>
                      <a:pt x="702" y="334"/>
                    </a:lnTo>
                    <a:lnTo>
                      <a:pt x="700" y="334"/>
                    </a:lnTo>
                    <a:lnTo>
                      <a:pt x="692" y="336"/>
                    </a:lnTo>
                    <a:lnTo>
                      <a:pt x="686" y="316"/>
                    </a:lnTo>
                    <a:lnTo>
                      <a:pt x="686" y="316"/>
                    </a:lnTo>
                    <a:lnTo>
                      <a:pt x="686" y="316"/>
                    </a:lnTo>
                    <a:lnTo>
                      <a:pt x="682" y="310"/>
                    </a:lnTo>
                    <a:lnTo>
                      <a:pt x="682" y="310"/>
                    </a:lnTo>
                    <a:lnTo>
                      <a:pt x="680" y="306"/>
                    </a:lnTo>
                    <a:lnTo>
                      <a:pt x="672" y="306"/>
                    </a:lnTo>
                    <a:lnTo>
                      <a:pt x="672" y="306"/>
                    </a:lnTo>
                    <a:lnTo>
                      <a:pt x="670" y="306"/>
                    </a:lnTo>
                    <a:lnTo>
                      <a:pt x="664" y="306"/>
                    </a:lnTo>
                    <a:lnTo>
                      <a:pt x="664" y="302"/>
                    </a:lnTo>
                    <a:lnTo>
                      <a:pt x="664" y="302"/>
                    </a:lnTo>
                    <a:lnTo>
                      <a:pt x="664" y="302"/>
                    </a:lnTo>
                    <a:lnTo>
                      <a:pt x="662" y="300"/>
                    </a:lnTo>
                    <a:lnTo>
                      <a:pt x="668" y="264"/>
                    </a:lnTo>
                    <a:lnTo>
                      <a:pt x="682" y="238"/>
                    </a:lnTo>
                    <a:lnTo>
                      <a:pt x="700" y="224"/>
                    </a:lnTo>
                    <a:lnTo>
                      <a:pt x="714" y="220"/>
                    </a:lnTo>
                    <a:lnTo>
                      <a:pt x="714" y="220"/>
                    </a:lnTo>
                    <a:lnTo>
                      <a:pt x="718" y="218"/>
                    </a:lnTo>
                    <a:lnTo>
                      <a:pt x="718" y="216"/>
                    </a:lnTo>
                    <a:lnTo>
                      <a:pt x="716" y="206"/>
                    </a:lnTo>
                    <a:lnTo>
                      <a:pt x="716" y="206"/>
                    </a:lnTo>
                    <a:lnTo>
                      <a:pt x="714" y="204"/>
                    </a:lnTo>
                    <a:lnTo>
                      <a:pt x="712" y="204"/>
                    </a:lnTo>
                    <a:lnTo>
                      <a:pt x="722" y="202"/>
                    </a:lnTo>
                    <a:lnTo>
                      <a:pt x="722" y="202"/>
                    </a:lnTo>
                    <a:lnTo>
                      <a:pt x="724" y="200"/>
                    </a:lnTo>
                    <a:lnTo>
                      <a:pt x="724" y="198"/>
                    </a:lnTo>
                    <a:lnTo>
                      <a:pt x="724" y="196"/>
                    </a:lnTo>
                    <a:lnTo>
                      <a:pt x="726" y="196"/>
                    </a:lnTo>
                    <a:lnTo>
                      <a:pt x="726" y="196"/>
                    </a:lnTo>
                    <a:lnTo>
                      <a:pt x="728" y="196"/>
                    </a:lnTo>
                    <a:lnTo>
                      <a:pt x="736" y="196"/>
                    </a:lnTo>
                    <a:lnTo>
                      <a:pt x="736" y="196"/>
                    </a:lnTo>
                    <a:lnTo>
                      <a:pt x="736" y="196"/>
                    </a:lnTo>
                    <a:lnTo>
                      <a:pt x="744" y="194"/>
                    </a:lnTo>
                    <a:lnTo>
                      <a:pt x="744" y="194"/>
                    </a:lnTo>
                    <a:lnTo>
                      <a:pt x="746" y="194"/>
                    </a:lnTo>
                    <a:lnTo>
                      <a:pt x="754" y="190"/>
                    </a:lnTo>
                    <a:lnTo>
                      <a:pt x="754" y="190"/>
                    </a:lnTo>
                    <a:lnTo>
                      <a:pt x="756" y="188"/>
                    </a:lnTo>
                    <a:lnTo>
                      <a:pt x="764" y="178"/>
                    </a:lnTo>
                    <a:lnTo>
                      <a:pt x="768" y="168"/>
                    </a:lnTo>
                    <a:lnTo>
                      <a:pt x="768" y="168"/>
                    </a:lnTo>
                    <a:lnTo>
                      <a:pt x="770" y="166"/>
                    </a:lnTo>
                    <a:lnTo>
                      <a:pt x="770" y="166"/>
                    </a:lnTo>
                    <a:lnTo>
                      <a:pt x="768" y="162"/>
                    </a:lnTo>
                    <a:lnTo>
                      <a:pt x="768" y="162"/>
                    </a:lnTo>
                    <a:lnTo>
                      <a:pt x="768" y="162"/>
                    </a:lnTo>
                    <a:lnTo>
                      <a:pt x="770" y="162"/>
                    </a:lnTo>
                    <a:lnTo>
                      <a:pt x="778" y="154"/>
                    </a:lnTo>
                    <a:lnTo>
                      <a:pt x="778" y="154"/>
                    </a:lnTo>
                    <a:lnTo>
                      <a:pt x="778" y="154"/>
                    </a:lnTo>
                    <a:lnTo>
                      <a:pt x="784" y="144"/>
                    </a:lnTo>
                    <a:lnTo>
                      <a:pt x="784" y="144"/>
                    </a:lnTo>
                    <a:lnTo>
                      <a:pt x="784" y="142"/>
                    </a:lnTo>
                    <a:lnTo>
                      <a:pt x="782" y="140"/>
                    </a:lnTo>
                    <a:lnTo>
                      <a:pt x="780" y="136"/>
                    </a:lnTo>
                    <a:lnTo>
                      <a:pt x="780" y="136"/>
                    </a:lnTo>
                    <a:lnTo>
                      <a:pt x="786" y="136"/>
                    </a:lnTo>
                    <a:lnTo>
                      <a:pt x="794" y="146"/>
                    </a:lnTo>
                    <a:lnTo>
                      <a:pt x="794" y="146"/>
                    </a:lnTo>
                    <a:lnTo>
                      <a:pt x="798" y="146"/>
                    </a:lnTo>
                    <a:lnTo>
                      <a:pt x="798" y="146"/>
                    </a:lnTo>
                    <a:lnTo>
                      <a:pt x="800" y="146"/>
                    </a:lnTo>
                    <a:lnTo>
                      <a:pt x="806" y="142"/>
                    </a:lnTo>
                    <a:lnTo>
                      <a:pt x="806" y="142"/>
                    </a:lnTo>
                    <a:lnTo>
                      <a:pt x="808" y="140"/>
                    </a:lnTo>
                    <a:lnTo>
                      <a:pt x="810" y="138"/>
                    </a:lnTo>
                    <a:lnTo>
                      <a:pt x="818" y="142"/>
                    </a:lnTo>
                    <a:lnTo>
                      <a:pt x="818" y="142"/>
                    </a:lnTo>
                    <a:lnTo>
                      <a:pt x="820" y="144"/>
                    </a:lnTo>
                    <a:lnTo>
                      <a:pt x="820" y="144"/>
                    </a:lnTo>
                    <a:lnTo>
                      <a:pt x="822" y="142"/>
                    </a:lnTo>
                    <a:lnTo>
                      <a:pt x="832" y="138"/>
                    </a:lnTo>
                    <a:lnTo>
                      <a:pt x="832" y="138"/>
                    </a:lnTo>
                    <a:lnTo>
                      <a:pt x="832" y="136"/>
                    </a:lnTo>
                    <a:lnTo>
                      <a:pt x="842" y="128"/>
                    </a:lnTo>
                    <a:lnTo>
                      <a:pt x="842" y="128"/>
                    </a:lnTo>
                    <a:lnTo>
                      <a:pt x="844" y="128"/>
                    </a:lnTo>
                    <a:lnTo>
                      <a:pt x="850" y="118"/>
                    </a:lnTo>
                    <a:lnTo>
                      <a:pt x="850" y="118"/>
                    </a:lnTo>
                    <a:lnTo>
                      <a:pt x="852" y="116"/>
                    </a:lnTo>
                    <a:lnTo>
                      <a:pt x="850" y="114"/>
                    </a:lnTo>
                    <a:lnTo>
                      <a:pt x="846" y="104"/>
                    </a:lnTo>
                    <a:lnTo>
                      <a:pt x="846" y="104"/>
                    </a:lnTo>
                    <a:lnTo>
                      <a:pt x="846" y="102"/>
                    </a:lnTo>
                    <a:lnTo>
                      <a:pt x="840" y="96"/>
                    </a:lnTo>
                    <a:lnTo>
                      <a:pt x="840" y="92"/>
                    </a:lnTo>
                    <a:lnTo>
                      <a:pt x="844" y="92"/>
                    </a:lnTo>
                    <a:lnTo>
                      <a:pt x="844" y="92"/>
                    </a:lnTo>
                    <a:lnTo>
                      <a:pt x="844" y="90"/>
                    </a:lnTo>
                    <a:lnTo>
                      <a:pt x="850" y="86"/>
                    </a:lnTo>
                    <a:lnTo>
                      <a:pt x="850" y="86"/>
                    </a:lnTo>
                    <a:lnTo>
                      <a:pt x="852" y="84"/>
                    </a:lnTo>
                    <a:lnTo>
                      <a:pt x="852" y="84"/>
                    </a:lnTo>
                    <a:lnTo>
                      <a:pt x="850" y="82"/>
                    </a:lnTo>
                    <a:lnTo>
                      <a:pt x="842" y="68"/>
                    </a:lnTo>
                    <a:lnTo>
                      <a:pt x="842" y="68"/>
                    </a:lnTo>
                    <a:lnTo>
                      <a:pt x="840" y="68"/>
                    </a:lnTo>
                    <a:lnTo>
                      <a:pt x="828" y="58"/>
                    </a:lnTo>
                    <a:lnTo>
                      <a:pt x="828" y="58"/>
                    </a:lnTo>
                    <a:lnTo>
                      <a:pt x="828" y="58"/>
                    </a:lnTo>
                    <a:lnTo>
                      <a:pt x="808" y="52"/>
                    </a:lnTo>
                    <a:lnTo>
                      <a:pt x="808" y="52"/>
                    </a:lnTo>
                    <a:lnTo>
                      <a:pt x="806" y="52"/>
                    </a:lnTo>
                    <a:lnTo>
                      <a:pt x="790" y="50"/>
                    </a:lnTo>
                    <a:lnTo>
                      <a:pt x="790" y="50"/>
                    </a:lnTo>
                    <a:lnTo>
                      <a:pt x="790" y="50"/>
                    </a:lnTo>
                    <a:lnTo>
                      <a:pt x="790" y="50"/>
                    </a:lnTo>
                    <a:lnTo>
                      <a:pt x="788" y="50"/>
                    </a:lnTo>
                    <a:lnTo>
                      <a:pt x="786" y="52"/>
                    </a:lnTo>
                    <a:lnTo>
                      <a:pt x="784" y="58"/>
                    </a:lnTo>
                    <a:lnTo>
                      <a:pt x="784" y="58"/>
                    </a:lnTo>
                    <a:lnTo>
                      <a:pt x="784" y="60"/>
                    </a:lnTo>
                    <a:lnTo>
                      <a:pt x="790" y="70"/>
                    </a:lnTo>
                    <a:lnTo>
                      <a:pt x="792" y="74"/>
                    </a:lnTo>
                    <a:lnTo>
                      <a:pt x="782" y="80"/>
                    </a:lnTo>
                    <a:lnTo>
                      <a:pt x="782" y="80"/>
                    </a:lnTo>
                    <a:lnTo>
                      <a:pt x="782" y="84"/>
                    </a:lnTo>
                    <a:lnTo>
                      <a:pt x="780" y="96"/>
                    </a:lnTo>
                    <a:lnTo>
                      <a:pt x="774" y="108"/>
                    </a:lnTo>
                    <a:lnTo>
                      <a:pt x="768" y="112"/>
                    </a:lnTo>
                    <a:lnTo>
                      <a:pt x="758" y="108"/>
                    </a:lnTo>
                    <a:lnTo>
                      <a:pt x="752" y="102"/>
                    </a:lnTo>
                    <a:lnTo>
                      <a:pt x="754" y="94"/>
                    </a:lnTo>
                    <a:lnTo>
                      <a:pt x="758" y="86"/>
                    </a:lnTo>
                    <a:lnTo>
                      <a:pt x="758" y="86"/>
                    </a:lnTo>
                    <a:lnTo>
                      <a:pt x="758" y="84"/>
                    </a:lnTo>
                    <a:lnTo>
                      <a:pt x="758" y="82"/>
                    </a:lnTo>
                    <a:lnTo>
                      <a:pt x="748" y="70"/>
                    </a:lnTo>
                    <a:lnTo>
                      <a:pt x="748" y="70"/>
                    </a:lnTo>
                    <a:lnTo>
                      <a:pt x="748" y="70"/>
                    </a:lnTo>
                    <a:lnTo>
                      <a:pt x="736" y="66"/>
                    </a:lnTo>
                    <a:lnTo>
                      <a:pt x="736" y="66"/>
                    </a:lnTo>
                    <a:lnTo>
                      <a:pt x="736" y="66"/>
                    </a:lnTo>
                    <a:lnTo>
                      <a:pt x="736" y="66"/>
                    </a:lnTo>
                    <a:lnTo>
                      <a:pt x="732" y="66"/>
                    </a:lnTo>
                    <a:lnTo>
                      <a:pt x="726" y="74"/>
                    </a:lnTo>
                    <a:lnTo>
                      <a:pt x="726" y="74"/>
                    </a:lnTo>
                    <a:lnTo>
                      <a:pt x="726" y="76"/>
                    </a:lnTo>
                    <a:lnTo>
                      <a:pt x="726" y="78"/>
                    </a:lnTo>
                    <a:lnTo>
                      <a:pt x="730" y="84"/>
                    </a:lnTo>
                    <a:lnTo>
                      <a:pt x="728" y="86"/>
                    </a:lnTo>
                    <a:lnTo>
                      <a:pt x="722" y="84"/>
                    </a:lnTo>
                    <a:lnTo>
                      <a:pt x="718" y="74"/>
                    </a:lnTo>
                    <a:lnTo>
                      <a:pt x="716" y="60"/>
                    </a:lnTo>
                    <a:lnTo>
                      <a:pt x="716" y="60"/>
                    </a:lnTo>
                    <a:lnTo>
                      <a:pt x="714" y="58"/>
                    </a:lnTo>
                    <a:lnTo>
                      <a:pt x="712" y="56"/>
                    </a:lnTo>
                    <a:lnTo>
                      <a:pt x="706" y="54"/>
                    </a:lnTo>
                    <a:lnTo>
                      <a:pt x="706" y="54"/>
                    </a:lnTo>
                    <a:lnTo>
                      <a:pt x="704" y="54"/>
                    </a:lnTo>
                    <a:lnTo>
                      <a:pt x="704" y="54"/>
                    </a:lnTo>
                    <a:lnTo>
                      <a:pt x="704" y="54"/>
                    </a:lnTo>
                    <a:lnTo>
                      <a:pt x="696" y="56"/>
                    </a:lnTo>
                    <a:lnTo>
                      <a:pt x="696" y="52"/>
                    </a:lnTo>
                    <a:lnTo>
                      <a:pt x="698" y="48"/>
                    </a:lnTo>
                    <a:lnTo>
                      <a:pt x="698" y="48"/>
                    </a:lnTo>
                    <a:lnTo>
                      <a:pt x="700" y="46"/>
                    </a:lnTo>
                    <a:lnTo>
                      <a:pt x="698" y="38"/>
                    </a:lnTo>
                    <a:lnTo>
                      <a:pt x="698" y="38"/>
                    </a:lnTo>
                    <a:lnTo>
                      <a:pt x="698" y="36"/>
                    </a:lnTo>
                    <a:lnTo>
                      <a:pt x="688" y="24"/>
                    </a:lnTo>
                    <a:lnTo>
                      <a:pt x="688" y="20"/>
                    </a:lnTo>
                    <a:lnTo>
                      <a:pt x="688" y="20"/>
                    </a:lnTo>
                    <a:lnTo>
                      <a:pt x="686" y="18"/>
                    </a:lnTo>
                    <a:lnTo>
                      <a:pt x="676" y="4"/>
                    </a:lnTo>
                    <a:lnTo>
                      <a:pt x="676" y="4"/>
                    </a:lnTo>
                    <a:lnTo>
                      <a:pt x="674" y="2"/>
                    </a:lnTo>
                    <a:lnTo>
                      <a:pt x="658" y="0"/>
                    </a:lnTo>
                    <a:lnTo>
                      <a:pt x="658" y="0"/>
                    </a:lnTo>
                    <a:lnTo>
                      <a:pt x="656" y="0"/>
                    </a:lnTo>
                    <a:lnTo>
                      <a:pt x="656" y="0"/>
                    </a:lnTo>
                    <a:close/>
                    <a:moveTo>
                      <a:pt x="738" y="158"/>
                    </a:moveTo>
                    <a:lnTo>
                      <a:pt x="736" y="156"/>
                    </a:lnTo>
                    <a:lnTo>
                      <a:pt x="740" y="158"/>
                    </a:lnTo>
                    <a:lnTo>
                      <a:pt x="738" y="158"/>
                    </a:lnTo>
                    <a:lnTo>
                      <a:pt x="738" y="15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4" name="Freeform 59">
                <a:extLst>
                  <a:ext uri="{FF2B5EF4-FFF2-40B4-BE49-F238E27FC236}">
                    <a16:creationId xmlns:a16="http://schemas.microsoft.com/office/drawing/2014/main" id="{9C3DA1B1-4C8A-9654-4126-67013161CE87}"/>
                  </a:ext>
                </a:extLst>
              </p:cNvPr>
              <p:cNvSpPr>
                <a:spLocks/>
              </p:cNvSpPr>
              <p:nvPr/>
            </p:nvSpPr>
            <p:spPr bwMode="auto">
              <a:xfrm>
                <a:off x="1552894" y="2024633"/>
                <a:ext cx="2544393" cy="1301787"/>
              </a:xfrm>
              <a:custGeom>
                <a:avLst/>
                <a:gdLst>
                  <a:gd name="T0" fmla="*/ 686 w 1204"/>
                  <a:gd name="T1" fmla="*/ 48 h 616"/>
                  <a:gd name="T2" fmla="*/ 732 w 1204"/>
                  <a:gd name="T3" fmla="*/ 82 h 616"/>
                  <a:gd name="T4" fmla="*/ 752 w 1204"/>
                  <a:gd name="T5" fmla="*/ 106 h 616"/>
                  <a:gd name="T6" fmla="*/ 784 w 1204"/>
                  <a:gd name="T7" fmla="*/ 54 h 616"/>
                  <a:gd name="T8" fmla="*/ 830 w 1204"/>
                  <a:gd name="T9" fmla="*/ 86 h 616"/>
                  <a:gd name="T10" fmla="*/ 804 w 1204"/>
                  <a:gd name="T11" fmla="*/ 128 h 616"/>
                  <a:gd name="T12" fmla="*/ 770 w 1204"/>
                  <a:gd name="T13" fmla="*/ 148 h 616"/>
                  <a:gd name="T14" fmla="*/ 732 w 1204"/>
                  <a:gd name="T15" fmla="*/ 158 h 616"/>
                  <a:gd name="T16" fmla="*/ 732 w 1204"/>
                  <a:gd name="T17" fmla="*/ 188 h 616"/>
                  <a:gd name="T18" fmla="*/ 708 w 1204"/>
                  <a:gd name="T19" fmla="*/ 204 h 616"/>
                  <a:gd name="T20" fmla="*/ 658 w 1204"/>
                  <a:gd name="T21" fmla="*/ 306 h 616"/>
                  <a:gd name="T22" fmla="*/ 726 w 1204"/>
                  <a:gd name="T23" fmla="*/ 340 h 616"/>
                  <a:gd name="T24" fmla="*/ 816 w 1204"/>
                  <a:gd name="T25" fmla="*/ 374 h 616"/>
                  <a:gd name="T26" fmla="*/ 852 w 1204"/>
                  <a:gd name="T27" fmla="*/ 444 h 616"/>
                  <a:gd name="T28" fmla="*/ 874 w 1204"/>
                  <a:gd name="T29" fmla="*/ 400 h 616"/>
                  <a:gd name="T30" fmla="*/ 900 w 1204"/>
                  <a:gd name="T31" fmla="*/ 316 h 616"/>
                  <a:gd name="T32" fmla="*/ 894 w 1204"/>
                  <a:gd name="T33" fmla="*/ 260 h 616"/>
                  <a:gd name="T34" fmla="*/ 944 w 1204"/>
                  <a:gd name="T35" fmla="*/ 228 h 616"/>
                  <a:gd name="T36" fmla="*/ 1008 w 1204"/>
                  <a:gd name="T37" fmla="*/ 268 h 616"/>
                  <a:gd name="T38" fmla="*/ 1054 w 1204"/>
                  <a:gd name="T39" fmla="*/ 304 h 616"/>
                  <a:gd name="T40" fmla="*/ 1108 w 1204"/>
                  <a:gd name="T41" fmla="*/ 308 h 616"/>
                  <a:gd name="T42" fmla="*/ 1134 w 1204"/>
                  <a:gd name="T43" fmla="*/ 364 h 616"/>
                  <a:gd name="T44" fmla="*/ 1172 w 1204"/>
                  <a:gd name="T45" fmla="*/ 390 h 616"/>
                  <a:gd name="T46" fmla="*/ 1158 w 1204"/>
                  <a:gd name="T47" fmla="*/ 402 h 616"/>
                  <a:gd name="T48" fmla="*/ 1204 w 1204"/>
                  <a:gd name="T49" fmla="*/ 424 h 616"/>
                  <a:gd name="T50" fmla="*/ 1126 w 1204"/>
                  <a:gd name="T51" fmla="*/ 472 h 616"/>
                  <a:gd name="T52" fmla="*/ 1014 w 1204"/>
                  <a:gd name="T53" fmla="*/ 500 h 616"/>
                  <a:gd name="T54" fmla="*/ 998 w 1204"/>
                  <a:gd name="T55" fmla="*/ 526 h 616"/>
                  <a:gd name="T56" fmla="*/ 1082 w 1204"/>
                  <a:gd name="T57" fmla="*/ 492 h 616"/>
                  <a:gd name="T58" fmla="*/ 1078 w 1204"/>
                  <a:gd name="T59" fmla="*/ 538 h 616"/>
                  <a:gd name="T60" fmla="*/ 1140 w 1204"/>
                  <a:gd name="T61" fmla="*/ 532 h 616"/>
                  <a:gd name="T62" fmla="*/ 1122 w 1204"/>
                  <a:gd name="T63" fmla="*/ 562 h 616"/>
                  <a:gd name="T64" fmla="*/ 1058 w 1204"/>
                  <a:gd name="T65" fmla="*/ 586 h 616"/>
                  <a:gd name="T66" fmla="*/ 1082 w 1204"/>
                  <a:gd name="T67" fmla="*/ 554 h 616"/>
                  <a:gd name="T68" fmla="*/ 1034 w 1204"/>
                  <a:gd name="T69" fmla="*/ 546 h 616"/>
                  <a:gd name="T70" fmla="*/ 996 w 1204"/>
                  <a:gd name="T71" fmla="*/ 546 h 616"/>
                  <a:gd name="T72" fmla="*/ 904 w 1204"/>
                  <a:gd name="T73" fmla="*/ 582 h 616"/>
                  <a:gd name="T74" fmla="*/ 874 w 1204"/>
                  <a:gd name="T75" fmla="*/ 596 h 616"/>
                  <a:gd name="T76" fmla="*/ 820 w 1204"/>
                  <a:gd name="T77" fmla="*/ 614 h 616"/>
                  <a:gd name="T78" fmla="*/ 838 w 1204"/>
                  <a:gd name="T79" fmla="*/ 578 h 616"/>
                  <a:gd name="T80" fmla="*/ 858 w 1204"/>
                  <a:gd name="T81" fmla="*/ 556 h 616"/>
                  <a:gd name="T82" fmla="*/ 796 w 1204"/>
                  <a:gd name="T83" fmla="*/ 526 h 616"/>
                  <a:gd name="T84" fmla="*/ 752 w 1204"/>
                  <a:gd name="T85" fmla="*/ 494 h 616"/>
                  <a:gd name="T86" fmla="*/ 700 w 1204"/>
                  <a:gd name="T87" fmla="*/ 508 h 616"/>
                  <a:gd name="T88" fmla="*/ 644 w 1204"/>
                  <a:gd name="T89" fmla="*/ 486 h 616"/>
                  <a:gd name="T90" fmla="*/ 224 w 1204"/>
                  <a:gd name="T91" fmla="*/ 460 h 616"/>
                  <a:gd name="T92" fmla="*/ 186 w 1204"/>
                  <a:gd name="T93" fmla="*/ 434 h 616"/>
                  <a:gd name="T94" fmla="*/ 174 w 1204"/>
                  <a:gd name="T95" fmla="*/ 400 h 616"/>
                  <a:gd name="T96" fmla="*/ 160 w 1204"/>
                  <a:gd name="T97" fmla="*/ 374 h 616"/>
                  <a:gd name="T98" fmla="*/ 122 w 1204"/>
                  <a:gd name="T99" fmla="*/ 332 h 616"/>
                  <a:gd name="T100" fmla="*/ 52 w 1204"/>
                  <a:gd name="T101" fmla="*/ 294 h 616"/>
                  <a:gd name="T102" fmla="*/ 16 w 1204"/>
                  <a:gd name="T103" fmla="*/ 56 h 616"/>
                  <a:gd name="T104" fmla="*/ 124 w 1204"/>
                  <a:gd name="T105" fmla="*/ 52 h 616"/>
                  <a:gd name="T106" fmla="*/ 206 w 1204"/>
                  <a:gd name="T107" fmla="*/ 56 h 616"/>
                  <a:gd name="T108" fmla="*/ 292 w 1204"/>
                  <a:gd name="T109" fmla="*/ 58 h 616"/>
                  <a:gd name="T110" fmla="*/ 366 w 1204"/>
                  <a:gd name="T111" fmla="*/ 98 h 616"/>
                  <a:gd name="T112" fmla="*/ 470 w 1204"/>
                  <a:gd name="T113" fmla="*/ 126 h 616"/>
                  <a:gd name="T114" fmla="*/ 536 w 1204"/>
                  <a:gd name="T115" fmla="*/ 100 h 616"/>
                  <a:gd name="T116" fmla="*/ 602 w 1204"/>
                  <a:gd name="T117" fmla="*/ 94 h 616"/>
                  <a:gd name="T118" fmla="*/ 638 w 1204"/>
                  <a:gd name="T119" fmla="*/ 120 h 616"/>
                  <a:gd name="T120" fmla="*/ 660 w 1204"/>
                  <a:gd name="T121" fmla="*/ 56 h 616"/>
                  <a:gd name="T122" fmla="*/ 640 w 1204"/>
                  <a:gd name="T123" fmla="*/ 1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4" h="616">
                    <a:moveTo>
                      <a:pt x="652" y="0"/>
                    </a:moveTo>
                    <a:lnTo>
                      <a:pt x="668" y="2"/>
                    </a:lnTo>
                    <a:lnTo>
                      <a:pt x="680" y="18"/>
                    </a:lnTo>
                    <a:lnTo>
                      <a:pt x="682" y="22"/>
                    </a:lnTo>
                    <a:lnTo>
                      <a:pt x="690" y="34"/>
                    </a:lnTo>
                    <a:lnTo>
                      <a:pt x="692" y="42"/>
                    </a:lnTo>
                    <a:lnTo>
                      <a:pt x="686" y="48"/>
                    </a:lnTo>
                    <a:lnTo>
                      <a:pt x="690" y="56"/>
                    </a:lnTo>
                    <a:lnTo>
                      <a:pt x="700" y="54"/>
                    </a:lnTo>
                    <a:lnTo>
                      <a:pt x="708" y="56"/>
                    </a:lnTo>
                    <a:lnTo>
                      <a:pt x="710" y="70"/>
                    </a:lnTo>
                    <a:lnTo>
                      <a:pt x="716" y="84"/>
                    </a:lnTo>
                    <a:lnTo>
                      <a:pt x="724" y="86"/>
                    </a:lnTo>
                    <a:lnTo>
                      <a:pt x="732" y="82"/>
                    </a:lnTo>
                    <a:lnTo>
                      <a:pt x="726" y="72"/>
                    </a:lnTo>
                    <a:lnTo>
                      <a:pt x="732" y="66"/>
                    </a:lnTo>
                    <a:lnTo>
                      <a:pt x="742" y="68"/>
                    </a:lnTo>
                    <a:lnTo>
                      <a:pt x="750" y="80"/>
                    </a:lnTo>
                    <a:lnTo>
                      <a:pt x="746" y="88"/>
                    </a:lnTo>
                    <a:lnTo>
                      <a:pt x="744" y="100"/>
                    </a:lnTo>
                    <a:lnTo>
                      <a:pt x="752" y="106"/>
                    </a:lnTo>
                    <a:lnTo>
                      <a:pt x="764" y="112"/>
                    </a:lnTo>
                    <a:lnTo>
                      <a:pt x="772" y="106"/>
                    </a:lnTo>
                    <a:lnTo>
                      <a:pt x="780" y="94"/>
                    </a:lnTo>
                    <a:lnTo>
                      <a:pt x="782" y="80"/>
                    </a:lnTo>
                    <a:lnTo>
                      <a:pt x="792" y="72"/>
                    </a:lnTo>
                    <a:lnTo>
                      <a:pt x="790" y="66"/>
                    </a:lnTo>
                    <a:lnTo>
                      <a:pt x="784" y="54"/>
                    </a:lnTo>
                    <a:lnTo>
                      <a:pt x="786" y="50"/>
                    </a:lnTo>
                    <a:lnTo>
                      <a:pt x="802" y="52"/>
                    </a:lnTo>
                    <a:lnTo>
                      <a:pt x="822" y="58"/>
                    </a:lnTo>
                    <a:lnTo>
                      <a:pt x="834" y="68"/>
                    </a:lnTo>
                    <a:lnTo>
                      <a:pt x="844" y="80"/>
                    </a:lnTo>
                    <a:lnTo>
                      <a:pt x="838" y="84"/>
                    </a:lnTo>
                    <a:lnTo>
                      <a:pt x="830" y="86"/>
                    </a:lnTo>
                    <a:lnTo>
                      <a:pt x="832" y="94"/>
                    </a:lnTo>
                    <a:lnTo>
                      <a:pt x="838" y="102"/>
                    </a:lnTo>
                    <a:lnTo>
                      <a:pt x="844" y="112"/>
                    </a:lnTo>
                    <a:lnTo>
                      <a:pt x="836" y="120"/>
                    </a:lnTo>
                    <a:lnTo>
                      <a:pt x="826" y="130"/>
                    </a:lnTo>
                    <a:lnTo>
                      <a:pt x="816" y="136"/>
                    </a:lnTo>
                    <a:lnTo>
                      <a:pt x="804" y="128"/>
                    </a:lnTo>
                    <a:lnTo>
                      <a:pt x="800" y="136"/>
                    </a:lnTo>
                    <a:lnTo>
                      <a:pt x="794" y="138"/>
                    </a:lnTo>
                    <a:lnTo>
                      <a:pt x="782" y="128"/>
                    </a:lnTo>
                    <a:lnTo>
                      <a:pt x="774" y="128"/>
                    </a:lnTo>
                    <a:lnTo>
                      <a:pt x="770" y="134"/>
                    </a:lnTo>
                    <a:lnTo>
                      <a:pt x="776" y="138"/>
                    </a:lnTo>
                    <a:lnTo>
                      <a:pt x="770" y="148"/>
                    </a:lnTo>
                    <a:lnTo>
                      <a:pt x="764" y="154"/>
                    </a:lnTo>
                    <a:lnTo>
                      <a:pt x="754" y="156"/>
                    </a:lnTo>
                    <a:lnTo>
                      <a:pt x="744" y="154"/>
                    </a:lnTo>
                    <a:lnTo>
                      <a:pt x="732" y="148"/>
                    </a:lnTo>
                    <a:lnTo>
                      <a:pt x="724" y="146"/>
                    </a:lnTo>
                    <a:lnTo>
                      <a:pt x="728" y="154"/>
                    </a:lnTo>
                    <a:lnTo>
                      <a:pt x="732" y="158"/>
                    </a:lnTo>
                    <a:lnTo>
                      <a:pt x="744" y="160"/>
                    </a:lnTo>
                    <a:lnTo>
                      <a:pt x="750" y="162"/>
                    </a:lnTo>
                    <a:lnTo>
                      <a:pt x="762" y="162"/>
                    </a:lnTo>
                    <a:lnTo>
                      <a:pt x="756" y="170"/>
                    </a:lnTo>
                    <a:lnTo>
                      <a:pt x="748" y="182"/>
                    </a:lnTo>
                    <a:lnTo>
                      <a:pt x="740" y="188"/>
                    </a:lnTo>
                    <a:lnTo>
                      <a:pt x="732" y="188"/>
                    </a:lnTo>
                    <a:lnTo>
                      <a:pt x="724" y="188"/>
                    </a:lnTo>
                    <a:lnTo>
                      <a:pt x="716" y="186"/>
                    </a:lnTo>
                    <a:lnTo>
                      <a:pt x="716" y="194"/>
                    </a:lnTo>
                    <a:lnTo>
                      <a:pt x="700" y="196"/>
                    </a:lnTo>
                    <a:lnTo>
                      <a:pt x="688" y="192"/>
                    </a:lnTo>
                    <a:lnTo>
                      <a:pt x="694" y="198"/>
                    </a:lnTo>
                    <a:lnTo>
                      <a:pt x="708" y="204"/>
                    </a:lnTo>
                    <a:lnTo>
                      <a:pt x="710" y="212"/>
                    </a:lnTo>
                    <a:lnTo>
                      <a:pt x="694" y="216"/>
                    </a:lnTo>
                    <a:lnTo>
                      <a:pt x="676" y="232"/>
                    </a:lnTo>
                    <a:lnTo>
                      <a:pt x="660" y="258"/>
                    </a:lnTo>
                    <a:lnTo>
                      <a:pt x="654" y="296"/>
                    </a:lnTo>
                    <a:lnTo>
                      <a:pt x="656" y="300"/>
                    </a:lnTo>
                    <a:lnTo>
                      <a:pt x="658" y="306"/>
                    </a:lnTo>
                    <a:lnTo>
                      <a:pt x="666" y="306"/>
                    </a:lnTo>
                    <a:lnTo>
                      <a:pt x="674" y="306"/>
                    </a:lnTo>
                    <a:lnTo>
                      <a:pt x="678" y="314"/>
                    </a:lnTo>
                    <a:lnTo>
                      <a:pt x="684" y="338"/>
                    </a:lnTo>
                    <a:lnTo>
                      <a:pt x="698" y="334"/>
                    </a:lnTo>
                    <a:lnTo>
                      <a:pt x="714" y="334"/>
                    </a:lnTo>
                    <a:lnTo>
                      <a:pt x="726" y="340"/>
                    </a:lnTo>
                    <a:lnTo>
                      <a:pt x="740" y="340"/>
                    </a:lnTo>
                    <a:lnTo>
                      <a:pt x="754" y="356"/>
                    </a:lnTo>
                    <a:lnTo>
                      <a:pt x="770" y="364"/>
                    </a:lnTo>
                    <a:lnTo>
                      <a:pt x="790" y="372"/>
                    </a:lnTo>
                    <a:lnTo>
                      <a:pt x="798" y="372"/>
                    </a:lnTo>
                    <a:lnTo>
                      <a:pt x="806" y="374"/>
                    </a:lnTo>
                    <a:lnTo>
                      <a:pt x="816" y="374"/>
                    </a:lnTo>
                    <a:lnTo>
                      <a:pt x="828" y="374"/>
                    </a:lnTo>
                    <a:lnTo>
                      <a:pt x="830" y="394"/>
                    </a:lnTo>
                    <a:lnTo>
                      <a:pt x="830" y="408"/>
                    </a:lnTo>
                    <a:lnTo>
                      <a:pt x="830" y="412"/>
                    </a:lnTo>
                    <a:lnTo>
                      <a:pt x="830" y="420"/>
                    </a:lnTo>
                    <a:lnTo>
                      <a:pt x="842" y="432"/>
                    </a:lnTo>
                    <a:lnTo>
                      <a:pt x="852" y="444"/>
                    </a:lnTo>
                    <a:lnTo>
                      <a:pt x="858" y="448"/>
                    </a:lnTo>
                    <a:lnTo>
                      <a:pt x="864" y="452"/>
                    </a:lnTo>
                    <a:lnTo>
                      <a:pt x="878" y="444"/>
                    </a:lnTo>
                    <a:lnTo>
                      <a:pt x="880" y="438"/>
                    </a:lnTo>
                    <a:lnTo>
                      <a:pt x="882" y="430"/>
                    </a:lnTo>
                    <a:lnTo>
                      <a:pt x="878" y="412"/>
                    </a:lnTo>
                    <a:lnTo>
                      <a:pt x="874" y="400"/>
                    </a:lnTo>
                    <a:lnTo>
                      <a:pt x="866" y="382"/>
                    </a:lnTo>
                    <a:lnTo>
                      <a:pt x="874" y="378"/>
                    </a:lnTo>
                    <a:lnTo>
                      <a:pt x="894" y="374"/>
                    </a:lnTo>
                    <a:lnTo>
                      <a:pt x="902" y="362"/>
                    </a:lnTo>
                    <a:lnTo>
                      <a:pt x="912" y="352"/>
                    </a:lnTo>
                    <a:lnTo>
                      <a:pt x="910" y="332"/>
                    </a:lnTo>
                    <a:lnTo>
                      <a:pt x="900" y="316"/>
                    </a:lnTo>
                    <a:lnTo>
                      <a:pt x="890" y="308"/>
                    </a:lnTo>
                    <a:lnTo>
                      <a:pt x="880" y="304"/>
                    </a:lnTo>
                    <a:lnTo>
                      <a:pt x="882" y="298"/>
                    </a:lnTo>
                    <a:lnTo>
                      <a:pt x="888" y="292"/>
                    </a:lnTo>
                    <a:lnTo>
                      <a:pt x="896" y="282"/>
                    </a:lnTo>
                    <a:lnTo>
                      <a:pt x="896" y="272"/>
                    </a:lnTo>
                    <a:lnTo>
                      <a:pt x="894" y="260"/>
                    </a:lnTo>
                    <a:lnTo>
                      <a:pt x="896" y="244"/>
                    </a:lnTo>
                    <a:lnTo>
                      <a:pt x="888" y="236"/>
                    </a:lnTo>
                    <a:lnTo>
                      <a:pt x="892" y="222"/>
                    </a:lnTo>
                    <a:lnTo>
                      <a:pt x="908" y="222"/>
                    </a:lnTo>
                    <a:lnTo>
                      <a:pt x="922" y="228"/>
                    </a:lnTo>
                    <a:lnTo>
                      <a:pt x="930" y="230"/>
                    </a:lnTo>
                    <a:lnTo>
                      <a:pt x="944" y="228"/>
                    </a:lnTo>
                    <a:lnTo>
                      <a:pt x="948" y="220"/>
                    </a:lnTo>
                    <a:lnTo>
                      <a:pt x="960" y="228"/>
                    </a:lnTo>
                    <a:lnTo>
                      <a:pt x="972" y="238"/>
                    </a:lnTo>
                    <a:lnTo>
                      <a:pt x="978" y="248"/>
                    </a:lnTo>
                    <a:lnTo>
                      <a:pt x="992" y="254"/>
                    </a:lnTo>
                    <a:lnTo>
                      <a:pt x="1010" y="258"/>
                    </a:lnTo>
                    <a:lnTo>
                      <a:pt x="1008" y="268"/>
                    </a:lnTo>
                    <a:lnTo>
                      <a:pt x="1008" y="280"/>
                    </a:lnTo>
                    <a:lnTo>
                      <a:pt x="1012" y="292"/>
                    </a:lnTo>
                    <a:lnTo>
                      <a:pt x="1012" y="300"/>
                    </a:lnTo>
                    <a:lnTo>
                      <a:pt x="1024" y="302"/>
                    </a:lnTo>
                    <a:lnTo>
                      <a:pt x="1030" y="308"/>
                    </a:lnTo>
                    <a:lnTo>
                      <a:pt x="1042" y="314"/>
                    </a:lnTo>
                    <a:lnTo>
                      <a:pt x="1054" y="304"/>
                    </a:lnTo>
                    <a:lnTo>
                      <a:pt x="1066" y="292"/>
                    </a:lnTo>
                    <a:lnTo>
                      <a:pt x="1066" y="282"/>
                    </a:lnTo>
                    <a:lnTo>
                      <a:pt x="1074" y="272"/>
                    </a:lnTo>
                    <a:lnTo>
                      <a:pt x="1078" y="268"/>
                    </a:lnTo>
                    <a:lnTo>
                      <a:pt x="1086" y="278"/>
                    </a:lnTo>
                    <a:lnTo>
                      <a:pt x="1094" y="292"/>
                    </a:lnTo>
                    <a:lnTo>
                      <a:pt x="1108" y="308"/>
                    </a:lnTo>
                    <a:lnTo>
                      <a:pt x="1108" y="316"/>
                    </a:lnTo>
                    <a:lnTo>
                      <a:pt x="1118" y="322"/>
                    </a:lnTo>
                    <a:lnTo>
                      <a:pt x="1120" y="332"/>
                    </a:lnTo>
                    <a:lnTo>
                      <a:pt x="1124" y="342"/>
                    </a:lnTo>
                    <a:lnTo>
                      <a:pt x="1118" y="348"/>
                    </a:lnTo>
                    <a:lnTo>
                      <a:pt x="1120" y="356"/>
                    </a:lnTo>
                    <a:lnTo>
                      <a:pt x="1134" y="364"/>
                    </a:lnTo>
                    <a:lnTo>
                      <a:pt x="1136" y="368"/>
                    </a:lnTo>
                    <a:lnTo>
                      <a:pt x="1136" y="374"/>
                    </a:lnTo>
                    <a:lnTo>
                      <a:pt x="1144" y="376"/>
                    </a:lnTo>
                    <a:lnTo>
                      <a:pt x="1158" y="380"/>
                    </a:lnTo>
                    <a:lnTo>
                      <a:pt x="1168" y="384"/>
                    </a:lnTo>
                    <a:lnTo>
                      <a:pt x="1174" y="384"/>
                    </a:lnTo>
                    <a:lnTo>
                      <a:pt x="1172" y="390"/>
                    </a:lnTo>
                    <a:lnTo>
                      <a:pt x="1158" y="396"/>
                    </a:lnTo>
                    <a:lnTo>
                      <a:pt x="1152" y="400"/>
                    </a:lnTo>
                    <a:lnTo>
                      <a:pt x="1140" y="406"/>
                    </a:lnTo>
                    <a:lnTo>
                      <a:pt x="1142" y="408"/>
                    </a:lnTo>
                    <a:lnTo>
                      <a:pt x="1142" y="408"/>
                    </a:lnTo>
                    <a:lnTo>
                      <a:pt x="1144" y="408"/>
                    </a:lnTo>
                    <a:lnTo>
                      <a:pt x="1158" y="402"/>
                    </a:lnTo>
                    <a:lnTo>
                      <a:pt x="1172" y="396"/>
                    </a:lnTo>
                    <a:lnTo>
                      <a:pt x="1180" y="394"/>
                    </a:lnTo>
                    <a:lnTo>
                      <a:pt x="1184" y="404"/>
                    </a:lnTo>
                    <a:lnTo>
                      <a:pt x="1186" y="404"/>
                    </a:lnTo>
                    <a:lnTo>
                      <a:pt x="1190" y="404"/>
                    </a:lnTo>
                    <a:lnTo>
                      <a:pt x="1202" y="408"/>
                    </a:lnTo>
                    <a:lnTo>
                      <a:pt x="1204" y="424"/>
                    </a:lnTo>
                    <a:lnTo>
                      <a:pt x="1202" y="436"/>
                    </a:lnTo>
                    <a:lnTo>
                      <a:pt x="1194" y="442"/>
                    </a:lnTo>
                    <a:lnTo>
                      <a:pt x="1186" y="448"/>
                    </a:lnTo>
                    <a:lnTo>
                      <a:pt x="1168" y="448"/>
                    </a:lnTo>
                    <a:lnTo>
                      <a:pt x="1160" y="458"/>
                    </a:lnTo>
                    <a:lnTo>
                      <a:pt x="1146" y="468"/>
                    </a:lnTo>
                    <a:lnTo>
                      <a:pt x="1126" y="472"/>
                    </a:lnTo>
                    <a:lnTo>
                      <a:pt x="1104" y="468"/>
                    </a:lnTo>
                    <a:lnTo>
                      <a:pt x="1086" y="468"/>
                    </a:lnTo>
                    <a:lnTo>
                      <a:pt x="1060" y="470"/>
                    </a:lnTo>
                    <a:lnTo>
                      <a:pt x="1046" y="474"/>
                    </a:lnTo>
                    <a:lnTo>
                      <a:pt x="1040" y="486"/>
                    </a:lnTo>
                    <a:lnTo>
                      <a:pt x="1026" y="490"/>
                    </a:lnTo>
                    <a:lnTo>
                      <a:pt x="1014" y="500"/>
                    </a:lnTo>
                    <a:lnTo>
                      <a:pt x="1006" y="508"/>
                    </a:lnTo>
                    <a:lnTo>
                      <a:pt x="994" y="524"/>
                    </a:lnTo>
                    <a:lnTo>
                      <a:pt x="992" y="526"/>
                    </a:lnTo>
                    <a:lnTo>
                      <a:pt x="990" y="528"/>
                    </a:lnTo>
                    <a:lnTo>
                      <a:pt x="990" y="530"/>
                    </a:lnTo>
                    <a:lnTo>
                      <a:pt x="994" y="526"/>
                    </a:lnTo>
                    <a:lnTo>
                      <a:pt x="998" y="526"/>
                    </a:lnTo>
                    <a:lnTo>
                      <a:pt x="1010" y="510"/>
                    </a:lnTo>
                    <a:lnTo>
                      <a:pt x="1026" y="502"/>
                    </a:lnTo>
                    <a:lnTo>
                      <a:pt x="1042" y="494"/>
                    </a:lnTo>
                    <a:lnTo>
                      <a:pt x="1046" y="492"/>
                    </a:lnTo>
                    <a:lnTo>
                      <a:pt x="1056" y="488"/>
                    </a:lnTo>
                    <a:lnTo>
                      <a:pt x="1072" y="490"/>
                    </a:lnTo>
                    <a:lnTo>
                      <a:pt x="1082" y="492"/>
                    </a:lnTo>
                    <a:lnTo>
                      <a:pt x="1086" y="502"/>
                    </a:lnTo>
                    <a:lnTo>
                      <a:pt x="1082" y="508"/>
                    </a:lnTo>
                    <a:lnTo>
                      <a:pt x="1074" y="508"/>
                    </a:lnTo>
                    <a:lnTo>
                      <a:pt x="1076" y="518"/>
                    </a:lnTo>
                    <a:lnTo>
                      <a:pt x="1074" y="526"/>
                    </a:lnTo>
                    <a:lnTo>
                      <a:pt x="1076" y="530"/>
                    </a:lnTo>
                    <a:lnTo>
                      <a:pt x="1078" y="538"/>
                    </a:lnTo>
                    <a:lnTo>
                      <a:pt x="1090" y="544"/>
                    </a:lnTo>
                    <a:lnTo>
                      <a:pt x="1102" y="548"/>
                    </a:lnTo>
                    <a:lnTo>
                      <a:pt x="1118" y="548"/>
                    </a:lnTo>
                    <a:lnTo>
                      <a:pt x="1124" y="546"/>
                    </a:lnTo>
                    <a:lnTo>
                      <a:pt x="1128" y="540"/>
                    </a:lnTo>
                    <a:lnTo>
                      <a:pt x="1132" y="532"/>
                    </a:lnTo>
                    <a:lnTo>
                      <a:pt x="1140" y="532"/>
                    </a:lnTo>
                    <a:lnTo>
                      <a:pt x="1140" y="540"/>
                    </a:lnTo>
                    <a:lnTo>
                      <a:pt x="1144" y="542"/>
                    </a:lnTo>
                    <a:lnTo>
                      <a:pt x="1144" y="550"/>
                    </a:lnTo>
                    <a:lnTo>
                      <a:pt x="1136" y="550"/>
                    </a:lnTo>
                    <a:lnTo>
                      <a:pt x="1130" y="550"/>
                    </a:lnTo>
                    <a:lnTo>
                      <a:pt x="1124" y="560"/>
                    </a:lnTo>
                    <a:lnTo>
                      <a:pt x="1122" y="562"/>
                    </a:lnTo>
                    <a:lnTo>
                      <a:pt x="1110" y="566"/>
                    </a:lnTo>
                    <a:lnTo>
                      <a:pt x="1096" y="572"/>
                    </a:lnTo>
                    <a:lnTo>
                      <a:pt x="1088" y="572"/>
                    </a:lnTo>
                    <a:lnTo>
                      <a:pt x="1080" y="578"/>
                    </a:lnTo>
                    <a:lnTo>
                      <a:pt x="1074" y="586"/>
                    </a:lnTo>
                    <a:lnTo>
                      <a:pt x="1068" y="592"/>
                    </a:lnTo>
                    <a:lnTo>
                      <a:pt x="1058" y="586"/>
                    </a:lnTo>
                    <a:lnTo>
                      <a:pt x="1058" y="578"/>
                    </a:lnTo>
                    <a:lnTo>
                      <a:pt x="1060" y="572"/>
                    </a:lnTo>
                    <a:lnTo>
                      <a:pt x="1072" y="564"/>
                    </a:lnTo>
                    <a:lnTo>
                      <a:pt x="1082" y="560"/>
                    </a:lnTo>
                    <a:lnTo>
                      <a:pt x="1084" y="560"/>
                    </a:lnTo>
                    <a:lnTo>
                      <a:pt x="1084" y="558"/>
                    </a:lnTo>
                    <a:lnTo>
                      <a:pt x="1082" y="554"/>
                    </a:lnTo>
                    <a:lnTo>
                      <a:pt x="1078" y="552"/>
                    </a:lnTo>
                    <a:lnTo>
                      <a:pt x="1068" y="558"/>
                    </a:lnTo>
                    <a:lnTo>
                      <a:pt x="1058" y="560"/>
                    </a:lnTo>
                    <a:lnTo>
                      <a:pt x="1044" y="564"/>
                    </a:lnTo>
                    <a:lnTo>
                      <a:pt x="1042" y="560"/>
                    </a:lnTo>
                    <a:lnTo>
                      <a:pt x="1036" y="554"/>
                    </a:lnTo>
                    <a:lnTo>
                      <a:pt x="1034" y="546"/>
                    </a:lnTo>
                    <a:lnTo>
                      <a:pt x="1036" y="532"/>
                    </a:lnTo>
                    <a:lnTo>
                      <a:pt x="1034" y="526"/>
                    </a:lnTo>
                    <a:lnTo>
                      <a:pt x="1022" y="522"/>
                    </a:lnTo>
                    <a:lnTo>
                      <a:pt x="1014" y="518"/>
                    </a:lnTo>
                    <a:lnTo>
                      <a:pt x="1008" y="526"/>
                    </a:lnTo>
                    <a:lnTo>
                      <a:pt x="1000" y="538"/>
                    </a:lnTo>
                    <a:lnTo>
                      <a:pt x="996" y="546"/>
                    </a:lnTo>
                    <a:lnTo>
                      <a:pt x="996" y="552"/>
                    </a:lnTo>
                    <a:lnTo>
                      <a:pt x="992" y="560"/>
                    </a:lnTo>
                    <a:lnTo>
                      <a:pt x="980" y="564"/>
                    </a:lnTo>
                    <a:lnTo>
                      <a:pt x="928" y="564"/>
                    </a:lnTo>
                    <a:lnTo>
                      <a:pt x="914" y="576"/>
                    </a:lnTo>
                    <a:lnTo>
                      <a:pt x="910" y="578"/>
                    </a:lnTo>
                    <a:lnTo>
                      <a:pt x="904" y="582"/>
                    </a:lnTo>
                    <a:lnTo>
                      <a:pt x="894" y="582"/>
                    </a:lnTo>
                    <a:lnTo>
                      <a:pt x="880" y="582"/>
                    </a:lnTo>
                    <a:lnTo>
                      <a:pt x="874" y="586"/>
                    </a:lnTo>
                    <a:lnTo>
                      <a:pt x="866" y="590"/>
                    </a:lnTo>
                    <a:lnTo>
                      <a:pt x="868" y="594"/>
                    </a:lnTo>
                    <a:lnTo>
                      <a:pt x="876" y="594"/>
                    </a:lnTo>
                    <a:lnTo>
                      <a:pt x="874" y="596"/>
                    </a:lnTo>
                    <a:lnTo>
                      <a:pt x="876" y="600"/>
                    </a:lnTo>
                    <a:lnTo>
                      <a:pt x="860" y="602"/>
                    </a:lnTo>
                    <a:lnTo>
                      <a:pt x="846" y="606"/>
                    </a:lnTo>
                    <a:lnTo>
                      <a:pt x="838" y="608"/>
                    </a:lnTo>
                    <a:lnTo>
                      <a:pt x="830" y="612"/>
                    </a:lnTo>
                    <a:lnTo>
                      <a:pt x="824" y="616"/>
                    </a:lnTo>
                    <a:lnTo>
                      <a:pt x="820" y="614"/>
                    </a:lnTo>
                    <a:lnTo>
                      <a:pt x="820" y="608"/>
                    </a:lnTo>
                    <a:lnTo>
                      <a:pt x="822" y="606"/>
                    </a:lnTo>
                    <a:lnTo>
                      <a:pt x="822" y="598"/>
                    </a:lnTo>
                    <a:lnTo>
                      <a:pt x="828" y="596"/>
                    </a:lnTo>
                    <a:lnTo>
                      <a:pt x="834" y="594"/>
                    </a:lnTo>
                    <a:lnTo>
                      <a:pt x="836" y="586"/>
                    </a:lnTo>
                    <a:lnTo>
                      <a:pt x="838" y="578"/>
                    </a:lnTo>
                    <a:lnTo>
                      <a:pt x="844" y="574"/>
                    </a:lnTo>
                    <a:lnTo>
                      <a:pt x="846" y="568"/>
                    </a:lnTo>
                    <a:lnTo>
                      <a:pt x="848" y="568"/>
                    </a:lnTo>
                    <a:lnTo>
                      <a:pt x="854" y="574"/>
                    </a:lnTo>
                    <a:lnTo>
                      <a:pt x="862" y="572"/>
                    </a:lnTo>
                    <a:lnTo>
                      <a:pt x="862" y="564"/>
                    </a:lnTo>
                    <a:lnTo>
                      <a:pt x="858" y="556"/>
                    </a:lnTo>
                    <a:lnTo>
                      <a:pt x="850" y="548"/>
                    </a:lnTo>
                    <a:lnTo>
                      <a:pt x="840" y="544"/>
                    </a:lnTo>
                    <a:lnTo>
                      <a:pt x="830" y="542"/>
                    </a:lnTo>
                    <a:lnTo>
                      <a:pt x="814" y="542"/>
                    </a:lnTo>
                    <a:lnTo>
                      <a:pt x="804" y="542"/>
                    </a:lnTo>
                    <a:lnTo>
                      <a:pt x="798" y="536"/>
                    </a:lnTo>
                    <a:lnTo>
                      <a:pt x="796" y="526"/>
                    </a:lnTo>
                    <a:lnTo>
                      <a:pt x="792" y="516"/>
                    </a:lnTo>
                    <a:lnTo>
                      <a:pt x="790" y="512"/>
                    </a:lnTo>
                    <a:lnTo>
                      <a:pt x="780" y="512"/>
                    </a:lnTo>
                    <a:lnTo>
                      <a:pt x="776" y="506"/>
                    </a:lnTo>
                    <a:lnTo>
                      <a:pt x="770" y="498"/>
                    </a:lnTo>
                    <a:lnTo>
                      <a:pt x="762" y="498"/>
                    </a:lnTo>
                    <a:lnTo>
                      <a:pt x="752" y="494"/>
                    </a:lnTo>
                    <a:lnTo>
                      <a:pt x="746" y="494"/>
                    </a:lnTo>
                    <a:lnTo>
                      <a:pt x="738" y="500"/>
                    </a:lnTo>
                    <a:lnTo>
                      <a:pt x="730" y="506"/>
                    </a:lnTo>
                    <a:lnTo>
                      <a:pt x="722" y="510"/>
                    </a:lnTo>
                    <a:lnTo>
                      <a:pt x="716" y="508"/>
                    </a:lnTo>
                    <a:lnTo>
                      <a:pt x="708" y="508"/>
                    </a:lnTo>
                    <a:lnTo>
                      <a:pt x="700" y="508"/>
                    </a:lnTo>
                    <a:lnTo>
                      <a:pt x="698" y="508"/>
                    </a:lnTo>
                    <a:lnTo>
                      <a:pt x="688" y="504"/>
                    </a:lnTo>
                    <a:lnTo>
                      <a:pt x="666" y="500"/>
                    </a:lnTo>
                    <a:lnTo>
                      <a:pt x="656" y="496"/>
                    </a:lnTo>
                    <a:lnTo>
                      <a:pt x="652" y="492"/>
                    </a:lnTo>
                    <a:lnTo>
                      <a:pt x="650" y="486"/>
                    </a:lnTo>
                    <a:lnTo>
                      <a:pt x="644" y="486"/>
                    </a:lnTo>
                    <a:lnTo>
                      <a:pt x="642" y="492"/>
                    </a:lnTo>
                    <a:lnTo>
                      <a:pt x="258" y="492"/>
                    </a:lnTo>
                    <a:lnTo>
                      <a:pt x="252" y="484"/>
                    </a:lnTo>
                    <a:lnTo>
                      <a:pt x="242" y="474"/>
                    </a:lnTo>
                    <a:lnTo>
                      <a:pt x="238" y="478"/>
                    </a:lnTo>
                    <a:lnTo>
                      <a:pt x="228" y="470"/>
                    </a:lnTo>
                    <a:lnTo>
                      <a:pt x="224" y="460"/>
                    </a:lnTo>
                    <a:lnTo>
                      <a:pt x="218" y="464"/>
                    </a:lnTo>
                    <a:lnTo>
                      <a:pt x="208" y="458"/>
                    </a:lnTo>
                    <a:lnTo>
                      <a:pt x="192" y="456"/>
                    </a:lnTo>
                    <a:lnTo>
                      <a:pt x="194" y="446"/>
                    </a:lnTo>
                    <a:lnTo>
                      <a:pt x="192" y="442"/>
                    </a:lnTo>
                    <a:lnTo>
                      <a:pt x="186" y="442"/>
                    </a:lnTo>
                    <a:lnTo>
                      <a:pt x="186" y="434"/>
                    </a:lnTo>
                    <a:lnTo>
                      <a:pt x="184" y="426"/>
                    </a:lnTo>
                    <a:lnTo>
                      <a:pt x="180" y="422"/>
                    </a:lnTo>
                    <a:lnTo>
                      <a:pt x="176" y="420"/>
                    </a:lnTo>
                    <a:lnTo>
                      <a:pt x="168" y="424"/>
                    </a:lnTo>
                    <a:lnTo>
                      <a:pt x="170" y="416"/>
                    </a:lnTo>
                    <a:lnTo>
                      <a:pt x="176" y="408"/>
                    </a:lnTo>
                    <a:lnTo>
                      <a:pt x="174" y="400"/>
                    </a:lnTo>
                    <a:lnTo>
                      <a:pt x="168" y="404"/>
                    </a:lnTo>
                    <a:lnTo>
                      <a:pt x="160" y="408"/>
                    </a:lnTo>
                    <a:lnTo>
                      <a:pt x="154" y="408"/>
                    </a:lnTo>
                    <a:lnTo>
                      <a:pt x="154" y="398"/>
                    </a:lnTo>
                    <a:lnTo>
                      <a:pt x="156" y="390"/>
                    </a:lnTo>
                    <a:lnTo>
                      <a:pt x="156" y="386"/>
                    </a:lnTo>
                    <a:lnTo>
                      <a:pt x="160" y="374"/>
                    </a:lnTo>
                    <a:lnTo>
                      <a:pt x="160" y="366"/>
                    </a:lnTo>
                    <a:lnTo>
                      <a:pt x="156" y="364"/>
                    </a:lnTo>
                    <a:lnTo>
                      <a:pt x="154" y="356"/>
                    </a:lnTo>
                    <a:lnTo>
                      <a:pt x="142" y="350"/>
                    </a:lnTo>
                    <a:lnTo>
                      <a:pt x="134" y="344"/>
                    </a:lnTo>
                    <a:lnTo>
                      <a:pt x="130" y="342"/>
                    </a:lnTo>
                    <a:lnTo>
                      <a:pt x="122" y="332"/>
                    </a:lnTo>
                    <a:lnTo>
                      <a:pt x="112" y="316"/>
                    </a:lnTo>
                    <a:lnTo>
                      <a:pt x="106" y="308"/>
                    </a:lnTo>
                    <a:lnTo>
                      <a:pt x="90" y="290"/>
                    </a:lnTo>
                    <a:lnTo>
                      <a:pt x="78" y="280"/>
                    </a:lnTo>
                    <a:lnTo>
                      <a:pt x="62" y="288"/>
                    </a:lnTo>
                    <a:lnTo>
                      <a:pt x="62" y="292"/>
                    </a:lnTo>
                    <a:lnTo>
                      <a:pt x="52" y="294"/>
                    </a:lnTo>
                    <a:lnTo>
                      <a:pt x="42" y="286"/>
                    </a:lnTo>
                    <a:lnTo>
                      <a:pt x="30" y="276"/>
                    </a:lnTo>
                    <a:lnTo>
                      <a:pt x="24" y="268"/>
                    </a:lnTo>
                    <a:lnTo>
                      <a:pt x="10" y="272"/>
                    </a:lnTo>
                    <a:lnTo>
                      <a:pt x="0" y="270"/>
                    </a:lnTo>
                    <a:lnTo>
                      <a:pt x="0" y="54"/>
                    </a:lnTo>
                    <a:lnTo>
                      <a:pt x="16" y="56"/>
                    </a:lnTo>
                    <a:lnTo>
                      <a:pt x="44" y="68"/>
                    </a:lnTo>
                    <a:lnTo>
                      <a:pt x="76" y="76"/>
                    </a:lnTo>
                    <a:lnTo>
                      <a:pt x="74" y="64"/>
                    </a:lnTo>
                    <a:lnTo>
                      <a:pt x="90" y="54"/>
                    </a:lnTo>
                    <a:lnTo>
                      <a:pt x="98" y="60"/>
                    </a:lnTo>
                    <a:lnTo>
                      <a:pt x="104" y="64"/>
                    </a:lnTo>
                    <a:lnTo>
                      <a:pt x="124" y="52"/>
                    </a:lnTo>
                    <a:lnTo>
                      <a:pt x="144" y="42"/>
                    </a:lnTo>
                    <a:lnTo>
                      <a:pt x="160" y="42"/>
                    </a:lnTo>
                    <a:lnTo>
                      <a:pt x="160" y="50"/>
                    </a:lnTo>
                    <a:lnTo>
                      <a:pt x="172" y="52"/>
                    </a:lnTo>
                    <a:lnTo>
                      <a:pt x="186" y="34"/>
                    </a:lnTo>
                    <a:lnTo>
                      <a:pt x="194" y="40"/>
                    </a:lnTo>
                    <a:lnTo>
                      <a:pt x="206" y="56"/>
                    </a:lnTo>
                    <a:lnTo>
                      <a:pt x="218" y="58"/>
                    </a:lnTo>
                    <a:lnTo>
                      <a:pt x="228" y="44"/>
                    </a:lnTo>
                    <a:lnTo>
                      <a:pt x="234" y="46"/>
                    </a:lnTo>
                    <a:lnTo>
                      <a:pt x="242" y="62"/>
                    </a:lnTo>
                    <a:lnTo>
                      <a:pt x="252" y="54"/>
                    </a:lnTo>
                    <a:lnTo>
                      <a:pt x="270" y="50"/>
                    </a:lnTo>
                    <a:lnTo>
                      <a:pt x="292" y="58"/>
                    </a:lnTo>
                    <a:lnTo>
                      <a:pt x="314" y="64"/>
                    </a:lnTo>
                    <a:lnTo>
                      <a:pt x="340" y="72"/>
                    </a:lnTo>
                    <a:lnTo>
                      <a:pt x="360" y="74"/>
                    </a:lnTo>
                    <a:lnTo>
                      <a:pt x="376" y="82"/>
                    </a:lnTo>
                    <a:lnTo>
                      <a:pt x="378" y="88"/>
                    </a:lnTo>
                    <a:lnTo>
                      <a:pt x="368" y="90"/>
                    </a:lnTo>
                    <a:lnTo>
                      <a:pt x="366" y="98"/>
                    </a:lnTo>
                    <a:lnTo>
                      <a:pt x="380" y="104"/>
                    </a:lnTo>
                    <a:lnTo>
                      <a:pt x="406" y="102"/>
                    </a:lnTo>
                    <a:lnTo>
                      <a:pt x="426" y="102"/>
                    </a:lnTo>
                    <a:lnTo>
                      <a:pt x="434" y="98"/>
                    </a:lnTo>
                    <a:lnTo>
                      <a:pt x="450" y="106"/>
                    </a:lnTo>
                    <a:lnTo>
                      <a:pt x="464" y="116"/>
                    </a:lnTo>
                    <a:lnTo>
                      <a:pt x="470" y="126"/>
                    </a:lnTo>
                    <a:lnTo>
                      <a:pt x="476" y="122"/>
                    </a:lnTo>
                    <a:lnTo>
                      <a:pt x="472" y="106"/>
                    </a:lnTo>
                    <a:lnTo>
                      <a:pt x="470" y="98"/>
                    </a:lnTo>
                    <a:lnTo>
                      <a:pt x="478" y="92"/>
                    </a:lnTo>
                    <a:lnTo>
                      <a:pt x="500" y="84"/>
                    </a:lnTo>
                    <a:lnTo>
                      <a:pt x="516" y="92"/>
                    </a:lnTo>
                    <a:lnTo>
                      <a:pt x="536" y="100"/>
                    </a:lnTo>
                    <a:lnTo>
                      <a:pt x="554" y="102"/>
                    </a:lnTo>
                    <a:lnTo>
                      <a:pt x="576" y="102"/>
                    </a:lnTo>
                    <a:lnTo>
                      <a:pt x="596" y="102"/>
                    </a:lnTo>
                    <a:lnTo>
                      <a:pt x="614" y="104"/>
                    </a:lnTo>
                    <a:lnTo>
                      <a:pt x="618" y="100"/>
                    </a:lnTo>
                    <a:lnTo>
                      <a:pt x="614" y="96"/>
                    </a:lnTo>
                    <a:lnTo>
                      <a:pt x="602" y="94"/>
                    </a:lnTo>
                    <a:lnTo>
                      <a:pt x="604" y="86"/>
                    </a:lnTo>
                    <a:lnTo>
                      <a:pt x="610" y="86"/>
                    </a:lnTo>
                    <a:lnTo>
                      <a:pt x="620" y="88"/>
                    </a:lnTo>
                    <a:lnTo>
                      <a:pt x="632" y="100"/>
                    </a:lnTo>
                    <a:lnTo>
                      <a:pt x="628" y="102"/>
                    </a:lnTo>
                    <a:lnTo>
                      <a:pt x="634" y="112"/>
                    </a:lnTo>
                    <a:lnTo>
                      <a:pt x="638" y="120"/>
                    </a:lnTo>
                    <a:lnTo>
                      <a:pt x="646" y="120"/>
                    </a:lnTo>
                    <a:lnTo>
                      <a:pt x="646" y="106"/>
                    </a:lnTo>
                    <a:lnTo>
                      <a:pt x="644" y="96"/>
                    </a:lnTo>
                    <a:lnTo>
                      <a:pt x="662" y="90"/>
                    </a:lnTo>
                    <a:lnTo>
                      <a:pt x="670" y="80"/>
                    </a:lnTo>
                    <a:lnTo>
                      <a:pt x="668" y="68"/>
                    </a:lnTo>
                    <a:lnTo>
                      <a:pt x="660" y="56"/>
                    </a:lnTo>
                    <a:lnTo>
                      <a:pt x="644" y="52"/>
                    </a:lnTo>
                    <a:lnTo>
                      <a:pt x="632" y="46"/>
                    </a:lnTo>
                    <a:lnTo>
                      <a:pt x="628" y="38"/>
                    </a:lnTo>
                    <a:lnTo>
                      <a:pt x="634" y="28"/>
                    </a:lnTo>
                    <a:lnTo>
                      <a:pt x="628" y="22"/>
                    </a:lnTo>
                    <a:lnTo>
                      <a:pt x="632" y="10"/>
                    </a:lnTo>
                    <a:lnTo>
                      <a:pt x="640" y="10"/>
                    </a:lnTo>
                    <a:lnTo>
                      <a:pt x="644" y="2"/>
                    </a:lnTo>
                    <a:lnTo>
                      <a:pt x="65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5" name="Freeform 63">
                <a:extLst>
                  <a:ext uri="{FF2B5EF4-FFF2-40B4-BE49-F238E27FC236}">
                    <a16:creationId xmlns:a16="http://schemas.microsoft.com/office/drawing/2014/main" id="{F4C0C645-4316-7C23-8608-9CE0F7B7461B}"/>
                  </a:ext>
                </a:extLst>
              </p:cNvPr>
              <p:cNvSpPr>
                <a:spLocks/>
              </p:cNvSpPr>
              <p:nvPr/>
            </p:nvSpPr>
            <p:spPr bwMode="auto">
              <a:xfrm>
                <a:off x="1544441" y="2016180"/>
                <a:ext cx="2561300" cy="1318693"/>
              </a:xfrm>
              <a:custGeom>
                <a:avLst/>
                <a:gdLst>
                  <a:gd name="T0" fmla="*/ 628 w 1212"/>
                  <a:gd name="T1" fmla="*/ 28 h 624"/>
                  <a:gd name="T2" fmla="*/ 670 w 1212"/>
                  <a:gd name="T3" fmla="*/ 82 h 624"/>
                  <a:gd name="T4" fmla="*/ 638 w 1212"/>
                  <a:gd name="T5" fmla="*/ 100 h 624"/>
                  <a:gd name="T6" fmla="*/ 604 w 1212"/>
                  <a:gd name="T7" fmla="*/ 100 h 624"/>
                  <a:gd name="T8" fmla="*/ 506 w 1212"/>
                  <a:gd name="T9" fmla="*/ 84 h 624"/>
                  <a:gd name="T10" fmla="*/ 472 w 1212"/>
                  <a:gd name="T11" fmla="*/ 118 h 624"/>
                  <a:gd name="T12" fmla="*/ 382 w 1212"/>
                  <a:gd name="T13" fmla="*/ 96 h 624"/>
                  <a:gd name="T14" fmla="*/ 276 w 1212"/>
                  <a:gd name="T15" fmla="*/ 50 h 624"/>
                  <a:gd name="T16" fmla="*/ 232 w 1212"/>
                  <a:gd name="T17" fmla="*/ 44 h 624"/>
                  <a:gd name="T18" fmla="*/ 174 w 1212"/>
                  <a:gd name="T19" fmla="*/ 50 h 624"/>
                  <a:gd name="T20" fmla="*/ 94 w 1212"/>
                  <a:gd name="T21" fmla="*/ 54 h 624"/>
                  <a:gd name="T22" fmla="*/ 4 w 1212"/>
                  <a:gd name="T23" fmla="*/ 54 h 624"/>
                  <a:gd name="T24" fmla="*/ 26 w 1212"/>
                  <a:gd name="T25" fmla="*/ 276 h 624"/>
                  <a:gd name="T26" fmla="*/ 82 w 1212"/>
                  <a:gd name="T27" fmla="*/ 288 h 624"/>
                  <a:gd name="T28" fmla="*/ 154 w 1212"/>
                  <a:gd name="T29" fmla="*/ 364 h 624"/>
                  <a:gd name="T30" fmla="*/ 154 w 1212"/>
                  <a:gd name="T31" fmla="*/ 412 h 624"/>
                  <a:gd name="T32" fmla="*/ 168 w 1212"/>
                  <a:gd name="T33" fmla="*/ 428 h 624"/>
                  <a:gd name="T34" fmla="*/ 194 w 1212"/>
                  <a:gd name="T35" fmla="*/ 450 h 624"/>
                  <a:gd name="T36" fmla="*/ 230 w 1212"/>
                  <a:gd name="T37" fmla="*/ 476 h 624"/>
                  <a:gd name="T38" fmla="*/ 646 w 1212"/>
                  <a:gd name="T39" fmla="*/ 500 h 624"/>
                  <a:gd name="T40" fmla="*/ 692 w 1212"/>
                  <a:gd name="T41" fmla="*/ 512 h 624"/>
                  <a:gd name="T42" fmla="*/ 736 w 1212"/>
                  <a:gd name="T43" fmla="*/ 512 h 624"/>
                  <a:gd name="T44" fmla="*/ 792 w 1212"/>
                  <a:gd name="T45" fmla="*/ 520 h 624"/>
                  <a:gd name="T46" fmla="*/ 852 w 1212"/>
                  <a:gd name="T47" fmla="*/ 556 h 624"/>
                  <a:gd name="T48" fmla="*/ 840 w 1212"/>
                  <a:gd name="T49" fmla="*/ 580 h 624"/>
                  <a:gd name="T50" fmla="*/ 820 w 1212"/>
                  <a:gd name="T51" fmla="*/ 618 h 624"/>
                  <a:gd name="T52" fmla="*/ 880 w 1212"/>
                  <a:gd name="T53" fmla="*/ 608 h 624"/>
                  <a:gd name="T54" fmla="*/ 908 w 1212"/>
                  <a:gd name="T55" fmla="*/ 590 h 624"/>
                  <a:gd name="T56" fmla="*/ 1004 w 1212"/>
                  <a:gd name="T57" fmla="*/ 552 h 624"/>
                  <a:gd name="T58" fmla="*/ 1036 w 1212"/>
                  <a:gd name="T59" fmla="*/ 560 h 624"/>
                  <a:gd name="T60" fmla="*/ 1074 w 1212"/>
                  <a:gd name="T61" fmla="*/ 564 h 624"/>
                  <a:gd name="T62" fmla="*/ 1072 w 1212"/>
                  <a:gd name="T63" fmla="*/ 600 h 624"/>
                  <a:gd name="T64" fmla="*/ 1132 w 1212"/>
                  <a:gd name="T65" fmla="*/ 566 h 624"/>
                  <a:gd name="T66" fmla="*/ 1146 w 1212"/>
                  <a:gd name="T67" fmla="*/ 534 h 624"/>
                  <a:gd name="T68" fmla="*/ 1084 w 1212"/>
                  <a:gd name="T69" fmla="*/ 524 h 624"/>
                  <a:gd name="T70" fmla="*/ 1076 w 1212"/>
                  <a:gd name="T71" fmla="*/ 490 h 624"/>
                  <a:gd name="T72" fmla="*/ 1032 w 1212"/>
                  <a:gd name="T73" fmla="*/ 496 h 624"/>
                  <a:gd name="T74" fmla="*/ 1152 w 1212"/>
                  <a:gd name="T75" fmla="*/ 476 h 624"/>
                  <a:gd name="T76" fmla="*/ 1210 w 1212"/>
                  <a:gd name="T77" fmla="*/ 440 h 624"/>
                  <a:gd name="T78" fmla="*/ 1184 w 1212"/>
                  <a:gd name="T79" fmla="*/ 394 h 624"/>
                  <a:gd name="T80" fmla="*/ 1144 w 1212"/>
                  <a:gd name="T81" fmla="*/ 374 h 624"/>
                  <a:gd name="T82" fmla="*/ 1126 w 1212"/>
                  <a:gd name="T83" fmla="*/ 324 h 624"/>
                  <a:gd name="T84" fmla="*/ 1080 w 1212"/>
                  <a:gd name="T85" fmla="*/ 268 h 624"/>
                  <a:gd name="T86" fmla="*/ 1020 w 1212"/>
                  <a:gd name="T87" fmla="*/ 300 h 624"/>
                  <a:gd name="T88" fmla="*/ 980 w 1212"/>
                  <a:gd name="T89" fmla="*/ 238 h 624"/>
                  <a:gd name="T90" fmla="*/ 896 w 1212"/>
                  <a:gd name="T91" fmla="*/ 222 h 624"/>
                  <a:gd name="T92" fmla="*/ 884 w 1212"/>
                  <a:gd name="T93" fmla="*/ 300 h 624"/>
                  <a:gd name="T94" fmla="*/ 876 w 1212"/>
                  <a:gd name="T95" fmla="*/ 378 h 624"/>
                  <a:gd name="T96" fmla="*/ 848 w 1212"/>
                  <a:gd name="T97" fmla="*/ 434 h 624"/>
                  <a:gd name="T98" fmla="*/ 804 w 1212"/>
                  <a:gd name="T99" fmla="*/ 372 h 624"/>
                  <a:gd name="T100" fmla="*/ 700 w 1212"/>
                  <a:gd name="T101" fmla="*/ 334 h 624"/>
                  <a:gd name="T102" fmla="*/ 664 w 1212"/>
                  <a:gd name="T103" fmla="*/ 302 h 624"/>
                  <a:gd name="T104" fmla="*/ 722 w 1212"/>
                  <a:gd name="T105" fmla="*/ 202 h 624"/>
                  <a:gd name="T106" fmla="*/ 754 w 1212"/>
                  <a:gd name="T107" fmla="*/ 190 h 624"/>
                  <a:gd name="T108" fmla="*/ 784 w 1212"/>
                  <a:gd name="T109" fmla="*/ 144 h 624"/>
                  <a:gd name="T110" fmla="*/ 808 w 1212"/>
                  <a:gd name="T111" fmla="*/ 140 h 624"/>
                  <a:gd name="T112" fmla="*/ 850 w 1212"/>
                  <a:gd name="T113" fmla="*/ 118 h 624"/>
                  <a:gd name="T114" fmla="*/ 852 w 1212"/>
                  <a:gd name="T115" fmla="*/ 84 h 624"/>
                  <a:gd name="T116" fmla="*/ 790 w 1212"/>
                  <a:gd name="T117" fmla="*/ 50 h 624"/>
                  <a:gd name="T118" fmla="*/ 758 w 1212"/>
                  <a:gd name="T119" fmla="*/ 108 h 624"/>
                  <a:gd name="T120" fmla="*/ 732 w 1212"/>
                  <a:gd name="T121" fmla="*/ 66 h 624"/>
                  <a:gd name="T122" fmla="*/ 706 w 1212"/>
                  <a:gd name="T123" fmla="*/ 54 h 624"/>
                  <a:gd name="T124" fmla="*/ 688 w 1212"/>
                  <a:gd name="T125" fmla="*/ 2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2" h="624">
                    <a:moveTo>
                      <a:pt x="656" y="0"/>
                    </a:moveTo>
                    <a:lnTo>
                      <a:pt x="656" y="0"/>
                    </a:lnTo>
                    <a:lnTo>
                      <a:pt x="656" y="0"/>
                    </a:lnTo>
                    <a:lnTo>
                      <a:pt x="646" y="4"/>
                    </a:lnTo>
                    <a:lnTo>
                      <a:pt x="646" y="4"/>
                    </a:lnTo>
                    <a:lnTo>
                      <a:pt x="644" y="4"/>
                    </a:lnTo>
                    <a:lnTo>
                      <a:pt x="642" y="10"/>
                    </a:lnTo>
                    <a:lnTo>
                      <a:pt x="636" y="10"/>
                    </a:lnTo>
                    <a:lnTo>
                      <a:pt x="636" y="10"/>
                    </a:lnTo>
                    <a:lnTo>
                      <a:pt x="632" y="10"/>
                    </a:lnTo>
                    <a:lnTo>
                      <a:pt x="632" y="12"/>
                    </a:lnTo>
                    <a:lnTo>
                      <a:pt x="628" y="26"/>
                    </a:lnTo>
                    <a:lnTo>
                      <a:pt x="628" y="26"/>
                    </a:lnTo>
                    <a:lnTo>
                      <a:pt x="628" y="28"/>
                    </a:lnTo>
                    <a:lnTo>
                      <a:pt x="630" y="30"/>
                    </a:lnTo>
                    <a:lnTo>
                      <a:pt x="634" y="32"/>
                    </a:lnTo>
                    <a:lnTo>
                      <a:pt x="628" y="40"/>
                    </a:lnTo>
                    <a:lnTo>
                      <a:pt x="628" y="40"/>
                    </a:lnTo>
                    <a:lnTo>
                      <a:pt x="628" y="44"/>
                    </a:lnTo>
                    <a:lnTo>
                      <a:pt x="632" y="52"/>
                    </a:lnTo>
                    <a:lnTo>
                      <a:pt x="632" y="52"/>
                    </a:lnTo>
                    <a:lnTo>
                      <a:pt x="634" y="54"/>
                    </a:lnTo>
                    <a:lnTo>
                      <a:pt x="646" y="60"/>
                    </a:lnTo>
                    <a:lnTo>
                      <a:pt x="646" y="60"/>
                    </a:lnTo>
                    <a:lnTo>
                      <a:pt x="646" y="60"/>
                    </a:lnTo>
                    <a:lnTo>
                      <a:pt x="662" y="64"/>
                    </a:lnTo>
                    <a:lnTo>
                      <a:pt x="668" y="74"/>
                    </a:lnTo>
                    <a:lnTo>
                      <a:pt x="670" y="82"/>
                    </a:lnTo>
                    <a:lnTo>
                      <a:pt x="664" y="90"/>
                    </a:lnTo>
                    <a:lnTo>
                      <a:pt x="646" y="96"/>
                    </a:lnTo>
                    <a:lnTo>
                      <a:pt x="646" y="96"/>
                    </a:lnTo>
                    <a:lnTo>
                      <a:pt x="644" y="98"/>
                    </a:lnTo>
                    <a:lnTo>
                      <a:pt x="644" y="100"/>
                    </a:lnTo>
                    <a:lnTo>
                      <a:pt x="646" y="110"/>
                    </a:lnTo>
                    <a:lnTo>
                      <a:pt x="646" y="120"/>
                    </a:lnTo>
                    <a:lnTo>
                      <a:pt x="644" y="120"/>
                    </a:lnTo>
                    <a:lnTo>
                      <a:pt x="640" y="114"/>
                    </a:lnTo>
                    <a:lnTo>
                      <a:pt x="636" y="108"/>
                    </a:lnTo>
                    <a:lnTo>
                      <a:pt x="638" y="106"/>
                    </a:lnTo>
                    <a:lnTo>
                      <a:pt x="638" y="106"/>
                    </a:lnTo>
                    <a:lnTo>
                      <a:pt x="640" y="104"/>
                    </a:lnTo>
                    <a:lnTo>
                      <a:pt x="638" y="100"/>
                    </a:lnTo>
                    <a:lnTo>
                      <a:pt x="628" y="90"/>
                    </a:lnTo>
                    <a:lnTo>
                      <a:pt x="628" y="90"/>
                    </a:lnTo>
                    <a:lnTo>
                      <a:pt x="626" y="88"/>
                    </a:lnTo>
                    <a:lnTo>
                      <a:pt x="616" y="86"/>
                    </a:lnTo>
                    <a:lnTo>
                      <a:pt x="616" y="86"/>
                    </a:lnTo>
                    <a:lnTo>
                      <a:pt x="614" y="86"/>
                    </a:lnTo>
                    <a:lnTo>
                      <a:pt x="614" y="86"/>
                    </a:lnTo>
                    <a:lnTo>
                      <a:pt x="612" y="86"/>
                    </a:lnTo>
                    <a:lnTo>
                      <a:pt x="608" y="88"/>
                    </a:lnTo>
                    <a:lnTo>
                      <a:pt x="608" y="88"/>
                    </a:lnTo>
                    <a:lnTo>
                      <a:pt x="604" y="90"/>
                    </a:lnTo>
                    <a:lnTo>
                      <a:pt x="602" y="98"/>
                    </a:lnTo>
                    <a:lnTo>
                      <a:pt x="602" y="98"/>
                    </a:lnTo>
                    <a:lnTo>
                      <a:pt x="604" y="100"/>
                    </a:lnTo>
                    <a:lnTo>
                      <a:pt x="604" y="100"/>
                    </a:lnTo>
                    <a:lnTo>
                      <a:pt x="606" y="102"/>
                    </a:lnTo>
                    <a:lnTo>
                      <a:pt x="616" y="104"/>
                    </a:lnTo>
                    <a:lnTo>
                      <a:pt x="616" y="104"/>
                    </a:lnTo>
                    <a:lnTo>
                      <a:pt x="616" y="104"/>
                    </a:lnTo>
                    <a:lnTo>
                      <a:pt x="600" y="102"/>
                    </a:lnTo>
                    <a:lnTo>
                      <a:pt x="600" y="102"/>
                    </a:lnTo>
                    <a:lnTo>
                      <a:pt x="600" y="102"/>
                    </a:lnTo>
                    <a:lnTo>
                      <a:pt x="580" y="102"/>
                    </a:lnTo>
                    <a:lnTo>
                      <a:pt x="560" y="102"/>
                    </a:lnTo>
                    <a:lnTo>
                      <a:pt x="540" y="100"/>
                    </a:lnTo>
                    <a:lnTo>
                      <a:pt x="522" y="92"/>
                    </a:lnTo>
                    <a:lnTo>
                      <a:pt x="506" y="84"/>
                    </a:lnTo>
                    <a:lnTo>
                      <a:pt x="506" y="84"/>
                    </a:lnTo>
                    <a:lnTo>
                      <a:pt x="504" y="84"/>
                    </a:lnTo>
                    <a:lnTo>
                      <a:pt x="504" y="84"/>
                    </a:lnTo>
                    <a:lnTo>
                      <a:pt x="502" y="84"/>
                    </a:lnTo>
                    <a:lnTo>
                      <a:pt x="480" y="92"/>
                    </a:lnTo>
                    <a:lnTo>
                      <a:pt x="480" y="92"/>
                    </a:lnTo>
                    <a:lnTo>
                      <a:pt x="480" y="92"/>
                    </a:lnTo>
                    <a:lnTo>
                      <a:pt x="472" y="98"/>
                    </a:lnTo>
                    <a:lnTo>
                      <a:pt x="472" y="98"/>
                    </a:lnTo>
                    <a:lnTo>
                      <a:pt x="470" y="100"/>
                    </a:lnTo>
                    <a:lnTo>
                      <a:pt x="470" y="104"/>
                    </a:lnTo>
                    <a:lnTo>
                      <a:pt x="472" y="112"/>
                    </a:lnTo>
                    <a:lnTo>
                      <a:pt x="476" y="124"/>
                    </a:lnTo>
                    <a:lnTo>
                      <a:pt x="472" y="118"/>
                    </a:lnTo>
                    <a:lnTo>
                      <a:pt x="472" y="118"/>
                    </a:lnTo>
                    <a:lnTo>
                      <a:pt x="470" y="116"/>
                    </a:lnTo>
                    <a:lnTo>
                      <a:pt x="456" y="108"/>
                    </a:lnTo>
                    <a:lnTo>
                      <a:pt x="440" y="98"/>
                    </a:lnTo>
                    <a:lnTo>
                      <a:pt x="440" y="98"/>
                    </a:lnTo>
                    <a:lnTo>
                      <a:pt x="438" y="98"/>
                    </a:lnTo>
                    <a:lnTo>
                      <a:pt x="438" y="98"/>
                    </a:lnTo>
                    <a:lnTo>
                      <a:pt x="436" y="98"/>
                    </a:lnTo>
                    <a:lnTo>
                      <a:pt x="430" y="102"/>
                    </a:lnTo>
                    <a:lnTo>
                      <a:pt x="410" y="102"/>
                    </a:lnTo>
                    <a:lnTo>
                      <a:pt x="384" y="104"/>
                    </a:lnTo>
                    <a:lnTo>
                      <a:pt x="374" y="100"/>
                    </a:lnTo>
                    <a:lnTo>
                      <a:pt x="374" y="98"/>
                    </a:lnTo>
                    <a:lnTo>
                      <a:pt x="382" y="96"/>
                    </a:lnTo>
                    <a:lnTo>
                      <a:pt x="382" y="96"/>
                    </a:lnTo>
                    <a:lnTo>
                      <a:pt x="386" y="94"/>
                    </a:lnTo>
                    <a:lnTo>
                      <a:pt x="386" y="94"/>
                    </a:lnTo>
                    <a:lnTo>
                      <a:pt x="386" y="92"/>
                    </a:lnTo>
                    <a:lnTo>
                      <a:pt x="384" y="84"/>
                    </a:lnTo>
                    <a:lnTo>
                      <a:pt x="384" y="84"/>
                    </a:lnTo>
                    <a:lnTo>
                      <a:pt x="382" y="82"/>
                    </a:lnTo>
                    <a:lnTo>
                      <a:pt x="366" y="74"/>
                    </a:lnTo>
                    <a:lnTo>
                      <a:pt x="366" y="74"/>
                    </a:lnTo>
                    <a:lnTo>
                      <a:pt x="364" y="74"/>
                    </a:lnTo>
                    <a:lnTo>
                      <a:pt x="346" y="72"/>
                    </a:lnTo>
                    <a:lnTo>
                      <a:pt x="320" y="64"/>
                    </a:lnTo>
                    <a:lnTo>
                      <a:pt x="298" y="58"/>
                    </a:lnTo>
                    <a:lnTo>
                      <a:pt x="276" y="50"/>
                    </a:lnTo>
                    <a:lnTo>
                      <a:pt x="276" y="50"/>
                    </a:lnTo>
                    <a:lnTo>
                      <a:pt x="274" y="50"/>
                    </a:lnTo>
                    <a:lnTo>
                      <a:pt x="274" y="50"/>
                    </a:lnTo>
                    <a:lnTo>
                      <a:pt x="272" y="50"/>
                    </a:lnTo>
                    <a:lnTo>
                      <a:pt x="254" y="54"/>
                    </a:lnTo>
                    <a:lnTo>
                      <a:pt x="254" y="54"/>
                    </a:lnTo>
                    <a:lnTo>
                      <a:pt x="254" y="56"/>
                    </a:lnTo>
                    <a:lnTo>
                      <a:pt x="246" y="60"/>
                    </a:lnTo>
                    <a:lnTo>
                      <a:pt x="242" y="48"/>
                    </a:lnTo>
                    <a:lnTo>
                      <a:pt x="242" y="48"/>
                    </a:lnTo>
                    <a:lnTo>
                      <a:pt x="240" y="46"/>
                    </a:lnTo>
                    <a:lnTo>
                      <a:pt x="234" y="44"/>
                    </a:lnTo>
                    <a:lnTo>
                      <a:pt x="234" y="44"/>
                    </a:lnTo>
                    <a:lnTo>
                      <a:pt x="232" y="44"/>
                    </a:lnTo>
                    <a:lnTo>
                      <a:pt x="232" y="44"/>
                    </a:lnTo>
                    <a:lnTo>
                      <a:pt x="230" y="46"/>
                    </a:lnTo>
                    <a:lnTo>
                      <a:pt x="220" y="58"/>
                    </a:lnTo>
                    <a:lnTo>
                      <a:pt x="212" y="56"/>
                    </a:lnTo>
                    <a:lnTo>
                      <a:pt x="202" y="42"/>
                    </a:lnTo>
                    <a:lnTo>
                      <a:pt x="202" y="42"/>
                    </a:lnTo>
                    <a:lnTo>
                      <a:pt x="202" y="42"/>
                    </a:lnTo>
                    <a:lnTo>
                      <a:pt x="192" y="34"/>
                    </a:lnTo>
                    <a:lnTo>
                      <a:pt x="192" y="34"/>
                    </a:lnTo>
                    <a:lnTo>
                      <a:pt x="190" y="34"/>
                    </a:lnTo>
                    <a:lnTo>
                      <a:pt x="190" y="34"/>
                    </a:lnTo>
                    <a:lnTo>
                      <a:pt x="190" y="34"/>
                    </a:lnTo>
                    <a:lnTo>
                      <a:pt x="190" y="34"/>
                    </a:lnTo>
                    <a:lnTo>
                      <a:pt x="186" y="34"/>
                    </a:lnTo>
                    <a:lnTo>
                      <a:pt x="174" y="50"/>
                    </a:lnTo>
                    <a:lnTo>
                      <a:pt x="168" y="50"/>
                    </a:lnTo>
                    <a:lnTo>
                      <a:pt x="166" y="46"/>
                    </a:lnTo>
                    <a:lnTo>
                      <a:pt x="166" y="46"/>
                    </a:lnTo>
                    <a:lnTo>
                      <a:pt x="166" y="42"/>
                    </a:lnTo>
                    <a:lnTo>
                      <a:pt x="164" y="42"/>
                    </a:lnTo>
                    <a:lnTo>
                      <a:pt x="148" y="42"/>
                    </a:lnTo>
                    <a:lnTo>
                      <a:pt x="148" y="42"/>
                    </a:lnTo>
                    <a:lnTo>
                      <a:pt x="148" y="42"/>
                    </a:lnTo>
                    <a:lnTo>
                      <a:pt x="126" y="54"/>
                    </a:lnTo>
                    <a:lnTo>
                      <a:pt x="108" y="62"/>
                    </a:lnTo>
                    <a:lnTo>
                      <a:pt x="104" y="60"/>
                    </a:lnTo>
                    <a:lnTo>
                      <a:pt x="96" y="56"/>
                    </a:lnTo>
                    <a:lnTo>
                      <a:pt x="96" y="56"/>
                    </a:lnTo>
                    <a:lnTo>
                      <a:pt x="94" y="54"/>
                    </a:lnTo>
                    <a:lnTo>
                      <a:pt x="94" y="54"/>
                    </a:lnTo>
                    <a:lnTo>
                      <a:pt x="92" y="56"/>
                    </a:lnTo>
                    <a:lnTo>
                      <a:pt x="76" y="64"/>
                    </a:lnTo>
                    <a:lnTo>
                      <a:pt x="76" y="64"/>
                    </a:lnTo>
                    <a:lnTo>
                      <a:pt x="74" y="66"/>
                    </a:lnTo>
                    <a:lnTo>
                      <a:pt x="74" y="68"/>
                    </a:lnTo>
                    <a:lnTo>
                      <a:pt x="74" y="74"/>
                    </a:lnTo>
                    <a:lnTo>
                      <a:pt x="48" y="68"/>
                    </a:lnTo>
                    <a:lnTo>
                      <a:pt x="22" y="56"/>
                    </a:lnTo>
                    <a:lnTo>
                      <a:pt x="22" y="56"/>
                    </a:lnTo>
                    <a:lnTo>
                      <a:pt x="20" y="56"/>
                    </a:lnTo>
                    <a:lnTo>
                      <a:pt x="4" y="54"/>
                    </a:lnTo>
                    <a:lnTo>
                      <a:pt x="4" y="54"/>
                    </a:lnTo>
                    <a:lnTo>
                      <a:pt x="4" y="54"/>
                    </a:lnTo>
                    <a:lnTo>
                      <a:pt x="4" y="54"/>
                    </a:lnTo>
                    <a:lnTo>
                      <a:pt x="2" y="56"/>
                    </a:lnTo>
                    <a:lnTo>
                      <a:pt x="2" y="56"/>
                    </a:lnTo>
                    <a:lnTo>
                      <a:pt x="0" y="58"/>
                    </a:lnTo>
                    <a:lnTo>
                      <a:pt x="0" y="274"/>
                    </a:lnTo>
                    <a:lnTo>
                      <a:pt x="0" y="274"/>
                    </a:lnTo>
                    <a:lnTo>
                      <a:pt x="2" y="276"/>
                    </a:lnTo>
                    <a:lnTo>
                      <a:pt x="4" y="276"/>
                    </a:lnTo>
                    <a:lnTo>
                      <a:pt x="12" y="280"/>
                    </a:lnTo>
                    <a:lnTo>
                      <a:pt x="12" y="280"/>
                    </a:lnTo>
                    <a:lnTo>
                      <a:pt x="14" y="280"/>
                    </a:lnTo>
                    <a:lnTo>
                      <a:pt x="14" y="280"/>
                    </a:lnTo>
                    <a:lnTo>
                      <a:pt x="14" y="280"/>
                    </a:lnTo>
                    <a:lnTo>
                      <a:pt x="26" y="276"/>
                    </a:lnTo>
                    <a:lnTo>
                      <a:pt x="32" y="282"/>
                    </a:lnTo>
                    <a:lnTo>
                      <a:pt x="32" y="282"/>
                    </a:lnTo>
                    <a:lnTo>
                      <a:pt x="32" y="284"/>
                    </a:lnTo>
                    <a:lnTo>
                      <a:pt x="42" y="292"/>
                    </a:lnTo>
                    <a:lnTo>
                      <a:pt x="54" y="302"/>
                    </a:lnTo>
                    <a:lnTo>
                      <a:pt x="54" y="302"/>
                    </a:lnTo>
                    <a:lnTo>
                      <a:pt x="56" y="302"/>
                    </a:lnTo>
                    <a:lnTo>
                      <a:pt x="56" y="302"/>
                    </a:lnTo>
                    <a:lnTo>
                      <a:pt x="56" y="302"/>
                    </a:lnTo>
                    <a:lnTo>
                      <a:pt x="66" y="300"/>
                    </a:lnTo>
                    <a:lnTo>
                      <a:pt x="66" y="300"/>
                    </a:lnTo>
                    <a:lnTo>
                      <a:pt x="68" y="298"/>
                    </a:lnTo>
                    <a:lnTo>
                      <a:pt x="70" y="294"/>
                    </a:lnTo>
                    <a:lnTo>
                      <a:pt x="82" y="288"/>
                    </a:lnTo>
                    <a:lnTo>
                      <a:pt x="90" y="298"/>
                    </a:lnTo>
                    <a:lnTo>
                      <a:pt x="106" y="316"/>
                    </a:lnTo>
                    <a:lnTo>
                      <a:pt x="114" y="322"/>
                    </a:lnTo>
                    <a:lnTo>
                      <a:pt x="122" y="338"/>
                    </a:lnTo>
                    <a:lnTo>
                      <a:pt x="122" y="338"/>
                    </a:lnTo>
                    <a:lnTo>
                      <a:pt x="122" y="338"/>
                    </a:lnTo>
                    <a:lnTo>
                      <a:pt x="132" y="350"/>
                    </a:lnTo>
                    <a:lnTo>
                      <a:pt x="132" y="350"/>
                    </a:lnTo>
                    <a:lnTo>
                      <a:pt x="132" y="350"/>
                    </a:lnTo>
                    <a:lnTo>
                      <a:pt x="136" y="352"/>
                    </a:lnTo>
                    <a:lnTo>
                      <a:pt x="142" y="356"/>
                    </a:lnTo>
                    <a:lnTo>
                      <a:pt x="142" y="356"/>
                    </a:lnTo>
                    <a:lnTo>
                      <a:pt x="144" y="358"/>
                    </a:lnTo>
                    <a:lnTo>
                      <a:pt x="154" y="364"/>
                    </a:lnTo>
                    <a:lnTo>
                      <a:pt x="156" y="370"/>
                    </a:lnTo>
                    <a:lnTo>
                      <a:pt x="156" y="370"/>
                    </a:lnTo>
                    <a:lnTo>
                      <a:pt x="158" y="372"/>
                    </a:lnTo>
                    <a:lnTo>
                      <a:pt x="160" y="372"/>
                    </a:lnTo>
                    <a:lnTo>
                      <a:pt x="160" y="378"/>
                    </a:lnTo>
                    <a:lnTo>
                      <a:pt x="156" y="388"/>
                    </a:lnTo>
                    <a:lnTo>
                      <a:pt x="156" y="388"/>
                    </a:lnTo>
                    <a:lnTo>
                      <a:pt x="156" y="390"/>
                    </a:lnTo>
                    <a:lnTo>
                      <a:pt x="156" y="394"/>
                    </a:lnTo>
                    <a:lnTo>
                      <a:pt x="154" y="402"/>
                    </a:lnTo>
                    <a:lnTo>
                      <a:pt x="154" y="402"/>
                    </a:lnTo>
                    <a:lnTo>
                      <a:pt x="154" y="402"/>
                    </a:lnTo>
                    <a:lnTo>
                      <a:pt x="154" y="412"/>
                    </a:lnTo>
                    <a:lnTo>
                      <a:pt x="154" y="412"/>
                    </a:lnTo>
                    <a:lnTo>
                      <a:pt x="154" y="416"/>
                    </a:lnTo>
                    <a:lnTo>
                      <a:pt x="158" y="416"/>
                    </a:lnTo>
                    <a:lnTo>
                      <a:pt x="164" y="416"/>
                    </a:lnTo>
                    <a:lnTo>
                      <a:pt x="164" y="416"/>
                    </a:lnTo>
                    <a:lnTo>
                      <a:pt x="168" y="416"/>
                    </a:lnTo>
                    <a:lnTo>
                      <a:pt x="174" y="410"/>
                    </a:lnTo>
                    <a:lnTo>
                      <a:pt x="174" y="410"/>
                    </a:lnTo>
                    <a:lnTo>
                      <a:pt x="174" y="410"/>
                    </a:lnTo>
                    <a:lnTo>
                      <a:pt x="170" y="418"/>
                    </a:lnTo>
                    <a:lnTo>
                      <a:pt x="170" y="418"/>
                    </a:lnTo>
                    <a:lnTo>
                      <a:pt x="170" y="418"/>
                    </a:lnTo>
                    <a:lnTo>
                      <a:pt x="168" y="426"/>
                    </a:lnTo>
                    <a:lnTo>
                      <a:pt x="168" y="426"/>
                    </a:lnTo>
                    <a:lnTo>
                      <a:pt x="168" y="428"/>
                    </a:lnTo>
                    <a:lnTo>
                      <a:pt x="170" y="430"/>
                    </a:lnTo>
                    <a:lnTo>
                      <a:pt x="170" y="430"/>
                    </a:lnTo>
                    <a:lnTo>
                      <a:pt x="172" y="432"/>
                    </a:lnTo>
                    <a:lnTo>
                      <a:pt x="172" y="432"/>
                    </a:lnTo>
                    <a:lnTo>
                      <a:pt x="174" y="430"/>
                    </a:lnTo>
                    <a:lnTo>
                      <a:pt x="180" y="428"/>
                    </a:lnTo>
                    <a:lnTo>
                      <a:pt x="182" y="428"/>
                    </a:lnTo>
                    <a:lnTo>
                      <a:pt x="184" y="432"/>
                    </a:lnTo>
                    <a:lnTo>
                      <a:pt x="186" y="438"/>
                    </a:lnTo>
                    <a:lnTo>
                      <a:pt x="186" y="446"/>
                    </a:lnTo>
                    <a:lnTo>
                      <a:pt x="186" y="446"/>
                    </a:lnTo>
                    <a:lnTo>
                      <a:pt x="186" y="448"/>
                    </a:lnTo>
                    <a:lnTo>
                      <a:pt x="190" y="450"/>
                    </a:lnTo>
                    <a:lnTo>
                      <a:pt x="194" y="450"/>
                    </a:lnTo>
                    <a:lnTo>
                      <a:pt x="194" y="450"/>
                    </a:lnTo>
                    <a:lnTo>
                      <a:pt x="192" y="458"/>
                    </a:lnTo>
                    <a:lnTo>
                      <a:pt x="192" y="458"/>
                    </a:lnTo>
                    <a:lnTo>
                      <a:pt x="192" y="462"/>
                    </a:lnTo>
                    <a:lnTo>
                      <a:pt x="192" y="462"/>
                    </a:lnTo>
                    <a:lnTo>
                      <a:pt x="194" y="464"/>
                    </a:lnTo>
                    <a:lnTo>
                      <a:pt x="210" y="464"/>
                    </a:lnTo>
                    <a:lnTo>
                      <a:pt x="220" y="472"/>
                    </a:lnTo>
                    <a:lnTo>
                      <a:pt x="220" y="472"/>
                    </a:lnTo>
                    <a:lnTo>
                      <a:pt x="222" y="472"/>
                    </a:lnTo>
                    <a:lnTo>
                      <a:pt x="222" y="472"/>
                    </a:lnTo>
                    <a:lnTo>
                      <a:pt x="224" y="472"/>
                    </a:lnTo>
                    <a:lnTo>
                      <a:pt x="226" y="470"/>
                    </a:lnTo>
                    <a:lnTo>
                      <a:pt x="230" y="476"/>
                    </a:lnTo>
                    <a:lnTo>
                      <a:pt x="230" y="476"/>
                    </a:lnTo>
                    <a:lnTo>
                      <a:pt x="230" y="476"/>
                    </a:lnTo>
                    <a:lnTo>
                      <a:pt x="238" y="486"/>
                    </a:lnTo>
                    <a:lnTo>
                      <a:pt x="238" y="486"/>
                    </a:lnTo>
                    <a:lnTo>
                      <a:pt x="242" y="486"/>
                    </a:lnTo>
                    <a:lnTo>
                      <a:pt x="242" y="486"/>
                    </a:lnTo>
                    <a:lnTo>
                      <a:pt x="244" y="486"/>
                    </a:lnTo>
                    <a:lnTo>
                      <a:pt x="246" y="484"/>
                    </a:lnTo>
                    <a:lnTo>
                      <a:pt x="252" y="490"/>
                    </a:lnTo>
                    <a:lnTo>
                      <a:pt x="260" y="500"/>
                    </a:lnTo>
                    <a:lnTo>
                      <a:pt x="260" y="500"/>
                    </a:lnTo>
                    <a:lnTo>
                      <a:pt x="262" y="500"/>
                    </a:lnTo>
                    <a:lnTo>
                      <a:pt x="646" y="500"/>
                    </a:lnTo>
                    <a:lnTo>
                      <a:pt x="646" y="500"/>
                    </a:lnTo>
                    <a:lnTo>
                      <a:pt x="648" y="500"/>
                    </a:lnTo>
                    <a:lnTo>
                      <a:pt x="650" y="498"/>
                    </a:lnTo>
                    <a:lnTo>
                      <a:pt x="650" y="494"/>
                    </a:lnTo>
                    <a:lnTo>
                      <a:pt x="652" y="494"/>
                    </a:lnTo>
                    <a:lnTo>
                      <a:pt x="652" y="498"/>
                    </a:lnTo>
                    <a:lnTo>
                      <a:pt x="652" y="498"/>
                    </a:lnTo>
                    <a:lnTo>
                      <a:pt x="654" y="500"/>
                    </a:lnTo>
                    <a:lnTo>
                      <a:pt x="658" y="504"/>
                    </a:lnTo>
                    <a:lnTo>
                      <a:pt x="658" y="504"/>
                    </a:lnTo>
                    <a:lnTo>
                      <a:pt x="660" y="504"/>
                    </a:lnTo>
                    <a:lnTo>
                      <a:pt x="670" y="508"/>
                    </a:lnTo>
                    <a:lnTo>
                      <a:pt x="670" y="508"/>
                    </a:lnTo>
                    <a:lnTo>
                      <a:pt x="670" y="508"/>
                    </a:lnTo>
                    <a:lnTo>
                      <a:pt x="692" y="512"/>
                    </a:lnTo>
                    <a:lnTo>
                      <a:pt x="700" y="514"/>
                    </a:lnTo>
                    <a:lnTo>
                      <a:pt x="700" y="514"/>
                    </a:lnTo>
                    <a:lnTo>
                      <a:pt x="702" y="516"/>
                    </a:lnTo>
                    <a:lnTo>
                      <a:pt x="704" y="516"/>
                    </a:lnTo>
                    <a:lnTo>
                      <a:pt x="710" y="516"/>
                    </a:lnTo>
                    <a:lnTo>
                      <a:pt x="710" y="516"/>
                    </a:lnTo>
                    <a:lnTo>
                      <a:pt x="712" y="516"/>
                    </a:lnTo>
                    <a:lnTo>
                      <a:pt x="720" y="516"/>
                    </a:lnTo>
                    <a:lnTo>
                      <a:pt x="724" y="518"/>
                    </a:lnTo>
                    <a:lnTo>
                      <a:pt x="724" y="518"/>
                    </a:lnTo>
                    <a:lnTo>
                      <a:pt x="726" y="518"/>
                    </a:lnTo>
                    <a:lnTo>
                      <a:pt x="726" y="518"/>
                    </a:lnTo>
                    <a:lnTo>
                      <a:pt x="728" y="518"/>
                    </a:lnTo>
                    <a:lnTo>
                      <a:pt x="736" y="512"/>
                    </a:lnTo>
                    <a:lnTo>
                      <a:pt x="744" y="508"/>
                    </a:lnTo>
                    <a:lnTo>
                      <a:pt x="744" y="508"/>
                    </a:lnTo>
                    <a:lnTo>
                      <a:pt x="744" y="508"/>
                    </a:lnTo>
                    <a:lnTo>
                      <a:pt x="750" y="502"/>
                    </a:lnTo>
                    <a:lnTo>
                      <a:pt x="756" y="502"/>
                    </a:lnTo>
                    <a:lnTo>
                      <a:pt x="764" y="506"/>
                    </a:lnTo>
                    <a:lnTo>
                      <a:pt x="764" y="506"/>
                    </a:lnTo>
                    <a:lnTo>
                      <a:pt x="766" y="506"/>
                    </a:lnTo>
                    <a:lnTo>
                      <a:pt x="772" y="506"/>
                    </a:lnTo>
                    <a:lnTo>
                      <a:pt x="776" y="512"/>
                    </a:lnTo>
                    <a:lnTo>
                      <a:pt x="780" y="518"/>
                    </a:lnTo>
                    <a:lnTo>
                      <a:pt x="780" y="518"/>
                    </a:lnTo>
                    <a:lnTo>
                      <a:pt x="784" y="520"/>
                    </a:lnTo>
                    <a:lnTo>
                      <a:pt x="792" y="520"/>
                    </a:lnTo>
                    <a:lnTo>
                      <a:pt x="792" y="522"/>
                    </a:lnTo>
                    <a:lnTo>
                      <a:pt x="796" y="532"/>
                    </a:lnTo>
                    <a:lnTo>
                      <a:pt x="800" y="542"/>
                    </a:lnTo>
                    <a:lnTo>
                      <a:pt x="800" y="542"/>
                    </a:lnTo>
                    <a:lnTo>
                      <a:pt x="800" y="542"/>
                    </a:lnTo>
                    <a:lnTo>
                      <a:pt x="806" y="548"/>
                    </a:lnTo>
                    <a:lnTo>
                      <a:pt x="806" y="548"/>
                    </a:lnTo>
                    <a:lnTo>
                      <a:pt x="808" y="550"/>
                    </a:lnTo>
                    <a:lnTo>
                      <a:pt x="818" y="550"/>
                    </a:lnTo>
                    <a:lnTo>
                      <a:pt x="818" y="550"/>
                    </a:lnTo>
                    <a:lnTo>
                      <a:pt x="818" y="550"/>
                    </a:lnTo>
                    <a:lnTo>
                      <a:pt x="832" y="550"/>
                    </a:lnTo>
                    <a:lnTo>
                      <a:pt x="842" y="552"/>
                    </a:lnTo>
                    <a:lnTo>
                      <a:pt x="852" y="556"/>
                    </a:lnTo>
                    <a:lnTo>
                      <a:pt x="858" y="562"/>
                    </a:lnTo>
                    <a:lnTo>
                      <a:pt x="862" y="570"/>
                    </a:lnTo>
                    <a:lnTo>
                      <a:pt x="862" y="572"/>
                    </a:lnTo>
                    <a:lnTo>
                      <a:pt x="860" y="572"/>
                    </a:lnTo>
                    <a:lnTo>
                      <a:pt x="856" y="570"/>
                    </a:lnTo>
                    <a:lnTo>
                      <a:pt x="856" y="570"/>
                    </a:lnTo>
                    <a:lnTo>
                      <a:pt x="852" y="568"/>
                    </a:lnTo>
                    <a:lnTo>
                      <a:pt x="850" y="568"/>
                    </a:lnTo>
                    <a:lnTo>
                      <a:pt x="850" y="568"/>
                    </a:lnTo>
                    <a:lnTo>
                      <a:pt x="846" y="568"/>
                    </a:lnTo>
                    <a:lnTo>
                      <a:pt x="846" y="570"/>
                    </a:lnTo>
                    <a:lnTo>
                      <a:pt x="844" y="576"/>
                    </a:lnTo>
                    <a:lnTo>
                      <a:pt x="840" y="580"/>
                    </a:lnTo>
                    <a:lnTo>
                      <a:pt x="840" y="580"/>
                    </a:lnTo>
                    <a:lnTo>
                      <a:pt x="838" y="582"/>
                    </a:lnTo>
                    <a:lnTo>
                      <a:pt x="836" y="588"/>
                    </a:lnTo>
                    <a:lnTo>
                      <a:pt x="836" y="596"/>
                    </a:lnTo>
                    <a:lnTo>
                      <a:pt x="830" y="596"/>
                    </a:lnTo>
                    <a:lnTo>
                      <a:pt x="824" y="598"/>
                    </a:lnTo>
                    <a:lnTo>
                      <a:pt x="824" y="598"/>
                    </a:lnTo>
                    <a:lnTo>
                      <a:pt x="822" y="600"/>
                    </a:lnTo>
                    <a:lnTo>
                      <a:pt x="822" y="602"/>
                    </a:lnTo>
                    <a:lnTo>
                      <a:pt x="822" y="608"/>
                    </a:lnTo>
                    <a:lnTo>
                      <a:pt x="822" y="608"/>
                    </a:lnTo>
                    <a:lnTo>
                      <a:pt x="822" y="608"/>
                    </a:lnTo>
                    <a:lnTo>
                      <a:pt x="820" y="612"/>
                    </a:lnTo>
                    <a:lnTo>
                      <a:pt x="820" y="618"/>
                    </a:lnTo>
                    <a:lnTo>
                      <a:pt x="820" y="618"/>
                    </a:lnTo>
                    <a:lnTo>
                      <a:pt x="822" y="622"/>
                    </a:lnTo>
                    <a:lnTo>
                      <a:pt x="826" y="624"/>
                    </a:lnTo>
                    <a:lnTo>
                      <a:pt x="826" y="624"/>
                    </a:lnTo>
                    <a:lnTo>
                      <a:pt x="828" y="624"/>
                    </a:lnTo>
                    <a:lnTo>
                      <a:pt x="828" y="624"/>
                    </a:lnTo>
                    <a:lnTo>
                      <a:pt x="830" y="624"/>
                    </a:lnTo>
                    <a:lnTo>
                      <a:pt x="836" y="620"/>
                    </a:lnTo>
                    <a:lnTo>
                      <a:pt x="836" y="620"/>
                    </a:lnTo>
                    <a:lnTo>
                      <a:pt x="838" y="620"/>
                    </a:lnTo>
                    <a:lnTo>
                      <a:pt x="844" y="616"/>
                    </a:lnTo>
                    <a:lnTo>
                      <a:pt x="850" y="614"/>
                    </a:lnTo>
                    <a:lnTo>
                      <a:pt x="864" y="610"/>
                    </a:lnTo>
                    <a:lnTo>
                      <a:pt x="880" y="608"/>
                    </a:lnTo>
                    <a:lnTo>
                      <a:pt x="880" y="608"/>
                    </a:lnTo>
                    <a:lnTo>
                      <a:pt x="882" y="606"/>
                    </a:lnTo>
                    <a:lnTo>
                      <a:pt x="882" y="606"/>
                    </a:lnTo>
                    <a:lnTo>
                      <a:pt x="884" y="602"/>
                    </a:lnTo>
                    <a:lnTo>
                      <a:pt x="882" y="600"/>
                    </a:lnTo>
                    <a:lnTo>
                      <a:pt x="882" y="600"/>
                    </a:lnTo>
                    <a:lnTo>
                      <a:pt x="882" y="600"/>
                    </a:lnTo>
                    <a:lnTo>
                      <a:pt x="884" y="598"/>
                    </a:lnTo>
                    <a:lnTo>
                      <a:pt x="884" y="598"/>
                    </a:lnTo>
                    <a:lnTo>
                      <a:pt x="882" y="594"/>
                    </a:lnTo>
                    <a:lnTo>
                      <a:pt x="880" y="594"/>
                    </a:lnTo>
                    <a:lnTo>
                      <a:pt x="884" y="590"/>
                    </a:lnTo>
                    <a:lnTo>
                      <a:pt x="898" y="590"/>
                    </a:lnTo>
                    <a:lnTo>
                      <a:pt x="908" y="590"/>
                    </a:lnTo>
                    <a:lnTo>
                      <a:pt x="908" y="590"/>
                    </a:lnTo>
                    <a:lnTo>
                      <a:pt x="910" y="590"/>
                    </a:lnTo>
                    <a:lnTo>
                      <a:pt x="916" y="586"/>
                    </a:lnTo>
                    <a:lnTo>
                      <a:pt x="920" y="582"/>
                    </a:lnTo>
                    <a:lnTo>
                      <a:pt x="934" y="572"/>
                    </a:lnTo>
                    <a:lnTo>
                      <a:pt x="984" y="572"/>
                    </a:lnTo>
                    <a:lnTo>
                      <a:pt x="984" y="572"/>
                    </a:lnTo>
                    <a:lnTo>
                      <a:pt x="986" y="572"/>
                    </a:lnTo>
                    <a:lnTo>
                      <a:pt x="998" y="566"/>
                    </a:lnTo>
                    <a:lnTo>
                      <a:pt x="998" y="566"/>
                    </a:lnTo>
                    <a:lnTo>
                      <a:pt x="998" y="566"/>
                    </a:lnTo>
                    <a:lnTo>
                      <a:pt x="1004" y="558"/>
                    </a:lnTo>
                    <a:lnTo>
                      <a:pt x="1004" y="558"/>
                    </a:lnTo>
                    <a:lnTo>
                      <a:pt x="1004" y="556"/>
                    </a:lnTo>
                    <a:lnTo>
                      <a:pt x="1004" y="552"/>
                    </a:lnTo>
                    <a:lnTo>
                      <a:pt x="1008" y="544"/>
                    </a:lnTo>
                    <a:lnTo>
                      <a:pt x="1014" y="532"/>
                    </a:lnTo>
                    <a:lnTo>
                      <a:pt x="1020" y="526"/>
                    </a:lnTo>
                    <a:lnTo>
                      <a:pt x="1024" y="530"/>
                    </a:lnTo>
                    <a:lnTo>
                      <a:pt x="1024" y="530"/>
                    </a:lnTo>
                    <a:lnTo>
                      <a:pt x="1024" y="530"/>
                    </a:lnTo>
                    <a:lnTo>
                      <a:pt x="1034" y="532"/>
                    </a:lnTo>
                    <a:lnTo>
                      <a:pt x="1036" y="536"/>
                    </a:lnTo>
                    <a:lnTo>
                      <a:pt x="1034" y="550"/>
                    </a:lnTo>
                    <a:lnTo>
                      <a:pt x="1034" y="550"/>
                    </a:lnTo>
                    <a:lnTo>
                      <a:pt x="1034" y="552"/>
                    </a:lnTo>
                    <a:lnTo>
                      <a:pt x="1036" y="558"/>
                    </a:lnTo>
                    <a:lnTo>
                      <a:pt x="1036" y="558"/>
                    </a:lnTo>
                    <a:lnTo>
                      <a:pt x="1036" y="560"/>
                    </a:lnTo>
                    <a:lnTo>
                      <a:pt x="1042" y="566"/>
                    </a:lnTo>
                    <a:lnTo>
                      <a:pt x="1046" y="570"/>
                    </a:lnTo>
                    <a:lnTo>
                      <a:pt x="1046" y="570"/>
                    </a:lnTo>
                    <a:lnTo>
                      <a:pt x="1048" y="572"/>
                    </a:lnTo>
                    <a:lnTo>
                      <a:pt x="1048" y="572"/>
                    </a:lnTo>
                    <a:lnTo>
                      <a:pt x="1050" y="572"/>
                    </a:lnTo>
                    <a:lnTo>
                      <a:pt x="1064" y="568"/>
                    </a:lnTo>
                    <a:lnTo>
                      <a:pt x="1064" y="568"/>
                    </a:lnTo>
                    <a:lnTo>
                      <a:pt x="1064" y="568"/>
                    </a:lnTo>
                    <a:lnTo>
                      <a:pt x="1074" y="564"/>
                    </a:lnTo>
                    <a:lnTo>
                      <a:pt x="1082" y="560"/>
                    </a:lnTo>
                    <a:lnTo>
                      <a:pt x="1084" y="560"/>
                    </a:lnTo>
                    <a:lnTo>
                      <a:pt x="1084" y="562"/>
                    </a:lnTo>
                    <a:lnTo>
                      <a:pt x="1074" y="564"/>
                    </a:lnTo>
                    <a:lnTo>
                      <a:pt x="1074" y="564"/>
                    </a:lnTo>
                    <a:lnTo>
                      <a:pt x="1074" y="566"/>
                    </a:lnTo>
                    <a:lnTo>
                      <a:pt x="1062" y="572"/>
                    </a:lnTo>
                    <a:lnTo>
                      <a:pt x="1062" y="572"/>
                    </a:lnTo>
                    <a:lnTo>
                      <a:pt x="1062" y="574"/>
                    </a:lnTo>
                    <a:lnTo>
                      <a:pt x="1058" y="580"/>
                    </a:lnTo>
                    <a:lnTo>
                      <a:pt x="1058" y="580"/>
                    </a:lnTo>
                    <a:lnTo>
                      <a:pt x="1058" y="584"/>
                    </a:lnTo>
                    <a:lnTo>
                      <a:pt x="1060" y="590"/>
                    </a:lnTo>
                    <a:lnTo>
                      <a:pt x="1060" y="590"/>
                    </a:lnTo>
                    <a:lnTo>
                      <a:pt x="1060" y="594"/>
                    </a:lnTo>
                    <a:lnTo>
                      <a:pt x="1070" y="598"/>
                    </a:lnTo>
                    <a:lnTo>
                      <a:pt x="1070" y="598"/>
                    </a:lnTo>
                    <a:lnTo>
                      <a:pt x="1072" y="600"/>
                    </a:lnTo>
                    <a:lnTo>
                      <a:pt x="1072" y="600"/>
                    </a:lnTo>
                    <a:lnTo>
                      <a:pt x="1074" y="598"/>
                    </a:lnTo>
                    <a:lnTo>
                      <a:pt x="1080" y="592"/>
                    </a:lnTo>
                    <a:lnTo>
                      <a:pt x="1088" y="586"/>
                    </a:lnTo>
                    <a:lnTo>
                      <a:pt x="1094" y="580"/>
                    </a:lnTo>
                    <a:lnTo>
                      <a:pt x="1100" y="580"/>
                    </a:lnTo>
                    <a:lnTo>
                      <a:pt x="1100" y="580"/>
                    </a:lnTo>
                    <a:lnTo>
                      <a:pt x="1102" y="580"/>
                    </a:lnTo>
                    <a:lnTo>
                      <a:pt x="1116" y="574"/>
                    </a:lnTo>
                    <a:lnTo>
                      <a:pt x="1126" y="570"/>
                    </a:lnTo>
                    <a:lnTo>
                      <a:pt x="1126" y="570"/>
                    </a:lnTo>
                    <a:lnTo>
                      <a:pt x="1128" y="570"/>
                    </a:lnTo>
                    <a:lnTo>
                      <a:pt x="1132" y="566"/>
                    </a:lnTo>
                    <a:lnTo>
                      <a:pt x="1132" y="566"/>
                    </a:lnTo>
                    <a:lnTo>
                      <a:pt x="1132" y="566"/>
                    </a:lnTo>
                    <a:lnTo>
                      <a:pt x="1136" y="558"/>
                    </a:lnTo>
                    <a:lnTo>
                      <a:pt x="1140" y="558"/>
                    </a:lnTo>
                    <a:lnTo>
                      <a:pt x="1148" y="558"/>
                    </a:lnTo>
                    <a:lnTo>
                      <a:pt x="1148" y="558"/>
                    </a:lnTo>
                    <a:lnTo>
                      <a:pt x="1152" y="556"/>
                    </a:lnTo>
                    <a:lnTo>
                      <a:pt x="1152" y="554"/>
                    </a:lnTo>
                    <a:lnTo>
                      <a:pt x="1152" y="546"/>
                    </a:lnTo>
                    <a:lnTo>
                      <a:pt x="1152" y="546"/>
                    </a:lnTo>
                    <a:lnTo>
                      <a:pt x="1150" y="544"/>
                    </a:lnTo>
                    <a:lnTo>
                      <a:pt x="1148" y="542"/>
                    </a:lnTo>
                    <a:lnTo>
                      <a:pt x="1148" y="536"/>
                    </a:lnTo>
                    <a:lnTo>
                      <a:pt x="1148" y="536"/>
                    </a:lnTo>
                    <a:lnTo>
                      <a:pt x="1146" y="534"/>
                    </a:lnTo>
                    <a:lnTo>
                      <a:pt x="1144" y="532"/>
                    </a:lnTo>
                    <a:lnTo>
                      <a:pt x="1136" y="532"/>
                    </a:lnTo>
                    <a:lnTo>
                      <a:pt x="1136" y="532"/>
                    </a:lnTo>
                    <a:lnTo>
                      <a:pt x="1132" y="534"/>
                    </a:lnTo>
                    <a:lnTo>
                      <a:pt x="1128" y="542"/>
                    </a:lnTo>
                    <a:lnTo>
                      <a:pt x="1126" y="548"/>
                    </a:lnTo>
                    <a:lnTo>
                      <a:pt x="1122" y="548"/>
                    </a:lnTo>
                    <a:lnTo>
                      <a:pt x="1106" y="548"/>
                    </a:lnTo>
                    <a:lnTo>
                      <a:pt x="1094" y="546"/>
                    </a:lnTo>
                    <a:lnTo>
                      <a:pt x="1086" y="538"/>
                    </a:lnTo>
                    <a:lnTo>
                      <a:pt x="1082" y="532"/>
                    </a:lnTo>
                    <a:lnTo>
                      <a:pt x="1082" y="530"/>
                    </a:lnTo>
                    <a:lnTo>
                      <a:pt x="1084" y="524"/>
                    </a:lnTo>
                    <a:lnTo>
                      <a:pt x="1084" y="524"/>
                    </a:lnTo>
                    <a:lnTo>
                      <a:pt x="1084" y="520"/>
                    </a:lnTo>
                    <a:lnTo>
                      <a:pt x="1082" y="516"/>
                    </a:lnTo>
                    <a:lnTo>
                      <a:pt x="1086" y="516"/>
                    </a:lnTo>
                    <a:lnTo>
                      <a:pt x="1086" y="516"/>
                    </a:lnTo>
                    <a:lnTo>
                      <a:pt x="1090" y="514"/>
                    </a:lnTo>
                    <a:lnTo>
                      <a:pt x="1094" y="508"/>
                    </a:lnTo>
                    <a:lnTo>
                      <a:pt x="1094" y="508"/>
                    </a:lnTo>
                    <a:lnTo>
                      <a:pt x="1094" y="504"/>
                    </a:lnTo>
                    <a:lnTo>
                      <a:pt x="1090" y="496"/>
                    </a:lnTo>
                    <a:lnTo>
                      <a:pt x="1090" y="496"/>
                    </a:lnTo>
                    <a:lnTo>
                      <a:pt x="1088" y="494"/>
                    </a:lnTo>
                    <a:lnTo>
                      <a:pt x="1076" y="490"/>
                    </a:lnTo>
                    <a:lnTo>
                      <a:pt x="1076" y="490"/>
                    </a:lnTo>
                    <a:lnTo>
                      <a:pt x="1076" y="490"/>
                    </a:lnTo>
                    <a:lnTo>
                      <a:pt x="1060" y="488"/>
                    </a:lnTo>
                    <a:lnTo>
                      <a:pt x="1060" y="488"/>
                    </a:lnTo>
                    <a:lnTo>
                      <a:pt x="1060" y="488"/>
                    </a:lnTo>
                    <a:lnTo>
                      <a:pt x="1060" y="488"/>
                    </a:lnTo>
                    <a:lnTo>
                      <a:pt x="1058" y="488"/>
                    </a:lnTo>
                    <a:lnTo>
                      <a:pt x="1050" y="492"/>
                    </a:lnTo>
                    <a:lnTo>
                      <a:pt x="1050" y="492"/>
                    </a:lnTo>
                    <a:lnTo>
                      <a:pt x="1048" y="492"/>
                    </a:lnTo>
                    <a:lnTo>
                      <a:pt x="1044" y="496"/>
                    </a:lnTo>
                    <a:lnTo>
                      <a:pt x="1028" y="502"/>
                    </a:lnTo>
                    <a:lnTo>
                      <a:pt x="1028" y="502"/>
                    </a:lnTo>
                    <a:lnTo>
                      <a:pt x="1028" y="502"/>
                    </a:lnTo>
                    <a:lnTo>
                      <a:pt x="1024" y="504"/>
                    </a:lnTo>
                    <a:lnTo>
                      <a:pt x="1032" y="496"/>
                    </a:lnTo>
                    <a:lnTo>
                      <a:pt x="1044" y="494"/>
                    </a:lnTo>
                    <a:lnTo>
                      <a:pt x="1044" y="494"/>
                    </a:lnTo>
                    <a:lnTo>
                      <a:pt x="1046" y="492"/>
                    </a:lnTo>
                    <a:lnTo>
                      <a:pt x="1054" y="482"/>
                    </a:lnTo>
                    <a:lnTo>
                      <a:pt x="1066" y="478"/>
                    </a:lnTo>
                    <a:lnTo>
                      <a:pt x="1090" y="476"/>
                    </a:lnTo>
                    <a:lnTo>
                      <a:pt x="1108" y="476"/>
                    </a:lnTo>
                    <a:lnTo>
                      <a:pt x="1130" y="480"/>
                    </a:lnTo>
                    <a:lnTo>
                      <a:pt x="1130" y="480"/>
                    </a:lnTo>
                    <a:lnTo>
                      <a:pt x="1130" y="480"/>
                    </a:lnTo>
                    <a:lnTo>
                      <a:pt x="1130" y="480"/>
                    </a:lnTo>
                    <a:lnTo>
                      <a:pt x="1132" y="480"/>
                    </a:lnTo>
                    <a:lnTo>
                      <a:pt x="1152" y="476"/>
                    </a:lnTo>
                    <a:lnTo>
                      <a:pt x="1152" y="476"/>
                    </a:lnTo>
                    <a:lnTo>
                      <a:pt x="1152" y="476"/>
                    </a:lnTo>
                    <a:lnTo>
                      <a:pt x="1166" y="464"/>
                    </a:lnTo>
                    <a:lnTo>
                      <a:pt x="1166" y="464"/>
                    </a:lnTo>
                    <a:lnTo>
                      <a:pt x="1168" y="464"/>
                    </a:lnTo>
                    <a:lnTo>
                      <a:pt x="1174" y="456"/>
                    </a:lnTo>
                    <a:lnTo>
                      <a:pt x="1190" y="456"/>
                    </a:lnTo>
                    <a:lnTo>
                      <a:pt x="1190" y="456"/>
                    </a:lnTo>
                    <a:lnTo>
                      <a:pt x="1192" y="456"/>
                    </a:lnTo>
                    <a:lnTo>
                      <a:pt x="1200" y="450"/>
                    </a:lnTo>
                    <a:lnTo>
                      <a:pt x="1200" y="450"/>
                    </a:lnTo>
                    <a:lnTo>
                      <a:pt x="1202" y="450"/>
                    </a:lnTo>
                    <a:lnTo>
                      <a:pt x="1208" y="442"/>
                    </a:lnTo>
                    <a:lnTo>
                      <a:pt x="1208" y="442"/>
                    </a:lnTo>
                    <a:lnTo>
                      <a:pt x="1210" y="440"/>
                    </a:lnTo>
                    <a:lnTo>
                      <a:pt x="1212" y="428"/>
                    </a:lnTo>
                    <a:lnTo>
                      <a:pt x="1212" y="428"/>
                    </a:lnTo>
                    <a:lnTo>
                      <a:pt x="1212" y="426"/>
                    </a:lnTo>
                    <a:lnTo>
                      <a:pt x="1210" y="412"/>
                    </a:lnTo>
                    <a:lnTo>
                      <a:pt x="1210" y="412"/>
                    </a:lnTo>
                    <a:lnTo>
                      <a:pt x="1208" y="410"/>
                    </a:lnTo>
                    <a:lnTo>
                      <a:pt x="1196" y="404"/>
                    </a:lnTo>
                    <a:lnTo>
                      <a:pt x="1196" y="404"/>
                    </a:lnTo>
                    <a:lnTo>
                      <a:pt x="1194" y="404"/>
                    </a:lnTo>
                    <a:lnTo>
                      <a:pt x="1190" y="404"/>
                    </a:lnTo>
                    <a:lnTo>
                      <a:pt x="1188" y="398"/>
                    </a:lnTo>
                    <a:lnTo>
                      <a:pt x="1188" y="398"/>
                    </a:lnTo>
                    <a:lnTo>
                      <a:pt x="1186" y="396"/>
                    </a:lnTo>
                    <a:lnTo>
                      <a:pt x="1184" y="394"/>
                    </a:lnTo>
                    <a:lnTo>
                      <a:pt x="1184" y="394"/>
                    </a:lnTo>
                    <a:lnTo>
                      <a:pt x="1184" y="394"/>
                    </a:lnTo>
                    <a:lnTo>
                      <a:pt x="1180" y="396"/>
                    </a:lnTo>
                    <a:lnTo>
                      <a:pt x="1182" y="390"/>
                    </a:lnTo>
                    <a:lnTo>
                      <a:pt x="1182" y="390"/>
                    </a:lnTo>
                    <a:lnTo>
                      <a:pt x="1182" y="388"/>
                    </a:lnTo>
                    <a:lnTo>
                      <a:pt x="1182" y="388"/>
                    </a:lnTo>
                    <a:lnTo>
                      <a:pt x="1182" y="384"/>
                    </a:lnTo>
                    <a:lnTo>
                      <a:pt x="1178" y="384"/>
                    </a:lnTo>
                    <a:lnTo>
                      <a:pt x="1178" y="384"/>
                    </a:lnTo>
                    <a:lnTo>
                      <a:pt x="1172" y="384"/>
                    </a:lnTo>
                    <a:lnTo>
                      <a:pt x="1162" y="380"/>
                    </a:lnTo>
                    <a:lnTo>
                      <a:pt x="1150" y="376"/>
                    </a:lnTo>
                    <a:lnTo>
                      <a:pt x="1144" y="374"/>
                    </a:lnTo>
                    <a:lnTo>
                      <a:pt x="1144" y="372"/>
                    </a:lnTo>
                    <a:lnTo>
                      <a:pt x="1144" y="372"/>
                    </a:lnTo>
                    <a:lnTo>
                      <a:pt x="1144" y="370"/>
                    </a:lnTo>
                    <a:lnTo>
                      <a:pt x="1142" y="366"/>
                    </a:lnTo>
                    <a:lnTo>
                      <a:pt x="1142" y="366"/>
                    </a:lnTo>
                    <a:lnTo>
                      <a:pt x="1140" y="364"/>
                    </a:lnTo>
                    <a:lnTo>
                      <a:pt x="1128" y="356"/>
                    </a:lnTo>
                    <a:lnTo>
                      <a:pt x="1126" y="354"/>
                    </a:lnTo>
                    <a:lnTo>
                      <a:pt x="1130" y="350"/>
                    </a:lnTo>
                    <a:lnTo>
                      <a:pt x="1130" y="350"/>
                    </a:lnTo>
                    <a:lnTo>
                      <a:pt x="1130" y="346"/>
                    </a:lnTo>
                    <a:lnTo>
                      <a:pt x="1128" y="334"/>
                    </a:lnTo>
                    <a:lnTo>
                      <a:pt x="1126" y="324"/>
                    </a:lnTo>
                    <a:lnTo>
                      <a:pt x="1126" y="324"/>
                    </a:lnTo>
                    <a:lnTo>
                      <a:pt x="1124" y="322"/>
                    </a:lnTo>
                    <a:lnTo>
                      <a:pt x="1116" y="318"/>
                    </a:lnTo>
                    <a:lnTo>
                      <a:pt x="1114" y="312"/>
                    </a:lnTo>
                    <a:lnTo>
                      <a:pt x="1114" y="312"/>
                    </a:lnTo>
                    <a:lnTo>
                      <a:pt x="1114" y="310"/>
                    </a:lnTo>
                    <a:lnTo>
                      <a:pt x="1102" y="294"/>
                    </a:lnTo>
                    <a:lnTo>
                      <a:pt x="1094" y="280"/>
                    </a:lnTo>
                    <a:lnTo>
                      <a:pt x="1086" y="270"/>
                    </a:lnTo>
                    <a:lnTo>
                      <a:pt x="1086" y="270"/>
                    </a:lnTo>
                    <a:lnTo>
                      <a:pt x="1082" y="268"/>
                    </a:lnTo>
                    <a:lnTo>
                      <a:pt x="1082" y="268"/>
                    </a:lnTo>
                    <a:lnTo>
                      <a:pt x="1082" y="268"/>
                    </a:lnTo>
                    <a:lnTo>
                      <a:pt x="1082" y="268"/>
                    </a:lnTo>
                    <a:lnTo>
                      <a:pt x="1080" y="268"/>
                    </a:lnTo>
                    <a:lnTo>
                      <a:pt x="1074" y="274"/>
                    </a:lnTo>
                    <a:lnTo>
                      <a:pt x="1074" y="274"/>
                    </a:lnTo>
                    <a:lnTo>
                      <a:pt x="1074" y="274"/>
                    </a:lnTo>
                    <a:lnTo>
                      <a:pt x="1066" y="284"/>
                    </a:lnTo>
                    <a:lnTo>
                      <a:pt x="1066" y="284"/>
                    </a:lnTo>
                    <a:lnTo>
                      <a:pt x="1066" y="286"/>
                    </a:lnTo>
                    <a:lnTo>
                      <a:pt x="1066" y="294"/>
                    </a:lnTo>
                    <a:lnTo>
                      <a:pt x="1056" y="304"/>
                    </a:lnTo>
                    <a:lnTo>
                      <a:pt x="1044" y="314"/>
                    </a:lnTo>
                    <a:lnTo>
                      <a:pt x="1036" y="310"/>
                    </a:lnTo>
                    <a:lnTo>
                      <a:pt x="1030" y="302"/>
                    </a:lnTo>
                    <a:lnTo>
                      <a:pt x="1030" y="302"/>
                    </a:lnTo>
                    <a:lnTo>
                      <a:pt x="1028" y="302"/>
                    </a:lnTo>
                    <a:lnTo>
                      <a:pt x="1020" y="300"/>
                    </a:lnTo>
                    <a:lnTo>
                      <a:pt x="1020" y="296"/>
                    </a:lnTo>
                    <a:lnTo>
                      <a:pt x="1020" y="296"/>
                    </a:lnTo>
                    <a:lnTo>
                      <a:pt x="1020" y="294"/>
                    </a:lnTo>
                    <a:lnTo>
                      <a:pt x="1016" y="284"/>
                    </a:lnTo>
                    <a:lnTo>
                      <a:pt x="1016" y="272"/>
                    </a:lnTo>
                    <a:lnTo>
                      <a:pt x="1018" y="264"/>
                    </a:lnTo>
                    <a:lnTo>
                      <a:pt x="1018" y="264"/>
                    </a:lnTo>
                    <a:lnTo>
                      <a:pt x="1018" y="260"/>
                    </a:lnTo>
                    <a:lnTo>
                      <a:pt x="1018" y="260"/>
                    </a:lnTo>
                    <a:lnTo>
                      <a:pt x="1016" y="258"/>
                    </a:lnTo>
                    <a:lnTo>
                      <a:pt x="996" y="256"/>
                    </a:lnTo>
                    <a:lnTo>
                      <a:pt x="986" y="248"/>
                    </a:lnTo>
                    <a:lnTo>
                      <a:pt x="980" y="238"/>
                    </a:lnTo>
                    <a:lnTo>
                      <a:pt x="980" y="238"/>
                    </a:lnTo>
                    <a:lnTo>
                      <a:pt x="978" y="238"/>
                    </a:lnTo>
                    <a:lnTo>
                      <a:pt x="966" y="228"/>
                    </a:lnTo>
                    <a:lnTo>
                      <a:pt x="954" y="222"/>
                    </a:lnTo>
                    <a:lnTo>
                      <a:pt x="954" y="222"/>
                    </a:lnTo>
                    <a:lnTo>
                      <a:pt x="952" y="220"/>
                    </a:lnTo>
                    <a:lnTo>
                      <a:pt x="952" y="220"/>
                    </a:lnTo>
                    <a:lnTo>
                      <a:pt x="950" y="222"/>
                    </a:lnTo>
                    <a:lnTo>
                      <a:pt x="944" y="228"/>
                    </a:lnTo>
                    <a:lnTo>
                      <a:pt x="934" y="230"/>
                    </a:lnTo>
                    <a:lnTo>
                      <a:pt x="926" y="228"/>
                    </a:lnTo>
                    <a:lnTo>
                      <a:pt x="912" y="224"/>
                    </a:lnTo>
                    <a:lnTo>
                      <a:pt x="912" y="224"/>
                    </a:lnTo>
                    <a:lnTo>
                      <a:pt x="912" y="222"/>
                    </a:lnTo>
                    <a:lnTo>
                      <a:pt x="896" y="222"/>
                    </a:lnTo>
                    <a:lnTo>
                      <a:pt x="896" y="222"/>
                    </a:lnTo>
                    <a:lnTo>
                      <a:pt x="894" y="224"/>
                    </a:lnTo>
                    <a:lnTo>
                      <a:pt x="892" y="226"/>
                    </a:lnTo>
                    <a:lnTo>
                      <a:pt x="888" y="238"/>
                    </a:lnTo>
                    <a:lnTo>
                      <a:pt x="888" y="238"/>
                    </a:lnTo>
                    <a:lnTo>
                      <a:pt x="890" y="242"/>
                    </a:lnTo>
                    <a:lnTo>
                      <a:pt x="896" y="250"/>
                    </a:lnTo>
                    <a:lnTo>
                      <a:pt x="894" y="264"/>
                    </a:lnTo>
                    <a:lnTo>
                      <a:pt x="894" y="264"/>
                    </a:lnTo>
                    <a:lnTo>
                      <a:pt x="894" y="264"/>
                    </a:lnTo>
                    <a:lnTo>
                      <a:pt x="896" y="276"/>
                    </a:lnTo>
                    <a:lnTo>
                      <a:pt x="896" y="284"/>
                    </a:lnTo>
                    <a:lnTo>
                      <a:pt x="888" y="294"/>
                    </a:lnTo>
                    <a:lnTo>
                      <a:pt x="884" y="300"/>
                    </a:lnTo>
                    <a:lnTo>
                      <a:pt x="884" y="300"/>
                    </a:lnTo>
                    <a:lnTo>
                      <a:pt x="882" y="300"/>
                    </a:lnTo>
                    <a:lnTo>
                      <a:pt x="880" y="306"/>
                    </a:lnTo>
                    <a:lnTo>
                      <a:pt x="880" y="306"/>
                    </a:lnTo>
                    <a:lnTo>
                      <a:pt x="882" y="308"/>
                    </a:lnTo>
                    <a:lnTo>
                      <a:pt x="882" y="310"/>
                    </a:lnTo>
                    <a:lnTo>
                      <a:pt x="892" y="316"/>
                    </a:lnTo>
                    <a:lnTo>
                      <a:pt x="902" y="322"/>
                    </a:lnTo>
                    <a:lnTo>
                      <a:pt x="910" y="338"/>
                    </a:lnTo>
                    <a:lnTo>
                      <a:pt x="910" y="354"/>
                    </a:lnTo>
                    <a:lnTo>
                      <a:pt x="904" y="364"/>
                    </a:lnTo>
                    <a:lnTo>
                      <a:pt x="896" y="374"/>
                    </a:lnTo>
                    <a:lnTo>
                      <a:pt x="876" y="378"/>
                    </a:lnTo>
                    <a:lnTo>
                      <a:pt x="876" y="378"/>
                    </a:lnTo>
                    <a:lnTo>
                      <a:pt x="876" y="378"/>
                    </a:lnTo>
                    <a:lnTo>
                      <a:pt x="868" y="382"/>
                    </a:lnTo>
                    <a:lnTo>
                      <a:pt x="868" y="382"/>
                    </a:lnTo>
                    <a:lnTo>
                      <a:pt x="866" y="384"/>
                    </a:lnTo>
                    <a:lnTo>
                      <a:pt x="866" y="388"/>
                    </a:lnTo>
                    <a:lnTo>
                      <a:pt x="874" y="406"/>
                    </a:lnTo>
                    <a:lnTo>
                      <a:pt x="878" y="418"/>
                    </a:lnTo>
                    <a:lnTo>
                      <a:pt x="882" y="434"/>
                    </a:lnTo>
                    <a:lnTo>
                      <a:pt x="882" y="440"/>
                    </a:lnTo>
                    <a:lnTo>
                      <a:pt x="878" y="446"/>
                    </a:lnTo>
                    <a:lnTo>
                      <a:pt x="868" y="452"/>
                    </a:lnTo>
                    <a:lnTo>
                      <a:pt x="864" y="448"/>
                    </a:lnTo>
                    <a:lnTo>
                      <a:pt x="858" y="446"/>
                    </a:lnTo>
                    <a:lnTo>
                      <a:pt x="848" y="434"/>
                    </a:lnTo>
                    <a:lnTo>
                      <a:pt x="838" y="422"/>
                    </a:lnTo>
                    <a:lnTo>
                      <a:pt x="838" y="416"/>
                    </a:lnTo>
                    <a:lnTo>
                      <a:pt x="838" y="412"/>
                    </a:lnTo>
                    <a:lnTo>
                      <a:pt x="838" y="398"/>
                    </a:lnTo>
                    <a:lnTo>
                      <a:pt x="838" y="398"/>
                    </a:lnTo>
                    <a:lnTo>
                      <a:pt x="838" y="398"/>
                    </a:lnTo>
                    <a:lnTo>
                      <a:pt x="836" y="378"/>
                    </a:lnTo>
                    <a:lnTo>
                      <a:pt x="836" y="378"/>
                    </a:lnTo>
                    <a:lnTo>
                      <a:pt x="834" y="376"/>
                    </a:lnTo>
                    <a:lnTo>
                      <a:pt x="832" y="374"/>
                    </a:lnTo>
                    <a:lnTo>
                      <a:pt x="820" y="374"/>
                    </a:lnTo>
                    <a:lnTo>
                      <a:pt x="810" y="374"/>
                    </a:lnTo>
                    <a:lnTo>
                      <a:pt x="804" y="372"/>
                    </a:lnTo>
                    <a:lnTo>
                      <a:pt x="804" y="372"/>
                    </a:lnTo>
                    <a:lnTo>
                      <a:pt x="802" y="372"/>
                    </a:lnTo>
                    <a:lnTo>
                      <a:pt x="794" y="372"/>
                    </a:lnTo>
                    <a:lnTo>
                      <a:pt x="776" y="364"/>
                    </a:lnTo>
                    <a:lnTo>
                      <a:pt x="760" y="356"/>
                    </a:lnTo>
                    <a:lnTo>
                      <a:pt x="746" y="342"/>
                    </a:lnTo>
                    <a:lnTo>
                      <a:pt x="746" y="342"/>
                    </a:lnTo>
                    <a:lnTo>
                      <a:pt x="744" y="340"/>
                    </a:lnTo>
                    <a:lnTo>
                      <a:pt x="730" y="340"/>
                    </a:lnTo>
                    <a:lnTo>
                      <a:pt x="718" y="334"/>
                    </a:lnTo>
                    <a:lnTo>
                      <a:pt x="718" y="334"/>
                    </a:lnTo>
                    <a:lnTo>
                      <a:pt x="718" y="334"/>
                    </a:lnTo>
                    <a:lnTo>
                      <a:pt x="702" y="334"/>
                    </a:lnTo>
                    <a:lnTo>
                      <a:pt x="702" y="334"/>
                    </a:lnTo>
                    <a:lnTo>
                      <a:pt x="700" y="334"/>
                    </a:lnTo>
                    <a:lnTo>
                      <a:pt x="692" y="336"/>
                    </a:lnTo>
                    <a:lnTo>
                      <a:pt x="686" y="316"/>
                    </a:lnTo>
                    <a:lnTo>
                      <a:pt x="686" y="316"/>
                    </a:lnTo>
                    <a:lnTo>
                      <a:pt x="686" y="316"/>
                    </a:lnTo>
                    <a:lnTo>
                      <a:pt x="682" y="310"/>
                    </a:lnTo>
                    <a:lnTo>
                      <a:pt x="682" y="310"/>
                    </a:lnTo>
                    <a:lnTo>
                      <a:pt x="680" y="306"/>
                    </a:lnTo>
                    <a:lnTo>
                      <a:pt x="672" y="306"/>
                    </a:lnTo>
                    <a:lnTo>
                      <a:pt x="672" y="306"/>
                    </a:lnTo>
                    <a:lnTo>
                      <a:pt x="670" y="306"/>
                    </a:lnTo>
                    <a:lnTo>
                      <a:pt x="664" y="306"/>
                    </a:lnTo>
                    <a:lnTo>
                      <a:pt x="664" y="302"/>
                    </a:lnTo>
                    <a:lnTo>
                      <a:pt x="664" y="302"/>
                    </a:lnTo>
                    <a:lnTo>
                      <a:pt x="664" y="302"/>
                    </a:lnTo>
                    <a:lnTo>
                      <a:pt x="662" y="300"/>
                    </a:lnTo>
                    <a:lnTo>
                      <a:pt x="668" y="264"/>
                    </a:lnTo>
                    <a:lnTo>
                      <a:pt x="682" y="238"/>
                    </a:lnTo>
                    <a:lnTo>
                      <a:pt x="700" y="224"/>
                    </a:lnTo>
                    <a:lnTo>
                      <a:pt x="714" y="220"/>
                    </a:lnTo>
                    <a:lnTo>
                      <a:pt x="714" y="220"/>
                    </a:lnTo>
                    <a:lnTo>
                      <a:pt x="718" y="218"/>
                    </a:lnTo>
                    <a:lnTo>
                      <a:pt x="718" y="216"/>
                    </a:lnTo>
                    <a:lnTo>
                      <a:pt x="716" y="206"/>
                    </a:lnTo>
                    <a:lnTo>
                      <a:pt x="716" y="206"/>
                    </a:lnTo>
                    <a:lnTo>
                      <a:pt x="714" y="204"/>
                    </a:lnTo>
                    <a:lnTo>
                      <a:pt x="712" y="204"/>
                    </a:lnTo>
                    <a:lnTo>
                      <a:pt x="722" y="202"/>
                    </a:lnTo>
                    <a:lnTo>
                      <a:pt x="722" y="202"/>
                    </a:lnTo>
                    <a:lnTo>
                      <a:pt x="724" y="200"/>
                    </a:lnTo>
                    <a:lnTo>
                      <a:pt x="724" y="198"/>
                    </a:lnTo>
                    <a:lnTo>
                      <a:pt x="724" y="196"/>
                    </a:lnTo>
                    <a:lnTo>
                      <a:pt x="726" y="196"/>
                    </a:lnTo>
                    <a:lnTo>
                      <a:pt x="726" y="196"/>
                    </a:lnTo>
                    <a:lnTo>
                      <a:pt x="728" y="196"/>
                    </a:lnTo>
                    <a:lnTo>
                      <a:pt x="736" y="196"/>
                    </a:lnTo>
                    <a:lnTo>
                      <a:pt x="736" y="196"/>
                    </a:lnTo>
                    <a:lnTo>
                      <a:pt x="736" y="196"/>
                    </a:lnTo>
                    <a:lnTo>
                      <a:pt x="744" y="194"/>
                    </a:lnTo>
                    <a:lnTo>
                      <a:pt x="744" y="194"/>
                    </a:lnTo>
                    <a:lnTo>
                      <a:pt x="746" y="194"/>
                    </a:lnTo>
                    <a:lnTo>
                      <a:pt x="754" y="190"/>
                    </a:lnTo>
                    <a:lnTo>
                      <a:pt x="754" y="190"/>
                    </a:lnTo>
                    <a:lnTo>
                      <a:pt x="756" y="188"/>
                    </a:lnTo>
                    <a:lnTo>
                      <a:pt x="764" y="178"/>
                    </a:lnTo>
                    <a:lnTo>
                      <a:pt x="768" y="168"/>
                    </a:lnTo>
                    <a:lnTo>
                      <a:pt x="768" y="168"/>
                    </a:lnTo>
                    <a:lnTo>
                      <a:pt x="770" y="166"/>
                    </a:lnTo>
                    <a:lnTo>
                      <a:pt x="770" y="166"/>
                    </a:lnTo>
                    <a:lnTo>
                      <a:pt x="768" y="162"/>
                    </a:lnTo>
                    <a:lnTo>
                      <a:pt x="768" y="162"/>
                    </a:lnTo>
                    <a:lnTo>
                      <a:pt x="768" y="162"/>
                    </a:lnTo>
                    <a:lnTo>
                      <a:pt x="770" y="162"/>
                    </a:lnTo>
                    <a:lnTo>
                      <a:pt x="778" y="154"/>
                    </a:lnTo>
                    <a:lnTo>
                      <a:pt x="778" y="154"/>
                    </a:lnTo>
                    <a:lnTo>
                      <a:pt x="778" y="154"/>
                    </a:lnTo>
                    <a:lnTo>
                      <a:pt x="784" y="144"/>
                    </a:lnTo>
                    <a:lnTo>
                      <a:pt x="784" y="144"/>
                    </a:lnTo>
                    <a:lnTo>
                      <a:pt x="784" y="142"/>
                    </a:lnTo>
                    <a:lnTo>
                      <a:pt x="782" y="140"/>
                    </a:lnTo>
                    <a:lnTo>
                      <a:pt x="780" y="136"/>
                    </a:lnTo>
                    <a:lnTo>
                      <a:pt x="780" y="136"/>
                    </a:lnTo>
                    <a:lnTo>
                      <a:pt x="786" y="136"/>
                    </a:lnTo>
                    <a:lnTo>
                      <a:pt x="794" y="146"/>
                    </a:lnTo>
                    <a:lnTo>
                      <a:pt x="794" y="146"/>
                    </a:lnTo>
                    <a:lnTo>
                      <a:pt x="798" y="146"/>
                    </a:lnTo>
                    <a:lnTo>
                      <a:pt x="798" y="146"/>
                    </a:lnTo>
                    <a:lnTo>
                      <a:pt x="800" y="146"/>
                    </a:lnTo>
                    <a:lnTo>
                      <a:pt x="806" y="142"/>
                    </a:lnTo>
                    <a:lnTo>
                      <a:pt x="806" y="142"/>
                    </a:lnTo>
                    <a:lnTo>
                      <a:pt x="808" y="140"/>
                    </a:lnTo>
                    <a:lnTo>
                      <a:pt x="810" y="138"/>
                    </a:lnTo>
                    <a:lnTo>
                      <a:pt x="818" y="142"/>
                    </a:lnTo>
                    <a:lnTo>
                      <a:pt x="818" y="142"/>
                    </a:lnTo>
                    <a:lnTo>
                      <a:pt x="820" y="144"/>
                    </a:lnTo>
                    <a:lnTo>
                      <a:pt x="820" y="144"/>
                    </a:lnTo>
                    <a:lnTo>
                      <a:pt x="822" y="142"/>
                    </a:lnTo>
                    <a:lnTo>
                      <a:pt x="832" y="138"/>
                    </a:lnTo>
                    <a:lnTo>
                      <a:pt x="832" y="138"/>
                    </a:lnTo>
                    <a:lnTo>
                      <a:pt x="832" y="136"/>
                    </a:lnTo>
                    <a:lnTo>
                      <a:pt x="842" y="128"/>
                    </a:lnTo>
                    <a:lnTo>
                      <a:pt x="842" y="128"/>
                    </a:lnTo>
                    <a:lnTo>
                      <a:pt x="844" y="128"/>
                    </a:lnTo>
                    <a:lnTo>
                      <a:pt x="850" y="118"/>
                    </a:lnTo>
                    <a:lnTo>
                      <a:pt x="850" y="118"/>
                    </a:lnTo>
                    <a:lnTo>
                      <a:pt x="852" y="116"/>
                    </a:lnTo>
                    <a:lnTo>
                      <a:pt x="850" y="114"/>
                    </a:lnTo>
                    <a:lnTo>
                      <a:pt x="846" y="104"/>
                    </a:lnTo>
                    <a:lnTo>
                      <a:pt x="846" y="104"/>
                    </a:lnTo>
                    <a:lnTo>
                      <a:pt x="846" y="102"/>
                    </a:lnTo>
                    <a:lnTo>
                      <a:pt x="840" y="96"/>
                    </a:lnTo>
                    <a:lnTo>
                      <a:pt x="840" y="92"/>
                    </a:lnTo>
                    <a:lnTo>
                      <a:pt x="844" y="92"/>
                    </a:lnTo>
                    <a:lnTo>
                      <a:pt x="844" y="92"/>
                    </a:lnTo>
                    <a:lnTo>
                      <a:pt x="844" y="90"/>
                    </a:lnTo>
                    <a:lnTo>
                      <a:pt x="850" y="86"/>
                    </a:lnTo>
                    <a:lnTo>
                      <a:pt x="850" y="86"/>
                    </a:lnTo>
                    <a:lnTo>
                      <a:pt x="852" y="84"/>
                    </a:lnTo>
                    <a:lnTo>
                      <a:pt x="852" y="84"/>
                    </a:lnTo>
                    <a:lnTo>
                      <a:pt x="850" y="82"/>
                    </a:lnTo>
                    <a:lnTo>
                      <a:pt x="842" y="68"/>
                    </a:lnTo>
                    <a:lnTo>
                      <a:pt x="842" y="68"/>
                    </a:lnTo>
                    <a:lnTo>
                      <a:pt x="840" y="68"/>
                    </a:lnTo>
                    <a:lnTo>
                      <a:pt x="828" y="58"/>
                    </a:lnTo>
                    <a:lnTo>
                      <a:pt x="828" y="58"/>
                    </a:lnTo>
                    <a:lnTo>
                      <a:pt x="828" y="58"/>
                    </a:lnTo>
                    <a:lnTo>
                      <a:pt x="808" y="52"/>
                    </a:lnTo>
                    <a:lnTo>
                      <a:pt x="808" y="52"/>
                    </a:lnTo>
                    <a:lnTo>
                      <a:pt x="806" y="52"/>
                    </a:lnTo>
                    <a:lnTo>
                      <a:pt x="790" y="50"/>
                    </a:lnTo>
                    <a:lnTo>
                      <a:pt x="790" y="50"/>
                    </a:lnTo>
                    <a:lnTo>
                      <a:pt x="790" y="50"/>
                    </a:lnTo>
                    <a:lnTo>
                      <a:pt x="790" y="50"/>
                    </a:lnTo>
                    <a:lnTo>
                      <a:pt x="788" y="50"/>
                    </a:lnTo>
                    <a:lnTo>
                      <a:pt x="786" y="52"/>
                    </a:lnTo>
                    <a:lnTo>
                      <a:pt x="784" y="58"/>
                    </a:lnTo>
                    <a:lnTo>
                      <a:pt x="784" y="58"/>
                    </a:lnTo>
                    <a:lnTo>
                      <a:pt x="784" y="60"/>
                    </a:lnTo>
                    <a:lnTo>
                      <a:pt x="790" y="70"/>
                    </a:lnTo>
                    <a:lnTo>
                      <a:pt x="792" y="74"/>
                    </a:lnTo>
                    <a:lnTo>
                      <a:pt x="782" y="80"/>
                    </a:lnTo>
                    <a:lnTo>
                      <a:pt x="782" y="80"/>
                    </a:lnTo>
                    <a:lnTo>
                      <a:pt x="782" y="84"/>
                    </a:lnTo>
                    <a:lnTo>
                      <a:pt x="780" y="96"/>
                    </a:lnTo>
                    <a:lnTo>
                      <a:pt x="774" y="108"/>
                    </a:lnTo>
                    <a:lnTo>
                      <a:pt x="768" y="112"/>
                    </a:lnTo>
                    <a:lnTo>
                      <a:pt x="758" y="108"/>
                    </a:lnTo>
                    <a:lnTo>
                      <a:pt x="752" y="102"/>
                    </a:lnTo>
                    <a:lnTo>
                      <a:pt x="754" y="94"/>
                    </a:lnTo>
                    <a:lnTo>
                      <a:pt x="758" y="86"/>
                    </a:lnTo>
                    <a:lnTo>
                      <a:pt x="758" y="86"/>
                    </a:lnTo>
                    <a:lnTo>
                      <a:pt x="758" y="84"/>
                    </a:lnTo>
                    <a:lnTo>
                      <a:pt x="758" y="82"/>
                    </a:lnTo>
                    <a:lnTo>
                      <a:pt x="748" y="70"/>
                    </a:lnTo>
                    <a:lnTo>
                      <a:pt x="748" y="70"/>
                    </a:lnTo>
                    <a:lnTo>
                      <a:pt x="748" y="70"/>
                    </a:lnTo>
                    <a:lnTo>
                      <a:pt x="736" y="66"/>
                    </a:lnTo>
                    <a:lnTo>
                      <a:pt x="736" y="66"/>
                    </a:lnTo>
                    <a:lnTo>
                      <a:pt x="736" y="66"/>
                    </a:lnTo>
                    <a:lnTo>
                      <a:pt x="736" y="66"/>
                    </a:lnTo>
                    <a:lnTo>
                      <a:pt x="732" y="66"/>
                    </a:lnTo>
                    <a:lnTo>
                      <a:pt x="726" y="74"/>
                    </a:lnTo>
                    <a:lnTo>
                      <a:pt x="726" y="74"/>
                    </a:lnTo>
                    <a:lnTo>
                      <a:pt x="726" y="76"/>
                    </a:lnTo>
                    <a:lnTo>
                      <a:pt x="726" y="78"/>
                    </a:lnTo>
                    <a:lnTo>
                      <a:pt x="730" y="84"/>
                    </a:lnTo>
                    <a:lnTo>
                      <a:pt x="728" y="86"/>
                    </a:lnTo>
                    <a:lnTo>
                      <a:pt x="722" y="84"/>
                    </a:lnTo>
                    <a:lnTo>
                      <a:pt x="718" y="74"/>
                    </a:lnTo>
                    <a:lnTo>
                      <a:pt x="716" y="60"/>
                    </a:lnTo>
                    <a:lnTo>
                      <a:pt x="716" y="60"/>
                    </a:lnTo>
                    <a:lnTo>
                      <a:pt x="714" y="58"/>
                    </a:lnTo>
                    <a:lnTo>
                      <a:pt x="712" y="56"/>
                    </a:lnTo>
                    <a:lnTo>
                      <a:pt x="706" y="54"/>
                    </a:lnTo>
                    <a:lnTo>
                      <a:pt x="706" y="54"/>
                    </a:lnTo>
                    <a:lnTo>
                      <a:pt x="704" y="54"/>
                    </a:lnTo>
                    <a:lnTo>
                      <a:pt x="704" y="54"/>
                    </a:lnTo>
                    <a:lnTo>
                      <a:pt x="704" y="54"/>
                    </a:lnTo>
                    <a:lnTo>
                      <a:pt x="696" y="56"/>
                    </a:lnTo>
                    <a:lnTo>
                      <a:pt x="696" y="52"/>
                    </a:lnTo>
                    <a:lnTo>
                      <a:pt x="698" y="48"/>
                    </a:lnTo>
                    <a:lnTo>
                      <a:pt x="698" y="48"/>
                    </a:lnTo>
                    <a:lnTo>
                      <a:pt x="700" y="46"/>
                    </a:lnTo>
                    <a:lnTo>
                      <a:pt x="698" y="38"/>
                    </a:lnTo>
                    <a:lnTo>
                      <a:pt x="698" y="38"/>
                    </a:lnTo>
                    <a:lnTo>
                      <a:pt x="698" y="36"/>
                    </a:lnTo>
                    <a:lnTo>
                      <a:pt x="688" y="24"/>
                    </a:lnTo>
                    <a:lnTo>
                      <a:pt x="688" y="20"/>
                    </a:lnTo>
                    <a:lnTo>
                      <a:pt x="688" y="20"/>
                    </a:lnTo>
                    <a:lnTo>
                      <a:pt x="686" y="18"/>
                    </a:lnTo>
                    <a:lnTo>
                      <a:pt x="676" y="4"/>
                    </a:lnTo>
                    <a:lnTo>
                      <a:pt x="676" y="4"/>
                    </a:lnTo>
                    <a:lnTo>
                      <a:pt x="674" y="2"/>
                    </a:lnTo>
                    <a:lnTo>
                      <a:pt x="658" y="0"/>
                    </a:lnTo>
                    <a:lnTo>
                      <a:pt x="658" y="0"/>
                    </a:lnTo>
                    <a:lnTo>
                      <a:pt x="656" y="0"/>
                    </a:lnTo>
                    <a:lnTo>
                      <a:pt x="6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6" name="Freeform 64">
                <a:extLst>
                  <a:ext uri="{FF2B5EF4-FFF2-40B4-BE49-F238E27FC236}">
                    <a16:creationId xmlns:a16="http://schemas.microsoft.com/office/drawing/2014/main" id="{B0E74E72-3F94-E6BB-A470-2C2DEAE5E0F5}"/>
                  </a:ext>
                </a:extLst>
              </p:cNvPr>
              <p:cNvSpPr>
                <a:spLocks/>
              </p:cNvSpPr>
              <p:nvPr/>
            </p:nvSpPr>
            <p:spPr bwMode="auto">
              <a:xfrm>
                <a:off x="3099818" y="2345854"/>
                <a:ext cx="8453" cy="4227"/>
              </a:xfrm>
              <a:custGeom>
                <a:avLst/>
                <a:gdLst>
                  <a:gd name="T0" fmla="*/ 2 w 4"/>
                  <a:gd name="T1" fmla="*/ 2 h 2"/>
                  <a:gd name="T2" fmla="*/ 0 w 4"/>
                  <a:gd name="T3" fmla="*/ 0 h 2"/>
                  <a:gd name="T4" fmla="*/ 4 w 4"/>
                  <a:gd name="T5" fmla="*/ 2 h 2"/>
                  <a:gd name="T6" fmla="*/ 2 w 4"/>
                  <a:gd name="T7" fmla="*/ 2 h 2"/>
                  <a:gd name="T8" fmla="*/ 2 w 4"/>
                  <a:gd name="T9" fmla="*/ 2 h 2"/>
                </a:gdLst>
                <a:ahLst/>
                <a:cxnLst>
                  <a:cxn ang="0">
                    <a:pos x="T0" y="T1"/>
                  </a:cxn>
                  <a:cxn ang="0">
                    <a:pos x="T2" y="T3"/>
                  </a:cxn>
                  <a:cxn ang="0">
                    <a:pos x="T4" y="T5"/>
                  </a:cxn>
                  <a:cxn ang="0">
                    <a:pos x="T6" y="T7"/>
                  </a:cxn>
                  <a:cxn ang="0">
                    <a:pos x="T8" y="T9"/>
                  </a:cxn>
                </a:cxnLst>
                <a:rect l="0" t="0" r="r" b="b"/>
                <a:pathLst>
                  <a:path w="4" h="2">
                    <a:moveTo>
                      <a:pt x="2" y="2"/>
                    </a:moveTo>
                    <a:lnTo>
                      <a:pt x="0" y="0"/>
                    </a:lnTo>
                    <a:lnTo>
                      <a:pt x="4" y="2"/>
                    </a:lnTo>
                    <a:lnTo>
                      <a:pt x="2" y="2"/>
                    </a:lnTo>
                    <a:lnTo>
                      <a:pt x="2" y="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7" name="Freeform 65">
                <a:extLst>
                  <a:ext uri="{FF2B5EF4-FFF2-40B4-BE49-F238E27FC236}">
                    <a16:creationId xmlns:a16="http://schemas.microsoft.com/office/drawing/2014/main" id="{C1E994E7-220B-9732-737B-579AE75CDB10}"/>
                  </a:ext>
                </a:extLst>
              </p:cNvPr>
              <p:cNvSpPr>
                <a:spLocks/>
              </p:cNvSpPr>
              <p:nvPr/>
            </p:nvSpPr>
            <p:spPr bwMode="auto">
              <a:xfrm>
                <a:off x="2567270" y="1902063"/>
                <a:ext cx="80305" cy="54946"/>
              </a:xfrm>
              <a:custGeom>
                <a:avLst/>
                <a:gdLst>
                  <a:gd name="T0" fmla="*/ 26 w 38"/>
                  <a:gd name="T1" fmla="*/ 26 h 26"/>
                  <a:gd name="T2" fmla="*/ 26 w 38"/>
                  <a:gd name="T3" fmla="*/ 26 h 26"/>
                  <a:gd name="T4" fmla="*/ 26 w 38"/>
                  <a:gd name="T5" fmla="*/ 26 h 26"/>
                  <a:gd name="T6" fmla="*/ 20 w 38"/>
                  <a:gd name="T7" fmla="*/ 22 h 26"/>
                  <a:gd name="T8" fmla="*/ 12 w 38"/>
                  <a:gd name="T9" fmla="*/ 14 h 26"/>
                  <a:gd name="T10" fmla="*/ 6 w 38"/>
                  <a:gd name="T11" fmla="*/ 10 h 26"/>
                  <a:gd name="T12" fmla="*/ 0 w 38"/>
                  <a:gd name="T13" fmla="*/ 6 h 26"/>
                  <a:gd name="T14" fmla="*/ 0 w 38"/>
                  <a:gd name="T15" fmla="*/ 6 h 26"/>
                  <a:gd name="T16" fmla="*/ 0 w 38"/>
                  <a:gd name="T17" fmla="*/ 4 h 26"/>
                  <a:gd name="T18" fmla="*/ 0 w 38"/>
                  <a:gd name="T19" fmla="*/ 4 h 26"/>
                  <a:gd name="T20" fmla="*/ 0 w 38"/>
                  <a:gd name="T21" fmla="*/ 2 h 26"/>
                  <a:gd name="T22" fmla="*/ 6 w 38"/>
                  <a:gd name="T23" fmla="*/ 0 h 26"/>
                  <a:gd name="T24" fmla="*/ 6 w 38"/>
                  <a:gd name="T25" fmla="*/ 0 h 26"/>
                  <a:gd name="T26" fmla="*/ 6 w 38"/>
                  <a:gd name="T27" fmla="*/ 0 h 26"/>
                  <a:gd name="T28" fmla="*/ 34 w 38"/>
                  <a:gd name="T29" fmla="*/ 0 h 26"/>
                  <a:gd name="T30" fmla="*/ 34 w 38"/>
                  <a:gd name="T31" fmla="*/ 0 h 26"/>
                  <a:gd name="T32" fmla="*/ 36 w 38"/>
                  <a:gd name="T33" fmla="*/ 0 h 26"/>
                  <a:gd name="T34" fmla="*/ 38 w 38"/>
                  <a:gd name="T35" fmla="*/ 6 h 26"/>
                  <a:gd name="T36" fmla="*/ 38 w 38"/>
                  <a:gd name="T37" fmla="*/ 6 h 26"/>
                  <a:gd name="T38" fmla="*/ 38 w 38"/>
                  <a:gd name="T39" fmla="*/ 8 h 26"/>
                  <a:gd name="T40" fmla="*/ 34 w 38"/>
                  <a:gd name="T41" fmla="*/ 18 h 26"/>
                  <a:gd name="T42" fmla="*/ 28 w 38"/>
                  <a:gd name="T43" fmla="*/ 24 h 26"/>
                  <a:gd name="T44" fmla="*/ 28 w 38"/>
                  <a:gd name="T45" fmla="*/ 24 h 26"/>
                  <a:gd name="T46" fmla="*/ 26 w 38"/>
                  <a:gd name="T47" fmla="*/ 26 h 26"/>
                  <a:gd name="T48" fmla="*/ 26 w 38"/>
                  <a:gd name="T4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26">
                    <a:moveTo>
                      <a:pt x="26" y="26"/>
                    </a:moveTo>
                    <a:lnTo>
                      <a:pt x="26" y="26"/>
                    </a:lnTo>
                    <a:lnTo>
                      <a:pt x="26" y="26"/>
                    </a:lnTo>
                    <a:lnTo>
                      <a:pt x="20" y="22"/>
                    </a:lnTo>
                    <a:lnTo>
                      <a:pt x="12" y="14"/>
                    </a:lnTo>
                    <a:lnTo>
                      <a:pt x="6" y="10"/>
                    </a:lnTo>
                    <a:lnTo>
                      <a:pt x="0" y="6"/>
                    </a:lnTo>
                    <a:lnTo>
                      <a:pt x="0" y="6"/>
                    </a:lnTo>
                    <a:lnTo>
                      <a:pt x="0" y="4"/>
                    </a:lnTo>
                    <a:lnTo>
                      <a:pt x="0" y="4"/>
                    </a:lnTo>
                    <a:lnTo>
                      <a:pt x="0" y="2"/>
                    </a:lnTo>
                    <a:lnTo>
                      <a:pt x="6" y="0"/>
                    </a:lnTo>
                    <a:lnTo>
                      <a:pt x="6" y="0"/>
                    </a:lnTo>
                    <a:lnTo>
                      <a:pt x="6" y="0"/>
                    </a:lnTo>
                    <a:lnTo>
                      <a:pt x="34" y="0"/>
                    </a:lnTo>
                    <a:lnTo>
                      <a:pt x="34" y="0"/>
                    </a:lnTo>
                    <a:lnTo>
                      <a:pt x="36" y="0"/>
                    </a:lnTo>
                    <a:lnTo>
                      <a:pt x="38" y="6"/>
                    </a:lnTo>
                    <a:lnTo>
                      <a:pt x="38" y="6"/>
                    </a:lnTo>
                    <a:lnTo>
                      <a:pt x="38" y="8"/>
                    </a:lnTo>
                    <a:lnTo>
                      <a:pt x="34" y="18"/>
                    </a:lnTo>
                    <a:lnTo>
                      <a:pt x="28" y="24"/>
                    </a:lnTo>
                    <a:lnTo>
                      <a:pt x="28" y="24"/>
                    </a:lnTo>
                    <a:lnTo>
                      <a:pt x="26" y="26"/>
                    </a:lnTo>
                    <a:lnTo>
                      <a:pt x="26"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8" name="Freeform 66">
                <a:extLst>
                  <a:ext uri="{FF2B5EF4-FFF2-40B4-BE49-F238E27FC236}">
                    <a16:creationId xmlns:a16="http://schemas.microsoft.com/office/drawing/2014/main" id="{3A7AD8C0-49E6-AAA5-0FA8-5839ADAE617D}"/>
                  </a:ext>
                </a:extLst>
              </p:cNvPr>
              <p:cNvSpPr>
                <a:spLocks noEditPoints="1"/>
              </p:cNvSpPr>
              <p:nvPr/>
            </p:nvSpPr>
            <p:spPr bwMode="auto">
              <a:xfrm>
                <a:off x="2563044" y="1897836"/>
                <a:ext cx="88758" cy="63399"/>
              </a:xfrm>
              <a:custGeom>
                <a:avLst/>
                <a:gdLst>
                  <a:gd name="T0" fmla="*/ 36 w 42"/>
                  <a:gd name="T1" fmla="*/ 4 h 30"/>
                  <a:gd name="T2" fmla="*/ 38 w 42"/>
                  <a:gd name="T3" fmla="*/ 10 h 30"/>
                  <a:gd name="T4" fmla="*/ 34 w 42"/>
                  <a:gd name="T5" fmla="*/ 20 h 30"/>
                  <a:gd name="T6" fmla="*/ 28 w 42"/>
                  <a:gd name="T7" fmla="*/ 26 h 30"/>
                  <a:gd name="T8" fmla="*/ 24 w 42"/>
                  <a:gd name="T9" fmla="*/ 22 h 30"/>
                  <a:gd name="T10" fmla="*/ 16 w 42"/>
                  <a:gd name="T11" fmla="*/ 14 h 30"/>
                  <a:gd name="T12" fmla="*/ 8 w 42"/>
                  <a:gd name="T13" fmla="*/ 12 h 30"/>
                  <a:gd name="T14" fmla="*/ 4 w 42"/>
                  <a:gd name="T15" fmla="*/ 6 h 30"/>
                  <a:gd name="T16" fmla="*/ 8 w 42"/>
                  <a:gd name="T17" fmla="*/ 4 h 30"/>
                  <a:gd name="T18" fmla="*/ 24 w 42"/>
                  <a:gd name="T19" fmla="*/ 4 h 30"/>
                  <a:gd name="T20" fmla="*/ 36 w 42"/>
                  <a:gd name="T21" fmla="*/ 4 h 30"/>
                  <a:gd name="T22" fmla="*/ 36 w 42"/>
                  <a:gd name="T23" fmla="*/ 0 h 30"/>
                  <a:gd name="T24" fmla="*/ 24 w 42"/>
                  <a:gd name="T25" fmla="*/ 0 h 30"/>
                  <a:gd name="T26" fmla="*/ 8 w 42"/>
                  <a:gd name="T27" fmla="*/ 0 h 30"/>
                  <a:gd name="T28" fmla="*/ 8 w 42"/>
                  <a:gd name="T29" fmla="*/ 0 h 30"/>
                  <a:gd name="T30" fmla="*/ 6 w 42"/>
                  <a:gd name="T31" fmla="*/ 0 h 30"/>
                  <a:gd name="T32" fmla="*/ 2 w 42"/>
                  <a:gd name="T33" fmla="*/ 2 h 30"/>
                  <a:gd name="T34" fmla="*/ 2 w 42"/>
                  <a:gd name="T35" fmla="*/ 2 h 30"/>
                  <a:gd name="T36" fmla="*/ 0 w 42"/>
                  <a:gd name="T37" fmla="*/ 6 h 30"/>
                  <a:gd name="T38" fmla="*/ 0 w 42"/>
                  <a:gd name="T39" fmla="*/ 6 h 30"/>
                  <a:gd name="T40" fmla="*/ 0 w 42"/>
                  <a:gd name="T41" fmla="*/ 10 h 30"/>
                  <a:gd name="T42" fmla="*/ 6 w 42"/>
                  <a:gd name="T43" fmla="*/ 14 h 30"/>
                  <a:gd name="T44" fmla="*/ 6 w 42"/>
                  <a:gd name="T45" fmla="*/ 14 h 30"/>
                  <a:gd name="T46" fmla="*/ 8 w 42"/>
                  <a:gd name="T47" fmla="*/ 14 h 30"/>
                  <a:gd name="T48" fmla="*/ 14 w 42"/>
                  <a:gd name="T49" fmla="*/ 18 h 30"/>
                  <a:gd name="T50" fmla="*/ 20 w 42"/>
                  <a:gd name="T51" fmla="*/ 24 h 30"/>
                  <a:gd name="T52" fmla="*/ 20 w 42"/>
                  <a:gd name="T53" fmla="*/ 24 h 30"/>
                  <a:gd name="T54" fmla="*/ 22 w 42"/>
                  <a:gd name="T55" fmla="*/ 26 h 30"/>
                  <a:gd name="T56" fmla="*/ 26 w 42"/>
                  <a:gd name="T57" fmla="*/ 28 h 30"/>
                  <a:gd name="T58" fmla="*/ 26 w 42"/>
                  <a:gd name="T59" fmla="*/ 28 h 30"/>
                  <a:gd name="T60" fmla="*/ 28 w 42"/>
                  <a:gd name="T61" fmla="*/ 30 h 30"/>
                  <a:gd name="T62" fmla="*/ 28 w 42"/>
                  <a:gd name="T63" fmla="*/ 30 h 30"/>
                  <a:gd name="T64" fmla="*/ 32 w 42"/>
                  <a:gd name="T65" fmla="*/ 28 h 30"/>
                  <a:gd name="T66" fmla="*/ 36 w 42"/>
                  <a:gd name="T67" fmla="*/ 22 h 30"/>
                  <a:gd name="T68" fmla="*/ 36 w 42"/>
                  <a:gd name="T69" fmla="*/ 22 h 30"/>
                  <a:gd name="T70" fmla="*/ 38 w 42"/>
                  <a:gd name="T71" fmla="*/ 20 h 30"/>
                  <a:gd name="T72" fmla="*/ 40 w 42"/>
                  <a:gd name="T73" fmla="*/ 10 h 30"/>
                  <a:gd name="T74" fmla="*/ 40 w 42"/>
                  <a:gd name="T75" fmla="*/ 10 h 30"/>
                  <a:gd name="T76" fmla="*/ 42 w 42"/>
                  <a:gd name="T77" fmla="*/ 8 h 30"/>
                  <a:gd name="T78" fmla="*/ 40 w 42"/>
                  <a:gd name="T79" fmla="*/ 2 h 30"/>
                  <a:gd name="T80" fmla="*/ 40 w 42"/>
                  <a:gd name="T81" fmla="*/ 2 h 30"/>
                  <a:gd name="T82" fmla="*/ 38 w 42"/>
                  <a:gd name="T83" fmla="*/ 0 h 30"/>
                  <a:gd name="T84" fmla="*/ 36 w 42"/>
                  <a:gd name="T85" fmla="*/ 0 h 30"/>
                  <a:gd name="T86" fmla="*/ 36 w 42"/>
                  <a:gd name="T8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 h="30">
                    <a:moveTo>
                      <a:pt x="36" y="4"/>
                    </a:moveTo>
                    <a:lnTo>
                      <a:pt x="38" y="10"/>
                    </a:lnTo>
                    <a:lnTo>
                      <a:pt x="34" y="20"/>
                    </a:lnTo>
                    <a:lnTo>
                      <a:pt x="28" y="26"/>
                    </a:lnTo>
                    <a:lnTo>
                      <a:pt x="24" y="22"/>
                    </a:lnTo>
                    <a:lnTo>
                      <a:pt x="16" y="14"/>
                    </a:lnTo>
                    <a:lnTo>
                      <a:pt x="8" y="12"/>
                    </a:lnTo>
                    <a:lnTo>
                      <a:pt x="4" y="6"/>
                    </a:lnTo>
                    <a:lnTo>
                      <a:pt x="8" y="4"/>
                    </a:lnTo>
                    <a:lnTo>
                      <a:pt x="24" y="4"/>
                    </a:lnTo>
                    <a:lnTo>
                      <a:pt x="36" y="4"/>
                    </a:lnTo>
                    <a:close/>
                    <a:moveTo>
                      <a:pt x="36" y="0"/>
                    </a:moveTo>
                    <a:lnTo>
                      <a:pt x="24" y="0"/>
                    </a:lnTo>
                    <a:lnTo>
                      <a:pt x="8" y="0"/>
                    </a:lnTo>
                    <a:lnTo>
                      <a:pt x="8" y="0"/>
                    </a:lnTo>
                    <a:lnTo>
                      <a:pt x="6" y="0"/>
                    </a:lnTo>
                    <a:lnTo>
                      <a:pt x="2" y="2"/>
                    </a:lnTo>
                    <a:lnTo>
                      <a:pt x="2" y="2"/>
                    </a:lnTo>
                    <a:lnTo>
                      <a:pt x="0" y="6"/>
                    </a:lnTo>
                    <a:lnTo>
                      <a:pt x="0" y="6"/>
                    </a:lnTo>
                    <a:lnTo>
                      <a:pt x="0" y="10"/>
                    </a:lnTo>
                    <a:lnTo>
                      <a:pt x="6" y="14"/>
                    </a:lnTo>
                    <a:lnTo>
                      <a:pt x="6" y="14"/>
                    </a:lnTo>
                    <a:lnTo>
                      <a:pt x="8" y="14"/>
                    </a:lnTo>
                    <a:lnTo>
                      <a:pt x="14" y="18"/>
                    </a:lnTo>
                    <a:lnTo>
                      <a:pt x="20" y="24"/>
                    </a:lnTo>
                    <a:lnTo>
                      <a:pt x="20" y="24"/>
                    </a:lnTo>
                    <a:lnTo>
                      <a:pt x="22" y="26"/>
                    </a:lnTo>
                    <a:lnTo>
                      <a:pt x="26" y="28"/>
                    </a:lnTo>
                    <a:lnTo>
                      <a:pt x="26" y="28"/>
                    </a:lnTo>
                    <a:lnTo>
                      <a:pt x="28" y="30"/>
                    </a:lnTo>
                    <a:lnTo>
                      <a:pt x="28" y="30"/>
                    </a:lnTo>
                    <a:lnTo>
                      <a:pt x="32" y="28"/>
                    </a:lnTo>
                    <a:lnTo>
                      <a:pt x="36" y="22"/>
                    </a:lnTo>
                    <a:lnTo>
                      <a:pt x="36" y="22"/>
                    </a:lnTo>
                    <a:lnTo>
                      <a:pt x="38" y="20"/>
                    </a:lnTo>
                    <a:lnTo>
                      <a:pt x="40" y="10"/>
                    </a:lnTo>
                    <a:lnTo>
                      <a:pt x="40" y="10"/>
                    </a:lnTo>
                    <a:lnTo>
                      <a:pt x="42" y="8"/>
                    </a:lnTo>
                    <a:lnTo>
                      <a:pt x="40" y="2"/>
                    </a:lnTo>
                    <a:lnTo>
                      <a:pt x="40" y="2"/>
                    </a:lnTo>
                    <a:lnTo>
                      <a:pt x="38" y="0"/>
                    </a:lnTo>
                    <a:lnTo>
                      <a:pt x="36" y="0"/>
                    </a:lnTo>
                    <a:lnTo>
                      <a:pt x="3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9" name="Freeform 67">
                <a:extLst>
                  <a:ext uri="{FF2B5EF4-FFF2-40B4-BE49-F238E27FC236}">
                    <a16:creationId xmlns:a16="http://schemas.microsoft.com/office/drawing/2014/main" id="{141E3722-CBF8-F4CC-9293-C5065DD045F1}"/>
                  </a:ext>
                </a:extLst>
              </p:cNvPr>
              <p:cNvSpPr>
                <a:spLocks/>
              </p:cNvSpPr>
              <p:nvPr/>
            </p:nvSpPr>
            <p:spPr bwMode="auto">
              <a:xfrm>
                <a:off x="2571497" y="1906289"/>
                <a:ext cx="71852" cy="46492"/>
              </a:xfrm>
              <a:custGeom>
                <a:avLst/>
                <a:gdLst>
                  <a:gd name="T0" fmla="*/ 32 w 34"/>
                  <a:gd name="T1" fmla="*/ 0 h 22"/>
                  <a:gd name="T2" fmla="*/ 34 w 34"/>
                  <a:gd name="T3" fmla="*/ 6 h 22"/>
                  <a:gd name="T4" fmla="*/ 30 w 34"/>
                  <a:gd name="T5" fmla="*/ 16 h 22"/>
                  <a:gd name="T6" fmla="*/ 24 w 34"/>
                  <a:gd name="T7" fmla="*/ 22 h 22"/>
                  <a:gd name="T8" fmla="*/ 20 w 34"/>
                  <a:gd name="T9" fmla="*/ 18 h 22"/>
                  <a:gd name="T10" fmla="*/ 12 w 34"/>
                  <a:gd name="T11" fmla="*/ 10 h 22"/>
                  <a:gd name="T12" fmla="*/ 4 w 34"/>
                  <a:gd name="T13" fmla="*/ 8 h 22"/>
                  <a:gd name="T14" fmla="*/ 0 w 34"/>
                  <a:gd name="T15" fmla="*/ 2 h 22"/>
                  <a:gd name="T16" fmla="*/ 4 w 34"/>
                  <a:gd name="T17" fmla="*/ 0 h 22"/>
                  <a:gd name="T18" fmla="*/ 20 w 34"/>
                  <a:gd name="T19" fmla="*/ 0 h 22"/>
                  <a:gd name="T20" fmla="*/ 32 w 34"/>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22">
                    <a:moveTo>
                      <a:pt x="32" y="0"/>
                    </a:moveTo>
                    <a:lnTo>
                      <a:pt x="34" y="6"/>
                    </a:lnTo>
                    <a:lnTo>
                      <a:pt x="30" y="16"/>
                    </a:lnTo>
                    <a:lnTo>
                      <a:pt x="24" y="22"/>
                    </a:lnTo>
                    <a:lnTo>
                      <a:pt x="20" y="18"/>
                    </a:lnTo>
                    <a:lnTo>
                      <a:pt x="12" y="10"/>
                    </a:lnTo>
                    <a:lnTo>
                      <a:pt x="4" y="8"/>
                    </a:lnTo>
                    <a:lnTo>
                      <a:pt x="0" y="2"/>
                    </a:lnTo>
                    <a:lnTo>
                      <a:pt x="4" y="0"/>
                    </a:lnTo>
                    <a:lnTo>
                      <a:pt x="20" y="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0" name="Freeform 68">
                <a:extLst>
                  <a:ext uri="{FF2B5EF4-FFF2-40B4-BE49-F238E27FC236}">
                    <a16:creationId xmlns:a16="http://schemas.microsoft.com/office/drawing/2014/main" id="{21A9541D-2F23-C98D-3E37-327A1C6E31A6}"/>
                  </a:ext>
                </a:extLst>
              </p:cNvPr>
              <p:cNvSpPr>
                <a:spLocks/>
              </p:cNvSpPr>
              <p:nvPr/>
            </p:nvSpPr>
            <p:spPr bwMode="auto">
              <a:xfrm>
                <a:off x="2563044" y="1897836"/>
                <a:ext cx="88758" cy="63399"/>
              </a:xfrm>
              <a:custGeom>
                <a:avLst/>
                <a:gdLst>
                  <a:gd name="T0" fmla="*/ 36 w 42"/>
                  <a:gd name="T1" fmla="*/ 0 h 30"/>
                  <a:gd name="T2" fmla="*/ 24 w 42"/>
                  <a:gd name="T3" fmla="*/ 0 h 30"/>
                  <a:gd name="T4" fmla="*/ 8 w 42"/>
                  <a:gd name="T5" fmla="*/ 0 h 30"/>
                  <a:gd name="T6" fmla="*/ 8 w 42"/>
                  <a:gd name="T7" fmla="*/ 0 h 30"/>
                  <a:gd name="T8" fmla="*/ 6 w 42"/>
                  <a:gd name="T9" fmla="*/ 0 h 30"/>
                  <a:gd name="T10" fmla="*/ 2 w 42"/>
                  <a:gd name="T11" fmla="*/ 2 h 30"/>
                  <a:gd name="T12" fmla="*/ 2 w 42"/>
                  <a:gd name="T13" fmla="*/ 2 h 30"/>
                  <a:gd name="T14" fmla="*/ 0 w 42"/>
                  <a:gd name="T15" fmla="*/ 6 h 30"/>
                  <a:gd name="T16" fmla="*/ 0 w 42"/>
                  <a:gd name="T17" fmla="*/ 6 h 30"/>
                  <a:gd name="T18" fmla="*/ 0 w 42"/>
                  <a:gd name="T19" fmla="*/ 10 h 30"/>
                  <a:gd name="T20" fmla="*/ 6 w 42"/>
                  <a:gd name="T21" fmla="*/ 14 h 30"/>
                  <a:gd name="T22" fmla="*/ 6 w 42"/>
                  <a:gd name="T23" fmla="*/ 14 h 30"/>
                  <a:gd name="T24" fmla="*/ 8 w 42"/>
                  <a:gd name="T25" fmla="*/ 14 h 30"/>
                  <a:gd name="T26" fmla="*/ 14 w 42"/>
                  <a:gd name="T27" fmla="*/ 18 h 30"/>
                  <a:gd name="T28" fmla="*/ 20 w 42"/>
                  <a:gd name="T29" fmla="*/ 24 h 30"/>
                  <a:gd name="T30" fmla="*/ 20 w 42"/>
                  <a:gd name="T31" fmla="*/ 24 h 30"/>
                  <a:gd name="T32" fmla="*/ 22 w 42"/>
                  <a:gd name="T33" fmla="*/ 26 h 30"/>
                  <a:gd name="T34" fmla="*/ 26 w 42"/>
                  <a:gd name="T35" fmla="*/ 28 h 30"/>
                  <a:gd name="T36" fmla="*/ 26 w 42"/>
                  <a:gd name="T37" fmla="*/ 28 h 30"/>
                  <a:gd name="T38" fmla="*/ 28 w 42"/>
                  <a:gd name="T39" fmla="*/ 30 h 30"/>
                  <a:gd name="T40" fmla="*/ 28 w 42"/>
                  <a:gd name="T41" fmla="*/ 30 h 30"/>
                  <a:gd name="T42" fmla="*/ 32 w 42"/>
                  <a:gd name="T43" fmla="*/ 28 h 30"/>
                  <a:gd name="T44" fmla="*/ 36 w 42"/>
                  <a:gd name="T45" fmla="*/ 22 h 30"/>
                  <a:gd name="T46" fmla="*/ 36 w 42"/>
                  <a:gd name="T47" fmla="*/ 22 h 30"/>
                  <a:gd name="T48" fmla="*/ 38 w 42"/>
                  <a:gd name="T49" fmla="*/ 20 h 30"/>
                  <a:gd name="T50" fmla="*/ 40 w 42"/>
                  <a:gd name="T51" fmla="*/ 10 h 30"/>
                  <a:gd name="T52" fmla="*/ 40 w 42"/>
                  <a:gd name="T53" fmla="*/ 10 h 30"/>
                  <a:gd name="T54" fmla="*/ 42 w 42"/>
                  <a:gd name="T55" fmla="*/ 8 h 30"/>
                  <a:gd name="T56" fmla="*/ 40 w 42"/>
                  <a:gd name="T57" fmla="*/ 2 h 30"/>
                  <a:gd name="T58" fmla="*/ 40 w 42"/>
                  <a:gd name="T59" fmla="*/ 2 h 30"/>
                  <a:gd name="T60" fmla="*/ 38 w 42"/>
                  <a:gd name="T61" fmla="*/ 0 h 30"/>
                  <a:gd name="T62" fmla="*/ 36 w 42"/>
                  <a:gd name="T63" fmla="*/ 0 h 30"/>
                  <a:gd name="T64" fmla="*/ 36 w 42"/>
                  <a:gd name="T6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30">
                    <a:moveTo>
                      <a:pt x="36" y="0"/>
                    </a:moveTo>
                    <a:lnTo>
                      <a:pt x="24" y="0"/>
                    </a:lnTo>
                    <a:lnTo>
                      <a:pt x="8" y="0"/>
                    </a:lnTo>
                    <a:lnTo>
                      <a:pt x="8" y="0"/>
                    </a:lnTo>
                    <a:lnTo>
                      <a:pt x="6" y="0"/>
                    </a:lnTo>
                    <a:lnTo>
                      <a:pt x="2" y="2"/>
                    </a:lnTo>
                    <a:lnTo>
                      <a:pt x="2" y="2"/>
                    </a:lnTo>
                    <a:lnTo>
                      <a:pt x="0" y="6"/>
                    </a:lnTo>
                    <a:lnTo>
                      <a:pt x="0" y="6"/>
                    </a:lnTo>
                    <a:lnTo>
                      <a:pt x="0" y="10"/>
                    </a:lnTo>
                    <a:lnTo>
                      <a:pt x="6" y="14"/>
                    </a:lnTo>
                    <a:lnTo>
                      <a:pt x="6" y="14"/>
                    </a:lnTo>
                    <a:lnTo>
                      <a:pt x="8" y="14"/>
                    </a:lnTo>
                    <a:lnTo>
                      <a:pt x="14" y="18"/>
                    </a:lnTo>
                    <a:lnTo>
                      <a:pt x="20" y="24"/>
                    </a:lnTo>
                    <a:lnTo>
                      <a:pt x="20" y="24"/>
                    </a:lnTo>
                    <a:lnTo>
                      <a:pt x="22" y="26"/>
                    </a:lnTo>
                    <a:lnTo>
                      <a:pt x="26" y="28"/>
                    </a:lnTo>
                    <a:lnTo>
                      <a:pt x="26" y="28"/>
                    </a:lnTo>
                    <a:lnTo>
                      <a:pt x="28" y="30"/>
                    </a:lnTo>
                    <a:lnTo>
                      <a:pt x="28" y="30"/>
                    </a:lnTo>
                    <a:lnTo>
                      <a:pt x="32" y="28"/>
                    </a:lnTo>
                    <a:lnTo>
                      <a:pt x="36" y="22"/>
                    </a:lnTo>
                    <a:lnTo>
                      <a:pt x="36" y="22"/>
                    </a:lnTo>
                    <a:lnTo>
                      <a:pt x="38" y="20"/>
                    </a:lnTo>
                    <a:lnTo>
                      <a:pt x="40" y="10"/>
                    </a:lnTo>
                    <a:lnTo>
                      <a:pt x="40" y="10"/>
                    </a:lnTo>
                    <a:lnTo>
                      <a:pt x="42" y="8"/>
                    </a:lnTo>
                    <a:lnTo>
                      <a:pt x="40" y="2"/>
                    </a:lnTo>
                    <a:lnTo>
                      <a:pt x="40" y="2"/>
                    </a:lnTo>
                    <a:lnTo>
                      <a:pt x="38" y="0"/>
                    </a:lnTo>
                    <a:lnTo>
                      <a:pt x="36" y="0"/>
                    </a:lnTo>
                    <a:lnTo>
                      <a:pt x="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1" name="Freeform 69">
                <a:extLst>
                  <a:ext uri="{FF2B5EF4-FFF2-40B4-BE49-F238E27FC236}">
                    <a16:creationId xmlns:a16="http://schemas.microsoft.com/office/drawing/2014/main" id="{92F1622D-42F2-711E-C05D-F97B461D233B}"/>
                  </a:ext>
                </a:extLst>
              </p:cNvPr>
              <p:cNvSpPr>
                <a:spLocks/>
              </p:cNvSpPr>
              <p:nvPr/>
            </p:nvSpPr>
            <p:spPr bwMode="auto">
              <a:xfrm>
                <a:off x="2093895" y="1661147"/>
                <a:ext cx="219781" cy="118344"/>
              </a:xfrm>
              <a:custGeom>
                <a:avLst/>
                <a:gdLst>
                  <a:gd name="T0" fmla="*/ 32 w 104"/>
                  <a:gd name="T1" fmla="*/ 56 h 56"/>
                  <a:gd name="T2" fmla="*/ 30 w 104"/>
                  <a:gd name="T3" fmla="*/ 48 h 56"/>
                  <a:gd name="T4" fmla="*/ 26 w 104"/>
                  <a:gd name="T5" fmla="*/ 50 h 56"/>
                  <a:gd name="T6" fmla="*/ 24 w 104"/>
                  <a:gd name="T7" fmla="*/ 52 h 56"/>
                  <a:gd name="T8" fmla="*/ 10 w 104"/>
                  <a:gd name="T9" fmla="*/ 52 h 56"/>
                  <a:gd name="T10" fmla="*/ 0 w 104"/>
                  <a:gd name="T11" fmla="*/ 48 h 56"/>
                  <a:gd name="T12" fmla="*/ 0 w 104"/>
                  <a:gd name="T13" fmla="*/ 46 h 56"/>
                  <a:gd name="T14" fmla="*/ 4 w 104"/>
                  <a:gd name="T15" fmla="*/ 36 h 56"/>
                  <a:gd name="T16" fmla="*/ 16 w 104"/>
                  <a:gd name="T17" fmla="*/ 34 h 56"/>
                  <a:gd name="T18" fmla="*/ 34 w 104"/>
                  <a:gd name="T19" fmla="*/ 24 h 56"/>
                  <a:gd name="T20" fmla="*/ 52 w 104"/>
                  <a:gd name="T21" fmla="*/ 10 h 56"/>
                  <a:gd name="T22" fmla="*/ 54 w 104"/>
                  <a:gd name="T23" fmla="*/ 10 h 56"/>
                  <a:gd name="T24" fmla="*/ 80 w 104"/>
                  <a:gd name="T25" fmla="*/ 8 h 56"/>
                  <a:gd name="T26" fmla="*/ 80 w 104"/>
                  <a:gd name="T27" fmla="*/ 8 h 56"/>
                  <a:gd name="T28" fmla="*/ 86 w 104"/>
                  <a:gd name="T29" fmla="*/ 2 h 56"/>
                  <a:gd name="T30" fmla="*/ 88 w 104"/>
                  <a:gd name="T31" fmla="*/ 2 h 56"/>
                  <a:gd name="T32" fmla="*/ 88 w 104"/>
                  <a:gd name="T33" fmla="*/ 0 h 56"/>
                  <a:gd name="T34" fmla="*/ 88 w 104"/>
                  <a:gd name="T35" fmla="*/ 2 h 56"/>
                  <a:gd name="T36" fmla="*/ 104 w 104"/>
                  <a:gd name="T37" fmla="*/ 8 h 56"/>
                  <a:gd name="T38" fmla="*/ 104 w 104"/>
                  <a:gd name="T39" fmla="*/ 10 h 56"/>
                  <a:gd name="T40" fmla="*/ 104 w 104"/>
                  <a:gd name="T41" fmla="*/ 10 h 56"/>
                  <a:gd name="T42" fmla="*/ 100 w 104"/>
                  <a:gd name="T43" fmla="*/ 16 h 56"/>
                  <a:gd name="T44" fmla="*/ 96 w 104"/>
                  <a:gd name="T45" fmla="*/ 18 h 56"/>
                  <a:gd name="T46" fmla="*/ 98 w 104"/>
                  <a:gd name="T47" fmla="*/ 22 h 56"/>
                  <a:gd name="T48" fmla="*/ 98 w 104"/>
                  <a:gd name="T49" fmla="*/ 30 h 56"/>
                  <a:gd name="T50" fmla="*/ 96 w 104"/>
                  <a:gd name="T51" fmla="*/ 30 h 56"/>
                  <a:gd name="T52" fmla="*/ 78 w 104"/>
                  <a:gd name="T53" fmla="*/ 42 h 56"/>
                  <a:gd name="T54" fmla="*/ 78 w 104"/>
                  <a:gd name="T55" fmla="*/ 44 h 56"/>
                  <a:gd name="T56" fmla="*/ 78 w 104"/>
                  <a:gd name="T57" fmla="*/ 44 h 56"/>
                  <a:gd name="T58" fmla="*/ 68 w 104"/>
                  <a:gd name="T59" fmla="*/ 42 h 56"/>
                  <a:gd name="T60" fmla="*/ 66 w 104"/>
                  <a:gd name="T61" fmla="*/ 40 h 56"/>
                  <a:gd name="T62" fmla="*/ 68 w 104"/>
                  <a:gd name="T63" fmla="*/ 32 h 56"/>
                  <a:gd name="T64" fmla="*/ 62 w 104"/>
                  <a:gd name="T65" fmla="*/ 30 h 56"/>
                  <a:gd name="T66" fmla="*/ 62 w 104"/>
                  <a:gd name="T67" fmla="*/ 38 h 56"/>
                  <a:gd name="T68" fmla="*/ 62 w 104"/>
                  <a:gd name="T69" fmla="*/ 38 h 56"/>
                  <a:gd name="T70" fmla="*/ 58 w 104"/>
                  <a:gd name="T71" fmla="*/ 46 h 56"/>
                  <a:gd name="T72" fmla="*/ 52 w 104"/>
                  <a:gd name="T73" fmla="*/ 48 h 56"/>
                  <a:gd name="T74" fmla="*/ 50 w 104"/>
                  <a:gd name="T75" fmla="*/ 48 h 56"/>
                  <a:gd name="T76" fmla="*/ 50 w 104"/>
                  <a:gd name="T77" fmla="*/ 48 h 56"/>
                  <a:gd name="T78" fmla="*/ 48 w 104"/>
                  <a:gd name="T79" fmla="*/ 54 h 56"/>
                  <a:gd name="T80" fmla="*/ 46 w 104"/>
                  <a:gd name="T81"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 h="56">
                    <a:moveTo>
                      <a:pt x="32" y="56"/>
                    </a:moveTo>
                    <a:lnTo>
                      <a:pt x="32" y="56"/>
                    </a:lnTo>
                    <a:lnTo>
                      <a:pt x="30" y="54"/>
                    </a:lnTo>
                    <a:lnTo>
                      <a:pt x="30" y="48"/>
                    </a:lnTo>
                    <a:lnTo>
                      <a:pt x="26" y="48"/>
                    </a:lnTo>
                    <a:lnTo>
                      <a:pt x="26" y="50"/>
                    </a:lnTo>
                    <a:lnTo>
                      <a:pt x="26" y="50"/>
                    </a:lnTo>
                    <a:lnTo>
                      <a:pt x="24" y="52"/>
                    </a:lnTo>
                    <a:lnTo>
                      <a:pt x="10" y="52"/>
                    </a:lnTo>
                    <a:lnTo>
                      <a:pt x="10" y="52"/>
                    </a:lnTo>
                    <a:lnTo>
                      <a:pt x="8" y="52"/>
                    </a:lnTo>
                    <a:lnTo>
                      <a:pt x="0" y="48"/>
                    </a:lnTo>
                    <a:lnTo>
                      <a:pt x="0" y="48"/>
                    </a:lnTo>
                    <a:lnTo>
                      <a:pt x="0" y="46"/>
                    </a:lnTo>
                    <a:lnTo>
                      <a:pt x="4" y="36"/>
                    </a:lnTo>
                    <a:lnTo>
                      <a:pt x="4" y="36"/>
                    </a:lnTo>
                    <a:lnTo>
                      <a:pt x="6" y="36"/>
                    </a:lnTo>
                    <a:lnTo>
                      <a:pt x="16" y="34"/>
                    </a:lnTo>
                    <a:lnTo>
                      <a:pt x="24" y="28"/>
                    </a:lnTo>
                    <a:lnTo>
                      <a:pt x="34" y="24"/>
                    </a:lnTo>
                    <a:lnTo>
                      <a:pt x="46" y="16"/>
                    </a:lnTo>
                    <a:lnTo>
                      <a:pt x="52" y="10"/>
                    </a:lnTo>
                    <a:lnTo>
                      <a:pt x="52" y="10"/>
                    </a:lnTo>
                    <a:lnTo>
                      <a:pt x="54" y="10"/>
                    </a:lnTo>
                    <a:lnTo>
                      <a:pt x="70" y="8"/>
                    </a:lnTo>
                    <a:lnTo>
                      <a:pt x="80" y="8"/>
                    </a:lnTo>
                    <a:lnTo>
                      <a:pt x="80" y="8"/>
                    </a:lnTo>
                    <a:lnTo>
                      <a:pt x="80" y="8"/>
                    </a:lnTo>
                    <a:lnTo>
                      <a:pt x="84" y="10"/>
                    </a:lnTo>
                    <a:lnTo>
                      <a:pt x="86" y="2"/>
                    </a:lnTo>
                    <a:lnTo>
                      <a:pt x="86" y="2"/>
                    </a:lnTo>
                    <a:lnTo>
                      <a:pt x="88" y="2"/>
                    </a:lnTo>
                    <a:lnTo>
                      <a:pt x="88" y="2"/>
                    </a:lnTo>
                    <a:lnTo>
                      <a:pt x="88" y="0"/>
                    </a:lnTo>
                    <a:lnTo>
                      <a:pt x="88" y="0"/>
                    </a:lnTo>
                    <a:lnTo>
                      <a:pt x="88" y="2"/>
                    </a:lnTo>
                    <a:lnTo>
                      <a:pt x="98" y="4"/>
                    </a:lnTo>
                    <a:lnTo>
                      <a:pt x="104" y="8"/>
                    </a:lnTo>
                    <a:lnTo>
                      <a:pt x="104" y="8"/>
                    </a:lnTo>
                    <a:lnTo>
                      <a:pt x="104" y="10"/>
                    </a:lnTo>
                    <a:lnTo>
                      <a:pt x="104" y="10"/>
                    </a:lnTo>
                    <a:lnTo>
                      <a:pt x="104" y="10"/>
                    </a:lnTo>
                    <a:lnTo>
                      <a:pt x="100" y="16"/>
                    </a:lnTo>
                    <a:lnTo>
                      <a:pt x="100" y="16"/>
                    </a:lnTo>
                    <a:lnTo>
                      <a:pt x="100" y="18"/>
                    </a:lnTo>
                    <a:lnTo>
                      <a:pt x="96" y="18"/>
                    </a:lnTo>
                    <a:lnTo>
                      <a:pt x="98" y="22"/>
                    </a:lnTo>
                    <a:lnTo>
                      <a:pt x="98" y="22"/>
                    </a:lnTo>
                    <a:lnTo>
                      <a:pt x="100" y="24"/>
                    </a:lnTo>
                    <a:lnTo>
                      <a:pt x="98" y="30"/>
                    </a:lnTo>
                    <a:lnTo>
                      <a:pt x="98" y="30"/>
                    </a:lnTo>
                    <a:lnTo>
                      <a:pt x="96" y="30"/>
                    </a:lnTo>
                    <a:lnTo>
                      <a:pt x="90" y="32"/>
                    </a:lnTo>
                    <a:lnTo>
                      <a:pt x="78" y="42"/>
                    </a:lnTo>
                    <a:lnTo>
                      <a:pt x="78" y="42"/>
                    </a:lnTo>
                    <a:lnTo>
                      <a:pt x="78" y="44"/>
                    </a:lnTo>
                    <a:lnTo>
                      <a:pt x="78" y="44"/>
                    </a:lnTo>
                    <a:lnTo>
                      <a:pt x="78" y="44"/>
                    </a:lnTo>
                    <a:lnTo>
                      <a:pt x="68" y="42"/>
                    </a:lnTo>
                    <a:lnTo>
                      <a:pt x="68" y="42"/>
                    </a:lnTo>
                    <a:lnTo>
                      <a:pt x="66" y="40"/>
                    </a:lnTo>
                    <a:lnTo>
                      <a:pt x="66" y="40"/>
                    </a:lnTo>
                    <a:lnTo>
                      <a:pt x="66" y="40"/>
                    </a:lnTo>
                    <a:lnTo>
                      <a:pt x="68" y="32"/>
                    </a:lnTo>
                    <a:lnTo>
                      <a:pt x="66" y="30"/>
                    </a:lnTo>
                    <a:lnTo>
                      <a:pt x="62" y="30"/>
                    </a:lnTo>
                    <a:lnTo>
                      <a:pt x="62" y="32"/>
                    </a:lnTo>
                    <a:lnTo>
                      <a:pt x="62" y="38"/>
                    </a:lnTo>
                    <a:lnTo>
                      <a:pt x="62" y="38"/>
                    </a:lnTo>
                    <a:lnTo>
                      <a:pt x="62" y="38"/>
                    </a:lnTo>
                    <a:lnTo>
                      <a:pt x="58" y="46"/>
                    </a:lnTo>
                    <a:lnTo>
                      <a:pt x="58" y="46"/>
                    </a:lnTo>
                    <a:lnTo>
                      <a:pt x="56" y="46"/>
                    </a:lnTo>
                    <a:lnTo>
                      <a:pt x="52" y="48"/>
                    </a:lnTo>
                    <a:lnTo>
                      <a:pt x="52" y="48"/>
                    </a:lnTo>
                    <a:lnTo>
                      <a:pt x="50" y="48"/>
                    </a:lnTo>
                    <a:lnTo>
                      <a:pt x="50" y="48"/>
                    </a:lnTo>
                    <a:lnTo>
                      <a:pt x="50" y="48"/>
                    </a:lnTo>
                    <a:lnTo>
                      <a:pt x="48" y="48"/>
                    </a:lnTo>
                    <a:lnTo>
                      <a:pt x="48" y="54"/>
                    </a:lnTo>
                    <a:lnTo>
                      <a:pt x="48" y="54"/>
                    </a:lnTo>
                    <a:lnTo>
                      <a:pt x="46" y="56"/>
                    </a:lnTo>
                    <a:lnTo>
                      <a:pt x="32" y="5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2" name="Freeform 70">
                <a:extLst>
                  <a:ext uri="{FF2B5EF4-FFF2-40B4-BE49-F238E27FC236}">
                    <a16:creationId xmlns:a16="http://schemas.microsoft.com/office/drawing/2014/main" id="{646C0FDA-6C8B-0200-19D7-697AEC42EFD4}"/>
                  </a:ext>
                </a:extLst>
              </p:cNvPr>
              <p:cNvSpPr>
                <a:spLocks noEditPoints="1"/>
              </p:cNvSpPr>
              <p:nvPr/>
            </p:nvSpPr>
            <p:spPr bwMode="auto">
              <a:xfrm>
                <a:off x="2089668" y="1656921"/>
                <a:ext cx="228235" cy="126797"/>
              </a:xfrm>
              <a:custGeom>
                <a:avLst/>
                <a:gdLst>
                  <a:gd name="T0" fmla="*/ 104 w 108"/>
                  <a:gd name="T1" fmla="*/ 12 h 60"/>
                  <a:gd name="T2" fmla="*/ 100 w 108"/>
                  <a:gd name="T3" fmla="*/ 26 h 60"/>
                  <a:gd name="T4" fmla="*/ 84 w 108"/>
                  <a:gd name="T5" fmla="*/ 38 h 60"/>
                  <a:gd name="T6" fmla="*/ 72 w 108"/>
                  <a:gd name="T7" fmla="*/ 32 h 60"/>
                  <a:gd name="T8" fmla="*/ 62 w 108"/>
                  <a:gd name="T9" fmla="*/ 34 h 60"/>
                  <a:gd name="T10" fmla="*/ 52 w 108"/>
                  <a:gd name="T11" fmla="*/ 48 h 60"/>
                  <a:gd name="T12" fmla="*/ 34 w 108"/>
                  <a:gd name="T13" fmla="*/ 56 h 60"/>
                  <a:gd name="T14" fmla="*/ 26 w 108"/>
                  <a:gd name="T15" fmla="*/ 52 h 60"/>
                  <a:gd name="T16" fmla="*/ 8 w 108"/>
                  <a:gd name="T17" fmla="*/ 40 h 60"/>
                  <a:gd name="T18" fmla="*/ 36 w 108"/>
                  <a:gd name="T19" fmla="*/ 28 h 60"/>
                  <a:gd name="T20" fmla="*/ 72 w 108"/>
                  <a:gd name="T21" fmla="*/ 12 h 60"/>
                  <a:gd name="T22" fmla="*/ 90 w 108"/>
                  <a:gd name="T23" fmla="*/ 4 h 60"/>
                  <a:gd name="T24" fmla="*/ 88 w 108"/>
                  <a:gd name="T25" fmla="*/ 2 h 60"/>
                  <a:gd name="T26" fmla="*/ 84 w 108"/>
                  <a:gd name="T27" fmla="*/ 10 h 60"/>
                  <a:gd name="T28" fmla="*/ 82 w 108"/>
                  <a:gd name="T29" fmla="*/ 8 h 60"/>
                  <a:gd name="T30" fmla="*/ 72 w 108"/>
                  <a:gd name="T31" fmla="*/ 8 h 60"/>
                  <a:gd name="T32" fmla="*/ 54 w 108"/>
                  <a:gd name="T33" fmla="*/ 10 h 60"/>
                  <a:gd name="T34" fmla="*/ 26 w 108"/>
                  <a:gd name="T35" fmla="*/ 30 h 60"/>
                  <a:gd name="T36" fmla="*/ 6 w 108"/>
                  <a:gd name="T37" fmla="*/ 36 h 60"/>
                  <a:gd name="T38" fmla="*/ 0 w 108"/>
                  <a:gd name="T39" fmla="*/ 46 h 60"/>
                  <a:gd name="T40" fmla="*/ 10 w 108"/>
                  <a:gd name="T41" fmla="*/ 56 h 60"/>
                  <a:gd name="T42" fmla="*/ 26 w 108"/>
                  <a:gd name="T43" fmla="*/ 56 h 60"/>
                  <a:gd name="T44" fmla="*/ 30 w 108"/>
                  <a:gd name="T45" fmla="*/ 52 h 60"/>
                  <a:gd name="T46" fmla="*/ 30 w 108"/>
                  <a:gd name="T47" fmla="*/ 56 h 60"/>
                  <a:gd name="T48" fmla="*/ 48 w 108"/>
                  <a:gd name="T49" fmla="*/ 60 h 60"/>
                  <a:gd name="T50" fmla="*/ 52 w 108"/>
                  <a:gd name="T51" fmla="*/ 56 h 60"/>
                  <a:gd name="T52" fmla="*/ 52 w 108"/>
                  <a:gd name="T53" fmla="*/ 52 h 60"/>
                  <a:gd name="T54" fmla="*/ 54 w 108"/>
                  <a:gd name="T55" fmla="*/ 52 h 60"/>
                  <a:gd name="T56" fmla="*/ 62 w 108"/>
                  <a:gd name="T57" fmla="*/ 48 h 60"/>
                  <a:gd name="T58" fmla="*/ 66 w 108"/>
                  <a:gd name="T59" fmla="*/ 40 h 60"/>
                  <a:gd name="T60" fmla="*/ 68 w 108"/>
                  <a:gd name="T61" fmla="*/ 34 h 60"/>
                  <a:gd name="T62" fmla="*/ 66 w 108"/>
                  <a:gd name="T63" fmla="*/ 40 h 60"/>
                  <a:gd name="T64" fmla="*/ 70 w 108"/>
                  <a:gd name="T65" fmla="*/ 46 h 60"/>
                  <a:gd name="T66" fmla="*/ 80 w 108"/>
                  <a:gd name="T67" fmla="*/ 48 h 60"/>
                  <a:gd name="T68" fmla="*/ 88 w 108"/>
                  <a:gd name="T69" fmla="*/ 40 h 60"/>
                  <a:gd name="T70" fmla="*/ 98 w 108"/>
                  <a:gd name="T71" fmla="*/ 34 h 60"/>
                  <a:gd name="T72" fmla="*/ 102 w 108"/>
                  <a:gd name="T73" fmla="*/ 28 h 60"/>
                  <a:gd name="T74" fmla="*/ 102 w 108"/>
                  <a:gd name="T75" fmla="*/ 20 h 60"/>
                  <a:gd name="T76" fmla="*/ 108 w 108"/>
                  <a:gd name="T77" fmla="*/ 14 h 60"/>
                  <a:gd name="T78" fmla="*/ 108 w 108"/>
                  <a:gd name="T79" fmla="*/ 12 h 60"/>
                  <a:gd name="T80" fmla="*/ 102 w 108"/>
                  <a:gd name="T81" fmla="*/ 4 h 60"/>
                  <a:gd name="T82" fmla="*/ 92 w 108"/>
                  <a:gd name="T83"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 h="60">
                    <a:moveTo>
                      <a:pt x="90" y="4"/>
                    </a:moveTo>
                    <a:lnTo>
                      <a:pt x="100" y="8"/>
                    </a:lnTo>
                    <a:lnTo>
                      <a:pt x="104" y="12"/>
                    </a:lnTo>
                    <a:lnTo>
                      <a:pt x="100" y="18"/>
                    </a:lnTo>
                    <a:lnTo>
                      <a:pt x="94" y="18"/>
                    </a:lnTo>
                    <a:lnTo>
                      <a:pt x="100" y="26"/>
                    </a:lnTo>
                    <a:lnTo>
                      <a:pt x="98" y="30"/>
                    </a:lnTo>
                    <a:lnTo>
                      <a:pt x="90" y="32"/>
                    </a:lnTo>
                    <a:lnTo>
                      <a:pt x="84" y="38"/>
                    </a:lnTo>
                    <a:lnTo>
                      <a:pt x="80" y="44"/>
                    </a:lnTo>
                    <a:lnTo>
                      <a:pt x="70" y="42"/>
                    </a:lnTo>
                    <a:lnTo>
                      <a:pt x="72" y="32"/>
                    </a:lnTo>
                    <a:lnTo>
                      <a:pt x="68" y="30"/>
                    </a:lnTo>
                    <a:lnTo>
                      <a:pt x="64" y="30"/>
                    </a:lnTo>
                    <a:lnTo>
                      <a:pt x="62" y="34"/>
                    </a:lnTo>
                    <a:lnTo>
                      <a:pt x="62" y="40"/>
                    </a:lnTo>
                    <a:lnTo>
                      <a:pt x="58" y="46"/>
                    </a:lnTo>
                    <a:lnTo>
                      <a:pt x="52" y="48"/>
                    </a:lnTo>
                    <a:lnTo>
                      <a:pt x="48" y="46"/>
                    </a:lnTo>
                    <a:lnTo>
                      <a:pt x="48" y="56"/>
                    </a:lnTo>
                    <a:lnTo>
                      <a:pt x="34" y="56"/>
                    </a:lnTo>
                    <a:lnTo>
                      <a:pt x="32" y="48"/>
                    </a:lnTo>
                    <a:lnTo>
                      <a:pt x="26" y="48"/>
                    </a:lnTo>
                    <a:lnTo>
                      <a:pt x="26" y="52"/>
                    </a:lnTo>
                    <a:lnTo>
                      <a:pt x="12" y="52"/>
                    </a:lnTo>
                    <a:lnTo>
                      <a:pt x="4" y="48"/>
                    </a:lnTo>
                    <a:lnTo>
                      <a:pt x="8" y="40"/>
                    </a:lnTo>
                    <a:lnTo>
                      <a:pt x="18" y="38"/>
                    </a:lnTo>
                    <a:lnTo>
                      <a:pt x="28" y="32"/>
                    </a:lnTo>
                    <a:lnTo>
                      <a:pt x="36" y="28"/>
                    </a:lnTo>
                    <a:lnTo>
                      <a:pt x="48" y="20"/>
                    </a:lnTo>
                    <a:lnTo>
                      <a:pt x="56" y="14"/>
                    </a:lnTo>
                    <a:lnTo>
                      <a:pt x="72" y="12"/>
                    </a:lnTo>
                    <a:lnTo>
                      <a:pt x="82" y="12"/>
                    </a:lnTo>
                    <a:lnTo>
                      <a:pt x="86" y="16"/>
                    </a:lnTo>
                    <a:lnTo>
                      <a:pt x="90" y="4"/>
                    </a:lnTo>
                    <a:close/>
                    <a:moveTo>
                      <a:pt x="90" y="0"/>
                    </a:moveTo>
                    <a:lnTo>
                      <a:pt x="90" y="0"/>
                    </a:lnTo>
                    <a:lnTo>
                      <a:pt x="88" y="2"/>
                    </a:lnTo>
                    <a:lnTo>
                      <a:pt x="88" y="2"/>
                    </a:lnTo>
                    <a:lnTo>
                      <a:pt x="86" y="4"/>
                    </a:lnTo>
                    <a:lnTo>
                      <a:pt x="84" y="10"/>
                    </a:lnTo>
                    <a:lnTo>
                      <a:pt x="84" y="8"/>
                    </a:lnTo>
                    <a:lnTo>
                      <a:pt x="84" y="8"/>
                    </a:lnTo>
                    <a:lnTo>
                      <a:pt x="82" y="8"/>
                    </a:lnTo>
                    <a:lnTo>
                      <a:pt x="72" y="8"/>
                    </a:lnTo>
                    <a:lnTo>
                      <a:pt x="72" y="8"/>
                    </a:lnTo>
                    <a:lnTo>
                      <a:pt x="72" y="8"/>
                    </a:lnTo>
                    <a:lnTo>
                      <a:pt x="56" y="10"/>
                    </a:lnTo>
                    <a:lnTo>
                      <a:pt x="56" y="10"/>
                    </a:lnTo>
                    <a:lnTo>
                      <a:pt x="54" y="10"/>
                    </a:lnTo>
                    <a:lnTo>
                      <a:pt x="46" y="18"/>
                    </a:lnTo>
                    <a:lnTo>
                      <a:pt x="34" y="24"/>
                    </a:lnTo>
                    <a:lnTo>
                      <a:pt x="26" y="30"/>
                    </a:lnTo>
                    <a:lnTo>
                      <a:pt x="16" y="34"/>
                    </a:lnTo>
                    <a:lnTo>
                      <a:pt x="6" y="36"/>
                    </a:lnTo>
                    <a:lnTo>
                      <a:pt x="6" y="36"/>
                    </a:lnTo>
                    <a:lnTo>
                      <a:pt x="4" y="38"/>
                    </a:lnTo>
                    <a:lnTo>
                      <a:pt x="0" y="46"/>
                    </a:lnTo>
                    <a:lnTo>
                      <a:pt x="0" y="46"/>
                    </a:lnTo>
                    <a:lnTo>
                      <a:pt x="0" y="50"/>
                    </a:lnTo>
                    <a:lnTo>
                      <a:pt x="2" y="52"/>
                    </a:lnTo>
                    <a:lnTo>
                      <a:pt x="10" y="56"/>
                    </a:lnTo>
                    <a:lnTo>
                      <a:pt x="10" y="56"/>
                    </a:lnTo>
                    <a:lnTo>
                      <a:pt x="12" y="56"/>
                    </a:lnTo>
                    <a:lnTo>
                      <a:pt x="26" y="56"/>
                    </a:lnTo>
                    <a:lnTo>
                      <a:pt x="26" y="56"/>
                    </a:lnTo>
                    <a:lnTo>
                      <a:pt x="28" y="54"/>
                    </a:lnTo>
                    <a:lnTo>
                      <a:pt x="30" y="52"/>
                    </a:lnTo>
                    <a:lnTo>
                      <a:pt x="30" y="52"/>
                    </a:lnTo>
                    <a:lnTo>
                      <a:pt x="30" y="56"/>
                    </a:lnTo>
                    <a:lnTo>
                      <a:pt x="30" y="56"/>
                    </a:lnTo>
                    <a:lnTo>
                      <a:pt x="32" y="58"/>
                    </a:lnTo>
                    <a:lnTo>
                      <a:pt x="34" y="60"/>
                    </a:lnTo>
                    <a:lnTo>
                      <a:pt x="48" y="60"/>
                    </a:lnTo>
                    <a:lnTo>
                      <a:pt x="48" y="60"/>
                    </a:lnTo>
                    <a:lnTo>
                      <a:pt x="50" y="58"/>
                    </a:lnTo>
                    <a:lnTo>
                      <a:pt x="52" y="56"/>
                    </a:lnTo>
                    <a:lnTo>
                      <a:pt x="52" y="52"/>
                    </a:lnTo>
                    <a:lnTo>
                      <a:pt x="52" y="52"/>
                    </a:lnTo>
                    <a:lnTo>
                      <a:pt x="52" y="52"/>
                    </a:lnTo>
                    <a:lnTo>
                      <a:pt x="52" y="52"/>
                    </a:lnTo>
                    <a:lnTo>
                      <a:pt x="52" y="52"/>
                    </a:lnTo>
                    <a:lnTo>
                      <a:pt x="54" y="52"/>
                    </a:lnTo>
                    <a:lnTo>
                      <a:pt x="60" y="50"/>
                    </a:lnTo>
                    <a:lnTo>
                      <a:pt x="60" y="50"/>
                    </a:lnTo>
                    <a:lnTo>
                      <a:pt x="62" y="48"/>
                    </a:lnTo>
                    <a:lnTo>
                      <a:pt x="64" y="42"/>
                    </a:lnTo>
                    <a:lnTo>
                      <a:pt x="64" y="42"/>
                    </a:lnTo>
                    <a:lnTo>
                      <a:pt x="66" y="40"/>
                    </a:lnTo>
                    <a:lnTo>
                      <a:pt x="66" y="36"/>
                    </a:lnTo>
                    <a:lnTo>
                      <a:pt x="66" y="34"/>
                    </a:lnTo>
                    <a:lnTo>
                      <a:pt x="68" y="34"/>
                    </a:lnTo>
                    <a:lnTo>
                      <a:pt x="68" y="34"/>
                    </a:lnTo>
                    <a:lnTo>
                      <a:pt x="66" y="40"/>
                    </a:lnTo>
                    <a:lnTo>
                      <a:pt x="66" y="40"/>
                    </a:lnTo>
                    <a:lnTo>
                      <a:pt x="68" y="44"/>
                    </a:lnTo>
                    <a:lnTo>
                      <a:pt x="68" y="44"/>
                    </a:lnTo>
                    <a:lnTo>
                      <a:pt x="70" y="46"/>
                    </a:lnTo>
                    <a:lnTo>
                      <a:pt x="78" y="48"/>
                    </a:lnTo>
                    <a:lnTo>
                      <a:pt x="78" y="48"/>
                    </a:lnTo>
                    <a:lnTo>
                      <a:pt x="80" y="48"/>
                    </a:lnTo>
                    <a:lnTo>
                      <a:pt x="80" y="48"/>
                    </a:lnTo>
                    <a:lnTo>
                      <a:pt x="82" y="46"/>
                    </a:lnTo>
                    <a:lnTo>
                      <a:pt x="88" y="40"/>
                    </a:lnTo>
                    <a:lnTo>
                      <a:pt x="92" y="36"/>
                    </a:lnTo>
                    <a:lnTo>
                      <a:pt x="98" y="34"/>
                    </a:lnTo>
                    <a:lnTo>
                      <a:pt x="98" y="34"/>
                    </a:lnTo>
                    <a:lnTo>
                      <a:pt x="102" y="32"/>
                    </a:lnTo>
                    <a:lnTo>
                      <a:pt x="102" y="28"/>
                    </a:lnTo>
                    <a:lnTo>
                      <a:pt x="102" y="28"/>
                    </a:lnTo>
                    <a:lnTo>
                      <a:pt x="102" y="24"/>
                    </a:lnTo>
                    <a:lnTo>
                      <a:pt x="100" y="22"/>
                    </a:lnTo>
                    <a:lnTo>
                      <a:pt x="102" y="20"/>
                    </a:lnTo>
                    <a:lnTo>
                      <a:pt x="102" y="20"/>
                    </a:lnTo>
                    <a:lnTo>
                      <a:pt x="104" y="20"/>
                    </a:lnTo>
                    <a:lnTo>
                      <a:pt x="108" y="14"/>
                    </a:lnTo>
                    <a:lnTo>
                      <a:pt x="108" y="14"/>
                    </a:lnTo>
                    <a:lnTo>
                      <a:pt x="108" y="12"/>
                    </a:lnTo>
                    <a:lnTo>
                      <a:pt x="108" y="12"/>
                    </a:lnTo>
                    <a:lnTo>
                      <a:pt x="106" y="8"/>
                    </a:lnTo>
                    <a:lnTo>
                      <a:pt x="102" y="4"/>
                    </a:lnTo>
                    <a:lnTo>
                      <a:pt x="102" y="4"/>
                    </a:lnTo>
                    <a:lnTo>
                      <a:pt x="100" y="4"/>
                    </a:lnTo>
                    <a:lnTo>
                      <a:pt x="92" y="2"/>
                    </a:lnTo>
                    <a:lnTo>
                      <a:pt x="92" y="2"/>
                    </a:lnTo>
                    <a:lnTo>
                      <a:pt x="90" y="0"/>
                    </a:lnTo>
                    <a:lnTo>
                      <a:pt x="9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3" name="Freeform 71">
                <a:extLst>
                  <a:ext uri="{FF2B5EF4-FFF2-40B4-BE49-F238E27FC236}">
                    <a16:creationId xmlns:a16="http://schemas.microsoft.com/office/drawing/2014/main" id="{B4DCC6E3-9686-2791-468C-DCA138A9437E}"/>
                  </a:ext>
                </a:extLst>
              </p:cNvPr>
              <p:cNvSpPr>
                <a:spLocks/>
              </p:cNvSpPr>
              <p:nvPr/>
            </p:nvSpPr>
            <p:spPr bwMode="auto">
              <a:xfrm>
                <a:off x="2098121" y="1665374"/>
                <a:ext cx="211328" cy="109891"/>
              </a:xfrm>
              <a:custGeom>
                <a:avLst/>
                <a:gdLst>
                  <a:gd name="T0" fmla="*/ 86 w 100"/>
                  <a:gd name="T1" fmla="*/ 0 h 52"/>
                  <a:gd name="T2" fmla="*/ 96 w 100"/>
                  <a:gd name="T3" fmla="*/ 4 h 52"/>
                  <a:gd name="T4" fmla="*/ 100 w 100"/>
                  <a:gd name="T5" fmla="*/ 8 h 52"/>
                  <a:gd name="T6" fmla="*/ 96 w 100"/>
                  <a:gd name="T7" fmla="*/ 14 h 52"/>
                  <a:gd name="T8" fmla="*/ 90 w 100"/>
                  <a:gd name="T9" fmla="*/ 14 h 52"/>
                  <a:gd name="T10" fmla="*/ 96 w 100"/>
                  <a:gd name="T11" fmla="*/ 22 h 52"/>
                  <a:gd name="T12" fmla="*/ 94 w 100"/>
                  <a:gd name="T13" fmla="*/ 26 h 52"/>
                  <a:gd name="T14" fmla="*/ 86 w 100"/>
                  <a:gd name="T15" fmla="*/ 28 h 52"/>
                  <a:gd name="T16" fmla="*/ 80 w 100"/>
                  <a:gd name="T17" fmla="*/ 34 h 52"/>
                  <a:gd name="T18" fmla="*/ 76 w 100"/>
                  <a:gd name="T19" fmla="*/ 40 h 52"/>
                  <a:gd name="T20" fmla="*/ 66 w 100"/>
                  <a:gd name="T21" fmla="*/ 38 h 52"/>
                  <a:gd name="T22" fmla="*/ 68 w 100"/>
                  <a:gd name="T23" fmla="*/ 28 h 52"/>
                  <a:gd name="T24" fmla="*/ 64 w 100"/>
                  <a:gd name="T25" fmla="*/ 26 h 52"/>
                  <a:gd name="T26" fmla="*/ 60 w 100"/>
                  <a:gd name="T27" fmla="*/ 26 h 52"/>
                  <a:gd name="T28" fmla="*/ 58 w 100"/>
                  <a:gd name="T29" fmla="*/ 30 h 52"/>
                  <a:gd name="T30" fmla="*/ 58 w 100"/>
                  <a:gd name="T31" fmla="*/ 36 h 52"/>
                  <a:gd name="T32" fmla="*/ 54 w 100"/>
                  <a:gd name="T33" fmla="*/ 42 h 52"/>
                  <a:gd name="T34" fmla="*/ 48 w 100"/>
                  <a:gd name="T35" fmla="*/ 44 h 52"/>
                  <a:gd name="T36" fmla="*/ 44 w 100"/>
                  <a:gd name="T37" fmla="*/ 42 h 52"/>
                  <a:gd name="T38" fmla="*/ 44 w 100"/>
                  <a:gd name="T39" fmla="*/ 52 h 52"/>
                  <a:gd name="T40" fmla="*/ 30 w 100"/>
                  <a:gd name="T41" fmla="*/ 52 h 52"/>
                  <a:gd name="T42" fmla="*/ 28 w 100"/>
                  <a:gd name="T43" fmla="*/ 44 h 52"/>
                  <a:gd name="T44" fmla="*/ 22 w 100"/>
                  <a:gd name="T45" fmla="*/ 44 h 52"/>
                  <a:gd name="T46" fmla="*/ 22 w 100"/>
                  <a:gd name="T47" fmla="*/ 48 h 52"/>
                  <a:gd name="T48" fmla="*/ 8 w 100"/>
                  <a:gd name="T49" fmla="*/ 48 h 52"/>
                  <a:gd name="T50" fmla="*/ 0 w 100"/>
                  <a:gd name="T51" fmla="*/ 44 h 52"/>
                  <a:gd name="T52" fmla="*/ 4 w 100"/>
                  <a:gd name="T53" fmla="*/ 36 h 52"/>
                  <a:gd name="T54" fmla="*/ 14 w 100"/>
                  <a:gd name="T55" fmla="*/ 34 h 52"/>
                  <a:gd name="T56" fmla="*/ 24 w 100"/>
                  <a:gd name="T57" fmla="*/ 28 h 52"/>
                  <a:gd name="T58" fmla="*/ 32 w 100"/>
                  <a:gd name="T59" fmla="*/ 24 h 52"/>
                  <a:gd name="T60" fmla="*/ 44 w 100"/>
                  <a:gd name="T61" fmla="*/ 16 h 52"/>
                  <a:gd name="T62" fmla="*/ 52 w 100"/>
                  <a:gd name="T63" fmla="*/ 10 h 52"/>
                  <a:gd name="T64" fmla="*/ 68 w 100"/>
                  <a:gd name="T65" fmla="*/ 8 h 52"/>
                  <a:gd name="T66" fmla="*/ 78 w 100"/>
                  <a:gd name="T67" fmla="*/ 8 h 52"/>
                  <a:gd name="T68" fmla="*/ 82 w 100"/>
                  <a:gd name="T69" fmla="*/ 12 h 52"/>
                  <a:gd name="T70" fmla="*/ 86 w 100"/>
                  <a:gd name="T7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52">
                    <a:moveTo>
                      <a:pt x="86" y="0"/>
                    </a:moveTo>
                    <a:lnTo>
                      <a:pt x="96" y="4"/>
                    </a:lnTo>
                    <a:lnTo>
                      <a:pt x="100" y="8"/>
                    </a:lnTo>
                    <a:lnTo>
                      <a:pt x="96" y="14"/>
                    </a:lnTo>
                    <a:lnTo>
                      <a:pt x="90" y="14"/>
                    </a:lnTo>
                    <a:lnTo>
                      <a:pt x="96" y="22"/>
                    </a:lnTo>
                    <a:lnTo>
                      <a:pt x="94" y="26"/>
                    </a:lnTo>
                    <a:lnTo>
                      <a:pt x="86" y="28"/>
                    </a:lnTo>
                    <a:lnTo>
                      <a:pt x="80" y="34"/>
                    </a:lnTo>
                    <a:lnTo>
                      <a:pt x="76" y="40"/>
                    </a:lnTo>
                    <a:lnTo>
                      <a:pt x="66" y="38"/>
                    </a:lnTo>
                    <a:lnTo>
                      <a:pt x="68" y="28"/>
                    </a:lnTo>
                    <a:lnTo>
                      <a:pt x="64" y="26"/>
                    </a:lnTo>
                    <a:lnTo>
                      <a:pt x="60" y="26"/>
                    </a:lnTo>
                    <a:lnTo>
                      <a:pt x="58" y="30"/>
                    </a:lnTo>
                    <a:lnTo>
                      <a:pt x="58" y="36"/>
                    </a:lnTo>
                    <a:lnTo>
                      <a:pt x="54" y="42"/>
                    </a:lnTo>
                    <a:lnTo>
                      <a:pt x="48" y="44"/>
                    </a:lnTo>
                    <a:lnTo>
                      <a:pt x="44" y="42"/>
                    </a:lnTo>
                    <a:lnTo>
                      <a:pt x="44" y="52"/>
                    </a:lnTo>
                    <a:lnTo>
                      <a:pt x="30" y="52"/>
                    </a:lnTo>
                    <a:lnTo>
                      <a:pt x="28" y="44"/>
                    </a:lnTo>
                    <a:lnTo>
                      <a:pt x="22" y="44"/>
                    </a:lnTo>
                    <a:lnTo>
                      <a:pt x="22" y="48"/>
                    </a:lnTo>
                    <a:lnTo>
                      <a:pt x="8" y="48"/>
                    </a:lnTo>
                    <a:lnTo>
                      <a:pt x="0" y="44"/>
                    </a:lnTo>
                    <a:lnTo>
                      <a:pt x="4" y="36"/>
                    </a:lnTo>
                    <a:lnTo>
                      <a:pt x="14" y="34"/>
                    </a:lnTo>
                    <a:lnTo>
                      <a:pt x="24" y="28"/>
                    </a:lnTo>
                    <a:lnTo>
                      <a:pt x="32" y="24"/>
                    </a:lnTo>
                    <a:lnTo>
                      <a:pt x="44" y="16"/>
                    </a:lnTo>
                    <a:lnTo>
                      <a:pt x="52" y="10"/>
                    </a:lnTo>
                    <a:lnTo>
                      <a:pt x="68" y="8"/>
                    </a:lnTo>
                    <a:lnTo>
                      <a:pt x="78" y="8"/>
                    </a:lnTo>
                    <a:lnTo>
                      <a:pt x="82" y="12"/>
                    </a:lnTo>
                    <a:lnTo>
                      <a:pt x="8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4" name="Freeform 72">
                <a:extLst>
                  <a:ext uri="{FF2B5EF4-FFF2-40B4-BE49-F238E27FC236}">
                    <a16:creationId xmlns:a16="http://schemas.microsoft.com/office/drawing/2014/main" id="{EC57C9EA-4B47-5C4E-A801-EB5AB7971FB1}"/>
                  </a:ext>
                </a:extLst>
              </p:cNvPr>
              <p:cNvSpPr>
                <a:spLocks/>
              </p:cNvSpPr>
              <p:nvPr/>
            </p:nvSpPr>
            <p:spPr bwMode="auto">
              <a:xfrm>
                <a:off x="2089668" y="1656921"/>
                <a:ext cx="228235" cy="126797"/>
              </a:xfrm>
              <a:custGeom>
                <a:avLst/>
                <a:gdLst>
                  <a:gd name="T0" fmla="*/ 90 w 108"/>
                  <a:gd name="T1" fmla="*/ 0 h 60"/>
                  <a:gd name="T2" fmla="*/ 88 w 108"/>
                  <a:gd name="T3" fmla="*/ 2 h 60"/>
                  <a:gd name="T4" fmla="*/ 84 w 108"/>
                  <a:gd name="T5" fmla="*/ 10 h 60"/>
                  <a:gd name="T6" fmla="*/ 84 w 108"/>
                  <a:gd name="T7" fmla="*/ 8 h 60"/>
                  <a:gd name="T8" fmla="*/ 72 w 108"/>
                  <a:gd name="T9" fmla="*/ 8 h 60"/>
                  <a:gd name="T10" fmla="*/ 72 w 108"/>
                  <a:gd name="T11" fmla="*/ 8 h 60"/>
                  <a:gd name="T12" fmla="*/ 56 w 108"/>
                  <a:gd name="T13" fmla="*/ 10 h 60"/>
                  <a:gd name="T14" fmla="*/ 46 w 108"/>
                  <a:gd name="T15" fmla="*/ 18 h 60"/>
                  <a:gd name="T16" fmla="*/ 26 w 108"/>
                  <a:gd name="T17" fmla="*/ 30 h 60"/>
                  <a:gd name="T18" fmla="*/ 6 w 108"/>
                  <a:gd name="T19" fmla="*/ 36 h 60"/>
                  <a:gd name="T20" fmla="*/ 4 w 108"/>
                  <a:gd name="T21" fmla="*/ 38 h 60"/>
                  <a:gd name="T22" fmla="*/ 0 w 108"/>
                  <a:gd name="T23" fmla="*/ 46 h 60"/>
                  <a:gd name="T24" fmla="*/ 2 w 108"/>
                  <a:gd name="T25" fmla="*/ 52 h 60"/>
                  <a:gd name="T26" fmla="*/ 10 w 108"/>
                  <a:gd name="T27" fmla="*/ 56 h 60"/>
                  <a:gd name="T28" fmla="*/ 26 w 108"/>
                  <a:gd name="T29" fmla="*/ 56 h 60"/>
                  <a:gd name="T30" fmla="*/ 28 w 108"/>
                  <a:gd name="T31" fmla="*/ 54 h 60"/>
                  <a:gd name="T32" fmla="*/ 30 w 108"/>
                  <a:gd name="T33" fmla="*/ 52 h 60"/>
                  <a:gd name="T34" fmla="*/ 30 w 108"/>
                  <a:gd name="T35" fmla="*/ 56 h 60"/>
                  <a:gd name="T36" fmla="*/ 34 w 108"/>
                  <a:gd name="T37" fmla="*/ 60 h 60"/>
                  <a:gd name="T38" fmla="*/ 48 w 108"/>
                  <a:gd name="T39" fmla="*/ 60 h 60"/>
                  <a:gd name="T40" fmla="*/ 52 w 108"/>
                  <a:gd name="T41" fmla="*/ 56 h 60"/>
                  <a:gd name="T42" fmla="*/ 52 w 108"/>
                  <a:gd name="T43" fmla="*/ 52 h 60"/>
                  <a:gd name="T44" fmla="*/ 52 w 108"/>
                  <a:gd name="T45" fmla="*/ 52 h 60"/>
                  <a:gd name="T46" fmla="*/ 54 w 108"/>
                  <a:gd name="T47" fmla="*/ 52 h 60"/>
                  <a:gd name="T48" fmla="*/ 60 w 108"/>
                  <a:gd name="T49" fmla="*/ 50 h 60"/>
                  <a:gd name="T50" fmla="*/ 64 w 108"/>
                  <a:gd name="T51" fmla="*/ 42 h 60"/>
                  <a:gd name="T52" fmla="*/ 66 w 108"/>
                  <a:gd name="T53" fmla="*/ 40 h 60"/>
                  <a:gd name="T54" fmla="*/ 66 w 108"/>
                  <a:gd name="T55" fmla="*/ 34 h 60"/>
                  <a:gd name="T56" fmla="*/ 68 w 108"/>
                  <a:gd name="T57" fmla="*/ 34 h 60"/>
                  <a:gd name="T58" fmla="*/ 66 w 108"/>
                  <a:gd name="T59" fmla="*/ 40 h 60"/>
                  <a:gd name="T60" fmla="*/ 68 w 108"/>
                  <a:gd name="T61" fmla="*/ 44 h 60"/>
                  <a:gd name="T62" fmla="*/ 78 w 108"/>
                  <a:gd name="T63" fmla="*/ 48 h 60"/>
                  <a:gd name="T64" fmla="*/ 80 w 108"/>
                  <a:gd name="T65" fmla="*/ 48 h 60"/>
                  <a:gd name="T66" fmla="*/ 82 w 108"/>
                  <a:gd name="T67" fmla="*/ 46 h 60"/>
                  <a:gd name="T68" fmla="*/ 92 w 108"/>
                  <a:gd name="T69" fmla="*/ 36 h 60"/>
                  <a:gd name="T70" fmla="*/ 98 w 108"/>
                  <a:gd name="T71" fmla="*/ 34 h 60"/>
                  <a:gd name="T72" fmla="*/ 102 w 108"/>
                  <a:gd name="T73" fmla="*/ 28 h 60"/>
                  <a:gd name="T74" fmla="*/ 102 w 108"/>
                  <a:gd name="T75" fmla="*/ 24 h 60"/>
                  <a:gd name="T76" fmla="*/ 102 w 108"/>
                  <a:gd name="T77" fmla="*/ 20 h 60"/>
                  <a:gd name="T78" fmla="*/ 104 w 108"/>
                  <a:gd name="T79" fmla="*/ 20 h 60"/>
                  <a:gd name="T80" fmla="*/ 108 w 108"/>
                  <a:gd name="T81" fmla="*/ 14 h 60"/>
                  <a:gd name="T82" fmla="*/ 108 w 108"/>
                  <a:gd name="T83" fmla="*/ 12 h 60"/>
                  <a:gd name="T84" fmla="*/ 102 w 108"/>
                  <a:gd name="T85" fmla="*/ 4 h 60"/>
                  <a:gd name="T86" fmla="*/ 100 w 108"/>
                  <a:gd name="T87" fmla="*/ 4 h 60"/>
                  <a:gd name="T88" fmla="*/ 92 w 108"/>
                  <a:gd name="T89" fmla="*/ 2 h 60"/>
                  <a:gd name="T90" fmla="*/ 90 w 108"/>
                  <a:gd name="T9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8" h="60">
                    <a:moveTo>
                      <a:pt x="90" y="0"/>
                    </a:moveTo>
                    <a:lnTo>
                      <a:pt x="90" y="0"/>
                    </a:lnTo>
                    <a:lnTo>
                      <a:pt x="88" y="2"/>
                    </a:lnTo>
                    <a:lnTo>
                      <a:pt x="88" y="2"/>
                    </a:lnTo>
                    <a:lnTo>
                      <a:pt x="86" y="4"/>
                    </a:lnTo>
                    <a:lnTo>
                      <a:pt x="84" y="10"/>
                    </a:lnTo>
                    <a:lnTo>
                      <a:pt x="84" y="8"/>
                    </a:lnTo>
                    <a:lnTo>
                      <a:pt x="84" y="8"/>
                    </a:lnTo>
                    <a:lnTo>
                      <a:pt x="82" y="8"/>
                    </a:lnTo>
                    <a:lnTo>
                      <a:pt x="72" y="8"/>
                    </a:lnTo>
                    <a:lnTo>
                      <a:pt x="72" y="8"/>
                    </a:lnTo>
                    <a:lnTo>
                      <a:pt x="72" y="8"/>
                    </a:lnTo>
                    <a:lnTo>
                      <a:pt x="56" y="10"/>
                    </a:lnTo>
                    <a:lnTo>
                      <a:pt x="56" y="10"/>
                    </a:lnTo>
                    <a:lnTo>
                      <a:pt x="54" y="10"/>
                    </a:lnTo>
                    <a:lnTo>
                      <a:pt x="46" y="18"/>
                    </a:lnTo>
                    <a:lnTo>
                      <a:pt x="34" y="24"/>
                    </a:lnTo>
                    <a:lnTo>
                      <a:pt x="26" y="30"/>
                    </a:lnTo>
                    <a:lnTo>
                      <a:pt x="16" y="34"/>
                    </a:lnTo>
                    <a:lnTo>
                      <a:pt x="6" y="36"/>
                    </a:lnTo>
                    <a:lnTo>
                      <a:pt x="6" y="36"/>
                    </a:lnTo>
                    <a:lnTo>
                      <a:pt x="4" y="38"/>
                    </a:lnTo>
                    <a:lnTo>
                      <a:pt x="0" y="46"/>
                    </a:lnTo>
                    <a:lnTo>
                      <a:pt x="0" y="46"/>
                    </a:lnTo>
                    <a:lnTo>
                      <a:pt x="0" y="50"/>
                    </a:lnTo>
                    <a:lnTo>
                      <a:pt x="2" y="52"/>
                    </a:lnTo>
                    <a:lnTo>
                      <a:pt x="10" y="56"/>
                    </a:lnTo>
                    <a:lnTo>
                      <a:pt x="10" y="56"/>
                    </a:lnTo>
                    <a:lnTo>
                      <a:pt x="12" y="56"/>
                    </a:lnTo>
                    <a:lnTo>
                      <a:pt x="26" y="56"/>
                    </a:lnTo>
                    <a:lnTo>
                      <a:pt x="26" y="56"/>
                    </a:lnTo>
                    <a:lnTo>
                      <a:pt x="28" y="54"/>
                    </a:lnTo>
                    <a:lnTo>
                      <a:pt x="30" y="52"/>
                    </a:lnTo>
                    <a:lnTo>
                      <a:pt x="30" y="52"/>
                    </a:lnTo>
                    <a:lnTo>
                      <a:pt x="30" y="56"/>
                    </a:lnTo>
                    <a:lnTo>
                      <a:pt x="30" y="56"/>
                    </a:lnTo>
                    <a:lnTo>
                      <a:pt x="32" y="58"/>
                    </a:lnTo>
                    <a:lnTo>
                      <a:pt x="34" y="60"/>
                    </a:lnTo>
                    <a:lnTo>
                      <a:pt x="48" y="60"/>
                    </a:lnTo>
                    <a:lnTo>
                      <a:pt x="48" y="60"/>
                    </a:lnTo>
                    <a:lnTo>
                      <a:pt x="50" y="58"/>
                    </a:lnTo>
                    <a:lnTo>
                      <a:pt x="52" y="56"/>
                    </a:lnTo>
                    <a:lnTo>
                      <a:pt x="52" y="52"/>
                    </a:lnTo>
                    <a:lnTo>
                      <a:pt x="52" y="52"/>
                    </a:lnTo>
                    <a:lnTo>
                      <a:pt x="52" y="52"/>
                    </a:lnTo>
                    <a:lnTo>
                      <a:pt x="52" y="52"/>
                    </a:lnTo>
                    <a:lnTo>
                      <a:pt x="52" y="52"/>
                    </a:lnTo>
                    <a:lnTo>
                      <a:pt x="54" y="52"/>
                    </a:lnTo>
                    <a:lnTo>
                      <a:pt x="60" y="50"/>
                    </a:lnTo>
                    <a:lnTo>
                      <a:pt x="60" y="50"/>
                    </a:lnTo>
                    <a:lnTo>
                      <a:pt x="62" y="48"/>
                    </a:lnTo>
                    <a:lnTo>
                      <a:pt x="64" y="42"/>
                    </a:lnTo>
                    <a:lnTo>
                      <a:pt x="64" y="42"/>
                    </a:lnTo>
                    <a:lnTo>
                      <a:pt x="66" y="40"/>
                    </a:lnTo>
                    <a:lnTo>
                      <a:pt x="66" y="36"/>
                    </a:lnTo>
                    <a:lnTo>
                      <a:pt x="66" y="34"/>
                    </a:lnTo>
                    <a:lnTo>
                      <a:pt x="68" y="34"/>
                    </a:lnTo>
                    <a:lnTo>
                      <a:pt x="68" y="34"/>
                    </a:lnTo>
                    <a:lnTo>
                      <a:pt x="66" y="40"/>
                    </a:lnTo>
                    <a:lnTo>
                      <a:pt x="66" y="40"/>
                    </a:lnTo>
                    <a:lnTo>
                      <a:pt x="68" y="44"/>
                    </a:lnTo>
                    <a:lnTo>
                      <a:pt x="68" y="44"/>
                    </a:lnTo>
                    <a:lnTo>
                      <a:pt x="70" y="46"/>
                    </a:lnTo>
                    <a:lnTo>
                      <a:pt x="78" y="48"/>
                    </a:lnTo>
                    <a:lnTo>
                      <a:pt x="78" y="48"/>
                    </a:lnTo>
                    <a:lnTo>
                      <a:pt x="80" y="48"/>
                    </a:lnTo>
                    <a:lnTo>
                      <a:pt x="80" y="48"/>
                    </a:lnTo>
                    <a:lnTo>
                      <a:pt x="82" y="46"/>
                    </a:lnTo>
                    <a:lnTo>
                      <a:pt x="88" y="40"/>
                    </a:lnTo>
                    <a:lnTo>
                      <a:pt x="92" y="36"/>
                    </a:lnTo>
                    <a:lnTo>
                      <a:pt x="98" y="34"/>
                    </a:lnTo>
                    <a:lnTo>
                      <a:pt x="98" y="34"/>
                    </a:lnTo>
                    <a:lnTo>
                      <a:pt x="102" y="32"/>
                    </a:lnTo>
                    <a:lnTo>
                      <a:pt x="102" y="28"/>
                    </a:lnTo>
                    <a:lnTo>
                      <a:pt x="102" y="28"/>
                    </a:lnTo>
                    <a:lnTo>
                      <a:pt x="102" y="24"/>
                    </a:lnTo>
                    <a:lnTo>
                      <a:pt x="100" y="22"/>
                    </a:lnTo>
                    <a:lnTo>
                      <a:pt x="102" y="20"/>
                    </a:lnTo>
                    <a:lnTo>
                      <a:pt x="102" y="20"/>
                    </a:lnTo>
                    <a:lnTo>
                      <a:pt x="104" y="20"/>
                    </a:lnTo>
                    <a:lnTo>
                      <a:pt x="108" y="14"/>
                    </a:lnTo>
                    <a:lnTo>
                      <a:pt x="108" y="14"/>
                    </a:lnTo>
                    <a:lnTo>
                      <a:pt x="108" y="12"/>
                    </a:lnTo>
                    <a:lnTo>
                      <a:pt x="108" y="12"/>
                    </a:lnTo>
                    <a:lnTo>
                      <a:pt x="106" y="8"/>
                    </a:lnTo>
                    <a:lnTo>
                      <a:pt x="102" y="4"/>
                    </a:lnTo>
                    <a:lnTo>
                      <a:pt x="102" y="4"/>
                    </a:lnTo>
                    <a:lnTo>
                      <a:pt x="100" y="4"/>
                    </a:lnTo>
                    <a:lnTo>
                      <a:pt x="92" y="2"/>
                    </a:lnTo>
                    <a:lnTo>
                      <a:pt x="92" y="2"/>
                    </a:lnTo>
                    <a:lnTo>
                      <a:pt x="90" y="0"/>
                    </a:lnTo>
                    <a:lnTo>
                      <a:pt x="9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5" name="Freeform 73">
                <a:extLst>
                  <a:ext uri="{FF2B5EF4-FFF2-40B4-BE49-F238E27FC236}">
                    <a16:creationId xmlns:a16="http://schemas.microsoft.com/office/drawing/2014/main" id="{D8E297D7-3DFC-9343-6064-6A0579A5F6F3}"/>
                  </a:ext>
                </a:extLst>
              </p:cNvPr>
              <p:cNvSpPr>
                <a:spLocks/>
              </p:cNvSpPr>
              <p:nvPr/>
            </p:nvSpPr>
            <p:spPr bwMode="auto">
              <a:xfrm>
                <a:off x="2186879" y="1758359"/>
                <a:ext cx="67625" cy="42266"/>
              </a:xfrm>
              <a:custGeom>
                <a:avLst/>
                <a:gdLst>
                  <a:gd name="T0" fmla="*/ 14 w 32"/>
                  <a:gd name="T1" fmla="*/ 20 h 20"/>
                  <a:gd name="T2" fmla="*/ 14 w 32"/>
                  <a:gd name="T3" fmla="*/ 20 h 20"/>
                  <a:gd name="T4" fmla="*/ 14 w 32"/>
                  <a:gd name="T5" fmla="*/ 20 h 20"/>
                  <a:gd name="T6" fmla="*/ 2 w 32"/>
                  <a:gd name="T7" fmla="*/ 18 h 20"/>
                  <a:gd name="T8" fmla="*/ 2 w 32"/>
                  <a:gd name="T9" fmla="*/ 18 h 20"/>
                  <a:gd name="T10" fmla="*/ 0 w 32"/>
                  <a:gd name="T11" fmla="*/ 16 h 20"/>
                  <a:gd name="T12" fmla="*/ 0 w 32"/>
                  <a:gd name="T13" fmla="*/ 16 h 20"/>
                  <a:gd name="T14" fmla="*/ 0 w 32"/>
                  <a:gd name="T15" fmla="*/ 14 h 20"/>
                  <a:gd name="T16" fmla="*/ 4 w 32"/>
                  <a:gd name="T17" fmla="*/ 8 h 20"/>
                  <a:gd name="T18" fmla="*/ 4 w 32"/>
                  <a:gd name="T19" fmla="*/ 8 h 20"/>
                  <a:gd name="T20" fmla="*/ 6 w 32"/>
                  <a:gd name="T21" fmla="*/ 6 h 20"/>
                  <a:gd name="T22" fmla="*/ 16 w 32"/>
                  <a:gd name="T23" fmla="*/ 2 h 20"/>
                  <a:gd name="T24" fmla="*/ 20 w 32"/>
                  <a:gd name="T25" fmla="*/ 0 h 20"/>
                  <a:gd name="T26" fmla="*/ 20 w 32"/>
                  <a:gd name="T27" fmla="*/ 0 h 20"/>
                  <a:gd name="T28" fmla="*/ 20 w 32"/>
                  <a:gd name="T29" fmla="*/ 0 h 20"/>
                  <a:gd name="T30" fmla="*/ 20 w 32"/>
                  <a:gd name="T31" fmla="*/ 0 h 20"/>
                  <a:gd name="T32" fmla="*/ 20 w 32"/>
                  <a:gd name="T33" fmla="*/ 0 h 20"/>
                  <a:gd name="T34" fmla="*/ 30 w 32"/>
                  <a:gd name="T35" fmla="*/ 2 h 20"/>
                  <a:gd name="T36" fmla="*/ 30 w 32"/>
                  <a:gd name="T37" fmla="*/ 2 h 20"/>
                  <a:gd name="T38" fmla="*/ 32 w 32"/>
                  <a:gd name="T39" fmla="*/ 2 h 20"/>
                  <a:gd name="T40" fmla="*/ 32 w 32"/>
                  <a:gd name="T41" fmla="*/ 2 h 20"/>
                  <a:gd name="T42" fmla="*/ 32 w 32"/>
                  <a:gd name="T43" fmla="*/ 4 h 20"/>
                  <a:gd name="T44" fmla="*/ 30 w 32"/>
                  <a:gd name="T45" fmla="*/ 10 h 20"/>
                  <a:gd name="T46" fmla="*/ 24 w 32"/>
                  <a:gd name="T47" fmla="*/ 18 h 20"/>
                  <a:gd name="T48" fmla="*/ 24 w 32"/>
                  <a:gd name="T49" fmla="*/ 18 h 20"/>
                  <a:gd name="T50" fmla="*/ 24 w 32"/>
                  <a:gd name="T51" fmla="*/ 18 h 20"/>
                  <a:gd name="T52" fmla="*/ 16 w 32"/>
                  <a:gd name="T53" fmla="*/ 20 h 20"/>
                  <a:gd name="T54" fmla="*/ 16 w 32"/>
                  <a:gd name="T55" fmla="*/ 20 h 20"/>
                  <a:gd name="T56" fmla="*/ 14 w 32"/>
                  <a:gd name="T57" fmla="*/ 20 h 20"/>
                  <a:gd name="T58" fmla="*/ 14 w 32"/>
                  <a:gd name="T5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20">
                    <a:moveTo>
                      <a:pt x="14" y="20"/>
                    </a:moveTo>
                    <a:lnTo>
                      <a:pt x="14" y="20"/>
                    </a:lnTo>
                    <a:lnTo>
                      <a:pt x="14" y="20"/>
                    </a:lnTo>
                    <a:lnTo>
                      <a:pt x="2" y="18"/>
                    </a:lnTo>
                    <a:lnTo>
                      <a:pt x="2" y="18"/>
                    </a:lnTo>
                    <a:lnTo>
                      <a:pt x="0" y="16"/>
                    </a:lnTo>
                    <a:lnTo>
                      <a:pt x="0" y="16"/>
                    </a:lnTo>
                    <a:lnTo>
                      <a:pt x="0" y="14"/>
                    </a:lnTo>
                    <a:lnTo>
                      <a:pt x="4" y="8"/>
                    </a:lnTo>
                    <a:lnTo>
                      <a:pt x="4" y="8"/>
                    </a:lnTo>
                    <a:lnTo>
                      <a:pt x="6" y="6"/>
                    </a:lnTo>
                    <a:lnTo>
                      <a:pt x="16" y="2"/>
                    </a:lnTo>
                    <a:lnTo>
                      <a:pt x="20" y="0"/>
                    </a:lnTo>
                    <a:lnTo>
                      <a:pt x="20" y="0"/>
                    </a:lnTo>
                    <a:lnTo>
                      <a:pt x="20" y="0"/>
                    </a:lnTo>
                    <a:lnTo>
                      <a:pt x="20" y="0"/>
                    </a:lnTo>
                    <a:lnTo>
                      <a:pt x="20" y="0"/>
                    </a:lnTo>
                    <a:lnTo>
                      <a:pt x="30" y="2"/>
                    </a:lnTo>
                    <a:lnTo>
                      <a:pt x="30" y="2"/>
                    </a:lnTo>
                    <a:lnTo>
                      <a:pt x="32" y="2"/>
                    </a:lnTo>
                    <a:lnTo>
                      <a:pt x="32" y="2"/>
                    </a:lnTo>
                    <a:lnTo>
                      <a:pt x="32" y="4"/>
                    </a:lnTo>
                    <a:lnTo>
                      <a:pt x="30" y="10"/>
                    </a:lnTo>
                    <a:lnTo>
                      <a:pt x="24" y="18"/>
                    </a:lnTo>
                    <a:lnTo>
                      <a:pt x="24" y="18"/>
                    </a:lnTo>
                    <a:lnTo>
                      <a:pt x="24" y="18"/>
                    </a:lnTo>
                    <a:lnTo>
                      <a:pt x="16" y="20"/>
                    </a:lnTo>
                    <a:lnTo>
                      <a:pt x="16" y="20"/>
                    </a:lnTo>
                    <a:lnTo>
                      <a:pt x="14" y="20"/>
                    </a:lnTo>
                    <a:lnTo>
                      <a:pt x="14"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6" name="Freeform 74">
                <a:extLst>
                  <a:ext uri="{FF2B5EF4-FFF2-40B4-BE49-F238E27FC236}">
                    <a16:creationId xmlns:a16="http://schemas.microsoft.com/office/drawing/2014/main" id="{5F2B622D-92B1-3C26-67BE-46F3216A2371}"/>
                  </a:ext>
                </a:extLst>
              </p:cNvPr>
              <p:cNvSpPr>
                <a:spLocks noEditPoints="1"/>
              </p:cNvSpPr>
              <p:nvPr/>
            </p:nvSpPr>
            <p:spPr bwMode="auto">
              <a:xfrm>
                <a:off x="2182653" y="1754132"/>
                <a:ext cx="76078" cy="50719"/>
              </a:xfrm>
              <a:custGeom>
                <a:avLst/>
                <a:gdLst>
                  <a:gd name="T0" fmla="*/ 22 w 36"/>
                  <a:gd name="T1" fmla="*/ 4 h 24"/>
                  <a:gd name="T2" fmla="*/ 32 w 36"/>
                  <a:gd name="T3" fmla="*/ 6 h 24"/>
                  <a:gd name="T4" fmla="*/ 30 w 36"/>
                  <a:gd name="T5" fmla="*/ 10 h 24"/>
                  <a:gd name="T6" fmla="*/ 24 w 36"/>
                  <a:gd name="T7" fmla="*/ 18 h 24"/>
                  <a:gd name="T8" fmla="*/ 16 w 36"/>
                  <a:gd name="T9" fmla="*/ 20 h 24"/>
                  <a:gd name="T10" fmla="*/ 4 w 36"/>
                  <a:gd name="T11" fmla="*/ 18 h 24"/>
                  <a:gd name="T12" fmla="*/ 8 w 36"/>
                  <a:gd name="T13" fmla="*/ 10 h 24"/>
                  <a:gd name="T14" fmla="*/ 18 w 36"/>
                  <a:gd name="T15" fmla="*/ 6 h 24"/>
                  <a:gd name="T16" fmla="*/ 22 w 36"/>
                  <a:gd name="T17" fmla="*/ 4 h 24"/>
                  <a:gd name="T18" fmla="*/ 22 w 36"/>
                  <a:gd name="T19" fmla="*/ 0 h 24"/>
                  <a:gd name="T20" fmla="*/ 22 w 36"/>
                  <a:gd name="T21" fmla="*/ 0 h 24"/>
                  <a:gd name="T22" fmla="*/ 22 w 36"/>
                  <a:gd name="T23" fmla="*/ 0 h 24"/>
                  <a:gd name="T24" fmla="*/ 18 w 36"/>
                  <a:gd name="T25" fmla="*/ 2 h 24"/>
                  <a:gd name="T26" fmla="*/ 6 w 36"/>
                  <a:gd name="T27" fmla="*/ 6 h 24"/>
                  <a:gd name="T28" fmla="*/ 6 w 36"/>
                  <a:gd name="T29" fmla="*/ 6 h 24"/>
                  <a:gd name="T30" fmla="*/ 6 w 36"/>
                  <a:gd name="T31" fmla="*/ 8 h 24"/>
                  <a:gd name="T32" fmla="*/ 2 w 36"/>
                  <a:gd name="T33" fmla="*/ 16 h 24"/>
                  <a:gd name="T34" fmla="*/ 2 w 36"/>
                  <a:gd name="T35" fmla="*/ 16 h 24"/>
                  <a:gd name="T36" fmla="*/ 0 w 36"/>
                  <a:gd name="T37" fmla="*/ 18 h 24"/>
                  <a:gd name="T38" fmla="*/ 0 w 36"/>
                  <a:gd name="T39" fmla="*/ 18 h 24"/>
                  <a:gd name="T40" fmla="*/ 4 w 36"/>
                  <a:gd name="T41" fmla="*/ 22 h 24"/>
                  <a:gd name="T42" fmla="*/ 16 w 36"/>
                  <a:gd name="T43" fmla="*/ 24 h 24"/>
                  <a:gd name="T44" fmla="*/ 16 w 36"/>
                  <a:gd name="T45" fmla="*/ 24 h 24"/>
                  <a:gd name="T46" fmla="*/ 16 w 36"/>
                  <a:gd name="T47" fmla="*/ 24 h 24"/>
                  <a:gd name="T48" fmla="*/ 16 w 36"/>
                  <a:gd name="T49" fmla="*/ 24 h 24"/>
                  <a:gd name="T50" fmla="*/ 18 w 36"/>
                  <a:gd name="T51" fmla="*/ 24 h 24"/>
                  <a:gd name="T52" fmla="*/ 26 w 36"/>
                  <a:gd name="T53" fmla="*/ 22 h 24"/>
                  <a:gd name="T54" fmla="*/ 26 w 36"/>
                  <a:gd name="T55" fmla="*/ 22 h 24"/>
                  <a:gd name="T56" fmla="*/ 28 w 36"/>
                  <a:gd name="T57" fmla="*/ 22 h 24"/>
                  <a:gd name="T58" fmla="*/ 34 w 36"/>
                  <a:gd name="T59" fmla="*/ 12 h 24"/>
                  <a:gd name="T60" fmla="*/ 34 w 36"/>
                  <a:gd name="T61" fmla="*/ 12 h 24"/>
                  <a:gd name="T62" fmla="*/ 34 w 36"/>
                  <a:gd name="T63" fmla="*/ 12 h 24"/>
                  <a:gd name="T64" fmla="*/ 36 w 36"/>
                  <a:gd name="T65" fmla="*/ 6 h 24"/>
                  <a:gd name="T66" fmla="*/ 36 w 36"/>
                  <a:gd name="T67" fmla="*/ 6 h 24"/>
                  <a:gd name="T68" fmla="*/ 36 w 36"/>
                  <a:gd name="T69" fmla="*/ 4 h 24"/>
                  <a:gd name="T70" fmla="*/ 36 w 36"/>
                  <a:gd name="T71" fmla="*/ 4 h 24"/>
                  <a:gd name="T72" fmla="*/ 34 w 36"/>
                  <a:gd name="T73" fmla="*/ 2 h 24"/>
                  <a:gd name="T74" fmla="*/ 24 w 36"/>
                  <a:gd name="T75" fmla="*/ 0 h 24"/>
                  <a:gd name="T76" fmla="*/ 24 w 36"/>
                  <a:gd name="T77" fmla="*/ 0 h 24"/>
                  <a:gd name="T78" fmla="*/ 22 w 36"/>
                  <a:gd name="T79" fmla="*/ 0 h 24"/>
                  <a:gd name="T80" fmla="*/ 22 w 36"/>
                  <a:gd name="T8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6" h="24">
                    <a:moveTo>
                      <a:pt x="22" y="4"/>
                    </a:moveTo>
                    <a:lnTo>
                      <a:pt x="32" y="6"/>
                    </a:lnTo>
                    <a:lnTo>
                      <a:pt x="30" y="10"/>
                    </a:lnTo>
                    <a:lnTo>
                      <a:pt x="24" y="18"/>
                    </a:lnTo>
                    <a:lnTo>
                      <a:pt x="16" y="20"/>
                    </a:lnTo>
                    <a:lnTo>
                      <a:pt x="4" y="18"/>
                    </a:lnTo>
                    <a:lnTo>
                      <a:pt x="8" y="10"/>
                    </a:lnTo>
                    <a:lnTo>
                      <a:pt x="18" y="6"/>
                    </a:lnTo>
                    <a:lnTo>
                      <a:pt x="22" y="4"/>
                    </a:lnTo>
                    <a:close/>
                    <a:moveTo>
                      <a:pt x="22" y="0"/>
                    </a:moveTo>
                    <a:lnTo>
                      <a:pt x="22" y="0"/>
                    </a:lnTo>
                    <a:lnTo>
                      <a:pt x="22" y="0"/>
                    </a:lnTo>
                    <a:lnTo>
                      <a:pt x="18" y="2"/>
                    </a:lnTo>
                    <a:lnTo>
                      <a:pt x="6" y="6"/>
                    </a:lnTo>
                    <a:lnTo>
                      <a:pt x="6" y="6"/>
                    </a:lnTo>
                    <a:lnTo>
                      <a:pt x="6" y="8"/>
                    </a:lnTo>
                    <a:lnTo>
                      <a:pt x="2" y="16"/>
                    </a:lnTo>
                    <a:lnTo>
                      <a:pt x="2" y="16"/>
                    </a:lnTo>
                    <a:lnTo>
                      <a:pt x="0" y="18"/>
                    </a:lnTo>
                    <a:lnTo>
                      <a:pt x="0" y="18"/>
                    </a:lnTo>
                    <a:lnTo>
                      <a:pt x="4" y="22"/>
                    </a:lnTo>
                    <a:lnTo>
                      <a:pt x="16" y="24"/>
                    </a:lnTo>
                    <a:lnTo>
                      <a:pt x="16" y="24"/>
                    </a:lnTo>
                    <a:lnTo>
                      <a:pt x="16" y="24"/>
                    </a:lnTo>
                    <a:lnTo>
                      <a:pt x="16" y="24"/>
                    </a:lnTo>
                    <a:lnTo>
                      <a:pt x="18" y="24"/>
                    </a:lnTo>
                    <a:lnTo>
                      <a:pt x="26" y="22"/>
                    </a:lnTo>
                    <a:lnTo>
                      <a:pt x="26" y="22"/>
                    </a:lnTo>
                    <a:lnTo>
                      <a:pt x="28" y="22"/>
                    </a:lnTo>
                    <a:lnTo>
                      <a:pt x="34" y="12"/>
                    </a:lnTo>
                    <a:lnTo>
                      <a:pt x="34" y="12"/>
                    </a:lnTo>
                    <a:lnTo>
                      <a:pt x="34" y="12"/>
                    </a:lnTo>
                    <a:lnTo>
                      <a:pt x="36" y="6"/>
                    </a:lnTo>
                    <a:lnTo>
                      <a:pt x="36" y="6"/>
                    </a:lnTo>
                    <a:lnTo>
                      <a:pt x="36" y="4"/>
                    </a:lnTo>
                    <a:lnTo>
                      <a:pt x="36" y="4"/>
                    </a:lnTo>
                    <a:lnTo>
                      <a:pt x="34" y="2"/>
                    </a:lnTo>
                    <a:lnTo>
                      <a:pt x="24" y="0"/>
                    </a:lnTo>
                    <a:lnTo>
                      <a:pt x="24" y="0"/>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7" name="Freeform 75">
                <a:extLst>
                  <a:ext uri="{FF2B5EF4-FFF2-40B4-BE49-F238E27FC236}">
                    <a16:creationId xmlns:a16="http://schemas.microsoft.com/office/drawing/2014/main" id="{E3DD39FF-EF7F-DF1A-2D8A-58973BC4EB4C}"/>
                  </a:ext>
                </a:extLst>
              </p:cNvPr>
              <p:cNvSpPr>
                <a:spLocks/>
              </p:cNvSpPr>
              <p:nvPr/>
            </p:nvSpPr>
            <p:spPr bwMode="auto">
              <a:xfrm>
                <a:off x="2191106" y="1762585"/>
                <a:ext cx="59172" cy="33813"/>
              </a:xfrm>
              <a:custGeom>
                <a:avLst/>
                <a:gdLst>
                  <a:gd name="T0" fmla="*/ 18 w 28"/>
                  <a:gd name="T1" fmla="*/ 0 h 16"/>
                  <a:gd name="T2" fmla="*/ 28 w 28"/>
                  <a:gd name="T3" fmla="*/ 2 h 16"/>
                  <a:gd name="T4" fmla="*/ 26 w 28"/>
                  <a:gd name="T5" fmla="*/ 6 h 16"/>
                  <a:gd name="T6" fmla="*/ 20 w 28"/>
                  <a:gd name="T7" fmla="*/ 14 h 16"/>
                  <a:gd name="T8" fmla="*/ 12 w 28"/>
                  <a:gd name="T9" fmla="*/ 16 h 16"/>
                  <a:gd name="T10" fmla="*/ 0 w 28"/>
                  <a:gd name="T11" fmla="*/ 14 h 16"/>
                  <a:gd name="T12" fmla="*/ 4 w 28"/>
                  <a:gd name="T13" fmla="*/ 6 h 16"/>
                  <a:gd name="T14" fmla="*/ 14 w 28"/>
                  <a:gd name="T15" fmla="*/ 2 h 16"/>
                  <a:gd name="T16" fmla="*/ 18 w 28"/>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18" y="0"/>
                    </a:moveTo>
                    <a:lnTo>
                      <a:pt x="28" y="2"/>
                    </a:lnTo>
                    <a:lnTo>
                      <a:pt x="26" y="6"/>
                    </a:lnTo>
                    <a:lnTo>
                      <a:pt x="20" y="14"/>
                    </a:lnTo>
                    <a:lnTo>
                      <a:pt x="12" y="16"/>
                    </a:lnTo>
                    <a:lnTo>
                      <a:pt x="0" y="14"/>
                    </a:lnTo>
                    <a:lnTo>
                      <a:pt x="4" y="6"/>
                    </a:lnTo>
                    <a:lnTo>
                      <a:pt x="14" y="2"/>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8" name="Freeform 76">
                <a:extLst>
                  <a:ext uri="{FF2B5EF4-FFF2-40B4-BE49-F238E27FC236}">
                    <a16:creationId xmlns:a16="http://schemas.microsoft.com/office/drawing/2014/main" id="{A53E6647-6ABB-BBB0-2894-56F29F380D7E}"/>
                  </a:ext>
                </a:extLst>
              </p:cNvPr>
              <p:cNvSpPr>
                <a:spLocks/>
              </p:cNvSpPr>
              <p:nvPr/>
            </p:nvSpPr>
            <p:spPr bwMode="auto">
              <a:xfrm>
                <a:off x="2182653" y="1754132"/>
                <a:ext cx="76078" cy="50719"/>
              </a:xfrm>
              <a:custGeom>
                <a:avLst/>
                <a:gdLst>
                  <a:gd name="T0" fmla="*/ 22 w 36"/>
                  <a:gd name="T1" fmla="*/ 0 h 24"/>
                  <a:gd name="T2" fmla="*/ 22 w 36"/>
                  <a:gd name="T3" fmla="*/ 0 h 24"/>
                  <a:gd name="T4" fmla="*/ 22 w 36"/>
                  <a:gd name="T5" fmla="*/ 0 h 24"/>
                  <a:gd name="T6" fmla="*/ 18 w 36"/>
                  <a:gd name="T7" fmla="*/ 2 h 24"/>
                  <a:gd name="T8" fmla="*/ 6 w 36"/>
                  <a:gd name="T9" fmla="*/ 6 h 24"/>
                  <a:gd name="T10" fmla="*/ 6 w 36"/>
                  <a:gd name="T11" fmla="*/ 6 h 24"/>
                  <a:gd name="T12" fmla="*/ 6 w 36"/>
                  <a:gd name="T13" fmla="*/ 8 h 24"/>
                  <a:gd name="T14" fmla="*/ 2 w 36"/>
                  <a:gd name="T15" fmla="*/ 16 h 24"/>
                  <a:gd name="T16" fmla="*/ 2 w 36"/>
                  <a:gd name="T17" fmla="*/ 16 h 24"/>
                  <a:gd name="T18" fmla="*/ 0 w 36"/>
                  <a:gd name="T19" fmla="*/ 18 h 24"/>
                  <a:gd name="T20" fmla="*/ 0 w 36"/>
                  <a:gd name="T21" fmla="*/ 18 h 24"/>
                  <a:gd name="T22" fmla="*/ 4 w 36"/>
                  <a:gd name="T23" fmla="*/ 22 h 24"/>
                  <a:gd name="T24" fmla="*/ 16 w 36"/>
                  <a:gd name="T25" fmla="*/ 24 h 24"/>
                  <a:gd name="T26" fmla="*/ 16 w 36"/>
                  <a:gd name="T27" fmla="*/ 24 h 24"/>
                  <a:gd name="T28" fmla="*/ 16 w 36"/>
                  <a:gd name="T29" fmla="*/ 24 h 24"/>
                  <a:gd name="T30" fmla="*/ 16 w 36"/>
                  <a:gd name="T31" fmla="*/ 24 h 24"/>
                  <a:gd name="T32" fmla="*/ 18 w 36"/>
                  <a:gd name="T33" fmla="*/ 24 h 24"/>
                  <a:gd name="T34" fmla="*/ 26 w 36"/>
                  <a:gd name="T35" fmla="*/ 22 h 24"/>
                  <a:gd name="T36" fmla="*/ 26 w 36"/>
                  <a:gd name="T37" fmla="*/ 22 h 24"/>
                  <a:gd name="T38" fmla="*/ 28 w 36"/>
                  <a:gd name="T39" fmla="*/ 22 h 24"/>
                  <a:gd name="T40" fmla="*/ 34 w 36"/>
                  <a:gd name="T41" fmla="*/ 12 h 24"/>
                  <a:gd name="T42" fmla="*/ 34 w 36"/>
                  <a:gd name="T43" fmla="*/ 12 h 24"/>
                  <a:gd name="T44" fmla="*/ 34 w 36"/>
                  <a:gd name="T45" fmla="*/ 12 h 24"/>
                  <a:gd name="T46" fmla="*/ 36 w 36"/>
                  <a:gd name="T47" fmla="*/ 6 h 24"/>
                  <a:gd name="T48" fmla="*/ 36 w 36"/>
                  <a:gd name="T49" fmla="*/ 6 h 24"/>
                  <a:gd name="T50" fmla="*/ 36 w 36"/>
                  <a:gd name="T51" fmla="*/ 4 h 24"/>
                  <a:gd name="T52" fmla="*/ 36 w 36"/>
                  <a:gd name="T53" fmla="*/ 4 h 24"/>
                  <a:gd name="T54" fmla="*/ 34 w 36"/>
                  <a:gd name="T55" fmla="*/ 2 h 24"/>
                  <a:gd name="T56" fmla="*/ 24 w 36"/>
                  <a:gd name="T57" fmla="*/ 0 h 24"/>
                  <a:gd name="T58" fmla="*/ 24 w 36"/>
                  <a:gd name="T59" fmla="*/ 0 h 24"/>
                  <a:gd name="T60" fmla="*/ 22 w 36"/>
                  <a:gd name="T61" fmla="*/ 0 h 24"/>
                  <a:gd name="T62" fmla="*/ 22 w 36"/>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24">
                    <a:moveTo>
                      <a:pt x="22" y="0"/>
                    </a:moveTo>
                    <a:lnTo>
                      <a:pt x="22" y="0"/>
                    </a:lnTo>
                    <a:lnTo>
                      <a:pt x="22" y="0"/>
                    </a:lnTo>
                    <a:lnTo>
                      <a:pt x="18" y="2"/>
                    </a:lnTo>
                    <a:lnTo>
                      <a:pt x="6" y="6"/>
                    </a:lnTo>
                    <a:lnTo>
                      <a:pt x="6" y="6"/>
                    </a:lnTo>
                    <a:lnTo>
                      <a:pt x="6" y="8"/>
                    </a:lnTo>
                    <a:lnTo>
                      <a:pt x="2" y="16"/>
                    </a:lnTo>
                    <a:lnTo>
                      <a:pt x="2" y="16"/>
                    </a:lnTo>
                    <a:lnTo>
                      <a:pt x="0" y="18"/>
                    </a:lnTo>
                    <a:lnTo>
                      <a:pt x="0" y="18"/>
                    </a:lnTo>
                    <a:lnTo>
                      <a:pt x="4" y="22"/>
                    </a:lnTo>
                    <a:lnTo>
                      <a:pt x="16" y="24"/>
                    </a:lnTo>
                    <a:lnTo>
                      <a:pt x="16" y="24"/>
                    </a:lnTo>
                    <a:lnTo>
                      <a:pt x="16" y="24"/>
                    </a:lnTo>
                    <a:lnTo>
                      <a:pt x="16" y="24"/>
                    </a:lnTo>
                    <a:lnTo>
                      <a:pt x="18" y="24"/>
                    </a:lnTo>
                    <a:lnTo>
                      <a:pt x="26" y="22"/>
                    </a:lnTo>
                    <a:lnTo>
                      <a:pt x="26" y="22"/>
                    </a:lnTo>
                    <a:lnTo>
                      <a:pt x="28" y="22"/>
                    </a:lnTo>
                    <a:lnTo>
                      <a:pt x="34" y="12"/>
                    </a:lnTo>
                    <a:lnTo>
                      <a:pt x="34" y="12"/>
                    </a:lnTo>
                    <a:lnTo>
                      <a:pt x="34" y="12"/>
                    </a:lnTo>
                    <a:lnTo>
                      <a:pt x="36" y="6"/>
                    </a:lnTo>
                    <a:lnTo>
                      <a:pt x="36" y="6"/>
                    </a:lnTo>
                    <a:lnTo>
                      <a:pt x="36" y="4"/>
                    </a:lnTo>
                    <a:lnTo>
                      <a:pt x="36" y="4"/>
                    </a:lnTo>
                    <a:lnTo>
                      <a:pt x="34" y="2"/>
                    </a:lnTo>
                    <a:lnTo>
                      <a:pt x="24" y="0"/>
                    </a:lnTo>
                    <a:lnTo>
                      <a:pt x="24" y="0"/>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9" name="Freeform 77">
                <a:extLst>
                  <a:ext uri="{FF2B5EF4-FFF2-40B4-BE49-F238E27FC236}">
                    <a16:creationId xmlns:a16="http://schemas.microsoft.com/office/drawing/2014/main" id="{832018BF-851C-898C-F9C4-29C442C634AE}"/>
                  </a:ext>
                </a:extLst>
              </p:cNvPr>
              <p:cNvSpPr>
                <a:spLocks/>
              </p:cNvSpPr>
              <p:nvPr/>
            </p:nvSpPr>
            <p:spPr bwMode="auto">
              <a:xfrm>
                <a:off x="2377075" y="1640015"/>
                <a:ext cx="114117" cy="54946"/>
              </a:xfrm>
              <a:custGeom>
                <a:avLst/>
                <a:gdLst>
                  <a:gd name="T0" fmla="*/ 16 w 54"/>
                  <a:gd name="T1" fmla="*/ 26 h 26"/>
                  <a:gd name="T2" fmla="*/ 16 w 54"/>
                  <a:gd name="T3" fmla="*/ 26 h 26"/>
                  <a:gd name="T4" fmla="*/ 16 w 54"/>
                  <a:gd name="T5" fmla="*/ 26 h 26"/>
                  <a:gd name="T6" fmla="*/ 4 w 54"/>
                  <a:gd name="T7" fmla="*/ 20 h 26"/>
                  <a:gd name="T8" fmla="*/ 4 w 54"/>
                  <a:gd name="T9" fmla="*/ 20 h 26"/>
                  <a:gd name="T10" fmla="*/ 4 w 54"/>
                  <a:gd name="T11" fmla="*/ 20 h 26"/>
                  <a:gd name="T12" fmla="*/ 0 w 54"/>
                  <a:gd name="T13" fmla="*/ 8 h 26"/>
                  <a:gd name="T14" fmla="*/ 0 w 54"/>
                  <a:gd name="T15" fmla="*/ 8 h 26"/>
                  <a:gd name="T16" fmla="*/ 2 w 54"/>
                  <a:gd name="T17" fmla="*/ 4 h 26"/>
                  <a:gd name="T18" fmla="*/ 14 w 54"/>
                  <a:gd name="T19" fmla="*/ 0 h 26"/>
                  <a:gd name="T20" fmla="*/ 30 w 54"/>
                  <a:gd name="T21" fmla="*/ 0 h 26"/>
                  <a:gd name="T22" fmla="*/ 50 w 54"/>
                  <a:gd name="T23" fmla="*/ 0 h 26"/>
                  <a:gd name="T24" fmla="*/ 50 w 54"/>
                  <a:gd name="T25" fmla="*/ 0 h 26"/>
                  <a:gd name="T26" fmla="*/ 52 w 54"/>
                  <a:gd name="T27" fmla="*/ 0 h 26"/>
                  <a:gd name="T28" fmla="*/ 54 w 54"/>
                  <a:gd name="T29" fmla="*/ 6 h 26"/>
                  <a:gd name="T30" fmla="*/ 54 w 54"/>
                  <a:gd name="T31" fmla="*/ 6 h 26"/>
                  <a:gd name="T32" fmla="*/ 54 w 54"/>
                  <a:gd name="T33" fmla="*/ 8 h 26"/>
                  <a:gd name="T34" fmla="*/ 54 w 54"/>
                  <a:gd name="T35" fmla="*/ 8 h 26"/>
                  <a:gd name="T36" fmla="*/ 52 w 54"/>
                  <a:gd name="T37" fmla="*/ 8 h 26"/>
                  <a:gd name="T38" fmla="*/ 46 w 54"/>
                  <a:gd name="T39" fmla="*/ 10 h 26"/>
                  <a:gd name="T40" fmla="*/ 48 w 54"/>
                  <a:gd name="T41" fmla="*/ 10 h 26"/>
                  <a:gd name="T42" fmla="*/ 48 w 54"/>
                  <a:gd name="T43" fmla="*/ 10 h 26"/>
                  <a:gd name="T44" fmla="*/ 50 w 54"/>
                  <a:gd name="T45" fmla="*/ 12 h 26"/>
                  <a:gd name="T46" fmla="*/ 50 w 54"/>
                  <a:gd name="T47" fmla="*/ 18 h 26"/>
                  <a:gd name="T48" fmla="*/ 50 w 54"/>
                  <a:gd name="T49" fmla="*/ 18 h 26"/>
                  <a:gd name="T50" fmla="*/ 48 w 54"/>
                  <a:gd name="T51" fmla="*/ 18 h 26"/>
                  <a:gd name="T52" fmla="*/ 44 w 54"/>
                  <a:gd name="T53" fmla="*/ 24 h 26"/>
                  <a:gd name="T54" fmla="*/ 44 w 54"/>
                  <a:gd name="T55" fmla="*/ 24 h 26"/>
                  <a:gd name="T56" fmla="*/ 42 w 54"/>
                  <a:gd name="T57" fmla="*/ 24 h 26"/>
                  <a:gd name="T58" fmla="*/ 22 w 54"/>
                  <a:gd name="T59" fmla="*/ 24 h 26"/>
                  <a:gd name="T60" fmla="*/ 18 w 54"/>
                  <a:gd name="T61" fmla="*/ 26 h 26"/>
                  <a:gd name="T62" fmla="*/ 18 w 54"/>
                  <a:gd name="T63" fmla="*/ 26 h 26"/>
                  <a:gd name="T64" fmla="*/ 16 w 54"/>
                  <a:gd name="T65" fmla="*/ 26 h 26"/>
                  <a:gd name="T66" fmla="*/ 16 w 54"/>
                  <a:gd name="T6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26">
                    <a:moveTo>
                      <a:pt x="16" y="26"/>
                    </a:moveTo>
                    <a:lnTo>
                      <a:pt x="16" y="26"/>
                    </a:lnTo>
                    <a:lnTo>
                      <a:pt x="16" y="26"/>
                    </a:lnTo>
                    <a:lnTo>
                      <a:pt x="4" y="20"/>
                    </a:lnTo>
                    <a:lnTo>
                      <a:pt x="4" y="20"/>
                    </a:lnTo>
                    <a:lnTo>
                      <a:pt x="4" y="20"/>
                    </a:lnTo>
                    <a:lnTo>
                      <a:pt x="0" y="8"/>
                    </a:lnTo>
                    <a:lnTo>
                      <a:pt x="0" y="8"/>
                    </a:lnTo>
                    <a:lnTo>
                      <a:pt x="2" y="4"/>
                    </a:lnTo>
                    <a:lnTo>
                      <a:pt x="14" y="0"/>
                    </a:lnTo>
                    <a:lnTo>
                      <a:pt x="30" y="0"/>
                    </a:lnTo>
                    <a:lnTo>
                      <a:pt x="50" y="0"/>
                    </a:lnTo>
                    <a:lnTo>
                      <a:pt x="50" y="0"/>
                    </a:lnTo>
                    <a:lnTo>
                      <a:pt x="52" y="0"/>
                    </a:lnTo>
                    <a:lnTo>
                      <a:pt x="54" y="6"/>
                    </a:lnTo>
                    <a:lnTo>
                      <a:pt x="54" y="6"/>
                    </a:lnTo>
                    <a:lnTo>
                      <a:pt x="54" y="8"/>
                    </a:lnTo>
                    <a:lnTo>
                      <a:pt x="54" y="8"/>
                    </a:lnTo>
                    <a:lnTo>
                      <a:pt x="52" y="8"/>
                    </a:lnTo>
                    <a:lnTo>
                      <a:pt x="46" y="10"/>
                    </a:lnTo>
                    <a:lnTo>
                      <a:pt x="48" y="10"/>
                    </a:lnTo>
                    <a:lnTo>
                      <a:pt x="48" y="10"/>
                    </a:lnTo>
                    <a:lnTo>
                      <a:pt x="50" y="12"/>
                    </a:lnTo>
                    <a:lnTo>
                      <a:pt x="50" y="18"/>
                    </a:lnTo>
                    <a:lnTo>
                      <a:pt x="50" y="18"/>
                    </a:lnTo>
                    <a:lnTo>
                      <a:pt x="48" y="18"/>
                    </a:lnTo>
                    <a:lnTo>
                      <a:pt x="44" y="24"/>
                    </a:lnTo>
                    <a:lnTo>
                      <a:pt x="44" y="24"/>
                    </a:lnTo>
                    <a:lnTo>
                      <a:pt x="42" y="24"/>
                    </a:lnTo>
                    <a:lnTo>
                      <a:pt x="22" y="24"/>
                    </a:lnTo>
                    <a:lnTo>
                      <a:pt x="18" y="26"/>
                    </a:lnTo>
                    <a:lnTo>
                      <a:pt x="18" y="26"/>
                    </a:lnTo>
                    <a:lnTo>
                      <a:pt x="16" y="26"/>
                    </a:lnTo>
                    <a:lnTo>
                      <a:pt x="16"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0" name="Freeform 78">
                <a:extLst>
                  <a:ext uri="{FF2B5EF4-FFF2-40B4-BE49-F238E27FC236}">
                    <a16:creationId xmlns:a16="http://schemas.microsoft.com/office/drawing/2014/main" id="{ADB49170-A204-B8FC-4C60-C16661ED938F}"/>
                  </a:ext>
                </a:extLst>
              </p:cNvPr>
              <p:cNvSpPr>
                <a:spLocks noEditPoints="1"/>
              </p:cNvSpPr>
              <p:nvPr/>
            </p:nvSpPr>
            <p:spPr bwMode="auto">
              <a:xfrm>
                <a:off x="2372848" y="1635788"/>
                <a:ext cx="122570" cy="63399"/>
              </a:xfrm>
              <a:custGeom>
                <a:avLst/>
                <a:gdLst>
                  <a:gd name="T0" fmla="*/ 52 w 58"/>
                  <a:gd name="T1" fmla="*/ 4 h 30"/>
                  <a:gd name="T2" fmla="*/ 54 w 58"/>
                  <a:gd name="T3" fmla="*/ 8 h 30"/>
                  <a:gd name="T4" fmla="*/ 44 w 58"/>
                  <a:gd name="T5" fmla="*/ 10 h 30"/>
                  <a:gd name="T6" fmla="*/ 40 w 58"/>
                  <a:gd name="T7" fmla="*/ 14 h 30"/>
                  <a:gd name="T8" fmla="*/ 50 w 58"/>
                  <a:gd name="T9" fmla="*/ 14 h 30"/>
                  <a:gd name="T10" fmla="*/ 50 w 58"/>
                  <a:gd name="T11" fmla="*/ 20 h 30"/>
                  <a:gd name="T12" fmla="*/ 44 w 58"/>
                  <a:gd name="T13" fmla="*/ 24 h 30"/>
                  <a:gd name="T14" fmla="*/ 32 w 58"/>
                  <a:gd name="T15" fmla="*/ 24 h 30"/>
                  <a:gd name="T16" fmla="*/ 24 w 58"/>
                  <a:gd name="T17" fmla="*/ 24 h 30"/>
                  <a:gd name="T18" fmla="*/ 18 w 58"/>
                  <a:gd name="T19" fmla="*/ 26 h 30"/>
                  <a:gd name="T20" fmla="*/ 8 w 58"/>
                  <a:gd name="T21" fmla="*/ 20 h 30"/>
                  <a:gd name="T22" fmla="*/ 4 w 58"/>
                  <a:gd name="T23" fmla="*/ 8 h 30"/>
                  <a:gd name="T24" fmla="*/ 16 w 58"/>
                  <a:gd name="T25" fmla="*/ 4 h 30"/>
                  <a:gd name="T26" fmla="*/ 32 w 58"/>
                  <a:gd name="T27" fmla="*/ 4 h 30"/>
                  <a:gd name="T28" fmla="*/ 52 w 58"/>
                  <a:gd name="T29" fmla="*/ 4 h 30"/>
                  <a:gd name="T30" fmla="*/ 52 w 58"/>
                  <a:gd name="T31" fmla="*/ 0 h 30"/>
                  <a:gd name="T32" fmla="*/ 32 w 58"/>
                  <a:gd name="T33" fmla="*/ 0 h 30"/>
                  <a:gd name="T34" fmla="*/ 16 w 58"/>
                  <a:gd name="T35" fmla="*/ 0 h 30"/>
                  <a:gd name="T36" fmla="*/ 16 w 58"/>
                  <a:gd name="T37" fmla="*/ 0 h 30"/>
                  <a:gd name="T38" fmla="*/ 16 w 58"/>
                  <a:gd name="T39" fmla="*/ 0 h 30"/>
                  <a:gd name="T40" fmla="*/ 2 w 58"/>
                  <a:gd name="T41" fmla="*/ 6 h 30"/>
                  <a:gd name="T42" fmla="*/ 2 w 58"/>
                  <a:gd name="T43" fmla="*/ 6 h 30"/>
                  <a:gd name="T44" fmla="*/ 0 w 58"/>
                  <a:gd name="T45" fmla="*/ 8 h 30"/>
                  <a:gd name="T46" fmla="*/ 0 w 58"/>
                  <a:gd name="T47" fmla="*/ 10 h 30"/>
                  <a:gd name="T48" fmla="*/ 4 w 58"/>
                  <a:gd name="T49" fmla="*/ 22 h 30"/>
                  <a:gd name="T50" fmla="*/ 4 w 58"/>
                  <a:gd name="T51" fmla="*/ 22 h 30"/>
                  <a:gd name="T52" fmla="*/ 6 w 58"/>
                  <a:gd name="T53" fmla="*/ 24 h 30"/>
                  <a:gd name="T54" fmla="*/ 16 w 58"/>
                  <a:gd name="T55" fmla="*/ 30 h 30"/>
                  <a:gd name="T56" fmla="*/ 16 w 58"/>
                  <a:gd name="T57" fmla="*/ 30 h 30"/>
                  <a:gd name="T58" fmla="*/ 18 w 58"/>
                  <a:gd name="T59" fmla="*/ 30 h 30"/>
                  <a:gd name="T60" fmla="*/ 18 w 58"/>
                  <a:gd name="T61" fmla="*/ 30 h 30"/>
                  <a:gd name="T62" fmla="*/ 20 w 58"/>
                  <a:gd name="T63" fmla="*/ 30 h 30"/>
                  <a:gd name="T64" fmla="*/ 24 w 58"/>
                  <a:gd name="T65" fmla="*/ 28 h 30"/>
                  <a:gd name="T66" fmla="*/ 32 w 58"/>
                  <a:gd name="T67" fmla="*/ 28 h 30"/>
                  <a:gd name="T68" fmla="*/ 44 w 58"/>
                  <a:gd name="T69" fmla="*/ 28 h 30"/>
                  <a:gd name="T70" fmla="*/ 44 w 58"/>
                  <a:gd name="T71" fmla="*/ 28 h 30"/>
                  <a:gd name="T72" fmla="*/ 46 w 58"/>
                  <a:gd name="T73" fmla="*/ 28 h 30"/>
                  <a:gd name="T74" fmla="*/ 52 w 58"/>
                  <a:gd name="T75" fmla="*/ 22 h 30"/>
                  <a:gd name="T76" fmla="*/ 52 w 58"/>
                  <a:gd name="T77" fmla="*/ 22 h 30"/>
                  <a:gd name="T78" fmla="*/ 54 w 58"/>
                  <a:gd name="T79" fmla="*/ 20 h 30"/>
                  <a:gd name="T80" fmla="*/ 54 w 58"/>
                  <a:gd name="T81" fmla="*/ 14 h 30"/>
                  <a:gd name="T82" fmla="*/ 54 w 58"/>
                  <a:gd name="T83" fmla="*/ 14 h 30"/>
                  <a:gd name="T84" fmla="*/ 52 w 58"/>
                  <a:gd name="T85" fmla="*/ 14 h 30"/>
                  <a:gd name="T86" fmla="*/ 56 w 58"/>
                  <a:gd name="T87" fmla="*/ 12 h 30"/>
                  <a:gd name="T88" fmla="*/ 56 w 58"/>
                  <a:gd name="T89" fmla="*/ 12 h 30"/>
                  <a:gd name="T90" fmla="*/ 58 w 58"/>
                  <a:gd name="T91" fmla="*/ 10 h 30"/>
                  <a:gd name="T92" fmla="*/ 58 w 58"/>
                  <a:gd name="T93" fmla="*/ 10 h 30"/>
                  <a:gd name="T94" fmla="*/ 58 w 58"/>
                  <a:gd name="T95" fmla="*/ 8 h 30"/>
                  <a:gd name="T96" fmla="*/ 56 w 58"/>
                  <a:gd name="T97" fmla="*/ 2 h 30"/>
                  <a:gd name="T98" fmla="*/ 56 w 58"/>
                  <a:gd name="T99" fmla="*/ 2 h 30"/>
                  <a:gd name="T100" fmla="*/ 54 w 58"/>
                  <a:gd name="T101" fmla="*/ 0 h 30"/>
                  <a:gd name="T102" fmla="*/ 52 w 58"/>
                  <a:gd name="T103" fmla="*/ 0 h 30"/>
                  <a:gd name="T104" fmla="*/ 52 w 58"/>
                  <a:gd name="T10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 h="30">
                    <a:moveTo>
                      <a:pt x="52" y="4"/>
                    </a:moveTo>
                    <a:lnTo>
                      <a:pt x="54" y="8"/>
                    </a:lnTo>
                    <a:lnTo>
                      <a:pt x="44" y="10"/>
                    </a:lnTo>
                    <a:lnTo>
                      <a:pt x="40" y="14"/>
                    </a:lnTo>
                    <a:lnTo>
                      <a:pt x="50" y="14"/>
                    </a:lnTo>
                    <a:lnTo>
                      <a:pt x="50" y="20"/>
                    </a:lnTo>
                    <a:lnTo>
                      <a:pt x="44" y="24"/>
                    </a:lnTo>
                    <a:lnTo>
                      <a:pt x="32" y="24"/>
                    </a:lnTo>
                    <a:lnTo>
                      <a:pt x="24" y="24"/>
                    </a:lnTo>
                    <a:lnTo>
                      <a:pt x="18" y="26"/>
                    </a:lnTo>
                    <a:lnTo>
                      <a:pt x="8" y="20"/>
                    </a:lnTo>
                    <a:lnTo>
                      <a:pt x="4" y="8"/>
                    </a:lnTo>
                    <a:lnTo>
                      <a:pt x="16" y="4"/>
                    </a:lnTo>
                    <a:lnTo>
                      <a:pt x="32" y="4"/>
                    </a:lnTo>
                    <a:lnTo>
                      <a:pt x="52" y="4"/>
                    </a:lnTo>
                    <a:close/>
                    <a:moveTo>
                      <a:pt x="52" y="0"/>
                    </a:moveTo>
                    <a:lnTo>
                      <a:pt x="32" y="0"/>
                    </a:lnTo>
                    <a:lnTo>
                      <a:pt x="16" y="0"/>
                    </a:lnTo>
                    <a:lnTo>
                      <a:pt x="16" y="0"/>
                    </a:lnTo>
                    <a:lnTo>
                      <a:pt x="16" y="0"/>
                    </a:lnTo>
                    <a:lnTo>
                      <a:pt x="2" y="6"/>
                    </a:lnTo>
                    <a:lnTo>
                      <a:pt x="2" y="6"/>
                    </a:lnTo>
                    <a:lnTo>
                      <a:pt x="0" y="8"/>
                    </a:lnTo>
                    <a:lnTo>
                      <a:pt x="0" y="10"/>
                    </a:lnTo>
                    <a:lnTo>
                      <a:pt x="4" y="22"/>
                    </a:lnTo>
                    <a:lnTo>
                      <a:pt x="4" y="22"/>
                    </a:lnTo>
                    <a:lnTo>
                      <a:pt x="6" y="24"/>
                    </a:lnTo>
                    <a:lnTo>
                      <a:pt x="16" y="30"/>
                    </a:lnTo>
                    <a:lnTo>
                      <a:pt x="16" y="30"/>
                    </a:lnTo>
                    <a:lnTo>
                      <a:pt x="18" y="30"/>
                    </a:lnTo>
                    <a:lnTo>
                      <a:pt x="18" y="30"/>
                    </a:lnTo>
                    <a:lnTo>
                      <a:pt x="20" y="30"/>
                    </a:lnTo>
                    <a:lnTo>
                      <a:pt x="24" y="28"/>
                    </a:lnTo>
                    <a:lnTo>
                      <a:pt x="32" y="28"/>
                    </a:lnTo>
                    <a:lnTo>
                      <a:pt x="44" y="28"/>
                    </a:lnTo>
                    <a:lnTo>
                      <a:pt x="44" y="28"/>
                    </a:lnTo>
                    <a:lnTo>
                      <a:pt x="46" y="28"/>
                    </a:lnTo>
                    <a:lnTo>
                      <a:pt x="52" y="22"/>
                    </a:lnTo>
                    <a:lnTo>
                      <a:pt x="52" y="22"/>
                    </a:lnTo>
                    <a:lnTo>
                      <a:pt x="54" y="20"/>
                    </a:lnTo>
                    <a:lnTo>
                      <a:pt x="54" y="14"/>
                    </a:lnTo>
                    <a:lnTo>
                      <a:pt x="54" y="14"/>
                    </a:lnTo>
                    <a:lnTo>
                      <a:pt x="52" y="14"/>
                    </a:lnTo>
                    <a:lnTo>
                      <a:pt x="56" y="12"/>
                    </a:lnTo>
                    <a:lnTo>
                      <a:pt x="56" y="12"/>
                    </a:lnTo>
                    <a:lnTo>
                      <a:pt x="58" y="10"/>
                    </a:lnTo>
                    <a:lnTo>
                      <a:pt x="58" y="10"/>
                    </a:lnTo>
                    <a:lnTo>
                      <a:pt x="58" y="8"/>
                    </a:lnTo>
                    <a:lnTo>
                      <a:pt x="56" y="2"/>
                    </a:lnTo>
                    <a:lnTo>
                      <a:pt x="56" y="2"/>
                    </a:lnTo>
                    <a:lnTo>
                      <a:pt x="54" y="0"/>
                    </a:lnTo>
                    <a:lnTo>
                      <a:pt x="52" y="0"/>
                    </a:lnTo>
                    <a:lnTo>
                      <a:pt x="5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1" name="Freeform 79">
                <a:extLst>
                  <a:ext uri="{FF2B5EF4-FFF2-40B4-BE49-F238E27FC236}">
                    <a16:creationId xmlns:a16="http://schemas.microsoft.com/office/drawing/2014/main" id="{BCA13636-E3C3-77A6-BC45-A0FD400D15A6}"/>
                  </a:ext>
                </a:extLst>
              </p:cNvPr>
              <p:cNvSpPr>
                <a:spLocks/>
              </p:cNvSpPr>
              <p:nvPr/>
            </p:nvSpPr>
            <p:spPr bwMode="auto">
              <a:xfrm>
                <a:off x="2381301" y="1644241"/>
                <a:ext cx="105664" cy="46492"/>
              </a:xfrm>
              <a:custGeom>
                <a:avLst/>
                <a:gdLst>
                  <a:gd name="T0" fmla="*/ 48 w 50"/>
                  <a:gd name="T1" fmla="*/ 0 h 22"/>
                  <a:gd name="T2" fmla="*/ 50 w 50"/>
                  <a:gd name="T3" fmla="*/ 4 h 22"/>
                  <a:gd name="T4" fmla="*/ 40 w 50"/>
                  <a:gd name="T5" fmla="*/ 6 h 22"/>
                  <a:gd name="T6" fmla="*/ 36 w 50"/>
                  <a:gd name="T7" fmla="*/ 10 h 22"/>
                  <a:gd name="T8" fmla="*/ 46 w 50"/>
                  <a:gd name="T9" fmla="*/ 10 h 22"/>
                  <a:gd name="T10" fmla="*/ 46 w 50"/>
                  <a:gd name="T11" fmla="*/ 16 h 22"/>
                  <a:gd name="T12" fmla="*/ 40 w 50"/>
                  <a:gd name="T13" fmla="*/ 20 h 22"/>
                  <a:gd name="T14" fmla="*/ 28 w 50"/>
                  <a:gd name="T15" fmla="*/ 20 h 22"/>
                  <a:gd name="T16" fmla="*/ 20 w 50"/>
                  <a:gd name="T17" fmla="*/ 20 h 22"/>
                  <a:gd name="T18" fmla="*/ 14 w 50"/>
                  <a:gd name="T19" fmla="*/ 22 h 22"/>
                  <a:gd name="T20" fmla="*/ 4 w 50"/>
                  <a:gd name="T21" fmla="*/ 16 h 22"/>
                  <a:gd name="T22" fmla="*/ 0 w 50"/>
                  <a:gd name="T23" fmla="*/ 4 h 22"/>
                  <a:gd name="T24" fmla="*/ 12 w 50"/>
                  <a:gd name="T25" fmla="*/ 0 h 22"/>
                  <a:gd name="T26" fmla="*/ 28 w 50"/>
                  <a:gd name="T27" fmla="*/ 0 h 22"/>
                  <a:gd name="T28" fmla="*/ 48 w 50"/>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22">
                    <a:moveTo>
                      <a:pt x="48" y="0"/>
                    </a:moveTo>
                    <a:lnTo>
                      <a:pt x="50" y="4"/>
                    </a:lnTo>
                    <a:lnTo>
                      <a:pt x="40" y="6"/>
                    </a:lnTo>
                    <a:lnTo>
                      <a:pt x="36" y="10"/>
                    </a:lnTo>
                    <a:lnTo>
                      <a:pt x="46" y="10"/>
                    </a:lnTo>
                    <a:lnTo>
                      <a:pt x="46" y="16"/>
                    </a:lnTo>
                    <a:lnTo>
                      <a:pt x="40" y="20"/>
                    </a:lnTo>
                    <a:lnTo>
                      <a:pt x="28" y="20"/>
                    </a:lnTo>
                    <a:lnTo>
                      <a:pt x="20" y="20"/>
                    </a:lnTo>
                    <a:lnTo>
                      <a:pt x="14" y="22"/>
                    </a:lnTo>
                    <a:lnTo>
                      <a:pt x="4" y="16"/>
                    </a:lnTo>
                    <a:lnTo>
                      <a:pt x="0" y="4"/>
                    </a:lnTo>
                    <a:lnTo>
                      <a:pt x="12" y="0"/>
                    </a:lnTo>
                    <a:lnTo>
                      <a:pt x="28" y="0"/>
                    </a:lnTo>
                    <a:lnTo>
                      <a:pt x="4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2" name="Freeform 80">
                <a:extLst>
                  <a:ext uri="{FF2B5EF4-FFF2-40B4-BE49-F238E27FC236}">
                    <a16:creationId xmlns:a16="http://schemas.microsoft.com/office/drawing/2014/main" id="{92A71E34-BC11-F1EB-1BC2-836F96462005}"/>
                  </a:ext>
                </a:extLst>
              </p:cNvPr>
              <p:cNvSpPr>
                <a:spLocks/>
              </p:cNvSpPr>
              <p:nvPr/>
            </p:nvSpPr>
            <p:spPr bwMode="auto">
              <a:xfrm>
                <a:off x="2372848" y="1635788"/>
                <a:ext cx="122570" cy="63399"/>
              </a:xfrm>
              <a:custGeom>
                <a:avLst/>
                <a:gdLst>
                  <a:gd name="T0" fmla="*/ 52 w 58"/>
                  <a:gd name="T1" fmla="*/ 0 h 30"/>
                  <a:gd name="T2" fmla="*/ 32 w 58"/>
                  <a:gd name="T3" fmla="*/ 0 h 30"/>
                  <a:gd name="T4" fmla="*/ 16 w 58"/>
                  <a:gd name="T5" fmla="*/ 0 h 30"/>
                  <a:gd name="T6" fmla="*/ 16 w 58"/>
                  <a:gd name="T7" fmla="*/ 0 h 30"/>
                  <a:gd name="T8" fmla="*/ 16 w 58"/>
                  <a:gd name="T9" fmla="*/ 0 h 30"/>
                  <a:gd name="T10" fmla="*/ 2 w 58"/>
                  <a:gd name="T11" fmla="*/ 6 h 30"/>
                  <a:gd name="T12" fmla="*/ 2 w 58"/>
                  <a:gd name="T13" fmla="*/ 6 h 30"/>
                  <a:gd name="T14" fmla="*/ 0 w 58"/>
                  <a:gd name="T15" fmla="*/ 8 h 30"/>
                  <a:gd name="T16" fmla="*/ 0 w 58"/>
                  <a:gd name="T17" fmla="*/ 10 h 30"/>
                  <a:gd name="T18" fmla="*/ 4 w 58"/>
                  <a:gd name="T19" fmla="*/ 22 h 30"/>
                  <a:gd name="T20" fmla="*/ 4 w 58"/>
                  <a:gd name="T21" fmla="*/ 22 h 30"/>
                  <a:gd name="T22" fmla="*/ 6 w 58"/>
                  <a:gd name="T23" fmla="*/ 24 h 30"/>
                  <a:gd name="T24" fmla="*/ 16 w 58"/>
                  <a:gd name="T25" fmla="*/ 30 h 30"/>
                  <a:gd name="T26" fmla="*/ 16 w 58"/>
                  <a:gd name="T27" fmla="*/ 30 h 30"/>
                  <a:gd name="T28" fmla="*/ 18 w 58"/>
                  <a:gd name="T29" fmla="*/ 30 h 30"/>
                  <a:gd name="T30" fmla="*/ 18 w 58"/>
                  <a:gd name="T31" fmla="*/ 30 h 30"/>
                  <a:gd name="T32" fmla="*/ 20 w 58"/>
                  <a:gd name="T33" fmla="*/ 30 h 30"/>
                  <a:gd name="T34" fmla="*/ 24 w 58"/>
                  <a:gd name="T35" fmla="*/ 28 h 30"/>
                  <a:gd name="T36" fmla="*/ 32 w 58"/>
                  <a:gd name="T37" fmla="*/ 28 h 30"/>
                  <a:gd name="T38" fmla="*/ 44 w 58"/>
                  <a:gd name="T39" fmla="*/ 28 h 30"/>
                  <a:gd name="T40" fmla="*/ 44 w 58"/>
                  <a:gd name="T41" fmla="*/ 28 h 30"/>
                  <a:gd name="T42" fmla="*/ 46 w 58"/>
                  <a:gd name="T43" fmla="*/ 28 h 30"/>
                  <a:gd name="T44" fmla="*/ 52 w 58"/>
                  <a:gd name="T45" fmla="*/ 22 h 30"/>
                  <a:gd name="T46" fmla="*/ 52 w 58"/>
                  <a:gd name="T47" fmla="*/ 22 h 30"/>
                  <a:gd name="T48" fmla="*/ 54 w 58"/>
                  <a:gd name="T49" fmla="*/ 20 h 30"/>
                  <a:gd name="T50" fmla="*/ 54 w 58"/>
                  <a:gd name="T51" fmla="*/ 14 h 30"/>
                  <a:gd name="T52" fmla="*/ 54 w 58"/>
                  <a:gd name="T53" fmla="*/ 14 h 30"/>
                  <a:gd name="T54" fmla="*/ 52 w 58"/>
                  <a:gd name="T55" fmla="*/ 14 h 30"/>
                  <a:gd name="T56" fmla="*/ 56 w 58"/>
                  <a:gd name="T57" fmla="*/ 12 h 30"/>
                  <a:gd name="T58" fmla="*/ 56 w 58"/>
                  <a:gd name="T59" fmla="*/ 12 h 30"/>
                  <a:gd name="T60" fmla="*/ 58 w 58"/>
                  <a:gd name="T61" fmla="*/ 10 h 30"/>
                  <a:gd name="T62" fmla="*/ 58 w 58"/>
                  <a:gd name="T63" fmla="*/ 10 h 30"/>
                  <a:gd name="T64" fmla="*/ 58 w 58"/>
                  <a:gd name="T65" fmla="*/ 8 h 30"/>
                  <a:gd name="T66" fmla="*/ 56 w 58"/>
                  <a:gd name="T67" fmla="*/ 2 h 30"/>
                  <a:gd name="T68" fmla="*/ 56 w 58"/>
                  <a:gd name="T69" fmla="*/ 2 h 30"/>
                  <a:gd name="T70" fmla="*/ 54 w 58"/>
                  <a:gd name="T71" fmla="*/ 0 h 30"/>
                  <a:gd name="T72" fmla="*/ 52 w 58"/>
                  <a:gd name="T73" fmla="*/ 0 h 30"/>
                  <a:gd name="T74" fmla="*/ 52 w 58"/>
                  <a:gd name="T7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30">
                    <a:moveTo>
                      <a:pt x="52" y="0"/>
                    </a:moveTo>
                    <a:lnTo>
                      <a:pt x="32" y="0"/>
                    </a:lnTo>
                    <a:lnTo>
                      <a:pt x="16" y="0"/>
                    </a:lnTo>
                    <a:lnTo>
                      <a:pt x="16" y="0"/>
                    </a:lnTo>
                    <a:lnTo>
                      <a:pt x="16" y="0"/>
                    </a:lnTo>
                    <a:lnTo>
                      <a:pt x="2" y="6"/>
                    </a:lnTo>
                    <a:lnTo>
                      <a:pt x="2" y="6"/>
                    </a:lnTo>
                    <a:lnTo>
                      <a:pt x="0" y="8"/>
                    </a:lnTo>
                    <a:lnTo>
                      <a:pt x="0" y="10"/>
                    </a:lnTo>
                    <a:lnTo>
                      <a:pt x="4" y="22"/>
                    </a:lnTo>
                    <a:lnTo>
                      <a:pt x="4" y="22"/>
                    </a:lnTo>
                    <a:lnTo>
                      <a:pt x="6" y="24"/>
                    </a:lnTo>
                    <a:lnTo>
                      <a:pt x="16" y="30"/>
                    </a:lnTo>
                    <a:lnTo>
                      <a:pt x="16" y="30"/>
                    </a:lnTo>
                    <a:lnTo>
                      <a:pt x="18" y="30"/>
                    </a:lnTo>
                    <a:lnTo>
                      <a:pt x="18" y="30"/>
                    </a:lnTo>
                    <a:lnTo>
                      <a:pt x="20" y="30"/>
                    </a:lnTo>
                    <a:lnTo>
                      <a:pt x="24" y="28"/>
                    </a:lnTo>
                    <a:lnTo>
                      <a:pt x="32" y="28"/>
                    </a:lnTo>
                    <a:lnTo>
                      <a:pt x="44" y="28"/>
                    </a:lnTo>
                    <a:lnTo>
                      <a:pt x="44" y="28"/>
                    </a:lnTo>
                    <a:lnTo>
                      <a:pt x="46" y="28"/>
                    </a:lnTo>
                    <a:lnTo>
                      <a:pt x="52" y="22"/>
                    </a:lnTo>
                    <a:lnTo>
                      <a:pt x="52" y="22"/>
                    </a:lnTo>
                    <a:lnTo>
                      <a:pt x="54" y="20"/>
                    </a:lnTo>
                    <a:lnTo>
                      <a:pt x="54" y="14"/>
                    </a:lnTo>
                    <a:lnTo>
                      <a:pt x="54" y="14"/>
                    </a:lnTo>
                    <a:lnTo>
                      <a:pt x="52" y="14"/>
                    </a:lnTo>
                    <a:lnTo>
                      <a:pt x="56" y="12"/>
                    </a:lnTo>
                    <a:lnTo>
                      <a:pt x="56" y="12"/>
                    </a:lnTo>
                    <a:lnTo>
                      <a:pt x="58" y="10"/>
                    </a:lnTo>
                    <a:lnTo>
                      <a:pt x="58" y="10"/>
                    </a:lnTo>
                    <a:lnTo>
                      <a:pt x="58" y="8"/>
                    </a:lnTo>
                    <a:lnTo>
                      <a:pt x="56" y="2"/>
                    </a:lnTo>
                    <a:lnTo>
                      <a:pt x="56" y="2"/>
                    </a:lnTo>
                    <a:lnTo>
                      <a:pt x="54" y="0"/>
                    </a:lnTo>
                    <a:lnTo>
                      <a:pt x="52" y="0"/>
                    </a:lnTo>
                    <a:lnTo>
                      <a:pt x="5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4" name="Freeform 81">
                <a:extLst>
                  <a:ext uri="{FF2B5EF4-FFF2-40B4-BE49-F238E27FC236}">
                    <a16:creationId xmlns:a16="http://schemas.microsoft.com/office/drawing/2014/main" id="{DC00E498-E387-678D-A713-B2497654CEB2}"/>
                  </a:ext>
                </a:extLst>
              </p:cNvPr>
              <p:cNvSpPr>
                <a:spLocks/>
              </p:cNvSpPr>
              <p:nvPr/>
            </p:nvSpPr>
            <p:spPr bwMode="auto">
              <a:xfrm>
                <a:off x="2377075" y="1593522"/>
                <a:ext cx="126797" cy="42266"/>
              </a:xfrm>
              <a:custGeom>
                <a:avLst/>
                <a:gdLst>
                  <a:gd name="T0" fmla="*/ 2 w 60"/>
                  <a:gd name="T1" fmla="*/ 20 h 20"/>
                  <a:gd name="T2" fmla="*/ 2 w 60"/>
                  <a:gd name="T3" fmla="*/ 20 h 20"/>
                  <a:gd name="T4" fmla="*/ 0 w 60"/>
                  <a:gd name="T5" fmla="*/ 18 h 20"/>
                  <a:gd name="T6" fmla="*/ 0 w 60"/>
                  <a:gd name="T7" fmla="*/ 18 h 20"/>
                  <a:gd name="T8" fmla="*/ 0 w 60"/>
                  <a:gd name="T9" fmla="*/ 16 h 20"/>
                  <a:gd name="T10" fmla="*/ 8 w 60"/>
                  <a:gd name="T11" fmla="*/ 10 h 20"/>
                  <a:gd name="T12" fmla="*/ 22 w 60"/>
                  <a:gd name="T13" fmla="*/ 4 h 20"/>
                  <a:gd name="T14" fmla="*/ 38 w 60"/>
                  <a:gd name="T15" fmla="*/ 0 h 20"/>
                  <a:gd name="T16" fmla="*/ 38 w 60"/>
                  <a:gd name="T17" fmla="*/ 0 h 20"/>
                  <a:gd name="T18" fmla="*/ 38 w 60"/>
                  <a:gd name="T19" fmla="*/ 0 h 20"/>
                  <a:gd name="T20" fmla="*/ 38 w 60"/>
                  <a:gd name="T21" fmla="*/ 0 h 20"/>
                  <a:gd name="T22" fmla="*/ 52 w 60"/>
                  <a:gd name="T23" fmla="*/ 2 h 20"/>
                  <a:gd name="T24" fmla="*/ 52 w 60"/>
                  <a:gd name="T25" fmla="*/ 2 h 20"/>
                  <a:gd name="T26" fmla="*/ 52 w 60"/>
                  <a:gd name="T27" fmla="*/ 2 h 20"/>
                  <a:gd name="T28" fmla="*/ 60 w 60"/>
                  <a:gd name="T29" fmla="*/ 8 h 20"/>
                  <a:gd name="T30" fmla="*/ 60 w 60"/>
                  <a:gd name="T31" fmla="*/ 8 h 20"/>
                  <a:gd name="T32" fmla="*/ 60 w 60"/>
                  <a:gd name="T33" fmla="*/ 10 h 20"/>
                  <a:gd name="T34" fmla="*/ 58 w 60"/>
                  <a:gd name="T35" fmla="*/ 14 h 20"/>
                  <a:gd name="T36" fmla="*/ 58 w 60"/>
                  <a:gd name="T37" fmla="*/ 14 h 20"/>
                  <a:gd name="T38" fmla="*/ 56 w 60"/>
                  <a:gd name="T39" fmla="*/ 16 h 20"/>
                  <a:gd name="T40" fmla="*/ 48 w 60"/>
                  <a:gd name="T41" fmla="*/ 18 h 20"/>
                  <a:gd name="T42" fmla="*/ 32 w 60"/>
                  <a:gd name="T43" fmla="*/ 18 h 20"/>
                  <a:gd name="T44" fmla="*/ 32 w 60"/>
                  <a:gd name="T45" fmla="*/ 18 h 20"/>
                  <a:gd name="T46" fmla="*/ 14 w 60"/>
                  <a:gd name="T47" fmla="*/ 20 h 20"/>
                  <a:gd name="T48" fmla="*/ 2 w 60"/>
                  <a:gd name="T4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20">
                    <a:moveTo>
                      <a:pt x="2" y="20"/>
                    </a:moveTo>
                    <a:lnTo>
                      <a:pt x="2" y="20"/>
                    </a:lnTo>
                    <a:lnTo>
                      <a:pt x="0" y="18"/>
                    </a:lnTo>
                    <a:lnTo>
                      <a:pt x="0" y="18"/>
                    </a:lnTo>
                    <a:lnTo>
                      <a:pt x="0" y="16"/>
                    </a:lnTo>
                    <a:lnTo>
                      <a:pt x="8" y="10"/>
                    </a:lnTo>
                    <a:lnTo>
                      <a:pt x="22" y="4"/>
                    </a:lnTo>
                    <a:lnTo>
                      <a:pt x="38" y="0"/>
                    </a:lnTo>
                    <a:lnTo>
                      <a:pt x="38" y="0"/>
                    </a:lnTo>
                    <a:lnTo>
                      <a:pt x="38" y="0"/>
                    </a:lnTo>
                    <a:lnTo>
                      <a:pt x="38" y="0"/>
                    </a:lnTo>
                    <a:lnTo>
                      <a:pt x="52" y="2"/>
                    </a:lnTo>
                    <a:lnTo>
                      <a:pt x="52" y="2"/>
                    </a:lnTo>
                    <a:lnTo>
                      <a:pt x="52" y="2"/>
                    </a:lnTo>
                    <a:lnTo>
                      <a:pt x="60" y="8"/>
                    </a:lnTo>
                    <a:lnTo>
                      <a:pt x="60" y="8"/>
                    </a:lnTo>
                    <a:lnTo>
                      <a:pt x="60" y="10"/>
                    </a:lnTo>
                    <a:lnTo>
                      <a:pt x="58" y="14"/>
                    </a:lnTo>
                    <a:lnTo>
                      <a:pt x="58" y="14"/>
                    </a:lnTo>
                    <a:lnTo>
                      <a:pt x="56" y="16"/>
                    </a:lnTo>
                    <a:lnTo>
                      <a:pt x="48" y="18"/>
                    </a:lnTo>
                    <a:lnTo>
                      <a:pt x="32" y="18"/>
                    </a:lnTo>
                    <a:lnTo>
                      <a:pt x="32" y="18"/>
                    </a:lnTo>
                    <a:lnTo>
                      <a:pt x="14" y="20"/>
                    </a:lnTo>
                    <a:lnTo>
                      <a:pt x="2"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5" name="Freeform 82">
                <a:extLst>
                  <a:ext uri="{FF2B5EF4-FFF2-40B4-BE49-F238E27FC236}">
                    <a16:creationId xmlns:a16="http://schemas.microsoft.com/office/drawing/2014/main" id="{6146DA53-DC46-CD28-DBB6-4D60B590CB33}"/>
                  </a:ext>
                </a:extLst>
              </p:cNvPr>
              <p:cNvSpPr>
                <a:spLocks noEditPoints="1"/>
              </p:cNvSpPr>
              <p:nvPr/>
            </p:nvSpPr>
            <p:spPr bwMode="auto">
              <a:xfrm>
                <a:off x="2372848" y="1589296"/>
                <a:ext cx="135250" cy="50719"/>
              </a:xfrm>
              <a:custGeom>
                <a:avLst/>
                <a:gdLst>
                  <a:gd name="T0" fmla="*/ 40 w 64"/>
                  <a:gd name="T1" fmla="*/ 4 h 24"/>
                  <a:gd name="T2" fmla="*/ 54 w 64"/>
                  <a:gd name="T3" fmla="*/ 6 h 24"/>
                  <a:gd name="T4" fmla="*/ 60 w 64"/>
                  <a:gd name="T5" fmla="*/ 10 h 24"/>
                  <a:gd name="T6" fmla="*/ 58 w 64"/>
                  <a:gd name="T7" fmla="*/ 16 h 24"/>
                  <a:gd name="T8" fmla="*/ 50 w 64"/>
                  <a:gd name="T9" fmla="*/ 18 h 24"/>
                  <a:gd name="T10" fmla="*/ 34 w 64"/>
                  <a:gd name="T11" fmla="*/ 18 h 24"/>
                  <a:gd name="T12" fmla="*/ 16 w 64"/>
                  <a:gd name="T13" fmla="*/ 20 h 24"/>
                  <a:gd name="T14" fmla="*/ 4 w 64"/>
                  <a:gd name="T15" fmla="*/ 20 h 24"/>
                  <a:gd name="T16" fmla="*/ 12 w 64"/>
                  <a:gd name="T17" fmla="*/ 14 h 24"/>
                  <a:gd name="T18" fmla="*/ 26 w 64"/>
                  <a:gd name="T19" fmla="*/ 8 h 24"/>
                  <a:gd name="T20" fmla="*/ 40 w 64"/>
                  <a:gd name="T21" fmla="*/ 4 h 24"/>
                  <a:gd name="T22" fmla="*/ 40 w 64"/>
                  <a:gd name="T23" fmla="*/ 0 h 24"/>
                  <a:gd name="T24" fmla="*/ 40 w 64"/>
                  <a:gd name="T25" fmla="*/ 0 h 24"/>
                  <a:gd name="T26" fmla="*/ 40 w 64"/>
                  <a:gd name="T27" fmla="*/ 0 h 24"/>
                  <a:gd name="T28" fmla="*/ 24 w 64"/>
                  <a:gd name="T29" fmla="*/ 6 h 24"/>
                  <a:gd name="T30" fmla="*/ 10 w 64"/>
                  <a:gd name="T31" fmla="*/ 10 h 24"/>
                  <a:gd name="T32" fmla="*/ 10 w 64"/>
                  <a:gd name="T33" fmla="*/ 10 h 24"/>
                  <a:gd name="T34" fmla="*/ 8 w 64"/>
                  <a:gd name="T35" fmla="*/ 12 h 24"/>
                  <a:gd name="T36" fmla="*/ 2 w 64"/>
                  <a:gd name="T37" fmla="*/ 16 h 24"/>
                  <a:gd name="T38" fmla="*/ 2 w 64"/>
                  <a:gd name="T39" fmla="*/ 16 h 24"/>
                  <a:gd name="T40" fmla="*/ 0 w 64"/>
                  <a:gd name="T41" fmla="*/ 18 h 24"/>
                  <a:gd name="T42" fmla="*/ 0 w 64"/>
                  <a:gd name="T43" fmla="*/ 22 h 24"/>
                  <a:gd name="T44" fmla="*/ 0 w 64"/>
                  <a:gd name="T45" fmla="*/ 22 h 24"/>
                  <a:gd name="T46" fmla="*/ 2 w 64"/>
                  <a:gd name="T47" fmla="*/ 24 h 24"/>
                  <a:gd name="T48" fmla="*/ 4 w 64"/>
                  <a:gd name="T49" fmla="*/ 24 h 24"/>
                  <a:gd name="T50" fmla="*/ 16 w 64"/>
                  <a:gd name="T51" fmla="*/ 24 h 24"/>
                  <a:gd name="T52" fmla="*/ 16 w 64"/>
                  <a:gd name="T53" fmla="*/ 24 h 24"/>
                  <a:gd name="T54" fmla="*/ 16 w 64"/>
                  <a:gd name="T55" fmla="*/ 24 h 24"/>
                  <a:gd name="T56" fmla="*/ 34 w 64"/>
                  <a:gd name="T57" fmla="*/ 22 h 24"/>
                  <a:gd name="T58" fmla="*/ 50 w 64"/>
                  <a:gd name="T59" fmla="*/ 22 h 24"/>
                  <a:gd name="T60" fmla="*/ 50 w 64"/>
                  <a:gd name="T61" fmla="*/ 22 h 24"/>
                  <a:gd name="T62" fmla="*/ 50 w 64"/>
                  <a:gd name="T63" fmla="*/ 22 h 24"/>
                  <a:gd name="T64" fmla="*/ 60 w 64"/>
                  <a:gd name="T65" fmla="*/ 20 h 24"/>
                  <a:gd name="T66" fmla="*/ 60 w 64"/>
                  <a:gd name="T67" fmla="*/ 20 h 24"/>
                  <a:gd name="T68" fmla="*/ 62 w 64"/>
                  <a:gd name="T69" fmla="*/ 18 h 24"/>
                  <a:gd name="T70" fmla="*/ 64 w 64"/>
                  <a:gd name="T71" fmla="*/ 12 h 24"/>
                  <a:gd name="T72" fmla="*/ 64 w 64"/>
                  <a:gd name="T73" fmla="*/ 12 h 24"/>
                  <a:gd name="T74" fmla="*/ 64 w 64"/>
                  <a:gd name="T75" fmla="*/ 10 h 24"/>
                  <a:gd name="T76" fmla="*/ 62 w 64"/>
                  <a:gd name="T77" fmla="*/ 8 h 24"/>
                  <a:gd name="T78" fmla="*/ 56 w 64"/>
                  <a:gd name="T79" fmla="*/ 2 h 24"/>
                  <a:gd name="T80" fmla="*/ 56 w 64"/>
                  <a:gd name="T81" fmla="*/ 2 h 24"/>
                  <a:gd name="T82" fmla="*/ 54 w 64"/>
                  <a:gd name="T83" fmla="*/ 2 h 24"/>
                  <a:gd name="T84" fmla="*/ 42 w 64"/>
                  <a:gd name="T85" fmla="*/ 0 h 24"/>
                  <a:gd name="T86" fmla="*/ 42 w 64"/>
                  <a:gd name="T87" fmla="*/ 0 h 24"/>
                  <a:gd name="T88" fmla="*/ 40 w 64"/>
                  <a:gd name="T89" fmla="*/ 0 h 24"/>
                  <a:gd name="T90" fmla="*/ 40 w 64"/>
                  <a:gd name="T9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 h="24">
                    <a:moveTo>
                      <a:pt x="40" y="4"/>
                    </a:moveTo>
                    <a:lnTo>
                      <a:pt x="54" y="6"/>
                    </a:lnTo>
                    <a:lnTo>
                      <a:pt x="60" y="10"/>
                    </a:lnTo>
                    <a:lnTo>
                      <a:pt x="58" y="16"/>
                    </a:lnTo>
                    <a:lnTo>
                      <a:pt x="50" y="18"/>
                    </a:lnTo>
                    <a:lnTo>
                      <a:pt x="34" y="18"/>
                    </a:lnTo>
                    <a:lnTo>
                      <a:pt x="16" y="20"/>
                    </a:lnTo>
                    <a:lnTo>
                      <a:pt x="4" y="20"/>
                    </a:lnTo>
                    <a:lnTo>
                      <a:pt x="12" y="14"/>
                    </a:lnTo>
                    <a:lnTo>
                      <a:pt x="26" y="8"/>
                    </a:lnTo>
                    <a:lnTo>
                      <a:pt x="40" y="4"/>
                    </a:lnTo>
                    <a:close/>
                    <a:moveTo>
                      <a:pt x="40" y="0"/>
                    </a:moveTo>
                    <a:lnTo>
                      <a:pt x="40" y="0"/>
                    </a:lnTo>
                    <a:lnTo>
                      <a:pt x="40" y="0"/>
                    </a:lnTo>
                    <a:lnTo>
                      <a:pt x="24" y="6"/>
                    </a:lnTo>
                    <a:lnTo>
                      <a:pt x="10" y="10"/>
                    </a:lnTo>
                    <a:lnTo>
                      <a:pt x="10" y="10"/>
                    </a:lnTo>
                    <a:lnTo>
                      <a:pt x="8" y="12"/>
                    </a:lnTo>
                    <a:lnTo>
                      <a:pt x="2" y="16"/>
                    </a:lnTo>
                    <a:lnTo>
                      <a:pt x="2" y="16"/>
                    </a:lnTo>
                    <a:lnTo>
                      <a:pt x="0" y="18"/>
                    </a:lnTo>
                    <a:lnTo>
                      <a:pt x="0" y="22"/>
                    </a:lnTo>
                    <a:lnTo>
                      <a:pt x="0" y="22"/>
                    </a:lnTo>
                    <a:lnTo>
                      <a:pt x="2" y="24"/>
                    </a:lnTo>
                    <a:lnTo>
                      <a:pt x="4" y="24"/>
                    </a:lnTo>
                    <a:lnTo>
                      <a:pt x="16" y="24"/>
                    </a:lnTo>
                    <a:lnTo>
                      <a:pt x="16" y="24"/>
                    </a:lnTo>
                    <a:lnTo>
                      <a:pt x="16" y="24"/>
                    </a:lnTo>
                    <a:lnTo>
                      <a:pt x="34" y="22"/>
                    </a:lnTo>
                    <a:lnTo>
                      <a:pt x="50" y="22"/>
                    </a:lnTo>
                    <a:lnTo>
                      <a:pt x="50" y="22"/>
                    </a:lnTo>
                    <a:lnTo>
                      <a:pt x="50" y="22"/>
                    </a:lnTo>
                    <a:lnTo>
                      <a:pt x="60" y="20"/>
                    </a:lnTo>
                    <a:lnTo>
                      <a:pt x="60" y="20"/>
                    </a:lnTo>
                    <a:lnTo>
                      <a:pt x="62" y="18"/>
                    </a:lnTo>
                    <a:lnTo>
                      <a:pt x="64" y="12"/>
                    </a:lnTo>
                    <a:lnTo>
                      <a:pt x="64" y="12"/>
                    </a:lnTo>
                    <a:lnTo>
                      <a:pt x="64" y="10"/>
                    </a:lnTo>
                    <a:lnTo>
                      <a:pt x="62" y="8"/>
                    </a:lnTo>
                    <a:lnTo>
                      <a:pt x="56" y="2"/>
                    </a:lnTo>
                    <a:lnTo>
                      <a:pt x="56" y="2"/>
                    </a:lnTo>
                    <a:lnTo>
                      <a:pt x="54" y="2"/>
                    </a:lnTo>
                    <a:lnTo>
                      <a:pt x="42" y="0"/>
                    </a:lnTo>
                    <a:lnTo>
                      <a:pt x="42" y="0"/>
                    </a:lnTo>
                    <a:lnTo>
                      <a:pt x="40" y="0"/>
                    </a:lnTo>
                    <a:lnTo>
                      <a:pt x="4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6" name="Freeform 83">
                <a:extLst>
                  <a:ext uri="{FF2B5EF4-FFF2-40B4-BE49-F238E27FC236}">
                    <a16:creationId xmlns:a16="http://schemas.microsoft.com/office/drawing/2014/main" id="{DAE3604C-3470-464D-70F6-9436798422AC}"/>
                  </a:ext>
                </a:extLst>
              </p:cNvPr>
              <p:cNvSpPr>
                <a:spLocks/>
              </p:cNvSpPr>
              <p:nvPr/>
            </p:nvSpPr>
            <p:spPr bwMode="auto">
              <a:xfrm>
                <a:off x="2381301" y="1597749"/>
                <a:ext cx="118344" cy="33813"/>
              </a:xfrm>
              <a:custGeom>
                <a:avLst/>
                <a:gdLst>
                  <a:gd name="T0" fmla="*/ 36 w 56"/>
                  <a:gd name="T1" fmla="*/ 0 h 16"/>
                  <a:gd name="T2" fmla="*/ 50 w 56"/>
                  <a:gd name="T3" fmla="*/ 2 h 16"/>
                  <a:gd name="T4" fmla="*/ 56 w 56"/>
                  <a:gd name="T5" fmla="*/ 6 h 16"/>
                  <a:gd name="T6" fmla="*/ 54 w 56"/>
                  <a:gd name="T7" fmla="*/ 12 h 16"/>
                  <a:gd name="T8" fmla="*/ 46 w 56"/>
                  <a:gd name="T9" fmla="*/ 14 h 16"/>
                  <a:gd name="T10" fmla="*/ 30 w 56"/>
                  <a:gd name="T11" fmla="*/ 14 h 16"/>
                  <a:gd name="T12" fmla="*/ 12 w 56"/>
                  <a:gd name="T13" fmla="*/ 16 h 16"/>
                  <a:gd name="T14" fmla="*/ 0 w 56"/>
                  <a:gd name="T15" fmla="*/ 16 h 16"/>
                  <a:gd name="T16" fmla="*/ 8 w 56"/>
                  <a:gd name="T17" fmla="*/ 10 h 16"/>
                  <a:gd name="T18" fmla="*/ 22 w 56"/>
                  <a:gd name="T19" fmla="*/ 4 h 16"/>
                  <a:gd name="T20" fmla="*/ 36 w 56"/>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16">
                    <a:moveTo>
                      <a:pt x="36" y="0"/>
                    </a:moveTo>
                    <a:lnTo>
                      <a:pt x="50" y="2"/>
                    </a:lnTo>
                    <a:lnTo>
                      <a:pt x="56" y="6"/>
                    </a:lnTo>
                    <a:lnTo>
                      <a:pt x="54" y="12"/>
                    </a:lnTo>
                    <a:lnTo>
                      <a:pt x="46" y="14"/>
                    </a:lnTo>
                    <a:lnTo>
                      <a:pt x="30" y="14"/>
                    </a:lnTo>
                    <a:lnTo>
                      <a:pt x="12" y="16"/>
                    </a:lnTo>
                    <a:lnTo>
                      <a:pt x="0" y="16"/>
                    </a:lnTo>
                    <a:lnTo>
                      <a:pt x="8" y="10"/>
                    </a:lnTo>
                    <a:lnTo>
                      <a:pt x="22" y="4"/>
                    </a:lnTo>
                    <a:lnTo>
                      <a:pt x="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5" name="Freeform 84">
                <a:extLst>
                  <a:ext uri="{FF2B5EF4-FFF2-40B4-BE49-F238E27FC236}">
                    <a16:creationId xmlns:a16="http://schemas.microsoft.com/office/drawing/2014/main" id="{471428BE-357C-CC46-CB24-E8061E66F124}"/>
                  </a:ext>
                </a:extLst>
              </p:cNvPr>
              <p:cNvSpPr>
                <a:spLocks/>
              </p:cNvSpPr>
              <p:nvPr/>
            </p:nvSpPr>
            <p:spPr bwMode="auto">
              <a:xfrm>
                <a:off x="2372848" y="1589296"/>
                <a:ext cx="135250" cy="50719"/>
              </a:xfrm>
              <a:custGeom>
                <a:avLst/>
                <a:gdLst>
                  <a:gd name="T0" fmla="*/ 40 w 64"/>
                  <a:gd name="T1" fmla="*/ 0 h 24"/>
                  <a:gd name="T2" fmla="*/ 40 w 64"/>
                  <a:gd name="T3" fmla="*/ 0 h 24"/>
                  <a:gd name="T4" fmla="*/ 40 w 64"/>
                  <a:gd name="T5" fmla="*/ 0 h 24"/>
                  <a:gd name="T6" fmla="*/ 24 w 64"/>
                  <a:gd name="T7" fmla="*/ 6 h 24"/>
                  <a:gd name="T8" fmla="*/ 10 w 64"/>
                  <a:gd name="T9" fmla="*/ 10 h 24"/>
                  <a:gd name="T10" fmla="*/ 10 w 64"/>
                  <a:gd name="T11" fmla="*/ 10 h 24"/>
                  <a:gd name="T12" fmla="*/ 8 w 64"/>
                  <a:gd name="T13" fmla="*/ 12 h 24"/>
                  <a:gd name="T14" fmla="*/ 2 w 64"/>
                  <a:gd name="T15" fmla="*/ 16 h 24"/>
                  <a:gd name="T16" fmla="*/ 2 w 64"/>
                  <a:gd name="T17" fmla="*/ 16 h 24"/>
                  <a:gd name="T18" fmla="*/ 0 w 64"/>
                  <a:gd name="T19" fmla="*/ 18 h 24"/>
                  <a:gd name="T20" fmla="*/ 0 w 64"/>
                  <a:gd name="T21" fmla="*/ 22 h 24"/>
                  <a:gd name="T22" fmla="*/ 0 w 64"/>
                  <a:gd name="T23" fmla="*/ 22 h 24"/>
                  <a:gd name="T24" fmla="*/ 2 w 64"/>
                  <a:gd name="T25" fmla="*/ 24 h 24"/>
                  <a:gd name="T26" fmla="*/ 4 w 64"/>
                  <a:gd name="T27" fmla="*/ 24 h 24"/>
                  <a:gd name="T28" fmla="*/ 16 w 64"/>
                  <a:gd name="T29" fmla="*/ 24 h 24"/>
                  <a:gd name="T30" fmla="*/ 16 w 64"/>
                  <a:gd name="T31" fmla="*/ 24 h 24"/>
                  <a:gd name="T32" fmla="*/ 16 w 64"/>
                  <a:gd name="T33" fmla="*/ 24 h 24"/>
                  <a:gd name="T34" fmla="*/ 34 w 64"/>
                  <a:gd name="T35" fmla="*/ 22 h 24"/>
                  <a:gd name="T36" fmla="*/ 50 w 64"/>
                  <a:gd name="T37" fmla="*/ 22 h 24"/>
                  <a:gd name="T38" fmla="*/ 50 w 64"/>
                  <a:gd name="T39" fmla="*/ 22 h 24"/>
                  <a:gd name="T40" fmla="*/ 50 w 64"/>
                  <a:gd name="T41" fmla="*/ 22 h 24"/>
                  <a:gd name="T42" fmla="*/ 60 w 64"/>
                  <a:gd name="T43" fmla="*/ 20 h 24"/>
                  <a:gd name="T44" fmla="*/ 60 w 64"/>
                  <a:gd name="T45" fmla="*/ 20 h 24"/>
                  <a:gd name="T46" fmla="*/ 62 w 64"/>
                  <a:gd name="T47" fmla="*/ 18 h 24"/>
                  <a:gd name="T48" fmla="*/ 64 w 64"/>
                  <a:gd name="T49" fmla="*/ 12 h 24"/>
                  <a:gd name="T50" fmla="*/ 64 w 64"/>
                  <a:gd name="T51" fmla="*/ 12 h 24"/>
                  <a:gd name="T52" fmla="*/ 64 w 64"/>
                  <a:gd name="T53" fmla="*/ 10 h 24"/>
                  <a:gd name="T54" fmla="*/ 62 w 64"/>
                  <a:gd name="T55" fmla="*/ 8 h 24"/>
                  <a:gd name="T56" fmla="*/ 56 w 64"/>
                  <a:gd name="T57" fmla="*/ 2 h 24"/>
                  <a:gd name="T58" fmla="*/ 56 w 64"/>
                  <a:gd name="T59" fmla="*/ 2 h 24"/>
                  <a:gd name="T60" fmla="*/ 54 w 64"/>
                  <a:gd name="T61" fmla="*/ 2 h 24"/>
                  <a:gd name="T62" fmla="*/ 42 w 64"/>
                  <a:gd name="T63" fmla="*/ 0 h 24"/>
                  <a:gd name="T64" fmla="*/ 42 w 64"/>
                  <a:gd name="T65" fmla="*/ 0 h 24"/>
                  <a:gd name="T66" fmla="*/ 40 w 64"/>
                  <a:gd name="T67" fmla="*/ 0 h 24"/>
                  <a:gd name="T68" fmla="*/ 40 w 64"/>
                  <a:gd name="T6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24">
                    <a:moveTo>
                      <a:pt x="40" y="0"/>
                    </a:moveTo>
                    <a:lnTo>
                      <a:pt x="40" y="0"/>
                    </a:lnTo>
                    <a:lnTo>
                      <a:pt x="40" y="0"/>
                    </a:lnTo>
                    <a:lnTo>
                      <a:pt x="24" y="6"/>
                    </a:lnTo>
                    <a:lnTo>
                      <a:pt x="10" y="10"/>
                    </a:lnTo>
                    <a:lnTo>
                      <a:pt x="10" y="10"/>
                    </a:lnTo>
                    <a:lnTo>
                      <a:pt x="8" y="12"/>
                    </a:lnTo>
                    <a:lnTo>
                      <a:pt x="2" y="16"/>
                    </a:lnTo>
                    <a:lnTo>
                      <a:pt x="2" y="16"/>
                    </a:lnTo>
                    <a:lnTo>
                      <a:pt x="0" y="18"/>
                    </a:lnTo>
                    <a:lnTo>
                      <a:pt x="0" y="22"/>
                    </a:lnTo>
                    <a:lnTo>
                      <a:pt x="0" y="22"/>
                    </a:lnTo>
                    <a:lnTo>
                      <a:pt x="2" y="24"/>
                    </a:lnTo>
                    <a:lnTo>
                      <a:pt x="4" y="24"/>
                    </a:lnTo>
                    <a:lnTo>
                      <a:pt x="16" y="24"/>
                    </a:lnTo>
                    <a:lnTo>
                      <a:pt x="16" y="24"/>
                    </a:lnTo>
                    <a:lnTo>
                      <a:pt x="16" y="24"/>
                    </a:lnTo>
                    <a:lnTo>
                      <a:pt x="34" y="22"/>
                    </a:lnTo>
                    <a:lnTo>
                      <a:pt x="50" y="22"/>
                    </a:lnTo>
                    <a:lnTo>
                      <a:pt x="50" y="22"/>
                    </a:lnTo>
                    <a:lnTo>
                      <a:pt x="50" y="22"/>
                    </a:lnTo>
                    <a:lnTo>
                      <a:pt x="60" y="20"/>
                    </a:lnTo>
                    <a:lnTo>
                      <a:pt x="60" y="20"/>
                    </a:lnTo>
                    <a:lnTo>
                      <a:pt x="62" y="18"/>
                    </a:lnTo>
                    <a:lnTo>
                      <a:pt x="64" y="12"/>
                    </a:lnTo>
                    <a:lnTo>
                      <a:pt x="64" y="12"/>
                    </a:lnTo>
                    <a:lnTo>
                      <a:pt x="64" y="10"/>
                    </a:lnTo>
                    <a:lnTo>
                      <a:pt x="62" y="8"/>
                    </a:lnTo>
                    <a:lnTo>
                      <a:pt x="56" y="2"/>
                    </a:lnTo>
                    <a:lnTo>
                      <a:pt x="56" y="2"/>
                    </a:lnTo>
                    <a:lnTo>
                      <a:pt x="54" y="2"/>
                    </a:lnTo>
                    <a:lnTo>
                      <a:pt x="42" y="0"/>
                    </a:lnTo>
                    <a:lnTo>
                      <a:pt x="42" y="0"/>
                    </a:lnTo>
                    <a:lnTo>
                      <a:pt x="40" y="0"/>
                    </a:lnTo>
                    <a:lnTo>
                      <a:pt x="4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6" name="Freeform 85">
                <a:extLst>
                  <a:ext uri="{FF2B5EF4-FFF2-40B4-BE49-F238E27FC236}">
                    <a16:creationId xmlns:a16="http://schemas.microsoft.com/office/drawing/2014/main" id="{45AD5AB7-8CF0-A141-C962-DD2B9EBA1700}"/>
                  </a:ext>
                </a:extLst>
              </p:cNvPr>
              <p:cNvSpPr>
                <a:spLocks/>
              </p:cNvSpPr>
              <p:nvPr/>
            </p:nvSpPr>
            <p:spPr bwMode="auto">
              <a:xfrm>
                <a:off x="2698294" y="1902063"/>
                <a:ext cx="185969" cy="147930"/>
              </a:xfrm>
              <a:custGeom>
                <a:avLst/>
                <a:gdLst>
                  <a:gd name="T0" fmla="*/ 56 w 88"/>
                  <a:gd name="T1" fmla="*/ 70 h 70"/>
                  <a:gd name="T2" fmla="*/ 44 w 88"/>
                  <a:gd name="T3" fmla="*/ 60 h 70"/>
                  <a:gd name="T4" fmla="*/ 22 w 88"/>
                  <a:gd name="T5" fmla="*/ 44 h 70"/>
                  <a:gd name="T6" fmla="*/ 10 w 88"/>
                  <a:gd name="T7" fmla="*/ 42 h 70"/>
                  <a:gd name="T8" fmla="*/ 2 w 88"/>
                  <a:gd name="T9" fmla="*/ 38 h 70"/>
                  <a:gd name="T10" fmla="*/ 0 w 88"/>
                  <a:gd name="T11" fmla="*/ 36 h 70"/>
                  <a:gd name="T12" fmla="*/ 0 w 88"/>
                  <a:gd name="T13" fmla="*/ 30 h 70"/>
                  <a:gd name="T14" fmla="*/ 2 w 88"/>
                  <a:gd name="T15" fmla="*/ 20 h 70"/>
                  <a:gd name="T16" fmla="*/ 4 w 88"/>
                  <a:gd name="T17" fmla="*/ 18 h 70"/>
                  <a:gd name="T18" fmla="*/ 6 w 88"/>
                  <a:gd name="T19" fmla="*/ 18 h 70"/>
                  <a:gd name="T20" fmla="*/ 12 w 88"/>
                  <a:gd name="T21" fmla="*/ 20 h 70"/>
                  <a:gd name="T22" fmla="*/ 18 w 88"/>
                  <a:gd name="T23" fmla="*/ 26 h 70"/>
                  <a:gd name="T24" fmla="*/ 32 w 88"/>
                  <a:gd name="T25" fmla="*/ 22 h 70"/>
                  <a:gd name="T26" fmla="*/ 18 w 88"/>
                  <a:gd name="T27" fmla="*/ 14 h 70"/>
                  <a:gd name="T28" fmla="*/ 16 w 88"/>
                  <a:gd name="T29" fmla="*/ 12 h 70"/>
                  <a:gd name="T30" fmla="*/ 18 w 88"/>
                  <a:gd name="T31" fmla="*/ 10 h 70"/>
                  <a:gd name="T32" fmla="*/ 28 w 88"/>
                  <a:gd name="T33" fmla="*/ 2 h 70"/>
                  <a:gd name="T34" fmla="*/ 28 w 88"/>
                  <a:gd name="T35" fmla="*/ 0 h 70"/>
                  <a:gd name="T36" fmla="*/ 42 w 88"/>
                  <a:gd name="T37" fmla="*/ 0 h 70"/>
                  <a:gd name="T38" fmla="*/ 46 w 88"/>
                  <a:gd name="T39" fmla="*/ 2 h 70"/>
                  <a:gd name="T40" fmla="*/ 58 w 88"/>
                  <a:gd name="T41" fmla="*/ 0 h 70"/>
                  <a:gd name="T42" fmla="*/ 58 w 88"/>
                  <a:gd name="T43" fmla="*/ 0 h 70"/>
                  <a:gd name="T44" fmla="*/ 82 w 88"/>
                  <a:gd name="T45" fmla="*/ 0 h 70"/>
                  <a:gd name="T46" fmla="*/ 84 w 88"/>
                  <a:gd name="T47" fmla="*/ 2 h 70"/>
                  <a:gd name="T48" fmla="*/ 82 w 88"/>
                  <a:gd name="T49" fmla="*/ 4 h 70"/>
                  <a:gd name="T50" fmla="*/ 70 w 88"/>
                  <a:gd name="T51" fmla="*/ 14 h 70"/>
                  <a:gd name="T52" fmla="*/ 60 w 88"/>
                  <a:gd name="T53" fmla="*/ 22 h 70"/>
                  <a:gd name="T54" fmla="*/ 72 w 88"/>
                  <a:gd name="T55" fmla="*/ 22 h 70"/>
                  <a:gd name="T56" fmla="*/ 76 w 88"/>
                  <a:gd name="T57" fmla="*/ 28 h 70"/>
                  <a:gd name="T58" fmla="*/ 82 w 88"/>
                  <a:gd name="T59" fmla="*/ 24 h 70"/>
                  <a:gd name="T60" fmla="*/ 84 w 88"/>
                  <a:gd name="T61" fmla="*/ 24 h 70"/>
                  <a:gd name="T62" fmla="*/ 84 w 88"/>
                  <a:gd name="T63" fmla="*/ 24 h 70"/>
                  <a:gd name="T64" fmla="*/ 88 w 88"/>
                  <a:gd name="T65" fmla="*/ 34 h 70"/>
                  <a:gd name="T66" fmla="*/ 88 w 88"/>
                  <a:gd name="T67" fmla="*/ 34 h 70"/>
                  <a:gd name="T68" fmla="*/ 76 w 88"/>
                  <a:gd name="T69" fmla="*/ 60 h 70"/>
                  <a:gd name="T70" fmla="*/ 76 w 88"/>
                  <a:gd name="T71" fmla="*/ 60 h 70"/>
                  <a:gd name="T72" fmla="*/ 70 w 88"/>
                  <a:gd name="T73" fmla="*/ 62 h 70"/>
                  <a:gd name="T74" fmla="*/ 70 w 88"/>
                  <a:gd name="T75" fmla="*/ 62 h 70"/>
                  <a:gd name="T76" fmla="*/ 64 w 88"/>
                  <a:gd name="T77" fmla="*/ 58 h 70"/>
                  <a:gd name="T78" fmla="*/ 58 w 88"/>
                  <a:gd name="T79" fmla="*/ 70 h 70"/>
                  <a:gd name="T80" fmla="*/ 56 w 88"/>
                  <a:gd name="T81" fmla="*/ 70 h 70"/>
                  <a:gd name="T82" fmla="*/ 56 w 88"/>
                  <a:gd name="T8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8" h="70">
                    <a:moveTo>
                      <a:pt x="56" y="70"/>
                    </a:moveTo>
                    <a:lnTo>
                      <a:pt x="56" y="70"/>
                    </a:lnTo>
                    <a:lnTo>
                      <a:pt x="54" y="70"/>
                    </a:lnTo>
                    <a:lnTo>
                      <a:pt x="44" y="60"/>
                    </a:lnTo>
                    <a:lnTo>
                      <a:pt x="30" y="52"/>
                    </a:lnTo>
                    <a:lnTo>
                      <a:pt x="22" y="44"/>
                    </a:lnTo>
                    <a:lnTo>
                      <a:pt x="10" y="42"/>
                    </a:lnTo>
                    <a:lnTo>
                      <a:pt x="10" y="42"/>
                    </a:lnTo>
                    <a:lnTo>
                      <a:pt x="8" y="42"/>
                    </a:lnTo>
                    <a:lnTo>
                      <a:pt x="2" y="38"/>
                    </a:lnTo>
                    <a:lnTo>
                      <a:pt x="2" y="38"/>
                    </a:lnTo>
                    <a:lnTo>
                      <a:pt x="0" y="36"/>
                    </a:lnTo>
                    <a:lnTo>
                      <a:pt x="0" y="30"/>
                    </a:lnTo>
                    <a:lnTo>
                      <a:pt x="0" y="30"/>
                    </a:lnTo>
                    <a:lnTo>
                      <a:pt x="0" y="28"/>
                    </a:lnTo>
                    <a:lnTo>
                      <a:pt x="2" y="20"/>
                    </a:lnTo>
                    <a:lnTo>
                      <a:pt x="2" y="20"/>
                    </a:lnTo>
                    <a:lnTo>
                      <a:pt x="4" y="18"/>
                    </a:lnTo>
                    <a:lnTo>
                      <a:pt x="4" y="18"/>
                    </a:lnTo>
                    <a:lnTo>
                      <a:pt x="6" y="18"/>
                    </a:lnTo>
                    <a:lnTo>
                      <a:pt x="12" y="20"/>
                    </a:lnTo>
                    <a:lnTo>
                      <a:pt x="12" y="20"/>
                    </a:lnTo>
                    <a:lnTo>
                      <a:pt x="14" y="20"/>
                    </a:lnTo>
                    <a:lnTo>
                      <a:pt x="18" y="26"/>
                    </a:lnTo>
                    <a:lnTo>
                      <a:pt x="26" y="26"/>
                    </a:lnTo>
                    <a:lnTo>
                      <a:pt x="32" y="22"/>
                    </a:lnTo>
                    <a:lnTo>
                      <a:pt x="30" y="18"/>
                    </a:lnTo>
                    <a:lnTo>
                      <a:pt x="18" y="14"/>
                    </a:lnTo>
                    <a:lnTo>
                      <a:pt x="18" y="14"/>
                    </a:lnTo>
                    <a:lnTo>
                      <a:pt x="16" y="12"/>
                    </a:lnTo>
                    <a:lnTo>
                      <a:pt x="16" y="12"/>
                    </a:lnTo>
                    <a:lnTo>
                      <a:pt x="18" y="10"/>
                    </a:lnTo>
                    <a:lnTo>
                      <a:pt x="28" y="2"/>
                    </a:lnTo>
                    <a:lnTo>
                      <a:pt x="28" y="2"/>
                    </a:lnTo>
                    <a:lnTo>
                      <a:pt x="28" y="0"/>
                    </a:lnTo>
                    <a:lnTo>
                      <a:pt x="28" y="0"/>
                    </a:lnTo>
                    <a:lnTo>
                      <a:pt x="42" y="0"/>
                    </a:lnTo>
                    <a:lnTo>
                      <a:pt x="42" y="0"/>
                    </a:lnTo>
                    <a:lnTo>
                      <a:pt x="42" y="0"/>
                    </a:lnTo>
                    <a:lnTo>
                      <a:pt x="46" y="2"/>
                    </a:lnTo>
                    <a:lnTo>
                      <a:pt x="52" y="2"/>
                    </a:lnTo>
                    <a:lnTo>
                      <a:pt x="58" y="0"/>
                    </a:lnTo>
                    <a:lnTo>
                      <a:pt x="58" y="0"/>
                    </a:lnTo>
                    <a:lnTo>
                      <a:pt x="58" y="0"/>
                    </a:lnTo>
                    <a:lnTo>
                      <a:pt x="58" y="0"/>
                    </a:lnTo>
                    <a:lnTo>
                      <a:pt x="82" y="0"/>
                    </a:lnTo>
                    <a:lnTo>
                      <a:pt x="82" y="0"/>
                    </a:lnTo>
                    <a:lnTo>
                      <a:pt x="84" y="2"/>
                    </a:lnTo>
                    <a:lnTo>
                      <a:pt x="84" y="2"/>
                    </a:lnTo>
                    <a:lnTo>
                      <a:pt x="82" y="4"/>
                    </a:lnTo>
                    <a:lnTo>
                      <a:pt x="78" y="8"/>
                    </a:lnTo>
                    <a:lnTo>
                      <a:pt x="70" y="14"/>
                    </a:lnTo>
                    <a:lnTo>
                      <a:pt x="62" y="20"/>
                    </a:lnTo>
                    <a:lnTo>
                      <a:pt x="60" y="22"/>
                    </a:lnTo>
                    <a:lnTo>
                      <a:pt x="72" y="22"/>
                    </a:lnTo>
                    <a:lnTo>
                      <a:pt x="72" y="22"/>
                    </a:lnTo>
                    <a:lnTo>
                      <a:pt x="72" y="22"/>
                    </a:lnTo>
                    <a:lnTo>
                      <a:pt x="76" y="28"/>
                    </a:lnTo>
                    <a:lnTo>
                      <a:pt x="82" y="24"/>
                    </a:lnTo>
                    <a:lnTo>
                      <a:pt x="82" y="24"/>
                    </a:lnTo>
                    <a:lnTo>
                      <a:pt x="84" y="24"/>
                    </a:lnTo>
                    <a:lnTo>
                      <a:pt x="84" y="24"/>
                    </a:lnTo>
                    <a:lnTo>
                      <a:pt x="84" y="24"/>
                    </a:lnTo>
                    <a:lnTo>
                      <a:pt x="84" y="24"/>
                    </a:lnTo>
                    <a:lnTo>
                      <a:pt x="86" y="24"/>
                    </a:lnTo>
                    <a:lnTo>
                      <a:pt x="88" y="34"/>
                    </a:lnTo>
                    <a:lnTo>
                      <a:pt x="88" y="34"/>
                    </a:lnTo>
                    <a:lnTo>
                      <a:pt x="88" y="34"/>
                    </a:lnTo>
                    <a:lnTo>
                      <a:pt x="84" y="48"/>
                    </a:lnTo>
                    <a:lnTo>
                      <a:pt x="76" y="60"/>
                    </a:lnTo>
                    <a:lnTo>
                      <a:pt x="76" y="60"/>
                    </a:lnTo>
                    <a:lnTo>
                      <a:pt x="76" y="60"/>
                    </a:lnTo>
                    <a:lnTo>
                      <a:pt x="70" y="62"/>
                    </a:lnTo>
                    <a:lnTo>
                      <a:pt x="70" y="62"/>
                    </a:lnTo>
                    <a:lnTo>
                      <a:pt x="70" y="62"/>
                    </a:lnTo>
                    <a:lnTo>
                      <a:pt x="70" y="62"/>
                    </a:lnTo>
                    <a:lnTo>
                      <a:pt x="68" y="62"/>
                    </a:lnTo>
                    <a:lnTo>
                      <a:pt x="64" y="58"/>
                    </a:lnTo>
                    <a:lnTo>
                      <a:pt x="62" y="60"/>
                    </a:lnTo>
                    <a:lnTo>
                      <a:pt x="58" y="70"/>
                    </a:lnTo>
                    <a:lnTo>
                      <a:pt x="58" y="70"/>
                    </a:lnTo>
                    <a:lnTo>
                      <a:pt x="56" y="70"/>
                    </a:lnTo>
                    <a:lnTo>
                      <a:pt x="56" y="70"/>
                    </a:lnTo>
                    <a:lnTo>
                      <a:pt x="56" y="70"/>
                    </a:lnTo>
                    <a:lnTo>
                      <a:pt x="56" y="7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7" name="Freeform 86">
                <a:extLst>
                  <a:ext uri="{FF2B5EF4-FFF2-40B4-BE49-F238E27FC236}">
                    <a16:creationId xmlns:a16="http://schemas.microsoft.com/office/drawing/2014/main" id="{B0288E66-9363-2DBD-069E-BC4551ADD59F}"/>
                  </a:ext>
                </a:extLst>
              </p:cNvPr>
              <p:cNvSpPr>
                <a:spLocks noEditPoints="1"/>
              </p:cNvSpPr>
              <p:nvPr/>
            </p:nvSpPr>
            <p:spPr bwMode="auto">
              <a:xfrm>
                <a:off x="2694067" y="1897836"/>
                <a:ext cx="194422" cy="156383"/>
              </a:xfrm>
              <a:custGeom>
                <a:avLst/>
                <a:gdLst>
                  <a:gd name="T0" fmla="*/ 78 w 92"/>
                  <a:gd name="T1" fmla="*/ 8 h 74"/>
                  <a:gd name="T2" fmla="*/ 60 w 92"/>
                  <a:gd name="T3" fmla="*/ 26 h 74"/>
                  <a:gd name="T4" fmla="*/ 78 w 92"/>
                  <a:gd name="T5" fmla="*/ 32 h 74"/>
                  <a:gd name="T6" fmla="*/ 84 w 92"/>
                  <a:gd name="T7" fmla="*/ 50 h 74"/>
                  <a:gd name="T8" fmla="*/ 64 w 92"/>
                  <a:gd name="T9" fmla="*/ 58 h 74"/>
                  <a:gd name="T10" fmla="*/ 46 w 92"/>
                  <a:gd name="T11" fmla="*/ 60 h 74"/>
                  <a:gd name="T12" fmla="*/ 12 w 92"/>
                  <a:gd name="T13" fmla="*/ 42 h 74"/>
                  <a:gd name="T14" fmla="*/ 6 w 92"/>
                  <a:gd name="T15" fmla="*/ 22 h 74"/>
                  <a:gd name="T16" fmla="*/ 28 w 92"/>
                  <a:gd name="T17" fmla="*/ 28 h 74"/>
                  <a:gd name="T18" fmla="*/ 20 w 92"/>
                  <a:gd name="T19" fmla="*/ 14 h 74"/>
                  <a:gd name="T20" fmla="*/ 46 w 92"/>
                  <a:gd name="T21" fmla="*/ 6 h 74"/>
                  <a:gd name="T22" fmla="*/ 44 w 92"/>
                  <a:gd name="T23" fmla="*/ 0 h 74"/>
                  <a:gd name="T24" fmla="*/ 30 w 92"/>
                  <a:gd name="T25" fmla="*/ 0 h 74"/>
                  <a:gd name="T26" fmla="*/ 18 w 92"/>
                  <a:gd name="T27" fmla="*/ 10 h 74"/>
                  <a:gd name="T28" fmla="*/ 16 w 92"/>
                  <a:gd name="T29" fmla="*/ 14 h 74"/>
                  <a:gd name="T30" fmla="*/ 30 w 92"/>
                  <a:gd name="T31" fmla="*/ 22 h 74"/>
                  <a:gd name="T32" fmla="*/ 16 w 92"/>
                  <a:gd name="T33" fmla="*/ 22 h 74"/>
                  <a:gd name="T34" fmla="*/ 8 w 92"/>
                  <a:gd name="T35" fmla="*/ 18 h 74"/>
                  <a:gd name="T36" fmla="*/ 6 w 92"/>
                  <a:gd name="T37" fmla="*/ 18 h 74"/>
                  <a:gd name="T38" fmla="*/ 0 w 92"/>
                  <a:gd name="T39" fmla="*/ 30 h 74"/>
                  <a:gd name="T40" fmla="*/ 2 w 92"/>
                  <a:gd name="T41" fmla="*/ 38 h 74"/>
                  <a:gd name="T42" fmla="*/ 10 w 92"/>
                  <a:gd name="T43" fmla="*/ 46 h 74"/>
                  <a:gd name="T44" fmla="*/ 24 w 92"/>
                  <a:gd name="T45" fmla="*/ 48 h 74"/>
                  <a:gd name="T46" fmla="*/ 30 w 92"/>
                  <a:gd name="T47" fmla="*/ 54 h 74"/>
                  <a:gd name="T48" fmla="*/ 54 w 92"/>
                  <a:gd name="T49" fmla="*/ 74 h 74"/>
                  <a:gd name="T50" fmla="*/ 58 w 92"/>
                  <a:gd name="T51" fmla="*/ 74 h 74"/>
                  <a:gd name="T52" fmla="*/ 66 w 92"/>
                  <a:gd name="T53" fmla="*/ 64 h 74"/>
                  <a:gd name="T54" fmla="*/ 70 w 92"/>
                  <a:gd name="T55" fmla="*/ 66 h 74"/>
                  <a:gd name="T56" fmla="*/ 72 w 92"/>
                  <a:gd name="T57" fmla="*/ 66 h 74"/>
                  <a:gd name="T58" fmla="*/ 80 w 92"/>
                  <a:gd name="T59" fmla="*/ 62 h 74"/>
                  <a:gd name="T60" fmla="*/ 88 w 92"/>
                  <a:gd name="T61" fmla="*/ 50 h 74"/>
                  <a:gd name="T62" fmla="*/ 92 w 92"/>
                  <a:gd name="T63" fmla="*/ 36 h 74"/>
                  <a:gd name="T64" fmla="*/ 86 w 92"/>
                  <a:gd name="T65" fmla="*/ 24 h 74"/>
                  <a:gd name="T66" fmla="*/ 86 w 92"/>
                  <a:gd name="T67" fmla="*/ 24 h 74"/>
                  <a:gd name="T68" fmla="*/ 76 w 92"/>
                  <a:gd name="T69" fmla="*/ 24 h 74"/>
                  <a:gd name="T70" fmla="*/ 68 w 92"/>
                  <a:gd name="T71" fmla="*/ 22 h 74"/>
                  <a:gd name="T72" fmla="*/ 74 w 92"/>
                  <a:gd name="T73" fmla="*/ 18 h 74"/>
                  <a:gd name="T74" fmla="*/ 86 w 92"/>
                  <a:gd name="T75" fmla="*/ 8 h 74"/>
                  <a:gd name="T76" fmla="*/ 88 w 92"/>
                  <a:gd name="T77" fmla="*/ 4 h 74"/>
                  <a:gd name="T78" fmla="*/ 62 w 92"/>
                  <a:gd name="T79" fmla="*/ 0 h 74"/>
                  <a:gd name="T80" fmla="*/ 60 w 92"/>
                  <a:gd name="T81" fmla="*/ 0 h 74"/>
                  <a:gd name="T82" fmla="*/ 48 w 92"/>
                  <a:gd name="T83" fmla="*/ 2 h 74"/>
                  <a:gd name="T84" fmla="*/ 44 w 92"/>
                  <a:gd name="T8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2" h="74">
                    <a:moveTo>
                      <a:pt x="60" y="4"/>
                    </a:moveTo>
                    <a:lnTo>
                      <a:pt x="84" y="4"/>
                    </a:lnTo>
                    <a:lnTo>
                      <a:pt x="78" y="8"/>
                    </a:lnTo>
                    <a:lnTo>
                      <a:pt x="72" y="16"/>
                    </a:lnTo>
                    <a:lnTo>
                      <a:pt x="62" y="20"/>
                    </a:lnTo>
                    <a:lnTo>
                      <a:pt x="60" y="26"/>
                    </a:lnTo>
                    <a:lnTo>
                      <a:pt x="68" y="26"/>
                    </a:lnTo>
                    <a:lnTo>
                      <a:pt x="74" y="26"/>
                    </a:lnTo>
                    <a:lnTo>
                      <a:pt x="78" y="32"/>
                    </a:lnTo>
                    <a:lnTo>
                      <a:pt x="86" y="28"/>
                    </a:lnTo>
                    <a:lnTo>
                      <a:pt x="88" y="36"/>
                    </a:lnTo>
                    <a:lnTo>
                      <a:pt x="84" y="50"/>
                    </a:lnTo>
                    <a:lnTo>
                      <a:pt x="76" y="60"/>
                    </a:lnTo>
                    <a:lnTo>
                      <a:pt x="72" y="62"/>
                    </a:lnTo>
                    <a:lnTo>
                      <a:pt x="64" y="58"/>
                    </a:lnTo>
                    <a:lnTo>
                      <a:pt x="62" y="62"/>
                    </a:lnTo>
                    <a:lnTo>
                      <a:pt x="58" y="70"/>
                    </a:lnTo>
                    <a:lnTo>
                      <a:pt x="46" y="60"/>
                    </a:lnTo>
                    <a:lnTo>
                      <a:pt x="32" y="52"/>
                    </a:lnTo>
                    <a:lnTo>
                      <a:pt x="26" y="44"/>
                    </a:lnTo>
                    <a:lnTo>
                      <a:pt x="12" y="42"/>
                    </a:lnTo>
                    <a:lnTo>
                      <a:pt x="4" y="38"/>
                    </a:lnTo>
                    <a:lnTo>
                      <a:pt x="4" y="30"/>
                    </a:lnTo>
                    <a:lnTo>
                      <a:pt x="6" y="22"/>
                    </a:lnTo>
                    <a:lnTo>
                      <a:pt x="14" y="24"/>
                    </a:lnTo>
                    <a:lnTo>
                      <a:pt x="18" y="30"/>
                    </a:lnTo>
                    <a:lnTo>
                      <a:pt x="28" y="28"/>
                    </a:lnTo>
                    <a:lnTo>
                      <a:pt x="36" y="24"/>
                    </a:lnTo>
                    <a:lnTo>
                      <a:pt x="32" y="18"/>
                    </a:lnTo>
                    <a:lnTo>
                      <a:pt x="20" y="14"/>
                    </a:lnTo>
                    <a:lnTo>
                      <a:pt x="32" y="4"/>
                    </a:lnTo>
                    <a:lnTo>
                      <a:pt x="44" y="4"/>
                    </a:lnTo>
                    <a:lnTo>
                      <a:pt x="46" y="6"/>
                    </a:lnTo>
                    <a:lnTo>
                      <a:pt x="54" y="6"/>
                    </a:lnTo>
                    <a:lnTo>
                      <a:pt x="60" y="4"/>
                    </a:lnTo>
                    <a:close/>
                    <a:moveTo>
                      <a:pt x="44" y="0"/>
                    </a:moveTo>
                    <a:lnTo>
                      <a:pt x="44" y="0"/>
                    </a:lnTo>
                    <a:lnTo>
                      <a:pt x="42" y="0"/>
                    </a:lnTo>
                    <a:lnTo>
                      <a:pt x="30" y="0"/>
                    </a:lnTo>
                    <a:lnTo>
                      <a:pt x="30" y="0"/>
                    </a:lnTo>
                    <a:lnTo>
                      <a:pt x="28" y="2"/>
                    </a:lnTo>
                    <a:lnTo>
                      <a:pt x="18" y="10"/>
                    </a:lnTo>
                    <a:lnTo>
                      <a:pt x="18" y="10"/>
                    </a:lnTo>
                    <a:lnTo>
                      <a:pt x="16" y="14"/>
                    </a:lnTo>
                    <a:lnTo>
                      <a:pt x="16" y="14"/>
                    </a:lnTo>
                    <a:lnTo>
                      <a:pt x="20" y="18"/>
                    </a:lnTo>
                    <a:lnTo>
                      <a:pt x="30" y="22"/>
                    </a:lnTo>
                    <a:lnTo>
                      <a:pt x="30" y="22"/>
                    </a:lnTo>
                    <a:lnTo>
                      <a:pt x="26" y="26"/>
                    </a:lnTo>
                    <a:lnTo>
                      <a:pt x="20" y="26"/>
                    </a:lnTo>
                    <a:lnTo>
                      <a:pt x="16" y="22"/>
                    </a:lnTo>
                    <a:lnTo>
                      <a:pt x="16" y="22"/>
                    </a:lnTo>
                    <a:lnTo>
                      <a:pt x="14" y="20"/>
                    </a:lnTo>
                    <a:lnTo>
                      <a:pt x="8" y="18"/>
                    </a:lnTo>
                    <a:lnTo>
                      <a:pt x="8" y="18"/>
                    </a:lnTo>
                    <a:lnTo>
                      <a:pt x="6" y="18"/>
                    </a:lnTo>
                    <a:lnTo>
                      <a:pt x="6" y="18"/>
                    </a:lnTo>
                    <a:lnTo>
                      <a:pt x="4" y="18"/>
                    </a:lnTo>
                    <a:lnTo>
                      <a:pt x="2" y="20"/>
                    </a:lnTo>
                    <a:lnTo>
                      <a:pt x="0" y="30"/>
                    </a:lnTo>
                    <a:lnTo>
                      <a:pt x="0" y="30"/>
                    </a:lnTo>
                    <a:lnTo>
                      <a:pt x="0" y="32"/>
                    </a:lnTo>
                    <a:lnTo>
                      <a:pt x="2" y="38"/>
                    </a:lnTo>
                    <a:lnTo>
                      <a:pt x="2" y="38"/>
                    </a:lnTo>
                    <a:lnTo>
                      <a:pt x="2" y="40"/>
                    </a:lnTo>
                    <a:lnTo>
                      <a:pt x="10" y="46"/>
                    </a:lnTo>
                    <a:lnTo>
                      <a:pt x="10" y="46"/>
                    </a:lnTo>
                    <a:lnTo>
                      <a:pt x="12" y="46"/>
                    </a:lnTo>
                    <a:lnTo>
                      <a:pt x="24" y="48"/>
                    </a:lnTo>
                    <a:lnTo>
                      <a:pt x="30" y="54"/>
                    </a:lnTo>
                    <a:lnTo>
                      <a:pt x="30" y="54"/>
                    </a:lnTo>
                    <a:lnTo>
                      <a:pt x="30" y="54"/>
                    </a:lnTo>
                    <a:lnTo>
                      <a:pt x="44" y="64"/>
                    </a:lnTo>
                    <a:lnTo>
                      <a:pt x="54" y="74"/>
                    </a:lnTo>
                    <a:lnTo>
                      <a:pt x="54" y="74"/>
                    </a:lnTo>
                    <a:lnTo>
                      <a:pt x="58" y="74"/>
                    </a:lnTo>
                    <a:lnTo>
                      <a:pt x="58" y="74"/>
                    </a:lnTo>
                    <a:lnTo>
                      <a:pt x="58" y="74"/>
                    </a:lnTo>
                    <a:lnTo>
                      <a:pt x="58" y="74"/>
                    </a:lnTo>
                    <a:lnTo>
                      <a:pt x="60" y="72"/>
                    </a:lnTo>
                    <a:lnTo>
                      <a:pt x="66" y="64"/>
                    </a:lnTo>
                    <a:lnTo>
                      <a:pt x="66" y="64"/>
                    </a:lnTo>
                    <a:lnTo>
                      <a:pt x="70" y="66"/>
                    </a:lnTo>
                    <a:lnTo>
                      <a:pt x="70" y="66"/>
                    </a:lnTo>
                    <a:lnTo>
                      <a:pt x="72" y="66"/>
                    </a:lnTo>
                    <a:lnTo>
                      <a:pt x="72" y="66"/>
                    </a:lnTo>
                    <a:lnTo>
                      <a:pt x="72" y="66"/>
                    </a:lnTo>
                    <a:lnTo>
                      <a:pt x="78" y="64"/>
                    </a:lnTo>
                    <a:lnTo>
                      <a:pt x="78" y="64"/>
                    </a:lnTo>
                    <a:lnTo>
                      <a:pt x="80" y="62"/>
                    </a:lnTo>
                    <a:lnTo>
                      <a:pt x="86" y="52"/>
                    </a:lnTo>
                    <a:lnTo>
                      <a:pt x="86" y="52"/>
                    </a:lnTo>
                    <a:lnTo>
                      <a:pt x="88" y="50"/>
                    </a:lnTo>
                    <a:lnTo>
                      <a:pt x="90" y="36"/>
                    </a:lnTo>
                    <a:lnTo>
                      <a:pt x="90" y="36"/>
                    </a:lnTo>
                    <a:lnTo>
                      <a:pt x="92" y="36"/>
                    </a:lnTo>
                    <a:lnTo>
                      <a:pt x="90" y="26"/>
                    </a:lnTo>
                    <a:lnTo>
                      <a:pt x="90" y="26"/>
                    </a:lnTo>
                    <a:lnTo>
                      <a:pt x="86" y="24"/>
                    </a:lnTo>
                    <a:lnTo>
                      <a:pt x="86" y="24"/>
                    </a:lnTo>
                    <a:lnTo>
                      <a:pt x="86" y="24"/>
                    </a:lnTo>
                    <a:lnTo>
                      <a:pt x="86" y="24"/>
                    </a:lnTo>
                    <a:lnTo>
                      <a:pt x="82" y="24"/>
                    </a:lnTo>
                    <a:lnTo>
                      <a:pt x="80" y="26"/>
                    </a:lnTo>
                    <a:lnTo>
                      <a:pt x="76" y="24"/>
                    </a:lnTo>
                    <a:lnTo>
                      <a:pt x="76" y="24"/>
                    </a:lnTo>
                    <a:lnTo>
                      <a:pt x="74" y="22"/>
                    </a:lnTo>
                    <a:lnTo>
                      <a:pt x="68" y="22"/>
                    </a:lnTo>
                    <a:lnTo>
                      <a:pt x="74" y="18"/>
                    </a:lnTo>
                    <a:lnTo>
                      <a:pt x="74" y="18"/>
                    </a:lnTo>
                    <a:lnTo>
                      <a:pt x="74" y="18"/>
                    </a:lnTo>
                    <a:lnTo>
                      <a:pt x="80" y="12"/>
                    </a:lnTo>
                    <a:lnTo>
                      <a:pt x="86" y="8"/>
                    </a:lnTo>
                    <a:lnTo>
                      <a:pt x="86" y="8"/>
                    </a:lnTo>
                    <a:lnTo>
                      <a:pt x="88" y="6"/>
                    </a:lnTo>
                    <a:lnTo>
                      <a:pt x="88" y="4"/>
                    </a:lnTo>
                    <a:lnTo>
                      <a:pt x="88" y="4"/>
                    </a:lnTo>
                    <a:lnTo>
                      <a:pt x="86" y="2"/>
                    </a:lnTo>
                    <a:lnTo>
                      <a:pt x="84" y="0"/>
                    </a:lnTo>
                    <a:lnTo>
                      <a:pt x="62" y="0"/>
                    </a:lnTo>
                    <a:lnTo>
                      <a:pt x="62" y="0"/>
                    </a:lnTo>
                    <a:lnTo>
                      <a:pt x="60" y="0"/>
                    </a:lnTo>
                    <a:lnTo>
                      <a:pt x="60" y="0"/>
                    </a:lnTo>
                    <a:lnTo>
                      <a:pt x="60" y="0"/>
                    </a:lnTo>
                    <a:lnTo>
                      <a:pt x="52" y="2"/>
                    </a:lnTo>
                    <a:lnTo>
                      <a:pt x="48" y="2"/>
                    </a:lnTo>
                    <a:lnTo>
                      <a:pt x="46" y="0"/>
                    </a:lnTo>
                    <a:lnTo>
                      <a:pt x="46" y="0"/>
                    </a:lnTo>
                    <a:lnTo>
                      <a:pt x="44" y="0"/>
                    </a:lnTo>
                    <a:lnTo>
                      <a:pt x="4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8" name="Freeform 87">
                <a:extLst>
                  <a:ext uri="{FF2B5EF4-FFF2-40B4-BE49-F238E27FC236}">
                    <a16:creationId xmlns:a16="http://schemas.microsoft.com/office/drawing/2014/main" id="{D275FC2B-B63C-3FEF-DF7B-E24AB88A94D5}"/>
                  </a:ext>
                </a:extLst>
              </p:cNvPr>
              <p:cNvSpPr>
                <a:spLocks/>
              </p:cNvSpPr>
              <p:nvPr/>
            </p:nvSpPr>
            <p:spPr bwMode="auto">
              <a:xfrm>
                <a:off x="2702521" y="1906289"/>
                <a:ext cx="177516" cy="139477"/>
              </a:xfrm>
              <a:custGeom>
                <a:avLst/>
                <a:gdLst>
                  <a:gd name="T0" fmla="*/ 56 w 84"/>
                  <a:gd name="T1" fmla="*/ 0 h 66"/>
                  <a:gd name="T2" fmla="*/ 80 w 84"/>
                  <a:gd name="T3" fmla="*/ 0 h 66"/>
                  <a:gd name="T4" fmla="*/ 74 w 84"/>
                  <a:gd name="T5" fmla="*/ 4 h 66"/>
                  <a:gd name="T6" fmla="*/ 68 w 84"/>
                  <a:gd name="T7" fmla="*/ 12 h 66"/>
                  <a:gd name="T8" fmla="*/ 58 w 84"/>
                  <a:gd name="T9" fmla="*/ 16 h 66"/>
                  <a:gd name="T10" fmla="*/ 56 w 84"/>
                  <a:gd name="T11" fmla="*/ 22 h 66"/>
                  <a:gd name="T12" fmla="*/ 64 w 84"/>
                  <a:gd name="T13" fmla="*/ 22 h 66"/>
                  <a:gd name="T14" fmla="*/ 70 w 84"/>
                  <a:gd name="T15" fmla="*/ 22 h 66"/>
                  <a:gd name="T16" fmla="*/ 74 w 84"/>
                  <a:gd name="T17" fmla="*/ 28 h 66"/>
                  <a:gd name="T18" fmla="*/ 82 w 84"/>
                  <a:gd name="T19" fmla="*/ 24 h 66"/>
                  <a:gd name="T20" fmla="*/ 84 w 84"/>
                  <a:gd name="T21" fmla="*/ 32 h 66"/>
                  <a:gd name="T22" fmla="*/ 80 w 84"/>
                  <a:gd name="T23" fmla="*/ 46 h 66"/>
                  <a:gd name="T24" fmla="*/ 72 w 84"/>
                  <a:gd name="T25" fmla="*/ 56 h 66"/>
                  <a:gd name="T26" fmla="*/ 68 w 84"/>
                  <a:gd name="T27" fmla="*/ 58 h 66"/>
                  <a:gd name="T28" fmla="*/ 60 w 84"/>
                  <a:gd name="T29" fmla="*/ 54 h 66"/>
                  <a:gd name="T30" fmla="*/ 58 w 84"/>
                  <a:gd name="T31" fmla="*/ 58 h 66"/>
                  <a:gd name="T32" fmla="*/ 54 w 84"/>
                  <a:gd name="T33" fmla="*/ 66 h 66"/>
                  <a:gd name="T34" fmla="*/ 42 w 84"/>
                  <a:gd name="T35" fmla="*/ 56 h 66"/>
                  <a:gd name="T36" fmla="*/ 28 w 84"/>
                  <a:gd name="T37" fmla="*/ 48 h 66"/>
                  <a:gd name="T38" fmla="*/ 22 w 84"/>
                  <a:gd name="T39" fmla="*/ 40 h 66"/>
                  <a:gd name="T40" fmla="*/ 8 w 84"/>
                  <a:gd name="T41" fmla="*/ 38 h 66"/>
                  <a:gd name="T42" fmla="*/ 0 w 84"/>
                  <a:gd name="T43" fmla="*/ 34 h 66"/>
                  <a:gd name="T44" fmla="*/ 0 w 84"/>
                  <a:gd name="T45" fmla="*/ 26 h 66"/>
                  <a:gd name="T46" fmla="*/ 2 w 84"/>
                  <a:gd name="T47" fmla="*/ 18 h 66"/>
                  <a:gd name="T48" fmla="*/ 10 w 84"/>
                  <a:gd name="T49" fmla="*/ 20 h 66"/>
                  <a:gd name="T50" fmla="*/ 14 w 84"/>
                  <a:gd name="T51" fmla="*/ 26 h 66"/>
                  <a:gd name="T52" fmla="*/ 24 w 84"/>
                  <a:gd name="T53" fmla="*/ 24 h 66"/>
                  <a:gd name="T54" fmla="*/ 32 w 84"/>
                  <a:gd name="T55" fmla="*/ 20 h 66"/>
                  <a:gd name="T56" fmla="*/ 28 w 84"/>
                  <a:gd name="T57" fmla="*/ 14 h 66"/>
                  <a:gd name="T58" fmla="*/ 16 w 84"/>
                  <a:gd name="T59" fmla="*/ 10 h 66"/>
                  <a:gd name="T60" fmla="*/ 28 w 84"/>
                  <a:gd name="T61" fmla="*/ 0 h 66"/>
                  <a:gd name="T62" fmla="*/ 40 w 84"/>
                  <a:gd name="T63" fmla="*/ 0 h 66"/>
                  <a:gd name="T64" fmla="*/ 42 w 84"/>
                  <a:gd name="T65" fmla="*/ 2 h 66"/>
                  <a:gd name="T66" fmla="*/ 50 w 84"/>
                  <a:gd name="T67" fmla="*/ 2 h 66"/>
                  <a:gd name="T68" fmla="*/ 56 w 84"/>
                  <a:gd name="T6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 h="66">
                    <a:moveTo>
                      <a:pt x="56" y="0"/>
                    </a:moveTo>
                    <a:lnTo>
                      <a:pt x="80" y="0"/>
                    </a:lnTo>
                    <a:lnTo>
                      <a:pt x="74" y="4"/>
                    </a:lnTo>
                    <a:lnTo>
                      <a:pt x="68" y="12"/>
                    </a:lnTo>
                    <a:lnTo>
                      <a:pt x="58" y="16"/>
                    </a:lnTo>
                    <a:lnTo>
                      <a:pt x="56" y="22"/>
                    </a:lnTo>
                    <a:lnTo>
                      <a:pt x="64" y="22"/>
                    </a:lnTo>
                    <a:lnTo>
                      <a:pt x="70" y="22"/>
                    </a:lnTo>
                    <a:lnTo>
                      <a:pt x="74" y="28"/>
                    </a:lnTo>
                    <a:lnTo>
                      <a:pt x="82" y="24"/>
                    </a:lnTo>
                    <a:lnTo>
                      <a:pt x="84" y="32"/>
                    </a:lnTo>
                    <a:lnTo>
                      <a:pt x="80" y="46"/>
                    </a:lnTo>
                    <a:lnTo>
                      <a:pt x="72" y="56"/>
                    </a:lnTo>
                    <a:lnTo>
                      <a:pt x="68" y="58"/>
                    </a:lnTo>
                    <a:lnTo>
                      <a:pt x="60" y="54"/>
                    </a:lnTo>
                    <a:lnTo>
                      <a:pt x="58" y="58"/>
                    </a:lnTo>
                    <a:lnTo>
                      <a:pt x="54" y="66"/>
                    </a:lnTo>
                    <a:lnTo>
                      <a:pt x="42" y="56"/>
                    </a:lnTo>
                    <a:lnTo>
                      <a:pt x="28" y="48"/>
                    </a:lnTo>
                    <a:lnTo>
                      <a:pt x="22" y="40"/>
                    </a:lnTo>
                    <a:lnTo>
                      <a:pt x="8" y="38"/>
                    </a:lnTo>
                    <a:lnTo>
                      <a:pt x="0" y="34"/>
                    </a:lnTo>
                    <a:lnTo>
                      <a:pt x="0" y="26"/>
                    </a:lnTo>
                    <a:lnTo>
                      <a:pt x="2" y="18"/>
                    </a:lnTo>
                    <a:lnTo>
                      <a:pt x="10" y="20"/>
                    </a:lnTo>
                    <a:lnTo>
                      <a:pt x="14" y="26"/>
                    </a:lnTo>
                    <a:lnTo>
                      <a:pt x="24" y="24"/>
                    </a:lnTo>
                    <a:lnTo>
                      <a:pt x="32" y="20"/>
                    </a:lnTo>
                    <a:lnTo>
                      <a:pt x="28" y="14"/>
                    </a:lnTo>
                    <a:lnTo>
                      <a:pt x="16" y="10"/>
                    </a:lnTo>
                    <a:lnTo>
                      <a:pt x="28" y="0"/>
                    </a:lnTo>
                    <a:lnTo>
                      <a:pt x="40" y="0"/>
                    </a:lnTo>
                    <a:lnTo>
                      <a:pt x="42" y="2"/>
                    </a:lnTo>
                    <a:lnTo>
                      <a:pt x="50" y="2"/>
                    </a:lnTo>
                    <a:lnTo>
                      <a:pt x="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9" name="Freeform 88">
                <a:extLst>
                  <a:ext uri="{FF2B5EF4-FFF2-40B4-BE49-F238E27FC236}">
                    <a16:creationId xmlns:a16="http://schemas.microsoft.com/office/drawing/2014/main" id="{CB3C0679-6A20-C215-4433-5A715516A79C}"/>
                  </a:ext>
                </a:extLst>
              </p:cNvPr>
              <p:cNvSpPr>
                <a:spLocks/>
              </p:cNvSpPr>
              <p:nvPr/>
            </p:nvSpPr>
            <p:spPr bwMode="auto">
              <a:xfrm>
                <a:off x="2694067" y="1897836"/>
                <a:ext cx="194422" cy="156383"/>
              </a:xfrm>
              <a:custGeom>
                <a:avLst/>
                <a:gdLst>
                  <a:gd name="T0" fmla="*/ 44 w 92"/>
                  <a:gd name="T1" fmla="*/ 0 h 74"/>
                  <a:gd name="T2" fmla="*/ 30 w 92"/>
                  <a:gd name="T3" fmla="*/ 0 h 74"/>
                  <a:gd name="T4" fmla="*/ 28 w 92"/>
                  <a:gd name="T5" fmla="*/ 2 h 74"/>
                  <a:gd name="T6" fmla="*/ 18 w 92"/>
                  <a:gd name="T7" fmla="*/ 10 h 74"/>
                  <a:gd name="T8" fmla="*/ 16 w 92"/>
                  <a:gd name="T9" fmla="*/ 14 h 74"/>
                  <a:gd name="T10" fmla="*/ 30 w 92"/>
                  <a:gd name="T11" fmla="*/ 22 h 74"/>
                  <a:gd name="T12" fmla="*/ 26 w 92"/>
                  <a:gd name="T13" fmla="*/ 26 h 74"/>
                  <a:gd name="T14" fmla="*/ 16 w 92"/>
                  <a:gd name="T15" fmla="*/ 22 h 74"/>
                  <a:gd name="T16" fmla="*/ 14 w 92"/>
                  <a:gd name="T17" fmla="*/ 20 h 74"/>
                  <a:gd name="T18" fmla="*/ 8 w 92"/>
                  <a:gd name="T19" fmla="*/ 18 h 74"/>
                  <a:gd name="T20" fmla="*/ 6 w 92"/>
                  <a:gd name="T21" fmla="*/ 18 h 74"/>
                  <a:gd name="T22" fmla="*/ 2 w 92"/>
                  <a:gd name="T23" fmla="*/ 20 h 74"/>
                  <a:gd name="T24" fmla="*/ 0 w 92"/>
                  <a:gd name="T25" fmla="*/ 30 h 74"/>
                  <a:gd name="T26" fmla="*/ 2 w 92"/>
                  <a:gd name="T27" fmla="*/ 38 h 74"/>
                  <a:gd name="T28" fmla="*/ 2 w 92"/>
                  <a:gd name="T29" fmla="*/ 40 h 74"/>
                  <a:gd name="T30" fmla="*/ 10 w 92"/>
                  <a:gd name="T31" fmla="*/ 46 h 74"/>
                  <a:gd name="T32" fmla="*/ 24 w 92"/>
                  <a:gd name="T33" fmla="*/ 48 h 74"/>
                  <a:gd name="T34" fmla="*/ 30 w 92"/>
                  <a:gd name="T35" fmla="*/ 54 h 74"/>
                  <a:gd name="T36" fmla="*/ 44 w 92"/>
                  <a:gd name="T37" fmla="*/ 64 h 74"/>
                  <a:gd name="T38" fmla="*/ 54 w 92"/>
                  <a:gd name="T39" fmla="*/ 74 h 74"/>
                  <a:gd name="T40" fmla="*/ 58 w 92"/>
                  <a:gd name="T41" fmla="*/ 74 h 74"/>
                  <a:gd name="T42" fmla="*/ 58 w 92"/>
                  <a:gd name="T43" fmla="*/ 74 h 74"/>
                  <a:gd name="T44" fmla="*/ 66 w 92"/>
                  <a:gd name="T45" fmla="*/ 64 h 74"/>
                  <a:gd name="T46" fmla="*/ 70 w 92"/>
                  <a:gd name="T47" fmla="*/ 66 h 74"/>
                  <a:gd name="T48" fmla="*/ 72 w 92"/>
                  <a:gd name="T49" fmla="*/ 66 h 74"/>
                  <a:gd name="T50" fmla="*/ 72 w 92"/>
                  <a:gd name="T51" fmla="*/ 66 h 74"/>
                  <a:gd name="T52" fmla="*/ 78 w 92"/>
                  <a:gd name="T53" fmla="*/ 64 h 74"/>
                  <a:gd name="T54" fmla="*/ 86 w 92"/>
                  <a:gd name="T55" fmla="*/ 52 h 74"/>
                  <a:gd name="T56" fmla="*/ 88 w 92"/>
                  <a:gd name="T57" fmla="*/ 50 h 74"/>
                  <a:gd name="T58" fmla="*/ 90 w 92"/>
                  <a:gd name="T59" fmla="*/ 36 h 74"/>
                  <a:gd name="T60" fmla="*/ 90 w 92"/>
                  <a:gd name="T61" fmla="*/ 26 h 74"/>
                  <a:gd name="T62" fmla="*/ 86 w 92"/>
                  <a:gd name="T63" fmla="*/ 24 h 74"/>
                  <a:gd name="T64" fmla="*/ 86 w 92"/>
                  <a:gd name="T65" fmla="*/ 24 h 74"/>
                  <a:gd name="T66" fmla="*/ 82 w 92"/>
                  <a:gd name="T67" fmla="*/ 24 h 74"/>
                  <a:gd name="T68" fmla="*/ 76 w 92"/>
                  <a:gd name="T69" fmla="*/ 24 h 74"/>
                  <a:gd name="T70" fmla="*/ 74 w 92"/>
                  <a:gd name="T71" fmla="*/ 22 h 74"/>
                  <a:gd name="T72" fmla="*/ 74 w 92"/>
                  <a:gd name="T73" fmla="*/ 18 h 74"/>
                  <a:gd name="T74" fmla="*/ 74 w 92"/>
                  <a:gd name="T75" fmla="*/ 18 h 74"/>
                  <a:gd name="T76" fmla="*/ 86 w 92"/>
                  <a:gd name="T77" fmla="*/ 8 h 74"/>
                  <a:gd name="T78" fmla="*/ 88 w 92"/>
                  <a:gd name="T79" fmla="*/ 6 h 74"/>
                  <a:gd name="T80" fmla="*/ 88 w 92"/>
                  <a:gd name="T81" fmla="*/ 4 h 74"/>
                  <a:gd name="T82" fmla="*/ 84 w 92"/>
                  <a:gd name="T83" fmla="*/ 0 h 74"/>
                  <a:gd name="T84" fmla="*/ 62 w 92"/>
                  <a:gd name="T85" fmla="*/ 0 h 74"/>
                  <a:gd name="T86" fmla="*/ 60 w 92"/>
                  <a:gd name="T87" fmla="*/ 0 h 74"/>
                  <a:gd name="T88" fmla="*/ 52 w 92"/>
                  <a:gd name="T89" fmla="*/ 2 h 74"/>
                  <a:gd name="T90" fmla="*/ 46 w 92"/>
                  <a:gd name="T91" fmla="*/ 0 h 74"/>
                  <a:gd name="T92" fmla="*/ 44 w 92"/>
                  <a:gd name="T9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2" h="74">
                    <a:moveTo>
                      <a:pt x="44" y="0"/>
                    </a:moveTo>
                    <a:lnTo>
                      <a:pt x="44" y="0"/>
                    </a:lnTo>
                    <a:lnTo>
                      <a:pt x="42" y="0"/>
                    </a:lnTo>
                    <a:lnTo>
                      <a:pt x="30" y="0"/>
                    </a:lnTo>
                    <a:lnTo>
                      <a:pt x="30" y="0"/>
                    </a:lnTo>
                    <a:lnTo>
                      <a:pt x="28" y="2"/>
                    </a:lnTo>
                    <a:lnTo>
                      <a:pt x="18" y="10"/>
                    </a:lnTo>
                    <a:lnTo>
                      <a:pt x="18" y="10"/>
                    </a:lnTo>
                    <a:lnTo>
                      <a:pt x="16" y="14"/>
                    </a:lnTo>
                    <a:lnTo>
                      <a:pt x="16" y="14"/>
                    </a:lnTo>
                    <a:lnTo>
                      <a:pt x="20" y="18"/>
                    </a:lnTo>
                    <a:lnTo>
                      <a:pt x="30" y="22"/>
                    </a:lnTo>
                    <a:lnTo>
                      <a:pt x="30" y="22"/>
                    </a:lnTo>
                    <a:lnTo>
                      <a:pt x="26" y="26"/>
                    </a:lnTo>
                    <a:lnTo>
                      <a:pt x="20" y="26"/>
                    </a:lnTo>
                    <a:lnTo>
                      <a:pt x="16" y="22"/>
                    </a:lnTo>
                    <a:lnTo>
                      <a:pt x="16" y="22"/>
                    </a:lnTo>
                    <a:lnTo>
                      <a:pt x="14" y="20"/>
                    </a:lnTo>
                    <a:lnTo>
                      <a:pt x="8" y="18"/>
                    </a:lnTo>
                    <a:lnTo>
                      <a:pt x="8" y="18"/>
                    </a:lnTo>
                    <a:lnTo>
                      <a:pt x="6" y="18"/>
                    </a:lnTo>
                    <a:lnTo>
                      <a:pt x="6" y="18"/>
                    </a:lnTo>
                    <a:lnTo>
                      <a:pt x="4" y="18"/>
                    </a:lnTo>
                    <a:lnTo>
                      <a:pt x="2" y="20"/>
                    </a:lnTo>
                    <a:lnTo>
                      <a:pt x="0" y="30"/>
                    </a:lnTo>
                    <a:lnTo>
                      <a:pt x="0" y="30"/>
                    </a:lnTo>
                    <a:lnTo>
                      <a:pt x="0" y="32"/>
                    </a:lnTo>
                    <a:lnTo>
                      <a:pt x="2" y="38"/>
                    </a:lnTo>
                    <a:lnTo>
                      <a:pt x="2" y="38"/>
                    </a:lnTo>
                    <a:lnTo>
                      <a:pt x="2" y="40"/>
                    </a:lnTo>
                    <a:lnTo>
                      <a:pt x="10" y="46"/>
                    </a:lnTo>
                    <a:lnTo>
                      <a:pt x="10" y="46"/>
                    </a:lnTo>
                    <a:lnTo>
                      <a:pt x="12" y="46"/>
                    </a:lnTo>
                    <a:lnTo>
                      <a:pt x="24" y="48"/>
                    </a:lnTo>
                    <a:lnTo>
                      <a:pt x="30" y="54"/>
                    </a:lnTo>
                    <a:lnTo>
                      <a:pt x="30" y="54"/>
                    </a:lnTo>
                    <a:lnTo>
                      <a:pt x="30" y="54"/>
                    </a:lnTo>
                    <a:lnTo>
                      <a:pt x="44" y="64"/>
                    </a:lnTo>
                    <a:lnTo>
                      <a:pt x="54" y="74"/>
                    </a:lnTo>
                    <a:lnTo>
                      <a:pt x="54" y="74"/>
                    </a:lnTo>
                    <a:lnTo>
                      <a:pt x="58" y="74"/>
                    </a:lnTo>
                    <a:lnTo>
                      <a:pt x="58" y="74"/>
                    </a:lnTo>
                    <a:lnTo>
                      <a:pt x="58" y="74"/>
                    </a:lnTo>
                    <a:lnTo>
                      <a:pt x="58" y="74"/>
                    </a:lnTo>
                    <a:lnTo>
                      <a:pt x="60" y="72"/>
                    </a:lnTo>
                    <a:lnTo>
                      <a:pt x="66" y="64"/>
                    </a:lnTo>
                    <a:lnTo>
                      <a:pt x="66" y="64"/>
                    </a:lnTo>
                    <a:lnTo>
                      <a:pt x="70" y="66"/>
                    </a:lnTo>
                    <a:lnTo>
                      <a:pt x="70" y="66"/>
                    </a:lnTo>
                    <a:lnTo>
                      <a:pt x="72" y="66"/>
                    </a:lnTo>
                    <a:lnTo>
                      <a:pt x="72" y="66"/>
                    </a:lnTo>
                    <a:lnTo>
                      <a:pt x="72" y="66"/>
                    </a:lnTo>
                    <a:lnTo>
                      <a:pt x="78" y="64"/>
                    </a:lnTo>
                    <a:lnTo>
                      <a:pt x="78" y="64"/>
                    </a:lnTo>
                    <a:lnTo>
                      <a:pt x="80" y="62"/>
                    </a:lnTo>
                    <a:lnTo>
                      <a:pt x="86" y="52"/>
                    </a:lnTo>
                    <a:lnTo>
                      <a:pt x="86" y="52"/>
                    </a:lnTo>
                    <a:lnTo>
                      <a:pt x="88" y="50"/>
                    </a:lnTo>
                    <a:lnTo>
                      <a:pt x="90" y="36"/>
                    </a:lnTo>
                    <a:lnTo>
                      <a:pt x="90" y="36"/>
                    </a:lnTo>
                    <a:lnTo>
                      <a:pt x="92" y="36"/>
                    </a:lnTo>
                    <a:lnTo>
                      <a:pt x="90" y="26"/>
                    </a:lnTo>
                    <a:lnTo>
                      <a:pt x="90" y="26"/>
                    </a:lnTo>
                    <a:lnTo>
                      <a:pt x="86" y="24"/>
                    </a:lnTo>
                    <a:lnTo>
                      <a:pt x="86" y="24"/>
                    </a:lnTo>
                    <a:lnTo>
                      <a:pt x="86" y="24"/>
                    </a:lnTo>
                    <a:lnTo>
                      <a:pt x="86" y="24"/>
                    </a:lnTo>
                    <a:lnTo>
                      <a:pt x="82" y="24"/>
                    </a:lnTo>
                    <a:lnTo>
                      <a:pt x="80" y="26"/>
                    </a:lnTo>
                    <a:lnTo>
                      <a:pt x="76" y="24"/>
                    </a:lnTo>
                    <a:lnTo>
                      <a:pt x="76" y="24"/>
                    </a:lnTo>
                    <a:lnTo>
                      <a:pt x="74" y="22"/>
                    </a:lnTo>
                    <a:lnTo>
                      <a:pt x="68" y="22"/>
                    </a:lnTo>
                    <a:lnTo>
                      <a:pt x="74" y="18"/>
                    </a:lnTo>
                    <a:lnTo>
                      <a:pt x="74" y="18"/>
                    </a:lnTo>
                    <a:lnTo>
                      <a:pt x="74" y="18"/>
                    </a:lnTo>
                    <a:lnTo>
                      <a:pt x="80" y="12"/>
                    </a:lnTo>
                    <a:lnTo>
                      <a:pt x="86" y="8"/>
                    </a:lnTo>
                    <a:lnTo>
                      <a:pt x="86" y="8"/>
                    </a:lnTo>
                    <a:lnTo>
                      <a:pt x="88" y="6"/>
                    </a:lnTo>
                    <a:lnTo>
                      <a:pt x="88" y="4"/>
                    </a:lnTo>
                    <a:lnTo>
                      <a:pt x="88" y="4"/>
                    </a:lnTo>
                    <a:lnTo>
                      <a:pt x="86" y="2"/>
                    </a:lnTo>
                    <a:lnTo>
                      <a:pt x="84" y="0"/>
                    </a:lnTo>
                    <a:lnTo>
                      <a:pt x="62" y="0"/>
                    </a:lnTo>
                    <a:lnTo>
                      <a:pt x="62" y="0"/>
                    </a:lnTo>
                    <a:lnTo>
                      <a:pt x="60" y="0"/>
                    </a:lnTo>
                    <a:lnTo>
                      <a:pt x="60" y="0"/>
                    </a:lnTo>
                    <a:lnTo>
                      <a:pt x="60" y="0"/>
                    </a:lnTo>
                    <a:lnTo>
                      <a:pt x="52" y="2"/>
                    </a:lnTo>
                    <a:lnTo>
                      <a:pt x="48" y="2"/>
                    </a:lnTo>
                    <a:lnTo>
                      <a:pt x="46" y="0"/>
                    </a:lnTo>
                    <a:lnTo>
                      <a:pt x="46" y="0"/>
                    </a:lnTo>
                    <a:lnTo>
                      <a:pt x="44" y="0"/>
                    </a:lnTo>
                    <a:lnTo>
                      <a:pt x="4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0" name="Freeform 89">
                <a:extLst>
                  <a:ext uri="{FF2B5EF4-FFF2-40B4-BE49-F238E27FC236}">
                    <a16:creationId xmlns:a16="http://schemas.microsoft.com/office/drawing/2014/main" id="{7FA7D8DC-F4DA-A7A7-249F-6478F2D28075}"/>
                  </a:ext>
                </a:extLst>
              </p:cNvPr>
              <p:cNvSpPr>
                <a:spLocks/>
              </p:cNvSpPr>
              <p:nvPr/>
            </p:nvSpPr>
            <p:spPr bwMode="auto">
              <a:xfrm>
                <a:off x="2875810" y="1779492"/>
                <a:ext cx="101438" cy="71852"/>
              </a:xfrm>
              <a:custGeom>
                <a:avLst/>
                <a:gdLst>
                  <a:gd name="T0" fmla="*/ 28 w 48"/>
                  <a:gd name="T1" fmla="*/ 32 h 34"/>
                  <a:gd name="T2" fmla="*/ 12 w 48"/>
                  <a:gd name="T3" fmla="*/ 30 h 34"/>
                  <a:gd name="T4" fmla="*/ 12 w 48"/>
                  <a:gd name="T5" fmla="*/ 30 h 34"/>
                  <a:gd name="T6" fmla="*/ 12 w 48"/>
                  <a:gd name="T7" fmla="*/ 30 h 34"/>
                  <a:gd name="T8" fmla="*/ 0 w 48"/>
                  <a:gd name="T9" fmla="*/ 22 h 34"/>
                  <a:gd name="T10" fmla="*/ 0 w 48"/>
                  <a:gd name="T11" fmla="*/ 22 h 34"/>
                  <a:gd name="T12" fmla="*/ 0 w 48"/>
                  <a:gd name="T13" fmla="*/ 22 h 34"/>
                  <a:gd name="T14" fmla="*/ 0 w 48"/>
                  <a:gd name="T15" fmla="*/ 22 h 34"/>
                  <a:gd name="T16" fmla="*/ 0 w 48"/>
                  <a:gd name="T17" fmla="*/ 20 h 34"/>
                  <a:gd name="T18" fmla="*/ 8 w 48"/>
                  <a:gd name="T19" fmla="*/ 12 h 34"/>
                  <a:gd name="T20" fmla="*/ 18 w 48"/>
                  <a:gd name="T21" fmla="*/ 6 h 34"/>
                  <a:gd name="T22" fmla="*/ 26 w 48"/>
                  <a:gd name="T23" fmla="*/ 2 h 34"/>
                  <a:gd name="T24" fmla="*/ 26 w 48"/>
                  <a:gd name="T25" fmla="*/ 2 h 34"/>
                  <a:gd name="T26" fmla="*/ 26 w 48"/>
                  <a:gd name="T27" fmla="*/ 0 h 34"/>
                  <a:gd name="T28" fmla="*/ 26 w 48"/>
                  <a:gd name="T29" fmla="*/ 0 h 34"/>
                  <a:gd name="T30" fmla="*/ 28 w 48"/>
                  <a:gd name="T31" fmla="*/ 2 h 34"/>
                  <a:gd name="T32" fmla="*/ 36 w 48"/>
                  <a:gd name="T33" fmla="*/ 6 h 34"/>
                  <a:gd name="T34" fmla="*/ 46 w 48"/>
                  <a:gd name="T35" fmla="*/ 12 h 34"/>
                  <a:gd name="T36" fmla="*/ 46 w 48"/>
                  <a:gd name="T37" fmla="*/ 12 h 34"/>
                  <a:gd name="T38" fmla="*/ 46 w 48"/>
                  <a:gd name="T39" fmla="*/ 14 h 34"/>
                  <a:gd name="T40" fmla="*/ 48 w 48"/>
                  <a:gd name="T41" fmla="*/ 20 h 34"/>
                  <a:gd name="T42" fmla="*/ 48 w 48"/>
                  <a:gd name="T43" fmla="*/ 32 h 34"/>
                  <a:gd name="T44" fmla="*/ 48 w 48"/>
                  <a:gd name="T45" fmla="*/ 32 h 34"/>
                  <a:gd name="T46" fmla="*/ 48 w 48"/>
                  <a:gd name="T47" fmla="*/ 32 h 34"/>
                  <a:gd name="T48" fmla="*/ 48 w 48"/>
                  <a:gd name="T49" fmla="*/ 32 h 34"/>
                  <a:gd name="T50" fmla="*/ 46 w 48"/>
                  <a:gd name="T51" fmla="*/ 34 h 34"/>
                  <a:gd name="T52" fmla="*/ 46 w 48"/>
                  <a:gd name="T53" fmla="*/ 34 h 34"/>
                  <a:gd name="T54" fmla="*/ 28 w 48"/>
                  <a:gd name="T55" fmla="*/ 32 h 34"/>
                  <a:gd name="T56" fmla="*/ 28 w 48"/>
                  <a:gd name="T57"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4">
                    <a:moveTo>
                      <a:pt x="28" y="32"/>
                    </a:moveTo>
                    <a:lnTo>
                      <a:pt x="12" y="30"/>
                    </a:lnTo>
                    <a:lnTo>
                      <a:pt x="12" y="30"/>
                    </a:lnTo>
                    <a:lnTo>
                      <a:pt x="12" y="30"/>
                    </a:lnTo>
                    <a:lnTo>
                      <a:pt x="0" y="22"/>
                    </a:lnTo>
                    <a:lnTo>
                      <a:pt x="0" y="22"/>
                    </a:lnTo>
                    <a:lnTo>
                      <a:pt x="0" y="22"/>
                    </a:lnTo>
                    <a:lnTo>
                      <a:pt x="0" y="22"/>
                    </a:lnTo>
                    <a:lnTo>
                      <a:pt x="0" y="20"/>
                    </a:lnTo>
                    <a:lnTo>
                      <a:pt x="8" y="12"/>
                    </a:lnTo>
                    <a:lnTo>
                      <a:pt x="18" y="6"/>
                    </a:lnTo>
                    <a:lnTo>
                      <a:pt x="26" y="2"/>
                    </a:lnTo>
                    <a:lnTo>
                      <a:pt x="26" y="2"/>
                    </a:lnTo>
                    <a:lnTo>
                      <a:pt x="26" y="0"/>
                    </a:lnTo>
                    <a:lnTo>
                      <a:pt x="26" y="0"/>
                    </a:lnTo>
                    <a:lnTo>
                      <a:pt x="28" y="2"/>
                    </a:lnTo>
                    <a:lnTo>
                      <a:pt x="36" y="6"/>
                    </a:lnTo>
                    <a:lnTo>
                      <a:pt x="46" y="12"/>
                    </a:lnTo>
                    <a:lnTo>
                      <a:pt x="46" y="12"/>
                    </a:lnTo>
                    <a:lnTo>
                      <a:pt x="46" y="14"/>
                    </a:lnTo>
                    <a:lnTo>
                      <a:pt x="48" y="20"/>
                    </a:lnTo>
                    <a:lnTo>
                      <a:pt x="48" y="32"/>
                    </a:lnTo>
                    <a:lnTo>
                      <a:pt x="48" y="32"/>
                    </a:lnTo>
                    <a:lnTo>
                      <a:pt x="48" y="32"/>
                    </a:lnTo>
                    <a:lnTo>
                      <a:pt x="48" y="32"/>
                    </a:lnTo>
                    <a:lnTo>
                      <a:pt x="46" y="34"/>
                    </a:lnTo>
                    <a:lnTo>
                      <a:pt x="46" y="34"/>
                    </a:lnTo>
                    <a:lnTo>
                      <a:pt x="28" y="32"/>
                    </a:lnTo>
                    <a:lnTo>
                      <a:pt x="28"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1" name="Freeform 90">
                <a:extLst>
                  <a:ext uri="{FF2B5EF4-FFF2-40B4-BE49-F238E27FC236}">
                    <a16:creationId xmlns:a16="http://schemas.microsoft.com/office/drawing/2014/main" id="{60F68917-CCA0-305E-8201-5E64A71E0EAE}"/>
                  </a:ext>
                </a:extLst>
              </p:cNvPr>
              <p:cNvSpPr>
                <a:spLocks noEditPoints="1"/>
              </p:cNvSpPr>
              <p:nvPr/>
            </p:nvSpPr>
            <p:spPr bwMode="auto">
              <a:xfrm>
                <a:off x="2871583" y="1775265"/>
                <a:ext cx="109891" cy="80305"/>
              </a:xfrm>
              <a:custGeom>
                <a:avLst/>
                <a:gdLst>
                  <a:gd name="T0" fmla="*/ 28 w 52"/>
                  <a:gd name="T1" fmla="*/ 4 h 38"/>
                  <a:gd name="T2" fmla="*/ 36 w 52"/>
                  <a:gd name="T3" fmla="*/ 10 h 38"/>
                  <a:gd name="T4" fmla="*/ 46 w 52"/>
                  <a:gd name="T5" fmla="*/ 16 h 38"/>
                  <a:gd name="T6" fmla="*/ 48 w 52"/>
                  <a:gd name="T7" fmla="*/ 24 h 38"/>
                  <a:gd name="T8" fmla="*/ 48 w 52"/>
                  <a:gd name="T9" fmla="*/ 34 h 38"/>
                  <a:gd name="T10" fmla="*/ 30 w 52"/>
                  <a:gd name="T11" fmla="*/ 32 h 38"/>
                  <a:gd name="T12" fmla="*/ 14 w 52"/>
                  <a:gd name="T13" fmla="*/ 30 h 38"/>
                  <a:gd name="T14" fmla="*/ 4 w 52"/>
                  <a:gd name="T15" fmla="*/ 24 h 38"/>
                  <a:gd name="T16" fmla="*/ 10 w 52"/>
                  <a:gd name="T17" fmla="*/ 14 h 38"/>
                  <a:gd name="T18" fmla="*/ 20 w 52"/>
                  <a:gd name="T19" fmla="*/ 10 h 38"/>
                  <a:gd name="T20" fmla="*/ 28 w 52"/>
                  <a:gd name="T21" fmla="*/ 4 h 38"/>
                  <a:gd name="T22" fmla="*/ 28 w 52"/>
                  <a:gd name="T23" fmla="*/ 0 h 38"/>
                  <a:gd name="T24" fmla="*/ 28 w 52"/>
                  <a:gd name="T25" fmla="*/ 0 h 38"/>
                  <a:gd name="T26" fmla="*/ 26 w 52"/>
                  <a:gd name="T27" fmla="*/ 2 h 38"/>
                  <a:gd name="T28" fmla="*/ 18 w 52"/>
                  <a:gd name="T29" fmla="*/ 6 h 38"/>
                  <a:gd name="T30" fmla="*/ 10 w 52"/>
                  <a:gd name="T31" fmla="*/ 12 h 38"/>
                  <a:gd name="T32" fmla="*/ 10 w 52"/>
                  <a:gd name="T33" fmla="*/ 12 h 38"/>
                  <a:gd name="T34" fmla="*/ 8 w 52"/>
                  <a:gd name="T35" fmla="*/ 12 h 38"/>
                  <a:gd name="T36" fmla="*/ 0 w 52"/>
                  <a:gd name="T37" fmla="*/ 20 h 38"/>
                  <a:gd name="T38" fmla="*/ 0 w 52"/>
                  <a:gd name="T39" fmla="*/ 20 h 38"/>
                  <a:gd name="T40" fmla="*/ 0 w 52"/>
                  <a:gd name="T41" fmla="*/ 24 h 38"/>
                  <a:gd name="T42" fmla="*/ 0 w 52"/>
                  <a:gd name="T43" fmla="*/ 24 h 38"/>
                  <a:gd name="T44" fmla="*/ 2 w 52"/>
                  <a:gd name="T45" fmla="*/ 26 h 38"/>
                  <a:gd name="T46" fmla="*/ 12 w 52"/>
                  <a:gd name="T47" fmla="*/ 34 h 38"/>
                  <a:gd name="T48" fmla="*/ 12 w 52"/>
                  <a:gd name="T49" fmla="*/ 34 h 38"/>
                  <a:gd name="T50" fmla="*/ 14 w 52"/>
                  <a:gd name="T51" fmla="*/ 34 h 38"/>
                  <a:gd name="T52" fmla="*/ 30 w 52"/>
                  <a:gd name="T53" fmla="*/ 36 h 38"/>
                  <a:gd name="T54" fmla="*/ 48 w 52"/>
                  <a:gd name="T55" fmla="*/ 38 h 38"/>
                  <a:gd name="T56" fmla="*/ 48 w 52"/>
                  <a:gd name="T57" fmla="*/ 38 h 38"/>
                  <a:gd name="T58" fmla="*/ 48 w 52"/>
                  <a:gd name="T59" fmla="*/ 38 h 38"/>
                  <a:gd name="T60" fmla="*/ 48 w 52"/>
                  <a:gd name="T61" fmla="*/ 38 h 38"/>
                  <a:gd name="T62" fmla="*/ 50 w 52"/>
                  <a:gd name="T63" fmla="*/ 36 h 38"/>
                  <a:gd name="T64" fmla="*/ 50 w 52"/>
                  <a:gd name="T65" fmla="*/ 36 h 38"/>
                  <a:gd name="T66" fmla="*/ 52 w 52"/>
                  <a:gd name="T67" fmla="*/ 34 h 38"/>
                  <a:gd name="T68" fmla="*/ 52 w 52"/>
                  <a:gd name="T69" fmla="*/ 24 h 38"/>
                  <a:gd name="T70" fmla="*/ 52 w 52"/>
                  <a:gd name="T71" fmla="*/ 24 h 38"/>
                  <a:gd name="T72" fmla="*/ 52 w 52"/>
                  <a:gd name="T73" fmla="*/ 22 h 38"/>
                  <a:gd name="T74" fmla="*/ 50 w 52"/>
                  <a:gd name="T75" fmla="*/ 16 h 38"/>
                  <a:gd name="T76" fmla="*/ 50 w 52"/>
                  <a:gd name="T77" fmla="*/ 16 h 38"/>
                  <a:gd name="T78" fmla="*/ 48 w 52"/>
                  <a:gd name="T79" fmla="*/ 14 h 38"/>
                  <a:gd name="T80" fmla="*/ 38 w 52"/>
                  <a:gd name="T81" fmla="*/ 6 h 38"/>
                  <a:gd name="T82" fmla="*/ 30 w 52"/>
                  <a:gd name="T83" fmla="*/ 2 h 38"/>
                  <a:gd name="T84" fmla="*/ 30 w 52"/>
                  <a:gd name="T85" fmla="*/ 2 h 38"/>
                  <a:gd name="T86" fmla="*/ 28 w 52"/>
                  <a:gd name="T87" fmla="*/ 0 h 38"/>
                  <a:gd name="T88" fmla="*/ 28 w 52"/>
                  <a:gd name="T8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 h="38">
                    <a:moveTo>
                      <a:pt x="28" y="4"/>
                    </a:moveTo>
                    <a:lnTo>
                      <a:pt x="36" y="10"/>
                    </a:lnTo>
                    <a:lnTo>
                      <a:pt x="46" y="16"/>
                    </a:lnTo>
                    <a:lnTo>
                      <a:pt x="48" y="24"/>
                    </a:lnTo>
                    <a:lnTo>
                      <a:pt x="48" y="34"/>
                    </a:lnTo>
                    <a:lnTo>
                      <a:pt x="30" y="32"/>
                    </a:lnTo>
                    <a:lnTo>
                      <a:pt x="14" y="30"/>
                    </a:lnTo>
                    <a:lnTo>
                      <a:pt x="4" y="24"/>
                    </a:lnTo>
                    <a:lnTo>
                      <a:pt x="10" y="14"/>
                    </a:lnTo>
                    <a:lnTo>
                      <a:pt x="20" y="10"/>
                    </a:lnTo>
                    <a:lnTo>
                      <a:pt x="28" y="4"/>
                    </a:lnTo>
                    <a:close/>
                    <a:moveTo>
                      <a:pt x="28" y="0"/>
                    </a:moveTo>
                    <a:lnTo>
                      <a:pt x="28" y="0"/>
                    </a:lnTo>
                    <a:lnTo>
                      <a:pt x="26" y="2"/>
                    </a:lnTo>
                    <a:lnTo>
                      <a:pt x="18" y="6"/>
                    </a:lnTo>
                    <a:lnTo>
                      <a:pt x="10" y="12"/>
                    </a:lnTo>
                    <a:lnTo>
                      <a:pt x="10" y="12"/>
                    </a:lnTo>
                    <a:lnTo>
                      <a:pt x="8" y="12"/>
                    </a:lnTo>
                    <a:lnTo>
                      <a:pt x="0" y="20"/>
                    </a:lnTo>
                    <a:lnTo>
                      <a:pt x="0" y="20"/>
                    </a:lnTo>
                    <a:lnTo>
                      <a:pt x="0" y="24"/>
                    </a:lnTo>
                    <a:lnTo>
                      <a:pt x="0" y="24"/>
                    </a:lnTo>
                    <a:lnTo>
                      <a:pt x="2" y="26"/>
                    </a:lnTo>
                    <a:lnTo>
                      <a:pt x="12" y="34"/>
                    </a:lnTo>
                    <a:lnTo>
                      <a:pt x="12" y="34"/>
                    </a:lnTo>
                    <a:lnTo>
                      <a:pt x="14" y="34"/>
                    </a:lnTo>
                    <a:lnTo>
                      <a:pt x="30" y="36"/>
                    </a:lnTo>
                    <a:lnTo>
                      <a:pt x="48" y="38"/>
                    </a:lnTo>
                    <a:lnTo>
                      <a:pt x="48" y="38"/>
                    </a:lnTo>
                    <a:lnTo>
                      <a:pt x="48" y="38"/>
                    </a:lnTo>
                    <a:lnTo>
                      <a:pt x="48" y="38"/>
                    </a:lnTo>
                    <a:lnTo>
                      <a:pt x="50" y="36"/>
                    </a:lnTo>
                    <a:lnTo>
                      <a:pt x="50" y="36"/>
                    </a:lnTo>
                    <a:lnTo>
                      <a:pt x="52" y="34"/>
                    </a:lnTo>
                    <a:lnTo>
                      <a:pt x="52" y="24"/>
                    </a:lnTo>
                    <a:lnTo>
                      <a:pt x="52" y="24"/>
                    </a:lnTo>
                    <a:lnTo>
                      <a:pt x="52" y="22"/>
                    </a:lnTo>
                    <a:lnTo>
                      <a:pt x="50" y="16"/>
                    </a:lnTo>
                    <a:lnTo>
                      <a:pt x="50" y="16"/>
                    </a:lnTo>
                    <a:lnTo>
                      <a:pt x="48" y="14"/>
                    </a:lnTo>
                    <a:lnTo>
                      <a:pt x="38" y="6"/>
                    </a:lnTo>
                    <a:lnTo>
                      <a:pt x="30" y="2"/>
                    </a:lnTo>
                    <a:lnTo>
                      <a:pt x="30" y="2"/>
                    </a:lnTo>
                    <a:lnTo>
                      <a:pt x="28" y="0"/>
                    </a:lnTo>
                    <a:lnTo>
                      <a:pt x="2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2" name="Freeform 91">
                <a:extLst>
                  <a:ext uri="{FF2B5EF4-FFF2-40B4-BE49-F238E27FC236}">
                    <a16:creationId xmlns:a16="http://schemas.microsoft.com/office/drawing/2014/main" id="{436A15E2-ACFE-EA7F-10FF-719637428721}"/>
                  </a:ext>
                </a:extLst>
              </p:cNvPr>
              <p:cNvSpPr>
                <a:spLocks/>
              </p:cNvSpPr>
              <p:nvPr/>
            </p:nvSpPr>
            <p:spPr bwMode="auto">
              <a:xfrm>
                <a:off x="2880036" y="1783718"/>
                <a:ext cx="92984" cy="63399"/>
              </a:xfrm>
              <a:custGeom>
                <a:avLst/>
                <a:gdLst>
                  <a:gd name="T0" fmla="*/ 24 w 44"/>
                  <a:gd name="T1" fmla="*/ 0 h 30"/>
                  <a:gd name="T2" fmla="*/ 32 w 44"/>
                  <a:gd name="T3" fmla="*/ 6 h 30"/>
                  <a:gd name="T4" fmla="*/ 42 w 44"/>
                  <a:gd name="T5" fmla="*/ 12 h 30"/>
                  <a:gd name="T6" fmla="*/ 44 w 44"/>
                  <a:gd name="T7" fmla="*/ 20 h 30"/>
                  <a:gd name="T8" fmla="*/ 44 w 44"/>
                  <a:gd name="T9" fmla="*/ 30 h 30"/>
                  <a:gd name="T10" fmla="*/ 26 w 44"/>
                  <a:gd name="T11" fmla="*/ 28 h 30"/>
                  <a:gd name="T12" fmla="*/ 10 w 44"/>
                  <a:gd name="T13" fmla="*/ 26 h 30"/>
                  <a:gd name="T14" fmla="*/ 0 w 44"/>
                  <a:gd name="T15" fmla="*/ 20 h 30"/>
                  <a:gd name="T16" fmla="*/ 6 w 44"/>
                  <a:gd name="T17" fmla="*/ 10 h 30"/>
                  <a:gd name="T18" fmla="*/ 16 w 44"/>
                  <a:gd name="T19" fmla="*/ 6 h 30"/>
                  <a:gd name="T20" fmla="*/ 24 w 44"/>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30">
                    <a:moveTo>
                      <a:pt x="24" y="0"/>
                    </a:moveTo>
                    <a:lnTo>
                      <a:pt x="32" y="6"/>
                    </a:lnTo>
                    <a:lnTo>
                      <a:pt x="42" y="12"/>
                    </a:lnTo>
                    <a:lnTo>
                      <a:pt x="44" y="20"/>
                    </a:lnTo>
                    <a:lnTo>
                      <a:pt x="44" y="30"/>
                    </a:lnTo>
                    <a:lnTo>
                      <a:pt x="26" y="28"/>
                    </a:lnTo>
                    <a:lnTo>
                      <a:pt x="10" y="26"/>
                    </a:lnTo>
                    <a:lnTo>
                      <a:pt x="0" y="20"/>
                    </a:lnTo>
                    <a:lnTo>
                      <a:pt x="6" y="10"/>
                    </a:lnTo>
                    <a:lnTo>
                      <a:pt x="16" y="6"/>
                    </a:lnTo>
                    <a:lnTo>
                      <a:pt x="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3" name="Freeform 92">
                <a:extLst>
                  <a:ext uri="{FF2B5EF4-FFF2-40B4-BE49-F238E27FC236}">
                    <a16:creationId xmlns:a16="http://schemas.microsoft.com/office/drawing/2014/main" id="{2D312849-2137-3119-ED19-683489C960CC}"/>
                  </a:ext>
                </a:extLst>
              </p:cNvPr>
              <p:cNvSpPr>
                <a:spLocks/>
              </p:cNvSpPr>
              <p:nvPr/>
            </p:nvSpPr>
            <p:spPr bwMode="auto">
              <a:xfrm>
                <a:off x="2871583" y="1775265"/>
                <a:ext cx="109891" cy="80305"/>
              </a:xfrm>
              <a:custGeom>
                <a:avLst/>
                <a:gdLst>
                  <a:gd name="T0" fmla="*/ 28 w 52"/>
                  <a:gd name="T1" fmla="*/ 0 h 38"/>
                  <a:gd name="T2" fmla="*/ 28 w 52"/>
                  <a:gd name="T3" fmla="*/ 0 h 38"/>
                  <a:gd name="T4" fmla="*/ 26 w 52"/>
                  <a:gd name="T5" fmla="*/ 2 h 38"/>
                  <a:gd name="T6" fmla="*/ 18 w 52"/>
                  <a:gd name="T7" fmla="*/ 6 h 38"/>
                  <a:gd name="T8" fmla="*/ 10 w 52"/>
                  <a:gd name="T9" fmla="*/ 12 h 38"/>
                  <a:gd name="T10" fmla="*/ 10 w 52"/>
                  <a:gd name="T11" fmla="*/ 12 h 38"/>
                  <a:gd name="T12" fmla="*/ 8 w 52"/>
                  <a:gd name="T13" fmla="*/ 12 h 38"/>
                  <a:gd name="T14" fmla="*/ 0 w 52"/>
                  <a:gd name="T15" fmla="*/ 20 h 38"/>
                  <a:gd name="T16" fmla="*/ 0 w 52"/>
                  <a:gd name="T17" fmla="*/ 20 h 38"/>
                  <a:gd name="T18" fmla="*/ 0 w 52"/>
                  <a:gd name="T19" fmla="*/ 24 h 38"/>
                  <a:gd name="T20" fmla="*/ 0 w 52"/>
                  <a:gd name="T21" fmla="*/ 24 h 38"/>
                  <a:gd name="T22" fmla="*/ 2 w 52"/>
                  <a:gd name="T23" fmla="*/ 26 h 38"/>
                  <a:gd name="T24" fmla="*/ 12 w 52"/>
                  <a:gd name="T25" fmla="*/ 34 h 38"/>
                  <a:gd name="T26" fmla="*/ 12 w 52"/>
                  <a:gd name="T27" fmla="*/ 34 h 38"/>
                  <a:gd name="T28" fmla="*/ 14 w 52"/>
                  <a:gd name="T29" fmla="*/ 34 h 38"/>
                  <a:gd name="T30" fmla="*/ 30 w 52"/>
                  <a:gd name="T31" fmla="*/ 36 h 38"/>
                  <a:gd name="T32" fmla="*/ 48 w 52"/>
                  <a:gd name="T33" fmla="*/ 38 h 38"/>
                  <a:gd name="T34" fmla="*/ 48 w 52"/>
                  <a:gd name="T35" fmla="*/ 38 h 38"/>
                  <a:gd name="T36" fmla="*/ 48 w 52"/>
                  <a:gd name="T37" fmla="*/ 38 h 38"/>
                  <a:gd name="T38" fmla="*/ 48 w 52"/>
                  <a:gd name="T39" fmla="*/ 38 h 38"/>
                  <a:gd name="T40" fmla="*/ 50 w 52"/>
                  <a:gd name="T41" fmla="*/ 36 h 38"/>
                  <a:gd name="T42" fmla="*/ 50 w 52"/>
                  <a:gd name="T43" fmla="*/ 36 h 38"/>
                  <a:gd name="T44" fmla="*/ 52 w 52"/>
                  <a:gd name="T45" fmla="*/ 34 h 38"/>
                  <a:gd name="T46" fmla="*/ 52 w 52"/>
                  <a:gd name="T47" fmla="*/ 24 h 38"/>
                  <a:gd name="T48" fmla="*/ 52 w 52"/>
                  <a:gd name="T49" fmla="*/ 24 h 38"/>
                  <a:gd name="T50" fmla="*/ 52 w 52"/>
                  <a:gd name="T51" fmla="*/ 22 h 38"/>
                  <a:gd name="T52" fmla="*/ 50 w 52"/>
                  <a:gd name="T53" fmla="*/ 16 h 38"/>
                  <a:gd name="T54" fmla="*/ 50 w 52"/>
                  <a:gd name="T55" fmla="*/ 16 h 38"/>
                  <a:gd name="T56" fmla="*/ 48 w 52"/>
                  <a:gd name="T57" fmla="*/ 14 h 38"/>
                  <a:gd name="T58" fmla="*/ 38 w 52"/>
                  <a:gd name="T59" fmla="*/ 6 h 38"/>
                  <a:gd name="T60" fmla="*/ 30 w 52"/>
                  <a:gd name="T61" fmla="*/ 2 h 38"/>
                  <a:gd name="T62" fmla="*/ 30 w 52"/>
                  <a:gd name="T63" fmla="*/ 2 h 38"/>
                  <a:gd name="T64" fmla="*/ 28 w 52"/>
                  <a:gd name="T65" fmla="*/ 0 h 38"/>
                  <a:gd name="T66" fmla="*/ 28 w 52"/>
                  <a:gd name="T6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38">
                    <a:moveTo>
                      <a:pt x="28" y="0"/>
                    </a:moveTo>
                    <a:lnTo>
                      <a:pt x="28" y="0"/>
                    </a:lnTo>
                    <a:lnTo>
                      <a:pt x="26" y="2"/>
                    </a:lnTo>
                    <a:lnTo>
                      <a:pt x="18" y="6"/>
                    </a:lnTo>
                    <a:lnTo>
                      <a:pt x="10" y="12"/>
                    </a:lnTo>
                    <a:lnTo>
                      <a:pt x="10" y="12"/>
                    </a:lnTo>
                    <a:lnTo>
                      <a:pt x="8" y="12"/>
                    </a:lnTo>
                    <a:lnTo>
                      <a:pt x="0" y="20"/>
                    </a:lnTo>
                    <a:lnTo>
                      <a:pt x="0" y="20"/>
                    </a:lnTo>
                    <a:lnTo>
                      <a:pt x="0" y="24"/>
                    </a:lnTo>
                    <a:lnTo>
                      <a:pt x="0" y="24"/>
                    </a:lnTo>
                    <a:lnTo>
                      <a:pt x="2" y="26"/>
                    </a:lnTo>
                    <a:lnTo>
                      <a:pt x="12" y="34"/>
                    </a:lnTo>
                    <a:lnTo>
                      <a:pt x="12" y="34"/>
                    </a:lnTo>
                    <a:lnTo>
                      <a:pt x="14" y="34"/>
                    </a:lnTo>
                    <a:lnTo>
                      <a:pt x="30" y="36"/>
                    </a:lnTo>
                    <a:lnTo>
                      <a:pt x="48" y="38"/>
                    </a:lnTo>
                    <a:lnTo>
                      <a:pt x="48" y="38"/>
                    </a:lnTo>
                    <a:lnTo>
                      <a:pt x="48" y="38"/>
                    </a:lnTo>
                    <a:lnTo>
                      <a:pt x="48" y="38"/>
                    </a:lnTo>
                    <a:lnTo>
                      <a:pt x="50" y="36"/>
                    </a:lnTo>
                    <a:lnTo>
                      <a:pt x="50" y="36"/>
                    </a:lnTo>
                    <a:lnTo>
                      <a:pt x="52" y="34"/>
                    </a:lnTo>
                    <a:lnTo>
                      <a:pt x="52" y="24"/>
                    </a:lnTo>
                    <a:lnTo>
                      <a:pt x="52" y="24"/>
                    </a:lnTo>
                    <a:lnTo>
                      <a:pt x="52" y="22"/>
                    </a:lnTo>
                    <a:lnTo>
                      <a:pt x="50" y="16"/>
                    </a:lnTo>
                    <a:lnTo>
                      <a:pt x="50" y="16"/>
                    </a:lnTo>
                    <a:lnTo>
                      <a:pt x="48" y="14"/>
                    </a:lnTo>
                    <a:lnTo>
                      <a:pt x="38" y="6"/>
                    </a:lnTo>
                    <a:lnTo>
                      <a:pt x="30" y="2"/>
                    </a:lnTo>
                    <a:lnTo>
                      <a:pt x="30" y="2"/>
                    </a:lnTo>
                    <a:lnTo>
                      <a:pt x="28" y="0"/>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4" name="Freeform 93">
                <a:extLst>
                  <a:ext uri="{FF2B5EF4-FFF2-40B4-BE49-F238E27FC236}">
                    <a16:creationId xmlns:a16="http://schemas.microsoft.com/office/drawing/2014/main" id="{679CF961-93D3-12AF-35F1-D9C610E5E3D1}"/>
                  </a:ext>
                </a:extLst>
              </p:cNvPr>
              <p:cNvSpPr>
                <a:spLocks/>
              </p:cNvSpPr>
              <p:nvPr/>
            </p:nvSpPr>
            <p:spPr bwMode="auto">
              <a:xfrm>
                <a:off x="2825091" y="1580842"/>
                <a:ext cx="105664" cy="80305"/>
              </a:xfrm>
              <a:custGeom>
                <a:avLst/>
                <a:gdLst>
                  <a:gd name="T0" fmla="*/ 20 w 50"/>
                  <a:gd name="T1" fmla="*/ 38 h 38"/>
                  <a:gd name="T2" fmla="*/ 20 w 50"/>
                  <a:gd name="T3" fmla="*/ 38 h 38"/>
                  <a:gd name="T4" fmla="*/ 18 w 50"/>
                  <a:gd name="T5" fmla="*/ 36 h 38"/>
                  <a:gd name="T6" fmla="*/ 14 w 50"/>
                  <a:gd name="T7" fmla="*/ 26 h 38"/>
                  <a:gd name="T8" fmla="*/ 6 w 50"/>
                  <a:gd name="T9" fmla="*/ 22 h 38"/>
                  <a:gd name="T10" fmla="*/ 6 w 50"/>
                  <a:gd name="T11" fmla="*/ 22 h 38"/>
                  <a:gd name="T12" fmla="*/ 6 w 50"/>
                  <a:gd name="T13" fmla="*/ 22 h 38"/>
                  <a:gd name="T14" fmla="*/ 2 w 50"/>
                  <a:gd name="T15" fmla="*/ 16 h 38"/>
                  <a:gd name="T16" fmla="*/ 2 w 50"/>
                  <a:gd name="T17" fmla="*/ 16 h 38"/>
                  <a:gd name="T18" fmla="*/ 0 w 50"/>
                  <a:gd name="T19" fmla="*/ 14 h 38"/>
                  <a:gd name="T20" fmla="*/ 0 w 50"/>
                  <a:gd name="T21" fmla="*/ 6 h 38"/>
                  <a:gd name="T22" fmla="*/ 0 w 50"/>
                  <a:gd name="T23" fmla="*/ 6 h 38"/>
                  <a:gd name="T24" fmla="*/ 2 w 50"/>
                  <a:gd name="T25" fmla="*/ 4 h 38"/>
                  <a:gd name="T26" fmla="*/ 4 w 50"/>
                  <a:gd name="T27" fmla="*/ 0 h 38"/>
                  <a:gd name="T28" fmla="*/ 4 w 50"/>
                  <a:gd name="T29" fmla="*/ 0 h 38"/>
                  <a:gd name="T30" fmla="*/ 6 w 50"/>
                  <a:gd name="T31" fmla="*/ 0 h 38"/>
                  <a:gd name="T32" fmla="*/ 6 w 50"/>
                  <a:gd name="T33" fmla="*/ 0 h 38"/>
                  <a:gd name="T34" fmla="*/ 6 w 50"/>
                  <a:gd name="T35" fmla="*/ 0 h 38"/>
                  <a:gd name="T36" fmla="*/ 22 w 50"/>
                  <a:gd name="T37" fmla="*/ 4 h 38"/>
                  <a:gd name="T38" fmla="*/ 34 w 50"/>
                  <a:gd name="T39" fmla="*/ 10 h 38"/>
                  <a:gd name="T40" fmla="*/ 44 w 50"/>
                  <a:gd name="T41" fmla="*/ 14 h 38"/>
                  <a:gd name="T42" fmla="*/ 44 w 50"/>
                  <a:gd name="T43" fmla="*/ 14 h 38"/>
                  <a:gd name="T44" fmla="*/ 44 w 50"/>
                  <a:gd name="T45" fmla="*/ 16 h 38"/>
                  <a:gd name="T46" fmla="*/ 50 w 50"/>
                  <a:gd name="T47" fmla="*/ 22 h 38"/>
                  <a:gd name="T48" fmla="*/ 50 w 50"/>
                  <a:gd name="T49" fmla="*/ 22 h 38"/>
                  <a:gd name="T50" fmla="*/ 50 w 50"/>
                  <a:gd name="T51" fmla="*/ 24 h 38"/>
                  <a:gd name="T52" fmla="*/ 44 w 50"/>
                  <a:gd name="T53" fmla="*/ 34 h 38"/>
                  <a:gd name="T54" fmla="*/ 44 w 50"/>
                  <a:gd name="T55" fmla="*/ 34 h 38"/>
                  <a:gd name="T56" fmla="*/ 42 w 50"/>
                  <a:gd name="T57" fmla="*/ 36 h 38"/>
                  <a:gd name="T58" fmla="*/ 32 w 50"/>
                  <a:gd name="T59" fmla="*/ 38 h 38"/>
                  <a:gd name="T60" fmla="*/ 32 w 50"/>
                  <a:gd name="T61" fmla="*/ 38 h 38"/>
                  <a:gd name="T62" fmla="*/ 32 w 50"/>
                  <a:gd name="T63" fmla="*/ 38 h 38"/>
                  <a:gd name="T64" fmla="*/ 20 w 50"/>
                  <a:gd name="T6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38">
                    <a:moveTo>
                      <a:pt x="20" y="38"/>
                    </a:moveTo>
                    <a:lnTo>
                      <a:pt x="20" y="38"/>
                    </a:lnTo>
                    <a:lnTo>
                      <a:pt x="18" y="36"/>
                    </a:lnTo>
                    <a:lnTo>
                      <a:pt x="14" y="26"/>
                    </a:lnTo>
                    <a:lnTo>
                      <a:pt x="6" y="22"/>
                    </a:lnTo>
                    <a:lnTo>
                      <a:pt x="6" y="22"/>
                    </a:lnTo>
                    <a:lnTo>
                      <a:pt x="6" y="22"/>
                    </a:lnTo>
                    <a:lnTo>
                      <a:pt x="2" y="16"/>
                    </a:lnTo>
                    <a:lnTo>
                      <a:pt x="2" y="16"/>
                    </a:lnTo>
                    <a:lnTo>
                      <a:pt x="0" y="14"/>
                    </a:lnTo>
                    <a:lnTo>
                      <a:pt x="0" y="6"/>
                    </a:lnTo>
                    <a:lnTo>
                      <a:pt x="0" y="6"/>
                    </a:lnTo>
                    <a:lnTo>
                      <a:pt x="2" y="4"/>
                    </a:lnTo>
                    <a:lnTo>
                      <a:pt x="4" y="0"/>
                    </a:lnTo>
                    <a:lnTo>
                      <a:pt x="4" y="0"/>
                    </a:lnTo>
                    <a:lnTo>
                      <a:pt x="6" y="0"/>
                    </a:lnTo>
                    <a:lnTo>
                      <a:pt x="6" y="0"/>
                    </a:lnTo>
                    <a:lnTo>
                      <a:pt x="6" y="0"/>
                    </a:lnTo>
                    <a:lnTo>
                      <a:pt x="22" y="4"/>
                    </a:lnTo>
                    <a:lnTo>
                      <a:pt x="34" y="10"/>
                    </a:lnTo>
                    <a:lnTo>
                      <a:pt x="44" y="14"/>
                    </a:lnTo>
                    <a:lnTo>
                      <a:pt x="44" y="14"/>
                    </a:lnTo>
                    <a:lnTo>
                      <a:pt x="44" y="16"/>
                    </a:lnTo>
                    <a:lnTo>
                      <a:pt x="50" y="22"/>
                    </a:lnTo>
                    <a:lnTo>
                      <a:pt x="50" y="22"/>
                    </a:lnTo>
                    <a:lnTo>
                      <a:pt x="50" y="24"/>
                    </a:lnTo>
                    <a:lnTo>
                      <a:pt x="44" y="34"/>
                    </a:lnTo>
                    <a:lnTo>
                      <a:pt x="44" y="34"/>
                    </a:lnTo>
                    <a:lnTo>
                      <a:pt x="42" y="36"/>
                    </a:lnTo>
                    <a:lnTo>
                      <a:pt x="32" y="38"/>
                    </a:lnTo>
                    <a:lnTo>
                      <a:pt x="32" y="38"/>
                    </a:lnTo>
                    <a:lnTo>
                      <a:pt x="32" y="38"/>
                    </a:lnTo>
                    <a:lnTo>
                      <a:pt x="20"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5" name="Freeform 94">
                <a:extLst>
                  <a:ext uri="{FF2B5EF4-FFF2-40B4-BE49-F238E27FC236}">
                    <a16:creationId xmlns:a16="http://schemas.microsoft.com/office/drawing/2014/main" id="{AB335CD4-F07E-2E0F-1079-560D2162FFF6}"/>
                  </a:ext>
                </a:extLst>
              </p:cNvPr>
              <p:cNvSpPr>
                <a:spLocks noEditPoints="1"/>
              </p:cNvSpPr>
              <p:nvPr/>
            </p:nvSpPr>
            <p:spPr bwMode="auto">
              <a:xfrm>
                <a:off x="2820864" y="1576616"/>
                <a:ext cx="114117" cy="88758"/>
              </a:xfrm>
              <a:custGeom>
                <a:avLst/>
                <a:gdLst>
                  <a:gd name="T0" fmla="*/ 8 w 54"/>
                  <a:gd name="T1" fmla="*/ 4 h 42"/>
                  <a:gd name="T2" fmla="*/ 22 w 54"/>
                  <a:gd name="T3" fmla="*/ 8 h 42"/>
                  <a:gd name="T4" fmla="*/ 34 w 54"/>
                  <a:gd name="T5" fmla="*/ 14 h 42"/>
                  <a:gd name="T6" fmla="*/ 44 w 54"/>
                  <a:gd name="T7" fmla="*/ 18 h 42"/>
                  <a:gd name="T8" fmla="*/ 50 w 54"/>
                  <a:gd name="T9" fmla="*/ 24 h 42"/>
                  <a:gd name="T10" fmla="*/ 44 w 54"/>
                  <a:gd name="T11" fmla="*/ 36 h 42"/>
                  <a:gd name="T12" fmla="*/ 34 w 54"/>
                  <a:gd name="T13" fmla="*/ 38 h 42"/>
                  <a:gd name="T14" fmla="*/ 22 w 54"/>
                  <a:gd name="T15" fmla="*/ 38 h 42"/>
                  <a:gd name="T16" fmla="*/ 18 w 54"/>
                  <a:gd name="T17" fmla="*/ 26 h 42"/>
                  <a:gd name="T18" fmla="*/ 10 w 54"/>
                  <a:gd name="T19" fmla="*/ 22 h 42"/>
                  <a:gd name="T20" fmla="*/ 4 w 54"/>
                  <a:gd name="T21" fmla="*/ 16 h 42"/>
                  <a:gd name="T22" fmla="*/ 4 w 54"/>
                  <a:gd name="T23" fmla="*/ 8 h 42"/>
                  <a:gd name="T24" fmla="*/ 8 w 54"/>
                  <a:gd name="T25" fmla="*/ 4 h 42"/>
                  <a:gd name="T26" fmla="*/ 8 w 54"/>
                  <a:gd name="T27" fmla="*/ 0 h 42"/>
                  <a:gd name="T28" fmla="*/ 8 w 54"/>
                  <a:gd name="T29" fmla="*/ 0 h 42"/>
                  <a:gd name="T30" fmla="*/ 4 w 54"/>
                  <a:gd name="T31" fmla="*/ 2 h 42"/>
                  <a:gd name="T32" fmla="*/ 2 w 54"/>
                  <a:gd name="T33" fmla="*/ 6 h 42"/>
                  <a:gd name="T34" fmla="*/ 2 w 54"/>
                  <a:gd name="T35" fmla="*/ 6 h 42"/>
                  <a:gd name="T36" fmla="*/ 0 w 54"/>
                  <a:gd name="T37" fmla="*/ 8 h 42"/>
                  <a:gd name="T38" fmla="*/ 0 w 54"/>
                  <a:gd name="T39" fmla="*/ 16 h 42"/>
                  <a:gd name="T40" fmla="*/ 0 w 54"/>
                  <a:gd name="T41" fmla="*/ 16 h 42"/>
                  <a:gd name="T42" fmla="*/ 2 w 54"/>
                  <a:gd name="T43" fmla="*/ 18 h 42"/>
                  <a:gd name="T44" fmla="*/ 6 w 54"/>
                  <a:gd name="T45" fmla="*/ 26 h 42"/>
                  <a:gd name="T46" fmla="*/ 6 w 54"/>
                  <a:gd name="T47" fmla="*/ 26 h 42"/>
                  <a:gd name="T48" fmla="*/ 8 w 54"/>
                  <a:gd name="T49" fmla="*/ 26 h 42"/>
                  <a:gd name="T50" fmla="*/ 14 w 54"/>
                  <a:gd name="T51" fmla="*/ 30 h 42"/>
                  <a:gd name="T52" fmla="*/ 18 w 54"/>
                  <a:gd name="T53" fmla="*/ 38 h 42"/>
                  <a:gd name="T54" fmla="*/ 18 w 54"/>
                  <a:gd name="T55" fmla="*/ 38 h 42"/>
                  <a:gd name="T56" fmla="*/ 18 w 54"/>
                  <a:gd name="T57" fmla="*/ 40 h 42"/>
                  <a:gd name="T58" fmla="*/ 22 w 54"/>
                  <a:gd name="T59" fmla="*/ 42 h 42"/>
                  <a:gd name="T60" fmla="*/ 34 w 54"/>
                  <a:gd name="T61" fmla="*/ 42 h 42"/>
                  <a:gd name="T62" fmla="*/ 34 w 54"/>
                  <a:gd name="T63" fmla="*/ 42 h 42"/>
                  <a:gd name="T64" fmla="*/ 36 w 54"/>
                  <a:gd name="T65" fmla="*/ 42 h 42"/>
                  <a:gd name="T66" fmla="*/ 46 w 54"/>
                  <a:gd name="T67" fmla="*/ 40 h 42"/>
                  <a:gd name="T68" fmla="*/ 46 w 54"/>
                  <a:gd name="T69" fmla="*/ 40 h 42"/>
                  <a:gd name="T70" fmla="*/ 48 w 54"/>
                  <a:gd name="T71" fmla="*/ 36 h 42"/>
                  <a:gd name="T72" fmla="*/ 54 w 54"/>
                  <a:gd name="T73" fmla="*/ 26 h 42"/>
                  <a:gd name="T74" fmla="*/ 54 w 54"/>
                  <a:gd name="T75" fmla="*/ 26 h 42"/>
                  <a:gd name="T76" fmla="*/ 54 w 54"/>
                  <a:gd name="T77" fmla="*/ 24 h 42"/>
                  <a:gd name="T78" fmla="*/ 52 w 54"/>
                  <a:gd name="T79" fmla="*/ 22 h 42"/>
                  <a:gd name="T80" fmla="*/ 48 w 54"/>
                  <a:gd name="T81" fmla="*/ 16 h 42"/>
                  <a:gd name="T82" fmla="*/ 48 w 54"/>
                  <a:gd name="T83" fmla="*/ 16 h 42"/>
                  <a:gd name="T84" fmla="*/ 46 w 54"/>
                  <a:gd name="T85" fmla="*/ 14 h 42"/>
                  <a:gd name="T86" fmla="*/ 36 w 54"/>
                  <a:gd name="T87" fmla="*/ 10 h 42"/>
                  <a:gd name="T88" fmla="*/ 24 w 54"/>
                  <a:gd name="T89" fmla="*/ 4 h 42"/>
                  <a:gd name="T90" fmla="*/ 24 w 54"/>
                  <a:gd name="T91" fmla="*/ 4 h 42"/>
                  <a:gd name="T92" fmla="*/ 24 w 54"/>
                  <a:gd name="T93" fmla="*/ 4 h 42"/>
                  <a:gd name="T94" fmla="*/ 10 w 54"/>
                  <a:gd name="T95" fmla="*/ 0 h 42"/>
                  <a:gd name="T96" fmla="*/ 10 w 54"/>
                  <a:gd name="T97" fmla="*/ 0 h 42"/>
                  <a:gd name="T98" fmla="*/ 8 w 54"/>
                  <a:gd name="T99" fmla="*/ 0 h 42"/>
                  <a:gd name="T100" fmla="*/ 8 w 54"/>
                  <a:gd name="T10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 h="42">
                    <a:moveTo>
                      <a:pt x="8" y="4"/>
                    </a:moveTo>
                    <a:lnTo>
                      <a:pt x="22" y="8"/>
                    </a:lnTo>
                    <a:lnTo>
                      <a:pt x="34" y="14"/>
                    </a:lnTo>
                    <a:lnTo>
                      <a:pt x="44" y="18"/>
                    </a:lnTo>
                    <a:lnTo>
                      <a:pt x="50" y="24"/>
                    </a:lnTo>
                    <a:lnTo>
                      <a:pt x="44" y="36"/>
                    </a:lnTo>
                    <a:lnTo>
                      <a:pt x="34" y="38"/>
                    </a:lnTo>
                    <a:lnTo>
                      <a:pt x="22" y="38"/>
                    </a:lnTo>
                    <a:lnTo>
                      <a:pt x="18" y="26"/>
                    </a:lnTo>
                    <a:lnTo>
                      <a:pt x="10" y="22"/>
                    </a:lnTo>
                    <a:lnTo>
                      <a:pt x="4" y="16"/>
                    </a:lnTo>
                    <a:lnTo>
                      <a:pt x="4" y="8"/>
                    </a:lnTo>
                    <a:lnTo>
                      <a:pt x="8" y="4"/>
                    </a:lnTo>
                    <a:close/>
                    <a:moveTo>
                      <a:pt x="8" y="0"/>
                    </a:moveTo>
                    <a:lnTo>
                      <a:pt x="8" y="0"/>
                    </a:lnTo>
                    <a:lnTo>
                      <a:pt x="4" y="2"/>
                    </a:lnTo>
                    <a:lnTo>
                      <a:pt x="2" y="6"/>
                    </a:lnTo>
                    <a:lnTo>
                      <a:pt x="2" y="6"/>
                    </a:lnTo>
                    <a:lnTo>
                      <a:pt x="0" y="8"/>
                    </a:lnTo>
                    <a:lnTo>
                      <a:pt x="0" y="16"/>
                    </a:lnTo>
                    <a:lnTo>
                      <a:pt x="0" y="16"/>
                    </a:lnTo>
                    <a:lnTo>
                      <a:pt x="2" y="18"/>
                    </a:lnTo>
                    <a:lnTo>
                      <a:pt x="6" y="26"/>
                    </a:lnTo>
                    <a:lnTo>
                      <a:pt x="6" y="26"/>
                    </a:lnTo>
                    <a:lnTo>
                      <a:pt x="8" y="26"/>
                    </a:lnTo>
                    <a:lnTo>
                      <a:pt x="14" y="30"/>
                    </a:lnTo>
                    <a:lnTo>
                      <a:pt x="18" y="38"/>
                    </a:lnTo>
                    <a:lnTo>
                      <a:pt x="18" y="38"/>
                    </a:lnTo>
                    <a:lnTo>
                      <a:pt x="18" y="40"/>
                    </a:lnTo>
                    <a:lnTo>
                      <a:pt x="22" y="42"/>
                    </a:lnTo>
                    <a:lnTo>
                      <a:pt x="34" y="42"/>
                    </a:lnTo>
                    <a:lnTo>
                      <a:pt x="34" y="42"/>
                    </a:lnTo>
                    <a:lnTo>
                      <a:pt x="36" y="42"/>
                    </a:lnTo>
                    <a:lnTo>
                      <a:pt x="46" y="40"/>
                    </a:lnTo>
                    <a:lnTo>
                      <a:pt x="46" y="40"/>
                    </a:lnTo>
                    <a:lnTo>
                      <a:pt x="48" y="36"/>
                    </a:lnTo>
                    <a:lnTo>
                      <a:pt x="54" y="26"/>
                    </a:lnTo>
                    <a:lnTo>
                      <a:pt x="54" y="26"/>
                    </a:lnTo>
                    <a:lnTo>
                      <a:pt x="54" y="24"/>
                    </a:lnTo>
                    <a:lnTo>
                      <a:pt x="52" y="22"/>
                    </a:lnTo>
                    <a:lnTo>
                      <a:pt x="48" y="16"/>
                    </a:lnTo>
                    <a:lnTo>
                      <a:pt x="48" y="16"/>
                    </a:lnTo>
                    <a:lnTo>
                      <a:pt x="46" y="14"/>
                    </a:lnTo>
                    <a:lnTo>
                      <a:pt x="36" y="10"/>
                    </a:lnTo>
                    <a:lnTo>
                      <a:pt x="24" y="4"/>
                    </a:lnTo>
                    <a:lnTo>
                      <a:pt x="24" y="4"/>
                    </a:lnTo>
                    <a:lnTo>
                      <a:pt x="24" y="4"/>
                    </a:lnTo>
                    <a:lnTo>
                      <a:pt x="10" y="0"/>
                    </a:lnTo>
                    <a:lnTo>
                      <a:pt x="10" y="0"/>
                    </a:lnTo>
                    <a:lnTo>
                      <a:pt x="8" y="0"/>
                    </a:lnTo>
                    <a:lnTo>
                      <a:pt x="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6" name="Freeform 95">
                <a:extLst>
                  <a:ext uri="{FF2B5EF4-FFF2-40B4-BE49-F238E27FC236}">
                    <a16:creationId xmlns:a16="http://schemas.microsoft.com/office/drawing/2014/main" id="{8EE68BFF-7CAF-C743-EA9D-D1937DDB2087}"/>
                  </a:ext>
                </a:extLst>
              </p:cNvPr>
              <p:cNvSpPr>
                <a:spLocks/>
              </p:cNvSpPr>
              <p:nvPr/>
            </p:nvSpPr>
            <p:spPr bwMode="auto">
              <a:xfrm>
                <a:off x="2829318" y="1585069"/>
                <a:ext cx="97211" cy="71852"/>
              </a:xfrm>
              <a:custGeom>
                <a:avLst/>
                <a:gdLst>
                  <a:gd name="T0" fmla="*/ 4 w 46"/>
                  <a:gd name="T1" fmla="*/ 0 h 34"/>
                  <a:gd name="T2" fmla="*/ 18 w 46"/>
                  <a:gd name="T3" fmla="*/ 4 h 34"/>
                  <a:gd name="T4" fmla="*/ 30 w 46"/>
                  <a:gd name="T5" fmla="*/ 10 h 34"/>
                  <a:gd name="T6" fmla="*/ 40 w 46"/>
                  <a:gd name="T7" fmla="*/ 14 h 34"/>
                  <a:gd name="T8" fmla="*/ 46 w 46"/>
                  <a:gd name="T9" fmla="*/ 20 h 34"/>
                  <a:gd name="T10" fmla="*/ 40 w 46"/>
                  <a:gd name="T11" fmla="*/ 32 h 34"/>
                  <a:gd name="T12" fmla="*/ 30 w 46"/>
                  <a:gd name="T13" fmla="*/ 34 h 34"/>
                  <a:gd name="T14" fmla="*/ 18 w 46"/>
                  <a:gd name="T15" fmla="*/ 34 h 34"/>
                  <a:gd name="T16" fmla="*/ 14 w 46"/>
                  <a:gd name="T17" fmla="*/ 22 h 34"/>
                  <a:gd name="T18" fmla="*/ 6 w 46"/>
                  <a:gd name="T19" fmla="*/ 18 h 34"/>
                  <a:gd name="T20" fmla="*/ 0 w 46"/>
                  <a:gd name="T21" fmla="*/ 12 h 34"/>
                  <a:gd name="T22" fmla="*/ 0 w 46"/>
                  <a:gd name="T23" fmla="*/ 4 h 34"/>
                  <a:gd name="T24" fmla="*/ 4 w 46"/>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34">
                    <a:moveTo>
                      <a:pt x="4" y="0"/>
                    </a:moveTo>
                    <a:lnTo>
                      <a:pt x="18" y="4"/>
                    </a:lnTo>
                    <a:lnTo>
                      <a:pt x="30" y="10"/>
                    </a:lnTo>
                    <a:lnTo>
                      <a:pt x="40" y="14"/>
                    </a:lnTo>
                    <a:lnTo>
                      <a:pt x="46" y="20"/>
                    </a:lnTo>
                    <a:lnTo>
                      <a:pt x="40" y="32"/>
                    </a:lnTo>
                    <a:lnTo>
                      <a:pt x="30" y="34"/>
                    </a:lnTo>
                    <a:lnTo>
                      <a:pt x="18" y="34"/>
                    </a:lnTo>
                    <a:lnTo>
                      <a:pt x="14" y="22"/>
                    </a:lnTo>
                    <a:lnTo>
                      <a:pt x="6" y="18"/>
                    </a:lnTo>
                    <a:lnTo>
                      <a:pt x="0" y="12"/>
                    </a:lnTo>
                    <a:lnTo>
                      <a:pt x="0" y="4"/>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7" name="Freeform 96">
                <a:extLst>
                  <a:ext uri="{FF2B5EF4-FFF2-40B4-BE49-F238E27FC236}">
                    <a16:creationId xmlns:a16="http://schemas.microsoft.com/office/drawing/2014/main" id="{9EACFA58-1F83-820A-9150-4F7AD30B45B9}"/>
                  </a:ext>
                </a:extLst>
              </p:cNvPr>
              <p:cNvSpPr>
                <a:spLocks/>
              </p:cNvSpPr>
              <p:nvPr/>
            </p:nvSpPr>
            <p:spPr bwMode="auto">
              <a:xfrm>
                <a:off x="2820864" y="1576616"/>
                <a:ext cx="114117" cy="88758"/>
              </a:xfrm>
              <a:custGeom>
                <a:avLst/>
                <a:gdLst>
                  <a:gd name="T0" fmla="*/ 8 w 54"/>
                  <a:gd name="T1" fmla="*/ 0 h 42"/>
                  <a:gd name="T2" fmla="*/ 8 w 54"/>
                  <a:gd name="T3" fmla="*/ 0 h 42"/>
                  <a:gd name="T4" fmla="*/ 4 w 54"/>
                  <a:gd name="T5" fmla="*/ 2 h 42"/>
                  <a:gd name="T6" fmla="*/ 2 w 54"/>
                  <a:gd name="T7" fmla="*/ 6 h 42"/>
                  <a:gd name="T8" fmla="*/ 2 w 54"/>
                  <a:gd name="T9" fmla="*/ 6 h 42"/>
                  <a:gd name="T10" fmla="*/ 0 w 54"/>
                  <a:gd name="T11" fmla="*/ 8 h 42"/>
                  <a:gd name="T12" fmla="*/ 0 w 54"/>
                  <a:gd name="T13" fmla="*/ 16 h 42"/>
                  <a:gd name="T14" fmla="*/ 0 w 54"/>
                  <a:gd name="T15" fmla="*/ 16 h 42"/>
                  <a:gd name="T16" fmla="*/ 2 w 54"/>
                  <a:gd name="T17" fmla="*/ 18 h 42"/>
                  <a:gd name="T18" fmla="*/ 6 w 54"/>
                  <a:gd name="T19" fmla="*/ 26 h 42"/>
                  <a:gd name="T20" fmla="*/ 6 w 54"/>
                  <a:gd name="T21" fmla="*/ 26 h 42"/>
                  <a:gd name="T22" fmla="*/ 8 w 54"/>
                  <a:gd name="T23" fmla="*/ 26 h 42"/>
                  <a:gd name="T24" fmla="*/ 14 w 54"/>
                  <a:gd name="T25" fmla="*/ 30 h 42"/>
                  <a:gd name="T26" fmla="*/ 18 w 54"/>
                  <a:gd name="T27" fmla="*/ 38 h 42"/>
                  <a:gd name="T28" fmla="*/ 18 w 54"/>
                  <a:gd name="T29" fmla="*/ 38 h 42"/>
                  <a:gd name="T30" fmla="*/ 18 w 54"/>
                  <a:gd name="T31" fmla="*/ 40 h 42"/>
                  <a:gd name="T32" fmla="*/ 22 w 54"/>
                  <a:gd name="T33" fmla="*/ 42 h 42"/>
                  <a:gd name="T34" fmla="*/ 34 w 54"/>
                  <a:gd name="T35" fmla="*/ 42 h 42"/>
                  <a:gd name="T36" fmla="*/ 34 w 54"/>
                  <a:gd name="T37" fmla="*/ 42 h 42"/>
                  <a:gd name="T38" fmla="*/ 36 w 54"/>
                  <a:gd name="T39" fmla="*/ 42 h 42"/>
                  <a:gd name="T40" fmla="*/ 46 w 54"/>
                  <a:gd name="T41" fmla="*/ 40 h 42"/>
                  <a:gd name="T42" fmla="*/ 46 w 54"/>
                  <a:gd name="T43" fmla="*/ 40 h 42"/>
                  <a:gd name="T44" fmla="*/ 48 w 54"/>
                  <a:gd name="T45" fmla="*/ 36 h 42"/>
                  <a:gd name="T46" fmla="*/ 54 w 54"/>
                  <a:gd name="T47" fmla="*/ 26 h 42"/>
                  <a:gd name="T48" fmla="*/ 54 w 54"/>
                  <a:gd name="T49" fmla="*/ 26 h 42"/>
                  <a:gd name="T50" fmla="*/ 54 w 54"/>
                  <a:gd name="T51" fmla="*/ 24 h 42"/>
                  <a:gd name="T52" fmla="*/ 52 w 54"/>
                  <a:gd name="T53" fmla="*/ 22 h 42"/>
                  <a:gd name="T54" fmla="*/ 48 w 54"/>
                  <a:gd name="T55" fmla="*/ 16 h 42"/>
                  <a:gd name="T56" fmla="*/ 48 w 54"/>
                  <a:gd name="T57" fmla="*/ 16 h 42"/>
                  <a:gd name="T58" fmla="*/ 46 w 54"/>
                  <a:gd name="T59" fmla="*/ 14 h 42"/>
                  <a:gd name="T60" fmla="*/ 36 w 54"/>
                  <a:gd name="T61" fmla="*/ 10 h 42"/>
                  <a:gd name="T62" fmla="*/ 24 w 54"/>
                  <a:gd name="T63" fmla="*/ 4 h 42"/>
                  <a:gd name="T64" fmla="*/ 24 w 54"/>
                  <a:gd name="T65" fmla="*/ 4 h 42"/>
                  <a:gd name="T66" fmla="*/ 24 w 54"/>
                  <a:gd name="T67" fmla="*/ 4 h 42"/>
                  <a:gd name="T68" fmla="*/ 10 w 54"/>
                  <a:gd name="T69" fmla="*/ 0 h 42"/>
                  <a:gd name="T70" fmla="*/ 10 w 54"/>
                  <a:gd name="T71" fmla="*/ 0 h 42"/>
                  <a:gd name="T72" fmla="*/ 8 w 54"/>
                  <a:gd name="T73" fmla="*/ 0 h 42"/>
                  <a:gd name="T74" fmla="*/ 8 w 54"/>
                  <a:gd name="T7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 h="42">
                    <a:moveTo>
                      <a:pt x="8" y="0"/>
                    </a:moveTo>
                    <a:lnTo>
                      <a:pt x="8" y="0"/>
                    </a:lnTo>
                    <a:lnTo>
                      <a:pt x="4" y="2"/>
                    </a:lnTo>
                    <a:lnTo>
                      <a:pt x="2" y="6"/>
                    </a:lnTo>
                    <a:lnTo>
                      <a:pt x="2" y="6"/>
                    </a:lnTo>
                    <a:lnTo>
                      <a:pt x="0" y="8"/>
                    </a:lnTo>
                    <a:lnTo>
                      <a:pt x="0" y="16"/>
                    </a:lnTo>
                    <a:lnTo>
                      <a:pt x="0" y="16"/>
                    </a:lnTo>
                    <a:lnTo>
                      <a:pt x="2" y="18"/>
                    </a:lnTo>
                    <a:lnTo>
                      <a:pt x="6" y="26"/>
                    </a:lnTo>
                    <a:lnTo>
                      <a:pt x="6" y="26"/>
                    </a:lnTo>
                    <a:lnTo>
                      <a:pt x="8" y="26"/>
                    </a:lnTo>
                    <a:lnTo>
                      <a:pt x="14" y="30"/>
                    </a:lnTo>
                    <a:lnTo>
                      <a:pt x="18" y="38"/>
                    </a:lnTo>
                    <a:lnTo>
                      <a:pt x="18" y="38"/>
                    </a:lnTo>
                    <a:lnTo>
                      <a:pt x="18" y="40"/>
                    </a:lnTo>
                    <a:lnTo>
                      <a:pt x="22" y="42"/>
                    </a:lnTo>
                    <a:lnTo>
                      <a:pt x="34" y="42"/>
                    </a:lnTo>
                    <a:lnTo>
                      <a:pt x="34" y="42"/>
                    </a:lnTo>
                    <a:lnTo>
                      <a:pt x="36" y="42"/>
                    </a:lnTo>
                    <a:lnTo>
                      <a:pt x="46" y="40"/>
                    </a:lnTo>
                    <a:lnTo>
                      <a:pt x="46" y="40"/>
                    </a:lnTo>
                    <a:lnTo>
                      <a:pt x="48" y="36"/>
                    </a:lnTo>
                    <a:lnTo>
                      <a:pt x="54" y="26"/>
                    </a:lnTo>
                    <a:lnTo>
                      <a:pt x="54" y="26"/>
                    </a:lnTo>
                    <a:lnTo>
                      <a:pt x="54" y="24"/>
                    </a:lnTo>
                    <a:lnTo>
                      <a:pt x="52" y="22"/>
                    </a:lnTo>
                    <a:lnTo>
                      <a:pt x="48" y="16"/>
                    </a:lnTo>
                    <a:lnTo>
                      <a:pt x="48" y="16"/>
                    </a:lnTo>
                    <a:lnTo>
                      <a:pt x="46" y="14"/>
                    </a:lnTo>
                    <a:lnTo>
                      <a:pt x="36" y="10"/>
                    </a:lnTo>
                    <a:lnTo>
                      <a:pt x="24" y="4"/>
                    </a:lnTo>
                    <a:lnTo>
                      <a:pt x="24" y="4"/>
                    </a:lnTo>
                    <a:lnTo>
                      <a:pt x="24" y="4"/>
                    </a:lnTo>
                    <a:lnTo>
                      <a:pt x="10" y="0"/>
                    </a:lnTo>
                    <a:lnTo>
                      <a:pt x="10" y="0"/>
                    </a:lnTo>
                    <a:lnTo>
                      <a:pt x="8" y="0"/>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8" name="Freeform 97">
                <a:extLst>
                  <a:ext uri="{FF2B5EF4-FFF2-40B4-BE49-F238E27FC236}">
                    <a16:creationId xmlns:a16="http://schemas.microsoft.com/office/drawing/2014/main" id="{219A65F2-6178-9DE6-00F0-67E74B37D4F4}"/>
                  </a:ext>
                </a:extLst>
              </p:cNvPr>
              <p:cNvSpPr>
                <a:spLocks/>
              </p:cNvSpPr>
              <p:nvPr/>
            </p:nvSpPr>
            <p:spPr bwMode="auto">
              <a:xfrm>
                <a:off x="2875810" y="1416006"/>
                <a:ext cx="346579" cy="219782"/>
              </a:xfrm>
              <a:custGeom>
                <a:avLst/>
                <a:gdLst>
                  <a:gd name="T0" fmla="*/ 110 w 164"/>
                  <a:gd name="T1" fmla="*/ 104 h 104"/>
                  <a:gd name="T2" fmla="*/ 94 w 164"/>
                  <a:gd name="T3" fmla="*/ 92 h 104"/>
                  <a:gd name="T4" fmla="*/ 96 w 164"/>
                  <a:gd name="T5" fmla="*/ 98 h 104"/>
                  <a:gd name="T6" fmla="*/ 88 w 164"/>
                  <a:gd name="T7" fmla="*/ 100 h 104"/>
                  <a:gd name="T8" fmla="*/ 76 w 164"/>
                  <a:gd name="T9" fmla="*/ 104 h 104"/>
                  <a:gd name="T10" fmla="*/ 60 w 164"/>
                  <a:gd name="T11" fmla="*/ 98 h 104"/>
                  <a:gd name="T12" fmla="*/ 56 w 164"/>
                  <a:gd name="T13" fmla="*/ 88 h 104"/>
                  <a:gd name="T14" fmla="*/ 56 w 164"/>
                  <a:gd name="T15" fmla="*/ 86 h 104"/>
                  <a:gd name="T16" fmla="*/ 52 w 164"/>
                  <a:gd name="T17" fmla="*/ 88 h 104"/>
                  <a:gd name="T18" fmla="*/ 52 w 164"/>
                  <a:gd name="T19" fmla="*/ 88 h 104"/>
                  <a:gd name="T20" fmla="*/ 36 w 164"/>
                  <a:gd name="T21" fmla="*/ 78 h 104"/>
                  <a:gd name="T22" fmla="*/ 36 w 164"/>
                  <a:gd name="T23" fmla="*/ 74 h 104"/>
                  <a:gd name="T24" fmla="*/ 76 w 164"/>
                  <a:gd name="T25" fmla="*/ 70 h 104"/>
                  <a:gd name="T26" fmla="*/ 70 w 164"/>
                  <a:gd name="T27" fmla="*/ 66 h 104"/>
                  <a:gd name="T28" fmla="*/ 32 w 164"/>
                  <a:gd name="T29" fmla="*/ 66 h 104"/>
                  <a:gd name="T30" fmla="*/ 22 w 164"/>
                  <a:gd name="T31" fmla="*/ 68 h 104"/>
                  <a:gd name="T32" fmla="*/ 4 w 164"/>
                  <a:gd name="T33" fmla="*/ 50 h 104"/>
                  <a:gd name="T34" fmla="*/ 0 w 164"/>
                  <a:gd name="T35" fmla="*/ 38 h 104"/>
                  <a:gd name="T36" fmla="*/ 8 w 164"/>
                  <a:gd name="T37" fmla="*/ 38 h 104"/>
                  <a:gd name="T38" fmla="*/ 14 w 164"/>
                  <a:gd name="T39" fmla="*/ 40 h 104"/>
                  <a:gd name="T40" fmla="*/ 22 w 164"/>
                  <a:gd name="T41" fmla="*/ 38 h 104"/>
                  <a:gd name="T42" fmla="*/ 14 w 164"/>
                  <a:gd name="T43" fmla="*/ 34 h 104"/>
                  <a:gd name="T44" fmla="*/ 12 w 164"/>
                  <a:gd name="T45" fmla="*/ 24 h 104"/>
                  <a:gd name="T46" fmla="*/ 22 w 164"/>
                  <a:gd name="T47" fmla="*/ 24 h 104"/>
                  <a:gd name="T48" fmla="*/ 30 w 164"/>
                  <a:gd name="T49" fmla="*/ 22 h 104"/>
                  <a:gd name="T50" fmla="*/ 20 w 164"/>
                  <a:gd name="T51" fmla="*/ 16 h 104"/>
                  <a:gd name="T52" fmla="*/ 24 w 164"/>
                  <a:gd name="T53" fmla="*/ 8 h 104"/>
                  <a:gd name="T54" fmla="*/ 50 w 164"/>
                  <a:gd name="T55" fmla="*/ 8 h 104"/>
                  <a:gd name="T56" fmla="*/ 38 w 164"/>
                  <a:gd name="T57" fmla="*/ 6 h 104"/>
                  <a:gd name="T58" fmla="*/ 38 w 164"/>
                  <a:gd name="T59" fmla="*/ 4 h 104"/>
                  <a:gd name="T60" fmla="*/ 42 w 164"/>
                  <a:gd name="T61" fmla="*/ 0 h 104"/>
                  <a:gd name="T62" fmla="*/ 64 w 164"/>
                  <a:gd name="T63" fmla="*/ 0 h 104"/>
                  <a:gd name="T64" fmla="*/ 106 w 164"/>
                  <a:gd name="T65" fmla="*/ 28 h 104"/>
                  <a:gd name="T66" fmla="*/ 108 w 164"/>
                  <a:gd name="T67" fmla="*/ 36 h 104"/>
                  <a:gd name="T68" fmla="*/ 116 w 164"/>
                  <a:gd name="T69" fmla="*/ 34 h 104"/>
                  <a:gd name="T70" fmla="*/ 124 w 164"/>
                  <a:gd name="T71" fmla="*/ 28 h 104"/>
                  <a:gd name="T72" fmla="*/ 124 w 164"/>
                  <a:gd name="T73" fmla="*/ 28 h 104"/>
                  <a:gd name="T74" fmla="*/ 132 w 164"/>
                  <a:gd name="T75" fmla="*/ 32 h 104"/>
                  <a:gd name="T76" fmla="*/ 136 w 164"/>
                  <a:gd name="T77" fmla="*/ 44 h 104"/>
                  <a:gd name="T78" fmla="*/ 138 w 164"/>
                  <a:gd name="T79" fmla="*/ 50 h 104"/>
                  <a:gd name="T80" fmla="*/ 148 w 164"/>
                  <a:gd name="T81" fmla="*/ 56 h 104"/>
                  <a:gd name="T82" fmla="*/ 158 w 164"/>
                  <a:gd name="T83" fmla="*/ 58 h 104"/>
                  <a:gd name="T84" fmla="*/ 164 w 164"/>
                  <a:gd name="T85" fmla="*/ 64 h 104"/>
                  <a:gd name="T86" fmla="*/ 156 w 164"/>
                  <a:gd name="T87" fmla="*/ 76 h 104"/>
                  <a:gd name="T88" fmla="*/ 154 w 164"/>
                  <a:gd name="T89" fmla="*/ 76 h 104"/>
                  <a:gd name="T90" fmla="*/ 140 w 164"/>
                  <a:gd name="T91" fmla="*/ 76 h 104"/>
                  <a:gd name="T92" fmla="*/ 126 w 164"/>
                  <a:gd name="T93" fmla="*/ 88 h 104"/>
                  <a:gd name="T94" fmla="*/ 126 w 164"/>
                  <a:gd name="T95" fmla="*/ 88 h 104"/>
                  <a:gd name="T96" fmla="*/ 126 w 164"/>
                  <a:gd name="T97" fmla="*/ 74 h 104"/>
                  <a:gd name="T98" fmla="*/ 122 w 164"/>
                  <a:gd name="T99" fmla="*/ 84 h 104"/>
                  <a:gd name="T100" fmla="*/ 124 w 164"/>
                  <a:gd name="T101" fmla="*/ 96 h 104"/>
                  <a:gd name="T102" fmla="*/ 122 w 164"/>
                  <a:gd name="T103" fmla="*/ 98 h 104"/>
                  <a:gd name="T104" fmla="*/ 120 w 164"/>
                  <a:gd name="T105" fmla="*/ 98 h 104"/>
                  <a:gd name="T106" fmla="*/ 114 w 164"/>
                  <a:gd name="T107" fmla="*/ 102 h 104"/>
                  <a:gd name="T108" fmla="*/ 112 w 164"/>
                  <a:gd name="T10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4" h="104">
                    <a:moveTo>
                      <a:pt x="112" y="104"/>
                    </a:moveTo>
                    <a:lnTo>
                      <a:pt x="112" y="104"/>
                    </a:lnTo>
                    <a:lnTo>
                      <a:pt x="110" y="104"/>
                    </a:lnTo>
                    <a:lnTo>
                      <a:pt x="104" y="98"/>
                    </a:lnTo>
                    <a:lnTo>
                      <a:pt x="96" y="90"/>
                    </a:lnTo>
                    <a:lnTo>
                      <a:pt x="94" y="92"/>
                    </a:lnTo>
                    <a:lnTo>
                      <a:pt x="96" y="96"/>
                    </a:lnTo>
                    <a:lnTo>
                      <a:pt x="96" y="96"/>
                    </a:lnTo>
                    <a:lnTo>
                      <a:pt x="96" y="98"/>
                    </a:lnTo>
                    <a:lnTo>
                      <a:pt x="96" y="98"/>
                    </a:lnTo>
                    <a:lnTo>
                      <a:pt x="94" y="98"/>
                    </a:lnTo>
                    <a:lnTo>
                      <a:pt x="88" y="100"/>
                    </a:lnTo>
                    <a:lnTo>
                      <a:pt x="76" y="104"/>
                    </a:lnTo>
                    <a:lnTo>
                      <a:pt x="76" y="104"/>
                    </a:lnTo>
                    <a:lnTo>
                      <a:pt x="76" y="104"/>
                    </a:lnTo>
                    <a:lnTo>
                      <a:pt x="76" y="104"/>
                    </a:lnTo>
                    <a:lnTo>
                      <a:pt x="76" y="104"/>
                    </a:lnTo>
                    <a:lnTo>
                      <a:pt x="60" y="98"/>
                    </a:lnTo>
                    <a:lnTo>
                      <a:pt x="60" y="98"/>
                    </a:lnTo>
                    <a:lnTo>
                      <a:pt x="58" y="98"/>
                    </a:lnTo>
                    <a:lnTo>
                      <a:pt x="56" y="88"/>
                    </a:lnTo>
                    <a:lnTo>
                      <a:pt x="56" y="88"/>
                    </a:lnTo>
                    <a:lnTo>
                      <a:pt x="56" y="86"/>
                    </a:lnTo>
                    <a:lnTo>
                      <a:pt x="56" y="86"/>
                    </a:lnTo>
                    <a:lnTo>
                      <a:pt x="56" y="86"/>
                    </a:lnTo>
                    <a:lnTo>
                      <a:pt x="56" y="86"/>
                    </a:lnTo>
                    <a:lnTo>
                      <a:pt x="52" y="88"/>
                    </a:lnTo>
                    <a:lnTo>
                      <a:pt x="52" y="88"/>
                    </a:lnTo>
                    <a:lnTo>
                      <a:pt x="52" y="88"/>
                    </a:lnTo>
                    <a:lnTo>
                      <a:pt x="52" y="88"/>
                    </a:lnTo>
                    <a:lnTo>
                      <a:pt x="50" y="88"/>
                    </a:lnTo>
                    <a:lnTo>
                      <a:pt x="36" y="78"/>
                    </a:lnTo>
                    <a:lnTo>
                      <a:pt x="36" y="78"/>
                    </a:lnTo>
                    <a:lnTo>
                      <a:pt x="34" y="76"/>
                    </a:lnTo>
                    <a:lnTo>
                      <a:pt x="34" y="76"/>
                    </a:lnTo>
                    <a:lnTo>
                      <a:pt x="36" y="74"/>
                    </a:lnTo>
                    <a:lnTo>
                      <a:pt x="46" y="70"/>
                    </a:lnTo>
                    <a:lnTo>
                      <a:pt x="64" y="70"/>
                    </a:lnTo>
                    <a:lnTo>
                      <a:pt x="76" y="70"/>
                    </a:lnTo>
                    <a:lnTo>
                      <a:pt x="82" y="70"/>
                    </a:lnTo>
                    <a:lnTo>
                      <a:pt x="80" y="68"/>
                    </a:lnTo>
                    <a:lnTo>
                      <a:pt x="70" y="66"/>
                    </a:lnTo>
                    <a:lnTo>
                      <a:pt x="56" y="66"/>
                    </a:lnTo>
                    <a:lnTo>
                      <a:pt x="46" y="68"/>
                    </a:lnTo>
                    <a:lnTo>
                      <a:pt x="32" y="66"/>
                    </a:lnTo>
                    <a:lnTo>
                      <a:pt x="22" y="68"/>
                    </a:lnTo>
                    <a:lnTo>
                      <a:pt x="22" y="68"/>
                    </a:lnTo>
                    <a:lnTo>
                      <a:pt x="22" y="68"/>
                    </a:lnTo>
                    <a:lnTo>
                      <a:pt x="22" y="68"/>
                    </a:lnTo>
                    <a:lnTo>
                      <a:pt x="22" y="66"/>
                    </a:lnTo>
                    <a:lnTo>
                      <a:pt x="4" y="50"/>
                    </a:lnTo>
                    <a:lnTo>
                      <a:pt x="0" y="40"/>
                    </a:lnTo>
                    <a:lnTo>
                      <a:pt x="0" y="40"/>
                    </a:lnTo>
                    <a:lnTo>
                      <a:pt x="0" y="38"/>
                    </a:lnTo>
                    <a:lnTo>
                      <a:pt x="0" y="38"/>
                    </a:lnTo>
                    <a:lnTo>
                      <a:pt x="2" y="38"/>
                    </a:lnTo>
                    <a:lnTo>
                      <a:pt x="8" y="38"/>
                    </a:lnTo>
                    <a:lnTo>
                      <a:pt x="8" y="38"/>
                    </a:lnTo>
                    <a:lnTo>
                      <a:pt x="10" y="38"/>
                    </a:lnTo>
                    <a:lnTo>
                      <a:pt x="14" y="40"/>
                    </a:lnTo>
                    <a:lnTo>
                      <a:pt x="26" y="42"/>
                    </a:lnTo>
                    <a:lnTo>
                      <a:pt x="30" y="40"/>
                    </a:lnTo>
                    <a:lnTo>
                      <a:pt x="22" y="38"/>
                    </a:lnTo>
                    <a:lnTo>
                      <a:pt x="14" y="36"/>
                    </a:lnTo>
                    <a:lnTo>
                      <a:pt x="14" y="36"/>
                    </a:lnTo>
                    <a:lnTo>
                      <a:pt x="14" y="34"/>
                    </a:lnTo>
                    <a:lnTo>
                      <a:pt x="12" y="26"/>
                    </a:lnTo>
                    <a:lnTo>
                      <a:pt x="12" y="26"/>
                    </a:lnTo>
                    <a:lnTo>
                      <a:pt x="12" y="24"/>
                    </a:lnTo>
                    <a:lnTo>
                      <a:pt x="12" y="24"/>
                    </a:lnTo>
                    <a:lnTo>
                      <a:pt x="14" y="24"/>
                    </a:lnTo>
                    <a:lnTo>
                      <a:pt x="22" y="24"/>
                    </a:lnTo>
                    <a:lnTo>
                      <a:pt x="32" y="26"/>
                    </a:lnTo>
                    <a:lnTo>
                      <a:pt x="34" y="24"/>
                    </a:lnTo>
                    <a:lnTo>
                      <a:pt x="30" y="22"/>
                    </a:lnTo>
                    <a:lnTo>
                      <a:pt x="22" y="18"/>
                    </a:lnTo>
                    <a:lnTo>
                      <a:pt x="22" y="18"/>
                    </a:lnTo>
                    <a:lnTo>
                      <a:pt x="20" y="16"/>
                    </a:lnTo>
                    <a:lnTo>
                      <a:pt x="22" y="10"/>
                    </a:lnTo>
                    <a:lnTo>
                      <a:pt x="22" y="10"/>
                    </a:lnTo>
                    <a:lnTo>
                      <a:pt x="24" y="8"/>
                    </a:lnTo>
                    <a:lnTo>
                      <a:pt x="32" y="8"/>
                    </a:lnTo>
                    <a:lnTo>
                      <a:pt x="40" y="10"/>
                    </a:lnTo>
                    <a:lnTo>
                      <a:pt x="50" y="8"/>
                    </a:lnTo>
                    <a:lnTo>
                      <a:pt x="50" y="8"/>
                    </a:lnTo>
                    <a:lnTo>
                      <a:pt x="38" y="6"/>
                    </a:lnTo>
                    <a:lnTo>
                      <a:pt x="38" y="6"/>
                    </a:lnTo>
                    <a:lnTo>
                      <a:pt x="36" y="6"/>
                    </a:lnTo>
                    <a:lnTo>
                      <a:pt x="36" y="6"/>
                    </a:lnTo>
                    <a:lnTo>
                      <a:pt x="38" y="4"/>
                    </a:lnTo>
                    <a:lnTo>
                      <a:pt x="40" y="0"/>
                    </a:lnTo>
                    <a:lnTo>
                      <a:pt x="40" y="0"/>
                    </a:lnTo>
                    <a:lnTo>
                      <a:pt x="42" y="0"/>
                    </a:lnTo>
                    <a:lnTo>
                      <a:pt x="42" y="0"/>
                    </a:lnTo>
                    <a:lnTo>
                      <a:pt x="64" y="0"/>
                    </a:lnTo>
                    <a:lnTo>
                      <a:pt x="64" y="0"/>
                    </a:lnTo>
                    <a:lnTo>
                      <a:pt x="64" y="2"/>
                    </a:lnTo>
                    <a:lnTo>
                      <a:pt x="90" y="26"/>
                    </a:lnTo>
                    <a:lnTo>
                      <a:pt x="106" y="28"/>
                    </a:lnTo>
                    <a:lnTo>
                      <a:pt x="106" y="28"/>
                    </a:lnTo>
                    <a:lnTo>
                      <a:pt x="108" y="30"/>
                    </a:lnTo>
                    <a:lnTo>
                      <a:pt x="108" y="36"/>
                    </a:lnTo>
                    <a:lnTo>
                      <a:pt x="112" y="40"/>
                    </a:lnTo>
                    <a:lnTo>
                      <a:pt x="116" y="34"/>
                    </a:lnTo>
                    <a:lnTo>
                      <a:pt x="116" y="34"/>
                    </a:lnTo>
                    <a:lnTo>
                      <a:pt x="116" y="32"/>
                    </a:lnTo>
                    <a:lnTo>
                      <a:pt x="124" y="28"/>
                    </a:lnTo>
                    <a:lnTo>
                      <a:pt x="124" y="28"/>
                    </a:lnTo>
                    <a:lnTo>
                      <a:pt x="124" y="28"/>
                    </a:lnTo>
                    <a:lnTo>
                      <a:pt x="124" y="28"/>
                    </a:lnTo>
                    <a:lnTo>
                      <a:pt x="124" y="28"/>
                    </a:lnTo>
                    <a:lnTo>
                      <a:pt x="130" y="30"/>
                    </a:lnTo>
                    <a:lnTo>
                      <a:pt x="130" y="30"/>
                    </a:lnTo>
                    <a:lnTo>
                      <a:pt x="132" y="32"/>
                    </a:lnTo>
                    <a:lnTo>
                      <a:pt x="130" y="40"/>
                    </a:lnTo>
                    <a:lnTo>
                      <a:pt x="136" y="44"/>
                    </a:lnTo>
                    <a:lnTo>
                      <a:pt x="136" y="44"/>
                    </a:lnTo>
                    <a:lnTo>
                      <a:pt x="136" y="46"/>
                    </a:lnTo>
                    <a:lnTo>
                      <a:pt x="138" y="50"/>
                    </a:lnTo>
                    <a:lnTo>
                      <a:pt x="138" y="50"/>
                    </a:lnTo>
                    <a:lnTo>
                      <a:pt x="138" y="52"/>
                    </a:lnTo>
                    <a:lnTo>
                      <a:pt x="138" y="58"/>
                    </a:lnTo>
                    <a:lnTo>
                      <a:pt x="148" y="56"/>
                    </a:lnTo>
                    <a:lnTo>
                      <a:pt x="154" y="58"/>
                    </a:lnTo>
                    <a:lnTo>
                      <a:pt x="158" y="58"/>
                    </a:lnTo>
                    <a:lnTo>
                      <a:pt x="158" y="58"/>
                    </a:lnTo>
                    <a:lnTo>
                      <a:pt x="160" y="58"/>
                    </a:lnTo>
                    <a:lnTo>
                      <a:pt x="164" y="64"/>
                    </a:lnTo>
                    <a:lnTo>
                      <a:pt x="164" y="64"/>
                    </a:lnTo>
                    <a:lnTo>
                      <a:pt x="164" y="66"/>
                    </a:lnTo>
                    <a:lnTo>
                      <a:pt x="162" y="72"/>
                    </a:lnTo>
                    <a:lnTo>
                      <a:pt x="156" y="76"/>
                    </a:lnTo>
                    <a:lnTo>
                      <a:pt x="156" y="76"/>
                    </a:lnTo>
                    <a:lnTo>
                      <a:pt x="154" y="76"/>
                    </a:lnTo>
                    <a:lnTo>
                      <a:pt x="154" y="76"/>
                    </a:lnTo>
                    <a:lnTo>
                      <a:pt x="154" y="76"/>
                    </a:lnTo>
                    <a:lnTo>
                      <a:pt x="146" y="74"/>
                    </a:lnTo>
                    <a:lnTo>
                      <a:pt x="140" y="76"/>
                    </a:lnTo>
                    <a:lnTo>
                      <a:pt x="128" y="88"/>
                    </a:lnTo>
                    <a:lnTo>
                      <a:pt x="128" y="88"/>
                    </a:lnTo>
                    <a:lnTo>
                      <a:pt x="126" y="88"/>
                    </a:lnTo>
                    <a:lnTo>
                      <a:pt x="126" y="88"/>
                    </a:lnTo>
                    <a:lnTo>
                      <a:pt x="126" y="88"/>
                    </a:lnTo>
                    <a:lnTo>
                      <a:pt x="126" y="88"/>
                    </a:lnTo>
                    <a:lnTo>
                      <a:pt x="124" y="86"/>
                    </a:lnTo>
                    <a:lnTo>
                      <a:pt x="124" y="82"/>
                    </a:lnTo>
                    <a:lnTo>
                      <a:pt x="126" y="74"/>
                    </a:lnTo>
                    <a:lnTo>
                      <a:pt x="126" y="74"/>
                    </a:lnTo>
                    <a:lnTo>
                      <a:pt x="122" y="82"/>
                    </a:lnTo>
                    <a:lnTo>
                      <a:pt x="122" y="84"/>
                    </a:lnTo>
                    <a:lnTo>
                      <a:pt x="124" y="90"/>
                    </a:lnTo>
                    <a:lnTo>
                      <a:pt x="124" y="94"/>
                    </a:lnTo>
                    <a:lnTo>
                      <a:pt x="124" y="96"/>
                    </a:lnTo>
                    <a:lnTo>
                      <a:pt x="124" y="96"/>
                    </a:lnTo>
                    <a:lnTo>
                      <a:pt x="124" y="96"/>
                    </a:lnTo>
                    <a:lnTo>
                      <a:pt x="122" y="98"/>
                    </a:lnTo>
                    <a:lnTo>
                      <a:pt x="122" y="98"/>
                    </a:lnTo>
                    <a:lnTo>
                      <a:pt x="120" y="98"/>
                    </a:lnTo>
                    <a:lnTo>
                      <a:pt x="120" y="98"/>
                    </a:lnTo>
                    <a:lnTo>
                      <a:pt x="120" y="98"/>
                    </a:lnTo>
                    <a:lnTo>
                      <a:pt x="114" y="96"/>
                    </a:lnTo>
                    <a:lnTo>
                      <a:pt x="114" y="102"/>
                    </a:lnTo>
                    <a:lnTo>
                      <a:pt x="114" y="102"/>
                    </a:lnTo>
                    <a:lnTo>
                      <a:pt x="112" y="104"/>
                    </a:lnTo>
                    <a:lnTo>
                      <a:pt x="112" y="104"/>
                    </a:lnTo>
                    <a:lnTo>
                      <a:pt x="112" y="104"/>
                    </a:lnTo>
                    <a:lnTo>
                      <a:pt x="112" y="10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9" name="Freeform 98">
                <a:extLst>
                  <a:ext uri="{FF2B5EF4-FFF2-40B4-BE49-F238E27FC236}">
                    <a16:creationId xmlns:a16="http://schemas.microsoft.com/office/drawing/2014/main" id="{F1F6F7BB-B3E4-FE40-F6D2-5E0D0EE27477}"/>
                  </a:ext>
                </a:extLst>
              </p:cNvPr>
              <p:cNvSpPr>
                <a:spLocks noEditPoints="1"/>
              </p:cNvSpPr>
              <p:nvPr/>
            </p:nvSpPr>
            <p:spPr bwMode="auto">
              <a:xfrm>
                <a:off x="2871583" y="1411779"/>
                <a:ext cx="359258" cy="228235"/>
              </a:xfrm>
              <a:custGeom>
                <a:avLst/>
                <a:gdLst>
                  <a:gd name="T0" fmla="*/ 108 w 170"/>
                  <a:gd name="T1" fmla="*/ 32 h 108"/>
                  <a:gd name="T2" fmla="*/ 126 w 170"/>
                  <a:gd name="T3" fmla="*/ 32 h 108"/>
                  <a:gd name="T4" fmla="*/ 138 w 170"/>
                  <a:gd name="T5" fmla="*/ 54 h 108"/>
                  <a:gd name="T6" fmla="*/ 160 w 170"/>
                  <a:gd name="T7" fmla="*/ 62 h 108"/>
                  <a:gd name="T8" fmla="*/ 148 w 170"/>
                  <a:gd name="T9" fmla="*/ 74 h 108"/>
                  <a:gd name="T10" fmla="*/ 132 w 170"/>
                  <a:gd name="T11" fmla="*/ 74 h 108"/>
                  <a:gd name="T12" fmla="*/ 124 w 170"/>
                  <a:gd name="T13" fmla="*/ 92 h 108"/>
                  <a:gd name="T14" fmla="*/ 118 w 170"/>
                  <a:gd name="T15" fmla="*/ 96 h 108"/>
                  <a:gd name="T16" fmla="*/ 100 w 170"/>
                  <a:gd name="T17" fmla="*/ 90 h 108"/>
                  <a:gd name="T18" fmla="*/ 78 w 170"/>
                  <a:gd name="T19" fmla="*/ 104 h 108"/>
                  <a:gd name="T20" fmla="*/ 70 w 170"/>
                  <a:gd name="T21" fmla="*/ 88 h 108"/>
                  <a:gd name="T22" fmla="*/ 50 w 170"/>
                  <a:gd name="T23" fmla="*/ 74 h 108"/>
                  <a:gd name="T24" fmla="*/ 84 w 170"/>
                  <a:gd name="T25" fmla="*/ 68 h 108"/>
                  <a:gd name="T26" fmla="*/ 34 w 170"/>
                  <a:gd name="T27" fmla="*/ 66 h 108"/>
                  <a:gd name="T28" fmla="*/ 10 w 170"/>
                  <a:gd name="T29" fmla="*/ 42 h 108"/>
                  <a:gd name="T30" fmla="*/ 24 w 170"/>
                  <a:gd name="T31" fmla="*/ 38 h 108"/>
                  <a:gd name="T32" fmla="*/ 36 w 170"/>
                  <a:gd name="T33" fmla="*/ 30 h 108"/>
                  <a:gd name="T34" fmla="*/ 26 w 170"/>
                  <a:gd name="T35" fmla="*/ 12 h 108"/>
                  <a:gd name="T36" fmla="*/ 54 w 170"/>
                  <a:gd name="T37" fmla="*/ 8 h 108"/>
                  <a:gd name="T38" fmla="*/ 44 w 170"/>
                  <a:gd name="T39" fmla="*/ 0 h 108"/>
                  <a:gd name="T40" fmla="*/ 36 w 170"/>
                  <a:gd name="T41" fmla="*/ 6 h 108"/>
                  <a:gd name="T42" fmla="*/ 34 w 170"/>
                  <a:gd name="T43" fmla="*/ 8 h 108"/>
                  <a:gd name="T44" fmla="*/ 26 w 170"/>
                  <a:gd name="T45" fmla="*/ 8 h 108"/>
                  <a:gd name="T46" fmla="*/ 20 w 170"/>
                  <a:gd name="T47" fmla="*/ 18 h 108"/>
                  <a:gd name="T48" fmla="*/ 26 w 170"/>
                  <a:gd name="T49" fmla="*/ 24 h 108"/>
                  <a:gd name="T50" fmla="*/ 16 w 170"/>
                  <a:gd name="T51" fmla="*/ 24 h 108"/>
                  <a:gd name="T52" fmla="*/ 14 w 170"/>
                  <a:gd name="T53" fmla="*/ 36 h 108"/>
                  <a:gd name="T54" fmla="*/ 24 w 170"/>
                  <a:gd name="T55" fmla="*/ 42 h 108"/>
                  <a:gd name="T56" fmla="*/ 12 w 170"/>
                  <a:gd name="T57" fmla="*/ 38 h 108"/>
                  <a:gd name="T58" fmla="*/ 0 w 170"/>
                  <a:gd name="T59" fmla="*/ 40 h 108"/>
                  <a:gd name="T60" fmla="*/ 6 w 170"/>
                  <a:gd name="T61" fmla="*/ 52 h 108"/>
                  <a:gd name="T62" fmla="*/ 24 w 170"/>
                  <a:gd name="T63" fmla="*/ 72 h 108"/>
                  <a:gd name="T64" fmla="*/ 46 w 170"/>
                  <a:gd name="T65" fmla="*/ 72 h 108"/>
                  <a:gd name="T66" fmla="*/ 34 w 170"/>
                  <a:gd name="T67" fmla="*/ 78 h 108"/>
                  <a:gd name="T68" fmla="*/ 54 w 170"/>
                  <a:gd name="T69" fmla="*/ 92 h 108"/>
                  <a:gd name="T70" fmla="*/ 58 w 170"/>
                  <a:gd name="T71" fmla="*/ 100 h 108"/>
                  <a:gd name="T72" fmla="*/ 76 w 170"/>
                  <a:gd name="T73" fmla="*/ 108 h 108"/>
                  <a:gd name="T74" fmla="*/ 90 w 170"/>
                  <a:gd name="T75" fmla="*/ 104 h 108"/>
                  <a:gd name="T76" fmla="*/ 100 w 170"/>
                  <a:gd name="T77" fmla="*/ 100 h 108"/>
                  <a:gd name="T78" fmla="*/ 104 w 170"/>
                  <a:gd name="T79" fmla="*/ 102 h 108"/>
                  <a:gd name="T80" fmla="*/ 114 w 170"/>
                  <a:gd name="T81" fmla="*/ 108 h 108"/>
                  <a:gd name="T82" fmla="*/ 118 w 170"/>
                  <a:gd name="T83" fmla="*/ 104 h 108"/>
                  <a:gd name="T84" fmla="*/ 122 w 170"/>
                  <a:gd name="T85" fmla="*/ 102 h 108"/>
                  <a:gd name="T86" fmla="*/ 128 w 170"/>
                  <a:gd name="T87" fmla="*/ 100 h 108"/>
                  <a:gd name="T88" fmla="*/ 128 w 170"/>
                  <a:gd name="T89" fmla="*/ 92 h 108"/>
                  <a:gd name="T90" fmla="*/ 156 w 170"/>
                  <a:gd name="T91" fmla="*/ 80 h 108"/>
                  <a:gd name="T92" fmla="*/ 158 w 170"/>
                  <a:gd name="T93" fmla="*/ 80 h 108"/>
                  <a:gd name="T94" fmla="*/ 168 w 170"/>
                  <a:gd name="T95" fmla="*/ 70 h 108"/>
                  <a:gd name="T96" fmla="*/ 162 w 170"/>
                  <a:gd name="T97" fmla="*/ 60 h 108"/>
                  <a:gd name="T98" fmla="*/ 150 w 170"/>
                  <a:gd name="T99" fmla="*/ 56 h 108"/>
                  <a:gd name="T100" fmla="*/ 148 w 170"/>
                  <a:gd name="T101" fmla="*/ 56 h 108"/>
                  <a:gd name="T102" fmla="*/ 142 w 170"/>
                  <a:gd name="T103" fmla="*/ 52 h 108"/>
                  <a:gd name="T104" fmla="*/ 134 w 170"/>
                  <a:gd name="T105" fmla="*/ 42 h 108"/>
                  <a:gd name="T106" fmla="*/ 132 w 170"/>
                  <a:gd name="T107" fmla="*/ 30 h 108"/>
                  <a:gd name="T108" fmla="*/ 126 w 170"/>
                  <a:gd name="T109" fmla="*/ 28 h 108"/>
                  <a:gd name="T110" fmla="*/ 116 w 170"/>
                  <a:gd name="T111" fmla="*/ 34 h 108"/>
                  <a:gd name="T112" fmla="*/ 112 w 170"/>
                  <a:gd name="T113" fmla="*/ 32 h 108"/>
                  <a:gd name="T114" fmla="*/ 68 w 170"/>
                  <a:gd name="T115" fmla="*/ 2 h 108"/>
                  <a:gd name="T116" fmla="*/ 44 w 170"/>
                  <a:gd name="T117" fmla="*/ 0 h 108"/>
                  <a:gd name="T118" fmla="*/ 72 w 170"/>
                  <a:gd name="T119" fmla="*/ 70 h 108"/>
                  <a:gd name="T120" fmla="*/ 58 w 170"/>
                  <a:gd name="T121" fmla="*/ 7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0" h="108">
                    <a:moveTo>
                      <a:pt x="44" y="4"/>
                    </a:moveTo>
                    <a:lnTo>
                      <a:pt x="66" y="4"/>
                    </a:lnTo>
                    <a:lnTo>
                      <a:pt x="90" y="30"/>
                    </a:lnTo>
                    <a:lnTo>
                      <a:pt x="108" y="32"/>
                    </a:lnTo>
                    <a:lnTo>
                      <a:pt x="108" y="40"/>
                    </a:lnTo>
                    <a:lnTo>
                      <a:pt x="116" y="44"/>
                    </a:lnTo>
                    <a:lnTo>
                      <a:pt x="118" y="36"/>
                    </a:lnTo>
                    <a:lnTo>
                      <a:pt x="126" y="32"/>
                    </a:lnTo>
                    <a:lnTo>
                      <a:pt x="132" y="34"/>
                    </a:lnTo>
                    <a:lnTo>
                      <a:pt x="130" y="44"/>
                    </a:lnTo>
                    <a:lnTo>
                      <a:pt x="136" y="48"/>
                    </a:lnTo>
                    <a:lnTo>
                      <a:pt x="138" y="54"/>
                    </a:lnTo>
                    <a:lnTo>
                      <a:pt x="136" y="62"/>
                    </a:lnTo>
                    <a:lnTo>
                      <a:pt x="150" y="60"/>
                    </a:lnTo>
                    <a:lnTo>
                      <a:pt x="156" y="62"/>
                    </a:lnTo>
                    <a:lnTo>
                      <a:pt x="160" y="62"/>
                    </a:lnTo>
                    <a:lnTo>
                      <a:pt x="166" y="68"/>
                    </a:lnTo>
                    <a:lnTo>
                      <a:pt x="162" y="72"/>
                    </a:lnTo>
                    <a:lnTo>
                      <a:pt x="156" y="76"/>
                    </a:lnTo>
                    <a:lnTo>
                      <a:pt x="148" y="74"/>
                    </a:lnTo>
                    <a:lnTo>
                      <a:pt x="142" y="76"/>
                    </a:lnTo>
                    <a:lnTo>
                      <a:pt x="128" y="88"/>
                    </a:lnTo>
                    <a:lnTo>
                      <a:pt x="128" y="84"/>
                    </a:lnTo>
                    <a:lnTo>
                      <a:pt x="132" y="74"/>
                    </a:lnTo>
                    <a:lnTo>
                      <a:pt x="126" y="74"/>
                    </a:lnTo>
                    <a:lnTo>
                      <a:pt x="122" y="84"/>
                    </a:lnTo>
                    <a:lnTo>
                      <a:pt x="122" y="86"/>
                    </a:lnTo>
                    <a:lnTo>
                      <a:pt x="124" y="92"/>
                    </a:lnTo>
                    <a:lnTo>
                      <a:pt x="124" y="96"/>
                    </a:lnTo>
                    <a:lnTo>
                      <a:pt x="124" y="98"/>
                    </a:lnTo>
                    <a:lnTo>
                      <a:pt x="122" y="98"/>
                    </a:lnTo>
                    <a:lnTo>
                      <a:pt x="118" y="96"/>
                    </a:lnTo>
                    <a:lnTo>
                      <a:pt x="116" y="94"/>
                    </a:lnTo>
                    <a:lnTo>
                      <a:pt x="114" y="104"/>
                    </a:lnTo>
                    <a:lnTo>
                      <a:pt x="106" y="98"/>
                    </a:lnTo>
                    <a:lnTo>
                      <a:pt x="100" y="90"/>
                    </a:lnTo>
                    <a:lnTo>
                      <a:pt x="94" y="94"/>
                    </a:lnTo>
                    <a:lnTo>
                      <a:pt x="96" y="98"/>
                    </a:lnTo>
                    <a:lnTo>
                      <a:pt x="88" y="100"/>
                    </a:lnTo>
                    <a:lnTo>
                      <a:pt x="78" y="104"/>
                    </a:lnTo>
                    <a:lnTo>
                      <a:pt x="62" y="98"/>
                    </a:lnTo>
                    <a:lnTo>
                      <a:pt x="60" y="90"/>
                    </a:lnTo>
                    <a:lnTo>
                      <a:pt x="72" y="92"/>
                    </a:lnTo>
                    <a:lnTo>
                      <a:pt x="70" y="88"/>
                    </a:lnTo>
                    <a:lnTo>
                      <a:pt x="58" y="86"/>
                    </a:lnTo>
                    <a:lnTo>
                      <a:pt x="54" y="88"/>
                    </a:lnTo>
                    <a:lnTo>
                      <a:pt x="38" y="78"/>
                    </a:lnTo>
                    <a:lnTo>
                      <a:pt x="50" y="74"/>
                    </a:lnTo>
                    <a:lnTo>
                      <a:pt x="66" y="74"/>
                    </a:lnTo>
                    <a:lnTo>
                      <a:pt x="78" y="74"/>
                    </a:lnTo>
                    <a:lnTo>
                      <a:pt x="88" y="72"/>
                    </a:lnTo>
                    <a:lnTo>
                      <a:pt x="84" y="68"/>
                    </a:lnTo>
                    <a:lnTo>
                      <a:pt x="72" y="66"/>
                    </a:lnTo>
                    <a:lnTo>
                      <a:pt x="58" y="66"/>
                    </a:lnTo>
                    <a:lnTo>
                      <a:pt x="48" y="68"/>
                    </a:lnTo>
                    <a:lnTo>
                      <a:pt x="34" y="66"/>
                    </a:lnTo>
                    <a:lnTo>
                      <a:pt x="24" y="68"/>
                    </a:lnTo>
                    <a:lnTo>
                      <a:pt x="8" y="50"/>
                    </a:lnTo>
                    <a:lnTo>
                      <a:pt x="4" y="42"/>
                    </a:lnTo>
                    <a:lnTo>
                      <a:pt x="10" y="42"/>
                    </a:lnTo>
                    <a:lnTo>
                      <a:pt x="16" y="44"/>
                    </a:lnTo>
                    <a:lnTo>
                      <a:pt x="30" y="46"/>
                    </a:lnTo>
                    <a:lnTo>
                      <a:pt x="36" y="40"/>
                    </a:lnTo>
                    <a:lnTo>
                      <a:pt x="24" y="38"/>
                    </a:lnTo>
                    <a:lnTo>
                      <a:pt x="18" y="36"/>
                    </a:lnTo>
                    <a:lnTo>
                      <a:pt x="16" y="28"/>
                    </a:lnTo>
                    <a:lnTo>
                      <a:pt x="24" y="28"/>
                    </a:lnTo>
                    <a:lnTo>
                      <a:pt x="36" y="30"/>
                    </a:lnTo>
                    <a:lnTo>
                      <a:pt x="40" y="26"/>
                    </a:lnTo>
                    <a:lnTo>
                      <a:pt x="34" y="22"/>
                    </a:lnTo>
                    <a:lnTo>
                      <a:pt x="24" y="18"/>
                    </a:lnTo>
                    <a:lnTo>
                      <a:pt x="26" y="12"/>
                    </a:lnTo>
                    <a:lnTo>
                      <a:pt x="34" y="12"/>
                    </a:lnTo>
                    <a:lnTo>
                      <a:pt x="40" y="14"/>
                    </a:lnTo>
                    <a:lnTo>
                      <a:pt x="54" y="12"/>
                    </a:lnTo>
                    <a:lnTo>
                      <a:pt x="54" y="8"/>
                    </a:lnTo>
                    <a:lnTo>
                      <a:pt x="40" y="6"/>
                    </a:lnTo>
                    <a:lnTo>
                      <a:pt x="44" y="4"/>
                    </a:lnTo>
                    <a:close/>
                    <a:moveTo>
                      <a:pt x="44" y="0"/>
                    </a:moveTo>
                    <a:lnTo>
                      <a:pt x="44" y="0"/>
                    </a:lnTo>
                    <a:lnTo>
                      <a:pt x="42" y="0"/>
                    </a:lnTo>
                    <a:lnTo>
                      <a:pt x="38" y="4"/>
                    </a:lnTo>
                    <a:lnTo>
                      <a:pt x="38" y="4"/>
                    </a:lnTo>
                    <a:lnTo>
                      <a:pt x="36" y="6"/>
                    </a:lnTo>
                    <a:lnTo>
                      <a:pt x="36" y="8"/>
                    </a:lnTo>
                    <a:lnTo>
                      <a:pt x="36" y="8"/>
                    </a:lnTo>
                    <a:lnTo>
                      <a:pt x="38" y="8"/>
                    </a:lnTo>
                    <a:lnTo>
                      <a:pt x="34" y="8"/>
                    </a:lnTo>
                    <a:lnTo>
                      <a:pt x="34" y="8"/>
                    </a:lnTo>
                    <a:lnTo>
                      <a:pt x="34" y="8"/>
                    </a:lnTo>
                    <a:lnTo>
                      <a:pt x="26" y="8"/>
                    </a:lnTo>
                    <a:lnTo>
                      <a:pt x="26" y="8"/>
                    </a:lnTo>
                    <a:lnTo>
                      <a:pt x="24" y="8"/>
                    </a:lnTo>
                    <a:lnTo>
                      <a:pt x="22" y="10"/>
                    </a:lnTo>
                    <a:lnTo>
                      <a:pt x="20" y="18"/>
                    </a:lnTo>
                    <a:lnTo>
                      <a:pt x="20" y="18"/>
                    </a:lnTo>
                    <a:lnTo>
                      <a:pt x="20" y="20"/>
                    </a:lnTo>
                    <a:lnTo>
                      <a:pt x="24" y="22"/>
                    </a:lnTo>
                    <a:lnTo>
                      <a:pt x="26" y="24"/>
                    </a:lnTo>
                    <a:lnTo>
                      <a:pt x="26" y="24"/>
                    </a:lnTo>
                    <a:lnTo>
                      <a:pt x="26" y="24"/>
                    </a:lnTo>
                    <a:lnTo>
                      <a:pt x="24" y="24"/>
                    </a:lnTo>
                    <a:lnTo>
                      <a:pt x="16" y="24"/>
                    </a:lnTo>
                    <a:lnTo>
                      <a:pt x="16" y="24"/>
                    </a:lnTo>
                    <a:lnTo>
                      <a:pt x="12" y="24"/>
                    </a:lnTo>
                    <a:lnTo>
                      <a:pt x="12" y="24"/>
                    </a:lnTo>
                    <a:lnTo>
                      <a:pt x="12" y="28"/>
                    </a:lnTo>
                    <a:lnTo>
                      <a:pt x="14" y="36"/>
                    </a:lnTo>
                    <a:lnTo>
                      <a:pt x="14" y="36"/>
                    </a:lnTo>
                    <a:lnTo>
                      <a:pt x="14" y="38"/>
                    </a:lnTo>
                    <a:lnTo>
                      <a:pt x="16" y="40"/>
                    </a:lnTo>
                    <a:lnTo>
                      <a:pt x="24" y="42"/>
                    </a:lnTo>
                    <a:lnTo>
                      <a:pt x="24" y="42"/>
                    </a:lnTo>
                    <a:lnTo>
                      <a:pt x="16" y="40"/>
                    </a:lnTo>
                    <a:lnTo>
                      <a:pt x="12" y="38"/>
                    </a:lnTo>
                    <a:lnTo>
                      <a:pt x="12" y="38"/>
                    </a:lnTo>
                    <a:lnTo>
                      <a:pt x="10" y="38"/>
                    </a:lnTo>
                    <a:lnTo>
                      <a:pt x="4" y="38"/>
                    </a:lnTo>
                    <a:lnTo>
                      <a:pt x="4" y="38"/>
                    </a:lnTo>
                    <a:lnTo>
                      <a:pt x="0" y="40"/>
                    </a:lnTo>
                    <a:lnTo>
                      <a:pt x="0" y="40"/>
                    </a:lnTo>
                    <a:lnTo>
                      <a:pt x="0" y="44"/>
                    </a:lnTo>
                    <a:lnTo>
                      <a:pt x="6" y="52"/>
                    </a:lnTo>
                    <a:lnTo>
                      <a:pt x="6" y="52"/>
                    </a:lnTo>
                    <a:lnTo>
                      <a:pt x="6" y="52"/>
                    </a:lnTo>
                    <a:lnTo>
                      <a:pt x="22" y="70"/>
                    </a:lnTo>
                    <a:lnTo>
                      <a:pt x="22" y="70"/>
                    </a:lnTo>
                    <a:lnTo>
                      <a:pt x="24" y="72"/>
                    </a:lnTo>
                    <a:lnTo>
                      <a:pt x="24" y="72"/>
                    </a:lnTo>
                    <a:lnTo>
                      <a:pt x="26" y="72"/>
                    </a:lnTo>
                    <a:lnTo>
                      <a:pt x="34" y="70"/>
                    </a:lnTo>
                    <a:lnTo>
                      <a:pt x="46" y="72"/>
                    </a:lnTo>
                    <a:lnTo>
                      <a:pt x="38" y="74"/>
                    </a:lnTo>
                    <a:lnTo>
                      <a:pt x="38" y="74"/>
                    </a:lnTo>
                    <a:lnTo>
                      <a:pt x="34" y="78"/>
                    </a:lnTo>
                    <a:lnTo>
                      <a:pt x="34" y="78"/>
                    </a:lnTo>
                    <a:lnTo>
                      <a:pt x="36" y="82"/>
                    </a:lnTo>
                    <a:lnTo>
                      <a:pt x="50" y="92"/>
                    </a:lnTo>
                    <a:lnTo>
                      <a:pt x="50" y="92"/>
                    </a:lnTo>
                    <a:lnTo>
                      <a:pt x="54" y="92"/>
                    </a:lnTo>
                    <a:lnTo>
                      <a:pt x="54" y="92"/>
                    </a:lnTo>
                    <a:lnTo>
                      <a:pt x="54" y="92"/>
                    </a:lnTo>
                    <a:lnTo>
                      <a:pt x="56" y="92"/>
                    </a:lnTo>
                    <a:lnTo>
                      <a:pt x="58" y="100"/>
                    </a:lnTo>
                    <a:lnTo>
                      <a:pt x="58" y="100"/>
                    </a:lnTo>
                    <a:lnTo>
                      <a:pt x="60" y="102"/>
                    </a:lnTo>
                    <a:lnTo>
                      <a:pt x="76" y="108"/>
                    </a:lnTo>
                    <a:lnTo>
                      <a:pt x="76" y="108"/>
                    </a:lnTo>
                    <a:lnTo>
                      <a:pt x="78" y="108"/>
                    </a:lnTo>
                    <a:lnTo>
                      <a:pt x="78" y="108"/>
                    </a:lnTo>
                    <a:lnTo>
                      <a:pt x="80" y="108"/>
                    </a:lnTo>
                    <a:lnTo>
                      <a:pt x="90" y="104"/>
                    </a:lnTo>
                    <a:lnTo>
                      <a:pt x="96" y="102"/>
                    </a:lnTo>
                    <a:lnTo>
                      <a:pt x="96" y="102"/>
                    </a:lnTo>
                    <a:lnTo>
                      <a:pt x="100" y="100"/>
                    </a:lnTo>
                    <a:lnTo>
                      <a:pt x="100" y="100"/>
                    </a:lnTo>
                    <a:lnTo>
                      <a:pt x="100" y="98"/>
                    </a:lnTo>
                    <a:lnTo>
                      <a:pt x="100" y="96"/>
                    </a:lnTo>
                    <a:lnTo>
                      <a:pt x="104" y="102"/>
                    </a:lnTo>
                    <a:lnTo>
                      <a:pt x="104" y="102"/>
                    </a:lnTo>
                    <a:lnTo>
                      <a:pt x="104" y="102"/>
                    </a:lnTo>
                    <a:lnTo>
                      <a:pt x="112" y="108"/>
                    </a:lnTo>
                    <a:lnTo>
                      <a:pt x="112" y="108"/>
                    </a:lnTo>
                    <a:lnTo>
                      <a:pt x="114" y="108"/>
                    </a:lnTo>
                    <a:lnTo>
                      <a:pt x="114" y="108"/>
                    </a:lnTo>
                    <a:lnTo>
                      <a:pt x="116" y="108"/>
                    </a:lnTo>
                    <a:lnTo>
                      <a:pt x="116" y="108"/>
                    </a:lnTo>
                    <a:lnTo>
                      <a:pt x="118" y="104"/>
                    </a:lnTo>
                    <a:lnTo>
                      <a:pt x="118" y="100"/>
                    </a:lnTo>
                    <a:lnTo>
                      <a:pt x="120" y="102"/>
                    </a:lnTo>
                    <a:lnTo>
                      <a:pt x="120" y="102"/>
                    </a:lnTo>
                    <a:lnTo>
                      <a:pt x="122" y="102"/>
                    </a:lnTo>
                    <a:lnTo>
                      <a:pt x="122" y="102"/>
                    </a:lnTo>
                    <a:lnTo>
                      <a:pt x="126" y="102"/>
                    </a:lnTo>
                    <a:lnTo>
                      <a:pt x="128" y="100"/>
                    </a:lnTo>
                    <a:lnTo>
                      <a:pt x="128" y="100"/>
                    </a:lnTo>
                    <a:lnTo>
                      <a:pt x="128" y="98"/>
                    </a:lnTo>
                    <a:lnTo>
                      <a:pt x="128" y="96"/>
                    </a:lnTo>
                    <a:lnTo>
                      <a:pt x="128" y="92"/>
                    </a:lnTo>
                    <a:lnTo>
                      <a:pt x="128" y="92"/>
                    </a:lnTo>
                    <a:lnTo>
                      <a:pt x="130" y="92"/>
                    </a:lnTo>
                    <a:lnTo>
                      <a:pt x="144" y="80"/>
                    </a:lnTo>
                    <a:lnTo>
                      <a:pt x="148" y="78"/>
                    </a:lnTo>
                    <a:lnTo>
                      <a:pt x="156" y="80"/>
                    </a:lnTo>
                    <a:lnTo>
                      <a:pt x="156" y="80"/>
                    </a:lnTo>
                    <a:lnTo>
                      <a:pt x="156" y="80"/>
                    </a:lnTo>
                    <a:lnTo>
                      <a:pt x="156" y="80"/>
                    </a:lnTo>
                    <a:lnTo>
                      <a:pt x="158" y="80"/>
                    </a:lnTo>
                    <a:lnTo>
                      <a:pt x="164" y="76"/>
                    </a:lnTo>
                    <a:lnTo>
                      <a:pt x="164" y="76"/>
                    </a:lnTo>
                    <a:lnTo>
                      <a:pt x="166" y="74"/>
                    </a:lnTo>
                    <a:lnTo>
                      <a:pt x="168" y="70"/>
                    </a:lnTo>
                    <a:lnTo>
                      <a:pt x="168" y="70"/>
                    </a:lnTo>
                    <a:lnTo>
                      <a:pt x="170" y="68"/>
                    </a:lnTo>
                    <a:lnTo>
                      <a:pt x="168" y="64"/>
                    </a:lnTo>
                    <a:lnTo>
                      <a:pt x="162" y="60"/>
                    </a:lnTo>
                    <a:lnTo>
                      <a:pt x="162" y="60"/>
                    </a:lnTo>
                    <a:lnTo>
                      <a:pt x="160" y="58"/>
                    </a:lnTo>
                    <a:lnTo>
                      <a:pt x="156" y="58"/>
                    </a:lnTo>
                    <a:lnTo>
                      <a:pt x="150" y="56"/>
                    </a:lnTo>
                    <a:lnTo>
                      <a:pt x="150" y="56"/>
                    </a:lnTo>
                    <a:lnTo>
                      <a:pt x="150" y="56"/>
                    </a:lnTo>
                    <a:lnTo>
                      <a:pt x="150" y="56"/>
                    </a:lnTo>
                    <a:lnTo>
                      <a:pt x="148" y="56"/>
                    </a:lnTo>
                    <a:lnTo>
                      <a:pt x="142" y="58"/>
                    </a:lnTo>
                    <a:lnTo>
                      <a:pt x="142" y="54"/>
                    </a:lnTo>
                    <a:lnTo>
                      <a:pt x="142" y="54"/>
                    </a:lnTo>
                    <a:lnTo>
                      <a:pt x="142" y="52"/>
                    </a:lnTo>
                    <a:lnTo>
                      <a:pt x="140" y="48"/>
                    </a:lnTo>
                    <a:lnTo>
                      <a:pt x="140" y="48"/>
                    </a:lnTo>
                    <a:lnTo>
                      <a:pt x="140" y="46"/>
                    </a:lnTo>
                    <a:lnTo>
                      <a:pt x="134" y="42"/>
                    </a:lnTo>
                    <a:lnTo>
                      <a:pt x="136" y="36"/>
                    </a:lnTo>
                    <a:lnTo>
                      <a:pt x="136" y="36"/>
                    </a:lnTo>
                    <a:lnTo>
                      <a:pt x="134" y="32"/>
                    </a:lnTo>
                    <a:lnTo>
                      <a:pt x="132" y="30"/>
                    </a:lnTo>
                    <a:lnTo>
                      <a:pt x="128" y="28"/>
                    </a:lnTo>
                    <a:lnTo>
                      <a:pt x="128" y="28"/>
                    </a:lnTo>
                    <a:lnTo>
                      <a:pt x="126" y="28"/>
                    </a:lnTo>
                    <a:lnTo>
                      <a:pt x="126" y="28"/>
                    </a:lnTo>
                    <a:lnTo>
                      <a:pt x="124" y="30"/>
                    </a:lnTo>
                    <a:lnTo>
                      <a:pt x="118" y="32"/>
                    </a:lnTo>
                    <a:lnTo>
                      <a:pt x="118" y="32"/>
                    </a:lnTo>
                    <a:lnTo>
                      <a:pt x="116" y="34"/>
                    </a:lnTo>
                    <a:lnTo>
                      <a:pt x="114" y="38"/>
                    </a:lnTo>
                    <a:lnTo>
                      <a:pt x="112" y="38"/>
                    </a:lnTo>
                    <a:lnTo>
                      <a:pt x="112" y="32"/>
                    </a:lnTo>
                    <a:lnTo>
                      <a:pt x="112" y="32"/>
                    </a:lnTo>
                    <a:lnTo>
                      <a:pt x="112" y="30"/>
                    </a:lnTo>
                    <a:lnTo>
                      <a:pt x="110" y="28"/>
                    </a:lnTo>
                    <a:lnTo>
                      <a:pt x="92" y="26"/>
                    </a:lnTo>
                    <a:lnTo>
                      <a:pt x="68" y="2"/>
                    </a:lnTo>
                    <a:lnTo>
                      <a:pt x="68" y="2"/>
                    </a:lnTo>
                    <a:lnTo>
                      <a:pt x="66" y="0"/>
                    </a:lnTo>
                    <a:lnTo>
                      <a:pt x="44" y="0"/>
                    </a:lnTo>
                    <a:lnTo>
                      <a:pt x="44" y="0"/>
                    </a:lnTo>
                    <a:lnTo>
                      <a:pt x="44" y="0"/>
                    </a:lnTo>
                    <a:lnTo>
                      <a:pt x="44" y="0"/>
                    </a:lnTo>
                    <a:close/>
                    <a:moveTo>
                      <a:pt x="58" y="70"/>
                    </a:moveTo>
                    <a:lnTo>
                      <a:pt x="72" y="70"/>
                    </a:lnTo>
                    <a:lnTo>
                      <a:pt x="76" y="70"/>
                    </a:lnTo>
                    <a:lnTo>
                      <a:pt x="66" y="70"/>
                    </a:lnTo>
                    <a:lnTo>
                      <a:pt x="54" y="70"/>
                    </a:lnTo>
                    <a:lnTo>
                      <a:pt x="58" y="70"/>
                    </a:lnTo>
                    <a:lnTo>
                      <a:pt x="58" y="7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0" name="Freeform 99">
                <a:extLst>
                  <a:ext uri="{FF2B5EF4-FFF2-40B4-BE49-F238E27FC236}">
                    <a16:creationId xmlns:a16="http://schemas.microsoft.com/office/drawing/2014/main" id="{A4D6C3DF-BC2F-F6A6-8629-5BA1C2A9E890}"/>
                  </a:ext>
                </a:extLst>
              </p:cNvPr>
              <p:cNvSpPr>
                <a:spLocks/>
              </p:cNvSpPr>
              <p:nvPr/>
            </p:nvSpPr>
            <p:spPr bwMode="auto">
              <a:xfrm>
                <a:off x="2880036" y="1420232"/>
                <a:ext cx="342352" cy="211329"/>
              </a:xfrm>
              <a:custGeom>
                <a:avLst/>
                <a:gdLst>
                  <a:gd name="T0" fmla="*/ 62 w 162"/>
                  <a:gd name="T1" fmla="*/ 0 h 100"/>
                  <a:gd name="T2" fmla="*/ 104 w 162"/>
                  <a:gd name="T3" fmla="*/ 28 h 100"/>
                  <a:gd name="T4" fmla="*/ 112 w 162"/>
                  <a:gd name="T5" fmla="*/ 40 h 100"/>
                  <a:gd name="T6" fmla="*/ 122 w 162"/>
                  <a:gd name="T7" fmla="*/ 28 h 100"/>
                  <a:gd name="T8" fmla="*/ 126 w 162"/>
                  <a:gd name="T9" fmla="*/ 40 h 100"/>
                  <a:gd name="T10" fmla="*/ 134 w 162"/>
                  <a:gd name="T11" fmla="*/ 50 h 100"/>
                  <a:gd name="T12" fmla="*/ 146 w 162"/>
                  <a:gd name="T13" fmla="*/ 56 h 100"/>
                  <a:gd name="T14" fmla="*/ 156 w 162"/>
                  <a:gd name="T15" fmla="*/ 58 h 100"/>
                  <a:gd name="T16" fmla="*/ 158 w 162"/>
                  <a:gd name="T17" fmla="*/ 68 h 100"/>
                  <a:gd name="T18" fmla="*/ 144 w 162"/>
                  <a:gd name="T19" fmla="*/ 70 h 100"/>
                  <a:gd name="T20" fmla="*/ 124 w 162"/>
                  <a:gd name="T21" fmla="*/ 84 h 100"/>
                  <a:gd name="T22" fmla="*/ 128 w 162"/>
                  <a:gd name="T23" fmla="*/ 70 h 100"/>
                  <a:gd name="T24" fmla="*/ 118 w 162"/>
                  <a:gd name="T25" fmla="*/ 80 h 100"/>
                  <a:gd name="T26" fmla="*/ 120 w 162"/>
                  <a:gd name="T27" fmla="*/ 88 h 100"/>
                  <a:gd name="T28" fmla="*/ 120 w 162"/>
                  <a:gd name="T29" fmla="*/ 94 h 100"/>
                  <a:gd name="T30" fmla="*/ 114 w 162"/>
                  <a:gd name="T31" fmla="*/ 92 h 100"/>
                  <a:gd name="T32" fmla="*/ 110 w 162"/>
                  <a:gd name="T33" fmla="*/ 100 h 100"/>
                  <a:gd name="T34" fmla="*/ 96 w 162"/>
                  <a:gd name="T35" fmla="*/ 86 h 100"/>
                  <a:gd name="T36" fmla="*/ 92 w 162"/>
                  <a:gd name="T37" fmla="*/ 94 h 100"/>
                  <a:gd name="T38" fmla="*/ 74 w 162"/>
                  <a:gd name="T39" fmla="*/ 100 h 100"/>
                  <a:gd name="T40" fmla="*/ 56 w 162"/>
                  <a:gd name="T41" fmla="*/ 86 h 100"/>
                  <a:gd name="T42" fmla="*/ 66 w 162"/>
                  <a:gd name="T43" fmla="*/ 84 h 100"/>
                  <a:gd name="T44" fmla="*/ 50 w 162"/>
                  <a:gd name="T45" fmla="*/ 84 h 100"/>
                  <a:gd name="T46" fmla="*/ 46 w 162"/>
                  <a:gd name="T47" fmla="*/ 70 h 100"/>
                  <a:gd name="T48" fmla="*/ 74 w 162"/>
                  <a:gd name="T49" fmla="*/ 70 h 100"/>
                  <a:gd name="T50" fmla="*/ 80 w 162"/>
                  <a:gd name="T51" fmla="*/ 64 h 100"/>
                  <a:gd name="T52" fmla="*/ 54 w 162"/>
                  <a:gd name="T53" fmla="*/ 62 h 100"/>
                  <a:gd name="T54" fmla="*/ 30 w 162"/>
                  <a:gd name="T55" fmla="*/ 62 h 100"/>
                  <a:gd name="T56" fmla="*/ 4 w 162"/>
                  <a:gd name="T57" fmla="*/ 46 h 100"/>
                  <a:gd name="T58" fmla="*/ 6 w 162"/>
                  <a:gd name="T59" fmla="*/ 38 h 100"/>
                  <a:gd name="T60" fmla="*/ 26 w 162"/>
                  <a:gd name="T61" fmla="*/ 42 h 100"/>
                  <a:gd name="T62" fmla="*/ 20 w 162"/>
                  <a:gd name="T63" fmla="*/ 34 h 100"/>
                  <a:gd name="T64" fmla="*/ 12 w 162"/>
                  <a:gd name="T65" fmla="*/ 24 h 100"/>
                  <a:gd name="T66" fmla="*/ 32 w 162"/>
                  <a:gd name="T67" fmla="*/ 26 h 100"/>
                  <a:gd name="T68" fmla="*/ 30 w 162"/>
                  <a:gd name="T69" fmla="*/ 18 h 100"/>
                  <a:gd name="T70" fmla="*/ 22 w 162"/>
                  <a:gd name="T71" fmla="*/ 8 h 100"/>
                  <a:gd name="T72" fmla="*/ 36 w 162"/>
                  <a:gd name="T73" fmla="*/ 10 h 100"/>
                  <a:gd name="T74" fmla="*/ 50 w 162"/>
                  <a:gd name="T75" fmla="*/ 4 h 100"/>
                  <a:gd name="T76" fmla="*/ 40 w 162"/>
                  <a:gd name="T7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00">
                    <a:moveTo>
                      <a:pt x="40" y="0"/>
                    </a:moveTo>
                    <a:lnTo>
                      <a:pt x="62" y="0"/>
                    </a:lnTo>
                    <a:lnTo>
                      <a:pt x="86" y="26"/>
                    </a:lnTo>
                    <a:lnTo>
                      <a:pt x="104" y="28"/>
                    </a:lnTo>
                    <a:lnTo>
                      <a:pt x="104" y="36"/>
                    </a:lnTo>
                    <a:lnTo>
                      <a:pt x="112" y="40"/>
                    </a:lnTo>
                    <a:lnTo>
                      <a:pt x="114" y="32"/>
                    </a:lnTo>
                    <a:lnTo>
                      <a:pt x="122" y="28"/>
                    </a:lnTo>
                    <a:lnTo>
                      <a:pt x="128" y="30"/>
                    </a:lnTo>
                    <a:lnTo>
                      <a:pt x="126" y="40"/>
                    </a:lnTo>
                    <a:lnTo>
                      <a:pt x="132" y="44"/>
                    </a:lnTo>
                    <a:lnTo>
                      <a:pt x="134" y="50"/>
                    </a:lnTo>
                    <a:lnTo>
                      <a:pt x="132" y="58"/>
                    </a:lnTo>
                    <a:lnTo>
                      <a:pt x="146" y="56"/>
                    </a:lnTo>
                    <a:lnTo>
                      <a:pt x="152" y="58"/>
                    </a:lnTo>
                    <a:lnTo>
                      <a:pt x="156" y="58"/>
                    </a:lnTo>
                    <a:lnTo>
                      <a:pt x="162" y="64"/>
                    </a:lnTo>
                    <a:lnTo>
                      <a:pt x="158" y="68"/>
                    </a:lnTo>
                    <a:lnTo>
                      <a:pt x="152" y="72"/>
                    </a:lnTo>
                    <a:lnTo>
                      <a:pt x="144" y="70"/>
                    </a:lnTo>
                    <a:lnTo>
                      <a:pt x="138" y="72"/>
                    </a:lnTo>
                    <a:lnTo>
                      <a:pt x="124" y="84"/>
                    </a:lnTo>
                    <a:lnTo>
                      <a:pt x="124" y="80"/>
                    </a:lnTo>
                    <a:lnTo>
                      <a:pt x="128" y="70"/>
                    </a:lnTo>
                    <a:lnTo>
                      <a:pt x="122" y="70"/>
                    </a:lnTo>
                    <a:lnTo>
                      <a:pt x="118" y="80"/>
                    </a:lnTo>
                    <a:lnTo>
                      <a:pt x="118" y="82"/>
                    </a:lnTo>
                    <a:lnTo>
                      <a:pt x="120" y="88"/>
                    </a:lnTo>
                    <a:lnTo>
                      <a:pt x="120" y="92"/>
                    </a:lnTo>
                    <a:lnTo>
                      <a:pt x="120" y="94"/>
                    </a:lnTo>
                    <a:lnTo>
                      <a:pt x="118" y="94"/>
                    </a:lnTo>
                    <a:lnTo>
                      <a:pt x="114" y="92"/>
                    </a:lnTo>
                    <a:lnTo>
                      <a:pt x="112" y="90"/>
                    </a:lnTo>
                    <a:lnTo>
                      <a:pt x="110" y="100"/>
                    </a:lnTo>
                    <a:lnTo>
                      <a:pt x="102" y="94"/>
                    </a:lnTo>
                    <a:lnTo>
                      <a:pt x="96" y="86"/>
                    </a:lnTo>
                    <a:lnTo>
                      <a:pt x="90" y="90"/>
                    </a:lnTo>
                    <a:lnTo>
                      <a:pt x="92" y="94"/>
                    </a:lnTo>
                    <a:lnTo>
                      <a:pt x="84" y="96"/>
                    </a:lnTo>
                    <a:lnTo>
                      <a:pt x="74" y="100"/>
                    </a:lnTo>
                    <a:lnTo>
                      <a:pt x="58" y="94"/>
                    </a:lnTo>
                    <a:lnTo>
                      <a:pt x="56" y="86"/>
                    </a:lnTo>
                    <a:lnTo>
                      <a:pt x="68" y="88"/>
                    </a:lnTo>
                    <a:lnTo>
                      <a:pt x="66" y="84"/>
                    </a:lnTo>
                    <a:lnTo>
                      <a:pt x="54" y="82"/>
                    </a:lnTo>
                    <a:lnTo>
                      <a:pt x="50" y="84"/>
                    </a:lnTo>
                    <a:lnTo>
                      <a:pt x="34" y="74"/>
                    </a:lnTo>
                    <a:lnTo>
                      <a:pt x="46" y="70"/>
                    </a:lnTo>
                    <a:lnTo>
                      <a:pt x="62" y="70"/>
                    </a:lnTo>
                    <a:lnTo>
                      <a:pt x="74" y="70"/>
                    </a:lnTo>
                    <a:lnTo>
                      <a:pt x="84" y="68"/>
                    </a:lnTo>
                    <a:lnTo>
                      <a:pt x="80" y="64"/>
                    </a:lnTo>
                    <a:lnTo>
                      <a:pt x="68" y="62"/>
                    </a:lnTo>
                    <a:lnTo>
                      <a:pt x="54" y="62"/>
                    </a:lnTo>
                    <a:lnTo>
                      <a:pt x="44" y="64"/>
                    </a:lnTo>
                    <a:lnTo>
                      <a:pt x="30" y="62"/>
                    </a:lnTo>
                    <a:lnTo>
                      <a:pt x="20" y="64"/>
                    </a:lnTo>
                    <a:lnTo>
                      <a:pt x="4" y="46"/>
                    </a:lnTo>
                    <a:lnTo>
                      <a:pt x="0" y="38"/>
                    </a:lnTo>
                    <a:lnTo>
                      <a:pt x="6" y="38"/>
                    </a:lnTo>
                    <a:lnTo>
                      <a:pt x="12" y="40"/>
                    </a:lnTo>
                    <a:lnTo>
                      <a:pt x="26" y="42"/>
                    </a:lnTo>
                    <a:lnTo>
                      <a:pt x="32" y="36"/>
                    </a:lnTo>
                    <a:lnTo>
                      <a:pt x="20" y="34"/>
                    </a:lnTo>
                    <a:lnTo>
                      <a:pt x="14" y="32"/>
                    </a:lnTo>
                    <a:lnTo>
                      <a:pt x="12" y="24"/>
                    </a:lnTo>
                    <a:lnTo>
                      <a:pt x="20" y="24"/>
                    </a:lnTo>
                    <a:lnTo>
                      <a:pt x="32" y="26"/>
                    </a:lnTo>
                    <a:lnTo>
                      <a:pt x="36" y="22"/>
                    </a:lnTo>
                    <a:lnTo>
                      <a:pt x="30" y="18"/>
                    </a:lnTo>
                    <a:lnTo>
                      <a:pt x="20" y="14"/>
                    </a:lnTo>
                    <a:lnTo>
                      <a:pt x="22" y="8"/>
                    </a:lnTo>
                    <a:lnTo>
                      <a:pt x="30" y="8"/>
                    </a:lnTo>
                    <a:lnTo>
                      <a:pt x="36" y="10"/>
                    </a:lnTo>
                    <a:lnTo>
                      <a:pt x="50" y="8"/>
                    </a:lnTo>
                    <a:lnTo>
                      <a:pt x="50" y="4"/>
                    </a:lnTo>
                    <a:lnTo>
                      <a:pt x="36" y="2"/>
                    </a:lnTo>
                    <a:lnTo>
                      <a:pt x="4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1" name="Freeform 100">
                <a:extLst>
                  <a:ext uri="{FF2B5EF4-FFF2-40B4-BE49-F238E27FC236}">
                    <a16:creationId xmlns:a16="http://schemas.microsoft.com/office/drawing/2014/main" id="{678B493D-8379-C9FD-FFC4-6E3163F1DE5E}"/>
                  </a:ext>
                </a:extLst>
              </p:cNvPr>
              <p:cNvSpPr>
                <a:spLocks/>
              </p:cNvSpPr>
              <p:nvPr/>
            </p:nvSpPr>
            <p:spPr bwMode="auto">
              <a:xfrm>
                <a:off x="2871583" y="1411779"/>
                <a:ext cx="359258" cy="228235"/>
              </a:xfrm>
              <a:custGeom>
                <a:avLst/>
                <a:gdLst>
                  <a:gd name="T0" fmla="*/ 42 w 170"/>
                  <a:gd name="T1" fmla="*/ 0 h 108"/>
                  <a:gd name="T2" fmla="*/ 36 w 170"/>
                  <a:gd name="T3" fmla="*/ 6 h 108"/>
                  <a:gd name="T4" fmla="*/ 38 w 170"/>
                  <a:gd name="T5" fmla="*/ 8 h 108"/>
                  <a:gd name="T6" fmla="*/ 34 w 170"/>
                  <a:gd name="T7" fmla="*/ 8 h 108"/>
                  <a:gd name="T8" fmla="*/ 24 w 170"/>
                  <a:gd name="T9" fmla="*/ 8 h 108"/>
                  <a:gd name="T10" fmla="*/ 20 w 170"/>
                  <a:gd name="T11" fmla="*/ 18 h 108"/>
                  <a:gd name="T12" fmla="*/ 26 w 170"/>
                  <a:gd name="T13" fmla="*/ 24 h 108"/>
                  <a:gd name="T14" fmla="*/ 24 w 170"/>
                  <a:gd name="T15" fmla="*/ 24 h 108"/>
                  <a:gd name="T16" fmla="*/ 12 w 170"/>
                  <a:gd name="T17" fmla="*/ 24 h 108"/>
                  <a:gd name="T18" fmla="*/ 14 w 170"/>
                  <a:gd name="T19" fmla="*/ 36 h 108"/>
                  <a:gd name="T20" fmla="*/ 16 w 170"/>
                  <a:gd name="T21" fmla="*/ 40 h 108"/>
                  <a:gd name="T22" fmla="*/ 16 w 170"/>
                  <a:gd name="T23" fmla="*/ 40 h 108"/>
                  <a:gd name="T24" fmla="*/ 10 w 170"/>
                  <a:gd name="T25" fmla="*/ 38 h 108"/>
                  <a:gd name="T26" fmla="*/ 0 w 170"/>
                  <a:gd name="T27" fmla="*/ 40 h 108"/>
                  <a:gd name="T28" fmla="*/ 6 w 170"/>
                  <a:gd name="T29" fmla="*/ 52 h 108"/>
                  <a:gd name="T30" fmla="*/ 22 w 170"/>
                  <a:gd name="T31" fmla="*/ 70 h 108"/>
                  <a:gd name="T32" fmla="*/ 24 w 170"/>
                  <a:gd name="T33" fmla="*/ 72 h 108"/>
                  <a:gd name="T34" fmla="*/ 46 w 170"/>
                  <a:gd name="T35" fmla="*/ 72 h 108"/>
                  <a:gd name="T36" fmla="*/ 34 w 170"/>
                  <a:gd name="T37" fmla="*/ 78 h 108"/>
                  <a:gd name="T38" fmla="*/ 50 w 170"/>
                  <a:gd name="T39" fmla="*/ 92 h 108"/>
                  <a:gd name="T40" fmla="*/ 54 w 170"/>
                  <a:gd name="T41" fmla="*/ 92 h 108"/>
                  <a:gd name="T42" fmla="*/ 58 w 170"/>
                  <a:gd name="T43" fmla="*/ 100 h 108"/>
                  <a:gd name="T44" fmla="*/ 76 w 170"/>
                  <a:gd name="T45" fmla="*/ 108 h 108"/>
                  <a:gd name="T46" fmla="*/ 78 w 170"/>
                  <a:gd name="T47" fmla="*/ 108 h 108"/>
                  <a:gd name="T48" fmla="*/ 96 w 170"/>
                  <a:gd name="T49" fmla="*/ 102 h 108"/>
                  <a:gd name="T50" fmla="*/ 100 w 170"/>
                  <a:gd name="T51" fmla="*/ 100 h 108"/>
                  <a:gd name="T52" fmla="*/ 104 w 170"/>
                  <a:gd name="T53" fmla="*/ 102 h 108"/>
                  <a:gd name="T54" fmla="*/ 112 w 170"/>
                  <a:gd name="T55" fmla="*/ 108 h 108"/>
                  <a:gd name="T56" fmla="*/ 114 w 170"/>
                  <a:gd name="T57" fmla="*/ 108 h 108"/>
                  <a:gd name="T58" fmla="*/ 118 w 170"/>
                  <a:gd name="T59" fmla="*/ 104 h 108"/>
                  <a:gd name="T60" fmla="*/ 120 w 170"/>
                  <a:gd name="T61" fmla="*/ 102 h 108"/>
                  <a:gd name="T62" fmla="*/ 126 w 170"/>
                  <a:gd name="T63" fmla="*/ 102 h 108"/>
                  <a:gd name="T64" fmla="*/ 128 w 170"/>
                  <a:gd name="T65" fmla="*/ 98 h 108"/>
                  <a:gd name="T66" fmla="*/ 128 w 170"/>
                  <a:gd name="T67" fmla="*/ 92 h 108"/>
                  <a:gd name="T68" fmla="*/ 148 w 170"/>
                  <a:gd name="T69" fmla="*/ 78 h 108"/>
                  <a:gd name="T70" fmla="*/ 156 w 170"/>
                  <a:gd name="T71" fmla="*/ 80 h 108"/>
                  <a:gd name="T72" fmla="*/ 164 w 170"/>
                  <a:gd name="T73" fmla="*/ 76 h 108"/>
                  <a:gd name="T74" fmla="*/ 168 w 170"/>
                  <a:gd name="T75" fmla="*/ 70 h 108"/>
                  <a:gd name="T76" fmla="*/ 168 w 170"/>
                  <a:gd name="T77" fmla="*/ 64 h 108"/>
                  <a:gd name="T78" fmla="*/ 160 w 170"/>
                  <a:gd name="T79" fmla="*/ 58 h 108"/>
                  <a:gd name="T80" fmla="*/ 150 w 170"/>
                  <a:gd name="T81" fmla="*/ 56 h 108"/>
                  <a:gd name="T82" fmla="*/ 148 w 170"/>
                  <a:gd name="T83" fmla="*/ 56 h 108"/>
                  <a:gd name="T84" fmla="*/ 142 w 170"/>
                  <a:gd name="T85" fmla="*/ 54 h 108"/>
                  <a:gd name="T86" fmla="*/ 140 w 170"/>
                  <a:gd name="T87" fmla="*/ 48 h 108"/>
                  <a:gd name="T88" fmla="*/ 136 w 170"/>
                  <a:gd name="T89" fmla="*/ 36 h 108"/>
                  <a:gd name="T90" fmla="*/ 132 w 170"/>
                  <a:gd name="T91" fmla="*/ 30 h 108"/>
                  <a:gd name="T92" fmla="*/ 126 w 170"/>
                  <a:gd name="T93" fmla="*/ 28 h 108"/>
                  <a:gd name="T94" fmla="*/ 118 w 170"/>
                  <a:gd name="T95" fmla="*/ 32 h 108"/>
                  <a:gd name="T96" fmla="*/ 114 w 170"/>
                  <a:gd name="T97" fmla="*/ 38 h 108"/>
                  <a:gd name="T98" fmla="*/ 112 w 170"/>
                  <a:gd name="T99" fmla="*/ 32 h 108"/>
                  <a:gd name="T100" fmla="*/ 92 w 170"/>
                  <a:gd name="T101" fmla="*/ 26 h 108"/>
                  <a:gd name="T102" fmla="*/ 66 w 170"/>
                  <a:gd name="T103" fmla="*/ 0 h 108"/>
                  <a:gd name="T104" fmla="*/ 44 w 170"/>
                  <a:gd name="T10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0" h="108">
                    <a:moveTo>
                      <a:pt x="44" y="0"/>
                    </a:moveTo>
                    <a:lnTo>
                      <a:pt x="44" y="0"/>
                    </a:lnTo>
                    <a:lnTo>
                      <a:pt x="42" y="0"/>
                    </a:lnTo>
                    <a:lnTo>
                      <a:pt x="38" y="4"/>
                    </a:lnTo>
                    <a:lnTo>
                      <a:pt x="38" y="4"/>
                    </a:lnTo>
                    <a:lnTo>
                      <a:pt x="36" y="6"/>
                    </a:lnTo>
                    <a:lnTo>
                      <a:pt x="36" y="8"/>
                    </a:lnTo>
                    <a:lnTo>
                      <a:pt x="36" y="8"/>
                    </a:lnTo>
                    <a:lnTo>
                      <a:pt x="38" y="8"/>
                    </a:lnTo>
                    <a:lnTo>
                      <a:pt x="34" y="8"/>
                    </a:lnTo>
                    <a:lnTo>
                      <a:pt x="34" y="8"/>
                    </a:lnTo>
                    <a:lnTo>
                      <a:pt x="34" y="8"/>
                    </a:lnTo>
                    <a:lnTo>
                      <a:pt x="26" y="8"/>
                    </a:lnTo>
                    <a:lnTo>
                      <a:pt x="26" y="8"/>
                    </a:lnTo>
                    <a:lnTo>
                      <a:pt x="24" y="8"/>
                    </a:lnTo>
                    <a:lnTo>
                      <a:pt x="22" y="10"/>
                    </a:lnTo>
                    <a:lnTo>
                      <a:pt x="20" y="18"/>
                    </a:lnTo>
                    <a:lnTo>
                      <a:pt x="20" y="18"/>
                    </a:lnTo>
                    <a:lnTo>
                      <a:pt x="20" y="20"/>
                    </a:lnTo>
                    <a:lnTo>
                      <a:pt x="24" y="22"/>
                    </a:lnTo>
                    <a:lnTo>
                      <a:pt x="26" y="24"/>
                    </a:lnTo>
                    <a:lnTo>
                      <a:pt x="26" y="24"/>
                    </a:lnTo>
                    <a:lnTo>
                      <a:pt x="26" y="24"/>
                    </a:lnTo>
                    <a:lnTo>
                      <a:pt x="24" y="24"/>
                    </a:lnTo>
                    <a:lnTo>
                      <a:pt x="16" y="24"/>
                    </a:lnTo>
                    <a:lnTo>
                      <a:pt x="16" y="24"/>
                    </a:lnTo>
                    <a:lnTo>
                      <a:pt x="12" y="24"/>
                    </a:lnTo>
                    <a:lnTo>
                      <a:pt x="12" y="24"/>
                    </a:lnTo>
                    <a:lnTo>
                      <a:pt x="12" y="28"/>
                    </a:lnTo>
                    <a:lnTo>
                      <a:pt x="14" y="36"/>
                    </a:lnTo>
                    <a:lnTo>
                      <a:pt x="14" y="36"/>
                    </a:lnTo>
                    <a:lnTo>
                      <a:pt x="14" y="38"/>
                    </a:lnTo>
                    <a:lnTo>
                      <a:pt x="16" y="40"/>
                    </a:lnTo>
                    <a:lnTo>
                      <a:pt x="24" y="42"/>
                    </a:lnTo>
                    <a:lnTo>
                      <a:pt x="24" y="42"/>
                    </a:lnTo>
                    <a:lnTo>
                      <a:pt x="16" y="40"/>
                    </a:lnTo>
                    <a:lnTo>
                      <a:pt x="12" y="38"/>
                    </a:lnTo>
                    <a:lnTo>
                      <a:pt x="12" y="38"/>
                    </a:lnTo>
                    <a:lnTo>
                      <a:pt x="10" y="38"/>
                    </a:lnTo>
                    <a:lnTo>
                      <a:pt x="4" y="38"/>
                    </a:lnTo>
                    <a:lnTo>
                      <a:pt x="4" y="38"/>
                    </a:lnTo>
                    <a:lnTo>
                      <a:pt x="0" y="40"/>
                    </a:lnTo>
                    <a:lnTo>
                      <a:pt x="0" y="40"/>
                    </a:lnTo>
                    <a:lnTo>
                      <a:pt x="0" y="44"/>
                    </a:lnTo>
                    <a:lnTo>
                      <a:pt x="6" y="52"/>
                    </a:lnTo>
                    <a:lnTo>
                      <a:pt x="6" y="52"/>
                    </a:lnTo>
                    <a:lnTo>
                      <a:pt x="6" y="52"/>
                    </a:lnTo>
                    <a:lnTo>
                      <a:pt x="22" y="70"/>
                    </a:lnTo>
                    <a:lnTo>
                      <a:pt x="22" y="70"/>
                    </a:lnTo>
                    <a:lnTo>
                      <a:pt x="24" y="72"/>
                    </a:lnTo>
                    <a:lnTo>
                      <a:pt x="24" y="72"/>
                    </a:lnTo>
                    <a:lnTo>
                      <a:pt x="26" y="72"/>
                    </a:lnTo>
                    <a:lnTo>
                      <a:pt x="34" y="70"/>
                    </a:lnTo>
                    <a:lnTo>
                      <a:pt x="46" y="72"/>
                    </a:lnTo>
                    <a:lnTo>
                      <a:pt x="38" y="74"/>
                    </a:lnTo>
                    <a:lnTo>
                      <a:pt x="38" y="74"/>
                    </a:lnTo>
                    <a:lnTo>
                      <a:pt x="34" y="78"/>
                    </a:lnTo>
                    <a:lnTo>
                      <a:pt x="34" y="78"/>
                    </a:lnTo>
                    <a:lnTo>
                      <a:pt x="36" y="82"/>
                    </a:lnTo>
                    <a:lnTo>
                      <a:pt x="50" y="92"/>
                    </a:lnTo>
                    <a:lnTo>
                      <a:pt x="50" y="92"/>
                    </a:lnTo>
                    <a:lnTo>
                      <a:pt x="54" y="92"/>
                    </a:lnTo>
                    <a:lnTo>
                      <a:pt x="54" y="92"/>
                    </a:lnTo>
                    <a:lnTo>
                      <a:pt x="54" y="92"/>
                    </a:lnTo>
                    <a:lnTo>
                      <a:pt x="56" y="92"/>
                    </a:lnTo>
                    <a:lnTo>
                      <a:pt x="58" y="100"/>
                    </a:lnTo>
                    <a:lnTo>
                      <a:pt x="58" y="100"/>
                    </a:lnTo>
                    <a:lnTo>
                      <a:pt x="60" y="102"/>
                    </a:lnTo>
                    <a:lnTo>
                      <a:pt x="76" y="108"/>
                    </a:lnTo>
                    <a:lnTo>
                      <a:pt x="76" y="108"/>
                    </a:lnTo>
                    <a:lnTo>
                      <a:pt x="78" y="108"/>
                    </a:lnTo>
                    <a:lnTo>
                      <a:pt x="78" y="108"/>
                    </a:lnTo>
                    <a:lnTo>
                      <a:pt x="80" y="108"/>
                    </a:lnTo>
                    <a:lnTo>
                      <a:pt x="90" y="104"/>
                    </a:lnTo>
                    <a:lnTo>
                      <a:pt x="96" y="102"/>
                    </a:lnTo>
                    <a:lnTo>
                      <a:pt x="96" y="102"/>
                    </a:lnTo>
                    <a:lnTo>
                      <a:pt x="100" y="100"/>
                    </a:lnTo>
                    <a:lnTo>
                      <a:pt x="100" y="100"/>
                    </a:lnTo>
                    <a:lnTo>
                      <a:pt x="100" y="98"/>
                    </a:lnTo>
                    <a:lnTo>
                      <a:pt x="100" y="96"/>
                    </a:lnTo>
                    <a:lnTo>
                      <a:pt x="104" y="102"/>
                    </a:lnTo>
                    <a:lnTo>
                      <a:pt x="104" y="102"/>
                    </a:lnTo>
                    <a:lnTo>
                      <a:pt x="104" y="102"/>
                    </a:lnTo>
                    <a:lnTo>
                      <a:pt x="112" y="108"/>
                    </a:lnTo>
                    <a:lnTo>
                      <a:pt x="112" y="108"/>
                    </a:lnTo>
                    <a:lnTo>
                      <a:pt x="114" y="108"/>
                    </a:lnTo>
                    <a:lnTo>
                      <a:pt x="114" y="108"/>
                    </a:lnTo>
                    <a:lnTo>
                      <a:pt x="116" y="108"/>
                    </a:lnTo>
                    <a:lnTo>
                      <a:pt x="116" y="108"/>
                    </a:lnTo>
                    <a:lnTo>
                      <a:pt x="118" y="104"/>
                    </a:lnTo>
                    <a:lnTo>
                      <a:pt x="118" y="100"/>
                    </a:lnTo>
                    <a:lnTo>
                      <a:pt x="120" y="102"/>
                    </a:lnTo>
                    <a:lnTo>
                      <a:pt x="120" y="102"/>
                    </a:lnTo>
                    <a:lnTo>
                      <a:pt x="122" y="102"/>
                    </a:lnTo>
                    <a:lnTo>
                      <a:pt x="122" y="102"/>
                    </a:lnTo>
                    <a:lnTo>
                      <a:pt x="126" y="102"/>
                    </a:lnTo>
                    <a:lnTo>
                      <a:pt x="128" y="100"/>
                    </a:lnTo>
                    <a:lnTo>
                      <a:pt x="128" y="100"/>
                    </a:lnTo>
                    <a:lnTo>
                      <a:pt x="128" y="98"/>
                    </a:lnTo>
                    <a:lnTo>
                      <a:pt x="128" y="96"/>
                    </a:lnTo>
                    <a:lnTo>
                      <a:pt x="128" y="92"/>
                    </a:lnTo>
                    <a:lnTo>
                      <a:pt x="128" y="92"/>
                    </a:lnTo>
                    <a:lnTo>
                      <a:pt x="130" y="92"/>
                    </a:lnTo>
                    <a:lnTo>
                      <a:pt x="144" y="80"/>
                    </a:lnTo>
                    <a:lnTo>
                      <a:pt x="148" y="78"/>
                    </a:lnTo>
                    <a:lnTo>
                      <a:pt x="156" y="80"/>
                    </a:lnTo>
                    <a:lnTo>
                      <a:pt x="156" y="80"/>
                    </a:lnTo>
                    <a:lnTo>
                      <a:pt x="156" y="80"/>
                    </a:lnTo>
                    <a:lnTo>
                      <a:pt x="156" y="80"/>
                    </a:lnTo>
                    <a:lnTo>
                      <a:pt x="158" y="80"/>
                    </a:lnTo>
                    <a:lnTo>
                      <a:pt x="164" y="76"/>
                    </a:lnTo>
                    <a:lnTo>
                      <a:pt x="164" y="76"/>
                    </a:lnTo>
                    <a:lnTo>
                      <a:pt x="166" y="74"/>
                    </a:lnTo>
                    <a:lnTo>
                      <a:pt x="168" y="70"/>
                    </a:lnTo>
                    <a:lnTo>
                      <a:pt x="168" y="70"/>
                    </a:lnTo>
                    <a:lnTo>
                      <a:pt x="170" y="68"/>
                    </a:lnTo>
                    <a:lnTo>
                      <a:pt x="168" y="64"/>
                    </a:lnTo>
                    <a:lnTo>
                      <a:pt x="162" y="60"/>
                    </a:lnTo>
                    <a:lnTo>
                      <a:pt x="162" y="60"/>
                    </a:lnTo>
                    <a:lnTo>
                      <a:pt x="160" y="58"/>
                    </a:lnTo>
                    <a:lnTo>
                      <a:pt x="156" y="58"/>
                    </a:lnTo>
                    <a:lnTo>
                      <a:pt x="150" y="56"/>
                    </a:lnTo>
                    <a:lnTo>
                      <a:pt x="150" y="56"/>
                    </a:lnTo>
                    <a:lnTo>
                      <a:pt x="150" y="56"/>
                    </a:lnTo>
                    <a:lnTo>
                      <a:pt x="150" y="56"/>
                    </a:lnTo>
                    <a:lnTo>
                      <a:pt x="148" y="56"/>
                    </a:lnTo>
                    <a:lnTo>
                      <a:pt x="142" y="58"/>
                    </a:lnTo>
                    <a:lnTo>
                      <a:pt x="142" y="54"/>
                    </a:lnTo>
                    <a:lnTo>
                      <a:pt x="142" y="54"/>
                    </a:lnTo>
                    <a:lnTo>
                      <a:pt x="142" y="52"/>
                    </a:lnTo>
                    <a:lnTo>
                      <a:pt x="140" y="48"/>
                    </a:lnTo>
                    <a:lnTo>
                      <a:pt x="140" y="48"/>
                    </a:lnTo>
                    <a:lnTo>
                      <a:pt x="140" y="46"/>
                    </a:lnTo>
                    <a:lnTo>
                      <a:pt x="134" y="42"/>
                    </a:lnTo>
                    <a:lnTo>
                      <a:pt x="136" y="36"/>
                    </a:lnTo>
                    <a:lnTo>
                      <a:pt x="136" y="36"/>
                    </a:lnTo>
                    <a:lnTo>
                      <a:pt x="134" y="32"/>
                    </a:lnTo>
                    <a:lnTo>
                      <a:pt x="132" y="30"/>
                    </a:lnTo>
                    <a:lnTo>
                      <a:pt x="128" y="28"/>
                    </a:lnTo>
                    <a:lnTo>
                      <a:pt x="128" y="28"/>
                    </a:lnTo>
                    <a:lnTo>
                      <a:pt x="126" y="28"/>
                    </a:lnTo>
                    <a:lnTo>
                      <a:pt x="126" y="28"/>
                    </a:lnTo>
                    <a:lnTo>
                      <a:pt x="124" y="30"/>
                    </a:lnTo>
                    <a:lnTo>
                      <a:pt x="118" y="32"/>
                    </a:lnTo>
                    <a:lnTo>
                      <a:pt x="118" y="32"/>
                    </a:lnTo>
                    <a:lnTo>
                      <a:pt x="116" y="34"/>
                    </a:lnTo>
                    <a:lnTo>
                      <a:pt x="114" y="38"/>
                    </a:lnTo>
                    <a:lnTo>
                      <a:pt x="112" y="38"/>
                    </a:lnTo>
                    <a:lnTo>
                      <a:pt x="112" y="32"/>
                    </a:lnTo>
                    <a:lnTo>
                      <a:pt x="112" y="32"/>
                    </a:lnTo>
                    <a:lnTo>
                      <a:pt x="112" y="30"/>
                    </a:lnTo>
                    <a:lnTo>
                      <a:pt x="110" y="28"/>
                    </a:lnTo>
                    <a:lnTo>
                      <a:pt x="92" y="26"/>
                    </a:lnTo>
                    <a:lnTo>
                      <a:pt x="68" y="2"/>
                    </a:lnTo>
                    <a:lnTo>
                      <a:pt x="68" y="2"/>
                    </a:lnTo>
                    <a:lnTo>
                      <a:pt x="66" y="0"/>
                    </a:lnTo>
                    <a:lnTo>
                      <a:pt x="44" y="0"/>
                    </a:lnTo>
                    <a:lnTo>
                      <a:pt x="44" y="0"/>
                    </a:lnTo>
                    <a:lnTo>
                      <a:pt x="44" y="0"/>
                    </a:lnTo>
                    <a:lnTo>
                      <a:pt x="4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2" name="Freeform 101">
                <a:extLst>
                  <a:ext uri="{FF2B5EF4-FFF2-40B4-BE49-F238E27FC236}">
                    <a16:creationId xmlns:a16="http://schemas.microsoft.com/office/drawing/2014/main" id="{917ED7E3-B742-5383-3463-B66827CD50A8}"/>
                  </a:ext>
                </a:extLst>
              </p:cNvPr>
              <p:cNvSpPr>
                <a:spLocks/>
              </p:cNvSpPr>
              <p:nvPr/>
            </p:nvSpPr>
            <p:spPr bwMode="auto">
              <a:xfrm>
                <a:off x="2985701" y="1559710"/>
                <a:ext cx="46492" cy="0"/>
              </a:xfrm>
              <a:custGeom>
                <a:avLst/>
                <a:gdLst>
                  <a:gd name="T0" fmla="*/ 4 w 22"/>
                  <a:gd name="T1" fmla="*/ 18 w 22"/>
                  <a:gd name="T2" fmla="*/ 22 w 22"/>
                  <a:gd name="T3" fmla="*/ 12 w 22"/>
                  <a:gd name="T4" fmla="*/ 0 w 22"/>
                  <a:gd name="T5" fmla="*/ 4 w 22"/>
                  <a:gd name="T6" fmla="*/ 4 w 22"/>
                </a:gdLst>
                <a:ahLst/>
                <a:cxnLst>
                  <a:cxn ang="0">
                    <a:pos x="T0" y="0"/>
                  </a:cxn>
                  <a:cxn ang="0">
                    <a:pos x="T1" y="0"/>
                  </a:cxn>
                  <a:cxn ang="0">
                    <a:pos x="T2" y="0"/>
                  </a:cxn>
                  <a:cxn ang="0">
                    <a:pos x="T3" y="0"/>
                  </a:cxn>
                  <a:cxn ang="0">
                    <a:pos x="T4" y="0"/>
                  </a:cxn>
                  <a:cxn ang="0">
                    <a:pos x="T5" y="0"/>
                  </a:cxn>
                  <a:cxn ang="0">
                    <a:pos x="T6" y="0"/>
                  </a:cxn>
                </a:cxnLst>
                <a:rect l="0" t="0" r="r" b="b"/>
                <a:pathLst>
                  <a:path w="22">
                    <a:moveTo>
                      <a:pt x="4" y="0"/>
                    </a:moveTo>
                    <a:lnTo>
                      <a:pt x="18" y="0"/>
                    </a:lnTo>
                    <a:lnTo>
                      <a:pt x="22" y="0"/>
                    </a:lnTo>
                    <a:lnTo>
                      <a:pt x="12" y="0"/>
                    </a:lnTo>
                    <a:lnTo>
                      <a:pt x="0"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3" name="Freeform 102">
                <a:extLst>
                  <a:ext uri="{FF2B5EF4-FFF2-40B4-BE49-F238E27FC236}">
                    <a16:creationId xmlns:a16="http://schemas.microsoft.com/office/drawing/2014/main" id="{839FED17-5ED3-5720-64CF-ED3C4FE76E8D}"/>
                  </a:ext>
                </a:extLst>
              </p:cNvPr>
              <p:cNvSpPr>
                <a:spLocks/>
              </p:cNvSpPr>
              <p:nvPr/>
            </p:nvSpPr>
            <p:spPr bwMode="auto">
              <a:xfrm>
                <a:off x="2757466" y="1496311"/>
                <a:ext cx="67625" cy="33813"/>
              </a:xfrm>
              <a:custGeom>
                <a:avLst/>
                <a:gdLst>
                  <a:gd name="T0" fmla="*/ 20 w 32"/>
                  <a:gd name="T1" fmla="*/ 16 h 16"/>
                  <a:gd name="T2" fmla="*/ 20 w 32"/>
                  <a:gd name="T3" fmla="*/ 16 h 16"/>
                  <a:gd name="T4" fmla="*/ 20 w 32"/>
                  <a:gd name="T5" fmla="*/ 16 h 16"/>
                  <a:gd name="T6" fmla="*/ 16 w 32"/>
                  <a:gd name="T7" fmla="*/ 12 h 16"/>
                  <a:gd name="T8" fmla="*/ 6 w 32"/>
                  <a:gd name="T9" fmla="*/ 12 h 16"/>
                  <a:gd name="T10" fmla="*/ 6 w 32"/>
                  <a:gd name="T11" fmla="*/ 12 h 16"/>
                  <a:gd name="T12" fmla="*/ 4 w 32"/>
                  <a:gd name="T13" fmla="*/ 12 h 16"/>
                  <a:gd name="T14" fmla="*/ 0 w 32"/>
                  <a:gd name="T15" fmla="*/ 6 h 16"/>
                  <a:gd name="T16" fmla="*/ 0 w 32"/>
                  <a:gd name="T17" fmla="*/ 6 h 16"/>
                  <a:gd name="T18" fmla="*/ 0 w 32"/>
                  <a:gd name="T19" fmla="*/ 4 h 16"/>
                  <a:gd name="T20" fmla="*/ 0 w 32"/>
                  <a:gd name="T21" fmla="*/ 4 h 16"/>
                  <a:gd name="T22" fmla="*/ 0 w 32"/>
                  <a:gd name="T23" fmla="*/ 4 h 16"/>
                  <a:gd name="T24" fmla="*/ 10 w 32"/>
                  <a:gd name="T25" fmla="*/ 0 h 16"/>
                  <a:gd name="T26" fmla="*/ 20 w 32"/>
                  <a:gd name="T27" fmla="*/ 0 h 16"/>
                  <a:gd name="T28" fmla="*/ 20 w 32"/>
                  <a:gd name="T29" fmla="*/ 0 h 16"/>
                  <a:gd name="T30" fmla="*/ 22 w 32"/>
                  <a:gd name="T31" fmla="*/ 0 h 16"/>
                  <a:gd name="T32" fmla="*/ 30 w 32"/>
                  <a:gd name="T33" fmla="*/ 4 h 16"/>
                  <a:gd name="T34" fmla="*/ 30 w 32"/>
                  <a:gd name="T35" fmla="*/ 4 h 16"/>
                  <a:gd name="T36" fmla="*/ 32 w 32"/>
                  <a:gd name="T37" fmla="*/ 6 h 16"/>
                  <a:gd name="T38" fmla="*/ 32 w 32"/>
                  <a:gd name="T39" fmla="*/ 14 h 16"/>
                  <a:gd name="T40" fmla="*/ 32 w 32"/>
                  <a:gd name="T41" fmla="*/ 14 h 16"/>
                  <a:gd name="T42" fmla="*/ 30 w 32"/>
                  <a:gd name="T43" fmla="*/ 16 h 16"/>
                  <a:gd name="T44" fmla="*/ 20 w 32"/>
                  <a:gd name="T4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16">
                    <a:moveTo>
                      <a:pt x="20" y="16"/>
                    </a:moveTo>
                    <a:lnTo>
                      <a:pt x="20" y="16"/>
                    </a:lnTo>
                    <a:lnTo>
                      <a:pt x="20" y="16"/>
                    </a:lnTo>
                    <a:lnTo>
                      <a:pt x="16" y="12"/>
                    </a:lnTo>
                    <a:lnTo>
                      <a:pt x="6" y="12"/>
                    </a:lnTo>
                    <a:lnTo>
                      <a:pt x="6" y="12"/>
                    </a:lnTo>
                    <a:lnTo>
                      <a:pt x="4" y="12"/>
                    </a:lnTo>
                    <a:lnTo>
                      <a:pt x="0" y="6"/>
                    </a:lnTo>
                    <a:lnTo>
                      <a:pt x="0" y="6"/>
                    </a:lnTo>
                    <a:lnTo>
                      <a:pt x="0" y="4"/>
                    </a:lnTo>
                    <a:lnTo>
                      <a:pt x="0" y="4"/>
                    </a:lnTo>
                    <a:lnTo>
                      <a:pt x="0" y="4"/>
                    </a:lnTo>
                    <a:lnTo>
                      <a:pt x="10" y="0"/>
                    </a:lnTo>
                    <a:lnTo>
                      <a:pt x="20" y="0"/>
                    </a:lnTo>
                    <a:lnTo>
                      <a:pt x="20" y="0"/>
                    </a:lnTo>
                    <a:lnTo>
                      <a:pt x="22" y="0"/>
                    </a:lnTo>
                    <a:lnTo>
                      <a:pt x="30" y="4"/>
                    </a:lnTo>
                    <a:lnTo>
                      <a:pt x="30" y="4"/>
                    </a:lnTo>
                    <a:lnTo>
                      <a:pt x="32" y="6"/>
                    </a:lnTo>
                    <a:lnTo>
                      <a:pt x="32" y="14"/>
                    </a:lnTo>
                    <a:lnTo>
                      <a:pt x="32" y="14"/>
                    </a:lnTo>
                    <a:lnTo>
                      <a:pt x="30" y="16"/>
                    </a:lnTo>
                    <a:lnTo>
                      <a:pt x="20" y="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4" name="Freeform 103">
                <a:extLst>
                  <a:ext uri="{FF2B5EF4-FFF2-40B4-BE49-F238E27FC236}">
                    <a16:creationId xmlns:a16="http://schemas.microsoft.com/office/drawing/2014/main" id="{03AA4F05-B268-C626-764D-CF5EC80D10DB}"/>
                  </a:ext>
                </a:extLst>
              </p:cNvPr>
              <p:cNvSpPr>
                <a:spLocks noEditPoints="1"/>
              </p:cNvSpPr>
              <p:nvPr/>
            </p:nvSpPr>
            <p:spPr bwMode="auto">
              <a:xfrm>
                <a:off x="2753239" y="1492084"/>
                <a:ext cx="76078" cy="42266"/>
              </a:xfrm>
              <a:custGeom>
                <a:avLst/>
                <a:gdLst>
                  <a:gd name="T0" fmla="*/ 22 w 36"/>
                  <a:gd name="T1" fmla="*/ 4 h 20"/>
                  <a:gd name="T2" fmla="*/ 32 w 36"/>
                  <a:gd name="T3" fmla="*/ 8 h 20"/>
                  <a:gd name="T4" fmla="*/ 32 w 36"/>
                  <a:gd name="T5" fmla="*/ 16 h 20"/>
                  <a:gd name="T6" fmla="*/ 22 w 36"/>
                  <a:gd name="T7" fmla="*/ 16 h 20"/>
                  <a:gd name="T8" fmla="*/ 18 w 36"/>
                  <a:gd name="T9" fmla="*/ 12 h 20"/>
                  <a:gd name="T10" fmla="*/ 8 w 36"/>
                  <a:gd name="T11" fmla="*/ 12 h 20"/>
                  <a:gd name="T12" fmla="*/ 4 w 36"/>
                  <a:gd name="T13" fmla="*/ 8 h 20"/>
                  <a:gd name="T14" fmla="*/ 12 w 36"/>
                  <a:gd name="T15" fmla="*/ 4 h 20"/>
                  <a:gd name="T16" fmla="*/ 22 w 36"/>
                  <a:gd name="T17" fmla="*/ 4 h 20"/>
                  <a:gd name="T18" fmla="*/ 22 w 36"/>
                  <a:gd name="T19" fmla="*/ 0 h 20"/>
                  <a:gd name="T20" fmla="*/ 12 w 36"/>
                  <a:gd name="T21" fmla="*/ 0 h 20"/>
                  <a:gd name="T22" fmla="*/ 12 w 36"/>
                  <a:gd name="T23" fmla="*/ 0 h 20"/>
                  <a:gd name="T24" fmla="*/ 10 w 36"/>
                  <a:gd name="T25" fmla="*/ 0 h 20"/>
                  <a:gd name="T26" fmla="*/ 2 w 36"/>
                  <a:gd name="T27" fmla="*/ 4 h 20"/>
                  <a:gd name="T28" fmla="*/ 2 w 36"/>
                  <a:gd name="T29" fmla="*/ 4 h 20"/>
                  <a:gd name="T30" fmla="*/ 0 w 36"/>
                  <a:gd name="T31" fmla="*/ 6 h 20"/>
                  <a:gd name="T32" fmla="*/ 0 w 36"/>
                  <a:gd name="T33" fmla="*/ 6 h 20"/>
                  <a:gd name="T34" fmla="*/ 0 w 36"/>
                  <a:gd name="T35" fmla="*/ 10 h 20"/>
                  <a:gd name="T36" fmla="*/ 4 w 36"/>
                  <a:gd name="T37" fmla="*/ 16 h 20"/>
                  <a:gd name="T38" fmla="*/ 4 w 36"/>
                  <a:gd name="T39" fmla="*/ 16 h 20"/>
                  <a:gd name="T40" fmla="*/ 8 w 36"/>
                  <a:gd name="T41" fmla="*/ 16 h 20"/>
                  <a:gd name="T42" fmla="*/ 18 w 36"/>
                  <a:gd name="T43" fmla="*/ 16 h 20"/>
                  <a:gd name="T44" fmla="*/ 20 w 36"/>
                  <a:gd name="T45" fmla="*/ 18 h 20"/>
                  <a:gd name="T46" fmla="*/ 20 w 36"/>
                  <a:gd name="T47" fmla="*/ 18 h 20"/>
                  <a:gd name="T48" fmla="*/ 22 w 36"/>
                  <a:gd name="T49" fmla="*/ 20 h 20"/>
                  <a:gd name="T50" fmla="*/ 32 w 36"/>
                  <a:gd name="T51" fmla="*/ 20 h 20"/>
                  <a:gd name="T52" fmla="*/ 32 w 36"/>
                  <a:gd name="T53" fmla="*/ 20 h 20"/>
                  <a:gd name="T54" fmla="*/ 34 w 36"/>
                  <a:gd name="T55" fmla="*/ 18 h 20"/>
                  <a:gd name="T56" fmla="*/ 36 w 36"/>
                  <a:gd name="T57" fmla="*/ 16 h 20"/>
                  <a:gd name="T58" fmla="*/ 36 w 36"/>
                  <a:gd name="T59" fmla="*/ 8 h 20"/>
                  <a:gd name="T60" fmla="*/ 36 w 36"/>
                  <a:gd name="T61" fmla="*/ 8 h 20"/>
                  <a:gd name="T62" fmla="*/ 34 w 36"/>
                  <a:gd name="T63" fmla="*/ 6 h 20"/>
                  <a:gd name="T64" fmla="*/ 32 w 36"/>
                  <a:gd name="T65" fmla="*/ 4 h 20"/>
                  <a:gd name="T66" fmla="*/ 24 w 36"/>
                  <a:gd name="T67" fmla="*/ 0 h 20"/>
                  <a:gd name="T68" fmla="*/ 24 w 36"/>
                  <a:gd name="T69" fmla="*/ 0 h 20"/>
                  <a:gd name="T70" fmla="*/ 22 w 36"/>
                  <a:gd name="T71" fmla="*/ 0 h 20"/>
                  <a:gd name="T72" fmla="*/ 22 w 36"/>
                  <a:gd name="T7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20">
                    <a:moveTo>
                      <a:pt x="22" y="4"/>
                    </a:moveTo>
                    <a:lnTo>
                      <a:pt x="32" y="8"/>
                    </a:lnTo>
                    <a:lnTo>
                      <a:pt x="32" y="16"/>
                    </a:lnTo>
                    <a:lnTo>
                      <a:pt x="22" y="16"/>
                    </a:lnTo>
                    <a:lnTo>
                      <a:pt x="18" y="12"/>
                    </a:lnTo>
                    <a:lnTo>
                      <a:pt x="8" y="12"/>
                    </a:lnTo>
                    <a:lnTo>
                      <a:pt x="4" y="8"/>
                    </a:lnTo>
                    <a:lnTo>
                      <a:pt x="12" y="4"/>
                    </a:lnTo>
                    <a:lnTo>
                      <a:pt x="22" y="4"/>
                    </a:lnTo>
                    <a:close/>
                    <a:moveTo>
                      <a:pt x="22" y="0"/>
                    </a:moveTo>
                    <a:lnTo>
                      <a:pt x="12" y="0"/>
                    </a:lnTo>
                    <a:lnTo>
                      <a:pt x="12" y="0"/>
                    </a:lnTo>
                    <a:lnTo>
                      <a:pt x="10" y="0"/>
                    </a:lnTo>
                    <a:lnTo>
                      <a:pt x="2" y="4"/>
                    </a:lnTo>
                    <a:lnTo>
                      <a:pt x="2" y="4"/>
                    </a:lnTo>
                    <a:lnTo>
                      <a:pt x="0" y="6"/>
                    </a:lnTo>
                    <a:lnTo>
                      <a:pt x="0" y="6"/>
                    </a:lnTo>
                    <a:lnTo>
                      <a:pt x="0" y="10"/>
                    </a:lnTo>
                    <a:lnTo>
                      <a:pt x="4" y="16"/>
                    </a:lnTo>
                    <a:lnTo>
                      <a:pt x="4" y="16"/>
                    </a:lnTo>
                    <a:lnTo>
                      <a:pt x="8" y="16"/>
                    </a:lnTo>
                    <a:lnTo>
                      <a:pt x="18" y="16"/>
                    </a:lnTo>
                    <a:lnTo>
                      <a:pt x="20" y="18"/>
                    </a:lnTo>
                    <a:lnTo>
                      <a:pt x="20" y="18"/>
                    </a:lnTo>
                    <a:lnTo>
                      <a:pt x="22" y="20"/>
                    </a:lnTo>
                    <a:lnTo>
                      <a:pt x="32" y="20"/>
                    </a:lnTo>
                    <a:lnTo>
                      <a:pt x="32" y="20"/>
                    </a:lnTo>
                    <a:lnTo>
                      <a:pt x="34" y="18"/>
                    </a:lnTo>
                    <a:lnTo>
                      <a:pt x="36" y="16"/>
                    </a:lnTo>
                    <a:lnTo>
                      <a:pt x="36" y="8"/>
                    </a:lnTo>
                    <a:lnTo>
                      <a:pt x="36" y="8"/>
                    </a:lnTo>
                    <a:lnTo>
                      <a:pt x="34" y="6"/>
                    </a:lnTo>
                    <a:lnTo>
                      <a:pt x="32" y="4"/>
                    </a:lnTo>
                    <a:lnTo>
                      <a:pt x="24" y="0"/>
                    </a:lnTo>
                    <a:lnTo>
                      <a:pt x="24" y="0"/>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5" name="Freeform 104">
                <a:extLst>
                  <a:ext uri="{FF2B5EF4-FFF2-40B4-BE49-F238E27FC236}">
                    <a16:creationId xmlns:a16="http://schemas.microsoft.com/office/drawing/2014/main" id="{C31AAF3B-E1F9-C9EF-B5F5-8A65A10F3D3F}"/>
                  </a:ext>
                </a:extLst>
              </p:cNvPr>
              <p:cNvSpPr>
                <a:spLocks/>
              </p:cNvSpPr>
              <p:nvPr/>
            </p:nvSpPr>
            <p:spPr bwMode="auto">
              <a:xfrm>
                <a:off x="2761692" y="1500537"/>
                <a:ext cx="59172" cy="25359"/>
              </a:xfrm>
              <a:custGeom>
                <a:avLst/>
                <a:gdLst>
                  <a:gd name="T0" fmla="*/ 18 w 28"/>
                  <a:gd name="T1" fmla="*/ 0 h 12"/>
                  <a:gd name="T2" fmla="*/ 28 w 28"/>
                  <a:gd name="T3" fmla="*/ 4 h 12"/>
                  <a:gd name="T4" fmla="*/ 28 w 28"/>
                  <a:gd name="T5" fmla="*/ 12 h 12"/>
                  <a:gd name="T6" fmla="*/ 18 w 28"/>
                  <a:gd name="T7" fmla="*/ 12 h 12"/>
                  <a:gd name="T8" fmla="*/ 14 w 28"/>
                  <a:gd name="T9" fmla="*/ 8 h 12"/>
                  <a:gd name="T10" fmla="*/ 4 w 28"/>
                  <a:gd name="T11" fmla="*/ 8 h 12"/>
                  <a:gd name="T12" fmla="*/ 0 w 28"/>
                  <a:gd name="T13" fmla="*/ 4 h 12"/>
                  <a:gd name="T14" fmla="*/ 8 w 28"/>
                  <a:gd name="T15" fmla="*/ 0 h 12"/>
                  <a:gd name="T16" fmla="*/ 18 w 28"/>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
                    <a:moveTo>
                      <a:pt x="18" y="0"/>
                    </a:moveTo>
                    <a:lnTo>
                      <a:pt x="28" y="4"/>
                    </a:lnTo>
                    <a:lnTo>
                      <a:pt x="28" y="12"/>
                    </a:lnTo>
                    <a:lnTo>
                      <a:pt x="18" y="12"/>
                    </a:lnTo>
                    <a:lnTo>
                      <a:pt x="14" y="8"/>
                    </a:lnTo>
                    <a:lnTo>
                      <a:pt x="4" y="8"/>
                    </a:lnTo>
                    <a:lnTo>
                      <a:pt x="0" y="4"/>
                    </a:lnTo>
                    <a:lnTo>
                      <a:pt x="8"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6" name="Freeform 105">
                <a:extLst>
                  <a:ext uri="{FF2B5EF4-FFF2-40B4-BE49-F238E27FC236}">
                    <a16:creationId xmlns:a16="http://schemas.microsoft.com/office/drawing/2014/main" id="{568AFA2C-DC55-19A2-CC6C-D9BE1C555AD8}"/>
                  </a:ext>
                </a:extLst>
              </p:cNvPr>
              <p:cNvSpPr>
                <a:spLocks/>
              </p:cNvSpPr>
              <p:nvPr/>
            </p:nvSpPr>
            <p:spPr bwMode="auto">
              <a:xfrm>
                <a:off x="2753239" y="1492084"/>
                <a:ext cx="76078" cy="42266"/>
              </a:xfrm>
              <a:custGeom>
                <a:avLst/>
                <a:gdLst>
                  <a:gd name="T0" fmla="*/ 22 w 36"/>
                  <a:gd name="T1" fmla="*/ 0 h 20"/>
                  <a:gd name="T2" fmla="*/ 12 w 36"/>
                  <a:gd name="T3" fmla="*/ 0 h 20"/>
                  <a:gd name="T4" fmla="*/ 12 w 36"/>
                  <a:gd name="T5" fmla="*/ 0 h 20"/>
                  <a:gd name="T6" fmla="*/ 10 w 36"/>
                  <a:gd name="T7" fmla="*/ 0 h 20"/>
                  <a:gd name="T8" fmla="*/ 2 w 36"/>
                  <a:gd name="T9" fmla="*/ 4 h 20"/>
                  <a:gd name="T10" fmla="*/ 2 w 36"/>
                  <a:gd name="T11" fmla="*/ 4 h 20"/>
                  <a:gd name="T12" fmla="*/ 0 w 36"/>
                  <a:gd name="T13" fmla="*/ 6 h 20"/>
                  <a:gd name="T14" fmla="*/ 0 w 36"/>
                  <a:gd name="T15" fmla="*/ 6 h 20"/>
                  <a:gd name="T16" fmla="*/ 0 w 36"/>
                  <a:gd name="T17" fmla="*/ 10 h 20"/>
                  <a:gd name="T18" fmla="*/ 4 w 36"/>
                  <a:gd name="T19" fmla="*/ 16 h 20"/>
                  <a:gd name="T20" fmla="*/ 4 w 36"/>
                  <a:gd name="T21" fmla="*/ 16 h 20"/>
                  <a:gd name="T22" fmla="*/ 8 w 36"/>
                  <a:gd name="T23" fmla="*/ 16 h 20"/>
                  <a:gd name="T24" fmla="*/ 18 w 36"/>
                  <a:gd name="T25" fmla="*/ 16 h 20"/>
                  <a:gd name="T26" fmla="*/ 20 w 36"/>
                  <a:gd name="T27" fmla="*/ 18 h 20"/>
                  <a:gd name="T28" fmla="*/ 20 w 36"/>
                  <a:gd name="T29" fmla="*/ 18 h 20"/>
                  <a:gd name="T30" fmla="*/ 22 w 36"/>
                  <a:gd name="T31" fmla="*/ 20 h 20"/>
                  <a:gd name="T32" fmla="*/ 32 w 36"/>
                  <a:gd name="T33" fmla="*/ 20 h 20"/>
                  <a:gd name="T34" fmla="*/ 32 w 36"/>
                  <a:gd name="T35" fmla="*/ 20 h 20"/>
                  <a:gd name="T36" fmla="*/ 34 w 36"/>
                  <a:gd name="T37" fmla="*/ 18 h 20"/>
                  <a:gd name="T38" fmla="*/ 36 w 36"/>
                  <a:gd name="T39" fmla="*/ 16 h 20"/>
                  <a:gd name="T40" fmla="*/ 36 w 36"/>
                  <a:gd name="T41" fmla="*/ 8 h 20"/>
                  <a:gd name="T42" fmla="*/ 36 w 36"/>
                  <a:gd name="T43" fmla="*/ 8 h 20"/>
                  <a:gd name="T44" fmla="*/ 34 w 36"/>
                  <a:gd name="T45" fmla="*/ 6 h 20"/>
                  <a:gd name="T46" fmla="*/ 32 w 36"/>
                  <a:gd name="T47" fmla="*/ 4 h 20"/>
                  <a:gd name="T48" fmla="*/ 24 w 36"/>
                  <a:gd name="T49" fmla="*/ 0 h 20"/>
                  <a:gd name="T50" fmla="*/ 24 w 36"/>
                  <a:gd name="T51" fmla="*/ 0 h 20"/>
                  <a:gd name="T52" fmla="*/ 22 w 36"/>
                  <a:gd name="T53" fmla="*/ 0 h 20"/>
                  <a:gd name="T54" fmla="*/ 22 w 36"/>
                  <a:gd name="T5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20">
                    <a:moveTo>
                      <a:pt x="22" y="0"/>
                    </a:moveTo>
                    <a:lnTo>
                      <a:pt x="12" y="0"/>
                    </a:lnTo>
                    <a:lnTo>
                      <a:pt x="12" y="0"/>
                    </a:lnTo>
                    <a:lnTo>
                      <a:pt x="10" y="0"/>
                    </a:lnTo>
                    <a:lnTo>
                      <a:pt x="2" y="4"/>
                    </a:lnTo>
                    <a:lnTo>
                      <a:pt x="2" y="4"/>
                    </a:lnTo>
                    <a:lnTo>
                      <a:pt x="0" y="6"/>
                    </a:lnTo>
                    <a:lnTo>
                      <a:pt x="0" y="6"/>
                    </a:lnTo>
                    <a:lnTo>
                      <a:pt x="0" y="10"/>
                    </a:lnTo>
                    <a:lnTo>
                      <a:pt x="4" y="16"/>
                    </a:lnTo>
                    <a:lnTo>
                      <a:pt x="4" y="16"/>
                    </a:lnTo>
                    <a:lnTo>
                      <a:pt x="8" y="16"/>
                    </a:lnTo>
                    <a:lnTo>
                      <a:pt x="18" y="16"/>
                    </a:lnTo>
                    <a:lnTo>
                      <a:pt x="20" y="18"/>
                    </a:lnTo>
                    <a:lnTo>
                      <a:pt x="20" y="18"/>
                    </a:lnTo>
                    <a:lnTo>
                      <a:pt x="22" y="20"/>
                    </a:lnTo>
                    <a:lnTo>
                      <a:pt x="32" y="20"/>
                    </a:lnTo>
                    <a:lnTo>
                      <a:pt x="32" y="20"/>
                    </a:lnTo>
                    <a:lnTo>
                      <a:pt x="34" y="18"/>
                    </a:lnTo>
                    <a:lnTo>
                      <a:pt x="36" y="16"/>
                    </a:lnTo>
                    <a:lnTo>
                      <a:pt x="36" y="8"/>
                    </a:lnTo>
                    <a:lnTo>
                      <a:pt x="36" y="8"/>
                    </a:lnTo>
                    <a:lnTo>
                      <a:pt x="34" y="6"/>
                    </a:lnTo>
                    <a:lnTo>
                      <a:pt x="32" y="4"/>
                    </a:lnTo>
                    <a:lnTo>
                      <a:pt x="24" y="0"/>
                    </a:lnTo>
                    <a:lnTo>
                      <a:pt x="24" y="0"/>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7" name="Freeform 106">
                <a:extLst>
                  <a:ext uri="{FF2B5EF4-FFF2-40B4-BE49-F238E27FC236}">
                    <a16:creationId xmlns:a16="http://schemas.microsoft.com/office/drawing/2014/main" id="{7C138AF3-C36F-C9F2-5F00-0D12D99D5342}"/>
                  </a:ext>
                </a:extLst>
              </p:cNvPr>
              <p:cNvSpPr>
                <a:spLocks/>
              </p:cNvSpPr>
              <p:nvPr/>
            </p:nvSpPr>
            <p:spPr bwMode="auto">
              <a:xfrm>
                <a:off x="3344959" y="1902063"/>
                <a:ext cx="139477" cy="67625"/>
              </a:xfrm>
              <a:custGeom>
                <a:avLst/>
                <a:gdLst>
                  <a:gd name="T0" fmla="*/ 26 w 66"/>
                  <a:gd name="T1" fmla="*/ 32 h 32"/>
                  <a:gd name="T2" fmla="*/ 14 w 66"/>
                  <a:gd name="T3" fmla="*/ 30 h 32"/>
                  <a:gd name="T4" fmla="*/ 14 w 66"/>
                  <a:gd name="T5" fmla="*/ 30 h 32"/>
                  <a:gd name="T6" fmla="*/ 14 w 66"/>
                  <a:gd name="T7" fmla="*/ 28 h 32"/>
                  <a:gd name="T8" fmla="*/ 10 w 66"/>
                  <a:gd name="T9" fmla="*/ 18 h 32"/>
                  <a:gd name="T10" fmla="*/ 2 w 66"/>
                  <a:gd name="T11" fmla="*/ 12 h 32"/>
                  <a:gd name="T12" fmla="*/ 2 w 66"/>
                  <a:gd name="T13" fmla="*/ 12 h 32"/>
                  <a:gd name="T14" fmla="*/ 0 w 66"/>
                  <a:gd name="T15" fmla="*/ 12 h 32"/>
                  <a:gd name="T16" fmla="*/ 0 w 66"/>
                  <a:gd name="T17" fmla="*/ 2 h 32"/>
                  <a:gd name="T18" fmla="*/ 0 w 66"/>
                  <a:gd name="T19" fmla="*/ 2 h 32"/>
                  <a:gd name="T20" fmla="*/ 2 w 66"/>
                  <a:gd name="T21" fmla="*/ 0 h 32"/>
                  <a:gd name="T22" fmla="*/ 22 w 66"/>
                  <a:gd name="T23" fmla="*/ 0 h 32"/>
                  <a:gd name="T24" fmla="*/ 40 w 66"/>
                  <a:gd name="T25" fmla="*/ 2 h 32"/>
                  <a:gd name="T26" fmla="*/ 40 w 66"/>
                  <a:gd name="T27" fmla="*/ 2 h 32"/>
                  <a:gd name="T28" fmla="*/ 40 w 66"/>
                  <a:gd name="T29" fmla="*/ 2 h 32"/>
                  <a:gd name="T30" fmla="*/ 58 w 66"/>
                  <a:gd name="T31" fmla="*/ 12 h 32"/>
                  <a:gd name="T32" fmla="*/ 58 w 66"/>
                  <a:gd name="T33" fmla="*/ 12 h 32"/>
                  <a:gd name="T34" fmla="*/ 60 w 66"/>
                  <a:gd name="T35" fmla="*/ 12 h 32"/>
                  <a:gd name="T36" fmla="*/ 66 w 66"/>
                  <a:gd name="T37" fmla="*/ 22 h 32"/>
                  <a:gd name="T38" fmla="*/ 66 w 66"/>
                  <a:gd name="T39" fmla="*/ 22 h 32"/>
                  <a:gd name="T40" fmla="*/ 66 w 66"/>
                  <a:gd name="T41" fmla="*/ 24 h 32"/>
                  <a:gd name="T42" fmla="*/ 66 w 66"/>
                  <a:gd name="T43" fmla="*/ 24 h 32"/>
                  <a:gd name="T44" fmla="*/ 64 w 66"/>
                  <a:gd name="T45" fmla="*/ 26 h 32"/>
                  <a:gd name="T46" fmla="*/ 56 w 66"/>
                  <a:gd name="T47" fmla="*/ 28 h 32"/>
                  <a:gd name="T48" fmla="*/ 32 w 66"/>
                  <a:gd name="T49" fmla="*/ 28 h 32"/>
                  <a:gd name="T50" fmla="*/ 26 w 66"/>
                  <a:gd name="T51" fmla="*/ 30 h 32"/>
                  <a:gd name="T52" fmla="*/ 26 w 66"/>
                  <a:gd name="T53" fmla="*/ 30 h 32"/>
                  <a:gd name="T54" fmla="*/ 26 w 66"/>
                  <a:gd name="T55" fmla="*/ 32 h 32"/>
                  <a:gd name="T56" fmla="*/ 26 w 66"/>
                  <a:gd name="T57" fmla="*/ 32 h 32"/>
                  <a:gd name="T58" fmla="*/ 26 w 66"/>
                  <a:gd name="T59" fmla="*/ 32 h 32"/>
                  <a:gd name="T60" fmla="*/ 26 w 66"/>
                  <a:gd name="T6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 h="32">
                    <a:moveTo>
                      <a:pt x="26" y="32"/>
                    </a:moveTo>
                    <a:lnTo>
                      <a:pt x="14" y="30"/>
                    </a:lnTo>
                    <a:lnTo>
                      <a:pt x="14" y="30"/>
                    </a:lnTo>
                    <a:lnTo>
                      <a:pt x="14" y="28"/>
                    </a:lnTo>
                    <a:lnTo>
                      <a:pt x="10" y="18"/>
                    </a:lnTo>
                    <a:lnTo>
                      <a:pt x="2" y="12"/>
                    </a:lnTo>
                    <a:lnTo>
                      <a:pt x="2" y="12"/>
                    </a:lnTo>
                    <a:lnTo>
                      <a:pt x="0" y="12"/>
                    </a:lnTo>
                    <a:lnTo>
                      <a:pt x="0" y="2"/>
                    </a:lnTo>
                    <a:lnTo>
                      <a:pt x="0" y="2"/>
                    </a:lnTo>
                    <a:lnTo>
                      <a:pt x="2" y="0"/>
                    </a:lnTo>
                    <a:lnTo>
                      <a:pt x="22" y="0"/>
                    </a:lnTo>
                    <a:lnTo>
                      <a:pt x="40" y="2"/>
                    </a:lnTo>
                    <a:lnTo>
                      <a:pt x="40" y="2"/>
                    </a:lnTo>
                    <a:lnTo>
                      <a:pt x="40" y="2"/>
                    </a:lnTo>
                    <a:lnTo>
                      <a:pt x="58" y="12"/>
                    </a:lnTo>
                    <a:lnTo>
                      <a:pt x="58" y="12"/>
                    </a:lnTo>
                    <a:lnTo>
                      <a:pt x="60" y="12"/>
                    </a:lnTo>
                    <a:lnTo>
                      <a:pt x="66" y="22"/>
                    </a:lnTo>
                    <a:lnTo>
                      <a:pt x="66" y="22"/>
                    </a:lnTo>
                    <a:lnTo>
                      <a:pt x="66" y="24"/>
                    </a:lnTo>
                    <a:lnTo>
                      <a:pt x="66" y="24"/>
                    </a:lnTo>
                    <a:lnTo>
                      <a:pt x="64" y="26"/>
                    </a:lnTo>
                    <a:lnTo>
                      <a:pt x="56" y="28"/>
                    </a:lnTo>
                    <a:lnTo>
                      <a:pt x="32" y="28"/>
                    </a:lnTo>
                    <a:lnTo>
                      <a:pt x="26" y="30"/>
                    </a:lnTo>
                    <a:lnTo>
                      <a:pt x="26" y="30"/>
                    </a:lnTo>
                    <a:lnTo>
                      <a:pt x="26" y="32"/>
                    </a:lnTo>
                    <a:lnTo>
                      <a:pt x="26" y="32"/>
                    </a:lnTo>
                    <a:lnTo>
                      <a:pt x="26" y="32"/>
                    </a:lnTo>
                    <a:lnTo>
                      <a:pt x="26"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8" name="Freeform 107">
                <a:extLst>
                  <a:ext uri="{FF2B5EF4-FFF2-40B4-BE49-F238E27FC236}">
                    <a16:creationId xmlns:a16="http://schemas.microsoft.com/office/drawing/2014/main" id="{40C96364-4433-8E0C-53A2-BA9CAE002E4B}"/>
                  </a:ext>
                </a:extLst>
              </p:cNvPr>
              <p:cNvSpPr>
                <a:spLocks noEditPoints="1"/>
              </p:cNvSpPr>
              <p:nvPr/>
            </p:nvSpPr>
            <p:spPr bwMode="auto">
              <a:xfrm>
                <a:off x="3340732" y="1897836"/>
                <a:ext cx="147930" cy="76078"/>
              </a:xfrm>
              <a:custGeom>
                <a:avLst/>
                <a:gdLst>
                  <a:gd name="T0" fmla="*/ 24 w 70"/>
                  <a:gd name="T1" fmla="*/ 4 h 36"/>
                  <a:gd name="T2" fmla="*/ 42 w 70"/>
                  <a:gd name="T3" fmla="*/ 6 h 36"/>
                  <a:gd name="T4" fmla="*/ 60 w 70"/>
                  <a:gd name="T5" fmla="*/ 16 h 36"/>
                  <a:gd name="T6" fmla="*/ 66 w 70"/>
                  <a:gd name="T7" fmla="*/ 26 h 36"/>
                  <a:gd name="T8" fmla="*/ 58 w 70"/>
                  <a:gd name="T9" fmla="*/ 28 h 36"/>
                  <a:gd name="T10" fmla="*/ 46 w 70"/>
                  <a:gd name="T11" fmla="*/ 28 h 36"/>
                  <a:gd name="T12" fmla="*/ 34 w 70"/>
                  <a:gd name="T13" fmla="*/ 28 h 36"/>
                  <a:gd name="T14" fmla="*/ 28 w 70"/>
                  <a:gd name="T15" fmla="*/ 32 h 36"/>
                  <a:gd name="T16" fmla="*/ 18 w 70"/>
                  <a:gd name="T17" fmla="*/ 30 h 36"/>
                  <a:gd name="T18" fmla="*/ 14 w 70"/>
                  <a:gd name="T19" fmla="*/ 20 h 36"/>
                  <a:gd name="T20" fmla="*/ 4 w 70"/>
                  <a:gd name="T21" fmla="*/ 14 h 36"/>
                  <a:gd name="T22" fmla="*/ 4 w 70"/>
                  <a:gd name="T23" fmla="*/ 4 h 36"/>
                  <a:gd name="T24" fmla="*/ 8 w 70"/>
                  <a:gd name="T25" fmla="*/ 4 h 36"/>
                  <a:gd name="T26" fmla="*/ 24 w 70"/>
                  <a:gd name="T27" fmla="*/ 4 h 36"/>
                  <a:gd name="T28" fmla="*/ 24 w 70"/>
                  <a:gd name="T29" fmla="*/ 0 h 36"/>
                  <a:gd name="T30" fmla="*/ 8 w 70"/>
                  <a:gd name="T31" fmla="*/ 0 h 36"/>
                  <a:gd name="T32" fmla="*/ 4 w 70"/>
                  <a:gd name="T33" fmla="*/ 0 h 36"/>
                  <a:gd name="T34" fmla="*/ 4 w 70"/>
                  <a:gd name="T35" fmla="*/ 0 h 36"/>
                  <a:gd name="T36" fmla="*/ 2 w 70"/>
                  <a:gd name="T37" fmla="*/ 0 h 36"/>
                  <a:gd name="T38" fmla="*/ 0 w 70"/>
                  <a:gd name="T39" fmla="*/ 4 h 36"/>
                  <a:gd name="T40" fmla="*/ 0 w 70"/>
                  <a:gd name="T41" fmla="*/ 14 h 36"/>
                  <a:gd name="T42" fmla="*/ 0 w 70"/>
                  <a:gd name="T43" fmla="*/ 14 h 36"/>
                  <a:gd name="T44" fmla="*/ 2 w 70"/>
                  <a:gd name="T45" fmla="*/ 16 h 36"/>
                  <a:gd name="T46" fmla="*/ 10 w 70"/>
                  <a:gd name="T47" fmla="*/ 22 h 36"/>
                  <a:gd name="T48" fmla="*/ 14 w 70"/>
                  <a:gd name="T49" fmla="*/ 30 h 36"/>
                  <a:gd name="T50" fmla="*/ 14 w 70"/>
                  <a:gd name="T51" fmla="*/ 30 h 36"/>
                  <a:gd name="T52" fmla="*/ 16 w 70"/>
                  <a:gd name="T53" fmla="*/ 34 h 36"/>
                  <a:gd name="T54" fmla="*/ 26 w 70"/>
                  <a:gd name="T55" fmla="*/ 36 h 36"/>
                  <a:gd name="T56" fmla="*/ 26 w 70"/>
                  <a:gd name="T57" fmla="*/ 36 h 36"/>
                  <a:gd name="T58" fmla="*/ 28 w 70"/>
                  <a:gd name="T59" fmla="*/ 36 h 36"/>
                  <a:gd name="T60" fmla="*/ 28 w 70"/>
                  <a:gd name="T61" fmla="*/ 36 h 36"/>
                  <a:gd name="T62" fmla="*/ 30 w 70"/>
                  <a:gd name="T63" fmla="*/ 34 h 36"/>
                  <a:gd name="T64" fmla="*/ 34 w 70"/>
                  <a:gd name="T65" fmla="*/ 32 h 36"/>
                  <a:gd name="T66" fmla="*/ 46 w 70"/>
                  <a:gd name="T67" fmla="*/ 32 h 36"/>
                  <a:gd name="T68" fmla="*/ 58 w 70"/>
                  <a:gd name="T69" fmla="*/ 32 h 36"/>
                  <a:gd name="T70" fmla="*/ 58 w 70"/>
                  <a:gd name="T71" fmla="*/ 32 h 36"/>
                  <a:gd name="T72" fmla="*/ 58 w 70"/>
                  <a:gd name="T73" fmla="*/ 32 h 36"/>
                  <a:gd name="T74" fmla="*/ 68 w 70"/>
                  <a:gd name="T75" fmla="*/ 30 h 36"/>
                  <a:gd name="T76" fmla="*/ 68 w 70"/>
                  <a:gd name="T77" fmla="*/ 30 h 36"/>
                  <a:gd name="T78" fmla="*/ 70 w 70"/>
                  <a:gd name="T79" fmla="*/ 26 h 36"/>
                  <a:gd name="T80" fmla="*/ 70 w 70"/>
                  <a:gd name="T81" fmla="*/ 26 h 36"/>
                  <a:gd name="T82" fmla="*/ 70 w 70"/>
                  <a:gd name="T83" fmla="*/ 22 h 36"/>
                  <a:gd name="T84" fmla="*/ 62 w 70"/>
                  <a:gd name="T85" fmla="*/ 12 h 36"/>
                  <a:gd name="T86" fmla="*/ 62 w 70"/>
                  <a:gd name="T87" fmla="*/ 12 h 36"/>
                  <a:gd name="T88" fmla="*/ 62 w 70"/>
                  <a:gd name="T89" fmla="*/ 12 h 36"/>
                  <a:gd name="T90" fmla="*/ 44 w 70"/>
                  <a:gd name="T91" fmla="*/ 2 h 36"/>
                  <a:gd name="T92" fmla="*/ 44 w 70"/>
                  <a:gd name="T93" fmla="*/ 2 h 36"/>
                  <a:gd name="T94" fmla="*/ 42 w 70"/>
                  <a:gd name="T95" fmla="*/ 2 h 36"/>
                  <a:gd name="T96" fmla="*/ 24 w 70"/>
                  <a:gd name="T97" fmla="*/ 0 h 36"/>
                  <a:gd name="T98" fmla="*/ 24 w 70"/>
                  <a:gd name="T99" fmla="*/ 0 h 36"/>
                  <a:gd name="T100" fmla="*/ 24 w 70"/>
                  <a:gd name="T101" fmla="*/ 0 h 36"/>
                  <a:gd name="T102" fmla="*/ 24 w 70"/>
                  <a:gd name="T10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 h="36">
                    <a:moveTo>
                      <a:pt x="24" y="4"/>
                    </a:moveTo>
                    <a:lnTo>
                      <a:pt x="42" y="6"/>
                    </a:lnTo>
                    <a:lnTo>
                      <a:pt x="60" y="16"/>
                    </a:lnTo>
                    <a:lnTo>
                      <a:pt x="66" y="26"/>
                    </a:lnTo>
                    <a:lnTo>
                      <a:pt x="58" y="28"/>
                    </a:lnTo>
                    <a:lnTo>
                      <a:pt x="46" y="28"/>
                    </a:lnTo>
                    <a:lnTo>
                      <a:pt x="34" y="28"/>
                    </a:lnTo>
                    <a:lnTo>
                      <a:pt x="28" y="32"/>
                    </a:lnTo>
                    <a:lnTo>
                      <a:pt x="18" y="30"/>
                    </a:lnTo>
                    <a:lnTo>
                      <a:pt x="14" y="20"/>
                    </a:lnTo>
                    <a:lnTo>
                      <a:pt x="4" y="14"/>
                    </a:lnTo>
                    <a:lnTo>
                      <a:pt x="4" y="4"/>
                    </a:lnTo>
                    <a:lnTo>
                      <a:pt x="8" y="4"/>
                    </a:lnTo>
                    <a:lnTo>
                      <a:pt x="24" y="4"/>
                    </a:lnTo>
                    <a:close/>
                    <a:moveTo>
                      <a:pt x="24" y="0"/>
                    </a:moveTo>
                    <a:lnTo>
                      <a:pt x="8" y="0"/>
                    </a:lnTo>
                    <a:lnTo>
                      <a:pt x="4" y="0"/>
                    </a:lnTo>
                    <a:lnTo>
                      <a:pt x="4" y="0"/>
                    </a:lnTo>
                    <a:lnTo>
                      <a:pt x="2" y="0"/>
                    </a:lnTo>
                    <a:lnTo>
                      <a:pt x="0" y="4"/>
                    </a:lnTo>
                    <a:lnTo>
                      <a:pt x="0" y="14"/>
                    </a:lnTo>
                    <a:lnTo>
                      <a:pt x="0" y="14"/>
                    </a:lnTo>
                    <a:lnTo>
                      <a:pt x="2" y="16"/>
                    </a:lnTo>
                    <a:lnTo>
                      <a:pt x="10" y="22"/>
                    </a:lnTo>
                    <a:lnTo>
                      <a:pt x="14" y="30"/>
                    </a:lnTo>
                    <a:lnTo>
                      <a:pt x="14" y="30"/>
                    </a:lnTo>
                    <a:lnTo>
                      <a:pt x="16" y="34"/>
                    </a:lnTo>
                    <a:lnTo>
                      <a:pt x="26" y="36"/>
                    </a:lnTo>
                    <a:lnTo>
                      <a:pt x="26" y="36"/>
                    </a:lnTo>
                    <a:lnTo>
                      <a:pt x="28" y="36"/>
                    </a:lnTo>
                    <a:lnTo>
                      <a:pt x="28" y="36"/>
                    </a:lnTo>
                    <a:lnTo>
                      <a:pt x="30" y="34"/>
                    </a:lnTo>
                    <a:lnTo>
                      <a:pt x="34" y="32"/>
                    </a:lnTo>
                    <a:lnTo>
                      <a:pt x="46" y="32"/>
                    </a:lnTo>
                    <a:lnTo>
                      <a:pt x="58" y="32"/>
                    </a:lnTo>
                    <a:lnTo>
                      <a:pt x="58" y="32"/>
                    </a:lnTo>
                    <a:lnTo>
                      <a:pt x="58" y="32"/>
                    </a:lnTo>
                    <a:lnTo>
                      <a:pt x="68" y="30"/>
                    </a:lnTo>
                    <a:lnTo>
                      <a:pt x="68" y="30"/>
                    </a:lnTo>
                    <a:lnTo>
                      <a:pt x="70" y="26"/>
                    </a:lnTo>
                    <a:lnTo>
                      <a:pt x="70" y="26"/>
                    </a:lnTo>
                    <a:lnTo>
                      <a:pt x="70" y="22"/>
                    </a:lnTo>
                    <a:lnTo>
                      <a:pt x="62" y="12"/>
                    </a:lnTo>
                    <a:lnTo>
                      <a:pt x="62" y="12"/>
                    </a:lnTo>
                    <a:lnTo>
                      <a:pt x="62" y="12"/>
                    </a:lnTo>
                    <a:lnTo>
                      <a:pt x="44" y="2"/>
                    </a:lnTo>
                    <a:lnTo>
                      <a:pt x="44" y="2"/>
                    </a:lnTo>
                    <a:lnTo>
                      <a:pt x="42" y="2"/>
                    </a:lnTo>
                    <a:lnTo>
                      <a:pt x="24" y="0"/>
                    </a:lnTo>
                    <a:lnTo>
                      <a:pt x="24" y="0"/>
                    </a:lnTo>
                    <a:lnTo>
                      <a:pt x="24" y="0"/>
                    </a:lnTo>
                    <a:lnTo>
                      <a:pt x="2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9" name="Freeform 108">
                <a:extLst>
                  <a:ext uri="{FF2B5EF4-FFF2-40B4-BE49-F238E27FC236}">
                    <a16:creationId xmlns:a16="http://schemas.microsoft.com/office/drawing/2014/main" id="{2D01437D-1252-9BBC-D32A-D7A14FB59D35}"/>
                  </a:ext>
                </a:extLst>
              </p:cNvPr>
              <p:cNvSpPr>
                <a:spLocks/>
              </p:cNvSpPr>
              <p:nvPr/>
            </p:nvSpPr>
            <p:spPr bwMode="auto">
              <a:xfrm>
                <a:off x="3349185" y="1906289"/>
                <a:ext cx="131024" cy="59172"/>
              </a:xfrm>
              <a:custGeom>
                <a:avLst/>
                <a:gdLst>
                  <a:gd name="T0" fmla="*/ 20 w 62"/>
                  <a:gd name="T1" fmla="*/ 0 h 28"/>
                  <a:gd name="T2" fmla="*/ 38 w 62"/>
                  <a:gd name="T3" fmla="*/ 2 h 28"/>
                  <a:gd name="T4" fmla="*/ 56 w 62"/>
                  <a:gd name="T5" fmla="*/ 12 h 28"/>
                  <a:gd name="T6" fmla="*/ 62 w 62"/>
                  <a:gd name="T7" fmla="*/ 22 h 28"/>
                  <a:gd name="T8" fmla="*/ 54 w 62"/>
                  <a:gd name="T9" fmla="*/ 24 h 28"/>
                  <a:gd name="T10" fmla="*/ 42 w 62"/>
                  <a:gd name="T11" fmla="*/ 24 h 28"/>
                  <a:gd name="T12" fmla="*/ 30 w 62"/>
                  <a:gd name="T13" fmla="*/ 24 h 28"/>
                  <a:gd name="T14" fmla="*/ 24 w 62"/>
                  <a:gd name="T15" fmla="*/ 28 h 28"/>
                  <a:gd name="T16" fmla="*/ 14 w 62"/>
                  <a:gd name="T17" fmla="*/ 26 h 28"/>
                  <a:gd name="T18" fmla="*/ 10 w 62"/>
                  <a:gd name="T19" fmla="*/ 16 h 28"/>
                  <a:gd name="T20" fmla="*/ 0 w 62"/>
                  <a:gd name="T21" fmla="*/ 10 h 28"/>
                  <a:gd name="T22" fmla="*/ 0 w 62"/>
                  <a:gd name="T23" fmla="*/ 0 h 28"/>
                  <a:gd name="T24" fmla="*/ 4 w 62"/>
                  <a:gd name="T25" fmla="*/ 0 h 28"/>
                  <a:gd name="T26" fmla="*/ 20 w 62"/>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28">
                    <a:moveTo>
                      <a:pt x="20" y="0"/>
                    </a:moveTo>
                    <a:lnTo>
                      <a:pt x="38" y="2"/>
                    </a:lnTo>
                    <a:lnTo>
                      <a:pt x="56" y="12"/>
                    </a:lnTo>
                    <a:lnTo>
                      <a:pt x="62" y="22"/>
                    </a:lnTo>
                    <a:lnTo>
                      <a:pt x="54" y="24"/>
                    </a:lnTo>
                    <a:lnTo>
                      <a:pt x="42" y="24"/>
                    </a:lnTo>
                    <a:lnTo>
                      <a:pt x="30" y="24"/>
                    </a:lnTo>
                    <a:lnTo>
                      <a:pt x="24" y="28"/>
                    </a:lnTo>
                    <a:lnTo>
                      <a:pt x="14" y="26"/>
                    </a:lnTo>
                    <a:lnTo>
                      <a:pt x="10" y="16"/>
                    </a:lnTo>
                    <a:lnTo>
                      <a:pt x="0" y="10"/>
                    </a:lnTo>
                    <a:lnTo>
                      <a:pt x="0" y="0"/>
                    </a:lnTo>
                    <a:lnTo>
                      <a:pt x="4" y="0"/>
                    </a:lnTo>
                    <a:lnTo>
                      <a:pt x="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0" name="Freeform 109">
                <a:extLst>
                  <a:ext uri="{FF2B5EF4-FFF2-40B4-BE49-F238E27FC236}">
                    <a16:creationId xmlns:a16="http://schemas.microsoft.com/office/drawing/2014/main" id="{EF69BC1E-746E-C1EC-D15E-F452ECA378FC}"/>
                  </a:ext>
                </a:extLst>
              </p:cNvPr>
              <p:cNvSpPr>
                <a:spLocks/>
              </p:cNvSpPr>
              <p:nvPr/>
            </p:nvSpPr>
            <p:spPr bwMode="auto">
              <a:xfrm>
                <a:off x="3340732" y="1897836"/>
                <a:ext cx="147930" cy="76078"/>
              </a:xfrm>
              <a:custGeom>
                <a:avLst/>
                <a:gdLst>
                  <a:gd name="T0" fmla="*/ 24 w 70"/>
                  <a:gd name="T1" fmla="*/ 0 h 36"/>
                  <a:gd name="T2" fmla="*/ 8 w 70"/>
                  <a:gd name="T3" fmla="*/ 0 h 36"/>
                  <a:gd name="T4" fmla="*/ 4 w 70"/>
                  <a:gd name="T5" fmla="*/ 0 h 36"/>
                  <a:gd name="T6" fmla="*/ 4 w 70"/>
                  <a:gd name="T7" fmla="*/ 0 h 36"/>
                  <a:gd name="T8" fmla="*/ 2 w 70"/>
                  <a:gd name="T9" fmla="*/ 0 h 36"/>
                  <a:gd name="T10" fmla="*/ 0 w 70"/>
                  <a:gd name="T11" fmla="*/ 4 h 36"/>
                  <a:gd name="T12" fmla="*/ 0 w 70"/>
                  <a:gd name="T13" fmla="*/ 14 h 36"/>
                  <a:gd name="T14" fmla="*/ 0 w 70"/>
                  <a:gd name="T15" fmla="*/ 14 h 36"/>
                  <a:gd name="T16" fmla="*/ 2 w 70"/>
                  <a:gd name="T17" fmla="*/ 16 h 36"/>
                  <a:gd name="T18" fmla="*/ 10 w 70"/>
                  <a:gd name="T19" fmla="*/ 22 h 36"/>
                  <a:gd name="T20" fmla="*/ 14 w 70"/>
                  <a:gd name="T21" fmla="*/ 30 h 36"/>
                  <a:gd name="T22" fmla="*/ 14 w 70"/>
                  <a:gd name="T23" fmla="*/ 30 h 36"/>
                  <a:gd name="T24" fmla="*/ 16 w 70"/>
                  <a:gd name="T25" fmla="*/ 34 h 36"/>
                  <a:gd name="T26" fmla="*/ 26 w 70"/>
                  <a:gd name="T27" fmla="*/ 36 h 36"/>
                  <a:gd name="T28" fmla="*/ 26 w 70"/>
                  <a:gd name="T29" fmla="*/ 36 h 36"/>
                  <a:gd name="T30" fmla="*/ 28 w 70"/>
                  <a:gd name="T31" fmla="*/ 36 h 36"/>
                  <a:gd name="T32" fmla="*/ 28 w 70"/>
                  <a:gd name="T33" fmla="*/ 36 h 36"/>
                  <a:gd name="T34" fmla="*/ 30 w 70"/>
                  <a:gd name="T35" fmla="*/ 34 h 36"/>
                  <a:gd name="T36" fmla="*/ 34 w 70"/>
                  <a:gd name="T37" fmla="*/ 32 h 36"/>
                  <a:gd name="T38" fmla="*/ 46 w 70"/>
                  <a:gd name="T39" fmla="*/ 32 h 36"/>
                  <a:gd name="T40" fmla="*/ 58 w 70"/>
                  <a:gd name="T41" fmla="*/ 32 h 36"/>
                  <a:gd name="T42" fmla="*/ 58 w 70"/>
                  <a:gd name="T43" fmla="*/ 32 h 36"/>
                  <a:gd name="T44" fmla="*/ 58 w 70"/>
                  <a:gd name="T45" fmla="*/ 32 h 36"/>
                  <a:gd name="T46" fmla="*/ 68 w 70"/>
                  <a:gd name="T47" fmla="*/ 30 h 36"/>
                  <a:gd name="T48" fmla="*/ 68 w 70"/>
                  <a:gd name="T49" fmla="*/ 30 h 36"/>
                  <a:gd name="T50" fmla="*/ 70 w 70"/>
                  <a:gd name="T51" fmla="*/ 26 h 36"/>
                  <a:gd name="T52" fmla="*/ 70 w 70"/>
                  <a:gd name="T53" fmla="*/ 26 h 36"/>
                  <a:gd name="T54" fmla="*/ 70 w 70"/>
                  <a:gd name="T55" fmla="*/ 22 h 36"/>
                  <a:gd name="T56" fmla="*/ 62 w 70"/>
                  <a:gd name="T57" fmla="*/ 12 h 36"/>
                  <a:gd name="T58" fmla="*/ 62 w 70"/>
                  <a:gd name="T59" fmla="*/ 12 h 36"/>
                  <a:gd name="T60" fmla="*/ 62 w 70"/>
                  <a:gd name="T61" fmla="*/ 12 h 36"/>
                  <a:gd name="T62" fmla="*/ 44 w 70"/>
                  <a:gd name="T63" fmla="*/ 2 h 36"/>
                  <a:gd name="T64" fmla="*/ 44 w 70"/>
                  <a:gd name="T65" fmla="*/ 2 h 36"/>
                  <a:gd name="T66" fmla="*/ 42 w 70"/>
                  <a:gd name="T67" fmla="*/ 2 h 36"/>
                  <a:gd name="T68" fmla="*/ 24 w 70"/>
                  <a:gd name="T69" fmla="*/ 0 h 36"/>
                  <a:gd name="T70" fmla="*/ 24 w 70"/>
                  <a:gd name="T71" fmla="*/ 0 h 36"/>
                  <a:gd name="T72" fmla="*/ 24 w 70"/>
                  <a:gd name="T73" fmla="*/ 0 h 36"/>
                  <a:gd name="T74" fmla="*/ 24 w 70"/>
                  <a:gd name="T7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36">
                    <a:moveTo>
                      <a:pt x="24" y="0"/>
                    </a:moveTo>
                    <a:lnTo>
                      <a:pt x="8" y="0"/>
                    </a:lnTo>
                    <a:lnTo>
                      <a:pt x="4" y="0"/>
                    </a:lnTo>
                    <a:lnTo>
                      <a:pt x="4" y="0"/>
                    </a:lnTo>
                    <a:lnTo>
                      <a:pt x="2" y="0"/>
                    </a:lnTo>
                    <a:lnTo>
                      <a:pt x="0" y="4"/>
                    </a:lnTo>
                    <a:lnTo>
                      <a:pt x="0" y="14"/>
                    </a:lnTo>
                    <a:lnTo>
                      <a:pt x="0" y="14"/>
                    </a:lnTo>
                    <a:lnTo>
                      <a:pt x="2" y="16"/>
                    </a:lnTo>
                    <a:lnTo>
                      <a:pt x="10" y="22"/>
                    </a:lnTo>
                    <a:lnTo>
                      <a:pt x="14" y="30"/>
                    </a:lnTo>
                    <a:lnTo>
                      <a:pt x="14" y="30"/>
                    </a:lnTo>
                    <a:lnTo>
                      <a:pt x="16" y="34"/>
                    </a:lnTo>
                    <a:lnTo>
                      <a:pt x="26" y="36"/>
                    </a:lnTo>
                    <a:lnTo>
                      <a:pt x="26" y="36"/>
                    </a:lnTo>
                    <a:lnTo>
                      <a:pt x="28" y="36"/>
                    </a:lnTo>
                    <a:lnTo>
                      <a:pt x="28" y="36"/>
                    </a:lnTo>
                    <a:lnTo>
                      <a:pt x="30" y="34"/>
                    </a:lnTo>
                    <a:lnTo>
                      <a:pt x="34" y="32"/>
                    </a:lnTo>
                    <a:lnTo>
                      <a:pt x="46" y="32"/>
                    </a:lnTo>
                    <a:lnTo>
                      <a:pt x="58" y="32"/>
                    </a:lnTo>
                    <a:lnTo>
                      <a:pt x="58" y="32"/>
                    </a:lnTo>
                    <a:lnTo>
                      <a:pt x="58" y="32"/>
                    </a:lnTo>
                    <a:lnTo>
                      <a:pt x="68" y="30"/>
                    </a:lnTo>
                    <a:lnTo>
                      <a:pt x="68" y="30"/>
                    </a:lnTo>
                    <a:lnTo>
                      <a:pt x="70" y="26"/>
                    </a:lnTo>
                    <a:lnTo>
                      <a:pt x="70" y="26"/>
                    </a:lnTo>
                    <a:lnTo>
                      <a:pt x="70" y="22"/>
                    </a:lnTo>
                    <a:lnTo>
                      <a:pt x="62" y="12"/>
                    </a:lnTo>
                    <a:lnTo>
                      <a:pt x="62" y="12"/>
                    </a:lnTo>
                    <a:lnTo>
                      <a:pt x="62" y="12"/>
                    </a:lnTo>
                    <a:lnTo>
                      <a:pt x="44" y="2"/>
                    </a:lnTo>
                    <a:lnTo>
                      <a:pt x="44" y="2"/>
                    </a:lnTo>
                    <a:lnTo>
                      <a:pt x="42" y="2"/>
                    </a:lnTo>
                    <a:lnTo>
                      <a:pt x="24" y="0"/>
                    </a:lnTo>
                    <a:lnTo>
                      <a:pt x="24" y="0"/>
                    </a:lnTo>
                    <a:lnTo>
                      <a:pt x="24" y="0"/>
                    </a:lnTo>
                    <a:lnTo>
                      <a:pt x="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1" name="Freeform 110">
                <a:extLst>
                  <a:ext uri="{FF2B5EF4-FFF2-40B4-BE49-F238E27FC236}">
                    <a16:creationId xmlns:a16="http://schemas.microsoft.com/office/drawing/2014/main" id="{36802CF8-5C53-849F-213E-ACAE60E60483}"/>
                  </a:ext>
                </a:extLst>
              </p:cNvPr>
              <p:cNvSpPr>
                <a:spLocks/>
              </p:cNvSpPr>
              <p:nvPr/>
            </p:nvSpPr>
            <p:spPr bwMode="auto">
              <a:xfrm>
                <a:off x="3454849" y="2197923"/>
                <a:ext cx="76078" cy="67625"/>
              </a:xfrm>
              <a:custGeom>
                <a:avLst/>
                <a:gdLst>
                  <a:gd name="T0" fmla="*/ 14 w 36"/>
                  <a:gd name="T1" fmla="*/ 32 h 32"/>
                  <a:gd name="T2" fmla="*/ 14 w 36"/>
                  <a:gd name="T3" fmla="*/ 32 h 32"/>
                  <a:gd name="T4" fmla="*/ 14 w 36"/>
                  <a:gd name="T5" fmla="*/ 32 h 32"/>
                  <a:gd name="T6" fmla="*/ 0 w 36"/>
                  <a:gd name="T7" fmla="*/ 28 h 32"/>
                  <a:gd name="T8" fmla="*/ 0 w 36"/>
                  <a:gd name="T9" fmla="*/ 28 h 32"/>
                  <a:gd name="T10" fmla="*/ 0 w 36"/>
                  <a:gd name="T11" fmla="*/ 26 h 32"/>
                  <a:gd name="T12" fmla="*/ 2 w 36"/>
                  <a:gd name="T13" fmla="*/ 12 h 32"/>
                  <a:gd name="T14" fmla="*/ 6 w 36"/>
                  <a:gd name="T15" fmla="*/ 4 h 32"/>
                  <a:gd name="T16" fmla="*/ 6 w 36"/>
                  <a:gd name="T17" fmla="*/ 4 h 32"/>
                  <a:gd name="T18" fmla="*/ 6 w 36"/>
                  <a:gd name="T19" fmla="*/ 4 h 32"/>
                  <a:gd name="T20" fmla="*/ 12 w 36"/>
                  <a:gd name="T21" fmla="*/ 2 h 32"/>
                  <a:gd name="T22" fmla="*/ 24 w 36"/>
                  <a:gd name="T23" fmla="*/ 0 h 32"/>
                  <a:gd name="T24" fmla="*/ 24 w 36"/>
                  <a:gd name="T25" fmla="*/ 0 h 32"/>
                  <a:gd name="T26" fmla="*/ 24 w 36"/>
                  <a:gd name="T27" fmla="*/ 0 h 32"/>
                  <a:gd name="T28" fmla="*/ 24 w 36"/>
                  <a:gd name="T29" fmla="*/ 0 h 32"/>
                  <a:gd name="T30" fmla="*/ 24 w 36"/>
                  <a:gd name="T31" fmla="*/ 0 h 32"/>
                  <a:gd name="T32" fmla="*/ 36 w 36"/>
                  <a:gd name="T33" fmla="*/ 4 h 32"/>
                  <a:gd name="T34" fmla="*/ 36 w 36"/>
                  <a:gd name="T35" fmla="*/ 4 h 32"/>
                  <a:gd name="T36" fmla="*/ 36 w 36"/>
                  <a:gd name="T37" fmla="*/ 6 h 32"/>
                  <a:gd name="T38" fmla="*/ 36 w 36"/>
                  <a:gd name="T39" fmla="*/ 10 h 32"/>
                  <a:gd name="T40" fmla="*/ 34 w 36"/>
                  <a:gd name="T41" fmla="*/ 20 h 32"/>
                  <a:gd name="T42" fmla="*/ 34 w 36"/>
                  <a:gd name="T43" fmla="*/ 20 h 32"/>
                  <a:gd name="T44" fmla="*/ 34 w 36"/>
                  <a:gd name="T45" fmla="*/ 22 h 32"/>
                  <a:gd name="T46" fmla="*/ 26 w 36"/>
                  <a:gd name="T47" fmla="*/ 28 h 32"/>
                  <a:gd name="T48" fmla="*/ 14 w 36"/>
                  <a:gd name="T49" fmla="*/ 32 h 32"/>
                  <a:gd name="T50" fmla="*/ 14 w 36"/>
                  <a:gd name="T51" fmla="*/ 32 h 32"/>
                  <a:gd name="T52" fmla="*/ 14 w 36"/>
                  <a:gd name="T53" fmla="*/ 32 h 32"/>
                  <a:gd name="T54" fmla="*/ 14 w 36"/>
                  <a:gd name="T5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32">
                    <a:moveTo>
                      <a:pt x="14" y="32"/>
                    </a:moveTo>
                    <a:lnTo>
                      <a:pt x="14" y="32"/>
                    </a:lnTo>
                    <a:lnTo>
                      <a:pt x="14" y="32"/>
                    </a:lnTo>
                    <a:lnTo>
                      <a:pt x="0" y="28"/>
                    </a:lnTo>
                    <a:lnTo>
                      <a:pt x="0" y="28"/>
                    </a:lnTo>
                    <a:lnTo>
                      <a:pt x="0" y="26"/>
                    </a:lnTo>
                    <a:lnTo>
                      <a:pt x="2" y="12"/>
                    </a:lnTo>
                    <a:lnTo>
                      <a:pt x="6" y="4"/>
                    </a:lnTo>
                    <a:lnTo>
                      <a:pt x="6" y="4"/>
                    </a:lnTo>
                    <a:lnTo>
                      <a:pt x="6" y="4"/>
                    </a:lnTo>
                    <a:lnTo>
                      <a:pt x="12" y="2"/>
                    </a:lnTo>
                    <a:lnTo>
                      <a:pt x="24" y="0"/>
                    </a:lnTo>
                    <a:lnTo>
                      <a:pt x="24" y="0"/>
                    </a:lnTo>
                    <a:lnTo>
                      <a:pt x="24" y="0"/>
                    </a:lnTo>
                    <a:lnTo>
                      <a:pt x="24" y="0"/>
                    </a:lnTo>
                    <a:lnTo>
                      <a:pt x="24" y="0"/>
                    </a:lnTo>
                    <a:lnTo>
                      <a:pt x="36" y="4"/>
                    </a:lnTo>
                    <a:lnTo>
                      <a:pt x="36" y="4"/>
                    </a:lnTo>
                    <a:lnTo>
                      <a:pt x="36" y="6"/>
                    </a:lnTo>
                    <a:lnTo>
                      <a:pt x="36" y="10"/>
                    </a:lnTo>
                    <a:lnTo>
                      <a:pt x="34" y="20"/>
                    </a:lnTo>
                    <a:lnTo>
                      <a:pt x="34" y="20"/>
                    </a:lnTo>
                    <a:lnTo>
                      <a:pt x="34" y="22"/>
                    </a:lnTo>
                    <a:lnTo>
                      <a:pt x="26" y="28"/>
                    </a:lnTo>
                    <a:lnTo>
                      <a:pt x="14" y="32"/>
                    </a:lnTo>
                    <a:lnTo>
                      <a:pt x="14" y="32"/>
                    </a:lnTo>
                    <a:lnTo>
                      <a:pt x="14" y="32"/>
                    </a:lnTo>
                    <a:lnTo>
                      <a:pt x="14"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2" name="Freeform 111">
                <a:extLst>
                  <a:ext uri="{FF2B5EF4-FFF2-40B4-BE49-F238E27FC236}">
                    <a16:creationId xmlns:a16="http://schemas.microsoft.com/office/drawing/2014/main" id="{1FF3A5EB-0408-1540-D888-303709F8C8A3}"/>
                  </a:ext>
                </a:extLst>
              </p:cNvPr>
              <p:cNvSpPr>
                <a:spLocks noEditPoints="1"/>
              </p:cNvSpPr>
              <p:nvPr/>
            </p:nvSpPr>
            <p:spPr bwMode="auto">
              <a:xfrm>
                <a:off x="3450623" y="2193697"/>
                <a:ext cx="84531" cy="76078"/>
              </a:xfrm>
              <a:custGeom>
                <a:avLst/>
                <a:gdLst>
                  <a:gd name="T0" fmla="*/ 26 w 40"/>
                  <a:gd name="T1" fmla="*/ 4 h 36"/>
                  <a:gd name="T2" fmla="*/ 36 w 40"/>
                  <a:gd name="T3" fmla="*/ 8 h 36"/>
                  <a:gd name="T4" fmla="*/ 36 w 40"/>
                  <a:gd name="T5" fmla="*/ 12 h 36"/>
                  <a:gd name="T6" fmla="*/ 34 w 40"/>
                  <a:gd name="T7" fmla="*/ 22 h 36"/>
                  <a:gd name="T8" fmla="*/ 28 w 40"/>
                  <a:gd name="T9" fmla="*/ 28 h 36"/>
                  <a:gd name="T10" fmla="*/ 16 w 40"/>
                  <a:gd name="T11" fmla="*/ 32 h 36"/>
                  <a:gd name="T12" fmla="*/ 4 w 40"/>
                  <a:gd name="T13" fmla="*/ 28 h 36"/>
                  <a:gd name="T14" fmla="*/ 6 w 40"/>
                  <a:gd name="T15" fmla="*/ 14 h 36"/>
                  <a:gd name="T16" fmla="*/ 8 w 40"/>
                  <a:gd name="T17" fmla="*/ 8 h 36"/>
                  <a:gd name="T18" fmla="*/ 14 w 40"/>
                  <a:gd name="T19" fmla="*/ 6 h 36"/>
                  <a:gd name="T20" fmla="*/ 26 w 40"/>
                  <a:gd name="T21" fmla="*/ 4 h 36"/>
                  <a:gd name="T22" fmla="*/ 26 w 40"/>
                  <a:gd name="T23" fmla="*/ 0 h 36"/>
                  <a:gd name="T24" fmla="*/ 26 w 40"/>
                  <a:gd name="T25" fmla="*/ 0 h 36"/>
                  <a:gd name="T26" fmla="*/ 24 w 40"/>
                  <a:gd name="T27" fmla="*/ 0 h 36"/>
                  <a:gd name="T28" fmla="*/ 14 w 40"/>
                  <a:gd name="T29" fmla="*/ 2 h 36"/>
                  <a:gd name="T30" fmla="*/ 14 w 40"/>
                  <a:gd name="T31" fmla="*/ 2 h 36"/>
                  <a:gd name="T32" fmla="*/ 14 w 40"/>
                  <a:gd name="T33" fmla="*/ 2 h 36"/>
                  <a:gd name="T34" fmla="*/ 8 w 40"/>
                  <a:gd name="T35" fmla="*/ 4 h 36"/>
                  <a:gd name="T36" fmla="*/ 8 w 40"/>
                  <a:gd name="T37" fmla="*/ 4 h 36"/>
                  <a:gd name="T38" fmla="*/ 6 w 40"/>
                  <a:gd name="T39" fmla="*/ 6 h 36"/>
                  <a:gd name="T40" fmla="*/ 2 w 40"/>
                  <a:gd name="T41" fmla="*/ 12 h 36"/>
                  <a:gd name="T42" fmla="*/ 2 w 40"/>
                  <a:gd name="T43" fmla="*/ 12 h 36"/>
                  <a:gd name="T44" fmla="*/ 2 w 40"/>
                  <a:gd name="T45" fmla="*/ 14 h 36"/>
                  <a:gd name="T46" fmla="*/ 0 w 40"/>
                  <a:gd name="T47" fmla="*/ 28 h 36"/>
                  <a:gd name="T48" fmla="*/ 0 w 40"/>
                  <a:gd name="T49" fmla="*/ 28 h 36"/>
                  <a:gd name="T50" fmla="*/ 0 w 40"/>
                  <a:gd name="T51" fmla="*/ 30 h 36"/>
                  <a:gd name="T52" fmla="*/ 2 w 40"/>
                  <a:gd name="T53" fmla="*/ 32 h 36"/>
                  <a:gd name="T54" fmla="*/ 16 w 40"/>
                  <a:gd name="T55" fmla="*/ 36 h 36"/>
                  <a:gd name="T56" fmla="*/ 16 w 40"/>
                  <a:gd name="T57" fmla="*/ 36 h 36"/>
                  <a:gd name="T58" fmla="*/ 16 w 40"/>
                  <a:gd name="T59" fmla="*/ 36 h 36"/>
                  <a:gd name="T60" fmla="*/ 16 w 40"/>
                  <a:gd name="T61" fmla="*/ 36 h 36"/>
                  <a:gd name="T62" fmla="*/ 18 w 40"/>
                  <a:gd name="T63" fmla="*/ 36 h 36"/>
                  <a:gd name="T64" fmla="*/ 28 w 40"/>
                  <a:gd name="T65" fmla="*/ 32 h 36"/>
                  <a:gd name="T66" fmla="*/ 28 w 40"/>
                  <a:gd name="T67" fmla="*/ 32 h 36"/>
                  <a:gd name="T68" fmla="*/ 30 w 40"/>
                  <a:gd name="T69" fmla="*/ 30 h 36"/>
                  <a:gd name="T70" fmla="*/ 38 w 40"/>
                  <a:gd name="T71" fmla="*/ 26 h 36"/>
                  <a:gd name="T72" fmla="*/ 38 w 40"/>
                  <a:gd name="T73" fmla="*/ 26 h 36"/>
                  <a:gd name="T74" fmla="*/ 38 w 40"/>
                  <a:gd name="T75" fmla="*/ 22 h 36"/>
                  <a:gd name="T76" fmla="*/ 40 w 40"/>
                  <a:gd name="T77" fmla="*/ 14 h 36"/>
                  <a:gd name="T78" fmla="*/ 40 w 40"/>
                  <a:gd name="T79" fmla="*/ 14 h 36"/>
                  <a:gd name="T80" fmla="*/ 40 w 40"/>
                  <a:gd name="T81" fmla="*/ 12 h 36"/>
                  <a:gd name="T82" fmla="*/ 40 w 40"/>
                  <a:gd name="T83" fmla="*/ 8 h 36"/>
                  <a:gd name="T84" fmla="*/ 40 w 40"/>
                  <a:gd name="T85" fmla="*/ 8 h 36"/>
                  <a:gd name="T86" fmla="*/ 40 w 40"/>
                  <a:gd name="T87" fmla="*/ 4 h 36"/>
                  <a:gd name="T88" fmla="*/ 38 w 40"/>
                  <a:gd name="T89" fmla="*/ 4 h 36"/>
                  <a:gd name="T90" fmla="*/ 26 w 40"/>
                  <a:gd name="T91" fmla="*/ 0 h 36"/>
                  <a:gd name="T92" fmla="*/ 26 w 40"/>
                  <a:gd name="T93" fmla="*/ 0 h 36"/>
                  <a:gd name="T94" fmla="*/ 26 w 40"/>
                  <a:gd name="T95" fmla="*/ 0 h 36"/>
                  <a:gd name="T96" fmla="*/ 26 w 40"/>
                  <a:gd name="T9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 h="36">
                    <a:moveTo>
                      <a:pt x="26" y="4"/>
                    </a:moveTo>
                    <a:lnTo>
                      <a:pt x="36" y="8"/>
                    </a:lnTo>
                    <a:lnTo>
                      <a:pt x="36" y="12"/>
                    </a:lnTo>
                    <a:lnTo>
                      <a:pt x="34" y="22"/>
                    </a:lnTo>
                    <a:lnTo>
                      <a:pt x="28" y="28"/>
                    </a:lnTo>
                    <a:lnTo>
                      <a:pt x="16" y="32"/>
                    </a:lnTo>
                    <a:lnTo>
                      <a:pt x="4" y="28"/>
                    </a:lnTo>
                    <a:lnTo>
                      <a:pt x="6" y="14"/>
                    </a:lnTo>
                    <a:lnTo>
                      <a:pt x="8" y="8"/>
                    </a:lnTo>
                    <a:lnTo>
                      <a:pt x="14" y="6"/>
                    </a:lnTo>
                    <a:lnTo>
                      <a:pt x="26" y="4"/>
                    </a:lnTo>
                    <a:close/>
                    <a:moveTo>
                      <a:pt x="26" y="0"/>
                    </a:moveTo>
                    <a:lnTo>
                      <a:pt x="26" y="0"/>
                    </a:lnTo>
                    <a:lnTo>
                      <a:pt x="24" y="0"/>
                    </a:lnTo>
                    <a:lnTo>
                      <a:pt x="14" y="2"/>
                    </a:lnTo>
                    <a:lnTo>
                      <a:pt x="14" y="2"/>
                    </a:lnTo>
                    <a:lnTo>
                      <a:pt x="14" y="2"/>
                    </a:lnTo>
                    <a:lnTo>
                      <a:pt x="8" y="4"/>
                    </a:lnTo>
                    <a:lnTo>
                      <a:pt x="8" y="4"/>
                    </a:lnTo>
                    <a:lnTo>
                      <a:pt x="6" y="6"/>
                    </a:lnTo>
                    <a:lnTo>
                      <a:pt x="2" y="12"/>
                    </a:lnTo>
                    <a:lnTo>
                      <a:pt x="2" y="12"/>
                    </a:lnTo>
                    <a:lnTo>
                      <a:pt x="2" y="14"/>
                    </a:lnTo>
                    <a:lnTo>
                      <a:pt x="0" y="28"/>
                    </a:lnTo>
                    <a:lnTo>
                      <a:pt x="0" y="28"/>
                    </a:lnTo>
                    <a:lnTo>
                      <a:pt x="0" y="30"/>
                    </a:lnTo>
                    <a:lnTo>
                      <a:pt x="2" y="32"/>
                    </a:lnTo>
                    <a:lnTo>
                      <a:pt x="16" y="36"/>
                    </a:lnTo>
                    <a:lnTo>
                      <a:pt x="16" y="36"/>
                    </a:lnTo>
                    <a:lnTo>
                      <a:pt x="16" y="36"/>
                    </a:lnTo>
                    <a:lnTo>
                      <a:pt x="16" y="36"/>
                    </a:lnTo>
                    <a:lnTo>
                      <a:pt x="18" y="36"/>
                    </a:lnTo>
                    <a:lnTo>
                      <a:pt x="28" y="32"/>
                    </a:lnTo>
                    <a:lnTo>
                      <a:pt x="28" y="32"/>
                    </a:lnTo>
                    <a:lnTo>
                      <a:pt x="30" y="30"/>
                    </a:lnTo>
                    <a:lnTo>
                      <a:pt x="38" y="26"/>
                    </a:lnTo>
                    <a:lnTo>
                      <a:pt x="38" y="26"/>
                    </a:lnTo>
                    <a:lnTo>
                      <a:pt x="38" y="22"/>
                    </a:lnTo>
                    <a:lnTo>
                      <a:pt x="40" y="14"/>
                    </a:lnTo>
                    <a:lnTo>
                      <a:pt x="40" y="14"/>
                    </a:lnTo>
                    <a:lnTo>
                      <a:pt x="40" y="12"/>
                    </a:lnTo>
                    <a:lnTo>
                      <a:pt x="40" y="8"/>
                    </a:lnTo>
                    <a:lnTo>
                      <a:pt x="40" y="8"/>
                    </a:lnTo>
                    <a:lnTo>
                      <a:pt x="40" y="4"/>
                    </a:lnTo>
                    <a:lnTo>
                      <a:pt x="38" y="4"/>
                    </a:lnTo>
                    <a:lnTo>
                      <a:pt x="26" y="0"/>
                    </a:lnTo>
                    <a:lnTo>
                      <a:pt x="26" y="0"/>
                    </a:lnTo>
                    <a:lnTo>
                      <a:pt x="26" y="0"/>
                    </a:lnTo>
                    <a:lnTo>
                      <a:pt x="2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3" name="Freeform 112">
                <a:extLst>
                  <a:ext uri="{FF2B5EF4-FFF2-40B4-BE49-F238E27FC236}">
                    <a16:creationId xmlns:a16="http://schemas.microsoft.com/office/drawing/2014/main" id="{24EA3EE1-38D4-6652-7E1C-868E4BC37BD9}"/>
                  </a:ext>
                </a:extLst>
              </p:cNvPr>
              <p:cNvSpPr>
                <a:spLocks/>
              </p:cNvSpPr>
              <p:nvPr/>
            </p:nvSpPr>
            <p:spPr bwMode="auto">
              <a:xfrm>
                <a:off x="3459076" y="2202150"/>
                <a:ext cx="67625" cy="59172"/>
              </a:xfrm>
              <a:custGeom>
                <a:avLst/>
                <a:gdLst>
                  <a:gd name="T0" fmla="*/ 22 w 32"/>
                  <a:gd name="T1" fmla="*/ 0 h 28"/>
                  <a:gd name="T2" fmla="*/ 32 w 32"/>
                  <a:gd name="T3" fmla="*/ 4 h 28"/>
                  <a:gd name="T4" fmla="*/ 32 w 32"/>
                  <a:gd name="T5" fmla="*/ 8 h 28"/>
                  <a:gd name="T6" fmla="*/ 30 w 32"/>
                  <a:gd name="T7" fmla="*/ 18 h 28"/>
                  <a:gd name="T8" fmla="*/ 24 w 32"/>
                  <a:gd name="T9" fmla="*/ 24 h 28"/>
                  <a:gd name="T10" fmla="*/ 12 w 32"/>
                  <a:gd name="T11" fmla="*/ 28 h 28"/>
                  <a:gd name="T12" fmla="*/ 0 w 32"/>
                  <a:gd name="T13" fmla="*/ 24 h 28"/>
                  <a:gd name="T14" fmla="*/ 2 w 32"/>
                  <a:gd name="T15" fmla="*/ 10 h 28"/>
                  <a:gd name="T16" fmla="*/ 4 w 32"/>
                  <a:gd name="T17" fmla="*/ 4 h 28"/>
                  <a:gd name="T18" fmla="*/ 10 w 32"/>
                  <a:gd name="T19" fmla="*/ 2 h 28"/>
                  <a:gd name="T20" fmla="*/ 22 w 32"/>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8">
                    <a:moveTo>
                      <a:pt x="22" y="0"/>
                    </a:moveTo>
                    <a:lnTo>
                      <a:pt x="32" y="4"/>
                    </a:lnTo>
                    <a:lnTo>
                      <a:pt x="32" y="8"/>
                    </a:lnTo>
                    <a:lnTo>
                      <a:pt x="30" y="18"/>
                    </a:lnTo>
                    <a:lnTo>
                      <a:pt x="24" y="24"/>
                    </a:lnTo>
                    <a:lnTo>
                      <a:pt x="12" y="28"/>
                    </a:lnTo>
                    <a:lnTo>
                      <a:pt x="0" y="24"/>
                    </a:lnTo>
                    <a:lnTo>
                      <a:pt x="2" y="10"/>
                    </a:lnTo>
                    <a:lnTo>
                      <a:pt x="4" y="4"/>
                    </a:lnTo>
                    <a:lnTo>
                      <a:pt x="10" y="2"/>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4" name="Freeform 113">
                <a:extLst>
                  <a:ext uri="{FF2B5EF4-FFF2-40B4-BE49-F238E27FC236}">
                    <a16:creationId xmlns:a16="http://schemas.microsoft.com/office/drawing/2014/main" id="{696F9CFE-1C87-AA34-6F10-0B32D871EAF4}"/>
                  </a:ext>
                </a:extLst>
              </p:cNvPr>
              <p:cNvSpPr>
                <a:spLocks/>
              </p:cNvSpPr>
              <p:nvPr/>
            </p:nvSpPr>
            <p:spPr bwMode="auto">
              <a:xfrm>
                <a:off x="3450623" y="2193697"/>
                <a:ext cx="84531" cy="76078"/>
              </a:xfrm>
              <a:custGeom>
                <a:avLst/>
                <a:gdLst>
                  <a:gd name="T0" fmla="*/ 26 w 40"/>
                  <a:gd name="T1" fmla="*/ 0 h 36"/>
                  <a:gd name="T2" fmla="*/ 26 w 40"/>
                  <a:gd name="T3" fmla="*/ 0 h 36"/>
                  <a:gd name="T4" fmla="*/ 24 w 40"/>
                  <a:gd name="T5" fmla="*/ 0 h 36"/>
                  <a:gd name="T6" fmla="*/ 14 w 40"/>
                  <a:gd name="T7" fmla="*/ 2 h 36"/>
                  <a:gd name="T8" fmla="*/ 14 w 40"/>
                  <a:gd name="T9" fmla="*/ 2 h 36"/>
                  <a:gd name="T10" fmla="*/ 14 w 40"/>
                  <a:gd name="T11" fmla="*/ 2 h 36"/>
                  <a:gd name="T12" fmla="*/ 8 w 40"/>
                  <a:gd name="T13" fmla="*/ 4 h 36"/>
                  <a:gd name="T14" fmla="*/ 8 w 40"/>
                  <a:gd name="T15" fmla="*/ 4 h 36"/>
                  <a:gd name="T16" fmla="*/ 6 w 40"/>
                  <a:gd name="T17" fmla="*/ 6 h 36"/>
                  <a:gd name="T18" fmla="*/ 2 w 40"/>
                  <a:gd name="T19" fmla="*/ 12 h 36"/>
                  <a:gd name="T20" fmla="*/ 2 w 40"/>
                  <a:gd name="T21" fmla="*/ 12 h 36"/>
                  <a:gd name="T22" fmla="*/ 2 w 40"/>
                  <a:gd name="T23" fmla="*/ 14 h 36"/>
                  <a:gd name="T24" fmla="*/ 0 w 40"/>
                  <a:gd name="T25" fmla="*/ 28 h 36"/>
                  <a:gd name="T26" fmla="*/ 0 w 40"/>
                  <a:gd name="T27" fmla="*/ 28 h 36"/>
                  <a:gd name="T28" fmla="*/ 0 w 40"/>
                  <a:gd name="T29" fmla="*/ 30 h 36"/>
                  <a:gd name="T30" fmla="*/ 2 w 40"/>
                  <a:gd name="T31" fmla="*/ 32 h 36"/>
                  <a:gd name="T32" fmla="*/ 16 w 40"/>
                  <a:gd name="T33" fmla="*/ 36 h 36"/>
                  <a:gd name="T34" fmla="*/ 16 w 40"/>
                  <a:gd name="T35" fmla="*/ 36 h 36"/>
                  <a:gd name="T36" fmla="*/ 16 w 40"/>
                  <a:gd name="T37" fmla="*/ 36 h 36"/>
                  <a:gd name="T38" fmla="*/ 16 w 40"/>
                  <a:gd name="T39" fmla="*/ 36 h 36"/>
                  <a:gd name="T40" fmla="*/ 18 w 40"/>
                  <a:gd name="T41" fmla="*/ 36 h 36"/>
                  <a:gd name="T42" fmla="*/ 28 w 40"/>
                  <a:gd name="T43" fmla="*/ 32 h 36"/>
                  <a:gd name="T44" fmla="*/ 28 w 40"/>
                  <a:gd name="T45" fmla="*/ 32 h 36"/>
                  <a:gd name="T46" fmla="*/ 30 w 40"/>
                  <a:gd name="T47" fmla="*/ 30 h 36"/>
                  <a:gd name="T48" fmla="*/ 38 w 40"/>
                  <a:gd name="T49" fmla="*/ 26 h 36"/>
                  <a:gd name="T50" fmla="*/ 38 w 40"/>
                  <a:gd name="T51" fmla="*/ 26 h 36"/>
                  <a:gd name="T52" fmla="*/ 38 w 40"/>
                  <a:gd name="T53" fmla="*/ 22 h 36"/>
                  <a:gd name="T54" fmla="*/ 40 w 40"/>
                  <a:gd name="T55" fmla="*/ 14 h 36"/>
                  <a:gd name="T56" fmla="*/ 40 w 40"/>
                  <a:gd name="T57" fmla="*/ 14 h 36"/>
                  <a:gd name="T58" fmla="*/ 40 w 40"/>
                  <a:gd name="T59" fmla="*/ 12 h 36"/>
                  <a:gd name="T60" fmla="*/ 40 w 40"/>
                  <a:gd name="T61" fmla="*/ 8 h 36"/>
                  <a:gd name="T62" fmla="*/ 40 w 40"/>
                  <a:gd name="T63" fmla="*/ 8 h 36"/>
                  <a:gd name="T64" fmla="*/ 40 w 40"/>
                  <a:gd name="T65" fmla="*/ 4 h 36"/>
                  <a:gd name="T66" fmla="*/ 38 w 40"/>
                  <a:gd name="T67" fmla="*/ 4 h 36"/>
                  <a:gd name="T68" fmla="*/ 26 w 40"/>
                  <a:gd name="T69" fmla="*/ 0 h 36"/>
                  <a:gd name="T70" fmla="*/ 26 w 40"/>
                  <a:gd name="T71" fmla="*/ 0 h 36"/>
                  <a:gd name="T72" fmla="*/ 26 w 40"/>
                  <a:gd name="T73" fmla="*/ 0 h 36"/>
                  <a:gd name="T74" fmla="*/ 26 w 40"/>
                  <a:gd name="T7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 h="36">
                    <a:moveTo>
                      <a:pt x="26" y="0"/>
                    </a:moveTo>
                    <a:lnTo>
                      <a:pt x="26" y="0"/>
                    </a:lnTo>
                    <a:lnTo>
                      <a:pt x="24" y="0"/>
                    </a:lnTo>
                    <a:lnTo>
                      <a:pt x="14" y="2"/>
                    </a:lnTo>
                    <a:lnTo>
                      <a:pt x="14" y="2"/>
                    </a:lnTo>
                    <a:lnTo>
                      <a:pt x="14" y="2"/>
                    </a:lnTo>
                    <a:lnTo>
                      <a:pt x="8" y="4"/>
                    </a:lnTo>
                    <a:lnTo>
                      <a:pt x="8" y="4"/>
                    </a:lnTo>
                    <a:lnTo>
                      <a:pt x="6" y="6"/>
                    </a:lnTo>
                    <a:lnTo>
                      <a:pt x="2" y="12"/>
                    </a:lnTo>
                    <a:lnTo>
                      <a:pt x="2" y="12"/>
                    </a:lnTo>
                    <a:lnTo>
                      <a:pt x="2" y="14"/>
                    </a:lnTo>
                    <a:lnTo>
                      <a:pt x="0" y="28"/>
                    </a:lnTo>
                    <a:lnTo>
                      <a:pt x="0" y="28"/>
                    </a:lnTo>
                    <a:lnTo>
                      <a:pt x="0" y="30"/>
                    </a:lnTo>
                    <a:lnTo>
                      <a:pt x="2" y="32"/>
                    </a:lnTo>
                    <a:lnTo>
                      <a:pt x="16" y="36"/>
                    </a:lnTo>
                    <a:lnTo>
                      <a:pt x="16" y="36"/>
                    </a:lnTo>
                    <a:lnTo>
                      <a:pt x="16" y="36"/>
                    </a:lnTo>
                    <a:lnTo>
                      <a:pt x="16" y="36"/>
                    </a:lnTo>
                    <a:lnTo>
                      <a:pt x="18" y="36"/>
                    </a:lnTo>
                    <a:lnTo>
                      <a:pt x="28" y="32"/>
                    </a:lnTo>
                    <a:lnTo>
                      <a:pt x="28" y="32"/>
                    </a:lnTo>
                    <a:lnTo>
                      <a:pt x="30" y="30"/>
                    </a:lnTo>
                    <a:lnTo>
                      <a:pt x="38" y="26"/>
                    </a:lnTo>
                    <a:lnTo>
                      <a:pt x="38" y="26"/>
                    </a:lnTo>
                    <a:lnTo>
                      <a:pt x="38" y="22"/>
                    </a:lnTo>
                    <a:lnTo>
                      <a:pt x="40" y="14"/>
                    </a:lnTo>
                    <a:lnTo>
                      <a:pt x="40" y="14"/>
                    </a:lnTo>
                    <a:lnTo>
                      <a:pt x="40" y="12"/>
                    </a:lnTo>
                    <a:lnTo>
                      <a:pt x="40" y="8"/>
                    </a:lnTo>
                    <a:lnTo>
                      <a:pt x="40" y="8"/>
                    </a:lnTo>
                    <a:lnTo>
                      <a:pt x="40" y="4"/>
                    </a:lnTo>
                    <a:lnTo>
                      <a:pt x="38" y="4"/>
                    </a:lnTo>
                    <a:lnTo>
                      <a:pt x="26" y="0"/>
                    </a:lnTo>
                    <a:lnTo>
                      <a:pt x="26" y="0"/>
                    </a:lnTo>
                    <a:lnTo>
                      <a:pt x="26" y="0"/>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5" name="Freeform 114">
                <a:extLst>
                  <a:ext uri="{FF2B5EF4-FFF2-40B4-BE49-F238E27FC236}">
                    <a16:creationId xmlns:a16="http://schemas.microsoft.com/office/drawing/2014/main" id="{A1519BD2-F60C-8F31-6519-40CE2FE7BE78}"/>
                  </a:ext>
                </a:extLst>
              </p:cNvPr>
              <p:cNvSpPr>
                <a:spLocks/>
              </p:cNvSpPr>
              <p:nvPr/>
            </p:nvSpPr>
            <p:spPr bwMode="auto">
              <a:xfrm>
                <a:off x="3158990" y="2328947"/>
                <a:ext cx="207102" cy="135251"/>
              </a:xfrm>
              <a:custGeom>
                <a:avLst/>
                <a:gdLst>
                  <a:gd name="T0" fmla="*/ 22 w 98"/>
                  <a:gd name="T1" fmla="*/ 64 h 64"/>
                  <a:gd name="T2" fmla="*/ 20 w 98"/>
                  <a:gd name="T3" fmla="*/ 64 h 64"/>
                  <a:gd name="T4" fmla="*/ 22 w 98"/>
                  <a:gd name="T5" fmla="*/ 52 h 64"/>
                  <a:gd name="T6" fmla="*/ 8 w 98"/>
                  <a:gd name="T7" fmla="*/ 56 h 64"/>
                  <a:gd name="T8" fmla="*/ 6 w 98"/>
                  <a:gd name="T9" fmla="*/ 58 h 64"/>
                  <a:gd name="T10" fmla="*/ 6 w 98"/>
                  <a:gd name="T11" fmla="*/ 58 h 64"/>
                  <a:gd name="T12" fmla="*/ 6 w 98"/>
                  <a:gd name="T13" fmla="*/ 58 h 64"/>
                  <a:gd name="T14" fmla="*/ 0 w 98"/>
                  <a:gd name="T15" fmla="*/ 52 h 64"/>
                  <a:gd name="T16" fmla="*/ 4 w 98"/>
                  <a:gd name="T17" fmla="*/ 42 h 64"/>
                  <a:gd name="T18" fmla="*/ 14 w 98"/>
                  <a:gd name="T19" fmla="*/ 24 h 64"/>
                  <a:gd name="T20" fmla="*/ 14 w 98"/>
                  <a:gd name="T21" fmla="*/ 24 h 64"/>
                  <a:gd name="T22" fmla="*/ 14 w 98"/>
                  <a:gd name="T23" fmla="*/ 6 h 64"/>
                  <a:gd name="T24" fmla="*/ 16 w 98"/>
                  <a:gd name="T25" fmla="*/ 4 h 64"/>
                  <a:gd name="T26" fmla="*/ 24 w 98"/>
                  <a:gd name="T27" fmla="*/ 0 h 64"/>
                  <a:gd name="T28" fmla="*/ 36 w 98"/>
                  <a:gd name="T29" fmla="*/ 0 h 64"/>
                  <a:gd name="T30" fmla="*/ 38 w 98"/>
                  <a:gd name="T31" fmla="*/ 2 h 64"/>
                  <a:gd name="T32" fmla="*/ 40 w 98"/>
                  <a:gd name="T33" fmla="*/ 10 h 64"/>
                  <a:gd name="T34" fmla="*/ 46 w 98"/>
                  <a:gd name="T35" fmla="*/ 12 h 64"/>
                  <a:gd name="T36" fmla="*/ 50 w 98"/>
                  <a:gd name="T37" fmla="*/ 14 h 64"/>
                  <a:gd name="T38" fmla="*/ 56 w 98"/>
                  <a:gd name="T39" fmla="*/ 18 h 64"/>
                  <a:gd name="T40" fmla="*/ 56 w 98"/>
                  <a:gd name="T41" fmla="*/ 20 h 64"/>
                  <a:gd name="T42" fmla="*/ 74 w 98"/>
                  <a:gd name="T43" fmla="*/ 28 h 64"/>
                  <a:gd name="T44" fmla="*/ 76 w 98"/>
                  <a:gd name="T45" fmla="*/ 28 h 64"/>
                  <a:gd name="T46" fmla="*/ 80 w 98"/>
                  <a:gd name="T47" fmla="*/ 40 h 64"/>
                  <a:gd name="T48" fmla="*/ 96 w 98"/>
                  <a:gd name="T49" fmla="*/ 42 h 64"/>
                  <a:gd name="T50" fmla="*/ 96 w 98"/>
                  <a:gd name="T51" fmla="*/ 42 h 64"/>
                  <a:gd name="T52" fmla="*/ 98 w 98"/>
                  <a:gd name="T53" fmla="*/ 46 h 64"/>
                  <a:gd name="T54" fmla="*/ 98 w 98"/>
                  <a:gd name="T55" fmla="*/ 50 h 64"/>
                  <a:gd name="T56" fmla="*/ 96 w 98"/>
                  <a:gd name="T57" fmla="*/ 52 h 64"/>
                  <a:gd name="T58" fmla="*/ 94 w 98"/>
                  <a:gd name="T59" fmla="*/ 54 h 64"/>
                  <a:gd name="T60" fmla="*/ 94 w 98"/>
                  <a:gd name="T61" fmla="*/ 56 h 64"/>
                  <a:gd name="T62" fmla="*/ 90 w 98"/>
                  <a:gd name="T63" fmla="*/ 58 h 64"/>
                  <a:gd name="T64" fmla="*/ 88 w 98"/>
                  <a:gd name="T65" fmla="*/ 58 h 64"/>
                  <a:gd name="T66" fmla="*/ 88 w 98"/>
                  <a:gd name="T67" fmla="*/ 58 h 64"/>
                  <a:gd name="T68" fmla="*/ 74 w 98"/>
                  <a:gd name="T69" fmla="*/ 54 h 64"/>
                  <a:gd name="T70" fmla="*/ 58 w 98"/>
                  <a:gd name="T71" fmla="*/ 44 h 64"/>
                  <a:gd name="T72" fmla="*/ 54 w 98"/>
                  <a:gd name="T73" fmla="*/ 42 h 64"/>
                  <a:gd name="T74" fmla="*/ 48 w 98"/>
                  <a:gd name="T75" fmla="*/ 52 h 64"/>
                  <a:gd name="T76" fmla="*/ 38 w 98"/>
                  <a:gd name="T77" fmla="*/ 62 h 64"/>
                  <a:gd name="T78" fmla="*/ 36 w 98"/>
                  <a:gd name="T79" fmla="*/ 62 h 64"/>
                  <a:gd name="T80" fmla="*/ 22 w 98"/>
                  <a:gd name="T8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64">
                    <a:moveTo>
                      <a:pt x="22" y="64"/>
                    </a:moveTo>
                    <a:lnTo>
                      <a:pt x="22" y="64"/>
                    </a:lnTo>
                    <a:lnTo>
                      <a:pt x="20" y="64"/>
                    </a:lnTo>
                    <a:lnTo>
                      <a:pt x="20" y="64"/>
                    </a:lnTo>
                    <a:lnTo>
                      <a:pt x="20" y="62"/>
                    </a:lnTo>
                    <a:lnTo>
                      <a:pt x="22" y="52"/>
                    </a:lnTo>
                    <a:lnTo>
                      <a:pt x="12" y="52"/>
                    </a:lnTo>
                    <a:lnTo>
                      <a:pt x="8" y="56"/>
                    </a:lnTo>
                    <a:lnTo>
                      <a:pt x="8" y="56"/>
                    </a:lnTo>
                    <a:lnTo>
                      <a:pt x="6" y="58"/>
                    </a:lnTo>
                    <a:lnTo>
                      <a:pt x="6" y="58"/>
                    </a:lnTo>
                    <a:lnTo>
                      <a:pt x="6" y="58"/>
                    </a:lnTo>
                    <a:lnTo>
                      <a:pt x="6" y="58"/>
                    </a:lnTo>
                    <a:lnTo>
                      <a:pt x="6" y="58"/>
                    </a:lnTo>
                    <a:lnTo>
                      <a:pt x="0" y="52"/>
                    </a:lnTo>
                    <a:lnTo>
                      <a:pt x="0" y="52"/>
                    </a:lnTo>
                    <a:lnTo>
                      <a:pt x="0" y="50"/>
                    </a:lnTo>
                    <a:lnTo>
                      <a:pt x="4" y="42"/>
                    </a:lnTo>
                    <a:lnTo>
                      <a:pt x="14" y="34"/>
                    </a:lnTo>
                    <a:lnTo>
                      <a:pt x="14" y="24"/>
                    </a:lnTo>
                    <a:lnTo>
                      <a:pt x="14" y="24"/>
                    </a:lnTo>
                    <a:lnTo>
                      <a:pt x="14" y="24"/>
                    </a:lnTo>
                    <a:lnTo>
                      <a:pt x="14" y="20"/>
                    </a:lnTo>
                    <a:lnTo>
                      <a:pt x="14" y="6"/>
                    </a:lnTo>
                    <a:lnTo>
                      <a:pt x="14" y="6"/>
                    </a:lnTo>
                    <a:lnTo>
                      <a:pt x="16" y="4"/>
                    </a:lnTo>
                    <a:lnTo>
                      <a:pt x="24" y="0"/>
                    </a:lnTo>
                    <a:lnTo>
                      <a:pt x="24" y="0"/>
                    </a:lnTo>
                    <a:lnTo>
                      <a:pt x="26" y="0"/>
                    </a:lnTo>
                    <a:lnTo>
                      <a:pt x="36" y="0"/>
                    </a:lnTo>
                    <a:lnTo>
                      <a:pt x="36" y="0"/>
                    </a:lnTo>
                    <a:lnTo>
                      <a:pt x="38" y="2"/>
                    </a:lnTo>
                    <a:lnTo>
                      <a:pt x="38" y="8"/>
                    </a:lnTo>
                    <a:lnTo>
                      <a:pt x="40" y="10"/>
                    </a:lnTo>
                    <a:lnTo>
                      <a:pt x="46" y="12"/>
                    </a:lnTo>
                    <a:lnTo>
                      <a:pt x="46" y="12"/>
                    </a:lnTo>
                    <a:lnTo>
                      <a:pt x="48" y="12"/>
                    </a:lnTo>
                    <a:lnTo>
                      <a:pt x="50" y="14"/>
                    </a:lnTo>
                    <a:lnTo>
                      <a:pt x="52" y="18"/>
                    </a:lnTo>
                    <a:lnTo>
                      <a:pt x="56" y="18"/>
                    </a:lnTo>
                    <a:lnTo>
                      <a:pt x="56" y="18"/>
                    </a:lnTo>
                    <a:lnTo>
                      <a:pt x="56" y="20"/>
                    </a:lnTo>
                    <a:lnTo>
                      <a:pt x="62" y="26"/>
                    </a:lnTo>
                    <a:lnTo>
                      <a:pt x="74" y="28"/>
                    </a:lnTo>
                    <a:lnTo>
                      <a:pt x="74" y="28"/>
                    </a:lnTo>
                    <a:lnTo>
                      <a:pt x="76" y="28"/>
                    </a:lnTo>
                    <a:lnTo>
                      <a:pt x="78" y="34"/>
                    </a:lnTo>
                    <a:lnTo>
                      <a:pt x="80" y="40"/>
                    </a:lnTo>
                    <a:lnTo>
                      <a:pt x="86" y="40"/>
                    </a:lnTo>
                    <a:lnTo>
                      <a:pt x="96" y="42"/>
                    </a:lnTo>
                    <a:lnTo>
                      <a:pt x="96" y="42"/>
                    </a:lnTo>
                    <a:lnTo>
                      <a:pt x="96" y="42"/>
                    </a:lnTo>
                    <a:lnTo>
                      <a:pt x="98" y="46"/>
                    </a:lnTo>
                    <a:lnTo>
                      <a:pt x="98" y="46"/>
                    </a:lnTo>
                    <a:lnTo>
                      <a:pt x="98" y="46"/>
                    </a:lnTo>
                    <a:lnTo>
                      <a:pt x="98" y="50"/>
                    </a:lnTo>
                    <a:lnTo>
                      <a:pt x="98" y="50"/>
                    </a:lnTo>
                    <a:lnTo>
                      <a:pt x="96" y="52"/>
                    </a:lnTo>
                    <a:lnTo>
                      <a:pt x="96" y="52"/>
                    </a:lnTo>
                    <a:lnTo>
                      <a:pt x="94" y="54"/>
                    </a:lnTo>
                    <a:lnTo>
                      <a:pt x="94" y="54"/>
                    </a:lnTo>
                    <a:lnTo>
                      <a:pt x="94" y="56"/>
                    </a:lnTo>
                    <a:lnTo>
                      <a:pt x="90" y="56"/>
                    </a:lnTo>
                    <a:lnTo>
                      <a:pt x="90" y="58"/>
                    </a:lnTo>
                    <a:lnTo>
                      <a:pt x="90" y="58"/>
                    </a:lnTo>
                    <a:lnTo>
                      <a:pt x="88" y="58"/>
                    </a:lnTo>
                    <a:lnTo>
                      <a:pt x="88" y="58"/>
                    </a:lnTo>
                    <a:lnTo>
                      <a:pt x="88" y="58"/>
                    </a:lnTo>
                    <a:lnTo>
                      <a:pt x="78" y="56"/>
                    </a:lnTo>
                    <a:lnTo>
                      <a:pt x="74" y="54"/>
                    </a:lnTo>
                    <a:lnTo>
                      <a:pt x="66" y="48"/>
                    </a:lnTo>
                    <a:lnTo>
                      <a:pt x="58" y="44"/>
                    </a:lnTo>
                    <a:lnTo>
                      <a:pt x="56" y="40"/>
                    </a:lnTo>
                    <a:lnTo>
                      <a:pt x="54" y="42"/>
                    </a:lnTo>
                    <a:lnTo>
                      <a:pt x="54" y="44"/>
                    </a:lnTo>
                    <a:lnTo>
                      <a:pt x="48" y="52"/>
                    </a:lnTo>
                    <a:lnTo>
                      <a:pt x="38" y="62"/>
                    </a:lnTo>
                    <a:lnTo>
                      <a:pt x="38" y="62"/>
                    </a:lnTo>
                    <a:lnTo>
                      <a:pt x="36" y="62"/>
                    </a:lnTo>
                    <a:lnTo>
                      <a:pt x="36" y="62"/>
                    </a:lnTo>
                    <a:lnTo>
                      <a:pt x="22" y="64"/>
                    </a:lnTo>
                    <a:lnTo>
                      <a:pt x="22" y="6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6" name="Freeform 115">
                <a:extLst>
                  <a:ext uri="{FF2B5EF4-FFF2-40B4-BE49-F238E27FC236}">
                    <a16:creationId xmlns:a16="http://schemas.microsoft.com/office/drawing/2014/main" id="{D9E6B2B5-3622-98CA-149D-4619D8341BF4}"/>
                  </a:ext>
                </a:extLst>
              </p:cNvPr>
              <p:cNvSpPr>
                <a:spLocks noEditPoints="1"/>
              </p:cNvSpPr>
              <p:nvPr/>
            </p:nvSpPr>
            <p:spPr bwMode="auto">
              <a:xfrm>
                <a:off x="3154763" y="2324721"/>
                <a:ext cx="215555" cy="143704"/>
              </a:xfrm>
              <a:custGeom>
                <a:avLst/>
                <a:gdLst>
                  <a:gd name="T0" fmla="*/ 40 w 102"/>
                  <a:gd name="T1" fmla="*/ 14 h 68"/>
                  <a:gd name="T2" fmla="*/ 52 w 102"/>
                  <a:gd name="T3" fmla="*/ 20 h 68"/>
                  <a:gd name="T4" fmla="*/ 76 w 102"/>
                  <a:gd name="T5" fmla="*/ 32 h 68"/>
                  <a:gd name="T6" fmla="*/ 88 w 102"/>
                  <a:gd name="T7" fmla="*/ 44 h 68"/>
                  <a:gd name="T8" fmla="*/ 98 w 102"/>
                  <a:gd name="T9" fmla="*/ 52 h 68"/>
                  <a:gd name="T10" fmla="*/ 92 w 102"/>
                  <a:gd name="T11" fmla="*/ 56 h 68"/>
                  <a:gd name="T12" fmla="*/ 76 w 102"/>
                  <a:gd name="T13" fmla="*/ 54 h 68"/>
                  <a:gd name="T14" fmla="*/ 58 w 102"/>
                  <a:gd name="T15" fmla="*/ 40 h 68"/>
                  <a:gd name="T16" fmla="*/ 48 w 102"/>
                  <a:gd name="T17" fmla="*/ 52 h 68"/>
                  <a:gd name="T18" fmla="*/ 26 w 102"/>
                  <a:gd name="T19" fmla="*/ 52 h 68"/>
                  <a:gd name="T20" fmla="*/ 8 w 102"/>
                  <a:gd name="T21" fmla="*/ 58 h 68"/>
                  <a:gd name="T22" fmla="*/ 18 w 102"/>
                  <a:gd name="T23" fmla="*/ 36 h 68"/>
                  <a:gd name="T24" fmla="*/ 18 w 102"/>
                  <a:gd name="T25" fmla="*/ 18 h 68"/>
                  <a:gd name="T26" fmla="*/ 38 w 102"/>
                  <a:gd name="T27" fmla="*/ 4 h 68"/>
                  <a:gd name="T28" fmla="*/ 28 w 102"/>
                  <a:gd name="T29" fmla="*/ 0 h 68"/>
                  <a:gd name="T30" fmla="*/ 16 w 102"/>
                  <a:gd name="T31" fmla="*/ 4 h 68"/>
                  <a:gd name="T32" fmla="*/ 14 w 102"/>
                  <a:gd name="T33" fmla="*/ 22 h 68"/>
                  <a:gd name="T34" fmla="*/ 14 w 102"/>
                  <a:gd name="T35" fmla="*/ 26 h 68"/>
                  <a:gd name="T36" fmla="*/ 6 w 102"/>
                  <a:gd name="T37" fmla="*/ 42 h 68"/>
                  <a:gd name="T38" fmla="*/ 0 w 102"/>
                  <a:gd name="T39" fmla="*/ 50 h 68"/>
                  <a:gd name="T40" fmla="*/ 6 w 102"/>
                  <a:gd name="T41" fmla="*/ 60 h 68"/>
                  <a:gd name="T42" fmla="*/ 8 w 102"/>
                  <a:gd name="T43" fmla="*/ 62 h 68"/>
                  <a:gd name="T44" fmla="*/ 12 w 102"/>
                  <a:gd name="T45" fmla="*/ 60 h 68"/>
                  <a:gd name="T46" fmla="*/ 22 w 102"/>
                  <a:gd name="T47" fmla="*/ 56 h 68"/>
                  <a:gd name="T48" fmla="*/ 22 w 102"/>
                  <a:gd name="T49" fmla="*/ 68 h 68"/>
                  <a:gd name="T50" fmla="*/ 24 w 102"/>
                  <a:gd name="T51" fmla="*/ 68 h 68"/>
                  <a:gd name="T52" fmla="*/ 38 w 102"/>
                  <a:gd name="T53" fmla="*/ 66 h 68"/>
                  <a:gd name="T54" fmla="*/ 52 w 102"/>
                  <a:gd name="T55" fmla="*/ 56 h 68"/>
                  <a:gd name="T56" fmla="*/ 56 w 102"/>
                  <a:gd name="T57" fmla="*/ 48 h 68"/>
                  <a:gd name="T58" fmla="*/ 60 w 102"/>
                  <a:gd name="T59" fmla="*/ 46 h 68"/>
                  <a:gd name="T60" fmla="*/ 66 w 102"/>
                  <a:gd name="T61" fmla="*/ 52 h 68"/>
                  <a:gd name="T62" fmla="*/ 74 w 102"/>
                  <a:gd name="T63" fmla="*/ 58 h 68"/>
                  <a:gd name="T64" fmla="*/ 80 w 102"/>
                  <a:gd name="T65" fmla="*/ 60 h 68"/>
                  <a:gd name="T66" fmla="*/ 90 w 102"/>
                  <a:gd name="T67" fmla="*/ 62 h 68"/>
                  <a:gd name="T68" fmla="*/ 94 w 102"/>
                  <a:gd name="T69" fmla="*/ 60 h 68"/>
                  <a:gd name="T70" fmla="*/ 98 w 102"/>
                  <a:gd name="T71" fmla="*/ 60 h 68"/>
                  <a:gd name="T72" fmla="*/ 100 w 102"/>
                  <a:gd name="T73" fmla="*/ 56 h 68"/>
                  <a:gd name="T74" fmla="*/ 102 w 102"/>
                  <a:gd name="T75" fmla="*/ 48 h 68"/>
                  <a:gd name="T76" fmla="*/ 100 w 102"/>
                  <a:gd name="T77" fmla="*/ 44 h 68"/>
                  <a:gd name="T78" fmla="*/ 88 w 102"/>
                  <a:gd name="T79" fmla="*/ 40 h 68"/>
                  <a:gd name="T80" fmla="*/ 82 w 102"/>
                  <a:gd name="T81" fmla="*/ 40 h 68"/>
                  <a:gd name="T82" fmla="*/ 80 w 102"/>
                  <a:gd name="T83" fmla="*/ 30 h 68"/>
                  <a:gd name="T84" fmla="*/ 66 w 102"/>
                  <a:gd name="T85" fmla="*/ 26 h 68"/>
                  <a:gd name="T86" fmla="*/ 58 w 102"/>
                  <a:gd name="T87" fmla="*/ 18 h 68"/>
                  <a:gd name="T88" fmla="*/ 54 w 102"/>
                  <a:gd name="T89" fmla="*/ 16 h 68"/>
                  <a:gd name="T90" fmla="*/ 52 w 102"/>
                  <a:gd name="T91" fmla="*/ 12 h 68"/>
                  <a:gd name="T92" fmla="*/ 42 w 102"/>
                  <a:gd name="T93" fmla="*/ 10 h 68"/>
                  <a:gd name="T94" fmla="*/ 40 w 102"/>
                  <a:gd name="T9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2" h="68">
                    <a:moveTo>
                      <a:pt x="38" y="4"/>
                    </a:moveTo>
                    <a:lnTo>
                      <a:pt x="38" y="10"/>
                    </a:lnTo>
                    <a:lnTo>
                      <a:pt x="40" y="14"/>
                    </a:lnTo>
                    <a:lnTo>
                      <a:pt x="48" y="16"/>
                    </a:lnTo>
                    <a:lnTo>
                      <a:pt x="50" y="18"/>
                    </a:lnTo>
                    <a:lnTo>
                      <a:pt x="52" y="20"/>
                    </a:lnTo>
                    <a:lnTo>
                      <a:pt x="56" y="22"/>
                    </a:lnTo>
                    <a:lnTo>
                      <a:pt x="64" y="30"/>
                    </a:lnTo>
                    <a:lnTo>
                      <a:pt x="76" y="32"/>
                    </a:lnTo>
                    <a:lnTo>
                      <a:pt x="78" y="36"/>
                    </a:lnTo>
                    <a:lnTo>
                      <a:pt x="80" y="44"/>
                    </a:lnTo>
                    <a:lnTo>
                      <a:pt x="88" y="44"/>
                    </a:lnTo>
                    <a:lnTo>
                      <a:pt x="96" y="46"/>
                    </a:lnTo>
                    <a:lnTo>
                      <a:pt x="98" y="48"/>
                    </a:lnTo>
                    <a:lnTo>
                      <a:pt x="98" y="52"/>
                    </a:lnTo>
                    <a:lnTo>
                      <a:pt x="96" y="52"/>
                    </a:lnTo>
                    <a:lnTo>
                      <a:pt x="96" y="56"/>
                    </a:lnTo>
                    <a:lnTo>
                      <a:pt x="92" y="56"/>
                    </a:lnTo>
                    <a:lnTo>
                      <a:pt x="90" y="58"/>
                    </a:lnTo>
                    <a:lnTo>
                      <a:pt x="82" y="56"/>
                    </a:lnTo>
                    <a:lnTo>
                      <a:pt x="76" y="54"/>
                    </a:lnTo>
                    <a:lnTo>
                      <a:pt x="70" y="48"/>
                    </a:lnTo>
                    <a:lnTo>
                      <a:pt x="62" y="44"/>
                    </a:lnTo>
                    <a:lnTo>
                      <a:pt x="58" y="40"/>
                    </a:lnTo>
                    <a:lnTo>
                      <a:pt x="56" y="42"/>
                    </a:lnTo>
                    <a:lnTo>
                      <a:pt x="54" y="46"/>
                    </a:lnTo>
                    <a:lnTo>
                      <a:pt x="48" y="52"/>
                    </a:lnTo>
                    <a:lnTo>
                      <a:pt x="38" y="62"/>
                    </a:lnTo>
                    <a:lnTo>
                      <a:pt x="24" y="64"/>
                    </a:lnTo>
                    <a:lnTo>
                      <a:pt x="26" y="52"/>
                    </a:lnTo>
                    <a:lnTo>
                      <a:pt x="16" y="52"/>
                    </a:lnTo>
                    <a:lnTo>
                      <a:pt x="12" y="52"/>
                    </a:lnTo>
                    <a:lnTo>
                      <a:pt x="8" y="58"/>
                    </a:lnTo>
                    <a:lnTo>
                      <a:pt x="4" y="52"/>
                    </a:lnTo>
                    <a:lnTo>
                      <a:pt x="8" y="46"/>
                    </a:lnTo>
                    <a:lnTo>
                      <a:pt x="18" y="36"/>
                    </a:lnTo>
                    <a:lnTo>
                      <a:pt x="18" y="26"/>
                    </a:lnTo>
                    <a:lnTo>
                      <a:pt x="18" y="22"/>
                    </a:lnTo>
                    <a:lnTo>
                      <a:pt x="18" y="18"/>
                    </a:lnTo>
                    <a:lnTo>
                      <a:pt x="18" y="8"/>
                    </a:lnTo>
                    <a:lnTo>
                      <a:pt x="28" y="4"/>
                    </a:lnTo>
                    <a:lnTo>
                      <a:pt x="38" y="4"/>
                    </a:lnTo>
                    <a:close/>
                    <a:moveTo>
                      <a:pt x="38" y="0"/>
                    </a:moveTo>
                    <a:lnTo>
                      <a:pt x="28" y="0"/>
                    </a:lnTo>
                    <a:lnTo>
                      <a:pt x="28" y="0"/>
                    </a:lnTo>
                    <a:lnTo>
                      <a:pt x="26" y="0"/>
                    </a:lnTo>
                    <a:lnTo>
                      <a:pt x="16" y="4"/>
                    </a:lnTo>
                    <a:lnTo>
                      <a:pt x="16" y="4"/>
                    </a:lnTo>
                    <a:lnTo>
                      <a:pt x="14" y="8"/>
                    </a:lnTo>
                    <a:lnTo>
                      <a:pt x="14" y="18"/>
                    </a:lnTo>
                    <a:lnTo>
                      <a:pt x="14" y="22"/>
                    </a:lnTo>
                    <a:lnTo>
                      <a:pt x="14" y="24"/>
                    </a:lnTo>
                    <a:lnTo>
                      <a:pt x="14" y="24"/>
                    </a:lnTo>
                    <a:lnTo>
                      <a:pt x="14" y="26"/>
                    </a:lnTo>
                    <a:lnTo>
                      <a:pt x="14" y="34"/>
                    </a:lnTo>
                    <a:lnTo>
                      <a:pt x="6" y="42"/>
                    </a:lnTo>
                    <a:lnTo>
                      <a:pt x="6" y="42"/>
                    </a:lnTo>
                    <a:lnTo>
                      <a:pt x="6" y="42"/>
                    </a:lnTo>
                    <a:lnTo>
                      <a:pt x="0" y="50"/>
                    </a:lnTo>
                    <a:lnTo>
                      <a:pt x="0" y="50"/>
                    </a:lnTo>
                    <a:lnTo>
                      <a:pt x="0" y="52"/>
                    </a:lnTo>
                    <a:lnTo>
                      <a:pt x="0" y="56"/>
                    </a:lnTo>
                    <a:lnTo>
                      <a:pt x="6" y="60"/>
                    </a:lnTo>
                    <a:lnTo>
                      <a:pt x="6" y="60"/>
                    </a:lnTo>
                    <a:lnTo>
                      <a:pt x="8" y="62"/>
                    </a:lnTo>
                    <a:lnTo>
                      <a:pt x="8" y="62"/>
                    </a:lnTo>
                    <a:lnTo>
                      <a:pt x="8" y="62"/>
                    </a:lnTo>
                    <a:lnTo>
                      <a:pt x="8" y="62"/>
                    </a:lnTo>
                    <a:lnTo>
                      <a:pt x="12" y="60"/>
                    </a:lnTo>
                    <a:lnTo>
                      <a:pt x="14" y="56"/>
                    </a:lnTo>
                    <a:lnTo>
                      <a:pt x="16" y="56"/>
                    </a:lnTo>
                    <a:lnTo>
                      <a:pt x="22" y="56"/>
                    </a:lnTo>
                    <a:lnTo>
                      <a:pt x="20" y="64"/>
                    </a:lnTo>
                    <a:lnTo>
                      <a:pt x="20" y="64"/>
                    </a:lnTo>
                    <a:lnTo>
                      <a:pt x="22" y="68"/>
                    </a:lnTo>
                    <a:lnTo>
                      <a:pt x="22" y="68"/>
                    </a:lnTo>
                    <a:lnTo>
                      <a:pt x="24" y="68"/>
                    </a:lnTo>
                    <a:lnTo>
                      <a:pt x="24" y="68"/>
                    </a:lnTo>
                    <a:lnTo>
                      <a:pt x="24" y="68"/>
                    </a:lnTo>
                    <a:lnTo>
                      <a:pt x="38" y="66"/>
                    </a:lnTo>
                    <a:lnTo>
                      <a:pt x="38" y="66"/>
                    </a:lnTo>
                    <a:lnTo>
                      <a:pt x="40" y="66"/>
                    </a:lnTo>
                    <a:lnTo>
                      <a:pt x="52" y="56"/>
                    </a:lnTo>
                    <a:lnTo>
                      <a:pt x="52" y="56"/>
                    </a:lnTo>
                    <a:lnTo>
                      <a:pt x="52" y="54"/>
                    </a:lnTo>
                    <a:lnTo>
                      <a:pt x="56" y="48"/>
                    </a:lnTo>
                    <a:lnTo>
                      <a:pt x="56" y="48"/>
                    </a:lnTo>
                    <a:lnTo>
                      <a:pt x="58" y="48"/>
                    </a:lnTo>
                    <a:lnTo>
                      <a:pt x="58" y="46"/>
                    </a:lnTo>
                    <a:lnTo>
                      <a:pt x="60" y="46"/>
                    </a:lnTo>
                    <a:lnTo>
                      <a:pt x="60" y="46"/>
                    </a:lnTo>
                    <a:lnTo>
                      <a:pt x="60" y="46"/>
                    </a:lnTo>
                    <a:lnTo>
                      <a:pt x="66" y="52"/>
                    </a:lnTo>
                    <a:lnTo>
                      <a:pt x="74" y="58"/>
                    </a:lnTo>
                    <a:lnTo>
                      <a:pt x="74" y="58"/>
                    </a:lnTo>
                    <a:lnTo>
                      <a:pt x="74" y="58"/>
                    </a:lnTo>
                    <a:lnTo>
                      <a:pt x="80" y="60"/>
                    </a:lnTo>
                    <a:lnTo>
                      <a:pt x="80" y="60"/>
                    </a:lnTo>
                    <a:lnTo>
                      <a:pt x="80" y="60"/>
                    </a:lnTo>
                    <a:lnTo>
                      <a:pt x="90" y="62"/>
                    </a:lnTo>
                    <a:lnTo>
                      <a:pt x="90" y="62"/>
                    </a:lnTo>
                    <a:lnTo>
                      <a:pt x="90" y="62"/>
                    </a:lnTo>
                    <a:lnTo>
                      <a:pt x="90" y="62"/>
                    </a:lnTo>
                    <a:lnTo>
                      <a:pt x="92" y="60"/>
                    </a:lnTo>
                    <a:lnTo>
                      <a:pt x="94" y="60"/>
                    </a:lnTo>
                    <a:lnTo>
                      <a:pt x="96" y="60"/>
                    </a:lnTo>
                    <a:lnTo>
                      <a:pt x="96" y="60"/>
                    </a:lnTo>
                    <a:lnTo>
                      <a:pt x="98" y="60"/>
                    </a:lnTo>
                    <a:lnTo>
                      <a:pt x="98" y="58"/>
                    </a:lnTo>
                    <a:lnTo>
                      <a:pt x="100" y="56"/>
                    </a:lnTo>
                    <a:lnTo>
                      <a:pt x="100" y="56"/>
                    </a:lnTo>
                    <a:lnTo>
                      <a:pt x="102" y="54"/>
                    </a:lnTo>
                    <a:lnTo>
                      <a:pt x="102" y="52"/>
                    </a:lnTo>
                    <a:lnTo>
                      <a:pt x="102" y="48"/>
                    </a:lnTo>
                    <a:lnTo>
                      <a:pt x="102" y="48"/>
                    </a:lnTo>
                    <a:lnTo>
                      <a:pt x="102" y="48"/>
                    </a:lnTo>
                    <a:lnTo>
                      <a:pt x="100" y="44"/>
                    </a:lnTo>
                    <a:lnTo>
                      <a:pt x="100" y="44"/>
                    </a:lnTo>
                    <a:lnTo>
                      <a:pt x="98" y="42"/>
                    </a:lnTo>
                    <a:lnTo>
                      <a:pt x="88" y="40"/>
                    </a:lnTo>
                    <a:lnTo>
                      <a:pt x="88" y="40"/>
                    </a:lnTo>
                    <a:lnTo>
                      <a:pt x="88" y="40"/>
                    </a:lnTo>
                    <a:lnTo>
                      <a:pt x="82" y="40"/>
                    </a:lnTo>
                    <a:lnTo>
                      <a:pt x="82" y="36"/>
                    </a:lnTo>
                    <a:lnTo>
                      <a:pt x="80" y="30"/>
                    </a:lnTo>
                    <a:lnTo>
                      <a:pt x="80" y="30"/>
                    </a:lnTo>
                    <a:lnTo>
                      <a:pt x="78" y="28"/>
                    </a:lnTo>
                    <a:lnTo>
                      <a:pt x="76" y="28"/>
                    </a:lnTo>
                    <a:lnTo>
                      <a:pt x="66" y="26"/>
                    </a:lnTo>
                    <a:lnTo>
                      <a:pt x="60" y="20"/>
                    </a:lnTo>
                    <a:lnTo>
                      <a:pt x="60" y="20"/>
                    </a:lnTo>
                    <a:lnTo>
                      <a:pt x="58" y="18"/>
                    </a:lnTo>
                    <a:lnTo>
                      <a:pt x="54" y="18"/>
                    </a:lnTo>
                    <a:lnTo>
                      <a:pt x="54" y="16"/>
                    </a:lnTo>
                    <a:lnTo>
                      <a:pt x="54" y="16"/>
                    </a:lnTo>
                    <a:lnTo>
                      <a:pt x="52" y="14"/>
                    </a:lnTo>
                    <a:lnTo>
                      <a:pt x="52" y="12"/>
                    </a:lnTo>
                    <a:lnTo>
                      <a:pt x="52" y="12"/>
                    </a:lnTo>
                    <a:lnTo>
                      <a:pt x="50" y="12"/>
                    </a:lnTo>
                    <a:lnTo>
                      <a:pt x="42" y="10"/>
                    </a:lnTo>
                    <a:lnTo>
                      <a:pt x="42" y="10"/>
                    </a:lnTo>
                    <a:lnTo>
                      <a:pt x="42" y="4"/>
                    </a:lnTo>
                    <a:lnTo>
                      <a:pt x="42" y="4"/>
                    </a:lnTo>
                    <a:lnTo>
                      <a:pt x="40" y="0"/>
                    </a:lnTo>
                    <a:lnTo>
                      <a:pt x="38" y="0"/>
                    </a:lnTo>
                    <a:lnTo>
                      <a:pt x="3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7" name="Freeform 116">
                <a:extLst>
                  <a:ext uri="{FF2B5EF4-FFF2-40B4-BE49-F238E27FC236}">
                    <a16:creationId xmlns:a16="http://schemas.microsoft.com/office/drawing/2014/main" id="{21E721A4-C564-2AAE-93A2-C6470F26F589}"/>
                  </a:ext>
                </a:extLst>
              </p:cNvPr>
              <p:cNvSpPr>
                <a:spLocks/>
              </p:cNvSpPr>
              <p:nvPr/>
            </p:nvSpPr>
            <p:spPr bwMode="auto">
              <a:xfrm>
                <a:off x="3163216" y="2333174"/>
                <a:ext cx="198649" cy="126797"/>
              </a:xfrm>
              <a:custGeom>
                <a:avLst/>
                <a:gdLst>
                  <a:gd name="T0" fmla="*/ 34 w 94"/>
                  <a:gd name="T1" fmla="*/ 0 h 60"/>
                  <a:gd name="T2" fmla="*/ 34 w 94"/>
                  <a:gd name="T3" fmla="*/ 6 h 60"/>
                  <a:gd name="T4" fmla="*/ 36 w 94"/>
                  <a:gd name="T5" fmla="*/ 10 h 60"/>
                  <a:gd name="T6" fmla="*/ 44 w 94"/>
                  <a:gd name="T7" fmla="*/ 12 h 60"/>
                  <a:gd name="T8" fmla="*/ 46 w 94"/>
                  <a:gd name="T9" fmla="*/ 14 h 60"/>
                  <a:gd name="T10" fmla="*/ 48 w 94"/>
                  <a:gd name="T11" fmla="*/ 16 h 60"/>
                  <a:gd name="T12" fmla="*/ 52 w 94"/>
                  <a:gd name="T13" fmla="*/ 18 h 60"/>
                  <a:gd name="T14" fmla="*/ 60 w 94"/>
                  <a:gd name="T15" fmla="*/ 26 h 60"/>
                  <a:gd name="T16" fmla="*/ 72 w 94"/>
                  <a:gd name="T17" fmla="*/ 28 h 60"/>
                  <a:gd name="T18" fmla="*/ 74 w 94"/>
                  <a:gd name="T19" fmla="*/ 32 h 60"/>
                  <a:gd name="T20" fmla="*/ 76 w 94"/>
                  <a:gd name="T21" fmla="*/ 40 h 60"/>
                  <a:gd name="T22" fmla="*/ 84 w 94"/>
                  <a:gd name="T23" fmla="*/ 40 h 60"/>
                  <a:gd name="T24" fmla="*/ 92 w 94"/>
                  <a:gd name="T25" fmla="*/ 42 h 60"/>
                  <a:gd name="T26" fmla="*/ 94 w 94"/>
                  <a:gd name="T27" fmla="*/ 44 h 60"/>
                  <a:gd name="T28" fmla="*/ 94 w 94"/>
                  <a:gd name="T29" fmla="*/ 48 h 60"/>
                  <a:gd name="T30" fmla="*/ 92 w 94"/>
                  <a:gd name="T31" fmla="*/ 48 h 60"/>
                  <a:gd name="T32" fmla="*/ 92 w 94"/>
                  <a:gd name="T33" fmla="*/ 52 h 60"/>
                  <a:gd name="T34" fmla="*/ 88 w 94"/>
                  <a:gd name="T35" fmla="*/ 52 h 60"/>
                  <a:gd name="T36" fmla="*/ 86 w 94"/>
                  <a:gd name="T37" fmla="*/ 54 h 60"/>
                  <a:gd name="T38" fmla="*/ 78 w 94"/>
                  <a:gd name="T39" fmla="*/ 52 h 60"/>
                  <a:gd name="T40" fmla="*/ 72 w 94"/>
                  <a:gd name="T41" fmla="*/ 50 h 60"/>
                  <a:gd name="T42" fmla="*/ 66 w 94"/>
                  <a:gd name="T43" fmla="*/ 44 h 60"/>
                  <a:gd name="T44" fmla="*/ 58 w 94"/>
                  <a:gd name="T45" fmla="*/ 40 h 60"/>
                  <a:gd name="T46" fmla="*/ 54 w 94"/>
                  <a:gd name="T47" fmla="*/ 36 h 60"/>
                  <a:gd name="T48" fmla="*/ 52 w 94"/>
                  <a:gd name="T49" fmla="*/ 38 h 60"/>
                  <a:gd name="T50" fmla="*/ 50 w 94"/>
                  <a:gd name="T51" fmla="*/ 42 h 60"/>
                  <a:gd name="T52" fmla="*/ 44 w 94"/>
                  <a:gd name="T53" fmla="*/ 48 h 60"/>
                  <a:gd name="T54" fmla="*/ 34 w 94"/>
                  <a:gd name="T55" fmla="*/ 58 h 60"/>
                  <a:gd name="T56" fmla="*/ 20 w 94"/>
                  <a:gd name="T57" fmla="*/ 60 h 60"/>
                  <a:gd name="T58" fmla="*/ 22 w 94"/>
                  <a:gd name="T59" fmla="*/ 48 h 60"/>
                  <a:gd name="T60" fmla="*/ 12 w 94"/>
                  <a:gd name="T61" fmla="*/ 48 h 60"/>
                  <a:gd name="T62" fmla="*/ 8 w 94"/>
                  <a:gd name="T63" fmla="*/ 48 h 60"/>
                  <a:gd name="T64" fmla="*/ 4 w 94"/>
                  <a:gd name="T65" fmla="*/ 54 h 60"/>
                  <a:gd name="T66" fmla="*/ 0 w 94"/>
                  <a:gd name="T67" fmla="*/ 48 h 60"/>
                  <a:gd name="T68" fmla="*/ 4 w 94"/>
                  <a:gd name="T69" fmla="*/ 42 h 60"/>
                  <a:gd name="T70" fmla="*/ 14 w 94"/>
                  <a:gd name="T71" fmla="*/ 32 h 60"/>
                  <a:gd name="T72" fmla="*/ 14 w 94"/>
                  <a:gd name="T73" fmla="*/ 22 h 60"/>
                  <a:gd name="T74" fmla="*/ 14 w 94"/>
                  <a:gd name="T75" fmla="*/ 18 h 60"/>
                  <a:gd name="T76" fmla="*/ 14 w 94"/>
                  <a:gd name="T77" fmla="*/ 14 h 60"/>
                  <a:gd name="T78" fmla="*/ 14 w 94"/>
                  <a:gd name="T79" fmla="*/ 4 h 60"/>
                  <a:gd name="T80" fmla="*/ 24 w 94"/>
                  <a:gd name="T81" fmla="*/ 0 h 60"/>
                  <a:gd name="T82" fmla="*/ 34 w 94"/>
                  <a:gd name="T8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60">
                    <a:moveTo>
                      <a:pt x="34" y="0"/>
                    </a:moveTo>
                    <a:lnTo>
                      <a:pt x="34" y="6"/>
                    </a:lnTo>
                    <a:lnTo>
                      <a:pt x="36" y="10"/>
                    </a:lnTo>
                    <a:lnTo>
                      <a:pt x="44" y="12"/>
                    </a:lnTo>
                    <a:lnTo>
                      <a:pt x="46" y="14"/>
                    </a:lnTo>
                    <a:lnTo>
                      <a:pt x="48" y="16"/>
                    </a:lnTo>
                    <a:lnTo>
                      <a:pt x="52" y="18"/>
                    </a:lnTo>
                    <a:lnTo>
                      <a:pt x="60" y="26"/>
                    </a:lnTo>
                    <a:lnTo>
                      <a:pt x="72" y="28"/>
                    </a:lnTo>
                    <a:lnTo>
                      <a:pt x="74" y="32"/>
                    </a:lnTo>
                    <a:lnTo>
                      <a:pt x="76" y="40"/>
                    </a:lnTo>
                    <a:lnTo>
                      <a:pt x="84" y="40"/>
                    </a:lnTo>
                    <a:lnTo>
                      <a:pt x="92" y="42"/>
                    </a:lnTo>
                    <a:lnTo>
                      <a:pt x="94" y="44"/>
                    </a:lnTo>
                    <a:lnTo>
                      <a:pt x="94" y="48"/>
                    </a:lnTo>
                    <a:lnTo>
                      <a:pt x="92" y="48"/>
                    </a:lnTo>
                    <a:lnTo>
                      <a:pt x="92" y="52"/>
                    </a:lnTo>
                    <a:lnTo>
                      <a:pt x="88" y="52"/>
                    </a:lnTo>
                    <a:lnTo>
                      <a:pt x="86" y="54"/>
                    </a:lnTo>
                    <a:lnTo>
                      <a:pt x="78" y="52"/>
                    </a:lnTo>
                    <a:lnTo>
                      <a:pt x="72" y="50"/>
                    </a:lnTo>
                    <a:lnTo>
                      <a:pt x="66" y="44"/>
                    </a:lnTo>
                    <a:lnTo>
                      <a:pt x="58" y="40"/>
                    </a:lnTo>
                    <a:lnTo>
                      <a:pt x="54" y="36"/>
                    </a:lnTo>
                    <a:lnTo>
                      <a:pt x="52" y="38"/>
                    </a:lnTo>
                    <a:lnTo>
                      <a:pt x="50" y="42"/>
                    </a:lnTo>
                    <a:lnTo>
                      <a:pt x="44" y="48"/>
                    </a:lnTo>
                    <a:lnTo>
                      <a:pt x="34" y="58"/>
                    </a:lnTo>
                    <a:lnTo>
                      <a:pt x="20" y="60"/>
                    </a:lnTo>
                    <a:lnTo>
                      <a:pt x="22" y="48"/>
                    </a:lnTo>
                    <a:lnTo>
                      <a:pt x="12" y="48"/>
                    </a:lnTo>
                    <a:lnTo>
                      <a:pt x="8" y="48"/>
                    </a:lnTo>
                    <a:lnTo>
                      <a:pt x="4" y="54"/>
                    </a:lnTo>
                    <a:lnTo>
                      <a:pt x="0" y="48"/>
                    </a:lnTo>
                    <a:lnTo>
                      <a:pt x="4" y="42"/>
                    </a:lnTo>
                    <a:lnTo>
                      <a:pt x="14" y="32"/>
                    </a:lnTo>
                    <a:lnTo>
                      <a:pt x="14" y="22"/>
                    </a:lnTo>
                    <a:lnTo>
                      <a:pt x="14" y="18"/>
                    </a:lnTo>
                    <a:lnTo>
                      <a:pt x="14" y="14"/>
                    </a:lnTo>
                    <a:lnTo>
                      <a:pt x="14" y="4"/>
                    </a:lnTo>
                    <a:lnTo>
                      <a:pt x="24" y="0"/>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8" name="Freeform 117">
                <a:extLst>
                  <a:ext uri="{FF2B5EF4-FFF2-40B4-BE49-F238E27FC236}">
                    <a16:creationId xmlns:a16="http://schemas.microsoft.com/office/drawing/2014/main" id="{483A3A87-AA63-90BF-C7B9-44F728C13536}"/>
                  </a:ext>
                </a:extLst>
              </p:cNvPr>
              <p:cNvSpPr>
                <a:spLocks/>
              </p:cNvSpPr>
              <p:nvPr/>
            </p:nvSpPr>
            <p:spPr bwMode="auto">
              <a:xfrm>
                <a:off x="3154763" y="2324721"/>
                <a:ext cx="215555" cy="143704"/>
              </a:xfrm>
              <a:custGeom>
                <a:avLst/>
                <a:gdLst>
                  <a:gd name="T0" fmla="*/ 28 w 102"/>
                  <a:gd name="T1" fmla="*/ 0 h 68"/>
                  <a:gd name="T2" fmla="*/ 26 w 102"/>
                  <a:gd name="T3" fmla="*/ 0 h 68"/>
                  <a:gd name="T4" fmla="*/ 16 w 102"/>
                  <a:gd name="T5" fmla="*/ 4 h 68"/>
                  <a:gd name="T6" fmla="*/ 14 w 102"/>
                  <a:gd name="T7" fmla="*/ 18 h 68"/>
                  <a:gd name="T8" fmla="*/ 14 w 102"/>
                  <a:gd name="T9" fmla="*/ 24 h 68"/>
                  <a:gd name="T10" fmla="*/ 14 w 102"/>
                  <a:gd name="T11" fmla="*/ 26 h 68"/>
                  <a:gd name="T12" fmla="*/ 6 w 102"/>
                  <a:gd name="T13" fmla="*/ 42 h 68"/>
                  <a:gd name="T14" fmla="*/ 6 w 102"/>
                  <a:gd name="T15" fmla="*/ 42 h 68"/>
                  <a:gd name="T16" fmla="*/ 0 w 102"/>
                  <a:gd name="T17" fmla="*/ 50 h 68"/>
                  <a:gd name="T18" fmla="*/ 0 w 102"/>
                  <a:gd name="T19" fmla="*/ 56 h 68"/>
                  <a:gd name="T20" fmla="*/ 6 w 102"/>
                  <a:gd name="T21" fmla="*/ 60 h 68"/>
                  <a:gd name="T22" fmla="*/ 8 w 102"/>
                  <a:gd name="T23" fmla="*/ 62 h 68"/>
                  <a:gd name="T24" fmla="*/ 8 w 102"/>
                  <a:gd name="T25" fmla="*/ 62 h 68"/>
                  <a:gd name="T26" fmla="*/ 14 w 102"/>
                  <a:gd name="T27" fmla="*/ 56 h 68"/>
                  <a:gd name="T28" fmla="*/ 22 w 102"/>
                  <a:gd name="T29" fmla="*/ 56 h 68"/>
                  <a:gd name="T30" fmla="*/ 20 w 102"/>
                  <a:gd name="T31" fmla="*/ 64 h 68"/>
                  <a:gd name="T32" fmla="*/ 22 w 102"/>
                  <a:gd name="T33" fmla="*/ 68 h 68"/>
                  <a:gd name="T34" fmla="*/ 24 w 102"/>
                  <a:gd name="T35" fmla="*/ 68 h 68"/>
                  <a:gd name="T36" fmla="*/ 38 w 102"/>
                  <a:gd name="T37" fmla="*/ 66 h 68"/>
                  <a:gd name="T38" fmla="*/ 40 w 102"/>
                  <a:gd name="T39" fmla="*/ 66 h 68"/>
                  <a:gd name="T40" fmla="*/ 52 w 102"/>
                  <a:gd name="T41" fmla="*/ 56 h 68"/>
                  <a:gd name="T42" fmla="*/ 56 w 102"/>
                  <a:gd name="T43" fmla="*/ 48 h 68"/>
                  <a:gd name="T44" fmla="*/ 58 w 102"/>
                  <a:gd name="T45" fmla="*/ 48 h 68"/>
                  <a:gd name="T46" fmla="*/ 60 w 102"/>
                  <a:gd name="T47" fmla="*/ 46 h 68"/>
                  <a:gd name="T48" fmla="*/ 60 w 102"/>
                  <a:gd name="T49" fmla="*/ 46 h 68"/>
                  <a:gd name="T50" fmla="*/ 74 w 102"/>
                  <a:gd name="T51" fmla="*/ 58 h 68"/>
                  <a:gd name="T52" fmla="*/ 74 w 102"/>
                  <a:gd name="T53" fmla="*/ 58 h 68"/>
                  <a:gd name="T54" fmla="*/ 80 w 102"/>
                  <a:gd name="T55" fmla="*/ 60 h 68"/>
                  <a:gd name="T56" fmla="*/ 90 w 102"/>
                  <a:gd name="T57" fmla="*/ 62 h 68"/>
                  <a:gd name="T58" fmla="*/ 90 w 102"/>
                  <a:gd name="T59" fmla="*/ 62 h 68"/>
                  <a:gd name="T60" fmla="*/ 92 w 102"/>
                  <a:gd name="T61" fmla="*/ 60 h 68"/>
                  <a:gd name="T62" fmla="*/ 96 w 102"/>
                  <a:gd name="T63" fmla="*/ 60 h 68"/>
                  <a:gd name="T64" fmla="*/ 98 w 102"/>
                  <a:gd name="T65" fmla="*/ 60 h 68"/>
                  <a:gd name="T66" fmla="*/ 100 w 102"/>
                  <a:gd name="T67" fmla="*/ 56 h 68"/>
                  <a:gd name="T68" fmla="*/ 102 w 102"/>
                  <a:gd name="T69" fmla="*/ 54 h 68"/>
                  <a:gd name="T70" fmla="*/ 102 w 102"/>
                  <a:gd name="T71" fmla="*/ 48 h 68"/>
                  <a:gd name="T72" fmla="*/ 102 w 102"/>
                  <a:gd name="T73" fmla="*/ 48 h 68"/>
                  <a:gd name="T74" fmla="*/ 100 w 102"/>
                  <a:gd name="T75" fmla="*/ 44 h 68"/>
                  <a:gd name="T76" fmla="*/ 88 w 102"/>
                  <a:gd name="T77" fmla="*/ 40 h 68"/>
                  <a:gd name="T78" fmla="*/ 88 w 102"/>
                  <a:gd name="T79" fmla="*/ 40 h 68"/>
                  <a:gd name="T80" fmla="*/ 82 w 102"/>
                  <a:gd name="T81" fmla="*/ 36 h 68"/>
                  <a:gd name="T82" fmla="*/ 80 w 102"/>
                  <a:gd name="T83" fmla="*/ 30 h 68"/>
                  <a:gd name="T84" fmla="*/ 76 w 102"/>
                  <a:gd name="T85" fmla="*/ 28 h 68"/>
                  <a:gd name="T86" fmla="*/ 60 w 102"/>
                  <a:gd name="T87" fmla="*/ 20 h 68"/>
                  <a:gd name="T88" fmla="*/ 58 w 102"/>
                  <a:gd name="T89" fmla="*/ 18 h 68"/>
                  <a:gd name="T90" fmla="*/ 54 w 102"/>
                  <a:gd name="T91" fmla="*/ 16 h 68"/>
                  <a:gd name="T92" fmla="*/ 52 w 102"/>
                  <a:gd name="T93" fmla="*/ 14 h 68"/>
                  <a:gd name="T94" fmla="*/ 52 w 102"/>
                  <a:gd name="T95" fmla="*/ 12 h 68"/>
                  <a:gd name="T96" fmla="*/ 42 w 102"/>
                  <a:gd name="T97" fmla="*/ 10 h 68"/>
                  <a:gd name="T98" fmla="*/ 42 w 102"/>
                  <a:gd name="T99" fmla="*/ 4 h 68"/>
                  <a:gd name="T100" fmla="*/ 40 w 102"/>
                  <a:gd name="T101" fmla="*/ 0 h 68"/>
                  <a:gd name="T102" fmla="*/ 38 w 102"/>
                  <a:gd name="T10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 h="68">
                    <a:moveTo>
                      <a:pt x="38" y="0"/>
                    </a:moveTo>
                    <a:lnTo>
                      <a:pt x="28" y="0"/>
                    </a:lnTo>
                    <a:lnTo>
                      <a:pt x="28" y="0"/>
                    </a:lnTo>
                    <a:lnTo>
                      <a:pt x="26" y="0"/>
                    </a:lnTo>
                    <a:lnTo>
                      <a:pt x="16" y="4"/>
                    </a:lnTo>
                    <a:lnTo>
                      <a:pt x="16" y="4"/>
                    </a:lnTo>
                    <a:lnTo>
                      <a:pt x="14" y="8"/>
                    </a:lnTo>
                    <a:lnTo>
                      <a:pt x="14" y="18"/>
                    </a:lnTo>
                    <a:lnTo>
                      <a:pt x="14" y="22"/>
                    </a:lnTo>
                    <a:lnTo>
                      <a:pt x="14" y="24"/>
                    </a:lnTo>
                    <a:lnTo>
                      <a:pt x="14" y="24"/>
                    </a:lnTo>
                    <a:lnTo>
                      <a:pt x="14" y="26"/>
                    </a:lnTo>
                    <a:lnTo>
                      <a:pt x="14" y="34"/>
                    </a:lnTo>
                    <a:lnTo>
                      <a:pt x="6" y="42"/>
                    </a:lnTo>
                    <a:lnTo>
                      <a:pt x="6" y="42"/>
                    </a:lnTo>
                    <a:lnTo>
                      <a:pt x="6" y="42"/>
                    </a:lnTo>
                    <a:lnTo>
                      <a:pt x="0" y="50"/>
                    </a:lnTo>
                    <a:lnTo>
                      <a:pt x="0" y="50"/>
                    </a:lnTo>
                    <a:lnTo>
                      <a:pt x="0" y="52"/>
                    </a:lnTo>
                    <a:lnTo>
                      <a:pt x="0" y="56"/>
                    </a:lnTo>
                    <a:lnTo>
                      <a:pt x="6" y="60"/>
                    </a:lnTo>
                    <a:lnTo>
                      <a:pt x="6" y="60"/>
                    </a:lnTo>
                    <a:lnTo>
                      <a:pt x="8" y="62"/>
                    </a:lnTo>
                    <a:lnTo>
                      <a:pt x="8" y="62"/>
                    </a:lnTo>
                    <a:lnTo>
                      <a:pt x="8" y="62"/>
                    </a:lnTo>
                    <a:lnTo>
                      <a:pt x="8" y="62"/>
                    </a:lnTo>
                    <a:lnTo>
                      <a:pt x="12" y="60"/>
                    </a:lnTo>
                    <a:lnTo>
                      <a:pt x="14" y="56"/>
                    </a:lnTo>
                    <a:lnTo>
                      <a:pt x="16" y="56"/>
                    </a:lnTo>
                    <a:lnTo>
                      <a:pt x="22" y="56"/>
                    </a:lnTo>
                    <a:lnTo>
                      <a:pt x="20" y="64"/>
                    </a:lnTo>
                    <a:lnTo>
                      <a:pt x="20" y="64"/>
                    </a:lnTo>
                    <a:lnTo>
                      <a:pt x="22" y="68"/>
                    </a:lnTo>
                    <a:lnTo>
                      <a:pt x="22" y="68"/>
                    </a:lnTo>
                    <a:lnTo>
                      <a:pt x="24" y="68"/>
                    </a:lnTo>
                    <a:lnTo>
                      <a:pt x="24" y="68"/>
                    </a:lnTo>
                    <a:lnTo>
                      <a:pt x="24" y="68"/>
                    </a:lnTo>
                    <a:lnTo>
                      <a:pt x="38" y="66"/>
                    </a:lnTo>
                    <a:lnTo>
                      <a:pt x="38" y="66"/>
                    </a:lnTo>
                    <a:lnTo>
                      <a:pt x="40" y="66"/>
                    </a:lnTo>
                    <a:lnTo>
                      <a:pt x="52" y="56"/>
                    </a:lnTo>
                    <a:lnTo>
                      <a:pt x="52" y="56"/>
                    </a:lnTo>
                    <a:lnTo>
                      <a:pt x="52" y="54"/>
                    </a:lnTo>
                    <a:lnTo>
                      <a:pt x="56" y="48"/>
                    </a:lnTo>
                    <a:lnTo>
                      <a:pt x="56" y="48"/>
                    </a:lnTo>
                    <a:lnTo>
                      <a:pt x="58" y="48"/>
                    </a:lnTo>
                    <a:lnTo>
                      <a:pt x="58" y="46"/>
                    </a:lnTo>
                    <a:lnTo>
                      <a:pt x="60" y="46"/>
                    </a:lnTo>
                    <a:lnTo>
                      <a:pt x="60" y="46"/>
                    </a:lnTo>
                    <a:lnTo>
                      <a:pt x="60" y="46"/>
                    </a:lnTo>
                    <a:lnTo>
                      <a:pt x="66" y="52"/>
                    </a:lnTo>
                    <a:lnTo>
                      <a:pt x="74" y="58"/>
                    </a:lnTo>
                    <a:lnTo>
                      <a:pt x="74" y="58"/>
                    </a:lnTo>
                    <a:lnTo>
                      <a:pt x="74" y="58"/>
                    </a:lnTo>
                    <a:lnTo>
                      <a:pt x="80" y="60"/>
                    </a:lnTo>
                    <a:lnTo>
                      <a:pt x="80" y="60"/>
                    </a:lnTo>
                    <a:lnTo>
                      <a:pt x="80" y="60"/>
                    </a:lnTo>
                    <a:lnTo>
                      <a:pt x="90" y="62"/>
                    </a:lnTo>
                    <a:lnTo>
                      <a:pt x="90" y="62"/>
                    </a:lnTo>
                    <a:lnTo>
                      <a:pt x="90" y="62"/>
                    </a:lnTo>
                    <a:lnTo>
                      <a:pt x="90" y="62"/>
                    </a:lnTo>
                    <a:lnTo>
                      <a:pt x="92" y="60"/>
                    </a:lnTo>
                    <a:lnTo>
                      <a:pt x="94" y="60"/>
                    </a:lnTo>
                    <a:lnTo>
                      <a:pt x="96" y="60"/>
                    </a:lnTo>
                    <a:lnTo>
                      <a:pt x="96" y="60"/>
                    </a:lnTo>
                    <a:lnTo>
                      <a:pt x="98" y="60"/>
                    </a:lnTo>
                    <a:lnTo>
                      <a:pt x="98" y="58"/>
                    </a:lnTo>
                    <a:lnTo>
                      <a:pt x="100" y="56"/>
                    </a:lnTo>
                    <a:lnTo>
                      <a:pt x="100" y="56"/>
                    </a:lnTo>
                    <a:lnTo>
                      <a:pt x="102" y="54"/>
                    </a:lnTo>
                    <a:lnTo>
                      <a:pt x="102" y="52"/>
                    </a:lnTo>
                    <a:lnTo>
                      <a:pt x="102" y="48"/>
                    </a:lnTo>
                    <a:lnTo>
                      <a:pt x="102" y="48"/>
                    </a:lnTo>
                    <a:lnTo>
                      <a:pt x="102" y="48"/>
                    </a:lnTo>
                    <a:lnTo>
                      <a:pt x="100" y="44"/>
                    </a:lnTo>
                    <a:lnTo>
                      <a:pt x="100" y="44"/>
                    </a:lnTo>
                    <a:lnTo>
                      <a:pt x="98" y="42"/>
                    </a:lnTo>
                    <a:lnTo>
                      <a:pt x="88" y="40"/>
                    </a:lnTo>
                    <a:lnTo>
                      <a:pt x="88" y="40"/>
                    </a:lnTo>
                    <a:lnTo>
                      <a:pt x="88" y="40"/>
                    </a:lnTo>
                    <a:lnTo>
                      <a:pt x="82" y="40"/>
                    </a:lnTo>
                    <a:lnTo>
                      <a:pt x="82" y="36"/>
                    </a:lnTo>
                    <a:lnTo>
                      <a:pt x="80" y="30"/>
                    </a:lnTo>
                    <a:lnTo>
                      <a:pt x="80" y="30"/>
                    </a:lnTo>
                    <a:lnTo>
                      <a:pt x="78" y="28"/>
                    </a:lnTo>
                    <a:lnTo>
                      <a:pt x="76" y="28"/>
                    </a:lnTo>
                    <a:lnTo>
                      <a:pt x="66" y="26"/>
                    </a:lnTo>
                    <a:lnTo>
                      <a:pt x="60" y="20"/>
                    </a:lnTo>
                    <a:lnTo>
                      <a:pt x="60" y="20"/>
                    </a:lnTo>
                    <a:lnTo>
                      <a:pt x="58" y="18"/>
                    </a:lnTo>
                    <a:lnTo>
                      <a:pt x="54" y="18"/>
                    </a:lnTo>
                    <a:lnTo>
                      <a:pt x="54" y="16"/>
                    </a:lnTo>
                    <a:lnTo>
                      <a:pt x="54" y="16"/>
                    </a:lnTo>
                    <a:lnTo>
                      <a:pt x="52" y="14"/>
                    </a:lnTo>
                    <a:lnTo>
                      <a:pt x="52" y="12"/>
                    </a:lnTo>
                    <a:lnTo>
                      <a:pt x="52" y="12"/>
                    </a:lnTo>
                    <a:lnTo>
                      <a:pt x="50" y="12"/>
                    </a:lnTo>
                    <a:lnTo>
                      <a:pt x="42" y="10"/>
                    </a:lnTo>
                    <a:lnTo>
                      <a:pt x="42" y="10"/>
                    </a:lnTo>
                    <a:lnTo>
                      <a:pt x="42" y="4"/>
                    </a:lnTo>
                    <a:lnTo>
                      <a:pt x="42" y="4"/>
                    </a:lnTo>
                    <a:lnTo>
                      <a:pt x="40" y="0"/>
                    </a:lnTo>
                    <a:lnTo>
                      <a:pt x="38" y="0"/>
                    </a:lnTo>
                    <a:lnTo>
                      <a:pt x="3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9" name="Freeform 118">
                <a:extLst>
                  <a:ext uri="{FF2B5EF4-FFF2-40B4-BE49-F238E27FC236}">
                    <a16:creationId xmlns:a16="http://schemas.microsoft.com/office/drawing/2014/main" id="{BC690F9E-6191-918B-D596-F58E4F4BD3BF}"/>
                  </a:ext>
                </a:extLst>
              </p:cNvPr>
              <p:cNvSpPr>
                <a:spLocks/>
              </p:cNvSpPr>
              <p:nvPr/>
            </p:nvSpPr>
            <p:spPr bwMode="auto">
              <a:xfrm>
                <a:off x="2791278" y="2113392"/>
                <a:ext cx="139477" cy="80305"/>
              </a:xfrm>
              <a:custGeom>
                <a:avLst/>
                <a:gdLst>
                  <a:gd name="T0" fmla="*/ 42 w 66"/>
                  <a:gd name="T1" fmla="*/ 38 h 38"/>
                  <a:gd name="T2" fmla="*/ 28 w 66"/>
                  <a:gd name="T3" fmla="*/ 36 h 38"/>
                  <a:gd name="T4" fmla="*/ 18 w 66"/>
                  <a:gd name="T5" fmla="*/ 32 h 38"/>
                  <a:gd name="T6" fmla="*/ 2 w 66"/>
                  <a:gd name="T7" fmla="*/ 26 h 38"/>
                  <a:gd name="T8" fmla="*/ 2 w 66"/>
                  <a:gd name="T9" fmla="*/ 26 h 38"/>
                  <a:gd name="T10" fmla="*/ 0 w 66"/>
                  <a:gd name="T11" fmla="*/ 24 h 38"/>
                  <a:gd name="T12" fmla="*/ 0 w 66"/>
                  <a:gd name="T13" fmla="*/ 24 h 38"/>
                  <a:gd name="T14" fmla="*/ 0 w 66"/>
                  <a:gd name="T15" fmla="*/ 22 h 38"/>
                  <a:gd name="T16" fmla="*/ 10 w 66"/>
                  <a:gd name="T17" fmla="*/ 16 h 38"/>
                  <a:gd name="T18" fmla="*/ 16 w 66"/>
                  <a:gd name="T19" fmla="*/ 10 h 38"/>
                  <a:gd name="T20" fmla="*/ 18 w 66"/>
                  <a:gd name="T21" fmla="*/ 2 h 38"/>
                  <a:gd name="T22" fmla="*/ 18 w 66"/>
                  <a:gd name="T23" fmla="*/ 2 h 38"/>
                  <a:gd name="T24" fmla="*/ 18 w 66"/>
                  <a:gd name="T25" fmla="*/ 0 h 38"/>
                  <a:gd name="T26" fmla="*/ 18 w 66"/>
                  <a:gd name="T27" fmla="*/ 0 h 38"/>
                  <a:gd name="T28" fmla="*/ 20 w 66"/>
                  <a:gd name="T29" fmla="*/ 0 h 38"/>
                  <a:gd name="T30" fmla="*/ 20 w 66"/>
                  <a:gd name="T31" fmla="*/ 0 h 38"/>
                  <a:gd name="T32" fmla="*/ 20 w 66"/>
                  <a:gd name="T33" fmla="*/ 0 h 38"/>
                  <a:gd name="T34" fmla="*/ 28 w 66"/>
                  <a:gd name="T35" fmla="*/ 2 h 38"/>
                  <a:gd name="T36" fmla="*/ 38 w 66"/>
                  <a:gd name="T37" fmla="*/ 6 h 38"/>
                  <a:gd name="T38" fmla="*/ 46 w 66"/>
                  <a:gd name="T39" fmla="*/ 14 h 38"/>
                  <a:gd name="T40" fmla="*/ 56 w 66"/>
                  <a:gd name="T41" fmla="*/ 18 h 38"/>
                  <a:gd name="T42" fmla="*/ 56 w 66"/>
                  <a:gd name="T43" fmla="*/ 18 h 38"/>
                  <a:gd name="T44" fmla="*/ 58 w 66"/>
                  <a:gd name="T45" fmla="*/ 18 h 38"/>
                  <a:gd name="T46" fmla="*/ 64 w 66"/>
                  <a:gd name="T47" fmla="*/ 24 h 38"/>
                  <a:gd name="T48" fmla="*/ 64 w 66"/>
                  <a:gd name="T49" fmla="*/ 24 h 38"/>
                  <a:gd name="T50" fmla="*/ 64 w 66"/>
                  <a:gd name="T51" fmla="*/ 24 h 38"/>
                  <a:gd name="T52" fmla="*/ 66 w 66"/>
                  <a:gd name="T53" fmla="*/ 32 h 38"/>
                  <a:gd name="T54" fmla="*/ 66 w 66"/>
                  <a:gd name="T55" fmla="*/ 32 h 38"/>
                  <a:gd name="T56" fmla="*/ 64 w 66"/>
                  <a:gd name="T57" fmla="*/ 34 h 38"/>
                  <a:gd name="T58" fmla="*/ 60 w 66"/>
                  <a:gd name="T59" fmla="*/ 36 h 38"/>
                  <a:gd name="T60" fmla="*/ 54 w 66"/>
                  <a:gd name="T61" fmla="*/ 38 h 38"/>
                  <a:gd name="T62" fmla="*/ 54 w 66"/>
                  <a:gd name="T63" fmla="*/ 38 h 38"/>
                  <a:gd name="T64" fmla="*/ 52 w 66"/>
                  <a:gd name="T65" fmla="*/ 38 h 38"/>
                  <a:gd name="T66" fmla="*/ 42 w 66"/>
                  <a:gd name="T6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 h="38">
                    <a:moveTo>
                      <a:pt x="42" y="38"/>
                    </a:moveTo>
                    <a:lnTo>
                      <a:pt x="28" y="36"/>
                    </a:lnTo>
                    <a:lnTo>
                      <a:pt x="18" y="32"/>
                    </a:lnTo>
                    <a:lnTo>
                      <a:pt x="2" y="26"/>
                    </a:lnTo>
                    <a:lnTo>
                      <a:pt x="2" y="26"/>
                    </a:lnTo>
                    <a:lnTo>
                      <a:pt x="0" y="24"/>
                    </a:lnTo>
                    <a:lnTo>
                      <a:pt x="0" y="24"/>
                    </a:lnTo>
                    <a:lnTo>
                      <a:pt x="0" y="22"/>
                    </a:lnTo>
                    <a:lnTo>
                      <a:pt x="10" y="16"/>
                    </a:lnTo>
                    <a:lnTo>
                      <a:pt x="16" y="10"/>
                    </a:lnTo>
                    <a:lnTo>
                      <a:pt x="18" y="2"/>
                    </a:lnTo>
                    <a:lnTo>
                      <a:pt x="18" y="2"/>
                    </a:lnTo>
                    <a:lnTo>
                      <a:pt x="18" y="0"/>
                    </a:lnTo>
                    <a:lnTo>
                      <a:pt x="18" y="0"/>
                    </a:lnTo>
                    <a:lnTo>
                      <a:pt x="20" y="0"/>
                    </a:lnTo>
                    <a:lnTo>
                      <a:pt x="20" y="0"/>
                    </a:lnTo>
                    <a:lnTo>
                      <a:pt x="20" y="0"/>
                    </a:lnTo>
                    <a:lnTo>
                      <a:pt x="28" y="2"/>
                    </a:lnTo>
                    <a:lnTo>
                      <a:pt x="38" y="6"/>
                    </a:lnTo>
                    <a:lnTo>
                      <a:pt x="46" y="14"/>
                    </a:lnTo>
                    <a:lnTo>
                      <a:pt x="56" y="18"/>
                    </a:lnTo>
                    <a:lnTo>
                      <a:pt x="56" y="18"/>
                    </a:lnTo>
                    <a:lnTo>
                      <a:pt x="58" y="18"/>
                    </a:lnTo>
                    <a:lnTo>
                      <a:pt x="64" y="24"/>
                    </a:lnTo>
                    <a:lnTo>
                      <a:pt x="64" y="24"/>
                    </a:lnTo>
                    <a:lnTo>
                      <a:pt x="64" y="24"/>
                    </a:lnTo>
                    <a:lnTo>
                      <a:pt x="66" y="32"/>
                    </a:lnTo>
                    <a:lnTo>
                      <a:pt x="66" y="32"/>
                    </a:lnTo>
                    <a:lnTo>
                      <a:pt x="64" y="34"/>
                    </a:lnTo>
                    <a:lnTo>
                      <a:pt x="60" y="36"/>
                    </a:lnTo>
                    <a:lnTo>
                      <a:pt x="54" y="38"/>
                    </a:lnTo>
                    <a:lnTo>
                      <a:pt x="54" y="38"/>
                    </a:lnTo>
                    <a:lnTo>
                      <a:pt x="52" y="38"/>
                    </a:lnTo>
                    <a:lnTo>
                      <a:pt x="42"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0" name="Freeform 119">
                <a:extLst>
                  <a:ext uri="{FF2B5EF4-FFF2-40B4-BE49-F238E27FC236}">
                    <a16:creationId xmlns:a16="http://schemas.microsoft.com/office/drawing/2014/main" id="{2DE7EF4B-C224-DF78-E3A2-2EE2E9407BD1}"/>
                  </a:ext>
                </a:extLst>
              </p:cNvPr>
              <p:cNvSpPr>
                <a:spLocks noEditPoints="1"/>
              </p:cNvSpPr>
              <p:nvPr/>
            </p:nvSpPr>
            <p:spPr bwMode="auto">
              <a:xfrm>
                <a:off x="2787052" y="2109165"/>
                <a:ext cx="147930" cy="88758"/>
              </a:xfrm>
              <a:custGeom>
                <a:avLst/>
                <a:gdLst>
                  <a:gd name="T0" fmla="*/ 30 w 70"/>
                  <a:gd name="T1" fmla="*/ 6 h 42"/>
                  <a:gd name="T2" fmla="*/ 48 w 70"/>
                  <a:gd name="T3" fmla="*/ 18 h 42"/>
                  <a:gd name="T4" fmla="*/ 64 w 70"/>
                  <a:gd name="T5" fmla="*/ 26 h 42"/>
                  <a:gd name="T6" fmla="*/ 62 w 70"/>
                  <a:gd name="T7" fmla="*/ 36 h 42"/>
                  <a:gd name="T8" fmla="*/ 44 w 70"/>
                  <a:gd name="T9" fmla="*/ 38 h 42"/>
                  <a:gd name="T10" fmla="*/ 20 w 70"/>
                  <a:gd name="T11" fmla="*/ 32 h 42"/>
                  <a:gd name="T12" fmla="*/ 4 w 70"/>
                  <a:gd name="T13" fmla="*/ 26 h 42"/>
                  <a:gd name="T14" fmla="*/ 20 w 70"/>
                  <a:gd name="T15" fmla="*/ 14 h 42"/>
                  <a:gd name="T16" fmla="*/ 22 w 70"/>
                  <a:gd name="T17" fmla="*/ 0 h 42"/>
                  <a:gd name="T18" fmla="*/ 20 w 70"/>
                  <a:gd name="T19" fmla="*/ 0 h 42"/>
                  <a:gd name="T20" fmla="*/ 18 w 70"/>
                  <a:gd name="T21" fmla="*/ 4 h 42"/>
                  <a:gd name="T22" fmla="*/ 10 w 70"/>
                  <a:gd name="T23" fmla="*/ 16 h 42"/>
                  <a:gd name="T24" fmla="*/ 2 w 70"/>
                  <a:gd name="T25" fmla="*/ 24 h 42"/>
                  <a:gd name="T26" fmla="*/ 0 w 70"/>
                  <a:gd name="T27" fmla="*/ 28 h 42"/>
                  <a:gd name="T28" fmla="*/ 8 w 70"/>
                  <a:gd name="T29" fmla="*/ 32 h 42"/>
                  <a:gd name="T30" fmla="*/ 28 w 70"/>
                  <a:gd name="T31" fmla="*/ 40 h 42"/>
                  <a:gd name="T32" fmla="*/ 28 w 70"/>
                  <a:gd name="T33" fmla="*/ 40 h 42"/>
                  <a:gd name="T34" fmla="*/ 44 w 70"/>
                  <a:gd name="T35" fmla="*/ 42 h 42"/>
                  <a:gd name="T36" fmla="*/ 54 w 70"/>
                  <a:gd name="T37" fmla="*/ 42 h 42"/>
                  <a:gd name="T38" fmla="*/ 56 w 70"/>
                  <a:gd name="T39" fmla="*/ 42 h 42"/>
                  <a:gd name="T40" fmla="*/ 62 w 70"/>
                  <a:gd name="T41" fmla="*/ 40 h 42"/>
                  <a:gd name="T42" fmla="*/ 68 w 70"/>
                  <a:gd name="T43" fmla="*/ 38 h 42"/>
                  <a:gd name="T44" fmla="*/ 70 w 70"/>
                  <a:gd name="T45" fmla="*/ 36 h 42"/>
                  <a:gd name="T46" fmla="*/ 68 w 70"/>
                  <a:gd name="T47" fmla="*/ 26 h 42"/>
                  <a:gd name="T48" fmla="*/ 66 w 70"/>
                  <a:gd name="T49" fmla="*/ 24 h 42"/>
                  <a:gd name="T50" fmla="*/ 62 w 70"/>
                  <a:gd name="T51" fmla="*/ 18 h 42"/>
                  <a:gd name="T52" fmla="*/ 50 w 70"/>
                  <a:gd name="T53" fmla="*/ 14 h 42"/>
                  <a:gd name="T54" fmla="*/ 40 w 70"/>
                  <a:gd name="T55" fmla="*/ 6 h 42"/>
                  <a:gd name="T56" fmla="*/ 30 w 70"/>
                  <a:gd name="T57" fmla="*/ 2 h 42"/>
                  <a:gd name="T58" fmla="*/ 30 w 70"/>
                  <a:gd name="T59" fmla="*/ 2 h 42"/>
                  <a:gd name="T60" fmla="*/ 24 w 70"/>
                  <a:gd name="T61" fmla="*/ 0 h 42"/>
                  <a:gd name="T62" fmla="*/ 22 w 70"/>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 h="42">
                    <a:moveTo>
                      <a:pt x="22" y="4"/>
                    </a:moveTo>
                    <a:lnTo>
                      <a:pt x="30" y="6"/>
                    </a:lnTo>
                    <a:lnTo>
                      <a:pt x="38" y="10"/>
                    </a:lnTo>
                    <a:lnTo>
                      <a:pt x="48" y="18"/>
                    </a:lnTo>
                    <a:lnTo>
                      <a:pt x="58" y="20"/>
                    </a:lnTo>
                    <a:lnTo>
                      <a:pt x="64" y="26"/>
                    </a:lnTo>
                    <a:lnTo>
                      <a:pt x="66" y="34"/>
                    </a:lnTo>
                    <a:lnTo>
                      <a:pt x="62" y="36"/>
                    </a:lnTo>
                    <a:lnTo>
                      <a:pt x="54" y="38"/>
                    </a:lnTo>
                    <a:lnTo>
                      <a:pt x="44" y="38"/>
                    </a:lnTo>
                    <a:lnTo>
                      <a:pt x="30" y="36"/>
                    </a:lnTo>
                    <a:lnTo>
                      <a:pt x="20" y="32"/>
                    </a:lnTo>
                    <a:lnTo>
                      <a:pt x="10" y="28"/>
                    </a:lnTo>
                    <a:lnTo>
                      <a:pt x="4" y="26"/>
                    </a:lnTo>
                    <a:lnTo>
                      <a:pt x="12" y="20"/>
                    </a:lnTo>
                    <a:lnTo>
                      <a:pt x="20" y="14"/>
                    </a:lnTo>
                    <a:lnTo>
                      <a:pt x="22" y="4"/>
                    </a:lnTo>
                    <a:close/>
                    <a:moveTo>
                      <a:pt x="22" y="0"/>
                    </a:moveTo>
                    <a:lnTo>
                      <a:pt x="22" y="0"/>
                    </a:lnTo>
                    <a:lnTo>
                      <a:pt x="20" y="0"/>
                    </a:lnTo>
                    <a:lnTo>
                      <a:pt x="20" y="0"/>
                    </a:lnTo>
                    <a:lnTo>
                      <a:pt x="18" y="4"/>
                    </a:lnTo>
                    <a:lnTo>
                      <a:pt x="16" y="12"/>
                    </a:lnTo>
                    <a:lnTo>
                      <a:pt x="10" y="16"/>
                    </a:lnTo>
                    <a:lnTo>
                      <a:pt x="2" y="24"/>
                    </a:lnTo>
                    <a:lnTo>
                      <a:pt x="2" y="24"/>
                    </a:lnTo>
                    <a:lnTo>
                      <a:pt x="0" y="28"/>
                    </a:lnTo>
                    <a:lnTo>
                      <a:pt x="0" y="28"/>
                    </a:lnTo>
                    <a:lnTo>
                      <a:pt x="2" y="30"/>
                    </a:lnTo>
                    <a:lnTo>
                      <a:pt x="8" y="32"/>
                    </a:lnTo>
                    <a:lnTo>
                      <a:pt x="18" y="36"/>
                    </a:lnTo>
                    <a:lnTo>
                      <a:pt x="28" y="40"/>
                    </a:lnTo>
                    <a:lnTo>
                      <a:pt x="28" y="40"/>
                    </a:lnTo>
                    <a:lnTo>
                      <a:pt x="28" y="40"/>
                    </a:lnTo>
                    <a:lnTo>
                      <a:pt x="44" y="42"/>
                    </a:lnTo>
                    <a:lnTo>
                      <a:pt x="44" y="42"/>
                    </a:lnTo>
                    <a:lnTo>
                      <a:pt x="44" y="42"/>
                    </a:lnTo>
                    <a:lnTo>
                      <a:pt x="54" y="42"/>
                    </a:lnTo>
                    <a:lnTo>
                      <a:pt x="54" y="42"/>
                    </a:lnTo>
                    <a:lnTo>
                      <a:pt x="56" y="42"/>
                    </a:lnTo>
                    <a:lnTo>
                      <a:pt x="62" y="40"/>
                    </a:lnTo>
                    <a:lnTo>
                      <a:pt x="62" y="40"/>
                    </a:lnTo>
                    <a:lnTo>
                      <a:pt x="64" y="40"/>
                    </a:lnTo>
                    <a:lnTo>
                      <a:pt x="68" y="38"/>
                    </a:lnTo>
                    <a:lnTo>
                      <a:pt x="68" y="38"/>
                    </a:lnTo>
                    <a:lnTo>
                      <a:pt x="70" y="36"/>
                    </a:lnTo>
                    <a:lnTo>
                      <a:pt x="70" y="34"/>
                    </a:lnTo>
                    <a:lnTo>
                      <a:pt x="68" y="26"/>
                    </a:lnTo>
                    <a:lnTo>
                      <a:pt x="68" y="26"/>
                    </a:lnTo>
                    <a:lnTo>
                      <a:pt x="66" y="24"/>
                    </a:lnTo>
                    <a:lnTo>
                      <a:pt x="62" y="18"/>
                    </a:lnTo>
                    <a:lnTo>
                      <a:pt x="62" y="18"/>
                    </a:lnTo>
                    <a:lnTo>
                      <a:pt x="60" y="18"/>
                    </a:lnTo>
                    <a:lnTo>
                      <a:pt x="50" y="14"/>
                    </a:lnTo>
                    <a:lnTo>
                      <a:pt x="40" y="6"/>
                    </a:lnTo>
                    <a:lnTo>
                      <a:pt x="40" y="6"/>
                    </a:lnTo>
                    <a:lnTo>
                      <a:pt x="40" y="6"/>
                    </a:lnTo>
                    <a:lnTo>
                      <a:pt x="30" y="2"/>
                    </a:lnTo>
                    <a:lnTo>
                      <a:pt x="30" y="2"/>
                    </a:lnTo>
                    <a:lnTo>
                      <a:pt x="30" y="2"/>
                    </a:lnTo>
                    <a:lnTo>
                      <a:pt x="24" y="0"/>
                    </a:lnTo>
                    <a:lnTo>
                      <a:pt x="24" y="0"/>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1" name="Freeform 120">
                <a:extLst>
                  <a:ext uri="{FF2B5EF4-FFF2-40B4-BE49-F238E27FC236}">
                    <a16:creationId xmlns:a16="http://schemas.microsoft.com/office/drawing/2014/main" id="{44F6ED0A-8DED-E9DF-E8C0-0BF688D7C8CA}"/>
                  </a:ext>
                </a:extLst>
              </p:cNvPr>
              <p:cNvSpPr>
                <a:spLocks/>
              </p:cNvSpPr>
              <p:nvPr/>
            </p:nvSpPr>
            <p:spPr bwMode="auto">
              <a:xfrm>
                <a:off x="2795505" y="2117618"/>
                <a:ext cx="131024" cy="71852"/>
              </a:xfrm>
              <a:custGeom>
                <a:avLst/>
                <a:gdLst>
                  <a:gd name="T0" fmla="*/ 18 w 62"/>
                  <a:gd name="T1" fmla="*/ 0 h 34"/>
                  <a:gd name="T2" fmla="*/ 26 w 62"/>
                  <a:gd name="T3" fmla="*/ 2 h 34"/>
                  <a:gd name="T4" fmla="*/ 34 w 62"/>
                  <a:gd name="T5" fmla="*/ 6 h 34"/>
                  <a:gd name="T6" fmla="*/ 44 w 62"/>
                  <a:gd name="T7" fmla="*/ 14 h 34"/>
                  <a:gd name="T8" fmla="*/ 54 w 62"/>
                  <a:gd name="T9" fmla="*/ 16 h 34"/>
                  <a:gd name="T10" fmla="*/ 60 w 62"/>
                  <a:gd name="T11" fmla="*/ 22 h 34"/>
                  <a:gd name="T12" fmla="*/ 62 w 62"/>
                  <a:gd name="T13" fmla="*/ 30 h 34"/>
                  <a:gd name="T14" fmla="*/ 58 w 62"/>
                  <a:gd name="T15" fmla="*/ 32 h 34"/>
                  <a:gd name="T16" fmla="*/ 50 w 62"/>
                  <a:gd name="T17" fmla="*/ 34 h 34"/>
                  <a:gd name="T18" fmla="*/ 40 w 62"/>
                  <a:gd name="T19" fmla="*/ 34 h 34"/>
                  <a:gd name="T20" fmla="*/ 26 w 62"/>
                  <a:gd name="T21" fmla="*/ 32 h 34"/>
                  <a:gd name="T22" fmla="*/ 16 w 62"/>
                  <a:gd name="T23" fmla="*/ 28 h 34"/>
                  <a:gd name="T24" fmla="*/ 6 w 62"/>
                  <a:gd name="T25" fmla="*/ 24 h 34"/>
                  <a:gd name="T26" fmla="*/ 0 w 62"/>
                  <a:gd name="T27" fmla="*/ 22 h 34"/>
                  <a:gd name="T28" fmla="*/ 8 w 62"/>
                  <a:gd name="T29" fmla="*/ 16 h 34"/>
                  <a:gd name="T30" fmla="*/ 16 w 62"/>
                  <a:gd name="T31" fmla="*/ 10 h 34"/>
                  <a:gd name="T32" fmla="*/ 18 w 62"/>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34">
                    <a:moveTo>
                      <a:pt x="18" y="0"/>
                    </a:moveTo>
                    <a:lnTo>
                      <a:pt x="26" y="2"/>
                    </a:lnTo>
                    <a:lnTo>
                      <a:pt x="34" y="6"/>
                    </a:lnTo>
                    <a:lnTo>
                      <a:pt x="44" y="14"/>
                    </a:lnTo>
                    <a:lnTo>
                      <a:pt x="54" y="16"/>
                    </a:lnTo>
                    <a:lnTo>
                      <a:pt x="60" y="22"/>
                    </a:lnTo>
                    <a:lnTo>
                      <a:pt x="62" y="30"/>
                    </a:lnTo>
                    <a:lnTo>
                      <a:pt x="58" y="32"/>
                    </a:lnTo>
                    <a:lnTo>
                      <a:pt x="50" y="34"/>
                    </a:lnTo>
                    <a:lnTo>
                      <a:pt x="40" y="34"/>
                    </a:lnTo>
                    <a:lnTo>
                      <a:pt x="26" y="32"/>
                    </a:lnTo>
                    <a:lnTo>
                      <a:pt x="16" y="28"/>
                    </a:lnTo>
                    <a:lnTo>
                      <a:pt x="6" y="24"/>
                    </a:lnTo>
                    <a:lnTo>
                      <a:pt x="0" y="22"/>
                    </a:lnTo>
                    <a:lnTo>
                      <a:pt x="8" y="16"/>
                    </a:lnTo>
                    <a:lnTo>
                      <a:pt x="16" y="1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2" name="Freeform 121">
                <a:extLst>
                  <a:ext uri="{FF2B5EF4-FFF2-40B4-BE49-F238E27FC236}">
                    <a16:creationId xmlns:a16="http://schemas.microsoft.com/office/drawing/2014/main" id="{9A458B24-5628-7135-E0A4-1984A28511E4}"/>
                  </a:ext>
                </a:extLst>
              </p:cNvPr>
              <p:cNvSpPr>
                <a:spLocks/>
              </p:cNvSpPr>
              <p:nvPr/>
            </p:nvSpPr>
            <p:spPr bwMode="auto">
              <a:xfrm>
                <a:off x="2787052" y="2109165"/>
                <a:ext cx="147930" cy="88758"/>
              </a:xfrm>
              <a:custGeom>
                <a:avLst/>
                <a:gdLst>
                  <a:gd name="T0" fmla="*/ 22 w 70"/>
                  <a:gd name="T1" fmla="*/ 0 h 42"/>
                  <a:gd name="T2" fmla="*/ 22 w 70"/>
                  <a:gd name="T3" fmla="*/ 0 h 42"/>
                  <a:gd name="T4" fmla="*/ 20 w 70"/>
                  <a:gd name="T5" fmla="*/ 0 h 42"/>
                  <a:gd name="T6" fmla="*/ 20 w 70"/>
                  <a:gd name="T7" fmla="*/ 0 h 42"/>
                  <a:gd name="T8" fmla="*/ 18 w 70"/>
                  <a:gd name="T9" fmla="*/ 4 h 42"/>
                  <a:gd name="T10" fmla="*/ 16 w 70"/>
                  <a:gd name="T11" fmla="*/ 12 h 42"/>
                  <a:gd name="T12" fmla="*/ 10 w 70"/>
                  <a:gd name="T13" fmla="*/ 16 h 42"/>
                  <a:gd name="T14" fmla="*/ 2 w 70"/>
                  <a:gd name="T15" fmla="*/ 24 h 42"/>
                  <a:gd name="T16" fmla="*/ 2 w 70"/>
                  <a:gd name="T17" fmla="*/ 24 h 42"/>
                  <a:gd name="T18" fmla="*/ 0 w 70"/>
                  <a:gd name="T19" fmla="*/ 28 h 42"/>
                  <a:gd name="T20" fmla="*/ 0 w 70"/>
                  <a:gd name="T21" fmla="*/ 28 h 42"/>
                  <a:gd name="T22" fmla="*/ 2 w 70"/>
                  <a:gd name="T23" fmla="*/ 30 h 42"/>
                  <a:gd name="T24" fmla="*/ 8 w 70"/>
                  <a:gd name="T25" fmla="*/ 32 h 42"/>
                  <a:gd name="T26" fmla="*/ 18 w 70"/>
                  <a:gd name="T27" fmla="*/ 36 h 42"/>
                  <a:gd name="T28" fmla="*/ 28 w 70"/>
                  <a:gd name="T29" fmla="*/ 40 h 42"/>
                  <a:gd name="T30" fmla="*/ 28 w 70"/>
                  <a:gd name="T31" fmla="*/ 40 h 42"/>
                  <a:gd name="T32" fmla="*/ 28 w 70"/>
                  <a:gd name="T33" fmla="*/ 40 h 42"/>
                  <a:gd name="T34" fmla="*/ 44 w 70"/>
                  <a:gd name="T35" fmla="*/ 42 h 42"/>
                  <a:gd name="T36" fmla="*/ 44 w 70"/>
                  <a:gd name="T37" fmla="*/ 42 h 42"/>
                  <a:gd name="T38" fmla="*/ 44 w 70"/>
                  <a:gd name="T39" fmla="*/ 42 h 42"/>
                  <a:gd name="T40" fmla="*/ 54 w 70"/>
                  <a:gd name="T41" fmla="*/ 42 h 42"/>
                  <a:gd name="T42" fmla="*/ 54 w 70"/>
                  <a:gd name="T43" fmla="*/ 42 h 42"/>
                  <a:gd name="T44" fmla="*/ 56 w 70"/>
                  <a:gd name="T45" fmla="*/ 42 h 42"/>
                  <a:gd name="T46" fmla="*/ 62 w 70"/>
                  <a:gd name="T47" fmla="*/ 40 h 42"/>
                  <a:gd name="T48" fmla="*/ 62 w 70"/>
                  <a:gd name="T49" fmla="*/ 40 h 42"/>
                  <a:gd name="T50" fmla="*/ 64 w 70"/>
                  <a:gd name="T51" fmla="*/ 40 h 42"/>
                  <a:gd name="T52" fmla="*/ 68 w 70"/>
                  <a:gd name="T53" fmla="*/ 38 h 42"/>
                  <a:gd name="T54" fmla="*/ 68 w 70"/>
                  <a:gd name="T55" fmla="*/ 38 h 42"/>
                  <a:gd name="T56" fmla="*/ 70 w 70"/>
                  <a:gd name="T57" fmla="*/ 36 h 42"/>
                  <a:gd name="T58" fmla="*/ 70 w 70"/>
                  <a:gd name="T59" fmla="*/ 34 h 42"/>
                  <a:gd name="T60" fmla="*/ 68 w 70"/>
                  <a:gd name="T61" fmla="*/ 26 h 42"/>
                  <a:gd name="T62" fmla="*/ 68 w 70"/>
                  <a:gd name="T63" fmla="*/ 26 h 42"/>
                  <a:gd name="T64" fmla="*/ 66 w 70"/>
                  <a:gd name="T65" fmla="*/ 24 h 42"/>
                  <a:gd name="T66" fmla="*/ 62 w 70"/>
                  <a:gd name="T67" fmla="*/ 18 h 42"/>
                  <a:gd name="T68" fmla="*/ 62 w 70"/>
                  <a:gd name="T69" fmla="*/ 18 h 42"/>
                  <a:gd name="T70" fmla="*/ 60 w 70"/>
                  <a:gd name="T71" fmla="*/ 18 h 42"/>
                  <a:gd name="T72" fmla="*/ 50 w 70"/>
                  <a:gd name="T73" fmla="*/ 14 h 42"/>
                  <a:gd name="T74" fmla="*/ 40 w 70"/>
                  <a:gd name="T75" fmla="*/ 6 h 42"/>
                  <a:gd name="T76" fmla="*/ 40 w 70"/>
                  <a:gd name="T77" fmla="*/ 6 h 42"/>
                  <a:gd name="T78" fmla="*/ 40 w 70"/>
                  <a:gd name="T79" fmla="*/ 6 h 42"/>
                  <a:gd name="T80" fmla="*/ 30 w 70"/>
                  <a:gd name="T81" fmla="*/ 2 h 42"/>
                  <a:gd name="T82" fmla="*/ 30 w 70"/>
                  <a:gd name="T83" fmla="*/ 2 h 42"/>
                  <a:gd name="T84" fmla="*/ 30 w 70"/>
                  <a:gd name="T85" fmla="*/ 2 h 42"/>
                  <a:gd name="T86" fmla="*/ 24 w 70"/>
                  <a:gd name="T87" fmla="*/ 0 h 42"/>
                  <a:gd name="T88" fmla="*/ 24 w 70"/>
                  <a:gd name="T89" fmla="*/ 0 h 42"/>
                  <a:gd name="T90" fmla="*/ 22 w 70"/>
                  <a:gd name="T91" fmla="*/ 0 h 42"/>
                  <a:gd name="T92" fmla="*/ 22 w 70"/>
                  <a:gd name="T9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 h="42">
                    <a:moveTo>
                      <a:pt x="22" y="0"/>
                    </a:moveTo>
                    <a:lnTo>
                      <a:pt x="22" y="0"/>
                    </a:lnTo>
                    <a:lnTo>
                      <a:pt x="20" y="0"/>
                    </a:lnTo>
                    <a:lnTo>
                      <a:pt x="20" y="0"/>
                    </a:lnTo>
                    <a:lnTo>
                      <a:pt x="18" y="4"/>
                    </a:lnTo>
                    <a:lnTo>
                      <a:pt x="16" y="12"/>
                    </a:lnTo>
                    <a:lnTo>
                      <a:pt x="10" y="16"/>
                    </a:lnTo>
                    <a:lnTo>
                      <a:pt x="2" y="24"/>
                    </a:lnTo>
                    <a:lnTo>
                      <a:pt x="2" y="24"/>
                    </a:lnTo>
                    <a:lnTo>
                      <a:pt x="0" y="28"/>
                    </a:lnTo>
                    <a:lnTo>
                      <a:pt x="0" y="28"/>
                    </a:lnTo>
                    <a:lnTo>
                      <a:pt x="2" y="30"/>
                    </a:lnTo>
                    <a:lnTo>
                      <a:pt x="8" y="32"/>
                    </a:lnTo>
                    <a:lnTo>
                      <a:pt x="18" y="36"/>
                    </a:lnTo>
                    <a:lnTo>
                      <a:pt x="28" y="40"/>
                    </a:lnTo>
                    <a:lnTo>
                      <a:pt x="28" y="40"/>
                    </a:lnTo>
                    <a:lnTo>
                      <a:pt x="28" y="40"/>
                    </a:lnTo>
                    <a:lnTo>
                      <a:pt x="44" y="42"/>
                    </a:lnTo>
                    <a:lnTo>
                      <a:pt x="44" y="42"/>
                    </a:lnTo>
                    <a:lnTo>
                      <a:pt x="44" y="42"/>
                    </a:lnTo>
                    <a:lnTo>
                      <a:pt x="54" y="42"/>
                    </a:lnTo>
                    <a:lnTo>
                      <a:pt x="54" y="42"/>
                    </a:lnTo>
                    <a:lnTo>
                      <a:pt x="56" y="42"/>
                    </a:lnTo>
                    <a:lnTo>
                      <a:pt x="62" y="40"/>
                    </a:lnTo>
                    <a:lnTo>
                      <a:pt x="62" y="40"/>
                    </a:lnTo>
                    <a:lnTo>
                      <a:pt x="64" y="40"/>
                    </a:lnTo>
                    <a:lnTo>
                      <a:pt x="68" y="38"/>
                    </a:lnTo>
                    <a:lnTo>
                      <a:pt x="68" y="38"/>
                    </a:lnTo>
                    <a:lnTo>
                      <a:pt x="70" y="36"/>
                    </a:lnTo>
                    <a:lnTo>
                      <a:pt x="70" y="34"/>
                    </a:lnTo>
                    <a:lnTo>
                      <a:pt x="68" y="26"/>
                    </a:lnTo>
                    <a:lnTo>
                      <a:pt x="68" y="26"/>
                    </a:lnTo>
                    <a:lnTo>
                      <a:pt x="66" y="24"/>
                    </a:lnTo>
                    <a:lnTo>
                      <a:pt x="62" y="18"/>
                    </a:lnTo>
                    <a:lnTo>
                      <a:pt x="62" y="18"/>
                    </a:lnTo>
                    <a:lnTo>
                      <a:pt x="60" y="18"/>
                    </a:lnTo>
                    <a:lnTo>
                      <a:pt x="50" y="14"/>
                    </a:lnTo>
                    <a:lnTo>
                      <a:pt x="40" y="6"/>
                    </a:lnTo>
                    <a:lnTo>
                      <a:pt x="40" y="6"/>
                    </a:lnTo>
                    <a:lnTo>
                      <a:pt x="40" y="6"/>
                    </a:lnTo>
                    <a:lnTo>
                      <a:pt x="30" y="2"/>
                    </a:lnTo>
                    <a:lnTo>
                      <a:pt x="30" y="2"/>
                    </a:lnTo>
                    <a:lnTo>
                      <a:pt x="30" y="2"/>
                    </a:lnTo>
                    <a:lnTo>
                      <a:pt x="24" y="0"/>
                    </a:lnTo>
                    <a:lnTo>
                      <a:pt x="24" y="0"/>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3" name="Freeform 122">
                <a:extLst>
                  <a:ext uri="{FF2B5EF4-FFF2-40B4-BE49-F238E27FC236}">
                    <a16:creationId xmlns:a16="http://schemas.microsoft.com/office/drawing/2014/main" id="{39C415DE-9B7A-4298-7854-9B91FB4820F9}"/>
                  </a:ext>
                </a:extLst>
              </p:cNvPr>
              <p:cNvSpPr>
                <a:spLocks/>
              </p:cNvSpPr>
              <p:nvPr/>
            </p:nvSpPr>
            <p:spPr bwMode="auto">
              <a:xfrm>
                <a:off x="3074458" y="1902063"/>
                <a:ext cx="870673" cy="621307"/>
              </a:xfrm>
              <a:custGeom>
                <a:avLst/>
                <a:gdLst>
                  <a:gd name="T0" fmla="*/ 280 w 412"/>
                  <a:gd name="T1" fmla="*/ 280 h 294"/>
                  <a:gd name="T2" fmla="*/ 258 w 412"/>
                  <a:gd name="T3" fmla="*/ 260 h 294"/>
                  <a:gd name="T4" fmla="*/ 250 w 412"/>
                  <a:gd name="T5" fmla="*/ 254 h 294"/>
                  <a:gd name="T6" fmla="*/ 216 w 412"/>
                  <a:gd name="T7" fmla="*/ 232 h 294"/>
                  <a:gd name="T8" fmla="*/ 188 w 412"/>
                  <a:gd name="T9" fmla="*/ 244 h 294"/>
                  <a:gd name="T10" fmla="*/ 166 w 412"/>
                  <a:gd name="T11" fmla="*/ 232 h 294"/>
                  <a:gd name="T12" fmla="*/ 180 w 412"/>
                  <a:gd name="T13" fmla="*/ 210 h 294"/>
                  <a:gd name="T14" fmla="*/ 212 w 412"/>
                  <a:gd name="T15" fmla="*/ 214 h 294"/>
                  <a:gd name="T16" fmla="*/ 226 w 412"/>
                  <a:gd name="T17" fmla="*/ 186 h 294"/>
                  <a:gd name="T18" fmla="*/ 230 w 412"/>
                  <a:gd name="T19" fmla="*/ 146 h 294"/>
                  <a:gd name="T20" fmla="*/ 220 w 412"/>
                  <a:gd name="T21" fmla="*/ 142 h 294"/>
                  <a:gd name="T22" fmla="*/ 196 w 412"/>
                  <a:gd name="T23" fmla="*/ 136 h 294"/>
                  <a:gd name="T24" fmla="*/ 186 w 412"/>
                  <a:gd name="T25" fmla="*/ 128 h 294"/>
                  <a:gd name="T26" fmla="*/ 178 w 412"/>
                  <a:gd name="T27" fmla="*/ 110 h 294"/>
                  <a:gd name="T28" fmla="*/ 170 w 412"/>
                  <a:gd name="T29" fmla="*/ 102 h 294"/>
                  <a:gd name="T30" fmla="*/ 162 w 412"/>
                  <a:gd name="T31" fmla="*/ 102 h 294"/>
                  <a:gd name="T32" fmla="*/ 120 w 412"/>
                  <a:gd name="T33" fmla="*/ 106 h 294"/>
                  <a:gd name="T34" fmla="*/ 50 w 412"/>
                  <a:gd name="T35" fmla="*/ 100 h 294"/>
                  <a:gd name="T36" fmla="*/ 30 w 412"/>
                  <a:gd name="T37" fmla="*/ 98 h 294"/>
                  <a:gd name="T38" fmla="*/ 10 w 412"/>
                  <a:gd name="T39" fmla="*/ 74 h 294"/>
                  <a:gd name="T40" fmla="*/ 16 w 412"/>
                  <a:gd name="T41" fmla="*/ 72 h 294"/>
                  <a:gd name="T42" fmla="*/ 18 w 412"/>
                  <a:gd name="T43" fmla="*/ 12 h 294"/>
                  <a:gd name="T44" fmla="*/ 76 w 412"/>
                  <a:gd name="T45" fmla="*/ 2 h 294"/>
                  <a:gd name="T46" fmla="*/ 52 w 412"/>
                  <a:gd name="T47" fmla="*/ 26 h 294"/>
                  <a:gd name="T48" fmla="*/ 58 w 412"/>
                  <a:gd name="T49" fmla="*/ 44 h 294"/>
                  <a:gd name="T50" fmla="*/ 64 w 412"/>
                  <a:gd name="T51" fmla="*/ 24 h 294"/>
                  <a:gd name="T52" fmla="*/ 110 w 412"/>
                  <a:gd name="T53" fmla="*/ 0 h 294"/>
                  <a:gd name="T54" fmla="*/ 136 w 412"/>
                  <a:gd name="T55" fmla="*/ 34 h 294"/>
                  <a:gd name="T56" fmla="*/ 140 w 412"/>
                  <a:gd name="T57" fmla="*/ 38 h 294"/>
                  <a:gd name="T58" fmla="*/ 164 w 412"/>
                  <a:gd name="T59" fmla="*/ 32 h 294"/>
                  <a:gd name="T60" fmla="*/ 216 w 412"/>
                  <a:gd name="T61" fmla="*/ 40 h 294"/>
                  <a:gd name="T62" fmla="*/ 216 w 412"/>
                  <a:gd name="T63" fmla="*/ 46 h 294"/>
                  <a:gd name="T64" fmla="*/ 226 w 412"/>
                  <a:gd name="T65" fmla="*/ 50 h 294"/>
                  <a:gd name="T66" fmla="*/ 232 w 412"/>
                  <a:gd name="T67" fmla="*/ 50 h 294"/>
                  <a:gd name="T68" fmla="*/ 232 w 412"/>
                  <a:gd name="T69" fmla="*/ 64 h 294"/>
                  <a:gd name="T70" fmla="*/ 260 w 412"/>
                  <a:gd name="T71" fmla="*/ 62 h 294"/>
                  <a:gd name="T72" fmla="*/ 258 w 412"/>
                  <a:gd name="T73" fmla="*/ 78 h 294"/>
                  <a:gd name="T74" fmla="*/ 276 w 412"/>
                  <a:gd name="T75" fmla="*/ 74 h 294"/>
                  <a:gd name="T76" fmla="*/ 272 w 412"/>
                  <a:gd name="T77" fmla="*/ 86 h 294"/>
                  <a:gd name="T78" fmla="*/ 308 w 412"/>
                  <a:gd name="T79" fmla="*/ 90 h 294"/>
                  <a:gd name="T80" fmla="*/ 312 w 412"/>
                  <a:gd name="T81" fmla="*/ 96 h 294"/>
                  <a:gd name="T82" fmla="*/ 326 w 412"/>
                  <a:gd name="T83" fmla="*/ 108 h 294"/>
                  <a:gd name="T84" fmla="*/ 324 w 412"/>
                  <a:gd name="T85" fmla="*/ 112 h 294"/>
                  <a:gd name="T86" fmla="*/ 332 w 412"/>
                  <a:gd name="T87" fmla="*/ 124 h 294"/>
                  <a:gd name="T88" fmla="*/ 318 w 412"/>
                  <a:gd name="T89" fmla="*/ 138 h 294"/>
                  <a:gd name="T90" fmla="*/ 342 w 412"/>
                  <a:gd name="T91" fmla="*/ 142 h 294"/>
                  <a:gd name="T92" fmla="*/ 362 w 412"/>
                  <a:gd name="T93" fmla="*/ 154 h 294"/>
                  <a:gd name="T94" fmla="*/ 388 w 412"/>
                  <a:gd name="T95" fmla="*/ 168 h 294"/>
                  <a:gd name="T96" fmla="*/ 412 w 412"/>
                  <a:gd name="T97" fmla="*/ 182 h 294"/>
                  <a:gd name="T98" fmla="*/ 396 w 412"/>
                  <a:gd name="T99" fmla="*/ 196 h 294"/>
                  <a:gd name="T100" fmla="*/ 384 w 412"/>
                  <a:gd name="T101" fmla="*/ 210 h 294"/>
                  <a:gd name="T102" fmla="*/ 370 w 412"/>
                  <a:gd name="T103" fmla="*/ 224 h 294"/>
                  <a:gd name="T104" fmla="*/ 344 w 412"/>
                  <a:gd name="T105" fmla="*/ 200 h 294"/>
                  <a:gd name="T106" fmla="*/ 328 w 412"/>
                  <a:gd name="T107" fmla="*/ 218 h 294"/>
                  <a:gd name="T108" fmla="*/ 364 w 412"/>
                  <a:gd name="T109" fmla="*/ 260 h 294"/>
                  <a:gd name="T110" fmla="*/ 354 w 412"/>
                  <a:gd name="T111" fmla="*/ 260 h 294"/>
                  <a:gd name="T112" fmla="*/ 352 w 412"/>
                  <a:gd name="T113" fmla="*/ 278 h 294"/>
                  <a:gd name="T114" fmla="*/ 312 w 412"/>
                  <a:gd name="T115" fmla="*/ 260 h 294"/>
                  <a:gd name="T116" fmla="*/ 338 w 412"/>
                  <a:gd name="T117" fmla="*/ 29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2" h="294">
                    <a:moveTo>
                      <a:pt x="338" y="294"/>
                    </a:moveTo>
                    <a:lnTo>
                      <a:pt x="316" y="290"/>
                    </a:lnTo>
                    <a:lnTo>
                      <a:pt x="298" y="282"/>
                    </a:lnTo>
                    <a:lnTo>
                      <a:pt x="286" y="274"/>
                    </a:lnTo>
                    <a:lnTo>
                      <a:pt x="280" y="274"/>
                    </a:lnTo>
                    <a:lnTo>
                      <a:pt x="280" y="280"/>
                    </a:lnTo>
                    <a:lnTo>
                      <a:pt x="280" y="280"/>
                    </a:lnTo>
                    <a:lnTo>
                      <a:pt x="278" y="282"/>
                    </a:lnTo>
                    <a:lnTo>
                      <a:pt x="278" y="282"/>
                    </a:lnTo>
                    <a:lnTo>
                      <a:pt x="278" y="282"/>
                    </a:lnTo>
                    <a:lnTo>
                      <a:pt x="278" y="282"/>
                    </a:lnTo>
                    <a:lnTo>
                      <a:pt x="276" y="282"/>
                    </a:lnTo>
                    <a:lnTo>
                      <a:pt x="264" y="268"/>
                    </a:lnTo>
                    <a:lnTo>
                      <a:pt x="258" y="260"/>
                    </a:lnTo>
                    <a:lnTo>
                      <a:pt x="258" y="260"/>
                    </a:lnTo>
                    <a:lnTo>
                      <a:pt x="258" y="258"/>
                    </a:lnTo>
                    <a:lnTo>
                      <a:pt x="260" y="256"/>
                    </a:lnTo>
                    <a:lnTo>
                      <a:pt x="258" y="252"/>
                    </a:lnTo>
                    <a:lnTo>
                      <a:pt x="252" y="254"/>
                    </a:lnTo>
                    <a:lnTo>
                      <a:pt x="252" y="254"/>
                    </a:lnTo>
                    <a:lnTo>
                      <a:pt x="250" y="254"/>
                    </a:lnTo>
                    <a:lnTo>
                      <a:pt x="250" y="254"/>
                    </a:lnTo>
                    <a:lnTo>
                      <a:pt x="250" y="254"/>
                    </a:lnTo>
                    <a:lnTo>
                      <a:pt x="228" y="232"/>
                    </a:lnTo>
                    <a:lnTo>
                      <a:pt x="218" y="228"/>
                    </a:lnTo>
                    <a:lnTo>
                      <a:pt x="216" y="228"/>
                    </a:lnTo>
                    <a:lnTo>
                      <a:pt x="216" y="232"/>
                    </a:lnTo>
                    <a:lnTo>
                      <a:pt x="216" y="232"/>
                    </a:lnTo>
                    <a:lnTo>
                      <a:pt x="214" y="234"/>
                    </a:lnTo>
                    <a:lnTo>
                      <a:pt x="214" y="236"/>
                    </a:lnTo>
                    <a:lnTo>
                      <a:pt x="214" y="236"/>
                    </a:lnTo>
                    <a:lnTo>
                      <a:pt x="212" y="236"/>
                    </a:lnTo>
                    <a:lnTo>
                      <a:pt x="202" y="236"/>
                    </a:lnTo>
                    <a:lnTo>
                      <a:pt x="196" y="240"/>
                    </a:lnTo>
                    <a:lnTo>
                      <a:pt x="188" y="244"/>
                    </a:lnTo>
                    <a:lnTo>
                      <a:pt x="188" y="244"/>
                    </a:lnTo>
                    <a:lnTo>
                      <a:pt x="186" y="244"/>
                    </a:lnTo>
                    <a:lnTo>
                      <a:pt x="186" y="244"/>
                    </a:lnTo>
                    <a:lnTo>
                      <a:pt x="174" y="242"/>
                    </a:lnTo>
                    <a:lnTo>
                      <a:pt x="174" y="242"/>
                    </a:lnTo>
                    <a:lnTo>
                      <a:pt x="172" y="240"/>
                    </a:lnTo>
                    <a:lnTo>
                      <a:pt x="166" y="232"/>
                    </a:lnTo>
                    <a:lnTo>
                      <a:pt x="166" y="232"/>
                    </a:lnTo>
                    <a:lnTo>
                      <a:pt x="166" y="230"/>
                    </a:lnTo>
                    <a:lnTo>
                      <a:pt x="168" y="220"/>
                    </a:lnTo>
                    <a:lnTo>
                      <a:pt x="168" y="220"/>
                    </a:lnTo>
                    <a:lnTo>
                      <a:pt x="168" y="218"/>
                    </a:lnTo>
                    <a:lnTo>
                      <a:pt x="180" y="210"/>
                    </a:lnTo>
                    <a:lnTo>
                      <a:pt x="180" y="210"/>
                    </a:lnTo>
                    <a:lnTo>
                      <a:pt x="182" y="208"/>
                    </a:lnTo>
                    <a:lnTo>
                      <a:pt x="182" y="208"/>
                    </a:lnTo>
                    <a:lnTo>
                      <a:pt x="182" y="210"/>
                    </a:lnTo>
                    <a:lnTo>
                      <a:pt x="192" y="210"/>
                    </a:lnTo>
                    <a:lnTo>
                      <a:pt x="204" y="214"/>
                    </a:lnTo>
                    <a:lnTo>
                      <a:pt x="208" y="218"/>
                    </a:lnTo>
                    <a:lnTo>
                      <a:pt x="212" y="214"/>
                    </a:lnTo>
                    <a:lnTo>
                      <a:pt x="220" y="210"/>
                    </a:lnTo>
                    <a:lnTo>
                      <a:pt x="228" y="206"/>
                    </a:lnTo>
                    <a:lnTo>
                      <a:pt x="226" y="206"/>
                    </a:lnTo>
                    <a:lnTo>
                      <a:pt x="220" y="200"/>
                    </a:lnTo>
                    <a:lnTo>
                      <a:pt x="220" y="200"/>
                    </a:lnTo>
                    <a:lnTo>
                      <a:pt x="218" y="198"/>
                    </a:lnTo>
                    <a:lnTo>
                      <a:pt x="226" y="186"/>
                    </a:lnTo>
                    <a:lnTo>
                      <a:pt x="226" y="186"/>
                    </a:lnTo>
                    <a:lnTo>
                      <a:pt x="226" y="186"/>
                    </a:lnTo>
                    <a:lnTo>
                      <a:pt x="240" y="180"/>
                    </a:lnTo>
                    <a:lnTo>
                      <a:pt x="248" y="170"/>
                    </a:lnTo>
                    <a:lnTo>
                      <a:pt x="242" y="154"/>
                    </a:lnTo>
                    <a:lnTo>
                      <a:pt x="236" y="146"/>
                    </a:lnTo>
                    <a:lnTo>
                      <a:pt x="230" y="146"/>
                    </a:lnTo>
                    <a:lnTo>
                      <a:pt x="230" y="146"/>
                    </a:lnTo>
                    <a:lnTo>
                      <a:pt x="228" y="144"/>
                    </a:lnTo>
                    <a:lnTo>
                      <a:pt x="226" y="140"/>
                    </a:lnTo>
                    <a:lnTo>
                      <a:pt x="222" y="142"/>
                    </a:lnTo>
                    <a:lnTo>
                      <a:pt x="222" y="142"/>
                    </a:lnTo>
                    <a:lnTo>
                      <a:pt x="220" y="142"/>
                    </a:lnTo>
                    <a:lnTo>
                      <a:pt x="220" y="142"/>
                    </a:lnTo>
                    <a:lnTo>
                      <a:pt x="220" y="142"/>
                    </a:lnTo>
                    <a:lnTo>
                      <a:pt x="214" y="134"/>
                    </a:lnTo>
                    <a:lnTo>
                      <a:pt x="214" y="134"/>
                    </a:lnTo>
                    <a:lnTo>
                      <a:pt x="214" y="132"/>
                    </a:lnTo>
                    <a:lnTo>
                      <a:pt x="214" y="130"/>
                    </a:lnTo>
                    <a:lnTo>
                      <a:pt x="206" y="130"/>
                    </a:lnTo>
                    <a:lnTo>
                      <a:pt x="196" y="136"/>
                    </a:lnTo>
                    <a:lnTo>
                      <a:pt x="196" y="136"/>
                    </a:lnTo>
                    <a:lnTo>
                      <a:pt x="196" y="136"/>
                    </a:lnTo>
                    <a:lnTo>
                      <a:pt x="196" y="136"/>
                    </a:lnTo>
                    <a:lnTo>
                      <a:pt x="194" y="136"/>
                    </a:lnTo>
                    <a:lnTo>
                      <a:pt x="188" y="128"/>
                    </a:lnTo>
                    <a:lnTo>
                      <a:pt x="188" y="128"/>
                    </a:lnTo>
                    <a:lnTo>
                      <a:pt x="186" y="128"/>
                    </a:lnTo>
                    <a:lnTo>
                      <a:pt x="186" y="128"/>
                    </a:lnTo>
                    <a:lnTo>
                      <a:pt x="188" y="126"/>
                    </a:lnTo>
                    <a:lnTo>
                      <a:pt x="196" y="120"/>
                    </a:lnTo>
                    <a:lnTo>
                      <a:pt x="194" y="116"/>
                    </a:lnTo>
                    <a:lnTo>
                      <a:pt x="190" y="114"/>
                    </a:lnTo>
                    <a:lnTo>
                      <a:pt x="182" y="106"/>
                    </a:lnTo>
                    <a:lnTo>
                      <a:pt x="178" y="110"/>
                    </a:lnTo>
                    <a:lnTo>
                      <a:pt x="178" y="110"/>
                    </a:lnTo>
                    <a:lnTo>
                      <a:pt x="176" y="110"/>
                    </a:lnTo>
                    <a:lnTo>
                      <a:pt x="176" y="110"/>
                    </a:lnTo>
                    <a:lnTo>
                      <a:pt x="176" y="110"/>
                    </a:lnTo>
                    <a:lnTo>
                      <a:pt x="176" y="110"/>
                    </a:lnTo>
                    <a:lnTo>
                      <a:pt x="174" y="110"/>
                    </a:lnTo>
                    <a:lnTo>
                      <a:pt x="170" y="102"/>
                    </a:lnTo>
                    <a:lnTo>
                      <a:pt x="166" y="96"/>
                    </a:lnTo>
                    <a:lnTo>
                      <a:pt x="160" y="90"/>
                    </a:lnTo>
                    <a:lnTo>
                      <a:pt x="158" y="92"/>
                    </a:lnTo>
                    <a:lnTo>
                      <a:pt x="160" y="94"/>
                    </a:lnTo>
                    <a:lnTo>
                      <a:pt x="162" y="100"/>
                    </a:lnTo>
                    <a:lnTo>
                      <a:pt x="162" y="100"/>
                    </a:lnTo>
                    <a:lnTo>
                      <a:pt x="162" y="102"/>
                    </a:lnTo>
                    <a:lnTo>
                      <a:pt x="156" y="106"/>
                    </a:lnTo>
                    <a:lnTo>
                      <a:pt x="156" y="106"/>
                    </a:lnTo>
                    <a:lnTo>
                      <a:pt x="154" y="106"/>
                    </a:lnTo>
                    <a:lnTo>
                      <a:pt x="142" y="106"/>
                    </a:lnTo>
                    <a:lnTo>
                      <a:pt x="124" y="102"/>
                    </a:lnTo>
                    <a:lnTo>
                      <a:pt x="120" y="106"/>
                    </a:lnTo>
                    <a:lnTo>
                      <a:pt x="120" y="106"/>
                    </a:lnTo>
                    <a:lnTo>
                      <a:pt x="118" y="106"/>
                    </a:lnTo>
                    <a:lnTo>
                      <a:pt x="108" y="108"/>
                    </a:lnTo>
                    <a:lnTo>
                      <a:pt x="82" y="104"/>
                    </a:lnTo>
                    <a:lnTo>
                      <a:pt x="68" y="100"/>
                    </a:lnTo>
                    <a:lnTo>
                      <a:pt x="52" y="100"/>
                    </a:lnTo>
                    <a:lnTo>
                      <a:pt x="52" y="100"/>
                    </a:lnTo>
                    <a:lnTo>
                      <a:pt x="50" y="100"/>
                    </a:lnTo>
                    <a:lnTo>
                      <a:pt x="44" y="96"/>
                    </a:lnTo>
                    <a:lnTo>
                      <a:pt x="38" y="92"/>
                    </a:lnTo>
                    <a:lnTo>
                      <a:pt x="32" y="96"/>
                    </a:lnTo>
                    <a:lnTo>
                      <a:pt x="32" y="96"/>
                    </a:lnTo>
                    <a:lnTo>
                      <a:pt x="30" y="98"/>
                    </a:lnTo>
                    <a:lnTo>
                      <a:pt x="30" y="98"/>
                    </a:lnTo>
                    <a:lnTo>
                      <a:pt x="30" y="98"/>
                    </a:lnTo>
                    <a:lnTo>
                      <a:pt x="20" y="94"/>
                    </a:lnTo>
                    <a:lnTo>
                      <a:pt x="8" y="86"/>
                    </a:lnTo>
                    <a:lnTo>
                      <a:pt x="8" y="86"/>
                    </a:lnTo>
                    <a:lnTo>
                      <a:pt x="8" y="84"/>
                    </a:lnTo>
                    <a:lnTo>
                      <a:pt x="8" y="76"/>
                    </a:lnTo>
                    <a:lnTo>
                      <a:pt x="8" y="76"/>
                    </a:lnTo>
                    <a:lnTo>
                      <a:pt x="10" y="74"/>
                    </a:lnTo>
                    <a:lnTo>
                      <a:pt x="16" y="74"/>
                    </a:lnTo>
                    <a:lnTo>
                      <a:pt x="30" y="76"/>
                    </a:lnTo>
                    <a:lnTo>
                      <a:pt x="32" y="74"/>
                    </a:lnTo>
                    <a:lnTo>
                      <a:pt x="30" y="70"/>
                    </a:lnTo>
                    <a:lnTo>
                      <a:pt x="30" y="70"/>
                    </a:lnTo>
                    <a:lnTo>
                      <a:pt x="16" y="72"/>
                    </a:lnTo>
                    <a:lnTo>
                      <a:pt x="16" y="72"/>
                    </a:lnTo>
                    <a:lnTo>
                      <a:pt x="16" y="72"/>
                    </a:lnTo>
                    <a:lnTo>
                      <a:pt x="2" y="66"/>
                    </a:lnTo>
                    <a:lnTo>
                      <a:pt x="2" y="66"/>
                    </a:lnTo>
                    <a:lnTo>
                      <a:pt x="0" y="66"/>
                    </a:lnTo>
                    <a:lnTo>
                      <a:pt x="0" y="46"/>
                    </a:lnTo>
                    <a:lnTo>
                      <a:pt x="8" y="28"/>
                    </a:lnTo>
                    <a:lnTo>
                      <a:pt x="18" y="12"/>
                    </a:lnTo>
                    <a:lnTo>
                      <a:pt x="34" y="2"/>
                    </a:lnTo>
                    <a:lnTo>
                      <a:pt x="34" y="2"/>
                    </a:lnTo>
                    <a:lnTo>
                      <a:pt x="36" y="0"/>
                    </a:lnTo>
                    <a:lnTo>
                      <a:pt x="48" y="0"/>
                    </a:lnTo>
                    <a:lnTo>
                      <a:pt x="76" y="0"/>
                    </a:lnTo>
                    <a:lnTo>
                      <a:pt x="76" y="0"/>
                    </a:lnTo>
                    <a:lnTo>
                      <a:pt x="76" y="2"/>
                    </a:lnTo>
                    <a:lnTo>
                      <a:pt x="76" y="2"/>
                    </a:lnTo>
                    <a:lnTo>
                      <a:pt x="76" y="4"/>
                    </a:lnTo>
                    <a:lnTo>
                      <a:pt x="72" y="10"/>
                    </a:lnTo>
                    <a:lnTo>
                      <a:pt x="72" y="10"/>
                    </a:lnTo>
                    <a:lnTo>
                      <a:pt x="70" y="10"/>
                    </a:lnTo>
                    <a:lnTo>
                      <a:pt x="60" y="14"/>
                    </a:lnTo>
                    <a:lnTo>
                      <a:pt x="52" y="26"/>
                    </a:lnTo>
                    <a:lnTo>
                      <a:pt x="52" y="46"/>
                    </a:lnTo>
                    <a:lnTo>
                      <a:pt x="64" y="66"/>
                    </a:lnTo>
                    <a:lnTo>
                      <a:pt x="72" y="64"/>
                    </a:lnTo>
                    <a:lnTo>
                      <a:pt x="68" y="60"/>
                    </a:lnTo>
                    <a:lnTo>
                      <a:pt x="60" y="46"/>
                    </a:lnTo>
                    <a:lnTo>
                      <a:pt x="60" y="46"/>
                    </a:lnTo>
                    <a:lnTo>
                      <a:pt x="58" y="44"/>
                    </a:lnTo>
                    <a:lnTo>
                      <a:pt x="58" y="44"/>
                    </a:lnTo>
                    <a:lnTo>
                      <a:pt x="60" y="44"/>
                    </a:lnTo>
                    <a:lnTo>
                      <a:pt x="68" y="42"/>
                    </a:lnTo>
                    <a:lnTo>
                      <a:pt x="62" y="36"/>
                    </a:lnTo>
                    <a:lnTo>
                      <a:pt x="62" y="36"/>
                    </a:lnTo>
                    <a:lnTo>
                      <a:pt x="62" y="34"/>
                    </a:lnTo>
                    <a:lnTo>
                      <a:pt x="64" y="24"/>
                    </a:lnTo>
                    <a:lnTo>
                      <a:pt x="64" y="24"/>
                    </a:lnTo>
                    <a:lnTo>
                      <a:pt x="64" y="22"/>
                    </a:lnTo>
                    <a:lnTo>
                      <a:pt x="76" y="14"/>
                    </a:lnTo>
                    <a:lnTo>
                      <a:pt x="98" y="2"/>
                    </a:lnTo>
                    <a:lnTo>
                      <a:pt x="98" y="2"/>
                    </a:lnTo>
                    <a:lnTo>
                      <a:pt x="110" y="0"/>
                    </a:lnTo>
                    <a:lnTo>
                      <a:pt x="110" y="0"/>
                    </a:lnTo>
                    <a:lnTo>
                      <a:pt x="112" y="0"/>
                    </a:lnTo>
                    <a:lnTo>
                      <a:pt x="122" y="4"/>
                    </a:lnTo>
                    <a:lnTo>
                      <a:pt x="122" y="4"/>
                    </a:lnTo>
                    <a:lnTo>
                      <a:pt x="122" y="6"/>
                    </a:lnTo>
                    <a:lnTo>
                      <a:pt x="134" y="20"/>
                    </a:lnTo>
                    <a:lnTo>
                      <a:pt x="136" y="28"/>
                    </a:lnTo>
                    <a:lnTo>
                      <a:pt x="136" y="34"/>
                    </a:lnTo>
                    <a:lnTo>
                      <a:pt x="136" y="34"/>
                    </a:lnTo>
                    <a:lnTo>
                      <a:pt x="136" y="36"/>
                    </a:lnTo>
                    <a:lnTo>
                      <a:pt x="132" y="40"/>
                    </a:lnTo>
                    <a:lnTo>
                      <a:pt x="132" y="46"/>
                    </a:lnTo>
                    <a:lnTo>
                      <a:pt x="138" y="46"/>
                    </a:lnTo>
                    <a:lnTo>
                      <a:pt x="140" y="38"/>
                    </a:lnTo>
                    <a:lnTo>
                      <a:pt x="140" y="38"/>
                    </a:lnTo>
                    <a:lnTo>
                      <a:pt x="142" y="36"/>
                    </a:lnTo>
                    <a:lnTo>
                      <a:pt x="152" y="36"/>
                    </a:lnTo>
                    <a:lnTo>
                      <a:pt x="152" y="36"/>
                    </a:lnTo>
                    <a:lnTo>
                      <a:pt x="152" y="36"/>
                    </a:lnTo>
                    <a:lnTo>
                      <a:pt x="160" y="42"/>
                    </a:lnTo>
                    <a:lnTo>
                      <a:pt x="164" y="32"/>
                    </a:lnTo>
                    <a:lnTo>
                      <a:pt x="164" y="32"/>
                    </a:lnTo>
                    <a:lnTo>
                      <a:pt x="166" y="32"/>
                    </a:lnTo>
                    <a:lnTo>
                      <a:pt x="178" y="30"/>
                    </a:lnTo>
                    <a:lnTo>
                      <a:pt x="192" y="30"/>
                    </a:lnTo>
                    <a:lnTo>
                      <a:pt x="208" y="34"/>
                    </a:lnTo>
                    <a:lnTo>
                      <a:pt x="214" y="38"/>
                    </a:lnTo>
                    <a:lnTo>
                      <a:pt x="214" y="38"/>
                    </a:lnTo>
                    <a:lnTo>
                      <a:pt x="216" y="40"/>
                    </a:lnTo>
                    <a:lnTo>
                      <a:pt x="216" y="40"/>
                    </a:lnTo>
                    <a:lnTo>
                      <a:pt x="214" y="42"/>
                    </a:lnTo>
                    <a:lnTo>
                      <a:pt x="206" y="46"/>
                    </a:lnTo>
                    <a:lnTo>
                      <a:pt x="206" y="50"/>
                    </a:lnTo>
                    <a:lnTo>
                      <a:pt x="214" y="46"/>
                    </a:lnTo>
                    <a:lnTo>
                      <a:pt x="214" y="46"/>
                    </a:lnTo>
                    <a:lnTo>
                      <a:pt x="216" y="46"/>
                    </a:lnTo>
                    <a:lnTo>
                      <a:pt x="216" y="46"/>
                    </a:lnTo>
                    <a:lnTo>
                      <a:pt x="216" y="46"/>
                    </a:lnTo>
                    <a:lnTo>
                      <a:pt x="224" y="48"/>
                    </a:lnTo>
                    <a:lnTo>
                      <a:pt x="224" y="48"/>
                    </a:lnTo>
                    <a:lnTo>
                      <a:pt x="226" y="48"/>
                    </a:lnTo>
                    <a:lnTo>
                      <a:pt x="226" y="48"/>
                    </a:lnTo>
                    <a:lnTo>
                      <a:pt x="226" y="50"/>
                    </a:lnTo>
                    <a:lnTo>
                      <a:pt x="220" y="56"/>
                    </a:lnTo>
                    <a:lnTo>
                      <a:pt x="218" y="58"/>
                    </a:lnTo>
                    <a:lnTo>
                      <a:pt x="220" y="58"/>
                    </a:lnTo>
                    <a:lnTo>
                      <a:pt x="230" y="50"/>
                    </a:lnTo>
                    <a:lnTo>
                      <a:pt x="230" y="50"/>
                    </a:lnTo>
                    <a:lnTo>
                      <a:pt x="232" y="50"/>
                    </a:lnTo>
                    <a:lnTo>
                      <a:pt x="232" y="50"/>
                    </a:lnTo>
                    <a:lnTo>
                      <a:pt x="232" y="50"/>
                    </a:lnTo>
                    <a:lnTo>
                      <a:pt x="232" y="50"/>
                    </a:lnTo>
                    <a:lnTo>
                      <a:pt x="234" y="52"/>
                    </a:lnTo>
                    <a:lnTo>
                      <a:pt x="234" y="60"/>
                    </a:lnTo>
                    <a:lnTo>
                      <a:pt x="234" y="60"/>
                    </a:lnTo>
                    <a:lnTo>
                      <a:pt x="234" y="60"/>
                    </a:lnTo>
                    <a:lnTo>
                      <a:pt x="232" y="64"/>
                    </a:lnTo>
                    <a:lnTo>
                      <a:pt x="236" y="64"/>
                    </a:lnTo>
                    <a:lnTo>
                      <a:pt x="250" y="60"/>
                    </a:lnTo>
                    <a:lnTo>
                      <a:pt x="250" y="60"/>
                    </a:lnTo>
                    <a:lnTo>
                      <a:pt x="250" y="60"/>
                    </a:lnTo>
                    <a:lnTo>
                      <a:pt x="250" y="60"/>
                    </a:lnTo>
                    <a:lnTo>
                      <a:pt x="252" y="60"/>
                    </a:lnTo>
                    <a:lnTo>
                      <a:pt x="260" y="62"/>
                    </a:lnTo>
                    <a:lnTo>
                      <a:pt x="260" y="62"/>
                    </a:lnTo>
                    <a:lnTo>
                      <a:pt x="262" y="62"/>
                    </a:lnTo>
                    <a:lnTo>
                      <a:pt x="266" y="68"/>
                    </a:lnTo>
                    <a:lnTo>
                      <a:pt x="266" y="68"/>
                    </a:lnTo>
                    <a:lnTo>
                      <a:pt x="266" y="70"/>
                    </a:lnTo>
                    <a:lnTo>
                      <a:pt x="262" y="74"/>
                    </a:lnTo>
                    <a:lnTo>
                      <a:pt x="258" y="78"/>
                    </a:lnTo>
                    <a:lnTo>
                      <a:pt x="260" y="78"/>
                    </a:lnTo>
                    <a:lnTo>
                      <a:pt x="268" y="76"/>
                    </a:lnTo>
                    <a:lnTo>
                      <a:pt x="274" y="74"/>
                    </a:lnTo>
                    <a:lnTo>
                      <a:pt x="274" y="74"/>
                    </a:lnTo>
                    <a:lnTo>
                      <a:pt x="274" y="74"/>
                    </a:lnTo>
                    <a:lnTo>
                      <a:pt x="274" y="74"/>
                    </a:lnTo>
                    <a:lnTo>
                      <a:pt x="276" y="74"/>
                    </a:lnTo>
                    <a:lnTo>
                      <a:pt x="276" y="74"/>
                    </a:lnTo>
                    <a:lnTo>
                      <a:pt x="276" y="76"/>
                    </a:lnTo>
                    <a:lnTo>
                      <a:pt x="276" y="82"/>
                    </a:lnTo>
                    <a:lnTo>
                      <a:pt x="276" y="82"/>
                    </a:lnTo>
                    <a:lnTo>
                      <a:pt x="276" y="82"/>
                    </a:lnTo>
                    <a:lnTo>
                      <a:pt x="272" y="86"/>
                    </a:lnTo>
                    <a:lnTo>
                      <a:pt x="272" y="86"/>
                    </a:lnTo>
                    <a:lnTo>
                      <a:pt x="286" y="82"/>
                    </a:lnTo>
                    <a:lnTo>
                      <a:pt x="296" y="80"/>
                    </a:lnTo>
                    <a:lnTo>
                      <a:pt x="306" y="84"/>
                    </a:lnTo>
                    <a:lnTo>
                      <a:pt x="306" y="84"/>
                    </a:lnTo>
                    <a:lnTo>
                      <a:pt x="308" y="86"/>
                    </a:lnTo>
                    <a:lnTo>
                      <a:pt x="308" y="90"/>
                    </a:lnTo>
                    <a:lnTo>
                      <a:pt x="308" y="90"/>
                    </a:lnTo>
                    <a:lnTo>
                      <a:pt x="306" y="92"/>
                    </a:lnTo>
                    <a:lnTo>
                      <a:pt x="300" y="96"/>
                    </a:lnTo>
                    <a:lnTo>
                      <a:pt x="294" y="98"/>
                    </a:lnTo>
                    <a:lnTo>
                      <a:pt x="298" y="98"/>
                    </a:lnTo>
                    <a:lnTo>
                      <a:pt x="312" y="96"/>
                    </a:lnTo>
                    <a:lnTo>
                      <a:pt x="312" y="96"/>
                    </a:lnTo>
                    <a:lnTo>
                      <a:pt x="312" y="96"/>
                    </a:lnTo>
                    <a:lnTo>
                      <a:pt x="312" y="96"/>
                    </a:lnTo>
                    <a:lnTo>
                      <a:pt x="314" y="96"/>
                    </a:lnTo>
                    <a:lnTo>
                      <a:pt x="318" y="98"/>
                    </a:lnTo>
                    <a:lnTo>
                      <a:pt x="318" y="98"/>
                    </a:lnTo>
                    <a:lnTo>
                      <a:pt x="320" y="98"/>
                    </a:lnTo>
                    <a:lnTo>
                      <a:pt x="324" y="104"/>
                    </a:lnTo>
                    <a:lnTo>
                      <a:pt x="326" y="108"/>
                    </a:lnTo>
                    <a:lnTo>
                      <a:pt x="326" y="108"/>
                    </a:lnTo>
                    <a:lnTo>
                      <a:pt x="326" y="110"/>
                    </a:lnTo>
                    <a:lnTo>
                      <a:pt x="326" y="110"/>
                    </a:lnTo>
                    <a:lnTo>
                      <a:pt x="324" y="112"/>
                    </a:lnTo>
                    <a:lnTo>
                      <a:pt x="308" y="112"/>
                    </a:lnTo>
                    <a:lnTo>
                      <a:pt x="308" y="112"/>
                    </a:lnTo>
                    <a:lnTo>
                      <a:pt x="324" y="112"/>
                    </a:lnTo>
                    <a:lnTo>
                      <a:pt x="324" y="112"/>
                    </a:lnTo>
                    <a:lnTo>
                      <a:pt x="326" y="114"/>
                    </a:lnTo>
                    <a:lnTo>
                      <a:pt x="330" y="118"/>
                    </a:lnTo>
                    <a:lnTo>
                      <a:pt x="332" y="122"/>
                    </a:lnTo>
                    <a:lnTo>
                      <a:pt x="332" y="122"/>
                    </a:lnTo>
                    <a:lnTo>
                      <a:pt x="332" y="124"/>
                    </a:lnTo>
                    <a:lnTo>
                      <a:pt x="332" y="124"/>
                    </a:lnTo>
                    <a:lnTo>
                      <a:pt x="330" y="126"/>
                    </a:lnTo>
                    <a:lnTo>
                      <a:pt x="324" y="126"/>
                    </a:lnTo>
                    <a:lnTo>
                      <a:pt x="310" y="124"/>
                    </a:lnTo>
                    <a:lnTo>
                      <a:pt x="308" y="126"/>
                    </a:lnTo>
                    <a:lnTo>
                      <a:pt x="308" y="128"/>
                    </a:lnTo>
                    <a:lnTo>
                      <a:pt x="312" y="134"/>
                    </a:lnTo>
                    <a:lnTo>
                      <a:pt x="318" y="138"/>
                    </a:lnTo>
                    <a:lnTo>
                      <a:pt x="324" y="138"/>
                    </a:lnTo>
                    <a:lnTo>
                      <a:pt x="330" y="136"/>
                    </a:lnTo>
                    <a:lnTo>
                      <a:pt x="330" y="136"/>
                    </a:lnTo>
                    <a:lnTo>
                      <a:pt x="330" y="136"/>
                    </a:lnTo>
                    <a:lnTo>
                      <a:pt x="330" y="136"/>
                    </a:lnTo>
                    <a:lnTo>
                      <a:pt x="332" y="136"/>
                    </a:lnTo>
                    <a:lnTo>
                      <a:pt x="342" y="142"/>
                    </a:lnTo>
                    <a:lnTo>
                      <a:pt x="342" y="142"/>
                    </a:lnTo>
                    <a:lnTo>
                      <a:pt x="344" y="144"/>
                    </a:lnTo>
                    <a:lnTo>
                      <a:pt x="344" y="148"/>
                    </a:lnTo>
                    <a:lnTo>
                      <a:pt x="348" y="148"/>
                    </a:lnTo>
                    <a:lnTo>
                      <a:pt x="356" y="150"/>
                    </a:lnTo>
                    <a:lnTo>
                      <a:pt x="362" y="154"/>
                    </a:lnTo>
                    <a:lnTo>
                      <a:pt x="362" y="154"/>
                    </a:lnTo>
                    <a:lnTo>
                      <a:pt x="362" y="156"/>
                    </a:lnTo>
                    <a:lnTo>
                      <a:pt x="364" y="160"/>
                    </a:lnTo>
                    <a:lnTo>
                      <a:pt x="372" y="160"/>
                    </a:lnTo>
                    <a:lnTo>
                      <a:pt x="380" y="162"/>
                    </a:lnTo>
                    <a:lnTo>
                      <a:pt x="380" y="162"/>
                    </a:lnTo>
                    <a:lnTo>
                      <a:pt x="380" y="162"/>
                    </a:lnTo>
                    <a:lnTo>
                      <a:pt x="388" y="168"/>
                    </a:lnTo>
                    <a:lnTo>
                      <a:pt x="392" y="172"/>
                    </a:lnTo>
                    <a:lnTo>
                      <a:pt x="402" y="174"/>
                    </a:lnTo>
                    <a:lnTo>
                      <a:pt x="402" y="174"/>
                    </a:lnTo>
                    <a:lnTo>
                      <a:pt x="402" y="174"/>
                    </a:lnTo>
                    <a:lnTo>
                      <a:pt x="412" y="180"/>
                    </a:lnTo>
                    <a:lnTo>
                      <a:pt x="412" y="180"/>
                    </a:lnTo>
                    <a:lnTo>
                      <a:pt x="412" y="182"/>
                    </a:lnTo>
                    <a:lnTo>
                      <a:pt x="412" y="190"/>
                    </a:lnTo>
                    <a:lnTo>
                      <a:pt x="412" y="190"/>
                    </a:lnTo>
                    <a:lnTo>
                      <a:pt x="412" y="192"/>
                    </a:lnTo>
                    <a:lnTo>
                      <a:pt x="410" y="192"/>
                    </a:lnTo>
                    <a:lnTo>
                      <a:pt x="410" y="192"/>
                    </a:lnTo>
                    <a:lnTo>
                      <a:pt x="410" y="194"/>
                    </a:lnTo>
                    <a:lnTo>
                      <a:pt x="396" y="196"/>
                    </a:lnTo>
                    <a:lnTo>
                      <a:pt x="390" y="196"/>
                    </a:lnTo>
                    <a:lnTo>
                      <a:pt x="392" y="202"/>
                    </a:lnTo>
                    <a:lnTo>
                      <a:pt x="392" y="202"/>
                    </a:lnTo>
                    <a:lnTo>
                      <a:pt x="390" y="204"/>
                    </a:lnTo>
                    <a:lnTo>
                      <a:pt x="386" y="208"/>
                    </a:lnTo>
                    <a:lnTo>
                      <a:pt x="386" y="208"/>
                    </a:lnTo>
                    <a:lnTo>
                      <a:pt x="384" y="210"/>
                    </a:lnTo>
                    <a:lnTo>
                      <a:pt x="378" y="210"/>
                    </a:lnTo>
                    <a:lnTo>
                      <a:pt x="378" y="214"/>
                    </a:lnTo>
                    <a:lnTo>
                      <a:pt x="378" y="214"/>
                    </a:lnTo>
                    <a:lnTo>
                      <a:pt x="376" y="216"/>
                    </a:lnTo>
                    <a:lnTo>
                      <a:pt x="372" y="222"/>
                    </a:lnTo>
                    <a:lnTo>
                      <a:pt x="372" y="222"/>
                    </a:lnTo>
                    <a:lnTo>
                      <a:pt x="370" y="224"/>
                    </a:lnTo>
                    <a:lnTo>
                      <a:pt x="370" y="224"/>
                    </a:lnTo>
                    <a:lnTo>
                      <a:pt x="368" y="224"/>
                    </a:lnTo>
                    <a:lnTo>
                      <a:pt x="354" y="216"/>
                    </a:lnTo>
                    <a:lnTo>
                      <a:pt x="354" y="216"/>
                    </a:lnTo>
                    <a:lnTo>
                      <a:pt x="354" y="216"/>
                    </a:lnTo>
                    <a:lnTo>
                      <a:pt x="346" y="206"/>
                    </a:lnTo>
                    <a:lnTo>
                      <a:pt x="344" y="200"/>
                    </a:lnTo>
                    <a:lnTo>
                      <a:pt x="326" y="188"/>
                    </a:lnTo>
                    <a:lnTo>
                      <a:pt x="320" y="190"/>
                    </a:lnTo>
                    <a:lnTo>
                      <a:pt x="324" y="198"/>
                    </a:lnTo>
                    <a:lnTo>
                      <a:pt x="324" y="198"/>
                    </a:lnTo>
                    <a:lnTo>
                      <a:pt x="324" y="200"/>
                    </a:lnTo>
                    <a:lnTo>
                      <a:pt x="322" y="206"/>
                    </a:lnTo>
                    <a:lnTo>
                      <a:pt x="328" y="218"/>
                    </a:lnTo>
                    <a:lnTo>
                      <a:pt x="338" y="228"/>
                    </a:lnTo>
                    <a:lnTo>
                      <a:pt x="354" y="240"/>
                    </a:lnTo>
                    <a:lnTo>
                      <a:pt x="366" y="252"/>
                    </a:lnTo>
                    <a:lnTo>
                      <a:pt x="366" y="252"/>
                    </a:lnTo>
                    <a:lnTo>
                      <a:pt x="366" y="254"/>
                    </a:lnTo>
                    <a:lnTo>
                      <a:pt x="364" y="260"/>
                    </a:lnTo>
                    <a:lnTo>
                      <a:pt x="364" y="260"/>
                    </a:lnTo>
                    <a:lnTo>
                      <a:pt x="364" y="260"/>
                    </a:lnTo>
                    <a:lnTo>
                      <a:pt x="364" y="260"/>
                    </a:lnTo>
                    <a:lnTo>
                      <a:pt x="362" y="262"/>
                    </a:lnTo>
                    <a:lnTo>
                      <a:pt x="362" y="262"/>
                    </a:lnTo>
                    <a:lnTo>
                      <a:pt x="362" y="260"/>
                    </a:lnTo>
                    <a:lnTo>
                      <a:pt x="356" y="260"/>
                    </a:lnTo>
                    <a:lnTo>
                      <a:pt x="354" y="260"/>
                    </a:lnTo>
                    <a:lnTo>
                      <a:pt x="354" y="260"/>
                    </a:lnTo>
                    <a:lnTo>
                      <a:pt x="360" y="270"/>
                    </a:lnTo>
                    <a:lnTo>
                      <a:pt x="360" y="270"/>
                    </a:lnTo>
                    <a:lnTo>
                      <a:pt x="358" y="272"/>
                    </a:lnTo>
                    <a:lnTo>
                      <a:pt x="354" y="278"/>
                    </a:lnTo>
                    <a:lnTo>
                      <a:pt x="354" y="278"/>
                    </a:lnTo>
                    <a:lnTo>
                      <a:pt x="352" y="278"/>
                    </a:lnTo>
                    <a:lnTo>
                      <a:pt x="352" y="278"/>
                    </a:lnTo>
                    <a:lnTo>
                      <a:pt x="352" y="278"/>
                    </a:lnTo>
                    <a:lnTo>
                      <a:pt x="336" y="272"/>
                    </a:lnTo>
                    <a:lnTo>
                      <a:pt x="318" y="260"/>
                    </a:lnTo>
                    <a:lnTo>
                      <a:pt x="308" y="250"/>
                    </a:lnTo>
                    <a:lnTo>
                      <a:pt x="306" y="252"/>
                    </a:lnTo>
                    <a:lnTo>
                      <a:pt x="312" y="260"/>
                    </a:lnTo>
                    <a:lnTo>
                      <a:pt x="328" y="272"/>
                    </a:lnTo>
                    <a:lnTo>
                      <a:pt x="332" y="278"/>
                    </a:lnTo>
                    <a:lnTo>
                      <a:pt x="340" y="292"/>
                    </a:lnTo>
                    <a:lnTo>
                      <a:pt x="340" y="292"/>
                    </a:lnTo>
                    <a:lnTo>
                      <a:pt x="340" y="294"/>
                    </a:lnTo>
                    <a:lnTo>
                      <a:pt x="340" y="294"/>
                    </a:lnTo>
                    <a:lnTo>
                      <a:pt x="338" y="294"/>
                    </a:lnTo>
                    <a:lnTo>
                      <a:pt x="338" y="294"/>
                    </a:lnTo>
                    <a:lnTo>
                      <a:pt x="338" y="294"/>
                    </a:lnTo>
                    <a:lnTo>
                      <a:pt x="338" y="29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4" name="Freeform 123">
                <a:extLst>
                  <a:ext uri="{FF2B5EF4-FFF2-40B4-BE49-F238E27FC236}">
                    <a16:creationId xmlns:a16="http://schemas.microsoft.com/office/drawing/2014/main" id="{1C30B753-8313-7E25-370F-11BA5395C67F}"/>
                  </a:ext>
                </a:extLst>
              </p:cNvPr>
              <p:cNvSpPr>
                <a:spLocks noEditPoints="1"/>
              </p:cNvSpPr>
              <p:nvPr/>
            </p:nvSpPr>
            <p:spPr bwMode="auto">
              <a:xfrm>
                <a:off x="3070232" y="1897836"/>
                <a:ext cx="879126" cy="629760"/>
              </a:xfrm>
              <a:custGeom>
                <a:avLst/>
                <a:gdLst>
                  <a:gd name="T0" fmla="*/ 62 w 416"/>
                  <a:gd name="T1" fmla="*/ 48 h 298"/>
                  <a:gd name="T2" fmla="*/ 136 w 416"/>
                  <a:gd name="T3" fmla="*/ 36 h 298"/>
                  <a:gd name="T4" fmla="*/ 216 w 416"/>
                  <a:gd name="T5" fmla="*/ 42 h 298"/>
                  <a:gd name="T6" fmla="*/ 238 w 416"/>
                  <a:gd name="T7" fmla="*/ 68 h 298"/>
                  <a:gd name="T8" fmla="*/ 274 w 416"/>
                  <a:gd name="T9" fmla="*/ 90 h 298"/>
                  <a:gd name="T10" fmla="*/ 326 w 416"/>
                  <a:gd name="T11" fmla="*/ 112 h 298"/>
                  <a:gd name="T12" fmla="*/ 312 w 416"/>
                  <a:gd name="T13" fmla="*/ 124 h 298"/>
                  <a:gd name="T14" fmla="*/ 358 w 416"/>
                  <a:gd name="T15" fmla="*/ 154 h 298"/>
                  <a:gd name="T16" fmla="*/ 410 w 416"/>
                  <a:gd name="T17" fmla="*/ 194 h 298"/>
                  <a:gd name="T18" fmla="*/ 328 w 416"/>
                  <a:gd name="T19" fmla="*/ 188 h 298"/>
                  <a:gd name="T20" fmla="*/ 354 w 416"/>
                  <a:gd name="T21" fmla="*/ 262 h 298"/>
                  <a:gd name="T22" fmla="*/ 340 w 416"/>
                  <a:gd name="T23" fmla="*/ 294 h 298"/>
                  <a:gd name="T24" fmla="*/ 246 w 416"/>
                  <a:gd name="T25" fmla="*/ 246 h 298"/>
                  <a:gd name="T26" fmla="*/ 176 w 416"/>
                  <a:gd name="T27" fmla="*/ 242 h 298"/>
                  <a:gd name="T28" fmla="*/ 222 w 416"/>
                  <a:gd name="T29" fmla="*/ 200 h 298"/>
                  <a:gd name="T30" fmla="*/ 206 w 416"/>
                  <a:gd name="T31" fmla="*/ 130 h 298"/>
                  <a:gd name="T32" fmla="*/ 156 w 416"/>
                  <a:gd name="T33" fmla="*/ 92 h 298"/>
                  <a:gd name="T34" fmla="*/ 46 w 416"/>
                  <a:gd name="T35" fmla="*/ 96 h 298"/>
                  <a:gd name="T36" fmla="*/ 4 w 416"/>
                  <a:gd name="T37" fmla="*/ 68 h 298"/>
                  <a:gd name="T38" fmla="*/ 36 w 416"/>
                  <a:gd name="T39" fmla="*/ 2 h 298"/>
                  <a:gd name="T40" fmla="*/ 0 w 416"/>
                  <a:gd name="T41" fmla="*/ 68 h 298"/>
                  <a:gd name="T42" fmla="*/ 20 w 416"/>
                  <a:gd name="T43" fmla="*/ 98 h 298"/>
                  <a:gd name="T44" fmla="*/ 54 w 416"/>
                  <a:gd name="T45" fmla="*/ 104 h 298"/>
                  <a:gd name="T46" fmla="*/ 120 w 416"/>
                  <a:gd name="T47" fmla="*/ 110 h 298"/>
                  <a:gd name="T48" fmla="*/ 166 w 416"/>
                  <a:gd name="T49" fmla="*/ 104 h 298"/>
                  <a:gd name="T50" fmla="*/ 182 w 416"/>
                  <a:gd name="T51" fmla="*/ 112 h 298"/>
                  <a:gd name="T52" fmla="*/ 188 w 416"/>
                  <a:gd name="T53" fmla="*/ 132 h 298"/>
                  <a:gd name="T54" fmla="*/ 220 w 416"/>
                  <a:gd name="T55" fmla="*/ 144 h 298"/>
                  <a:gd name="T56" fmla="*/ 242 w 416"/>
                  <a:gd name="T57" fmla="*/ 158 h 298"/>
                  <a:gd name="T58" fmla="*/ 222 w 416"/>
                  <a:gd name="T59" fmla="*/ 210 h 298"/>
                  <a:gd name="T60" fmla="*/ 196 w 416"/>
                  <a:gd name="T61" fmla="*/ 210 h 298"/>
                  <a:gd name="T62" fmla="*/ 166 w 416"/>
                  <a:gd name="T63" fmla="*/ 232 h 298"/>
                  <a:gd name="T64" fmla="*/ 200 w 416"/>
                  <a:gd name="T65" fmla="*/ 244 h 298"/>
                  <a:gd name="T66" fmla="*/ 220 w 416"/>
                  <a:gd name="T67" fmla="*/ 232 h 298"/>
                  <a:gd name="T68" fmla="*/ 258 w 416"/>
                  <a:gd name="T69" fmla="*/ 258 h 298"/>
                  <a:gd name="T70" fmla="*/ 282 w 416"/>
                  <a:gd name="T71" fmla="*/ 286 h 298"/>
                  <a:gd name="T72" fmla="*/ 338 w 416"/>
                  <a:gd name="T73" fmla="*/ 298 h 298"/>
                  <a:gd name="T74" fmla="*/ 332 w 416"/>
                  <a:gd name="T75" fmla="*/ 274 h 298"/>
                  <a:gd name="T76" fmla="*/ 362 w 416"/>
                  <a:gd name="T77" fmla="*/ 276 h 298"/>
                  <a:gd name="T78" fmla="*/ 370 w 416"/>
                  <a:gd name="T79" fmla="*/ 256 h 298"/>
                  <a:gd name="T80" fmla="*/ 328 w 416"/>
                  <a:gd name="T81" fmla="*/ 200 h 298"/>
                  <a:gd name="T82" fmla="*/ 370 w 416"/>
                  <a:gd name="T83" fmla="*/ 228 h 298"/>
                  <a:gd name="T84" fmla="*/ 394 w 416"/>
                  <a:gd name="T85" fmla="*/ 206 h 298"/>
                  <a:gd name="T86" fmla="*/ 416 w 416"/>
                  <a:gd name="T87" fmla="*/ 194 h 298"/>
                  <a:gd name="T88" fmla="*/ 392 w 416"/>
                  <a:gd name="T89" fmla="*/ 170 h 298"/>
                  <a:gd name="T90" fmla="*/ 366 w 416"/>
                  <a:gd name="T91" fmla="*/ 154 h 298"/>
                  <a:gd name="T92" fmla="*/ 332 w 416"/>
                  <a:gd name="T93" fmla="*/ 136 h 298"/>
                  <a:gd name="T94" fmla="*/ 326 w 416"/>
                  <a:gd name="T95" fmla="*/ 130 h 298"/>
                  <a:gd name="T96" fmla="*/ 328 w 416"/>
                  <a:gd name="T97" fmla="*/ 114 h 298"/>
                  <a:gd name="T98" fmla="*/ 316 w 416"/>
                  <a:gd name="T99" fmla="*/ 96 h 298"/>
                  <a:gd name="T100" fmla="*/ 312 w 416"/>
                  <a:gd name="T101" fmla="*/ 86 h 298"/>
                  <a:gd name="T102" fmla="*/ 280 w 416"/>
                  <a:gd name="T103" fmla="*/ 78 h 298"/>
                  <a:gd name="T104" fmla="*/ 270 w 416"/>
                  <a:gd name="T105" fmla="*/ 70 h 298"/>
                  <a:gd name="T106" fmla="*/ 238 w 416"/>
                  <a:gd name="T107" fmla="*/ 64 h 298"/>
                  <a:gd name="T108" fmla="*/ 230 w 416"/>
                  <a:gd name="T109" fmla="*/ 52 h 298"/>
                  <a:gd name="T110" fmla="*/ 218 w 416"/>
                  <a:gd name="T111" fmla="*/ 38 h 298"/>
                  <a:gd name="T112" fmla="*/ 166 w 416"/>
                  <a:gd name="T113" fmla="*/ 32 h 298"/>
                  <a:gd name="T114" fmla="*/ 138 w 416"/>
                  <a:gd name="T115" fmla="*/ 46 h 298"/>
                  <a:gd name="T116" fmla="*/ 138 w 416"/>
                  <a:gd name="T117" fmla="*/ 20 h 298"/>
                  <a:gd name="T118" fmla="*/ 100 w 416"/>
                  <a:gd name="T119" fmla="*/ 2 h 298"/>
                  <a:gd name="T120" fmla="*/ 66 w 416"/>
                  <a:gd name="T121" fmla="*/ 42 h 298"/>
                  <a:gd name="T122" fmla="*/ 56 w 416"/>
                  <a:gd name="T123" fmla="*/ 30 h 298"/>
                  <a:gd name="T124" fmla="*/ 78 w 416"/>
                  <a:gd name="T125"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6" h="298">
                    <a:moveTo>
                      <a:pt x="50" y="4"/>
                    </a:moveTo>
                    <a:lnTo>
                      <a:pt x="78" y="4"/>
                    </a:lnTo>
                    <a:lnTo>
                      <a:pt x="72" y="10"/>
                    </a:lnTo>
                    <a:lnTo>
                      <a:pt x="62" y="14"/>
                    </a:lnTo>
                    <a:lnTo>
                      <a:pt x="52" y="28"/>
                    </a:lnTo>
                    <a:lnTo>
                      <a:pt x="52" y="38"/>
                    </a:lnTo>
                    <a:lnTo>
                      <a:pt x="52" y="48"/>
                    </a:lnTo>
                    <a:lnTo>
                      <a:pt x="64" y="70"/>
                    </a:lnTo>
                    <a:lnTo>
                      <a:pt x="78" y="68"/>
                    </a:lnTo>
                    <a:lnTo>
                      <a:pt x="72" y="60"/>
                    </a:lnTo>
                    <a:lnTo>
                      <a:pt x="62" y="48"/>
                    </a:lnTo>
                    <a:lnTo>
                      <a:pt x="74" y="44"/>
                    </a:lnTo>
                    <a:lnTo>
                      <a:pt x="66" y="36"/>
                    </a:lnTo>
                    <a:lnTo>
                      <a:pt x="68" y="26"/>
                    </a:lnTo>
                    <a:lnTo>
                      <a:pt x="78" y="18"/>
                    </a:lnTo>
                    <a:lnTo>
                      <a:pt x="100" y="6"/>
                    </a:lnTo>
                    <a:lnTo>
                      <a:pt x="112" y="4"/>
                    </a:lnTo>
                    <a:lnTo>
                      <a:pt x="124" y="8"/>
                    </a:lnTo>
                    <a:lnTo>
                      <a:pt x="128" y="16"/>
                    </a:lnTo>
                    <a:lnTo>
                      <a:pt x="134" y="22"/>
                    </a:lnTo>
                    <a:lnTo>
                      <a:pt x="136" y="30"/>
                    </a:lnTo>
                    <a:lnTo>
                      <a:pt x="136" y="36"/>
                    </a:lnTo>
                    <a:lnTo>
                      <a:pt x="132" y="40"/>
                    </a:lnTo>
                    <a:lnTo>
                      <a:pt x="132" y="50"/>
                    </a:lnTo>
                    <a:lnTo>
                      <a:pt x="140" y="50"/>
                    </a:lnTo>
                    <a:lnTo>
                      <a:pt x="144" y="40"/>
                    </a:lnTo>
                    <a:lnTo>
                      <a:pt x="154" y="40"/>
                    </a:lnTo>
                    <a:lnTo>
                      <a:pt x="164" y="48"/>
                    </a:lnTo>
                    <a:lnTo>
                      <a:pt x="168" y="36"/>
                    </a:lnTo>
                    <a:lnTo>
                      <a:pt x="180" y="34"/>
                    </a:lnTo>
                    <a:lnTo>
                      <a:pt x="194" y="34"/>
                    </a:lnTo>
                    <a:lnTo>
                      <a:pt x="208" y="38"/>
                    </a:lnTo>
                    <a:lnTo>
                      <a:pt x="216" y="42"/>
                    </a:lnTo>
                    <a:lnTo>
                      <a:pt x="206" y="48"/>
                    </a:lnTo>
                    <a:lnTo>
                      <a:pt x="204" y="54"/>
                    </a:lnTo>
                    <a:lnTo>
                      <a:pt x="218" y="50"/>
                    </a:lnTo>
                    <a:lnTo>
                      <a:pt x="226" y="52"/>
                    </a:lnTo>
                    <a:lnTo>
                      <a:pt x="220" y="56"/>
                    </a:lnTo>
                    <a:lnTo>
                      <a:pt x="216" y="64"/>
                    </a:lnTo>
                    <a:lnTo>
                      <a:pt x="222" y="62"/>
                    </a:lnTo>
                    <a:lnTo>
                      <a:pt x="234" y="54"/>
                    </a:lnTo>
                    <a:lnTo>
                      <a:pt x="236" y="62"/>
                    </a:lnTo>
                    <a:lnTo>
                      <a:pt x="230" y="68"/>
                    </a:lnTo>
                    <a:lnTo>
                      <a:pt x="238" y="68"/>
                    </a:lnTo>
                    <a:lnTo>
                      <a:pt x="252" y="64"/>
                    </a:lnTo>
                    <a:lnTo>
                      <a:pt x="262" y="66"/>
                    </a:lnTo>
                    <a:lnTo>
                      <a:pt x="266" y="70"/>
                    </a:lnTo>
                    <a:lnTo>
                      <a:pt x="264" y="74"/>
                    </a:lnTo>
                    <a:lnTo>
                      <a:pt x="256" y="80"/>
                    </a:lnTo>
                    <a:lnTo>
                      <a:pt x="262" y="84"/>
                    </a:lnTo>
                    <a:lnTo>
                      <a:pt x="270" y="80"/>
                    </a:lnTo>
                    <a:lnTo>
                      <a:pt x="276" y="78"/>
                    </a:lnTo>
                    <a:lnTo>
                      <a:pt x="276" y="84"/>
                    </a:lnTo>
                    <a:lnTo>
                      <a:pt x="268" y="90"/>
                    </a:lnTo>
                    <a:lnTo>
                      <a:pt x="274" y="90"/>
                    </a:lnTo>
                    <a:lnTo>
                      <a:pt x="288" y="84"/>
                    </a:lnTo>
                    <a:lnTo>
                      <a:pt x="298" y="84"/>
                    </a:lnTo>
                    <a:lnTo>
                      <a:pt x="308" y="88"/>
                    </a:lnTo>
                    <a:lnTo>
                      <a:pt x="308" y="92"/>
                    </a:lnTo>
                    <a:lnTo>
                      <a:pt x="300" y="96"/>
                    </a:lnTo>
                    <a:lnTo>
                      <a:pt x="292" y="100"/>
                    </a:lnTo>
                    <a:lnTo>
                      <a:pt x="298" y="102"/>
                    </a:lnTo>
                    <a:lnTo>
                      <a:pt x="314" y="100"/>
                    </a:lnTo>
                    <a:lnTo>
                      <a:pt x="320" y="100"/>
                    </a:lnTo>
                    <a:lnTo>
                      <a:pt x="324" y="106"/>
                    </a:lnTo>
                    <a:lnTo>
                      <a:pt x="326" y="112"/>
                    </a:lnTo>
                    <a:lnTo>
                      <a:pt x="318" y="112"/>
                    </a:lnTo>
                    <a:lnTo>
                      <a:pt x="314" y="112"/>
                    </a:lnTo>
                    <a:lnTo>
                      <a:pt x="308" y="112"/>
                    </a:lnTo>
                    <a:lnTo>
                      <a:pt x="308" y="116"/>
                    </a:lnTo>
                    <a:lnTo>
                      <a:pt x="316" y="116"/>
                    </a:lnTo>
                    <a:lnTo>
                      <a:pt x="326" y="116"/>
                    </a:lnTo>
                    <a:lnTo>
                      <a:pt x="330" y="122"/>
                    </a:lnTo>
                    <a:lnTo>
                      <a:pt x="332" y="126"/>
                    </a:lnTo>
                    <a:lnTo>
                      <a:pt x="330" y="126"/>
                    </a:lnTo>
                    <a:lnTo>
                      <a:pt x="326" y="126"/>
                    </a:lnTo>
                    <a:lnTo>
                      <a:pt x="312" y="124"/>
                    </a:lnTo>
                    <a:lnTo>
                      <a:pt x="310" y="126"/>
                    </a:lnTo>
                    <a:lnTo>
                      <a:pt x="308" y="128"/>
                    </a:lnTo>
                    <a:lnTo>
                      <a:pt x="308" y="132"/>
                    </a:lnTo>
                    <a:lnTo>
                      <a:pt x="312" y="136"/>
                    </a:lnTo>
                    <a:lnTo>
                      <a:pt x="318" y="142"/>
                    </a:lnTo>
                    <a:lnTo>
                      <a:pt x="326" y="142"/>
                    </a:lnTo>
                    <a:lnTo>
                      <a:pt x="332" y="140"/>
                    </a:lnTo>
                    <a:lnTo>
                      <a:pt x="344" y="146"/>
                    </a:lnTo>
                    <a:lnTo>
                      <a:pt x="344" y="150"/>
                    </a:lnTo>
                    <a:lnTo>
                      <a:pt x="348" y="152"/>
                    </a:lnTo>
                    <a:lnTo>
                      <a:pt x="358" y="154"/>
                    </a:lnTo>
                    <a:lnTo>
                      <a:pt x="362" y="158"/>
                    </a:lnTo>
                    <a:lnTo>
                      <a:pt x="364" y="164"/>
                    </a:lnTo>
                    <a:lnTo>
                      <a:pt x="374" y="164"/>
                    </a:lnTo>
                    <a:lnTo>
                      <a:pt x="380" y="164"/>
                    </a:lnTo>
                    <a:lnTo>
                      <a:pt x="390" y="172"/>
                    </a:lnTo>
                    <a:lnTo>
                      <a:pt x="394" y="176"/>
                    </a:lnTo>
                    <a:lnTo>
                      <a:pt x="404" y="178"/>
                    </a:lnTo>
                    <a:lnTo>
                      <a:pt x="412" y="184"/>
                    </a:lnTo>
                    <a:lnTo>
                      <a:pt x="412" y="188"/>
                    </a:lnTo>
                    <a:lnTo>
                      <a:pt x="412" y="192"/>
                    </a:lnTo>
                    <a:lnTo>
                      <a:pt x="410" y="194"/>
                    </a:lnTo>
                    <a:lnTo>
                      <a:pt x="398" y="196"/>
                    </a:lnTo>
                    <a:lnTo>
                      <a:pt x="390" y="196"/>
                    </a:lnTo>
                    <a:lnTo>
                      <a:pt x="392" y="204"/>
                    </a:lnTo>
                    <a:lnTo>
                      <a:pt x="386" y="210"/>
                    </a:lnTo>
                    <a:lnTo>
                      <a:pt x="378" y="210"/>
                    </a:lnTo>
                    <a:lnTo>
                      <a:pt x="378" y="216"/>
                    </a:lnTo>
                    <a:lnTo>
                      <a:pt x="372" y="224"/>
                    </a:lnTo>
                    <a:lnTo>
                      <a:pt x="358" y="216"/>
                    </a:lnTo>
                    <a:lnTo>
                      <a:pt x="350" y="208"/>
                    </a:lnTo>
                    <a:lnTo>
                      <a:pt x="346" y="200"/>
                    </a:lnTo>
                    <a:lnTo>
                      <a:pt x="328" y="188"/>
                    </a:lnTo>
                    <a:lnTo>
                      <a:pt x="320" y="192"/>
                    </a:lnTo>
                    <a:lnTo>
                      <a:pt x="324" y="200"/>
                    </a:lnTo>
                    <a:lnTo>
                      <a:pt x="322" y="208"/>
                    </a:lnTo>
                    <a:lnTo>
                      <a:pt x="328" y="220"/>
                    </a:lnTo>
                    <a:lnTo>
                      <a:pt x="338" y="230"/>
                    </a:lnTo>
                    <a:lnTo>
                      <a:pt x="354" y="244"/>
                    </a:lnTo>
                    <a:lnTo>
                      <a:pt x="366" y="256"/>
                    </a:lnTo>
                    <a:lnTo>
                      <a:pt x="364" y="262"/>
                    </a:lnTo>
                    <a:lnTo>
                      <a:pt x="360" y="260"/>
                    </a:lnTo>
                    <a:lnTo>
                      <a:pt x="356" y="260"/>
                    </a:lnTo>
                    <a:lnTo>
                      <a:pt x="354" y="262"/>
                    </a:lnTo>
                    <a:lnTo>
                      <a:pt x="360" y="274"/>
                    </a:lnTo>
                    <a:lnTo>
                      <a:pt x="354" y="278"/>
                    </a:lnTo>
                    <a:lnTo>
                      <a:pt x="340" y="272"/>
                    </a:lnTo>
                    <a:lnTo>
                      <a:pt x="320" y="262"/>
                    </a:lnTo>
                    <a:lnTo>
                      <a:pt x="310" y="250"/>
                    </a:lnTo>
                    <a:lnTo>
                      <a:pt x="304" y="254"/>
                    </a:lnTo>
                    <a:lnTo>
                      <a:pt x="314" y="262"/>
                    </a:lnTo>
                    <a:lnTo>
                      <a:pt x="330" y="276"/>
                    </a:lnTo>
                    <a:lnTo>
                      <a:pt x="332" y="280"/>
                    </a:lnTo>
                    <a:lnTo>
                      <a:pt x="336" y="288"/>
                    </a:lnTo>
                    <a:lnTo>
                      <a:pt x="340" y="294"/>
                    </a:lnTo>
                    <a:lnTo>
                      <a:pt x="318" y="290"/>
                    </a:lnTo>
                    <a:lnTo>
                      <a:pt x="300" y="282"/>
                    </a:lnTo>
                    <a:lnTo>
                      <a:pt x="288" y="274"/>
                    </a:lnTo>
                    <a:lnTo>
                      <a:pt x="282" y="274"/>
                    </a:lnTo>
                    <a:lnTo>
                      <a:pt x="280" y="282"/>
                    </a:lnTo>
                    <a:lnTo>
                      <a:pt x="266" y="268"/>
                    </a:lnTo>
                    <a:lnTo>
                      <a:pt x="262" y="262"/>
                    </a:lnTo>
                    <a:lnTo>
                      <a:pt x="266" y="258"/>
                    </a:lnTo>
                    <a:lnTo>
                      <a:pt x="260" y="252"/>
                    </a:lnTo>
                    <a:lnTo>
                      <a:pt x="252" y="254"/>
                    </a:lnTo>
                    <a:lnTo>
                      <a:pt x="246" y="246"/>
                    </a:lnTo>
                    <a:lnTo>
                      <a:pt x="236" y="238"/>
                    </a:lnTo>
                    <a:lnTo>
                      <a:pt x="232" y="232"/>
                    </a:lnTo>
                    <a:lnTo>
                      <a:pt x="220" y="228"/>
                    </a:lnTo>
                    <a:lnTo>
                      <a:pt x="216" y="226"/>
                    </a:lnTo>
                    <a:lnTo>
                      <a:pt x="216" y="232"/>
                    </a:lnTo>
                    <a:lnTo>
                      <a:pt x="216" y="234"/>
                    </a:lnTo>
                    <a:lnTo>
                      <a:pt x="214" y="236"/>
                    </a:lnTo>
                    <a:lnTo>
                      <a:pt x="204" y="236"/>
                    </a:lnTo>
                    <a:lnTo>
                      <a:pt x="198" y="240"/>
                    </a:lnTo>
                    <a:lnTo>
                      <a:pt x="188" y="244"/>
                    </a:lnTo>
                    <a:lnTo>
                      <a:pt x="176" y="242"/>
                    </a:lnTo>
                    <a:lnTo>
                      <a:pt x="170" y="232"/>
                    </a:lnTo>
                    <a:lnTo>
                      <a:pt x="172" y="222"/>
                    </a:lnTo>
                    <a:lnTo>
                      <a:pt x="184" y="212"/>
                    </a:lnTo>
                    <a:lnTo>
                      <a:pt x="194" y="214"/>
                    </a:lnTo>
                    <a:lnTo>
                      <a:pt x="204" y="218"/>
                    </a:lnTo>
                    <a:lnTo>
                      <a:pt x="210" y="222"/>
                    </a:lnTo>
                    <a:lnTo>
                      <a:pt x="216" y="216"/>
                    </a:lnTo>
                    <a:lnTo>
                      <a:pt x="222" y="212"/>
                    </a:lnTo>
                    <a:lnTo>
                      <a:pt x="234" y="210"/>
                    </a:lnTo>
                    <a:lnTo>
                      <a:pt x="230" y="206"/>
                    </a:lnTo>
                    <a:lnTo>
                      <a:pt x="222" y="200"/>
                    </a:lnTo>
                    <a:lnTo>
                      <a:pt x="230" y="190"/>
                    </a:lnTo>
                    <a:lnTo>
                      <a:pt x="242" y="182"/>
                    </a:lnTo>
                    <a:lnTo>
                      <a:pt x="252" y="172"/>
                    </a:lnTo>
                    <a:lnTo>
                      <a:pt x="246" y="156"/>
                    </a:lnTo>
                    <a:lnTo>
                      <a:pt x="238" y="146"/>
                    </a:lnTo>
                    <a:lnTo>
                      <a:pt x="232" y="146"/>
                    </a:lnTo>
                    <a:lnTo>
                      <a:pt x="230" y="138"/>
                    </a:lnTo>
                    <a:lnTo>
                      <a:pt x="222" y="142"/>
                    </a:lnTo>
                    <a:lnTo>
                      <a:pt x="218" y="134"/>
                    </a:lnTo>
                    <a:lnTo>
                      <a:pt x="218" y="130"/>
                    </a:lnTo>
                    <a:lnTo>
                      <a:pt x="206" y="130"/>
                    </a:lnTo>
                    <a:lnTo>
                      <a:pt x="198" y="136"/>
                    </a:lnTo>
                    <a:lnTo>
                      <a:pt x="190" y="130"/>
                    </a:lnTo>
                    <a:lnTo>
                      <a:pt x="202" y="122"/>
                    </a:lnTo>
                    <a:lnTo>
                      <a:pt x="198" y="116"/>
                    </a:lnTo>
                    <a:lnTo>
                      <a:pt x="192" y="114"/>
                    </a:lnTo>
                    <a:lnTo>
                      <a:pt x="184" y="104"/>
                    </a:lnTo>
                    <a:lnTo>
                      <a:pt x="178" y="110"/>
                    </a:lnTo>
                    <a:lnTo>
                      <a:pt x="172" y="102"/>
                    </a:lnTo>
                    <a:lnTo>
                      <a:pt x="170" y="98"/>
                    </a:lnTo>
                    <a:lnTo>
                      <a:pt x="162" y="90"/>
                    </a:lnTo>
                    <a:lnTo>
                      <a:pt x="156" y="92"/>
                    </a:lnTo>
                    <a:lnTo>
                      <a:pt x="160" y="98"/>
                    </a:lnTo>
                    <a:lnTo>
                      <a:pt x="162" y="102"/>
                    </a:lnTo>
                    <a:lnTo>
                      <a:pt x="156" y="106"/>
                    </a:lnTo>
                    <a:lnTo>
                      <a:pt x="144" y="106"/>
                    </a:lnTo>
                    <a:lnTo>
                      <a:pt x="124" y="100"/>
                    </a:lnTo>
                    <a:lnTo>
                      <a:pt x="120" y="106"/>
                    </a:lnTo>
                    <a:lnTo>
                      <a:pt x="108" y="108"/>
                    </a:lnTo>
                    <a:lnTo>
                      <a:pt x="84" y="104"/>
                    </a:lnTo>
                    <a:lnTo>
                      <a:pt x="70" y="100"/>
                    </a:lnTo>
                    <a:lnTo>
                      <a:pt x="54" y="100"/>
                    </a:lnTo>
                    <a:lnTo>
                      <a:pt x="46" y="96"/>
                    </a:lnTo>
                    <a:lnTo>
                      <a:pt x="40" y="92"/>
                    </a:lnTo>
                    <a:lnTo>
                      <a:pt x="32" y="98"/>
                    </a:lnTo>
                    <a:lnTo>
                      <a:pt x="22" y="94"/>
                    </a:lnTo>
                    <a:lnTo>
                      <a:pt x="12" y="86"/>
                    </a:lnTo>
                    <a:lnTo>
                      <a:pt x="12" y="78"/>
                    </a:lnTo>
                    <a:lnTo>
                      <a:pt x="18" y="78"/>
                    </a:lnTo>
                    <a:lnTo>
                      <a:pt x="32" y="80"/>
                    </a:lnTo>
                    <a:lnTo>
                      <a:pt x="38" y="76"/>
                    </a:lnTo>
                    <a:lnTo>
                      <a:pt x="32" y="70"/>
                    </a:lnTo>
                    <a:lnTo>
                      <a:pt x="18" y="72"/>
                    </a:lnTo>
                    <a:lnTo>
                      <a:pt x="4" y="68"/>
                    </a:lnTo>
                    <a:lnTo>
                      <a:pt x="4" y="48"/>
                    </a:lnTo>
                    <a:lnTo>
                      <a:pt x="12" y="30"/>
                    </a:lnTo>
                    <a:lnTo>
                      <a:pt x="22" y="16"/>
                    </a:lnTo>
                    <a:lnTo>
                      <a:pt x="38" y="4"/>
                    </a:lnTo>
                    <a:lnTo>
                      <a:pt x="50" y="4"/>
                    </a:lnTo>
                    <a:close/>
                    <a:moveTo>
                      <a:pt x="50" y="0"/>
                    </a:moveTo>
                    <a:lnTo>
                      <a:pt x="50" y="0"/>
                    </a:lnTo>
                    <a:lnTo>
                      <a:pt x="50" y="0"/>
                    </a:lnTo>
                    <a:lnTo>
                      <a:pt x="38" y="0"/>
                    </a:lnTo>
                    <a:lnTo>
                      <a:pt x="38" y="0"/>
                    </a:lnTo>
                    <a:lnTo>
                      <a:pt x="36" y="2"/>
                    </a:lnTo>
                    <a:lnTo>
                      <a:pt x="20" y="12"/>
                    </a:lnTo>
                    <a:lnTo>
                      <a:pt x="20" y="12"/>
                    </a:lnTo>
                    <a:lnTo>
                      <a:pt x="18" y="14"/>
                    </a:lnTo>
                    <a:lnTo>
                      <a:pt x="8" y="28"/>
                    </a:lnTo>
                    <a:lnTo>
                      <a:pt x="8" y="28"/>
                    </a:lnTo>
                    <a:lnTo>
                      <a:pt x="8" y="28"/>
                    </a:lnTo>
                    <a:lnTo>
                      <a:pt x="0" y="46"/>
                    </a:lnTo>
                    <a:lnTo>
                      <a:pt x="0" y="46"/>
                    </a:lnTo>
                    <a:lnTo>
                      <a:pt x="0" y="48"/>
                    </a:lnTo>
                    <a:lnTo>
                      <a:pt x="0" y="68"/>
                    </a:lnTo>
                    <a:lnTo>
                      <a:pt x="0" y="68"/>
                    </a:lnTo>
                    <a:lnTo>
                      <a:pt x="0" y="70"/>
                    </a:lnTo>
                    <a:lnTo>
                      <a:pt x="2" y="70"/>
                    </a:lnTo>
                    <a:lnTo>
                      <a:pt x="10" y="74"/>
                    </a:lnTo>
                    <a:lnTo>
                      <a:pt x="10" y="74"/>
                    </a:lnTo>
                    <a:lnTo>
                      <a:pt x="8" y="76"/>
                    </a:lnTo>
                    <a:lnTo>
                      <a:pt x="8" y="78"/>
                    </a:lnTo>
                    <a:lnTo>
                      <a:pt x="8" y="86"/>
                    </a:lnTo>
                    <a:lnTo>
                      <a:pt x="8" y="86"/>
                    </a:lnTo>
                    <a:lnTo>
                      <a:pt x="10" y="90"/>
                    </a:lnTo>
                    <a:lnTo>
                      <a:pt x="20" y="98"/>
                    </a:lnTo>
                    <a:lnTo>
                      <a:pt x="20" y="98"/>
                    </a:lnTo>
                    <a:lnTo>
                      <a:pt x="20" y="98"/>
                    </a:lnTo>
                    <a:lnTo>
                      <a:pt x="32" y="102"/>
                    </a:lnTo>
                    <a:lnTo>
                      <a:pt x="32" y="102"/>
                    </a:lnTo>
                    <a:lnTo>
                      <a:pt x="32" y="102"/>
                    </a:lnTo>
                    <a:lnTo>
                      <a:pt x="32" y="102"/>
                    </a:lnTo>
                    <a:lnTo>
                      <a:pt x="36" y="100"/>
                    </a:lnTo>
                    <a:lnTo>
                      <a:pt x="40" y="96"/>
                    </a:lnTo>
                    <a:lnTo>
                      <a:pt x="44" y="98"/>
                    </a:lnTo>
                    <a:lnTo>
                      <a:pt x="52" y="104"/>
                    </a:lnTo>
                    <a:lnTo>
                      <a:pt x="52" y="104"/>
                    </a:lnTo>
                    <a:lnTo>
                      <a:pt x="54" y="104"/>
                    </a:lnTo>
                    <a:lnTo>
                      <a:pt x="70" y="104"/>
                    </a:lnTo>
                    <a:lnTo>
                      <a:pt x="84" y="108"/>
                    </a:lnTo>
                    <a:lnTo>
                      <a:pt x="84" y="108"/>
                    </a:lnTo>
                    <a:lnTo>
                      <a:pt x="84" y="108"/>
                    </a:lnTo>
                    <a:lnTo>
                      <a:pt x="108" y="112"/>
                    </a:lnTo>
                    <a:lnTo>
                      <a:pt x="108" y="112"/>
                    </a:lnTo>
                    <a:lnTo>
                      <a:pt x="108" y="112"/>
                    </a:lnTo>
                    <a:lnTo>
                      <a:pt x="108" y="112"/>
                    </a:lnTo>
                    <a:lnTo>
                      <a:pt x="110" y="112"/>
                    </a:lnTo>
                    <a:lnTo>
                      <a:pt x="120" y="110"/>
                    </a:lnTo>
                    <a:lnTo>
                      <a:pt x="120" y="110"/>
                    </a:lnTo>
                    <a:lnTo>
                      <a:pt x="122" y="110"/>
                    </a:lnTo>
                    <a:lnTo>
                      <a:pt x="126" y="106"/>
                    </a:lnTo>
                    <a:lnTo>
                      <a:pt x="144" y="110"/>
                    </a:lnTo>
                    <a:lnTo>
                      <a:pt x="144" y="110"/>
                    </a:lnTo>
                    <a:lnTo>
                      <a:pt x="144" y="110"/>
                    </a:lnTo>
                    <a:lnTo>
                      <a:pt x="156" y="110"/>
                    </a:lnTo>
                    <a:lnTo>
                      <a:pt x="156" y="110"/>
                    </a:lnTo>
                    <a:lnTo>
                      <a:pt x="160" y="110"/>
                    </a:lnTo>
                    <a:lnTo>
                      <a:pt x="164" y="106"/>
                    </a:lnTo>
                    <a:lnTo>
                      <a:pt x="164" y="106"/>
                    </a:lnTo>
                    <a:lnTo>
                      <a:pt x="166" y="104"/>
                    </a:lnTo>
                    <a:lnTo>
                      <a:pt x="166" y="102"/>
                    </a:lnTo>
                    <a:lnTo>
                      <a:pt x="166" y="98"/>
                    </a:lnTo>
                    <a:lnTo>
                      <a:pt x="166" y="100"/>
                    </a:lnTo>
                    <a:lnTo>
                      <a:pt x="170" y="104"/>
                    </a:lnTo>
                    <a:lnTo>
                      <a:pt x="176" y="112"/>
                    </a:lnTo>
                    <a:lnTo>
                      <a:pt x="176" y="112"/>
                    </a:lnTo>
                    <a:lnTo>
                      <a:pt x="178" y="114"/>
                    </a:lnTo>
                    <a:lnTo>
                      <a:pt x="178" y="114"/>
                    </a:lnTo>
                    <a:lnTo>
                      <a:pt x="178" y="114"/>
                    </a:lnTo>
                    <a:lnTo>
                      <a:pt x="178" y="114"/>
                    </a:lnTo>
                    <a:lnTo>
                      <a:pt x="182" y="112"/>
                    </a:lnTo>
                    <a:lnTo>
                      <a:pt x="184" y="110"/>
                    </a:lnTo>
                    <a:lnTo>
                      <a:pt x="190" y="116"/>
                    </a:lnTo>
                    <a:lnTo>
                      <a:pt x="190" y="116"/>
                    </a:lnTo>
                    <a:lnTo>
                      <a:pt x="190" y="116"/>
                    </a:lnTo>
                    <a:lnTo>
                      <a:pt x="194" y="120"/>
                    </a:lnTo>
                    <a:lnTo>
                      <a:pt x="196" y="122"/>
                    </a:lnTo>
                    <a:lnTo>
                      <a:pt x="188" y="126"/>
                    </a:lnTo>
                    <a:lnTo>
                      <a:pt x="188" y="126"/>
                    </a:lnTo>
                    <a:lnTo>
                      <a:pt x="186" y="128"/>
                    </a:lnTo>
                    <a:lnTo>
                      <a:pt x="186" y="128"/>
                    </a:lnTo>
                    <a:lnTo>
                      <a:pt x="188" y="132"/>
                    </a:lnTo>
                    <a:lnTo>
                      <a:pt x="194" y="140"/>
                    </a:lnTo>
                    <a:lnTo>
                      <a:pt x="194" y="140"/>
                    </a:lnTo>
                    <a:lnTo>
                      <a:pt x="198" y="140"/>
                    </a:lnTo>
                    <a:lnTo>
                      <a:pt x="198" y="140"/>
                    </a:lnTo>
                    <a:lnTo>
                      <a:pt x="200" y="140"/>
                    </a:lnTo>
                    <a:lnTo>
                      <a:pt x="208" y="134"/>
                    </a:lnTo>
                    <a:lnTo>
                      <a:pt x="214" y="134"/>
                    </a:lnTo>
                    <a:lnTo>
                      <a:pt x="214" y="134"/>
                    </a:lnTo>
                    <a:lnTo>
                      <a:pt x="214" y="134"/>
                    </a:lnTo>
                    <a:lnTo>
                      <a:pt x="214" y="138"/>
                    </a:lnTo>
                    <a:lnTo>
                      <a:pt x="220" y="144"/>
                    </a:lnTo>
                    <a:lnTo>
                      <a:pt x="220" y="144"/>
                    </a:lnTo>
                    <a:lnTo>
                      <a:pt x="222" y="146"/>
                    </a:lnTo>
                    <a:lnTo>
                      <a:pt x="222" y="146"/>
                    </a:lnTo>
                    <a:lnTo>
                      <a:pt x="224" y="146"/>
                    </a:lnTo>
                    <a:lnTo>
                      <a:pt x="228" y="144"/>
                    </a:lnTo>
                    <a:lnTo>
                      <a:pt x="228" y="146"/>
                    </a:lnTo>
                    <a:lnTo>
                      <a:pt x="228" y="146"/>
                    </a:lnTo>
                    <a:lnTo>
                      <a:pt x="230" y="148"/>
                    </a:lnTo>
                    <a:lnTo>
                      <a:pt x="232" y="150"/>
                    </a:lnTo>
                    <a:lnTo>
                      <a:pt x="236" y="150"/>
                    </a:lnTo>
                    <a:lnTo>
                      <a:pt x="242" y="158"/>
                    </a:lnTo>
                    <a:lnTo>
                      <a:pt x="248" y="172"/>
                    </a:lnTo>
                    <a:lnTo>
                      <a:pt x="240" y="180"/>
                    </a:lnTo>
                    <a:lnTo>
                      <a:pt x="228" y="186"/>
                    </a:lnTo>
                    <a:lnTo>
                      <a:pt x="228" y="186"/>
                    </a:lnTo>
                    <a:lnTo>
                      <a:pt x="226" y="188"/>
                    </a:lnTo>
                    <a:lnTo>
                      <a:pt x="220" y="198"/>
                    </a:lnTo>
                    <a:lnTo>
                      <a:pt x="220" y="198"/>
                    </a:lnTo>
                    <a:lnTo>
                      <a:pt x="218" y="202"/>
                    </a:lnTo>
                    <a:lnTo>
                      <a:pt x="220" y="204"/>
                    </a:lnTo>
                    <a:lnTo>
                      <a:pt x="226" y="208"/>
                    </a:lnTo>
                    <a:lnTo>
                      <a:pt x="222" y="210"/>
                    </a:lnTo>
                    <a:lnTo>
                      <a:pt x="222" y="210"/>
                    </a:lnTo>
                    <a:lnTo>
                      <a:pt x="220" y="210"/>
                    </a:lnTo>
                    <a:lnTo>
                      <a:pt x="214" y="212"/>
                    </a:lnTo>
                    <a:lnTo>
                      <a:pt x="214" y="212"/>
                    </a:lnTo>
                    <a:lnTo>
                      <a:pt x="212" y="214"/>
                    </a:lnTo>
                    <a:lnTo>
                      <a:pt x="210" y="216"/>
                    </a:lnTo>
                    <a:lnTo>
                      <a:pt x="208" y="214"/>
                    </a:lnTo>
                    <a:lnTo>
                      <a:pt x="208" y="214"/>
                    </a:lnTo>
                    <a:lnTo>
                      <a:pt x="206" y="214"/>
                    </a:lnTo>
                    <a:lnTo>
                      <a:pt x="196" y="210"/>
                    </a:lnTo>
                    <a:lnTo>
                      <a:pt x="196" y="210"/>
                    </a:lnTo>
                    <a:lnTo>
                      <a:pt x="194" y="210"/>
                    </a:lnTo>
                    <a:lnTo>
                      <a:pt x="184" y="210"/>
                    </a:lnTo>
                    <a:lnTo>
                      <a:pt x="184" y="210"/>
                    </a:lnTo>
                    <a:lnTo>
                      <a:pt x="184" y="208"/>
                    </a:lnTo>
                    <a:lnTo>
                      <a:pt x="184" y="208"/>
                    </a:lnTo>
                    <a:lnTo>
                      <a:pt x="182" y="210"/>
                    </a:lnTo>
                    <a:lnTo>
                      <a:pt x="168" y="218"/>
                    </a:lnTo>
                    <a:lnTo>
                      <a:pt x="168" y="218"/>
                    </a:lnTo>
                    <a:lnTo>
                      <a:pt x="168" y="222"/>
                    </a:lnTo>
                    <a:lnTo>
                      <a:pt x="166" y="232"/>
                    </a:lnTo>
                    <a:lnTo>
                      <a:pt x="166" y="232"/>
                    </a:lnTo>
                    <a:lnTo>
                      <a:pt x="166" y="236"/>
                    </a:lnTo>
                    <a:lnTo>
                      <a:pt x="174" y="244"/>
                    </a:lnTo>
                    <a:lnTo>
                      <a:pt x="174" y="244"/>
                    </a:lnTo>
                    <a:lnTo>
                      <a:pt x="176" y="246"/>
                    </a:lnTo>
                    <a:lnTo>
                      <a:pt x="188" y="248"/>
                    </a:lnTo>
                    <a:lnTo>
                      <a:pt x="188" y="248"/>
                    </a:lnTo>
                    <a:lnTo>
                      <a:pt x="188" y="248"/>
                    </a:lnTo>
                    <a:lnTo>
                      <a:pt x="188" y="248"/>
                    </a:lnTo>
                    <a:lnTo>
                      <a:pt x="190" y="246"/>
                    </a:lnTo>
                    <a:lnTo>
                      <a:pt x="200" y="244"/>
                    </a:lnTo>
                    <a:lnTo>
                      <a:pt x="200" y="244"/>
                    </a:lnTo>
                    <a:lnTo>
                      <a:pt x="200" y="242"/>
                    </a:lnTo>
                    <a:lnTo>
                      <a:pt x="204" y="240"/>
                    </a:lnTo>
                    <a:lnTo>
                      <a:pt x="214" y="240"/>
                    </a:lnTo>
                    <a:lnTo>
                      <a:pt x="214" y="240"/>
                    </a:lnTo>
                    <a:lnTo>
                      <a:pt x="216" y="238"/>
                    </a:lnTo>
                    <a:lnTo>
                      <a:pt x="218" y="238"/>
                    </a:lnTo>
                    <a:lnTo>
                      <a:pt x="218" y="238"/>
                    </a:lnTo>
                    <a:lnTo>
                      <a:pt x="220" y="234"/>
                    </a:lnTo>
                    <a:lnTo>
                      <a:pt x="220" y="232"/>
                    </a:lnTo>
                    <a:lnTo>
                      <a:pt x="220" y="232"/>
                    </a:lnTo>
                    <a:lnTo>
                      <a:pt x="220" y="232"/>
                    </a:lnTo>
                    <a:lnTo>
                      <a:pt x="230" y="236"/>
                    </a:lnTo>
                    <a:lnTo>
                      <a:pt x="234" y="240"/>
                    </a:lnTo>
                    <a:lnTo>
                      <a:pt x="242" y="250"/>
                    </a:lnTo>
                    <a:lnTo>
                      <a:pt x="250" y="256"/>
                    </a:lnTo>
                    <a:lnTo>
                      <a:pt x="250" y="256"/>
                    </a:lnTo>
                    <a:lnTo>
                      <a:pt x="252" y="258"/>
                    </a:lnTo>
                    <a:lnTo>
                      <a:pt x="252" y="258"/>
                    </a:lnTo>
                    <a:lnTo>
                      <a:pt x="254" y="258"/>
                    </a:lnTo>
                    <a:lnTo>
                      <a:pt x="258" y="256"/>
                    </a:lnTo>
                    <a:lnTo>
                      <a:pt x="260" y="258"/>
                    </a:lnTo>
                    <a:lnTo>
                      <a:pt x="258" y="258"/>
                    </a:lnTo>
                    <a:lnTo>
                      <a:pt x="258" y="258"/>
                    </a:lnTo>
                    <a:lnTo>
                      <a:pt x="258" y="260"/>
                    </a:lnTo>
                    <a:lnTo>
                      <a:pt x="258" y="264"/>
                    </a:lnTo>
                    <a:lnTo>
                      <a:pt x="264" y="270"/>
                    </a:lnTo>
                    <a:lnTo>
                      <a:pt x="276" y="284"/>
                    </a:lnTo>
                    <a:lnTo>
                      <a:pt x="276" y="284"/>
                    </a:lnTo>
                    <a:lnTo>
                      <a:pt x="280" y="286"/>
                    </a:lnTo>
                    <a:lnTo>
                      <a:pt x="280" y="286"/>
                    </a:lnTo>
                    <a:lnTo>
                      <a:pt x="280" y="286"/>
                    </a:lnTo>
                    <a:lnTo>
                      <a:pt x="280" y="286"/>
                    </a:lnTo>
                    <a:lnTo>
                      <a:pt x="282" y="286"/>
                    </a:lnTo>
                    <a:lnTo>
                      <a:pt x="284" y="284"/>
                    </a:lnTo>
                    <a:lnTo>
                      <a:pt x="284" y="278"/>
                    </a:lnTo>
                    <a:lnTo>
                      <a:pt x="288" y="278"/>
                    </a:lnTo>
                    <a:lnTo>
                      <a:pt x="298" y="286"/>
                    </a:lnTo>
                    <a:lnTo>
                      <a:pt x="298" y="286"/>
                    </a:lnTo>
                    <a:lnTo>
                      <a:pt x="300" y="286"/>
                    </a:lnTo>
                    <a:lnTo>
                      <a:pt x="318" y="294"/>
                    </a:lnTo>
                    <a:lnTo>
                      <a:pt x="318" y="294"/>
                    </a:lnTo>
                    <a:lnTo>
                      <a:pt x="318" y="294"/>
                    </a:lnTo>
                    <a:lnTo>
                      <a:pt x="338" y="298"/>
                    </a:lnTo>
                    <a:lnTo>
                      <a:pt x="338" y="298"/>
                    </a:lnTo>
                    <a:lnTo>
                      <a:pt x="340" y="298"/>
                    </a:lnTo>
                    <a:lnTo>
                      <a:pt x="340" y="298"/>
                    </a:lnTo>
                    <a:lnTo>
                      <a:pt x="342" y="298"/>
                    </a:lnTo>
                    <a:lnTo>
                      <a:pt x="342" y="298"/>
                    </a:lnTo>
                    <a:lnTo>
                      <a:pt x="344" y="296"/>
                    </a:lnTo>
                    <a:lnTo>
                      <a:pt x="344" y="294"/>
                    </a:lnTo>
                    <a:lnTo>
                      <a:pt x="340" y="286"/>
                    </a:lnTo>
                    <a:lnTo>
                      <a:pt x="336" y="278"/>
                    </a:lnTo>
                    <a:lnTo>
                      <a:pt x="336" y="278"/>
                    </a:lnTo>
                    <a:lnTo>
                      <a:pt x="336" y="278"/>
                    </a:lnTo>
                    <a:lnTo>
                      <a:pt x="332" y="274"/>
                    </a:lnTo>
                    <a:lnTo>
                      <a:pt x="332" y="274"/>
                    </a:lnTo>
                    <a:lnTo>
                      <a:pt x="332" y="272"/>
                    </a:lnTo>
                    <a:lnTo>
                      <a:pt x="330" y="272"/>
                    </a:lnTo>
                    <a:lnTo>
                      <a:pt x="338" y="276"/>
                    </a:lnTo>
                    <a:lnTo>
                      <a:pt x="352" y="282"/>
                    </a:lnTo>
                    <a:lnTo>
                      <a:pt x="352" y="282"/>
                    </a:lnTo>
                    <a:lnTo>
                      <a:pt x="354" y="282"/>
                    </a:lnTo>
                    <a:lnTo>
                      <a:pt x="354" y="282"/>
                    </a:lnTo>
                    <a:lnTo>
                      <a:pt x="356" y="282"/>
                    </a:lnTo>
                    <a:lnTo>
                      <a:pt x="362" y="276"/>
                    </a:lnTo>
                    <a:lnTo>
                      <a:pt x="362" y="276"/>
                    </a:lnTo>
                    <a:lnTo>
                      <a:pt x="364" y="274"/>
                    </a:lnTo>
                    <a:lnTo>
                      <a:pt x="364" y="272"/>
                    </a:lnTo>
                    <a:lnTo>
                      <a:pt x="360" y="264"/>
                    </a:lnTo>
                    <a:lnTo>
                      <a:pt x="364" y="264"/>
                    </a:lnTo>
                    <a:lnTo>
                      <a:pt x="364" y="264"/>
                    </a:lnTo>
                    <a:lnTo>
                      <a:pt x="364" y="266"/>
                    </a:lnTo>
                    <a:lnTo>
                      <a:pt x="364" y="266"/>
                    </a:lnTo>
                    <a:lnTo>
                      <a:pt x="366" y="264"/>
                    </a:lnTo>
                    <a:lnTo>
                      <a:pt x="366" y="264"/>
                    </a:lnTo>
                    <a:lnTo>
                      <a:pt x="368" y="262"/>
                    </a:lnTo>
                    <a:lnTo>
                      <a:pt x="370" y="256"/>
                    </a:lnTo>
                    <a:lnTo>
                      <a:pt x="370" y="256"/>
                    </a:lnTo>
                    <a:lnTo>
                      <a:pt x="370" y="252"/>
                    </a:lnTo>
                    <a:lnTo>
                      <a:pt x="356" y="240"/>
                    </a:lnTo>
                    <a:lnTo>
                      <a:pt x="356" y="240"/>
                    </a:lnTo>
                    <a:lnTo>
                      <a:pt x="356" y="240"/>
                    </a:lnTo>
                    <a:lnTo>
                      <a:pt x="340" y="228"/>
                    </a:lnTo>
                    <a:lnTo>
                      <a:pt x="330" y="218"/>
                    </a:lnTo>
                    <a:lnTo>
                      <a:pt x="326" y="208"/>
                    </a:lnTo>
                    <a:lnTo>
                      <a:pt x="328" y="202"/>
                    </a:lnTo>
                    <a:lnTo>
                      <a:pt x="328" y="202"/>
                    </a:lnTo>
                    <a:lnTo>
                      <a:pt x="328" y="200"/>
                    </a:lnTo>
                    <a:lnTo>
                      <a:pt x="326" y="194"/>
                    </a:lnTo>
                    <a:lnTo>
                      <a:pt x="328" y="192"/>
                    </a:lnTo>
                    <a:lnTo>
                      <a:pt x="344" y="204"/>
                    </a:lnTo>
                    <a:lnTo>
                      <a:pt x="346" y="210"/>
                    </a:lnTo>
                    <a:lnTo>
                      <a:pt x="346" y="210"/>
                    </a:lnTo>
                    <a:lnTo>
                      <a:pt x="348" y="210"/>
                    </a:lnTo>
                    <a:lnTo>
                      <a:pt x="354" y="220"/>
                    </a:lnTo>
                    <a:lnTo>
                      <a:pt x="354" y="220"/>
                    </a:lnTo>
                    <a:lnTo>
                      <a:pt x="356" y="220"/>
                    </a:lnTo>
                    <a:lnTo>
                      <a:pt x="370" y="228"/>
                    </a:lnTo>
                    <a:lnTo>
                      <a:pt x="370" y="228"/>
                    </a:lnTo>
                    <a:lnTo>
                      <a:pt x="372" y="228"/>
                    </a:lnTo>
                    <a:lnTo>
                      <a:pt x="372" y="228"/>
                    </a:lnTo>
                    <a:lnTo>
                      <a:pt x="374" y="226"/>
                    </a:lnTo>
                    <a:lnTo>
                      <a:pt x="380" y="218"/>
                    </a:lnTo>
                    <a:lnTo>
                      <a:pt x="380" y="218"/>
                    </a:lnTo>
                    <a:lnTo>
                      <a:pt x="382" y="216"/>
                    </a:lnTo>
                    <a:lnTo>
                      <a:pt x="382" y="214"/>
                    </a:lnTo>
                    <a:lnTo>
                      <a:pt x="386" y="214"/>
                    </a:lnTo>
                    <a:lnTo>
                      <a:pt x="386" y="214"/>
                    </a:lnTo>
                    <a:lnTo>
                      <a:pt x="388" y="212"/>
                    </a:lnTo>
                    <a:lnTo>
                      <a:pt x="394" y="206"/>
                    </a:lnTo>
                    <a:lnTo>
                      <a:pt x="394" y="206"/>
                    </a:lnTo>
                    <a:lnTo>
                      <a:pt x="396" y="204"/>
                    </a:lnTo>
                    <a:lnTo>
                      <a:pt x="394" y="200"/>
                    </a:lnTo>
                    <a:lnTo>
                      <a:pt x="398" y="200"/>
                    </a:lnTo>
                    <a:lnTo>
                      <a:pt x="398" y="200"/>
                    </a:lnTo>
                    <a:lnTo>
                      <a:pt x="398" y="200"/>
                    </a:lnTo>
                    <a:lnTo>
                      <a:pt x="412" y="198"/>
                    </a:lnTo>
                    <a:lnTo>
                      <a:pt x="412" y="198"/>
                    </a:lnTo>
                    <a:lnTo>
                      <a:pt x="414" y="196"/>
                    </a:lnTo>
                    <a:lnTo>
                      <a:pt x="416" y="194"/>
                    </a:lnTo>
                    <a:lnTo>
                      <a:pt x="416" y="194"/>
                    </a:lnTo>
                    <a:lnTo>
                      <a:pt x="416" y="192"/>
                    </a:lnTo>
                    <a:lnTo>
                      <a:pt x="416" y="188"/>
                    </a:lnTo>
                    <a:lnTo>
                      <a:pt x="416" y="184"/>
                    </a:lnTo>
                    <a:lnTo>
                      <a:pt x="416" y="184"/>
                    </a:lnTo>
                    <a:lnTo>
                      <a:pt x="416" y="182"/>
                    </a:lnTo>
                    <a:lnTo>
                      <a:pt x="406" y="174"/>
                    </a:lnTo>
                    <a:lnTo>
                      <a:pt x="406" y="174"/>
                    </a:lnTo>
                    <a:lnTo>
                      <a:pt x="404" y="174"/>
                    </a:lnTo>
                    <a:lnTo>
                      <a:pt x="396" y="172"/>
                    </a:lnTo>
                    <a:lnTo>
                      <a:pt x="392" y="170"/>
                    </a:lnTo>
                    <a:lnTo>
                      <a:pt x="392" y="170"/>
                    </a:lnTo>
                    <a:lnTo>
                      <a:pt x="392" y="168"/>
                    </a:lnTo>
                    <a:lnTo>
                      <a:pt x="384" y="162"/>
                    </a:lnTo>
                    <a:lnTo>
                      <a:pt x="384" y="162"/>
                    </a:lnTo>
                    <a:lnTo>
                      <a:pt x="382" y="162"/>
                    </a:lnTo>
                    <a:lnTo>
                      <a:pt x="374" y="160"/>
                    </a:lnTo>
                    <a:lnTo>
                      <a:pt x="374" y="160"/>
                    </a:lnTo>
                    <a:lnTo>
                      <a:pt x="374" y="160"/>
                    </a:lnTo>
                    <a:lnTo>
                      <a:pt x="368" y="160"/>
                    </a:lnTo>
                    <a:lnTo>
                      <a:pt x="366" y="156"/>
                    </a:lnTo>
                    <a:lnTo>
                      <a:pt x="366" y="156"/>
                    </a:lnTo>
                    <a:lnTo>
                      <a:pt x="366" y="154"/>
                    </a:lnTo>
                    <a:lnTo>
                      <a:pt x="360" y="150"/>
                    </a:lnTo>
                    <a:lnTo>
                      <a:pt x="360" y="150"/>
                    </a:lnTo>
                    <a:lnTo>
                      <a:pt x="358" y="150"/>
                    </a:lnTo>
                    <a:lnTo>
                      <a:pt x="350" y="148"/>
                    </a:lnTo>
                    <a:lnTo>
                      <a:pt x="348" y="148"/>
                    </a:lnTo>
                    <a:lnTo>
                      <a:pt x="348" y="146"/>
                    </a:lnTo>
                    <a:lnTo>
                      <a:pt x="348" y="146"/>
                    </a:lnTo>
                    <a:lnTo>
                      <a:pt x="346" y="142"/>
                    </a:lnTo>
                    <a:lnTo>
                      <a:pt x="334" y="136"/>
                    </a:lnTo>
                    <a:lnTo>
                      <a:pt x="334" y="136"/>
                    </a:lnTo>
                    <a:lnTo>
                      <a:pt x="332" y="136"/>
                    </a:lnTo>
                    <a:lnTo>
                      <a:pt x="332" y="136"/>
                    </a:lnTo>
                    <a:lnTo>
                      <a:pt x="332" y="136"/>
                    </a:lnTo>
                    <a:lnTo>
                      <a:pt x="326" y="138"/>
                    </a:lnTo>
                    <a:lnTo>
                      <a:pt x="320" y="138"/>
                    </a:lnTo>
                    <a:lnTo>
                      <a:pt x="314" y="134"/>
                    </a:lnTo>
                    <a:lnTo>
                      <a:pt x="312" y="130"/>
                    </a:lnTo>
                    <a:lnTo>
                      <a:pt x="312" y="130"/>
                    </a:lnTo>
                    <a:lnTo>
                      <a:pt x="312" y="128"/>
                    </a:lnTo>
                    <a:lnTo>
                      <a:pt x="312" y="128"/>
                    </a:lnTo>
                    <a:lnTo>
                      <a:pt x="326" y="130"/>
                    </a:lnTo>
                    <a:lnTo>
                      <a:pt x="326" y="130"/>
                    </a:lnTo>
                    <a:lnTo>
                      <a:pt x="326" y="130"/>
                    </a:lnTo>
                    <a:lnTo>
                      <a:pt x="330" y="130"/>
                    </a:lnTo>
                    <a:lnTo>
                      <a:pt x="332" y="130"/>
                    </a:lnTo>
                    <a:lnTo>
                      <a:pt x="332" y="130"/>
                    </a:lnTo>
                    <a:lnTo>
                      <a:pt x="336" y="128"/>
                    </a:lnTo>
                    <a:lnTo>
                      <a:pt x="336" y="128"/>
                    </a:lnTo>
                    <a:lnTo>
                      <a:pt x="336" y="124"/>
                    </a:lnTo>
                    <a:lnTo>
                      <a:pt x="334" y="120"/>
                    </a:lnTo>
                    <a:lnTo>
                      <a:pt x="334" y="120"/>
                    </a:lnTo>
                    <a:lnTo>
                      <a:pt x="334" y="120"/>
                    </a:lnTo>
                    <a:lnTo>
                      <a:pt x="328" y="114"/>
                    </a:lnTo>
                    <a:lnTo>
                      <a:pt x="328" y="114"/>
                    </a:lnTo>
                    <a:lnTo>
                      <a:pt x="328" y="114"/>
                    </a:lnTo>
                    <a:lnTo>
                      <a:pt x="328" y="114"/>
                    </a:lnTo>
                    <a:lnTo>
                      <a:pt x="330" y="110"/>
                    </a:lnTo>
                    <a:lnTo>
                      <a:pt x="328" y="104"/>
                    </a:lnTo>
                    <a:lnTo>
                      <a:pt x="328" y="104"/>
                    </a:lnTo>
                    <a:lnTo>
                      <a:pt x="328" y="104"/>
                    </a:lnTo>
                    <a:lnTo>
                      <a:pt x="324" y="98"/>
                    </a:lnTo>
                    <a:lnTo>
                      <a:pt x="324" y="98"/>
                    </a:lnTo>
                    <a:lnTo>
                      <a:pt x="322" y="98"/>
                    </a:lnTo>
                    <a:lnTo>
                      <a:pt x="316" y="96"/>
                    </a:lnTo>
                    <a:lnTo>
                      <a:pt x="316" y="96"/>
                    </a:lnTo>
                    <a:lnTo>
                      <a:pt x="314" y="96"/>
                    </a:lnTo>
                    <a:lnTo>
                      <a:pt x="314" y="96"/>
                    </a:lnTo>
                    <a:lnTo>
                      <a:pt x="314" y="96"/>
                    </a:lnTo>
                    <a:lnTo>
                      <a:pt x="308" y="96"/>
                    </a:lnTo>
                    <a:lnTo>
                      <a:pt x="310" y="96"/>
                    </a:lnTo>
                    <a:lnTo>
                      <a:pt x="310" y="96"/>
                    </a:lnTo>
                    <a:lnTo>
                      <a:pt x="312" y="92"/>
                    </a:lnTo>
                    <a:lnTo>
                      <a:pt x="312" y="88"/>
                    </a:lnTo>
                    <a:lnTo>
                      <a:pt x="312" y="88"/>
                    </a:lnTo>
                    <a:lnTo>
                      <a:pt x="312" y="86"/>
                    </a:lnTo>
                    <a:lnTo>
                      <a:pt x="310" y="84"/>
                    </a:lnTo>
                    <a:lnTo>
                      <a:pt x="300" y="82"/>
                    </a:lnTo>
                    <a:lnTo>
                      <a:pt x="300" y="82"/>
                    </a:lnTo>
                    <a:lnTo>
                      <a:pt x="298" y="80"/>
                    </a:lnTo>
                    <a:lnTo>
                      <a:pt x="288" y="80"/>
                    </a:lnTo>
                    <a:lnTo>
                      <a:pt x="288" y="80"/>
                    </a:lnTo>
                    <a:lnTo>
                      <a:pt x="286" y="82"/>
                    </a:lnTo>
                    <a:lnTo>
                      <a:pt x="280" y="84"/>
                    </a:lnTo>
                    <a:lnTo>
                      <a:pt x="280" y="84"/>
                    </a:lnTo>
                    <a:lnTo>
                      <a:pt x="280" y="84"/>
                    </a:lnTo>
                    <a:lnTo>
                      <a:pt x="280" y="78"/>
                    </a:lnTo>
                    <a:lnTo>
                      <a:pt x="280" y="78"/>
                    </a:lnTo>
                    <a:lnTo>
                      <a:pt x="278" y="74"/>
                    </a:lnTo>
                    <a:lnTo>
                      <a:pt x="278" y="74"/>
                    </a:lnTo>
                    <a:lnTo>
                      <a:pt x="276" y="74"/>
                    </a:lnTo>
                    <a:lnTo>
                      <a:pt x="276" y="74"/>
                    </a:lnTo>
                    <a:lnTo>
                      <a:pt x="274" y="74"/>
                    </a:lnTo>
                    <a:lnTo>
                      <a:pt x="270" y="76"/>
                    </a:lnTo>
                    <a:lnTo>
                      <a:pt x="266" y="76"/>
                    </a:lnTo>
                    <a:lnTo>
                      <a:pt x="270" y="74"/>
                    </a:lnTo>
                    <a:lnTo>
                      <a:pt x="270" y="74"/>
                    </a:lnTo>
                    <a:lnTo>
                      <a:pt x="270" y="70"/>
                    </a:lnTo>
                    <a:lnTo>
                      <a:pt x="270" y="68"/>
                    </a:lnTo>
                    <a:lnTo>
                      <a:pt x="264" y="62"/>
                    </a:lnTo>
                    <a:lnTo>
                      <a:pt x="264" y="62"/>
                    </a:lnTo>
                    <a:lnTo>
                      <a:pt x="262" y="62"/>
                    </a:lnTo>
                    <a:lnTo>
                      <a:pt x="254" y="60"/>
                    </a:lnTo>
                    <a:lnTo>
                      <a:pt x="254" y="60"/>
                    </a:lnTo>
                    <a:lnTo>
                      <a:pt x="252" y="60"/>
                    </a:lnTo>
                    <a:lnTo>
                      <a:pt x="252" y="60"/>
                    </a:lnTo>
                    <a:lnTo>
                      <a:pt x="252" y="60"/>
                    </a:lnTo>
                    <a:lnTo>
                      <a:pt x="238" y="64"/>
                    </a:lnTo>
                    <a:lnTo>
                      <a:pt x="238" y="64"/>
                    </a:lnTo>
                    <a:lnTo>
                      <a:pt x="238" y="64"/>
                    </a:lnTo>
                    <a:lnTo>
                      <a:pt x="238" y="64"/>
                    </a:lnTo>
                    <a:lnTo>
                      <a:pt x="238" y="60"/>
                    </a:lnTo>
                    <a:lnTo>
                      <a:pt x="238" y="54"/>
                    </a:lnTo>
                    <a:lnTo>
                      <a:pt x="238" y="54"/>
                    </a:lnTo>
                    <a:lnTo>
                      <a:pt x="234" y="50"/>
                    </a:lnTo>
                    <a:lnTo>
                      <a:pt x="234" y="50"/>
                    </a:lnTo>
                    <a:lnTo>
                      <a:pt x="234" y="50"/>
                    </a:lnTo>
                    <a:lnTo>
                      <a:pt x="234" y="50"/>
                    </a:lnTo>
                    <a:lnTo>
                      <a:pt x="232" y="52"/>
                    </a:lnTo>
                    <a:lnTo>
                      <a:pt x="230" y="52"/>
                    </a:lnTo>
                    <a:lnTo>
                      <a:pt x="230" y="52"/>
                    </a:lnTo>
                    <a:lnTo>
                      <a:pt x="230" y="50"/>
                    </a:lnTo>
                    <a:lnTo>
                      <a:pt x="230" y="50"/>
                    </a:lnTo>
                    <a:lnTo>
                      <a:pt x="226" y="48"/>
                    </a:lnTo>
                    <a:lnTo>
                      <a:pt x="218" y="46"/>
                    </a:lnTo>
                    <a:lnTo>
                      <a:pt x="218" y="46"/>
                    </a:lnTo>
                    <a:lnTo>
                      <a:pt x="218" y="46"/>
                    </a:lnTo>
                    <a:lnTo>
                      <a:pt x="218" y="46"/>
                    </a:lnTo>
                    <a:lnTo>
                      <a:pt x="220" y="42"/>
                    </a:lnTo>
                    <a:lnTo>
                      <a:pt x="220" y="42"/>
                    </a:lnTo>
                    <a:lnTo>
                      <a:pt x="218" y="38"/>
                    </a:lnTo>
                    <a:lnTo>
                      <a:pt x="210" y="36"/>
                    </a:lnTo>
                    <a:lnTo>
                      <a:pt x="210" y="36"/>
                    </a:lnTo>
                    <a:lnTo>
                      <a:pt x="210" y="34"/>
                    </a:lnTo>
                    <a:lnTo>
                      <a:pt x="196" y="30"/>
                    </a:lnTo>
                    <a:lnTo>
                      <a:pt x="196" y="30"/>
                    </a:lnTo>
                    <a:lnTo>
                      <a:pt x="194" y="30"/>
                    </a:lnTo>
                    <a:lnTo>
                      <a:pt x="180" y="30"/>
                    </a:lnTo>
                    <a:lnTo>
                      <a:pt x="180" y="30"/>
                    </a:lnTo>
                    <a:lnTo>
                      <a:pt x="180" y="30"/>
                    </a:lnTo>
                    <a:lnTo>
                      <a:pt x="166" y="32"/>
                    </a:lnTo>
                    <a:lnTo>
                      <a:pt x="166" y="32"/>
                    </a:lnTo>
                    <a:lnTo>
                      <a:pt x="164" y="32"/>
                    </a:lnTo>
                    <a:lnTo>
                      <a:pt x="164" y="34"/>
                    </a:lnTo>
                    <a:lnTo>
                      <a:pt x="162" y="42"/>
                    </a:lnTo>
                    <a:lnTo>
                      <a:pt x="156" y="38"/>
                    </a:lnTo>
                    <a:lnTo>
                      <a:pt x="156" y="38"/>
                    </a:lnTo>
                    <a:lnTo>
                      <a:pt x="154" y="36"/>
                    </a:lnTo>
                    <a:lnTo>
                      <a:pt x="144" y="36"/>
                    </a:lnTo>
                    <a:lnTo>
                      <a:pt x="144" y="36"/>
                    </a:lnTo>
                    <a:lnTo>
                      <a:pt x="142" y="38"/>
                    </a:lnTo>
                    <a:lnTo>
                      <a:pt x="140" y="38"/>
                    </a:lnTo>
                    <a:lnTo>
                      <a:pt x="138" y="46"/>
                    </a:lnTo>
                    <a:lnTo>
                      <a:pt x="136" y="46"/>
                    </a:lnTo>
                    <a:lnTo>
                      <a:pt x="136" y="42"/>
                    </a:lnTo>
                    <a:lnTo>
                      <a:pt x="138" y="40"/>
                    </a:lnTo>
                    <a:lnTo>
                      <a:pt x="138" y="40"/>
                    </a:lnTo>
                    <a:lnTo>
                      <a:pt x="140" y="36"/>
                    </a:lnTo>
                    <a:lnTo>
                      <a:pt x="140" y="30"/>
                    </a:lnTo>
                    <a:lnTo>
                      <a:pt x="140" y="30"/>
                    </a:lnTo>
                    <a:lnTo>
                      <a:pt x="140" y="28"/>
                    </a:lnTo>
                    <a:lnTo>
                      <a:pt x="138" y="22"/>
                    </a:lnTo>
                    <a:lnTo>
                      <a:pt x="138" y="22"/>
                    </a:lnTo>
                    <a:lnTo>
                      <a:pt x="138" y="20"/>
                    </a:lnTo>
                    <a:lnTo>
                      <a:pt x="132" y="14"/>
                    </a:lnTo>
                    <a:lnTo>
                      <a:pt x="126" y="6"/>
                    </a:lnTo>
                    <a:lnTo>
                      <a:pt x="126" y="6"/>
                    </a:lnTo>
                    <a:lnTo>
                      <a:pt x="124" y="4"/>
                    </a:lnTo>
                    <a:lnTo>
                      <a:pt x="114" y="2"/>
                    </a:lnTo>
                    <a:lnTo>
                      <a:pt x="114" y="2"/>
                    </a:lnTo>
                    <a:lnTo>
                      <a:pt x="112" y="0"/>
                    </a:lnTo>
                    <a:lnTo>
                      <a:pt x="112" y="0"/>
                    </a:lnTo>
                    <a:lnTo>
                      <a:pt x="112" y="0"/>
                    </a:lnTo>
                    <a:lnTo>
                      <a:pt x="100" y="2"/>
                    </a:lnTo>
                    <a:lnTo>
                      <a:pt x="100" y="2"/>
                    </a:lnTo>
                    <a:lnTo>
                      <a:pt x="98" y="4"/>
                    </a:lnTo>
                    <a:lnTo>
                      <a:pt x="76" y="14"/>
                    </a:lnTo>
                    <a:lnTo>
                      <a:pt x="76" y="14"/>
                    </a:lnTo>
                    <a:lnTo>
                      <a:pt x="76" y="14"/>
                    </a:lnTo>
                    <a:lnTo>
                      <a:pt x="66" y="24"/>
                    </a:lnTo>
                    <a:lnTo>
                      <a:pt x="66" y="24"/>
                    </a:lnTo>
                    <a:lnTo>
                      <a:pt x="64" y="26"/>
                    </a:lnTo>
                    <a:lnTo>
                      <a:pt x="62" y="36"/>
                    </a:lnTo>
                    <a:lnTo>
                      <a:pt x="62" y="36"/>
                    </a:lnTo>
                    <a:lnTo>
                      <a:pt x="64" y="40"/>
                    </a:lnTo>
                    <a:lnTo>
                      <a:pt x="66" y="42"/>
                    </a:lnTo>
                    <a:lnTo>
                      <a:pt x="62" y="44"/>
                    </a:lnTo>
                    <a:lnTo>
                      <a:pt x="62" y="44"/>
                    </a:lnTo>
                    <a:lnTo>
                      <a:pt x="58" y="46"/>
                    </a:lnTo>
                    <a:lnTo>
                      <a:pt x="58" y="46"/>
                    </a:lnTo>
                    <a:lnTo>
                      <a:pt x="60" y="50"/>
                    </a:lnTo>
                    <a:lnTo>
                      <a:pt x="68" y="62"/>
                    </a:lnTo>
                    <a:lnTo>
                      <a:pt x="70" y="64"/>
                    </a:lnTo>
                    <a:lnTo>
                      <a:pt x="66" y="66"/>
                    </a:lnTo>
                    <a:lnTo>
                      <a:pt x="56" y="46"/>
                    </a:lnTo>
                    <a:lnTo>
                      <a:pt x="56" y="38"/>
                    </a:lnTo>
                    <a:lnTo>
                      <a:pt x="56" y="30"/>
                    </a:lnTo>
                    <a:lnTo>
                      <a:pt x="64" y="18"/>
                    </a:lnTo>
                    <a:lnTo>
                      <a:pt x="72" y="14"/>
                    </a:lnTo>
                    <a:lnTo>
                      <a:pt x="72" y="14"/>
                    </a:lnTo>
                    <a:lnTo>
                      <a:pt x="74" y="14"/>
                    </a:lnTo>
                    <a:lnTo>
                      <a:pt x="80" y="8"/>
                    </a:lnTo>
                    <a:lnTo>
                      <a:pt x="80" y="8"/>
                    </a:lnTo>
                    <a:lnTo>
                      <a:pt x="80" y="6"/>
                    </a:lnTo>
                    <a:lnTo>
                      <a:pt x="80" y="4"/>
                    </a:lnTo>
                    <a:lnTo>
                      <a:pt x="80" y="4"/>
                    </a:lnTo>
                    <a:lnTo>
                      <a:pt x="80" y="2"/>
                    </a:lnTo>
                    <a:lnTo>
                      <a:pt x="78" y="0"/>
                    </a:lnTo>
                    <a:lnTo>
                      <a:pt x="50" y="0"/>
                    </a:lnTo>
                    <a:lnTo>
                      <a:pt x="50" y="0"/>
                    </a:lnTo>
                    <a:lnTo>
                      <a:pt x="50" y="0"/>
                    </a:lnTo>
                    <a:lnTo>
                      <a:pt x="5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5" name="Freeform 124">
                <a:extLst>
                  <a:ext uri="{FF2B5EF4-FFF2-40B4-BE49-F238E27FC236}">
                    <a16:creationId xmlns:a16="http://schemas.microsoft.com/office/drawing/2014/main" id="{95152E34-DD04-3D25-627F-393D8EE0969F}"/>
                  </a:ext>
                </a:extLst>
              </p:cNvPr>
              <p:cNvSpPr>
                <a:spLocks/>
              </p:cNvSpPr>
              <p:nvPr/>
            </p:nvSpPr>
            <p:spPr bwMode="auto">
              <a:xfrm>
                <a:off x="3078685" y="1906289"/>
                <a:ext cx="862220" cy="612854"/>
              </a:xfrm>
              <a:custGeom>
                <a:avLst/>
                <a:gdLst>
                  <a:gd name="T0" fmla="*/ 58 w 408"/>
                  <a:gd name="T1" fmla="*/ 10 h 290"/>
                  <a:gd name="T2" fmla="*/ 60 w 408"/>
                  <a:gd name="T3" fmla="*/ 66 h 290"/>
                  <a:gd name="T4" fmla="*/ 70 w 408"/>
                  <a:gd name="T5" fmla="*/ 40 h 290"/>
                  <a:gd name="T6" fmla="*/ 96 w 408"/>
                  <a:gd name="T7" fmla="*/ 2 h 290"/>
                  <a:gd name="T8" fmla="*/ 130 w 408"/>
                  <a:gd name="T9" fmla="*/ 18 h 290"/>
                  <a:gd name="T10" fmla="*/ 128 w 408"/>
                  <a:gd name="T11" fmla="*/ 46 h 290"/>
                  <a:gd name="T12" fmla="*/ 160 w 408"/>
                  <a:gd name="T13" fmla="*/ 44 h 290"/>
                  <a:gd name="T14" fmla="*/ 204 w 408"/>
                  <a:gd name="T15" fmla="*/ 34 h 290"/>
                  <a:gd name="T16" fmla="*/ 214 w 408"/>
                  <a:gd name="T17" fmla="*/ 46 h 290"/>
                  <a:gd name="T18" fmla="*/ 218 w 408"/>
                  <a:gd name="T19" fmla="*/ 58 h 290"/>
                  <a:gd name="T20" fmla="*/ 234 w 408"/>
                  <a:gd name="T21" fmla="*/ 64 h 290"/>
                  <a:gd name="T22" fmla="*/ 260 w 408"/>
                  <a:gd name="T23" fmla="*/ 70 h 290"/>
                  <a:gd name="T24" fmla="*/ 272 w 408"/>
                  <a:gd name="T25" fmla="*/ 74 h 290"/>
                  <a:gd name="T26" fmla="*/ 284 w 408"/>
                  <a:gd name="T27" fmla="*/ 80 h 290"/>
                  <a:gd name="T28" fmla="*/ 296 w 408"/>
                  <a:gd name="T29" fmla="*/ 92 h 290"/>
                  <a:gd name="T30" fmla="*/ 316 w 408"/>
                  <a:gd name="T31" fmla="*/ 96 h 290"/>
                  <a:gd name="T32" fmla="*/ 310 w 408"/>
                  <a:gd name="T33" fmla="*/ 108 h 290"/>
                  <a:gd name="T34" fmla="*/ 322 w 408"/>
                  <a:gd name="T35" fmla="*/ 112 h 290"/>
                  <a:gd name="T36" fmla="*/ 322 w 408"/>
                  <a:gd name="T37" fmla="*/ 122 h 290"/>
                  <a:gd name="T38" fmla="*/ 304 w 408"/>
                  <a:gd name="T39" fmla="*/ 128 h 290"/>
                  <a:gd name="T40" fmla="*/ 328 w 408"/>
                  <a:gd name="T41" fmla="*/ 136 h 290"/>
                  <a:gd name="T42" fmla="*/ 354 w 408"/>
                  <a:gd name="T43" fmla="*/ 150 h 290"/>
                  <a:gd name="T44" fmla="*/ 376 w 408"/>
                  <a:gd name="T45" fmla="*/ 160 h 290"/>
                  <a:gd name="T46" fmla="*/ 408 w 408"/>
                  <a:gd name="T47" fmla="*/ 180 h 290"/>
                  <a:gd name="T48" fmla="*/ 394 w 408"/>
                  <a:gd name="T49" fmla="*/ 192 h 290"/>
                  <a:gd name="T50" fmla="*/ 374 w 408"/>
                  <a:gd name="T51" fmla="*/ 206 h 290"/>
                  <a:gd name="T52" fmla="*/ 346 w 408"/>
                  <a:gd name="T53" fmla="*/ 204 h 290"/>
                  <a:gd name="T54" fmla="*/ 320 w 408"/>
                  <a:gd name="T55" fmla="*/ 196 h 290"/>
                  <a:gd name="T56" fmla="*/ 350 w 408"/>
                  <a:gd name="T57" fmla="*/ 240 h 290"/>
                  <a:gd name="T58" fmla="*/ 352 w 408"/>
                  <a:gd name="T59" fmla="*/ 256 h 290"/>
                  <a:gd name="T60" fmla="*/ 336 w 408"/>
                  <a:gd name="T61" fmla="*/ 268 h 290"/>
                  <a:gd name="T62" fmla="*/ 310 w 408"/>
                  <a:gd name="T63" fmla="*/ 258 h 290"/>
                  <a:gd name="T64" fmla="*/ 336 w 408"/>
                  <a:gd name="T65" fmla="*/ 290 h 290"/>
                  <a:gd name="T66" fmla="*/ 278 w 408"/>
                  <a:gd name="T67" fmla="*/ 270 h 290"/>
                  <a:gd name="T68" fmla="*/ 262 w 408"/>
                  <a:gd name="T69" fmla="*/ 254 h 290"/>
                  <a:gd name="T70" fmla="*/ 232 w 408"/>
                  <a:gd name="T71" fmla="*/ 234 h 290"/>
                  <a:gd name="T72" fmla="*/ 212 w 408"/>
                  <a:gd name="T73" fmla="*/ 228 h 290"/>
                  <a:gd name="T74" fmla="*/ 194 w 408"/>
                  <a:gd name="T75" fmla="*/ 236 h 290"/>
                  <a:gd name="T76" fmla="*/ 168 w 408"/>
                  <a:gd name="T77" fmla="*/ 218 h 290"/>
                  <a:gd name="T78" fmla="*/ 206 w 408"/>
                  <a:gd name="T79" fmla="*/ 218 h 290"/>
                  <a:gd name="T80" fmla="*/ 226 w 408"/>
                  <a:gd name="T81" fmla="*/ 202 h 290"/>
                  <a:gd name="T82" fmla="*/ 248 w 408"/>
                  <a:gd name="T83" fmla="*/ 168 h 290"/>
                  <a:gd name="T84" fmla="*/ 226 w 408"/>
                  <a:gd name="T85" fmla="*/ 134 h 290"/>
                  <a:gd name="T86" fmla="*/ 202 w 408"/>
                  <a:gd name="T87" fmla="*/ 126 h 290"/>
                  <a:gd name="T88" fmla="*/ 194 w 408"/>
                  <a:gd name="T89" fmla="*/ 112 h 290"/>
                  <a:gd name="T90" fmla="*/ 168 w 408"/>
                  <a:gd name="T91" fmla="*/ 98 h 290"/>
                  <a:gd name="T92" fmla="*/ 156 w 408"/>
                  <a:gd name="T93" fmla="*/ 94 h 290"/>
                  <a:gd name="T94" fmla="*/ 120 w 408"/>
                  <a:gd name="T95" fmla="*/ 96 h 290"/>
                  <a:gd name="T96" fmla="*/ 66 w 408"/>
                  <a:gd name="T97" fmla="*/ 96 h 290"/>
                  <a:gd name="T98" fmla="*/ 28 w 408"/>
                  <a:gd name="T99" fmla="*/ 94 h 290"/>
                  <a:gd name="T100" fmla="*/ 14 w 408"/>
                  <a:gd name="T101" fmla="*/ 74 h 290"/>
                  <a:gd name="T102" fmla="*/ 14 w 408"/>
                  <a:gd name="T103" fmla="*/ 68 h 290"/>
                  <a:gd name="T104" fmla="*/ 18 w 408"/>
                  <a:gd name="T105" fmla="*/ 1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8" h="290">
                    <a:moveTo>
                      <a:pt x="46" y="0"/>
                    </a:moveTo>
                    <a:lnTo>
                      <a:pt x="74" y="0"/>
                    </a:lnTo>
                    <a:lnTo>
                      <a:pt x="68" y="6"/>
                    </a:lnTo>
                    <a:lnTo>
                      <a:pt x="58" y="10"/>
                    </a:lnTo>
                    <a:lnTo>
                      <a:pt x="48" y="24"/>
                    </a:lnTo>
                    <a:lnTo>
                      <a:pt x="48" y="34"/>
                    </a:lnTo>
                    <a:lnTo>
                      <a:pt x="48" y="44"/>
                    </a:lnTo>
                    <a:lnTo>
                      <a:pt x="60" y="66"/>
                    </a:lnTo>
                    <a:lnTo>
                      <a:pt x="74" y="64"/>
                    </a:lnTo>
                    <a:lnTo>
                      <a:pt x="68" y="56"/>
                    </a:lnTo>
                    <a:lnTo>
                      <a:pt x="58" y="44"/>
                    </a:lnTo>
                    <a:lnTo>
                      <a:pt x="70" y="40"/>
                    </a:lnTo>
                    <a:lnTo>
                      <a:pt x="62" y="32"/>
                    </a:lnTo>
                    <a:lnTo>
                      <a:pt x="64" y="22"/>
                    </a:lnTo>
                    <a:lnTo>
                      <a:pt x="74" y="14"/>
                    </a:lnTo>
                    <a:lnTo>
                      <a:pt x="96" y="2"/>
                    </a:lnTo>
                    <a:lnTo>
                      <a:pt x="108" y="0"/>
                    </a:lnTo>
                    <a:lnTo>
                      <a:pt x="120" y="4"/>
                    </a:lnTo>
                    <a:lnTo>
                      <a:pt x="124" y="12"/>
                    </a:lnTo>
                    <a:lnTo>
                      <a:pt x="130" y="18"/>
                    </a:lnTo>
                    <a:lnTo>
                      <a:pt x="132" y="26"/>
                    </a:lnTo>
                    <a:lnTo>
                      <a:pt x="132" y="32"/>
                    </a:lnTo>
                    <a:lnTo>
                      <a:pt x="128" y="36"/>
                    </a:lnTo>
                    <a:lnTo>
                      <a:pt x="128" y="46"/>
                    </a:lnTo>
                    <a:lnTo>
                      <a:pt x="136" y="46"/>
                    </a:lnTo>
                    <a:lnTo>
                      <a:pt x="140" y="36"/>
                    </a:lnTo>
                    <a:lnTo>
                      <a:pt x="150" y="36"/>
                    </a:lnTo>
                    <a:lnTo>
                      <a:pt x="160" y="44"/>
                    </a:lnTo>
                    <a:lnTo>
                      <a:pt x="164" y="32"/>
                    </a:lnTo>
                    <a:lnTo>
                      <a:pt x="176" y="30"/>
                    </a:lnTo>
                    <a:lnTo>
                      <a:pt x="190" y="30"/>
                    </a:lnTo>
                    <a:lnTo>
                      <a:pt x="204" y="34"/>
                    </a:lnTo>
                    <a:lnTo>
                      <a:pt x="212" y="38"/>
                    </a:lnTo>
                    <a:lnTo>
                      <a:pt x="202" y="44"/>
                    </a:lnTo>
                    <a:lnTo>
                      <a:pt x="200" y="50"/>
                    </a:lnTo>
                    <a:lnTo>
                      <a:pt x="214" y="46"/>
                    </a:lnTo>
                    <a:lnTo>
                      <a:pt x="222" y="48"/>
                    </a:lnTo>
                    <a:lnTo>
                      <a:pt x="216" y="52"/>
                    </a:lnTo>
                    <a:lnTo>
                      <a:pt x="212" y="60"/>
                    </a:lnTo>
                    <a:lnTo>
                      <a:pt x="218" y="58"/>
                    </a:lnTo>
                    <a:lnTo>
                      <a:pt x="230" y="50"/>
                    </a:lnTo>
                    <a:lnTo>
                      <a:pt x="232" y="58"/>
                    </a:lnTo>
                    <a:lnTo>
                      <a:pt x="226" y="64"/>
                    </a:lnTo>
                    <a:lnTo>
                      <a:pt x="234" y="64"/>
                    </a:lnTo>
                    <a:lnTo>
                      <a:pt x="248" y="60"/>
                    </a:lnTo>
                    <a:lnTo>
                      <a:pt x="258" y="62"/>
                    </a:lnTo>
                    <a:lnTo>
                      <a:pt x="262" y="66"/>
                    </a:lnTo>
                    <a:lnTo>
                      <a:pt x="260" y="70"/>
                    </a:lnTo>
                    <a:lnTo>
                      <a:pt x="252" y="76"/>
                    </a:lnTo>
                    <a:lnTo>
                      <a:pt x="258" y="80"/>
                    </a:lnTo>
                    <a:lnTo>
                      <a:pt x="266" y="76"/>
                    </a:lnTo>
                    <a:lnTo>
                      <a:pt x="272" y="74"/>
                    </a:lnTo>
                    <a:lnTo>
                      <a:pt x="272" y="80"/>
                    </a:lnTo>
                    <a:lnTo>
                      <a:pt x="264" y="86"/>
                    </a:lnTo>
                    <a:lnTo>
                      <a:pt x="270" y="86"/>
                    </a:lnTo>
                    <a:lnTo>
                      <a:pt x="284" y="80"/>
                    </a:lnTo>
                    <a:lnTo>
                      <a:pt x="294" y="80"/>
                    </a:lnTo>
                    <a:lnTo>
                      <a:pt x="304" y="84"/>
                    </a:lnTo>
                    <a:lnTo>
                      <a:pt x="304" y="88"/>
                    </a:lnTo>
                    <a:lnTo>
                      <a:pt x="296" y="92"/>
                    </a:lnTo>
                    <a:lnTo>
                      <a:pt x="288" y="96"/>
                    </a:lnTo>
                    <a:lnTo>
                      <a:pt x="294" y="98"/>
                    </a:lnTo>
                    <a:lnTo>
                      <a:pt x="310" y="96"/>
                    </a:lnTo>
                    <a:lnTo>
                      <a:pt x="316" y="96"/>
                    </a:lnTo>
                    <a:lnTo>
                      <a:pt x="320" y="102"/>
                    </a:lnTo>
                    <a:lnTo>
                      <a:pt x="322" y="108"/>
                    </a:lnTo>
                    <a:lnTo>
                      <a:pt x="314" y="108"/>
                    </a:lnTo>
                    <a:lnTo>
                      <a:pt x="310" y="108"/>
                    </a:lnTo>
                    <a:lnTo>
                      <a:pt x="304" y="108"/>
                    </a:lnTo>
                    <a:lnTo>
                      <a:pt x="304" y="112"/>
                    </a:lnTo>
                    <a:lnTo>
                      <a:pt x="312" y="112"/>
                    </a:lnTo>
                    <a:lnTo>
                      <a:pt x="322" y="112"/>
                    </a:lnTo>
                    <a:lnTo>
                      <a:pt x="326" y="118"/>
                    </a:lnTo>
                    <a:lnTo>
                      <a:pt x="328" y="122"/>
                    </a:lnTo>
                    <a:lnTo>
                      <a:pt x="326" y="122"/>
                    </a:lnTo>
                    <a:lnTo>
                      <a:pt x="322" y="122"/>
                    </a:lnTo>
                    <a:lnTo>
                      <a:pt x="308" y="120"/>
                    </a:lnTo>
                    <a:lnTo>
                      <a:pt x="306" y="122"/>
                    </a:lnTo>
                    <a:lnTo>
                      <a:pt x="304" y="124"/>
                    </a:lnTo>
                    <a:lnTo>
                      <a:pt x="304" y="128"/>
                    </a:lnTo>
                    <a:lnTo>
                      <a:pt x="308" y="132"/>
                    </a:lnTo>
                    <a:lnTo>
                      <a:pt x="314" y="138"/>
                    </a:lnTo>
                    <a:lnTo>
                      <a:pt x="322" y="138"/>
                    </a:lnTo>
                    <a:lnTo>
                      <a:pt x="328" y="136"/>
                    </a:lnTo>
                    <a:lnTo>
                      <a:pt x="340" y="142"/>
                    </a:lnTo>
                    <a:lnTo>
                      <a:pt x="340" y="146"/>
                    </a:lnTo>
                    <a:lnTo>
                      <a:pt x="344" y="148"/>
                    </a:lnTo>
                    <a:lnTo>
                      <a:pt x="354" y="150"/>
                    </a:lnTo>
                    <a:lnTo>
                      <a:pt x="358" y="154"/>
                    </a:lnTo>
                    <a:lnTo>
                      <a:pt x="360" y="160"/>
                    </a:lnTo>
                    <a:lnTo>
                      <a:pt x="370" y="160"/>
                    </a:lnTo>
                    <a:lnTo>
                      <a:pt x="376" y="160"/>
                    </a:lnTo>
                    <a:lnTo>
                      <a:pt x="386" y="168"/>
                    </a:lnTo>
                    <a:lnTo>
                      <a:pt x="390" y="172"/>
                    </a:lnTo>
                    <a:lnTo>
                      <a:pt x="400" y="174"/>
                    </a:lnTo>
                    <a:lnTo>
                      <a:pt x="408" y="180"/>
                    </a:lnTo>
                    <a:lnTo>
                      <a:pt x="408" y="184"/>
                    </a:lnTo>
                    <a:lnTo>
                      <a:pt x="408" y="188"/>
                    </a:lnTo>
                    <a:lnTo>
                      <a:pt x="406" y="190"/>
                    </a:lnTo>
                    <a:lnTo>
                      <a:pt x="394" y="192"/>
                    </a:lnTo>
                    <a:lnTo>
                      <a:pt x="386" y="192"/>
                    </a:lnTo>
                    <a:lnTo>
                      <a:pt x="388" y="200"/>
                    </a:lnTo>
                    <a:lnTo>
                      <a:pt x="382" y="206"/>
                    </a:lnTo>
                    <a:lnTo>
                      <a:pt x="374" y="206"/>
                    </a:lnTo>
                    <a:lnTo>
                      <a:pt x="374" y="212"/>
                    </a:lnTo>
                    <a:lnTo>
                      <a:pt x="368" y="220"/>
                    </a:lnTo>
                    <a:lnTo>
                      <a:pt x="354" y="212"/>
                    </a:lnTo>
                    <a:lnTo>
                      <a:pt x="346" y="204"/>
                    </a:lnTo>
                    <a:lnTo>
                      <a:pt x="342" y="196"/>
                    </a:lnTo>
                    <a:lnTo>
                      <a:pt x="324" y="184"/>
                    </a:lnTo>
                    <a:lnTo>
                      <a:pt x="316" y="188"/>
                    </a:lnTo>
                    <a:lnTo>
                      <a:pt x="320" y="196"/>
                    </a:lnTo>
                    <a:lnTo>
                      <a:pt x="318" y="204"/>
                    </a:lnTo>
                    <a:lnTo>
                      <a:pt x="324" y="216"/>
                    </a:lnTo>
                    <a:lnTo>
                      <a:pt x="334" y="226"/>
                    </a:lnTo>
                    <a:lnTo>
                      <a:pt x="350" y="240"/>
                    </a:lnTo>
                    <a:lnTo>
                      <a:pt x="362" y="252"/>
                    </a:lnTo>
                    <a:lnTo>
                      <a:pt x="360" y="258"/>
                    </a:lnTo>
                    <a:lnTo>
                      <a:pt x="356" y="256"/>
                    </a:lnTo>
                    <a:lnTo>
                      <a:pt x="352" y="256"/>
                    </a:lnTo>
                    <a:lnTo>
                      <a:pt x="350" y="258"/>
                    </a:lnTo>
                    <a:lnTo>
                      <a:pt x="356" y="270"/>
                    </a:lnTo>
                    <a:lnTo>
                      <a:pt x="350" y="274"/>
                    </a:lnTo>
                    <a:lnTo>
                      <a:pt x="336" y="268"/>
                    </a:lnTo>
                    <a:lnTo>
                      <a:pt x="316" y="258"/>
                    </a:lnTo>
                    <a:lnTo>
                      <a:pt x="306" y="246"/>
                    </a:lnTo>
                    <a:lnTo>
                      <a:pt x="300" y="250"/>
                    </a:lnTo>
                    <a:lnTo>
                      <a:pt x="310" y="258"/>
                    </a:lnTo>
                    <a:lnTo>
                      <a:pt x="326" y="272"/>
                    </a:lnTo>
                    <a:lnTo>
                      <a:pt x="328" y="276"/>
                    </a:lnTo>
                    <a:lnTo>
                      <a:pt x="332" y="284"/>
                    </a:lnTo>
                    <a:lnTo>
                      <a:pt x="336" y="290"/>
                    </a:lnTo>
                    <a:lnTo>
                      <a:pt x="314" y="286"/>
                    </a:lnTo>
                    <a:lnTo>
                      <a:pt x="296" y="278"/>
                    </a:lnTo>
                    <a:lnTo>
                      <a:pt x="284" y="270"/>
                    </a:lnTo>
                    <a:lnTo>
                      <a:pt x="278" y="270"/>
                    </a:lnTo>
                    <a:lnTo>
                      <a:pt x="276" y="278"/>
                    </a:lnTo>
                    <a:lnTo>
                      <a:pt x="262" y="264"/>
                    </a:lnTo>
                    <a:lnTo>
                      <a:pt x="258" y="258"/>
                    </a:lnTo>
                    <a:lnTo>
                      <a:pt x="262" y="254"/>
                    </a:lnTo>
                    <a:lnTo>
                      <a:pt x="256" y="248"/>
                    </a:lnTo>
                    <a:lnTo>
                      <a:pt x="248" y="250"/>
                    </a:lnTo>
                    <a:lnTo>
                      <a:pt x="242" y="242"/>
                    </a:lnTo>
                    <a:lnTo>
                      <a:pt x="232" y="234"/>
                    </a:lnTo>
                    <a:lnTo>
                      <a:pt x="228" y="228"/>
                    </a:lnTo>
                    <a:lnTo>
                      <a:pt x="216" y="224"/>
                    </a:lnTo>
                    <a:lnTo>
                      <a:pt x="212" y="222"/>
                    </a:lnTo>
                    <a:lnTo>
                      <a:pt x="212" y="228"/>
                    </a:lnTo>
                    <a:lnTo>
                      <a:pt x="212" y="230"/>
                    </a:lnTo>
                    <a:lnTo>
                      <a:pt x="210" y="232"/>
                    </a:lnTo>
                    <a:lnTo>
                      <a:pt x="200" y="232"/>
                    </a:lnTo>
                    <a:lnTo>
                      <a:pt x="194" y="236"/>
                    </a:lnTo>
                    <a:lnTo>
                      <a:pt x="184" y="240"/>
                    </a:lnTo>
                    <a:lnTo>
                      <a:pt x="172" y="238"/>
                    </a:lnTo>
                    <a:lnTo>
                      <a:pt x="166" y="228"/>
                    </a:lnTo>
                    <a:lnTo>
                      <a:pt x="168" y="218"/>
                    </a:lnTo>
                    <a:lnTo>
                      <a:pt x="180" y="208"/>
                    </a:lnTo>
                    <a:lnTo>
                      <a:pt x="190" y="210"/>
                    </a:lnTo>
                    <a:lnTo>
                      <a:pt x="200" y="214"/>
                    </a:lnTo>
                    <a:lnTo>
                      <a:pt x="206" y="218"/>
                    </a:lnTo>
                    <a:lnTo>
                      <a:pt x="212" y="212"/>
                    </a:lnTo>
                    <a:lnTo>
                      <a:pt x="218" y="208"/>
                    </a:lnTo>
                    <a:lnTo>
                      <a:pt x="230" y="206"/>
                    </a:lnTo>
                    <a:lnTo>
                      <a:pt x="226" y="202"/>
                    </a:lnTo>
                    <a:lnTo>
                      <a:pt x="218" y="196"/>
                    </a:lnTo>
                    <a:lnTo>
                      <a:pt x="226" y="186"/>
                    </a:lnTo>
                    <a:lnTo>
                      <a:pt x="238" y="178"/>
                    </a:lnTo>
                    <a:lnTo>
                      <a:pt x="248" y="168"/>
                    </a:lnTo>
                    <a:lnTo>
                      <a:pt x="242" y="152"/>
                    </a:lnTo>
                    <a:lnTo>
                      <a:pt x="234" y="142"/>
                    </a:lnTo>
                    <a:lnTo>
                      <a:pt x="228" y="142"/>
                    </a:lnTo>
                    <a:lnTo>
                      <a:pt x="226" y="134"/>
                    </a:lnTo>
                    <a:lnTo>
                      <a:pt x="218" y="138"/>
                    </a:lnTo>
                    <a:lnTo>
                      <a:pt x="214" y="130"/>
                    </a:lnTo>
                    <a:lnTo>
                      <a:pt x="214" y="126"/>
                    </a:lnTo>
                    <a:lnTo>
                      <a:pt x="202" y="126"/>
                    </a:lnTo>
                    <a:lnTo>
                      <a:pt x="194" y="132"/>
                    </a:lnTo>
                    <a:lnTo>
                      <a:pt x="186" y="126"/>
                    </a:lnTo>
                    <a:lnTo>
                      <a:pt x="198" y="118"/>
                    </a:lnTo>
                    <a:lnTo>
                      <a:pt x="194" y="112"/>
                    </a:lnTo>
                    <a:lnTo>
                      <a:pt x="188" y="110"/>
                    </a:lnTo>
                    <a:lnTo>
                      <a:pt x="180" y="100"/>
                    </a:lnTo>
                    <a:lnTo>
                      <a:pt x="174" y="106"/>
                    </a:lnTo>
                    <a:lnTo>
                      <a:pt x="168" y="98"/>
                    </a:lnTo>
                    <a:lnTo>
                      <a:pt x="166" y="94"/>
                    </a:lnTo>
                    <a:lnTo>
                      <a:pt x="158" y="86"/>
                    </a:lnTo>
                    <a:lnTo>
                      <a:pt x="152" y="88"/>
                    </a:lnTo>
                    <a:lnTo>
                      <a:pt x="156" y="94"/>
                    </a:lnTo>
                    <a:lnTo>
                      <a:pt x="158" y="98"/>
                    </a:lnTo>
                    <a:lnTo>
                      <a:pt x="152" y="102"/>
                    </a:lnTo>
                    <a:lnTo>
                      <a:pt x="140" y="102"/>
                    </a:lnTo>
                    <a:lnTo>
                      <a:pt x="120" y="96"/>
                    </a:lnTo>
                    <a:lnTo>
                      <a:pt x="116" y="102"/>
                    </a:lnTo>
                    <a:lnTo>
                      <a:pt x="104" y="104"/>
                    </a:lnTo>
                    <a:lnTo>
                      <a:pt x="80" y="100"/>
                    </a:lnTo>
                    <a:lnTo>
                      <a:pt x="66" y="96"/>
                    </a:lnTo>
                    <a:lnTo>
                      <a:pt x="50" y="96"/>
                    </a:lnTo>
                    <a:lnTo>
                      <a:pt x="42" y="92"/>
                    </a:lnTo>
                    <a:lnTo>
                      <a:pt x="36" y="88"/>
                    </a:lnTo>
                    <a:lnTo>
                      <a:pt x="28" y="94"/>
                    </a:lnTo>
                    <a:lnTo>
                      <a:pt x="18" y="90"/>
                    </a:lnTo>
                    <a:lnTo>
                      <a:pt x="8" y="82"/>
                    </a:lnTo>
                    <a:lnTo>
                      <a:pt x="8" y="74"/>
                    </a:lnTo>
                    <a:lnTo>
                      <a:pt x="14" y="74"/>
                    </a:lnTo>
                    <a:lnTo>
                      <a:pt x="28" y="76"/>
                    </a:lnTo>
                    <a:lnTo>
                      <a:pt x="34" y="72"/>
                    </a:lnTo>
                    <a:lnTo>
                      <a:pt x="28" y="66"/>
                    </a:lnTo>
                    <a:lnTo>
                      <a:pt x="14" y="68"/>
                    </a:lnTo>
                    <a:lnTo>
                      <a:pt x="0" y="64"/>
                    </a:lnTo>
                    <a:lnTo>
                      <a:pt x="0" y="44"/>
                    </a:lnTo>
                    <a:lnTo>
                      <a:pt x="8" y="26"/>
                    </a:lnTo>
                    <a:lnTo>
                      <a:pt x="18" y="12"/>
                    </a:lnTo>
                    <a:lnTo>
                      <a:pt x="34" y="0"/>
                    </a:lnTo>
                    <a:lnTo>
                      <a:pt x="4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6" name="Freeform 125">
                <a:extLst>
                  <a:ext uri="{FF2B5EF4-FFF2-40B4-BE49-F238E27FC236}">
                    <a16:creationId xmlns:a16="http://schemas.microsoft.com/office/drawing/2014/main" id="{4FD5BB9F-9AC4-662B-FD42-D837CF2CCF1B}"/>
                  </a:ext>
                </a:extLst>
              </p:cNvPr>
              <p:cNvSpPr>
                <a:spLocks/>
              </p:cNvSpPr>
              <p:nvPr/>
            </p:nvSpPr>
            <p:spPr bwMode="auto">
              <a:xfrm>
                <a:off x="3070232" y="1897836"/>
                <a:ext cx="879126" cy="629760"/>
              </a:xfrm>
              <a:custGeom>
                <a:avLst/>
                <a:gdLst>
                  <a:gd name="T0" fmla="*/ 20 w 416"/>
                  <a:gd name="T1" fmla="*/ 12 h 298"/>
                  <a:gd name="T2" fmla="*/ 0 w 416"/>
                  <a:gd name="T3" fmla="*/ 68 h 298"/>
                  <a:gd name="T4" fmla="*/ 8 w 416"/>
                  <a:gd name="T5" fmla="*/ 86 h 298"/>
                  <a:gd name="T6" fmla="*/ 32 w 416"/>
                  <a:gd name="T7" fmla="*/ 102 h 298"/>
                  <a:gd name="T8" fmla="*/ 70 w 416"/>
                  <a:gd name="T9" fmla="*/ 104 h 298"/>
                  <a:gd name="T10" fmla="*/ 110 w 416"/>
                  <a:gd name="T11" fmla="*/ 112 h 298"/>
                  <a:gd name="T12" fmla="*/ 156 w 416"/>
                  <a:gd name="T13" fmla="*/ 110 h 298"/>
                  <a:gd name="T14" fmla="*/ 166 w 416"/>
                  <a:gd name="T15" fmla="*/ 100 h 298"/>
                  <a:gd name="T16" fmla="*/ 182 w 416"/>
                  <a:gd name="T17" fmla="*/ 112 h 298"/>
                  <a:gd name="T18" fmla="*/ 188 w 416"/>
                  <a:gd name="T19" fmla="*/ 126 h 298"/>
                  <a:gd name="T20" fmla="*/ 200 w 416"/>
                  <a:gd name="T21" fmla="*/ 140 h 298"/>
                  <a:gd name="T22" fmla="*/ 222 w 416"/>
                  <a:gd name="T23" fmla="*/ 146 h 298"/>
                  <a:gd name="T24" fmla="*/ 236 w 416"/>
                  <a:gd name="T25" fmla="*/ 150 h 298"/>
                  <a:gd name="T26" fmla="*/ 220 w 416"/>
                  <a:gd name="T27" fmla="*/ 198 h 298"/>
                  <a:gd name="T28" fmla="*/ 214 w 416"/>
                  <a:gd name="T29" fmla="*/ 212 h 298"/>
                  <a:gd name="T30" fmla="*/ 194 w 416"/>
                  <a:gd name="T31" fmla="*/ 210 h 298"/>
                  <a:gd name="T32" fmla="*/ 168 w 416"/>
                  <a:gd name="T33" fmla="*/ 222 h 298"/>
                  <a:gd name="T34" fmla="*/ 188 w 416"/>
                  <a:gd name="T35" fmla="*/ 248 h 298"/>
                  <a:gd name="T36" fmla="*/ 214 w 416"/>
                  <a:gd name="T37" fmla="*/ 240 h 298"/>
                  <a:gd name="T38" fmla="*/ 220 w 416"/>
                  <a:gd name="T39" fmla="*/ 232 h 298"/>
                  <a:gd name="T40" fmla="*/ 254 w 416"/>
                  <a:gd name="T41" fmla="*/ 258 h 298"/>
                  <a:gd name="T42" fmla="*/ 276 w 416"/>
                  <a:gd name="T43" fmla="*/ 284 h 298"/>
                  <a:gd name="T44" fmla="*/ 284 w 416"/>
                  <a:gd name="T45" fmla="*/ 278 h 298"/>
                  <a:gd name="T46" fmla="*/ 338 w 416"/>
                  <a:gd name="T47" fmla="*/ 298 h 298"/>
                  <a:gd name="T48" fmla="*/ 340 w 416"/>
                  <a:gd name="T49" fmla="*/ 286 h 298"/>
                  <a:gd name="T50" fmla="*/ 338 w 416"/>
                  <a:gd name="T51" fmla="*/ 276 h 298"/>
                  <a:gd name="T52" fmla="*/ 364 w 416"/>
                  <a:gd name="T53" fmla="*/ 274 h 298"/>
                  <a:gd name="T54" fmla="*/ 366 w 416"/>
                  <a:gd name="T55" fmla="*/ 264 h 298"/>
                  <a:gd name="T56" fmla="*/ 340 w 416"/>
                  <a:gd name="T57" fmla="*/ 228 h 298"/>
                  <a:gd name="T58" fmla="*/ 344 w 416"/>
                  <a:gd name="T59" fmla="*/ 204 h 298"/>
                  <a:gd name="T60" fmla="*/ 370 w 416"/>
                  <a:gd name="T61" fmla="*/ 228 h 298"/>
                  <a:gd name="T62" fmla="*/ 386 w 416"/>
                  <a:gd name="T63" fmla="*/ 214 h 298"/>
                  <a:gd name="T64" fmla="*/ 398 w 416"/>
                  <a:gd name="T65" fmla="*/ 200 h 298"/>
                  <a:gd name="T66" fmla="*/ 416 w 416"/>
                  <a:gd name="T67" fmla="*/ 188 h 298"/>
                  <a:gd name="T68" fmla="*/ 392 w 416"/>
                  <a:gd name="T69" fmla="*/ 170 h 298"/>
                  <a:gd name="T70" fmla="*/ 374 w 416"/>
                  <a:gd name="T71" fmla="*/ 160 h 298"/>
                  <a:gd name="T72" fmla="*/ 350 w 416"/>
                  <a:gd name="T73" fmla="*/ 148 h 298"/>
                  <a:gd name="T74" fmla="*/ 332 w 416"/>
                  <a:gd name="T75" fmla="*/ 136 h 298"/>
                  <a:gd name="T76" fmla="*/ 312 w 416"/>
                  <a:gd name="T77" fmla="*/ 128 h 298"/>
                  <a:gd name="T78" fmla="*/ 336 w 416"/>
                  <a:gd name="T79" fmla="*/ 128 h 298"/>
                  <a:gd name="T80" fmla="*/ 328 w 416"/>
                  <a:gd name="T81" fmla="*/ 114 h 298"/>
                  <a:gd name="T82" fmla="*/ 316 w 416"/>
                  <a:gd name="T83" fmla="*/ 96 h 298"/>
                  <a:gd name="T84" fmla="*/ 312 w 416"/>
                  <a:gd name="T85" fmla="*/ 92 h 298"/>
                  <a:gd name="T86" fmla="*/ 288 w 416"/>
                  <a:gd name="T87" fmla="*/ 80 h 298"/>
                  <a:gd name="T88" fmla="*/ 278 w 416"/>
                  <a:gd name="T89" fmla="*/ 74 h 298"/>
                  <a:gd name="T90" fmla="*/ 270 w 416"/>
                  <a:gd name="T91" fmla="*/ 74 h 298"/>
                  <a:gd name="T92" fmla="*/ 252 w 416"/>
                  <a:gd name="T93" fmla="*/ 60 h 298"/>
                  <a:gd name="T94" fmla="*/ 238 w 416"/>
                  <a:gd name="T95" fmla="*/ 54 h 298"/>
                  <a:gd name="T96" fmla="*/ 230 w 416"/>
                  <a:gd name="T97" fmla="*/ 52 h 298"/>
                  <a:gd name="T98" fmla="*/ 220 w 416"/>
                  <a:gd name="T99" fmla="*/ 42 h 298"/>
                  <a:gd name="T100" fmla="*/ 194 w 416"/>
                  <a:gd name="T101" fmla="*/ 30 h 298"/>
                  <a:gd name="T102" fmla="*/ 162 w 416"/>
                  <a:gd name="T103" fmla="*/ 42 h 298"/>
                  <a:gd name="T104" fmla="*/ 138 w 416"/>
                  <a:gd name="T105" fmla="*/ 46 h 298"/>
                  <a:gd name="T106" fmla="*/ 140 w 416"/>
                  <a:gd name="T107" fmla="*/ 28 h 298"/>
                  <a:gd name="T108" fmla="*/ 114 w 416"/>
                  <a:gd name="T109" fmla="*/ 2 h 298"/>
                  <a:gd name="T110" fmla="*/ 76 w 416"/>
                  <a:gd name="T111" fmla="*/ 14 h 298"/>
                  <a:gd name="T112" fmla="*/ 64 w 416"/>
                  <a:gd name="T113" fmla="*/ 40 h 298"/>
                  <a:gd name="T114" fmla="*/ 70 w 416"/>
                  <a:gd name="T115" fmla="*/ 64 h 298"/>
                  <a:gd name="T116" fmla="*/ 74 w 416"/>
                  <a:gd name="T117" fmla="*/ 14 h 298"/>
                  <a:gd name="T118" fmla="*/ 50 w 416"/>
                  <a:gd name="T119"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6" h="298">
                    <a:moveTo>
                      <a:pt x="50" y="0"/>
                    </a:moveTo>
                    <a:lnTo>
                      <a:pt x="50" y="0"/>
                    </a:lnTo>
                    <a:lnTo>
                      <a:pt x="50" y="0"/>
                    </a:lnTo>
                    <a:lnTo>
                      <a:pt x="38" y="0"/>
                    </a:lnTo>
                    <a:lnTo>
                      <a:pt x="38" y="0"/>
                    </a:lnTo>
                    <a:lnTo>
                      <a:pt x="36" y="2"/>
                    </a:lnTo>
                    <a:lnTo>
                      <a:pt x="20" y="12"/>
                    </a:lnTo>
                    <a:lnTo>
                      <a:pt x="20" y="12"/>
                    </a:lnTo>
                    <a:lnTo>
                      <a:pt x="18" y="14"/>
                    </a:lnTo>
                    <a:lnTo>
                      <a:pt x="8" y="28"/>
                    </a:lnTo>
                    <a:lnTo>
                      <a:pt x="8" y="28"/>
                    </a:lnTo>
                    <a:lnTo>
                      <a:pt x="8" y="28"/>
                    </a:lnTo>
                    <a:lnTo>
                      <a:pt x="0" y="46"/>
                    </a:lnTo>
                    <a:lnTo>
                      <a:pt x="0" y="46"/>
                    </a:lnTo>
                    <a:lnTo>
                      <a:pt x="0" y="48"/>
                    </a:lnTo>
                    <a:lnTo>
                      <a:pt x="0" y="68"/>
                    </a:lnTo>
                    <a:lnTo>
                      <a:pt x="0" y="68"/>
                    </a:lnTo>
                    <a:lnTo>
                      <a:pt x="0" y="70"/>
                    </a:lnTo>
                    <a:lnTo>
                      <a:pt x="2" y="70"/>
                    </a:lnTo>
                    <a:lnTo>
                      <a:pt x="10" y="74"/>
                    </a:lnTo>
                    <a:lnTo>
                      <a:pt x="10" y="74"/>
                    </a:lnTo>
                    <a:lnTo>
                      <a:pt x="8" y="76"/>
                    </a:lnTo>
                    <a:lnTo>
                      <a:pt x="8" y="78"/>
                    </a:lnTo>
                    <a:lnTo>
                      <a:pt x="8" y="86"/>
                    </a:lnTo>
                    <a:lnTo>
                      <a:pt x="8" y="86"/>
                    </a:lnTo>
                    <a:lnTo>
                      <a:pt x="10" y="90"/>
                    </a:lnTo>
                    <a:lnTo>
                      <a:pt x="20" y="98"/>
                    </a:lnTo>
                    <a:lnTo>
                      <a:pt x="20" y="98"/>
                    </a:lnTo>
                    <a:lnTo>
                      <a:pt x="20" y="98"/>
                    </a:lnTo>
                    <a:lnTo>
                      <a:pt x="32" y="102"/>
                    </a:lnTo>
                    <a:lnTo>
                      <a:pt x="32" y="102"/>
                    </a:lnTo>
                    <a:lnTo>
                      <a:pt x="32" y="102"/>
                    </a:lnTo>
                    <a:lnTo>
                      <a:pt x="32" y="102"/>
                    </a:lnTo>
                    <a:lnTo>
                      <a:pt x="36" y="100"/>
                    </a:lnTo>
                    <a:lnTo>
                      <a:pt x="40" y="96"/>
                    </a:lnTo>
                    <a:lnTo>
                      <a:pt x="44" y="98"/>
                    </a:lnTo>
                    <a:lnTo>
                      <a:pt x="52" y="104"/>
                    </a:lnTo>
                    <a:lnTo>
                      <a:pt x="52" y="104"/>
                    </a:lnTo>
                    <a:lnTo>
                      <a:pt x="54" y="104"/>
                    </a:lnTo>
                    <a:lnTo>
                      <a:pt x="70" y="104"/>
                    </a:lnTo>
                    <a:lnTo>
                      <a:pt x="84" y="108"/>
                    </a:lnTo>
                    <a:lnTo>
                      <a:pt x="84" y="108"/>
                    </a:lnTo>
                    <a:lnTo>
                      <a:pt x="84" y="108"/>
                    </a:lnTo>
                    <a:lnTo>
                      <a:pt x="108" y="112"/>
                    </a:lnTo>
                    <a:lnTo>
                      <a:pt x="108" y="112"/>
                    </a:lnTo>
                    <a:lnTo>
                      <a:pt x="108" y="112"/>
                    </a:lnTo>
                    <a:lnTo>
                      <a:pt x="108" y="112"/>
                    </a:lnTo>
                    <a:lnTo>
                      <a:pt x="110" y="112"/>
                    </a:lnTo>
                    <a:lnTo>
                      <a:pt x="120" y="110"/>
                    </a:lnTo>
                    <a:lnTo>
                      <a:pt x="120" y="110"/>
                    </a:lnTo>
                    <a:lnTo>
                      <a:pt x="122" y="110"/>
                    </a:lnTo>
                    <a:lnTo>
                      <a:pt x="126" y="106"/>
                    </a:lnTo>
                    <a:lnTo>
                      <a:pt x="144" y="110"/>
                    </a:lnTo>
                    <a:lnTo>
                      <a:pt x="144" y="110"/>
                    </a:lnTo>
                    <a:lnTo>
                      <a:pt x="144" y="110"/>
                    </a:lnTo>
                    <a:lnTo>
                      <a:pt x="156" y="110"/>
                    </a:lnTo>
                    <a:lnTo>
                      <a:pt x="156" y="110"/>
                    </a:lnTo>
                    <a:lnTo>
                      <a:pt x="160" y="110"/>
                    </a:lnTo>
                    <a:lnTo>
                      <a:pt x="164" y="106"/>
                    </a:lnTo>
                    <a:lnTo>
                      <a:pt x="164" y="106"/>
                    </a:lnTo>
                    <a:lnTo>
                      <a:pt x="166" y="104"/>
                    </a:lnTo>
                    <a:lnTo>
                      <a:pt x="166" y="102"/>
                    </a:lnTo>
                    <a:lnTo>
                      <a:pt x="166" y="98"/>
                    </a:lnTo>
                    <a:lnTo>
                      <a:pt x="166" y="100"/>
                    </a:lnTo>
                    <a:lnTo>
                      <a:pt x="170" y="104"/>
                    </a:lnTo>
                    <a:lnTo>
                      <a:pt x="176" y="112"/>
                    </a:lnTo>
                    <a:lnTo>
                      <a:pt x="176" y="112"/>
                    </a:lnTo>
                    <a:lnTo>
                      <a:pt x="178" y="114"/>
                    </a:lnTo>
                    <a:lnTo>
                      <a:pt x="178" y="114"/>
                    </a:lnTo>
                    <a:lnTo>
                      <a:pt x="178" y="114"/>
                    </a:lnTo>
                    <a:lnTo>
                      <a:pt x="178" y="114"/>
                    </a:lnTo>
                    <a:lnTo>
                      <a:pt x="182" y="112"/>
                    </a:lnTo>
                    <a:lnTo>
                      <a:pt x="184" y="110"/>
                    </a:lnTo>
                    <a:lnTo>
                      <a:pt x="190" y="116"/>
                    </a:lnTo>
                    <a:lnTo>
                      <a:pt x="190" y="116"/>
                    </a:lnTo>
                    <a:lnTo>
                      <a:pt x="190" y="116"/>
                    </a:lnTo>
                    <a:lnTo>
                      <a:pt x="194" y="120"/>
                    </a:lnTo>
                    <a:lnTo>
                      <a:pt x="196" y="122"/>
                    </a:lnTo>
                    <a:lnTo>
                      <a:pt x="188" y="126"/>
                    </a:lnTo>
                    <a:lnTo>
                      <a:pt x="188" y="126"/>
                    </a:lnTo>
                    <a:lnTo>
                      <a:pt x="186" y="128"/>
                    </a:lnTo>
                    <a:lnTo>
                      <a:pt x="186" y="128"/>
                    </a:lnTo>
                    <a:lnTo>
                      <a:pt x="188" y="132"/>
                    </a:lnTo>
                    <a:lnTo>
                      <a:pt x="194" y="140"/>
                    </a:lnTo>
                    <a:lnTo>
                      <a:pt x="194" y="140"/>
                    </a:lnTo>
                    <a:lnTo>
                      <a:pt x="198" y="140"/>
                    </a:lnTo>
                    <a:lnTo>
                      <a:pt x="198" y="140"/>
                    </a:lnTo>
                    <a:lnTo>
                      <a:pt x="200" y="140"/>
                    </a:lnTo>
                    <a:lnTo>
                      <a:pt x="208" y="134"/>
                    </a:lnTo>
                    <a:lnTo>
                      <a:pt x="214" y="134"/>
                    </a:lnTo>
                    <a:lnTo>
                      <a:pt x="214" y="134"/>
                    </a:lnTo>
                    <a:lnTo>
                      <a:pt x="214" y="134"/>
                    </a:lnTo>
                    <a:lnTo>
                      <a:pt x="214" y="138"/>
                    </a:lnTo>
                    <a:lnTo>
                      <a:pt x="220" y="144"/>
                    </a:lnTo>
                    <a:lnTo>
                      <a:pt x="220" y="144"/>
                    </a:lnTo>
                    <a:lnTo>
                      <a:pt x="222" y="146"/>
                    </a:lnTo>
                    <a:lnTo>
                      <a:pt x="222" y="146"/>
                    </a:lnTo>
                    <a:lnTo>
                      <a:pt x="224" y="146"/>
                    </a:lnTo>
                    <a:lnTo>
                      <a:pt x="228" y="144"/>
                    </a:lnTo>
                    <a:lnTo>
                      <a:pt x="228" y="146"/>
                    </a:lnTo>
                    <a:lnTo>
                      <a:pt x="228" y="146"/>
                    </a:lnTo>
                    <a:lnTo>
                      <a:pt x="230" y="148"/>
                    </a:lnTo>
                    <a:lnTo>
                      <a:pt x="232" y="150"/>
                    </a:lnTo>
                    <a:lnTo>
                      <a:pt x="236" y="150"/>
                    </a:lnTo>
                    <a:lnTo>
                      <a:pt x="242" y="158"/>
                    </a:lnTo>
                    <a:lnTo>
                      <a:pt x="248" y="172"/>
                    </a:lnTo>
                    <a:lnTo>
                      <a:pt x="240" y="180"/>
                    </a:lnTo>
                    <a:lnTo>
                      <a:pt x="228" y="186"/>
                    </a:lnTo>
                    <a:lnTo>
                      <a:pt x="228" y="186"/>
                    </a:lnTo>
                    <a:lnTo>
                      <a:pt x="226" y="188"/>
                    </a:lnTo>
                    <a:lnTo>
                      <a:pt x="220" y="198"/>
                    </a:lnTo>
                    <a:lnTo>
                      <a:pt x="220" y="198"/>
                    </a:lnTo>
                    <a:lnTo>
                      <a:pt x="218" y="202"/>
                    </a:lnTo>
                    <a:lnTo>
                      <a:pt x="220" y="204"/>
                    </a:lnTo>
                    <a:lnTo>
                      <a:pt x="226" y="208"/>
                    </a:lnTo>
                    <a:lnTo>
                      <a:pt x="222" y="210"/>
                    </a:lnTo>
                    <a:lnTo>
                      <a:pt x="222" y="210"/>
                    </a:lnTo>
                    <a:lnTo>
                      <a:pt x="220" y="210"/>
                    </a:lnTo>
                    <a:lnTo>
                      <a:pt x="214" y="212"/>
                    </a:lnTo>
                    <a:lnTo>
                      <a:pt x="214" y="212"/>
                    </a:lnTo>
                    <a:lnTo>
                      <a:pt x="212" y="214"/>
                    </a:lnTo>
                    <a:lnTo>
                      <a:pt x="210" y="216"/>
                    </a:lnTo>
                    <a:lnTo>
                      <a:pt x="208" y="214"/>
                    </a:lnTo>
                    <a:lnTo>
                      <a:pt x="208" y="214"/>
                    </a:lnTo>
                    <a:lnTo>
                      <a:pt x="206" y="214"/>
                    </a:lnTo>
                    <a:lnTo>
                      <a:pt x="196" y="210"/>
                    </a:lnTo>
                    <a:lnTo>
                      <a:pt x="196" y="210"/>
                    </a:lnTo>
                    <a:lnTo>
                      <a:pt x="194" y="210"/>
                    </a:lnTo>
                    <a:lnTo>
                      <a:pt x="184" y="210"/>
                    </a:lnTo>
                    <a:lnTo>
                      <a:pt x="184" y="210"/>
                    </a:lnTo>
                    <a:lnTo>
                      <a:pt x="184" y="208"/>
                    </a:lnTo>
                    <a:lnTo>
                      <a:pt x="184" y="208"/>
                    </a:lnTo>
                    <a:lnTo>
                      <a:pt x="182" y="210"/>
                    </a:lnTo>
                    <a:lnTo>
                      <a:pt x="168" y="218"/>
                    </a:lnTo>
                    <a:lnTo>
                      <a:pt x="168" y="218"/>
                    </a:lnTo>
                    <a:lnTo>
                      <a:pt x="168" y="222"/>
                    </a:lnTo>
                    <a:lnTo>
                      <a:pt x="166" y="232"/>
                    </a:lnTo>
                    <a:lnTo>
                      <a:pt x="166" y="232"/>
                    </a:lnTo>
                    <a:lnTo>
                      <a:pt x="166" y="236"/>
                    </a:lnTo>
                    <a:lnTo>
                      <a:pt x="174" y="244"/>
                    </a:lnTo>
                    <a:lnTo>
                      <a:pt x="174" y="244"/>
                    </a:lnTo>
                    <a:lnTo>
                      <a:pt x="176" y="246"/>
                    </a:lnTo>
                    <a:lnTo>
                      <a:pt x="188" y="248"/>
                    </a:lnTo>
                    <a:lnTo>
                      <a:pt x="188" y="248"/>
                    </a:lnTo>
                    <a:lnTo>
                      <a:pt x="188" y="248"/>
                    </a:lnTo>
                    <a:lnTo>
                      <a:pt x="188" y="248"/>
                    </a:lnTo>
                    <a:lnTo>
                      <a:pt x="190" y="246"/>
                    </a:lnTo>
                    <a:lnTo>
                      <a:pt x="200" y="244"/>
                    </a:lnTo>
                    <a:lnTo>
                      <a:pt x="200" y="244"/>
                    </a:lnTo>
                    <a:lnTo>
                      <a:pt x="200" y="242"/>
                    </a:lnTo>
                    <a:lnTo>
                      <a:pt x="204" y="240"/>
                    </a:lnTo>
                    <a:lnTo>
                      <a:pt x="214" y="240"/>
                    </a:lnTo>
                    <a:lnTo>
                      <a:pt x="214" y="240"/>
                    </a:lnTo>
                    <a:lnTo>
                      <a:pt x="216" y="238"/>
                    </a:lnTo>
                    <a:lnTo>
                      <a:pt x="218" y="238"/>
                    </a:lnTo>
                    <a:lnTo>
                      <a:pt x="218" y="238"/>
                    </a:lnTo>
                    <a:lnTo>
                      <a:pt x="220" y="234"/>
                    </a:lnTo>
                    <a:lnTo>
                      <a:pt x="220" y="232"/>
                    </a:lnTo>
                    <a:lnTo>
                      <a:pt x="220" y="232"/>
                    </a:lnTo>
                    <a:lnTo>
                      <a:pt x="220" y="232"/>
                    </a:lnTo>
                    <a:lnTo>
                      <a:pt x="230" y="236"/>
                    </a:lnTo>
                    <a:lnTo>
                      <a:pt x="234" y="240"/>
                    </a:lnTo>
                    <a:lnTo>
                      <a:pt x="242" y="250"/>
                    </a:lnTo>
                    <a:lnTo>
                      <a:pt x="250" y="256"/>
                    </a:lnTo>
                    <a:lnTo>
                      <a:pt x="250" y="256"/>
                    </a:lnTo>
                    <a:lnTo>
                      <a:pt x="252" y="258"/>
                    </a:lnTo>
                    <a:lnTo>
                      <a:pt x="252" y="258"/>
                    </a:lnTo>
                    <a:lnTo>
                      <a:pt x="254" y="258"/>
                    </a:lnTo>
                    <a:lnTo>
                      <a:pt x="258" y="256"/>
                    </a:lnTo>
                    <a:lnTo>
                      <a:pt x="260" y="258"/>
                    </a:lnTo>
                    <a:lnTo>
                      <a:pt x="258" y="258"/>
                    </a:lnTo>
                    <a:lnTo>
                      <a:pt x="258" y="258"/>
                    </a:lnTo>
                    <a:lnTo>
                      <a:pt x="258" y="260"/>
                    </a:lnTo>
                    <a:lnTo>
                      <a:pt x="258" y="264"/>
                    </a:lnTo>
                    <a:lnTo>
                      <a:pt x="264" y="270"/>
                    </a:lnTo>
                    <a:lnTo>
                      <a:pt x="276" y="284"/>
                    </a:lnTo>
                    <a:lnTo>
                      <a:pt x="276" y="284"/>
                    </a:lnTo>
                    <a:lnTo>
                      <a:pt x="280" y="286"/>
                    </a:lnTo>
                    <a:lnTo>
                      <a:pt x="280" y="286"/>
                    </a:lnTo>
                    <a:lnTo>
                      <a:pt x="280" y="286"/>
                    </a:lnTo>
                    <a:lnTo>
                      <a:pt x="280" y="286"/>
                    </a:lnTo>
                    <a:lnTo>
                      <a:pt x="282" y="286"/>
                    </a:lnTo>
                    <a:lnTo>
                      <a:pt x="284" y="284"/>
                    </a:lnTo>
                    <a:lnTo>
                      <a:pt x="284" y="278"/>
                    </a:lnTo>
                    <a:lnTo>
                      <a:pt x="288" y="278"/>
                    </a:lnTo>
                    <a:lnTo>
                      <a:pt x="298" y="286"/>
                    </a:lnTo>
                    <a:lnTo>
                      <a:pt x="298" y="286"/>
                    </a:lnTo>
                    <a:lnTo>
                      <a:pt x="300" y="286"/>
                    </a:lnTo>
                    <a:lnTo>
                      <a:pt x="318" y="294"/>
                    </a:lnTo>
                    <a:lnTo>
                      <a:pt x="318" y="294"/>
                    </a:lnTo>
                    <a:lnTo>
                      <a:pt x="318" y="294"/>
                    </a:lnTo>
                    <a:lnTo>
                      <a:pt x="338" y="298"/>
                    </a:lnTo>
                    <a:lnTo>
                      <a:pt x="338" y="298"/>
                    </a:lnTo>
                    <a:lnTo>
                      <a:pt x="340" y="298"/>
                    </a:lnTo>
                    <a:lnTo>
                      <a:pt x="340" y="298"/>
                    </a:lnTo>
                    <a:lnTo>
                      <a:pt x="342" y="298"/>
                    </a:lnTo>
                    <a:lnTo>
                      <a:pt x="342" y="298"/>
                    </a:lnTo>
                    <a:lnTo>
                      <a:pt x="344" y="296"/>
                    </a:lnTo>
                    <a:lnTo>
                      <a:pt x="344" y="294"/>
                    </a:lnTo>
                    <a:lnTo>
                      <a:pt x="340" y="286"/>
                    </a:lnTo>
                    <a:lnTo>
                      <a:pt x="336" y="278"/>
                    </a:lnTo>
                    <a:lnTo>
                      <a:pt x="336" y="278"/>
                    </a:lnTo>
                    <a:lnTo>
                      <a:pt x="336" y="278"/>
                    </a:lnTo>
                    <a:lnTo>
                      <a:pt x="332" y="274"/>
                    </a:lnTo>
                    <a:lnTo>
                      <a:pt x="332" y="274"/>
                    </a:lnTo>
                    <a:lnTo>
                      <a:pt x="332" y="272"/>
                    </a:lnTo>
                    <a:lnTo>
                      <a:pt x="330" y="272"/>
                    </a:lnTo>
                    <a:lnTo>
                      <a:pt x="338" y="276"/>
                    </a:lnTo>
                    <a:lnTo>
                      <a:pt x="352" y="282"/>
                    </a:lnTo>
                    <a:lnTo>
                      <a:pt x="352" y="282"/>
                    </a:lnTo>
                    <a:lnTo>
                      <a:pt x="354" y="282"/>
                    </a:lnTo>
                    <a:lnTo>
                      <a:pt x="354" y="282"/>
                    </a:lnTo>
                    <a:lnTo>
                      <a:pt x="356" y="282"/>
                    </a:lnTo>
                    <a:lnTo>
                      <a:pt x="362" y="276"/>
                    </a:lnTo>
                    <a:lnTo>
                      <a:pt x="362" y="276"/>
                    </a:lnTo>
                    <a:lnTo>
                      <a:pt x="364" y="274"/>
                    </a:lnTo>
                    <a:lnTo>
                      <a:pt x="364" y="272"/>
                    </a:lnTo>
                    <a:lnTo>
                      <a:pt x="360" y="264"/>
                    </a:lnTo>
                    <a:lnTo>
                      <a:pt x="364" y="264"/>
                    </a:lnTo>
                    <a:lnTo>
                      <a:pt x="364" y="264"/>
                    </a:lnTo>
                    <a:lnTo>
                      <a:pt x="364" y="266"/>
                    </a:lnTo>
                    <a:lnTo>
                      <a:pt x="364" y="266"/>
                    </a:lnTo>
                    <a:lnTo>
                      <a:pt x="366" y="264"/>
                    </a:lnTo>
                    <a:lnTo>
                      <a:pt x="366" y="264"/>
                    </a:lnTo>
                    <a:lnTo>
                      <a:pt x="368" y="262"/>
                    </a:lnTo>
                    <a:lnTo>
                      <a:pt x="370" y="256"/>
                    </a:lnTo>
                    <a:lnTo>
                      <a:pt x="370" y="256"/>
                    </a:lnTo>
                    <a:lnTo>
                      <a:pt x="370" y="252"/>
                    </a:lnTo>
                    <a:lnTo>
                      <a:pt x="356" y="240"/>
                    </a:lnTo>
                    <a:lnTo>
                      <a:pt x="356" y="240"/>
                    </a:lnTo>
                    <a:lnTo>
                      <a:pt x="356" y="240"/>
                    </a:lnTo>
                    <a:lnTo>
                      <a:pt x="340" y="228"/>
                    </a:lnTo>
                    <a:lnTo>
                      <a:pt x="330" y="218"/>
                    </a:lnTo>
                    <a:lnTo>
                      <a:pt x="326" y="208"/>
                    </a:lnTo>
                    <a:lnTo>
                      <a:pt x="328" y="202"/>
                    </a:lnTo>
                    <a:lnTo>
                      <a:pt x="328" y="202"/>
                    </a:lnTo>
                    <a:lnTo>
                      <a:pt x="328" y="200"/>
                    </a:lnTo>
                    <a:lnTo>
                      <a:pt x="326" y="194"/>
                    </a:lnTo>
                    <a:lnTo>
                      <a:pt x="328" y="192"/>
                    </a:lnTo>
                    <a:lnTo>
                      <a:pt x="344" y="204"/>
                    </a:lnTo>
                    <a:lnTo>
                      <a:pt x="346" y="210"/>
                    </a:lnTo>
                    <a:lnTo>
                      <a:pt x="346" y="210"/>
                    </a:lnTo>
                    <a:lnTo>
                      <a:pt x="348" y="210"/>
                    </a:lnTo>
                    <a:lnTo>
                      <a:pt x="354" y="220"/>
                    </a:lnTo>
                    <a:lnTo>
                      <a:pt x="354" y="220"/>
                    </a:lnTo>
                    <a:lnTo>
                      <a:pt x="356" y="220"/>
                    </a:lnTo>
                    <a:lnTo>
                      <a:pt x="370" y="228"/>
                    </a:lnTo>
                    <a:lnTo>
                      <a:pt x="370" y="228"/>
                    </a:lnTo>
                    <a:lnTo>
                      <a:pt x="372" y="228"/>
                    </a:lnTo>
                    <a:lnTo>
                      <a:pt x="372" y="228"/>
                    </a:lnTo>
                    <a:lnTo>
                      <a:pt x="374" y="226"/>
                    </a:lnTo>
                    <a:lnTo>
                      <a:pt x="380" y="218"/>
                    </a:lnTo>
                    <a:lnTo>
                      <a:pt x="380" y="218"/>
                    </a:lnTo>
                    <a:lnTo>
                      <a:pt x="382" y="216"/>
                    </a:lnTo>
                    <a:lnTo>
                      <a:pt x="382" y="214"/>
                    </a:lnTo>
                    <a:lnTo>
                      <a:pt x="386" y="214"/>
                    </a:lnTo>
                    <a:lnTo>
                      <a:pt x="386" y="214"/>
                    </a:lnTo>
                    <a:lnTo>
                      <a:pt x="388" y="212"/>
                    </a:lnTo>
                    <a:lnTo>
                      <a:pt x="394" y="206"/>
                    </a:lnTo>
                    <a:lnTo>
                      <a:pt x="394" y="206"/>
                    </a:lnTo>
                    <a:lnTo>
                      <a:pt x="396" y="204"/>
                    </a:lnTo>
                    <a:lnTo>
                      <a:pt x="394" y="200"/>
                    </a:lnTo>
                    <a:lnTo>
                      <a:pt x="398" y="200"/>
                    </a:lnTo>
                    <a:lnTo>
                      <a:pt x="398" y="200"/>
                    </a:lnTo>
                    <a:lnTo>
                      <a:pt x="398" y="200"/>
                    </a:lnTo>
                    <a:lnTo>
                      <a:pt x="412" y="198"/>
                    </a:lnTo>
                    <a:lnTo>
                      <a:pt x="412" y="198"/>
                    </a:lnTo>
                    <a:lnTo>
                      <a:pt x="414" y="196"/>
                    </a:lnTo>
                    <a:lnTo>
                      <a:pt x="416" y="194"/>
                    </a:lnTo>
                    <a:lnTo>
                      <a:pt x="416" y="194"/>
                    </a:lnTo>
                    <a:lnTo>
                      <a:pt x="416" y="192"/>
                    </a:lnTo>
                    <a:lnTo>
                      <a:pt x="416" y="188"/>
                    </a:lnTo>
                    <a:lnTo>
                      <a:pt x="416" y="184"/>
                    </a:lnTo>
                    <a:lnTo>
                      <a:pt x="416" y="184"/>
                    </a:lnTo>
                    <a:lnTo>
                      <a:pt x="416" y="182"/>
                    </a:lnTo>
                    <a:lnTo>
                      <a:pt x="406" y="174"/>
                    </a:lnTo>
                    <a:lnTo>
                      <a:pt x="406" y="174"/>
                    </a:lnTo>
                    <a:lnTo>
                      <a:pt x="404" y="174"/>
                    </a:lnTo>
                    <a:lnTo>
                      <a:pt x="396" y="172"/>
                    </a:lnTo>
                    <a:lnTo>
                      <a:pt x="392" y="170"/>
                    </a:lnTo>
                    <a:lnTo>
                      <a:pt x="392" y="170"/>
                    </a:lnTo>
                    <a:lnTo>
                      <a:pt x="392" y="168"/>
                    </a:lnTo>
                    <a:lnTo>
                      <a:pt x="384" y="162"/>
                    </a:lnTo>
                    <a:lnTo>
                      <a:pt x="384" y="162"/>
                    </a:lnTo>
                    <a:lnTo>
                      <a:pt x="382" y="162"/>
                    </a:lnTo>
                    <a:lnTo>
                      <a:pt x="374" y="160"/>
                    </a:lnTo>
                    <a:lnTo>
                      <a:pt x="374" y="160"/>
                    </a:lnTo>
                    <a:lnTo>
                      <a:pt x="374" y="160"/>
                    </a:lnTo>
                    <a:lnTo>
                      <a:pt x="368" y="160"/>
                    </a:lnTo>
                    <a:lnTo>
                      <a:pt x="366" y="156"/>
                    </a:lnTo>
                    <a:lnTo>
                      <a:pt x="366" y="156"/>
                    </a:lnTo>
                    <a:lnTo>
                      <a:pt x="366" y="154"/>
                    </a:lnTo>
                    <a:lnTo>
                      <a:pt x="360" y="150"/>
                    </a:lnTo>
                    <a:lnTo>
                      <a:pt x="360" y="150"/>
                    </a:lnTo>
                    <a:lnTo>
                      <a:pt x="358" y="150"/>
                    </a:lnTo>
                    <a:lnTo>
                      <a:pt x="350" y="148"/>
                    </a:lnTo>
                    <a:lnTo>
                      <a:pt x="348" y="148"/>
                    </a:lnTo>
                    <a:lnTo>
                      <a:pt x="348" y="146"/>
                    </a:lnTo>
                    <a:lnTo>
                      <a:pt x="348" y="146"/>
                    </a:lnTo>
                    <a:lnTo>
                      <a:pt x="346" y="142"/>
                    </a:lnTo>
                    <a:lnTo>
                      <a:pt x="334" y="136"/>
                    </a:lnTo>
                    <a:lnTo>
                      <a:pt x="334" y="136"/>
                    </a:lnTo>
                    <a:lnTo>
                      <a:pt x="332" y="136"/>
                    </a:lnTo>
                    <a:lnTo>
                      <a:pt x="332" y="136"/>
                    </a:lnTo>
                    <a:lnTo>
                      <a:pt x="332" y="136"/>
                    </a:lnTo>
                    <a:lnTo>
                      <a:pt x="326" y="138"/>
                    </a:lnTo>
                    <a:lnTo>
                      <a:pt x="320" y="138"/>
                    </a:lnTo>
                    <a:lnTo>
                      <a:pt x="314" y="134"/>
                    </a:lnTo>
                    <a:lnTo>
                      <a:pt x="312" y="130"/>
                    </a:lnTo>
                    <a:lnTo>
                      <a:pt x="312" y="130"/>
                    </a:lnTo>
                    <a:lnTo>
                      <a:pt x="312" y="128"/>
                    </a:lnTo>
                    <a:lnTo>
                      <a:pt x="312" y="128"/>
                    </a:lnTo>
                    <a:lnTo>
                      <a:pt x="326" y="130"/>
                    </a:lnTo>
                    <a:lnTo>
                      <a:pt x="326" y="130"/>
                    </a:lnTo>
                    <a:lnTo>
                      <a:pt x="326" y="130"/>
                    </a:lnTo>
                    <a:lnTo>
                      <a:pt x="330" y="130"/>
                    </a:lnTo>
                    <a:lnTo>
                      <a:pt x="332" y="130"/>
                    </a:lnTo>
                    <a:lnTo>
                      <a:pt x="332" y="130"/>
                    </a:lnTo>
                    <a:lnTo>
                      <a:pt x="336" y="128"/>
                    </a:lnTo>
                    <a:lnTo>
                      <a:pt x="336" y="128"/>
                    </a:lnTo>
                    <a:lnTo>
                      <a:pt x="336" y="124"/>
                    </a:lnTo>
                    <a:lnTo>
                      <a:pt x="334" y="120"/>
                    </a:lnTo>
                    <a:lnTo>
                      <a:pt x="334" y="120"/>
                    </a:lnTo>
                    <a:lnTo>
                      <a:pt x="334" y="120"/>
                    </a:lnTo>
                    <a:lnTo>
                      <a:pt x="328" y="114"/>
                    </a:lnTo>
                    <a:lnTo>
                      <a:pt x="328" y="114"/>
                    </a:lnTo>
                    <a:lnTo>
                      <a:pt x="328" y="114"/>
                    </a:lnTo>
                    <a:lnTo>
                      <a:pt x="328" y="114"/>
                    </a:lnTo>
                    <a:lnTo>
                      <a:pt x="330" y="110"/>
                    </a:lnTo>
                    <a:lnTo>
                      <a:pt x="328" y="104"/>
                    </a:lnTo>
                    <a:lnTo>
                      <a:pt x="328" y="104"/>
                    </a:lnTo>
                    <a:lnTo>
                      <a:pt x="328" y="104"/>
                    </a:lnTo>
                    <a:lnTo>
                      <a:pt x="324" y="98"/>
                    </a:lnTo>
                    <a:lnTo>
                      <a:pt x="324" y="98"/>
                    </a:lnTo>
                    <a:lnTo>
                      <a:pt x="322" y="98"/>
                    </a:lnTo>
                    <a:lnTo>
                      <a:pt x="316" y="96"/>
                    </a:lnTo>
                    <a:lnTo>
                      <a:pt x="316" y="96"/>
                    </a:lnTo>
                    <a:lnTo>
                      <a:pt x="314" y="96"/>
                    </a:lnTo>
                    <a:lnTo>
                      <a:pt x="314" y="96"/>
                    </a:lnTo>
                    <a:lnTo>
                      <a:pt x="314" y="96"/>
                    </a:lnTo>
                    <a:lnTo>
                      <a:pt x="308" y="96"/>
                    </a:lnTo>
                    <a:lnTo>
                      <a:pt x="310" y="96"/>
                    </a:lnTo>
                    <a:lnTo>
                      <a:pt x="310" y="96"/>
                    </a:lnTo>
                    <a:lnTo>
                      <a:pt x="312" y="92"/>
                    </a:lnTo>
                    <a:lnTo>
                      <a:pt x="312" y="88"/>
                    </a:lnTo>
                    <a:lnTo>
                      <a:pt x="312" y="88"/>
                    </a:lnTo>
                    <a:lnTo>
                      <a:pt x="312" y="86"/>
                    </a:lnTo>
                    <a:lnTo>
                      <a:pt x="310" y="84"/>
                    </a:lnTo>
                    <a:lnTo>
                      <a:pt x="300" y="82"/>
                    </a:lnTo>
                    <a:lnTo>
                      <a:pt x="300" y="82"/>
                    </a:lnTo>
                    <a:lnTo>
                      <a:pt x="298" y="80"/>
                    </a:lnTo>
                    <a:lnTo>
                      <a:pt x="288" y="80"/>
                    </a:lnTo>
                    <a:lnTo>
                      <a:pt x="288" y="80"/>
                    </a:lnTo>
                    <a:lnTo>
                      <a:pt x="286" y="82"/>
                    </a:lnTo>
                    <a:lnTo>
                      <a:pt x="280" y="84"/>
                    </a:lnTo>
                    <a:lnTo>
                      <a:pt x="280" y="84"/>
                    </a:lnTo>
                    <a:lnTo>
                      <a:pt x="280" y="84"/>
                    </a:lnTo>
                    <a:lnTo>
                      <a:pt x="280" y="78"/>
                    </a:lnTo>
                    <a:lnTo>
                      <a:pt x="280" y="78"/>
                    </a:lnTo>
                    <a:lnTo>
                      <a:pt x="278" y="74"/>
                    </a:lnTo>
                    <a:lnTo>
                      <a:pt x="278" y="74"/>
                    </a:lnTo>
                    <a:lnTo>
                      <a:pt x="276" y="74"/>
                    </a:lnTo>
                    <a:lnTo>
                      <a:pt x="276" y="74"/>
                    </a:lnTo>
                    <a:lnTo>
                      <a:pt x="274" y="74"/>
                    </a:lnTo>
                    <a:lnTo>
                      <a:pt x="270" y="76"/>
                    </a:lnTo>
                    <a:lnTo>
                      <a:pt x="266" y="76"/>
                    </a:lnTo>
                    <a:lnTo>
                      <a:pt x="270" y="74"/>
                    </a:lnTo>
                    <a:lnTo>
                      <a:pt x="270" y="74"/>
                    </a:lnTo>
                    <a:lnTo>
                      <a:pt x="270" y="70"/>
                    </a:lnTo>
                    <a:lnTo>
                      <a:pt x="270" y="68"/>
                    </a:lnTo>
                    <a:lnTo>
                      <a:pt x="264" y="62"/>
                    </a:lnTo>
                    <a:lnTo>
                      <a:pt x="264" y="62"/>
                    </a:lnTo>
                    <a:lnTo>
                      <a:pt x="262" y="62"/>
                    </a:lnTo>
                    <a:lnTo>
                      <a:pt x="254" y="60"/>
                    </a:lnTo>
                    <a:lnTo>
                      <a:pt x="254" y="60"/>
                    </a:lnTo>
                    <a:lnTo>
                      <a:pt x="252" y="60"/>
                    </a:lnTo>
                    <a:lnTo>
                      <a:pt x="252" y="60"/>
                    </a:lnTo>
                    <a:lnTo>
                      <a:pt x="252" y="60"/>
                    </a:lnTo>
                    <a:lnTo>
                      <a:pt x="238" y="64"/>
                    </a:lnTo>
                    <a:lnTo>
                      <a:pt x="238" y="64"/>
                    </a:lnTo>
                    <a:lnTo>
                      <a:pt x="238" y="64"/>
                    </a:lnTo>
                    <a:lnTo>
                      <a:pt x="238" y="64"/>
                    </a:lnTo>
                    <a:lnTo>
                      <a:pt x="238" y="60"/>
                    </a:lnTo>
                    <a:lnTo>
                      <a:pt x="238" y="54"/>
                    </a:lnTo>
                    <a:lnTo>
                      <a:pt x="238" y="54"/>
                    </a:lnTo>
                    <a:lnTo>
                      <a:pt x="234" y="50"/>
                    </a:lnTo>
                    <a:lnTo>
                      <a:pt x="234" y="50"/>
                    </a:lnTo>
                    <a:lnTo>
                      <a:pt x="234" y="50"/>
                    </a:lnTo>
                    <a:lnTo>
                      <a:pt x="234" y="50"/>
                    </a:lnTo>
                    <a:lnTo>
                      <a:pt x="232" y="52"/>
                    </a:lnTo>
                    <a:lnTo>
                      <a:pt x="230" y="52"/>
                    </a:lnTo>
                    <a:lnTo>
                      <a:pt x="230" y="52"/>
                    </a:lnTo>
                    <a:lnTo>
                      <a:pt x="230" y="50"/>
                    </a:lnTo>
                    <a:lnTo>
                      <a:pt x="230" y="50"/>
                    </a:lnTo>
                    <a:lnTo>
                      <a:pt x="226" y="48"/>
                    </a:lnTo>
                    <a:lnTo>
                      <a:pt x="218" y="46"/>
                    </a:lnTo>
                    <a:lnTo>
                      <a:pt x="218" y="46"/>
                    </a:lnTo>
                    <a:lnTo>
                      <a:pt x="218" y="46"/>
                    </a:lnTo>
                    <a:lnTo>
                      <a:pt x="218" y="46"/>
                    </a:lnTo>
                    <a:lnTo>
                      <a:pt x="220" y="42"/>
                    </a:lnTo>
                    <a:lnTo>
                      <a:pt x="220" y="42"/>
                    </a:lnTo>
                    <a:lnTo>
                      <a:pt x="218" y="38"/>
                    </a:lnTo>
                    <a:lnTo>
                      <a:pt x="210" y="36"/>
                    </a:lnTo>
                    <a:lnTo>
                      <a:pt x="210" y="36"/>
                    </a:lnTo>
                    <a:lnTo>
                      <a:pt x="210" y="34"/>
                    </a:lnTo>
                    <a:lnTo>
                      <a:pt x="196" y="30"/>
                    </a:lnTo>
                    <a:lnTo>
                      <a:pt x="196" y="30"/>
                    </a:lnTo>
                    <a:lnTo>
                      <a:pt x="194" y="30"/>
                    </a:lnTo>
                    <a:lnTo>
                      <a:pt x="180" y="30"/>
                    </a:lnTo>
                    <a:lnTo>
                      <a:pt x="180" y="30"/>
                    </a:lnTo>
                    <a:lnTo>
                      <a:pt x="180" y="30"/>
                    </a:lnTo>
                    <a:lnTo>
                      <a:pt x="166" y="32"/>
                    </a:lnTo>
                    <a:lnTo>
                      <a:pt x="166" y="32"/>
                    </a:lnTo>
                    <a:lnTo>
                      <a:pt x="164" y="32"/>
                    </a:lnTo>
                    <a:lnTo>
                      <a:pt x="164" y="34"/>
                    </a:lnTo>
                    <a:lnTo>
                      <a:pt x="162" y="42"/>
                    </a:lnTo>
                    <a:lnTo>
                      <a:pt x="156" y="38"/>
                    </a:lnTo>
                    <a:lnTo>
                      <a:pt x="156" y="38"/>
                    </a:lnTo>
                    <a:lnTo>
                      <a:pt x="154" y="36"/>
                    </a:lnTo>
                    <a:lnTo>
                      <a:pt x="144" y="36"/>
                    </a:lnTo>
                    <a:lnTo>
                      <a:pt x="144" y="36"/>
                    </a:lnTo>
                    <a:lnTo>
                      <a:pt x="142" y="38"/>
                    </a:lnTo>
                    <a:lnTo>
                      <a:pt x="140" y="38"/>
                    </a:lnTo>
                    <a:lnTo>
                      <a:pt x="138" y="46"/>
                    </a:lnTo>
                    <a:lnTo>
                      <a:pt x="136" y="46"/>
                    </a:lnTo>
                    <a:lnTo>
                      <a:pt x="136" y="42"/>
                    </a:lnTo>
                    <a:lnTo>
                      <a:pt x="138" y="40"/>
                    </a:lnTo>
                    <a:lnTo>
                      <a:pt x="138" y="40"/>
                    </a:lnTo>
                    <a:lnTo>
                      <a:pt x="140" y="36"/>
                    </a:lnTo>
                    <a:lnTo>
                      <a:pt x="140" y="30"/>
                    </a:lnTo>
                    <a:lnTo>
                      <a:pt x="140" y="30"/>
                    </a:lnTo>
                    <a:lnTo>
                      <a:pt x="140" y="28"/>
                    </a:lnTo>
                    <a:lnTo>
                      <a:pt x="138" y="22"/>
                    </a:lnTo>
                    <a:lnTo>
                      <a:pt x="138" y="22"/>
                    </a:lnTo>
                    <a:lnTo>
                      <a:pt x="138" y="20"/>
                    </a:lnTo>
                    <a:lnTo>
                      <a:pt x="132" y="14"/>
                    </a:lnTo>
                    <a:lnTo>
                      <a:pt x="126" y="6"/>
                    </a:lnTo>
                    <a:lnTo>
                      <a:pt x="126" y="6"/>
                    </a:lnTo>
                    <a:lnTo>
                      <a:pt x="124" y="4"/>
                    </a:lnTo>
                    <a:lnTo>
                      <a:pt x="114" y="2"/>
                    </a:lnTo>
                    <a:lnTo>
                      <a:pt x="114" y="2"/>
                    </a:lnTo>
                    <a:lnTo>
                      <a:pt x="112" y="0"/>
                    </a:lnTo>
                    <a:lnTo>
                      <a:pt x="112" y="0"/>
                    </a:lnTo>
                    <a:lnTo>
                      <a:pt x="112" y="0"/>
                    </a:lnTo>
                    <a:lnTo>
                      <a:pt x="100" y="2"/>
                    </a:lnTo>
                    <a:lnTo>
                      <a:pt x="100" y="2"/>
                    </a:lnTo>
                    <a:lnTo>
                      <a:pt x="98" y="4"/>
                    </a:lnTo>
                    <a:lnTo>
                      <a:pt x="76" y="14"/>
                    </a:lnTo>
                    <a:lnTo>
                      <a:pt x="76" y="14"/>
                    </a:lnTo>
                    <a:lnTo>
                      <a:pt x="76" y="14"/>
                    </a:lnTo>
                    <a:lnTo>
                      <a:pt x="66" y="24"/>
                    </a:lnTo>
                    <a:lnTo>
                      <a:pt x="66" y="24"/>
                    </a:lnTo>
                    <a:lnTo>
                      <a:pt x="64" y="26"/>
                    </a:lnTo>
                    <a:lnTo>
                      <a:pt x="62" y="36"/>
                    </a:lnTo>
                    <a:lnTo>
                      <a:pt x="62" y="36"/>
                    </a:lnTo>
                    <a:lnTo>
                      <a:pt x="64" y="40"/>
                    </a:lnTo>
                    <a:lnTo>
                      <a:pt x="66" y="42"/>
                    </a:lnTo>
                    <a:lnTo>
                      <a:pt x="62" y="44"/>
                    </a:lnTo>
                    <a:lnTo>
                      <a:pt x="62" y="44"/>
                    </a:lnTo>
                    <a:lnTo>
                      <a:pt x="58" y="46"/>
                    </a:lnTo>
                    <a:lnTo>
                      <a:pt x="58" y="46"/>
                    </a:lnTo>
                    <a:lnTo>
                      <a:pt x="60" y="50"/>
                    </a:lnTo>
                    <a:lnTo>
                      <a:pt x="68" y="62"/>
                    </a:lnTo>
                    <a:lnTo>
                      <a:pt x="70" y="64"/>
                    </a:lnTo>
                    <a:lnTo>
                      <a:pt x="66" y="66"/>
                    </a:lnTo>
                    <a:lnTo>
                      <a:pt x="56" y="46"/>
                    </a:lnTo>
                    <a:lnTo>
                      <a:pt x="56" y="38"/>
                    </a:lnTo>
                    <a:lnTo>
                      <a:pt x="56" y="30"/>
                    </a:lnTo>
                    <a:lnTo>
                      <a:pt x="64" y="18"/>
                    </a:lnTo>
                    <a:lnTo>
                      <a:pt x="72" y="14"/>
                    </a:lnTo>
                    <a:lnTo>
                      <a:pt x="72" y="14"/>
                    </a:lnTo>
                    <a:lnTo>
                      <a:pt x="74" y="14"/>
                    </a:lnTo>
                    <a:lnTo>
                      <a:pt x="80" y="8"/>
                    </a:lnTo>
                    <a:lnTo>
                      <a:pt x="80" y="8"/>
                    </a:lnTo>
                    <a:lnTo>
                      <a:pt x="80" y="6"/>
                    </a:lnTo>
                    <a:lnTo>
                      <a:pt x="80" y="4"/>
                    </a:lnTo>
                    <a:lnTo>
                      <a:pt x="80" y="4"/>
                    </a:lnTo>
                    <a:lnTo>
                      <a:pt x="80" y="2"/>
                    </a:lnTo>
                    <a:lnTo>
                      <a:pt x="78" y="0"/>
                    </a:lnTo>
                    <a:lnTo>
                      <a:pt x="50" y="0"/>
                    </a:lnTo>
                    <a:lnTo>
                      <a:pt x="50" y="0"/>
                    </a:lnTo>
                    <a:lnTo>
                      <a:pt x="50" y="0"/>
                    </a:lnTo>
                    <a:lnTo>
                      <a:pt x="5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7" name="Freeform 126">
                <a:extLst>
                  <a:ext uri="{FF2B5EF4-FFF2-40B4-BE49-F238E27FC236}">
                    <a16:creationId xmlns:a16="http://schemas.microsoft.com/office/drawing/2014/main" id="{E285678A-ECC9-C199-6896-0B4CBD749106}"/>
                  </a:ext>
                </a:extLst>
              </p:cNvPr>
              <p:cNvSpPr>
                <a:spLocks/>
              </p:cNvSpPr>
              <p:nvPr/>
            </p:nvSpPr>
            <p:spPr bwMode="auto">
              <a:xfrm>
                <a:off x="3239295" y="2455745"/>
                <a:ext cx="80305" cy="59172"/>
              </a:xfrm>
              <a:custGeom>
                <a:avLst/>
                <a:gdLst>
                  <a:gd name="T0" fmla="*/ 12 w 38"/>
                  <a:gd name="T1" fmla="*/ 28 h 28"/>
                  <a:gd name="T2" fmla="*/ 12 w 38"/>
                  <a:gd name="T3" fmla="*/ 28 h 28"/>
                  <a:gd name="T4" fmla="*/ 10 w 38"/>
                  <a:gd name="T5" fmla="*/ 26 h 28"/>
                  <a:gd name="T6" fmla="*/ 6 w 38"/>
                  <a:gd name="T7" fmla="*/ 22 h 28"/>
                  <a:gd name="T8" fmla="*/ 2 w 38"/>
                  <a:gd name="T9" fmla="*/ 18 h 28"/>
                  <a:gd name="T10" fmla="*/ 2 w 38"/>
                  <a:gd name="T11" fmla="*/ 18 h 28"/>
                  <a:gd name="T12" fmla="*/ 0 w 38"/>
                  <a:gd name="T13" fmla="*/ 18 h 28"/>
                  <a:gd name="T14" fmla="*/ 0 w 38"/>
                  <a:gd name="T15" fmla="*/ 18 h 28"/>
                  <a:gd name="T16" fmla="*/ 2 w 38"/>
                  <a:gd name="T17" fmla="*/ 16 h 28"/>
                  <a:gd name="T18" fmla="*/ 8 w 38"/>
                  <a:gd name="T19" fmla="*/ 8 h 28"/>
                  <a:gd name="T20" fmla="*/ 22 w 38"/>
                  <a:gd name="T21" fmla="*/ 0 h 28"/>
                  <a:gd name="T22" fmla="*/ 22 w 38"/>
                  <a:gd name="T23" fmla="*/ 0 h 28"/>
                  <a:gd name="T24" fmla="*/ 24 w 38"/>
                  <a:gd name="T25" fmla="*/ 0 h 28"/>
                  <a:gd name="T26" fmla="*/ 34 w 38"/>
                  <a:gd name="T27" fmla="*/ 0 h 28"/>
                  <a:gd name="T28" fmla="*/ 34 w 38"/>
                  <a:gd name="T29" fmla="*/ 0 h 28"/>
                  <a:gd name="T30" fmla="*/ 36 w 38"/>
                  <a:gd name="T31" fmla="*/ 2 h 28"/>
                  <a:gd name="T32" fmla="*/ 38 w 38"/>
                  <a:gd name="T33" fmla="*/ 6 h 28"/>
                  <a:gd name="T34" fmla="*/ 38 w 38"/>
                  <a:gd name="T35" fmla="*/ 6 h 28"/>
                  <a:gd name="T36" fmla="*/ 38 w 38"/>
                  <a:gd name="T37" fmla="*/ 8 h 28"/>
                  <a:gd name="T38" fmla="*/ 32 w 38"/>
                  <a:gd name="T39" fmla="*/ 16 h 28"/>
                  <a:gd name="T40" fmla="*/ 24 w 38"/>
                  <a:gd name="T41" fmla="*/ 22 h 28"/>
                  <a:gd name="T42" fmla="*/ 12 w 38"/>
                  <a:gd name="T43" fmla="*/ 28 h 28"/>
                  <a:gd name="T44" fmla="*/ 12 w 38"/>
                  <a:gd name="T45" fmla="*/ 28 h 28"/>
                  <a:gd name="T46" fmla="*/ 12 w 38"/>
                  <a:gd name="T47" fmla="*/ 28 h 28"/>
                  <a:gd name="T48" fmla="*/ 12 w 38"/>
                  <a:gd name="T4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28">
                    <a:moveTo>
                      <a:pt x="12" y="28"/>
                    </a:moveTo>
                    <a:lnTo>
                      <a:pt x="12" y="28"/>
                    </a:lnTo>
                    <a:lnTo>
                      <a:pt x="10" y="26"/>
                    </a:lnTo>
                    <a:lnTo>
                      <a:pt x="6" y="22"/>
                    </a:lnTo>
                    <a:lnTo>
                      <a:pt x="2" y="18"/>
                    </a:lnTo>
                    <a:lnTo>
                      <a:pt x="2" y="18"/>
                    </a:lnTo>
                    <a:lnTo>
                      <a:pt x="0" y="18"/>
                    </a:lnTo>
                    <a:lnTo>
                      <a:pt x="0" y="18"/>
                    </a:lnTo>
                    <a:lnTo>
                      <a:pt x="2" y="16"/>
                    </a:lnTo>
                    <a:lnTo>
                      <a:pt x="8" y="8"/>
                    </a:lnTo>
                    <a:lnTo>
                      <a:pt x="22" y="0"/>
                    </a:lnTo>
                    <a:lnTo>
                      <a:pt x="22" y="0"/>
                    </a:lnTo>
                    <a:lnTo>
                      <a:pt x="24" y="0"/>
                    </a:lnTo>
                    <a:lnTo>
                      <a:pt x="34" y="0"/>
                    </a:lnTo>
                    <a:lnTo>
                      <a:pt x="34" y="0"/>
                    </a:lnTo>
                    <a:lnTo>
                      <a:pt x="36" y="2"/>
                    </a:lnTo>
                    <a:lnTo>
                      <a:pt x="38" y="6"/>
                    </a:lnTo>
                    <a:lnTo>
                      <a:pt x="38" y="6"/>
                    </a:lnTo>
                    <a:lnTo>
                      <a:pt x="38" y="8"/>
                    </a:lnTo>
                    <a:lnTo>
                      <a:pt x="32" y="16"/>
                    </a:lnTo>
                    <a:lnTo>
                      <a:pt x="24" y="22"/>
                    </a:lnTo>
                    <a:lnTo>
                      <a:pt x="12" y="28"/>
                    </a:lnTo>
                    <a:lnTo>
                      <a:pt x="12" y="28"/>
                    </a:lnTo>
                    <a:lnTo>
                      <a:pt x="12" y="28"/>
                    </a:lnTo>
                    <a:lnTo>
                      <a:pt x="12" y="2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8" name="Freeform 127">
                <a:extLst>
                  <a:ext uri="{FF2B5EF4-FFF2-40B4-BE49-F238E27FC236}">
                    <a16:creationId xmlns:a16="http://schemas.microsoft.com/office/drawing/2014/main" id="{3048C8F3-C907-4BCB-2614-EA68292B424C}"/>
                  </a:ext>
                </a:extLst>
              </p:cNvPr>
              <p:cNvSpPr>
                <a:spLocks noEditPoints="1"/>
              </p:cNvSpPr>
              <p:nvPr/>
            </p:nvSpPr>
            <p:spPr bwMode="auto">
              <a:xfrm>
                <a:off x="3235068" y="2451518"/>
                <a:ext cx="88758" cy="67625"/>
              </a:xfrm>
              <a:custGeom>
                <a:avLst/>
                <a:gdLst>
                  <a:gd name="T0" fmla="*/ 36 w 42"/>
                  <a:gd name="T1" fmla="*/ 4 h 32"/>
                  <a:gd name="T2" fmla="*/ 38 w 42"/>
                  <a:gd name="T3" fmla="*/ 8 h 32"/>
                  <a:gd name="T4" fmla="*/ 32 w 42"/>
                  <a:gd name="T5" fmla="*/ 18 h 32"/>
                  <a:gd name="T6" fmla="*/ 26 w 42"/>
                  <a:gd name="T7" fmla="*/ 24 h 32"/>
                  <a:gd name="T8" fmla="*/ 14 w 42"/>
                  <a:gd name="T9" fmla="*/ 28 h 32"/>
                  <a:gd name="T10" fmla="*/ 10 w 42"/>
                  <a:gd name="T11" fmla="*/ 24 h 32"/>
                  <a:gd name="T12" fmla="*/ 4 w 42"/>
                  <a:gd name="T13" fmla="*/ 20 h 32"/>
                  <a:gd name="T14" fmla="*/ 6 w 42"/>
                  <a:gd name="T15" fmla="*/ 18 h 32"/>
                  <a:gd name="T16" fmla="*/ 8 w 42"/>
                  <a:gd name="T17" fmla="*/ 14 h 32"/>
                  <a:gd name="T18" fmla="*/ 12 w 42"/>
                  <a:gd name="T19" fmla="*/ 10 h 32"/>
                  <a:gd name="T20" fmla="*/ 26 w 42"/>
                  <a:gd name="T21" fmla="*/ 4 h 32"/>
                  <a:gd name="T22" fmla="*/ 36 w 42"/>
                  <a:gd name="T23" fmla="*/ 4 h 32"/>
                  <a:gd name="T24" fmla="*/ 36 w 42"/>
                  <a:gd name="T25" fmla="*/ 0 h 32"/>
                  <a:gd name="T26" fmla="*/ 26 w 42"/>
                  <a:gd name="T27" fmla="*/ 0 h 32"/>
                  <a:gd name="T28" fmla="*/ 26 w 42"/>
                  <a:gd name="T29" fmla="*/ 0 h 32"/>
                  <a:gd name="T30" fmla="*/ 24 w 42"/>
                  <a:gd name="T31" fmla="*/ 2 h 32"/>
                  <a:gd name="T32" fmla="*/ 10 w 42"/>
                  <a:gd name="T33" fmla="*/ 8 h 32"/>
                  <a:gd name="T34" fmla="*/ 10 w 42"/>
                  <a:gd name="T35" fmla="*/ 8 h 32"/>
                  <a:gd name="T36" fmla="*/ 10 w 42"/>
                  <a:gd name="T37" fmla="*/ 8 h 32"/>
                  <a:gd name="T38" fmla="*/ 6 w 42"/>
                  <a:gd name="T39" fmla="*/ 12 h 32"/>
                  <a:gd name="T40" fmla="*/ 4 w 42"/>
                  <a:gd name="T41" fmla="*/ 14 h 32"/>
                  <a:gd name="T42" fmla="*/ 2 w 42"/>
                  <a:gd name="T43" fmla="*/ 16 h 32"/>
                  <a:gd name="T44" fmla="*/ 2 w 42"/>
                  <a:gd name="T45" fmla="*/ 16 h 32"/>
                  <a:gd name="T46" fmla="*/ 0 w 42"/>
                  <a:gd name="T47" fmla="*/ 20 h 32"/>
                  <a:gd name="T48" fmla="*/ 0 w 42"/>
                  <a:gd name="T49" fmla="*/ 20 h 32"/>
                  <a:gd name="T50" fmla="*/ 2 w 42"/>
                  <a:gd name="T51" fmla="*/ 22 h 32"/>
                  <a:gd name="T52" fmla="*/ 8 w 42"/>
                  <a:gd name="T53" fmla="*/ 26 h 32"/>
                  <a:gd name="T54" fmla="*/ 10 w 42"/>
                  <a:gd name="T55" fmla="*/ 30 h 32"/>
                  <a:gd name="T56" fmla="*/ 10 w 42"/>
                  <a:gd name="T57" fmla="*/ 30 h 32"/>
                  <a:gd name="T58" fmla="*/ 14 w 42"/>
                  <a:gd name="T59" fmla="*/ 32 h 32"/>
                  <a:gd name="T60" fmla="*/ 14 w 42"/>
                  <a:gd name="T61" fmla="*/ 32 h 32"/>
                  <a:gd name="T62" fmla="*/ 16 w 42"/>
                  <a:gd name="T63" fmla="*/ 30 h 32"/>
                  <a:gd name="T64" fmla="*/ 26 w 42"/>
                  <a:gd name="T65" fmla="*/ 26 h 32"/>
                  <a:gd name="T66" fmla="*/ 26 w 42"/>
                  <a:gd name="T67" fmla="*/ 26 h 32"/>
                  <a:gd name="T68" fmla="*/ 28 w 42"/>
                  <a:gd name="T69" fmla="*/ 26 h 32"/>
                  <a:gd name="T70" fmla="*/ 36 w 42"/>
                  <a:gd name="T71" fmla="*/ 20 h 32"/>
                  <a:gd name="T72" fmla="*/ 36 w 42"/>
                  <a:gd name="T73" fmla="*/ 20 h 32"/>
                  <a:gd name="T74" fmla="*/ 36 w 42"/>
                  <a:gd name="T75" fmla="*/ 20 h 32"/>
                  <a:gd name="T76" fmla="*/ 42 w 42"/>
                  <a:gd name="T77" fmla="*/ 12 h 32"/>
                  <a:gd name="T78" fmla="*/ 42 w 42"/>
                  <a:gd name="T79" fmla="*/ 12 h 32"/>
                  <a:gd name="T80" fmla="*/ 42 w 42"/>
                  <a:gd name="T81" fmla="*/ 8 h 32"/>
                  <a:gd name="T82" fmla="*/ 40 w 42"/>
                  <a:gd name="T83" fmla="*/ 4 h 32"/>
                  <a:gd name="T84" fmla="*/ 40 w 42"/>
                  <a:gd name="T85" fmla="*/ 4 h 32"/>
                  <a:gd name="T86" fmla="*/ 38 w 42"/>
                  <a:gd name="T87" fmla="*/ 2 h 32"/>
                  <a:gd name="T88" fmla="*/ 36 w 42"/>
                  <a:gd name="T89" fmla="*/ 0 h 32"/>
                  <a:gd name="T90" fmla="*/ 36 w 42"/>
                  <a:gd name="T9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 h="32">
                    <a:moveTo>
                      <a:pt x="36" y="4"/>
                    </a:moveTo>
                    <a:lnTo>
                      <a:pt x="38" y="8"/>
                    </a:lnTo>
                    <a:lnTo>
                      <a:pt x="32" y="18"/>
                    </a:lnTo>
                    <a:lnTo>
                      <a:pt x="26" y="24"/>
                    </a:lnTo>
                    <a:lnTo>
                      <a:pt x="14" y="28"/>
                    </a:lnTo>
                    <a:lnTo>
                      <a:pt x="10" y="24"/>
                    </a:lnTo>
                    <a:lnTo>
                      <a:pt x="4" y="20"/>
                    </a:lnTo>
                    <a:lnTo>
                      <a:pt x="6" y="18"/>
                    </a:lnTo>
                    <a:lnTo>
                      <a:pt x="8" y="14"/>
                    </a:lnTo>
                    <a:lnTo>
                      <a:pt x="12" y="10"/>
                    </a:lnTo>
                    <a:lnTo>
                      <a:pt x="26" y="4"/>
                    </a:lnTo>
                    <a:lnTo>
                      <a:pt x="36" y="4"/>
                    </a:lnTo>
                    <a:close/>
                    <a:moveTo>
                      <a:pt x="36" y="0"/>
                    </a:moveTo>
                    <a:lnTo>
                      <a:pt x="26" y="0"/>
                    </a:lnTo>
                    <a:lnTo>
                      <a:pt x="26" y="0"/>
                    </a:lnTo>
                    <a:lnTo>
                      <a:pt x="24" y="2"/>
                    </a:lnTo>
                    <a:lnTo>
                      <a:pt x="10" y="8"/>
                    </a:lnTo>
                    <a:lnTo>
                      <a:pt x="10" y="8"/>
                    </a:lnTo>
                    <a:lnTo>
                      <a:pt x="10" y="8"/>
                    </a:lnTo>
                    <a:lnTo>
                      <a:pt x="6" y="12"/>
                    </a:lnTo>
                    <a:lnTo>
                      <a:pt x="4" y="14"/>
                    </a:lnTo>
                    <a:lnTo>
                      <a:pt x="2" y="16"/>
                    </a:lnTo>
                    <a:lnTo>
                      <a:pt x="2" y="16"/>
                    </a:lnTo>
                    <a:lnTo>
                      <a:pt x="0" y="20"/>
                    </a:lnTo>
                    <a:lnTo>
                      <a:pt x="0" y="20"/>
                    </a:lnTo>
                    <a:lnTo>
                      <a:pt x="2" y="22"/>
                    </a:lnTo>
                    <a:lnTo>
                      <a:pt x="8" y="26"/>
                    </a:lnTo>
                    <a:lnTo>
                      <a:pt x="10" y="30"/>
                    </a:lnTo>
                    <a:lnTo>
                      <a:pt x="10" y="30"/>
                    </a:lnTo>
                    <a:lnTo>
                      <a:pt x="14" y="32"/>
                    </a:lnTo>
                    <a:lnTo>
                      <a:pt x="14" y="32"/>
                    </a:lnTo>
                    <a:lnTo>
                      <a:pt x="16" y="30"/>
                    </a:lnTo>
                    <a:lnTo>
                      <a:pt x="26" y="26"/>
                    </a:lnTo>
                    <a:lnTo>
                      <a:pt x="26" y="26"/>
                    </a:lnTo>
                    <a:lnTo>
                      <a:pt x="28" y="26"/>
                    </a:lnTo>
                    <a:lnTo>
                      <a:pt x="36" y="20"/>
                    </a:lnTo>
                    <a:lnTo>
                      <a:pt x="36" y="20"/>
                    </a:lnTo>
                    <a:lnTo>
                      <a:pt x="36" y="20"/>
                    </a:lnTo>
                    <a:lnTo>
                      <a:pt x="42" y="12"/>
                    </a:lnTo>
                    <a:lnTo>
                      <a:pt x="42" y="12"/>
                    </a:lnTo>
                    <a:lnTo>
                      <a:pt x="42" y="8"/>
                    </a:lnTo>
                    <a:lnTo>
                      <a:pt x="40" y="4"/>
                    </a:lnTo>
                    <a:lnTo>
                      <a:pt x="40" y="4"/>
                    </a:lnTo>
                    <a:lnTo>
                      <a:pt x="38" y="2"/>
                    </a:lnTo>
                    <a:lnTo>
                      <a:pt x="36" y="0"/>
                    </a:lnTo>
                    <a:lnTo>
                      <a:pt x="3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9" name="Freeform 128">
                <a:extLst>
                  <a:ext uri="{FF2B5EF4-FFF2-40B4-BE49-F238E27FC236}">
                    <a16:creationId xmlns:a16="http://schemas.microsoft.com/office/drawing/2014/main" id="{955C9F2D-3C8F-682E-15EB-C9B39DDC6474}"/>
                  </a:ext>
                </a:extLst>
              </p:cNvPr>
              <p:cNvSpPr>
                <a:spLocks/>
              </p:cNvSpPr>
              <p:nvPr/>
            </p:nvSpPr>
            <p:spPr bwMode="auto">
              <a:xfrm>
                <a:off x="3243521" y="2459971"/>
                <a:ext cx="71852" cy="50719"/>
              </a:xfrm>
              <a:custGeom>
                <a:avLst/>
                <a:gdLst>
                  <a:gd name="T0" fmla="*/ 32 w 34"/>
                  <a:gd name="T1" fmla="*/ 0 h 24"/>
                  <a:gd name="T2" fmla="*/ 34 w 34"/>
                  <a:gd name="T3" fmla="*/ 4 h 24"/>
                  <a:gd name="T4" fmla="*/ 28 w 34"/>
                  <a:gd name="T5" fmla="*/ 14 h 24"/>
                  <a:gd name="T6" fmla="*/ 22 w 34"/>
                  <a:gd name="T7" fmla="*/ 20 h 24"/>
                  <a:gd name="T8" fmla="*/ 10 w 34"/>
                  <a:gd name="T9" fmla="*/ 24 h 24"/>
                  <a:gd name="T10" fmla="*/ 6 w 34"/>
                  <a:gd name="T11" fmla="*/ 20 h 24"/>
                  <a:gd name="T12" fmla="*/ 0 w 34"/>
                  <a:gd name="T13" fmla="*/ 16 h 24"/>
                  <a:gd name="T14" fmla="*/ 2 w 34"/>
                  <a:gd name="T15" fmla="*/ 14 h 24"/>
                  <a:gd name="T16" fmla="*/ 4 w 34"/>
                  <a:gd name="T17" fmla="*/ 10 h 24"/>
                  <a:gd name="T18" fmla="*/ 8 w 34"/>
                  <a:gd name="T19" fmla="*/ 6 h 24"/>
                  <a:gd name="T20" fmla="*/ 22 w 34"/>
                  <a:gd name="T21" fmla="*/ 0 h 24"/>
                  <a:gd name="T22" fmla="*/ 32 w 34"/>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24">
                    <a:moveTo>
                      <a:pt x="32" y="0"/>
                    </a:moveTo>
                    <a:lnTo>
                      <a:pt x="34" y="4"/>
                    </a:lnTo>
                    <a:lnTo>
                      <a:pt x="28" y="14"/>
                    </a:lnTo>
                    <a:lnTo>
                      <a:pt x="22" y="20"/>
                    </a:lnTo>
                    <a:lnTo>
                      <a:pt x="10" y="24"/>
                    </a:lnTo>
                    <a:lnTo>
                      <a:pt x="6" y="20"/>
                    </a:lnTo>
                    <a:lnTo>
                      <a:pt x="0" y="16"/>
                    </a:lnTo>
                    <a:lnTo>
                      <a:pt x="2" y="14"/>
                    </a:lnTo>
                    <a:lnTo>
                      <a:pt x="4" y="10"/>
                    </a:lnTo>
                    <a:lnTo>
                      <a:pt x="8" y="6"/>
                    </a:lnTo>
                    <a:lnTo>
                      <a:pt x="22" y="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0" name="Freeform 129">
                <a:extLst>
                  <a:ext uri="{FF2B5EF4-FFF2-40B4-BE49-F238E27FC236}">
                    <a16:creationId xmlns:a16="http://schemas.microsoft.com/office/drawing/2014/main" id="{8E00492B-613C-6178-FE55-843294FD8ABD}"/>
                  </a:ext>
                </a:extLst>
              </p:cNvPr>
              <p:cNvSpPr>
                <a:spLocks/>
              </p:cNvSpPr>
              <p:nvPr/>
            </p:nvSpPr>
            <p:spPr bwMode="auto">
              <a:xfrm>
                <a:off x="3235068" y="2451518"/>
                <a:ext cx="88758" cy="67625"/>
              </a:xfrm>
              <a:custGeom>
                <a:avLst/>
                <a:gdLst>
                  <a:gd name="T0" fmla="*/ 36 w 42"/>
                  <a:gd name="T1" fmla="*/ 0 h 32"/>
                  <a:gd name="T2" fmla="*/ 26 w 42"/>
                  <a:gd name="T3" fmla="*/ 0 h 32"/>
                  <a:gd name="T4" fmla="*/ 26 w 42"/>
                  <a:gd name="T5" fmla="*/ 0 h 32"/>
                  <a:gd name="T6" fmla="*/ 24 w 42"/>
                  <a:gd name="T7" fmla="*/ 2 h 32"/>
                  <a:gd name="T8" fmla="*/ 10 w 42"/>
                  <a:gd name="T9" fmla="*/ 8 h 32"/>
                  <a:gd name="T10" fmla="*/ 10 w 42"/>
                  <a:gd name="T11" fmla="*/ 8 h 32"/>
                  <a:gd name="T12" fmla="*/ 10 w 42"/>
                  <a:gd name="T13" fmla="*/ 8 h 32"/>
                  <a:gd name="T14" fmla="*/ 6 w 42"/>
                  <a:gd name="T15" fmla="*/ 12 h 32"/>
                  <a:gd name="T16" fmla="*/ 4 w 42"/>
                  <a:gd name="T17" fmla="*/ 14 h 32"/>
                  <a:gd name="T18" fmla="*/ 2 w 42"/>
                  <a:gd name="T19" fmla="*/ 16 h 32"/>
                  <a:gd name="T20" fmla="*/ 2 w 42"/>
                  <a:gd name="T21" fmla="*/ 16 h 32"/>
                  <a:gd name="T22" fmla="*/ 0 w 42"/>
                  <a:gd name="T23" fmla="*/ 20 h 32"/>
                  <a:gd name="T24" fmla="*/ 0 w 42"/>
                  <a:gd name="T25" fmla="*/ 20 h 32"/>
                  <a:gd name="T26" fmla="*/ 2 w 42"/>
                  <a:gd name="T27" fmla="*/ 22 h 32"/>
                  <a:gd name="T28" fmla="*/ 8 w 42"/>
                  <a:gd name="T29" fmla="*/ 26 h 32"/>
                  <a:gd name="T30" fmla="*/ 10 w 42"/>
                  <a:gd name="T31" fmla="*/ 30 h 32"/>
                  <a:gd name="T32" fmla="*/ 10 w 42"/>
                  <a:gd name="T33" fmla="*/ 30 h 32"/>
                  <a:gd name="T34" fmla="*/ 14 w 42"/>
                  <a:gd name="T35" fmla="*/ 32 h 32"/>
                  <a:gd name="T36" fmla="*/ 14 w 42"/>
                  <a:gd name="T37" fmla="*/ 32 h 32"/>
                  <a:gd name="T38" fmla="*/ 16 w 42"/>
                  <a:gd name="T39" fmla="*/ 30 h 32"/>
                  <a:gd name="T40" fmla="*/ 26 w 42"/>
                  <a:gd name="T41" fmla="*/ 26 h 32"/>
                  <a:gd name="T42" fmla="*/ 26 w 42"/>
                  <a:gd name="T43" fmla="*/ 26 h 32"/>
                  <a:gd name="T44" fmla="*/ 28 w 42"/>
                  <a:gd name="T45" fmla="*/ 26 h 32"/>
                  <a:gd name="T46" fmla="*/ 36 w 42"/>
                  <a:gd name="T47" fmla="*/ 20 h 32"/>
                  <a:gd name="T48" fmla="*/ 36 w 42"/>
                  <a:gd name="T49" fmla="*/ 20 h 32"/>
                  <a:gd name="T50" fmla="*/ 36 w 42"/>
                  <a:gd name="T51" fmla="*/ 20 h 32"/>
                  <a:gd name="T52" fmla="*/ 42 w 42"/>
                  <a:gd name="T53" fmla="*/ 12 h 32"/>
                  <a:gd name="T54" fmla="*/ 42 w 42"/>
                  <a:gd name="T55" fmla="*/ 12 h 32"/>
                  <a:gd name="T56" fmla="*/ 42 w 42"/>
                  <a:gd name="T57" fmla="*/ 8 h 32"/>
                  <a:gd name="T58" fmla="*/ 40 w 42"/>
                  <a:gd name="T59" fmla="*/ 4 h 32"/>
                  <a:gd name="T60" fmla="*/ 40 w 42"/>
                  <a:gd name="T61" fmla="*/ 4 h 32"/>
                  <a:gd name="T62" fmla="*/ 38 w 42"/>
                  <a:gd name="T63" fmla="*/ 2 h 32"/>
                  <a:gd name="T64" fmla="*/ 36 w 42"/>
                  <a:gd name="T65" fmla="*/ 0 h 32"/>
                  <a:gd name="T66" fmla="*/ 36 w 42"/>
                  <a:gd name="T6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32">
                    <a:moveTo>
                      <a:pt x="36" y="0"/>
                    </a:moveTo>
                    <a:lnTo>
                      <a:pt x="26" y="0"/>
                    </a:lnTo>
                    <a:lnTo>
                      <a:pt x="26" y="0"/>
                    </a:lnTo>
                    <a:lnTo>
                      <a:pt x="24" y="2"/>
                    </a:lnTo>
                    <a:lnTo>
                      <a:pt x="10" y="8"/>
                    </a:lnTo>
                    <a:lnTo>
                      <a:pt x="10" y="8"/>
                    </a:lnTo>
                    <a:lnTo>
                      <a:pt x="10" y="8"/>
                    </a:lnTo>
                    <a:lnTo>
                      <a:pt x="6" y="12"/>
                    </a:lnTo>
                    <a:lnTo>
                      <a:pt x="4" y="14"/>
                    </a:lnTo>
                    <a:lnTo>
                      <a:pt x="2" y="16"/>
                    </a:lnTo>
                    <a:lnTo>
                      <a:pt x="2" y="16"/>
                    </a:lnTo>
                    <a:lnTo>
                      <a:pt x="0" y="20"/>
                    </a:lnTo>
                    <a:lnTo>
                      <a:pt x="0" y="20"/>
                    </a:lnTo>
                    <a:lnTo>
                      <a:pt x="2" y="22"/>
                    </a:lnTo>
                    <a:lnTo>
                      <a:pt x="8" y="26"/>
                    </a:lnTo>
                    <a:lnTo>
                      <a:pt x="10" y="30"/>
                    </a:lnTo>
                    <a:lnTo>
                      <a:pt x="10" y="30"/>
                    </a:lnTo>
                    <a:lnTo>
                      <a:pt x="14" y="32"/>
                    </a:lnTo>
                    <a:lnTo>
                      <a:pt x="14" y="32"/>
                    </a:lnTo>
                    <a:lnTo>
                      <a:pt x="16" y="30"/>
                    </a:lnTo>
                    <a:lnTo>
                      <a:pt x="26" y="26"/>
                    </a:lnTo>
                    <a:lnTo>
                      <a:pt x="26" y="26"/>
                    </a:lnTo>
                    <a:lnTo>
                      <a:pt x="28" y="26"/>
                    </a:lnTo>
                    <a:lnTo>
                      <a:pt x="36" y="20"/>
                    </a:lnTo>
                    <a:lnTo>
                      <a:pt x="36" y="20"/>
                    </a:lnTo>
                    <a:lnTo>
                      <a:pt x="36" y="20"/>
                    </a:lnTo>
                    <a:lnTo>
                      <a:pt x="42" y="12"/>
                    </a:lnTo>
                    <a:lnTo>
                      <a:pt x="42" y="12"/>
                    </a:lnTo>
                    <a:lnTo>
                      <a:pt x="42" y="8"/>
                    </a:lnTo>
                    <a:lnTo>
                      <a:pt x="40" y="4"/>
                    </a:lnTo>
                    <a:lnTo>
                      <a:pt x="40" y="4"/>
                    </a:lnTo>
                    <a:lnTo>
                      <a:pt x="38" y="2"/>
                    </a:lnTo>
                    <a:lnTo>
                      <a:pt x="36" y="0"/>
                    </a:lnTo>
                    <a:lnTo>
                      <a:pt x="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1" name="Freeform 130">
                <a:extLst>
                  <a:ext uri="{FF2B5EF4-FFF2-40B4-BE49-F238E27FC236}">
                    <a16:creationId xmlns:a16="http://schemas.microsoft.com/office/drawing/2014/main" id="{3BC256D6-AD4F-A152-BE64-527FB2C10796}"/>
                  </a:ext>
                </a:extLst>
              </p:cNvPr>
              <p:cNvSpPr>
                <a:spLocks/>
              </p:cNvSpPr>
              <p:nvPr/>
            </p:nvSpPr>
            <p:spPr bwMode="auto">
              <a:xfrm>
                <a:off x="3357638" y="2493784"/>
                <a:ext cx="46492" cy="42266"/>
              </a:xfrm>
              <a:custGeom>
                <a:avLst/>
                <a:gdLst>
                  <a:gd name="T0" fmla="*/ 10 w 22"/>
                  <a:gd name="T1" fmla="*/ 20 h 20"/>
                  <a:gd name="T2" fmla="*/ 10 w 22"/>
                  <a:gd name="T3" fmla="*/ 20 h 20"/>
                  <a:gd name="T4" fmla="*/ 8 w 22"/>
                  <a:gd name="T5" fmla="*/ 20 h 20"/>
                  <a:gd name="T6" fmla="*/ 2 w 22"/>
                  <a:gd name="T7" fmla="*/ 14 h 20"/>
                  <a:gd name="T8" fmla="*/ 2 w 22"/>
                  <a:gd name="T9" fmla="*/ 14 h 20"/>
                  <a:gd name="T10" fmla="*/ 0 w 22"/>
                  <a:gd name="T11" fmla="*/ 12 h 20"/>
                  <a:gd name="T12" fmla="*/ 2 w 22"/>
                  <a:gd name="T13" fmla="*/ 6 h 20"/>
                  <a:gd name="T14" fmla="*/ 2 w 22"/>
                  <a:gd name="T15" fmla="*/ 6 h 20"/>
                  <a:gd name="T16" fmla="*/ 4 w 22"/>
                  <a:gd name="T17" fmla="*/ 4 h 20"/>
                  <a:gd name="T18" fmla="*/ 8 w 22"/>
                  <a:gd name="T19" fmla="*/ 0 h 20"/>
                  <a:gd name="T20" fmla="*/ 8 w 22"/>
                  <a:gd name="T21" fmla="*/ 0 h 20"/>
                  <a:gd name="T22" fmla="*/ 10 w 22"/>
                  <a:gd name="T23" fmla="*/ 0 h 20"/>
                  <a:gd name="T24" fmla="*/ 10 w 22"/>
                  <a:gd name="T25" fmla="*/ 0 h 20"/>
                  <a:gd name="T26" fmla="*/ 10 w 22"/>
                  <a:gd name="T27" fmla="*/ 0 h 20"/>
                  <a:gd name="T28" fmla="*/ 18 w 22"/>
                  <a:gd name="T29" fmla="*/ 2 h 20"/>
                  <a:gd name="T30" fmla="*/ 18 w 22"/>
                  <a:gd name="T31" fmla="*/ 2 h 20"/>
                  <a:gd name="T32" fmla="*/ 20 w 22"/>
                  <a:gd name="T33" fmla="*/ 2 h 20"/>
                  <a:gd name="T34" fmla="*/ 22 w 22"/>
                  <a:gd name="T35" fmla="*/ 8 h 20"/>
                  <a:gd name="T36" fmla="*/ 22 w 22"/>
                  <a:gd name="T37" fmla="*/ 8 h 20"/>
                  <a:gd name="T38" fmla="*/ 20 w 22"/>
                  <a:gd name="T39" fmla="*/ 10 h 20"/>
                  <a:gd name="T40" fmla="*/ 12 w 22"/>
                  <a:gd name="T41" fmla="*/ 20 h 20"/>
                  <a:gd name="T42" fmla="*/ 12 w 22"/>
                  <a:gd name="T43" fmla="*/ 20 h 20"/>
                  <a:gd name="T44" fmla="*/ 10 w 22"/>
                  <a:gd name="T45" fmla="*/ 20 h 20"/>
                  <a:gd name="T46" fmla="*/ 10 w 22"/>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20">
                    <a:moveTo>
                      <a:pt x="10" y="20"/>
                    </a:moveTo>
                    <a:lnTo>
                      <a:pt x="10" y="20"/>
                    </a:lnTo>
                    <a:lnTo>
                      <a:pt x="8" y="20"/>
                    </a:lnTo>
                    <a:lnTo>
                      <a:pt x="2" y="14"/>
                    </a:lnTo>
                    <a:lnTo>
                      <a:pt x="2" y="14"/>
                    </a:lnTo>
                    <a:lnTo>
                      <a:pt x="0" y="12"/>
                    </a:lnTo>
                    <a:lnTo>
                      <a:pt x="2" y="6"/>
                    </a:lnTo>
                    <a:lnTo>
                      <a:pt x="2" y="6"/>
                    </a:lnTo>
                    <a:lnTo>
                      <a:pt x="4" y="4"/>
                    </a:lnTo>
                    <a:lnTo>
                      <a:pt x="8" y="0"/>
                    </a:lnTo>
                    <a:lnTo>
                      <a:pt x="8" y="0"/>
                    </a:lnTo>
                    <a:lnTo>
                      <a:pt x="10" y="0"/>
                    </a:lnTo>
                    <a:lnTo>
                      <a:pt x="10" y="0"/>
                    </a:lnTo>
                    <a:lnTo>
                      <a:pt x="10" y="0"/>
                    </a:lnTo>
                    <a:lnTo>
                      <a:pt x="18" y="2"/>
                    </a:lnTo>
                    <a:lnTo>
                      <a:pt x="18" y="2"/>
                    </a:lnTo>
                    <a:lnTo>
                      <a:pt x="20" y="2"/>
                    </a:lnTo>
                    <a:lnTo>
                      <a:pt x="22" y="8"/>
                    </a:lnTo>
                    <a:lnTo>
                      <a:pt x="22" y="8"/>
                    </a:lnTo>
                    <a:lnTo>
                      <a:pt x="20" y="10"/>
                    </a:lnTo>
                    <a:lnTo>
                      <a:pt x="12" y="20"/>
                    </a:lnTo>
                    <a:lnTo>
                      <a:pt x="12" y="20"/>
                    </a:lnTo>
                    <a:lnTo>
                      <a:pt x="10" y="20"/>
                    </a:lnTo>
                    <a:lnTo>
                      <a:pt x="10"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2" name="Freeform 131">
                <a:extLst>
                  <a:ext uri="{FF2B5EF4-FFF2-40B4-BE49-F238E27FC236}">
                    <a16:creationId xmlns:a16="http://schemas.microsoft.com/office/drawing/2014/main" id="{B53B81DD-3E02-1621-8F08-57BC12E95592}"/>
                  </a:ext>
                </a:extLst>
              </p:cNvPr>
              <p:cNvSpPr>
                <a:spLocks noEditPoints="1"/>
              </p:cNvSpPr>
              <p:nvPr/>
            </p:nvSpPr>
            <p:spPr bwMode="auto">
              <a:xfrm>
                <a:off x="3353412" y="2489557"/>
                <a:ext cx="54945" cy="50719"/>
              </a:xfrm>
              <a:custGeom>
                <a:avLst/>
                <a:gdLst>
                  <a:gd name="T0" fmla="*/ 12 w 26"/>
                  <a:gd name="T1" fmla="*/ 4 h 24"/>
                  <a:gd name="T2" fmla="*/ 20 w 26"/>
                  <a:gd name="T3" fmla="*/ 6 h 24"/>
                  <a:gd name="T4" fmla="*/ 22 w 26"/>
                  <a:gd name="T5" fmla="*/ 12 h 24"/>
                  <a:gd name="T6" fmla="*/ 12 w 26"/>
                  <a:gd name="T7" fmla="*/ 20 h 24"/>
                  <a:gd name="T8" fmla="*/ 4 w 26"/>
                  <a:gd name="T9" fmla="*/ 14 h 24"/>
                  <a:gd name="T10" fmla="*/ 6 w 26"/>
                  <a:gd name="T11" fmla="*/ 8 h 24"/>
                  <a:gd name="T12" fmla="*/ 12 w 26"/>
                  <a:gd name="T13" fmla="*/ 4 h 24"/>
                  <a:gd name="T14" fmla="*/ 12 w 26"/>
                  <a:gd name="T15" fmla="*/ 0 h 24"/>
                  <a:gd name="T16" fmla="*/ 12 w 26"/>
                  <a:gd name="T17" fmla="*/ 0 h 24"/>
                  <a:gd name="T18" fmla="*/ 10 w 26"/>
                  <a:gd name="T19" fmla="*/ 0 h 24"/>
                  <a:gd name="T20" fmla="*/ 4 w 26"/>
                  <a:gd name="T21" fmla="*/ 6 h 24"/>
                  <a:gd name="T22" fmla="*/ 4 w 26"/>
                  <a:gd name="T23" fmla="*/ 6 h 24"/>
                  <a:gd name="T24" fmla="*/ 2 w 26"/>
                  <a:gd name="T25" fmla="*/ 8 h 24"/>
                  <a:gd name="T26" fmla="*/ 0 w 26"/>
                  <a:gd name="T27" fmla="*/ 14 h 24"/>
                  <a:gd name="T28" fmla="*/ 0 w 26"/>
                  <a:gd name="T29" fmla="*/ 14 h 24"/>
                  <a:gd name="T30" fmla="*/ 0 w 26"/>
                  <a:gd name="T31" fmla="*/ 16 h 24"/>
                  <a:gd name="T32" fmla="*/ 2 w 26"/>
                  <a:gd name="T33" fmla="*/ 18 h 24"/>
                  <a:gd name="T34" fmla="*/ 10 w 26"/>
                  <a:gd name="T35" fmla="*/ 24 h 24"/>
                  <a:gd name="T36" fmla="*/ 10 w 26"/>
                  <a:gd name="T37" fmla="*/ 24 h 24"/>
                  <a:gd name="T38" fmla="*/ 12 w 26"/>
                  <a:gd name="T39" fmla="*/ 24 h 24"/>
                  <a:gd name="T40" fmla="*/ 12 w 26"/>
                  <a:gd name="T41" fmla="*/ 24 h 24"/>
                  <a:gd name="T42" fmla="*/ 14 w 26"/>
                  <a:gd name="T43" fmla="*/ 24 h 24"/>
                  <a:gd name="T44" fmla="*/ 24 w 26"/>
                  <a:gd name="T45" fmla="*/ 14 h 24"/>
                  <a:gd name="T46" fmla="*/ 24 w 26"/>
                  <a:gd name="T47" fmla="*/ 14 h 24"/>
                  <a:gd name="T48" fmla="*/ 26 w 26"/>
                  <a:gd name="T49" fmla="*/ 10 h 24"/>
                  <a:gd name="T50" fmla="*/ 24 w 26"/>
                  <a:gd name="T51" fmla="*/ 4 h 24"/>
                  <a:gd name="T52" fmla="*/ 24 w 26"/>
                  <a:gd name="T53" fmla="*/ 4 h 24"/>
                  <a:gd name="T54" fmla="*/ 20 w 26"/>
                  <a:gd name="T55" fmla="*/ 2 h 24"/>
                  <a:gd name="T56" fmla="*/ 12 w 26"/>
                  <a:gd name="T57" fmla="*/ 0 h 24"/>
                  <a:gd name="T58" fmla="*/ 12 w 26"/>
                  <a:gd name="T59" fmla="*/ 0 h 24"/>
                  <a:gd name="T60" fmla="*/ 12 w 26"/>
                  <a:gd name="T61" fmla="*/ 0 h 24"/>
                  <a:gd name="T62" fmla="*/ 12 w 26"/>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 h="24">
                    <a:moveTo>
                      <a:pt x="12" y="4"/>
                    </a:moveTo>
                    <a:lnTo>
                      <a:pt x="20" y="6"/>
                    </a:lnTo>
                    <a:lnTo>
                      <a:pt x="22" y="12"/>
                    </a:lnTo>
                    <a:lnTo>
                      <a:pt x="12" y="20"/>
                    </a:lnTo>
                    <a:lnTo>
                      <a:pt x="4" y="14"/>
                    </a:lnTo>
                    <a:lnTo>
                      <a:pt x="6" y="8"/>
                    </a:lnTo>
                    <a:lnTo>
                      <a:pt x="12" y="4"/>
                    </a:lnTo>
                    <a:close/>
                    <a:moveTo>
                      <a:pt x="12" y="0"/>
                    </a:moveTo>
                    <a:lnTo>
                      <a:pt x="12" y="0"/>
                    </a:lnTo>
                    <a:lnTo>
                      <a:pt x="10" y="0"/>
                    </a:lnTo>
                    <a:lnTo>
                      <a:pt x="4" y="6"/>
                    </a:lnTo>
                    <a:lnTo>
                      <a:pt x="4" y="6"/>
                    </a:lnTo>
                    <a:lnTo>
                      <a:pt x="2" y="8"/>
                    </a:lnTo>
                    <a:lnTo>
                      <a:pt x="0" y="14"/>
                    </a:lnTo>
                    <a:lnTo>
                      <a:pt x="0" y="14"/>
                    </a:lnTo>
                    <a:lnTo>
                      <a:pt x="0" y="16"/>
                    </a:lnTo>
                    <a:lnTo>
                      <a:pt x="2" y="18"/>
                    </a:lnTo>
                    <a:lnTo>
                      <a:pt x="10" y="24"/>
                    </a:lnTo>
                    <a:lnTo>
                      <a:pt x="10" y="24"/>
                    </a:lnTo>
                    <a:lnTo>
                      <a:pt x="12" y="24"/>
                    </a:lnTo>
                    <a:lnTo>
                      <a:pt x="12" y="24"/>
                    </a:lnTo>
                    <a:lnTo>
                      <a:pt x="14" y="24"/>
                    </a:lnTo>
                    <a:lnTo>
                      <a:pt x="24" y="14"/>
                    </a:lnTo>
                    <a:lnTo>
                      <a:pt x="24" y="14"/>
                    </a:lnTo>
                    <a:lnTo>
                      <a:pt x="26" y="10"/>
                    </a:lnTo>
                    <a:lnTo>
                      <a:pt x="24" y="4"/>
                    </a:lnTo>
                    <a:lnTo>
                      <a:pt x="24" y="4"/>
                    </a:lnTo>
                    <a:lnTo>
                      <a:pt x="20" y="2"/>
                    </a:lnTo>
                    <a:lnTo>
                      <a:pt x="12" y="0"/>
                    </a:lnTo>
                    <a:lnTo>
                      <a:pt x="12" y="0"/>
                    </a:lnTo>
                    <a:lnTo>
                      <a:pt x="12" y="0"/>
                    </a:lnTo>
                    <a:lnTo>
                      <a:pt x="1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3" name="Freeform 132">
                <a:extLst>
                  <a:ext uri="{FF2B5EF4-FFF2-40B4-BE49-F238E27FC236}">
                    <a16:creationId xmlns:a16="http://schemas.microsoft.com/office/drawing/2014/main" id="{89A54BF5-44CF-03C3-EC0C-37693D8FFE3F}"/>
                  </a:ext>
                </a:extLst>
              </p:cNvPr>
              <p:cNvSpPr>
                <a:spLocks/>
              </p:cNvSpPr>
              <p:nvPr/>
            </p:nvSpPr>
            <p:spPr bwMode="auto">
              <a:xfrm>
                <a:off x="3361865" y="2498010"/>
                <a:ext cx="38039" cy="33813"/>
              </a:xfrm>
              <a:custGeom>
                <a:avLst/>
                <a:gdLst>
                  <a:gd name="T0" fmla="*/ 8 w 18"/>
                  <a:gd name="T1" fmla="*/ 0 h 16"/>
                  <a:gd name="T2" fmla="*/ 16 w 18"/>
                  <a:gd name="T3" fmla="*/ 2 h 16"/>
                  <a:gd name="T4" fmla="*/ 18 w 18"/>
                  <a:gd name="T5" fmla="*/ 8 h 16"/>
                  <a:gd name="T6" fmla="*/ 8 w 18"/>
                  <a:gd name="T7" fmla="*/ 16 h 16"/>
                  <a:gd name="T8" fmla="*/ 0 w 18"/>
                  <a:gd name="T9" fmla="*/ 10 h 16"/>
                  <a:gd name="T10" fmla="*/ 2 w 18"/>
                  <a:gd name="T11" fmla="*/ 4 h 16"/>
                  <a:gd name="T12" fmla="*/ 8 w 18"/>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8" y="0"/>
                    </a:moveTo>
                    <a:lnTo>
                      <a:pt x="16" y="2"/>
                    </a:lnTo>
                    <a:lnTo>
                      <a:pt x="18" y="8"/>
                    </a:lnTo>
                    <a:lnTo>
                      <a:pt x="8" y="16"/>
                    </a:lnTo>
                    <a:lnTo>
                      <a:pt x="0" y="10"/>
                    </a:lnTo>
                    <a:lnTo>
                      <a:pt x="2" y="4"/>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4" name="Freeform 133">
                <a:extLst>
                  <a:ext uri="{FF2B5EF4-FFF2-40B4-BE49-F238E27FC236}">
                    <a16:creationId xmlns:a16="http://schemas.microsoft.com/office/drawing/2014/main" id="{C10ACA3E-E07F-0486-22DD-6FC4A5752094}"/>
                  </a:ext>
                </a:extLst>
              </p:cNvPr>
              <p:cNvSpPr>
                <a:spLocks/>
              </p:cNvSpPr>
              <p:nvPr/>
            </p:nvSpPr>
            <p:spPr bwMode="auto">
              <a:xfrm>
                <a:off x="3353412" y="2489557"/>
                <a:ext cx="54945" cy="50719"/>
              </a:xfrm>
              <a:custGeom>
                <a:avLst/>
                <a:gdLst>
                  <a:gd name="T0" fmla="*/ 12 w 26"/>
                  <a:gd name="T1" fmla="*/ 0 h 24"/>
                  <a:gd name="T2" fmla="*/ 12 w 26"/>
                  <a:gd name="T3" fmla="*/ 0 h 24"/>
                  <a:gd name="T4" fmla="*/ 10 w 26"/>
                  <a:gd name="T5" fmla="*/ 0 h 24"/>
                  <a:gd name="T6" fmla="*/ 4 w 26"/>
                  <a:gd name="T7" fmla="*/ 6 h 24"/>
                  <a:gd name="T8" fmla="*/ 4 w 26"/>
                  <a:gd name="T9" fmla="*/ 6 h 24"/>
                  <a:gd name="T10" fmla="*/ 2 w 26"/>
                  <a:gd name="T11" fmla="*/ 8 h 24"/>
                  <a:gd name="T12" fmla="*/ 0 w 26"/>
                  <a:gd name="T13" fmla="*/ 14 h 24"/>
                  <a:gd name="T14" fmla="*/ 0 w 26"/>
                  <a:gd name="T15" fmla="*/ 14 h 24"/>
                  <a:gd name="T16" fmla="*/ 0 w 26"/>
                  <a:gd name="T17" fmla="*/ 16 h 24"/>
                  <a:gd name="T18" fmla="*/ 2 w 26"/>
                  <a:gd name="T19" fmla="*/ 18 h 24"/>
                  <a:gd name="T20" fmla="*/ 10 w 26"/>
                  <a:gd name="T21" fmla="*/ 24 h 24"/>
                  <a:gd name="T22" fmla="*/ 10 w 26"/>
                  <a:gd name="T23" fmla="*/ 24 h 24"/>
                  <a:gd name="T24" fmla="*/ 12 w 26"/>
                  <a:gd name="T25" fmla="*/ 24 h 24"/>
                  <a:gd name="T26" fmla="*/ 12 w 26"/>
                  <a:gd name="T27" fmla="*/ 24 h 24"/>
                  <a:gd name="T28" fmla="*/ 14 w 26"/>
                  <a:gd name="T29" fmla="*/ 24 h 24"/>
                  <a:gd name="T30" fmla="*/ 24 w 26"/>
                  <a:gd name="T31" fmla="*/ 14 h 24"/>
                  <a:gd name="T32" fmla="*/ 24 w 26"/>
                  <a:gd name="T33" fmla="*/ 14 h 24"/>
                  <a:gd name="T34" fmla="*/ 26 w 26"/>
                  <a:gd name="T35" fmla="*/ 10 h 24"/>
                  <a:gd name="T36" fmla="*/ 24 w 26"/>
                  <a:gd name="T37" fmla="*/ 4 h 24"/>
                  <a:gd name="T38" fmla="*/ 24 w 26"/>
                  <a:gd name="T39" fmla="*/ 4 h 24"/>
                  <a:gd name="T40" fmla="*/ 20 w 26"/>
                  <a:gd name="T41" fmla="*/ 2 h 24"/>
                  <a:gd name="T42" fmla="*/ 12 w 26"/>
                  <a:gd name="T43" fmla="*/ 0 h 24"/>
                  <a:gd name="T44" fmla="*/ 12 w 26"/>
                  <a:gd name="T45" fmla="*/ 0 h 24"/>
                  <a:gd name="T46" fmla="*/ 12 w 26"/>
                  <a:gd name="T47" fmla="*/ 0 h 24"/>
                  <a:gd name="T48" fmla="*/ 12 w 26"/>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24">
                    <a:moveTo>
                      <a:pt x="12" y="0"/>
                    </a:moveTo>
                    <a:lnTo>
                      <a:pt x="12" y="0"/>
                    </a:lnTo>
                    <a:lnTo>
                      <a:pt x="10" y="0"/>
                    </a:lnTo>
                    <a:lnTo>
                      <a:pt x="4" y="6"/>
                    </a:lnTo>
                    <a:lnTo>
                      <a:pt x="4" y="6"/>
                    </a:lnTo>
                    <a:lnTo>
                      <a:pt x="2" y="8"/>
                    </a:lnTo>
                    <a:lnTo>
                      <a:pt x="0" y="14"/>
                    </a:lnTo>
                    <a:lnTo>
                      <a:pt x="0" y="14"/>
                    </a:lnTo>
                    <a:lnTo>
                      <a:pt x="0" y="16"/>
                    </a:lnTo>
                    <a:lnTo>
                      <a:pt x="2" y="18"/>
                    </a:lnTo>
                    <a:lnTo>
                      <a:pt x="10" y="24"/>
                    </a:lnTo>
                    <a:lnTo>
                      <a:pt x="10" y="24"/>
                    </a:lnTo>
                    <a:lnTo>
                      <a:pt x="12" y="24"/>
                    </a:lnTo>
                    <a:lnTo>
                      <a:pt x="12" y="24"/>
                    </a:lnTo>
                    <a:lnTo>
                      <a:pt x="14" y="24"/>
                    </a:lnTo>
                    <a:lnTo>
                      <a:pt x="24" y="14"/>
                    </a:lnTo>
                    <a:lnTo>
                      <a:pt x="24" y="14"/>
                    </a:lnTo>
                    <a:lnTo>
                      <a:pt x="26" y="10"/>
                    </a:lnTo>
                    <a:lnTo>
                      <a:pt x="24" y="4"/>
                    </a:lnTo>
                    <a:lnTo>
                      <a:pt x="24" y="4"/>
                    </a:lnTo>
                    <a:lnTo>
                      <a:pt x="20" y="2"/>
                    </a:lnTo>
                    <a:lnTo>
                      <a:pt x="12" y="0"/>
                    </a:lnTo>
                    <a:lnTo>
                      <a:pt x="12" y="0"/>
                    </a:lnTo>
                    <a:lnTo>
                      <a:pt x="12"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5" name="Freeform 134">
                <a:extLst>
                  <a:ext uri="{FF2B5EF4-FFF2-40B4-BE49-F238E27FC236}">
                    <a16:creationId xmlns:a16="http://schemas.microsoft.com/office/drawing/2014/main" id="{552B9E3E-4C55-BD27-E596-94B78355EDCB}"/>
                  </a:ext>
                </a:extLst>
              </p:cNvPr>
              <p:cNvSpPr>
                <a:spLocks/>
              </p:cNvSpPr>
              <p:nvPr/>
            </p:nvSpPr>
            <p:spPr bwMode="auto">
              <a:xfrm>
                <a:off x="2317903" y="1640015"/>
                <a:ext cx="54945" cy="29586"/>
              </a:xfrm>
              <a:custGeom>
                <a:avLst/>
                <a:gdLst>
                  <a:gd name="T0" fmla="*/ 12 w 26"/>
                  <a:gd name="T1" fmla="*/ 14 h 14"/>
                  <a:gd name="T2" fmla="*/ 12 w 26"/>
                  <a:gd name="T3" fmla="*/ 14 h 14"/>
                  <a:gd name="T4" fmla="*/ 12 w 26"/>
                  <a:gd name="T5" fmla="*/ 14 h 14"/>
                  <a:gd name="T6" fmla="*/ 4 w 26"/>
                  <a:gd name="T7" fmla="*/ 10 h 14"/>
                  <a:gd name="T8" fmla="*/ 4 w 26"/>
                  <a:gd name="T9" fmla="*/ 10 h 14"/>
                  <a:gd name="T10" fmla="*/ 2 w 26"/>
                  <a:gd name="T11" fmla="*/ 8 h 14"/>
                  <a:gd name="T12" fmla="*/ 0 w 26"/>
                  <a:gd name="T13" fmla="*/ 4 h 14"/>
                  <a:gd name="T14" fmla="*/ 0 w 26"/>
                  <a:gd name="T15" fmla="*/ 4 h 14"/>
                  <a:gd name="T16" fmla="*/ 0 w 26"/>
                  <a:gd name="T17" fmla="*/ 2 h 14"/>
                  <a:gd name="T18" fmla="*/ 0 w 26"/>
                  <a:gd name="T19" fmla="*/ 2 h 14"/>
                  <a:gd name="T20" fmla="*/ 2 w 26"/>
                  <a:gd name="T21" fmla="*/ 2 h 14"/>
                  <a:gd name="T22" fmla="*/ 10 w 26"/>
                  <a:gd name="T23" fmla="*/ 0 h 14"/>
                  <a:gd name="T24" fmla="*/ 18 w 26"/>
                  <a:gd name="T25" fmla="*/ 2 h 14"/>
                  <a:gd name="T26" fmla="*/ 18 w 26"/>
                  <a:gd name="T27" fmla="*/ 2 h 14"/>
                  <a:gd name="T28" fmla="*/ 20 w 26"/>
                  <a:gd name="T29" fmla="*/ 2 h 14"/>
                  <a:gd name="T30" fmla="*/ 26 w 26"/>
                  <a:gd name="T31" fmla="*/ 6 h 14"/>
                  <a:gd name="T32" fmla="*/ 26 w 26"/>
                  <a:gd name="T33" fmla="*/ 6 h 14"/>
                  <a:gd name="T34" fmla="*/ 26 w 26"/>
                  <a:gd name="T35" fmla="*/ 10 h 14"/>
                  <a:gd name="T36" fmla="*/ 24 w 26"/>
                  <a:gd name="T37" fmla="*/ 12 h 14"/>
                  <a:gd name="T38" fmla="*/ 24 w 26"/>
                  <a:gd name="T39" fmla="*/ 12 h 14"/>
                  <a:gd name="T40" fmla="*/ 22 w 26"/>
                  <a:gd name="T41" fmla="*/ 14 h 14"/>
                  <a:gd name="T42" fmla="*/ 22 w 26"/>
                  <a:gd name="T43" fmla="*/ 14 h 14"/>
                  <a:gd name="T44" fmla="*/ 12 w 26"/>
                  <a:gd name="T45" fmla="*/ 14 h 14"/>
                  <a:gd name="T46" fmla="*/ 12 w 26"/>
                  <a:gd name="T4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4">
                    <a:moveTo>
                      <a:pt x="12" y="14"/>
                    </a:moveTo>
                    <a:lnTo>
                      <a:pt x="12" y="14"/>
                    </a:lnTo>
                    <a:lnTo>
                      <a:pt x="12" y="14"/>
                    </a:lnTo>
                    <a:lnTo>
                      <a:pt x="4" y="10"/>
                    </a:lnTo>
                    <a:lnTo>
                      <a:pt x="4" y="10"/>
                    </a:lnTo>
                    <a:lnTo>
                      <a:pt x="2" y="8"/>
                    </a:lnTo>
                    <a:lnTo>
                      <a:pt x="0" y="4"/>
                    </a:lnTo>
                    <a:lnTo>
                      <a:pt x="0" y="4"/>
                    </a:lnTo>
                    <a:lnTo>
                      <a:pt x="0" y="2"/>
                    </a:lnTo>
                    <a:lnTo>
                      <a:pt x="0" y="2"/>
                    </a:lnTo>
                    <a:lnTo>
                      <a:pt x="2" y="2"/>
                    </a:lnTo>
                    <a:lnTo>
                      <a:pt x="10" y="0"/>
                    </a:lnTo>
                    <a:lnTo>
                      <a:pt x="18" y="2"/>
                    </a:lnTo>
                    <a:lnTo>
                      <a:pt x="18" y="2"/>
                    </a:lnTo>
                    <a:lnTo>
                      <a:pt x="20" y="2"/>
                    </a:lnTo>
                    <a:lnTo>
                      <a:pt x="26" y="6"/>
                    </a:lnTo>
                    <a:lnTo>
                      <a:pt x="26" y="6"/>
                    </a:lnTo>
                    <a:lnTo>
                      <a:pt x="26" y="10"/>
                    </a:lnTo>
                    <a:lnTo>
                      <a:pt x="24" y="12"/>
                    </a:lnTo>
                    <a:lnTo>
                      <a:pt x="24" y="12"/>
                    </a:lnTo>
                    <a:lnTo>
                      <a:pt x="22" y="14"/>
                    </a:lnTo>
                    <a:lnTo>
                      <a:pt x="22" y="14"/>
                    </a:lnTo>
                    <a:lnTo>
                      <a:pt x="12" y="14"/>
                    </a:lnTo>
                    <a:lnTo>
                      <a:pt x="12" y="1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6" name="Freeform 135">
                <a:extLst>
                  <a:ext uri="{FF2B5EF4-FFF2-40B4-BE49-F238E27FC236}">
                    <a16:creationId xmlns:a16="http://schemas.microsoft.com/office/drawing/2014/main" id="{95416F14-88F2-69C6-01E4-836E816C7B5C}"/>
                  </a:ext>
                </a:extLst>
              </p:cNvPr>
              <p:cNvSpPr>
                <a:spLocks noEditPoints="1"/>
              </p:cNvSpPr>
              <p:nvPr/>
            </p:nvSpPr>
            <p:spPr bwMode="auto">
              <a:xfrm>
                <a:off x="2313676" y="1635788"/>
                <a:ext cx="63399" cy="38039"/>
              </a:xfrm>
              <a:custGeom>
                <a:avLst/>
                <a:gdLst>
                  <a:gd name="T0" fmla="*/ 12 w 30"/>
                  <a:gd name="T1" fmla="*/ 4 h 18"/>
                  <a:gd name="T2" fmla="*/ 20 w 30"/>
                  <a:gd name="T3" fmla="*/ 6 h 18"/>
                  <a:gd name="T4" fmla="*/ 26 w 30"/>
                  <a:gd name="T5" fmla="*/ 10 h 18"/>
                  <a:gd name="T6" fmla="*/ 24 w 30"/>
                  <a:gd name="T7" fmla="*/ 14 h 18"/>
                  <a:gd name="T8" fmla="*/ 14 w 30"/>
                  <a:gd name="T9" fmla="*/ 14 h 18"/>
                  <a:gd name="T10" fmla="*/ 6 w 30"/>
                  <a:gd name="T11" fmla="*/ 10 h 18"/>
                  <a:gd name="T12" fmla="*/ 4 w 30"/>
                  <a:gd name="T13" fmla="*/ 6 h 18"/>
                  <a:gd name="T14" fmla="*/ 12 w 30"/>
                  <a:gd name="T15" fmla="*/ 4 h 18"/>
                  <a:gd name="T16" fmla="*/ 12 w 30"/>
                  <a:gd name="T17" fmla="*/ 0 h 18"/>
                  <a:gd name="T18" fmla="*/ 12 w 30"/>
                  <a:gd name="T19" fmla="*/ 0 h 18"/>
                  <a:gd name="T20" fmla="*/ 12 w 30"/>
                  <a:gd name="T21" fmla="*/ 0 h 18"/>
                  <a:gd name="T22" fmla="*/ 4 w 30"/>
                  <a:gd name="T23" fmla="*/ 2 h 18"/>
                  <a:gd name="T24" fmla="*/ 4 w 30"/>
                  <a:gd name="T25" fmla="*/ 2 h 18"/>
                  <a:gd name="T26" fmla="*/ 0 w 30"/>
                  <a:gd name="T27" fmla="*/ 4 h 18"/>
                  <a:gd name="T28" fmla="*/ 0 w 30"/>
                  <a:gd name="T29" fmla="*/ 4 h 18"/>
                  <a:gd name="T30" fmla="*/ 0 w 30"/>
                  <a:gd name="T31" fmla="*/ 6 h 18"/>
                  <a:gd name="T32" fmla="*/ 2 w 30"/>
                  <a:gd name="T33" fmla="*/ 12 h 18"/>
                  <a:gd name="T34" fmla="*/ 2 w 30"/>
                  <a:gd name="T35" fmla="*/ 12 h 18"/>
                  <a:gd name="T36" fmla="*/ 4 w 30"/>
                  <a:gd name="T37" fmla="*/ 14 h 18"/>
                  <a:gd name="T38" fmla="*/ 12 w 30"/>
                  <a:gd name="T39" fmla="*/ 18 h 18"/>
                  <a:gd name="T40" fmla="*/ 12 w 30"/>
                  <a:gd name="T41" fmla="*/ 18 h 18"/>
                  <a:gd name="T42" fmla="*/ 14 w 30"/>
                  <a:gd name="T43" fmla="*/ 18 h 18"/>
                  <a:gd name="T44" fmla="*/ 14 w 30"/>
                  <a:gd name="T45" fmla="*/ 18 h 18"/>
                  <a:gd name="T46" fmla="*/ 14 w 30"/>
                  <a:gd name="T47" fmla="*/ 18 h 18"/>
                  <a:gd name="T48" fmla="*/ 26 w 30"/>
                  <a:gd name="T49" fmla="*/ 18 h 18"/>
                  <a:gd name="T50" fmla="*/ 26 w 30"/>
                  <a:gd name="T51" fmla="*/ 18 h 18"/>
                  <a:gd name="T52" fmla="*/ 28 w 30"/>
                  <a:gd name="T53" fmla="*/ 16 h 18"/>
                  <a:gd name="T54" fmla="*/ 30 w 30"/>
                  <a:gd name="T55" fmla="*/ 12 h 18"/>
                  <a:gd name="T56" fmla="*/ 30 w 30"/>
                  <a:gd name="T57" fmla="*/ 12 h 18"/>
                  <a:gd name="T58" fmla="*/ 30 w 30"/>
                  <a:gd name="T59" fmla="*/ 10 h 18"/>
                  <a:gd name="T60" fmla="*/ 30 w 30"/>
                  <a:gd name="T61" fmla="*/ 6 h 18"/>
                  <a:gd name="T62" fmla="*/ 22 w 30"/>
                  <a:gd name="T63" fmla="*/ 2 h 18"/>
                  <a:gd name="T64" fmla="*/ 22 w 30"/>
                  <a:gd name="T65" fmla="*/ 2 h 18"/>
                  <a:gd name="T66" fmla="*/ 22 w 30"/>
                  <a:gd name="T67" fmla="*/ 2 h 18"/>
                  <a:gd name="T68" fmla="*/ 14 w 30"/>
                  <a:gd name="T69" fmla="*/ 0 h 18"/>
                  <a:gd name="T70" fmla="*/ 14 w 30"/>
                  <a:gd name="T71" fmla="*/ 0 h 18"/>
                  <a:gd name="T72" fmla="*/ 12 w 30"/>
                  <a:gd name="T73" fmla="*/ 0 h 18"/>
                  <a:gd name="T74" fmla="*/ 12 w 30"/>
                  <a:gd name="T7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 h="18">
                    <a:moveTo>
                      <a:pt x="12" y="4"/>
                    </a:moveTo>
                    <a:lnTo>
                      <a:pt x="20" y="6"/>
                    </a:lnTo>
                    <a:lnTo>
                      <a:pt x="26" y="10"/>
                    </a:lnTo>
                    <a:lnTo>
                      <a:pt x="24" y="14"/>
                    </a:lnTo>
                    <a:lnTo>
                      <a:pt x="14" y="14"/>
                    </a:lnTo>
                    <a:lnTo>
                      <a:pt x="6" y="10"/>
                    </a:lnTo>
                    <a:lnTo>
                      <a:pt x="4" y="6"/>
                    </a:lnTo>
                    <a:lnTo>
                      <a:pt x="12" y="4"/>
                    </a:lnTo>
                    <a:close/>
                    <a:moveTo>
                      <a:pt x="12" y="0"/>
                    </a:moveTo>
                    <a:lnTo>
                      <a:pt x="12" y="0"/>
                    </a:lnTo>
                    <a:lnTo>
                      <a:pt x="12" y="0"/>
                    </a:lnTo>
                    <a:lnTo>
                      <a:pt x="4" y="2"/>
                    </a:lnTo>
                    <a:lnTo>
                      <a:pt x="4" y="2"/>
                    </a:lnTo>
                    <a:lnTo>
                      <a:pt x="0" y="4"/>
                    </a:lnTo>
                    <a:lnTo>
                      <a:pt x="0" y="4"/>
                    </a:lnTo>
                    <a:lnTo>
                      <a:pt x="0" y="6"/>
                    </a:lnTo>
                    <a:lnTo>
                      <a:pt x="2" y="12"/>
                    </a:lnTo>
                    <a:lnTo>
                      <a:pt x="2" y="12"/>
                    </a:lnTo>
                    <a:lnTo>
                      <a:pt x="4" y="14"/>
                    </a:lnTo>
                    <a:lnTo>
                      <a:pt x="12" y="18"/>
                    </a:lnTo>
                    <a:lnTo>
                      <a:pt x="12" y="18"/>
                    </a:lnTo>
                    <a:lnTo>
                      <a:pt x="14" y="18"/>
                    </a:lnTo>
                    <a:lnTo>
                      <a:pt x="14" y="18"/>
                    </a:lnTo>
                    <a:lnTo>
                      <a:pt x="14" y="18"/>
                    </a:lnTo>
                    <a:lnTo>
                      <a:pt x="26" y="18"/>
                    </a:lnTo>
                    <a:lnTo>
                      <a:pt x="26" y="18"/>
                    </a:lnTo>
                    <a:lnTo>
                      <a:pt x="28" y="16"/>
                    </a:lnTo>
                    <a:lnTo>
                      <a:pt x="30" y="12"/>
                    </a:lnTo>
                    <a:lnTo>
                      <a:pt x="30" y="12"/>
                    </a:lnTo>
                    <a:lnTo>
                      <a:pt x="30" y="10"/>
                    </a:lnTo>
                    <a:lnTo>
                      <a:pt x="30" y="6"/>
                    </a:lnTo>
                    <a:lnTo>
                      <a:pt x="22" y="2"/>
                    </a:lnTo>
                    <a:lnTo>
                      <a:pt x="22" y="2"/>
                    </a:lnTo>
                    <a:lnTo>
                      <a:pt x="22" y="2"/>
                    </a:lnTo>
                    <a:lnTo>
                      <a:pt x="14" y="0"/>
                    </a:lnTo>
                    <a:lnTo>
                      <a:pt x="14" y="0"/>
                    </a:lnTo>
                    <a:lnTo>
                      <a:pt x="12" y="0"/>
                    </a:lnTo>
                    <a:lnTo>
                      <a:pt x="1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7" name="Freeform 136">
                <a:extLst>
                  <a:ext uri="{FF2B5EF4-FFF2-40B4-BE49-F238E27FC236}">
                    <a16:creationId xmlns:a16="http://schemas.microsoft.com/office/drawing/2014/main" id="{7638D34C-972C-147F-D4C0-CED4480B84FC}"/>
                  </a:ext>
                </a:extLst>
              </p:cNvPr>
              <p:cNvSpPr>
                <a:spLocks/>
              </p:cNvSpPr>
              <p:nvPr/>
            </p:nvSpPr>
            <p:spPr bwMode="auto">
              <a:xfrm>
                <a:off x="2322129" y="1644241"/>
                <a:ext cx="46492" cy="21133"/>
              </a:xfrm>
              <a:custGeom>
                <a:avLst/>
                <a:gdLst>
                  <a:gd name="T0" fmla="*/ 8 w 22"/>
                  <a:gd name="T1" fmla="*/ 0 h 10"/>
                  <a:gd name="T2" fmla="*/ 16 w 22"/>
                  <a:gd name="T3" fmla="*/ 2 h 10"/>
                  <a:gd name="T4" fmla="*/ 22 w 22"/>
                  <a:gd name="T5" fmla="*/ 6 h 10"/>
                  <a:gd name="T6" fmla="*/ 20 w 22"/>
                  <a:gd name="T7" fmla="*/ 10 h 10"/>
                  <a:gd name="T8" fmla="*/ 10 w 22"/>
                  <a:gd name="T9" fmla="*/ 10 h 10"/>
                  <a:gd name="T10" fmla="*/ 2 w 22"/>
                  <a:gd name="T11" fmla="*/ 6 h 10"/>
                  <a:gd name="T12" fmla="*/ 0 w 22"/>
                  <a:gd name="T13" fmla="*/ 2 h 10"/>
                  <a:gd name="T14" fmla="*/ 8 w 22"/>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0">
                    <a:moveTo>
                      <a:pt x="8" y="0"/>
                    </a:moveTo>
                    <a:lnTo>
                      <a:pt x="16" y="2"/>
                    </a:lnTo>
                    <a:lnTo>
                      <a:pt x="22" y="6"/>
                    </a:lnTo>
                    <a:lnTo>
                      <a:pt x="20" y="10"/>
                    </a:lnTo>
                    <a:lnTo>
                      <a:pt x="10" y="10"/>
                    </a:lnTo>
                    <a:lnTo>
                      <a:pt x="2" y="6"/>
                    </a:lnTo>
                    <a:lnTo>
                      <a:pt x="0" y="2"/>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8" name="Freeform 137">
                <a:extLst>
                  <a:ext uri="{FF2B5EF4-FFF2-40B4-BE49-F238E27FC236}">
                    <a16:creationId xmlns:a16="http://schemas.microsoft.com/office/drawing/2014/main" id="{B2DD1511-8D5E-47B0-8A9F-DEBDAD3AACF6}"/>
                  </a:ext>
                </a:extLst>
              </p:cNvPr>
              <p:cNvSpPr>
                <a:spLocks/>
              </p:cNvSpPr>
              <p:nvPr/>
            </p:nvSpPr>
            <p:spPr bwMode="auto">
              <a:xfrm>
                <a:off x="2313676" y="1635788"/>
                <a:ext cx="63399" cy="38039"/>
              </a:xfrm>
              <a:custGeom>
                <a:avLst/>
                <a:gdLst>
                  <a:gd name="T0" fmla="*/ 12 w 30"/>
                  <a:gd name="T1" fmla="*/ 0 h 18"/>
                  <a:gd name="T2" fmla="*/ 12 w 30"/>
                  <a:gd name="T3" fmla="*/ 0 h 18"/>
                  <a:gd name="T4" fmla="*/ 12 w 30"/>
                  <a:gd name="T5" fmla="*/ 0 h 18"/>
                  <a:gd name="T6" fmla="*/ 4 w 30"/>
                  <a:gd name="T7" fmla="*/ 2 h 18"/>
                  <a:gd name="T8" fmla="*/ 4 w 30"/>
                  <a:gd name="T9" fmla="*/ 2 h 18"/>
                  <a:gd name="T10" fmla="*/ 0 w 30"/>
                  <a:gd name="T11" fmla="*/ 4 h 18"/>
                  <a:gd name="T12" fmla="*/ 0 w 30"/>
                  <a:gd name="T13" fmla="*/ 4 h 18"/>
                  <a:gd name="T14" fmla="*/ 0 w 30"/>
                  <a:gd name="T15" fmla="*/ 6 h 18"/>
                  <a:gd name="T16" fmla="*/ 2 w 30"/>
                  <a:gd name="T17" fmla="*/ 12 h 18"/>
                  <a:gd name="T18" fmla="*/ 2 w 30"/>
                  <a:gd name="T19" fmla="*/ 12 h 18"/>
                  <a:gd name="T20" fmla="*/ 4 w 30"/>
                  <a:gd name="T21" fmla="*/ 14 h 18"/>
                  <a:gd name="T22" fmla="*/ 12 w 30"/>
                  <a:gd name="T23" fmla="*/ 18 h 18"/>
                  <a:gd name="T24" fmla="*/ 12 w 30"/>
                  <a:gd name="T25" fmla="*/ 18 h 18"/>
                  <a:gd name="T26" fmla="*/ 14 w 30"/>
                  <a:gd name="T27" fmla="*/ 18 h 18"/>
                  <a:gd name="T28" fmla="*/ 14 w 30"/>
                  <a:gd name="T29" fmla="*/ 18 h 18"/>
                  <a:gd name="T30" fmla="*/ 14 w 30"/>
                  <a:gd name="T31" fmla="*/ 18 h 18"/>
                  <a:gd name="T32" fmla="*/ 26 w 30"/>
                  <a:gd name="T33" fmla="*/ 18 h 18"/>
                  <a:gd name="T34" fmla="*/ 26 w 30"/>
                  <a:gd name="T35" fmla="*/ 18 h 18"/>
                  <a:gd name="T36" fmla="*/ 28 w 30"/>
                  <a:gd name="T37" fmla="*/ 16 h 18"/>
                  <a:gd name="T38" fmla="*/ 30 w 30"/>
                  <a:gd name="T39" fmla="*/ 12 h 18"/>
                  <a:gd name="T40" fmla="*/ 30 w 30"/>
                  <a:gd name="T41" fmla="*/ 12 h 18"/>
                  <a:gd name="T42" fmla="*/ 30 w 30"/>
                  <a:gd name="T43" fmla="*/ 10 h 18"/>
                  <a:gd name="T44" fmla="*/ 30 w 30"/>
                  <a:gd name="T45" fmla="*/ 6 h 18"/>
                  <a:gd name="T46" fmla="*/ 22 w 30"/>
                  <a:gd name="T47" fmla="*/ 2 h 18"/>
                  <a:gd name="T48" fmla="*/ 22 w 30"/>
                  <a:gd name="T49" fmla="*/ 2 h 18"/>
                  <a:gd name="T50" fmla="*/ 22 w 30"/>
                  <a:gd name="T51" fmla="*/ 2 h 18"/>
                  <a:gd name="T52" fmla="*/ 14 w 30"/>
                  <a:gd name="T53" fmla="*/ 0 h 18"/>
                  <a:gd name="T54" fmla="*/ 14 w 30"/>
                  <a:gd name="T55" fmla="*/ 0 h 18"/>
                  <a:gd name="T56" fmla="*/ 12 w 30"/>
                  <a:gd name="T57" fmla="*/ 0 h 18"/>
                  <a:gd name="T58" fmla="*/ 12 w 30"/>
                  <a:gd name="T5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18">
                    <a:moveTo>
                      <a:pt x="12" y="0"/>
                    </a:moveTo>
                    <a:lnTo>
                      <a:pt x="12" y="0"/>
                    </a:lnTo>
                    <a:lnTo>
                      <a:pt x="12" y="0"/>
                    </a:lnTo>
                    <a:lnTo>
                      <a:pt x="4" y="2"/>
                    </a:lnTo>
                    <a:lnTo>
                      <a:pt x="4" y="2"/>
                    </a:lnTo>
                    <a:lnTo>
                      <a:pt x="0" y="4"/>
                    </a:lnTo>
                    <a:lnTo>
                      <a:pt x="0" y="4"/>
                    </a:lnTo>
                    <a:lnTo>
                      <a:pt x="0" y="6"/>
                    </a:lnTo>
                    <a:lnTo>
                      <a:pt x="2" y="12"/>
                    </a:lnTo>
                    <a:lnTo>
                      <a:pt x="2" y="12"/>
                    </a:lnTo>
                    <a:lnTo>
                      <a:pt x="4" y="14"/>
                    </a:lnTo>
                    <a:lnTo>
                      <a:pt x="12" y="18"/>
                    </a:lnTo>
                    <a:lnTo>
                      <a:pt x="12" y="18"/>
                    </a:lnTo>
                    <a:lnTo>
                      <a:pt x="14" y="18"/>
                    </a:lnTo>
                    <a:lnTo>
                      <a:pt x="14" y="18"/>
                    </a:lnTo>
                    <a:lnTo>
                      <a:pt x="14" y="18"/>
                    </a:lnTo>
                    <a:lnTo>
                      <a:pt x="26" y="18"/>
                    </a:lnTo>
                    <a:lnTo>
                      <a:pt x="26" y="18"/>
                    </a:lnTo>
                    <a:lnTo>
                      <a:pt x="28" y="16"/>
                    </a:lnTo>
                    <a:lnTo>
                      <a:pt x="30" y="12"/>
                    </a:lnTo>
                    <a:lnTo>
                      <a:pt x="30" y="12"/>
                    </a:lnTo>
                    <a:lnTo>
                      <a:pt x="30" y="10"/>
                    </a:lnTo>
                    <a:lnTo>
                      <a:pt x="30" y="6"/>
                    </a:lnTo>
                    <a:lnTo>
                      <a:pt x="22" y="2"/>
                    </a:lnTo>
                    <a:lnTo>
                      <a:pt x="22" y="2"/>
                    </a:lnTo>
                    <a:lnTo>
                      <a:pt x="22" y="2"/>
                    </a:lnTo>
                    <a:lnTo>
                      <a:pt x="14" y="0"/>
                    </a:lnTo>
                    <a:lnTo>
                      <a:pt x="14" y="0"/>
                    </a:lnTo>
                    <a:lnTo>
                      <a:pt x="12"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9" name="Freeform 138">
                <a:extLst>
                  <a:ext uri="{FF2B5EF4-FFF2-40B4-BE49-F238E27FC236}">
                    <a16:creationId xmlns:a16="http://schemas.microsoft.com/office/drawing/2014/main" id="{CD9E397B-4106-D0F1-A8BA-1F3CDD7D701F}"/>
                  </a:ext>
                </a:extLst>
              </p:cNvPr>
              <p:cNvSpPr>
                <a:spLocks/>
              </p:cNvSpPr>
              <p:nvPr/>
            </p:nvSpPr>
            <p:spPr bwMode="auto">
              <a:xfrm>
                <a:off x="3535154" y="2197923"/>
                <a:ext cx="42266" cy="42266"/>
              </a:xfrm>
              <a:custGeom>
                <a:avLst/>
                <a:gdLst>
                  <a:gd name="T0" fmla="*/ 16 w 20"/>
                  <a:gd name="T1" fmla="*/ 20 h 20"/>
                  <a:gd name="T2" fmla="*/ 6 w 20"/>
                  <a:gd name="T3" fmla="*/ 18 h 20"/>
                  <a:gd name="T4" fmla="*/ 6 w 20"/>
                  <a:gd name="T5" fmla="*/ 18 h 20"/>
                  <a:gd name="T6" fmla="*/ 6 w 20"/>
                  <a:gd name="T7" fmla="*/ 18 h 20"/>
                  <a:gd name="T8" fmla="*/ 2 w 20"/>
                  <a:gd name="T9" fmla="*/ 14 h 20"/>
                  <a:gd name="T10" fmla="*/ 2 w 20"/>
                  <a:gd name="T11" fmla="*/ 14 h 20"/>
                  <a:gd name="T12" fmla="*/ 0 w 20"/>
                  <a:gd name="T13" fmla="*/ 12 h 20"/>
                  <a:gd name="T14" fmla="*/ 0 w 20"/>
                  <a:gd name="T15" fmla="*/ 4 h 20"/>
                  <a:gd name="T16" fmla="*/ 0 w 20"/>
                  <a:gd name="T17" fmla="*/ 4 h 20"/>
                  <a:gd name="T18" fmla="*/ 2 w 20"/>
                  <a:gd name="T19" fmla="*/ 2 h 20"/>
                  <a:gd name="T20" fmla="*/ 8 w 20"/>
                  <a:gd name="T21" fmla="*/ 0 h 20"/>
                  <a:gd name="T22" fmla="*/ 8 w 20"/>
                  <a:gd name="T23" fmla="*/ 0 h 20"/>
                  <a:gd name="T24" fmla="*/ 10 w 20"/>
                  <a:gd name="T25" fmla="*/ 0 h 20"/>
                  <a:gd name="T26" fmla="*/ 10 w 20"/>
                  <a:gd name="T27" fmla="*/ 0 h 20"/>
                  <a:gd name="T28" fmla="*/ 10 w 20"/>
                  <a:gd name="T29" fmla="*/ 0 h 20"/>
                  <a:gd name="T30" fmla="*/ 18 w 20"/>
                  <a:gd name="T31" fmla="*/ 6 h 20"/>
                  <a:gd name="T32" fmla="*/ 20 w 20"/>
                  <a:gd name="T33" fmla="*/ 14 h 20"/>
                  <a:gd name="T34" fmla="*/ 20 w 20"/>
                  <a:gd name="T35" fmla="*/ 14 h 20"/>
                  <a:gd name="T36" fmla="*/ 20 w 20"/>
                  <a:gd name="T37" fmla="*/ 16 h 20"/>
                  <a:gd name="T38" fmla="*/ 18 w 20"/>
                  <a:gd name="T39" fmla="*/ 20 h 20"/>
                  <a:gd name="T40" fmla="*/ 18 w 20"/>
                  <a:gd name="T41" fmla="*/ 20 h 20"/>
                  <a:gd name="T42" fmla="*/ 16 w 20"/>
                  <a:gd name="T43" fmla="*/ 20 h 20"/>
                  <a:gd name="T44" fmla="*/ 16 w 20"/>
                  <a:gd name="T45" fmla="*/ 20 h 20"/>
                  <a:gd name="T46" fmla="*/ 16 w 20"/>
                  <a:gd name="T47" fmla="*/ 20 h 20"/>
                  <a:gd name="T48" fmla="*/ 16 w 20"/>
                  <a:gd name="T4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20">
                    <a:moveTo>
                      <a:pt x="16" y="20"/>
                    </a:moveTo>
                    <a:lnTo>
                      <a:pt x="6" y="18"/>
                    </a:lnTo>
                    <a:lnTo>
                      <a:pt x="6" y="18"/>
                    </a:lnTo>
                    <a:lnTo>
                      <a:pt x="6" y="18"/>
                    </a:lnTo>
                    <a:lnTo>
                      <a:pt x="2" y="14"/>
                    </a:lnTo>
                    <a:lnTo>
                      <a:pt x="2" y="14"/>
                    </a:lnTo>
                    <a:lnTo>
                      <a:pt x="0" y="12"/>
                    </a:lnTo>
                    <a:lnTo>
                      <a:pt x="0" y="4"/>
                    </a:lnTo>
                    <a:lnTo>
                      <a:pt x="0" y="4"/>
                    </a:lnTo>
                    <a:lnTo>
                      <a:pt x="2" y="2"/>
                    </a:lnTo>
                    <a:lnTo>
                      <a:pt x="8" y="0"/>
                    </a:lnTo>
                    <a:lnTo>
                      <a:pt x="8" y="0"/>
                    </a:lnTo>
                    <a:lnTo>
                      <a:pt x="10" y="0"/>
                    </a:lnTo>
                    <a:lnTo>
                      <a:pt x="10" y="0"/>
                    </a:lnTo>
                    <a:lnTo>
                      <a:pt x="10" y="0"/>
                    </a:lnTo>
                    <a:lnTo>
                      <a:pt x="18" y="6"/>
                    </a:lnTo>
                    <a:lnTo>
                      <a:pt x="20" y="14"/>
                    </a:lnTo>
                    <a:lnTo>
                      <a:pt x="20" y="14"/>
                    </a:lnTo>
                    <a:lnTo>
                      <a:pt x="20" y="16"/>
                    </a:lnTo>
                    <a:lnTo>
                      <a:pt x="18" y="20"/>
                    </a:lnTo>
                    <a:lnTo>
                      <a:pt x="18" y="20"/>
                    </a:lnTo>
                    <a:lnTo>
                      <a:pt x="16" y="20"/>
                    </a:lnTo>
                    <a:lnTo>
                      <a:pt x="16" y="20"/>
                    </a:lnTo>
                    <a:lnTo>
                      <a:pt x="16" y="20"/>
                    </a:lnTo>
                    <a:lnTo>
                      <a:pt x="16"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0" name="Freeform 139">
                <a:extLst>
                  <a:ext uri="{FF2B5EF4-FFF2-40B4-BE49-F238E27FC236}">
                    <a16:creationId xmlns:a16="http://schemas.microsoft.com/office/drawing/2014/main" id="{0602DE12-4E12-A376-1B7B-E40D5BE4B5BD}"/>
                  </a:ext>
                </a:extLst>
              </p:cNvPr>
              <p:cNvSpPr>
                <a:spLocks noEditPoints="1"/>
              </p:cNvSpPr>
              <p:nvPr/>
            </p:nvSpPr>
            <p:spPr bwMode="auto">
              <a:xfrm>
                <a:off x="3530928" y="2193697"/>
                <a:ext cx="54945" cy="50719"/>
              </a:xfrm>
              <a:custGeom>
                <a:avLst/>
                <a:gdLst>
                  <a:gd name="T0" fmla="*/ 12 w 26"/>
                  <a:gd name="T1" fmla="*/ 4 h 24"/>
                  <a:gd name="T2" fmla="*/ 18 w 26"/>
                  <a:gd name="T3" fmla="*/ 10 h 24"/>
                  <a:gd name="T4" fmla="*/ 22 w 26"/>
                  <a:gd name="T5" fmla="*/ 16 h 24"/>
                  <a:gd name="T6" fmla="*/ 18 w 26"/>
                  <a:gd name="T7" fmla="*/ 20 h 24"/>
                  <a:gd name="T8" fmla="*/ 10 w 26"/>
                  <a:gd name="T9" fmla="*/ 18 h 24"/>
                  <a:gd name="T10" fmla="*/ 4 w 26"/>
                  <a:gd name="T11" fmla="*/ 14 h 24"/>
                  <a:gd name="T12" fmla="*/ 4 w 26"/>
                  <a:gd name="T13" fmla="*/ 6 h 24"/>
                  <a:gd name="T14" fmla="*/ 12 w 26"/>
                  <a:gd name="T15" fmla="*/ 4 h 24"/>
                  <a:gd name="T16" fmla="*/ 12 w 26"/>
                  <a:gd name="T17" fmla="*/ 0 h 24"/>
                  <a:gd name="T18" fmla="*/ 12 w 26"/>
                  <a:gd name="T19" fmla="*/ 0 h 24"/>
                  <a:gd name="T20" fmla="*/ 10 w 26"/>
                  <a:gd name="T21" fmla="*/ 0 h 24"/>
                  <a:gd name="T22" fmla="*/ 4 w 26"/>
                  <a:gd name="T23" fmla="*/ 2 h 24"/>
                  <a:gd name="T24" fmla="*/ 4 w 26"/>
                  <a:gd name="T25" fmla="*/ 2 h 24"/>
                  <a:gd name="T26" fmla="*/ 2 w 26"/>
                  <a:gd name="T27" fmla="*/ 4 h 24"/>
                  <a:gd name="T28" fmla="*/ 0 w 26"/>
                  <a:gd name="T29" fmla="*/ 6 h 24"/>
                  <a:gd name="T30" fmla="*/ 0 w 26"/>
                  <a:gd name="T31" fmla="*/ 14 h 24"/>
                  <a:gd name="T32" fmla="*/ 0 w 26"/>
                  <a:gd name="T33" fmla="*/ 14 h 24"/>
                  <a:gd name="T34" fmla="*/ 2 w 26"/>
                  <a:gd name="T35" fmla="*/ 16 h 24"/>
                  <a:gd name="T36" fmla="*/ 6 w 26"/>
                  <a:gd name="T37" fmla="*/ 22 h 24"/>
                  <a:gd name="T38" fmla="*/ 6 w 26"/>
                  <a:gd name="T39" fmla="*/ 22 h 24"/>
                  <a:gd name="T40" fmla="*/ 8 w 26"/>
                  <a:gd name="T41" fmla="*/ 22 h 24"/>
                  <a:gd name="T42" fmla="*/ 16 w 26"/>
                  <a:gd name="T43" fmla="*/ 24 h 24"/>
                  <a:gd name="T44" fmla="*/ 16 w 26"/>
                  <a:gd name="T45" fmla="*/ 24 h 24"/>
                  <a:gd name="T46" fmla="*/ 18 w 26"/>
                  <a:gd name="T47" fmla="*/ 24 h 24"/>
                  <a:gd name="T48" fmla="*/ 18 w 26"/>
                  <a:gd name="T49" fmla="*/ 24 h 24"/>
                  <a:gd name="T50" fmla="*/ 20 w 26"/>
                  <a:gd name="T51" fmla="*/ 22 h 24"/>
                  <a:gd name="T52" fmla="*/ 24 w 26"/>
                  <a:gd name="T53" fmla="*/ 18 h 24"/>
                  <a:gd name="T54" fmla="*/ 24 w 26"/>
                  <a:gd name="T55" fmla="*/ 18 h 24"/>
                  <a:gd name="T56" fmla="*/ 26 w 26"/>
                  <a:gd name="T57" fmla="*/ 16 h 24"/>
                  <a:gd name="T58" fmla="*/ 24 w 26"/>
                  <a:gd name="T59" fmla="*/ 14 h 24"/>
                  <a:gd name="T60" fmla="*/ 22 w 26"/>
                  <a:gd name="T61" fmla="*/ 8 h 24"/>
                  <a:gd name="T62" fmla="*/ 22 w 26"/>
                  <a:gd name="T63" fmla="*/ 8 h 24"/>
                  <a:gd name="T64" fmla="*/ 20 w 26"/>
                  <a:gd name="T65" fmla="*/ 6 h 24"/>
                  <a:gd name="T66" fmla="*/ 14 w 26"/>
                  <a:gd name="T67" fmla="*/ 0 h 24"/>
                  <a:gd name="T68" fmla="*/ 14 w 26"/>
                  <a:gd name="T69" fmla="*/ 0 h 24"/>
                  <a:gd name="T70" fmla="*/ 12 w 26"/>
                  <a:gd name="T71" fmla="*/ 0 h 24"/>
                  <a:gd name="T72" fmla="*/ 12 w 26"/>
                  <a:gd name="T7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 h="24">
                    <a:moveTo>
                      <a:pt x="12" y="4"/>
                    </a:moveTo>
                    <a:lnTo>
                      <a:pt x="18" y="10"/>
                    </a:lnTo>
                    <a:lnTo>
                      <a:pt x="22" y="16"/>
                    </a:lnTo>
                    <a:lnTo>
                      <a:pt x="18" y="20"/>
                    </a:lnTo>
                    <a:lnTo>
                      <a:pt x="10" y="18"/>
                    </a:lnTo>
                    <a:lnTo>
                      <a:pt x="4" y="14"/>
                    </a:lnTo>
                    <a:lnTo>
                      <a:pt x="4" y="6"/>
                    </a:lnTo>
                    <a:lnTo>
                      <a:pt x="12" y="4"/>
                    </a:lnTo>
                    <a:close/>
                    <a:moveTo>
                      <a:pt x="12" y="0"/>
                    </a:moveTo>
                    <a:lnTo>
                      <a:pt x="12" y="0"/>
                    </a:lnTo>
                    <a:lnTo>
                      <a:pt x="10" y="0"/>
                    </a:lnTo>
                    <a:lnTo>
                      <a:pt x="4" y="2"/>
                    </a:lnTo>
                    <a:lnTo>
                      <a:pt x="4" y="2"/>
                    </a:lnTo>
                    <a:lnTo>
                      <a:pt x="2" y="4"/>
                    </a:lnTo>
                    <a:lnTo>
                      <a:pt x="0" y="6"/>
                    </a:lnTo>
                    <a:lnTo>
                      <a:pt x="0" y="14"/>
                    </a:lnTo>
                    <a:lnTo>
                      <a:pt x="0" y="14"/>
                    </a:lnTo>
                    <a:lnTo>
                      <a:pt x="2" y="16"/>
                    </a:lnTo>
                    <a:lnTo>
                      <a:pt x="6" y="22"/>
                    </a:lnTo>
                    <a:lnTo>
                      <a:pt x="6" y="22"/>
                    </a:lnTo>
                    <a:lnTo>
                      <a:pt x="8" y="22"/>
                    </a:lnTo>
                    <a:lnTo>
                      <a:pt x="16" y="24"/>
                    </a:lnTo>
                    <a:lnTo>
                      <a:pt x="16" y="24"/>
                    </a:lnTo>
                    <a:lnTo>
                      <a:pt x="18" y="24"/>
                    </a:lnTo>
                    <a:lnTo>
                      <a:pt x="18" y="24"/>
                    </a:lnTo>
                    <a:lnTo>
                      <a:pt x="20" y="22"/>
                    </a:lnTo>
                    <a:lnTo>
                      <a:pt x="24" y="18"/>
                    </a:lnTo>
                    <a:lnTo>
                      <a:pt x="24" y="18"/>
                    </a:lnTo>
                    <a:lnTo>
                      <a:pt x="26" y="16"/>
                    </a:lnTo>
                    <a:lnTo>
                      <a:pt x="24" y="14"/>
                    </a:lnTo>
                    <a:lnTo>
                      <a:pt x="22" y="8"/>
                    </a:lnTo>
                    <a:lnTo>
                      <a:pt x="22" y="8"/>
                    </a:lnTo>
                    <a:lnTo>
                      <a:pt x="20" y="6"/>
                    </a:lnTo>
                    <a:lnTo>
                      <a:pt x="14" y="0"/>
                    </a:lnTo>
                    <a:lnTo>
                      <a:pt x="14" y="0"/>
                    </a:lnTo>
                    <a:lnTo>
                      <a:pt x="12" y="0"/>
                    </a:lnTo>
                    <a:lnTo>
                      <a:pt x="1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1" name="Freeform 140">
                <a:extLst>
                  <a:ext uri="{FF2B5EF4-FFF2-40B4-BE49-F238E27FC236}">
                    <a16:creationId xmlns:a16="http://schemas.microsoft.com/office/drawing/2014/main" id="{6DED3055-1A6E-4466-015E-8DA65CB1647B}"/>
                  </a:ext>
                </a:extLst>
              </p:cNvPr>
              <p:cNvSpPr>
                <a:spLocks/>
              </p:cNvSpPr>
              <p:nvPr/>
            </p:nvSpPr>
            <p:spPr bwMode="auto">
              <a:xfrm>
                <a:off x="3539381" y="2202150"/>
                <a:ext cx="38039" cy="33813"/>
              </a:xfrm>
              <a:custGeom>
                <a:avLst/>
                <a:gdLst>
                  <a:gd name="T0" fmla="*/ 8 w 18"/>
                  <a:gd name="T1" fmla="*/ 0 h 16"/>
                  <a:gd name="T2" fmla="*/ 14 w 18"/>
                  <a:gd name="T3" fmla="*/ 6 h 16"/>
                  <a:gd name="T4" fmla="*/ 18 w 18"/>
                  <a:gd name="T5" fmla="*/ 12 h 16"/>
                  <a:gd name="T6" fmla="*/ 14 w 18"/>
                  <a:gd name="T7" fmla="*/ 16 h 16"/>
                  <a:gd name="T8" fmla="*/ 6 w 18"/>
                  <a:gd name="T9" fmla="*/ 14 h 16"/>
                  <a:gd name="T10" fmla="*/ 0 w 18"/>
                  <a:gd name="T11" fmla="*/ 10 h 16"/>
                  <a:gd name="T12" fmla="*/ 0 w 18"/>
                  <a:gd name="T13" fmla="*/ 2 h 16"/>
                  <a:gd name="T14" fmla="*/ 8 w 1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6">
                    <a:moveTo>
                      <a:pt x="8" y="0"/>
                    </a:moveTo>
                    <a:lnTo>
                      <a:pt x="14" y="6"/>
                    </a:lnTo>
                    <a:lnTo>
                      <a:pt x="18" y="12"/>
                    </a:lnTo>
                    <a:lnTo>
                      <a:pt x="14" y="16"/>
                    </a:lnTo>
                    <a:lnTo>
                      <a:pt x="6" y="14"/>
                    </a:lnTo>
                    <a:lnTo>
                      <a:pt x="0" y="10"/>
                    </a:lnTo>
                    <a:lnTo>
                      <a:pt x="0" y="2"/>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2" name="Freeform 141">
                <a:extLst>
                  <a:ext uri="{FF2B5EF4-FFF2-40B4-BE49-F238E27FC236}">
                    <a16:creationId xmlns:a16="http://schemas.microsoft.com/office/drawing/2014/main" id="{BA7AAD7F-F25F-C842-5C5E-CE98472E4A9A}"/>
                  </a:ext>
                </a:extLst>
              </p:cNvPr>
              <p:cNvSpPr>
                <a:spLocks/>
              </p:cNvSpPr>
              <p:nvPr/>
            </p:nvSpPr>
            <p:spPr bwMode="auto">
              <a:xfrm>
                <a:off x="3530928" y="2193697"/>
                <a:ext cx="54945" cy="50719"/>
              </a:xfrm>
              <a:custGeom>
                <a:avLst/>
                <a:gdLst>
                  <a:gd name="T0" fmla="*/ 12 w 26"/>
                  <a:gd name="T1" fmla="*/ 0 h 24"/>
                  <a:gd name="T2" fmla="*/ 12 w 26"/>
                  <a:gd name="T3" fmla="*/ 0 h 24"/>
                  <a:gd name="T4" fmla="*/ 10 w 26"/>
                  <a:gd name="T5" fmla="*/ 0 h 24"/>
                  <a:gd name="T6" fmla="*/ 4 w 26"/>
                  <a:gd name="T7" fmla="*/ 2 h 24"/>
                  <a:gd name="T8" fmla="*/ 4 w 26"/>
                  <a:gd name="T9" fmla="*/ 2 h 24"/>
                  <a:gd name="T10" fmla="*/ 2 w 26"/>
                  <a:gd name="T11" fmla="*/ 4 h 24"/>
                  <a:gd name="T12" fmla="*/ 0 w 26"/>
                  <a:gd name="T13" fmla="*/ 6 h 24"/>
                  <a:gd name="T14" fmla="*/ 0 w 26"/>
                  <a:gd name="T15" fmla="*/ 14 h 24"/>
                  <a:gd name="T16" fmla="*/ 0 w 26"/>
                  <a:gd name="T17" fmla="*/ 14 h 24"/>
                  <a:gd name="T18" fmla="*/ 2 w 26"/>
                  <a:gd name="T19" fmla="*/ 16 h 24"/>
                  <a:gd name="T20" fmla="*/ 6 w 26"/>
                  <a:gd name="T21" fmla="*/ 22 h 24"/>
                  <a:gd name="T22" fmla="*/ 6 w 26"/>
                  <a:gd name="T23" fmla="*/ 22 h 24"/>
                  <a:gd name="T24" fmla="*/ 8 w 26"/>
                  <a:gd name="T25" fmla="*/ 22 h 24"/>
                  <a:gd name="T26" fmla="*/ 16 w 26"/>
                  <a:gd name="T27" fmla="*/ 24 h 24"/>
                  <a:gd name="T28" fmla="*/ 16 w 26"/>
                  <a:gd name="T29" fmla="*/ 24 h 24"/>
                  <a:gd name="T30" fmla="*/ 18 w 26"/>
                  <a:gd name="T31" fmla="*/ 24 h 24"/>
                  <a:gd name="T32" fmla="*/ 18 w 26"/>
                  <a:gd name="T33" fmla="*/ 24 h 24"/>
                  <a:gd name="T34" fmla="*/ 20 w 26"/>
                  <a:gd name="T35" fmla="*/ 22 h 24"/>
                  <a:gd name="T36" fmla="*/ 24 w 26"/>
                  <a:gd name="T37" fmla="*/ 18 h 24"/>
                  <a:gd name="T38" fmla="*/ 24 w 26"/>
                  <a:gd name="T39" fmla="*/ 18 h 24"/>
                  <a:gd name="T40" fmla="*/ 26 w 26"/>
                  <a:gd name="T41" fmla="*/ 16 h 24"/>
                  <a:gd name="T42" fmla="*/ 24 w 26"/>
                  <a:gd name="T43" fmla="*/ 14 h 24"/>
                  <a:gd name="T44" fmla="*/ 22 w 26"/>
                  <a:gd name="T45" fmla="*/ 8 h 24"/>
                  <a:gd name="T46" fmla="*/ 22 w 26"/>
                  <a:gd name="T47" fmla="*/ 8 h 24"/>
                  <a:gd name="T48" fmla="*/ 20 w 26"/>
                  <a:gd name="T49" fmla="*/ 6 h 24"/>
                  <a:gd name="T50" fmla="*/ 14 w 26"/>
                  <a:gd name="T51" fmla="*/ 0 h 24"/>
                  <a:gd name="T52" fmla="*/ 14 w 26"/>
                  <a:gd name="T53" fmla="*/ 0 h 24"/>
                  <a:gd name="T54" fmla="*/ 12 w 26"/>
                  <a:gd name="T55" fmla="*/ 0 h 24"/>
                  <a:gd name="T56" fmla="*/ 12 w 26"/>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24">
                    <a:moveTo>
                      <a:pt x="12" y="0"/>
                    </a:moveTo>
                    <a:lnTo>
                      <a:pt x="12" y="0"/>
                    </a:lnTo>
                    <a:lnTo>
                      <a:pt x="10" y="0"/>
                    </a:lnTo>
                    <a:lnTo>
                      <a:pt x="4" y="2"/>
                    </a:lnTo>
                    <a:lnTo>
                      <a:pt x="4" y="2"/>
                    </a:lnTo>
                    <a:lnTo>
                      <a:pt x="2" y="4"/>
                    </a:lnTo>
                    <a:lnTo>
                      <a:pt x="0" y="6"/>
                    </a:lnTo>
                    <a:lnTo>
                      <a:pt x="0" y="14"/>
                    </a:lnTo>
                    <a:lnTo>
                      <a:pt x="0" y="14"/>
                    </a:lnTo>
                    <a:lnTo>
                      <a:pt x="2" y="16"/>
                    </a:lnTo>
                    <a:lnTo>
                      <a:pt x="6" y="22"/>
                    </a:lnTo>
                    <a:lnTo>
                      <a:pt x="6" y="22"/>
                    </a:lnTo>
                    <a:lnTo>
                      <a:pt x="8" y="22"/>
                    </a:lnTo>
                    <a:lnTo>
                      <a:pt x="16" y="24"/>
                    </a:lnTo>
                    <a:lnTo>
                      <a:pt x="16" y="24"/>
                    </a:lnTo>
                    <a:lnTo>
                      <a:pt x="18" y="24"/>
                    </a:lnTo>
                    <a:lnTo>
                      <a:pt x="18" y="24"/>
                    </a:lnTo>
                    <a:lnTo>
                      <a:pt x="20" y="22"/>
                    </a:lnTo>
                    <a:lnTo>
                      <a:pt x="24" y="18"/>
                    </a:lnTo>
                    <a:lnTo>
                      <a:pt x="24" y="18"/>
                    </a:lnTo>
                    <a:lnTo>
                      <a:pt x="26" y="16"/>
                    </a:lnTo>
                    <a:lnTo>
                      <a:pt x="24" y="14"/>
                    </a:lnTo>
                    <a:lnTo>
                      <a:pt x="22" y="8"/>
                    </a:lnTo>
                    <a:lnTo>
                      <a:pt x="22" y="8"/>
                    </a:lnTo>
                    <a:lnTo>
                      <a:pt x="20" y="6"/>
                    </a:lnTo>
                    <a:lnTo>
                      <a:pt x="14" y="0"/>
                    </a:lnTo>
                    <a:lnTo>
                      <a:pt x="14" y="0"/>
                    </a:lnTo>
                    <a:lnTo>
                      <a:pt x="12"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3" name="Freeform 142">
                <a:extLst>
                  <a:ext uri="{FF2B5EF4-FFF2-40B4-BE49-F238E27FC236}">
                    <a16:creationId xmlns:a16="http://schemas.microsoft.com/office/drawing/2014/main" id="{2FAA1E64-6C61-86BF-185E-6C61542DBD70}"/>
                  </a:ext>
                </a:extLst>
              </p:cNvPr>
              <p:cNvSpPr>
                <a:spLocks/>
              </p:cNvSpPr>
              <p:nvPr/>
            </p:nvSpPr>
            <p:spPr bwMode="auto">
              <a:xfrm>
                <a:off x="3843694" y="3026333"/>
                <a:ext cx="80305" cy="42266"/>
              </a:xfrm>
              <a:custGeom>
                <a:avLst/>
                <a:gdLst>
                  <a:gd name="T0" fmla="*/ 32 w 38"/>
                  <a:gd name="T1" fmla="*/ 20 h 20"/>
                  <a:gd name="T2" fmla="*/ 18 w 38"/>
                  <a:gd name="T3" fmla="*/ 18 h 20"/>
                  <a:gd name="T4" fmla="*/ 8 w 38"/>
                  <a:gd name="T5" fmla="*/ 12 h 20"/>
                  <a:gd name="T6" fmla="*/ 0 w 38"/>
                  <a:gd name="T7" fmla="*/ 6 h 20"/>
                  <a:gd name="T8" fmla="*/ 0 w 38"/>
                  <a:gd name="T9" fmla="*/ 6 h 20"/>
                  <a:gd name="T10" fmla="*/ 0 w 38"/>
                  <a:gd name="T11" fmla="*/ 4 h 20"/>
                  <a:gd name="T12" fmla="*/ 0 w 38"/>
                  <a:gd name="T13" fmla="*/ 4 h 20"/>
                  <a:gd name="T14" fmla="*/ 2 w 38"/>
                  <a:gd name="T15" fmla="*/ 2 h 20"/>
                  <a:gd name="T16" fmla="*/ 8 w 38"/>
                  <a:gd name="T17" fmla="*/ 0 h 20"/>
                  <a:gd name="T18" fmla="*/ 14 w 38"/>
                  <a:gd name="T19" fmla="*/ 0 h 20"/>
                  <a:gd name="T20" fmla="*/ 22 w 38"/>
                  <a:gd name="T21" fmla="*/ 2 h 20"/>
                  <a:gd name="T22" fmla="*/ 30 w 38"/>
                  <a:gd name="T23" fmla="*/ 6 h 20"/>
                  <a:gd name="T24" fmla="*/ 36 w 38"/>
                  <a:gd name="T25" fmla="*/ 12 h 20"/>
                  <a:gd name="T26" fmla="*/ 36 w 38"/>
                  <a:gd name="T27" fmla="*/ 12 h 20"/>
                  <a:gd name="T28" fmla="*/ 38 w 38"/>
                  <a:gd name="T29" fmla="*/ 14 h 20"/>
                  <a:gd name="T30" fmla="*/ 34 w 38"/>
                  <a:gd name="T31" fmla="*/ 20 h 20"/>
                  <a:gd name="T32" fmla="*/ 34 w 38"/>
                  <a:gd name="T33" fmla="*/ 20 h 20"/>
                  <a:gd name="T34" fmla="*/ 32 w 38"/>
                  <a:gd name="T35" fmla="*/ 20 h 20"/>
                  <a:gd name="T36" fmla="*/ 32 w 38"/>
                  <a:gd name="T37" fmla="*/ 20 h 20"/>
                  <a:gd name="T38" fmla="*/ 32 w 38"/>
                  <a:gd name="T39" fmla="*/ 20 h 20"/>
                  <a:gd name="T40" fmla="*/ 32 w 38"/>
                  <a:gd name="T4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20">
                    <a:moveTo>
                      <a:pt x="32" y="20"/>
                    </a:moveTo>
                    <a:lnTo>
                      <a:pt x="18" y="18"/>
                    </a:lnTo>
                    <a:lnTo>
                      <a:pt x="8" y="12"/>
                    </a:lnTo>
                    <a:lnTo>
                      <a:pt x="0" y="6"/>
                    </a:lnTo>
                    <a:lnTo>
                      <a:pt x="0" y="6"/>
                    </a:lnTo>
                    <a:lnTo>
                      <a:pt x="0" y="4"/>
                    </a:lnTo>
                    <a:lnTo>
                      <a:pt x="0" y="4"/>
                    </a:lnTo>
                    <a:lnTo>
                      <a:pt x="2" y="2"/>
                    </a:lnTo>
                    <a:lnTo>
                      <a:pt x="8" y="0"/>
                    </a:lnTo>
                    <a:lnTo>
                      <a:pt x="14" y="0"/>
                    </a:lnTo>
                    <a:lnTo>
                      <a:pt x="22" y="2"/>
                    </a:lnTo>
                    <a:lnTo>
                      <a:pt x="30" y="6"/>
                    </a:lnTo>
                    <a:lnTo>
                      <a:pt x="36" y="12"/>
                    </a:lnTo>
                    <a:lnTo>
                      <a:pt x="36" y="12"/>
                    </a:lnTo>
                    <a:lnTo>
                      <a:pt x="38" y="14"/>
                    </a:lnTo>
                    <a:lnTo>
                      <a:pt x="34" y="20"/>
                    </a:lnTo>
                    <a:lnTo>
                      <a:pt x="34" y="20"/>
                    </a:lnTo>
                    <a:lnTo>
                      <a:pt x="32" y="20"/>
                    </a:lnTo>
                    <a:lnTo>
                      <a:pt x="32" y="20"/>
                    </a:lnTo>
                    <a:lnTo>
                      <a:pt x="32" y="20"/>
                    </a:lnTo>
                    <a:lnTo>
                      <a:pt x="32"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4" name="Freeform 143">
                <a:extLst>
                  <a:ext uri="{FF2B5EF4-FFF2-40B4-BE49-F238E27FC236}">
                    <a16:creationId xmlns:a16="http://schemas.microsoft.com/office/drawing/2014/main" id="{3238CBD7-499F-BB82-4F05-0C3DFC140717}"/>
                  </a:ext>
                </a:extLst>
              </p:cNvPr>
              <p:cNvSpPr>
                <a:spLocks noEditPoints="1"/>
              </p:cNvSpPr>
              <p:nvPr/>
            </p:nvSpPr>
            <p:spPr bwMode="auto">
              <a:xfrm>
                <a:off x="3839467" y="3022106"/>
                <a:ext cx="88758" cy="50719"/>
              </a:xfrm>
              <a:custGeom>
                <a:avLst/>
                <a:gdLst>
                  <a:gd name="T0" fmla="*/ 16 w 42"/>
                  <a:gd name="T1" fmla="*/ 4 h 24"/>
                  <a:gd name="T2" fmla="*/ 24 w 42"/>
                  <a:gd name="T3" fmla="*/ 6 h 24"/>
                  <a:gd name="T4" fmla="*/ 30 w 42"/>
                  <a:gd name="T5" fmla="*/ 10 h 24"/>
                  <a:gd name="T6" fmla="*/ 38 w 42"/>
                  <a:gd name="T7" fmla="*/ 16 h 24"/>
                  <a:gd name="T8" fmla="*/ 34 w 42"/>
                  <a:gd name="T9" fmla="*/ 20 h 24"/>
                  <a:gd name="T10" fmla="*/ 20 w 42"/>
                  <a:gd name="T11" fmla="*/ 18 h 24"/>
                  <a:gd name="T12" fmla="*/ 10 w 42"/>
                  <a:gd name="T13" fmla="*/ 12 h 24"/>
                  <a:gd name="T14" fmla="*/ 4 w 42"/>
                  <a:gd name="T15" fmla="*/ 6 h 24"/>
                  <a:gd name="T16" fmla="*/ 10 w 42"/>
                  <a:gd name="T17" fmla="*/ 4 h 24"/>
                  <a:gd name="T18" fmla="*/ 16 w 42"/>
                  <a:gd name="T19" fmla="*/ 4 h 24"/>
                  <a:gd name="T20" fmla="*/ 16 w 42"/>
                  <a:gd name="T21" fmla="*/ 0 h 24"/>
                  <a:gd name="T22" fmla="*/ 10 w 42"/>
                  <a:gd name="T23" fmla="*/ 0 h 24"/>
                  <a:gd name="T24" fmla="*/ 10 w 42"/>
                  <a:gd name="T25" fmla="*/ 0 h 24"/>
                  <a:gd name="T26" fmla="*/ 10 w 42"/>
                  <a:gd name="T27" fmla="*/ 0 h 24"/>
                  <a:gd name="T28" fmla="*/ 2 w 42"/>
                  <a:gd name="T29" fmla="*/ 2 h 24"/>
                  <a:gd name="T30" fmla="*/ 2 w 42"/>
                  <a:gd name="T31" fmla="*/ 2 h 24"/>
                  <a:gd name="T32" fmla="*/ 0 w 42"/>
                  <a:gd name="T33" fmla="*/ 6 h 24"/>
                  <a:gd name="T34" fmla="*/ 0 w 42"/>
                  <a:gd name="T35" fmla="*/ 6 h 24"/>
                  <a:gd name="T36" fmla="*/ 2 w 42"/>
                  <a:gd name="T37" fmla="*/ 10 h 24"/>
                  <a:gd name="T38" fmla="*/ 8 w 42"/>
                  <a:gd name="T39" fmla="*/ 14 h 24"/>
                  <a:gd name="T40" fmla="*/ 8 w 42"/>
                  <a:gd name="T41" fmla="*/ 14 h 24"/>
                  <a:gd name="T42" fmla="*/ 8 w 42"/>
                  <a:gd name="T43" fmla="*/ 14 h 24"/>
                  <a:gd name="T44" fmla="*/ 18 w 42"/>
                  <a:gd name="T45" fmla="*/ 20 h 24"/>
                  <a:gd name="T46" fmla="*/ 18 w 42"/>
                  <a:gd name="T47" fmla="*/ 20 h 24"/>
                  <a:gd name="T48" fmla="*/ 18 w 42"/>
                  <a:gd name="T49" fmla="*/ 22 h 24"/>
                  <a:gd name="T50" fmla="*/ 32 w 42"/>
                  <a:gd name="T51" fmla="*/ 24 h 24"/>
                  <a:gd name="T52" fmla="*/ 32 w 42"/>
                  <a:gd name="T53" fmla="*/ 24 h 24"/>
                  <a:gd name="T54" fmla="*/ 34 w 42"/>
                  <a:gd name="T55" fmla="*/ 24 h 24"/>
                  <a:gd name="T56" fmla="*/ 34 w 42"/>
                  <a:gd name="T57" fmla="*/ 24 h 24"/>
                  <a:gd name="T58" fmla="*/ 38 w 42"/>
                  <a:gd name="T59" fmla="*/ 24 h 24"/>
                  <a:gd name="T60" fmla="*/ 40 w 42"/>
                  <a:gd name="T61" fmla="*/ 18 h 24"/>
                  <a:gd name="T62" fmla="*/ 40 w 42"/>
                  <a:gd name="T63" fmla="*/ 18 h 24"/>
                  <a:gd name="T64" fmla="*/ 42 w 42"/>
                  <a:gd name="T65" fmla="*/ 14 h 24"/>
                  <a:gd name="T66" fmla="*/ 40 w 42"/>
                  <a:gd name="T67" fmla="*/ 12 h 24"/>
                  <a:gd name="T68" fmla="*/ 32 w 42"/>
                  <a:gd name="T69" fmla="*/ 6 h 24"/>
                  <a:gd name="T70" fmla="*/ 32 w 42"/>
                  <a:gd name="T71" fmla="*/ 6 h 24"/>
                  <a:gd name="T72" fmla="*/ 32 w 42"/>
                  <a:gd name="T73" fmla="*/ 6 h 24"/>
                  <a:gd name="T74" fmla="*/ 26 w 42"/>
                  <a:gd name="T75" fmla="*/ 2 h 24"/>
                  <a:gd name="T76" fmla="*/ 26 w 42"/>
                  <a:gd name="T77" fmla="*/ 2 h 24"/>
                  <a:gd name="T78" fmla="*/ 24 w 42"/>
                  <a:gd name="T79" fmla="*/ 2 h 24"/>
                  <a:gd name="T80" fmla="*/ 18 w 42"/>
                  <a:gd name="T81" fmla="*/ 0 h 24"/>
                  <a:gd name="T82" fmla="*/ 18 w 42"/>
                  <a:gd name="T83" fmla="*/ 0 h 24"/>
                  <a:gd name="T84" fmla="*/ 16 w 42"/>
                  <a:gd name="T85" fmla="*/ 0 h 24"/>
                  <a:gd name="T86" fmla="*/ 16 w 42"/>
                  <a:gd name="T8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 h="24">
                    <a:moveTo>
                      <a:pt x="16" y="4"/>
                    </a:moveTo>
                    <a:lnTo>
                      <a:pt x="24" y="6"/>
                    </a:lnTo>
                    <a:lnTo>
                      <a:pt x="30" y="10"/>
                    </a:lnTo>
                    <a:lnTo>
                      <a:pt x="38" y="16"/>
                    </a:lnTo>
                    <a:lnTo>
                      <a:pt x="34" y="20"/>
                    </a:lnTo>
                    <a:lnTo>
                      <a:pt x="20" y="18"/>
                    </a:lnTo>
                    <a:lnTo>
                      <a:pt x="10" y="12"/>
                    </a:lnTo>
                    <a:lnTo>
                      <a:pt x="4" y="6"/>
                    </a:lnTo>
                    <a:lnTo>
                      <a:pt x="10" y="4"/>
                    </a:lnTo>
                    <a:lnTo>
                      <a:pt x="16" y="4"/>
                    </a:lnTo>
                    <a:close/>
                    <a:moveTo>
                      <a:pt x="16" y="0"/>
                    </a:moveTo>
                    <a:lnTo>
                      <a:pt x="10" y="0"/>
                    </a:lnTo>
                    <a:lnTo>
                      <a:pt x="10" y="0"/>
                    </a:lnTo>
                    <a:lnTo>
                      <a:pt x="10" y="0"/>
                    </a:lnTo>
                    <a:lnTo>
                      <a:pt x="2" y="2"/>
                    </a:lnTo>
                    <a:lnTo>
                      <a:pt x="2" y="2"/>
                    </a:lnTo>
                    <a:lnTo>
                      <a:pt x="0" y="6"/>
                    </a:lnTo>
                    <a:lnTo>
                      <a:pt x="0" y="6"/>
                    </a:lnTo>
                    <a:lnTo>
                      <a:pt x="2" y="10"/>
                    </a:lnTo>
                    <a:lnTo>
                      <a:pt x="8" y="14"/>
                    </a:lnTo>
                    <a:lnTo>
                      <a:pt x="8" y="14"/>
                    </a:lnTo>
                    <a:lnTo>
                      <a:pt x="8" y="14"/>
                    </a:lnTo>
                    <a:lnTo>
                      <a:pt x="18" y="20"/>
                    </a:lnTo>
                    <a:lnTo>
                      <a:pt x="18" y="20"/>
                    </a:lnTo>
                    <a:lnTo>
                      <a:pt x="18" y="22"/>
                    </a:lnTo>
                    <a:lnTo>
                      <a:pt x="32" y="24"/>
                    </a:lnTo>
                    <a:lnTo>
                      <a:pt x="32" y="24"/>
                    </a:lnTo>
                    <a:lnTo>
                      <a:pt x="34" y="24"/>
                    </a:lnTo>
                    <a:lnTo>
                      <a:pt x="34" y="24"/>
                    </a:lnTo>
                    <a:lnTo>
                      <a:pt x="38" y="24"/>
                    </a:lnTo>
                    <a:lnTo>
                      <a:pt x="40" y="18"/>
                    </a:lnTo>
                    <a:lnTo>
                      <a:pt x="40" y="18"/>
                    </a:lnTo>
                    <a:lnTo>
                      <a:pt x="42" y="14"/>
                    </a:lnTo>
                    <a:lnTo>
                      <a:pt x="40" y="12"/>
                    </a:lnTo>
                    <a:lnTo>
                      <a:pt x="32" y="6"/>
                    </a:lnTo>
                    <a:lnTo>
                      <a:pt x="32" y="6"/>
                    </a:lnTo>
                    <a:lnTo>
                      <a:pt x="32" y="6"/>
                    </a:lnTo>
                    <a:lnTo>
                      <a:pt x="26" y="2"/>
                    </a:lnTo>
                    <a:lnTo>
                      <a:pt x="26" y="2"/>
                    </a:lnTo>
                    <a:lnTo>
                      <a:pt x="24" y="2"/>
                    </a:lnTo>
                    <a:lnTo>
                      <a:pt x="18" y="0"/>
                    </a:lnTo>
                    <a:lnTo>
                      <a:pt x="18" y="0"/>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5" name="Freeform 144">
                <a:extLst>
                  <a:ext uri="{FF2B5EF4-FFF2-40B4-BE49-F238E27FC236}">
                    <a16:creationId xmlns:a16="http://schemas.microsoft.com/office/drawing/2014/main" id="{507843C0-2105-9F6A-F099-585925FBAC33}"/>
                  </a:ext>
                </a:extLst>
              </p:cNvPr>
              <p:cNvSpPr>
                <a:spLocks/>
              </p:cNvSpPr>
              <p:nvPr/>
            </p:nvSpPr>
            <p:spPr bwMode="auto">
              <a:xfrm>
                <a:off x="3847920" y="3030560"/>
                <a:ext cx="71852" cy="33813"/>
              </a:xfrm>
              <a:custGeom>
                <a:avLst/>
                <a:gdLst>
                  <a:gd name="T0" fmla="*/ 12 w 34"/>
                  <a:gd name="T1" fmla="*/ 0 h 16"/>
                  <a:gd name="T2" fmla="*/ 20 w 34"/>
                  <a:gd name="T3" fmla="*/ 2 h 16"/>
                  <a:gd name="T4" fmla="*/ 26 w 34"/>
                  <a:gd name="T5" fmla="*/ 6 h 16"/>
                  <a:gd name="T6" fmla="*/ 34 w 34"/>
                  <a:gd name="T7" fmla="*/ 12 h 16"/>
                  <a:gd name="T8" fmla="*/ 30 w 34"/>
                  <a:gd name="T9" fmla="*/ 16 h 16"/>
                  <a:gd name="T10" fmla="*/ 16 w 34"/>
                  <a:gd name="T11" fmla="*/ 14 h 16"/>
                  <a:gd name="T12" fmla="*/ 6 w 34"/>
                  <a:gd name="T13" fmla="*/ 8 h 16"/>
                  <a:gd name="T14" fmla="*/ 0 w 34"/>
                  <a:gd name="T15" fmla="*/ 2 h 16"/>
                  <a:gd name="T16" fmla="*/ 6 w 34"/>
                  <a:gd name="T17" fmla="*/ 0 h 16"/>
                  <a:gd name="T18" fmla="*/ 12 w 34"/>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6">
                    <a:moveTo>
                      <a:pt x="12" y="0"/>
                    </a:moveTo>
                    <a:lnTo>
                      <a:pt x="20" y="2"/>
                    </a:lnTo>
                    <a:lnTo>
                      <a:pt x="26" y="6"/>
                    </a:lnTo>
                    <a:lnTo>
                      <a:pt x="34" y="12"/>
                    </a:lnTo>
                    <a:lnTo>
                      <a:pt x="30" y="16"/>
                    </a:lnTo>
                    <a:lnTo>
                      <a:pt x="16" y="14"/>
                    </a:lnTo>
                    <a:lnTo>
                      <a:pt x="6" y="8"/>
                    </a:lnTo>
                    <a:lnTo>
                      <a:pt x="0" y="2"/>
                    </a:lnTo>
                    <a:lnTo>
                      <a:pt x="6"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6" name="Freeform 145">
                <a:extLst>
                  <a:ext uri="{FF2B5EF4-FFF2-40B4-BE49-F238E27FC236}">
                    <a16:creationId xmlns:a16="http://schemas.microsoft.com/office/drawing/2014/main" id="{BB5A4D92-3EB0-E23A-B1EE-FF32DF6CBB79}"/>
                  </a:ext>
                </a:extLst>
              </p:cNvPr>
              <p:cNvSpPr>
                <a:spLocks/>
              </p:cNvSpPr>
              <p:nvPr/>
            </p:nvSpPr>
            <p:spPr bwMode="auto">
              <a:xfrm>
                <a:off x="3839467" y="3022106"/>
                <a:ext cx="88758" cy="50719"/>
              </a:xfrm>
              <a:custGeom>
                <a:avLst/>
                <a:gdLst>
                  <a:gd name="T0" fmla="*/ 16 w 42"/>
                  <a:gd name="T1" fmla="*/ 0 h 24"/>
                  <a:gd name="T2" fmla="*/ 10 w 42"/>
                  <a:gd name="T3" fmla="*/ 0 h 24"/>
                  <a:gd name="T4" fmla="*/ 10 w 42"/>
                  <a:gd name="T5" fmla="*/ 0 h 24"/>
                  <a:gd name="T6" fmla="*/ 10 w 42"/>
                  <a:gd name="T7" fmla="*/ 0 h 24"/>
                  <a:gd name="T8" fmla="*/ 2 w 42"/>
                  <a:gd name="T9" fmla="*/ 2 h 24"/>
                  <a:gd name="T10" fmla="*/ 2 w 42"/>
                  <a:gd name="T11" fmla="*/ 2 h 24"/>
                  <a:gd name="T12" fmla="*/ 0 w 42"/>
                  <a:gd name="T13" fmla="*/ 6 h 24"/>
                  <a:gd name="T14" fmla="*/ 0 w 42"/>
                  <a:gd name="T15" fmla="*/ 6 h 24"/>
                  <a:gd name="T16" fmla="*/ 2 w 42"/>
                  <a:gd name="T17" fmla="*/ 10 h 24"/>
                  <a:gd name="T18" fmla="*/ 8 w 42"/>
                  <a:gd name="T19" fmla="*/ 14 h 24"/>
                  <a:gd name="T20" fmla="*/ 8 w 42"/>
                  <a:gd name="T21" fmla="*/ 14 h 24"/>
                  <a:gd name="T22" fmla="*/ 8 w 42"/>
                  <a:gd name="T23" fmla="*/ 14 h 24"/>
                  <a:gd name="T24" fmla="*/ 18 w 42"/>
                  <a:gd name="T25" fmla="*/ 20 h 24"/>
                  <a:gd name="T26" fmla="*/ 18 w 42"/>
                  <a:gd name="T27" fmla="*/ 20 h 24"/>
                  <a:gd name="T28" fmla="*/ 18 w 42"/>
                  <a:gd name="T29" fmla="*/ 22 h 24"/>
                  <a:gd name="T30" fmla="*/ 32 w 42"/>
                  <a:gd name="T31" fmla="*/ 24 h 24"/>
                  <a:gd name="T32" fmla="*/ 32 w 42"/>
                  <a:gd name="T33" fmla="*/ 24 h 24"/>
                  <a:gd name="T34" fmla="*/ 34 w 42"/>
                  <a:gd name="T35" fmla="*/ 24 h 24"/>
                  <a:gd name="T36" fmla="*/ 34 w 42"/>
                  <a:gd name="T37" fmla="*/ 24 h 24"/>
                  <a:gd name="T38" fmla="*/ 38 w 42"/>
                  <a:gd name="T39" fmla="*/ 24 h 24"/>
                  <a:gd name="T40" fmla="*/ 40 w 42"/>
                  <a:gd name="T41" fmla="*/ 18 h 24"/>
                  <a:gd name="T42" fmla="*/ 40 w 42"/>
                  <a:gd name="T43" fmla="*/ 18 h 24"/>
                  <a:gd name="T44" fmla="*/ 42 w 42"/>
                  <a:gd name="T45" fmla="*/ 14 h 24"/>
                  <a:gd name="T46" fmla="*/ 40 w 42"/>
                  <a:gd name="T47" fmla="*/ 12 h 24"/>
                  <a:gd name="T48" fmla="*/ 32 w 42"/>
                  <a:gd name="T49" fmla="*/ 6 h 24"/>
                  <a:gd name="T50" fmla="*/ 32 w 42"/>
                  <a:gd name="T51" fmla="*/ 6 h 24"/>
                  <a:gd name="T52" fmla="*/ 32 w 42"/>
                  <a:gd name="T53" fmla="*/ 6 h 24"/>
                  <a:gd name="T54" fmla="*/ 26 w 42"/>
                  <a:gd name="T55" fmla="*/ 2 h 24"/>
                  <a:gd name="T56" fmla="*/ 26 w 42"/>
                  <a:gd name="T57" fmla="*/ 2 h 24"/>
                  <a:gd name="T58" fmla="*/ 24 w 42"/>
                  <a:gd name="T59" fmla="*/ 2 h 24"/>
                  <a:gd name="T60" fmla="*/ 18 w 42"/>
                  <a:gd name="T61" fmla="*/ 0 h 24"/>
                  <a:gd name="T62" fmla="*/ 18 w 42"/>
                  <a:gd name="T63" fmla="*/ 0 h 24"/>
                  <a:gd name="T64" fmla="*/ 16 w 42"/>
                  <a:gd name="T65" fmla="*/ 0 h 24"/>
                  <a:gd name="T66" fmla="*/ 16 w 42"/>
                  <a:gd name="T6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24">
                    <a:moveTo>
                      <a:pt x="16" y="0"/>
                    </a:moveTo>
                    <a:lnTo>
                      <a:pt x="10" y="0"/>
                    </a:lnTo>
                    <a:lnTo>
                      <a:pt x="10" y="0"/>
                    </a:lnTo>
                    <a:lnTo>
                      <a:pt x="10" y="0"/>
                    </a:lnTo>
                    <a:lnTo>
                      <a:pt x="2" y="2"/>
                    </a:lnTo>
                    <a:lnTo>
                      <a:pt x="2" y="2"/>
                    </a:lnTo>
                    <a:lnTo>
                      <a:pt x="0" y="6"/>
                    </a:lnTo>
                    <a:lnTo>
                      <a:pt x="0" y="6"/>
                    </a:lnTo>
                    <a:lnTo>
                      <a:pt x="2" y="10"/>
                    </a:lnTo>
                    <a:lnTo>
                      <a:pt x="8" y="14"/>
                    </a:lnTo>
                    <a:lnTo>
                      <a:pt x="8" y="14"/>
                    </a:lnTo>
                    <a:lnTo>
                      <a:pt x="8" y="14"/>
                    </a:lnTo>
                    <a:lnTo>
                      <a:pt x="18" y="20"/>
                    </a:lnTo>
                    <a:lnTo>
                      <a:pt x="18" y="20"/>
                    </a:lnTo>
                    <a:lnTo>
                      <a:pt x="18" y="22"/>
                    </a:lnTo>
                    <a:lnTo>
                      <a:pt x="32" y="24"/>
                    </a:lnTo>
                    <a:lnTo>
                      <a:pt x="32" y="24"/>
                    </a:lnTo>
                    <a:lnTo>
                      <a:pt x="34" y="24"/>
                    </a:lnTo>
                    <a:lnTo>
                      <a:pt x="34" y="24"/>
                    </a:lnTo>
                    <a:lnTo>
                      <a:pt x="38" y="24"/>
                    </a:lnTo>
                    <a:lnTo>
                      <a:pt x="40" y="18"/>
                    </a:lnTo>
                    <a:lnTo>
                      <a:pt x="40" y="18"/>
                    </a:lnTo>
                    <a:lnTo>
                      <a:pt x="42" y="14"/>
                    </a:lnTo>
                    <a:lnTo>
                      <a:pt x="40" y="12"/>
                    </a:lnTo>
                    <a:lnTo>
                      <a:pt x="32" y="6"/>
                    </a:lnTo>
                    <a:lnTo>
                      <a:pt x="32" y="6"/>
                    </a:lnTo>
                    <a:lnTo>
                      <a:pt x="32" y="6"/>
                    </a:lnTo>
                    <a:lnTo>
                      <a:pt x="26" y="2"/>
                    </a:lnTo>
                    <a:lnTo>
                      <a:pt x="26" y="2"/>
                    </a:lnTo>
                    <a:lnTo>
                      <a:pt x="24" y="2"/>
                    </a:lnTo>
                    <a:lnTo>
                      <a:pt x="18" y="0"/>
                    </a:lnTo>
                    <a:lnTo>
                      <a:pt x="18" y="0"/>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7" name="Freeform 146">
                <a:extLst>
                  <a:ext uri="{FF2B5EF4-FFF2-40B4-BE49-F238E27FC236}">
                    <a16:creationId xmlns:a16="http://schemas.microsoft.com/office/drawing/2014/main" id="{09AF9870-9687-365F-F342-1A11C1961376}"/>
                  </a:ext>
                </a:extLst>
              </p:cNvPr>
              <p:cNvSpPr>
                <a:spLocks/>
              </p:cNvSpPr>
              <p:nvPr/>
            </p:nvSpPr>
            <p:spPr bwMode="auto">
              <a:xfrm>
                <a:off x="1929059" y="2992520"/>
                <a:ext cx="135250" cy="101438"/>
              </a:xfrm>
              <a:custGeom>
                <a:avLst/>
                <a:gdLst>
                  <a:gd name="T0" fmla="*/ 50 w 64"/>
                  <a:gd name="T1" fmla="*/ 48 h 48"/>
                  <a:gd name="T2" fmla="*/ 50 w 64"/>
                  <a:gd name="T3" fmla="*/ 48 h 48"/>
                  <a:gd name="T4" fmla="*/ 48 w 64"/>
                  <a:gd name="T5" fmla="*/ 48 h 48"/>
                  <a:gd name="T6" fmla="*/ 40 w 64"/>
                  <a:gd name="T7" fmla="*/ 44 h 48"/>
                  <a:gd name="T8" fmla="*/ 40 w 64"/>
                  <a:gd name="T9" fmla="*/ 44 h 48"/>
                  <a:gd name="T10" fmla="*/ 38 w 64"/>
                  <a:gd name="T11" fmla="*/ 42 h 48"/>
                  <a:gd name="T12" fmla="*/ 38 w 64"/>
                  <a:gd name="T13" fmla="*/ 38 h 48"/>
                  <a:gd name="T14" fmla="*/ 36 w 64"/>
                  <a:gd name="T15" fmla="*/ 38 h 48"/>
                  <a:gd name="T16" fmla="*/ 36 w 64"/>
                  <a:gd name="T17" fmla="*/ 38 h 48"/>
                  <a:gd name="T18" fmla="*/ 34 w 64"/>
                  <a:gd name="T19" fmla="*/ 36 h 48"/>
                  <a:gd name="T20" fmla="*/ 30 w 64"/>
                  <a:gd name="T21" fmla="*/ 32 h 48"/>
                  <a:gd name="T22" fmla="*/ 24 w 64"/>
                  <a:gd name="T23" fmla="*/ 24 h 48"/>
                  <a:gd name="T24" fmla="*/ 20 w 64"/>
                  <a:gd name="T25" fmla="*/ 24 h 48"/>
                  <a:gd name="T26" fmla="*/ 20 w 64"/>
                  <a:gd name="T27" fmla="*/ 24 h 48"/>
                  <a:gd name="T28" fmla="*/ 18 w 64"/>
                  <a:gd name="T29" fmla="*/ 24 h 48"/>
                  <a:gd name="T30" fmla="*/ 18 w 64"/>
                  <a:gd name="T31" fmla="*/ 20 h 48"/>
                  <a:gd name="T32" fmla="*/ 14 w 64"/>
                  <a:gd name="T33" fmla="*/ 20 h 48"/>
                  <a:gd name="T34" fmla="*/ 14 w 64"/>
                  <a:gd name="T35" fmla="*/ 20 h 48"/>
                  <a:gd name="T36" fmla="*/ 12 w 64"/>
                  <a:gd name="T37" fmla="*/ 20 h 48"/>
                  <a:gd name="T38" fmla="*/ 6 w 64"/>
                  <a:gd name="T39" fmla="*/ 16 h 48"/>
                  <a:gd name="T40" fmla="*/ 0 w 64"/>
                  <a:gd name="T41" fmla="*/ 12 h 48"/>
                  <a:gd name="T42" fmla="*/ 0 w 64"/>
                  <a:gd name="T43" fmla="*/ 12 h 48"/>
                  <a:gd name="T44" fmla="*/ 0 w 64"/>
                  <a:gd name="T45" fmla="*/ 10 h 48"/>
                  <a:gd name="T46" fmla="*/ 0 w 64"/>
                  <a:gd name="T47" fmla="*/ 2 h 48"/>
                  <a:gd name="T48" fmla="*/ 0 w 64"/>
                  <a:gd name="T49" fmla="*/ 2 h 48"/>
                  <a:gd name="T50" fmla="*/ 0 w 64"/>
                  <a:gd name="T51" fmla="*/ 0 h 48"/>
                  <a:gd name="T52" fmla="*/ 0 w 64"/>
                  <a:gd name="T53" fmla="*/ 0 h 48"/>
                  <a:gd name="T54" fmla="*/ 2 w 64"/>
                  <a:gd name="T55" fmla="*/ 0 h 48"/>
                  <a:gd name="T56" fmla="*/ 2 w 64"/>
                  <a:gd name="T57" fmla="*/ 0 h 48"/>
                  <a:gd name="T58" fmla="*/ 2 w 64"/>
                  <a:gd name="T59" fmla="*/ 0 h 48"/>
                  <a:gd name="T60" fmla="*/ 12 w 64"/>
                  <a:gd name="T61" fmla="*/ 2 h 48"/>
                  <a:gd name="T62" fmla="*/ 22 w 64"/>
                  <a:gd name="T63" fmla="*/ 4 h 48"/>
                  <a:gd name="T64" fmla="*/ 30 w 64"/>
                  <a:gd name="T65" fmla="*/ 8 h 48"/>
                  <a:gd name="T66" fmla="*/ 38 w 64"/>
                  <a:gd name="T67" fmla="*/ 14 h 48"/>
                  <a:gd name="T68" fmla="*/ 46 w 64"/>
                  <a:gd name="T69" fmla="*/ 24 h 48"/>
                  <a:gd name="T70" fmla="*/ 50 w 64"/>
                  <a:gd name="T71" fmla="*/ 26 h 48"/>
                  <a:gd name="T72" fmla="*/ 60 w 64"/>
                  <a:gd name="T73" fmla="*/ 32 h 48"/>
                  <a:gd name="T74" fmla="*/ 60 w 64"/>
                  <a:gd name="T75" fmla="*/ 32 h 48"/>
                  <a:gd name="T76" fmla="*/ 60 w 64"/>
                  <a:gd name="T77" fmla="*/ 32 h 48"/>
                  <a:gd name="T78" fmla="*/ 64 w 64"/>
                  <a:gd name="T79" fmla="*/ 38 h 48"/>
                  <a:gd name="T80" fmla="*/ 64 w 64"/>
                  <a:gd name="T81" fmla="*/ 42 h 48"/>
                  <a:gd name="T82" fmla="*/ 64 w 64"/>
                  <a:gd name="T83" fmla="*/ 42 h 48"/>
                  <a:gd name="T84" fmla="*/ 64 w 64"/>
                  <a:gd name="T85" fmla="*/ 44 h 48"/>
                  <a:gd name="T86" fmla="*/ 64 w 64"/>
                  <a:gd name="T87" fmla="*/ 44 h 48"/>
                  <a:gd name="T88" fmla="*/ 64 w 64"/>
                  <a:gd name="T89" fmla="*/ 44 h 48"/>
                  <a:gd name="T90" fmla="*/ 58 w 64"/>
                  <a:gd name="T91" fmla="*/ 46 h 48"/>
                  <a:gd name="T92" fmla="*/ 50 w 64"/>
                  <a:gd name="T93" fmla="*/ 48 h 48"/>
                  <a:gd name="T94" fmla="*/ 50 w 64"/>
                  <a:gd name="T95" fmla="*/ 48 h 48"/>
                  <a:gd name="T96" fmla="*/ 50 w 64"/>
                  <a:gd name="T97" fmla="*/ 48 h 48"/>
                  <a:gd name="T98" fmla="*/ 50 w 64"/>
                  <a:gd name="T9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48">
                    <a:moveTo>
                      <a:pt x="50" y="48"/>
                    </a:moveTo>
                    <a:lnTo>
                      <a:pt x="50" y="48"/>
                    </a:lnTo>
                    <a:lnTo>
                      <a:pt x="48" y="48"/>
                    </a:lnTo>
                    <a:lnTo>
                      <a:pt x="40" y="44"/>
                    </a:lnTo>
                    <a:lnTo>
                      <a:pt x="40" y="44"/>
                    </a:lnTo>
                    <a:lnTo>
                      <a:pt x="38" y="42"/>
                    </a:lnTo>
                    <a:lnTo>
                      <a:pt x="38" y="38"/>
                    </a:lnTo>
                    <a:lnTo>
                      <a:pt x="36" y="38"/>
                    </a:lnTo>
                    <a:lnTo>
                      <a:pt x="36" y="38"/>
                    </a:lnTo>
                    <a:lnTo>
                      <a:pt x="34" y="36"/>
                    </a:lnTo>
                    <a:lnTo>
                      <a:pt x="30" y="32"/>
                    </a:lnTo>
                    <a:lnTo>
                      <a:pt x="24" y="24"/>
                    </a:lnTo>
                    <a:lnTo>
                      <a:pt x="20" y="24"/>
                    </a:lnTo>
                    <a:lnTo>
                      <a:pt x="20" y="24"/>
                    </a:lnTo>
                    <a:lnTo>
                      <a:pt x="18" y="24"/>
                    </a:lnTo>
                    <a:lnTo>
                      <a:pt x="18" y="20"/>
                    </a:lnTo>
                    <a:lnTo>
                      <a:pt x="14" y="20"/>
                    </a:lnTo>
                    <a:lnTo>
                      <a:pt x="14" y="20"/>
                    </a:lnTo>
                    <a:lnTo>
                      <a:pt x="12" y="20"/>
                    </a:lnTo>
                    <a:lnTo>
                      <a:pt x="6" y="16"/>
                    </a:lnTo>
                    <a:lnTo>
                      <a:pt x="0" y="12"/>
                    </a:lnTo>
                    <a:lnTo>
                      <a:pt x="0" y="12"/>
                    </a:lnTo>
                    <a:lnTo>
                      <a:pt x="0" y="10"/>
                    </a:lnTo>
                    <a:lnTo>
                      <a:pt x="0" y="2"/>
                    </a:lnTo>
                    <a:lnTo>
                      <a:pt x="0" y="2"/>
                    </a:lnTo>
                    <a:lnTo>
                      <a:pt x="0" y="0"/>
                    </a:lnTo>
                    <a:lnTo>
                      <a:pt x="0" y="0"/>
                    </a:lnTo>
                    <a:lnTo>
                      <a:pt x="2" y="0"/>
                    </a:lnTo>
                    <a:lnTo>
                      <a:pt x="2" y="0"/>
                    </a:lnTo>
                    <a:lnTo>
                      <a:pt x="2" y="0"/>
                    </a:lnTo>
                    <a:lnTo>
                      <a:pt x="12" y="2"/>
                    </a:lnTo>
                    <a:lnTo>
                      <a:pt x="22" y="4"/>
                    </a:lnTo>
                    <a:lnTo>
                      <a:pt x="30" y="8"/>
                    </a:lnTo>
                    <a:lnTo>
                      <a:pt x="38" y="14"/>
                    </a:lnTo>
                    <a:lnTo>
                      <a:pt x="46" y="24"/>
                    </a:lnTo>
                    <a:lnTo>
                      <a:pt x="50" y="26"/>
                    </a:lnTo>
                    <a:lnTo>
                      <a:pt x="60" y="32"/>
                    </a:lnTo>
                    <a:lnTo>
                      <a:pt x="60" y="32"/>
                    </a:lnTo>
                    <a:lnTo>
                      <a:pt x="60" y="32"/>
                    </a:lnTo>
                    <a:lnTo>
                      <a:pt x="64" y="38"/>
                    </a:lnTo>
                    <a:lnTo>
                      <a:pt x="64" y="42"/>
                    </a:lnTo>
                    <a:lnTo>
                      <a:pt x="64" y="42"/>
                    </a:lnTo>
                    <a:lnTo>
                      <a:pt x="64" y="44"/>
                    </a:lnTo>
                    <a:lnTo>
                      <a:pt x="64" y="44"/>
                    </a:lnTo>
                    <a:lnTo>
                      <a:pt x="64" y="44"/>
                    </a:lnTo>
                    <a:lnTo>
                      <a:pt x="58" y="46"/>
                    </a:lnTo>
                    <a:lnTo>
                      <a:pt x="50" y="48"/>
                    </a:lnTo>
                    <a:lnTo>
                      <a:pt x="50" y="48"/>
                    </a:lnTo>
                    <a:lnTo>
                      <a:pt x="50" y="48"/>
                    </a:lnTo>
                    <a:lnTo>
                      <a:pt x="50" y="4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8" name="Freeform 147">
                <a:extLst>
                  <a:ext uri="{FF2B5EF4-FFF2-40B4-BE49-F238E27FC236}">
                    <a16:creationId xmlns:a16="http://schemas.microsoft.com/office/drawing/2014/main" id="{2D3DF3E1-CF21-E994-8E8D-D8152FDE256F}"/>
                  </a:ext>
                </a:extLst>
              </p:cNvPr>
              <p:cNvSpPr>
                <a:spLocks noEditPoints="1"/>
              </p:cNvSpPr>
              <p:nvPr/>
            </p:nvSpPr>
            <p:spPr bwMode="auto">
              <a:xfrm>
                <a:off x="1924832" y="2988294"/>
                <a:ext cx="143703" cy="109891"/>
              </a:xfrm>
              <a:custGeom>
                <a:avLst/>
                <a:gdLst>
                  <a:gd name="T0" fmla="*/ 14 w 68"/>
                  <a:gd name="T1" fmla="*/ 6 h 52"/>
                  <a:gd name="T2" fmla="*/ 30 w 68"/>
                  <a:gd name="T3" fmla="*/ 12 h 52"/>
                  <a:gd name="T4" fmla="*/ 46 w 68"/>
                  <a:gd name="T5" fmla="*/ 26 h 52"/>
                  <a:gd name="T6" fmla="*/ 60 w 68"/>
                  <a:gd name="T7" fmla="*/ 36 h 52"/>
                  <a:gd name="T8" fmla="*/ 66 w 68"/>
                  <a:gd name="T9" fmla="*/ 44 h 52"/>
                  <a:gd name="T10" fmla="*/ 52 w 68"/>
                  <a:gd name="T11" fmla="*/ 48 h 52"/>
                  <a:gd name="T12" fmla="*/ 42 w 68"/>
                  <a:gd name="T13" fmla="*/ 38 h 52"/>
                  <a:gd name="T14" fmla="*/ 32 w 68"/>
                  <a:gd name="T15" fmla="*/ 32 h 52"/>
                  <a:gd name="T16" fmla="*/ 22 w 68"/>
                  <a:gd name="T17" fmla="*/ 24 h 52"/>
                  <a:gd name="T18" fmla="*/ 16 w 68"/>
                  <a:gd name="T19" fmla="*/ 20 h 52"/>
                  <a:gd name="T20" fmla="*/ 4 w 68"/>
                  <a:gd name="T21" fmla="*/ 12 h 52"/>
                  <a:gd name="T22" fmla="*/ 4 w 68"/>
                  <a:gd name="T23" fmla="*/ 0 h 52"/>
                  <a:gd name="T24" fmla="*/ 0 w 68"/>
                  <a:gd name="T25" fmla="*/ 0 h 52"/>
                  <a:gd name="T26" fmla="*/ 0 w 68"/>
                  <a:gd name="T27" fmla="*/ 4 h 52"/>
                  <a:gd name="T28" fmla="*/ 0 w 68"/>
                  <a:gd name="T29" fmla="*/ 12 h 52"/>
                  <a:gd name="T30" fmla="*/ 6 w 68"/>
                  <a:gd name="T31" fmla="*/ 20 h 52"/>
                  <a:gd name="T32" fmla="*/ 6 w 68"/>
                  <a:gd name="T33" fmla="*/ 20 h 52"/>
                  <a:gd name="T34" fmla="*/ 14 w 68"/>
                  <a:gd name="T35" fmla="*/ 22 h 52"/>
                  <a:gd name="T36" fmla="*/ 18 w 68"/>
                  <a:gd name="T37" fmla="*/ 24 h 52"/>
                  <a:gd name="T38" fmla="*/ 18 w 68"/>
                  <a:gd name="T39" fmla="*/ 26 h 52"/>
                  <a:gd name="T40" fmla="*/ 22 w 68"/>
                  <a:gd name="T41" fmla="*/ 28 h 52"/>
                  <a:gd name="T42" fmla="*/ 30 w 68"/>
                  <a:gd name="T43" fmla="*/ 34 h 52"/>
                  <a:gd name="T44" fmla="*/ 30 w 68"/>
                  <a:gd name="T45" fmla="*/ 34 h 52"/>
                  <a:gd name="T46" fmla="*/ 34 w 68"/>
                  <a:gd name="T47" fmla="*/ 40 h 52"/>
                  <a:gd name="T48" fmla="*/ 38 w 68"/>
                  <a:gd name="T49" fmla="*/ 42 h 52"/>
                  <a:gd name="T50" fmla="*/ 38 w 68"/>
                  <a:gd name="T51" fmla="*/ 44 h 52"/>
                  <a:gd name="T52" fmla="*/ 42 w 68"/>
                  <a:gd name="T53" fmla="*/ 48 h 52"/>
                  <a:gd name="T54" fmla="*/ 50 w 68"/>
                  <a:gd name="T55" fmla="*/ 52 h 52"/>
                  <a:gd name="T56" fmla="*/ 52 w 68"/>
                  <a:gd name="T57" fmla="*/ 52 h 52"/>
                  <a:gd name="T58" fmla="*/ 60 w 68"/>
                  <a:gd name="T59" fmla="*/ 50 h 52"/>
                  <a:gd name="T60" fmla="*/ 62 w 68"/>
                  <a:gd name="T61" fmla="*/ 50 h 52"/>
                  <a:gd name="T62" fmla="*/ 66 w 68"/>
                  <a:gd name="T63" fmla="*/ 48 h 52"/>
                  <a:gd name="T64" fmla="*/ 68 w 68"/>
                  <a:gd name="T65" fmla="*/ 46 h 52"/>
                  <a:gd name="T66" fmla="*/ 66 w 68"/>
                  <a:gd name="T67" fmla="*/ 40 h 52"/>
                  <a:gd name="T68" fmla="*/ 66 w 68"/>
                  <a:gd name="T69" fmla="*/ 38 h 52"/>
                  <a:gd name="T70" fmla="*/ 64 w 68"/>
                  <a:gd name="T71" fmla="*/ 34 h 52"/>
                  <a:gd name="T72" fmla="*/ 54 w 68"/>
                  <a:gd name="T73" fmla="*/ 26 h 52"/>
                  <a:gd name="T74" fmla="*/ 42 w 68"/>
                  <a:gd name="T75" fmla="*/ 16 h 52"/>
                  <a:gd name="T76" fmla="*/ 42 w 68"/>
                  <a:gd name="T77" fmla="*/ 14 h 52"/>
                  <a:gd name="T78" fmla="*/ 26 w 68"/>
                  <a:gd name="T79" fmla="*/ 6 h 52"/>
                  <a:gd name="T80" fmla="*/ 26 w 68"/>
                  <a:gd name="T81" fmla="*/ 4 h 52"/>
                  <a:gd name="T82" fmla="*/ 16 w 68"/>
                  <a:gd name="T83" fmla="*/ 2 h 52"/>
                  <a:gd name="T84" fmla="*/ 4 w 68"/>
                  <a:gd name="T85" fmla="*/ 0 h 52"/>
                  <a:gd name="T86" fmla="*/ 4 w 68"/>
                  <a:gd name="T8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 h="52">
                    <a:moveTo>
                      <a:pt x="4" y="4"/>
                    </a:moveTo>
                    <a:lnTo>
                      <a:pt x="14" y="6"/>
                    </a:lnTo>
                    <a:lnTo>
                      <a:pt x="24" y="8"/>
                    </a:lnTo>
                    <a:lnTo>
                      <a:pt x="30" y="12"/>
                    </a:lnTo>
                    <a:lnTo>
                      <a:pt x="40" y="18"/>
                    </a:lnTo>
                    <a:lnTo>
                      <a:pt x="46" y="26"/>
                    </a:lnTo>
                    <a:lnTo>
                      <a:pt x="52" y="30"/>
                    </a:lnTo>
                    <a:lnTo>
                      <a:pt x="60" y="36"/>
                    </a:lnTo>
                    <a:lnTo>
                      <a:pt x="64" y="40"/>
                    </a:lnTo>
                    <a:lnTo>
                      <a:pt x="66" y="44"/>
                    </a:lnTo>
                    <a:lnTo>
                      <a:pt x="60" y="46"/>
                    </a:lnTo>
                    <a:lnTo>
                      <a:pt x="52" y="48"/>
                    </a:lnTo>
                    <a:lnTo>
                      <a:pt x="42" y="44"/>
                    </a:lnTo>
                    <a:lnTo>
                      <a:pt x="42" y="38"/>
                    </a:lnTo>
                    <a:lnTo>
                      <a:pt x="38" y="38"/>
                    </a:lnTo>
                    <a:lnTo>
                      <a:pt x="32" y="32"/>
                    </a:lnTo>
                    <a:lnTo>
                      <a:pt x="28" y="24"/>
                    </a:lnTo>
                    <a:lnTo>
                      <a:pt x="22" y="24"/>
                    </a:lnTo>
                    <a:lnTo>
                      <a:pt x="20" y="20"/>
                    </a:lnTo>
                    <a:lnTo>
                      <a:pt x="16" y="20"/>
                    </a:lnTo>
                    <a:lnTo>
                      <a:pt x="8" y="16"/>
                    </a:lnTo>
                    <a:lnTo>
                      <a:pt x="4" y="12"/>
                    </a:lnTo>
                    <a:lnTo>
                      <a:pt x="4" y="4"/>
                    </a:lnTo>
                    <a:close/>
                    <a:moveTo>
                      <a:pt x="4" y="0"/>
                    </a:moveTo>
                    <a:lnTo>
                      <a:pt x="4" y="0"/>
                    </a:lnTo>
                    <a:lnTo>
                      <a:pt x="0" y="0"/>
                    </a:lnTo>
                    <a:lnTo>
                      <a:pt x="0" y="0"/>
                    </a:lnTo>
                    <a:lnTo>
                      <a:pt x="0" y="4"/>
                    </a:lnTo>
                    <a:lnTo>
                      <a:pt x="0" y="12"/>
                    </a:lnTo>
                    <a:lnTo>
                      <a:pt x="0" y="12"/>
                    </a:lnTo>
                    <a:lnTo>
                      <a:pt x="2" y="16"/>
                    </a:lnTo>
                    <a:lnTo>
                      <a:pt x="6" y="20"/>
                    </a:lnTo>
                    <a:lnTo>
                      <a:pt x="6" y="20"/>
                    </a:lnTo>
                    <a:lnTo>
                      <a:pt x="6" y="20"/>
                    </a:lnTo>
                    <a:lnTo>
                      <a:pt x="14" y="22"/>
                    </a:lnTo>
                    <a:lnTo>
                      <a:pt x="14" y="22"/>
                    </a:lnTo>
                    <a:lnTo>
                      <a:pt x="16" y="24"/>
                    </a:lnTo>
                    <a:lnTo>
                      <a:pt x="18" y="24"/>
                    </a:lnTo>
                    <a:lnTo>
                      <a:pt x="18" y="26"/>
                    </a:lnTo>
                    <a:lnTo>
                      <a:pt x="18" y="26"/>
                    </a:lnTo>
                    <a:lnTo>
                      <a:pt x="20" y="28"/>
                    </a:lnTo>
                    <a:lnTo>
                      <a:pt x="22" y="28"/>
                    </a:lnTo>
                    <a:lnTo>
                      <a:pt x="26" y="28"/>
                    </a:lnTo>
                    <a:lnTo>
                      <a:pt x="30" y="34"/>
                    </a:lnTo>
                    <a:lnTo>
                      <a:pt x="30" y="34"/>
                    </a:lnTo>
                    <a:lnTo>
                      <a:pt x="30" y="34"/>
                    </a:lnTo>
                    <a:lnTo>
                      <a:pt x="34" y="40"/>
                    </a:lnTo>
                    <a:lnTo>
                      <a:pt x="34" y="40"/>
                    </a:lnTo>
                    <a:lnTo>
                      <a:pt x="38" y="42"/>
                    </a:lnTo>
                    <a:lnTo>
                      <a:pt x="38" y="42"/>
                    </a:lnTo>
                    <a:lnTo>
                      <a:pt x="38" y="44"/>
                    </a:lnTo>
                    <a:lnTo>
                      <a:pt x="38" y="44"/>
                    </a:lnTo>
                    <a:lnTo>
                      <a:pt x="40" y="46"/>
                    </a:lnTo>
                    <a:lnTo>
                      <a:pt x="42" y="48"/>
                    </a:lnTo>
                    <a:lnTo>
                      <a:pt x="50" y="52"/>
                    </a:lnTo>
                    <a:lnTo>
                      <a:pt x="50" y="52"/>
                    </a:lnTo>
                    <a:lnTo>
                      <a:pt x="52" y="52"/>
                    </a:lnTo>
                    <a:lnTo>
                      <a:pt x="52" y="52"/>
                    </a:lnTo>
                    <a:lnTo>
                      <a:pt x="52" y="52"/>
                    </a:lnTo>
                    <a:lnTo>
                      <a:pt x="60" y="50"/>
                    </a:lnTo>
                    <a:lnTo>
                      <a:pt x="60" y="50"/>
                    </a:lnTo>
                    <a:lnTo>
                      <a:pt x="62" y="50"/>
                    </a:lnTo>
                    <a:lnTo>
                      <a:pt x="66" y="48"/>
                    </a:lnTo>
                    <a:lnTo>
                      <a:pt x="66" y="48"/>
                    </a:lnTo>
                    <a:lnTo>
                      <a:pt x="68" y="46"/>
                    </a:lnTo>
                    <a:lnTo>
                      <a:pt x="68" y="46"/>
                    </a:lnTo>
                    <a:lnTo>
                      <a:pt x="68" y="42"/>
                    </a:lnTo>
                    <a:lnTo>
                      <a:pt x="66" y="40"/>
                    </a:lnTo>
                    <a:lnTo>
                      <a:pt x="66" y="40"/>
                    </a:lnTo>
                    <a:lnTo>
                      <a:pt x="66" y="38"/>
                    </a:lnTo>
                    <a:lnTo>
                      <a:pt x="64" y="34"/>
                    </a:lnTo>
                    <a:lnTo>
                      <a:pt x="64" y="34"/>
                    </a:lnTo>
                    <a:lnTo>
                      <a:pt x="62" y="32"/>
                    </a:lnTo>
                    <a:lnTo>
                      <a:pt x="54" y="26"/>
                    </a:lnTo>
                    <a:lnTo>
                      <a:pt x="50" y="24"/>
                    </a:lnTo>
                    <a:lnTo>
                      <a:pt x="42" y="16"/>
                    </a:lnTo>
                    <a:lnTo>
                      <a:pt x="42" y="16"/>
                    </a:lnTo>
                    <a:lnTo>
                      <a:pt x="42" y="14"/>
                    </a:lnTo>
                    <a:lnTo>
                      <a:pt x="34" y="8"/>
                    </a:lnTo>
                    <a:lnTo>
                      <a:pt x="26" y="6"/>
                    </a:lnTo>
                    <a:lnTo>
                      <a:pt x="26" y="6"/>
                    </a:lnTo>
                    <a:lnTo>
                      <a:pt x="26" y="4"/>
                    </a:lnTo>
                    <a:lnTo>
                      <a:pt x="16" y="2"/>
                    </a:lnTo>
                    <a:lnTo>
                      <a:pt x="16" y="2"/>
                    </a:lnTo>
                    <a:lnTo>
                      <a:pt x="14" y="2"/>
                    </a:lnTo>
                    <a:lnTo>
                      <a:pt x="4" y="0"/>
                    </a:lnTo>
                    <a:lnTo>
                      <a:pt x="4"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9" name="Freeform 148">
                <a:extLst>
                  <a:ext uri="{FF2B5EF4-FFF2-40B4-BE49-F238E27FC236}">
                    <a16:creationId xmlns:a16="http://schemas.microsoft.com/office/drawing/2014/main" id="{9EE5DD01-898B-1699-D70B-33BBE5E97C7D}"/>
                  </a:ext>
                </a:extLst>
              </p:cNvPr>
              <p:cNvSpPr>
                <a:spLocks/>
              </p:cNvSpPr>
              <p:nvPr/>
            </p:nvSpPr>
            <p:spPr bwMode="auto">
              <a:xfrm>
                <a:off x="1933285" y="2996747"/>
                <a:ext cx="131024" cy="92985"/>
              </a:xfrm>
              <a:custGeom>
                <a:avLst/>
                <a:gdLst>
                  <a:gd name="T0" fmla="*/ 0 w 62"/>
                  <a:gd name="T1" fmla="*/ 0 h 44"/>
                  <a:gd name="T2" fmla="*/ 10 w 62"/>
                  <a:gd name="T3" fmla="*/ 2 h 44"/>
                  <a:gd name="T4" fmla="*/ 20 w 62"/>
                  <a:gd name="T5" fmla="*/ 4 h 44"/>
                  <a:gd name="T6" fmla="*/ 26 w 62"/>
                  <a:gd name="T7" fmla="*/ 8 h 44"/>
                  <a:gd name="T8" fmla="*/ 36 w 62"/>
                  <a:gd name="T9" fmla="*/ 14 h 44"/>
                  <a:gd name="T10" fmla="*/ 42 w 62"/>
                  <a:gd name="T11" fmla="*/ 22 h 44"/>
                  <a:gd name="T12" fmla="*/ 48 w 62"/>
                  <a:gd name="T13" fmla="*/ 26 h 44"/>
                  <a:gd name="T14" fmla="*/ 56 w 62"/>
                  <a:gd name="T15" fmla="*/ 32 h 44"/>
                  <a:gd name="T16" fmla="*/ 60 w 62"/>
                  <a:gd name="T17" fmla="*/ 36 h 44"/>
                  <a:gd name="T18" fmla="*/ 62 w 62"/>
                  <a:gd name="T19" fmla="*/ 40 h 44"/>
                  <a:gd name="T20" fmla="*/ 56 w 62"/>
                  <a:gd name="T21" fmla="*/ 42 h 44"/>
                  <a:gd name="T22" fmla="*/ 48 w 62"/>
                  <a:gd name="T23" fmla="*/ 44 h 44"/>
                  <a:gd name="T24" fmla="*/ 38 w 62"/>
                  <a:gd name="T25" fmla="*/ 40 h 44"/>
                  <a:gd name="T26" fmla="*/ 38 w 62"/>
                  <a:gd name="T27" fmla="*/ 34 h 44"/>
                  <a:gd name="T28" fmla="*/ 34 w 62"/>
                  <a:gd name="T29" fmla="*/ 34 h 44"/>
                  <a:gd name="T30" fmla="*/ 28 w 62"/>
                  <a:gd name="T31" fmla="*/ 28 h 44"/>
                  <a:gd name="T32" fmla="*/ 24 w 62"/>
                  <a:gd name="T33" fmla="*/ 20 h 44"/>
                  <a:gd name="T34" fmla="*/ 18 w 62"/>
                  <a:gd name="T35" fmla="*/ 20 h 44"/>
                  <a:gd name="T36" fmla="*/ 16 w 62"/>
                  <a:gd name="T37" fmla="*/ 16 h 44"/>
                  <a:gd name="T38" fmla="*/ 12 w 62"/>
                  <a:gd name="T39" fmla="*/ 16 h 44"/>
                  <a:gd name="T40" fmla="*/ 4 w 62"/>
                  <a:gd name="T41" fmla="*/ 12 h 44"/>
                  <a:gd name="T42" fmla="*/ 0 w 62"/>
                  <a:gd name="T43" fmla="*/ 8 h 44"/>
                  <a:gd name="T44" fmla="*/ 0 w 62"/>
                  <a:gd name="T4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44">
                    <a:moveTo>
                      <a:pt x="0" y="0"/>
                    </a:moveTo>
                    <a:lnTo>
                      <a:pt x="10" y="2"/>
                    </a:lnTo>
                    <a:lnTo>
                      <a:pt x="20" y="4"/>
                    </a:lnTo>
                    <a:lnTo>
                      <a:pt x="26" y="8"/>
                    </a:lnTo>
                    <a:lnTo>
                      <a:pt x="36" y="14"/>
                    </a:lnTo>
                    <a:lnTo>
                      <a:pt x="42" y="22"/>
                    </a:lnTo>
                    <a:lnTo>
                      <a:pt x="48" y="26"/>
                    </a:lnTo>
                    <a:lnTo>
                      <a:pt x="56" y="32"/>
                    </a:lnTo>
                    <a:lnTo>
                      <a:pt x="60" y="36"/>
                    </a:lnTo>
                    <a:lnTo>
                      <a:pt x="62" y="40"/>
                    </a:lnTo>
                    <a:lnTo>
                      <a:pt x="56" y="42"/>
                    </a:lnTo>
                    <a:lnTo>
                      <a:pt x="48" y="44"/>
                    </a:lnTo>
                    <a:lnTo>
                      <a:pt x="38" y="40"/>
                    </a:lnTo>
                    <a:lnTo>
                      <a:pt x="38" y="34"/>
                    </a:lnTo>
                    <a:lnTo>
                      <a:pt x="34" y="34"/>
                    </a:lnTo>
                    <a:lnTo>
                      <a:pt x="28" y="28"/>
                    </a:lnTo>
                    <a:lnTo>
                      <a:pt x="24" y="20"/>
                    </a:lnTo>
                    <a:lnTo>
                      <a:pt x="18" y="20"/>
                    </a:lnTo>
                    <a:lnTo>
                      <a:pt x="16" y="16"/>
                    </a:lnTo>
                    <a:lnTo>
                      <a:pt x="12" y="16"/>
                    </a:lnTo>
                    <a:lnTo>
                      <a:pt x="4" y="12"/>
                    </a:lnTo>
                    <a:lnTo>
                      <a:pt x="0" y="8"/>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0" name="Freeform 149">
                <a:extLst>
                  <a:ext uri="{FF2B5EF4-FFF2-40B4-BE49-F238E27FC236}">
                    <a16:creationId xmlns:a16="http://schemas.microsoft.com/office/drawing/2014/main" id="{DDB4ECB6-3E60-9961-1133-F927ABEA8084}"/>
                  </a:ext>
                </a:extLst>
              </p:cNvPr>
              <p:cNvSpPr>
                <a:spLocks/>
              </p:cNvSpPr>
              <p:nvPr/>
            </p:nvSpPr>
            <p:spPr bwMode="auto">
              <a:xfrm>
                <a:off x="1924832" y="2988294"/>
                <a:ext cx="143703" cy="109891"/>
              </a:xfrm>
              <a:custGeom>
                <a:avLst/>
                <a:gdLst>
                  <a:gd name="T0" fmla="*/ 4 w 68"/>
                  <a:gd name="T1" fmla="*/ 0 h 52"/>
                  <a:gd name="T2" fmla="*/ 0 w 68"/>
                  <a:gd name="T3" fmla="*/ 0 h 52"/>
                  <a:gd name="T4" fmla="*/ 0 w 68"/>
                  <a:gd name="T5" fmla="*/ 12 h 52"/>
                  <a:gd name="T6" fmla="*/ 2 w 68"/>
                  <a:gd name="T7" fmla="*/ 16 h 52"/>
                  <a:gd name="T8" fmla="*/ 6 w 68"/>
                  <a:gd name="T9" fmla="*/ 20 h 52"/>
                  <a:gd name="T10" fmla="*/ 14 w 68"/>
                  <a:gd name="T11" fmla="*/ 22 h 52"/>
                  <a:gd name="T12" fmla="*/ 16 w 68"/>
                  <a:gd name="T13" fmla="*/ 24 h 52"/>
                  <a:gd name="T14" fmla="*/ 18 w 68"/>
                  <a:gd name="T15" fmla="*/ 26 h 52"/>
                  <a:gd name="T16" fmla="*/ 20 w 68"/>
                  <a:gd name="T17" fmla="*/ 28 h 52"/>
                  <a:gd name="T18" fmla="*/ 26 w 68"/>
                  <a:gd name="T19" fmla="*/ 28 h 52"/>
                  <a:gd name="T20" fmla="*/ 30 w 68"/>
                  <a:gd name="T21" fmla="*/ 34 h 52"/>
                  <a:gd name="T22" fmla="*/ 34 w 68"/>
                  <a:gd name="T23" fmla="*/ 40 h 52"/>
                  <a:gd name="T24" fmla="*/ 38 w 68"/>
                  <a:gd name="T25" fmla="*/ 42 h 52"/>
                  <a:gd name="T26" fmla="*/ 38 w 68"/>
                  <a:gd name="T27" fmla="*/ 44 h 52"/>
                  <a:gd name="T28" fmla="*/ 40 w 68"/>
                  <a:gd name="T29" fmla="*/ 46 h 52"/>
                  <a:gd name="T30" fmla="*/ 50 w 68"/>
                  <a:gd name="T31" fmla="*/ 52 h 52"/>
                  <a:gd name="T32" fmla="*/ 52 w 68"/>
                  <a:gd name="T33" fmla="*/ 52 h 52"/>
                  <a:gd name="T34" fmla="*/ 52 w 68"/>
                  <a:gd name="T35" fmla="*/ 52 h 52"/>
                  <a:gd name="T36" fmla="*/ 60 w 68"/>
                  <a:gd name="T37" fmla="*/ 50 h 52"/>
                  <a:gd name="T38" fmla="*/ 66 w 68"/>
                  <a:gd name="T39" fmla="*/ 48 h 52"/>
                  <a:gd name="T40" fmla="*/ 68 w 68"/>
                  <a:gd name="T41" fmla="*/ 46 h 52"/>
                  <a:gd name="T42" fmla="*/ 68 w 68"/>
                  <a:gd name="T43" fmla="*/ 42 h 52"/>
                  <a:gd name="T44" fmla="*/ 66 w 68"/>
                  <a:gd name="T45" fmla="*/ 40 h 52"/>
                  <a:gd name="T46" fmla="*/ 64 w 68"/>
                  <a:gd name="T47" fmla="*/ 34 h 52"/>
                  <a:gd name="T48" fmla="*/ 62 w 68"/>
                  <a:gd name="T49" fmla="*/ 32 h 52"/>
                  <a:gd name="T50" fmla="*/ 50 w 68"/>
                  <a:gd name="T51" fmla="*/ 24 h 52"/>
                  <a:gd name="T52" fmla="*/ 42 w 68"/>
                  <a:gd name="T53" fmla="*/ 16 h 52"/>
                  <a:gd name="T54" fmla="*/ 34 w 68"/>
                  <a:gd name="T55" fmla="*/ 8 h 52"/>
                  <a:gd name="T56" fmla="*/ 26 w 68"/>
                  <a:gd name="T57" fmla="*/ 6 h 52"/>
                  <a:gd name="T58" fmla="*/ 16 w 68"/>
                  <a:gd name="T59" fmla="*/ 2 h 52"/>
                  <a:gd name="T60" fmla="*/ 14 w 68"/>
                  <a:gd name="T61" fmla="*/ 2 h 52"/>
                  <a:gd name="T62" fmla="*/ 4 w 68"/>
                  <a:gd name="T63" fmla="*/ 0 h 52"/>
                  <a:gd name="T64" fmla="*/ 4 w 68"/>
                  <a:gd name="T6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52">
                    <a:moveTo>
                      <a:pt x="4" y="0"/>
                    </a:moveTo>
                    <a:lnTo>
                      <a:pt x="4" y="0"/>
                    </a:lnTo>
                    <a:lnTo>
                      <a:pt x="0" y="0"/>
                    </a:lnTo>
                    <a:lnTo>
                      <a:pt x="0" y="0"/>
                    </a:lnTo>
                    <a:lnTo>
                      <a:pt x="0" y="4"/>
                    </a:lnTo>
                    <a:lnTo>
                      <a:pt x="0" y="12"/>
                    </a:lnTo>
                    <a:lnTo>
                      <a:pt x="0" y="12"/>
                    </a:lnTo>
                    <a:lnTo>
                      <a:pt x="2" y="16"/>
                    </a:lnTo>
                    <a:lnTo>
                      <a:pt x="6" y="20"/>
                    </a:lnTo>
                    <a:lnTo>
                      <a:pt x="6" y="20"/>
                    </a:lnTo>
                    <a:lnTo>
                      <a:pt x="6" y="20"/>
                    </a:lnTo>
                    <a:lnTo>
                      <a:pt x="14" y="22"/>
                    </a:lnTo>
                    <a:lnTo>
                      <a:pt x="14" y="22"/>
                    </a:lnTo>
                    <a:lnTo>
                      <a:pt x="16" y="24"/>
                    </a:lnTo>
                    <a:lnTo>
                      <a:pt x="18" y="24"/>
                    </a:lnTo>
                    <a:lnTo>
                      <a:pt x="18" y="26"/>
                    </a:lnTo>
                    <a:lnTo>
                      <a:pt x="18" y="26"/>
                    </a:lnTo>
                    <a:lnTo>
                      <a:pt x="20" y="28"/>
                    </a:lnTo>
                    <a:lnTo>
                      <a:pt x="22" y="28"/>
                    </a:lnTo>
                    <a:lnTo>
                      <a:pt x="26" y="28"/>
                    </a:lnTo>
                    <a:lnTo>
                      <a:pt x="30" y="34"/>
                    </a:lnTo>
                    <a:lnTo>
                      <a:pt x="30" y="34"/>
                    </a:lnTo>
                    <a:lnTo>
                      <a:pt x="30" y="34"/>
                    </a:lnTo>
                    <a:lnTo>
                      <a:pt x="34" y="40"/>
                    </a:lnTo>
                    <a:lnTo>
                      <a:pt x="34" y="40"/>
                    </a:lnTo>
                    <a:lnTo>
                      <a:pt x="38" y="42"/>
                    </a:lnTo>
                    <a:lnTo>
                      <a:pt x="38" y="42"/>
                    </a:lnTo>
                    <a:lnTo>
                      <a:pt x="38" y="44"/>
                    </a:lnTo>
                    <a:lnTo>
                      <a:pt x="38" y="44"/>
                    </a:lnTo>
                    <a:lnTo>
                      <a:pt x="40" y="46"/>
                    </a:lnTo>
                    <a:lnTo>
                      <a:pt x="42" y="48"/>
                    </a:lnTo>
                    <a:lnTo>
                      <a:pt x="50" y="52"/>
                    </a:lnTo>
                    <a:lnTo>
                      <a:pt x="50" y="52"/>
                    </a:lnTo>
                    <a:lnTo>
                      <a:pt x="52" y="52"/>
                    </a:lnTo>
                    <a:lnTo>
                      <a:pt x="52" y="52"/>
                    </a:lnTo>
                    <a:lnTo>
                      <a:pt x="52" y="52"/>
                    </a:lnTo>
                    <a:lnTo>
                      <a:pt x="60" y="50"/>
                    </a:lnTo>
                    <a:lnTo>
                      <a:pt x="60" y="50"/>
                    </a:lnTo>
                    <a:lnTo>
                      <a:pt x="62" y="50"/>
                    </a:lnTo>
                    <a:lnTo>
                      <a:pt x="66" y="48"/>
                    </a:lnTo>
                    <a:lnTo>
                      <a:pt x="66" y="48"/>
                    </a:lnTo>
                    <a:lnTo>
                      <a:pt x="68" y="46"/>
                    </a:lnTo>
                    <a:lnTo>
                      <a:pt x="68" y="46"/>
                    </a:lnTo>
                    <a:lnTo>
                      <a:pt x="68" y="42"/>
                    </a:lnTo>
                    <a:lnTo>
                      <a:pt x="66" y="40"/>
                    </a:lnTo>
                    <a:lnTo>
                      <a:pt x="66" y="40"/>
                    </a:lnTo>
                    <a:lnTo>
                      <a:pt x="66" y="38"/>
                    </a:lnTo>
                    <a:lnTo>
                      <a:pt x="64" y="34"/>
                    </a:lnTo>
                    <a:lnTo>
                      <a:pt x="64" y="34"/>
                    </a:lnTo>
                    <a:lnTo>
                      <a:pt x="62" y="32"/>
                    </a:lnTo>
                    <a:lnTo>
                      <a:pt x="54" y="26"/>
                    </a:lnTo>
                    <a:lnTo>
                      <a:pt x="50" y="24"/>
                    </a:lnTo>
                    <a:lnTo>
                      <a:pt x="42" y="16"/>
                    </a:lnTo>
                    <a:lnTo>
                      <a:pt x="42" y="16"/>
                    </a:lnTo>
                    <a:lnTo>
                      <a:pt x="42" y="14"/>
                    </a:lnTo>
                    <a:lnTo>
                      <a:pt x="34" y="8"/>
                    </a:lnTo>
                    <a:lnTo>
                      <a:pt x="26" y="6"/>
                    </a:lnTo>
                    <a:lnTo>
                      <a:pt x="26" y="6"/>
                    </a:lnTo>
                    <a:lnTo>
                      <a:pt x="26" y="4"/>
                    </a:lnTo>
                    <a:lnTo>
                      <a:pt x="16" y="2"/>
                    </a:lnTo>
                    <a:lnTo>
                      <a:pt x="16" y="2"/>
                    </a:lnTo>
                    <a:lnTo>
                      <a:pt x="14" y="2"/>
                    </a:lnTo>
                    <a:lnTo>
                      <a:pt x="4" y="0"/>
                    </a:lnTo>
                    <a:lnTo>
                      <a:pt x="4"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1" name="Freeform 150">
                <a:extLst>
                  <a:ext uri="{FF2B5EF4-FFF2-40B4-BE49-F238E27FC236}">
                    <a16:creationId xmlns:a16="http://schemas.microsoft.com/office/drawing/2014/main" id="{B751AFFB-9A92-7064-3465-9C690B83355A}"/>
                  </a:ext>
                </a:extLst>
              </p:cNvPr>
              <p:cNvSpPr>
                <a:spLocks/>
              </p:cNvSpPr>
              <p:nvPr/>
            </p:nvSpPr>
            <p:spPr bwMode="auto">
              <a:xfrm>
                <a:off x="758300" y="2041540"/>
                <a:ext cx="1120040" cy="790371"/>
              </a:xfrm>
              <a:custGeom>
                <a:avLst/>
                <a:gdLst>
                  <a:gd name="T0" fmla="*/ 514 w 530"/>
                  <a:gd name="T1" fmla="*/ 356 h 374"/>
                  <a:gd name="T2" fmla="*/ 480 w 530"/>
                  <a:gd name="T3" fmla="*/ 328 h 374"/>
                  <a:gd name="T4" fmla="*/ 452 w 530"/>
                  <a:gd name="T5" fmla="*/ 290 h 374"/>
                  <a:gd name="T6" fmla="*/ 450 w 530"/>
                  <a:gd name="T7" fmla="*/ 306 h 374"/>
                  <a:gd name="T8" fmla="*/ 438 w 530"/>
                  <a:gd name="T9" fmla="*/ 304 h 374"/>
                  <a:gd name="T10" fmla="*/ 388 w 530"/>
                  <a:gd name="T11" fmla="*/ 274 h 374"/>
                  <a:gd name="T12" fmla="*/ 356 w 530"/>
                  <a:gd name="T13" fmla="*/ 270 h 374"/>
                  <a:gd name="T14" fmla="*/ 308 w 530"/>
                  <a:gd name="T15" fmla="*/ 260 h 374"/>
                  <a:gd name="T16" fmla="*/ 282 w 530"/>
                  <a:gd name="T17" fmla="*/ 264 h 374"/>
                  <a:gd name="T18" fmla="*/ 256 w 530"/>
                  <a:gd name="T19" fmla="*/ 270 h 374"/>
                  <a:gd name="T20" fmla="*/ 226 w 530"/>
                  <a:gd name="T21" fmla="*/ 286 h 374"/>
                  <a:gd name="T22" fmla="*/ 228 w 530"/>
                  <a:gd name="T23" fmla="*/ 252 h 374"/>
                  <a:gd name="T24" fmla="*/ 250 w 530"/>
                  <a:gd name="T25" fmla="*/ 240 h 374"/>
                  <a:gd name="T26" fmla="*/ 212 w 530"/>
                  <a:gd name="T27" fmla="*/ 270 h 374"/>
                  <a:gd name="T28" fmla="*/ 202 w 530"/>
                  <a:gd name="T29" fmla="*/ 294 h 374"/>
                  <a:gd name="T30" fmla="*/ 138 w 530"/>
                  <a:gd name="T31" fmla="*/ 336 h 374"/>
                  <a:gd name="T32" fmla="*/ 118 w 530"/>
                  <a:gd name="T33" fmla="*/ 356 h 374"/>
                  <a:gd name="T34" fmla="*/ 94 w 530"/>
                  <a:gd name="T35" fmla="*/ 364 h 374"/>
                  <a:gd name="T36" fmla="*/ 78 w 530"/>
                  <a:gd name="T37" fmla="*/ 372 h 374"/>
                  <a:gd name="T38" fmla="*/ 68 w 530"/>
                  <a:gd name="T39" fmla="*/ 368 h 374"/>
                  <a:gd name="T40" fmla="*/ 100 w 530"/>
                  <a:gd name="T41" fmla="*/ 342 h 374"/>
                  <a:gd name="T42" fmla="*/ 138 w 530"/>
                  <a:gd name="T43" fmla="*/ 318 h 374"/>
                  <a:gd name="T44" fmla="*/ 144 w 530"/>
                  <a:gd name="T45" fmla="*/ 292 h 374"/>
                  <a:gd name="T46" fmla="*/ 126 w 530"/>
                  <a:gd name="T47" fmla="*/ 296 h 374"/>
                  <a:gd name="T48" fmla="*/ 118 w 530"/>
                  <a:gd name="T49" fmla="*/ 298 h 374"/>
                  <a:gd name="T50" fmla="*/ 82 w 530"/>
                  <a:gd name="T51" fmla="*/ 300 h 374"/>
                  <a:gd name="T52" fmla="*/ 76 w 530"/>
                  <a:gd name="T53" fmla="*/ 268 h 374"/>
                  <a:gd name="T54" fmla="*/ 68 w 530"/>
                  <a:gd name="T55" fmla="*/ 272 h 374"/>
                  <a:gd name="T56" fmla="*/ 36 w 530"/>
                  <a:gd name="T57" fmla="*/ 254 h 374"/>
                  <a:gd name="T58" fmla="*/ 36 w 530"/>
                  <a:gd name="T59" fmla="*/ 244 h 374"/>
                  <a:gd name="T60" fmla="*/ 22 w 530"/>
                  <a:gd name="T61" fmla="*/ 234 h 374"/>
                  <a:gd name="T62" fmla="*/ 40 w 530"/>
                  <a:gd name="T63" fmla="*/ 204 h 374"/>
                  <a:gd name="T64" fmla="*/ 72 w 530"/>
                  <a:gd name="T65" fmla="*/ 192 h 374"/>
                  <a:gd name="T66" fmla="*/ 94 w 530"/>
                  <a:gd name="T67" fmla="*/ 162 h 374"/>
                  <a:gd name="T68" fmla="*/ 68 w 530"/>
                  <a:gd name="T69" fmla="*/ 170 h 374"/>
                  <a:gd name="T70" fmla="*/ 18 w 530"/>
                  <a:gd name="T71" fmla="*/ 152 h 374"/>
                  <a:gd name="T72" fmla="*/ 0 w 530"/>
                  <a:gd name="T73" fmla="*/ 140 h 374"/>
                  <a:gd name="T74" fmla="*/ 46 w 530"/>
                  <a:gd name="T75" fmla="*/ 116 h 374"/>
                  <a:gd name="T76" fmla="*/ 58 w 530"/>
                  <a:gd name="T77" fmla="*/ 126 h 374"/>
                  <a:gd name="T78" fmla="*/ 94 w 530"/>
                  <a:gd name="T79" fmla="*/ 122 h 374"/>
                  <a:gd name="T80" fmla="*/ 78 w 530"/>
                  <a:gd name="T81" fmla="*/ 112 h 374"/>
                  <a:gd name="T82" fmla="*/ 60 w 530"/>
                  <a:gd name="T83" fmla="*/ 112 h 374"/>
                  <a:gd name="T84" fmla="*/ 24 w 530"/>
                  <a:gd name="T85" fmla="*/ 84 h 374"/>
                  <a:gd name="T86" fmla="*/ 20 w 530"/>
                  <a:gd name="T87" fmla="*/ 62 h 374"/>
                  <a:gd name="T88" fmla="*/ 78 w 530"/>
                  <a:gd name="T89" fmla="*/ 26 h 374"/>
                  <a:gd name="T90" fmla="*/ 114 w 530"/>
                  <a:gd name="T91" fmla="*/ 18 h 374"/>
                  <a:gd name="T92" fmla="*/ 158 w 530"/>
                  <a:gd name="T93" fmla="*/ 0 h 374"/>
                  <a:gd name="T94" fmla="*/ 168 w 530"/>
                  <a:gd name="T95" fmla="*/ 10 h 374"/>
                  <a:gd name="T96" fmla="*/ 190 w 530"/>
                  <a:gd name="T97" fmla="*/ 12 h 374"/>
                  <a:gd name="T98" fmla="*/ 284 w 530"/>
                  <a:gd name="T99" fmla="*/ 28 h 374"/>
                  <a:gd name="T100" fmla="*/ 356 w 530"/>
                  <a:gd name="T101" fmla="*/ 36 h 374"/>
                  <a:gd name="T102" fmla="*/ 396 w 530"/>
                  <a:gd name="T103" fmla="*/ 256 h 374"/>
                  <a:gd name="T104" fmla="*/ 426 w 530"/>
                  <a:gd name="T105" fmla="*/ 282 h 374"/>
                  <a:gd name="T106" fmla="*/ 450 w 530"/>
                  <a:gd name="T107" fmla="*/ 268 h 374"/>
                  <a:gd name="T108" fmla="*/ 514 w 530"/>
                  <a:gd name="T109" fmla="*/ 338 h 374"/>
                  <a:gd name="T110" fmla="*/ 526 w 530"/>
                  <a:gd name="T111" fmla="*/ 37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0" h="374">
                    <a:moveTo>
                      <a:pt x="512" y="374"/>
                    </a:moveTo>
                    <a:lnTo>
                      <a:pt x="512" y="374"/>
                    </a:lnTo>
                    <a:lnTo>
                      <a:pt x="510" y="374"/>
                    </a:lnTo>
                    <a:lnTo>
                      <a:pt x="510" y="374"/>
                    </a:lnTo>
                    <a:lnTo>
                      <a:pt x="510" y="372"/>
                    </a:lnTo>
                    <a:lnTo>
                      <a:pt x="514" y="362"/>
                    </a:lnTo>
                    <a:lnTo>
                      <a:pt x="514" y="356"/>
                    </a:lnTo>
                    <a:lnTo>
                      <a:pt x="510" y="354"/>
                    </a:lnTo>
                    <a:lnTo>
                      <a:pt x="510" y="354"/>
                    </a:lnTo>
                    <a:lnTo>
                      <a:pt x="510" y="354"/>
                    </a:lnTo>
                    <a:lnTo>
                      <a:pt x="504" y="348"/>
                    </a:lnTo>
                    <a:lnTo>
                      <a:pt x="490" y="334"/>
                    </a:lnTo>
                    <a:lnTo>
                      <a:pt x="480" y="328"/>
                    </a:lnTo>
                    <a:lnTo>
                      <a:pt x="480" y="328"/>
                    </a:lnTo>
                    <a:lnTo>
                      <a:pt x="480" y="326"/>
                    </a:lnTo>
                    <a:lnTo>
                      <a:pt x="478" y="320"/>
                    </a:lnTo>
                    <a:lnTo>
                      <a:pt x="470" y="310"/>
                    </a:lnTo>
                    <a:lnTo>
                      <a:pt x="462" y="304"/>
                    </a:lnTo>
                    <a:lnTo>
                      <a:pt x="458" y="298"/>
                    </a:lnTo>
                    <a:lnTo>
                      <a:pt x="452" y="290"/>
                    </a:lnTo>
                    <a:lnTo>
                      <a:pt x="452" y="290"/>
                    </a:lnTo>
                    <a:lnTo>
                      <a:pt x="456" y="300"/>
                    </a:lnTo>
                    <a:lnTo>
                      <a:pt x="456" y="300"/>
                    </a:lnTo>
                    <a:lnTo>
                      <a:pt x="454" y="302"/>
                    </a:lnTo>
                    <a:lnTo>
                      <a:pt x="452" y="306"/>
                    </a:lnTo>
                    <a:lnTo>
                      <a:pt x="452" y="306"/>
                    </a:lnTo>
                    <a:lnTo>
                      <a:pt x="450" y="306"/>
                    </a:lnTo>
                    <a:lnTo>
                      <a:pt x="450" y="306"/>
                    </a:lnTo>
                    <a:lnTo>
                      <a:pt x="450" y="306"/>
                    </a:lnTo>
                    <a:lnTo>
                      <a:pt x="448" y="306"/>
                    </a:lnTo>
                    <a:lnTo>
                      <a:pt x="442" y="300"/>
                    </a:lnTo>
                    <a:lnTo>
                      <a:pt x="440" y="304"/>
                    </a:lnTo>
                    <a:lnTo>
                      <a:pt x="440" y="304"/>
                    </a:lnTo>
                    <a:lnTo>
                      <a:pt x="438" y="304"/>
                    </a:lnTo>
                    <a:lnTo>
                      <a:pt x="438" y="304"/>
                    </a:lnTo>
                    <a:lnTo>
                      <a:pt x="436" y="304"/>
                    </a:lnTo>
                    <a:lnTo>
                      <a:pt x="426" y="302"/>
                    </a:lnTo>
                    <a:lnTo>
                      <a:pt x="412" y="294"/>
                    </a:lnTo>
                    <a:lnTo>
                      <a:pt x="390" y="282"/>
                    </a:lnTo>
                    <a:lnTo>
                      <a:pt x="390" y="282"/>
                    </a:lnTo>
                    <a:lnTo>
                      <a:pt x="390" y="280"/>
                    </a:lnTo>
                    <a:lnTo>
                      <a:pt x="388" y="274"/>
                    </a:lnTo>
                    <a:lnTo>
                      <a:pt x="380" y="276"/>
                    </a:lnTo>
                    <a:lnTo>
                      <a:pt x="380" y="276"/>
                    </a:lnTo>
                    <a:lnTo>
                      <a:pt x="378" y="276"/>
                    </a:lnTo>
                    <a:lnTo>
                      <a:pt x="378" y="276"/>
                    </a:lnTo>
                    <a:lnTo>
                      <a:pt x="378" y="276"/>
                    </a:lnTo>
                    <a:lnTo>
                      <a:pt x="368" y="270"/>
                    </a:lnTo>
                    <a:lnTo>
                      <a:pt x="356" y="270"/>
                    </a:lnTo>
                    <a:lnTo>
                      <a:pt x="328" y="270"/>
                    </a:lnTo>
                    <a:lnTo>
                      <a:pt x="328" y="270"/>
                    </a:lnTo>
                    <a:lnTo>
                      <a:pt x="326" y="268"/>
                    </a:lnTo>
                    <a:lnTo>
                      <a:pt x="322" y="262"/>
                    </a:lnTo>
                    <a:lnTo>
                      <a:pt x="310" y="260"/>
                    </a:lnTo>
                    <a:lnTo>
                      <a:pt x="310" y="260"/>
                    </a:lnTo>
                    <a:lnTo>
                      <a:pt x="308" y="260"/>
                    </a:lnTo>
                    <a:lnTo>
                      <a:pt x="304" y="254"/>
                    </a:lnTo>
                    <a:lnTo>
                      <a:pt x="294" y="250"/>
                    </a:lnTo>
                    <a:lnTo>
                      <a:pt x="282" y="248"/>
                    </a:lnTo>
                    <a:lnTo>
                      <a:pt x="274" y="248"/>
                    </a:lnTo>
                    <a:lnTo>
                      <a:pt x="274" y="252"/>
                    </a:lnTo>
                    <a:lnTo>
                      <a:pt x="278" y="258"/>
                    </a:lnTo>
                    <a:lnTo>
                      <a:pt x="282" y="264"/>
                    </a:lnTo>
                    <a:lnTo>
                      <a:pt x="282" y="264"/>
                    </a:lnTo>
                    <a:lnTo>
                      <a:pt x="280" y="268"/>
                    </a:lnTo>
                    <a:lnTo>
                      <a:pt x="278" y="268"/>
                    </a:lnTo>
                    <a:lnTo>
                      <a:pt x="278" y="268"/>
                    </a:lnTo>
                    <a:lnTo>
                      <a:pt x="276" y="270"/>
                    </a:lnTo>
                    <a:lnTo>
                      <a:pt x="262" y="270"/>
                    </a:lnTo>
                    <a:lnTo>
                      <a:pt x="256" y="270"/>
                    </a:lnTo>
                    <a:lnTo>
                      <a:pt x="250" y="276"/>
                    </a:lnTo>
                    <a:lnTo>
                      <a:pt x="240" y="284"/>
                    </a:lnTo>
                    <a:lnTo>
                      <a:pt x="228" y="286"/>
                    </a:lnTo>
                    <a:lnTo>
                      <a:pt x="228" y="286"/>
                    </a:lnTo>
                    <a:lnTo>
                      <a:pt x="228" y="288"/>
                    </a:lnTo>
                    <a:lnTo>
                      <a:pt x="228" y="288"/>
                    </a:lnTo>
                    <a:lnTo>
                      <a:pt x="226" y="286"/>
                    </a:lnTo>
                    <a:lnTo>
                      <a:pt x="222" y="280"/>
                    </a:lnTo>
                    <a:lnTo>
                      <a:pt x="222" y="280"/>
                    </a:lnTo>
                    <a:lnTo>
                      <a:pt x="222" y="278"/>
                    </a:lnTo>
                    <a:lnTo>
                      <a:pt x="222" y="268"/>
                    </a:lnTo>
                    <a:lnTo>
                      <a:pt x="226" y="260"/>
                    </a:lnTo>
                    <a:lnTo>
                      <a:pt x="228" y="252"/>
                    </a:lnTo>
                    <a:lnTo>
                      <a:pt x="228" y="252"/>
                    </a:lnTo>
                    <a:lnTo>
                      <a:pt x="228" y="252"/>
                    </a:lnTo>
                    <a:lnTo>
                      <a:pt x="232" y="248"/>
                    </a:lnTo>
                    <a:lnTo>
                      <a:pt x="232" y="248"/>
                    </a:lnTo>
                    <a:lnTo>
                      <a:pt x="234" y="248"/>
                    </a:lnTo>
                    <a:lnTo>
                      <a:pt x="240" y="246"/>
                    </a:lnTo>
                    <a:lnTo>
                      <a:pt x="248" y="244"/>
                    </a:lnTo>
                    <a:lnTo>
                      <a:pt x="250" y="240"/>
                    </a:lnTo>
                    <a:lnTo>
                      <a:pt x="246" y="242"/>
                    </a:lnTo>
                    <a:lnTo>
                      <a:pt x="236" y="244"/>
                    </a:lnTo>
                    <a:lnTo>
                      <a:pt x="218" y="256"/>
                    </a:lnTo>
                    <a:lnTo>
                      <a:pt x="212" y="262"/>
                    </a:lnTo>
                    <a:lnTo>
                      <a:pt x="212" y="268"/>
                    </a:lnTo>
                    <a:lnTo>
                      <a:pt x="212" y="268"/>
                    </a:lnTo>
                    <a:lnTo>
                      <a:pt x="212" y="270"/>
                    </a:lnTo>
                    <a:lnTo>
                      <a:pt x="206" y="276"/>
                    </a:lnTo>
                    <a:lnTo>
                      <a:pt x="206" y="276"/>
                    </a:lnTo>
                    <a:lnTo>
                      <a:pt x="206" y="276"/>
                    </a:lnTo>
                    <a:lnTo>
                      <a:pt x="198" y="278"/>
                    </a:lnTo>
                    <a:lnTo>
                      <a:pt x="196" y="284"/>
                    </a:lnTo>
                    <a:lnTo>
                      <a:pt x="200" y="290"/>
                    </a:lnTo>
                    <a:lnTo>
                      <a:pt x="202" y="294"/>
                    </a:lnTo>
                    <a:lnTo>
                      <a:pt x="202" y="294"/>
                    </a:lnTo>
                    <a:lnTo>
                      <a:pt x="202" y="296"/>
                    </a:lnTo>
                    <a:lnTo>
                      <a:pt x="196" y="300"/>
                    </a:lnTo>
                    <a:lnTo>
                      <a:pt x="188" y="308"/>
                    </a:lnTo>
                    <a:lnTo>
                      <a:pt x="176" y="316"/>
                    </a:lnTo>
                    <a:lnTo>
                      <a:pt x="158" y="326"/>
                    </a:lnTo>
                    <a:lnTo>
                      <a:pt x="138" y="336"/>
                    </a:lnTo>
                    <a:lnTo>
                      <a:pt x="134" y="342"/>
                    </a:lnTo>
                    <a:lnTo>
                      <a:pt x="132" y="346"/>
                    </a:lnTo>
                    <a:lnTo>
                      <a:pt x="132" y="346"/>
                    </a:lnTo>
                    <a:lnTo>
                      <a:pt x="132" y="348"/>
                    </a:lnTo>
                    <a:lnTo>
                      <a:pt x="122" y="352"/>
                    </a:lnTo>
                    <a:lnTo>
                      <a:pt x="118" y="356"/>
                    </a:lnTo>
                    <a:lnTo>
                      <a:pt x="118" y="356"/>
                    </a:lnTo>
                    <a:lnTo>
                      <a:pt x="116" y="356"/>
                    </a:lnTo>
                    <a:lnTo>
                      <a:pt x="106" y="356"/>
                    </a:lnTo>
                    <a:lnTo>
                      <a:pt x="102" y="360"/>
                    </a:lnTo>
                    <a:lnTo>
                      <a:pt x="94" y="364"/>
                    </a:lnTo>
                    <a:lnTo>
                      <a:pt x="94" y="364"/>
                    </a:lnTo>
                    <a:lnTo>
                      <a:pt x="94" y="364"/>
                    </a:lnTo>
                    <a:lnTo>
                      <a:pt x="94" y="364"/>
                    </a:lnTo>
                    <a:lnTo>
                      <a:pt x="92" y="364"/>
                    </a:lnTo>
                    <a:lnTo>
                      <a:pt x="88" y="360"/>
                    </a:lnTo>
                    <a:lnTo>
                      <a:pt x="86" y="362"/>
                    </a:lnTo>
                    <a:lnTo>
                      <a:pt x="84" y="368"/>
                    </a:lnTo>
                    <a:lnTo>
                      <a:pt x="84" y="368"/>
                    </a:lnTo>
                    <a:lnTo>
                      <a:pt x="82" y="368"/>
                    </a:lnTo>
                    <a:lnTo>
                      <a:pt x="78" y="372"/>
                    </a:lnTo>
                    <a:lnTo>
                      <a:pt x="78" y="372"/>
                    </a:lnTo>
                    <a:lnTo>
                      <a:pt x="76" y="372"/>
                    </a:lnTo>
                    <a:lnTo>
                      <a:pt x="76" y="372"/>
                    </a:lnTo>
                    <a:lnTo>
                      <a:pt x="76" y="372"/>
                    </a:lnTo>
                    <a:lnTo>
                      <a:pt x="68" y="372"/>
                    </a:lnTo>
                    <a:lnTo>
                      <a:pt x="68" y="372"/>
                    </a:lnTo>
                    <a:lnTo>
                      <a:pt x="68" y="368"/>
                    </a:lnTo>
                    <a:lnTo>
                      <a:pt x="68" y="362"/>
                    </a:lnTo>
                    <a:lnTo>
                      <a:pt x="74" y="354"/>
                    </a:lnTo>
                    <a:lnTo>
                      <a:pt x="80" y="350"/>
                    </a:lnTo>
                    <a:lnTo>
                      <a:pt x="90" y="348"/>
                    </a:lnTo>
                    <a:lnTo>
                      <a:pt x="98" y="348"/>
                    </a:lnTo>
                    <a:lnTo>
                      <a:pt x="100" y="342"/>
                    </a:lnTo>
                    <a:lnTo>
                      <a:pt x="100" y="342"/>
                    </a:lnTo>
                    <a:lnTo>
                      <a:pt x="102" y="342"/>
                    </a:lnTo>
                    <a:lnTo>
                      <a:pt x="110" y="338"/>
                    </a:lnTo>
                    <a:lnTo>
                      <a:pt x="124" y="328"/>
                    </a:lnTo>
                    <a:lnTo>
                      <a:pt x="134" y="320"/>
                    </a:lnTo>
                    <a:lnTo>
                      <a:pt x="134" y="320"/>
                    </a:lnTo>
                    <a:lnTo>
                      <a:pt x="134" y="318"/>
                    </a:lnTo>
                    <a:lnTo>
                      <a:pt x="138" y="318"/>
                    </a:lnTo>
                    <a:lnTo>
                      <a:pt x="142" y="308"/>
                    </a:lnTo>
                    <a:lnTo>
                      <a:pt x="142" y="300"/>
                    </a:lnTo>
                    <a:lnTo>
                      <a:pt x="142" y="300"/>
                    </a:lnTo>
                    <a:lnTo>
                      <a:pt x="142" y="298"/>
                    </a:lnTo>
                    <a:lnTo>
                      <a:pt x="148" y="294"/>
                    </a:lnTo>
                    <a:lnTo>
                      <a:pt x="150" y="292"/>
                    </a:lnTo>
                    <a:lnTo>
                      <a:pt x="144" y="292"/>
                    </a:lnTo>
                    <a:lnTo>
                      <a:pt x="134" y="298"/>
                    </a:lnTo>
                    <a:lnTo>
                      <a:pt x="134" y="298"/>
                    </a:lnTo>
                    <a:lnTo>
                      <a:pt x="132" y="298"/>
                    </a:lnTo>
                    <a:lnTo>
                      <a:pt x="132" y="298"/>
                    </a:lnTo>
                    <a:lnTo>
                      <a:pt x="132" y="298"/>
                    </a:lnTo>
                    <a:lnTo>
                      <a:pt x="128" y="294"/>
                    </a:lnTo>
                    <a:lnTo>
                      <a:pt x="126" y="296"/>
                    </a:lnTo>
                    <a:lnTo>
                      <a:pt x="126" y="296"/>
                    </a:lnTo>
                    <a:lnTo>
                      <a:pt x="124" y="298"/>
                    </a:lnTo>
                    <a:lnTo>
                      <a:pt x="122" y="300"/>
                    </a:lnTo>
                    <a:lnTo>
                      <a:pt x="122" y="300"/>
                    </a:lnTo>
                    <a:lnTo>
                      <a:pt x="120" y="300"/>
                    </a:lnTo>
                    <a:lnTo>
                      <a:pt x="120" y="300"/>
                    </a:lnTo>
                    <a:lnTo>
                      <a:pt x="118" y="298"/>
                    </a:lnTo>
                    <a:lnTo>
                      <a:pt x="112" y="292"/>
                    </a:lnTo>
                    <a:lnTo>
                      <a:pt x="100" y="290"/>
                    </a:lnTo>
                    <a:lnTo>
                      <a:pt x="92" y="298"/>
                    </a:lnTo>
                    <a:lnTo>
                      <a:pt x="92" y="298"/>
                    </a:lnTo>
                    <a:lnTo>
                      <a:pt x="90" y="298"/>
                    </a:lnTo>
                    <a:lnTo>
                      <a:pt x="82" y="300"/>
                    </a:lnTo>
                    <a:lnTo>
                      <a:pt x="82" y="300"/>
                    </a:lnTo>
                    <a:lnTo>
                      <a:pt x="82" y="300"/>
                    </a:lnTo>
                    <a:lnTo>
                      <a:pt x="82" y="300"/>
                    </a:lnTo>
                    <a:lnTo>
                      <a:pt x="80" y="300"/>
                    </a:lnTo>
                    <a:lnTo>
                      <a:pt x="80" y="300"/>
                    </a:lnTo>
                    <a:lnTo>
                      <a:pt x="80" y="298"/>
                    </a:lnTo>
                    <a:lnTo>
                      <a:pt x="78" y="274"/>
                    </a:lnTo>
                    <a:lnTo>
                      <a:pt x="76" y="268"/>
                    </a:lnTo>
                    <a:lnTo>
                      <a:pt x="76" y="260"/>
                    </a:lnTo>
                    <a:lnTo>
                      <a:pt x="74" y="260"/>
                    </a:lnTo>
                    <a:lnTo>
                      <a:pt x="72" y="268"/>
                    </a:lnTo>
                    <a:lnTo>
                      <a:pt x="72" y="268"/>
                    </a:lnTo>
                    <a:lnTo>
                      <a:pt x="72" y="268"/>
                    </a:lnTo>
                    <a:lnTo>
                      <a:pt x="68" y="272"/>
                    </a:lnTo>
                    <a:lnTo>
                      <a:pt x="68" y="272"/>
                    </a:lnTo>
                    <a:lnTo>
                      <a:pt x="68" y="272"/>
                    </a:lnTo>
                    <a:lnTo>
                      <a:pt x="52" y="272"/>
                    </a:lnTo>
                    <a:lnTo>
                      <a:pt x="52" y="272"/>
                    </a:lnTo>
                    <a:lnTo>
                      <a:pt x="50" y="272"/>
                    </a:lnTo>
                    <a:lnTo>
                      <a:pt x="42" y="264"/>
                    </a:lnTo>
                    <a:lnTo>
                      <a:pt x="36" y="254"/>
                    </a:lnTo>
                    <a:lnTo>
                      <a:pt x="36" y="254"/>
                    </a:lnTo>
                    <a:lnTo>
                      <a:pt x="36" y="252"/>
                    </a:lnTo>
                    <a:lnTo>
                      <a:pt x="36" y="246"/>
                    </a:lnTo>
                    <a:lnTo>
                      <a:pt x="36" y="246"/>
                    </a:lnTo>
                    <a:lnTo>
                      <a:pt x="38" y="246"/>
                    </a:lnTo>
                    <a:lnTo>
                      <a:pt x="36" y="244"/>
                    </a:lnTo>
                    <a:lnTo>
                      <a:pt x="36" y="244"/>
                    </a:lnTo>
                    <a:lnTo>
                      <a:pt x="36" y="244"/>
                    </a:lnTo>
                    <a:lnTo>
                      <a:pt x="36" y="244"/>
                    </a:lnTo>
                    <a:lnTo>
                      <a:pt x="34" y="244"/>
                    </a:lnTo>
                    <a:lnTo>
                      <a:pt x="34" y="244"/>
                    </a:lnTo>
                    <a:lnTo>
                      <a:pt x="34" y="244"/>
                    </a:lnTo>
                    <a:lnTo>
                      <a:pt x="34" y="244"/>
                    </a:lnTo>
                    <a:lnTo>
                      <a:pt x="32" y="244"/>
                    </a:lnTo>
                    <a:lnTo>
                      <a:pt x="22" y="234"/>
                    </a:lnTo>
                    <a:lnTo>
                      <a:pt x="22" y="234"/>
                    </a:lnTo>
                    <a:lnTo>
                      <a:pt x="22" y="232"/>
                    </a:lnTo>
                    <a:lnTo>
                      <a:pt x="26" y="222"/>
                    </a:lnTo>
                    <a:lnTo>
                      <a:pt x="30" y="218"/>
                    </a:lnTo>
                    <a:lnTo>
                      <a:pt x="40" y="210"/>
                    </a:lnTo>
                    <a:lnTo>
                      <a:pt x="40" y="204"/>
                    </a:lnTo>
                    <a:lnTo>
                      <a:pt x="40" y="204"/>
                    </a:lnTo>
                    <a:lnTo>
                      <a:pt x="40" y="204"/>
                    </a:lnTo>
                    <a:lnTo>
                      <a:pt x="44" y="198"/>
                    </a:lnTo>
                    <a:lnTo>
                      <a:pt x="44" y="198"/>
                    </a:lnTo>
                    <a:lnTo>
                      <a:pt x="46" y="198"/>
                    </a:lnTo>
                    <a:lnTo>
                      <a:pt x="54" y="198"/>
                    </a:lnTo>
                    <a:lnTo>
                      <a:pt x="64" y="198"/>
                    </a:lnTo>
                    <a:lnTo>
                      <a:pt x="72" y="192"/>
                    </a:lnTo>
                    <a:lnTo>
                      <a:pt x="78" y="188"/>
                    </a:lnTo>
                    <a:lnTo>
                      <a:pt x="96" y="186"/>
                    </a:lnTo>
                    <a:lnTo>
                      <a:pt x="96" y="176"/>
                    </a:lnTo>
                    <a:lnTo>
                      <a:pt x="90" y="168"/>
                    </a:lnTo>
                    <a:lnTo>
                      <a:pt x="90" y="168"/>
                    </a:lnTo>
                    <a:lnTo>
                      <a:pt x="90" y="166"/>
                    </a:lnTo>
                    <a:lnTo>
                      <a:pt x="94" y="162"/>
                    </a:lnTo>
                    <a:lnTo>
                      <a:pt x="92" y="160"/>
                    </a:lnTo>
                    <a:lnTo>
                      <a:pt x="86" y="160"/>
                    </a:lnTo>
                    <a:lnTo>
                      <a:pt x="80" y="164"/>
                    </a:lnTo>
                    <a:lnTo>
                      <a:pt x="70" y="170"/>
                    </a:lnTo>
                    <a:lnTo>
                      <a:pt x="70" y="170"/>
                    </a:lnTo>
                    <a:lnTo>
                      <a:pt x="68" y="170"/>
                    </a:lnTo>
                    <a:lnTo>
                      <a:pt x="68" y="170"/>
                    </a:lnTo>
                    <a:lnTo>
                      <a:pt x="22" y="168"/>
                    </a:lnTo>
                    <a:lnTo>
                      <a:pt x="22" y="168"/>
                    </a:lnTo>
                    <a:lnTo>
                      <a:pt x="20" y="168"/>
                    </a:lnTo>
                    <a:lnTo>
                      <a:pt x="12" y="162"/>
                    </a:lnTo>
                    <a:lnTo>
                      <a:pt x="12" y="162"/>
                    </a:lnTo>
                    <a:lnTo>
                      <a:pt x="12" y="158"/>
                    </a:lnTo>
                    <a:lnTo>
                      <a:pt x="18" y="152"/>
                    </a:lnTo>
                    <a:lnTo>
                      <a:pt x="18" y="152"/>
                    </a:lnTo>
                    <a:lnTo>
                      <a:pt x="6" y="152"/>
                    </a:lnTo>
                    <a:lnTo>
                      <a:pt x="6" y="152"/>
                    </a:lnTo>
                    <a:lnTo>
                      <a:pt x="4" y="150"/>
                    </a:lnTo>
                    <a:lnTo>
                      <a:pt x="0" y="142"/>
                    </a:lnTo>
                    <a:lnTo>
                      <a:pt x="0" y="142"/>
                    </a:lnTo>
                    <a:lnTo>
                      <a:pt x="0" y="140"/>
                    </a:lnTo>
                    <a:lnTo>
                      <a:pt x="10" y="134"/>
                    </a:lnTo>
                    <a:lnTo>
                      <a:pt x="20" y="126"/>
                    </a:lnTo>
                    <a:lnTo>
                      <a:pt x="20" y="126"/>
                    </a:lnTo>
                    <a:lnTo>
                      <a:pt x="20" y="126"/>
                    </a:lnTo>
                    <a:lnTo>
                      <a:pt x="32" y="122"/>
                    </a:lnTo>
                    <a:lnTo>
                      <a:pt x="46" y="116"/>
                    </a:lnTo>
                    <a:lnTo>
                      <a:pt x="46" y="116"/>
                    </a:lnTo>
                    <a:lnTo>
                      <a:pt x="48" y="116"/>
                    </a:lnTo>
                    <a:lnTo>
                      <a:pt x="48" y="116"/>
                    </a:lnTo>
                    <a:lnTo>
                      <a:pt x="48" y="116"/>
                    </a:lnTo>
                    <a:lnTo>
                      <a:pt x="56" y="118"/>
                    </a:lnTo>
                    <a:lnTo>
                      <a:pt x="56" y="118"/>
                    </a:lnTo>
                    <a:lnTo>
                      <a:pt x="56" y="120"/>
                    </a:lnTo>
                    <a:lnTo>
                      <a:pt x="58" y="126"/>
                    </a:lnTo>
                    <a:lnTo>
                      <a:pt x="66" y="130"/>
                    </a:lnTo>
                    <a:lnTo>
                      <a:pt x="80" y="130"/>
                    </a:lnTo>
                    <a:lnTo>
                      <a:pt x="90" y="128"/>
                    </a:lnTo>
                    <a:lnTo>
                      <a:pt x="102" y="122"/>
                    </a:lnTo>
                    <a:lnTo>
                      <a:pt x="102" y="120"/>
                    </a:lnTo>
                    <a:lnTo>
                      <a:pt x="98" y="120"/>
                    </a:lnTo>
                    <a:lnTo>
                      <a:pt x="94" y="122"/>
                    </a:lnTo>
                    <a:lnTo>
                      <a:pt x="94" y="122"/>
                    </a:lnTo>
                    <a:lnTo>
                      <a:pt x="92" y="122"/>
                    </a:lnTo>
                    <a:lnTo>
                      <a:pt x="92" y="122"/>
                    </a:lnTo>
                    <a:lnTo>
                      <a:pt x="80" y="120"/>
                    </a:lnTo>
                    <a:lnTo>
                      <a:pt x="80" y="120"/>
                    </a:lnTo>
                    <a:lnTo>
                      <a:pt x="78" y="118"/>
                    </a:lnTo>
                    <a:lnTo>
                      <a:pt x="78" y="112"/>
                    </a:lnTo>
                    <a:lnTo>
                      <a:pt x="78" y="112"/>
                    </a:lnTo>
                    <a:lnTo>
                      <a:pt x="78" y="110"/>
                    </a:lnTo>
                    <a:lnTo>
                      <a:pt x="80" y="110"/>
                    </a:lnTo>
                    <a:lnTo>
                      <a:pt x="76" y="108"/>
                    </a:lnTo>
                    <a:lnTo>
                      <a:pt x="60" y="112"/>
                    </a:lnTo>
                    <a:lnTo>
                      <a:pt x="60" y="112"/>
                    </a:lnTo>
                    <a:lnTo>
                      <a:pt x="60" y="112"/>
                    </a:lnTo>
                    <a:lnTo>
                      <a:pt x="60" y="112"/>
                    </a:lnTo>
                    <a:lnTo>
                      <a:pt x="58" y="110"/>
                    </a:lnTo>
                    <a:lnTo>
                      <a:pt x="54" y="100"/>
                    </a:lnTo>
                    <a:lnTo>
                      <a:pt x="44" y="94"/>
                    </a:lnTo>
                    <a:lnTo>
                      <a:pt x="40" y="88"/>
                    </a:lnTo>
                    <a:lnTo>
                      <a:pt x="34" y="84"/>
                    </a:lnTo>
                    <a:lnTo>
                      <a:pt x="24" y="84"/>
                    </a:lnTo>
                    <a:lnTo>
                      <a:pt x="24" y="84"/>
                    </a:lnTo>
                    <a:lnTo>
                      <a:pt x="24" y="84"/>
                    </a:lnTo>
                    <a:lnTo>
                      <a:pt x="18" y="76"/>
                    </a:lnTo>
                    <a:lnTo>
                      <a:pt x="18" y="76"/>
                    </a:lnTo>
                    <a:lnTo>
                      <a:pt x="18" y="76"/>
                    </a:lnTo>
                    <a:lnTo>
                      <a:pt x="20" y="62"/>
                    </a:lnTo>
                    <a:lnTo>
                      <a:pt x="20" y="62"/>
                    </a:lnTo>
                    <a:lnTo>
                      <a:pt x="20" y="62"/>
                    </a:lnTo>
                    <a:lnTo>
                      <a:pt x="52" y="58"/>
                    </a:lnTo>
                    <a:lnTo>
                      <a:pt x="62" y="50"/>
                    </a:lnTo>
                    <a:lnTo>
                      <a:pt x="66" y="40"/>
                    </a:lnTo>
                    <a:lnTo>
                      <a:pt x="66" y="40"/>
                    </a:lnTo>
                    <a:lnTo>
                      <a:pt x="66" y="38"/>
                    </a:lnTo>
                    <a:lnTo>
                      <a:pt x="78" y="26"/>
                    </a:lnTo>
                    <a:lnTo>
                      <a:pt x="78" y="26"/>
                    </a:lnTo>
                    <a:lnTo>
                      <a:pt x="80" y="26"/>
                    </a:lnTo>
                    <a:lnTo>
                      <a:pt x="94" y="26"/>
                    </a:lnTo>
                    <a:lnTo>
                      <a:pt x="108" y="18"/>
                    </a:lnTo>
                    <a:lnTo>
                      <a:pt x="108" y="18"/>
                    </a:lnTo>
                    <a:lnTo>
                      <a:pt x="108" y="18"/>
                    </a:lnTo>
                    <a:lnTo>
                      <a:pt x="114" y="18"/>
                    </a:lnTo>
                    <a:lnTo>
                      <a:pt x="116" y="12"/>
                    </a:lnTo>
                    <a:lnTo>
                      <a:pt x="116" y="12"/>
                    </a:lnTo>
                    <a:lnTo>
                      <a:pt x="118" y="12"/>
                    </a:lnTo>
                    <a:lnTo>
                      <a:pt x="140" y="10"/>
                    </a:lnTo>
                    <a:lnTo>
                      <a:pt x="156" y="0"/>
                    </a:lnTo>
                    <a:lnTo>
                      <a:pt x="156" y="0"/>
                    </a:lnTo>
                    <a:lnTo>
                      <a:pt x="158" y="0"/>
                    </a:lnTo>
                    <a:lnTo>
                      <a:pt x="158" y="0"/>
                    </a:lnTo>
                    <a:lnTo>
                      <a:pt x="170" y="2"/>
                    </a:lnTo>
                    <a:lnTo>
                      <a:pt x="170" y="2"/>
                    </a:lnTo>
                    <a:lnTo>
                      <a:pt x="172" y="4"/>
                    </a:lnTo>
                    <a:lnTo>
                      <a:pt x="172" y="4"/>
                    </a:lnTo>
                    <a:lnTo>
                      <a:pt x="172" y="6"/>
                    </a:lnTo>
                    <a:lnTo>
                      <a:pt x="168" y="10"/>
                    </a:lnTo>
                    <a:lnTo>
                      <a:pt x="170" y="12"/>
                    </a:lnTo>
                    <a:lnTo>
                      <a:pt x="182" y="8"/>
                    </a:lnTo>
                    <a:lnTo>
                      <a:pt x="182" y="8"/>
                    </a:lnTo>
                    <a:lnTo>
                      <a:pt x="182" y="8"/>
                    </a:lnTo>
                    <a:lnTo>
                      <a:pt x="182" y="8"/>
                    </a:lnTo>
                    <a:lnTo>
                      <a:pt x="184" y="8"/>
                    </a:lnTo>
                    <a:lnTo>
                      <a:pt x="190" y="12"/>
                    </a:lnTo>
                    <a:lnTo>
                      <a:pt x="218" y="14"/>
                    </a:lnTo>
                    <a:lnTo>
                      <a:pt x="218" y="14"/>
                    </a:lnTo>
                    <a:lnTo>
                      <a:pt x="220" y="16"/>
                    </a:lnTo>
                    <a:lnTo>
                      <a:pt x="220" y="20"/>
                    </a:lnTo>
                    <a:lnTo>
                      <a:pt x="240" y="22"/>
                    </a:lnTo>
                    <a:lnTo>
                      <a:pt x="264" y="22"/>
                    </a:lnTo>
                    <a:lnTo>
                      <a:pt x="284" y="28"/>
                    </a:lnTo>
                    <a:lnTo>
                      <a:pt x="306" y="32"/>
                    </a:lnTo>
                    <a:lnTo>
                      <a:pt x="324" y="36"/>
                    </a:lnTo>
                    <a:lnTo>
                      <a:pt x="324" y="36"/>
                    </a:lnTo>
                    <a:lnTo>
                      <a:pt x="350" y="32"/>
                    </a:lnTo>
                    <a:lnTo>
                      <a:pt x="350" y="32"/>
                    </a:lnTo>
                    <a:lnTo>
                      <a:pt x="352" y="32"/>
                    </a:lnTo>
                    <a:lnTo>
                      <a:pt x="356" y="36"/>
                    </a:lnTo>
                    <a:lnTo>
                      <a:pt x="374" y="44"/>
                    </a:lnTo>
                    <a:lnTo>
                      <a:pt x="374" y="44"/>
                    </a:lnTo>
                    <a:lnTo>
                      <a:pt x="376" y="46"/>
                    </a:lnTo>
                    <a:lnTo>
                      <a:pt x="376" y="258"/>
                    </a:lnTo>
                    <a:lnTo>
                      <a:pt x="382" y="262"/>
                    </a:lnTo>
                    <a:lnTo>
                      <a:pt x="388" y="258"/>
                    </a:lnTo>
                    <a:lnTo>
                      <a:pt x="396" y="256"/>
                    </a:lnTo>
                    <a:lnTo>
                      <a:pt x="396" y="256"/>
                    </a:lnTo>
                    <a:lnTo>
                      <a:pt x="396" y="256"/>
                    </a:lnTo>
                    <a:lnTo>
                      <a:pt x="396" y="256"/>
                    </a:lnTo>
                    <a:lnTo>
                      <a:pt x="398" y="256"/>
                    </a:lnTo>
                    <a:lnTo>
                      <a:pt x="406" y="266"/>
                    </a:lnTo>
                    <a:lnTo>
                      <a:pt x="418" y="276"/>
                    </a:lnTo>
                    <a:lnTo>
                      <a:pt x="426" y="282"/>
                    </a:lnTo>
                    <a:lnTo>
                      <a:pt x="432" y="282"/>
                    </a:lnTo>
                    <a:lnTo>
                      <a:pt x="434" y="278"/>
                    </a:lnTo>
                    <a:lnTo>
                      <a:pt x="434" y="278"/>
                    </a:lnTo>
                    <a:lnTo>
                      <a:pt x="434" y="276"/>
                    </a:lnTo>
                    <a:lnTo>
                      <a:pt x="442" y="272"/>
                    </a:lnTo>
                    <a:lnTo>
                      <a:pt x="450" y="268"/>
                    </a:lnTo>
                    <a:lnTo>
                      <a:pt x="450" y="268"/>
                    </a:lnTo>
                    <a:lnTo>
                      <a:pt x="452" y="268"/>
                    </a:lnTo>
                    <a:lnTo>
                      <a:pt x="452" y="268"/>
                    </a:lnTo>
                    <a:lnTo>
                      <a:pt x="452" y="270"/>
                    </a:lnTo>
                    <a:lnTo>
                      <a:pt x="486" y="304"/>
                    </a:lnTo>
                    <a:lnTo>
                      <a:pt x="496" y="322"/>
                    </a:lnTo>
                    <a:lnTo>
                      <a:pt x="504" y="332"/>
                    </a:lnTo>
                    <a:lnTo>
                      <a:pt x="514" y="338"/>
                    </a:lnTo>
                    <a:lnTo>
                      <a:pt x="526" y="346"/>
                    </a:lnTo>
                    <a:lnTo>
                      <a:pt x="526" y="346"/>
                    </a:lnTo>
                    <a:lnTo>
                      <a:pt x="528" y="348"/>
                    </a:lnTo>
                    <a:lnTo>
                      <a:pt x="530" y="354"/>
                    </a:lnTo>
                    <a:lnTo>
                      <a:pt x="530" y="354"/>
                    </a:lnTo>
                    <a:lnTo>
                      <a:pt x="530" y="356"/>
                    </a:lnTo>
                    <a:lnTo>
                      <a:pt x="526" y="370"/>
                    </a:lnTo>
                    <a:lnTo>
                      <a:pt x="526" y="370"/>
                    </a:lnTo>
                    <a:lnTo>
                      <a:pt x="524" y="372"/>
                    </a:lnTo>
                    <a:lnTo>
                      <a:pt x="512" y="374"/>
                    </a:lnTo>
                    <a:lnTo>
                      <a:pt x="512" y="374"/>
                    </a:lnTo>
                    <a:lnTo>
                      <a:pt x="512" y="374"/>
                    </a:lnTo>
                    <a:lnTo>
                      <a:pt x="512" y="37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2" name="Freeform 151">
                <a:extLst>
                  <a:ext uri="{FF2B5EF4-FFF2-40B4-BE49-F238E27FC236}">
                    <a16:creationId xmlns:a16="http://schemas.microsoft.com/office/drawing/2014/main" id="{8392A994-0906-1A64-2926-3A330A33A3FA}"/>
                  </a:ext>
                </a:extLst>
              </p:cNvPr>
              <p:cNvSpPr>
                <a:spLocks noEditPoints="1"/>
              </p:cNvSpPr>
              <p:nvPr/>
            </p:nvSpPr>
            <p:spPr bwMode="auto">
              <a:xfrm>
                <a:off x="754073" y="2037313"/>
                <a:ext cx="1128493" cy="798824"/>
              </a:xfrm>
              <a:custGeom>
                <a:avLst/>
                <a:gdLst>
                  <a:gd name="T0" fmla="*/ 286 w 534"/>
                  <a:gd name="T1" fmla="*/ 32 h 378"/>
                  <a:gd name="T2" fmla="*/ 420 w 534"/>
                  <a:gd name="T3" fmla="*/ 280 h 378"/>
                  <a:gd name="T4" fmla="*/ 516 w 534"/>
                  <a:gd name="T5" fmla="*/ 342 h 378"/>
                  <a:gd name="T6" fmla="*/ 484 w 534"/>
                  <a:gd name="T7" fmla="*/ 328 h 378"/>
                  <a:gd name="T8" fmla="*/ 440 w 534"/>
                  <a:gd name="T9" fmla="*/ 304 h 378"/>
                  <a:gd name="T10" fmla="*/ 312 w 534"/>
                  <a:gd name="T11" fmla="*/ 260 h 378"/>
                  <a:gd name="T12" fmla="*/ 250 w 534"/>
                  <a:gd name="T13" fmla="*/ 276 h 378"/>
                  <a:gd name="T14" fmla="*/ 256 w 534"/>
                  <a:gd name="T15" fmla="*/ 236 h 378"/>
                  <a:gd name="T16" fmla="*/ 196 w 534"/>
                  <a:gd name="T17" fmla="*/ 302 h 378"/>
                  <a:gd name="T18" fmla="*/ 96 w 534"/>
                  <a:gd name="T19" fmla="*/ 364 h 378"/>
                  <a:gd name="T20" fmla="*/ 104 w 534"/>
                  <a:gd name="T21" fmla="*/ 346 h 378"/>
                  <a:gd name="T22" fmla="*/ 130 w 534"/>
                  <a:gd name="T23" fmla="*/ 292 h 378"/>
                  <a:gd name="T24" fmla="*/ 72 w 534"/>
                  <a:gd name="T25" fmla="*/ 270 h 378"/>
                  <a:gd name="T26" fmla="*/ 30 w 534"/>
                  <a:gd name="T27" fmla="*/ 224 h 378"/>
                  <a:gd name="T28" fmla="*/ 94 w 534"/>
                  <a:gd name="T29" fmla="*/ 168 h 378"/>
                  <a:gd name="T30" fmla="*/ 4 w 534"/>
                  <a:gd name="T31" fmla="*/ 144 h 378"/>
                  <a:gd name="T32" fmla="*/ 108 w 534"/>
                  <a:gd name="T33" fmla="*/ 120 h 378"/>
                  <a:gd name="T34" fmla="*/ 38 w 534"/>
                  <a:gd name="T35" fmla="*/ 84 h 378"/>
                  <a:gd name="T36" fmla="*/ 120 w 534"/>
                  <a:gd name="T37" fmla="*/ 16 h 378"/>
                  <a:gd name="T38" fmla="*/ 110 w 534"/>
                  <a:gd name="T39" fmla="*/ 18 h 378"/>
                  <a:gd name="T40" fmla="*/ 54 w 534"/>
                  <a:gd name="T41" fmla="*/ 58 h 378"/>
                  <a:gd name="T42" fmla="*/ 36 w 534"/>
                  <a:gd name="T43" fmla="*/ 88 h 378"/>
                  <a:gd name="T44" fmla="*/ 62 w 534"/>
                  <a:gd name="T45" fmla="*/ 116 h 378"/>
                  <a:gd name="T46" fmla="*/ 92 w 534"/>
                  <a:gd name="T47" fmla="*/ 128 h 378"/>
                  <a:gd name="T48" fmla="*/ 48 w 534"/>
                  <a:gd name="T49" fmla="*/ 116 h 378"/>
                  <a:gd name="T50" fmla="*/ 4 w 534"/>
                  <a:gd name="T51" fmla="*/ 152 h 378"/>
                  <a:gd name="T52" fmla="*/ 70 w 534"/>
                  <a:gd name="T53" fmla="*/ 174 h 378"/>
                  <a:gd name="T54" fmla="*/ 92 w 534"/>
                  <a:gd name="T55" fmla="*/ 166 h 378"/>
                  <a:gd name="T56" fmla="*/ 66 w 534"/>
                  <a:gd name="T57" fmla="*/ 198 h 378"/>
                  <a:gd name="T58" fmla="*/ 32 w 534"/>
                  <a:gd name="T59" fmla="*/ 218 h 378"/>
                  <a:gd name="T60" fmla="*/ 32 w 534"/>
                  <a:gd name="T61" fmla="*/ 248 h 378"/>
                  <a:gd name="T62" fmla="*/ 36 w 534"/>
                  <a:gd name="T63" fmla="*/ 258 h 378"/>
                  <a:gd name="T64" fmla="*/ 76 w 534"/>
                  <a:gd name="T65" fmla="*/ 272 h 378"/>
                  <a:gd name="T66" fmla="*/ 92 w 534"/>
                  <a:gd name="T67" fmla="*/ 302 h 378"/>
                  <a:gd name="T68" fmla="*/ 130 w 534"/>
                  <a:gd name="T69" fmla="*/ 300 h 378"/>
                  <a:gd name="T70" fmla="*/ 138 w 534"/>
                  <a:gd name="T71" fmla="*/ 318 h 378"/>
                  <a:gd name="T72" fmla="*/ 92 w 534"/>
                  <a:gd name="T73" fmla="*/ 348 h 378"/>
                  <a:gd name="T74" fmla="*/ 68 w 534"/>
                  <a:gd name="T75" fmla="*/ 370 h 378"/>
                  <a:gd name="T76" fmla="*/ 86 w 534"/>
                  <a:gd name="T77" fmla="*/ 372 h 378"/>
                  <a:gd name="T78" fmla="*/ 108 w 534"/>
                  <a:gd name="T79" fmla="*/ 360 h 378"/>
                  <a:gd name="T80" fmla="*/ 180 w 534"/>
                  <a:gd name="T81" fmla="*/ 320 h 378"/>
                  <a:gd name="T82" fmla="*/ 204 w 534"/>
                  <a:gd name="T83" fmla="*/ 290 h 378"/>
                  <a:gd name="T84" fmla="*/ 228 w 534"/>
                  <a:gd name="T85" fmla="*/ 256 h 378"/>
                  <a:gd name="T86" fmla="*/ 230 w 534"/>
                  <a:gd name="T87" fmla="*/ 292 h 378"/>
                  <a:gd name="T88" fmla="*/ 284 w 534"/>
                  <a:gd name="T89" fmla="*/ 270 h 378"/>
                  <a:gd name="T90" fmla="*/ 306 w 534"/>
                  <a:gd name="T91" fmla="*/ 258 h 378"/>
                  <a:gd name="T92" fmla="*/ 380 w 534"/>
                  <a:gd name="T93" fmla="*/ 280 h 378"/>
                  <a:gd name="T94" fmla="*/ 426 w 534"/>
                  <a:gd name="T95" fmla="*/ 304 h 378"/>
                  <a:gd name="T96" fmla="*/ 452 w 534"/>
                  <a:gd name="T97" fmla="*/ 310 h 378"/>
                  <a:gd name="T98" fmla="*/ 478 w 534"/>
                  <a:gd name="T99" fmla="*/ 322 h 378"/>
                  <a:gd name="T100" fmla="*/ 514 w 534"/>
                  <a:gd name="T101" fmla="*/ 364 h 378"/>
                  <a:gd name="T102" fmla="*/ 530 w 534"/>
                  <a:gd name="T103" fmla="*/ 372 h 378"/>
                  <a:gd name="T104" fmla="*/ 490 w 534"/>
                  <a:gd name="T105" fmla="*/ 304 h 378"/>
                  <a:gd name="T106" fmla="*/ 436 w 534"/>
                  <a:gd name="T107" fmla="*/ 276 h 378"/>
                  <a:gd name="T108" fmla="*/ 398 w 534"/>
                  <a:gd name="T109" fmla="*/ 256 h 378"/>
                  <a:gd name="T110" fmla="*/ 360 w 534"/>
                  <a:gd name="T111" fmla="*/ 36 h 378"/>
                  <a:gd name="T112" fmla="*/ 266 w 534"/>
                  <a:gd name="T113" fmla="*/ 22 h 378"/>
                  <a:gd name="T114" fmla="*/ 184 w 534"/>
                  <a:gd name="T115" fmla="*/ 8 h 378"/>
                  <a:gd name="T116" fmla="*/ 160 w 534"/>
                  <a:gd name="T117"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4" h="378">
                    <a:moveTo>
                      <a:pt x="160" y="4"/>
                    </a:moveTo>
                    <a:lnTo>
                      <a:pt x="172" y="6"/>
                    </a:lnTo>
                    <a:lnTo>
                      <a:pt x="168" y="12"/>
                    </a:lnTo>
                    <a:lnTo>
                      <a:pt x="172" y="16"/>
                    </a:lnTo>
                    <a:lnTo>
                      <a:pt x="184" y="12"/>
                    </a:lnTo>
                    <a:lnTo>
                      <a:pt x="192" y="16"/>
                    </a:lnTo>
                    <a:lnTo>
                      <a:pt x="220" y="18"/>
                    </a:lnTo>
                    <a:lnTo>
                      <a:pt x="220" y="24"/>
                    </a:lnTo>
                    <a:lnTo>
                      <a:pt x="240" y="26"/>
                    </a:lnTo>
                    <a:lnTo>
                      <a:pt x="266" y="26"/>
                    </a:lnTo>
                    <a:lnTo>
                      <a:pt x="286" y="32"/>
                    </a:lnTo>
                    <a:lnTo>
                      <a:pt x="308" y="36"/>
                    </a:lnTo>
                    <a:lnTo>
                      <a:pt x="326" y="40"/>
                    </a:lnTo>
                    <a:lnTo>
                      <a:pt x="352" y="36"/>
                    </a:lnTo>
                    <a:lnTo>
                      <a:pt x="358" y="40"/>
                    </a:lnTo>
                    <a:lnTo>
                      <a:pt x="376" y="48"/>
                    </a:lnTo>
                    <a:lnTo>
                      <a:pt x="376" y="262"/>
                    </a:lnTo>
                    <a:lnTo>
                      <a:pt x="384" y="266"/>
                    </a:lnTo>
                    <a:lnTo>
                      <a:pt x="392" y="262"/>
                    </a:lnTo>
                    <a:lnTo>
                      <a:pt x="398" y="260"/>
                    </a:lnTo>
                    <a:lnTo>
                      <a:pt x="406" y="270"/>
                    </a:lnTo>
                    <a:lnTo>
                      <a:pt x="420" y="280"/>
                    </a:lnTo>
                    <a:lnTo>
                      <a:pt x="426" y="288"/>
                    </a:lnTo>
                    <a:lnTo>
                      <a:pt x="436" y="286"/>
                    </a:lnTo>
                    <a:lnTo>
                      <a:pt x="438" y="280"/>
                    </a:lnTo>
                    <a:lnTo>
                      <a:pt x="444" y="276"/>
                    </a:lnTo>
                    <a:lnTo>
                      <a:pt x="454" y="272"/>
                    </a:lnTo>
                    <a:lnTo>
                      <a:pt x="464" y="284"/>
                    </a:lnTo>
                    <a:lnTo>
                      <a:pt x="472" y="292"/>
                    </a:lnTo>
                    <a:lnTo>
                      <a:pt x="488" y="306"/>
                    </a:lnTo>
                    <a:lnTo>
                      <a:pt x="496" y="324"/>
                    </a:lnTo>
                    <a:lnTo>
                      <a:pt x="504" y="336"/>
                    </a:lnTo>
                    <a:lnTo>
                      <a:pt x="516" y="342"/>
                    </a:lnTo>
                    <a:lnTo>
                      <a:pt x="528" y="350"/>
                    </a:lnTo>
                    <a:lnTo>
                      <a:pt x="530" y="356"/>
                    </a:lnTo>
                    <a:lnTo>
                      <a:pt x="526" y="372"/>
                    </a:lnTo>
                    <a:lnTo>
                      <a:pt x="514" y="374"/>
                    </a:lnTo>
                    <a:lnTo>
                      <a:pt x="518" y="366"/>
                    </a:lnTo>
                    <a:lnTo>
                      <a:pt x="518" y="356"/>
                    </a:lnTo>
                    <a:lnTo>
                      <a:pt x="514" y="356"/>
                    </a:lnTo>
                    <a:lnTo>
                      <a:pt x="508" y="350"/>
                    </a:lnTo>
                    <a:lnTo>
                      <a:pt x="506" y="348"/>
                    </a:lnTo>
                    <a:lnTo>
                      <a:pt x="492" y="336"/>
                    </a:lnTo>
                    <a:lnTo>
                      <a:pt x="484" y="328"/>
                    </a:lnTo>
                    <a:lnTo>
                      <a:pt x="482" y="322"/>
                    </a:lnTo>
                    <a:lnTo>
                      <a:pt x="472" y="310"/>
                    </a:lnTo>
                    <a:lnTo>
                      <a:pt x="466" y="304"/>
                    </a:lnTo>
                    <a:lnTo>
                      <a:pt x="462" y="300"/>
                    </a:lnTo>
                    <a:lnTo>
                      <a:pt x="456" y="288"/>
                    </a:lnTo>
                    <a:lnTo>
                      <a:pt x="452" y="292"/>
                    </a:lnTo>
                    <a:lnTo>
                      <a:pt x="456" y="304"/>
                    </a:lnTo>
                    <a:lnTo>
                      <a:pt x="452" y="306"/>
                    </a:lnTo>
                    <a:lnTo>
                      <a:pt x="446" y="302"/>
                    </a:lnTo>
                    <a:lnTo>
                      <a:pt x="442" y="298"/>
                    </a:lnTo>
                    <a:lnTo>
                      <a:pt x="440" y="304"/>
                    </a:lnTo>
                    <a:lnTo>
                      <a:pt x="428" y="302"/>
                    </a:lnTo>
                    <a:lnTo>
                      <a:pt x="414" y="294"/>
                    </a:lnTo>
                    <a:lnTo>
                      <a:pt x="394" y="282"/>
                    </a:lnTo>
                    <a:lnTo>
                      <a:pt x="392" y="274"/>
                    </a:lnTo>
                    <a:lnTo>
                      <a:pt x="380" y="276"/>
                    </a:lnTo>
                    <a:lnTo>
                      <a:pt x="370" y="270"/>
                    </a:lnTo>
                    <a:lnTo>
                      <a:pt x="358" y="270"/>
                    </a:lnTo>
                    <a:lnTo>
                      <a:pt x="338" y="270"/>
                    </a:lnTo>
                    <a:lnTo>
                      <a:pt x="330" y="270"/>
                    </a:lnTo>
                    <a:lnTo>
                      <a:pt x="324" y="262"/>
                    </a:lnTo>
                    <a:lnTo>
                      <a:pt x="312" y="260"/>
                    </a:lnTo>
                    <a:lnTo>
                      <a:pt x="308" y="254"/>
                    </a:lnTo>
                    <a:lnTo>
                      <a:pt x="298" y="250"/>
                    </a:lnTo>
                    <a:lnTo>
                      <a:pt x="286" y="248"/>
                    </a:lnTo>
                    <a:lnTo>
                      <a:pt x="274" y="248"/>
                    </a:lnTo>
                    <a:lnTo>
                      <a:pt x="274" y="254"/>
                    </a:lnTo>
                    <a:lnTo>
                      <a:pt x="278" y="260"/>
                    </a:lnTo>
                    <a:lnTo>
                      <a:pt x="282" y="268"/>
                    </a:lnTo>
                    <a:lnTo>
                      <a:pt x="278" y="270"/>
                    </a:lnTo>
                    <a:lnTo>
                      <a:pt x="264" y="270"/>
                    </a:lnTo>
                    <a:lnTo>
                      <a:pt x="256" y="270"/>
                    </a:lnTo>
                    <a:lnTo>
                      <a:pt x="250" y="276"/>
                    </a:lnTo>
                    <a:lnTo>
                      <a:pt x="240" y="284"/>
                    </a:lnTo>
                    <a:lnTo>
                      <a:pt x="230" y="288"/>
                    </a:lnTo>
                    <a:lnTo>
                      <a:pt x="224" y="280"/>
                    </a:lnTo>
                    <a:lnTo>
                      <a:pt x="226" y="270"/>
                    </a:lnTo>
                    <a:lnTo>
                      <a:pt x="230" y="264"/>
                    </a:lnTo>
                    <a:lnTo>
                      <a:pt x="232" y="254"/>
                    </a:lnTo>
                    <a:lnTo>
                      <a:pt x="236" y="252"/>
                    </a:lnTo>
                    <a:lnTo>
                      <a:pt x="242" y="250"/>
                    </a:lnTo>
                    <a:lnTo>
                      <a:pt x="252" y="248"/>
                    </a:lnTo>
                    <a:lnTo>
                      <a:pt x="256" y="240"/>
                    </a:lnTo>
                    <a:lnTo>
                      <a:pt x="256" y="236"/>
                    </a:lnTo>
                    <a:lnTo>
                      <a:pt x="246" y="242"/>
                    </a:lnTo>
                    <a:lnTo>
                      <a:pt x="238" y="244"/>
                    </a:lnTo>
                    <a:lnTo>
                      <a:pt x="220" y="256"/>
                    </a:lnTo>
                    <a:lnTo>
                      <a:pt x="212" y="264"/>
                    </a:lnTo>
                    <a:lnTo>
                      <a:pt x="212" y="270"/>
                    </a:lnTo>
                    <a:lnTo>
                      <a:pt x="208" y="276"/>
                    </a:lnTo>
                    <a:lnTo>
                      <a:pt x="198" y="278"/>
                    </a:lnTo>
                    <a:lnTo>
                      <a:pt x="194" y="286"/>
                    </a:lnTo>
                    <a:lnTo>
                      <a:pt x="200" y="292"/>
                    </a:lnTo>
                    <a:lnTo>
                      <a:pt x="202" y="296"/>
                    </a:lnTo>
                    <a:lnTo>
                      <a:pt x="196" y="302"/>
                    </a:lnTo>
                    <a:lnTo>
                      <a:pt x="188" y="308"/>
                    </a:lnTo>
                    <a:lnTo>
                      <a:pt x="178" y="316"/>
                    </a:lnTo>
                    <a:lnTo>
                      <a:pt x="160" y="326"/>
                    </a:lnTo>
                    <a:lnTo>
                      <a:pt x="140" y="338"/>
                    </a:lnTo>
                    <a:lnTo>
                      <a:pt x="134" y="342"/>
                    </a:lnTo>
                    <a:lnTo>
                      <a:pt x="132" y="348"/>
                    </a:lnTo>
                    <a:lnTo>
                      <a:pt x="122" y="354"/>
                    </a:lnTo>
                    <a:lnTo>
                      <a:pt x="118" y="356"/>
                    </a:lnTo>
                    <a:lnTo>
                      <a:pt x="106" y="356"/>
                    </a:lnTo>
                    <a:lnTo>
                      <a:pt x="102" y="360"/>
                    </a:lnTo>
                    <a:lnTo>
                      <a:pt x="96" y="364"/>
                    </a:lnTo>
                    <a:lnTo>
                      <a:pt x="90" y="360"/>
                    </a:lnTo>
                    <a:lnTo>
                      <a:pt x="86" y="362"/>
                    </a:lnTo>
                    <a:lnTo>
                      <a:pt x="84" y="370"/>
                    </a:lnTo>
                    <a:lnTo>
                      <a:pt x="78" y="372"/>
                    </a:lnTo>
                    <a:lnTo>
                      <a:pt x="70" y="372"/>
                    </a:lnTo>
                    <a:lnTo>
                      <a:pt x="72" y="364"/>
                    </a:lnTo>
                    <a:lnTo>
                      <a:pt x="78" y="356"/>
                    </a:lnTo>
                    <a:lnTo>
                      <a:pt x="84" y="354"/>
                    </a:lnTo>
                    <a:lnTo>
                      <a:pt x="92" y="352"/>
                    </a:lnTo>
                    <a:lnTo>
                      <a:pt x="102" y="352"/>
                    </a:lnTo>
                    <a:lnTo>
                      <a:pt x="104" y="346"/>
                    </a:lnTo>
                    <a:lnTo>
                      <a:pt x="114" y="342"/>
                    </a:lnTo>
                    <a:lnTo>
                      <a:pt x="128" y="332"/>
                    </a:lnTo>
                    <a:lnTo>
                      <a:pt x="136" y="322"/>
                    </a:lnTo>
                    <a:lnTo>
                      <a:pt x="142" y="322"/>
                    </a:lnTo>
                    <a:lnTo>
                      <a:pt x="146" y="310"/>
                    </a:lnTo>
                    <a:lnTo>
                      <a:pt x="146" y="302"/>
                    </a:lnTo>
                    <a:lnTo>
                      <a:pt x="152" y="298"/>
                    </a:lnTo>
                    <a:lnTo>
                      <a:pt x="154" y="290"/>
                    </a:lnTo>
                    <a:lnTo>
                      <a:pt x="146" y="292"/>
                    </a:lnTo>
                    <a:lnTo>
                      <a:pt x="134" y="298"/>
                    </a:lnTo>
                    <a:lnTo>
                      <a:pt x="130" y="292"/>
                    </a:lnTo>
                    <a:lnTo>
                      <a:pt x="126" y="298"/>
                    </a:lnTo>
                    <a:lnTo>
                      <a:pt x="122" y="300"/>
                    </a:lnTo>
                    <a:lnTo>
                      <a:pt x="116" y="292"/>
                    </a:lnTo>
                    <a:lnTo>
                      <a:pt x="102" y="290"/>
                    </a:lnTo>
                    <a:lnTo>
                      <a:pt x="92" y="298"/>
                    </a:lnTo>
                    <a:lnTo>
                      <a:pt x="84" y="300"/>
                    </a:lnTo>
                    <a:lnTo>
                      <a:pt x="82" y="276"/>
                    </a:lnTo>
                    <a:lnTo>
                      <a:pt x="80" y="270"/>
                    </a:lnTo>
                    <a:lnTo>
                      <a:pt x="80" y="260"/>
                    </a:lnTo>
                    <a:lnTo>
                      <a:pt x="74" y="260"/>
                    </a:lnTo>
                    <a:lnTo>
                      <a:pt x="72" y="270"/>
                    </a:lnTo>
                    <a:lnTo>
                      <a:pt x="70" y="272"/>
                    </a:lnTo>
                    <a:lnTo>
                      <a:pt x="54" y="272"/>
                    </a:lnTo>
                    <a:lnTo>
                      <a:pt x="46" y="266"/>
                    </a:lnTo>
                    <a:lnTo>
                      <a:pt x="40" y="254"/>
                    </a:lnTo>
                    <a:lnTo>
                      <a:pt x="40" y="250"/>
                    </a:lnTo>
                    <a:lnTo>
                      <a:pt x="46" y="250"/>
                    </a:lnTo>
                    <a:lnTo>
                      <a:pt x="40" y="244"/>
                    </a:lnTo>
                    <a:lnTo>
                      <a:pt x="40" y="236"/>
                    </a:lnTo>
                    <a:lnTo>
                      <a:pt x="36" y="244"/>
                    </a:lnTo>
                    <a:lnTo>
                      <a:pt x="24" y="236"/>
                    </a:lnTo>
                    <a:lnTo>
                      <a:pt x="30" y="224"/>
                    </a:lnTo>
                    <a:lnTo>
                      <a:pt x="34" y="220"/>
                    </a:lnTo>
                    <a:lnTo>
                      <a:pt x="44" y="214"/>
                    </a:lnTo>
                    <a:lnTo>
                      <a:pt x="44" y="206"/>
                    </a:lnTo>
                    <a:lnTo>
                      <a:pt x="48" y="202"/>
                    </a:lnTo>
                    <a:lnTo>
                      <a:pt x="56" y="202"/>
                    </a:lnTo>
                    <a:lnTo>
                      <a:pt x="68" y="202"/>
                    </a:lnTo>
                    <a:lnTo>
                      <a:pt x="74" y="196"/>
                    </a:lnTo>
                    <a:lnTo>
                      <a:pt x="82" y="192"/>
                    </a:lnTo>
                    <a:lnTo>
                      <a:pt x="102" y="190"/>
                    </a:lnTo>
                    <a:lnTo>
                      <a:pt x="100" y="178"/>
                    </a:lnTo>
                    <a:lnTo>
                      <a:pt x="94" y="168"/>
                    </a:lnTo>
                    <a:lnTo>
                      <a:pt x="100" y="164"/>
                    </a:lnTo>
                    <a:lnTo>
                      <a:pt x="96" y="160"/>
                    </a:lnTo>
                    <a:lnTo>
                      <a:pt x="86" y="160"/>
                    </a:lnTo>
                    <a:lnTo>
                      <a:pt x="80" y="166"/>
                    </a:lnTo>
                    <a:lnTo>
                      <a:pt x="70" y="170"/>
                    </a:lnTo>
                    <a:lnTo>
                      <a:pt x="24" y="168"/>
                    </a:lnTo>
                    <a:lnTo>
                      <a:pt x="16" y="162"/>
                    </a:lnTo>
                    <a:lnTo>
                      <a:pt x="22" y="154"/>
                    </a:lnTo>
                    <a:lnTo>
                      <a:pt x="22" y="152"/>
                    </a:lnTo>
                    <a:lnTo>
                      <a:pt x="8" y="152"/>
                    </a:lnTo>
                    <a:lnTo>
                      <a:pt x="4" y="144"/>
                    </a:lnTo>
                    <a:lnTo>
                      <a:pt x="12" y="138"/>
                    </a:lnTo>
                    <a:lnTo>
                      <a:pt x="24" y="130"/>
                    </a:lnTo>
                    <a:lnTo>
                      <a:pt x="36" y="126"/>
                    </a:lnTo>
                    <a:lnTo>
                      <a:pt x="50" y="120"/>
                    </a:lnTo>
                    <a:lnTo>
                      <a:pt x="56" y="122"/>
                    </a:lnTo>
                    <a:lnTo>
                      <a:pt x="58" y="130"/>
                    </a:lnTo>
                    <a:lnTo>
                      <a:pt x="68" y="134"/>
                    </a:lnTo>
                    <a:lnTo>
                      <a:pt x="82" y="134"/>
                    </a:lnTo>
                    <a:lnTo>
                      <a:pt x="92" y="132"/>
                    </a:lnTo>
                    <a:lnTo>
                      <a:pt x="104" y="126"/>
                    </a:lnTo>
                    <a:lnTo>
                      <a:pt x="108" y="120"/>
                    </a:lnTo>
                    <a:lnTo>
                      <a:pt x="100" y="118"/>
                    </a:lnTo>
                    <a:lnTo>
                      <a:pt x="94" y="122"/>
                    </a:lnTo>
                    <a:lnTo>
                      <a:pt x="82" y="120"/>
                    </a:lnTo>
                    <a:lnTo>
                      <a:pt x="82" y="114"/>
                    </a:lnTo>
                    <a:lnTo>
                      <a:pt x="86" y="110"/>
                    </a:lnTo>
                    <a:lnTo>
                      <a:pt x="78" y="108"/>
                    </a:lnTo>
                    <a:lnTo>
                      <a:pt x="62" y="112"/>
                    </a:lnTo>
                    <a:lnTo>
                      <a:pt x="56" y="100"/>
                    </a:lnTo>
                    <a:lnTo>
                      <a:pt x="48" y="94"/>
                    </a:lnTo>
                    <a:lnTo>
                      <a:pt x="42" y="88"/>
                    </a:lnTo>
                    <a:lnTo>
                      <a:pt x="38" y="84"/>
                    </a:lnTo>
                    <a:lnTo>
                      <a:pt x="26" y="84"/>
                    </a:lnTo>
                    <a:lnTo>
                      <a:pt x="22" y="78"/>
                    </a:lnTo>
                    <a:lnTo>
                      <a:pt x="24" y="66"/>
                    </a:lnTo>
                    <a:lnTo>
                      <a:pt x="56" y="62"/>
                    </a:lnTo>
                    <a:lnTo>
                      <a:pt x="66" y="52"/>
                    </a:lnTo>
                    <a:lnTo>
                      <a:pt x="70" y="42"/>
                    </a:lnTo>
                    <a:lnTo>
                      <a:pt x="82" y="30"/>
                    </a:lnTo>
                    <a:lnTo>
                      <a:pt x="96" y="30"/>
                    </a:lnTo>
                    <a:lnTo>
                      <a:pt x="110" y="22"/>
                    </a:lnTo>
                    <a:lnTo>
                      <a:pt x="116" y="22"/>
                    </a:lnTo>
                    <a:lnTo>
                      <a:pt x="120" y="16"/>
                    </a:lnTo>
                    <a:lnTo>
                      <a:pt x="144" y="14"/>
                    </a:lnTo>
                    <a:lnTo>
                      <a:pt x="160" y="4"/>
                    </a:lnTo>
                    <a:close/>
                    <a:moveTo>
                      <a:pt x="160" y="0"/>
                    </a:moveTo>
                    <a:lnTo>
                      <a:pt x="160" y="0"/>
                    </a:lnTo>
                    <a:lnTo>
                      <a:pt x="158" y="0"/>
                    </a:lnTo>
                    <a:lnTo>
                      <a:pt x="142" y="10"/>
                    </a:lnTo>
                    <a:lnTo>
                      <a:pt x="120" y="12"/>
                    </a:lnTo>
                    <a:lnTo>
                      <a:pt x="120" y="12"/>
                    </a:lnTo>
                    <a:lnTo>
                      <a:pt x="116" y="14"/>
                    </a:lnTo>
                    <a:lnTo>
                      <a:pt x="114" y="18"/>
                    </a:lnTo>
                    <a:lnTo>
                      <a:pt x="110" y="18"/>
                    </a:lnTo>
                    <a:lnTo>
                      <a:pt x="110" y="18"/>
                    </a:lnTo>
                    <a:lnTo>
                      <a:pt x="108" y="18"/>
                    </a:lnTo>
                    <a:lnTo>
                      <a:pt x="94" y="26"/>
                    </a:lnTo>
                    <a:lnTo>
                      <a:pt x="82" y="26"/>
                    </a:lnTo>
                    <a:lnTo>
                      <a:pt x="82" y="26"/>
                    </a:lnTo>
                    <a:lnTo>
                      <a:pt x="78" y="26"/>
                    </a:lnTo>
                    <a:lnTo>
                      <a:pt x="66" y="40"/>
                    </a:lnTo>
                    <a:lnTo>
                      <a:pt x="66" y="40"/>
                    </a:lnTo>
                    <a:lnTo>
                      <a:pt x="66" y="40"/>
                    </a:lnTo>
                    <a:lnTo>
                      <a:pt x="62" y="50"/>
                    </a:lnTo>
                    <a:lnTo>
                      <a:pt x="54" y="58"/>
                    </a:lnTo>
                    <a:lnTo>
                      <a:pt x="22" y="62"/>
                    </a:lnTo>
                    <a:lnTo>
                      <a:pt x="22" y="62"/>
                    </a:lnTo>
                    <a:lnTo>
                      <a:pt x="20" y="62"/>
                    </a:lnTo>
                    <a:lnTo>
                      <a:pt x="20" y="64"/>
                    </a:lnTo>
                    <a:lnTo>
                      <a:pt x="18" y="78"/>
                    </a:lnTo>
                    <a:lnTo>
                      <a:pt x="18" y="78"/>
                    </a:lnTo>
                    <a:lnTo>
                      <a:pt x="18" y="80"/>
                    </a:lnTo>
                    <a:lnTo>
                      <a:pt x="24" y="88"/>
                    </a:lnTo>
                    <a:lnTo>
                      <a:pt x="24" y="88"/>
                    </a:lnTo>
                    <a:lnTo>
                      <a:pt x="26" y="88"/>
                    </a:lnTo>
                    <a:lnTo>
                      <a:pt x="36" y="88"/>
                    </a:lnTo>
                    <a:lnTo>
                      <a:pt x="40" y="92"/>
                    </a:lnTo>
                    <a:lnTo>
                      <a:pt x="46" y="96"/>
                    </a:lnTo>
                    <a:lnTo>
                      <a:pt x="46" y="96"/>
                    </a:lnTo>
                    <a:lnTo>
                      <a:pt x="46" y="96"/>
                    </a:lnTo>
                    <a:lnTo>
                      <a:pt x="54" y="104"/>
                    </a:lnTo>
                    <a:lnTo>
                      <a:pt x="58" y="114"/>
                    </a:lnTo>
                    <a:lnTo>
                      <a:pt x="58" y="114"/>
                    </a:lnTo>
                    <a:lnTo>
                      <a:pt x="60" y="116"/>
                    </a:lnTo>
                    <a:lnTo>
                      <a:pt x="62" y="116"/>
                    </a:lnTo>
                    <a:lnTo>
                      <a:pt x="62" y="116"/>
                    </a:lnTo>
                    <a:lnTo>
                      <a:pt x="62" y="116"/>
                    </a:lnTo>
                    <a:lnTo>
                      <a:pt x="78" y="112"/>
                    </a:lnTo>
                    <a:lnTo>
                      <a:pt x="78" y="112"/>
                    </a:lnTo>
                    <a:lnTo>
                      <a:pt x="78" y="114"/>
                    </a:lnTo>
                    <a:lnTo>
                      <a:pt x="78" y="120"/>
                    </a:lnTo>
                    <a:lnTo>
                      <a:pt x="78" y="120"/>
                    </a:lnTo>
                    <a:lnTo>
                      <a:pt x="78" y="124"/>
                    </a:lnTo>
                    <a:lnTo>
                      <a:pt x="82" y="124"/>
                    </a:lnTo>
                    <a:lnTo>
                      <a:pt x="94" y="126"/>
                    </a:lnTo>
                    <a:lnTo>
                      <a:pt x="94" y="126"/>
                    </a:lnTo>
                    <a:lnTo>
                      <a:pt x="94" y="126"/>
                    </a:lnTo>
                    <a:lnTo>
                      <a:pt x="92" y="128"/>
                    </a:lnTo>
                    <a:lnTo>
                      <a:pt x="80" y="130"/>
                    </a:lnTo>
                    <a:lnTo>
                      <a:pt x="68" y="130"/>
                    </a:lnTo>
                    <a:lnTo>
                      <a:pt x="62" y="128"/>
                    </a:lnTo>
                    <a:lnTo>
                      <a:pt x="60" y="122"/>
                    </a:lnTo>
                    <a:lnTo>
                      <a:pt x="60" y="122"/>
                    </a:lnTo>
                    <a:lnTo>
                      <a:pt x="58" y="118"/>
                    </a:lnTo>
                    <a:lnTo>
                      <a:pt x="50" y="116"/>
                    </a:lnTo>
                    <a:lnTo>
                      <a:pt x="50" y="116"/>
                    </a:lnTo>
                    <a:lnTo>
                      <a:pt x="50" y="116"/>
                    </a:lnTo>
                    <a:lnTo>
                      <a:pt x="50" y="116"/>
                    </a:lnTo>
                    <a:lnTo>
                      <a:pt x="48" y="116"/>
                    </a:lnTo>
                    <a:lnTo>
                      <a:pt x="34" y="122"/>
                    </a:lnTo>
                    <a:lnTo>
                      <a:pt x="22" y="126"/>
                    </a:lnTo>
                    <a:lnTo>
                      <a:pt x="22" y="126"/>
                    </a:lnTo>
                    <a:lnTo>
                      <a:pt x="20" y="126"/>
                    </a:lnTo>
                    <a:lnTo>
                      <a:pt x="10" y="136"/>
                    </a:lnTo>
                    <a:lnTo>
                      <a:pt x="2" y="140"/>
                    </a:lnTo>
                    <a:lnTo>
                      <a:pt x="2" y="140"/>
                    </a:lnTo>
                    <a:lnTo>
                      <a:pt x="0" y="142"/>
                    </a:lnTo>
                    <a:lnTo>
                      <a:pt x="0" y="146"/>
                    </a:lnTo>
                    <a:lnTo>
                      <a:pt x="4" y="152"/>
                    </a:lnTo>
                    <a:lnTo>
                      <a:pt x="4" y="152"/>
                    </a:lnTo>
                    <a:lnTo>
                      <a:pt x="6" y="154"/>
                    </a:lnTo>
                    <a:lnTo>
                      <a:pt x="8" y="156"/>
                    </a:lnTo>
                    <a:lnTo>
                      <a:pt x="16" y="156"/>
                    </a:lnTo>
                    <a:lnTo>
                      <a:pt x="12" y="160"/>
                    </a:lnTo>
                    <a:lnTo>
                      <a:pt x="12" y="160"/>
                    </a:lnTo>
                    <a:lnTo>
                      <a:pt x="12" y="162"/>
                    </a:lnTo>
                    <a:lnTo>
                      <a:pt x="14" y="164"/>
                    </a:lnTo>
                    <a:lnTo>
                      <a:pt x="20" y="172"/>
                    </a:lnTo>
                    <a:lnTo>
                      <a:pt x="20" y="172"/>
                    </a:lnTo>
                    <a:lnTo>
                      <a:pt x="22" y="172"/>
                    </a:lnTo>
                    <a:lnTo>
                      <a:pt x="70" y="174"/>
                    </a:lnTo>
                    <a:lnTo>
                      <a:pt x="70" y="174"/>
                    </a:lnTo>
                    <a:lnTo>
                      <a:pt x="70" y="174"/>
                    </a:lnTo>
                    <a:lnTo>
                      <a:pt x="70" y="174"/>
                    </a:lnTo>
                    <a:lnTo>
                      <a:pt x="74" y="174"/>
                    </a:lnTo>
                    <a:lnTo>
                      <a:pt x="82" y="168"/>
                    </a:lnTo>
                    <a:lnTo>
                      <a:pt x="82" y="168"/>
                    </a:lnTo>
                    <a:lnTo>
                      <a:pt x="82" y="168"/>
                    </a:lnTo>
                    <a:lnTo>
                      <a:pt x="88" y="164"/>
                    </a:lnTo>
                    <a:lnTo>
                      <a:pt x="94" y="164"/>
                    </a:lnTo>
                    <a:lnTo>
                      <a:pt x="92" y="166"/>
                    </a:lnTo>
                    <a:lnTo>
                      <a:pt x="92" y="166"/>
                    </a:lnTo>
                    <a:lnTo>
                      <a:pt x="90" y="168"/>
                    </a:lnTo>
                    <a:lnTo>
                      <a:pt x="90" y="172"/>
                    </a:lnTo>
                    <a:lnTo>
                      <a:pt x="96" y="180"/>
                    </a:lnTo>
                    <a:lnTo>
                      <a:pt x="96" y="186"/>
                    </a:lnTo>
                    <a:lnTo>
                      <a:pt x="82" y="188"/>
                    </a:lnTo>
                    <a:lnTo>
                      <a:pt x="82" y="188"/>
                    </a:lnTo>
                    <a:lnTo>
                      <a:pt x="80" y="188"/>
                    </a:lnTo>
                    <a:lnTo>
                      <a:pt x="72" y="192"/>
                    </a:lnTo>
                    <a:lnTo>
                      <a:pt x="72" y="192"/>
                    </a:lnTo>
                    <a:lnTo>
                      <a:pt x="72" y="192"/>
                    </a:lnTo>
                    <a:lnTo>
                      <a:pt x="66" y="198"/>
                    </a:lnTo>
                    <a:lnTo>
                      <a:pt x="56" y="198"/>
                    </a:lnTo>
                    <a:lnTo>
                      <a:pt x="56" y="198"/>
                    </a:lnTo>
                    <a:lnTo>
                      <a:pt x="56" y="198"/>
                    </a:lnTo>
                    <a:lnTo>
                      <a:pt x="48" y="198"/>
                    </a:lnTo>
                    <a:lnTo>
                      <a:pt x="48" y="198"/>
                    </a:lnTo>
                    <a:lnTo>
                      <a:pt x="44" y="198"/>
                    </a:lnTo>
                    <a:lnTo>
                      <a:pt x="42" y="204"/>
                    </a:lnTo>
                    <a:lnTo>
                      <a:pt x="42" y="204"/>
                    </a:lnTo>
                    <a:lnTo>
                      <a:pt x="40" y="206"/>
                    </a:lnTo>
                    <a:lnTo>
                      <a:pt x="40" y="212"/>
                    </a:lnTo>
                    <a:lnTo>
                      <a:pt x="32" y="218"/>
                    </a:lnTo>
                    <a:lnTo>
                      <a:pt x="32" y="218"/>
                    </a:lnTo>
                    <a:lnTo>
                      <a:pt x="30" y="218"/>
                    </a:lnTo>
                    <a:lnTo>
                      <a:pt x="28" y="222"/>
                    </a:lnTo>
                    <a:lnTo>
                      <a:pt x="28" y="222"/>
                    </a:lnTo>
                    <a:lnTo>
                      <a:pt x="26" y="222"/>
                    </a:lnTo>
                    <a:lnTo>
                      <a:pt x="22" y="234"/>
                    </a:lnTo>
                    <a:lnTo>
                      <a:pt x="22" y="234"/>
                    </a:lnTo>
                    <a:lnTo>
                      <a:pt x="20" y="236"/>
                    </a:lnTo>
                    <a:lnTo>
                      <a:pt x="22" y="238"/>
                    </a:lnTo>
                    <a:lnTo>
                      <a:pt x="32" y="248"/>
                    </a:lnTo>
                    <a:lnTo>
                      <a:pt x="32" y="248"/>
                    </a:lnTo>
                    <a:lnTo>
                      <a:pt x="36" y="248"/>
                    </a:lnTo>
                    <a:lnTo>
                      <a:pt x="36" y="248"/>
                    </a:lnTo>
                    <a:lnTo>
                      <a:pt x="36" y="248"/>
                    </a:lnTo>
                    <a:lnTo>
                      <a:pt x="36" y="248"/>
                    </a:lnTo>
                    <a:lnTo>
                      <a:pt x="38" y="248"/>
                    </a:lnTo>
                    <a:lnTo>
                      <a:pt x="38" y="248"/>
                    </a:lnTo>
                    <a:lnTo>
                      <a:pt x="38" y="248"/>
                    </a:lnTo>
                    <a:lnTo>
                      <a:pt x="38" y="248"/>
                    </a:lnTo>
                    <a:lnTo>
                      <a:pt x="36" y="254"/>
                    </a:lnTo>
                    <a:lnTo>
                      <a:pt x="36" y="254"/>
                    </a:lnTo>
                    <a:lnTo>
                      <a:pt x="36" y="258"/>
                    </a:lnTo>
                    <a:lnTo>
                      <a:pt x="42" y="268"/>
                    </a:lnTo>
                    <a:lnTo>
                      <a:pt x="42" y="268"/>
                    </a:lnTo>
                    <a:lnTo>
                      <a:pt x="44" y="268"/>
                    </a:lnTo>
                    <a:lnTo>
                      <a:pt x="50" y="276"/>
                    </a:lnTo>
                    <a:lnTo>
                      <a:pt x="50" y="276"/>
                    </a:lnTo>
                    <a:lnTo>
                      <a:pt x="54" y="276"/>
                    </a:lnTo>
                    <a:lnTo>
                      <a:pt x="70" y="276"/>
                    </a:lnTo>
                    <a:lnTo>
                      <a:pt x="70" y="276"/>
                    </a:lnTo>
                    <a:lnTo>
                      <a:pt x="72" y="276"/>
                    </a:lnTo>
                    <a:lnTo>
                      <a:pt x="76" y="272"/>
                    </a:lnTo>
                    <a:lnTo>
                      <a:pt x="76" y="272"/>
                    </a:lnTo>
                    <a:lnTo>
                      <a:pt x="76" y="272"/>
                    </a:lnTo>
                    <a:lnTo>
                      <a:pt x="78" y="276"/>
                    </a:lnTo>
                    <a:lnTo>
                      <a:pt x="80" y="300"/>
                    </a:lnTo>
                    <a:lnTo>
                      <a:pt x="80" y="300"/>
                    </a:lnTo>
                    <a:lnTo>
                      <a:pt x="80" y="302"/>
                    </a:lnTo>
                    <a:lnTo>
                      <a:pt x="80" y="302"/>
                    </a:lnTo>
                    <a:lnTo>
                      <a:pt x="84" y="304"/>
                    </a:lnTo>
                    <a:lnTo>
                      <a:pt x="84" y="304"/>
                    </a:lnTo>
                    <a:lnTo>
                      <a:pt x="84" y="304"/>
                    </a:lnTo>
                    <a:lnTo>
                      <a:pt x="92" y="302"/>
                    </a:lnTo>
                    <a:lnTo>
                      <a:pt x="92" y="302"/>
                    </a:lnTo>
                    <a:lnTo>
                      <a:pt x="94" y="300"/>
                    </a:lnTo>
                    <a:lnTo>
                      <a:pt x="102" y="294"/>
                    </a:lnTo>
                    <a:lnTo>
                      <a:pt x="114" y="296"/>
                    </a:lnTo>
                    <a:lnTo>
                      <a:pt x="120" y="302"/>
                    </a:lnTo>
                    <a:lnTo>
                      <a:pt x="120" y="302"/>
                    </a:lnTo>
                    <a:lnTo>
                      <a:pt x="122" y="304"/>
                    </a:lnTo>
                    <a:lnTo>
                      <a:pt x="122" y="304"/>
                    </a:lnTo>
                    <a:lnTo>
                      <a:pt x="124" y="304"/>
                    </a:lnTo>
                    <a:lnTo>
                      <a:pt x="128" y="302"/>
                    </a:lnTo>
                    <a:lnTo>
                      <a:pt x="128" y="302"/>
                    </a:lnTo>
                    <a:lnTo>
                      <a:pt x="130" y="300"/>
                    </a:lnTo>
                    <a:lnTo>
                      <a:pt x="130" y="298"/>
                    </a:lnTo>
                    <a:lnTo>
                      <a:pt x="132" y="300"/>
                    </a:lnTo>
                    <a:lnTo>
                      <a:pt x="132" y="300"/>
                    </a:lnTo>
                    <a:lnTo>
                      <a:pt x="134" y="302"/>
                    </a:lnTo>
                    <a:lnTo>
                      <a:pt x="134" y="302"/>
                    </a:lnTo>
                    <a:lnTo>
                      <a:pt x="136" y="302"/>
                    </a:lnTo>
                    <a:lnTo>
                      <a:pt x="144" y="298"/>
                    </a:lnTo>
                    <a:lnTo>
                      <a:pt x="144" y="298"/>
                    </a:lnTo>
                    <a:lnTo>
                      <a:pt x="142" y="302"/>
                    </a:lnTo>
                    <a:lnTo>
                      <a:pt x="142" y="310"/>
                    </a:lnTo>
                    <a:lnTo>
                      <a:pt x="138" y="318"/>
                    </a:lnTo>
                    <a:lnTo>
                      <a:pt x="136" y="320"/>
                    </a:lnTo>
                    <a:lnTo>
                      <a:pt x="136" y="320"/>
                    </a:lnTo>
                    <a:lnTo>
                      <a:pt x="134" y="320"/>
                    </a:lnTo>
                    <a:lnTo>
                      <a:pt x="124" y="328"/>
                    </a:lnTo>
                    <a:lnTo>
                      <a:pt x="112" y="338"/>
                    </a:lnTo>
                    <a:lnTo>
                      <a:pt x="104" y="342"/>
                    </a:lnTo>
                    <a:lnTo>
                      <a:pt x="104" y="342"/>
                    </a:lnTo>
                    <a:lnTo>
                      <a:pt x="102" y="344"/>
                    </a:lnTo>
                    <a:lnTo>
                      <a:pt x="98" y="348"/>
                    </a:lnTo>
                    <a:lnTo>
                      <a:pt x="92" y="348"/>
                    </a:lnTo>
                    <a:lnTo>
                      <a:pt x="92" y="348"/>
                    </a:lnTo>
                    <a:lnTo>
                      <a:pt x="92" y="348"/>
                    </a:lnTo>
                    <a:lnTo>
                      <a:pt x="82" y="350"/>
                    </a:lnTo>
                    <a:lnTo>
                      <a:pt x="82" y="350"/>
                    </a:lnTo>
                    <a:lnTo>
                      <a:pt x="82" y="350"/>
                    </a:lnTo>
                    <a:lnTo>
                      <a:pt x="76" y="354"/>
                    </a:lnTo>
                    <a:lnTo>
                      <a:pt x="76" y="354"/>
                    </a:lnTo>
                    <a:lnTo>
                      <a:pt x="74" y="354"/>
                    </a:lnTo>
                    <a:lnTo>
                      <a:pt x="70" y="362"/>
                    </a:lnTo>
                    <a:lnTo>
                      <a:pt x="70" y="362"/>
                    </a:lnTo>
                    <a:lnTo>
                      <a:pt x="68" y="362"/>
                    </a:lnTo>
                    <a:lnTo>
                      <a:pt x="68" y="370"/>
                    </a:lnTo>
                    <a:lnTo>
                      <a:pt x="68" y="370"/>
                    </a:lnTo>
                    <a:lnTo>
                      <a:pt x="68" y="374"/>
                    </a:lnTo>
                    <a:lnTo>
                      <a:pt x="70" y="374"/>
                    </a:lnTo>
                    <a:lnTo>
                      <a:pt x="78" y="376"/>
                    </a:lnTo>
                    <a:lnTo>
                      <a:pt x="78" y="376"/>
                    </a:lnTo>
                    <a:lnTo>
                      <a:pt x="78" y="376"/>
                    </a:lnTo>
                    <a:lnTo>
                      <a:pt x="78" y="376"/>
                    </a:lnTo>
                    <a:lnTo>
                      <a:pt x="80" y="376"/>
                    </a:lnTo>
                    <a:lnTo>
                      <a:pt x="86" y="372"/>
                    </a:lnTo>
                    <a:lnTo>
                      <a:pt x="86" y="372"/>
                    </a:lnTo>
                    <a:lnTo>
                      <a:pt x="86" y="372"/>
                    </a:lnTo>
                    <a:lnTo>
                      <a:pt x="90" y="366"/>
                    </a:lnTo>
                    <a:lnTo>
                      <a:pt x="90" y="364"/>
                    </a:lnTo>
                    <a:lnTo>
                      <a:pt x="94" y="368"/>
                    </a:lnTo>
                    <a:lnTo>
                      <a:pt x="94" y="368"/>
                    </a:lnTo>
                    <a:lnTo>
                      <a:pt x="96" y="368"/>
                    </a:lnTo>
                    <a:lnTo>
                      <a:pt x="96" y="368"/>
                    </a:lnTo>
                    <a:lnTo>
                      <a:pt x="98" y="368"/>
                    </a:lnTo>
                    <a:lnTo>
                      <a:pt x="104" y="364"/>
                    </a:lnTo>
                    <a:lnTo>
                      <a:pt x="104" y="364"/>
                    </a:lnTo>
                    <a:lnTo>
                      <a:pt x="106" y="364"/>
                    </a:lnTo>
                    <a:lnTo>
                      <a:pt x="108" y="360"/>
                    </a:lnTo>
                    <a:lnTo>
                      <a:pt x="118" y="360"/>
                    </a:lnTo>
                    <a:lnTo>
                      <a:pt x="118" y="360"/>
                    </a:lnTo>
                    <a:lnTo>
                      <a:pt x="122" y="360"/>
                    </a:lnTo>
                    <a:lnTo>
                      <a:pt x="124" y="356"/>
                    </a:lnTo>
                    <a:lnTo>
                      <a:pt x="134" y="352"/>
                    </a:lnTo>
                    <a:lnTo>
                      <a:pt x="134" y="352"/>
                    </a:lnTo>
                    <a:lnTo>
                      <a:pt x="136" y="350"/>
                    </a:lnTo>
                    <a:lnTo>
                      <a:pt x="138" y="344"/>
                    </a:lnTo>
                    <a:lnTo>
                      <a:pt x="142" y="340"/>
                    </a:lnTo>
                    <a:lnTo>
                      <a:pt x="162" y="330"/>
                    </a:lnTo>
                    <a:lnTo>
                      <a:pt x="180" y="320"/>
                    </a:lnTo>
                    <a:lnTo>
                      <a:pt x="190" y="312"/>
                    </a:lnTo>
                    <a:lnTo>
                      <a:pt x="200" y="304"/>
                    </a:lnTo>
                    <a:lnTo>
                      <a:pt x="200" y="304"/>
                    </a:lnTo>
                    <a:lnTo>
                      <a:pt x="200" y="304"/>
                    </a:lnTo>
                    <a:lnTo>
                      <a:pt x="204" y="298"/>
                    </a:lnTo>
                    <a:lnTo>
                      <a:pt x="204" y="298"/>
                    </a:lnTo>
                    <a:lnTo>
                      <a:pt x="206" y="296"/>
                    </a:lnTo>
                    <a:lnTo>
                      <a:pt x="206" y="294"/>
                    </a:lnTo>
                    <a:lnTo>
                      <a:pt x="204" y="290"/>
                    </a:lnTo>
                    <a:lnTo>
                      <a:pt x="204" y="290"/>
                    </a:lnTo>
                    <a:lnTo>
                      <a:pt x="204" y="290"/>
                    </a:lnTo>
                    <a:lnTo>
                      <a:pt x="200" y="284"/>
                    </a:lnTo>
                    <a:lnTo>
                      <a:pt x="202" y="282"/>
                    </a:lnTo>
                    <a:lnTo>
                      <a:pt x="208" y="280"/>
                    </a:lnTo>
                    <a:lnTo>
                      <a:pt x="208" y="280"/>
                    </a:lnTo>
                    <a:lnTo>
                      <a:pt x="210" y="280"/>
                    </a:lnTo>
                    <a:lnTo>
                      <a:pt x="216" y="274"/>
                    </a:lnTo>
                    <a:lnTo>
                      <a:pt x="216" y="274"/>
                    </a:lnTo>
                    <a:lnTo>
                      <a:pt x="216" y="270"/>
                    </a:lnTo>
                    <a:lnTo>
                      <a:pt x="216" y="266"/>
                    </a:lnTo>
                    <a:lnTo>
                      <a:pt x="222" y="260"/>
                    </a:lnTo>
                    <a:lnTo>
                      <a:pt x="228" y="256"/>
                    </a:lnTo>
                    <a:lnTo>
                      <a:pt x="226" y="262"/>
                    </a:lnTo>
                    <a:lnTo>
                      <a:pt x="224" y="270"/>
                    </a:lnTo>
                    <a:lnTo>
                      <a:pt x="224" y="270"/>
                    </a:lnTo>
                    <a:lnTo>
                      <a:pt x="222" y="270"/>
                    </a:lnTo>
                    <a:lnTo>
                      <a:pt x="222" y="280"/>
                    </a:lnTo>
                    <a:lnTo>
                      <a:pt x="222" y="280"/>
                    </a:lnTo>
                    <a:lnTo>
                      <a:pt x="222" y="282"/>
                    </a:lnTo>
                    <a:lnTo>
                      <a:pt x="228" y="290"/>
                    </a:lnTo>
                    <a:lnTo>
                      <a:pt x="228" y="290"/>
                    </a:lnTo>
                    <a:lnTo>
                      <a:pt x="230" y="292"/>
                    </a:lnTo>
                    <a:lnTo>
                      <a:pt x="230" y="292"/>
                    </a:lnTo>
                    <a:lnTo>
                      <a:pt x="232" y="290"/>
                    </a:lnTo>
                    <a:lnTo>
                      <a:pt x="242" y="288"/>
                    </a:lnTo>
                    <a:lnTo>
                      <a:pt x="242" y="288"/>
                    </a:lnTo>
                    <a:lnTo>
                      <a:pt x="244" y="286"/>
                    </a:lnTo>
                    <a:lnTo>
                      <a:pt x="252" y="280"/>
                    </a:lnTo>
                    <a:lnTo>
                      <a:pt x="258" y="274"/>
                    </a:lnTo>
                    <a:lnTo>
                      <a:pt x="264" y="274"/>
                    </a:lnTo>
                    <a:lnTo>
                      <a:pt x="278" y="274"/>
                    </a:lnTo>
                    <a:lnTo>
                      <a:pt x="278" y="274"/>
                    </a:lnTo>
                    <a:lnTo>
                      <a:pt x="280" y="272"/>
                    </a:lnTo>
                    <a:lnTo>
                      <a:pt x="284" y="270"/>
                    </a:lnTo>
                    <a:lnTo>
                      <a:pt x="284" y="270"/>
                    </a:lnTo>
                    <a:lnTo>
                      <a:pt x="286" y="268"/>
                    </a:lnTo>
                    <a:lnTo>
                      <a:pt x="286" y="266"/>
                    </a:lnTo>
                    <a:lnTo>
                      <a:pt x="282" y="258"/>
                    </a:lnTo>
                    <a:lnTo>
                      <a:pt x="282" y="258"/>
                    </a:lnTo>
                    <a:lnTo>
                      <a:pt x="282" y="258"/>
                    </a:lnTo>
                    <a:lnTo>
                      <a:pt x="278" y="254"/>
                    </a:lnTo>
                    <a:lnTo>
                      <a:pt x="278" y="252"/>
                    </a:lnTo>
                    <a:lnTo>
                      <a:pt x="284" y="252"/>
                    </a:lnTo>
                    <a:lnTo>
                      <a:pt x="296" y="254"/>
                    </a:lnTo>
                    <a:lnTo>
                      <a:pt x="306" y="258"/>
                    </a:lnTo>
                    <a:lnTo>
                      <a:pt x="308" y="262"/>
                    </a:lnTo>
                    <a:lnTo>
                      <a:pt x="308" y="262"/>
                    </a:lnTo>
                    <a:lnTo>
                      <a:pt x="312" y="264"/>
                    </a:lnTo>
                    <a:lnTo>
                      <a:pt x="322" y="266"/>
                    </a:lnTo>
                    <a:lnTo>
                      <a:pt x="326" y="272"/>
                    </a:lnTo>
                    <a:lnTo>
                      <a:pt x="326" y="272"/>
                    </a:lnTo>
                    <a:lnTo>
                      <a:pt x="330" y="274"/>
                    </a:lnTo>
                    <a:lnTo>
                      <a:pt x="338" y="274"/>
                    </a:lnTo>
                    <a:lnTo>
                      <a:pt x="358" y="274"/>
                    </a:lnTo>
                    <a:lnTo>
                      <a:pt x="368" y="274"/>
                    </a:lnTo>
                    <a:lnTo>
                      <a:pt x="380" y="280"/>
                    </a:lnTo>
                    <a:lnTo>
                      <a:pt x="380" y="280"/>
                    </a:lnTo>
                    <a:lnTo>
                      <a:pt x="380" y="280"/>
                    </a:lnTo>
                    <a:lnTo>
                      <a:pt x="380" y="280"/>
                    </a:lnTo>
                    <a:lnTo>
                      <a:pt x="382" y="280"/>
                    </a:lnTo>
                    <a:lnTo>
                      <a:pt x="388" y="280"/>
                    </a:lnTo>
                    <a:lnTo>
                      <a:pt x="390" y="282"/>
                    </a:lnTo>
                    <a:lnTo>
                      <a:pt x="390" y="282"/>
                    </a:lnTo>
                    <a:lnTo>
                      <a:pt x="392" y="286"/>
                    </a:lnTo>
                    <a:lnTo>
                      <a:pt x="412" y="298"/>
                    </a:lnTo>
                    <a:lnTo>
                      <a:pt x="426" y="304"/>
                    </a:lnTo>
                    <a:lnTo>
                      <a:pt x="426" y="304"/>
                    </a:lnTo>
                    <a:lnTo>
                      <a:pt x="428" y="306"/>
                    </a:lnTo>
                    <a:lnTo>
                      <a:pt x="438" y="308"/>
                    </a:lnTo>
                    <a:lnTo>
                      <a:pt x="438" y="308"/>
                    </a:lnTo>
                    <a:lnTo>
                      <a:pt x="440" y="308"/>
                    </a:lnTo>
                    <a:lnTo>
                      <a:pt x="440" y="308"/>
                    </a:lnTo>
                    <a:lnTo>
                      <a:pt x="442" y="308"/>
                    </a:lnTo>
                    <a:lnTo>
                      <a:pt x="442" y="306"/>
                    </a:lnTo>
                    <a:lnTo>
                      <a:pt x="444" y="304"/>
                    </a:lnTo>
                    <a:lnTo>
                      <a:pt x="448" y="310"/>
                    </a:lnTo>
                    <a:lnTo>
                      <a:pt x="448" y="310"/>
                    </a:lnTo>
                    <a:lnTo>
                      <a:pt x="452" y="310"/>
                    </a:lnTo>
                    <a:lnTo>
                      <a:pt x="452" y="310"/>
                    </a:lnTo>
                    <a:lnTo>
                      <a:pt x="454" y="310"/>
                    </a:lnTo>
                    <a:lnTo>
                      <a:pt x="458" y="306"/>
                    </a:lnTo>
                    <a:lnTo>
                      <a:pt x="458" y="306"/>
                    </a:lnTo>
                    <a:lnTo>
                      <a:pt x="458" y="302"/>
                    </a:lnTo>
                    <a:lnTo>
                      <a:pt x="458" y="302"/>
                    </a:lnTo>
                    <a:lnTo>
                      <a:pt x="462" y="308"/>
                    </a:lnTo>
                    <a:lnTo>
                      <a:pt x="462" y="308"/>
                    </a:lnTo>
                    <a:lnTo>
                      <a:pt x="464" y="308"/>
                    </a:lnTo>
                    <a:lnTo>
                      <a:pt x="470" y="314"/>
                    </a:lnTo>
                    <a:lnTo>
                      <a:pt x="478" y="322"/>
                    </a:lnTo>
                    <a:lnTo>
                      <a:pt x="480" y="330"/>
                    </a:lnTo>
                    <a:lnTo>
                      <a:pt x="480" y="330"/>
                    </a:lnTo>
                    <a:lnTo>
                      <a:pt x="480" y="332"/>
                    </a:lnTo>
                    <a:lnTo>
                      <a:pt x="490" y="338"/>
                    </a:lnTo>
                    <a:lnTo>
                      <a:pt x="504" y="350"/>
                    </a:lnTo>
                    <a:lnTo>
                      <a:pt x="506" y="352"/>
                    </a:lnTo>
                    <a:lnTo>
                      <a:pt x="510" y="358"/>
                    </a:lnTo>
                    <a:lnTo>
                      <a:pt x="510" y="358"/>
                    </a:lnTo>
                    <a:lnTo>
                      <a:pt x="512" y="358"/>
                    </a:lnTo>
                    <a:lnTo>
                      <a:pt x="514" y="360"/>
                    </a:lnTo>
                    <a:lnTo>
                      <a:pt x="514" y="364"/>
                    </a:lnTo>
                    <a:lnTo>
                      <a:pt x="510" y="374"/>
                    </a:lnTo>
                    <a:lnTo>
                      <a:pt x="510" y="374"/>
                    </a:lnTo>
                    <a:lnTo>
                      <a:pt x="510" y="376"/>
                    </a:lnTo>
                    <a:lnTo>
                      <a:pt x="510" y="378"/>
                    </a:lnTo>
                    <a:lnTo>
                      <a:pt x="510" y="378"/>
                    </a:lnTo>
                    <a:lnTo>
                      <a:pt x="514" y="378"/>
                    </a:lnTo>
                    <a:lnTo>
                      <a:pt x="514" y="378"/>
                    </a:lnTo>
                    <a:lnTo>
                      <a:pt x="514" y="378"/>
                    </a:lnTo>
                    <a:lnTo>
                      <a:pt x="528" y="374"/>
                    </a:lnTo>
                    <a:lnTo>
                      <a:pt x="528" y="374"/>
                    </a:lnTo>
                    <a:lnTo>
                      <a:pt x="530" y="372"/>
                    </a:lnTo>
                    <a:lnTo>
                      <a:pt x="534" y="358"/>
                    </a:lnTo>
                    <a:lnTo>
                      <a:pt x="534" y="358"/>
                    </a:lnTo>
                    <a:lnTo>
                      <a:pt x="534" y="356"/>
                    </a:lnTo>
                    <a:lnTo>
                      <a:pt x="532" y="348"/>
                    </a:lnTo>
                    <a:lnTo>
                      <a:pt x="532" y="348"/>
                    </a:lnTo>
                    <a:lnTo>
                      <a:pt x="530" y="346"/>
                    </a:lnTo>
                    <a:lnTo>
                      <a:pt x="518" y="340"/>
                    </a:lnTo>
                    <a:lnTo>
                      <a:pt x="508" y="332"/>
                    </a:lnTo>
                    <a:lnTo>
                      <a:pt x="500" y="322"/>
                    </a:lnTo>
                    <a:lnTo>
                      <a:pt x="490" y="304"/>
                    </a:lnTo>
                    <a:lnTo>
                      <a:pt x="490" y="304"/>
                    </a:lnTo>
                    <a:lnTo>
                      <a:pt x="490" y="304"/>
                    </a:lnTo>
                    <a:lnTo>
                      <a:pt x="476" y="290"/>
                    </a:lnTo>
                    <a:lnTo>
                      <a:pt x="466" y="280"/>
                    </a:lnTo>
                    <a:lnTo>
                      <a:pt x="456" y="270"/>
                    </a:lnTo>
                    <a:lnTo>
                      <a:pt x="456" y="270"/>
                    </a:lnTo>
                    <a:lnTo>
                      <a:pt x="454" y="268"/>
                    </a:lnTo>
                    <a:lnTo>
                      <a:pt x="454" y="268"/>
                    </a:lnTo>
                    <a:lnTo>
                      <a:pt x="452" y="270"/>
                    </a:lnTo>
                    <a:lnTo>
                      <a:pt x="444" y="272"/>
                    </a:lnTo>
                    <a:lnTo>
                      <a:pt x="436" y="276"/>
                    </a:lnTo>
                    <a:lnTo>
                      <a:pt x="436" y="276"/>
                    </a:lnTo>
                    <a:lnTo>
                      <a:pt x="434" y="278"/>
                    </a:lnTo>
                    <a:lnTo>
                      <a:pt x="432" y="282"/>
                    </a:lnTo>
                    <a:lnTo>
                      <a:pt x="428" y="282"/>
                    </a:lnTo>
                    <a:lnTo>
                      <a:pt x="422" y="278"/>
                    </a:lnTo>
                    <a:lnTo>
                      <a:pt x="422" y="278"/>
                    </a:lnTo>
                    <a:lnTo>
                      <a:pt x="422" y="276"/>
                    </a:lnTo>
                    <a:lnTo>
                      <a:pt x="408" y="266"/>
                    </a:lnTo>
                    <a:lnTo>
                      <a:pt x="402" y="258"/>
                    </a:lnTo>
                    <a:lnTo>
                      <a:pt x="402" y="258"/>
                    </a:lnTo>
                    <a:lnTo>
                      <a:pt x="398" y="256"/>
                    </a:lnTo>
                    <a:lnTo>
                      <a:pt x="398" y="256"/>
                    </a:lnTo>
                    <a:lnTo>
                      <a:pt x="398" y="256"/>
                    </a:lnTo>
                    <a:lnTo>
                      <a:pt x="390" y="258"/>
                    </a:lnTo>
                    <a:lnTo>
                      <a:pt x="390" y="258"/>
                    </a:lnTo>
                    <a:lnTo>
                      <a:pt x="390" y="258"/>
                    </a:lnTo>
                    <a:lnTo>
                      <a:pt x="384" y="262"/>
                    </a:lnTo>
                    <a:lnTo>
                      <a:pt x="380" y="260"/>
                    </a:lnTo>
                    <a:lnTo>
                      <a:pt x="380" y="48"/>
                    </a:lnTo>
                    <a:lnTo>
                      <a:pt x="380" y="48"/>
                    </a:lnTo>
                    <a:lnTo>
                      <a:pt x="378" y="46"/>
                    </a:lnTo>
                    <a:lnTo>
                      <a:pt x="378" y="44"/>
                    </a:lnTo>
                    <a:lnTo>
                      <a:pt x="360" y="36"/>
                    </a:lnTo>
                    <a:lnTo>
                      <a:pt x="354" y="34"/>
                    </a:lnTo>
                    <a:lnTo>
                      <a:pt x="354" y="34"/>
                    </a:lnTo>
                    <a:lnTo>
                      <a:pt x="352" y="32"/>
                    </a:lnTo>
                    <a:lnTo>
                      <a:pt x="352" y="32"/>
                    </a:lnTo>
                    <a:lnTo>
                      <a:pt x="352" y="32"/>
                    </a:lnTo>
                    <a:lnTo>
                      <a:pt x="326" y="36"/>
                    </a:lnTo>
                    <a:lnTo>
                      <a:pt x="310" y="32"/>
                    </a:lnTo>
                    <a:lnTo>
                      <a:pt x="286" y="28"/>
                    </a:lnTo>
                    <a:lnTo>
                      <a:pt x="266" y="22"/>
                    </a:lnTo>
                    <a:lnTo>
                      <a:pt x="266" y="22"/>
                    </a:lnTo>
                    <a:lnTo>
                      <a:pt x="266" y="22"/>
                    </a:lnTo>
                    <a:lnTo>
                      <a:pt x="240" y="22"/>
                    </a:lnTo>
                    <a:lnTo>
                      <a:pt x="224" y="20"/>
                    </a:lnTo>
                    <a:lnTo>
                      <a:pt x="224" y="18"/>
                    </a:lnTo>
                    <a:lnTo>
                      <a:pt x="224" y="18"/>
                    </a:lnTo>
                    <a:lnTo>
                      <a:pt x="222" y="16"/>
                    </a:lnTo>
                    <a:lnTo>
                      <a:pt x="220" y="14"/>
                    </a:lnTo>
                    <a:lnTo>
                      <a:pt x="192" y="12"/>
                    </a:lnTo>
                    <a:lnTo>
                      <a:pt x="186" y="8"/>
                    </a:lnTo>
                    <a:lnTo>
                      <a:pt x="186" y="8"/>
                    </a:lnTo>
                    <a:lnTo>
                      <a:pt x="184" y="8"/>
                    </a:lnTo>
                    <a:lnTo>
                      <a:pt x="184" y="8"/>
                    </a:lnTo>
                    <a:lnTo>
                      <a:pt x="182" y="8"/>
                    </a:lnTo>
                    <a:lnTo>
                      <a:pt x="174" y="12"/>
                    </a:lnTo>
                    <a:lnTo>
                      <a:pt x="174" y="12"/>
                    </a:lnTo>
                    <a:lnTo>
                      <a:pt x="176" y="8"/>
                    </a:lnTo>
                    <a:lnTo>
                      <a:pt x="176" y="8"/>
                    </a:lnTo>
                    <a:lnTo>
                      <a:pt x="176" y="4"/>
                    </a:lnTo>
                    <a:lnTo>
                      <a:pt x="176" y="4"/>
                    </a:lnTo>
                    <a:lnTo>
                      <a:pt x="172" y="2"/>
                    </a:lnTo>
                    <a:lnTo>
                      <a:pt x="160" y="0"/>
                    </a:lnTo>
                    <a:lnTo>
                      <a:pt x="160" y="0"/>
                    </a:lnTo>
                    <a:lnTo>
                      <a:pt x="160" y="0"/>
                    </a:lnTo>
                    <a:lnTo>
                      <a:pt x="16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3" name="Freeform 152">
                <a:extLst>
                  <a:ext uri="{FF2B5EF4-FFF2-40B4-BE49-F238E27FC236}">
                    <a16:creationId xmlns:a16="http://schemas.microsoft.com/office/drawing/2014/main" id="{098E106F-4DBF-CD49-27FC-C3300B9D2AE7}"/>
                  </a:ext>
                </a:extLst>
              </p:cNvPr>
              <p:cNvSpPr>
                <a:spLocks/>
              </p:cNvSpPr>
              <p:nvPr/>
            </p:nvSpPr>
            <p:spPr bwMode="auto">
              <a:xfrm>
                <a:off x="762526" y="2045766"/>
                <a:ext cx="1111587" cy="781917"/>
              </a:xfrm>
              <a:custGeom>
                <a:avLst/>
                <a:gdLst>
                  <a:gd name="T0" fmla="*/ 168 w 526"/>
                  <a:gd name="T1" fmla="*/ 12 h 370"/>
                  <a:gd name="T2" fmla="*/ 216 w 526"/>
                  <a:gd name="T3" fmla="*/ 20 h 370"/>
                  <a:gd name="T4" fmla="*/ 304 w 526"/>
                  <a:gd name="T5" fmla="*/ 32 h 370"/>
                  <a:gd name="T6" fmla="*/ 372 w 526"/>
                  <a:gd name="T7" fmla="*/ 44 h 370"/>
                  <a:gd name="T8" fmla="*/ 394 w 526"/>
                  <a:gd name="T9" fmla="*/ 256 h 370"/>
                  <a:gd name="T10" fmla="*/ 432 w 526"/>
                  <a:gd name="T11" fmla="*/ 282 h 370"/>
                  <a:gd name="T12" fmla="*/ 460 w 526"/>
                  <a:gd name="T13" fmla="*/ 280 h 370"/>
                  <a:gd name="T14" fmla="*/ 500 w 526"/>
                  <a:gd name="T15" fmla="*/ 332 h 370"/>
                  <a:gd name="T16" fmla="*/ 522 w 526"/>
                  <a:gd name="T17" fmla="*/ 368 h 370"/>
                  <a:gd name="T18" fmla="*/ 510 w 526"/>
                  <a:gd name="T19" fmla="*/ 352 h 370"/>
                  <a:gd name="T20" fmla="*/ 480 w 526"/>
                  <a:gd name="T21" fmla="*/ 324 h 370"/>
                  <a:gd name="T22" fmla="*/ 458 w 526"/>
                  <a:gd name="T23" fmla="*/ 296 h 370"/>
                  <a:gd name="T24" fmla="*/ 448 w 526"/>
                  <a:gd name="T25" fmla="*/ 302 h 370"/>
                  <a:gd name="T26" fmla="*/ 424 w 526"/>
                  <a:gd name="T27" fmla="*/ 298 h 370"/>
                  <a:gd name="T28" fmla="*/ 376 w 526"/>
                  <a:gd name="T29" fmla="*/ 272 h 370"/>
                  <a:gd name="T30" fmla="*/ 326 w 526"/>
                  <a:gd name="T31" fmla="*/ 266 h 370"/>
                  <a:gd name="T32" fmla="*/ 294 w 526"/>
                  <a:gd name="T33" fmla="*/ 246 h 370"/>
                  <a:gd name="T34" fmla="*/ 274 w 526"/>
                  <a:gd name="T35" fmla="*/ 256 h 370"/>
                  <a:gd name="T36" fmla="*/ 252 w 526"/>
                  <a:gd name="T37" fmla="*/ 266 h 370"/>
                  <a:gd name="T38" fmla="*/ 220 w 526"/>
                  <a:gd name="T39" fmla="*/ 276 h 370"/>
                  <a:gd name="T40" fmla="*/ 232 w 526"/>
                  <a:gd name="T41" fmla="*/ 248 h 370"/>
                  <a:gd name="T42" fmla="*/ 252 w 526"/>
                  <a:gd name="T43" fmla="*/ 232 h 370"/>
                  <a:gd name="T44" fmla="*/ 208 w 526"/>
                  <a:gd name="T45" fmla="*/ 260 h 370"/>
                  <a:gd name="T46" fmla="*/ 190 w 526"/>
                  <a:gd name="T47" fmla="*/ 282 h 370"/>
                  <a:gd name="T48" fmla="*/ 184 w 526"/>
                  <a:gd name="T49" fmla="*/ 304 h 370"/>
                  <a:gd name="T50" fmla="*/ 130 w 526"/>
                  <a:gd name="T51" fmla="*/ 338 h 370"/>
                  <a:gd name="T52" fmla="*/ 102 w 526"/>
                  <a:gd name="T53" fmla="*/ 352 h 370"/>
                  <a:gd name="T54" fmla="*/ 82 w 526"/>
                  <a:gd name="T55" fmla="*/ 358 h 370"/>
                  <a:gd name="T56" fmla="*/ 68 w 526"/>
                  <a:gd name="T57" fmla="*/ 360 h 370"/>
                  <a:gd name="T58" fmla="*/ 98 w 526"/>
                  <a:gd name="T59" fmla="*/ 348 h 370"/>
                  <a:gd name="T60" fmla="*/ 132 w 526"/>
                  <a:gd name="T61" fmla="*/ 318 h 370"/>
                  <a:gd name="T62" fmla="*/ 148 w 526"/>
                  <a:gd name="T63" fmla="*/ 294 h 370"/>
                  <a:gd name="T64" fmla="*/ 126 w 526"/>
                  <a:gd name="T65" fmla="*/ 288 h 370"/>
                  <a:gd name="T66" fmla="*/ 98 w 526"/>
                  <a:gd name="T67" fmla="*/ 286 h 370"/>
                  <a:gd name="T68" fmla="*/ 76 w 526"/>
                  <a:gd name="T69" fmla="*/ 266 h 370"/>
                  <a:gd name="T70" fmla="*/ 66 w 526"/>
                  <a:gd name="T71" fmla="*/ 268 h 370"/>
                  <a:gd name="T72" fmla="*/ 36 w 526"/>
                  <a:gd name="T73" fmla="*/ 246 h 370"/>
                  <a:gd name="T74" fmla="*/ 32 w 526"/>
                  <a:gd name="T75" fmla="*/ 240 h 370"/>
                  <a:gd name="T76" fmla="*/ 40 w 526"/>
                  <a:gd name="T77" fmla="*/ 210 h 370"/>
                  <a:gd name="T78" fmla="*/ 64 w 526"/>
                  <a:gd name="T79" fmla="*/ 198 h 370"/>
                  <a:gd name="T80" fmla="*/ 96 w 526"/>
                  <a:gd name="T81" fmla="*/ 174 h 370"/>
                  <a:gd name="T82" fmla="*/ 82 w 526"/>
                  <a:gd name="T83" fmla="*/ 156 h 370"/>
                  <a:gd name="T84" fmla="*/ 12 w 526"/>
                  <a:gd name="T85" fmla="*/ 158 h 370"/>
                  <a:gd name="T86" fmla="*/ 0 w 526"/>
                  <a:gd name="T87" fmla="*/ 140 h 370"/>
                  <a:gd name="T88" fmla="*/ 46 w 526"/>
                  <a:gd name="T89" fmla="*/ 116 h 370"/>
                  <a:gd name="T90" fmla="*/ 78 w 526"/>
                  <a:gd name="T91" fmla="*/ 130 h 370"/>
                  <a:gd name="T92" fmla="*/ 96 w 526"/>
                  <a:gd name="T93" fmla="*/ 114 h 370"/>
                  <a:gd name="T94" fmla="*/ 82 w 526"/>
                  <a:gd name="T95" fmla="*/ 106 h 370"/>
                  <a:gd name="T96" fmla="*/ 44 w 526"/>
                  <a:gd name="T97" fmla="*/ 90 h 370"/>
                  <a:gd name="T98" fmla="*/ 18 w 526"/>
                  <a:gd name="T99" fmla="*/ 74 h 370"/>
                  <a:gd name="T100" fmla="*/ 66 w 526"/>
                  <a:gd name="T101" fmla="*/ 38 h 370"/>
                  <a:gd name="T102" fmla="*/ 112 w 526"/>
                  <a:gd name="T103" fmla="*/ 18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6" h="370">
                    <a:moveTo>
                      <a:pt x="156" y="0"/>
                    </a:moveTo>
                    <a:lnTo>
                      <a:pt x="168" y="2"/>
                    </a:lnTo>
                    <a:lnTo>
                      <a:pt x="164" y="8"/>
                    </a:lnTo>
                    <a:lnTo>
                      <a:pt x="168" y="12"/>
                    </a:lnTo>
                    <a:lnTo>
                      <a:pt x="180" y="8"/>
                    </a:lnTo>
                    <a:lnTo>
                      <a:pt x="188" y="12"/>
                    </a:lnTo>
                    <a:lnTo>
                      <a:pt x="216" y="14"/>
                    </a:lnTo>
                    <a:lnTo>
                      <a:pt x="216" y="20"/>
                    </a:lnTo>
                    <a:lnTo>
                      <a:pt x="236" y="22"/>
                    </a:lnTo>
                    <a:lnTo>
                      <a:pt x="262" y="22"/>
                    </a:lnTo>
                    <a:lnTo>
                      <a:pt x="282" y="28"/>
                    </a:lnTo>
                    <a:lnTo>
                      <a:pt x="304" y="32"/>
                    </a:lnTo>
                    <a:lnTo>
                      <a:pt x="322" y="36"/>
                    </a:lnTo>
                    <a:lnTo>
                      <a:pt x="348" y="32"/>
                    </a:lnTo>
                    <a:lnTo>
                      <a:pt x="354" y="36"/>
                    </a:lnTo>
                    <a:lnTo>
                      <a:pt x="372" y="44"/>
                    </a:lnTo>
                    <a:lnTo>
                      <a:pt x="372" y="258"/>
                    </a:lnTo>
                    <a:lnTo>
                      <a:pt x="380" y="262"/>
                    </a:lnTo>
                    <a:lnTo>
                      <a:pt x="388" y="258"/>
                    </a:lnTo>
                    <a:lnTo>
                      <a:pt x="394" y="256"/>
                    </a:lnTo>
                    <a:lnTo>
                      <a:pt x="402" y="266"/>
                    </a:lnTo>
                    <a:lnTo>
                      <a:pt x="416" y="276"/>
                    </a:lnTo>
                    <a:lnTo>
                      <a:pt x="422" y="284"/>
                    </a:lnTo>
                    <a:lnTo>
                      <a:pt x="432" y="282"/>
                    </a:lnTo>
                    <a:lnTo>
                      <a:pt x="434" y="276"/>
                    </a:lnTo>
                    <a:lnTo>
                      <a:pt x="440" y="272"/>
                    </a:lnTo>
                    <a:lnTo>
                      <a:pt x="450" y="268"/>
                    </a:lnTo>
                    <a:lnTo>
                      <a:pt x="460" y="280"/>
                    </a:lnTo>
                    <a:lnTo>
                      <a:pt x="468" y="288"/>
                    </a:lnTo>
                    <a:lnTo>
                      <a:pt x="484" y="302"/>
                    </a:lnTo>
                    <a:lnTo>
                      <a:pt x="492" y="320"/>
                    </a:lnTo>
                    <a:lnTo>
                      <a:pt x="500" y="332"/>
                    </a:lnTo>
                    <a:lnTo>
                      <a:pt x="512" y="338"/>
                    </a:lnTo>
                    <a:lnTo>
                      <a:pt x="524" y="346"/>
                    </a:lnTo>
                    <a:lnTo>
                      <a:pt x="526" y="352"/>
                    </a:lnTo>
                    <a:lnTo>
                      <a:pt x="522" y="368"/>
                    </a:lnTo>
                    <a:lnTo>
                      <a:pt x="510" y="370"/>
                    </a:lnTo>
                    <a:lnTo>
                      <a:pt x="514" y="362"/>
                    </a:lnTo>
                    <a:lnTo>
                      <a:pt x="514" y="352"/>
                    </a:lnTo>
                    <a:lnTo>
                      <a:pt x="510" y="352"/>
                    </a:lnTo>
                    <a:lnTo>
                      <a:pt x="504" y="346"/>
                    </a:lnTo>
                    <a:lnTo>
                      <a:pt x="502" y="344"/>
                    </a:lnTo>
                    <a:lnTo>
                      <a:pt x="488" y="332"/>
                    </a:lnTo>
                    <a:lnTo>
                      <a:pt x="480" y="324"/>
                    </a:lnTo>
                    <a:lnTo>
                      <a:pt x="478" y="318"/>
                    </a:lnTo>
                    <a:lnTo>
                      <a:pt x="468" y="306"/>
                    </a:lnTo>
                    <a:lnTo>
                      <a:pt x="462" y="300"/>
                    </a:lnTo>
                    <a:lnTo>
                      <a:pt x="458" y="296"/>
                    </a:lnTo>
                    <a:lnTo>
                      <a:pt x="452" y="284"/>
                    </a:lnTo>
                    <a:lnTo>
                      <a:pt x="448" y="288"/>
                    </a:lnTo>
                    <a:lnTo>
                      <a:pt x="452" y="300"/>
                    </a:lnTo>
                    <a:lnTo>
                      <a:pt x="448" y="302"/>
                    </a:lnTo>
                    <a:lnTo>
                      <a:pt x="442" y="298"/>
                    </a:lnTo>
                    <a:lnTo>
                      <a:pt x="438" y="294"/>
                    </a:lnTo>
                    <a:lnTo>
                      <a:pt x="436" y="300"/>
                    </a:lnTo>
                    <a:lnTo>
                      <a:pt x="424" y="298"/>
                    </a:lnTo>
                    <a:lnTo>
                      <a:pt x="410" y="290"/>
                    </a:lnTo>
                    <a:lnTo>
                      <a:pt x="390" y="278"/>
                    </a:lnTo>
                    <a:lnTo>
                      <a:pt x="388" y="270"/>
                    </a:lnTo>
                    <a:lnTo>
                      <a:pt x="376" y="272"/>
                    </a:lnTo>
                    <a:lnTo>
                      <a:pt x="366" y="266"/>
                    </a:lnTo>
                    <a:lnTo>
                      <a:pt x="354" y="266"/>
                    </a:lnTo>
                    <a:lnTo>
                      <a:pt x="334" y="266"/>
                    </a:lnTo>
                    <a:lnTo>
                      <a:pt x="326" y="266"/>
                    </a:lnTo>
                    <a:lnTo>
                      <a:pt x="320" y="258"/>
                    </a:lnTo>
                    <a:lnTo>
                      <a:pt x="308" y="256"/>
                    </a:lnTo>
                    <a:lnTo>
                      <a:pt x="304" y="250"/>
                    </a:lnTo>
                    <a:lnTo>
                      <a:pt x="294" y="246"/>
                    </a:lnTo>
                    <a:lnTo>
                      <a:pt x="282" y="244"/>
                    </a:lnTo>
                    <a:lnTo>
                      <a:pt x="270" y="244"/>
                    </a:lnTo>
                    <a:lnTo>
                      <a:pt x="270" y="250"/>
                    </a:lnTo>
                    <a:lnTo>
                      <a:pt x="274" y="256"/>
                    </a:lnTo>
                    <a:lnTo>
                      <a:pt x="278" y="264"/>
                    </a:lnTo>
                    <a:lnTo>
                      <a:pt x="274" y="266"/>
                    </a:lnTo>
                    <a:lnTo>
                      <a:pt x="260" y="266"/>
                    </a:lnTo>
                    <a:lnTo>
                      <a:pt x="252" y="266"/>
                    </a:lnTo>
                    <a:lnTo>
                      <a:pt x="246" y="272"/>
                    </a:lnTo>
                    <a:lnTo>
                      <a:pt x="236" y="280"/>
                    </a:lnTo>
                    <a:lnTo>
                      <a:pt x="226" y="284"/>
                    </a:lnTo>
                    <a:lnTo>
                      <a:pt x="220" y="276"/>
                    </a:lnTo>
                    <a:lnTo>
                      <a:pt x="222" y="266"/>
                    </a:lnTo>
                    <a:lnTo>
                      <a:pt x="226" y="260"/>
                    </a:lnTo>
                    <a:lnTo>
                      <a:pt x="228" y="250"/>
                    </a:lnTo>
                    <a:lnTo>
                      <a:pt x="232" y="248"/>
                    </a:lnTo>
                    <a:lnTo>
                      <a:pt x="238" y="246"/>
                    </a:lnTo>
                    <a:lnTo>
                      <a:pt x="248" y="244"/>
                    </a:lnTo>
                    <a:lnTo>
                      <a:pt x="252" y="236"/>
                    </a:lnTo>
                    <a:lnTo>
                      <a:pt x="252" y="232"/>
                    </a:lnTo>
                    <a:lnTo>
                      <a:pt x="242" y="238"/>
                    </a:lnTo>
                    <a:lnTo>
                      <a:pt x="234" y="240"/>
                    </a:lnTo>
                    <a:lnTo>
                      <a:pt x="216" y="252"/>
                    </a:lnTo>
                    <a:lnTo>
                      <a:pt x="208" y="260"/>
                    </a:lnTo>
                    <a:lnTo>
                      <a:pt x="208" y="266"/>
                    </a:lnTo>
                    <a:lnTo>
                      <a:pt x="204" y="272"/>
                    </a:lnTo>
                    <a:lnTo>
                      <a:pt x="194" y="274"/>
                    </a:lnTo>
                    <a:lnTo>
                      <a:pt x="190" y="282"/>
                    </a:lnTo>
                    <a:lnTo>
                      <a:pt x="196" y="288"/>
                    </a:lnTo>
                    <a:lnTo>
                      <a:pt x="198" y="292"/>
                    </a:lnTo>
                    <a:lnTo>
                      <a:pt x="192" y="298"/>
                    </a:lnTo>
                    <a:lnTo>
                      <a:pt x="184" y="304"/>
                    </a:lnTo>
                    <a:lnTo>
                      <a:pt x="174" y="312"/>
                    </a:lnTo>
                    <a:lnTo>
                      <a:pt x="156" y="322"/>
                    </a:lnTo>
                    <a:lnTo>
                      <a:pt x="136" y="334"/>
                    </a:lnTo>
                    <a:lnTo>
                      <a:pt x="130" y="338"/>
                    </a:lnTo>
                    <a:lnTo>
                      <a:pt x="128" y="344"/>
                    </a:lnTo>
                    <a:lnTo>
                      <a:pt x="118" y="350"/>
                    </a:lnTo>
                    <a:lnTo>
                      <a:pt x="114" y="352"/>
                    </a:lnTo>
                    <a:lnTo>
                      <a:pt x="102" y="352"/>
                    </a:lnTo>
                    <a:lnTo>
                      <a:pt x="98" y="356"/>
                    </a:lnTo>
                    <a:lnTo>
                      <a:pt x="92" y="360"/>
                    </a:lnTo>
                    <a:lnTo>
                      <a:pt x="86" y="356"/>
                    </a:lnTo>
                    <a:lnTo>
                      <a:pt x="82" y="358"/>
                    </a:lnTo>
                    <a:lnTo>
                      <a:pt x="80" y="366"/>
                    </a:lnTo>
                    <a:lnTo>
                      <a:pt x="74" y="368"/>
                    </a:lnTo>
                    <a:lnTo>
                      <a:pt x="66" y="368"/>
                    </a:lnTo>
                    <a:lnTo>
                      <a:pt x="68" y="360"/>
                    </a:lnTo>
                    <a:lnTo>
                      <a:pt x="74" y="352"/>
                    </a:lnTo>
                    <a:lnTo>
                      <a:pt x="80" y="350"/>
                    </a:lnTo>
                    <a:lnTo>
                      <a:pt x="88" y="348"/>
                    </a:lnTo>
                    <a:lnTo>
                      <a:pt x="98" y="348"/>
                    </a:lnTo>
                    <a:lnTo>
                      <a:pt x="100" y="342"/>
                    </a:lnTo>
                    <a:lnTo>
                      <a:pt x="110" y="338"/>
                    </a:lnTo>
                    <a:lnTo>
                      <a:pt x="124" y="328"/>
                    </a:lnTo>
                    <a:lnTo>
                      <a:pt x="132" y="318"/>
                    </a:lnTo>
                    <a:lnTo>
                      <a:pt x="138" y="318"/>
                    </a:lnTo>
                    <a:lnTo>
                      <a:pt x="142" y="306"/>
                    </a:lnTo>
                    <a:lnTo>
                      <a:pt x="142" y="298"/>
                    </a:lnTo>
                    <a:lnTo>
                      <a:pt x="148" y="294"/>
                    </a:lnTo>
                    <a:lnTo>
                      <a:pt x="150" y="286"/>
                    </a:lnTo>
                    <a:lnTo>
                      <a:pt x="142" y="288"/>
                    </a:lnTo>
                    <a:lnTo>
                      <a:pt x="130" y="294"/>
                    </a:lnTo>
                    <a:lnTo>
                      <a:pt x="126" y="288"/>
                    </a:lnTo>
                    <a:lnTo>
                      <a:pt x="122" y="294"/>
                    </a:lnTo>
                    <a:lnTo>
                      <a:pt x="118" y="296"/>
                    </a:lnTo>
                    <a:lnTo>
                      <a:pt x="112" y="288"/>
                    </a:lnTo>
                    <a:lnTo>
                      <a:pt x="98" y="286"/>
                    </a:lnTo>
                    <a:lnTo>
                      <a:pt x="88" y="294"/>
                    </a:lnTo>
                    <a:lnTo>
                      <a:pt x="80" y="296"/>
                    </a:lnTo>
                    <a:lnTo>
                      <a:pt x="78" y="272"/>
                    </a:lnTo>
                    <a:lnTo>
                      <a:pt x="76" y="266"/>
                    </a:lnTo>
                    <a:lnTo>
                      <a:pt x="76" y="256"/>
                    </a:lnTo>
                    <a:lnTo>
                      <a:pt x="70" y="256"/>
                    </a:lnTo>
                    <a:lnTo>
                      <a:pt x="68" y="266"/>
                    </a:lnTo>
                    <a:lnTo>
                      <a:pt x="66" y="268"/>
                    </a:lnTo>
                    <a:lnTo>
                      <a:pt x="50" y="268"/>
                    </a:lnTo>
                    <a:lnTo>
                      <a:pt x="42" y="262"/>
                    </a:lnTo>
                    <a:lnTo>
                      <a:pt x="36" y="250"/>
                    </a:lnTo>
                    <a:lnTo>
                      <a:pt x="36" y="246"/>
                    </a:lnTo>
                    <a:lnTo>
                      <a:pt x="42" y="246"/>
                    </a:lnTo>
                    <a:lnTo>
                      <a:pt x="36" y="240"/>
                    </a:lnTo>
                    <a:lnTo>
                      <a:pt x="36" y="232"/>
                    </a:lnTo>
                    <a:lnTo>
                      <a:pt x="32" y="240"/>
                    </a:lnTo>
                    <a:lnTo>
                      <a:pt x="20" y="232"/>
                    </a:lnTo>
                    <a:lnTo>
                      <a:pt x="26" y="220"/>
                    </a:lnTo>
                    <a:lnTo>
                      <a:pt x="30" y="216"/>
                    </a:lnTo>
                    <a:lnTo>
                      <a:pt x="40" y="210"/>
                    </a:lnTo>
                    <a:lnTo>
                      <a:pt x="40" y="202"/>
                    </a:lnTo>
                    <a:lnTo>
                      <a:pt x="44" y="198"/>
                    </a:lnTo>
                    <a:lnTo>
                      <a:pt x="52" y="198"/>
                    </a:lnTo>
                    <a:lnTo>
                      <a:pt x="64" y="198"/>
                    </a:lnTo>
                    <a:lnTo>
                      <a:pt x="70" y="192"/>
                    </a:lnTo>
                    <a:lnTo>
                      <a:pt x="78" y="188"/>
                    </a:lnTo>
                    <a:lnTo>
                      <a:pt x="98" y="186"/>
                    </a:lnTo>
                    <a:lnTo>
                      <a:pt x="96" y="174"/>
                    </a:lnTo>
                    <a:lnTo>
                      <a:pt x="90" y="164"/>
                    </a:lnTo>
                    <a:lnTo>
                      <a:pt x="96" y="160"/>
                    </a:lnTo>
                    <a:lnTo>
                      <a:pt x="92" y="156"/>
                    </a:lnTo>
                    <a:lnTo>
                      <a:pt x="82" y="156"/>
                    </a:lnTo>
                    <a:lnTo>
                      <a:pt x="76" y="162"/>
                    </a:lnTo>
                    <a:lnTo>
                      <a:pt x="66" y="166"/>
                    </a:lnTo>
                    <a:lnTo>
                      <a:pt x="20" y="164"/>
                    </a:lnTo>
                    <a:lnTo>
                      <a:pt x="12" y="158"/>
                    </a:lnTo>
                    <a:lnTo>
                      <a:pt x="18" y="150"/>
                    </a:lnTo>
                    <a:lnTo>
                      <a:pt x="18" y="148"/>
                    </a:lnTo>
                    <a:lnTo>
                      <a:pt x="4" y="148"/>
                    </a:lnTo>
                    <a:lnTo>
                      <a:pt x="0" y="140"/>
                    </a:lnTo>
                    <a:lnTo>
                      <a:pt x="8" y="134"/>
                    </a:lnTo>
                    <a:lnTo>
                      <a:pt x="20" y="126"/>
                    </a:lnTo>
                    <a:lnTo>
                      <a:pt x="32" y="122"/>
                    </a:lnTo>
                    <a:lnTo>
                      <a:pt x="46" y="116"/>
                    </a:lnTo>
                    <a:lnTo>
                      <a:pt x="52" y="118"/>
                    </a:lnTo>
                    <a:lnTo>
                      <a:pt x="54" y="126"/>
                    </a:lnTo>
                    <a:lnTo>
                      <a:pt x="64" y="130"/>
                    </a:lnTo>
                    <a:lnTo>
                      <a:pt x="78" y="130"/>
                    </a:lnTo>
                    <a:lnTo>
                      <a:pt x="88" y="128"/>
                    </a:lnTo>
                    <a:lnTo>
                      <a:pt x="100" y="122"/>
                    </a:lnTo>
                    <a:lnTo>
                      <a:pt x="104" y="116"/>
                    </a:lnTo>
                    <a:lnTo>
                      <a:pt x="96" y="114"/>
                    </a:lnTo>
                    <a:lnTo>
                      <a:pt x="90" y="118"/>
                    </a:lnTo>
                    <a:lnTo>
                      <a:pt x="78" y="116"/>
                    </a:lnTo>
                    <a:lnTo>
                      <a:pt x="78" y="110"/>
                    </a:lnTo>
                    <a:lnTo>
                      <a:pt x="82" y="106"/>
                    </a:lnTo>
                    <a:lnTo>
                      <a:pt x="74" y="104"/>
                    </a:lnTo>
                    <a:lnTo>
                      <a:pt x="58" y="108"/>
                    </a:lnTo>
                    <a:lnTo>
                      <a:pt x="52" y="96"/>
                    </a:lnTo>
                    <a:lnTo>
                      <a:pt x="44" y="90"/>
                    </a:lnTo>
                    <a:lnTo>
                      <a:pt x="38" y="84"/>
                    </a:lnTo>
                    <a:lnTo>
                      <a:pt x="34" y="80"/>
                    </a:lnTo>
                    <a:lnTo>
                      <a:pt x="22" y="80"/>
                    </a:lnTo>
                    <a:lnTo>
                      <a:pt x="18" y="74"/>
                    </a:lnTo>
                    <a:lnTo>
                      <a:pt x="20" y="62"/>
                    </a:lnTo>
                    <a:lnTo>
                      <a:pt x="52" y="58"/>
                    </a:lnTo>
                    <a:lnTo>
                      <a:pt x="62" y="48"/>
                    </a:lnTo>
                    <a:lnTo>
                      <a:pt x="66" y="38"/>
                    </a:lnTo>
                    <a:lnTo>
                      <a:pt x="78" y="26"/>
                    </a:lnTo>
                    <a:lnTo>
                      <a:pt x="92" y="26"/>
                    </a:lnTo>
                    <a:lnTo>
                      <a:pt x="106" y="18"/>
                    </a:lnTo>
                    <a:lnTo>
                      <a:pt x="112" y="18"/>
                    </a:lnTo>
                    <a:lnTo>
                      <a:pt x="116" y="12"/>
                    </a:lnTo>
                    <a:lnTo>
                      <a:pt x="140" y="10"/>
                    </a:lnTo>
                    <a:lnTo>
                      <a:pt x="1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4" name="Freeform 153">
                <a:extLst>
                  <a:ext uri="{FF2B5EF4-FFF2-40B4-BE49-F238E27FC236}">
                    <a16:creationId xmlns:a16="http://schemas.microsoft.com/office/drawing/2014/main" id="{DAF21514-BCE9-E484-AEA8-9533731A61BE}"/>
                  </a:ext>
                </a:extLst>
              </p:cNvPr>
              <p:cNvSpPr>
                <a:spLocks/>
              </p:cNvSpPr>
              <p:nvPr/>
            </p:nvSpPr>
            <p:spPr bwMode="auto">
              <a:xfrm>
                <a:off x="754073" y="2037313"/>
                <a:ext cx="1128493" cy="798824"/>
              </a:xfrm>
              <a:custGeom>
                <a:avLst/>
                <a:gdLst>
                  <a:gd name="T0" fmla="*/ 116 w 534"/>
                  <a:gd name="T1" fmla="*/ 14 h 378"/>
                  <a:gd name="T2" fmla="*/ 82 w 534"/>
                  <a:gd name="T3" fmla="*/ 26 h 378"/>
                  <a:gd name="T4" fmla="*/ 22 w 534"/>
                  <a:gd name="T5" fmla="*/ 62 h 378"/>
                  <a:gd name="T6" fmla="*/ 24 w 534"/>
                  <a:gd name="T7" fmla="*/ 88 h 378"/>
                  <a:gd name="T8" fmla="*/ 46 w 534"/>
                  <a:gd name="T9" fmla="*/ 96 h 378"/>
                  <a:gd name="T10" fmla="*/ 62 w 534"/>
                  <a:gd name="T11" fmla="*/ 116 h 378"/>
                  <a:gd name="T12" fmla="*/ 82 w 534"/>
                  <a:gd name="T13" fmla="*/ 124 h 378"/>
                  <a:gd name="T14" fmla="*/ 62 w 534"/>
                  <a:gd name="T15" fmla="*/ 128 h 378"/>
                  <a:gd name="T16" fmla="*/ 50 w 534"/>
                  <a:gd name="T17" fmla="*/ 116 h 378"/>
                  <a:gd name="T18" fmla="*/ 2 w 534"/>
                  <a:gd name="T19" fmla="*/ 140 h 378"/>
                  <a:gd name="T20" fmla="*/ 8 w 534"/>
                  <a:gd name="T21" fmla="*/ 156 h 378"/>
                  <a:gd name="T22" fmla="*/ 20 w 534"/>
                  <a:gd name="T23" fmla="*/ 172 h 378"/>
                  <a:gd name="T24" fmla="*/ 82 w 534"/>
                  <a:gd name="T25" fmla="*/ 168 h 378"/>
                  <a:gd name="T26" fmla="*/ 90 w 534"/>
                  <a:gd name="T27" fmla="*/ 168 h 378"/>
                  <a:gd name="T28" fmla="*/ 72 w 534"/>
                  <a:gd name="T29" fmla="*/ 192 h 378"/>
                  <a:gd name="T30" fmla="*/ 48 w 534"/>
                  <a:gd name="T31" fmla="*/ 198 h 378"/>
                  <a:gd name="T32" fmla="*/ 32 w 534"/>
                  <a:gd name="T33" fmla="*/ 218 h 378"/>
                  <a:gd name="T34" fmla="*/ 22 w 534"/>
                  <a:gd name="T35" fmla="*/ 234 h 378"/>
                  <a:gd name="T36" fmla="*/ 36 w 534"/>
                  <a:gd name="T37" fmla="*/ 248 h 378"/>
                  <a:gd name="T38" fmla="*/ 36 w 534"/>
                  <a:gd name="T39" fmla="*/ 254 h 378"/>
                  <a:gd name="T40" fmla="*/ 54 w 534"/>
                  <a:gd name="T41" fmla="*/ 276 h 378"/>
                  <a:gd name="T42" fmla="*/ 78 w 534"/>
                  <a:gd name="T43" fmla="*/ 276 h 378"/>
                  <a:gd name="T44" fmla="*/ 84 w 534"/>
                  <a:gd name="T45" fmla="*/ 304 h 378"/>
                  <a:gd name="T46" fmla="*/ 120 w 534"/>
                  <a:gd name="T47" fmla="*/ 302 h 378"/>
                  <a:gd name="T48" fmla="*/ 130 w 534"/>
                  <a:gd name="T49" fmla="*/ 298 h 378"/>
                  <a:gd name="T50" fmla="*/ 144 w 534"/>
                  <a:gd name="T51" fmla="*/ 298 h 378"/>
                  <a:gd name="T52" fmla="*/ 124 w 534"/>
                  <a:gd name="T53" fmla="*/ 328 h 378"/>
                  <a:gd name="T54" fmla="*/ 92 w 534"/>
                  <a:gd name="T55" fmla="*/ 348 h 378"/>
                  <a:gd name="T56" fmla="*/ 74 w 534"/>
                  <a:gd name="T57" fmla="*/ 354 h 378"/>
                  <a:gd name="T58" fmla="*/ 70 w 534"/>
                  <a:gd name="T59" fmla="*/ 374 h 378"/>
                  <a:gd name="T60" fmla="*/ 86 w 534"/>
                  <a:gd name="T61" fmla="*/ 372 h 378"/>
                  <a:gd name="T62" fmla="*/ 96 w 534"/>
                  <a:gd name="T63" fmla="*/ 368 h 378"/>
                  <a:gd name="T64" fmla="*/ 118 w 534"/>
                  <a:gd name="T65" fmla="*/ 360 h 378"/>
                  <a:gd name="T66" fmla="*/ 142 w 534"/>
                  <a:gd name="T67" fmla="*/ 340 h 378"/>
                  <a:gd name="T68" fmla="*/ 204 w 534"/>
                  <a:gd name="T69" fmla="*/ 298 h 378"/>
                  <a:gd name="T70" fmla="*/ 200 w 534"/>
                  <a:gd name="T71" fmla="*/ 284 h 378"/>
                  <a:gd name="T72" fmla="*/ 216 w 534"/>
                  <a:gd name="T73" fmla="*/ 270 h 378"/>
                  <a:gd name="T74" fmla="*/ 222 w 534"/>
                  <a:gd name="T75" fmla="*/ 270 h 378"/>
                  <a:gd name="T76" fmla="*/ 230 w 534"/>
                  <a:gd name="T77" fmla="*/ 292 h 378"/>
                  <a:gd name="T78" fmla="*/ 264 w 534"/>
                  <a:gd name="T79" fmla="*/ 274 h 378"/>
                  <a:gd name="T80" fmla="*/ 286 w 534"/>
                  <a:gd name="T81" fmla="*/ 266 h 378"/>
                  <a:gd name="T82" fmla="*/ 296 w 534"/>
                  <a:gd name="T83" fmla="*/ 254 h 378"/>
                  <a:gd name="T84" fmla="*/ 326 w 534"/>
                  <a:gd name="T85" fmla="*/ 272 h 378"/>
                  <a:gd name="T86" fmla="*/ 380 w 534"/>
                  <a:gd name="T87" fmla="*/ 280 h 378"/>
                  <a:gd name="T88" fmla="*/ 412 w 534"/>
                  <a:gd name="T89" fmla="*/ 298 h 378"/>
                  <a:gd name="T90" fmla="*/ 440 w 534"/>
                  <a:gd name="T91" fmla="*/ 308 h 378"/>
                  <a:gd name="T92" fmla="*/ 452 w 534"/>
                  <a:gd name="T93" fmla="*/ 310 h 378"/>
                  <a:gd name="T94" fmla="*/ 462 w 534"/>
                  <a:gd name="T95" fmla="*/ 308 h 378"/>
                  <a:gd name="T96" fmla="*/ 490 w 534"/>
                  <a:gd name="T97" fmla="*/ 338 h 378"/>
                  <a:gd name="T98" fmla="*/ 514 w 534"/>
                  <a:gd name="T99" fmla="*/ 364 h 378"/>
                  <a:gd name="T100" fmla="*/ 514 w 534"/>
                  <a:gd name="T101" fmla="*/ 378 h 378"/>
                  <a:gd name="T102" fmla="*/ 534 w 534"/>
                  <a:gd name="T103" fmla="*/ 356 h 378"/>
                  <a:gd name="T104" fmla="*/ 490 w 534"/>
                  <a:gd name="T105" fmla="*/ 304 h 378"/>
                  <a:gd name="T106" fmla="*/ 454 w 534"/>
                  <a:gd name="T107" fmla="*/ 268 h 378"/>
                  <a:gd name="T108" fmla="*/ 432 w 534"/>
                  <a:gd name="T109" fmla="*/ 282 h 378"/>
                  <a:gd name="T110" fmla="*/ 402 w 534"/>
                  <a:gd name="T111" fmla="*/ 258 h 378"/>
                  <a:gd name="T112" fmla="*/ 384 w 534"/>
                  <a:gd name="T113" fmla="*/ 262 h 378"/>
                  <a:gd name="T114" fmla="*/ 354 w 534"/>
                  <a:gd name="T115" fmla="*/ 34 h 378"/>
                  <a:gd name="T116" fmla="*/ 286 w 534"/>
                  <a:gd name="T117" fmla="*/ 28 h 378"/>
                  <a:gd name="T118" fmla="*/ 224 w 534"/>
                  <a:gd name="T119" fmla="*/ 18 h 378"/>
                  <a:gd name="T120" fmla="*/ 184 w 534"/>
                  <a:gd name="T121" fmla="*/ 8 h 378"/>
                  <a:gd name="T122" fmla="*/ 176 w 534"/>
                  <a:gd name="T123" fmla="*/ 4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4" h="378">
                    <a:moveTo>
                      <a:pt x="160" y="0"/>
                    </a:moveTo>
                    <a:lnTo>
                      <a:pt x="160" y="0"/>
                    </a:lnTo>
                    <a:lnTo>
                      <a:pt x="158" y="0"/>
                    </a:lnTo>
                    <a:lnTo>
                      <a:pt x="142" y="10"/>
                    </a:lnTo>
                    <a:lnTo>
                      <a:pt x="120" y="12"/>
                    </a:lnTo>
                    <a:lnTo>
                      <a:pt x="120" y="12"/>
                    </a:lnTo>
                    <a:lnTo>
                      <a:pt x="116" y="14"/>
                    </a:lnTo>
                    <a:lnTo>
                      <a:pt x="114" y="18"/>
                    </a:lnTo>
                    <a:lnTo>
                      <a:pt x="110" y="18"/>
                    </a:lnTo>
                    <a:lnTo>
                      <a:pt x="110" y="18"/>
                    </a:lnTo>
                    <a:lnTo>
                      <a:pt x="108" y="18"/>
                    </a:lnTo>
                    <a:lnTo>
                      <a:pt x="94" y="26"/>
                    </a:lnTo>
                    <a:lnTo>
                      <a:pt x="82" y="26"/>
                    </a:lnTo>
                    <a:lnTo>
                      <a:pt x="82" y="26"/>
                    </a:lnTo>
                    <a:lnTo>
                      <a:pt x="78" y="26"/>
                    </a:lnTo>
                    <a:lnTo>
                      <a:pt x="66" y="40"/>
                    </a:lnTo>
                    <a:lnTo>
                      <a:pt x="66" y="40"/>
                    </a:lnTo>
                    <a:lnTo>
                      <a:pt x="66" y="40"/>
                    </a:lnTo>
                    <a:lnTo>
                      <a:pt x="62" y="50"/>
                    </a:lnTo>
                    <a:lnTo>
                      <a:pt x="54" y="58"/>
                    </a:lnTo>
                    <a:lnTo>
                      <a:pt x="22" y="62"/>
                    </a:lnTo>
                    <a:lnTo>
                      <a:pt x="22" y="62"/>
                    </a:lnTo>
                    <a:lnTo>
                      <a:pt x="20" y="62"/>
                    </a:lnTo>
                    <a:lnTo>
                      <a:pt x="20" y="64"/>
                    </a:lnTo>
                    <a:lnTo>
                      <a:pt x="18" y="78"/>
                    </a:lnTo>
                    <a:lnTo>
                      <a:pt x="18" y="78"/>
                    </a:lnTo>
                    <a:lnTo>
                      <a:pt x="18" y="80"/>
                    </a:lnTo>
                    <a:lnTo>
                      <a:pt x="24" y="88"/>
                    </a:lnTo>
                    <a:lnTo>
                      <a:pt x="24" y="88"/>
                    </a:lnTo>
                    <a:lnTo>
                      <a:pt x="26" y="88"/>
                    </a:lnTo>
                    <a:lnTo>
                      <a:pt x="36" y="88"/>
                    </a:lnTo>
                    <a:lnTo>
                      <a:pt x="40" y="92"/>
                    </a:lnTo>
                    <a:lnTo>
                      <a:pt x="46" y="96"/>
                    </a:lnTo>
                    <a:lnTo>
                      <a:pt x="46" y="96"/>
                    </a:lnTo>
                    <a:lnTo>
                      <a:pt x="46" y="96"/>
                    </a:lnTo>
                    <a:lnTo>
                      <a:pt x="54" y="104"/>
                    </a:lnTo>
                    <a:lnTo>
                      <a:pt x="58" y="114"/>
                    </a:lnTo>
                    <a:lnTo>
                      <a:pt x="58" y="114"/>
                    </a:lnTo>
                    <a:lnTo>
                      <a:pt x="60" y="116"/>
                    </a:lnTo>
                    <a:lnTo>
                      <a:pt x="62" y="116"/>
                    </a:lnTo>
                    <a:lnTo>
                      <a:pt x="62" y="116"/>
                    </a:lnTo>
                    <a:lnTo>
                      <a:pt x="62" y="116"/>
                    </a:lnTo>
                    <a:lnTo>
                      <a:pt x="78" y="112"/>
                    </a:lnTo>
                    <a:lnTo>
                      <a:pt x="78" y="112"/>
                    </a:lnTo>
                    <a:lnTo>
                      <a:pt x="78" y="114"/>
                    </a:lnTo>
                    <a:lnTo>
                      <a:pt x="78" y="120"/>
                    </a:lnTo>
                    <a:lnTo>
                      <a:pt x="78" y="120"/>
                    </a:lnTo>
                    <a:lnTo>
                      <a:pt x="78" y="124"/>
                    </a:lnTo>
                    <a:lnTo>
                      <a:pt x="82" y="124"/>
                    </a:lnTo>
                    <a:lnTo>
                      <a:pt x="94" y="126"/>
                    </a:lnTo>
                    <a:lnTo>
                      <a:pt x="94" y="126"/>
                    </a:lnTo>
                    <a:lnTo>
                      <a:pt x="94" y="126"/>
                    </a:lnTo>
                    <a:lnTo>
                      <a:pt x="92" y="128"/>
                    </a:lnTo>
                    <a:lnTo>
                      <a:pt x="80" y="130"/>
                    </a:lnTo>
                    <a:lnTo>
                      <a:pt x="68" y="130"/>
                    </a:lnTo>
                    <a:lnTo>
                      <a:pt x="62" y="128"/>
                    </a:lnTo>
                    <a:lnTo>
                      <a:pt x="60" y="122"/>
                    </a:lnTo>
                    <a:lnTo>
                      <a:pt x="60" y="122"/>
                    </a:lnTo>
                    <a:lnTo>
                      <a:pt x="58" y="118"/>
                    </a:lnTo>
                    <a:lnTo>
                      <a:pt x="50" y="116"/>
                    </a:lnTo>
                    <a:lnTo>
                      <a:pt x="50" y="116"/>
                    </a:lnTo>
                    <a:lnTo>
                      <a:pt x="50" y="116"/>
                    </a:lnTo>
                    <a:lnTo>
                      <a:pt x="50" y="116"/>
                    </a:lnTo>
                    <a:lnTo>
                      <a:pt x="48" y="116"/>
                    </a:lnTo>
                    <a:lnTo>
                      <a:pt x="34" y="122"/>
                    </a:lnTo>
                    <a:lnTo>
                      <a:pt x="22" y="126"/>
                    </a:lnTo>
                    <a:lnTo>
                      <a:pt x="22" y="126"/>
                    </a:lnTo>
                    <a:lnTo>
                      <a:pt x="20" y="126"/>
                    </a:lnTo>
                    <a:lnTo>
                      <a:pt x="10" y="136"/>
                    </a:lnTo>
                    <a:lnTo>
                      <a:pt x="2" y="140"/>
                    </a:lnTo>
                    <a:lnTo>
                      <a:pt x="2" y="140"/>
                    </a:lnTo>
                    <a:lnTo>
                      <a:pt x="0" y="142"/>
                    </a:lnTo>
                    <a:lnTo>
                      <a:pt x="0" y="146"/>
                    </a:lnTo>
                    <a:lnTo>
                      <a:pt x="4" y="152"/>
                    </a:lnTo>
                    <a:lnTo>
                      <a:pt x="4" y="152"/>
                    </a:lnTo>
                    <a:lnTo>
                      <a:pt x="6" y="154"/>
                    </a:lnTo>
                    <a:lnTo>
                      <a:pt x="8" y="156"/>
                    </a:lnTo>
                    <a:lnTo>
                      <a:pt x="16" y="156"/>
                    </a:lnTo>
                    <a:lnTo>
                      <a:pt x="12" y="160"/>
                    </a:lnTo>
                    <a:lnTo>
                      <a:pt x="12" y="160"/>
                    </a:lnTo>
                    <a:lnTo>
                      <a:pt x="12" y="162"/>
                    </a:lnTo>
                    <a:lnTo>
                      <a:pt x="14" y="164"/>
                    </a:lnTo>
                    <a:lnTo>
                      <a:pt x="20" y="172"/>
                    </a:lnTo>
                    <a:lnTo>
                      <a:pt x="20" y="172"/>
                    </a:lnTo>
                    <a:lnTo>
                      <a:pt x="22" y="172"/>
                    </a:lnTo>
                    <a:lnTo>
                      <a:pt x="70" y="174"/>
                    </a:lnTo>
                    <a:lnTo>
                      <a:pt x="70" y="174"/>
                    </a:lnTo>
                    <a:lnTo>
                      <a:pt x="70" y="174"/>
                    </a:lnTo>
                    <a:lnTo>
                      <a:pt x="70" y="174"/>
                    </a:lnTo>
                    <a:lnTo>
                      <a:pt x="74" y="174"/>
                    </a:lnTo>
                    <a:lnTo>
                      <a:pt x="82" y="168"/>
                    </a:lnTo>
                    <a:lnTo>
                      <a:pt x="82" y="168"/>
                    </a:lnTo>
                    <a:lnTo>
                      <a:pt x="82" y="168"/>
                    </a:lnTo>
                    <a:lnTo>
                      <a:pt x="88" y="164"/>
                    </a:lnTo>
                    <a:lnTo>
                      <a:pt x="94" y="164"/>
                    </a:lnTo>
                    <a:lnTo>
                      <a:pt x="92" y="166"/>
                    </a:lnTo>
                    <a:lnTo>
                      <a:pt x="92" y="166"/>
                    </a:lnTo>
                    <a:lnTo>
                      <a:pt x="90" y="168"/>
                    </a:lnTo>
                    <a:lnTo>
                      <a:pt x="90" y="172"/>
                    </a:lnTo>
                    <a:lnTo>
                      <a:pt x="96" y="180"/>
                    </a:lnTo>
                    <a:lnTo>
                      <a:pt x="96" y="186"/>
                    </a:lnTo>
                    <a:lnTo>
                      <a:pt x="82" y="188"/>
                    </a:lnTo>
                    <a:lnTo>
                      <a:pt x="82" y="188"/>
                    </a:lnTo>
                    <a:lnTo>
                      <a:pt x="80" y="188"/>
                    </a:lnTo>
                    <a:lnTo>
                      <a:pt x="72" y="192"/>
                    </a:lnTo>
                    <a:lnTo>
                      <a:pt x="72" y="192"/>
                    </a:lnTo>
                    <a:lnTo>
                      <a:pt x="72" y="192"/>
                    </a:lnTo>
                    <a:lnTo>
                      <a:pt x="66" y="198"/>
                    </a:lnTo>
                    <a:lnTo>
                      <a:pt x="56" y="198"/>
                    </a:lnTo>
                    <a:lnTo>
                      <a:pt x="56" y="198"/>
                    </a:lnTo>
                    <a:lnTo>
                      <a:pt x="56" y="198"/>
                    </a:lnTo>
                    <a:lnTo>
                      <a:pt x="48" y="198"/>
                    </a:lnTo>
                    <a:lnTo>
                      <a:pt x="48" y="198"/>
                    </a:lnTo>
                    <a:lnTo>
                      <a:pt x="44" y="198"/>
                    </a:lnTo>
                    <a:lnTo>
                      <a:pt x="42" y="204"/>
                    </a:lnTo>
                    <a:lnTo>
                      <a:pt x="42" y="204"/>
                    </a:lnTo>
                    <a:lnTo>
                      <a:pt x="40" y="206"/>
                    </a:lnTo>
                    <a:lnTo>
                      <a:pt x="40" y="212"/>
                    </a:lnTo>
                    <a:lnTo>
                      <a:pt x="32" y="218"/>
                    </a:lnTo>
                    <a:lnTo>
                      <a:pt x="32" y="218"/>
                    </a:lnTo>
                    <a:lnTo>
                      <a:pt x="30" y="218"/>
                    </a:lnTo>
                    <a:lnTo>
                      <a:pt x="28" y="222"/>
                    </a:lnTo>
                    <a:lnTo>
                      <a:pt x="28" y="222"/>
                    </a:lnTo>
                    <a:lnTo>
                      <a:pt x="26" y="222"/>
                    </a:lnTo>
                    <a:lnTo>
                      <a:pt x="22" y="234"/>
                    </a:lnTo>
                    <a:lnTo>
                      <a:pt x="22" y="234"/>
                    </a:lnTo>
                    <a:lnTo>
                      <a:pt x="20" y="236"/>
                    </a:lnTo>
                    <a:lnTo>
                      <a:pt x="22" y="238"/>
                    </a:lnTo>
                    <a:lnTo>
                      <a:pt x="32" y="248"/>
                    </a:lnTo>
                    <a:lnTo>
                      <a:pt x="32" y="248"/>
                    </a:lnTo>
                    <a:lnTo>
                      <a:pt x="36" y="248"/>
                    </a:lnTo>
                    <a:lnTo>
                      <a:pt x="36" y="248"/>
                    </a:lnTo>
                    <a:lnTo>
                      <a:pt x="36" y="248"/>
                    </a:lnTo>
                    <a:lnTo>
                      <a:pt x="36" y="248"/>
                    </a:lnTo>
                    <a:lnTo>
                      <a:pt x="38" y="248"/>
                    </a:lnTo>
                    <a:lnTo>
                      <a:pt x="38" y="248"/>
                    </a:lnTo>
                    <a:lnTo>
                      <a:pt x="38" y="248"/>
                    </a:lnTo>
                    <a:lnTo>
                      <a:pt x="38" y="248"/>
                    </a:lnTo>
                    <a:lnTo>
                      <a:pt x="36" y="254"/>
                    </a:lnTo>
                    <a:lnTo>
                      <a:pt x="36" y="254"/>
                    </a:lnTo>
                    <a:lnTo>
                      <a:pt x="36" y="258"/>
                    </a:lnTo>
                    <a:lnTo>
                      <a:pt x="42" y="268"/>
                    </a:lnTo>
                    <a:lnTo>
                      <a:pt x="42" y="268"/>
                    </a:lnTo>
                    <a:lnTo>
                      <a:pt x="44" y="268"/>
                    </a:lnTo>
                    <a:lnTo>
                      <a:pt x="50" y="276"/>
                    </a:lnTo>
                    <a:lnTo>
                      <a:pt x="50" y="276"/>
                    </a:lnTo>
                    <a:lnTo>
                      <a:pt x="54" y="276"/>
                    </a:lnTo>
                    <a:lnTo>
                      <a:pt x="70" y="276"/>
                    </a:lnTo>
                    <a:lnTo>
                      <a:pt x="70" y="276"/>
                    </a:lnTo>
                    <a:lnTo>
                      <a:pt x="72" y="276"/>
                    </a:lnTo>
                    <a:lnTo>
                      <a:pt x="76" y="272"/>
                    </a:lnTo>
                    <a:lnTo>
                      <a:pt x="76" y="272"/>
                    </a:lnTo>
                    <a:lnTo>
                      <a:pt x="76" y="272"/>
                    </a:lnTo>
                    <a:lnTo>
                      <a:pt x="78" y="276"/>
                    </a:lnTo>
                    <a:lnTo>
                      <a:pt x="80" y="300"/>
                    </a:lnTo>
                    <a:lnTo>
                      <a:pt x="80" y="300"/>
                    </a:lnTo>
                    <a:lnTo>
                      <a:pt x="80" y="302"/>
                    </a:lnTo>
                    <a:lnTo>
                      <a:pt x="80" y="302"/>
                    </a:lnTo>
                    <a:lnTo>
                      <a:pt x="84" y="304"/>
                    </a:lnTo>
                    <a:lnTo>
                      <a:pt x="84" y="304"/>
                    </a:lnTo>
                    <a:lnTo>
                      <a:pt x="84" y="304"/>
                    </a:lnTo>
                    <a:lnTo>
                      <a:pt x="92" y="302"/>
                    </a:lnTo>
                    <a:lnTo>
                      <a:pt x="92" y="302"/>
                    </a:lnTo>
                    <a:lnTo>
                      <a:pt x="94" y="300"/>
                    </a:lnTo>
                    <a:lnTo>
                      <a:pt x="102" y="294"/>
                    </a:lnTo>
                    <a:lnTo>
                      <a:pt x="114" y="296"/>
                    </a:lnTo>
                    <a:lnTo>
                      <a:pt x="120" y="302"/>
                    </a:lnTo>
                    <a:lnTo>
                      <a:pt x="120" y="302"/>
                    </a:lnTo>
                    <a:lnTo>
                      <a:pt x="122" y="304"/>
                    </a:lnTo>
                    <a:lnTo>
                      <a:pt x="122" y="304"/>
                    </a:lnTo>
                    <a:lnTo>
                      <a:pt x="124" y="304"/>
                    </a:lnTo>
                    <a:lnTo>
                      <a:pt x="128" y="302"/>
                    </a:lnTo>
                    <a:lnTo>
                      <a:pt x="128" y="302"/>
                    </a:lnTo>
                    <a:lnTo>
                      <a:pt x="130" y="300"/>
                    </a:lnTo>
                    <a:lnTo>
                      <a:pt x="130" y="298"/>
                    </a:lnTo>
                    <a:lnTo>
                      <a:pt x="132" y="300"/>
                    </a:lnTo>
                    <a:lnTo>
                      <a:pt x="132" y="300"/>
                    </a:lnTo>
                    <a:lnTo>
                      <a:pt x="134" y="302"/>
                    </a:lnTo>
                    <a:lnTo>
                      <a:pt x="134" y="302"/>
                    </a:lnTo>
                    <a:lnTo>
                      <a:pt x="136" y="302"/>
                    </a:lnTo>
                    <a:lnTo>
                      <a:pt x="144" y="298"/>
                    </a:lnTo>
                    <a:lnTo>
                      <a:pt x="144" y="298"/>
                    </a:lnTo>
                    <a:lnTo>
                      <a:pt x="142" y="302"/>
                    </a:lnTo>
                    <a:lnTo>
                      <a:pt x="142" y="310"/>
                    </a:lnTo>
                    <a:lnTo>
                      <a:pt x="138" y="318"/>
                    </a:lnTo>
                    <a:lnTo>
                      <a:pt x="136" y="320"/>
                    </a:lnTo>
                    <a:lnTo>
                      <a:pt x="136" y="320"/>
                    </a:lnTo>
                    <a:lnTo>
                      <a:pt x="134" y="320"/>
                    </a:lnTo>
                    <a:lnTo>
                      <a:pt x="124" y="328"/>
                    </a:lnTo>
                    <a:lnTo>
                      <a:pt x="112" y="338"/>
                    </a:lnTo>
                    <a:lnTo>
                      <a:pt x="104" y="342"/>
                    </a:lnTo>
                    <a:lnTo>
                      <a:pt x="104" y="342"/>
                    </a:lnTo>
                    <a:lnTo>
                      <a:pt x="102" y="344"/>
                    </a:lnTo>
                    <a:lnTo>
                      <a:pt x="98" y="348"/>
                    </a:lnTo>
                    <a:lnTo>
                      <a:pt x="92" y="348"/>
                    </a:lnTo>
                    <a:lnTo>
                      <a:pt x="92" y="348"/>
                    </a:lnTo>
                    <a:lnTo>
                      <a:pt x="92" y="348"/>
                    </a:lnTo>
                    <a:lnTo>
                      <a:pt x="82" y="350"/>
                    </a:lnTo>
                    <a:lnTo>
                      <a:pt x="82" y="350"/>
                    </a:lnTo>
                    <a:lnTo>
                      <a:pt x="82" y="350"/>
                    </a:lnTo>
                    <a:lnTo>
                      <a:pt x="76" y="354"/>
                    </a:lnTo>
                    <a:lnTo>
                      <a:pt x="76" y="354"/>
                    </a:lnTo>
                    <a:lnTo>
                      <a:pt x="74" y="354"/>
                    </a:lnTo>
                    <a:lnTo>
                      <a:pt x="70" y="362"/>
                    </a:lnTo>
                    <a:lnTo>
                      <a:pt x="70" y="362"/>
                    </a:lnTo>
                    <a:lnTo>
                      <a:pt x="68" y="362"/>
                    </a:lnTo>
                    <a:lnTo>
                      <a:pt x="68" y="370"/>
                    </a:lnTo>
                    <a:lnTo>
                      <a:pt x="68" y="370"/>
                    </a:lnTo>
                    <a:lnTo>
                      <a:pt x="68" y="374"/>
                    </a:lnTo>
                    <a:lnTo>
                      <a:pt x="70" y="374"/>
                    </a:lnTo>
                    <a:lnTo>
                      <a:pt x="78" y="376"/>
                    </a:lnTo>
                    <a:lnTo>
                      <a:pt x="78" y="376"/>
                    </a:lnTo>
                    <a:lnTo>
                      <a:pt x="78" y="376"/>
                    </a:lnTo>
                    <a:lnTo>
                      <a:pt x="78" y="376"/>
                    </a:lnTo>
                    <a:lnTo>
                      <a:pt x="80" y="376"/>
                    </a:lnTo>
                    <a:lnTo>
                      <a:pt x="86" y="372"/>
                    </a:lnTo>
                    <a:lnTo>
                      <a:pt x="86" y="372"/>
                    </a:lnTo>
                    <a:lnTo>
                      <a:pt x="86" y="372"/>
                    </a:lnTo>
                    <a:lnTo>
                      <a:pt x="90" y="366"/>
                    </a:lnTo>
                    <a:lnTo>
                      <a:pt x="90" y="364"/>
                    </a:lnTo>
                    <a:lnTo>
                      <a:pt x="94" y="368"/>
                    </a:lnTo>
                    <a:lnTo>
                      <a:pt x="94" y="368"/>
                    </a:lnTo>
                    <a:lnTo>
                      <a:pt x="96" y="368"/>
                    </a:lnTo>
                    <a:lnTo>
                      <a:pt x="96" y="368"/>
                    </a:lnTo>
                    <a:lnTo>
                      <a:pt x="98" y="368"/>
                    </a:lnTo>
                    <a:lnTo>
                      <a:pt x="104" y="364"/>
                    </a:lnTo>
                    <a:lnTo>
                      <a:pt x="104" y="364"/>
                    </a:lnTo>
                    <a:lnTo>
                      <a:pt x="106" y="364"/>
                    </a:lnTo>
                    <a:lnTo>
                      <a:pt x="108" y="360"/>
                    </a:lnTo>
                    <a:lnTo>
                      <a:pt x="118" y="360"/>
                    </a:lnTo>
                    <a:lnTo>
                      <a:pt x="118" y="360"/>
                    </a:lnTo>
                    <a:lnTo>
                      <a:pt x="122" y="360"/>
                    </a:lnTo>
                    <a:lnTo>
                      <a:pt x="124" y="356"/>
                    </a:lnTo>
                    <a:lnTo>
                      <a:pt x="134" y="352"/>
                    </a:lnTo>
                    <a:lnTo>
                      <a:pt x="134" y="352"/>
                    </a:lnTo>
                    <a:lnTo>
                      <a:pt x="136" y="350"/>
                    </a:lnTo>
                    <a:lnTo>
                      <a:pt x="138" y="344"/>
                    </a:lnTo>
                    <a:lnTo>
                      <a:pt x="142" y="340"/>
                    </a:lnTo>
                    <a:lnTo>
                      <a:pt x="162" y="330"/>
                    </a:lnTo>
                    <a:lnTo>
                      <a:pt x="180" y="320"/>
                    </a:lnTo>
                    <a:lnTo>
                      <a:pt x="190" y="312"/>
                    </a:lnTo>
                    <a:lnTo>
                      <a:pt x="200" y="304"/>
                    </a:lnTo>
                    <a:lnTo>
                      <a:pt x="200" y="304"/>
                    </a:lnTo>
                    <a:lnTo>
                      <a:pt x="200" y="304"/>
                    </a:lnTo>
                    <a:lnTo>
                      <a:pt x="204" y="298"/>
                    </a:lnTo>
                    <a:lnTo>
                      <a:pt x="204" y="298"/>
                    </a:lnTo>
                    <a:lnTo>
                      <a:pt x="206" y="296"/>
                    </a:lnTo>
                    <a:lnTo>
                      <a:pt x="206" y="294"/>
                    </a:lnTo>
                    <a:lnTo>
                      <a:pt x="204" y="290"/>
                    </a:lnTo>
                    <a:lnTo>
                      <a:pt x="204" y="290"/>
                    </a:lnTo>
                    <a:lnTo>
                      <a:pt x="204" y="290"/>
                    </a:lnTo>
                    <a:lnTo>
                      <a:pt x="200" y="284"/>
                    </a:lnTo>
                    <a:lnTo>
                      <a:pt x="202" y="282"/>
                    </a:lnTo>
                    <a:lnTo>
                      <a:pt x="208" y="280"/>
                    </a:lnTo>
                    <a:lnTo>
                      <a:pt x="208" y="280"/>
                    </a:lnTo>
                    <a:lnTo>
                      <a:pt x="210" y="280"/>
                    </a:lnTo>
                    <a:lnTo>
                      <a:pt x="216" y="274"/>
                    </a:lnTo>
                    <a:lnTo>
                      <a:pt x="216" y="274"/>
                    </a:lnTo>
                    <a:lnTo>
                      <a:pt x="216" y="270"/>
                    </a:lnTo>
                    <a:lnTo>
                      <a:pt x="216" y="266"/>
                    </a:lnTo>
                    <a:lnTo>
                      <a:pt x="222" y="260"/>
                    </a:lnTo>
                    <a:lnTo>
                      <a:pt x="228" y="256"/>
                    </a:lnTo>
                    <a:lnTo>
                      <a:pt x="226" y="262"/>
                    </a:lnTo>
                    <a:lnTo>
                      <a:pt x="224" y="270"/>
                    </a:lnTo>
                    <a:lnTo>
                      <a:pt x="224" y="270"/>
                    </a:lnTo>
                    <a:lnTo>
                      <a:pt x="222" y="270"/>
                    </a:lnTo>
                    <a:lnTo>
                      <a:pt x="222" y="280"/>
                    </a:lnTo>
                    <a:lnTo>
                      <a:pt x="222" y="280"/>
                    </a:lnTo>
                    <a:lnTo>
                      <a:pt x="222" y="282"/>
                    </a:lnTo>
                    <a:lnTo>
                      <a:pt x="228" y="290"/>
                    </a:lnTo>
                    <a:lnTo>
                      <a:pt x="228" y="290"/>
                    </a:lnTo>
                    <a:lnTo>
                      <a:pt x="230" y="292"/>
                    </a:lnTo>
                    <a:lnTo>
                      <a:pt x="230" y="292"/>
                    </a:lnTo>
                    <a:lnTo>
                      <a:pt x="232" y="290"/>
                    </a:lnTo>
                    <a:lnTo>
                      <a:pt x="242" y="288"/>
                    </a:lnTo>
                    <a:lnTo>
                      <a:pt x="242" y="288"/>
                    </a:lnTo>
                    <a:lnTo>
                      <a:pt x="244" y="286"/>
                    </a:lnTo>
                    <a:lnTo>
                      <a:pt x="252" y="280"/>
                    </a:lnTo>
                    <a:lnTo>
                      <a:pt x="258" y="274"/>
                    </a:lnTo>
                    <a:lnTo>
                      <a:pt x="264" y="274"/>
                    </a:lnTo>
                    <a:lnTo>
                      <a:pt x="278" y="274"/>
                    </a:lnTo>
                    <a:lnTo>
                      <a:pt x="278" y="274"/>
                    </a:lnTo>
                    <a:lnTo>
                      <a:pt x="280" y="272"/>
                    </a:lnTo>
                    <a:lnTo>
                      <a:pt x="284" y="270"/>
                    </a:lnTo>
                    <a:lnTo>
                      <a:pt x="284" y="270"/>
                    </a:lnTo>
                    <a:lnTo>
                      <a:pt x="286" y="268"/>
                    </a:lnTo>
                    <a:lnTo>
                      <a:pt x="286" y="266"/>
                    </a:lnTo>
                    <a:lnTo>
                      <a:pt x="282" y="258"/>
                    </a:lnTo>
                    <a:lnTo>
                      <a:pt x="282" y="258"/>
                    </a:lnTo>
                    <a:lnTo>
                      <a:pt x="282" y="258"/>
                    </a:lnTo>
                    <a:lnTo>
                      <a:pt x="278" y="254"/>
                    </a:lnTo>
                    <a:lnTo>
                      <a:pt x="278" y="252"/>
                    </a:lnTo>
                    <a:lnTo>
                      <a:pt x="284" y="252"/>
                    </a:lnTo>
                    <a:lnTo>
                      <a:pt x="296" y="254"/>
                    </a:lnTo>
                    <a:lnTo>
                      <a:pt x="306" y="258"/>
                    </a:lnTo>
                    <a:lnTo>
                      <a:pt x="308" y="262"/>
                    </a:lnTo>
                    <a:lnTo>
                      <a:pt x="308" y="262"/>
                    </a:lnTo>
                    <a:lnTo>
                      <a:pt x="312" y="264"/>
                    </a:lnTo>
                    <a:lnTo>
                      <a:pt x="322" y="266"/>
                    </a:lnTo>
                    <a:lnTo>
                      <a:pt x="326" y="272"/>
                    </a:lnTo>
                    <a:lnTo>
                      <a:pt x="326" y="272"/>
                    </a:lnTo>
                    <a:lnTo>
                      <a:pt x="330" y="274"/>
                    </a:lnTo>
                    <a:lnTo>
                      <a:pt x="338" y="274"/>
                    </a:lnTo>
                    <a:lnTo>
                      <a:pt x="358" y="274"/>
                    </a:lnTo>
                    <a:lnTo>
                      <a:pt x="368" y="274"/>
                    </a:lnTo>
                    <a:lnTo>
                      <a:pt x="380" y="280"/>
                    </a:lnTo>
                    <a:lnTo>
                      <a:pt x="380" y="280"/>
                    </a:lnTo>
                    <a:lnTo>
                      <a:pt x="380" y="280"/>
                    </a:lnTo>
                    <a:lnTo>
                      <a:pt x="380" y="280"/>
                    </a:lnTo>
                    <a:lnTo>
                      <a:pt x="382" y="280"/>
                    </a:lnTo>
                    <a:lnTo>
                      <a:pt x="388" y="280"/>
                    </a:lnTo>
                    <a:lnTo>
                      <a:pt x="390" y="282"/>
                    </a:lnTo>
                    <a:lnTo>
                      <a:pt x="390" y="282"/>
                    </a:lnTo>
                    <a:lnTo>
                      <a:pt x="392" y="286"/>
                    </a:lnTo>
                    <a:lnTo>
                      <a:pt x="412" y="298"/>
                    </a:lnTo>
                    <a:lnTo>
                      <a:pt x="426" y="304"/>
                    </a:lnTo>
                    <a:lnTo>
                      <a:pt x="426" y="304"/>
                    </a:lnTo>
                    <a:lnTo>
                      <a:pt x="428" y="306"/>
                    </a:lnTo>
                    <a:lnTo>
                      <a:pt x="438" y="308"/>
                    </a:lnTo>
                    <a:lnTo>
                      <a:pt x="438" y="308"/>
                    </a:lnTo>
                    <a:lnTo>
                      <a:pt x="440" y="308"/>
                    </a:lnTo>
                    <a:lnTo>
                      <a:pt x="440" y="308"/>
                    </a:lnTo>
                    <a:lnTo>
                      <a:pt x="442" y="308"/>
                    </a:lnTo>
                    <a:lnTo>
                      <a:pt x="442" y="306"/>
                    </a:lnTo>
                    <a:lnTo>
                      <a:pt x="444" y="304"/>
                    </a:lnTo>
                    <a:lnTo>
                      <a:pt x="448" y="310"/>
                    </a:lnTo>
                    <a:lnTo>
                      <a:pt x="448" y="310"/>
                    </a:lnTo>
                    <a:lnTo>
                      <a:pt x="452" y="310"/>
                    </a:lnTo>
                    <a:lnTo>
                      <a:pt x="452" y="310"/>
                    </a:lnTo>
                    <a:lnTo>
                      <a:pt x="454" y="310"/>
                    </a:lnTo>
                    <a:lnTo>
                      <a:pt x="458" y="306"/>
                    </a:lnTo>
                    <a:lnTo>
                      <a:pt x="458" y="306"/>
                    </a:lnTo>
                    <a:lnTo>
                      <a:pt x="458" y="302"/>
                    </a:lnTo>
                    <a:lnTo>
                      <a:pt x="458" y="302"/>
                    </a:lnTo>
                    <a:lnTo>
                      <a:pt x="462" y="308"/>
                    </a:lnTo>
                    <a:lnTo>
                      <a:pt x="462" y="308"/>
                    </a:lnTo>
                    <a:lnTo>
                      <a:pt x="464" y="308"/>
                    </a:lnTo>
                    <a:lnTo>
                      <a:pt x="470" y="314"/>
                    </a:lnTo>
                    <a:lnTo>
                      <a:pt x="478" y="322"/>
                    </a:lnTo>
                    <a:lnTo>
                      <a:pt x="480" y="330"/>
                    </a:lnTo>
                    <a:lnTo>
                      <a:pt x="480" y="330"/>
                    </a:lnTo>
                    <a:lnTo>
                      <a:pt x="480" y="332"/>
                    </a:lnTo>
                    <a:lnTo>
                      <a:pt x="490" y="338"/>
                    </a:lnTo>
                    <a:lnTo>
                      <a:pt x="504" y="350"/>
                    </a:lnTo>
                    <a:lnTo>
                      <a:pt x="506" y="352"/>
                    </a:lnTo>
                    <a:lnTo>
                      <a:pt x="510" y="358"/>
                    </a:lnTo>
                    <a:lnTo>
                      <a:pt x="510" y="358"/>
                    </a:lnTo>
                    <a:lnTo>
                      <a:pt x="512" y="358"/>
                    </a:lnTo>
                    <a:lnTo>
                      <a:pt x="514" y="360"/>
                    </a:lnTo>
                    <a:lnTo>
                      <a:pt x="514" y="364"/>
                    </a:lnTo>
                    <a:lnTo>
                      <a:pt x="510" y="374"/>
                    </a:lnTo>
                    <a:lnTo>
                      <a:pt x="510" y="374"/>
                    </a:lnTo>
                    <a:lnTo>
                      <a:pt x="510" y="376"/>
                    </a:lnTo>
                    <a:lnTo>
                      <a:pt x="510" y="378"/>
                    </a:lnTo>
                    <a:lnTo>
                      <a:pt x="510" y="378"/>
                    </a:lnTo>
                    <a:lnTo>
                      <a:pt x="514" y="378"/>
                    </a:lnTo>
                    <a:lnTo>
                      <a:pt x="514" y="378"/>
                    </a:lnTo>
                    <a:lnTo>
                      <a:pt x="514" y="378"/>
                    </a:lnTo>
                    <a:lnTo>
                      <a:pt x="528" y="374"/>
                    </a:lnTo>
                    <a:lnTo>
                      <a:pt x="528" y="374"/>
                    </a:lnTo>
                    <a:lnTo>
                      <a:pt x="530" y="372"/>
                    </a:lnTo>
                    <a:lnTo>
                      <a:pt x="534" y="358"/>
                    </a:lnTo>
                    <a:lnTo>
                      <a:pt x="534" y="358"/>
                    </a:lnTo>
                    <a:lnTo>
                      <a:pt x="534" y="356"/>
                    </a:lnTo>
                    <a:lnTo>
                      <a:pt x="532" y="348"/>
                    </a:lnTo>
                    <a:lnTo>
                      <a:pt x="532" y="348"/>
                    </a:lnTo>
                    <a:lnTo>
                      <a:pt x="530" y="346"/>
                    </a:lnTo>
                    <a:lnTo>
                      <a:pt x="518" y="340"/>
                    </a:lnTo>
                    <a:lnTo>
                      <a:pt x="508" y="332"/>
                    </a:lnTo>
                    <a:lnTo>
                      <a:pt x="500" y="322"/>
                    </a:lnTo>
                    <a:lnTo>
                      <a:pt x="490" y="304"/>
                    </a:lnTo>
                    <a:lnTo>
                      <a:pt x="490" y="304"/>
                    </a:lnTo>
                    <a:lnTo>
                      <a:pt x="490" y="304"/>
                    </a:lnTo>
                    <a:lnTo>
                      <a:pt x="476" y="290"/>
                    </a:lnTo>
                    <a:lnTo>
                      <a:pt x="466" y="280"/>
                    </a:lnTo>
                    <a:lnTo>
                      <a:pt x="456" y="270"/>
                    </a:lnTo>
                    <a:lnTo>
                      <a:pt x="456" y="270"/>
                    </a:lnTo>
                    <a:lnTo>
                      <a:pt x="454" y="268"/>
                    </a:lnTo>
                    <a:lnTo>
                      <a:pt x="454" y="268"/>
                    </a:lnTo>
                    <a:lnTo>
                      <a:pt x="452" y="270"/>
                    </a:lnTo>
                    <a:lnTo>
                      <a:pt x="444" y="272"/>
                    </a:lnTo>
                    <a:lnTo>
                      <a:pt x="436" y="276"/>
                    </a:lnTo>
                    <a:lnTo>
                      <a:pt x="436" y="276"/>
                    </a:lnTo>
                    <a:lnTo>
                      <a:pt x="434" y="278"/>
                    </a:lnTo>
                    <a:lnTo>
                      <a:pt x="432" y="282"/>
                    </a:lnTo>
                    <a:lnTo>
                      <a:pt x="428" y="282"/>
                    </a:lnTo>
                    <a:lnTo>
                      <a:pt x="422" y="278"/>
                    </a:lnTo>
                    <a:lnTo>
                      <a:pt x="422" y="278"/>
                    </a:lnTo>
                    <a:lnTo>
                      <a:pt x="422" y="276"/>
                    </a:lnTo>
                    <a:lnTo>
                      <a:pt x="408" y="266"/>
                    </a:lnTo>
                    <a:lnTo>
                      <a:pt x="402" y="258"/>
                    </a:lnTo>
                    <a:lnTo>
                      <a:pt x="402" y="258"/>
                    </a:lnTo>
                    <a:lnTo>
                      <a:pt x="398" y="256"/>
                    </a:lnTo>
                    <a:lnTo>
                      <a:pt x="398" y="256"/>
                    </a:lnTo>
                    <a:lnTo>
                      <a:pt x="398" y="256"/>
                    </a:lnTo>
                    <a:lnTo>
                      <a:pt x="390" y="258"/>
                    </a:lnTo>
                    <a:lnTo>
                      <a:pt x="390" y="258"/>
                    </a:lnTo>
                    <a:lnTo>
                      <a:pt x="390" y="258"/>
                    </a:lnTo>
                    <a:lnTo>
                      <a:pt x="384" y="262"/>
                    </a:lnTo>
                    <a:lnTo>
                      <a:pt x="380" y="260"/>
                    </a:lnTo>
                    <a:lnTo>
                      <a:pt x="380" y="48"/>
                    </a:lnTo>
                    <a:lnTo>
                      <a:pt x="380" y="48"/>
                    </a:lnTo>
                    <a:lnTo>
                      <a:pt x="378" y="46"/>
                    </a:lnTo>
                    <a:lnTo>
                      <a:pt x="378" y="44"/>
                    </a:lnTo>
                    <a:lnTo>
                      <a:pt x="360" y="36"/>
                    </a:lnTo>
                    <a:lnTo>
                      <a:pt x="354" y="34"/>
                    </a:lnTo>
                    <a:lnTo>
                      <a:pt x="354" y="34"/>
                    </a:lnTo>
                    <a:lnTo>
                      <a:pt x="352" y="32"/>
                    </a:lnTo>
                    <a:lnTo>
                      <a:pt x="352" y="32"/>
                    </a:lnTo>
                    <a:lnTo>
                      <a:pt x="352" y="32"/>
                    </a:lnTo>
                    <a:lnTo>
                      <a:pt x="326" y="36"/>
                    </a:lnTo>
                    <a:lnTo>
                      <a:pt x="310" y="32"/>
                    </a:lnTo>
                    <a:lnTo>
                      <a:pt x="286" y="28"/>
                    </a:lnTo>
                    <a:lnTo>
                      <a:pt x="266" y="22"/>
                    </a:lnTo>
                    <a:lnTo>
                      <a:pt x="266" y="22"/>
                    </a:lnTo>
                    <a:lnTo>
                      <a:pt x="266" y="22"/>
                    </a:lnTo>
                    <a:lnTo>
                      <a:pt x="240" y="22"/>
                    </a:lnTo>
                    <a:lnTo>
                      <a:pt x="224" y="20"/>
                    </a:lnTo>
                    <a:lnTo>
                      <a:pt x="224" y="18"/>
                    </a:lnTo>
                    <a:lnTo>
                      <a:pt x="224" y="18"/>
                    </a:lnTo>
                    <a:lnTo>
                      <a:pt x="222" y="16"/>
                    </a:lnTo>
                    <a:lnTo>
                      <a:pt x="220" y="14"/>
                    </a:lnTo>
                    <a:lnTo>
                      <a:pt x="192" y="12"/>
                    </a:lnTo>
                    <a:lnTo>
                      <a:pt x="186" y="8"/>
                    </a:lnTo>
                    <a:lnTo>
                      <a:pt x="186" y="8"/>
                    </a:lnTo>
                    <a:lnTo>
                      <a:pt x="184" y="8"/>
                    </a:lnTo>
                    <a:lnTo>
                      <a:pt x="184" y="8"/>
                    </a:lnTo>
                    <a:lnTo>
                      <a:pt x="182" y="8"/>
                    </a:lnTo>
                    <a:lnTo>
                      <a:pt x="174" y="12"/>
                    </a:lnTo>
                    <a:lnTo>
                      <a:pt x="174" y="12"/>
                    </a:lnTo>
                    <a:lnTo>
                      <a:pt x="176" y="8"/>
                    </a:lnTo>
                    <a:lnTo>
                      <a:pt x="176" y="8"/>
                    </a:lnTo>
                    <a:lnTo>
                      <a:pt x="176" y="4"/>
                    </a:lnTo>
                    <a:lnTo>
                      <a:pt x="176" y="4"/>
                    </a:lnTo>
                    <a:lnTo>
                      <a:pt x="172" y="2"/>
                    </a:lnTo>
                    <a:lnTo>
                      <a:pt x="160" y="0"/>
                    </a:lnTo>
                    <a:lnTo>
                      <a:pt x="160" y="0"/>
                    </a:lnTo>
                    <a:lnTo>
                      <a:pt x="160" y="0"/>
                    </a:lnTo>
                    <a:lnTo>
                      <a:pt x="16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5" name="Freeform 154">
                <a:extLst>
                  <a:ext uri="{FF2B5EF4-FFF2-40B4-BE49-F238E27FC236}">
                    <a16:creationId xmlns:a16="http://schemas.microsoft.com/office/drawing/2014/main" id="{370155CC-6F29-42FC-5DE5-CFA560B22349}"/>
                  </a:ext>
                </a:extLst>
              </p:cNvPr>
              <p:cNvSpPr>
                <a:spLocks/>
              </p:cNvSpPr>
              <p:nvPr/>
            </p:nvSpPr>
            <p:spPr bwMode="auto">
              <a:xfrm>
                <a:off x="1134464" y="2683980"/>
                <a:ext cx="80305" cy="67625"/>
              </a:xfrm>
              <a:custGeom>
                <a:avLst/>
                <a:gdLst>
                  <a:gd name="T0" fmla="*/ 10 w 38"/>
                  <a:gd name="T1" fmla="*/ 32 h 32"/>
                  <a:gd name="T2" fmla="*/ 10 w 38"/>
                  <a:gd name="T3" fmla="*/ 32 h 32"/>
                  <a:gd name="T4" fmla="*/ 8 w 38"/>
                  <a:gd name="T5" fmla="*/ 30 h 32"/>
                  <a:gd name="T6" fmla="*/ 2 w 38"/>
                  <a:gd name="T7" fmla="*/ 24 h 32"/>
                  <a:gd name="T8" fmla="*/ 2 w 38"/>
                  <a:gd name="T9" fmla="*/ 24 h 32"/>
                  <a:gd name="T10" fmla="*/ 2 w 38"/>
                  <a:gd name="T11" fmla="*/ 24 h 32"/>
                  <a:gd name="T12" fmla="*/ 0 w 38"/>
                  <a:gd name="T13" fmla="*/ 14 h 32"/>
                  <a:gd name="T14" fmla="*/ 0 w 38"/>
                  <a:gd name="T15" fmla="*/ 14 h 32"/>
                  <a:gd name="T16" fmla="*/ 2 w 38"/>
                  <a:gd name="T17" fmla="*/ 14 h 32"/>
                  <a:gd name="T18" fmla="*/ 4 w 38"/>
                  <a:gd name="T19" fmla="*/ 8 h 32"/>
                  <a:gd name="T20" fmla="*/ 4 w 38"/>
                  <a:gd name="T21" fmla="*/ 8 h 32"/>
                  <a:gd name="T22" fmla="*/ 6 w 38"/>
                  <a:gd name="T23" fmla="*/ 8 h 32"/>
                  <a:gd name="T24" fmla="*/ 6 w 38"/>
                  <a:gd name="T25" fmla="*/ 8 h 32"/>
                  <a:gd name="T26" fmla="*/ 8 w 38"/>
                  <a:gd name="T27" fmla="*/ 8 h 32"/>
                  <a:gd name="T28" fmla="*/ 10 w 38"/>
                  <a:gd name="T29" fmla="*/ 12 h 32"/>
                  <a:gd name="T30" fmla="*/ 14 w 38"/>
                  <a:gd name="T31" fmla="*/ 14 h 32"/>
                  <a:gd name="T32" fmla="*/ 14 w 38"/>
                  <a:gd name="T33" fmla="*/ 8 h 32"/>
                  <a:gd name="T34" fmla="*/ 14 w 38"/>
                  <a:gd name="T35" fmla="*/ 8 h 32"/>
                  <a:gd name="T36" fmla="*/ 14 w 38"/>
                  <a:gd name="T37" fmla="*/ 6 h 32"/>
                  <a:gd name="T38" fmla="*/ 20 w 38"/>
                  <a:gd name="T39" fmla="*/ 4 h 32"/>
                  <a:gd name="T40" fmla="*/ 26 w 38"/>
                  <a:gd name="T41" fmla="*/ 2 h 32"/>
                  <a:gd name="T42" fmla="*/ 32 w 38"/>
                  <a:gd name="T43" fmla="*/ 0 h 32"/>
                  <a:gd name="T44" fmla="*/ 32 w 38"/>
                  <a:gd name="T45" fmla="*/ 0 h 32"/>
                  <a:gd name="T46" fmla="*/ 32 w 38"/>
                  <a:gd name="T47" fmla="*/ 0 h 32"/>
                  <a:gd name="T48" fmla="*/ 32 w 38"/>
                  <a:gd name="T49" fmla="*/ 0 h 32"/>
                  <a:gd name="T50" fmla="*/ 34 w 38"/>
                  <a:gd name="T51" fmla="*/ 0 h 32"/>
                  <a:gd name="T52" fmla="*/ 34 w 38"/>
                  <a:gd name="T53" fmla="*/ 0 h 32"/>
                  <a:gd name="T54" fmla="*/ 34 w 38"/>
                  <a:gd name="T55" fmla="*/ 0 h 32"/>
                  <a:gd name="T56" fmla="*/ 38 w 38"/>
                  <a:gd name="T57" fmla="*/ 12 h 32"/>
                  <a:gd name="T58" fmla="*/ 38 w 38"/>
                  <a:gd name="T59" fmla="*/ 12 h 32"/>
                  <a:gd name="T60" fmla="*/ 38 w 38"/>
                  <a:gd name="T61" fmla="*/ 14 h 32"/>
                  <a:gd name="T62" fmla="*/ 32 w 38"/>
                  <a:gd name="T63" fmla="*/ 20 h 32"/>
                  <a:gd name="T64" fmla="*/ 28 w 38"/>
                  <a:gd name="T65" fmla="*/ 28 h 32"/>
                  <a:gd name="T66" fmla="*/ 28 w 38"/>
                  <a:gd name="T67" fmla="*/ 28 h 32"/>
                  <a:gd name="T68" fmla="*/ 26 w 38"/>
                  <a:gd name="T69" fmla="*/ 30 h 32"/>
                  <a:gd name="T70" fmla="*/ 26 w 38"/>
                  <a:gd name="T71" fmla="*/ 30 h 32"/>
                  <a:gd name="T72" fmla="*/ 10 w 38"/>
                  <a:gd name="T73" fmla="*/ 32 h 32"/>
                  <a:gd name="T74" fmla="*/ 10 w 38"/>
                  <a:gd name="T7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 h="32">
                    <a:moveTo>
                      <a:pt x="10" y="32"/>
                    </a:moveTo>
                    <a:lnTo>
                      <a:pt x="10" y="32"/>
                    </a:lnTo>
                    <a:lnTo>
                      <a:pt x="8" y="30"/>
                    </a:lnTo>
                    <a:lnTo>
                      <a:pt x="2" y="24"/>
                    </a:lnTo>
                    <a:lnTo>
                      <a:pt x="2" y="24"/>
                    </a:lnTo>
                    <a:lnTo>
                      <a:pt x="2" y="24"/>
                    </a:lnTo>
                    <a:lnTo>
                      <a:pt x="0" y="14"/>
                    </a:lnTo>
                    <a:lnTo>
                      <a:pt x="0" y="14"/>
                    </a:lnTo>
                    <a:lnTo>
                      <a:pt x="2" y="14"/>
                    </a:lnTo>
                    <a:lnTo>
                      <a:pt x="4" y="8"/>
                    </a:lnTo>
                    <a:lnTo>
                      <a:pt x="4" y="8"/>
                    </a:lnTo>
                    <a:lnTo>
                      <a:pt x="6" y="8"/>
                    </a:lnTo>
                    <a:lnTo>
                      <a:pt x="6" y="8"/>
                    </a:lnTo>
                    <a:lnTo>
                      <a:pt x="8" y="8"/>
                    </a:lnTo>
                    <a:lnTo>
                      <a:pt x="10" y="12"/>
                    </a:lnTo>
                    <a:lnTo>
                      <a:pt x="14" y="14"/>
                    </a:lnTo>
                    <a:lnTo>
                      <a:pt x="14" y="8"/>
                    </a:lnTo>
                    <a:lnTo>
                      <a:pt x="14" y="8"/>
                    </a:lnTo>
                    <a:lnTo>
                      <a:pt x="14" y="6"/>
                    </a:lnTo>
                    <a:lnTo>
                      <a:pt x="20" y="4"/>
                    </a:lnTo>
                    <a:lnTo>
                      <a:pt x="26" y="2"/>
                    </a:lnTo>
                    <a:lnTo>
                      <a:pt x="32" y="0"/>
                    </a:lnTo>
                    <a:lnTo>
                      <a:pt x="32" y="0"/>
                    </a:lnTo>
                    <a:lnTo>
                      <a:pt x="32" y="0"/>
                    </a:lnTo>
                    <a:lnTo>
                      <a:pt x="32" y="0"/>
                    </a:lnTo>
                    <a:lnTo>
                      <a:pt x="34" y="0"/>
                    </a:lnTo>
                    <a:lnTo>
                      <a:pt x="34" y="0"/>
                    </a:lnTo>
                    <a:lnTo>
                      <a:pt x="34" y="0"/>
                    </a:lnTo>
                    <a:lnTo>
                      <a:pt x="38" y="12"/>
                    </a:lnTo>
                    <a:lnTo>
                      <a:pt x="38" y="12"/>
                    </a:lnTo>
                    <a:lnTo>
                      <a:pt x="38" y="14"/>
                    </a:lnTo>
                    <a:lnTo>
                      <a:pt x="32" y="20"/>
                    </a:lnTo>
                    <a:lnTo>
                      <a:pt x="28" y="28"/>
                    </a:lnTo>
                    <a:lnTo>
                      <a:pt x="28" y="28"/>
                    </a:lnTo>
                    <a:lnTo>
                      <a:pt x="26" y="30"/>
                    </a:lnTo>
                    <a:lnTo>
                      <a:pt x="26" y="30"/>
                    </a:lnTo>
                    <a:lnTo>
                      <a:pt x="10" y="32"/>
                    </a:lnTo>
                    <a:lnTo>
                      <a:pt x="10"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6" name="Freeform 155">
                <a:extLst>
                  <a:ext uri="{FF2B5EF4-FFF2-40B4-BE49-F238E27FC236}">
                    <a16:creationId xmlns:a16="http://schemas.microsoft.com/office/drawing/2014/main" id="{D1869610-7C3F-3113-E1BF-2F3CB3D8F3CE}"/>
                  </a:ext>
                </a:extLst>
              </p:cNvPr>
              <p:cNvSpPr>
                <a:spLocks noEditPoints="1"/>
              </p:cNvSpPr>
              <p:nvPr/>
            </p:nvSpPr>
            <p:spPr bwMode="auto">
              <a:xfrm>
                <a:off x="1130237" y="2679753"/>
                <a:ext cx="88758" cy="76078"/>
              </a:xfrm>
              <a:custGeom>
                <a:avLst/>
                <a:gdLst>
                  <a:gd name="T0" fmla="*/ 34 w 42"/>
                  <a:gd name="T1" fmla="*/ 4 h 36"/>
                  <a:gd name="T2" fmla="*/ 38 w 42"/>
                  <a:gd name="T3" fmla="*/ 14 h 36"/>
                  <a:gd name="T4" fmla="*/ 32 w 42"/>
                  <a:gd name="T5" fmla="*/ 20 h 36"/>
                  <a:gd name="T6" fmla="*/ 28 w 42"/>
                  <a:gd name="T7" fmla="*/ 30 h 36"/>
                  <a:gd name="T8" fmla="*/ 12 w 42"/>
                  <a:gd name="T9" fmla="*/ 32 h 36"/>
                  <a:gd name="T10" fmla="*/ 6 w 42"/>
                  <a:gd name="T11" fmla="*/ 24 h 36"/>
                  <a:gd name="T12" fmla="*/ 4 w 42"/>
                  <a:gd name="T13" fmla="*/ 16 h 36"/>
                  <a:gd name="T14" fmla="*/ 8 w 42"/>
                  <a:gd name="T15" fmla="*/ 12 h 36"/>
                  <a:gd name="T16" fmla="*/ 12 w 42"/>
                  <a:gd name="T17" fmla="*/ 16 h 36"/>
                  <a:gd name="T18" fmla="*/ 18 w 42"/>
                  <a:gd name="T19" fmla="*/ 18 h 36"/>
                  <a:gd name="T20" fmla="*/ 18 w 42"/>
                  <a:gd name="T21" fmla="*/ 10 h 36"/>
                  <a:gd name="T22" fmla="*/ 22 w 42"/>
                  <a:gd name="T23" fmla="*/ 8 h 36"/>
                  <a:gd name="T24" fmla="*/ 30 w 42"/>
                  <a:gd name="T25" fmla="*/ 6 h 36"/>
                  <a:gd name="T26" fmla="*/ 34 w 42"/>
                  <a:gd name="T27" fmla="*/ 4 h 36"/>
                  <a:gd name="T28" fmla="*/ 34 w 42"/>
                  <a:gd name="T29" fmla="*/ 0 h 36"/>
                  <a:gd name="T30" fmla="*/ 34 w 42"/>
                  <a:gd name="T31" fmla="*/ 0 h 36"/>
                  <a:gd name="T32" fmla="*/ 34 w 42"/>
                  <a:gd name="T33" fmla="*/ 0 h 36"/>
                  <a:gd name="T34" fmla="*/ 28 w 42"/>
                  <a:gd name="T35" fmla="*/ 2 h 36"/>
                  <a:gd name="T36" fmla="*/ 22 w 42"/>
                  <a:gd name="T37" fmla="*/ 4 h 36"/>
                  <a:gd name="T38" fmla="*/ 16 w 42"/>
                  <a:gd name="T39" fmla="*/ 6 h 36"/>
                  <a:gd name="T40" fmla="*/ 16 w 42"/>
                  <a:gd name="T41" fmla="*/ 6 h 36"/>
                  <a:gd name="T42" fmla="*/ 14 w 42"/>
                  <a:gd name="T43" fmla="*/ 8 h 36"/>
                  <a:gd name="T44" fmla="*/ 14 w 42"/>
                  <a:gd name="T45" fmla="*/ 10 h 36"/>
                  <a:gd name="T46" fmla="*/ 14 w 42"/>
                  <a:gd name="T47" fmla="*/ 12 h 36"/>
                  <a:gd name="T48" fmla="*/ 12 w 42"/>
                  <a:gd name="T49" fmla="*/ 10 h 36"/>
                  <a:gd name="T50" fmla="*/ 12 w 42"/>
                  <a:gd name="T51" fmla="*/ 10 h 36"/>
                  <a:gd name="T52" fmla="*/ 8 w 42"/>
                  <a:gd name="T53" fmla="*/ 8 h 36"/>
                  <a:gd name="T54" fmla="*/ 8 w 42"/>
                  <a:gd name="T55" fmla="*/ 8 h 36"/>
                  <a:gd name="T56" fmla="*/ 8 w 42"/>
                  <a:gd name="T57" fmla="*/ 8 h 36"/>
                  <a:gd name="T58" fmla="*/ 6 w 42"/>
                  <a:gd name="T59" fmla="*/ 10 h 36"/>
                  <a:gd name="T60" fmla="*/ 2 w 42"/>
                  <a:gd name="T61" fmla="*/ 14 h 36"/>
                  <a:gd name="T62" fmla="*/ 2 w 42"/>
                  <a:gd name="T63" fmla="*/ 14 h 36"/>
                  <a:gd name="T64" fmla="*/ 0 w 42"/>
                  <a:gd name="T65" fmla="*/ 18 h 36"/>
                  <a:gd name="T66" fmla="*/ 2 w 42"/>
                  <a:gd name="T67" fmla="*/ 26 h 36"/>
                  <a:gd name="T68" fmla="*/ 2 w 42"/>
                  <a:gd name="T69" fmla="*/ 26 h 36"/>
                  <a:gd name="T70" fmla="*/ 4 w 42"/>
                  <a:gd name="T71" fmla="*/ 28 h 36"/>
                  <a:gd name="T72" fmla="*/ 8 w 42"/>
                  <a:gd name="T73" fmla="*/ 34 h 36"/>
                  <a:gd name="T74" fmla="*/ 8 w 42"/>
                  <a:gd name="T75" fmla="*/ 34 h 36"/>
                  <a:gd name="T76" fmla="*/ 12 w 42"/>
                  <a:gd name="T77" fmla="*/ 36 h 36"/>
                  <a:gd name="T78" fmla="*/ 12 w 42"/>
                  <a:gd name="T79" fmla="*/ 36 h 36"/>
                  <a:gd name="T80" fmla="*/ 12 w 42"/>
                  <a:gd name="T81" fmla="*/ 36 h 36"/>
                  <a:gd name="T82" fmla="*/ 28 w 42"/>
                  <a:gd name="T83" fmla="*/ 34 h 36"/>
                  <a:gd name="T84" fmla="*/ 28 w 42"/>
                  <a:gd name="T85" fmla="*/ 34 h 36"/>
                  <a:gd name="T86" fmla="*/ 32 w 42"/>
                  <a:gd name="T87" fmla="*/ 32 h 36"/>
                  <a:gd name="T88" fmla="*/ 36 w 42"/>
                  <a:gd name="T89" fmla="*/ 22 h 36"/>
                  <a:gd name="T90" fmla="*/ 42 w 42"/>
                  <a:gd name="T91" fmla="*/ 16 h 36"/>
                  <a:gd name="T92" fmla="*/ 42 w 42"/>
                  <a:gd name="T93" fmla="*/ 16 h 36"/>
                  <a:gd name="T94" fmla="*/ 42 w 42"/>
                  <a:gd name="T95" fmla="*/ 12 h 36"/>
                  <a:gd name="T96" fmla="*/ 38 w 42"/>
                  <a:gd name="T97" fmla="*/ 2 h 36"/>
                  <a:gd name="T98" fmla="*/ 38 w 42"/>
                  <a:gd name="T99" fmla="*/ 2 h 36"/>
                  <a:gd name="T100" fmla="*/ 36 w 42"/>
                  <a:gd name="T101" fmla="*/ 0 h 36"/>
                  <a:gd name="T102" fmla="*/ 36 w 42"/>
                  <a:gd name="T103" fmla="*/ 0 h 36"/>
                  <a:gd name="T104" fmla="*/ 34 w 42"/>
                  <a:gd name="T105" fmla="*/ 0 h 36"/>
                  <a:gd name="T106" fmla="*/ 34 w 42"/>
                  <a:gd name="T10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36">
                    <a:moveTo>
                      <a:pt x="34" y="4"/>
                    </a:moveTo>
                    <a:lnTo>
                      <a:pt x="38" y="14"/>
                    </a:lnTo>
                    <a:lnTo>
                      <a:pt x="32" y="20"/>
                    </a:lnTo>
                    <a:lnTo>
                      <a:pt x="28" y="30"/>
                    </a:lnTo>
                    <a:lnTo>
                      <a:pt x="12" y="32"/>
                    </a:lnTo>
                    <a:lnTo>
                      <a:pt x="6" y="24"/>
                    </a:lnTo>
                    <a:lnTo>
                      <a:pt x="4" y="16"/>
                    </a:lnTo>
                    <a:lnTo>
                      <a:pt x="8" y="12"/>
                    </a:lnTo>
                    <a:lnTo>
                      <a:pt x="12" y="16"/>
                    </a:lnTo>
                    <a:lnTo>
                      <a:pt x="18" y="18"/>
                    </a:lnTo>
                    <a:lnTo>
                      <a:pt x="18" y="10"/>
                    </a:lnTo>
                    <a:lnTo>
                      <a:pt x="22" y="8"/>
                    </a:lnTo>
                    <a:lnTo>
                      <a:pt x="30" y="6"/>
                    </a:lnTo>
                    <a:lnTo>
                      <a:pt x="34" y="4"/>
                    </a:lnTo>
                    <a:close/>
                    <a:moveTo>
                      <a:pt x="34" y="0"/>
                    </a:moveTo>
                    <a:lnTo>
                      <a:pt x="34" y="0"/>
                    </a:lnTo>
                    <a:lnTo>
                      <a:pt x="34" y="0"/>
                    </a:lnTo>
                    <a:lnTo>
                      <a:pt x="28" y="2"/>
                    </a:lnTo>
                    <a:lnTo>
                      <a:pt x="22" y="4"/>
                    </a:lnTo>
                    <a:lnTo>
                      <a:pt x="16" y="6"/>
                    </a:lnTo>
                    <a:lnTo>
                      <a:pt x="16" y="6"/>
                    </a:lnTo>
                    <a:lnTo>
                      <a:pt x="14" y="8"/>
                    </a:lnTo>
                    <a:lnTo>
                      <a:pt x="14" y="10"/>
                    </a:lnTo>
                    <a:lnTo>
                      <a:pt x="14" y="12"/>
                    </a:lnTo>
                    <a:lnTo>
                      <a:pt x="12" y="10"/>
                    </a:lnTo>
                    <a:lnTo>
                      <a:pt x="12" y="10"/>
                    </a:lnTo>
                    <a:lnTo>
                      <a:pt x="8" y="8"/>
                    </a:lnTo>
                    <a:lnTo>
                      <a:pt x="8" y="8"/>
                    </a:lnTo>
                    <a:lnTo>
                      <a:pt x="8" y="8"/>
                    </a:lnTo>
                    <a:lnTo>
                      <a:pt x="6" y="10"/>
                    </a:lnTo>
                    <a:lnTo>
                      <a:pt x="2" y="14"/>
                    </a:lnTo>
                    <a:lnTo>
                      <a:pt x="2" y="14"/>
                    </a:lnTo>
                    <a:lnTo>
                      <a:pt x="0" y="18"/>
                    </a:lnTo>
                    <a:lnTo>
                      <a:pt x="2" y="26"/>
                    </a:lnTo>
                    <a:lnTo>
                      <a:pt x="2" y="26"/>
                    </a:lnTo>
                    <a:lnTo>
                      <a:pt x="4" y="28"/>
                    </a:lnTo>
                    <a:lnTo>
                      <a:pt x="8" y="34"/>
                    </a:lnTo>
                    <a:lnTo>
                      <a:pt x="8" y="34"/>
                    </a:lnTo>
                    <a:lnTo>
                      <a:pt x="12" y="36"/>
                    </a:lnTo>
                    <a:lnTo>
                      <a:pt x="12" y="36"/>
                    </a:lnTo>
                    <a:lnTo>
                      <a:pt x="12" y="36"/>
                    </a:lnTo>
                    <a:lnTo>
                      <a:pt x="28" y="34"/>
                    </a:lnTo>
                    <a:lnTo>
                      <a:pt x="28" y="34"/>
                    </a:lnTo>
                    <a:lnTo>
                      <a:pt x="32" y="32"/>
                    </a:lnTo>
                    <a:lnTo>
                      <a:pt x="36" y="22"/>
                    </a:lnTo>
                    <a:lnTo>
                      <a:pt x="42" y="16"/>
                    </a:lnTo>
                    <a:lnTo>
                      <a:pt x="42" y="16"/>
                    </a:lnTo>
                    <a:lnTo>
                      <a:pt x="42" y="12"/>
                    </a:lnTo>
                    <a:lnTo>
                      <a:pt x="38" y="2"/>
                    </a:lnTo>
                    <a:lnTo>
                      <a:pt x="38" y="2"/>
                    </a:lnTo>
                    <a:lnTo>
                      <a:pt x="36" y="0"/>
                    </a:lnTo>
                    <a:lnTo>
                      <a:pt x="36" y="0"/>
                    </a:lnTo>
                    <a:lnTo>
                      <a:pt x="34" y="0"/>
                    </a:lnTo>
                    <a:lnTo>
                      <a:pt x="3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7" name="Freeform 156">
                <a:extLst>
                  <a:ext uri="{FF2B5EF4-FFF2-40B4-BE49-F238E27FC236}">
                    <a16:creationId xmlns:a16="http://schemas.microsoft.com/office/drawing/2014/main" id="{44C12852-A4AF-C7AA-0F86-52E7DF83A508}"/>
                  </a:ext>
                </a:extLst>
              </p:cNvPr>
              <p:cNvSpPr>
                <a:spLocks/>
              </p:cNvSpPr>
              <p:nvPr/>
            </p:nvSpPr>
            <p:spPr bwMode="auto">
              <a:xfrm>
                <a:off x="1138691" y="2688207"/>
                <a:ext cx="71852" cy="59172"/>
              </a:xfrm>
              <a:custGeom>
                <a:avLst/>
                <a:gdLst>
                  <a:gd name="T0" fmla="*/ 30 w 34"/>
                  <a:gd name="T1" fmla="*/ 0 h 28"/>
                  <a:gd name="T2" fmla="*/ 34 w 34"/>
                  <a:gd name="T3" fmla="*/ 10 h 28"/>
                  <a:gd name="T4" fmla="*/ 28 w 34"/>
                  <a:gd name="T5" fmla="*/ 16 h 28"/>
                  <a:gd name="T6" fmla="*/ 24 w 34"/>
                  <a:gd name="T7" fmla="*/ 26 h 28"/>
                  <a:gd name="T8" fmla="*/ 8 w 34"/>
                  <a:gd name="T9" fmla="*/ 28 h 28"/>
                  <a:gd name="T10" fmla="*/ 2 w 34"/>
                  <a:gd name="T11" fmla="*/ 20 h 28"/>
                  <a:gd name="T12" fmla="*/ 0 w 34"/>
                  <a:gd name="T13" fmla="*/ 12 h 28"/>
                  <a:gd name="T14" fmla="*/ 4 w 34"/>
                  <a:gd name="T15" fmla="*/ 8 h 28"/>
                  <a:gd name="T16" fmla="*/ 8 w 34"/>
                  <a:gd name="T17" fmla="*/ 12 h 28"/>
                  <a:gd name="T18" fmla="*/ 14 w 34"/>
                  <a:gd name="T19" fmla="*/ 14 h 28"/>
                  <a:gd name="T20" fmla="*/ 14 w 34"/>
                  <a:gd name="T21" fmla="*/ 6 h 28"/>
                  <a:gd name="T22" fmla="*/ 18 w 34"/>
                  <a:gd name="T23" fmla="*/ 4 h 28"/>
                  <a:gd name="T24" fmla="*/ 26 w 34"/>
                  <a:gd name="T25" fmla="*/ 2 h 28"/>
                  <a:gd name="T26" fmla="*/ 30 w 34"/>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8">
                    <a:moveTo>
                      <a:pt x="30" y="0"/>
                    </a:moveTo>
                    <a:lnTo>
                      <a:pt x="34" y="10"/>
                    </a:lnTo>
                    <a:lnTo>
                      <a:pt x="28" y="16"/>
                    </a:lnTo>
                    <a:lnTo>
                      <a:pt x="24" y="26"/>
                    </a:lnTo>
                    <a:lnTo>
                      <a:pt x="8" y="28"/>
                    </a:lnTo>
                    <a:lnTo>
                      <a:pt x="2" y="20"/>
                    </a:lnTo>
                    <a:lnTo>
                      <a:pt x="0" y="12"/>
                    </a:lnTo>
                    <a:lnTo>
                      <a:pt x="4" y="8"/>
                    </a:lnTo>
                    <a:lnTo>
                      <a:pt x="8" y="12"/>
                    </a:lnTo>
                    <a:lnTo>
                      <a:pt x="14" y="14"/>
                    </a:lnTo>
                    <a:lnTo>
                      <a:pt x="14" y="6"/>
                    </a:lnTo>
                    <a:lnTo>
                      <a:pt x="18" y="4"/>
                    </a:lnTo>
                    <a:lnTo>
                      <a:pt x="26" y="2"/>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8" name="Freeform 157">
                <a:extLst>
                  <a:ext uri="{FF2B5EF4-FFF2-40B4-BE49-F238E27FC236}">
                    <a16:creationId xmlns:a16="http://schemas.microsoft.com/office/drawing/2014/main" id="{6BE265FD-E441-1D26-3409-116574C51D56}"/>
                  </a:ext>
                </a:extLst>
              </p:cNvPr>
              <p:cNvSpPr>
                <a:spLocks/>
              </p:cNvSpPr>
              <p:nvPr/>
            </p:nvSpPr>
            <p:spPr bwMode="auto">
              <a:xfrm>
                <a:off x="1130237" y="2679753"/>
                <a:ext cx="88758" cy="76078"/>
              </a:xfrm>
              <a:custGeom>
                <a:avLst/>
                <a:gdLst>
                  <a:gd name="T0" fmla="*/ 34 w 42"/>
                  <a:gd name="T1" fmla="*/ 0 h 36"/>
                  <a:gd name="T2" fmla="*/ 34 w 42"/>
                  <a:gd name="T3" fmla="*/ 0 h 36"/>
                  <a:gd name="T4" fmla="*/ 34 w 42"/>
                  <a:gd name="T5" fmla="*/ 0 h 36"/>
                  <a:gd name="T6" fmla="*/ 28 w 42"/>
                  <a:gd name="T7" fmla="*/ 2 h 36"/>
                  <a:gd name="T8" fmla="*/ 22 w 42"/>
                  <a:gd name="T9" fmla="*/ 4 h 36"/>
                  <a:gd name="T10" fmla="*/ 16 w 42"/>
                  <a:gd name="T11" fmla="*/ 6 h 36"/>
                  <a:gd name="T12" fmla="*/ 16 w 42"/>
                  <a:gd name="T13" fmla="*/ 6 h 36"/>
                  <a:gd name="T14" fmla="*/ 14 w 42"/>
                  <a:gd name="T15" fmla="*/ 8 h 36"/>
                  <a:gd name="T16" fmla="*/ 14 w 42"/>
                  <a:gd name="T17" fmla="*/ 10 h 36"/>
                  <a:gd name="T18" fmla="*/ 14 w 42"/>
                  <a:gd name="T19" fmla="*/ 12 h 36"/>
                  <a:gd name="T20" fmla="*/ 12 w 42"/>
                  <a:gd name="T21" fmla="*/ 10 h 36"/>
                  <a:gd name="T22" fmla="*/ 12 w 42"/>
                  <a:gd name="T23" fmla="*/ 10 h 36"/>
                  <a:gd name="T24" fmla="*/ 8 w 42"/>
                  <a:gd name="T25" fmla="*/ 8 h 36"/>
                  <a:gd name="T26" fmla="*/ 8 w 42"/>
                  <a:gd name="T27" fmla="*/ 8 h 36"/>
                  <a:gd name="T28" fmla="*/ 8 w 42"/>
                  <a:gd name="T29" fmla="*/ 8 h 36"/>
                  <a:gd name="T30" fmla="*/ 6 w 42"/>
                  <a:gd name="T31" fmla="*/ 10 h 36"/>
                  <a:gd name="T32" fmla="*/ 2 w 42"/>
                  <a:gd name="T33" fmla="*/ 14 h 36"/>
                  <a:gd name="T34" fmla="*/ 2 w 42"/>
                  <a:gd name="T35" fmla="*/ 14 h 36"/>
                  <a:gd name="T36" fmla="*/ 0 w 42"/>
                  <a:gd name="T37" fmla="*/ 18 h 36"/>
                  <a:gd name="T38" fmla="*/ 2 w 42"/>
                  <a:gd name="T39" fmla="*/ 26 h 36"/>
                  <a:gd name="T40" fmla="*/ 2 w 42"/>
                  <a:gd name="T41" fmla="*/ 26 h 36"/>
                  <a:gd name="T42" fmla="*/ 4 w 42"/>
                  <a:gd name="T43" fmla="*/ 28 h 36"/>
                  <a:gd name="T44" fmla="*/ 8 w 42"/>
                  <a:gd name="T45" fmla="*/ 34 h 36"/>
                  <a:gd name="T46" fmla="*/ 8 w 42"/>
                  <a:gd name="T47" fmla="*/ 34 h 36"/>
                  <a:gd name="T48" fmla="*/ 12 w 42"/>
                  <a:gd name="T49" fmla="*/ 36 h 36"/>
                  <a:gd name="T50" fmla="*/ 12 w 42"/>
                  <a:gd name="T51" fmla="*/ 36 h 36"/>
                  <a:gd name="T52" fmla="*/ 12 w 42"/>
                  <a:gd name="T53" fmla="*/ 36 h 36"/>
                  <a:gd name="T54" fmla="*/ 28 w 42"/>
                  <a:gd name="T55" fmla="*/ 34 h 36"/>
                  <a:gd name="T56" fmla="*/ 28 w 42"/>
                  <a:gd name="T57" fmla="*/ 34 h 36"/>
                  <a:gd name="T58" fmla="*/ 32 w 42"/>
                  <a:gd name="T59" fmla="*/ 32 h 36"/>
                  <a:gd name="T60" fmla="*/ 36 w 42"/>
                  <a:gd name="T61" fmla="*/ 22 h 36"/>
                  <a:gd name="T62" fmla="*/ 42 w 42"/>
                  <a:gd name="T63" fmla="*/ 16 h 36"/>
                  <a:gd name="T64" fmla="*/ 42 w 42"/>
                  <a:gd name="T65" fmla="*/ 16 h 36"/>
                  <a:gd name="T66" fmla="*/ 42 w 42"/>
                  <a:gd name="T67" fmla="*/ 12 h 36"/>
                  <a:gd name="T68" fmla="*/ 38 w 42"/>
                  <a:gd name="T69" fmla="*/ 2 h 36"/>
                  <a:gd name="T70" fmla="*/ 38 w 42"/>
                  <a:gd name="T71" fmla="*/ 2 h 36"/>
                  <a:gd name="T72" fmla="*/ 36 w 42"/>
                  <a:gd name="T73" fmla="*/ 0 h 36"/>
                  <a:gd name="T74" fmla="*/ 36 w 42"/>
                  <a:gd name="T75" fmla="*/ 0 h 36"/>
                  <a:gd name="T76" fmla="*/ 34 w 42"/>
                  <a:gd name="T77" fmla="*/ 0 h 36"/>
                  <a:gd name="T78" fmla="*/ 34 w 42"/>
                  <a:gd name="T7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 h="36">
                    <a:moveTo>
                      <a:pt x="34" y="0"/>
                    </a:moveTo>
                    <a:lnTo>
                      <a:pt x="34" y="0"/>
                    </a:lnTo>
                    <a:lnTo>
                      <a:pt x="34" y="0"/>
                    </a:lnTo>
                    <a:lnTo>
                      <a:pt x="28" y="2"/>
                    </a:lnTo>
                    <a:lnTo>
                      <a:pt x="22" y="4"/>
                    </a:lnTo>
                    <a:lnTo>
                      <a:pt x="16" y="6"/>
                    </a:lnTo>
                    <a:lnTo>
                      <a:pt x="16" y="6"/>
                    </a:lnTo>
                    <a:lnTo>
                      <a:pt x="14" y="8"/>
                    </a:lnTo>
                    <a:lnTo>
                      <a:pt x="14" y="10"/>
                    </a:lnTo>
                    <a:lnTo>
                      <a:pt x="14" y="12"/>
                    </a:lnTo>
                    <a:lnTo>
                      <a:pt x="12" y="10"/>
                    </a:lnTo>
                    <a:lnTo>
                      <a:pt x="12" y="10"/>
                    </a:lnTo>
                    <a:lnTo>
                      <a:pt x="8" y="8"/>
                    </a:lnTo>
                    <a:lnTo>
                      <a:pt x="8" y="8"/>
                    </a:lnTo>
                    <a:lnTo>
                      <a:pt x="8" y="8"/>
                    </a:lnTo>
                    <a:lnTo>
                      <a:pt x="6" y="10"/>
                    </a:lnTo>
                    <a:lnTo>
                      <a:pt x="2" y="14"/>
                    </a:lnTo>
                    <a:lnTo>
                      <a:pt x="2" y="14"/>
                    </a:lnTo>
                    <a:lnTo>
                      <a:pt x="0" y="18"/>
                    </a:lnTo>
                    <a:lnTo>
                      <a:pt x="2" y="26"/>
                    </a:lnTo>
                    <a:lnTo>
                      <a:pt x="2" y="26"/>
                    </a:lnTo>
                    <a:lnTo>
                      <a:pt x="4" y="28"/>
                    </a:lnTo>
                    <a:lnTo>
                      <a:pt x="8" y="34"/>
                    </a:lnTo>
                    <a:lnTo>
                      <a:pt x="8" y="34"/>
                    </a:lnTo>
                    <a:lnTo>
                      <a:pt x="12" y="36"/>
                    </a:lnTo>
                    <a:lnTo>
                      <a:pt x="12" y="36"/>
                    </a:lnTo>
                    <a:lnTo>
                      <a:pt x="12" y="36"/>
                    </a:lnTo>
                    <a:lnTo>
                      <a:pt x="28" y="34"/>
                    </a:lnTo>
                    <a:lnTo>
                      <a:pt x="28" y="34"/>
                    </a:lnTo>
                    <a:lnTo>
                      <a:pt x="32" y="32"/>
                    </a:lnTo>
                    <a:lnTo>
                      <a:pt x="36" y="22"/>
                    </a:lnTo>
                    <a:lnTo>
                      <a:pt x="42" y="16"/>
                    </a:lnTo>
                    <a:lnTo>
                      <a:pt x="42" y="16"/>
                    </a:lnTo>
                    <a:lnTo>
                      <a:pt x="42" y="12"/>
                    </a:lnTo>
                    <a:lnTo>
                      <a:pt x="38" y="2"/>
                    </a:lnTo>
                    <a:lnTo>
                      <a:pt x="38" y="2"/>
                    </a:lnTo>
                    <a:lnTo>
                      <a:pt x="36" y="0"/>
                    </a:lnTo>
                    <a:lnTo>
                      <a:pt x="36" y="0"/>
                    </a:lnTo>
                    <a:lnTo>
                      <a:pt x="34" y="0"/>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9" name="Freeform 158">
                <a:extLst>
                  <a:ext uri="{FF2B5EF4-FFF2-40B4-BE49-F238E27FC236}">
                    <a16:creationId xmlns:a16="http://schemas.microsoft.com/office/drawing/2014/main" id="{9807AC2B-BB24-37DE-4675-7470E72ADC09}"/>
                  </a:ext>
                </a:extLst>
              </p:cNvPr>
              <p:cNvSpPr>
                <a:spLocks/>
              </p:cNvSpPr>
              <p:nvPr/>
            </p:nvSpPr>
            <p:spPr bwMode="auto">
              <a:xfrm>
                <a:off x="758300" y="2586769"/>
                <a:ext cx="67625" cy="33813"/>
              </a:xfrm>
              <a:custGeom>
                <a:avLst/>
                <a:gdLst>
                  <a:gd name="T0" fmla="*/ 16 w 32"/>
                  <a:gd name="T1" fmla="*/ 14 h 16"/>
                  <a:gd name="T2" fmla="*/ 14 w 32"/>
                  <a:gd name="T3" fmla="*/ 16 h 16"/>
                  <a:gd name="T4" fmla="*/ 14 w 32"/>
                  <a:gd name="T5" fmla="*/ 16 h 16"/>
                  <a:gd name="T6" fmla="*/ 12 w 32"/>
                  <a:gd name="T7" fmla="*/ 16 h 16"/>
                  <a:gd name="T8" fmla="*/ 12 w 32"/>
                  <a:gd name="T9" fmla="*/ 16 h 16"/>
                  <a:gd name="T10" fmla="*/ 12 w 32"/>
                  <a:gd name="T11" fmla="*/ 16 h 16"/>
                  <a:gd name="T12" fmla="*/ 0 w 32"/>
                  <a:gd name="T13" fmla="*/ 8 h 16"/>
                  <a:gd name="T14" fmla="*/ 0 w 32"/>
                  <a:gd name="T15" fmla="*/ 8 h 16"/>
                  <a:gd name="T16" fmla="*/ 0 w 32"/>
                  <a:gd name="T17" fmla="*/ 6 h 16"/>
                  <a:gd name="T18" fmla="*/ 2 w 32"/>
                  <a:gd name="T19" fmla="*/ 2 h 16"/>
                  <a:gd name="T20" fmla="*/ 2 w 32"/>
                  <a:gd name="T21" fmla="*/ 2 h 16"/>
                  <a:gd name="T22" fmla="*/ 4 w 32"/>
                  <a:gd name="T23" fmla="*/ 0 h 16"/>
                  <a:gd name="T24" fmla="*/ 26 w 32"/>
                  <a:gd name="T25" fmla="*/ 0 h 16"/>
                  <a:gd name="T26" fmla="*/ 26 w 32"/>
                  <a:gd name="T27" fmla="*/ 0 h 16"/>
                  <a:gd name="T28" fmla="*/ 26 w 32"/>
                  <a:gd name="T29" fmla="*/ 0 h 16"/>
                  <a:gd name="T30" fmla="*/ 30 w 32"/>
                  <a:gd name="T31" fmla="*/ 4 h 16"/>
                  <a:gd name="T32" fmla="*/ 30 w 32"/>
                  <a:gd name="T33" fmla="*/ 4 h 16"/>
                  <a:gd name="T34" fmla="*/ 32 w 32"/>
                  <a:gd name="T35" fmla="*/ 6 h 16"/>
                  <a:gd name="T36" fmla="*/ 32 w 32"/>
                  <a:gd name="T37" fmla="*/ 8 h 16"/>
                  <a:gd name="T38" fmla="*/ 32 w 32"/>
                  <a:gd name="T39" fmla="*/ 8 h 16"/>
                  <a:gd name="T40" fmla="*/ 32 w 32"/>
                  <a:gd name="T41" fmla="*/ 10 h 16"/>
                  <a:gd name="T42" fmla="*/ 26 w 32"/>
                  <a:gd name="T43" fmla="*/ 14 h 16"/>
                  <a:gd name="T44" fmla="*/ 26 w 32"/>
                  <a:gd name="T45" fmla="*/ 14 h 16"/>
                  <a:gd name="T46" fmla="*/ 26 w 32"/>
                  <a:gd name="T47" fmla="*/ 16 h 16"/>
                  <a:gd name="T48" fmla="*/ 26 w 32"/>
                  <a:gd name="T49" fmla="*/ 16 h 16"/>
                  <a:gd name="T50" fmla="*/ 16 w 32"/>
                  <a:gd name="T51" fmla="*/ 14 h 16"/>
                  <a:gd name="T52" fmla="*/ 16 w 32"/>
                  <a:gd name="T5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16">
                    <a:moveTo>
                      <a:pt x="16" y="14"/>
                    </a:moveTo>
                    <a:lnTo>
                      <a:pt x="14" y="16"/>
                    </a:lnTo>
                    <a:lnTo>
                      <a:pt x="14" y="16"/>
                    </a:lnTo>
                    <a:lnTo>
                      <a:pt x="12" y="16"/>
                    </a:lnTo>
                    <a:lnTo>
                      <a:pt x="12" y="16"/>
                    </a:lnTo>
                    <a:lnTo>
                      <a:pt x="12" y="16"/>
                    </a:lnTo>
                    <a:lnTo>
                      <a:pt x="0" y="8"/>
                    </a:lnTo>
                    <a:lnTo>
                      <a:pt x="0" y="8"/>
                    </a:lnTo>
                    <a:lnTo>
                      <a:pt x="0" y="6"/>
                    </a:lnTo>
                    <a:lnTo>
                      <a:pt x="2" y="2"/>
                    </a:lnTo>
                    <a:lnTo>
                      <a:pt x="2" y="2"/>
                    </a:lnTo>
                    <a:lnTo>
                      <a:pt x="4" y="0"/>
                    </a:lnTo>
                    <a:lnTo>
                      <a:pt x="26" y="0"/>
                    </a:lnTo>
                    <a:lnTo>
                      <a:pt x="26" y="0"/>
                    </a:lnTo>
                    <a:lnTo>
                      <a:pt x="26" y="0"/>
                    </a:lnTo>
                    <a:lnTo>
                      <a:pt x="30" y="4"/>
                    </a:lnTo>
                    <a:lnTo>
                      <a:pt x="30" y="4"/>
                    </a:lnTo>
                    <a:lnTo>
                      <a:pt x="32" y="6"/>
                    </a:lnTo>
                    <a:lnTo>
                      <a:pt x="32" y="8"/>
                    </a:lnTo>
                    <a:lnTo>
                      <a:pt x="32" y="8"/>
                    </a:lnTo>
                    <a:lnTo>
                      <a:pt x="32" y="10"/>
                    </a:lnTo>
                    <a:lnTo>
                      <a:pt x="26" y="14"/>
                    </a:lnTo>
                    <a:lnTo>
                      <a:pt x="26" y="14"/>
                    </a:lnTo>
                    <a:lnTo>
                      <a:pt x="26" y="16"/>
                    </a:lnTo>
                    <a:lnTo>
                      <a:pt x="26" y="16"/>
                    </a:lnTo>
                    <a:lnTo>
                      <a:pt x="16" y="14"/>
                    </a:lnTo>
                    <a:lnTo>
                      <a:pt x="16" y="1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0" name="Freeform 159">
                <a:extLst>
                  <a:ext uri="{FF2B5EF4-FFF2-40B4-BE49-F238E27FC236}">
                    <a16:creationId xmlns:a16="http://schemas.microsoft.com/office/drawing/2014/main" id="{1A3DA4EC-0120-1CEB-BD09-817A298725C1}"/>
                  </a:ext>
                </a:extLst>
              </p:cNvPr>
              <p:cNvSpPr>
                <a:spLocks noEditPoints="1"/>
              </p:cNvSpPr>
              <p:nvPr/>
            </p:nvSpPr>
            <p:spPr bwMode="auto">
              <a:xfrm>
                <a:off x="754073" y="2582542"/>
                <a:ext cx="76078" cy="42266"/>
              </a:xfrm>
              <a:custGeom>
                <a:avLst/>
                <a:gdLst>
                  <a:gd name="T0" fmla="*/ 28 w 36"/>
                  <a:gd name="T1" fmla="*/ 4 h 20"/>
                  <a:gd name="T2" fmla="*/ 32 w 36"/>
                  <a:gd name="T3" fmla="*/ 8 h 20"/>
                  <a:gd name="T4" fmla="*/ 32 w 36"/>
                  <a:gd name="T5" fmla="*/ 10 h 20"/>
                  <a:gd name="T6" fmla="*/ 28 w 36"/>
                  <a:gd name="T7" fmla="*/ 16 h 20"/>
                  <a:gd name="T8" fmla="*/ 18 w 36"/>
                  <a:gd name="T9" fmla="*/ 14 h 20"/>
                  <a:gd name="T10" fmla="*/ 14 w 36"/>
                  <a:gd name="T11" fmla="*/ 16 h 20"/>
                  <a:gd name="T12" fmla="*/ 8 w 36"/>
                  <a:gd name="T13" fmla="*/ 12 h 20"/>
                  <a:gd name="T14" fmla="*/ 4 w 36"/>
                  <a:gd name="T15" fmla="*/ 8 h 20"/>
                  <a:gd name="T16" fmla="*/ 6 w 36"/>
                  <a:gd name="T17" fmla="*/ 4 h 20"/>
                  <a:gd name="T18" fmla="*/ 12 w 36"/>
                  <a:gd name="T19" fmla="*/ 4 h 20"/>
                  <a:gd name="T20" fmla="*/ 28 w 36"/>
                  <a:gd name="T21" fmla="*/ 4 h 20"/>
                  <a:gd name="T22" fmla="*/ 28 w 36"/>
                  <a:gd name="T23" fmla="*/ 0 h 20"/>
                  <a:gd name="T24" fmla="*/ 12 w 36"/>
                  <a:gd name="T25" fmla="*/ 0 h 20"/>
                  <a:gd name="T26" fmla="*/ 6 w 36"/>
                  <a:gd name="T27" fmla="*/ 0 h 20"/>
                  <a:gd name="T28" fmla="*/ 6 w 36"/>
                  <a:gd name="T29" fmla="*/ 0 h 20"/>
                  <a:gd name="T30" fmla="*/ 2 w 36"/>
                  <a:gd name="T31" fmla="*/ 2 h 20"/>
                  <a:gd name="T32" fmla="*/ 0 w 36"/>
                  <a:gd name="T33" fmla="*/ 6 h 20"/>
                  <a:gd name="T34" fmla="*/ 0 w 36"/>
                  <a:gd name="T35" fmla="*/ 6 h 20"/>
                  <a:gd name="T36" fmla="*/ 0 w 36"/>
                  <a:gd name="T37" fmla="*/ 10 h 20"/>
                  <a:gd name="T38" fmla="*/ 2 w 36"/>
                  <a:gd name="T39" fmla="*/ 12 h 20"/>
                  <a:gd name="T40" fmla="*/ 6 w 36"/>
                  <a:gd name="T41" fmla="*/ 14 h 20"/>
                  <a:gd name="T42" fmla="*/ 12 w 36"/>
                  <a:gd name="T43" fmla="*/ 20 h 20"/>
                  <a:gd name="T44" fmla="*/ 12 w 36"/>
                  <a:gd name="T45" fmla="*/ 20 h 20"/>
                  <a:gd name="T46" fmla="*/ 14 w 36"/>
                  <a:gd name="T47" fmla="*/ 20 h 20"/>
                  <a:gd name="T48" fmla="*/ 14 w 36"/>
                  <a:gd name="T49" fmla="*/ 20 h 20"/>
                  <a:gd name="T50" fmla="*/ 16 w 36"/>
                  <a:gd name="T51" fmla="*/ 20 h 20"/>
                  <a:gd name="T52" fmla="*/ 20 w 36"/>
                  <a:gd name="T53" fmla="*/ 18 h 20"/>
                  <a:gd name="T54" fmla="*/ 26 w 36"/>
                  <a:gd name="T55" fmla="*/ 20 h 20"/>
                  <a:gd name="T56" fmla="*/ 26 w 36"/>
                  <a:gd name="T57" fmla="*/ 20 h 20"/>
                  <a:gd name="T58" fmla="*/ 28 w 36"/>
                  <a:gd name="T59" fmla="*/ 20 h 20"/>
                  <a:gd name="T60" fmla="*/ 28 w 36"/>
                  <a:gd name="T61" fmla="*/ 20 h 20"/>
                  <a:gd name="T62" fmla="*/ 30 w 36"/>
                  <a:gd name="T63" fmla="*/ 18 h 20"/>
                  <a:gd name="T64" fmla="*/ 34 w 36"/>
                  <a:gd name="T65" fmla="*/ 12 h 20"/>
                  <a:gd name="T66" fmla="*/ 34 w 36"/>
                  <a:gd name="T67" fmla="*/ 12 h 20"/>
                  <a:gd name="T68" fmla="*/ 36 w 36"/>
                  <a:gd name="T69" fmla="*/ 10 h 20"/>
                  <a:gd name="T70" fmla="*/ 36 w 36"/>
                  <a:gd name="T71" fmla="*/ 8 h 20"/>
                  <a:gd name="T72" fmla="*/ 36 w 36"/>
                  <a:gd name="T73" fmla="*/ 8 h 20"/>
                  <a:gd name="T74" fmla="*/ 34 w 36"/>
                  <a:gd name="T75" fmla="*/ 4 h 20"/>
                  <a:gd name="T76" fmla="*/ 30 w 36"/>
                  <a:gd name="T77" fmla="*/ 2 h 20"/>
                  <a:gd name="T78" fmla="*/ 30 w 36"/>
                  <a:gd name="T79" fmla="*/ 2 h 20"/>
                  <a:gd name="T80" fmla="*/ 28 w 36"/>
                  <a:gd name="T81" fmla="*/ 0 h 20"/>
                  <a:gd name="T82" fmla="*/ 28 w 36"/>
                  <a:gd name="T8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 h="20">
                    <a:moveTo>
                      <a:pt x="28" y="4"/>
                    </a:moveTo>
                    <a:lnTo>
                      <a:pt x="32" y="8"/>
                    </a:lnTo>
                    <a:lnTo>
                      <a:pt x="32" y="10"/>
                    </a:lnTo>
                    <a:lnTo>
                      <a:pt x="28" y="16"/>
                    </a:lnTo>
                    <a:lnTo>
                      <a:pt x="18" y="14"/>
                    </a:lnTo>
                    <a:lnTo>
                      <a:pt x="14" y="16"/>
                    </a:lnTo>
                    <a:lnTo>
                      <a:pt x="8" y="12"/>
                    </a:lnTo>
                    <a:lnTo>
                      <a:pt x="4" y="8"/>
                    </a:lnTo>
                    <a:lnTo>
                      <a:pt x="6" y="4"/>
                    </a:lnTo>
                    <a:lnTo>
                      <a:pt x="12" y="4"/>
                    </a:lnTo>
                    <a:lnTo>
                      <a:pt x="28" y="4"/>
                    </a:lnTo>
                    <a:close/>
                    <a:moveTo>
                      <a:pt x="28" y="0"/>
                    </a:moveTo>
                    <a:lnTo>
                      <a:pt x="12" y="0"/>
                    </a:lnTo>
                    <a:lnTo>
                      <a:pt x="6" y="0"/>
                    </a:lnTo>
                    <a:lnTo>
                      <a:pt x="6" y="0"/>
                    </a:lnTo>
                    <a:lnTo>
                      <a:pt x="2" y="2"/>
                    </a:lnTo>
                    <a:lnTo>
                      <a:pt x="0" y="6"/>
                    </a:lnTo>
                    <a:lnTo>
                      <a:pt x="0" y="6"/>
                    </a:lnTo>
                    <a:lnTo>
                      <a:pt x="0" y="10"/>
                    </a:lnTo>
                    <a:lnTo>
                      <a:pt x="2" y="12"/>
                    </a:lnTo>
                    <a:lnTo>
                      <a:pt x="6" y="14"/>
                    </a:lnTo>
                    <a:lnTo>
                      <a:pt x="12" y="20"/>
                    </a:lnTo>
                    <a:lnTo>
                      <a:pt x="12" y="20"/>
                    </a:lnTo>
                    <a:lnTo>
                      <a:pt x="14" y="20"/>
                    </a:lnTo>
                    <a:lnTo>
                      <a:pt x="14" y="20"/>
                    </a:lnTo>
                    <a:lnTo>
                      <a:pt x="16" y="20"/>
                    </a:lnTo>
                    <a:lnTo>
                      <a:pt x="20" y="18"/>
                    </a:lnTo>
                    <a:lnTo>
                      <a:pt x="26" y="20"/>
                    </a:lnTo>
                    <a:lnTo>
                      <a:pt x="26" y="20"/>
                    </a:lnTo>
                    <a:lnTo>
                      <a:pt x="28" y="20"/>
                    </a:lnTo>
                    <a:lnTo>
                      <a:pt x="28" y="20"/>
                    </a:lnTo>
                    <a:lnTo>
                      <a:pt x="30" y="18"/>
                    </a:lnTo>
                    <a:lnTo>
                      <a:pt x="34" y="12"/>
                    </a:lnTo>
                    <a:lnTo>
                      <a:pt x="34" y="12"/>
                    </a:lnTo>
                    <a:lnTo>
                      <a:pt x="36" y="10"/>
                    </a:lnTo>
                    <a:lnTo>
                      <a:pt x="36" y="8"/>
                    </a:lnTo>
                    <a:lnTo>
                      <a:pt x="36" y="8"/>
                    </a:lnTo>
                    <a:lnTo>
                      <a:pt x="34" y="4"/>
                    </a:lnTo>
                    <a:lnTo>
                      <a:pt x="30" y="2"/>
                    </a:lnTo>
                    <a:lnTo>
                      <a:pt x="30" y="2"/>
                    </a:lnTo>
                    <a:lnTo>
                      <a:pt x="28" y="0"/>
                    </a:lnTo>
                    <a:lnTo>
                      <a:pt x="2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1" name="Freeform 160">
                <a:extLst>
                  <a:ext uri="{FF2B5EF4-FFF2-40B4-BE49-F238E27FC236}">
                    <a16:creationId xmlns:a16="http://schemas.microsoft.com/office/drawing/2014/main" id="{31D63B1B-40A3-B682-1069-78F1D728920B}"/>
                  </a:ext>
                </a:extLst>
              </p:cNvPr>
              <p:cNvSpPr>
                <a:spLocks/>
              </p:cNvSpPr>
              <p:nvPr/>
            </p:nvSpPr>
            <p:spPr bwMode="auto">
              <a:xfrm>
                <a:off x="762526" y="2590995"/>
                <a:ext cx="59172" cy="25359"/>
              </a:xfrm>
              <a:custGeom>
                <a:avLst/>
                <a:gdLst>
                  <a:gd name="T0" fmla="*/ 24 w 28"/>
                  <a:gd name="T1" fmla="*/ 0 h 12"/>
                  <a:gd name="T2" fmla="*/ 28 w 28"/>
                  <a:gd name="T3" fmla="*/ 4 h 12"/>
                  <a:gd name="T4" fmla="*/ 28 w 28"/>
                  <a:gd name="T5" fmla="*/ 6 h 12"/>
                  <a:gd name="T6" fmla="*/ 24 w 28"/>
                  <a:gd name="T7" fmla="*/ 12 h 12"/>
                  <a:gd name="T8" fmla="*/ 14 w 28"/>
                  <a:gd name="T9" fmla="*/ 10 h 12"/>
                  <a:gd name="T10" fmla="*/ 10 w 28"/>
                  <a:gd name="T11" fmla="*/ 12 h 12"/>
                  <a:gd name="T12" fmla="*/ 4 w 28"/>
                  <a:gd name="T13" fmla="*/ 8 h 12"/>
                  <a:gd name="T14" fmla="*/ 0 w 28"/>
                  <a:gd name="T15" fmla="*/ 4 h 12"/>
                  <a:gd name="T16" fmla="*/ 2 w 28"/>
                  <a:gd name="T17" fmla="*/ 0 h 12"/>
                  <a:gd name="T18" fmla="*/ 8 w 28"/>
                  <a:gd name="T19" fmla="*/ 0 h 12"/>
                  <a:gd name="T20" fmla="*/ 24 w 28"/>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2">
                    <a:moveTo>
                      <a:pt x="24" y="0"/>
                    </a:moveTo>
                    <a:lnTo>
                      <a:pt x="28" y="4"/>
                    </a:lnTo>
                    <a:lnTo>
                      <a:pt x="28" y="6"/>
                    </a:lnTo>
                    <a:lnTo>
                      <a:pt x="24" y="12"/>
                    </a:lnTo>
                    <a:lnTo>
                      <a:pt x="14" y="10"/>
                    </a:lnTo>
                    <a:lnTo>
                      <a:pt x="10" y="12"/>
                    </a:lnTo>
                    <a:lnTo>
                      <a:pt x="4" y="8"/>
                    </a:lnTo>
                    <a:lnTo>
                      <a:pt x="0" y="4"/>
                    </a:lnTo>
                    <a:lnTo>
                      <a:pt x="2" y="0"/>
                    </a:lnTo>
                    <a:lnTo>
                      <a:pt x="8" y="0"/>
                    </a:lnTo>
                    <a:lnTo>
                      <a:pt x="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2" name="Freeform 161">
                <a:extLst>
                  <a:ext uri="{FF2B5EF4-FFF2-40B4-BE49-F238E27FC236}">
                    <a16:creationId xmlns:a16="http://schemas.microsoft.com/office/drawing/2014/main" id="{682C3DFE-3F77-1887-A1F4-9D62EAB8ECD2}"/>
                  </a:ext>
                </a:extLst>
              </p:cNvPr>
              <p:cNvSpPr>
                <a:spLocks/>
              </p:cNvSpPr>
              <p:nvPr/>
            </p:nvSpPr>
            <p:spPr bwMode="auto">
              <a:xfrm>
                <a:off x="754073" y="2582542"/>
                <a:ext cx="76078" cy="42266"/>
              </a:xfrm>
              <a:custGeom>
                <a:avLst/>
                <a:gdLst>
                  <a:gd name="T0" fmla="*/ 28 w 36"/>
                  <a:gd name="T1" fmla="*/ 0 h 20"/>
                  <a:gd name="T2" fmla="*/ 12 w 36"/>
                  <a:gd name="T3" fmla="*/ 0 h 20"/>
                  <a:gd name="T4" fmla="*/ 6 w 36"/>
                  <a:gd name="T5" fmla="*/ 0 h 20"/>
                  <a:gd name="T6" fmla="*/ 6 w 36"/>
                  <a:gd name="T7" fmla="*/ 0 h 20"/>
                  <a:gd name="T8" fmla="*/ 2 w 36"/>
                  <a:gd name="T9" fmla="*/ 2 h 20"/>
                  <a:gd name="T10" fmla="*/ 0 w 36"/>
                  <a:gd name="T11" fmla="*/ 6 h 20"/>
                  <a:gd name="T12" fmla="*/ 0 w 36"/>
                  <a:gd name="T13" fmla="*/ 6 h 20"/>
                  <a:gd name="T14" fmla="*/ 0 w 36"/>
                  <a:gd name="T15" fmla="*/ 10 h 20"/>
                  <a:gd name="T16" fmla="*/ 2 w 36"/>
                  <a:gd name="T17" fmla="*/ 12 h 20"/>
                  <a:gd name="T18" fmla="*/ 6 w 36"/>
                  <a:gd name="T19" fmla="*/ 14 h 20"/>
                  <a:gd name="T20" fmla="*/ 12 w 36"/>
                  <a:gd name="T21" fmla="*/ 20 h 20"/>
                  <a:gd name="T22" fmla="*/ 12 w 36"/>
                  <a:gd name="T23" fmla="*/ 20 h 20"/>
                  <a:gd name="T24" fmla="*/ 14 w 36"/>
                  <a:gd name="T25" fmla="*/ 20 h 20"/>
                  <a:gd name="T26" fmla="*/ 14 w 36"/>
                  <a:gd name="T27" fmla="*/ 20 h 20"/>
                  <a:gd name="T28" fmla="*/ 16 w 36"/>
                  <a:gd name="T29" fmla="*/ 20 h 20"/>
                  <a:gd name="T30" fmla="*/ 20 w 36"/>
                  <a:gd name="T31" fmla="*/ 18 h 20"/>
                  <a:gd name="T32" fmla="*/ 26 w 36"/>
                  <a:gd name="T33" fmla="*/ 20 h 20"/>
                  <a:gd name="T34" fmla="*/ 26 w 36"/>
                  <a:gd name="T35" fmla="*/ 20 h 20"/>
                  <a:gd name="T36" fmla="*/ 28 w 36"/>
                  <a:gd name="T37" fmla="*/ 20 h 20"/>
                  <a:gd name="T38" fmla="*/ 28 w 36"/>
                  <a:gd name="T39" fmla="*/ 20 h 20"/>
                  <a:gd name="T40" fmla="*/ 30 w 36"/>
                  <a:gd name="T41" fmla="*/ 18 h 20"/>
                  <a:gd name="T42" fmla="*/ 34 w 36"/>
                  <a:gd name="T43" fmla="*/ 12 h 20"/>
                  <a:gd name="T44" fmla="*/ 34 w 36"/>
                  <a:gd name="T45" fmla="*/ 12 h 20"/>
                  <a:gd name="T46" fmla="*/ 36 w 36"/>
                  <a:gd name="T47" fmla="*/ 10 h 20"/>
                  <a:gd name="T48" fmla="*/ 36 w 36"/>
                  <a:gd name="T49" fmla="*/ 8 h 20"/>
                  <a:gd name="T50" fmla="*/ 36 w 36"/>
                  <a:gd name="T51" fmla="*/ 8 h 20"/>
                  <a:gd name="T52" fmla="*/ 34 w 36"/>
                  <a:gd name="T53" fmla="*/ 4 h 20"/>
                  <a:gd name="T54" fmla="*/ 30 w 36"/>
                  <a:gd name="T55" fmla="*/ 2 h 20"/>
                  <a:gd name="T56" fmla="*/ 30 w 36"/>
                  <a:gd name="T57" fmla="*/ 2 h 20"/>
                  <a:gd name="T58" fmla="*/ 28 w 36"/>
                  <a:gd name="T59" fmla="*/ 0 h 20"/>
                  <a:gd name="T60" fmla="*/ 28 w 36"/>
                  <a:gd name="T6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 h="20">
                    <a:moveTo>
                      <a:pt x="28" y="0"/>
                    </a:moveTo>
                    <a:lnTo>
                      <a:pt x="12" y="0"/>
                    </a:lnTo>
                    <a:lnTo>
                      <a:pt x="6" y="0"/>
                    </a:lnTo>
                    <a:lnTo>
                      <a:pt x="6" y="0"/>
                    </a:lnTo>
                    <a:lnTo>
                      <a:pt x="2" y="2"/>
                    </a:lnTo>
                    <a:lnTo>
                      <a:pt x="0" y="6"/>
                    </a:lnTo>
                    <a:lnTo>
                      <a:pt x="0" y="6"/>
                    </a:lnTo>
                    <a:lnTo>
                      <a:pt x="0" y="10"/>
                    </a:lnTo>
                    <a:lnTo>
                      <a:pt x="2" y="12"/>
                    </a:lnTo>
                    <a:lnTo>
                      <a:pt x="6" y="14"/>
                    </a:lnTo>
                    <a:lnTo>
                      <a:pt x="12" y="20"/>
                    </a:lnTo>
                    <a:lnTo>
                      <a:pt x="12" y="20"/>
                    </a:lnTo>
                    <a:lnTo>
                      <a:pt x="14" y="20"/>
                    </a:lnTo>
                    <a:lnTo>
                      <a:pt x="14" y="20"/>
                    </a:lnTo>
                    <a:lnTo>
                      <a:pt x="16" y="20"/>
                    </a:lnTo>
                    <a:lnTo>
                      <a:pt x="20" y="18"/>
                    </a:lnTo>
                    <a:lnTo>
                      <a:pt x="26" y="20"/>
                    </a:lnTo>
                    <a:lnTo>
                      <a:pt x="26" y="20"/>
                    </a:lnTo>
                    <a:lnTo>
                      <a:pt x="28" y="20"/>
                    </a:lnTo>
                    <a:lnTo>
                      <a:pt x="28" y="20"/>
                    </a:lnTo>
                    <a:lnTo>
                      <a:pt x="30" y="18"/>
                    </a:lnTo>
                    <a:lnTo>
                      <a:pt x="34" y="12"/>
                    </a:lnTo>
                    <a:lnTo>
                      <a:pt x="34" y="12"/>
                    </a:lnTo>
                    <a:lnTo>
                      <a:pt x="36" y="10"/>
                    </a:lnTo>
                    <a:lnTo>
                      <a:pt x="36" y="8"/>
                    </a:lnTo>
                    <a:lnTo>
                      <a:pt x="36" y="8"/>
                    </a:lnTo>
                    <a:lnTo>
                      <a:pt x="34" y="4"/>
                    </a:lnTo>
                    <a:lnTo>
                      <a:pt x="30" y="2"/>
                    </a:lnTo>
                    <a:lnTo>
                      <a:pt x="30" y="2"/>
                    </a:lnTo>
                    <a:lnTo>
                      <a:pt x="28" y="0"/>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3" name="Freeform 162">
                <a:extLst>
                  <a:ext uri="{FF2B5EF4-FFF2-40B4-BE49-F238E27FC236}">
                    <a16:creationId xmlns:a16="http://schemas.microsoft.com/office/drawing/2014/main" id="{F8C94CC5-69B0-1B64-3F57-C5E449FFB75F}"/>
                  </a:ext>
                </a:extLst>
              </p:cNvPr>
              <p:cNvSpPr>
                <a:spLocks/>
              </p:cNvSpPr>
              <p:nvPr/>
            </p:nvSpPr>
            <p:spPr bwMode="auto">
              <a:xfrm>
                <a:off x="1692371" y="2683980"/>
                <a:ext cx="42266" cy="80305"/>
              </a:xfrm>
              <a:custGeom>
                <a:avLst/>
                <a:gdLst>
                  <a:gd name="T0" fmla="*/ 18 w 20"/>
                  <a:gd name="T1" fmla="*/ 38 h 38"/>
                  <a:gd name="T2" fmla="*/ 18 w 20"/>
                  <a:gd name="T3" fmla="*/ 38 h 38"/>
                  <a:gd name="T4" fmla="*/ 16 w 20"/>
                  <a:gd name="T5" fmla="*/ 36 h 38"/>
                  <a:gd name="T6" fmla="*/ 12 w 20"/>
                  <a:gd name="T7" fmla="*/ 30 h 38"/>
                  <a:gd name="T8" fmla="*/ 6 w 20"/>
                  <a:gd name="T9" fmla="*/ 20 h 38"/>
                  <a:gd name="T10" fmla="*/ 2 w 20"/>
                  <a:gd name="T11" fmla="*/ 16 h 38"/>
                  <a:gd name="T12" fmla="*/ 0 w 20"/>
                  <a:gd name="T13" fmla="*/ 8 h 38"/>
                  <a:gd name="T14" fmla="*/ 0 w 20"/>
                  <a:gd name="T15" fmla="*/ 2 h 38"/>
                  <a:gd name="T16" fmla="*/ 0 w 20"/>
                  <a:gd name="T17" fmla="*/ 2 h 38"/>
                  <a:gd name="T18" fmla="*/ 0 w 20"/>
                  <a:gd name="T19" fmla="*/ 0 h 38"/>
                  <a:gd name="T20" fmla="*/ 0 w 20"/>
                  <a:gd name="T21" fmla="*/ 0 h 38"/>
                  <a:gd name="T22" fmla="*/ 2 w 20"/>
                  <a:gd name="T23" fmla="*/ 0 h 38"/>
                  <a:gd name="T24" fmla="*/ 2 w 20"/>
                  <a:gd name="T25" fmla="*/ 0 h 38"/>
                  <a:gd name="T26" fmla="*/ 2 w 20"/>
                  <a:gd name="T27" fmla="*/ 0 h 38"/>
                  <a:gd name="T28" fmla="*/ 10 w 20"/>
                  <a:gd name="T29" fmla="*/ 2 h 38"/>
                  <a:gd name="T30" fmla="*/ 10 w 20"/>
                  <a:gd name="T31" fmla="*/ 2 h 38"/>
                  <a:gd name="T32" fmla="*/ 10 w 20"/>
                  <a:gd name="T33" fmla="*/ 2 h 38"/>
                  <a:gd name="T34" fmla="*/ 14 w 20"/>
                  <a:gd name="T35" fmla="*/ 4 h 38"/>
                  <a:gd name="T36" fmla="*/ 14 w 20"/>
                  <a:gd name="T37" fmla="*/ 4 h 38"/>
                  <a:gd name="T38" fmla="*/ 14 w 20"/>
                  <a:gd name="T39" fmla="*/ 6 h 38"/>
                  <a:gd name="T40" fmla="*/ 16 w 20"/>
                  <a:gd name="T41" fmla="*/ 18 h 38"/>
                  <a:gd name="T42" fmla="*/ 20 w 20"/>
                  <a:gd name="T43" fmla="*/ 26 h 38"/>
                  <a:gd name="T44" fmla="*/ 20 w 20"/>
                  <a:gd name="T45" fmla="*/ 26 h 38"/>
                  <a:gd name="T46" fmla="*/ 20 w 20"/>
                  <a:gd name="T47" fmla="*/ 26 h 38"/>
                  <a:gd name="T48" fmla="*/ 20 w 20"/>
                  <a:gd name="T49" fmla="*/ 36 h 38"/>
                  <a:gd name="T50" fmla="*/ 20 w 20"/>
                  <a:gd name="T51" fmla="*/ 36 h 38"/>
                  <a:gd name="T52" fmla="*/ 20 w 20"/>
                  <a:gd name="T53" fmla="*/ 36 h 38"/>
                  <a:gd name="T54" fmla="*/ 20 w 20"/>
                  <a:gd name="T55" fmla="*/ 36 h 38"/>
                  <a:gd name="T56" fmla="*/ 18 w 20"/>
                  <a:gd name="T57" fmla="*/ 38 h 38"/>
                  <a:gd name="T58" fmla="*/ 18 w 20"/>
                  <a:gd name="T5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 h="38">
                    <a:moveTo>
                      <a:pt x="18" y="38"/>
                    </a:moveTo>
                    <a:lnTo>
                      <a:pt x="18" y="38"/>
                    </a:lnTo>
                    <a:lnTo>
                      <a:pt x="16" y="36"/>
                    </a:lnTo>
                    <a:lnTo>
                      <a:pt x="12" y="30"/>
                    </a:lnTo>
                    <a:lnTo>
                      <a:pt x="6" y="20"/>
                    </a:lnTo>
                    <a:lnTo>
                      <a:pt x="2" y="16"/>
                    </a:lnTo>
                    <a:lnTo>
                      <a:pt x="0" y="8"/>
                    </a:lnTo>
                    <a:lnTo>
                      <a:pt x="0" y="2"/>
                    </a:lnTo>
                    <a:lnTo>
                      <a:pt x="0" y="2"/>
                    </a:lnTo>
                    <a:lnTo>
                      <a:pt x="0" y="0"/>
                    </a:lnTo>
                    <a:lnTo>
                      <a:pt x="0" y="0"/>
                    </a:lnTo>
                    <a:lnTo>
                      <a:pt x="2" y="0"/>
                    </a:lnTo>
                    <a:lnTo>
                      <a:pt x="2" y="0"/>
                    </a:lnTo>
                    <a:lnTo>
                      <a:pt x="2" y="0"/>
                    </a:lnTo>
                    <a:lnTo>
                      <a:pt x="10" y="2"/>
                    </a:lnTo>
                    <a:lnTo>
                      <a:pt x="10" y="2"/>
                    </a:lnTo>
                    <a:lnTo>
                      <a:pt x="10" y="2"/>
                    </a:lnTo>
                    <a:lnTo>
                      <a:pt x="14" y="4"/>
                    </a:lnTo>
                    <a:lnTo>
                      <a:pt x="14" y="4"/>
                    </a:lnTo>
                    <a:lnTo>
                      <a:pt x="14" y="6"/>
                    </a:lnTo>
                    <a:lnTo>
                      <a:pt x="16" y="18"/>
                    </a:lnTo>
                    <a:lnTo>
                      <a:pt x="20" y="26"/>
                    </a:lnTo>
                    <a:lnTo>
                      <a:pt x="20" y="26"/>
                    </a:lnTo>
                    <a:lnTo>
                      <a:pt x="20" y="26"/>
                    </a:lnTo>
                    <a:lnTo>
                      <a:pt x="20" y="36"/>
                    </a:lnTo>
                    <a:lnTo>
                      <a:pt x="20" y="36"/>
                    </a:lnTo>
                    <a:lnTo>
                      <a:pt x="20" y="36"/>
                    </a:lnTo>
                    <a:lnTo>
                      <a:pt x="20" y="36"/>
                    </a:lnTo>
                    <a:lnTo>
                      <a:pt x="18" y="38"/>
                    </a:lnTo>
                    <a:lnTo>
                      <a:pt x="18"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4" name="Freeform 163">
                <a:extLst>
                  <a:ext uri="{FF2B5EF4-FFF2-40B4-BE49-F238E27FC236}">
                    <a16:creationId xmlns:a16="http://schemas.microsoft.com/office/drawing/2014/main" id="{6A32E6D2-8E5A-F946-6802-6BC709801409}"/>
                  </a:ext>
                </a:extLst>
              </p:cNvPr>
              <p:cNvSpPr>
                <a:spLocks noEditPoints="1"/>
              </p:cNvSpPr>
              <p:nvPr/>
            </p:nvSpPr>
            <p:spPr bwMode="auto">
              <a:xfrm>
                <a:off x="1688144" y="2679753"/>
                <a:ext cx="50719" cy="88758"/>
              </a:xfrm>
              <a:custGeom>
                <a:avLst/>
                <a:gdLst>
                  <a:gd name="T0" fmla="*/ 4 w 24"/>
                  <a:gd name="T1" fmla="*/ 4 h 42"/>
                  <a:gd name="T2" fmla="*/ 10 w 24"/>
                  <a:gd name="T3" fmla="*/ 6 h 42"/>
                  <a:gd name="T4" fmla="*/ 14 w 24"/>
                  <a:gd name="T5" fmla="*/ 8 h 42"/>
                  <a:gd name="T6" fmla="*/ 16 w 24"/>
                  <a:gd name="T7" fmla="*/ 20 h 42"/>
                  <a:gd name="T8" fmla="*/ 20 w 24"/>
                  <a:gd name="T9" fmla="*/ 28 h 42"/>
                  <a:gd name="T10" fmla="*/ 20 w 24"/>
                  <a:gd name="T11" fmla="*/ 38 h 42"/>
                  <a:gd name="T12" fmla="*/ 14 w 24"/>
                  <a:gd name="T13" fmla="*/ 30 h 42"/>
                  <a:gd name="T14" fmla="*/ 10 w 24"/>
                  <a:gd name="T15" fmla="*/ 22 h 42"/>
                  <a:gd name="T16" fmla="*/ 6 w 24"/>
                  <a:gd name="T17" fmla="*/ 16 h 42"/>
                  <a:gd name="T18" fmla="*/ 4 w 24"/>
                  <a:gd name="T19" fmla="*/ 10 h 42"/>
                  <a:gd name="T20" fmla="*/ 4 w 24"/>
                  <a:gd name="T21" fmla="*/ 4 h 42"/>
                  <a:gd name="T22" fmla="*/ 4 w 24"/>
                  <a:gd name="T23" fmla="*/ 0 h 42"/>
                  <a:gd name="T24" fmla="*/ 4 w 24"/>
                  <a:gd name="T25" fmla="*/ 0 h 42"/>
                  <a:gd name="T26" fmla="*/ 2 w 24"/>
                  <a:gd name="T27" fmla="*/ 0 h 42"/>
                  <a:gd name="T28" fmla="*/ 2 w 24"/>
                  <a:gd name="T29" fmla="*/ 0 h 42"/>
                  <a:gd name="T30" fmla="*/ 0 w 24"/>
                  <a:gd name="T31" fmla="*/ 4 h 42"/>
                  <a:gd name="T32" fmla="*/ 0 w 24"/>
                  <a:gd name="T33" fmla="*/ 10 h 42"/>
                  <a:gd name="T34" fmla="*/ 0 w 24"/>
                  <a:gd name="T35" fmla="*/ 10 h 42"/>
                  <a:gd name="T36" fmla="*/ 0 w 24"/>
                  <a:gd name="T37" fmla="*/ 12 h 42"/>
                  <a:gd name="T38" fmla="*/ 2 w 24"/>
                  <a:gd name="T39" fmla="*/ 18 h 42"/>
                  <a:gd name="T40" fmla="*/ 2 w 24"/>
                  <a:gd name="T41" fmla="*/ 18 h 42"/>
                  <a:gd name="T42" fmla="*/ 2 w 24"/>
                  <a:gd name="T43" fmla="*/ 18 h 42"/>
                  <a:gd name="T44" fmla="*/ 6 w 24"/>
                  <a:gd name="T45" fmla="*/ 24 h 42"/>
                  <a:gd name="T46" fmla="*/ 12 w 24"/>
                  <a:gd name="T47" fmla="*/ 32 h 42"/>
                  <a:gd name="T48" fmla="*/ 12 w 24"/>
                  <a:gd name="T49" fmla="*/ 32 h 42"/>
                  <a:gd name="T50" fmla="*/ 12 w 24"/>
                  <a:gd name="T51" fmla="*/ 32 h 42"/>
                  <a:gd name="T52" fmla="*/ 18 w 24"/>
                  <a:gd name="T53" fmla="*/ 40 h 42"/>
                  <a:gd name="T54" fmla="*/ 18 w 24"/>
                  <a:gd name="T55" fmla="*/ 40 h 42"/>
                  <a:gd name="T56" fmla="*/ 20 w 24"/>
                  <a:gd name="T57" fmla="*/ 42 h 42"/>
                  <a:gd name="T58" fmla="*/ 20 w 24"/>
                  <a:gd name="T59" fmla="*/ 42 h 42"/>
                  <a:gd name="T60" fmla="*/ 22 w 24"/>
                  <a:gd name="T61" fmla="*/ 40 h 42"/>
                  <a:gd name="T62" fmla="*/ 22 w 24"/>
                  <a:gd name="T63" fmla="*/ 40 h 42"/>
                  <a:gd name="T64" fmla="*/ 24 w 24"/>
                  <a:gd name="T65" fmla="*/ 40 h 42"/>
                  <a:gd name="T66" fmla="*/ 24 w 24"/>
                  <a:gd name="T67" fmla="*/ 38 h 42"/>
                  <a:gd name="T68" fmla="*/ 24 w 24"/>
                  <a:gd name="T69" fmla="*/ 28 h 42"/>
                  <a:gd name="T70" fmla="*/ 24 w 24"/>
                  <a:gd name="T71" fmla="*/ 28 h 42"/>
                  <a:gd name="T72" fmla="*/ 24 w 24"/>
                  <a:gd name="T73" fmla="*/ 26 h 42"/>
                  <a:gd name="T74" fmla="*/ 20 w 24"/>
                  <a:gd name="T75" fmla="*/ 20 h 42"/>
                  <a:gd name="T76" fmla="*/ 18 w 24"/>
                  <a:gd name="T77" fmla="*/ 8 h 42"/>
                  <a:gd name="T78" fmla="*/ 18 w 24"/>
                  <a:gd name="T79" fmla="*/ 8 h 42"/>
                  <a:gd name="T80" fmla="*/ 18 w 24"/>
                  <a:gd name="T81" fmla="*/ 6 h 42"/>
                  <a:gd name="T82" fmla="*/ 14 w 24"/>
                  <a:gd name="T83" fmla="*/ 2 h 42"/>
                  <a:gd name="T84" fmla="*/ 14 w 24"/>
                  <a:gd name="T85" fmla="*/ 2 h 42"/>
                  <a:gd name="T86" fmla="*/ 12 w 24"/>
                  <a:gd name="T87" fmla="*/ 2 h 42"/>
                  <a:gd name="T88" fmla="*/ 4 w 24"/>
                  <a:gd name="T89" fmla="*/ 0 h 42"/>
                  <a:gd name="T90" fmla="*/ 4 w 24"/>
                  <a:gd name="T91" fmla="*/ 0 h 42"/>
                  <a:gd name="T92" fmla="*/ 4 w 24"/>
                  <a:gd name="T93" fmla="*/ 0 h 42"/>
                  <a:gd name="T94" fmla="*/ 4 w 24"/>
                  <a:gd name="T9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 h="42">
                    <a:moveTo>
                      <a:pt x="4" y="4"/>
                    </a:moveTo>
                    <a:lnTo>
                      <a:pt x="10" y="6"/>
                    </a:lnTo>
                    <a:lnTo>
                      <a:pt x="14" y="8"/>
                    </a:lnTo>
                    <a:lnTo>
                      <a:pt x="16" y="20"/>
                    </a:lnTo>
                    <a:lnTo>
                      <a:pt x="20" y="28"/>
                    </a:lnTo>
                    <a:lnTo>
                      <a:pt x="20" y="38"/>
                    </a:lnTo>
                    <a:lnTo>
                      <a:pt x="14" y="30"/>
                    </a:lnTo>
                    <a:lnTo>
                      <a:pt x="10" y="22"/>
                    </a:lnTo>
                    <a:lnTo>
                      <a:pt x="6" y="16"/>
                    </a:lnTo>
                    <a:lnTo>
                      <a:pt x="4" y="10"/>
                    </a:lnTo>
                    <a:lnTo>
                      <a:pt x="4" y="4"/>
                    </a:lnTo>
                    <a:close/>
                    <a:moveTo>
                      <a:pt x="4" y="0"/>
                    </a:moveTo>
                    <a:lnTo>
                      <a:pt x="4" y="0"/>
                    </a:lnTo>
                    <a:lnTo>
                      <a:pt x="2" y="0"/>
                    </a:lnTo>
                    <a:lnTo>
                      <a:pt x="2" y="0"/>
                    </a:lnTo>
                    <a:lnTo>
                      <a:pt x="0" y="4"/>
                    </a:lnTo>
                    <a:lnTo>
                      <a:pt x="0" y="10"/>
                    </a:lnTo>
                    <a:lnTo>
                      <a:pt x="0" y="10"/>
                    </a:lnTo>
                    <a:lnTo>
                      <a:pt x="0" y="12"/>
                    </a:lnTo>
                    <a:lnTo>
                      <a:pt x="2" y="18"/>
                    </a:lnTo>
                    <a:lnTo>
                      <a:pt x="2" y="18"/>
                    </a:lnTo>
                    <a:lnTo>
                      <a:pt x="2" y="18"/>
                    </a:lnTo>
                    <a:lnTo>
                      <a:pt x="6" y="24"/>
                    </a:lnTo>
                    <a:lnTo>
                      <a:pt x="12" y="32"/>
                    </a:lnTo>
                    <a:lnTo>
                      <a:pt x="12" y="32"/>
                    </a:lnTo>
                    <a:lnTo>
                      <a:pt x="12" y="32"/>
                    </a:lnTo>
                    <a:lnTo>
                      <a:pt x="18" y="40"/>
                    </a:lnTo>
                    <a:lnTo>
                      <a:pt x="18" y="40"/>
                    </a:lnTo>
                    <a:lnTo>
                      <a:pt x="20" y="42"/>
                    </a:lnTo>
                    <a:lnTo>
                      <a:pt x="20" y="42"/>
                    </a:lnTo>
                    <a:lnTo>
                      <a:pt x="22" y="40"/>
                    </a:lnTo>
                    <a:lnTo>
                      <a:pt x="22" y="40"/>
                    </a:lnTo>
                    <a:lnTo>
                      <a:pt x="24" y="40"/>
                    </a:lnTo>
                    <a:lnTo>
                      <a:pt x="24" y="38"/>
                    </a:lnTo>
                    <a:lnTo>
                      <a:pt x="24" y="28"/>
                    </a:lnTo>
                    <a:lnTo>
                      <a:pt x="24" y="28"/>
                    </a:lnTo>
                    <a:lnTo>
                      <a:pt x="24" y="26"/>
                    </a:lnTo>
                    <a:lnTo>
                      <a:pt x="20" y="20"/>
                    </a:lnTo>
                    <a:lnTo>
                      <a:pt x="18" y="8"/>
                    </a:lnTo>
                    <a:lnTo>
                      <a:pt x="18" y="8"/>
                    </a:lnTo>
                    <a:lnTo>
                      <a:pt x="18" y="6"/>
                    </a:lnTo>
                    <a:lnTo>
                      <a:pt x="14" y="2"/>
                    </a:lnTo>
                    <a:lnTo>
                      <a:pt x="14" y="2"/>
                    </a:lnTo>
                    <a:lnTo>
                      <a:pt x="12" y="2"/>
                    </a:lnTo>
                    <a:lnTo>
                      <a:pt x="4" y="0"/>
                    </a:lnTo>
                    <a:lnTo>
                      <a:pt x="4"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5" name="Freeform 164">
                <a:extLst>
                  <a:ext uri="{FF2B5EF4-FFF2-40B4-BE49-F238E27FC236}">
                    <a16:creationId xmlns:a16="http://schemas.microsoft.com/office/drawing/2014/main" id="{F190E901-987F-9FAD-45FA-1D4D1218FE17}"/>
                  </a:ext>
                </a:extLst>
              </p:cNvPr>
              <p:cNvSpPr>
                <a:spLocks/>
              </p:cNvSpPr>
              <p:nvPr/>
            </p:nvSpPr>
            <p:spPr bwMode="auto">
              <a:xfrm>
                <a:off x="1696598" y="2688207"/>
                <a:ext cx="33813" cy="71852"/>
              </a:xfrm>
              <a:custGeom>
                <a:avLst/>
                <a:gdLst>
                  <a:gd name="T0" fmla="*/ 0 w 16"/>
                  <a:gd name="T1" fmla="*/ 0 h 34"/>
                  <a:gd name="T2" fmla="*/ 6 w 16"/>
                  <a:gd name="T3" fmla="*/ 2 h 34"/>
                  <a:gd name="T4" fmla="*/ 10 w 16"/>
                  <a:gd name="T5" fmla="*/ 4 h 34"/>
                  <a:gd name="T6" fmla="*/ 12 w 16"/>
                  <a:gd name="T7" fmla="*/ 16 h 34"/>
                  <a:gd name="T8" fmla="*/ 16 w 16"/>
                  <a:gd name="T9" fmla="*/ 24 h 34"/>
                  <a:gd name="T10" fmla="*/ 16 w 16"/>
                  <a:gd name="T11" fmla="*/ 34 h 34"/>
                  <a:gd name="T12" fmla="*/ 10 w 16"/>
                  <a:gd name="T13" fmla="*/ 26 h 34"/>
                  <a:gd name="T14" fmla="*/ 6 w 16"/>
                  <a:gd name="T15" fmla="*/ 18 h 34"/>
                  <a:gd name="T16" fmla="*/ 2 w 16"/>
                  <a:gd name="T17" fmla="*/ 12 h 34"/>
                  <a:gd name="T18" fmla="*/ 0 w 16"/>
                  <a:gd name="T19" fmla="*/ 6 h 34"/>
                  <a:gd name="T20" fmla="*/ 0 w 16"/>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34">
                    <a:moveTo>
                      <a:pt x="0" y="0"/>
                    </a:moveTo>
                    <a:lnTo>
                      <a:pt x="6" y="2"/>
                    </a:lnTo>
                    <a:lnTo>
                      <a:pt x="10" y="4"/>
                    </a:lnTo>
                    <a:lnTo>
                      <a:pt x="12" y="16"/>
                    </a:lnTo>
                    <a:lnTo>
                      <a:pt x="16" y="24"/>
                    </a:lnTo>
                    <a:lnTo>
                      <a:pt x="16" y="34"/>
                    </a:lnTo>
                    <a:lnTo>
                      <a:pt x="10" y="26"/>
                    </a:lnTo>
                    <a:lnTo>
                      <a:pt x="6" y="18"/>
                    </a:lnTo>
                    <a:lnTo>
                      <a:pt x="2" y="12"/>
                    </a:lnTo>
                    <a:lnTo>
                      <a:pt x="0" y="6"/>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6" name="Freeform 165">
                <a:extLst>
                  <a:ext uri="{FF2B5EF4-FFF2-40B4-BE49-F238E27FC236}">
                    <a16:creationId xmlns:a16="http://schemas.microsoft.com/office/drawing/2014/main" id="{246FAF8E-796A-E8F9-EFEA-CBCC8C49C2E8}"/>
                  </a:ext>
                </a:extLst>
              </p:cNvPr>
              <p:cNvSpPr>
                <a:spLocks/>
              </p:cNvSpPr>
              <p:nvPr/>
            </p:nvSpPr>
            <p:spPr bwMode="auto">
              <a:xfrm>
                <a:off x="1688144" y="2679753"/>
                <a:ext cx="50719" cy="88758"/>
              </a:xfrm>
              <a:custGeom>
                <a:avLst/>
                <a:gdLst>
                  <a:gd name="T0" fmla="*/ 4 w 24"/>
                  <a:gd name="T1" fmla="*/ 0 h 42"/>
                  <a:gd name="T2" fmla="*/ 4 w 24"/>
                  <a:gd name="T3" fmla="*/ 0 h 42"/>
                  <a:gd name="T4" fmla="*/ 2 w 24"/>
                  <a:gd name="T5" fmla="*/ 0 h 42"/>
                  <a:gd name="T6" fmla="*/ 2 w 24"/>
                  <a:gd name="T7" fmla="*/ 0 h 42"/>
                  <a:gd name="T8" fmla="*/ 0 w 24"/>
                  <a:gd name="T9" fmla="*/ 4 h 42"/>
                  <a:gd name="T10" fmla="*/ 0 w 24"/>
                  <a:gd name="T11" fmla="*/ 10 h 42"/>
                  <a:gd name="T12" fmla="*/ 0 w 24"/>
                  <a:gd name="T13" fmla="*/ 10 h 42"/>
                  <a:gd name="T14" fmla="*/ 0 w 24"/>
                  <a:gd name="T15" fmla="*/ 12 h 42"/>
                  <a:gd name="T16" fmla="*/ 2 w 24"/>
                  <a:gd name="T17" fmla="*/ 18 h 42"/>
                  <a:gd name="T18" fmla="*/ 2 w 24"/>
                  <a:gd name="T19" fmla="*/ 18 h 42"/>
                  <a:gd name="T20" fmla="*/ 2 w 24"/>
                  <a:gd name="T21" fmla="*/ 18 h 42"/>
                  <a:gd name="T22" fmla="*/ 6 w 24"/>
                  <a:gd name="T23" fmla="*/ 24 h 42"/>
                  <a:gd name="T24" fmla="*/ 12 w 24"/>
                  <a:gd name="T25" fmla="*/ 32 h 42"/>
                  <a:gd name="T26" fmla="*/ 12 w 24"/>
                  <a:gd name="T27" fmla="*/ 32 h 42"/>
                  <a:gd name="T28" fmla="*/ 12 w 24"/>
                  <a:gd name="T29" fmla="*/ 32 h 42"/>
                  <a:gd name="T30" fmla="*/ 18 w 24"/>
                  <a:gd name="T31" fmla="*/ 40 h 42"/>
                  <a:gd name="T32" fmla="*/ 18 w 24"/>
                  <a:gd name="T33" fmla="*/ 40 h 42"/>
                  <a:gd name="T34" fmla="*/ 20 w 24"/>
                  <a:gd name="T35" fmla="*/ 42 h 42"/>
                  <a:gd name="T36" fmla="*/ 20 w 24"/>
                  <a:gd name="T37" fmla="*/ 42 h 42"/>
                  <a:gd name="T38" fmla="*/ 22 w 24"/>
                  <a:gd name="T39" fmla="*/ 40 h 42"/>
                  <a:gd name="T40" fmla="*/ 22 w 24"/>
                  <a:gd name="T41" fmla="*/ 40 h 42"/>
                  <a:gd name="T42" fmla="*/ 24 w 24"/>
                  <a:gd name="T43" fmla="*/ 40 h 42"/>
                  <a:gd name="T44" fmla="*/ 24 w 24"/>
                  <a:gd name="T45" fmla="*/ 38 h 42"/>
                  <a:gd name="T46" fmla="*/ 24 w 24"/>
                  <a:gd name="T47" fmla="*/ 28 h 42"/>
                  <a:gd name="T48" fmla="*/ 24 w 24"/>
                  <a:gd name="T49" fmla="*/ 28 h 42"/>
                  <a:gd name="T50" fmla="*/ 24 w 24"/>
                  <a:gd name="T51" fmla="*/ 26 h 42"/>
                  <a:gd name="T52" fmla="*/ 20 w 24"/>
                  <a:gd name="T53" fmla="*/ 20 h 42"/>
                  <a:gd name="T54" fmla="*/ 18 w 24"/>
                  <a:gd name="T55" fmla="*/ 8 h 42"/>
                  <a:gd name="T56" fmla="*/ 18 w 24"/>
                  <a:gd name="T57" fmla="*/ 8 h 42"/>
                  <a:gd name="T58" fmla="*/ 18 w 24"/>
                  <a:gd name="T59" fmla="*/ 6 h 42"/>
                  <a:gd name="T60" fmla="*/ 14 w 24"/>
                  <a:gd name="T61" fmla="*/ 2 h 42"/>
                  <a:gd name="T62" fmla="*/ 14 w 24"/>
                  <a:gd name="T63" fmla="*/ 2 h 42"/>
                  <a:gd name="T64" fmla="*/ 12 w 24"/>
                  <a:gd name="T65" fmla="*/ 2 h 42"/>
                  <a:gd name="T66" fmla="*/ 4 w 24"/>
                  <a:gd name="T67" fmla="*/ 0 h 42"/>
                  <a:gd name="T68" fmla="*/ 4 w 24"/>
                  <a:gd name="T69" fmla="*/ 0 h 42"/>
                  <a:gd name="T70" fmla="*/ 4 w 24"/>
                  <a:gd name="T71" fmla="*/ 0 h 42"/>
                  <a:gd name="T72" fmla="*/ 4 w 24"/>
                  <a:gd name="T7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42">
                    <a:moveTo>
                      <a:pt x="4" y="0"/>
                    </a:moveTo>
                    <a:lnTo>
                      <a:pt x="4" y="0"/>
                    </a:lnTo>
                    <a:lnTo>
                      <a:pt x="2" y="0"/>
                    </a:lnTo>
                    <a:lnTo>
                      <a:pt x="2" y="0"/>
                    </a:lnTo>
                    <a:lnTo>
                      <a:pt x="0" y="4"/>
                    </a:lnTo>
                    <a:lnTo>
                      <a:pt x="0" y="10"/>
                    </a:lnTo>
                    <a:lnTo>
                      <a:pt x="0" y="10"/>
                    </a:lnTo>
                    <a:lnTo>
                      <a:pt x="0" y="12"/>
                    </a:lnTo>
                    <a:lnTo>
                      <a:pt x="2" y="18"/>
                    </a:lnTo>
                    <a:lnTo>
                      <a:pt x="2" y="18"/>
                    </a:lnTo>
                    <a:lnTo>
                      <a:pt x="2" y="18"/>
                    </a:lnTo>
                    <a:lnTo>
                      <a:pt x="6" y="24"/>
                    </a:lnTo>
                    <a:lnTo>
                      <a:pt x="12" y="32"/>
                    </a:lnTo>
                    <a:lnTo>
                      <a:pt x="12" y="32"/>
                    </a:lnTo>
                    <a:lnTo>
                      <a:pt x="12" y="32"/>
                    </a:lnTo>
                    <a:lnTo>
                      <a:pt x="18" y="40"/>
                    </a:lnTo>
                    <a:lnTo>
                      <a:pt x="18" y="40"/>
                    </a:lnTo>
                    <a:lnTo>
                      <a:pt x="20" y="42"/>
                    </a:lnTo>
                    <a:lnTo>
                      <a:pt x="20" y="42"/>
                    </a:lnTo>
                    <a:lnTo>
                      <a:pt x="22" y="40"/>
                    </a:lnTo>
                    <a:lnTo>
                      <a:pt x="22" y="40"/>
                    </a:lnTo>
                    <a:lnTo>
                      <a:pt x="24" y="40"/>
                    </a:lnTo>
                    <a:lnTo>
                      <a:pt x="24" y="38"/>
                    </a:lnTo>
                    <a:lnTo>
                      <a:pt x="24" y="28"/>
                    </a:lnTo>
                    <a:lnTo>
                      <a:pt x="24" y="28"/>
                    </a:lnTo>
                    <a:lnTo>
                      <a:pt x="24" y="26"/>
                    </a:lnTo>
                    <a:lnTo>
                      <a:pt x="20" y="20"/>
                    </a:lnTo>
                    <a:lnTo>
                      <a:pt x="18" y="8"/>
                    </a:lnTo>
                    <a:lnTo>
                      <a:pt x="18" y="8"/>
                    </a:lnTo>
                    <a:lnTo>
                      <a:pt x="18" y="6"/>
                    </a:lnTo>
                    <a:lnTo>
                      <a:pt x="14" y="2"/>
                    </a:lnTo>
                    <a:lnTo>
                      <a:pt x="14" y="2"/>
                    </a:lnTo>
                    <a:lnTo>
                      <a:pt x="12" y="2"/>
                    </a:lnTo>
                    <a:lnTo>
                      <a:pt x="4" y="0"/>
                    </a:lnTo>
                    <a:lnTo>
                      <a:pt x="4"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7" name="Freeform 166">
                <a:extLst>
                  <a:ext uri="{FF2B5EF4-FFF2-40B4-BE49-F238E27FC236}">
                    <a16:creationId xmlns:a16="http://schemas.microsoft.com/office/drawing/2014/main" id="{D6F15861-0E0D-050E-716B-63C48CC6BB6E}"/>
                  </a:ext>
                </a:extLst>
              </p:cNvPr>
              <p:cNvSpPr>
                <a:spLocks/>
              </p:cNvSpPr>
              <p:nvPr/>
            </p:nvSpPr>
            <p:spPr bwMode="auto">
              <a:xfrm>
                <a:off x="1772676" y="2755832"/>
                <a:ext cx="46492" cy="76078"/>
              </a:xfrm>
              <a:custGeom>
                <a:avLst/>
                <a:gdLst>
                  <a:gd name="T0" fmla="*/ 16 w 22"/>
                  <a:gd name="T1" fmla="*/ 36 h 36"/>
                  <a:gd name="T2" fmla="*/ 16 w 22"/>
                  <a:gd name="T3" fmla="*/ 36 h 36"/>
                  <a:gd name="T4" fmla="*/ 14 w 22"/>
                  <a:gd name="T5" fmla="*/ 36 h 36"/>
                  <a:gd name="T6" fmla="*/ 10 w 22"/>
                  <a:gd name="T7" fmla="*/ 28 h 36"/>
                  <a:gd name="T8" fmla="*/ 6 w 22"/>
                  <a:gd name="T9" fmla="*/ 24 h 36"/>
                  <a:gd name="T10" fmla="*/ 6 w 22"/>
                  <a:gd name="T11" fmla="*/ 24 h 36"/>
                  <a:gd name="T12" fmla="*/ 6 w 22"/>
                  <a:gd name="T13" fmla="*/ 22 h 36"/>
                  <a:gd name="T14" fmla="*/ 4 w 22"/>
                  <a:gd name="T15" fmla="*/ 16 h 36"/>
                  <a:gd name="T16" fmla="*/ 0 w 22"/>
                  <a:gd name="T17" fmla="*/ 8 h 36"/>
                  <a:gd name="T18" fmla="*/ 0 w 22"/>
                  <a:gd name="T19" fmla="*/ 8 h 36"/>
                  <a:gd name="T20" fmla="*/ 0 w 22"/>
                  <a:gd name="T21" fmla="*/ 8 h 36"/>
                  <a:gd name="T22" fmla="*/ 0 w 22"/>
                  <a:gd name="T23" fmla="*/ 2 h 36"/>
                  <a:gd name="T24" fmla="*/ 0 w 22"/>
                  <a:gd name="T25" fmla="*/ 2 h 36"/>
                  <a:gd name="T26" fmla="*/ 2 w 22"/>
                  <a:gd name="T27" fmla="*/ 0 h 36"/>
                  <a:gd name="T28" fmla="*/ 2 w 22"/>
                  <a:gd name="T29" fmla="*/ 0 h 36"/>
                  <a:gd name="T30" fmla="*/ 2 w 22"/>
                  <a:gd name="T31" fmla="*/ 0 h 36"/>
                  <a:gd name="T32" fmla="*/ 2 w 22"/>
                  <a:gd name="T33" fmla="*/ 0 h 36"/>
                  <a:gd name="T34" fmla="*/ 4 w 22"/>
                  <a:gd name="T35" fmla="*/ 0 h 36"/>
                  <a:gd name="T36" fmla="*/ 10 w 22"/>
                  <a:gd name="T37" fmla="*/ 0 h 36"/>
                  <a:gd name="T38" fmla="*/ 10 w 22"/>
                  <a:gd name="T39" fmla="*/ 0 h 36"/>
                  <a:gd name="T40" fmla="*/ 10 w 22"/>
                  <a:gd name="T41" fmla="*/ 2 h 36"/>
                  <a:gd name="T42" fmla="*/ 16 w 22"/>
                  <a:gd name="T43" fmla="*/ 12 h 36"/>
                  <a:gd name="T44" fmla="*/ 22 w 22"/>
                  <a:gd name="T45" fmla="*/ 22 h 36"/>
                  <a:gd name="T46" fmla="*/ 22 w 22"/>
                  <a:gd name="T47" fmla="*/ 22 h 36"/>
                  <a:gd name="T48" fmla="*/ 22 w 22"/>
                  <a:gd name="T49" fmla="*/ 22 h 36"/>
                  <a:gd name="T50" fmla="*/ 22 w 22"/>
                  <a:gd name="T51" fmla="*/ 30 h 36"/>
                  <a:gd name="T52" fmla="*/ 22 w 22"/>
                  <a:gd name="T53" fmla="*/ 30 h 36"/>
                  <a:gd name="T54" fmla="*/ 22 w 22"/>
                  <a:gd name="T55" fmla="*/ 30 h 36"/>
                  <a:gd name="T56" fmla="*/ 18 w 22"/>
                  <a:gd name="T57" fmla="*/ 36 h 36"/>
                  <a:gd name="T58" fmla="*/ 18 w 22"/>
                  <a:gd name="T59" fmla="*/ 36 h 36"/>
                  <a:gd name="T60" fmla="*/ 16 w 22"/>
                  <a:gd name="T61" fmla="*/ 36 h 36"/>
                  <a:gd name="T62" fmla="*/ 16 w 22"/>
                  <a:gd name="T63" fmla="*/ 36 h 36"/>
                  <a:gd name="T64" fmla="*/ 16 w 22"/>
                  <a:gd name="T65" fmla="*/ 36 h 36"/>
                  <a:gd name="T66" fmla="*/ 16 w 22"/>
                  <a:gd name="T6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 h="36">
                    <a:moveTo>
                      <a:pt x="16" y="36"/>
                    </a:moveTo>
                    <a:lnTo>
                      <a:pt x="16" y="36"/>
                    </a:lnTo>
                    <a:lnTo>
                      <a:pt x="14" y="36"/>
                    </a:lnTo>
                    <a:lnTo>
                      <a:pt x="10" y="28"/>
                    </a:lnTo>
                    <a:lnTo>
                      <a:pt x="6" y="24"/>
                    </a:lnTo>
                    <a:lnTo>
                      <a:pt x="6" y="24"/>
                    </a:lnTo>
                    <a:lnTo>
                      <a:pt x="6" y="22"/>
                    </a:lnTo>
                    <a:lnTo>
                      <a:pt x="4" y="16"/>
                    </a:lnTo>
                    <a:lnTo>
                      <a:pt x="0" y="8"/>
                    </a:lnTo>
                    <a:lnTo>
                      <a:pt x="0" y="8"/>
                    </a:lnTo>
                    <a:lnTo>
                      <a:pt x="0" y="8"/>
                    </a:lnTo>
                    <a:lnTo>
                      <a:pt x="0" y="2"/>
                    </a:lnTo>
                    <a:lnTo>
                      <a:pt x="0" y="2"/>
                    </a:lnTo>
                    <a:lnTo>
                      <a:pt x="2" y="0"/>
                    </a:lnTo>
                    <a:lnTo>
                      <a:pt x="2" y="0"/>
                    </a:lnTo>
                    <a:lnTo>
                      <a:pt x="2" y="0"/>
                    </a:lnTo>
                    <a:lnTo>
                      <a:pt x="2" y="0"/>
                    </a:lnTo>
                    <a:lnTo>
                      <a:pt x="4" y="0"/>
                    </a:lnTo>
                    <a:lnTo>
                      <a:pt x="10" y="0"/>
                    </a:lnTo>
                    <a:lnTo>
                      <a:pt x="10" y="0"/>
                    </a:lnTo>
                    <a:lnTo>
                      <a:pt x="10" y="2"/>
                    </a:lnTo>
                    <a:lnTo>
                      <a:pt x="16" y="12"/>
                    </a:lnTo>
                    <a:lnTo>
                      <a:pt x="22" y="22"/>
                    </a:lnTo>
                    <a:lnTo>
                      <a:pt x="22" y="22"/>
                    </a:lnTo>
                    <a:lnTo>
                      <a:pt x="22" y="22"/>
                    </a:lnTo>
                    <a:lnTo>
                      <a:pt x="22" y="30"/>
                    </a:lnTo>
                    <a:lnTo>
                      <a:pt x="22" y="30"/>
                    </a:lnTo>
                    <a:lnTo>
                      <a:pt x="22" y="30"/>
                    </a:lnTo>
                    <a:lnTo>
                      <a:pt x="18" y="36"/>
                    </a:lnTo>
                    <a:lnTo>
                      <a:pt x="18" y="36"/>
                    </a:lnTo>
                    <a:lnTo>
                      <a:pt x="16" y="36"/>
                    </a:lnTo>
                    <a:lnTo>
                      <a:pt x="16" y="36"/>
                    </a:lnTo>
                    <a:lnTo>
                      <a:pt x="16" y="36"/>
                    </a:lnTo>
                    <a:lnTo>
                      <a:pt x="16" y="3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8" name="Freeform 167">
                <a:extLst>
                  <a:ext uri="{FF2B5EF4-FFF2-40B4-BE49-F238E27FC236}">
                    <a16:creationId xmlns:a16="http://schemas.microsoft.com/office/drawing/2014/main" id="{07BFCED0-28A4-A10D-4FA6-1FA0945B844A}"/>
                  </a:ext>
                </a:extLst>
              </p:cNvPr>
              <p:cNvSpPr>
                <a:spLocks noEditPoints="1"/>
              </p:cNvSpPr>
              <p:nvPr/>
            </p:nvSpPr>
            <p:spPr bwMode="auto">
              <a:xfrm>
                <a:off x="1768449" y="2751605"/>
                <a:ext cx="54945" cy="84532"/>
              </a:xfrm>
              <a:custGeom>
                <a:avLst/>
                <a:gdLst>
                  <a:gd name="T0" fmla="*/ 4 w 26"/>
                  <a:gd name="T1" fmla="*/ 4 h 40"/>
                  <a:gd name="T2" fmla="*/ 10 w 26"/>
                  <a:gd name="T3" fmla="*/ 4 h 40"/>
                  <a:gd name="T4" fmla="*/ 16 w 26"/>
                  <a:gd name="T5" fmla="*/ 16 h 40"/>
                  <a:gd name="T6" fmla="*/ 22 w 26"/>
                  <a:gd name="T7" fmla="*/ 24 h 40"/>
                  <a:gd name="T8" fmla="*/ 22 w 26"/>
                  <a:gd name="T9" fmla="*/ 32 h 40"/>
                  <a:gd name="T10" fmla="*/ 18 w 26"/>
                  <a:gd name="T11" fmla="*/ 36 h 40"/>
                  <a:gd name="T12" fmla="*/ 14 w 26"/>
                  <a:gd name="T13" fmla="*/ 30 h 40"/>
                  <a:gd name="T14" fmla="*/ 10 w 26"/>
                  <a:gd name="T15" fmla="*/ 24 h 40"/>
                  <a:gd name="T16" fmla="*/ 8 w 26"/>
                  <a:gd name="T17" fmla="*/ 18 h 40"/>
                  <a:gd name="T18" fmla="*/ 4 w 26"/>
                  <a:gd name="T19" fmla="*/ 10 h 40"/>
                  <a:gd name="T20" fmla="*/ 4 w 26"/>
                  <a:gd name="T21" fmla="*/ 4 h 40"/>
                  <a:gd name="T22" fmla="*/ 4 w 26"/>
                  <a:gd name="T23" fmla="*/ 0 h 40"/>
                  <a:gd name="T24" fmla="*/ 4 w 26"/>
                  <a:gd name="T25" fmla="*/ 0 h 40"/>
                  <a:gd name="T26" fmla="*/ 2 w 26"/>
                  <a:gd name="T27" fmla="*/ 0 h 40"/>
                  <a:gd name="T28" fmla="*/ 2 w 26"/>
                  <a:gd name="T29" fmla="*/ 0 h 40"/>
                  <a:gd name="T30" fmla="*/ 0 w 26"/>
                  <a:gd name="T31" fmla="*/ 4 h 40"/>
                  <a:gd name="T32" fmla="*/ 0 w 26"/>
                  <a:gd name="T33" fmla="*/ 10 h 40"/>
                  <a:gd name="T34" fmla="*/ 0 w 26"/>
                  <a:gd name="T35" fmla="*/ 10 h 40"/>
                  <a:gd name="T36" fmla="*/ 2 w 26"/>
                  <a:gd name="T37" fmla="*/ 12 h 40"/>
                  <a:gd name="T38" fmla="*/ 4 w 26"/>
                  <a:gd name="T39" fmla="*/ 18 h 40"/>
                  <a:gd name="T40" fmla="*/ 6 w 26"/>
                  <a:gd name="T41" fmla="*/ 26 h 40"/>
                  <a:gd name="T42" fmla="*/ 6 w 26"/>
                  <a:gd name="T43" fmla="*/ 26 h 40"/>
                  <a:gd name="T44" fmla="*/ 6 w 26"/>
                  <a:gd name="T45" fmla="*/ 26 h 40"/>
                  <a:gd name="T46" fmla="*/ 10 w 26"/>
                  <a:gd name="T47" fmla="*/ 32 h 40"/>
                  <a:gd name="T48" fmla="*/ 16 w 26"/>
                  <a:gd name="T49" fmla="*/ 38 h 40"/>
                  <a:gd name="T50" fmla="*/ 16 w 26"/>
                  <a:gd name="T51" fmla="*/ 38 h 40"/>
                  <a:gd name="T52" fmla="*/ 18 w 26"/>
                  <a:gd name="T53" fmla="*/ 40 h 40"/>
                  <a:gd name="T54" fmla="*/ 18 w 26"/>
                  <a:gd name="T55" fmla="*/ 40 h 40"/>
                  <a:gd name="T56" fmla="*/ 18 w 26"/>
                  <a:gd name="T57" fmla="*/ 40 h 40"/>
                  <a:gd name="T58" fmla="*/ 18 w 26"/>
                  <a:gd name="T59" fmla="*/ 40 h 40"/>
                  <a:gd name="T60" fmla="*/ 22 w 26"/>
                  <a:gd name="T61" fmla="*/ 38 h 40"/>
                  <a:gd name="T62" fmla="*/ 26 w 26"/>
                  <a:gd name="T63" fmla="*/ 34 h 40"/>
                  <a:gd name="T64" fmla="*/ 26 w 26"/>
                  <a:gd name="T65" fmla="*/ 34 h 40"/>
                  <a:gd name="T66" fmla="*/ 26 w 26"/>
                  <a:gd name="T67" fmla="*/ 32 h 40"/>
                  <a:gd name="T68" fmla="*/ 26 w 26"/>
                  <a:gd name="T69" fmla="*/ 24 h 40"/>
                  <a:gd name="T70" fmla="*/ 26 w 26"/>
                  <a:gd name="T71" fmla="*/ 24 h 40"/>
                  <a:gd name="T72" fmla="*/ 24 w 26"/>
                  <a:gd name="T73" fmla="*/ 22 h 40"/>
                  <a:gd name="T74" fmla="*/ 18 w 26"/>
                  <a:gd name="T75" fmla="*/ 14 h 40"/>
                  <a:gd name="T76" fmla="*/ 14 w 26"/>
                  <a:gd name="T77" fmla="*/ 4 h 40"/>
                  <a:gd name="T78" fmla="*/ 14 w 26"/>
                  <a:gd name="T79" fmla="*/ 4 h 40"/>
                  <a:gd name="T80" fmla="*/ 12 w 26"/>
                  <a:gd name="T81" fmla="*/ 0 h 40"/>
                  <a:gd name="T82" fmla="*/ 6 w 26"/>
                  <a:gd name="T83" fmla="*/ 0 h 40"/>
                  <a:gd name="T84" fmla="*/ 6 w 26"/>
                  <a:gd name="T85" fmla="*/ 0 h 40"/>
                  <a:gd name="T86" fmla="*/ 4 w 26"/>
                  <a:gd name="T87" fmla="*/ 0 h 40"/>
                  <a:gd name="T88" fmla="*/ 4 w 26"/>
                  <a:gd name="T8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 h="40">
                    <a:moveTo>
                      <a:pt x="4" y="4"/>
                    </a:moveTo>
                    <a:lnTo>
                      <a:pt x="10" y="4"/>
                    </a:lnTo>
                    <a:lnTo>
                      <a:pt x="16" y="16"/>
                    </a:lnTo>
                    <a:lnTo>
                      <a:pt x="22" y="24"/>
                    </a:lnTo>
                    <a:lnTo>
                      <a:pt x="22" y="32"/>
                    </a:lnTo>
                    <a:lnTo>
                      <a:pt x="18" y="36"/>
                    </a:lnTo>
                    <a:lnTo>
                      <a:pt x="14" y="30"/>
                    </a:lnTo>
                    <a:lnTo>
                      <a:pt x="10" y="24"/>
                    </a:lnTo>
                    <a:lnTo>
                      <a:pt x="8" y="18"/>
                    </a:lnTo>
                    <a:lnTo>
                      <a:pt x="4" y="10"/>
                    </a:lnTo>
                    <a:lnTo>
                      <a:pt x="4" y="4"/>
                    </a:lnTo>
                    <a:close/>
                    <a:moveTo>
                      <a:pt x="4" y="0"/>
                    </a:moveTo>
                    <a:lnTo>
                      <a:pt x="4" y="0"/>
                    </a:lnTo>
                    <a:lnTo>
                      <a:pt x="2" y="0"/>
                    </a:lnTo>
                    <a:lnTo>
                      <a:pt x="2" y="0"/>
                    </a:lnTo>
                    <a:lnTo>
                      <a:pt x="0" y="4"/>
                    </a:lnTo>
                    <a:lnTo>
                      <a:pt x="0" y="10"/>
                    </a:lnTo>
                    <a:lnTo>
                      <a:pt x="0" y="10"/>
                    </a:lnTo>
                    <a:lnTo>
                      <a:pt x="2" y="12"/>
                    </a:lnTo>
                    <a:lnTo>
                      <a:pt x="4" y="18"/>
                    </a:lnTo>
                    <a:lnTo>
                      <a:pt x="6" y="26"/>
                    </a:lnTo>
                    <a:lnTo>
                      <a:pt x="6" y="26"/>
                    </a:lnTo>
                    <a:lnTo>
                      <a:pt x="6" y="26"/>
                    </a:lnTo>
                    <a:lnTo>
                      <a:pt x="10" y="32"/>
                    </a:lnTo>
                    <a:lnTo>
                      <a:pt x="16" y="38"/>
                    </a:lnTo>
                    <a:lnTo>
                      <a:pt x="16" y="38"/>
                    </a:lnTo>
                    <a:lnTo>
                      <a:pt x="18" y="40"/>
                    </a:lnTo>
                    <a:lnTo>
                      <a:pt x="18" y="40"/>
                    </a:lnTo>
                    <a:lnTo>
                      <a:pt x="18" y="40"/>
                    </a:lnTo>
                    <a:lnTo>
                      <a:pt x="18" y="40"/>
                    </a:lnTo>
                    <a:lnTo>
                      <a:pt x="22" y="38"/>
                    </a:lnTo>
                    <a:lnTo>
                      <a:pt x="26" y="34"/>
                    </a:lnTo>
                    <a:lnTo>
                      <a:pt x="26" y="34"/>
                    </a:lnTo>
                    <a:lnTo>
                      <a:pt x="26" y="32"/>
                    </a:lnTo>
                    <a:lnTo>
                      <a:pt x="26" y="24"/>
                    </a:lnTo>
                    <a:lnTo>
                      <a:pt x="26" y="24"/>
                    </a:lnTo>
                    <a:lnTo>
                      <a:pt x="24" y="22"/>
                    </a:lnTo>
                    <a:lnTo>
                      <a:pt x="18" y="14"/>
                    </a:lnTo>
                    <a:lnTo>
                      <a:pt x="14" y="4"/>
                    </a:lnTo>
                    <a:lnTo>
                      <a:pt x="14" y="4"/>
                    </a:lnTo>
                    <a:lnTo>
                      <a:pt x="12" y="0"/>
                    </a:lnTo>
                    <a:lnTo>
                      <a:pt x="6" y="0"/>
                    </a:lnTo>
                    <a:lnTo>
                      <a:pt x="6"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9" name="Freeform 168">
                <a:extLst>
                  <a:ext uri="{FF2B5EF4-FFF2-40B4-BE49-F238E27FC236}">
                    <a16:creationId xmlns:a16="http://schemas.microsoft.com/office/drawing/2014/main" id="{89E2B450-08B8-3C92-4399-47238E177706}"/>
                  </a:ext>
                </a:extLst>
              </p:cNvPr>
              <p:cNvSpPr>
                <a:spLocks/>
              </p:cNvSpPr>
              <p:nvPr/>
            </p:nvSpPr>
            <p:spPr bwMode="auto">
              <a:xfrm>
                <a:off x="1776902" y="2760058"/>
                <a:ext cx="38039" cy="67625"/>
              </a:xfrm>
              <a:custGeom>
                <a:avLst/>
                <a:gdLst>
                  <a:gd name="T0" fmla="*/ 0 w 18"/>
                  <a:gd name="T1" fmla="*/ 0 h 32"/>
                  <a:gd name="T2" fmla="*/ 6 w 18"/>
                  <a:gd name="T3" fmla="*/ 0 h 32"/>
                  <a:gd name="T4" fmla="*/ 12 w 18"/>
                  <a:gd name="T5" fmla="*/ 12 h 32"/>
                  <a:gd name="T6" fmla="*/ 18 w 18"/>
                  <a:gd name="T7" fmla="*/ 20 h 32"/>
                  <a:gd name="T8" fmla="*/ 18 w 18"/>
                  <a:gd name="T9" fmla="*/ 28 h 32"/>
                  <a:gd name="T10" fmla="*/ 14 w 18"/>
                  <a:gd name="T11" fmla="*/ 32 h 32"/>
                  <a:gd name="T12" fmla="*/ 10 w 18"/>
                  <a:gd name="T13" fmla="*/ 26 h 32"/>
                  <a:gd name="T14" fmla="*/ 6 w 18"/>
                  <a:gd name="T15" fmla="*/ 20 h 32"/>
                  <a:gd name="T16" fmla="*/ 4 w 18"/>
                  <a:gd name="T17" fmla="*/ 14 h 32"/>
                  <a:gd name="T18" fmla="*/ 0 w 18"/>
                  <a:gd name="T19" fmla="*/ 6 h 32"/>
                  <a:gd name="T20" fmla="*/ 0 w 18"/>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32">
                    <a:moveTo>
                      <a:pt x="0" y="0"/>
                    </a:moveTo>
                    <a:lnTo>
                      <a:pt x="6" y="0"/>
                    </a:lnTo>
                    <a:lnTo>
                      <a:pt x="12" y="12"/>
                    </a:lnTo>
                    <a:lnTo>
                      <a:pt x="18" y="20"/>
                    </a:lnTo>
                    <a:lnTo>
                      <a:pt x="18" y="28"/>
                    </a:lnTo>
                    <a:lnTo>
                      <a:pt x="14" y="32"/>
                    </a:lnTo>
                    <a:lnTo>
                      <a:pt x="10" y="26"/>
                    </a:lnTo>
                    <a:lnTo>
                      <a:pt x="6" y="20"/>
                    </a:lnTo>
                    <a:lnTo>
                      <a:pt x="4" y="14"/>
                    </a:lnTo>
                    <a:lnTo>
                      <a:pt x="0" y="6"/>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0" name="Freeform 169">
                <a:extLst>
                  <a:ext uri="{FF2B5EF4-FFF2-40B4-BE49-F238E27FC236}">
                    <a16:creationId xmlns:a16="http://schemas.microsoft.com/office/drawing/2014/main" id="{B4EB1D12-46E8-EE56-40D6-B153778037B4}"/>
                  </a:ext>
                </a:extLst>
              </p:cNvPr>
              <p:cNvSpPr>
                <a:spLocks/>
              </p:cNvSpPr>
              <p:nvPr/>
            </p:nvSpPr>
            <p:spPr bwMode="auto">
              <a:xfrm>
                <a:off x="1768449" y="2751605"/>
                <a:ext cx="54945" cy="84532"/>
              </a:xfrm>
              <a:custGeom>
                <a:avLst/>
                <a:gdLst>
                  <a:gd name="T0" fmla="*/ 4 w 26"/>
                  <a:gd name="T1" fmla="*/ 0 h 40"/>
                  <a:gd name="T2" fmla="*/ 4 w 26"/>
                  <a:gd name="T3" fmla="*/ 0 h 40"/>
                  <a:gd name="T4" fmla="*/ 2 w 26"/>
                  <a:gd name="T5" fmla="*/ 0 h 40"/>
                  <a:gd name="T6" fmla="*/ 2 w 26"/>
                  <a:gd name="T7" fmla="*/ 0 h 40"/>
                  <a:gd name="T8" fmla="*/ 0 w 26"/>
                  <a:gd name="T9" fmla="*/ 4 h 40"/>
                  <a:gd name="T10" fmla="*/ 0 w 26"/>
                  <a:gd name="T11" fmla="*/ 10 h 40"/>
                  <a:gd name="T12" fmla="*/ 0 w 26"/>
                  <a:gd name="T13" fmla="*/ 10 h 40"/>
                  <a:gd name="T14" fmla="*/ 2 w 26"/>
                  <a:gd name="T15" fmla="*/ 12 h 40"/>
                  <a:gd name="T16" fmla="*/ 4 w 26"/>
                  <a:gd name="T17" fmla="*/ 18 h 40"/>
                  <a:gd name="T18" fmla="*/ 6 w 26"/>
                  <a:gd name="T19" fmla="*/ 26 h 40"/>
                  <a:gd name="T20" fmla="*/ 6 w 26"/>
                  <a:gd name="T21" fmla="*/ 26 h 40"/>
                  <a:gd name="T22" fmla="*/ 6 w 26"/>
                  <a:gd name="T23" fmla="*/ 26 h 40"/>
                  <a:gd name="T24" fmla="*/ 10 w 26"/>
                  <a:gd name="T25" fmla="*/ 32 h 40"/>
                  <a:gd name="T26" fmla="*/ 16 w 26"/>
                  <a:gd name="T27" fmla="*/ 38 h 40"/>
                  <a:gd name="T28" fmla="*/ 16 w 26"/>
                  <a:gd name="T29" fmla="*/ 38 h 40"/>
                  <a:gd name="T30" fmla="*/ 18 w 26"/>
                  <a:gd name="T31" fmla="*/ 40 h 40"/>
                  <a:gd name="T32" fmla="*/ 18 w 26"/>
                  <a:gd name="T33" fmla="*/ 40 h 40"/>
                  <a:gd name="T34" fmla="*/ 18 w 26"/>
                  <a:gd name="T35" fmla="*/ 40 h 40"/>
                  <a:gd name="T36" fmla="*/ 18 w 26"/>
                  <a:gd name="T37" fmla="*/ 40 h 40"/>
                  <a:gd name="T38" fmla="*/ 22 w 26"/>
                  <a:gd name="T39" fmla="*/ 38 h 40"/>
                  <a:gd name="T40" fmla="*/ 26 w 26"/>
                  <a:gd name="T41" fmla="*/ 34 h 40"/>
                  <a:gd name="T42" fmla="*/ 26 w 26"/>
                  <a:gd name="T43" fmla="*/ 34 h 40"/>
                  <a:gd name="T44" fmla="*/ 26 w 26"/>
                  <a:gd name="T45" fmla="*/ 32 h 40"/>
                  <a:gd name="T46" fmla="*/ 26 w 26"/>
                  <a:gd name="T47" fmla="*/ 24 h 40"/>
                  <a:gd name="T48" fmla="*/ 26 w 26"/>
                  <a:gd name="T49" fmla="*/ 24 h 40"/>
                  <a:gd name="T50" fmla="*/ 24 w 26"/>
                  <a:gd name="T51" fmla="*/ 22 h 40"/>
                  <a:gd name="T52" fmla="*/ 18 w 26"/>
                  <a:gd name="T53" fmla="*/ 14 h 40"/>
                  <a:gd name="T54" fmla="*/ 14 w 26"/>
                  <a:gd name="T55" fmla="*/ 4 h 40"/>
                  <a:gd name="T56" fmla="*/ 14 w 26"/>
                  <a:gd name="T57" fmla="*/ 4 h 40"/>
                  <a:gd name="T58" fmla="*/ 12 w 26"/>
                  <a:gd name="T59" fmla="*/ 0 h 40"/>
                  <a:gd name="T60" fmla="*/ 6 w 26"/>
                  <a:gd name="T61" fmla="*/ 0 h 40"/>
                  <a:gd name="T62" fmla="*/ 6 w 26"/>
                  <a:gd name="T63" fmla="*/ 0 h 40"/>
                  <a:gd name="T64" fmla="*/ 4 w 26"/>
                  <a:gd name="T65" fmla="*/ 0 h 40"/>
                  <a:gd name="T66" fmla="*/ 4 w 26"/>
                  <a:gd name="T6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 h="40">
                    <a:moveTo>
                      <a:pt x="4" y="0"/>
                    </a:moveTo>
                    <a:lnTo>
                      <a:pt x="4" y="0"/>
                    </a:lnTo>
                    <a:lnTo>
                      <a:pt x="2" y="0"/>
                    </a:lnTo>
                    <a:lnTo>
                      <a:pt x="2" y="0"/>
                    </a:lnTo>
                    <a:lnTo>
                      <a:pt x="0" y="4"/>
                    </a:lnTo>
                    <a:lnTo>
                      <a:pt x="0" y="10"/>
                    </a:lnTo>
                    <a:lnTo>
                      <a:pt x="0" y="10"/>
                    </a:lnTo>
                    <a:lnTo>
                      <a:pt x="2" y="12"/>
                    </a:lnTo>
                    <a:lnTo>
                      <a:pt x="4" y="18"/>
                    </a:lnTo>
                    <a:lnTo>
                      <a:pt x="6" y="26"/>
                    </a:lnTo>
                    <a:lnTo>
                      <a:pt x="6" y="26"/>
                    </a:lnTo>
                    <a:lnTo>
                      <a:pt x="6" y="26"/>
                    </a:lnTo>
                    <a:lnTo>
                      <a:pt x="10" y="32"/>
                    </a:lnTo>
                    <a:lnTo>
                      <a:pt x="16" y="38"/>
                    </a:lnTo>
                    <a:lnTo>
                      <a:pt x="16" y="38"/>
                    </a:lnTo>
                    <a:lnTo>
                      <a:pt x="18" y="40"/>
                    </a:lnTo>
                    <a:lnTo>
                      <a:pt x="18" y="40"/>
                    </a:lnTo>
                    <a:lnTo>
                      <a:pt x="18" y="40"/>
                    </a:lnTo>
                    <a:lnTo>
                      <a:pt x="18" y="40"/>
                    </a:lnTo>
                    <a:lnTo>
                      <a:pt x="22" y="38"/>
                    </a:lnTo>
                    <a:lnTo>
                      <a:pt x="26" y="34"/>
                    </a:lnTo>
                    <a:lnTo>
                      <a:pt x="26" y="34"/>
                    </a:lnTo>
                    <a:lnTo>
                      <a:pt x="26" y="32"/>
                    </a:lnTo>
                    <a:lnTo>
                      <a:pt x="26" y="24"/>
                    </a:lnTo>
                    <a:lnTo>
                      <a:pt x="26" y="24"/>
                    </a:lnTo>
                    <a:lnTo>
                      <a:pt x="24" y="22"/>
                    </a:lnTo>
                    <a:lnTo>
                      <a:pt x="18" y="14"/>
                    </a:lnTo>
                    <a:lnTo>
                      <a:pt x="14" y="4"/>
                    </a:lnTo>
                    <a:lnTo>
                      <a:pt x="14" y="4"/>
                    </a:lnTo>
                    <a:lnTo>
                      <a:pt x="12" y="0"/>
                    </a:lnTo>
                    <a:lnTo>
                      <a:pt x="6" y="0"/>
                    </a:lnTo>
                    <a:lnTo>
                      <a:pt x="6"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1" name="Freeform 170">
                <a:extLst>
                  <a:ext uri="{FF2B5EF4-FFF2-40B4-BE49-F238E27FC236}">
                    <a16:creationId xmlns:a16="http://schemas.microsoft.com/office/drawing/2014/main" id="{E63C26E4-2D93-03FF-241F-CC004887DE6C}"/>
                  </a:ext>
                </a:extLst>
              </p:cNvPr>
              <p:cNvSpPr>
                <a:spLocks/>
              </p:cNvSpPr>
              <p:nvPr/>
            </p:nvSpPr>
            <p:spPr bwMode="auto">
              <a:xfrm>
                <a:off x="1772676" y="2848817"/>
                <a:ext cx="59172" cy="80305"/>
              </a:xfrm>
              <a:custGeom>
                <a:avLst/>
                <a:gdLst>
                  <a:gd name="T0" fmla="*/ 26 w 28"/>
                  <a:gd name="T1" fmla="*/ 38 h 38"/>
                  <a:gd name="T2" fmla="*/ 26 w 28"/>
                  <a:gd name="T3" fmla="*/ 38 h 38"/>
                  <a:gd name="T4" fmla="*/ 24 w 28"/>
                  <a:gd name="T5" fmla="*/ 38 h 38"/>
                  <a:gd name="T6" fmla="*/ 18 w 28"/>
                  <a:gd name="T7" fmla="*/ 36 h 38"/>
                  <a:gd name="T8" fmla="*/ 18 w 28"/>
                  <a:gd name="T9" fmla="*/ 36 h 38"/>
                  <a:gd name="T10" fmla="*/ 16 w 28"/>
                  <a:gd name="T11" fmla="*/ 34 h 38"/>
                  <a:gd name="T12" fmla="*/ 8 w 28"/>
                  <a:gd name="T13" fmla="*/ 22 h 38"/>
                  <a:gd name="T14" fmla="*/ 2 w 28"/>
                  <a:gd name="T15" fmla="*/ 14 h 38"/>
                  <a:gd name="T16" fmla="*/ 2 w 28"/>
                  <a:gd name="T17" fmla="*/ 14 h 38"/>
                  <a:gd name="T18" fmla="*/ 2 w 28"/>
                  <a:gd name="T19" fmla="*/ 14 h 38"/>
                  <a:gd name="T20" fmla="*/ 0 w 28"/>
                  <a:gd name="T21" fmla="*/ 2 h 38"/>
                  <a:gd name="T22" fmla="*/ 0 w 28"/>
                  <a:gd name="T23" fmla="*/ 2 h 38"/>
                  <a:gd name="T24" fmla="*/ 2 w 28"/>
                  <a:gd name="T25" fmla="*/ 0 h 38"/>
                  <a:gd name="T26" fmla="*/ 2 w 28"/>
                  <a:gd name="T27" fmla="*/ 0 h 38"/>
                  <a:gd name="T28" fmla="*/ 2 w 28"/>
                  <a:gd name="T29" fmla="*/ 0 h 38"/>
                  <a:gd name="T30" fmla="*/ 2 w 28"/>
                  <a:gd name="T31" fmla="*/ 0 h 38"/>
                  <a:gd name="T32" fmla="*/ 4 w 28"/>
                  <a:gd name="T33" fmla="*/ 0 h 38"/>
                  <a:gd name="T34" fmla="*/ 12 w 28"/>
                  <a:gd name="T35" fmla="*/ 4 h 38"/>
                  <a:gd name="T36" fmla="*/ 18 w 28"/>
                  <a:gd name="T37" fmla="*/ 4 h 38"/>
                  <a:gd name="T38" fmla="*/ 18 w 28"/>
                  <a:gd name="T39" fmla="*/ 4 h 38"/>
                  <a:gd name="T40" fmla="*/ 20 w 28"/>
                  <a:gd name="T41" fmla="*/ 6 h 38"/>
                  <a:gd name="T42" fmla="*/ 22 w 28"/>
                  <a:gd name="T43" fmla="*/ 10 h 38"/>
                  <a:gd name="T44" fmla="*/ 22 w 28"/>
                  <a:gd name="T45" fmla="*/ 10 h 38"/>
                  <a:gd name="T46" fmla="*/ 22 w 28"/>
                  <a:gd name="T47" fmla="*/ 10 h 38"/>
                  <a:gd name="T48" fmla="*/ 20 w 28"/>
                  <a:gd name="T49" fmla="*/ 18 h 38"/>
                  <a:gd name="T50" fmla="*/ 24 w 28"/>
                  <a:gd name="T51" fmla="*/ 22 h 38"/>
                  <a:gd name="T52" fmla="*/ 28 w 28"/>
                  <a:gd name="T53" fmla="*/ 34 h 38"/>
                  <a:gd name="T54" fmla="*/ 28 w 28"/>
                  <a:gd name="T55" fmla="*/ 34 h 38"/>
                  <a:gd name="T56" fmla="*/ 26 w 28"/>
                  <a:gd name="T57" fmla="*/ 36 h 38"/>
                  <a:gd name="T58" fmla="*/ 26 w 28"/>
                  <a:gd name="T59" fmla="*/ 36 h 38"/>
                  <a:gd name="T60" fmla="*/ 26 w 28"/>
                  <a:gd name="T61" fmla="*/ 38 h 38"/>
                  <a:gd name="T62" fmla="*/ 26 w 28"/>
                  <a:gd name="T6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 h="38">
                    <a:moveTo>
                      <a:pt x="26" y="38"/>
                    </a:moveTo>
                    <a:lnTo>
                      <a:pt x="26" y="38"/>
                    </a:lnTo>
                    <a:lnTo>
                      <a:pt x="24" y="38"/>
                    </a:lnTo>
                    <a:lnTo>
                      <a:pt x="18" y="36"/>
                    </a:lnTo>
                    <a:lnTo>
                      <a:pt x="18" y="36"/>
                    </a:lnTo>
                    <a:lnTo>
                      <a:pt x="16" y="34"/>
                    </a:lnTo>
                    <a:lnTo>
                      <a:pt x="8" y="22"/>
                    </a:lnTo>
                    <a:lnTo>
                      <a:pt x="2" y="14"/>
                    </a:lnTo>
                    <a:lnTo>
                      <a:pt x="2" y="14"/>
                    </a:lnTo>
                    <a:lnTo>
                      <a:pt x="2" y="14"/>
                    </a:lnTo>
                    <a:lnTo>
                      <a:pt x="0" y="2"/>
                    </a:lnTo>
                    <a:lnTo>
                      <a:pt x="0" y="2"/>
                    </a:lnTo>
                    <a:lnTo>
                      <a:pt x="2" y="0"/>
                    </a:lnTo>
                    <a:lnTo>
                      <a:pt x="2" y="0"/>
                    </a:lnTo>
                    <a:lnTo>
                      <a:pt x="2" y="0"/>
                    </a:lnTo>
                    <a:lnTo>
                      <a:pt x="2" y="0"/>
                    </a:lnTo>
                    <a:lnTo>
                      <a:pt x="4" y="0"/>
                    </a:lnTo>
                    <a:lnTo>
                      <a:pt x="12" y="4"/>
                    </a:lnTo>
                    <a:lnTo>
                      <a:pt x="18" y="4"/>
                    </a:lnTo>
                    <a:lnTo>
                      <a:pt x="18" y="4"/>
                    </a:lnTo>
                    <a:lnTo>
                      <a:pt x="20" y="6"/>
                    </a:lnTo>
                    <a:lnTo>
                      <a:pt x="22" y="10"/>
                    </a:lnTo>
                    <a:lnTo>
                      <a:pt x="22" y="10"/>
                    </a:lnTo>
                    <a:lnTo>
                      <a:pt x="22" y="10"/>
                    </a:lnTo>
                    <a:lnTo>
                      <a:pt x="20" y="18"/>
                    </a:lnTo>
                    <a:lnTo>
                      <a:pt x="24" y="22"/>
                    </a:lnTo>
                    <a:lnTo>
                      <a:pt x="28" y="34"/>
                    </a:lnTo>
                    <a:lnTo>
                      <a:pt x="28" y="34"/>
                    </a:lnTo>
                    <a:lnTo>
                      <a:pt x="26" y="36"/>
                    </a:lnTo>
                    <a:lnTo>
                      <a:pt x="26" y="36"/>
                    </a:lnTo>
                    <a:lnTo>
                      <a:pt x="26" y="38"/>
                    </a:lnTo>
                    <a:lnTo>
                      <a:pt x="26"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2" name="Freeform 171">
                <a:extLst>
                  <a:ext uri="{FF2B5EF4-FFF2-40B4-BE49-F238E27FC236}">
                    <a16:creationId xmlns:a16="http://schemas.microsoft.com/office/drawing/2014/main" id="{6DEC4FD3-A5B5-A670-1391-E62310D9DCE4}"/>
                  </a:ext>
                </a:extLst>
              </p:cNvPr>
              <p:cNvSpPr>
                <a:spLocks noEditPoints="1"/>
              </p:cNvSpPr>
              <p:nvPr/>
            </p:nvSpPr>
            <p:spPr bwMode="auto">
              <a:xfrm>
                <a:off x="1768449" y="2844590"/>
                <a:ext cx="67625" cy="88758"/>
              </a:xfrm>
              <a:custGeom>
                <a:avLst/>
                <a:gdLst>
                  <a:gd name="T0" fmla="*/ 4 w 32"/>
                  <a:gd name="T1" fmla="*/ 4 h 42"/>
                  <a:gd name="T2" fmla="*/ 14 w 32"/>
                  <a:gd name="T3" fmla="*/ 8 h 42"/>
                  <a:gd name="T4" fmla="*/ 20 w 32"/>
                  <a:gd name="T5" fmla="*/ 8 h 42"/>
                  <a:gd name="T6" fmla="*/ 22 w 32"/>
                  <a:gd name="T7" fmla="*/ 12 h 42"/>
                  <a:gd name="T8" fmla="*/ 20 w 32"/>
                  <a:gd name="T9" fmla="*/ 20 h 42"/>
                  <a:gd name="T10" fmla="*/ 24 w 32"/>
                  <a:gd name="T11" fmla="*/ 26 h 42"/>
                  <a:gd name="T12" fmla="*/ 28 w 32"/>
                  <a:gd name="T13" fmla="*/ 38 h 42"/>
                  <a:gd name="T14" fmla="*/ 20 w 32"/>
                  <a:gd name="T15" fmla="*/ 36 h 42"/>
                  <a:gd name="T16" fmla="*/ 12 w 32"/>
                  <a:gd name="T17" fmla="*/ 24 h 42"/>
                  <a:gd name="T18" fmla="*/ 6 w 32"/>
                  <a:gd name="T19" fmla="*/ 16 h 42"/>
                  <a:gd name="T20" fmla="*/ 4 w 32"/>
                  <a:gd name="T21" fmla="*/ 4 h 42"/>
                  <a:gd name="T22" fmla="*/ 4 w 32"/>
                  <a:gd name="T23" fmla="*/ 0 h 42"/>
                  <a:gd name="T24" fmla="*/ 4 w 32"/>
                  <a:gd name="T25" fmla="*/ 0 h 42"/>
                  <a:gd name="T26" fmla="*/ 2 w 32"/>
                  <a:gd name="T27" fmla="*/ 0 h 42"/>
                  <a:gd name="T28" fmla="*/ 2 w 32"/>
                  <a:gd name="T29" fmla="*/ 0 h 42"/>
                  <a:gd name="T30" fmla="*/ 0 w 32"/>
                  <a:gd name="T31" fmla="*/ 4 h 42"/>
                  <a:gd name="T32" fmla="*/ 2 w 32"/>
                  <a:gd name="T33" fmla="*/ 16 h 42"/>
                  <a:gd name="T34" fmla="*/ 2 w 32"/>
                  <a:gd name="T35" fmla="*/ 16 h 42"/>
                  <a:gd name="T36" fmla="*/ 4 w 32"/>
                  <a:gd name="T37" fmla="*/ 18 h 42"/>
                  <a:gd name="T38" fmla="*/ 8 w 32"/>
                  <a:gd name="T39" fmla="*/ 26 h 42"/>
                  <a:gd name="T40" fmla="*/ 18 w 32"/>
                  <a:gd name="T41" fmla="*/ 38 h 42"/>
                  <a:gd name="T42" fmla="*/ 18 w 32"/>
                  <a:gd name="T43" fmla="*/ 38 h 42"/>
                  <a:gd name="T44" fmla="*/ 20 w 32"/>
                  <a:gd name="T45" fmla="*/ 40 h 42"/>
                  <a:gd name="T46" fmla="*/ 26 w 32"/>
                  <a:gd name="T47" fmla="*/ 42 h 42"/>
                  <a:gd name="T48" fmla="*/ 26 w 32"/>
                  <a:gd name="T49" fmla="*/ 42 h 42"/>
                  <a:gd name="T50" fmla="*/ 28 w 32"/>
                  <a:gd name="T51" fmla="*/ 42 h 42"/>
                  <a:gd name="T52" fmla="*/ 28 w 32"/>
                  <a:gd name="T53" fmla="*/ 42 h 42"/>
                  <a:gd name="T54" fmla="*/ 30 w 32"/>
                  <a:gd name="T55" fmla="*/ 40 h 42"/>
                  <a:gd name="T56" fmla="*/ 30 w 32"/>
                  <a:gd name="T57" fmla="*/ 40 h 42"/>
                  <a:gd name="T58" fmla="*/ 32 w 32"/>
                  <a:gd name="T59" fmla="*/ 36 h 42"/>
                  <a:gd name="T60" fmla="*/ 28 w 32"/>
                  <a:gd name="T61" fmla="*/ 24 h 42"/>
                  <a:gd name="T62" fmla="*/ 28 w 32"/>
                  <a:gd name="T63" fmla="*/ 24 h 42"/>
                  <a:gd name="T64" fmla="*/ 28 w 32"/>
                  <a:gd name="T65" fmla="*/ 24 h 42"/>
                  <a:gd name="T66" fmla="*/ 24 w 32"/>
                  <a:gd name="T67" fmla="*/ 20 h 42"/>
                  <a:gd name="T68" fmla="*/ 26 w 32"/>
                  <a:gd name="T69" fmla="*/ 12 h 42"/>
                  <a:gd name="T70" fmla="*/ 26 w 32"/>
                  <a:gd name="T71" fmla="*/ 12 h 42"/>
                  <a:gd name="T72" fmla="*/ 26 w 32"/>
                  <a:gd name="T73" fmla="*/ 10 h 42"/>
                  <a:gd name="T74" fmla="*/ 24 w 32"/>
                  <a:gd name="T75" fmla="*/ 6 h 42"/>
                  <a:gd name="T76" fmla="*/ 24 w 32"/>
                  <a:gd name="T77" fmla="*/ 6 h 42"/>
                  <a:gd name="T78" fmla="*/ 22 w 32"/>
                  <a:gd name="T79" fmla="*/ 4 h 42"/>
                  <a:gd name="T80" fmla="*/ 20 w 32"/>
                  <a:gd name="T81" fmla="*/ 4 h 42"/>
                  <a:gd name="T82" fmla="*/ 14 w 32"/>
                  <a:gd name="T83" fmla="*/ 4 h 42"/>
                  <a:gd name="T84" fmla="*/ 6 w 32"/>
                  <a:gd name="T85" fmla="*/ 0 h 42"/>
                  <a:gd name="T86" fmla="*/ 6 w 32"/>
                  <a:gd name="T87" fmla="*/ 0 h 42"/>
                  <a:gd name="T88" fmla="*/ 4 w 32"/>
                  <a:gd name="T89" fmla="*/ 0 h 42"/>
                  <a:gd name="T90" fmla="*/ 4 w 32"/>
                  <a:gd name="T9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2">
                    <a:moveTo>
                      <a:pt x="4" y="4"/>
                    </a:moveTo>
                    <a:lnTo>
                      <a:pt x="14" y="8"/>
                    </a:lnTo>
                    <a:lnTo>
                      <a:pt x="20" y="8"/>
                    </a:lnTo>
                    <a:lnTo>
                      <a:pt x="22" y="12"/>
                    </a:lnTo>
                    <a:lnTo>
                      <a:pt x="20" y="20"/>
                    </a:lnTo>
                    <a:lnTo>
                      <a:pt x="24" y="26"/>
                    </a:lnTo>
                    <a:lnTo>
                      <a:pt x="28" y="38"/>
                    </a:lnTo>
                    <a:lnTo>
                      <a:pt x="20" y="36"/>
                    </a:lnTo>
                    <a:lnTo>
                      <a:pt x="12" y="24"/>
                    </a:lnTo>
                    <a:lnTo>
                      <a:pt x="6" y="16"/>
                    </a:lnTo>
                    <a:lnTo>
                      <a:pt x="4" y="4"/>
                    </a:lnTo>
                    <a:close/>
                    <a:moveTo>
                      <a:pt x="4" y="0"/>
                    </a:moveTo>
                    <a:lnTo>
                      <a:pt x="4" y="0"/>
                    </a:lnTo>
                    <a:lnTo>
                      <a:pt x="2" y="0"/>
                    </a:lnTo>
                    <a:lnTo>
                      <a:pt x="2" y="0"/>
                    </a:lnTo>
                    <a:lnTo>
                      <a:pt x="0" y="4"/>
                    </a:lnTo>
                    <a:lnTo>
                      <a:pt x="2" y="16"/>
                    </a:lnTo>
                    <a:lnTo>
                      <a:pt x="2" y="16"/>
                    </a:lnTo>
                    <a:lnTo>
                      <a:pt x="4" y="18"/>
                    </a:lnTo>
                    <a:lnTo>
                      <a:pt x="8" y="26"/>
                    </a:lnTo>
                    <a:lnTo>
                      <a:pt x="18" y="38"/>
                    </a:lnTo>
                    <a:lnTo>
                      <a:pt x="18" y="38"/>
                    </a:lnTo>
                    <a:lnTo>
                      <a:pt x="20" y="40"/>
                    </a:lnTo>
                    <a:lnTo>
                      <a:pt x="26" y="42"/>
                    </a:lnTo>
                    <a:lnTo>
                      <a:pt x="26" y="42"/>
                    </a:lnTo>
                    <a:lnTo>
                      <a:pt x="28" y="42"/>
                    </a:lnTo>
                    <a:lnTo>
                      <a:pt x="28" y="42"/>
                    </a:lnTo>
                    <a:lnTo>
                      <a:pt x="30" y="40"/>
                    </a:lnTo>
                    <a:lnTo>
                      <a:pt x="30" y="40"/>
                    </a:lnTo>
                    <a:lnTo>
                      <a:pt x="32" y="36"/>
                    </a:lnTo>
                    <a:lnTo>
                      <a:pt x="28" y="24"/>
                    </a:lnTo>
                    <a:lnTo>
                      <a:pt x="28" y="24"/>
                    </a:lnTo>
                    <a:lnTo>
                      <a:pt x="28" y="24"/>
                    </a:lnTo>
                    <a:lnTo>
                      <a:pt x="24" y="20"/>
                    </a:lnTo>
                    <a:lnTo>
                      <a:pt x="26" y="12"/>
                    </a:lnTo>
                    <a:lnTo>
                      <a:pt x="26" y="12"/>
                    </a:lnTo>
                    <a:lnTo>
                      <a:pt x="26" y="10"/>
                    </a:lnTo>
                    <a:lnTo>
                      <a:pt x="24" y="6"/>
                    </a:lnTo>
                    <a:lnTo>
                      <a:pt x="24" y="6"/>
                    </a:lnTo>
                    <a:lnTo>
                      <a:pt x="22" y="4"/>
                    </a:lnTo>
                    <a:lnTo>
                      <a:pt x="20" y="4"/>
                    </a:lnTo>
                    <a:lnTo>
                      <a:pt x="14" y="4"/>
                    </a:lnTo>
                    <a:lnTo>
                      <a:pt x="6" y="0"/>
                    </a:lnTo>
                    <a:lnTo>
                      <a:pt x="6"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3" name="Freeform 172">
                <a:extLst>
                  <a:ext uri="{FF2B5EF4-FFF2-40B4-BE49-F238E27FC236}">
                    <a16:creationId xmlns:a16="http://schemas.microsoft.com/office/drawing/2014/main" id="{4DA46603-EFFB-F99F-F4A0-BDF10D5FBAF0}"/>
                  </a:ext>
                </a:extLst>
              </p:cNvPr>
              <p:cNvSpPr>
                <a:spLocks/>
              </p:cNvSpPr>
              <p:nvPr/>
            </p:nvSpPr>
            <p:spPr bwMode="auto">
              <a:xfrm>
                <a:off x="1776902" y="2853043"/>
                <a:ext cx="50719" cy="71852"/>
              </a:xfrm>
              <a:custGeom>
                <a:avLst/>
                <a:gdLst>
                  <a:gd name="T0" fmla="*/ 0 w 24"/>
                  <a:gd name="T1" fmla="*/ 0 h 34"/>
                  <a:gd name="T2" fmla="*/ 10 w 24"/>
                  <a:gd name="T3" fmla="*/ 4 h 34"/>
                  <a:gd name="T4" fmla="*/ 16 w 24"/>
                  <a:gd name="T5" fmla="*/ 4 h 34"/>
                  <a:gd name="T6" fmla="*/ 18 w 24"/>
                  <a:gd name="T7" fmla="*/ 8 h 34"/>
                  <a:gd name="T8" fmla="*/ 16 w 24"/>
                  <a:gd name="T9" fmla="*/ 16 h 34"/>
                  <a:gd name="T10" fmla="*/ 20 w 24"/>
                  <a:gd name="T11" fmla="*/ 22 h 34"/>
                  <a:gd name="T12" fmla="*/ 24 w 24"/>
                  <a:gd name="T13" fmla="*/ 34 h 34"/>
                  <a:gd name="T14" fmla="*/ 16 w 24"/>
                  <a:gd name="T15" fmla="*/ 32 h 34"/>
                  <a:gd name="T16" fmla="*/ 8 w 24"/>
                  <a:gd name="T17" fmla="*/ 20 h 34"/>
                  <a:gd name="T18" fmla="*/ 2 w 24"/>
                  <a:gd name="T19" fmla="*/ 12 h 34"/>
                  <a:gd name="T20" fmla="*/ 0 w 24"/>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4">
                    <a:moveTo>
                      <a:pt x="0" y="0"/>
                    </a:moveTo>
                    <a:lnTo>
                      <a:pt x="10" y="4"/>
                    </a:lnTo>
                    <a:lnTo>
                      <a:pt x="16" y="4"/>
                    </a:lnTo>
                    <a:lnTo>
                      <a:pt x="18" y="8"/>
                    </a:lnTo>
                    <a:lnTo>
                      <a:pt x="16" y="16"/>
                    </a:lnTo>
                    <a:lnTo>
                      <a:pt x="20" y="22"/>
                    </a:lnTo>
                    <a:lnTo>
                      <a:pt x="24" y="34"/>
                    </a:lnTo>
                    <a:lnTo>
                      <a:pt x="16" y="32"/>
                    </a:lnTo>
                    <a:lnTo>
                      <a:pt x="8" y="20"/>
                    </a:lnTo>
                    <a:lnTo>
                      <a:pt x="2" y="12"/>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4" name="Freeform 173">
                <a:extLst>
                  <a:ext uri="{FF2B5EF4-FFF2-40B4-BE49-F238E27FC236}">
                    <a16:creationId xmlns:a16="http://schemas.microsoft.com/office/drawing/2014/main" id="{1439B13D-F79C-BCE7-EB45-5F7554027D1D}"/>
                  </a:ext>
                </a:extLst>
              </p:cNvPr>
              <p:cNvSpPr>
                <a:spLocks/>
              </p:cNvSpPr>
              <p:nvPr/>
            </p:nvSpPr>
            <p:spPr bwMode="auto">
              <a:xfrm>
                <a:off x="1768449" y="2844590"/>
                <a:ext cx="67625" cy="88758"/>
              </a:xfrm>
              <a:custGeom>
                <a:avLst/>
                <a:gdLst>
                  <a:gd name="T0" fmla="*/ 4 w 32"/>
                  <a:gd name="T1" fmla="*/ 0 h 42"/>
                  <a:gd name="T2" fmla="*/ 4 w 32"/>
                  <a:gd name="T3" fmla="*/ 0 h 42"/>
                  <a:gd name="T4" fmla="*/ 2 w 32"/>
                  <a:gd name="T5" fmla="*/ 0 h 42"/>
                  <a:gd name="T6" fmla="*/ 2 w 32"/>
                  <a:gd name="T7" fmla="*/ 0 h 42"/>
                  <a:gd name="T8" fmla="*/ 0 w 32"/>
                  <a:gd name="T9" fmla="*/ 4 h 42"/>
                  <a:gd name="T10" fmla="*/ 2 w 32"/>
                  <a:gd name="T11" fmla="*/ 16 h 42"/>
                  <a:gd name="T12" fmla="*/ 2 w 32"/>
                  <a:gd name="T13" fmla="*/ 16 h 42"/>
                  <a:gd name="T14" fmla="*/ 4 w 32"/>
                  <a:gd name="T15" fmla="*/ 18 h 42"/>
                  <a:gd name="T16" fmla="*/ 8 w 32"/>
                  <a:gd name="T17" fmla="*/ 26 h 42"/>
                  <a:gd name="T18" fmla="*/ 18 w 32"/>
                  <a:gd name="T19" fmla="*/ 38 h 42"/>
                  <a:gd name="T20" fmla="*/ 18 w 32"/>
                  <a:gd name="T21" fmla="*/ 38 h 42"/>
                  <a:gd name="T22" fmla="*/ 20 w 32"/>
                  <a:gd name="T23" fmla="*/ 40 h 42"/>
                  <a:gd name="T24" fmla="*/ 26 w 32"/>
                  <a:gd name="T25" fmla="*/ 42 h 42"/>
                  <a:gd name="T26" fmla="*/ 26 w 32"/>
                  <a:gd name="T27" fmla="*/ 42 h 42"/>
                  <a:gd name="T28" fmla="*/ 28 w 32"/>
                  <a:gd name="T29" fmla="*/ 42 h 42"/>
                  <a:gd name="T30" fmla="*/ 28 w 32"/>
                  <a:gd name="T31" fmla="*/ 42 h 42"/>
                  <a:gd name="T32" fmla="*/ 30 w 32"/>
                  <a:gd name="T33" fmla="*/ 40 h 42"/>
                  <a:gd name="T34" fmla="*/ 30 w 32"/>
                  <a:gd name="T35" fmla="*/ 40 h 42"/>
                  <a:gd name="T36" fmla="*/ 32 w 32"/>
                  <a:gd name="T37" fmla="*/ 36 h 42"/>
                  <a:gd name="T38" fmla="*/ 28 w 32"/>
                  <a:gd name="T39" fmla="*/ 24 h 42"/>
                  <a:gd name="T40" fmla="*/ 28 w 32"/>
                  <a:gd name="T41" fmla="*/ 24 h 42"/>
                  <a:gd name="T42" fmla="*/ 28 w 32"/>
                  <a:gd name="T43" fmla="*/ 24 h 42"/>
                  <a:gd name="T44" fmla="*/ 24 w 32"/>
                  <a:gd name="T45" fmla="*/ 20 h 42"/>
                  <a:gd name="T46" fmla="*/ 26 w 32"/>
                  <a:gd name="T47" fmla="*/ 12 h 42"/>
                  <a:gd name="T48" fmla="*/ 26 w 32"/>
                  <a:gd name="T49" fmla="*/ 12 h 42"/>
                  <a:gd name="T50" fmla="*/ 26 w 32"/>
                  <a:gd name="T51" fmla="*/ 10 h 42"/>
                  <a:gd name="T52" fmla="*/ 24 w 32"/>
                  <a:gd name="T53" fmla="*/ 6 h 42"/>
                  <a:gd name="T54" fmla="*/ 24 w 32"/>
                  <a:gd name="T55" fmla="*/ 6 h 42"/>
                  <a:gd name="T56" fmla="*/ 22 w 32"/>
                  <a:gd name="T57" fmla="*/ 4 h 42"/>
                  <a:gd name="T58" fmla="*/ 20 w 32"/>
                  <a:gd name="T59" fmla="*/ 4 h 42"/>
                  <a:gd name="T60" fmla="*/ 14 w 32"/>
                  <a:gd name="T61" fmla="*/ 4 h 42"/>
                  <a:gd name="T62" fmla="*/ 6 w 32"/>
                  <a:gd name="T63" fmla="*/ 0 h 42"/>
                  <a:gd name="T64" fmla="*/ 6 w 32"/>
                  <a:gd name="T65" fmla="*/ 0 h 42"/>
                  <a:gd name="T66" fmla="*/ 4 w 32"/>
                  <a:gd name="T67" fmla="*/ 0 h 42"/>
                  <a:gd name="T68" fmla="*/ 4 w 32"/>
                  <a:gd name="T6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 h="42">
                    <a:moveTo>
                      <a:pt x="4" y="0"/>
                    </a:moveTo>
                    <a:lnTo>
                      <a:pt x="4" y="0"/>
                    </a:lnTo>
                    <a:lnTo>
                      <a:pt x="2" y="0"/>
                    </a:lnTo>
                    <a:lnTo>
                      <a:pt x="2" y="0"/>
                    </a:lnTo>
                    <a:lnTo>
                      <a:pt x="0" y="4"/>
                    </a:lnTo>
                    <a:lnTo>
                      <a:pt x="2" y="16"/>
                    </a:lnTo>
                    <a:lnTo>
                      <a:pt x="2" y="16"/>
                    </a:lnTo>
                    <a:lnTo>
                      <a:pt x="4" y="18"/>
                    </a:lnTo>
                    <a:lnTo>
                      <a:pt x="8" y="26"/>
                    </a:lnTo>
                    <a:lnTo>
                      <a:pt x="18" y="38"/>
                    </a:lnTo>
                    <a:lnTo>
                      <a:pt x="18" y="38"/>
                    </a:lnTo>
                    <a:lnTo>
                      <a:pt x="20" y="40"/>
                    </a:lnTo>
                    <a:lnTo>
                      <a:pt x="26" y="42"/>
                    </a:lnTo>
                    <a:lnTo>
                      <a:pt x="26" y="42"/>
                    </a:lnTo>
                    <a:lnTo>
                      <a:pt x="28" y="42"/>
                    </a:lnTo>
                    <a:lnTo>
                      <a:pt x="28" y="42"/>
                    </a:lnTo>
                    <a:lnTo>
                      <a:pt x="30" y="40"/>
                    </a:lnTo>
                    <a:lnTo>
                      <a:pt x="30" y="40"/>
                    </a:lnTo>
                    <a:lnTo>
                      <a:pt x="32" y="36"/>
                    </a:lnTo>
                    <a:lnTo>
                      <a:pt x="28" y="24"/>
                    </a:lnTo>
                    <a:lnTo>
                      <a:pt x="28" y="24"/>
                    </a:lnTo>
                    <a:lnTo>
                      <a:pt x="28" y="24"/>
                    </a:lnTo>
                    <a:lnTo>
                      <a:pt x="24" y="20"/>
                    </a:lnTo>
                    <a:lnTo>
                      <a:pt x="26" y="12"/>
                    </a:lnTo>
                    <a:lnTo>
                      <a:pt x="26" y="12"/>
                    </a:lnTo>
                    <a:lnTo>
                      <a:pt x="26" y="10"/>
                    </a:lnTo>
                    <a:lnTo>
                      <a:pt x="24" y="6"/>
                    </a:lnTo>
                    <a:lnTo>
                      <a:pt x="24" y="6"/>
                    </a:lnTo>
                    <a:lnTo>
                      <a:pt x="22" y="4"/>
                    </a:lnTo>
                    <a:lnTo>
                      <a:pt x="20" y="4"/>
                    </a:lnTo>
                    <a:lnTo>
                      <a:pt x="14" y="4"/>
                    </a:lnTo>
                    <a:lnTo>
                      <a:pt x="6" y="0"/>
                    </a:lnTo>
                    <a:lnTo>
                      <a:pt x="6"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5" name="Freeform 174">
                <a:extLst>
                  <a:ext uri="{FF2B5EF4-FFF2-40B4-BE49-F238E27FC236}">
                    <a16:creationId xmlns:a16="http://schemas.microsoft.com/office/drawing/2014/main" id="{FA35EED2-1BA0-C4EC-BCC8-12EFC39EE381}"/>
                  </a:ext>
                </a:extLst>
              </p:cNvPr>
              <p:cNvSpPr>
                <a:spLocks/>
              </p:cNvSpPr>
              <p:nvPr/>
            </p:nvSpPr>
            <p:spPr bwMode="auto">
              <a:xfrm>
                <a:off x="830151" y="2815004"/>
                <a:ext cx="67625" cy="42266"/>
              </a:xfrm>
              <a:custGeom>
                <a:avLst/>
                <a:gdLst>
                  <a:gd name="T0" fmla="*/ 6 w 32"/>
                  <a:gd name="T1" fmla="*/ 20 h 20"/>
                  <a:gd name="T2" fmla="*/ 6 w 32"/>
                  <a:gd name="T3" fmla="*/ 20 h 20"/>
                  <a:gd name="T4" fmla="*/ 6 w 32"/>
                  <a:gd name="T5" fmla="*/ 20 h 20"/>
                  <a:gd name="T6" fmla="*/ 0 w 32"/>
                  <a:gd name="T7" fmla="*/ 18 h 20"/>
                  <a:gd name="T8" fmla="*/ 0 w 32"/>
                  <a:gd name="T9" fmla="*/ 18 h 20"/>
                  <a:gd name="T10" fmla="*/ 0 w 32"/>
                  <a:gd name="T11" fmla="*/ 16 h 20"/>
                  <a:gd name="T12" fmla="*/ 0 w 32"/>
                  <a:gd name="T13" fmla="*/ 16 h 20"/>
                  <a:gd name="T14" fmla="*/ 0 w 32"/>
                  <a:gd name="T15" fmla="*/ 16 h 20"/>
                  <a:gd name="T16" fmla="*/ 4 w 32"/>
                  <a:gd name="T17" fmla="*/ 6 h 20"/>
                  <a:gd name="T18" fmla="*/ 4 w 32"/>
                  <a:gd name="T19" fmla="*/ 6 h 20"/>
                  <a:gd name="T20" fmla="*/ 6 w 32"/>
                  <a:gd name="T21" fmla="*/ 6 h 20"/>
                  <a:gd name="T22" fmla="*/ 12 w 32"/>
                  <a:gd name="T23" fmla="*/ 2 h 20"/>
                  <a:gd name="T24" fmla="*/ 24 w 32"/>
                  <a:gd name="T25" fmla="*/ 0 h 20"/>
                  <a:gd name="T26" fmla="*/ 24 w 32"/>
                  <a:gd name="T27" fmla="*/ 0 h 20"/>
                  <a:gd name="T28" fmla="*/ 24 w 32"/>
                  <a:gd name="T29" fmla="*/ 0 h 20"/>
                  <a:gd name="T30" fmla="*/ 24 w 32"/>
                  <a:gd name="T31" fmla="*/ 0 h 20"/>
                  <a:gd name="T32" fmla="*/ 26 w 32"/>
                  <a:gd name="T33" fmla="*/ 0 h 20"/>
                  <a:gd name="T34" fmla="*/ 30 w 32"/>
                  <a:gd name="T35" fmla="*/ 2 h 20"/>
                  <a:gd name="T36" fmla="*/ 30 w 32"/>
                  <a:gd name="T37" fmla="*/ 2 h 20"/>
                  <a:gd name="T38" fmla="*/ 32 w 32"/>
                  <a:gd name="T39" fmla="*/ 4 h 20"/>
                  <a:gd name="T40" fmla="*/ 32 w 32"/>
                  <a:gd name="T41" fmla="*/ 4 h 20"/>
                  <a:gd name="T42" fmla="*/ 30 w 32"/>
                  <a:gd name="T43" fmla="*/ 6 h 20"/>
                  <a:gd name="T44" fmla="*/ 28 w 32"/>
                  <a:gd name="T45" fmla="*/ 10 h 20"/>
                  <a:gd name="T46" fmla="*/ 28 w 32"/>
                  <a:gd name="T47" fmla="*/ 10 h 20"/>
                  <a:gd name="T48" fmla="*/ 26 w 32"/>
                  <a:gd name="T49" fmla="*/ 12 h 20"/>
                  <a:gd name="T50" fmla="*/ 22 w 32"/>
                  <a:gd name="T51" fmla="*/ 14 h 20"/>
                  <a:gd name="T52" fmla="*/ 12 w 32"/>
                  <a:gd name="T53" fmla="*/ 14 h 20"/>
                  <a:gd name="T54" fmla="*/ 8 w 32"/>
                  <a:gd name="T55" fmla="*/ 20 h 20"/>
                  <a:gd name="T56" fmla="*/ 8 w 32"/>
                  <a:gd name="T57" fmla="*/ 20 h 20"/>
                  <a:gd name="T58" fmla="*/ 6 w 32"/>
                  <a:gd name="T59" fmla="*/ 20 h 20"/>
                  <a:gd name="T60" fmla="*/ 6 w 32"/>
                  <a:gd name="T6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 h="20">
                    <a:moveTo>
                      <a:pt x="6" y="20"/>
                    </a:moveTo>
                    <a:lnTo>
                      <a:pt x="6" y="20"/>
                    </a:lnTo>
                    <a:lnTo>
                      <a:pt x="6" y="20"/>
                    </a:lnTo>
                    <a:lnTo>
                      <a:pt x="0" y="18"/>
                    </a:lnTo>
                    <a:lnTo>
                      <a:pt x="0" y="18"/>
                    </a:lnTo>
                    <a:lnTo>
                      <a:pt x="0" y="16"/>
                    </a:lnTo>
                    <a:lnTo>
                      <a:pt x="0" y="16"/>
                    </a:lnTo>
                    <a:lnTo>
                      <a:pt x="0" y="16"/>
                    </a:lnTo>
                    <a:lnTo>
                      <a:pt x="4" y="6"/>
                    </a:lnTo>
                    <a:lnTo>
                      <a:pt x="4" y="6"/>
                    </a:lnTo>
                    <a:lnTo>
                      <a:pt x="6" y="6"/>
                    </a:lnTo>
                    <a:lnTo>
                      <a:pt x="12" y="2"/>
                    </a:lnTo>
                    <a:lnTo>
                      <a:pt x="24" y="0"/>
                    </a:lnTo>
                    <a:lnTo>
                      <a:pt x="24" y="0"/>
                    </a:lnTo>
                    <a:lnTo>
                      <a:pt x="24" y="0"/>
                    </a:lnTo>
                    <a:lnTo>
                      <a:pt x="24" y="0"/>
                    </a:lnTo>
                    <a:lnTo>
                      <a:pt x="26" y="0"/>
                    </a:lnTo>
                    <a:lnTo>
                      <a:pt x="30" y="2"/>
                    </a:lnTo>
                    <a:lnTo>
                      <a:pt x="30" y="2"/>
                    </a:lnTo>
                    <a:lnTo>
                      <a:pt x="32" y="4"/>
                    </a:lnTo>
                    <a:lnTo>
                      <a:pt x="32" y="4"/>
                    </a:lnTo>
                    <a:lnTo>
                      <a:pt x="30" y="6"/>
                    </a:lnTo>
                    <a:lnTo>
                      <a:pt x="28" y="10"/>
                    </a:lnTo>
                    <a:lnTo>
                      <a:pt x="28" y="10"/>
                    </a:lnTo>
                    <a:lnTo>
                      <a:pt x="26" y="12"/>
                    </a:lnTo>
                    <a:lnTo>
                      <a:pt x="22" y="14"/>
                    </a:lnTo>
                    <a:lnTo>
                      <a:pt x="12" y="14"/>
                    </a:lnTo>
                    <a:lnTo>
                      <a:pt x="8" y="20"/>
                    </a:lnTo>
                    <a:lnTo>
                      <a:pt x="8" y="20"/>
                    </a:lnTo>
                    <a:lnTo>
                      <a:pt x="6" y="20"/>
                    </a:lnTo>
                    <a:lnTo>
                      <a:pt x="6"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6" name="Freeform 175">
                <a:extLst>
                  <a:ext uri="{FF2B5EF4-FFF2-40B4-BE49-F238E27FC236}">
                    <a16:creationId xmlns:a16="http://schemas.microsoft.com/office/drawing/2014/main" id="{18F01D06-BBBF-3DB8-81D2-A15424838E0F}"/>
                  </a:ext>
                </a:extLst>
              </p:cNvPr>
              <p:cNvSpPr>
                <a:spLocks noEditPoints="1"/>
              </p:cNvSpPr>
              <p:nvPr/>
            </p:nvSpPr>
            <p:spPr bwMode="auto">
              <a:xfrm>
                <a:off x="825925" y="2810777"/>
                <a:ext cx="76078" cy="50719"/>
              </a:xfrm>
              <a:custGeom>
                <a:avLst/>
                <a:gdLst>
                  <a:gd name="T0" fmla="*/ 26 w 36"/>
                  <a:gd name="T1" fmla="*/ 4 h 24"/>
                  <a:gd name="T2" fmla="*/ 32 w 36"/>
                  <a:gd name="T3" fmla="*/ 6 h 24"/>
                  <a:gd name="T4" fmla="*/ 28 w 36"/>
                  <a:gd name="T5" fmla="*/ 12 h 24"/>
                  <a:gd name="T6" fmla="*/ 22 w 36"/>
                  <a:gd name="T7" fmla="*/ 14 h 24"/>
                  <a:gd name="T8" fmla="*/ 14 w 36"/>
                  <a:gd name="T9" fmla="*/ 14 h 24"/>
                  <a:gd name="T10" fmla="*/ 8 w 36"/>
                  <a:gd name="T11" fmla="*/ 20 h 24"/>
                  <a:gd name="T12" fmla="*/ 4 w 36"/>
                  <a:gd name="T13" fmla="*/ 18 h 24"/>
                  <a:gd name="T14" fmla="*/ 8 w 36"/>
                  <a:gd name="T15" fmla="*/ 10 h 24"/>
                  <a:gd name="T16" fmla="*/ 16 w 36"/>
                  <a:gd name="T17" fmla="*/ 6 h 24"/>
                  <a:gd name="T18" fmla="*/ 26 w 36"/>
                  <a:gd name="T19" fmla="*/ 4 h 24"/>
                  <a:gd name="T20" fmla="*/ 26 w 36"/>
                  <a:gd name="T21" fmla="*/ 0 h 24"/>
                  <a:gd name="T22" fmla="*/ 26 w 36"/>
                  <a:gd name="T23" fmla="*/ 0 h 24"/>
                  <a:gd name="T24" fmla="*/ 24 w 36"/>
                  <a:gd name="T25" fmla="*/ 0 h 24"/>
                  <a:gd name="T26" fmla="*/ 14 w 36"/>
                  <a:gd name="T27" fmla="*/ 2 h 24"/>
                  <a:gd name="T28" fmla="*/ 14 w 36"/>
                  <a:gd name="T29" fmla="*/ 2 h 24"/>
                  <a:gd name="T30" fmla="*/ 14 w 36"/>
                  <a:gd name="T31" fmla="*/ 2 h 24"/>
                  <a:gd name="T32" fmla="*/ 6 w 36"/>
                  <a:gd name="T33" fmla="*/ 6 h 24"/>
                  <a:gd name="T34" fmla="*/ 6 w 36"/>
                  <a:gd name="T35" fmla="*/ 6 h 24"/>
                  <a:gd name="T36" fmla="*/ 6 w 36"/>
                  <a:gd name="T37" fmla="*/ 8 h 24"/>
                  <a:gd name="T38" fmla="*/ 0 w 36"/>
                  <a:gd name="T39" fmla="*/ 16 h 24"/>
                  <a:gd name="T40" fmla="*/ 0 w 36"/>
                  <a:gd name="T41" fmla="*/ 16 h 24"/>
                  <a:gd name="T42" fmla="*/ 0 w 36"/>
                  <a:gd name="T43" fmla="*/ 20 h 24"/>
                  <a:gd name="T44" fmla="*/ 0 w 36"/>
                  <a:gd name="T45" fmla="*/ 20 h 24"/>
                  <a:gd name="T46" fmla="*/ 2 w 36"/>
                  <a:gd name="T47" fmla="*/ 22 h 24"/>
                  <a:gd name="T48" fmla="*/ 8 w 36"/>
                  <a:gd name="T49" fmla="*/ 24 h 24"/>
                  <a:gd name="T50" fmla="*/ 8 w 36"/>
                  <a:gd name="T51" fmla="*/ 24 h 24"/>
                  <a:gd name="T52" fmla="*/ 8 w 36"/>
                  <a:gd name="T53" fmla="*/ 24 h 24"/>
                  <a:gd name="T54" fmla="*/ 8 w 36"/>
                  <a:gd name="T55" fmla="*/ 24 h 24"/>
                  <a:gd name="T56" fmla="*/ 12 w 36"/>
                  <a:gd name="T57" fmla="*/ 22 h 24"/>
                  <a:gd name="T58" fmla="*/ 16 w 36"/>
                  <a:gd name="T59" fmla="*/ 18 h 24"/>
                  <a:gd name="T60" fmla="*/ 24 w 36"/>
                  <a:gd name="T61" fmla="*/ 18 h 24"/>
                  <a:gd name="T62" fmla="*/ 24 w 36"/>
                  <a:gd name="T63" fmla="*/ 18 h 24"/>
                  <a:gd name="T64" fmla="*/ 24 w 36"/>
                  <a:gd name="T65" fmla="*/ 16 h 24"/>
                  <a:gd name="T66" fmla="*/ 28 w 36"/>
                  <a:gd name="T67" fmla="*/ 16 h 24"/>
                  <a:gd name="T68" fmla="*/ 28 w 36"/>
                  <a:gd name="T69" fmla="*/ 16 h 24"/>
                  <a:gd name="T70" fmla="*/ 30 w 36"/>
                  <a:gd name="T71" fmla="*/ 14 h 24"/>
                  <a:gd name="T72" fmla="*/ 34 w 36"/>
                  <a:gd name="T73" fmla="*/ 8 h 24"/>
                  <a:gd name="T74" fmla="*/ 34 w 36"/>
                  <a:gd name="T75" fmla="*/ 8 h 24"/>
                  <a:gd name="T76" fmla="*/ 36 w 36"/>
                  <a:gd name="T77" fmla="*/ 6 h 24"/>
                  <a:gd name="T78" fmla="*/ 36 w 36"/>
                  <a:gd name="T79" fmla="*/ 6 h 24"/>
                  <a:gd name="T80" fmla="*/ 34 w 36"/>
                  <a:gd name="T81" fmla="*/ 4 h 24"/>
                  <a:gd name="T82" fmla="*/ 28 w 36"/>
                  <a:gd name="T83" fmla="*/ 0 h 24"/>
                  <a:gd name="T84" fmla="*/ 28 w 36"/>
                  <a:gd name="T85" fmla="*/ 0 h 24"/>
                  <a:gd name="T86" fmla="*/ 26 w 36"/>
                  <a:gd name="T87" fmla="*/ 0 h 24"/>
                  <a:gd name="T88" fmla="*/ 26 w 36"/>
                  <a:gd name="T8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 h="24">
                    <a:moveTo>
                      <a:pt x="26" y="4"/>
                    </a:moveTo>
                    <a:lnTo>
                      <a:pt x="32" y="6"/>
                    </a:lnTo>
                    <a:lnTo>
                      <a:pt x="28" y="12"/>
                    </a:lnTo>
                    <a:lnTo>
                      <a:pt x="22" y="14"/>
                    </a:lnTo>
                    <a:lnTo>
                      <a:pt x="14" y="14"/>
                    </a:lnTo>
                    <a:lnTo>
                      <a:pt x="8" y="20"/>
                    </a:lnTo>
                    <a:lnTo>
                      <a:pt x="4" y="18"/>
                    </a:lnTo>
                    <a:lnTo>
                      <a:pt x="8" y="10"/>
                    </a:lnTo>
                    <a:lnTo>
                      <a:pt x="16" y="6"/>
                    </a:lnTo>
                    <a:lnTo>
                      <a:pt x="26" y="4"/>
                    </a:lnTo>
                    <a:close/>
                    <a:moveTo>
                      <a:pt x="26" y="0"/>
                    </a:moveTo>
                    <a:lnTo>
                      <a:pt x="26" y="0"/>
                    </a:lnTo>
                    <a:lnTo>
                      <a:pt x="24" y="0"/>
                    </a:lnTo>
                    <a:lnTo>
                      <a:pt x="14" y="2"/>
                    </a:lnTo>
                    <a:lnTo>
                      <a:pt x="14" y="2"/>
                    </a:lnTo>
                    <a:lnTo>
                      <a:pt x="14" y="2"/>
                    </a:lnTo>
                    <a:lnTo>
                      <a:pt x="6" y="6"/>
                    </a:lnTo>
                    <a:lnTo>
                      <a:pt x="6" y="6"/>
                    </a:lnTo>
                    <a:lnTo>
                      <a:pt x="6" y="8"/>
                    </a:lnTo>
                    <a:lnTo>
                      <a:pt x="0" y="16"/>
                    </a:lnTo>
                    <a:lnTo>
                      <a:pt x="0" y="16"/>
                    </a:lnTo>
                    <a:lnTo>
                      <a:pt x="0" y="20"/>
                    </a:lnTo>
                    <a:lnTo>
                      <a:pt x="0" y="20"/>
                    </a:lnTo>
                    <a:lnTo>
                      <a:pt x="2" y="22"/>
                    </a:lnTo>
                    <a:lnTo>
                      <a:pt x="8" y="24"/>
                    </a:lnTo>
                    <a:lnTo>
                      <a:pt x="8" y="24"/>
                    </a:lnTo>
                    <a:lnTo>
                      <a:pt x="8" y="24"/>
                    </a:lnTo>
                    <a:lnTo>
                      <a:pt x="8" y="24"/>
                    </a:lnTo>
                    <a:lnTo>
                      <a:pt x="12" y="22"/>
                    </a:lnTo>
                    <a:lnTo>
                      <a:pt x="16" y="18"/>
                    </a:lnTo>
                    <a:lnTo>
                      <a:pt x="24" y="18"/>
                    </a:lnTo>
                    <a:lnTo>
                      <a:pt x="24" y="18"/>
                    </a:lnTo>
                    <a:lnTo>
                      <a:pt x="24" y="16"/>
                    </a:lnTo>
                    <a:lnTo>
                      <a:pt x="28" y="16"/>
                    </a:lnTo>
                    <a:lnTo>
                      <a:pt x="28" y="16"/>
                    </a:lnTo>
                    <a:lnTo>
                      <a:pt x="30" y="14"/>
                    </a:lnTo>
                    <a:lnTo>
                      <a:pt x="34" y="8"/>
                    </a:lnTo>
                    <a:lnTo>
                      <a:pt x="34" y="8"/>
                    </a:lnTo>
                    <a:lnTo>
                      <a:pt x="36" y="6"/>
                    </a:lnTo>
                    <a:lnTo>
                      <a:pt x="36" y="6"/>
                    </a:lnTo>
                    <a:lnTo>
                      <a:pt x="34" y="4"/>
                    </a:lnTo>
                    <a:lnTo>
                      <a:pt x="28" y="0"/>
                    </a:lnTo>
                    <a:lnTo>
                      <a:pt x="28" y="0"/>
                    </a:lnTo>
                    <a:lnTo>
                      <a:pt x="26" y="0"/>
                    </a:lnTo>
                    <a:lnTo>
                      <a:pt x="2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7" name="Freeform 176">
                <a:extLst>
                  <a:ext uri="{FF2B5EF4-FFF2-40B4-BE49-F238E27FC236}">
                    <a16:creationId xmlns:a16="http://schemas.microsoft.com/office/drawing/2014/main" id="{57779269-2E23-B82C-2C0A-606DBA7530B1}"/>
                  </a:ext>
                </a:extLst>
              </p:cNvPr>
              <p:cNvSpPr>
                <a:spLocks/>
              </p:cNvSpPr>
              <p:nvPr/>
            </p:nvSpPr>
            <p:spPr bwMode="auto">
              <a:xfrm>
                <a:off x="834378" y="2819231"/>
                <a:ext cx="59172" cy="33813"/>
              </a:xfrm>
              <a:custGeom>
                <a:avLst/>
                <a:gdLst>
                  <a:gd name="T0" fmla="*/ 22 w 28"/>
                  <a:gd name="T1" fmla="*/ 0 h 16"/>
                  <a:gd name="T2" fmla="*/ 28 w 28"/>
                  <a:gd name="T3" fmla="*/ 2 h 16"/>
                  <a:gd name="T4" fmla="*/ 24 w 28"/>
                  <a:gd name="T5" fmla="*/ 8 h 16"/>
                  <a:gd name="T6" fmla="*/ 18 w 28"/>
                  <a:gd name="T7" fmla="*/ 10 h 16"/>
                  <a:gd name="T8" fmla="*/ 10 w 28"/>
                  <a:gd name="T9" fmla="*/ 10 h 16"/>
                  <a:gd name="T10" fmla="*/ 4 w 28"/>
                  <a:gd name="T11" fmla="*/ 16 h 16"/>
                  <a:gd name="T12" fmla="*/ 0 w 28"/>
                  <a:gd name="T13" fmla="*/ 14 h 16"/>
                  <a:gd name="T14" fmla="*/ 4 w 28"/>
                  <a:gd name="T15" fmla="*/ 6 h 16"/>
                  <a:gd name="T16" fmla="*/ 12 w 28"/>
                  <a:gd name="T17" fmla="*/ 2 h 16"/>
                  <a:gd name="T18" fmla="*/ 22 w 28"/>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16">
                    <a:moveTo>
                      <a:pt x="22" y="0"/>
                    </a:moveTo>
                    <a:lnTo>
                      <a:pt x="28" y="2"/>
                    </a:lnTo>
                    <a:lnTo>
                      <a:pt x="24" y="8"/>
                    </a:lnTo>
                    <a:lnTo>
                      <a:pt x="18" y="10"/>
                    </a:lnTo>
                    <a:lnTo>
                      <a:pt x="10" y="10"/>
                    </a:lnTo>
                    <a:lnTo>
                      <a:pt x="4" y="16"/>
                    </a:lnTo>
                    <a:lnTo>
                      <a:pt x="0" y="14"/>
                    </a:lnTo>
                    <a:lnTo>
                      <a:pt x="4" y="6"/>
                    </a:lnTo>
                    <a:lnTo>
                      <a:pt x="12" y="2"/>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8" name="Freeform 177">
                <a:extLst>
                  <a:ext uri="{FF2B5EF4-FFF2-40B4-BE49-F238E27FC236}">
                    <a16:creationId xmlns:a16="http://schemas.microsoft.com/office/drawing/2014/main" id="{600E90F9-5782-ED61-7E86-AEEF93573EBC}"/>
                  </a:ext>
                </a:extLst>
              </p:cNvPr>
              <p:cNvSpPr>
                <a:spLocks/>
              </p:cNvSpPr>
              <p:nvPr/>
            </p:nvSpPr>
            <p:spPr bwMode="auto">
              <a:xfrm>
                <a:off x="825925" y="2810777"/>
                <a:ext cx="76078" cy="50719"/>
              </a:xfrm>
              <a:custGeom>
                <a:avLst/>
                <a:gdLst>
                  <a:gd name="T0" fmla="*/ 26 w 36"/>
                  <a:gd name="T1" fmla="*/ 0 h 24"/>
                  <a:gd name="T2" fmla="*/ 26 w 36"/>
                  <a:gd name="T3" fmla="*/ 0 h 24"/>
                  <a:gd name="T4" fmla="*/ 24 w 36"/>
                  <a:gd name="T5" fmla="*/ 0 h 24"/>
                  <a:gd name="T6" fmla="*/ 14 w 36"/>
                  <a:gd name="T7" fmla="*/ 2 h 24"/>
                  <a:gd name="T8" fmla="*/ 14 w 36"/>
                  <a:gd name="T9" fmla="*/ 2 h 24"/>
                  <a:gd name="T10" fmla="*/ 14 w 36"/>
                  <a:gd name="T11" fmla="*/ 2 h 24"/>
                  <a:gd name="T12" fmla="*/ 6 w 36"/>
                  <a:gd name="T13" fmla="*/ 6 h 24"/>
                  <a:gd name="T14" fmla="*/ 6 w 36"/>
                  <a:gd name="T15" fmla="*/ 6 h 24"/>
                  <a:gd name="T16" fmla="*/ 6 w 36"/>
                  <a:gd name="T17" fmla="*/ 8 h 24"/>
                  <a:gd name="T18" fmla="*/ 0 w 36"/>
                  <a:gd name="T19" fmla="*/ 16 h 24"/>
                  <a:gd name="T20" fmla="*/ 0 w 36"/>
                  <a:gd name="T21" fmla="*/ 16 h 24"/>
                  <a:gd name="T22" fmla="*/ 0 w 36"/>
                  <a:gd name="T23" fmla="*/ 20 h 24"/>
                  <a:gd name="T24" fmla="*/ 0 w 36"/>
                  <a:gd name="T25" fmla="*/ 20 h 24"/>
                  <a:gd name="T26" fmla="*/ 2 w 36"/>
                  <a:gd name="T27" fmla="*/ 22 h 24"/>
                  <a:gd name="T28" fmla="*/ 8 w 36"/>
                  <a:gd name="T29" fmla="*/ 24 h 24"/>
                  <a:gd name="T30" fmla="*/ 8 w 36"/>
                  <a:gd name="T31" fmla="*/ 24 h 24"/>
                  <a:gd name="T32" fmla="*/ 8 w 36"/>
                  <a:gd name="T33" fmla="*/ 24 h 24"/>
                  <a:gd name="T34" fmla="*/ 8 w 36"/>
                  <a:gd name="T35" fmla="*/ 24 h 24"/>
                  <a:gd name="T36" fmla="*/ 12 w 36"/>
                  <a:gd name="T37" fmla="*/ 22 h 24"/>
                  <a:gd name="T38" fmla="*/ 16 w 36"/>
                  <a:gd name="T39" fmla="*/ 18 h 24"/>
                  <a:gd name="T40" fmla="*/ 24 w 36"/>
                  <a:gd name="T41" fmla="*/ 18 h 24"/>
                  <a:gd name="T42" fmla="*/ 24 w 36"/>
                  <a:gd name="T43" fmla="*/ 18 h 24"/>
                  <a:gd name="T44" fmla="*/ 24 w 36"/>
                  <a:gd name="T45" fmla="*/ 16 h 24"/>
                  <a:gd name="T46" fmla="*/ 28 w 36"/>
                  <a:gd name="T47" fmla="*/ 16 h 24"/>
                  <a:gd name="T48" fmla="*/ 28 w 36"/>
                  <a:gd name="T49" fmla="*/ 16 h 24"/>
                  <a:gd name="T50" fmla="*/ 30 w 36"/>
                  <a:gd name="T51" fmla="*/ 14 h 24"/>
                  <a:gd name="T52" fmla="*/ 34 w 36"/>
                  <a:gd name="T53" fmla="*/ 8 h 24"/>
                  <a:gd name="T54" fmla="*/ 34 w 36"/>
                  <a:gd name="T55" fmla="*/ 8 h 24"/>
                  <a:gd name="T56" fmla="*/ 36 w 36"/>
                  <a:gd name="T57" fmla="*/ 6 h 24"/>
                  <a:gd name="T58" fmla="*/ 36 w 36"/>
                  <a:gd name="T59" fmla="*/ 6 h 24"/>
                  <a:gd name="T60" fmla="*/ 34 w 36"/>
                  <a:gd name="T61" fmla="*/ 4 h 24"/>
                  <a:gd name="T62" fmla="*/ 28 w 36"/>
                  <a:gd name="T63" fmla="*/ 0 h 24"/>
                  <a:gd name="T64" fmla="*/ 28 w 36"/>
                  <a:gd name="T65" fmla="*/ 0 h 24"/>
                  <a:gd name="T66" fmla="*/ 26 w 36"/>
                  <a:gd name="T67" fmla="*/ 0 h 24"/>
                  <a:gd name="T68" fmla="*/ 26 w 36"/>
                  <a:gd name="T6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 h="24">
                    <a:moveTo>
                      <a:pt x="26" y="0"/>
                    </a:moveTo>
                    <a:lnTo>
                      <a:pt x="26" y="0"/>
                    </a:lnTo>
                    <a:lnTo>
                      <a:pt x="24" y="0"/>
                    </a:lnTo>
                    <a:lnTo>
                      <a:pt x="14" y="2"/>
                    </a:lnTo>
                    <a:lnTo>
                      <a:pt x="14" y="2"/>
                    </a:lnTo>
                    <a:lnTo>
                      <a:pt x="14" y="2"/>
                    </a:lnTo>
                    <a:lnTo>
                      <a:pt x="6" y="6"/>
                    </a:lnTo>
                    <a:lnTo>
                      <a:pt x="6" y="6"/>
                    </a:lnTo>
                    <a:lnTo>
                      <a:pt x="6" y="8"/>
                    </a:lnTo>
                    <a:lnTo>
                      <a:pt x="0" y="16"/>
                    </a:lnTo>
                    <a:lnTo>
                      <a:pt x="0" y="16"/>
                    </a:lnTo>
                    <a:lnTo>
                      <a:pt x="0" y="20"/>
                    </a:lnTo>
                    <a:lnTo>
                      <a:pt x="0" y="20"/>
                    </a:lnTo>
                    <a:lnTo>
                      <a:pt x="2" y="22"/>
                    </a:lnTo>
                    <a:lnTo>
                      <a:pt x="8" y="24"/>
                    </a:lnTo>
                    <a:lnTo>
                      <a:pt x="8" y="24"/>
                    </a:lnTo>
                    <a:lnTo>
                      <a:pt x="8" y="24"/>
                    </a:lnTo>
                    <a:lnTo>
                      <a:pt x="8" y="24"/>
                    </a:lnTo>
                    <a:lnTo>
                      <a:pt x="12" y="22"/>
                    </a:lnTo>
                    <a:lnTo>
                      <a:pt x="16" y="18"/>
                    </a:lnTo>
                    <a:lnTo>
                      <a:pt x="24" y="18"/>
                    </a:lnTo>
                    <a:lnTo>
                      <a:pt x="24" y="18"/>
                    </a:lnTo>
                    <a:lnTo>
                      <a:pt x="24" y="16"/>
                    </a:lnTo>
                    <a:lnTo>
                      <a:pt x="28" y="16"/>
                    </a:lnTo>
                    <a:lnTo>
                      <a:pt x="28" y="16"/>
                    </a:lnTo>
                    <a:lnTo>
                      <a:pt x="30" y="14"/>
                    </a:lnTo>
                    <a:lnTo>
                      <a:pt x="34" y="8"/>
                    </a:lnTo>
                    <a:lnTo>
                      <a:pt x="34" y="8"/>
                    </a:lnTo>
                    <a:lnTo>
                      <a:pt x="36" y="6"/>
                    </a:lnTo>
                    <a:lnTo>
                      <a:pt x="36" y="6"/>
                    </a:lnTo>
                    <a:lnTo>
                      <a:pt x="34" y="4"/>
                    </a:lnTo>
                    <a:lnTo>
                      <a:pt x="28" y="0"/>
                    </a:lnTo>
                    <a:lnTo>
                      <a:pt x="28" y="0"/>
                    </a:lnTo>
                    <a:lnTo>
                      <a:pt x="26" y="0"/>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9" name="Freeform 178">
                <a:extLst>
                  <a:ext uri="{FF2B5EF4-FFF2-40B4-BE49-F238E27FC236}">
                    <a16:creationId xmlns:a16="http://schemas.microsoft.com/office/drawing/2014/main" id="{A9F51CD2-BDEC-5520-FC43-E2AF0594285B}"/>
                  </a:ext>
                </a:extLst>
              </p:cNvPr>
              <p:cNvSpPr>
                <a:spLocks/>
              </p:cNvSpPr>
              <p:nvPr/>
            </p:nvSpPr>
            <p:spPr bwMode="auto">
              <a:xfrm>
                <a:off x="1726183" y="2683980"/>
                <a:ext cx="33813" cy="67625"/>
              </a:xfrm>
              <a:custGeom>
                <a:avLst/>
                <a:gdLst>
                  <a:gd name="T0" fmla="*/ 10 w 16"/>
                  <a:gd name="T1" fmla="*/ 32 h 32"/>
                  <a:gd name="T2" fmla="*/ 10 w 16"/>
                  <a:gd name="T3" fmla="*/ 32 h 32"/>
                  <a:gd name="T4" fmla="*/ 8 w 16"/>
                  <a:gd name="T5" fmla="*/ 30 h 32"/>
                  <a:gd name="T6" fmla="*/ 4 w 16"/>
                  <a:gd name="T7" fmla="*/ 22 h 32"/>
                  <a:gd name="T8" fmla="*/ 4 w 16"/>
                  <a:gd name="T9" fmla="*/ 22 h 32"/>
                  <a:gd name="T10" fmla="*/ 4 w 16"/>
                  <a:gd name="T11" fmla="*/ 22 h 32"/>
                  <a:gd name="T12" fmla="*/ 4 w 16"/>
                  <a:gd name="T13" fmla="*/ 16 h 32"/>
                  <a:gd name="T14" fmla="*/ 0 w 16"/>
                  <a:gd name="T15" fmla="*/ 10 h 32"/>
                  <a:gd name="T16" fmla="*/ 0 w 16"/>
                  <a:gd name="T17" fmla="*/ 2 h 32"/>
                  <a:gd name="T18" fmla="*/ 0 w 16"/>
                  <a:gd name="T19" fmla="*/ 2 h 32"/>
                  <a:gd name="T20" fmla="*/ 2 w 16"/>
                  <a:gd name="T21" fmla="*/ 0 h 32"/>
                  <a:gd name="T22" fmla="*/ 2 w 16"/>
                  <a:gd name="T23" fmla="*/ 0 h 32"/>
                  <a:gd name="T24" fmla="*/ 2 w 16"/>
                  <a:gd name="T25" fmla="*/ 0 h 32"/>
                  <a:gd name="T26" fmla="*/ 2 w 16"/>
                  <a:gd name="T27" fmla="*/ 0 h 32"/>
                  <a:gd name="T28" fmla="*/ 4 w 16"/>
                  <a:gd name="T29" fmla="*/ 0 h 32"/>
                  <a:gd name="T30" fmla="*/ 10 w 16"/>
                  <a:gd name="T31" fmla="*/ 4 h 32"/>
                  <a:gd name="T32" fmla="*/ 10 w 16"/>
                  <a:gd name="T33" fmla="*/ 4 h 32"/>
                  <a:gd name="T34" fmla="*/ 12 w 16"/>
                  <a:gd name="T35" fmla="*/ 4 h 32"/>
                  <a:gd name="T36" fmla="*/ 16 w 16"/>
                  <a:gd name="T37" fmla="*/ 16 h 32"/>
                  <a:gd name="T38" fmla="*/ 16 w 16"/>
                  <a:gd name="T39" fmla="*/ 16 h 32"/>
                  <a:gd name="T40" fmla="*/ 16 w 16"/>
                  <a:gd name="T41" fmla="*/ 16 h 32"/>
                  <a:gd name="T42" fmla="*/ 14 w 16"/>
                  <a:gd name="T43" fmla="*/ 24 h 32"/>
                  <a:gd name="T44" fmla="*/ 12 w 16"/>
                  <a:gd name="T45" fmla="*/ 30 h 32"/>
                  <a:gd name="T46" fmla="*/ 12 w 16"/>
                  <a:gd name="T47" fmla="*/ 30 h 32"/>
                  <a:gd name="T48" fmla="*/ 10 w 16"/>
                  <a:gd name="T49" fmla="*/ 32 h 32"/>
                  <a:gd name="T50" fmla="*/ 10 w 16"/>
                  <a:gd name="T51" fmla="*/ 32 h 32"/>
                  <a:gd name="T52" fmla="*/ 10 w 16"/>
                  <a:gd name="T53" fmla="*/ 32 h 32"/>
                  <a:gd name="T54" fmla="*/ 10 w 16"/>
                  <a:gd name="T5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 h="32">
                    <a:moveTo>
                      <a:pt x="10" y="32"/>
                    </a:moveTo>
                    <a:lnTo>
                      <a:pt x="10" y="32"/>
                    </a:lnTo>
                    <a:lnTo>
                      <a:pt x="8" y="30"/>
                    </a:lnTo>
                    <a:lnTo>
                      <a:pt x="4" y="22"/>
                    </a:lnTo>
                    <a:lnTo>
                      <a:pt x="4" y="22"/>
                    </a:lnTo>
                    <a:lnTo>
                      <a:pt x="4" y="22"/>
                    </a:lnTo>
                    <a:lnTo>
                      <a:pt x="4" y="16"/>
                    </a:lnTo>
                    <a:lnTo>
                      <a:pt x="0" y="10"/>
                    </a:lnTo>
                    <a:lnTo>
                      <a:pt x="0" y="2"/>
                    </a:lnTo>
                    <a:lnTo>
                      <a:pt x="0" y="2"/>
                    </a:lnTo>
                    <a:lnTo>
                      <a:pt x="2" y="0"/>
                    </a:lnTo>
                    <a:lnTo>
                      <a:pt x="2" y="0"/>
                    </a:lnTo>
                    <a:lnTo>
                      <a:pt x="2" y="0"/>
                    </a:lnTo>
                    <a:lnTo>
                      <a:pt x="2" y="0"/>
                    </a:lnTo>
                    <a:lnTo>
                      <a:pt x="4" y="0"/>
                    </a:lnTo>
                    <a:lnTo>
                      <a:pt x="10" y="4"/>
                    </a:lnTo>
                    <a:lnTo>
                      <a:pt x="10" y="4"/>
                    </a:lnTo>
                    <a:lnTo>
                      <a:pt x="12" y="4"/>
                    </a:lnTo>
                    <a:lnTo>
                      <a:pt x="16" y="16"/>
                    </a:lnTo>
                    <a:lnTo>
                      <a:pt x="16" y="16"/>
                    </a:lnTo>
                    <a:lnTo>
                      <a:pt x="16" y="16"/>
                    </a:lnTo>
                    <a:lnTo>
                      <a:pt x="14" y="24"/>
                    </a:lnTo>
                    <a:lnTo>
                      <a:pt x="12" y="30"/>
                    </a:lnTo>
                    <a:lnTo>
                      <a:pt x="12" y="30"/>
                    </a:lnTo>
                    <a:lnTo>
                      <a:pt x="10" y="32"/>
                    </a:lnTo>
                    <a:lnTo>
                      <a:pt x="10" y="32"/>
                    </a:lnTo>
                    <a:lnTo>
                      <a:pt x="10" y="32"/>
                    </a:lnTo>
                    <a:lnTo>
                      <a:pt x="10"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0" name="Freeform 179">
                <a:extLst>
                  <a:ext uri="{FF2B5EF4-FFF2-40B4-BE49-F238E27FC236}">
                    <a16:creationId xmlns:a16="http://schemas.microsoft.com/office/drawing/2014/main" id="{13878990-D1AC-C1CD-1A18-A138A9F720FF}"/>
                  </a:ext>
                </a:extLst>
              </p:cNvPr>
              <p:cNvSpPr>
                <a:spLocks noEditPoints="1"/>
              </p:cNvSpPr>
              <p:nvPr/>
            </p:nvSpPr>
            <p:spPr bwMode="auto">
              <a:xfrm>
                <a:off x="1721957" y="2679753"/>
                <a:ext cx="42266" cy="76078"/>
              </a:xfrm>
              <a:custGeom>
                <a:avLst/>
                <a:gdLst>
                  <a:gd name="T0" fmla="*/ 4 w 20"/>
                  <a:gd name="T1" fmla="*/ 4 h 36"/>
                  <a:gd name="T2" fmla="*/ 12 w 20"/>
                  <a:gd name="T3" fmla="*/ 8 h 36"/>
                  <a:gd name="T4" fmla="*/ 16 w 20"/>
                  <a:gd name="T5" fmla="*/ 18 h 36"/>
                  <a:gd name="T6" fmla="*/ 14 w 20"/>
                  <a:gd name="T7" fmla="*/ 26 h 36"/>
                  <a:gd name="T8" fmla="*/ 12 w 20"/>
                  <a:gd name="T9" fmla="*/ 32 h 36"/>
                  <a:gd name="T10" fmla="*/ 8 w 20"/>
                  <a:gd name="T11" fmla="*/ 24 h 36"/>
                  <a:gd name="T12" fmla="*/ 8 w 20"/>
                  <a:gd name="T13" fmla="*/ 18 h 36"/>
                  <a:gd name="T14" fmla="*/ 4 w 20"/>
                  <a:gd name="T15" fmla="*/ 10 h 36"/>
                  <a:gd name="T16" fmla="*/ 4 w 20"/>
                  <a:gd name="T17" fmla="*/ 4 h 36"/>
                  <a:gd name="T18" fmla="*/ 4 w 20"/>
                  <a:gd name="T19" fmla="*/ 0 h 36"/>
                  <a:gd name="T20" fmla="*/ 4 w 20"/>
                  <a:gd name="T21" fmla="*/ 0 h 36"/>
                  <a:gd name="T22" fmla="*/ 2 w 20"/>
                  <a:gd name="T23" fmla="*/ 0 h 36"/>
                  <a:gd name="T24" fmla="*/ 2 w 20"/>
                  <a:gd name="T25" fmla="*/ 0 h 36"/>
                  <a:gd name="T26" fmla="*/ 0 w 20"/>
                  <a:gd name="T27" fmla="*/ 4 h 36"/>
                  <a:gd name="T28" fmla="*/ 0 w 20"/>
                  <a:gd name="T29" fmla="*/ 10 h 36"/>
                  <a:gd name="T30" fmla="*/ 0 w 20"/>
                  <a:gd name="T31" fmla="*/ 10 h 36"/>
                  <a:gd name="T32" fmla="*/ 0 w 20"/>
                  <a:gd name="T33" fmla="*/ 12 h 36"/>
                  <a:gd name="T34" fmla="*/ 4 w 20"/>
                  <a:gd name="T35" fmla="*/ 20 h 36"/>
                  <a:gd name="T36" fmla="*/ 4 w 20"/>
                  <a:gd name="T37" fmla="*/ 24 h 36"/>
                  <a:gd name="T38" fmla="*/ 4 w 20"/>
                  <a:gd name="T39" fmla="*/ 24 h 36"/>
                  <a:gd name="T40" fmla="*/ 4 w 20"/>
                  <a:gd name="T41" fmla="*/ 26 h 36"/>
                  <a:gd name="T42" fmla="*/ 8 w 20"/>
                  <a:gd name="T43" fmla="*/ 34 h 36"/>
                  <a:gd name="T44" fmla="*/ 8 w 20"/>
                  <a:gd name="T45" fmla="*/ 34 h 36"/>
                  <a:gd name="T46" fmla="*/ 12 w 20"/>
                  <a:gd name="T47" fmla="*/ 36 h 36"/>
                  <a:gd name="T48" fmla="*/ 12 w 20"/>
                  <a:gd name="T49" fmla="*/ 36 h 36"/>
                  <a:gd name="T50" fmla="*/ 12 w 20"/>
                  <a:gd name="T51" fmla="*/ 36 h 36"/>
                  <a:gd name="T52" fmla="*/ 12 w 20"/>
                  <a:gd name="T53" fmla="*/ 36 h 36"/>
                  <a:gd name="T54" fmla="*/ 14 w 20"/>
                  <a:gd name="T55" fmla="*/ 34 h 36"/>
                  <a:gd name="T56" fmla="*/ 18 w 20"/>
                  <a:gd name="T57" fmla="*/ 28 h 36"/>
                  <a:gd name="T58" fmla="*/ 18 w 20"/>
                  <a:gd name="T59" fmla="*/ 28 h 36"/>
                  <a:gd name="T60" fmla="*/ 18 w 20"/>
                  <a:gd name="T61" fmla="*/ 26 h 36"/>
                  <a:gd name="T62" fmla="*/ 20 w 20"/>
                  <a:gd name="T63" fmla="*/ 20 h 36"/>
                  <a:gd name="T64" fmla="*/ 20 w 20"/>
                  <a:gd name="T65" fmla="*/ 20 h 36"/>
                  <a:gd name="T66" fmla="*/ 20 w 20"/>
                  <a:gd name="T67" fmla="*/ 16 h 36"/>
                  <a:gd name="T68" fmla="*/ 16 w 20"/>
                  <a:gd name="T69" fmla="*/ 6 h 36"/>
                  <a:gd name="T70" fmla="*/ 16 w 20"/>
                  <a:gd name="T71" fmla="*/ 6 h 36"/>
                  <a:gd name="T72" fmla="*/ 14 w 20"/>
                  <a:gd name="T73" fmla="*/ 4 h 36"/>
                  <a:gd name="T74" fmla="*/ 6 w 20"/>
                  <a:gd name="T75" fmla="*/ 0 h 36"/>
                  <a:gd name="T76" fmla="*/ 6 w 20"/>
                  <a:gd name="T77" fmla="*/ 0 h 36"/>
                  <a:gd name="T78" fmla="*/ 4 w 20"/>
                  <a:gd name="T79" fmla="*/ 0 h 36"/>
                  <a:gd name="T80" fmla="*/ 4 w 20"/>
                  <a:gd name="T8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 h="36">
                    <a:moveTo>
                      <a:pt x="4" y="4"/>
                    </a:moveTo>
                    <a:lnTo>
                      <a:pt x="12" y="8"/>
                    </a:lnTo>
                    <a:lnTo>
                      <a:pt x="16" y="18"/>
                    </a:lnTo>
                    <a:lnTo>
                      <a:pt x="14" y="26"/>
                    </a:lnTo>
                    <a:lnTo>
                      <a:pt x="12" y="32"/>
                    </a:lnTo>
                    <a:lnTo>
                      <a:pt x="8" y="24"/>
                    </a:lnTo>
                    <a:lnTo>
                      <a:pt x="8" y="18"/>
                    </a:lnTo>
                    <a:lnTo>
                      <a:pt x="4" y="10"/>
                    </a:lnTo>
                    <a:lnTo>
                      <a:pt x="4" y="4"/>
                    </a:lnTo>
                    <a:close/>
                    <a:moveTo>
                      <a:pt x="4" y="0"/>
                    </a:moveTo>
                    <a:lnTo>
                      <a:pt x="4" y="0"/>
                    </a:lnTo>
                    <a:lnTo>
                      <a:pt x="2" y="0"/>
                    </a:lnTo>
                    <a:lnTo>
                      <a:pt x="2" y="0"/>
                    </a:lnTo>
                    <a:lnTo>
                      <a:pt x="0" y="4"/>
                    </a:lnTo>
                    <a:lnTo>
                      <a:pt x="0" y="10"/>
                    </a:lnTo>
                    <a:lnTo>
                      <a:pt x="0" y="10"/>
                    </a:lnTo>
                    <a:lnTo>
                      <a:pt x="0" y="12"/>
                    </a:lnTo>
                    <a:lnTo>
                      <a:pt x="4" y="20"/>
                    </a:lnTo>
                    <a:lnTo>
                      <a:pt x="4" y="24"/>
                    </a:lnTo>
                    <a:lnTo>
                      <a:pt x="4" y="24"/>
                    </a:lnTo>
                    <a:lnTo>
                      <a:pt x="4" y="26"/>
                    </a:lnTo>
                    <a:lnTo>
                      <a:pt x="8" y="34"/>
                    </a:lnTo>
                    <a:lnTo>
                      <a:pt x="8" y="34"/>
                    </a:lnTo>
                    <a:lnTo>
                      <a:pt x="12" y="36"/>
                    </a:lnTo>
                    <a:lnTo>
                      <a:pt x="12" y="36"/>
                    </a:lnTo>
                    <a:lnTo>
                      <a:pt x="12" y="36"/>
                    </a:lnTo>
                    <a:lnTo>
                      <a:pt x="12" y="36"/>
                    </a:lnTo>
                    <a:lnTo>
                      <a:pt x="14" y="34"/>
                    </a:lnTo>
                    <a:lnTo>
                      <a:pt x="18" y="28"/>
                    </a:lnTo>
                    <a:lnTo>
                      <a:pt x="18" y="28"/>
                    </a:lnTo>
                    <a:lnTo>
                      <a:pt x="18" y="26"/>
                    </a:lnTo>
                    <a:lnTo>
                      <a:pt x="20" y="20"/>
                    </a:lnTo>
                    <a:lnTo>
                      <a:pt x="20" y="20"/>
                    </a:lnTo>
                    <a:lnTo>
                      <a:pt x="20" y="16"/>
                    </a:lnTo>
                    <a:lnTo>
                      <a:pt x="16" y="6"/>
                    </a:lnTo>
                    <a:lnTo>
                      <a:pt x="16" y="6"/>
                    </a:lnTo>
                    <a:lnTo>
                      <a:pt x="14" y="4"/>
                    </a:lnTo>
                    <a:lnTo>
                      <a:pt x="6" y="0"/>
                    </a:lnTo>
                    <a:lnTo>
                      <a:pt x="6"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1" name="Freeform 180">
                <a:extLst>
                  <a:ext uri="{FF2B5EF4-FFF2-40B4-BE49-F238E27FC236}">
                    <a16:creationId xmlns:a16="http://schemas.microsoft.com/office/drawing/2014/main" id="{3F9496C2-314A-A6D8-970A-0D2899B8EB44}"/>
                  </a:ext>
                </a:extLst>
              </p:cNvPr>
              <p:cNvSpPr>
                <a:spLocks/>
              </p:cNvSpPr>
              <p:nvPr/>
            </p:nvSpPr>
            <p:spPr bwMode="auto">
              <a:xfrm>
                <a:off x="1730410" y="2688207"/>
                <a:ext cx="25359" cy="59172"/>
              </a:xfrm>
              <a:custGeom>
                <a:avLst/>
                <a:gdLst>
                  <a:gd name="T0" fmla="*/ 0 w 12"/>
                  <a:gd name="T1" fmla="*/ 0 h 28"/>
                  <a:gd name="T2" fmla="*/ 8 w 12"/>
                  <a:gd name="T3" fmla="*/ 4 h 28"/>
                  <a:gd name="T4" fmla="*/ 12 w 12"/>
                  <a:gd name="T5" fmla="*/ 14 h 28"/>
                  <a:gd name="T6" fmla="*/ 10 w 12"/>
                  <a:gd name="T7" fmla="*/ 22 h 28"/>
                  <a:gd name="T8" fmla="*/ 8 w 12"/>
                  <a:gd name="T9" fmla="*/ 28 h 28"/>
                  <a:gd name="T10" fmla="*/ 4 w 12"/>
                  <a:gd name="T11" fmla="*/ 20 h 28"/>
                  <a:gd name="T12" fmla="*/ 4 w 12"/>
                  <a:gd name="T13" fmla="*/ 14 h 28"/>
                  <a:gd name="T14" fmla="*/ 0 w 12"/>
                  <a:gd name="T15" fmla="*/ 6 h 28"/>
                  <a:gd name="T16" fmla="*/ 0 w 12"/>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8">
                    <a:moveTo>
                      <a:pt x="0" y="0"/>
                    </a:moveTo>
                    <a:lnTo>
                      <a:pt x="8" y="4"/>
                    </a:lnTo>
                    <a:lnTo>
                      <a:pt x="12" y="14"/>
                    </a:lnTo>
                    <a:lnTo>
                      <a:pt x="10" y="22"/>
                    </a:lnTo>
                    <a:lnTo>
                      <a:pt x="8" y="28"/>
                    </a:lnTo>
                    <a:lnTo>
                      <a:pt x="4" y="20"/>
                    </a:lnTo>
                    <a:lnTo>
                      <a:pt x="4" y="14"/>
                    </a:lnTo>
                    <a:lnTo>
                      <a:pt x="0" y="6"/>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2" name="Freeform 181">
                <a:extLst>
                  <a:ext uri="{FF2B5EF4-FFF2-40B4-BE49-F238E27FC236}">
                    <a16:creationId xmlns:a16="http://schemas.microsoft.com/office/drawing/2014/main" id="{2569E32A-EDB0-7027-507E-C5FC544EEEFB}"/>
                  </a:ext>
                </a:extLst>
              </p:cNvPr>
              <p:cNvSpPr>
                <a:spLocks/>
              </p:cNvSpPr>
              <p:nvPr/>
            </p:nvSpPr>
            <p:spPr bwMode="auto">
              <a:xfrm>
                <a:off x="1721957" y="2679753"/>
                <a:ext cx="42266" cy="76078"/>
              </a:xfrm>
              <a:custGeom>
                <a:avLst/>
                <a:gdLst>
                  <a:gd name="T0" fmla="*/ 4 w 20"/>
                  <a:gd name="T1" fmla="*/ 0 h 36"/>
                  <a:gd name="T2" fmla="*/ 4 w 20"/>
                  <a:gd name="T3" fmla="*/ 0 h 36"/>
                  <a:gd name="T4" fmla="*/ 2 w 20"/>
                  <a:gd name="T5" fmla="*/ 0 h 36"/>
                  <a:gd name="T6" fmla="*/ 2 w 20"/>
                  <a:gd name="T7" fmla="*/ 0 h 36"/>
                  <a:gd name="T8" fmla="*/ 0 w 20"/>
                  <a:gd name="T9" fmla="*/ 4 h 36"/>
                  <a:gd name="T10" fmla="*/ 0 w 20"/>
                  <a:gd name="T11" fmla="*/ 10 h 36"/>
                  <a:gd name="T12" fmla="*/ 0 w 20"/>
                  <a:gd name="T13" fmla="*/ 10 h 36"/>
                  <a:gd name="T14" fmla="*/ 0 w 20"/>
                  <a:gd name="T15" fmla="*/ 12 h 36"/>
                  <a:gd name="T16" fmla="*/ 4 w 20"/>
                  <a:gd name="T17" fmla="*/ 20 h 36"/>
                  <a:gd name="T18" fmla="*/ 4 w 20"/>
                  <a:gd name="T19" fmla="*/ 24 h 36"/>
                  <a:gd name="T20" fmla="*/ 4 w 20"/>
                  <a:gd name="T21" fmla="*/ 24 h 36"/>
                  <a:gd name="T22" fmla="*/ 4 w 20"/>
                  <a:gd name="T23" fmla="*/ 26 h 36"/>
                  <a:gd name="T24" fmla="*/ 8 w 20"/>
                  <a:gd name="T25" fmla="*/ 34 h 36"/>
                  <a:gd name="T26" fmla="*/ 8 w 20"/>
                  <a:gd name="T27" fmla="*/ 34 h 36"/>
                  <a:gd name="T28" fmla="*/ 12 w 20"/>
                  <a:gd name="T29" fmla="*/ 36 h 36"/>
                  <a:gd name="T30" fmla="*/ 12 w 20"/>
                  <a:gd name="T31" fmla="*/ 36 h 36"/>
                  <a:gd name="T32" fmla="*/ 12 w 20"/>
                  <a:gd name="T33" fmla="*/ 36 h 36"/>
                  <a:gd name="T34" fmla="*/ 12 w 20"/>
                  <a:gd name="T35" fmla="*/ 36 h 36"/>
                  <a:gd name="T36" fmla="*/ 14 w 20"/>
                  <a:gd name="T37" fmla="*/ 34 h 36"/>
                  <a:gd name="T38" fmla="*/ 18 w 20"/>
                  <a:gd name="T39" fmla="*/ 28 h 36"/>
                  <a:gd name="T40" fmla="*/ 18 w 20"/>
                  <a:gd name="T41" fmla="*/ 28 h 36"/>
                  <a:gd name="T42" fmla="*/ 18 w 20"/>
                  <a:gd name="T43" fmla="*/ 26 h 36"/>
                  <a:gd name="T44" fmla="*/ 20 w 20"/>
                  <a:gd name="T45" fmla="*/ 20 h 36"/>
                  <a:gd name="T46" fmla="*/ 20 w 20"/>
                  <a:gd name="T47" fmla="*/ 20 h 36"/>
                  <a:gd name="T48" fmla="*/ 20 w 20"/>
                  <a:gd name="T49" fmla="*/ 16 h 36"/>
                  <a:gd name="T50" fmla="*/ 16 w 20"/>
                  <a:gd name="T51" fmla="*/ 6 h 36"/>
                  <a:gd name="T52" fmla="*/ 16 w 20"/>
                  <a:gd name="T53" fmla="*/ 6 h 36"/>
                  <a:gd name="T54" fmla="*/ 14 w 20"/>
                  <a:gd name="T55" fmla="*/ 4 h 36"/>
                  <a:gd name="T56" fmla="*/ 6 w 20"/>
                  <a:gd name="T57" fmla="*/ 0 h 36"/>
                  <a:gd name="T58" fmla="*/ 6 w 20"/>
                  <a:gd name="T59" fmla="*/ 0 h 36"/>
                  <a:gd name="T60" fmla="*/ 4 w 20"/>
                  <a:gd name="T61" fmla="*/ 0 h 36"/>
                  <a:gd name="T62" fmla="*/ 4 w 20"/>
                  <a:gd name="T6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 h="36">
                    <a:moveTo>
                      <a:pt x="4" y="0"/>
                    </a:moveTo>
                    <a:lnTo>
                      <a:pt x="4" y="0"/>
                    </a:lnTo>
                    <a:lnTo>
                      <a:pt x="2" y="0"/>
                    </a:lnTo>
                    <a:lnTo>
                      <a:pt x="2" y="0"/>
                    </a:lnTo>
                    <a:lnTo>
                      <a:pt x="0" y="4"/>
                    </a:lnTo>
                    <a:lnTo>
                      <a:pt x="0" y="10"/>
                    </a:lnTo>
                    <a:lnTo>
                      <a:pt x="0" y="10"/>
                    </a:lnTo>
                    <a:lnTo>
                      <a:pt x="0" y="12"/>
                    </a:lnTo>
                    <a:lnTo>
                      <a:pt x="4" y="20"/>
                    </a:lnTo>
                    <a:lnTo>
                      <a:pt x="4" y="24"/>
                    </a:lnTo>
                    <a:lnTo>
                      <a:pt x="4" y="24"/>
                    </a:lnTo>
                    <a:lnTo>
                      <a:pt x="4" y="26"/>
                    </a:lnTo>
                    <a:lnTo>
                      <a:pt x="8" y="34"/>
                    </a:lnTo>
                    <a:lnTo>
                      <a:pt x="8" y="34"/>
                    </a:lnTo>
                    <a:lnTo>
                      <a:pt x="12" y="36"/>
                    </a:lnTo>
                    <a:lnTo>
                      <a:pt x="12" y="36"/>
                    </a:lnTo>
                    <a:lnTo>
                      <a:pt x="12" y="36"/>
                    </a:lnTo>
                    <a:lnTo>
                      <a:pt x="12" y="36"/>
                    </a:lnTo>
                    <a:lnTo>
                      <a:pt x="14" y="34"/>
                    </a:lnTo>
                    <a:lnTo>
                      <a:pt x="18" y="28"/>
                    </a:lnTo>
                    <a:lnTo>
                      <a:pt x="18" y="28"/>
                    </a:lnTo>
                    <a:lnTo>
                      <a:pt x="18" y="26"/>
                    </a:lnTo>
                    <a:lnTo>
                      <a:pt x="20" y="20"/>
                    </a:lnTo>
                    <a:lnTo>
                      <a:pt x="20" y="20"/>
                    </a:lnTo>
                    <a:lnTo>
                      <a:pt x="20" y="16"/>
                    </a:lnTo>
                    <a:lnTo>
                      <a:pt x="16" y="6"/>
                    </a:lnTo>
                    <a:lnTo>
                      <a:pt x="16" y="6"/>
                    </a:lnTo>
                    <a:lnTo>
                      <a:pt x="14" y="4"/>
                    </a:lnTo>
                    <a:lnTo>
                      <a:pt x="6" y="0"/>
                    </a:lnTo>
                    <a:lnTo>
                      <a:pt x="6"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3" name="Freeform 182">
                <a:extLst>
                  <a:ext uri="{FF2B5EF4-FFF2-40B4-BE49-F238E27FC236}">
                    <a16:creationId xmlns:a16="http://schemas.microsoft.com/office/drawing/2014/main" id="{BBAC5187-E3F1-A372-7680-5C26AD8E25BD}"/>
                  </a:ext>
                </a:extLst>
              </p:cNvPr>
              <p:cNvSpPr>
                <a:spLocks/>
              </p:cNvSpPr>
              <p:nvPr/>
            </p:nvSpPr>
            <p:spPr bwMode="auto">
              <a:xfrm>
                <a:off x="1810715" y="2776965"/>
                <a:ext cx="42266" cy="46492"/>
              </a:xfrm>
              <a:custGeom>
                <a:avLst/>
                <a:gdLst>
                  <a:gd name="T0" fmla="*/ 8 w 20"/>
                  <a:gd name="T1" fmla="*/ 22 h 22"/>
                  <a:gd name="T2" fmla="*/ 8 w 20"/>
                  <a:gd name="T3" fmla="*/ 22 h 22"/>
                  <a:gd name="T4" fmla="*/ 8 w 20"/>
                  <a:gd name="T5" fmla="*/ 20 h 22"/>
                  <a:gd name="T6" fmla="*/ 0 w 20"/>
                  <a:gd name="T7" fmla="*/ 14 h 22"/>
                  <a:gd name="T8" fmla="*/ 0 w 20"/>
                  <a:gd name="T9" fmla="*/ 14 h 22"/>
                  <a:gd name="T10" fmla="*/ 0 w 20"/>
                  <a:gd name="T11" fmla="*/ 12 h 22"/>
                  <a:gd name="T12" fmla="*/ 0 w 20"/>
                  <a:gd name="T13" fmla="*/ 2 h 22"/>
                  <a:gd name="T14" fmla="*/ 0 w 20"/>
                  <a:gd name="T15" fmla="*/ 2 h 22"/>
                  <a:gd name="T16" fmla="*/ 0 w 20"/>
                  <a:gd name="T17" fmla="*/ 0 h 22"/>
                  <a:gd name="T18" fmla="*/ 0 w 20"/>
                  <a:gd name="T19" fmla="*/ 0 h 22"/>
                  <a:gd name="T20" fmla="*/ 2 w 20"/>
                  <a:gd name="T21" fmla="*/ 0 h 22"/>
                  <a:gd name="T22" fmla="*/ 2 w 20"/>
                  <a:gd name="T23" fmla="*/ 0 h 22"/>
                  <a:gd name="T24" fmla="*/ 2 w 20"/>
                  <a:gd name="T25" fmla="*/ 0 h 22"/>
                  <a:gd name="T26" fmla="*/ 10 w 20"/>
                  <a:gd name="T27" fmla="*/ 4 h 22"/>
                  <a:gd name="T28" fmla="*/ 18 w 20"/>
                  <a:gd name="T29" fmla="*/ 6 h 22"/>
                  <a:gd name="T30" fmla="*/ 18 w 20"/>
                  <a:gd name="T31" fmla="*/ 6 h 22"/>
                  <a:gd name="T32" fmla="*/ 20 w 20"/>
                  <a:gd name="T33" fmla="*/ 6 h 22"/>
                  <a:gd name="T34" fmla="*/ 20 w 20"/>
                  <a:gd name="T35" fmla="*/ 6 h 22"/>
                  <a:gd name="T36" fmla="*/ 20 w 20"/>
                  <a:gd name="T37" fmla="*/ 8 h 22"/>
                  <a:gd name="T38" fmla="*/ 18 w 20"/>
                  <a:gd name="T39" fmla="*/ 16 h 22"/>
                  <a:gd name="T40" fmla="*/ 18 w 20"/>
                  <a:gd name="T41" fmla="*/ 16 h 22"/>
                  <a:gd name="T42" fmla="*/ 16 w 20"/>
                  <a:gd name="T43" fmla="*/ 18 h 22"/>
                  <a:gd name="T44" fmla="*/ 10 w 20"/>
                  <a:gd name="T45" fmla="*/ 20 h 22"/>
                  <a:gd name="T46" fmla="*/ 10 w 20"/>
                  <a:gd name="T47" fmla="*/ 20 h 22"/>
                  <a:gd name="T48" fmla="*/ 8 w 20"/>
                  <a:gd name="T49" fmla="*/ 22 h 22"/>
                  <a:gd name="T50" fmla="*/ 8 w 20"/>
                  <a:gd name="T5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 h="22">
                    <a:moveTo>
                      <a:pt x="8" y="22"/>
                    </a:moveTo>
                    <a:lnTo>
                      <a:pt x="8" y="22"/>
                    </a:lnTo>
                    <a:lnTo>
                      <a:pt x="8" y="20"/>
                    </a:lnTo>
                    <a:lnTo>
                      <a:pt x="0" y="14"/>
                    </a:lnTo>
                    <a:lnTo>
                      <a:pt x="0" y="14"/>
                    </a:lnTo>
                    <a:lnTo>
                      <a:pt x="0" y="12"/>
                    </a:lnTo>
                    <a:lnTo>
                      <a:pt x="0" y="2"/>
                    </a:lnTo>
                    <a:lnTo>
                      <a:pt x="0" y="2"/>
                    </a:lnTo>
                    <a:lnTo>
                      <a:pt x="0" y="0"/>
                    </a:lnTo>
                    <a:lnTo>
                      <a:pt x="0" y="0"/>
                    </a:lnTo>
                    <a:lnTo>
                      <a:pt x="2" y="0"/>
                    </a:lnTo>
                    <a:lnTo>
                      <a:pt x="2" y="0"/>
                    </a:lnTo>
                    <a:lnTo>
                      <a:pt x="2" y="0"/>
                    </a:lnTo>
                    <a:lnTo>
                      <a:pt x="10" y="4"/>
                    </a:lnTo>
                    <a:lnTo>
                      <a:pt x="18" y="6"/>
                    </a:lnTo>
                    <a:lnTo>
                      <a:pt x="18" y="6"/>
                    </a:lnTo>
                    <a:lnTo>
                      <a:pt x="20" y="6"/>
                    </a:lnTo>
                    <a:lnTo>
                      <a:pt x="20" y="6"/>
                    </a:lnTo>
                    <a:lnTo>
                      <a:pt x="20" y="8"/>
                    </a:lnTo>
                    <a:lnTo>
                      <a:pt x="18" y="16"/>
                    </a:lnTo>
                    <a:lnTo>
                      <a:pt x="18" y="16"/>
                    </a:lnTo>
                    <a:lnTo>
                      <a:pt x="16" y="18"/>
                    </a:lnTo>
                    <a:lnTo>
                      <a:pt x="10" y="20"/>
                    </a:lnTo>
                    <a:lnTo>
                      <a:pt x="10" y="20"/>
                    </a:lnTo>
                    <a:lnTo>
                      <a:pt x="8" y="22"/>
                    </a:lnTo>
                    <a:lnTo>
                      <a:pt x="8" y="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4" name="Freeform 183">
                <a:extLst>
                  <a:ext uri="{FF2B5EF4-FFF2-40B4-BE49-F238E27FC236}">
                    <a16:creationId xmlns:a16="http://schemas.microsoft.com/office/drawing/2014/main" id="{72414155-15D3-B1AF-C439-79BE3E0A5907}"/>
                  </a:ext>
                </a:extLst>
              </p:cNvPr>
              <p:cNvSpPr>
                <a:spLocks noEditPoints="1"/>
              </p:cNvSpPr>
              <p:nvPr/>
            </p:nvSpPr>
            <p:spPr bwMode="auto">
              <a:xfrm>
                <a:off x="1806488" y="2772738"/>
                <a:ext cx="50719" cy="54946"/>
              </a:xfrm>
              <a:custGeom>
                <a:avLst/>
                <a:gdLst>
                  <a:gd name="T0" fmla="*/ 4 w 24"/>
                  <a:gd name="T1" fmla="*/ 4 h 26"/>
                  <a:gd name="T2" fmla="*/ 10 w 24"/>
                  <a:gd name="T3" fmla="*/ 8 h 26"/>
                  <a:gd name="T4" fmla="*/ 20 w 24"/>
                  <a:gd name="T5" fmla="*/ 10 h 26"/>
                  <a:gd name="T6" fmla="*/ 18 w 24"/>
                  <a:gd name="T7" fmla="*/ 18 h 26"/>
                  <a:gd name="T8" fmla="*/ 10 w 24"/>
                  <a:gd name="T9" fmla="*/ 22 h 26"/>
                  <a:gd name="T10" fmla="*/ 4 w 24"/>
                  <a:gd name="T11" fmla="*/ 14 h 26"/>
                  <a:gd name="T12" fmla="*/ 4 w 24"/>
                  <a:gd name="T13" fmla="*/ 4 h 26"/>
                  <a:gd name="T14" fmla="*/ 4 w 24"/>
                  <a:gd name="T15" fmla="*/ 0 h 26"/>
                  <a:gd name="T16" fmla="*/ 4 w 24"/>
                  <a:gd name="T17" fmla="*/ 0 h 26"/>
                  <a:gd name="T18" fmla="*/ 2 w 24"/>
                  <a:gd name="T19" fmla="*/ 0 h 26"/>
                  <a:gd name="T20" fmla="*/ 2 w 24"/>
                  <a:gd name="T21" fmla="*/ 0 h 26"/>
                  <a:gd name="T22" fmla="*/ 0 w 24"/>
                  <a:gd name="T23" fmla="*/ 4 h 26"/>
                  <a:gd name="T24" fmla="*/ 0 w 24"/>
                  <a:gd name="T25" fmla="*/ 14 h 26"/>
                  <a:gd name="T26" fmla="*/ 0 w 24"/>
                  <a:gd name="T27" fmla="*/ 14 h 26"/>
                  <a:gd name="T28" fmla="*/ 0 w 24"/>
                  <a:gd name="T29" fmla="*/ 18 h 26"/>
                  <a:gd name="T30" fmla="*/ 8 w 24"/>
                  <a:gd name="T31" fmla="*/ 24 h 26"/>
                  <a:gd name="T32" fmla="*/ 8 w 24"/>
                  <a:gd name="T33" fmla="*/ 24 h 26"/>
                  <a:gd name="T34" fmla="*/ 10 w 24"/>
                  <a:gd name="T35" fmla="*/ 26 h 26"/>
                  <a:gd name="T36" fmla="*/ 10 w 24"/>
                  <a:gd name="T37" fmla="*/ 26 h 26"/>
                  <a:gd name="T38" fmla="*/ 12 w 24"/>
                  <a:gd name="T39" fmla="*/ 24 h 26"/>
                  <a:gd name="T40" fmla="*/ 20 w 24"/>
                  <a:gd name="T41" fmla="*/ 22 h 26"/>
                  <a:gd name="T42" fmla="*/ 20 w 24"/>
                  <a:gd name="T43" fmla="*/ 22 h 26"/>
                  <a:gd name="T44" fmla="*/ 22 w 24"/>
                  <a:gd name="T45" fmla="*/ 18 h 26"/>
                  <a:gd name="T46" fmla="*/ 24 w 24"/>
                  <a:gd name="T47" fmla="*/ 10 h 26"/>
                  <a:gd name="T48" fmla="*/ 24 w 24"/>
                  <a:gd name="T49" fmla="*/ 10 h 26"/>
                  <a:gd name="T50" fmla="*/ 24 w 24"/>
                  <a:gd name="T51" fmla="*/ 8 h 26"/>
                  <a:gd name="T52" fmla="*/ 24 w 24"/>
                  <a:gd name="T53" fmla="*/ 8 h 26"/>
                  <a:gd name="T54" fmla="*/ 22 w 24"/>
                  <a:gd name="T55" fmla="*/ 6 h 26"/>
                  <a:gd name="T56" fmla="*/ 12 w 24"/>
                  <a:gd name="T57" fmla="*/ 4 h 26"/>
                  <a:gd name="T58" fmla="*/ 6 w 24"/>
                  <a:gd name="T59" fmla="*/ 0 h 26"/>
                  <a:gd name="T60" fmla="*/ 6 w 24"/>
                  <a:gd name="T61" fmla="*/ 0 h 26"/>
                  <a:gd name="T62" fmla="*/ 4 w 24"/>
                  <a:gd name="T63" fmla="*/ 0 h 26"/>
                  <a:gd name="T64" fmla="*/ 4 w 24"/>
                  <a:gd name="T6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 h="26">
                    <a:moveTo>
                      <a:pt x="4" y="4"/>
                    </a:moveTo>
                    <a:lnTo>
                      <a:pt x="10" y="8"/>
                    </a:lnTo>
                    <a:lnTo>
                      <a:pt x="20" y="10"/>
                    </a:lnTo>
                    <a:lnTo>
                      <a:pt x="18" y="18"/>
                    </a:lnTo>
                    <a:lnTo>
                      <a:pt x="10" y="22"/>
                    </a:lnTo>
                    <a:lnTo>
                      <a:pt x="4" y="14"/>
                    </a:lnTo>
                    <a:lnTo>
                      <a:pt x="4" y="4"/>
                    </a:lnTo>
                    <a:close/>
                    <a:moveTo>
                      <a:pt x="4" y="0"/>
                    </a:moveTo>
                    <a:lnTo>
                      <a:pt x="4" y="0"/>
                    </a:lnTo>
                    <a:lnTo>
                      <a:pt x="2" y="0"/>
                    </a:lnTo>
                    <a:lnTo>
                      <a:pt x="2" y="0"/>
                    </a:lnTo>
                    <a:lnTo>
                      <a:pt x="0" y="4"/>
                    </a:lnTo>
                    <a:lnTo>
                      <a:pt x="0" y="14"/>
                    </a:lnTo>
                    <a:lnTo>
                      <a:pt x="0" y="14"/>
                    </a:lnTo>
                    <a:lnTo>
                      <a:pt x="0" y="18"/>
                    </a:lnTo>
                    <a:lnTo>
                      <a:pt x="8" y="24"/>
                    </a:lnTo>
                    <a:lnTo>
                      <a:pt x="8" y="24"/>
                    </a:lnTo>
                    <a:lnTo>
                      <a:pt x="10" y="26"/>
                    </a:lnTo>
                    <a:lnTo>
                      <a:pt x="10" y="26"/>
                    </a:lnTo>
                    <a:lnTo>
                      <a:pt x="12" y="24"/>
                    </a:lnTo>
                    <a:lnTo>
                      <a:pt x="20" y="22"/>
                    </a:lnTo>
                    <a:lnTo>
                      <a:pt x="20" y="22"/>
                    </a:lnTo>
                    <a:lnTo>
                      <a:pt x="22" y="18"/>
                    </a:lnTo>
                    <a:lnTo>
                      <a:pt x="24" y="10"/>
                    </a:lnTo>
                    <a:lnTo>
                      <a:pt x="24" y="10"/>
                    </a:lnTo>
                    <a:lnTo>
                      <a:pt x="24" y="8"/>
                    </a:lnTo>
                    <a:lnTo>
                      <a:pt x="24" y="8"/>
                    </a:lnTo>
                    <a:lnTo>
                      <a:pt x="22" y="6"/>
                    </a:lnTo>
                    <a:lnTo>
                      <a:pt x="12" y="4"/>
                    </a:lnTo>
                    <a:lnTo>
                      <a:pt x="6" y="0"/>
                    </a:lnTo>
                    <a:lnTo>
                      <a:pt x="6"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5" name="Freeform 184">
                <a:extLst>
                  <a:ext uri="{FF2B5EF4-FFF2-40B4-BE49-F238E27FC236}">
                    <a16:creationId xmlns:a16="http://schemas.microsoft.com/office/drawing/2014/main" id="{114CE871-FA54-9CDA-EF21-E2261DD855E2}"/>
                  </a:ext>
                </a:extLst>
              </p:cNvPr>
              <p:cNvSpPr>
                <a:spLocks/>
              </p:cNvSpPr>
              <p:nvPr/>
            </p:nvSpPr>
            <p:spPr bwMode="auto">
              <a:xfrm>
                <a:off x="1814941" y="2781191"/>
                <a:ext cx="33813" cy="38039"/>
              </a:xfrm>
              <a:custGeom>
                <a:avLst/>
                <a:gdLst>
                  <a:gd name="T0" fmla="*/ 0 w 16"/>
                  <a:gd name="T1" fmla="*/ 0 h 18"/>
                  <a:gd name="T2" fmla="*/ 6 w 16"/>
                  <a:gd name="T3" fmla="*/ 4 h 18"/>
                  <a:gd name="T4" fmla="*/ 16 w 16"/>
                  <a:gd name="T5" fmla="*/ 6 h 18"/>
                  <a:gd name="T6" fmla="*/ 14 w 16"/>
                  <a:gd name="T7" fmla="*/ 14 h 18"/>
                  <a:gd name="T8" fmla="*/ 6 w 16"/>
                  <a:gd name="T9" fmla="*/ 18 h 18"/>
                  <a:gd name="T10" fmla="*/ 0 w 16"/>
                  <a:gd name="T11" fmla="*/ 10 h 18"/>
                  <a:gd name="T12" fmla="*/ 0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0" y="0"/>
                    </a:moveTo>
                    <a:lnTo>
                      <a:pt x="6" y="4"/>
                    </a:lnTo>
                    <a:lnTo>
                      <a:pt x="16" y="6"/>
                    </a:lnTo>
                    <a:lnTo>
                      <a:pt x="14" y="14"/>
                    </a:lnTo>
                    <a:lnTo>
                      <a:pt x="6" y="18"/>
                    </a:lnTo>
                    <a:lnTo>
                      <a:pt x="0" y="10"/>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6" name="Freeform 185">
                <a:extLst>
                  <a:ext uri="{FF2B5EF4-FFF2-40B4-BE49-F238E27FC236}">
                    <a16:creationId xmlns:a16="http://schemas.microsoft.com/office/drawing/2014/main" id="{AB3ED91B-7AD7-2E3E-123C-5F54BE5BCBDD}"/>
                  </a:ext>
                </a:extLst>
              </p:cNvPr>
              <p:cNvSpPr>
                <a:spLocks/>
              </p:cNvSpPr>
              <p:nvPr/>
            </p:nvSpPr>
            <p:spPr bwMode="auto">
              <a:xfrm>
                <a:off x="1806488" y="2772738"/>
                <a:ext cx="50719" cy="54946"/>
              </a:xfrm>
              <a:custGeom>
                <a:avLst/>
                <a:gdLst>
                  <a:gd name="T0" fmla="*/ 4 w 24"/>
                  <a:gd name="T1" fmla="*/ 0 h 26"/>
                  <a:gd name="T2" fmla="*/ 4 w 24"/>
                  <a:gd name="T3" fmla="*/ 0 h 26"/>
                  <a:gd name="T4" fmla="*/ 2 w 24"/>
                  <a:gd name="T5" fmla="*/ 0 h 26"/>
                  <a:gd name="T6" fmla="*/ 2 w 24"/>
                  <a:gd name="T7" fmla="*/ 0 h 26"/>
                  <a:gd name="T8" fmla="*/ 0 w 24"/>
                  <a:gd name="T9" fmla="*/ 4 h 26"/>
                  <a:gd name="T10" fmla="*/ 0 w 24"/>
                  <a:gd name="T11" fmla="*/ 14 h 26"/>
                  <a:gd name="T12" fmla="*/ 0 w 24"/>
                  <a:gd name="T13" fmla="*/ 14 h 26"/>
                  <a:gd name="T14" fmla="*/ 0 w 24"/>
                  <a:gd name="T15" fmla="*/ 18 h 26"/>
                  <a:gd name="T16" fmla="*/ 8 w 24"/>
                  <a:gd name="T17" fmla="*/ 24 h 26"/>
                  <a:gd name="T18" fmla="*/ 8 w 24"/>
                  <a:gd name="T19" fmla="*/ 24 h 26"/>
                  <a:gd name="T20" fmla="*/ 10 w 24"/>
                  <a:gd name="T21" fmla="*/ 26 h 26"/>
                  <a:gd name="T22" fmla="*/ 10 w 24"/>
                  <a:gd name="T23" fmla="*/ 26 h 26"/>
                  <a:gd name="T24" fmla="*/ 12 w 24"/>
                  <a:gd name="T25" fmla="*/ 24 h 26"/>
                  <a:gd name="T26" fmla="*/ 20 w 24"/>
                  <a:gd name="T27" fmla="*/ 22 h 26"/>
                  <a:gd name="T28" fmla="*/ 20 w 24"/>
                  <a:gd name="T29" fmla="*/ 22 h 26"/>
                  <a:gd name="T30" fmla="*/ 22 w 24"/>
                  <a:gd name="T31" fmla="*/ 18 h 26"/>
                  <a:gd name="T32" fmla="*/ 24 w 24"/>
                  <a:gd name="T33" fmla="*/ 10 h 26"/>
                  <a:gd name="T34" fmla="*/ 24 w 24"/>
                  <a:gd name="T35" fmla="*/ 10 h 26"/>
                  <a:gd name="T36" fmla="*/ 24 w 24"/>
                  <a:gd name="T37" fmla="*/ 8 h 26"/>
                  <a:gd name="T38" fmla="*/ 24 w 24"/>
                  <a:gd name="T39" fmla="*/ 8 h 26"/>
                  <a:gd name="T40" fmla="*/ 22 w 24"/>
                  <a:gd name="T41" fmla="*/ 6 h 26"/>
                  <a:gd name="T42" fmla="*/ 12 w 24"/>
                  <a:gd name="T43" fmla="*/ 4 h 26"/>
                  <a:gd name="T44" fmla="*/ 6 w 24"/>
                  <a:gd name="T45" fmla="*/ 0 h 26"/>
                  <a:gd name="T46" fmla="*/ 6 w 24"/>
                  <a:gd name="T47" fmla="*/ 0 h 26"/>
                  <a:gd name="T48" fmla="*/ 4 w 24"/>
                  <a:gd name="T49" fmla="*/ 0 h 26"/>
                  <a:gd name="T50" fmla="*/ 4 w 24"/>
                  <a:gd name="T5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6">
                    <a:moveTo>
                      <a:pt x="4" y="0"/>
                    </a:moveTo>
                    <a:lnTo>
                      <a:pt x="4" y="0"/>
                    </a:lnTo>
                    <a:lnTo>
                      <a:pt x="2" y="0"/>
                    </a:lnTo>
                    <a:lnTo>
                      <a:pt x="2" y="0"/>
                    </a:lnTo>
                    <a:lnTo>
                      <a:pt x="0" y="4"/>
                    </a:lnTo>
                    <a:lnTo>
                      <a:pt x="0" y="14"/>
                    </a:lnTo>
                    <a:lnTo>
                      <a:pt x="0" y="14"/>
                    </a:lnTo>
                    <a:lnTo>
                      <a:pt x="0" y="18"/>
                    </a:lnTo>
                    <a:lnTo>
                      <a:pt x="8" y="24"/>
                    </a:lnTo>
                    <a:lnTo>
                      <a:pt x="8" y="24"/>
                    </a:lnTo>
                    <a:lnTo>
                      <a:pt x="10" y="26"/>
                    </a:lnTo>
                    <a:lnTo>
                      <a:pt x="10" y="26"/>
                    </a:lnTo>
                    <a:lnTo>
                      <a:pt x="12" y="24"/>
                    </a:lnTo>
                    <a:lnTo>
                      <a:pt x="20" y="22"/>
                    </a:lnTo>
                    <a:lnTo>
                      <a:pt x="20" y="22"/>
                    </a:lnTo>
                    <a:lnTo>
                      <a:pt x="22" y="18"/>
                    </a:lnTo>
                    <a:lnTo>
                      <a:pt x="24" y="10"/>
                    </a:lnTo>
                    <a:lnTo>
                      <a:pt x="24" y="10"/>
                    </a:lnTo>
                    <a:lnTo>
                      <a:pt x="24" y="8"/>
                    </a:lnTo>
                    <a:lnTo>
                      <a:pt x="24" y="8"/>
                    </a:lnTo>
                    <a:lnTo>
                      <a:pt x="22" y="6"/>
                    </a:lnTo>
                    <a:lnTo>
                      <a:pt x="12" y="4"/>
                    </a:lnTo>
                    <a:lnTo>
                      <a:pt x="6" y="0"/>
                    </a:lnTo>
                    <a:lnTo>
                      <a:pt x="6"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7" name="Freeform 186">
                <a:extLst>
                  <a:ext uri="{FF2B5EF4-FFF2-40B4-BE49-F238E27FC236}">
                    <a16:creationId xmlns:a16="http://schemas.microsoft.com/office/drawing/2014/main" id="{81045952-D196-87A1-252C-BFAC93AE2ADF}"/>
                  </a:ext>
                </a:extLst>
              </p:cNvPr>
              <p:cNvSpPr>
                <a:spLocks/>
              </p:cNvSpPr>
              <p:nvPr/>
            </p:nvSpPr>
            <p:spPr bwMode="auto">
              <a:xfrm>
                <a:off x="1726183" y="2683980"/>
                <a:ext cx="33813" cy="67625"/>
              </a:xfrm>
              <a:custGeom>
                <a:avLst/>
                <a:gdLst>
                  <a:gd name="T0" fmla="*/ 10 w 16"/>
                  <a:gd name="T1" fmla="*/ 32 h 32"/>
                  <a:gd name="T2" fmla="*/ 10 w 16"/>
                  <a:gd name="T3" fmla="*/ 32 h 32"/>
                  <a:gd name="T4" fmla="*/ 8 w 16"/>
                  <a:gd name="T5" fmla="*/ 30 h 32"/>
                  <a:gd name="T6" fmla="*/ 4 w 16"/>
                  <a:gd name="T7" fmla="*/ 22 h 32"/>
                  <a:gd name="T8" fmla="*/ 4 w 16"/>
                  <a:gd name="T9" fmla="*/ 22 h 32"/>
                  <a:gd name="T10" fmla="*/ 4 w 16"/>
                  <a:gd name="T11" fmla="*/ 22 h 32"/>
                  <a:gd name="T12" fmla="*/ 4 w 16"/>
                  <a:gd name="T13" fmla="*/ 16 h 32"/>
                  <a:gd name="T14" fmla="*/ 0 w 16"/>
                  <a:gd name="T15" fmla="*/ 10 h 32"/>
                  <a:gd name="T16" fmla="*/ 0 w 16"/>
                  <a:gd name="T17" fmla="*/ 2 h 32"/>
                  <a:gd name="T18" fmla="*/ 0 w 16"/>
                  <a:gd name="T19" fmla="*/ 2 h 32"/>
                  <a:gd name="T20" fmla="*/ 2 w 16"/>
                  <a:gd name="T21" fmla="*/ 0 h 32"/>
                  <a:gd name="T22" fmla="*/ 2 w 16"/>
                  <a:gd name="T23" fmla="*/ 0 h 32"/>
                  <a:gd name="T24" fmla="*/ 2 w 16"/>
                  <a:gd name="T25" fmla="*/ 0 h 32"/>
                  <a:gd name="T26" fmla="*/ 2 w 16"/>
                  <a:gd name="T27" fmla="*/ 0 h 32"/>
                  <a:gd name="T28" fmla="*/ 4 w 16"/>
                  <a:gd name="T29" fmla="*/ 0 h 32"/>
                  <a:gd name="T30" fmla="*/ 10 w 16"/>
                  <a:gd name="T31" fmla="*/ 4 h 32"/>
                  <a:gd name="T32" fmla="*/ 10 w 16"/>
                  <a:gd name="T33" fmla="*/ 4 h 32"/>
                  <a:gd name="T34" fmla="*/ 12 w 16"/>
                  <a:gd name="T35" fmla="*/ 4 h 32"/>
                  <a:gd name="T36" fmla="*/ 16 w 16"/>
                  <a:gd name="T37" fmla="*/ 16 h 32"/>
                  <a:gd name="T38" fmla="*/ 16 w 16"/>
                  <a:gd name="T39" fmla="*/ 16 h 32"/>
                  <a:gd name="T40" fmla="*/ 16 w 16"/>
                  <a:gd name="T41" fmla="*/ 16 h 32"/>
                  <a:gd name="T42" fmla="*/ 14 w 16"/>
                  <a:gd name="T43" fmla="*/ 24 h 32"/>
                  <a:gd name="T44" fmla="*/ 12 w 16"/>
                  <a:gd name="T45" fmla="*/ 30 h 32"/>
                  <a:gd name="T46" fmla="*/ 12 w 16"/>
                  <a:gd name="T47" fmla="*/ 30 h 32"/>
                  <a:gd name="T48" fmla="*/ 10 w 16"/>
                  <a:gd name="T49" fmla="*/ 32 h 32"/>
                  <a:gd name="T50" fmla="*/ 10 w 16"/>
                  <a:gd name="T51" fmla="*/ 32 h 32"/>
                  <a:gd name="T52" fmla="*/ 10 w 16"/>
                  <a:gd name="T53" fmla="*/ 32 h 32"/>
                  <a:gd name="T54" fmla="*/ 10 w 16"/>
                  <a:gd name="T5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 h="32">
                    <a:moveTo>
                      <a:pt x="10" y="32"/>
                    </a:moveTo>
                    <a:lnTo>
                      <a:pt x="10" y="32"/>
                    </a:lnTo>
                    <a:lnTo>
                      <a:pt x="8" y="30"/>
                    </a:lnTo>
                    <a:lnTo>
                      <a:pt x="4" y="22"/>
                    </a:lnTo>
                    <a:lnTo>
                      <a:pt x="4" y="22"/>
                    </a:lnTo>
                    <a:lnTo>
                      <a:pt x="4" y="22"/>
                    </a:lnTo>
                    <a:lnTo>
                      <a:pt x="4" y="16"/>
                    </a:lnTo>
                    <a:lnTo>
                      <a:pt x="0" y="10"/>
                    </a:lnTo>
                    <a:lnTo>
                      <a:pt x="0" y="2"/>
                    </a:lnTo>
                    <a:lnTo>
                      <a:pt x="0" y="2"/>
                    </a:lnTo>
                    <a:lnTo>
                      <a:pt x="2" y="0"/>
                    </a:lnTo>
                    <a:lnTo>
                      <a:pt x="2" y="0"/>
                    </a:lnTo>
                    <a:lnTo>
                      <a:pt x="2" y="0"/>
                    </a:lnTo>
                    <a:lnTo>
                      <a:pt x="2" y="0"/>
                    </a:lnTo>
                    <a:lnTo>
                      <a:pt x="4" y="0"/>
                    </a:lnTo>
                    <a:lnTo>
                      <a:pt x="10" y="4"/>
                    </a:lnTo>
                    <a:lnTo>
                      <a:pt x="10" y="4"/>
                    </a:lnTo>
                    <a:lnTo>
                      <a:pt x="12" y="4"/>
                    </a:lnTo>
                    <a:lnTo>
                      <a:pt x="16" y="16"/>
                    </a:lnTo>
                    <a:lnTo>
                      <a:pt x="16" y="16"/>
                    </a:lnTo>
                    <a:lnTo>
                      <a:pt x="16" y="16"/>
                    </a:lnTo>
                    <a:lnTo>
                      <a:pt x="14" y="24"/>
                    </a:lnTo>
                    <a:lnTo>
                      <a:pt x="12" y="30"/>
                    </a:lnTo>
                    <a:lnTo>
                      <a:pt x="12" y="30"/>
                    </a:lnTo>
                    <a:lnTo>
                      <a:pt x="10" y="32"/>
                    </a:lnTo>
                    <a:lnTo>
                      <a:pt x="10" y="32"/>
                    </a:lnTo>
                    <a:lnTo>
                      <a:pt x="10" y="32"/>
                    </a:lnTo>
                    <a:lnTo>
                      <a:pt x="10"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8" name="Freeform 187">
                <a:extLst>
                  <a:ext uri="{FF2B5EF4-FFF2-40B4-BE49-F238E27FC236}">
                    <a16:creationId xmlns:a16="http://schemas.microsoft.com/office/drawing/2014/main" id="{1F63B7D4-8F56-122F-ECA3-6CF541248317}"/>
                  </a:ext>
                </a:extLst>
              </p:cNvPr>
              <p:cNvSpPr>
                <a:spLocks noEditPoints="1"/>
              </p:cNvSpPr>
              <p:nvPr/>
            </p:nvSpPr>
            <p:spPr bwMode="auto">
              <a:xfrm>
                <a:off x="1721957" y="2679753"/>
                <a:ext cx="42266" cy="76078"/>
              </a:xfrm>
              <a:custGeom>
                <a:avLst/>
                <a:gdLst>
                  <a:gd name="T0" fmla="*/ 4 w 20"/>
                  <a:gd name="T1" fmla="*/ 4 h 36"/>
                  <a:gd name="T2" fmla="*/ 12 w 20"/>
                  <a:gd name="T3" fmla="*/ 8 h 36"/>
                  <a:gd name="T4" fmla="*/ 16 w 20"/>
                  <a:gd name="T5" fmla="*/ 18 h 36"/>
                  <a:gd name="T6" fmla="*/ 14 w 20"/>
                  <a:gd name="T7" fmla="*/ 26 h 36"/>
                  <a:gd name="T8" fmla="*/ 12 w 20"/>
                  <a:gd name="T9" fmla="*/ 32 h 36"/>
                  <a:gd name="T10" fmla="*/ 8 w 20"/>
                  <a:gd name="T11" fmla="*/ 24 h 36"/>
                  <a:gd name="T12" fmla="*/ 8 w 20"/>
                  <a:gd name="T13" fmla="*/ 18 h 36"/>
                  <a:gd name="T14" fmla="*/ 4 w 20"/>
                  <a:gd name="T15" fmla="*/ 10 h 36"/>
                  <a:gd name="T16" fmla="*/ 4 w 20"/>
                  <a:gd name="T17" fmla="*/ 4 h 36"/>
                  <a:gd name="T18" fmla="*/ 4 w 20"/>
                  <a:gd name="T19" fmla="*/ 0 h 36"/>
                  <a:gd name="T20" fmla="*/ 4 w 20"/>
                  <a:gd name="T21" fmla="*/ 0 h 36"/>
                  <a:gd name="T22" fmla="*/ 2 w 20"/>
                  <a:gd name="T23" fmla="*/ 0 h 36"/>
                  <a:gd name="T24" fmla="*/ 2 w 20"/>
                  <a:gd name="T25" fmla="*/ 0 h 36"/>
                  <a:gd name="T26" fmla="*/ 0 w 20"/>
                  <a:gd name="T27" fmla="*/ 4 h 36"/>
                  <a:gd name="T28" fmla="*/ 0 w 20"/>
                  <a:gd name="T29" fmla="*/ 10 h 36"/>
                  <a:gd name="T30" fmla="*/ 0 w 20"/>
                  <a:gd name="T31" fmla="*/ 10 h 36"/>
                  <a:gd name="T32" fmla="*/ 0 w 20"/>
                  <a:gd name="T33" fmla="*/ 12 h 36"/>
                  <a:gd name="T34" fmla="*/ 4 w 20"/>
                  <a:gd name="T35" fmla="*/ 20 h 36"/>
                  <a:gd name="T36" fmla="*/ 4 w 20"/>
                  <a:gd name="T37" fmla="*/ 24 h 36"/>
                  <a:gd name="T38" fmla="*/ 4 w 20"/>
                  <a:gd name="T39" fmla="*/ 24 h 36"/>
                  <a:gd name="T40" fmla="*/ 4 w 20"/>
                  <a:gd name="T41" fmla="*/ 26 h 36"/>
                  <a:gd name="T42" fmla="*/ 8 w 20"/>
                  <a:gd name="T43" fmla="*/ 34 h 36"/>
                  <a:gd name="T44" fmla="*/ 8 w 20"/>
                  <a:gd name="T45" fmla="*/ 34 h 36"/>
                  <a:gd name="T46" fmla="*/ 12 w 20"/>
                  <a:gd name="T47" fmla="*/ 36 h 36"/>
                  <a:gd name="T48" fmla="*/ 12 w 20"/>
                  <a:gd name="T49" fmla="*/ 36 h 36"/>
                  <a:gd name="T50" fmla="*/ 12 w 20"/>
                  <a:gd name="T51" fmla="*/ 36 h 36"/>
                  <a:gd name="T52" fmla="*/ 12 w 20"/>
                  <a:gd name="T53" fmla="*/ 36 h 36"/>
                  <a:gd name="T54" fmla="*/ 14 w 20"/>
                  <a:gd name="T55" fmla="*/ 34 h 36"/>
                  <a:gd name="T56" fmla="*/ 18 w 20"/>
                  <a:gd name="T57" fmla="*/ 28 h 36"/>
                  <a:gd name="T58" fmla="*/ 18 w 20"/>
                  <a:gd name="T59" fmla="*/ 28 h 36"/>
                  <a:gd name="T60" fmla="*/ 18 w 20"/>
                  <a:gd name="T61" fmla="*/ 26 h 36"/>
                  <a:gd name="T62" fmla="*/ 20 w 20"/>
                  <a:gd name="T63" fmla="*/ 20 h 36"/>
                  <a:gd name="T64" fmla="*/ 20 w 20"/>
                  <a:gd name="T65" fmla="*/ 20 h 36"/>
                  <a:gd name="T66" fmla="*/ 20 w 20"/>
                  <a:gd name="T67" fmla="*/ 16 h 36"/>
                  <a:gd name="T68" fmla="*/ 16 w 20"/>
                  <a:gd name="T69" fmla="*/ 6 h 36"/>
                  <a:gd name="T70" fmla="*/ 16 w 20"/>
                  <a:gd name="T71" fmla="*/ 6 h 36"/>
                  <a:gd name="T72" fmla="*/ 14 w 20"/>
                  <a:gd name="T73" fmla="*/ 4 h 36"/>
                  <a:gd name="T74" fmla="*/ 6 w 20"/>
                  <a:gd name="T75" fmla="*/ 0 h 36"/>
                  <a:gd name="T76" fmla="*/ 6 w 20"/>
                  <a:gd name="T77" fmla="*/ 0 h 36"/>
                  <a:gd name="T78" fmla="*/ 4 w 20"/>
                  <a:gd name="T79" fmla="*/ 0 h 36"/>
                  <a:gd name="T80" fmla="*/ 4 w 20"/>
                  <a:gd name="T8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 h="36">
                    <a:moveTo>
                      <a:pt x="4" y="4"/>
                    </a:moveTo>
                    <a:lnTo>
                      <a:pt x="12" y="8"/>
                    </a:lnTo>
                    <a:lnTo>
                      <a:pt x="16" y="18"/>
                    </a:lnTo>
                    <a:lnTo>
                      <a:pt x="14" y="26"/>
                    </a:lnTo>
                    <a:lnTo>
                      <a:pt x="12" y="32"/>
                    </a:lnTo>
                    <a:lnTo>
                      <a:pt x="8" y="24"/>
                    </a:lnTo>
                    <a:lnTo>
                      <a:pt x="8" y="18"/>
                    </a:lnTo>
                    <a:lnTo>
                      <a:pt x="4" y="10"/>
                    </a:lnTo>
                    <a:lnTo>
                      <a:pt x="4" y="4"/>
                    </a:lnTo>
                    <a:close/>
                    <a:moveTo>
                      <a:pt x="4" y="0"/>
                    </a:moveTo>
                    <a:lnTo>
                      <a:pt x="4" y="0"/>
                    </a:lnTo>
                    <a:lnTo>
                      <a:pt x="2" y="0"/>
                    </a:lnTo>
                    <a:lnTo>
                      <a:pt x="2" y="0"/>
                    </a:lnTo>
                    <a:lnTo>
                      <a:pt x="0" y="4"/>
                    </a:lnTo>
                    <a:lnTo>
                      <a:pt x="0" y="10"/>
                    </a:lnTo>
                    <a:lnTo>
                      <a:pt x="0" y="10"/>
                    </a:lnTo>
                    <a:lnTo>
                      <a:pt x="0" y="12"/>
                    </a:lnTo>
                    <a:lnTo>
                      <a:pt x="4" y="20"/>
                    </a:lnTo>
                    <a:lnTo>
                      <a:pt x="4" y="24"/>
                    </a:lnTo>
                    <a:lnTo>
                      <a:pt x="4" y="24"/>
                    </a:lnTo>
                    <a:lnTo>
                      <a:pt x="4" y="26"/>
                    </a:lnTo>
                    <a:lnTo>
                      <a:pt x="8" y="34"/>
                    </a:lnTo>
                    <a:lnTo>
                      <a:pt x="8" y="34"/>
                    </a:lnTo>
                    <a:lnTo>
                      <a:pt x="12" y="36"/>
                    </a:lnTo>
                    <a:lnTo>
                      <a:pt x="12" y="36"/>
                    </a:lnTo>
                    <a:lnTo>
                      <a:pt x="12" y="36"/>
                    </a:lnTo>
                    <a:lnTo>
                      <a:pt x="12" y="36"/>
                    </a:lnTo>
                    <a:lnTo>
                      <a:pt x="14" y="34"/>
                    </a:lnTo>
                    <a:lnTo>
                      <a:pt x="18" y="28"/>
                    </a:lnTo>
                    <a:lnTo>
                      <a:pt x="18" y="28"/>
                    </a:lnTo>
                    <a:lnTo>
                      <a:pt x="18" y="26"/>
                    </a:lnTo>
                    <a:lnTo>
                      <a:pt x="20" y="20"/>
                    </a:lnTo>
                    <a:lnTo>
                      <a:pt x="20" y="20"/>
                    </a:lnTo>
                    <a:lnTo>
                      <a:pt x="20" y="16"/>
                    </a:lnTo>
                    <a:lnTo>
                      <a:pt x="16" y="6"/>
                    </a:lnTo>
                    <a:lnTo>
                      <a:pt x="16" y="6"/>
                    </a:lnTo>
                    <a:lnTo>
                      <a:pt x="14" y="4"/>
                    </a:lnTo>
                    <a:lnTo>
                      <a:pt x="6" y="0"/>
                    </a:lnTo>
                    <a:lnTo>
                      <a:pt x="6"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9" name="Freeform 188">
                <a:extLst>
                  <a:ext uri="{FF2B5EF4-FFF2-40B4-BE49-F238E27FC236}">
                    <a16:creationId xmlns:a16="http://schemas.microsoft.com/office/drawing/2014/main" id="{D3A986D0-A6D7-C9B3-73AA-3C29AEA122E9}"/>
                  </a:ext>
                </a:extLst>
              </p:cNvPr>
              <p:cNvSpPr>
                <a:spLocks/>
              </p:cNvSpPr>
              <p:nvPr/>
            </p:nvSpPr>
            <p:spPr bwMode="auto">
              <a:xfrm>
                <a:off x="1730410" y="2688207"/>
                <a:ext cx="25359" cy="59172"/>
              </a:xfrm>
              <a:custGeom>
                <a:avLst/>
                <a:gdLst>
                  <a:gd name="T0" fmla="*/ 0 w 12"/>
                  <a:gd name="T1" fmla="*/ 0 h 28"/>
                  <a:gd name="T2" fmla="*/ 8 w 12"/>
                  <a:gd name="T3" fmla="*/ 4 h 28"/>
                  <a:gd name="T4" fmla="*/ 12 w 12"/>
                  <a:gd name="T5" fmla="*/ 14 h 28"/>
                  <a:gd name="T6" fmla="*/ 10 w 12"/>
                  <a:gd name="T7" fmla="*/ 22 h 28"/>
                  <a:gd name="T8" fmla="*/ 8 w 12"/>
                  <a:gd name="T9" fmla="*/ 28 h 28"/>
                  <a:gd name="T10" fmla="*/ 4 w 12"/>
                  <a:gd name="T11" fmla="*/ 20 h 28"/>
                  <a:gd name="T12" fmla="*/ 4 w 12"/>
                  <a:gd name="T13" fmla="*/ 14 h 28"/>
                  <a:gd name="T14" fmla="*/ 0 w 12"/>
                  <a:gd name="T15" fmla="*/ 6 h 28"/>
                  <a:gd name="T16" fmla="*/ 0 w 12"/>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8">
                    <a:moveTo>
                      <a:pt x="0" y="0"/>
                    </a:moveTo>
                    <a:lnTo>
                      <a:pt x="8" y="4"/>
                    </a:lnTo>
                    <a:lnTo>
                      <a:pt x="12" y="14"/>
                    </a:lnTo>
                    <a:lnTo>
                      <a:pt x="10" y="22"/>
                    </a:lnTo>
                    <a:lnTo>
                      <a:pt x="8" y="28"/>
                    </a:lnTo>
                    <a:lnTo>
                      <a:pt x="4" y="20"/>
                    </a:lnTo>
                    <a:lnTo>
                      <a:pt x="4" y="14"/>
                    </a:lnTo>
                    <a:lnTo>
                      <a:pt x="0" y="6"/>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0" name="Freeform 189">
                <a:extLst>
                  <a:ext uri="{FF2B5EF4-FFF2-40B4-BE49-F238E27FC236}">
                    <a16:creationId xmlns:a16="http://schemas.microsoft.com/office/drawing/2014/main" id="{21C57151-42EC-5274-CBC7-6B940AF1AD0C}"/>
                  </a:ext>
                </a:extLst>
              </p:cNvPr>
              <p:cNvSpPr>
                <a:spLocks/>
              </p:cNvSpPr>
              <p:nvPr/>
            </p:nvSpPr>
            <p:spPr bwMode="auto">
              <a:xfrm>
                <a:off x="1721957" y="2679753"/>
                <a:ext cx="42266" cy="76078"/>
              </a:xfrm>
              <a:custGeom>
                <a:avLst/>
                <a:gdLst>
                  <a:gd name="T0" fmla="*/ 4 w 20"/>
                  <a:gd name="T1" fmla="*/ 0 h 36"/>
                  <a:gd name="T2" fmla="*/ 4 w 20"/>
                  <a:gd name="T3" fmla="*/ 0 h 36"/>
                  <a:gd name="T4" fmla="*/ 2 w 20"/>
                  <a:gd name="T5" fmla="*/ 0 h 36"/>
                  <a:gd name="T6" fmla="*/ 2 w 20"/>
                  <a:gd name="T7" fmla="*/ 0 h 36"/>
                  <a:gd name="T8" fmla="*/ 0 w 20"/>
                  <a:gd name="T9" fmla="*/ 4 h 36"/>
                  <a:gd name="T10" fmla="*/ 0 w 20"/>
                  <a:gd name="T11" fmla="*/ 10 h 36"/>
                  <a:gd name="T12" fmla="*/ 0 w 20"/>
                  <a:gd name="T13" fmla="*/ 10 h 36"/>
                  <a:gd name="T14" fmla="*/ 0 w 20"/>
                  <a:gd name="T15" fmla="*/ 12 h 36"/>
                  <a:gd name="T16" fmla="*/ 4 w 20"/>
                  <a:gd name="T17" fmla="*/ 20 h 36"/>
                  <a:gd name="T18" fmla="*/ 4 w 20"/>
                  <a:gd name="T19" fmla="*/ 24 h 36"/>
                  <a:gd name="T20" fmla="*/ 4 w 20"/>
                  <a:gd name="T21" fmla="*/ 24 h 36"/>
                  <a:gd name="T22" fmla="*/ 4 w 20"/>
                  <a:gd name="T23" fmla="*/ 26 h 36"/>
                  <a:gd name="T24" fmla="*/ 8 w 20"/>
                  <a:gd name="T25" fmla="*/ 34 h 36"/>
                  <a:gd name="T26" fmla="*/ 8 w 20"/>
                  <a:gd name="T27" fmla="*/ 34 h 36"/>
                  <a:gd name="T28" fmla="*/ 12 w 20"/>
                  <a:gd name="T29" fmla="*/ 36 h 36"/>
                  <a:gd name="T30" fmla="*/ 12 w 20"/>
                  <a:gd name="T31" fmla="*/ 36 h 36"/>
                  <a:gd name="T32" fmla="*/ 12 w 20"/>
                  <a:gd name="T33" fmla="*/ 36 h 36"/>
                  <a:gd name="T34" fmla="*/ 12 w 20"/>
                  <a:gd name="T35" fmla="*/ 36 h 36"/>
                  <a:gd name="T36" fmla="*/ 14 w 20"/>
                  <a:gd name="T37" fmla="*/ 34 h 36"/>
                  <a:gd name="T38" fmla="*/ 18 w 20"/>
                  <a:gd name="T39" fmla="*/ 28 h 36"/>
                  <a:gd name="T40" fmla="*/ 18 w 20"/>
                  <a:gd name="T41" fmla="*/ 28 h 36"/>
                  <a:gd name="T42" fmla="*/ 18 w 20"/>
                  <a:gd name="T43" fmla="*/ 26 h 36"/>
                  <a:gd name="T44" fmla="*/ 20 w 20"/>
                  <a:gd name="T45" fmla="*/ 20 h 36"/>
                  <a:gd name="T46" fmla="*/ 20 w 20"/>
                  <a:gd name="T47" fmla="*/ 20 h 36"/>
                  <a:gd name="T48" fmla="*/ 20 w 20"/>
                  <a:gd name="T49" fmla="*/ 16 h 36"/>
                  <a:gd name="T50" fmla="*/ 16 w 20"/>
                  <a:gd name="T51" fmla="*/ 6 h 36"/>
                  <a:gd name="T52" fmla="*/ 16 w 20"/>
                  <a:gd name="T53" fmla="*/ 6 h 36"/>
                  <a:gd name="T54" fmla="*/ 14 w 20"/>
                  <a:gd name="T55" fmla="*/ 4 h 36"/>
                  <a:gd name="T56" fmla="*/ 6 w 20"/>
                  <a:gd name="T57" fmla="*/ 0 h 36"/>
                  <a:gd name="T58" fmla="*/ 6 w 20"/>
                  <a:gd name="T59" fmla="*/ 0 h 36"/>
                  <a:gd name="T60" fmla="*/ 4 w 20"/>
                  <a:gd name="T61" fmla="*/ 0 h 36"/>
                  <a:gd name="T62" fmla="*/ 4 w 20"/>
                  <a:gd name="T6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 h="36">
                    <a:moveTo>
                      <a:pt x="4" y="0"/>
                    </a:moveTo>
                    <a:lnTo>
                      <a:pt x="4" y="0"/>
                    </a:lnTo>
                    <a:lnTo>
                      <a:pt x="2" y="0"/>
                    </a:lnTo>
                    <a:lnTo>
                      <a:pt x="2" y="0"/>
                    </a:lnTo>
                    <a:lnTo>
                      <a:pt x="0" y="4"/>
                    </a:lnTo>
                    <a:lnTo>
                      <a:pt x="0" y="10"/>
                    </a:lnTo>
                    <a:lnTo>
                      <a:pt x="0" y="10"/>
                    </a:lnTo>
                    <a:lnTo>
                      <a:pt x="0" y="12"/>
                    </a:lnTo>
                    <a:lnTo>
                      <a:pt x="4" y="20"/>
                    </a:lnTo>
                    <a:lnTo>
                      <a:pt x="4" y="24"/>
                    </a:lnTo>
                    <a:lnTo>
                      <a:pt x="4" y="24"/>
                    </a:lnTo>
                    <a:lnTo>
                      <a:pt x="4" y="26"/>
                    </a:lnTo>
                    <a:lnTo>
                      <a:pt x="8" y="34"/>
                    </a:lnTo>
                    <a:lnTo>
                      <a:pt x="8" y="34"/>
                    </a:lnTo>
                    <a:lnTo>
                      <a:pt x="12" y="36"/>
                    </a:lnTo>
                    <a:lnTo>
                      <a:pt x="12" y="36"/>
                    </a:lnTo>
                    <a:lnTo>
                      <a:pt x="12" y="36"/>
                    </a:lnTo>
                    <a:lnTo>
                      <a:pt x="12" y="36"/>
                    </a:lnTo>
                    <a:lnTo>
                      <a:pt x="14" y="34"/>
                    </a:lnTo>
                    <a:lnTo>
                      <a:pt x="18" y="28"/>
                    </a:lnTo>
                    <a:lnTo>
                      <a:pt x="18" y="28"/>
                    </a:lnTo>
                    <a:lnTo>
                      <a:pt x="18" y="26"/>
                    </a:lnTo>
                    <a:lnTo>
                      <a:pt x="20" y="20"/>
                    </a:lnTo>
                    <a:lnTo>
                      <a:pt x="20" y="20"/>
                    </a:lnTo>
                    <a:lnTo>
                      <a:pt x="20" y="16"/>
                    </a:lnTo>
                    <a:lnTo>
                      <a:pt x="16" y="6"/>
                    </a:lnTo>
                    <a:lnTo>
                      <a:pt x="16" y="6"/>
                    </a:lnTo>
                    <a:lnTo>
                      <a:pt x="14" y="4"/>
                    </a:lnTo>
                    <a:lnTo>
                      <a:pt x="6" y="0"/>
                    </a:lnTo>
                    <a:lnTo>
                      <a:pt x="6"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1" name="Freeform 190">
                <a:extLst>
                  <a:ext uri="{FF2B5EF4-FFF2-40B4-BE49-F238E27FC236}">
                    <a16:creationId xmlns:a16="http://schemas.microsoft.com/office/drawing/2014/main" id="{7199D812-5132-414C-1731-991D9AB6A881}"/>
                  </a:ext>
                </a:extLst>
              </p:cNvPr>
              <p:cNvSpPr>
                <a:spLocks/>
              </p:cNvSpPr>
              <p:nvPr/>
            </p:nvSpPr>
            <p:spPr bwMode="auto">
              <a:xfrm>
                <a:off x="1810715" y="2776965"/>
                <a:ext cx="42266" cy="46492"/>
              </a:xfrm>
              <a:custGeom>
                <a:avLst/>
                <a:gdLst>
                  <a:gd name="T0" fmla="*/ 8 w 20"/>
                  <a:gd name="T1" fmla="*/ 22 h 22"/>
                  <a:gd name="T2" fmla="*/ 8 w 20"/>
                  <a:gd name="T3" fmla="*/ 22 h 22"/>
                  <a:gd name="T4" fmla="*/ 8 w 20"/>
                  <a:gd name="T5" fmla="*/ 20 h 22"/>
                  <a:gd name="T6" fmla="*/ 0 w 20"/>
                  <a:gd name="T7" fmla="*/ 14 h 22"/>
                  <a:gd name="T8" fmla="*/ 0 w 20"/>
                  <a:gd name="T9" fmla="*/ 14 h 22"/>
                  <a:gd name="T10" fmla="*/ 0 w 20"/>
                  <a:gd name="T11" fmla="*/ 12 h 22"/>
                  <a:gd name="T12" fmla="*/ 0 w 20"/>
                  <a:gd name="T13" fmla="*/ 2 h 22"/>
                  <a:gd name="T14" fmla="*/ 0 w 20"/>
                  <a:gd name="T15" fmla="*/ 2 h 22"/>
                  <a:gd name="T16" fmla="*/ 0 w 20"/>
                  <a:gd name="T17" fmla="*/ 0 h 22"/>
                  <a:gd name="T18" fmla="*/ 0 w 20"/>
                  <a:gd name="T19" fmla="*/ 0 h 22"/>
                  <a:gd name="T20" fmla="*/ 2 w 20"/>
                  <a:gd name="T21" fmla="*/ 0 h 22"/>
                  <a:gd name="T22" fmla="*/ 2 w 20"/>
                  <a:gd name="T23" fmla="*/ 0 h 22"/>
                  <a:gd name="T24" fmla="*/ 2 w 20"/>
                  <a:gd name="T25" fmla="*/ 0 h 22"/>
                  <a:gd name="T26" fmla="*/ 10 w 20"/>
                  <a:gd name="T27" fmla="*/ 4 h 22"/>
                  <a:gd name="T28" fmla="*/ 18 w 20"/>
                  <a:gd name="T29" fmla="*/ 6 h 22"/>
                  <a:gd name="T30" fmla="*/ 18 w 20"/>
                  <a:gd name="T31" fmla="*/ 6 h 22"/>
                  <a:gd name="T32" fmla="*/ 20 w 20"/>
                  <a:gd name="T33" fmla="*/ 6 h 22"/>
                  <a:gd name="T34" fmla="*/ 20 w 20"/>
                  <a:gd name="T35" fmla="*/ 6 h 22"/>
                  <a:gd name="T36" fmla="*/ 20 w 20"/>
                  <a:gd name="T37" fmla="*/ 8 h 22"/>
                  <a:gd name="T38" fmla="*/ 18 w 20"/>
                  <a:gd name="T39" fmla="*/ 16 h 22"/>
                  <a:gd name="T40" fmla="*/ 18 w 20"/>
                  <a:gd name="T41" fmla="*/ 16 h 22"/>
                  <a:gd name="T42" fmla="*/ 16 w 20"/>
                  <a:gd name="T43" fmla="*/ 18 h 22"/>
                  <a:gd name="T44" fmla="*/ 10 w 20"/>
                  <a:gd name="T45" fmla="*/ 20 h 22"/>
                  <a:gd name="T46" fmla="*/ 10 w 20"/>
                  <a:gd name="T47" fmla="*/ 20 h 22"/>
                  <a:gd name="T48" fmla="*/ 8 w 20"/>
                  <a:gd name="T49" fmla="*/ 22 h 22"/>
                  <a:gd name="T50" fmla="*/ 8 w 20"/>
                  <a:gd name="T5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 h="22">
                    <a:moveTo>
                      <a:pt x="8" y="22"/>
                    </a:moveTo>
                    <a:lnTo>
                      <a:pt x="8" y="22"/>
                    </a:lnTo>
                    <a:lnTo>
                      <a:pt x="8" y="20"/>
                    </a:lnTo>
                    <a:lnTo>
                      <a:pt x="0" y="14"/>
                    </a:lnTo>
                    <a:lnTo>
                      <a:pt x="0" y="14"/>
                    </a:lnTo>
                    <a:lnTo>
                      <a:pt x="0" y="12"/>
                    </a:lnTo>
                    <a:lnTo>
                      <a:pt x="0" y="2"/>
                    </a:lnTo>
                    <a:lnTo>
                      <a:pt x="0" y="2"/>
                    </a:lnTo>
                    <a:lnTo>
                      <a:pt x="0" y="0"/>
                    </a:lnTo>
                    <a:lnTo>
                      <a:pt x="0" y="0"/>
                    </a:lnTo>
                    <a:lnTo>
                      <a:pt x="2" y="0"/>
                    </a:lnTo>
                    <a:lnTo>
                      <a:pt x="2" y="0"/>
                    </a:lnTo>
                    <a:lnTo>
                      <a:pt x="2" y="0"/>
                    </a:lnTo>
                    <a:lnTo>
                      <a:pt x="10" y="4"/>
                    </a:lnTo>
                    <a:lnTo>
                      <a:pt x="18" y="6"/>
                    </a:lnTo>
                    <a:lnTo>
                      <a:pt x="18" y="6"/>
                    </a:lnTo>
                    <a:lnTo>
                      <a:pt x="20" y="6"/>
                    </a:lnTo>
                    <a:lnTo>
                      <a:pt x="20" y="6"/>
                    </a:lnTo>
                    <a:lnTo>
                      <a:pt x="20" y="8"/>
                    </a:lnTo>
                    <a:lnTo>
                      <a:pt x="18" y="16"/>
                    </a:lnTo>
                    <a:lnTo>
                      <a:pt x="18" y="16"/>
                    </a:lnTo>
                    <a:lnTo>
                      <a:pt x="16" y="18"/>
                    </a:lnTo>
                    <a:lnTo>
                      <a:pt x="10" y="20"/>
                    </a:lnTo>
                    <a:lnTo>
                      <a:pt x="10" y="20"/>
                    </a:lnTo>
                    <a:lnTo>
                      <a:pt x="8" y="22"/>
                    </a:lnTo>
                    <a:lnTo>
                      <a:pt x="8" y="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2" name="Freeform 191">
                <a:extLst>
                  <a:ext uri="{FF2B5EF4-FFF2-40B4-BE49-F238E27FC236}">
                    <a16:creationId xmlns:a16="http://schemas.microsoft.com/office/drawing/2014/main" id="{109BDD12-CE15-848B-72BD-9B0D73F92312}"/>
                  </a:ext>
                </a:extLst>
              </p:cNvPr>
              <p:cNvSpPr>
                <a:spLocks noEditPoints="1"/>
              </p:cNvSpPr>
              <p:nvPr/>
            </p:nvSpPr>
            <p:spPr bwMode="auto">
              <a:xfrm>
                <a:off x="1806488" y="2772738"/>
                <a:ext cx="50719" cy="54946"/>
              </a:xfrm>
              <a:custGeom>
                <a:avLst/>
                <a:gdLst>
                  <a:gd name="T0" fmla="*/ 4 w 24"/>
                  <a:gd name="T1" fmla="*/ 4 h 26"/>
                  <a:gd name="T2" fmla="*/ 10 w 24"/>
                  <a:gd name="T3" fmla="*/ 8 h 26"/>
                  <a:gd name="T4" fmla="*/ 20 w 24"/>
                  <a:gd name="T5" fmla="*/ 10 h 26"/>
                  <a:gd name="T6" fmla="*/ 18 w 24"/>
                  <a:gd name="T7" fmla="*/ 18 h 26"/>
                  <a:gd name="T8" fmla="*/ 10 w 24"/>
                  <a:gd name="T9" fmla="*/ 22 h 26"/>
                  <a:gd name="T10" fmla="*/ 4 w 24"/>
                  <a:gd name="T11" fmla="*/ 14 h 26"/>
                  <a:gd name="T12" fmla="*/ 4 w 24"/>
                  <a:gd name="T13" fmla="*/ 4 h 26"/>
                  <a:gd name="T14" fmla="*/ 4 w 24"/>
                  <a:gd name="T15" fmla="*/ 0 h 26"/>
                  <a:gd name="T16" fmla="*/ 4 w 24"/>
                  <a:gd name="T17" fmla="*/ 0 h 26"/>
                  <a:gd name="T18" fmla="*/ 2 w 24"/>
                  <a:gd name="T19" fmla="*/ 0 h 26"/>
                  <a:gd name="T20" fmla="*/ 2 w 24"/>
                  <a:gd name="T21" fmla="*/ 0 h 26"/>
                  <a:gd name="T22" fmla="*/ 0 w 24"/>
                  <a:gd name="T23" fmla="*/ 4 h 26"/>
                  <a:gd name="T24" fmla="*/ 0 w 24"/>
                  <a:gd name="T25" fmla="*/ 14 h 26"/>
                  <a:gd name="T26" fmla="*/ 0 w 24"/>
                  <a:gd name="T27" fmla="*/ 14 h 26"/>
                  <a:gd name="T28" fmla="*/ 0 w 24"/>
                  <a:gd name="T29" fmla="*/ 18 h 26"/>
                  <a:gd name="T30" fmla="*/ 8 w 24"/>
                  <a:gd name="T31" fmla="*/ 24 h 26"/>
                  <a:gd name="T32" fmla="*/ 8 w 24"/>
                  <a:gd name="T33" fmla="*/ 24 h 26"/>
                  <a:gd name="T34" fmla="*/ 10 w 24"/>
                  <a:gd name="T35" fmla="*/ 26 h 26"/>
                  <a:gd name="T36" fmla="*/ 10 w 24"/>
                  <a:gd name="T37" fmla="*/ 26 h 26"/>
                  <a:gd name="T38" fmla="*/ 12 w 24"/>
                  <a:gd name="T39" fmla="*/ 24 h 26"/>
                  <a:gd name="T40" fmla="*/ 20 w 24"/>
                  <a:gd name="T41" fmla="*/ 22 h 26"/>
                  <a:gd name="T42" fmla="*/ 20 w 24"/>
                  <a:gd name="T43" fmla="*/ 22 h 26"/>
                  <a:gd name="T44" fmla="*/ 22 w 24"/>
                  <a:gd name="T45" fmla="*/ 18 h 26"/>
                  <a:gd name="T46" fmla="*/ 24 w 24"/>
                  <a:gd name="T47" fmla="*/ 10 h 26"/>
                  <a:gd name="T48" fmla="*/ 24 w 24"/>
                  <a:gd name="T49" fmla="*/ 10 h 26"/>
                  <a:gd name="T50" fmla="*/ 24 w 24"/>
                  <a:gd name="T51" fmla="*/ 8 h 26"/>
                  <a:gd name="T52" fmla="*/ 24 w 24"/>
                  <a:gd name="T53" fmla="*/ 8 h 26"/>
                  <a:gd name="T54" fmla="*/ 22 w 24"/>
                  <a:gd name="T55" fmla="*/ 6 h 26"/>
                  <a:gd name="T56" fmla="*/ 12 w 24"/>
                  <a:gd name="T57" fmla="*/ 4 h 26"/>
                  <a:gd name="T58" fmla="*/ 6 w 24"/>
                  <a:gd name="T59" fmla="*/ 0 h 26"/>
                  <a:gd name="T60" fmla="*/ 6 w 24"/>
                  <a:gd name="T61" fmla="*/ 0 h 26"/>
                  <a:gd name="T62" fmla="*/ 4 w 24"/>
                  <a:gd name="T63" fmla="*/ 0 h 26"/>
                  <a:gd name="T64" fmla="*/ 4 w 24"/>
                  <a:gd name="T6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 h="26">
                    <a:moveTo>
                      <a:pt x="4" y="4"/>
                    </a:moveTo>
                    <a:lnTo>
                      <a:pt x="10" y="8"/>
                    </a:lnTo>
                    <a:lnTo>
                      <a:pt x="20" y="10"/>
                    </a:lnTo>
                    <a:lnTo>
                      <a:pt x="18" y="18"/>
                    </a:lnTo>
                    <a:lnTo>
                      <a:pt x="10" y="22"/>
                    </a:lnTo>
                    <a:lnTo>
                      <a:pt x="4" y="14"/>
                    </a:lnTo>
                    <a:lnTo>
                      <a:pt x="4" y="4"/>
                    </a:lnTo>
                    <a:close/>
                    <a:moveTo>
                      <a:pt x="4" y="0"/>
                    </a:moveTo>
                    <a:lnTo>
                      <a:pt x="4" y="0"/>
                    </a:lnTo>
                    <a:lnTo>
                      <a:pt x="2" y="0"/>
                    </a:lnTo>
                    <a:lnTo>
                      <a:pt x="2" y="0"/>
                    </a:lnTo>
                    <a:lnTo>
                      <a:pt x="0" y="4"/>
                    </a:lnTo>
                    <a:lnTo>
                      <a:pt x="0" y="14"/>
                    </a:lnTo>
                    <a:lnTo>
                      <a:pt x="0" y="14"/>
                    </a:lnTo>
                    <a:lnTo>
                      <a:pt x="0" y="18"/>
                    </a:lnTo>
                    <a:lnTo>
                      <a:pt x="8" y="24"/>
                    </a:lnTo>
                    <a:lnTo>
                      <a:pt x="8" y="24"/>
                    </a:lnTo>
                    <a:lnTo>
                      <a:pt x="10" y="26"/>
                    </a:lnTo>
                    <a:lnTo>
                      <a:pt x="10" y="26"/>
                    </a:lnTo>
                    <a:lnTo>
                      <a:pt x="12" y="24"/>
                    </a:lnTo>
                    <a:lnTo>
                      <a:pt x="20" y="22"/>
                    </a:lnTo>
                    <a:lnTo>
                      <a:pt x="20" y="22"/>
                    </a:lnTo>
                    <a:lnTo>
                      <a:pt x="22" y="18"/>
                    </a:lnTo>
                    <a:lnTo>
                      <a:pt x="24" y="10"/>
                    </a:lnTo>
                    <a:lnTo>
                      <a:pt x="24" y="10"/>
                    </a:lnTo>
                    <a:lnTo>
                      <a:pt x="24" y="8"/>
                    </a:lnTo>
                    <a:lnTo>
                      <a:pt x="24" y="8"/>
                    </a:lnTo>
                    <a:lnTo>
                      <a:pt x="22" y="6"/>
                    </a:lnTo>
                    <a:lnTo>
                      <a:pt x="12" y="4"/>
                    </a:lnTo>
                    <a:lnTo>
                      <a:pt x="6" y="0"/>
                    </a:lnTo>
                    <a:lnTo>
                      <a:pt x="6"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3" name="Freeform 192">
                <a:extLst>
                  <a:ext uri="{FF2B5EF4-FFF2-40B4-BE49-F238E27FC236}">
                    <a16:creationId xmlns:a16="http://schemas.microsoft.com/office/drawing/2014/main" id="{2485A77A-8BD3-2598-800A-8654FF2FAA91}"/>
                  </a:ext>
                </a:extLst>
              </p:cNvPr>
              <p:cNvSpPr>
                <a:spLocks/>
              </p:cNvSpPr>
              <p:nvPr/>
            </p:nvSpPr>
            <p:spPr bwMode="auto">
              <a:xfrm>
                <a:off x="1814941" y="2781191"/>
                <a:ext cx="33813" cy="38039"/>
              </a:xfrm>
              <a:custGeom>
                <a:avLst/>
                <a:gdLst>
                  <a:gd name="T0" fmla="*/ 0 w 16"/>
                  <a:gd name="T1" fmla="*/ 0 h 18"/>
                  <a:gd name="T2" fmla="*/ 6 w 16"/>
                  <a:gd name="T3" fmla="*/ 4 h 18"/>
                  <a:gd name="T4" fmla="*/ 16 w 16"/>
                  <a:gd name="T5" fmla="*/ 6 h 18"/>
                  <a:gd name="T6" fmla="*/ 14 w 16"/>
                  <a:gd name="T7" fmla="*/ 14 h 18"/>
                  <a:gd name="T8" fmla="*/ 6 w 16"/>
                  <a:gd name="T9" fmla="*/ 18 h 18"/>
                  <a:gd name="T10" fmla="*/ 0 w 16"/>
                  <a:gd name="T11" fmla="*/ 10 h 18"/>
                  <a:gd name="T12" fmla="*/ 0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0" y="0"/>
                    </a:moveTo>
                    <a:lnTo>
                      <a:pt x="6" y="4"/>
                    </a:lnTo>
                    <a:lnTo>
                      <a:pt x="16" y="6"/>
                    </a:lnTo>
                    <a:lnTo>
                      <a:pt x="14" y="14"/>
                    </a:lnTo>
                    <a:lnTo>
                      <a:pt x="6" y="18"/>
                    </a:lnTo>
                    <a:lnTo>
                      <a:pt x="0" y="10"/>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4" name="Freeform 193">
                <a:extLst>
                  <a:ext uri="{FF2B5EF4-FFF2-40B4-BE49-F238E27FC236}">
                    <a16:creationId xmlns:a16="http://schemas.microsoft.com/office/drawing/2014/main" id="{1BBEF3C8-DDF4-A6C6-5DF2-83A00E31E495}"/>
                  </a:ext>
                </a:extLst>
              </p:cNvPr>
              <p:cNvSpPr>
                <a:spLocks/>
              </p:cNvSpPr>
              <p:nvPr/>
            </p:nvSpPr>
            <p:spPr bwMode="auto">
              <a:xfrm>
                <a:off x="1806488" y="2772738"/>
                <a:ext cx="50719" cy="54946"/>
              </a:xfrm>
              <a:custGeom>
                <a:avLst/>
                <a:gdLst>
                  <a:gd name="T0" fmla="*/ 4 w 24"/>
                  <a:gd name="T1" fmla="*/ 0 h 26"/>
                  <a:gd name="T2" fmla="*/ 4 w 24"/>
                  <a:gd name="T3" fmla="*/ 0 h 26"/>
                  <a:gd name="T4" fmla="*/ 2 w 24"/>
                  <a:gd name="T5" fmla="*/ 0 h 26"/>
                  <a:gd name="T6" fmla="*/ 2 w 24"/>
                  <a:gd name="T7" fmla="*/ 0 h 26"/>
                  <a:gd name="T8" fmla="*/ 0 w 24"/>
                  <a:gd name="T9" fmla="*/ 4 h 26"/>
                  <a:gd name="T10" fmla="*/ 0 w 24"/>
                  <a:gd name="T11" fmla="*/ 14 h 26"/>
                  <a:gd name="T12" fmla="*/ 0 w 24"/>
                  <a:gd name="T13" fmla="*/ 14 h 26"/>
                  <a:gd name="T14" fmla="*/ 0 w 24"/>
                  <a:gd name="T15" fmla="*/ 18 h 26"/>
                  <a:gd name="T16" fmla="*/ 8 w 24"/>
                  <a:gd name="T17" fmla="*/ 24 h 26"/>
                  <a:gd name="T18" fmla="*/ 8 w 24"/>
                  <a:gd name="T19" fmla="*/ 24 h 26"/>
                  <a:gd name="T20" fmla="*/ 10 w 24"/>
                  <a:gd name="T21" fmla="*/ 26 h 26"/>
                  <a:gd name="T22" fmla="*/ 10 w 24"/>
                  <a:gd name="T23" fmla="*/ 26 h 26"/>
                  <a:gd name="T24" fmla="*/ 12 w 24"/>
                  <a:gd name="T25" fmla="*/ 24 h 26"/>
                  <a:gd name="T26" fmla="*/ 20 w 24"/>
                  <a:gd name="T27" fmla="*/ 22 h 26"/>
                  <a:gd name="T28" fmla="*/ 20 w 24"/>
                  <a:gd name="T29" fmla="*/ 22 h 26"/>
                  <a:gd name="T30" fmla="*/ 22 w 24"/>
                  <a:gd name="T31" fmla="*/ 18 h 26"/>
                  <a:gd name="T32" fmla="*/ 24 w 24"/>
                  <a:gd name="T33" fmla="*/ 10 h 26"/>
                  <a:gd name="T34" fmla="*/ 24 w 24"/>
                  <a:gd name="T35" fmla="*/ 10 h 26"/>
                  <a:gd name="T36" fmla="*/ 24 w 24"/>
                  <a:gd name="T37" fmla="*/ 8 h 26"/>
                  <a:gd name="T38" fmla="*/ 24 w 24"/>
                  <a:gd name="T39" fmla="*/ 8 h 26"/>
                  <a:gd name="T40" fmla="*/ 22 w 24"/>
                  <a:gd name="T41" fmla="*/ 6 h 26"/>
                  <a:gd name="T42" fmla="*/ 12 w 24"/>
                  <a:gd name="T43" fmla="*/ 4 h 26"/>
                  <a:gd name="T44" fmla="*/ 6 w 24"/>
                  <a:gd name="T45" fmla="*/ 0 h 26"/>
                  <a:gd name="T46" fmla="*/ 6 w 24"/>
                  <a:gd name="T47" fmla="*/ 0 h 26"/>
                  <a:gd name="T48" fmla="*/ 4 w 24"/>
                  <a:gd name="T49" fmla="*/ 0 h 26"/>
                  <a:gd name="T50" fmla="*/ 4 w 24"/>
                  <a:gd name="T5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6">
                    <a:moveTo>
                      <a:pt x="4" y="0"/>
                    </a:moveTo>
                    <a:lnTo>
                      <a:pt x="4" y="0"/>
                    </a:lnTo>
                    <a:lnTo>
                      <a:pt x="2" y="0"/>
                    </a:lnTo>
                    <a:lnTo>
                      <a:pt x="2" y="0"/>
                    </a:lnTo>
                    <a:lnTo>
                      <a:pt x="0" y="4"/>
                    </a:lnTo>
                    <a:lnTo>
                      <a:pt x="0" y="14"/>
                    </a:lnTo>
                    <a:lnTo>
                      <a:pt x="0" y="14"/>
                    </a:lnTo>
                    <a:lnTo>
                      <a:pt x="0" y="18"/>
                    </a:lnTo>
                    <a:lnTo>
                      <a:pt x="8" y="24"/>
                    </a:lnTo>
                    <a:lnTo>
                      <a:pt x="8" y="24"/>
                    </a:lnTo>
                    <a:lnTo>
                      <a:pt x="10" y="26"/>
                    </a:lnTo>
                    <a:lnTo>
                      <a:pt x="10" y="26"/>
                    </a:lnTo>
                    <a:lnTo>
                      <a:pt x="12" y="24"/>
                    </a:lnTo>
                    <a:lnTo>
                      <a:pt x="20" y="22"/>
                    </a:lnTo>
                    <a:lnTo>
                      <a:pt x="20" y="22"/>
                    </a:lnTo>
                    <a:lnTo>
                      <a:pt x="22" y="18"/>
                    </a:lnTo>
                    <a:lnTo>
                      <a:pt x="24" y="10"/>
                    </a:lnTo>
                    <a:lnTo>
                      <a:pt x="24" y="10"/>
                    </a:lnTo>
                    <a:lnTo>
                      <a:pt x="24" y="8"/>
                    </a:lnTo>
                    <a:lnTo>
                      <a:pt x="24" y="8"/>
                    </a:lnTo>
                    <a:lnTo>
                      <a:pt x="22" y="6"/>
                    </a:lnTo>
                    <a:lnTo>
                      <a:pt x="12" y="4"/>
                    </a:lnTo>
                    <a:lnTo>
                      <a:pt x="6" y="0"/>
                    </a:lnTo>
                    <a:lnTo>
                      <a:pt x="6"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5" name="Freeform 194">
                <a:extLst>
                  <a:ext uri="{FF2B5EF4-FFF2-40B4-BE49-F238E27FC236}">
                    <a16:creationId xmlns:a16="http://schemas.microsoft.com/office/drawing/2014/main" id="{C4CEE553-EC43-2A41-292D-4AAA26440BF1}"/>
                  </a:ext>
                </a:extLst>
              </p:cNvPr>
              <p:cNvSpPr>
                <a:spLocks/>
              </p:cNvSpPr>
              <p:nvPr/>
            </p:nvSpPr>
            <p:spPr bwMode="auto">
              <a:xfrm>
                <a:off x="1751543" y="2730472"/>
                <a:ext cx="42266" cy="33813"/>
              </a:xfrm>
              <a:custGeom>
                <a:avLst/>
                <a:gdLst>
                  <a:gd name="T0" fmla="*/ 4 w 20"/>
                  <a:gd name="T1" fmla="*/ 16 h 16"/>
                  <a:gd name="T2" fmla="*/ 4 w 20"/>
                  <a:gd name="T3" fmla="*/ 16 h 16"/>
                  <a:gd name="T4" fmla="*/ 4 w 20"/>
                  <a:gd name="T5" fmla="*/ 14 h 16"/>
                  <a:gd name="T6" fmla="*/ 4 w 20"/>
                  <a:gd name="T7" fmla="*/ 14 h 16"/>
                  <a:gd name="T8" fmla="*/ 2 w 20"/>
                  <a:gd name="T9" fmla="*/ 14 h 16"/>
                  <a:gd name="T10" fmla="*/ 0 w 20"/>
                  <a:gd name="T11" fmla="*/ 8 h 16"/>
                  <a:gd name="T12" fmla="*/ 0 w 20"/>
                  <a:gd name="T13" fmla="*/ 8 h 16"/>
                  <a:gd name="T14" fmla="*/ 0 w 20"/>
                  <a:gd name="T15" fmla="*/ 6 h 16"/>
                  <a:gd name="T16" fmla="*/ 4 w 20"/>
                  <a:gd name="T17" fmla="*/ 0 h 16"/>
                  <a:gd name="T18" fmla="*/ 4 w 20"/>
                  <a:gd name="T19" fmla="*/ 0 h 16"/>
                  <a:gd name="T20" fmla="*/ 6 w 20"/>
                  <a:gd name="T21" fmla="*/ 0 h 16"/>
                  <a:gd name="T22" fmla="*/ 12 w 20"/>
                  <a:gd name="T23" fmla="*/ 0 h 16"/>
                  <a:gd name="T24" fmla="*/ 12 w 20"/>
                  <a:gd name="T25" fmla="*/ 0 h 16"/>
                  <a:gd name="T26" fmla="*/ 12 w 20"/>
                  <a:gd name="T27" fmla="*/ 0 h 16"/>
                  <a:gd name="T28" fmla="*/ 20 w 20"/>
                  <a:gd name="T29" fmla="*/ 4 h 16"/>
                  <a:gd name="T30" fmla="*/ 20 w 20"/>
                  <a:gd name="T31" fmla="*/ 4 h 16"/>
                  <a:gd name="T32" fmla="*/ 20 w 20"/>
                  <a:gd name="T33" fmla="*/ 6 h 16"/>
                  <a:gd name="T34" fmla="*/ 20 w 20"/>
                  <a:gd name="T35" fmla="*/ 6 h 16"/>
                  <a:gd name="T36" fmla="*/ 20 w 20"/>
                  <a:gd name="T37" fmla="*/ 8 h 16"/>
                  <a:gd name="T38" fmla="*/ 4 w 20"/>
                  <a:gd name="T39" fmla="*/ 14 h 16"/>
                  <a:gd name="T40" fmla="*/ 4 w 20"/>
                  <a:gd name="T41" fmla="*/ 14 h 16"/>
                  <a:gd name="T42" fmla="*/ 4 w 20"/>
                  <a:gd name="T43" fmla="*/ 16 h 16"/>
                  <a:gd name="T44" fmla="*/ 4 w 20"/>
                  <a:gd name="T4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16">
                    <a:moveTo>
                      <a:pt x="4" y="16"/>
                    </a:moveTo>
                    <a:lnTo>
                      <a:pt x="4" y="16"/>
                    </a:lnTo>
                    <a:lnTo>
                      <a:pt x="4" y="14"/>
                    </a:lnTo>
                    <a:lnTo>
                      <a:pt x="4" y="14"/>
                    </a:lnTo>
                    <a:lnTo>
                      <a:pt x="2" y="14"/>
                    </a:lnTo>
                    <a:lnTo>
                      <a:pt x="0" y="8"/>
                    </a:lnTo>
                    <a:lnTo>
                      <a:pt x="0" y="8"/>
                    </a:lnTo>
                    <a:lnTo>
                      <a:pt x="0" y="6"/>
                    </a:lnTo>
                    <a:lnTo>
                      <a:pt x="4" y="0"/>
                    </a:lnTo>
                    <a:lnTo>
                      <a:pt x="4" y="0"/>
                    </a:lnTo>
                    <a:lnTo>
                      <a:pt x="6" y="0"/>
                    </a:lnTo>
                    <a:lnTo>
                      <a:pt x="12" y="0"/>
                    </a:lnTo>
                    <a:lnTo>
                      <a:pt x="12" y="0"/>
                    </a:lnTo>
                    <a:lnTo>
                      <a:pt x="12" y="0"/>
                    </a:lnTo>
                    <a:lnTo>
                      <a:pt x="20" y="4"/>
                    </a:lnTo>
                    <a:lnTo>
                      <a:pt x="20" y="4"/>
                    </a:lnTo>
                    <a:lnTo>
                      <a:pt x="20" y="6"/>
                    </a:lnTo>
                    <a:lnTo>
                      <a:pt x="20" y="6"/>
                    </a:lnTo>
                    <a:lnTo>
                      <a:pt x="20" y="8"/>
                    </a:lnTo>
                    <a:lnTo>
                      <a:pt x="4" y="14"/>
                    </a:lnTo>
                    <a:lnTo>
                      <a:pt x="4" y="14"/>
                    </a:lnTo>
                    <a:lnTo>
                      <a:pt x="4" y="16"/>
                    </a:lnTo>
                    <a:lnTo>
                      <a:pt x="4" y="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6" name="Freeform 195">
                <a:extLst>
                  <a:ext uri="{FF2B5EF4-FFF2-40B4-BE49-F238E27FC236}">
                    <a16:creationId xmlns:a16="http://schemas.microsoft.com/office/drawing/2014/main" id="{3A929E59-DBCB-AC3D-F9D9-BB47687D3AAE}"/>
                  </a:ext>
                </a:extLst>
              </p:cNvPr>
              <p:cNvSpPr>
                <a:spLocks noEditPoints="1"/>
              </p:cNvSpPr>
              <p:nvPr/>
            </p:nvSpPr>
            <p:spPr bwMode="auto">
              <a:xfrm>
                <a:off x="1747316" y="2726246"/>
                <a:ext cx="50719" cy="42266"/>
              </a:xfrm>
              <a:custGeom>
                <a:avLst/>
                <a:gdLst>
                  <a:gd name="T0" fmla="*/ 14 w 24"/>
                  <a:gd name="T1" fmla="*/ 4 h 20"/>
                  <a:gd name="T2" fmla="*/ 20 w 24"/>
                  <a:gd name="T3" fmla="*/ 8 h 20"/>
                  <a:gd name="T4" fmla="*/ 14 w 24"/>
                  <a:gd name="T5" fmla="*/ 12 h 20"/>
                  <a:gd name="T6" fmla="*/ 6 w 24"/>
                  <a:gd name="T7" fmla="*/ 16 h 20"/>
                  <a:gd name="T8" fmla="*/ 4 w 24"/>
                  <a:gd name="T9" fmla="*/ 8 h 20"/>
                  <a:gd name="T10" fmla="*/ 8 w 24"/>
                  <a:gd name="T11" fmla="*/ 4 h 20"/>
                  <a:gd name="T12" fmla="*/ 14 w 24"/>
                  <a:gd name="T13" fmla="*/ 4 h 20"/>
                  <a:gd name="T14" fmla="*/ 14 w 24"/>
                  <a:gd name="T15" fmla="*/ 0 h 20"/>
                  <a:gd name="T16" fmla="*/ 8 w 24"/>
                  <a:gd name="T17" fmla="*/ 0 h 20"/>
                  <a:gd name="T18" fmla="*/ 8 w 24"/>
                  <a:gd name="T19" fmla="*/ 0 h 20"/>
                  <a:gd name="T20" fmla="*/ 6 w 24"/>
                  <a:gd name="T21" fmla="*/ 0 h 20"/>
                  <a:gd name="T22" fmla="*/ 0 w 24"/>
                  <a:gd name="T23" fmla="*/ 6 h 20"/>
                  <a:gd name="T24" fmla="*/ 0 w 24"/>
                  <a:gd name="T25" fmla="*/ 6 h 20"/>
                  <a:gd name="T26" fmla="*/ 0 w 24"/>
                  <a:gd name="T27" fmla="*/ 8 h 20"/>
                  <a:gd name="T28" fmla="*/ 0 w 24"/>
                  <a:gd name="T29" fmla="*/ 10 h 20"/>
                  <a:gd name="T30" fmla="*/ 2 w 24"/>
                  <a:gd name="T31" fmla="*/ 16 h 20"/>
                  <a:gd name="T32" fmla="*/ 2 w 24"/>
                  <a:gd name="T33" fmla="*/ 16 h 20"/>
                  <a:gd name="T34" fmla="*/ 4 w 24"/>
                  <a:gd name="T35" fmla="*/ 18 h 20"/>
                  <a:gd name="T36" fmla="*/ 4 w 24"/>
                  <a:gd name="T37" fmla="*/ 18 h 20"/>
                  <a:gd name="T38" fmla="*/ 6 w 24"/>
                  <a:gd name="T39" fmla="*/ 20 h 20"/>
                  <a:gd name="T40" fmla="*/ 6 w 24"/>
                  <a:gd name="T41" fmla="*/ 20 h 20"/>
                  <a:gd name="T42" fmla="*/ 8 w 24"/>
                  <a:gd name="T43" fmla="*/ 18 h 20"/>
                  <a:gd name="T44" fmla="*/ 14 w 24"/>
                  <a:gd name="T45" fmla="*/ 16 h 20"/>
                  <a:gd name="T46" fmla="*/ 22 w 24"/>
                  <a:gd name="T47" fmla="*/ 12 h 20"/>
                  <a:gd name="T48" fmla="*/ 22 w 24"/>
                  <a:gd name="T49" fmla="*/ 12 h 20"/>
                  <a:gd name="T50" fmla="*/ 24 w 24"/>
                  <a:gd name="T51" fmla="*/ 8 h 20"/>
                  <a:gd name="T52" fmla="*/ 24 w 24"/>
                  <a:gd name="T53" fmla="*/ 8 h 20"/>
                  <a:gd name="T54" fmla="*/ 22 w 24"/>
                  <a:gd name="T55" fmla="*/ 6 h 20"/>
                  <a:gd name="T56" fmla="*/ 16 w 24"/>
                  <a:gd name="T57" fmla="*/ 0 h 20"/>
                  <a:gd name="T58" fmla="*/ 16 w 24"/>
                  <a:gd name="T59" fmla="*/ 0 h 20"/>
                  <a:gd name="T60" fmla="*/ 14 w 24"/>
                  <a:gd name="T61" fmla="*/ 0 h 20"/>
                  <a:gd name="T62" fmla="*/ 14 w 24"/>
                  <a:gd name="T6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20">
                    <a:moveTo>
                      <a:pt x="14" y="4"/>
                    </a:moveTo>
                    <a:lnTo>
                      <a:pt x="20" y="8"/>
                    </a:lnTo>
                    <a:lnTo>
                      <a:pt x="14" y="12"/>
                    </a:lnTo>
                    <a:lnTo>
                      <a:pt x="6" y="16"/>
                    </a:lnTo>
                    <a:lnTo>
                      <a:pt x="4" y="8"/>
                    </a:lnTo>
                    <a:lnTo>
                      <a:pt x="8" y="4"/>
                    </a:lnTo>
                    <a:lnTo>
                      <a:pt x="14" y="4"/>
                    </a:lnTo>
                    <a:close/>
                    <a:moveTo>
                      <a:pt x="14" y="0"/>
                    </a:moveTo>
                    <a:lnTo>
                      <a:pt x="8" y="0"/>
                    </a:lnTo>
                    <a:lnTo>
                      <a:pt x="8" y="0"/>
                    </a:lnTo>
                    <a:lnTo>
                      <a:pt x="6" y="0"/>
                    </a:lnTo>
                    <a:lnTo>
                      <a:pt x="0" y="6"/>
                    </a:lnTo>
                    <a:lnTo>
                      <a:pt x="0" y="6"/>
                    </a:lnTo>
                    <a:lnTo>
                      <a:pt x="0" y="8"/>
                    </a:lnTo>
                    <a:lnTo>
                      <a:pt x="0" y="10"/>
                    </a:lnTo>
                    <a:lnTo>
                      <a:pt x="2" y="16"/>
                    </a:lnTo>
                    <a:lnTo>
                      <a:pt x="2" y="16"/>
                    </a:lnTo>
                    <a:lnTo>
                      <a:pt x="4" y="18"/>
                    </a:lnTo>
                    <a:lnTo>
                      <a:pt x="4" y="18"/>
                    </a:lnTo>
                    <a:lnTo>
                      <a:pt x="6" y="20"/>
                    </a:lnTo>
                    <a:lnTo>
                      <a:pt x="6" y="20"/>
                    </a:lnTo>
                    <a:lnTo>
                      <a:pt x="8" y="18"/>
                    </a:lnTo>
                    <a:lnTo>
                      <a:pt x="14" y="16"/>
                    </a:lnTo>
                    <a:lnTo>
                      <a:pt x="22" y="12"/>
                    </a:lnTo>
                    <a:lnTo>
                      <a:pt x="22" y="12"/>
                    </a:lnTo>
                    <a:lnTo>
                      <a:pt x="24" y="8"/>
                    </a:lnTo>
                    <a:lnTo>
                      <a:pt x="24" y="8"/>
                    </a:lnTo>
                    <a:lnTo>
                      <a:pt x="22" y="6"/>
                    </a:lnTo>
                    <a:lnTo>
                      <a:pt x="16" y="0"/>
                    </a:lnTo>
                    <a:lnTo>
                      <a:pt x="16" y="0"/>
                    </a:lnTo>
                    <a:lnTo>
                      <a:pt x="14" y="0"/>
                    </a:lnTo>
                    <a:lnTo>
                      <a:pt x="1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7" name="Freeform 196">
                <a:extLst>
                  <a:ext uri="{FF2B5EF4-FFF2-40B4-BE49-F238E27FC236}">
                    <a16:creationId xmlns:a16="http://schemas.microsoft.com/office/drawing/2014/main" id="{EBC0B01C-5290-19F6-BBC2-AC0748B3FC87}"/>
                  </a:ext>
                </a:extLst>
              </p:cNvPr>
              <p:cNvSpPr>
                <a:spLocks/>
              </p:cNvSpPr>
              <p:nvPr/>
            </p:nvSpPr>
            <p:spPr bwMode="auto">
              <a:xfrm>
                <a:off x="1755769" y="2734699"/>
                <a:ext cx="33813" cy="25359"/>
              </a:xfrm>
              <a:custGeom>
                <a:avLst/>
                <a:gdLst>
                  <a:gd name="T0" fmla="*/ 10 w 16"/>
                  <a:gd name="T1" fmla="*/ 0 h 12"/>
                  <a:gd name="T2" fmla="*/ 16 w 16"/>
                  <a:gd name="T3" fmla="*/ 4 h 12"/>
                  <a:gd name="T4" fmla="*/ 10 w 16"/>
                  <a:gd name="T5" fmla="*/ 8 h 12"/>
                  <a:gd name="T6" fmla="*/ 2 w 16"/>
                  <a:gd name="T7" fmla="*/ 12 h 12"/>
                  <a:gd name="T8" fmla="*/ 0 w 16"/>
                  <a:gd name="T9" fmla="*/ 4 h 12"/>
                  <a:gd name="T10" fmla="*/ 4 w 16"/>
                  <a:gd name="T11" fmla="*/ 0 h 12"/>
                  <a:gd name="T12" fmla="*/ 10 w 1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6" h="12">
                    <a:moveTo>
                      <a:pt x="10" y="0"/>
                    </a:moveTo>
                    <a:lnTo>
                      <a:pt x="16" y="4"/>
                    </a:lnTo>
                    <a:lnTo>
                      <a:pt x="10" y="8"/>
                    </a:lnTo>
                    <a:lnTo>
                      <a:pt x="2" y="12"/>
                    </a:lnTo>
                    <a:lnTo>
                      <a:pt x="0" y="4"/>
                    </a:lnTo>
                    <a:lnTo>
                      <a:pt x="4" y="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8" name="Freeform 197">
                <a:extLst>
                  <a:ext uri="{FF2B5EF4-FFF2-40B4-BE49-F238E27FC236}">
                    <a16:creationId xmlns:a16="http://schemas.microsoft.com/office/drawing/2014/main" id="{0E21AE00-7641-C58F-B435-570363EDC708}"/>
                  </a:ext>
                </a:extLst>
              </p:cNvPr>
              <p:cNvSpPr>
                <a:spLocks/>
              </p:cNvSpPr>
              <p:nvPr/>
            </p:nvSpPr>
            <p:spPr bwMode="auto">
              <a:xfrm>
                <a:off x="1747316" y="2726246"/>
                <a:ext cx="50719" cy="42266"/>
              </a:xfrm>
              <a:custGeom>
                <a:avLst/>
                <a:gdLst>
                  <a:gd name="T0" fmla="*/ 14 w 24"/>
                  <a:gd name="T1" fmla="*/ 0 h 20"/>
                  <a:gd name="T2" fmla="*/ 8 w 24"/>
                  <a:gd name="T3" fmla="*/ 0 h 20"/>
                  <a:gd name="T4" fmla="*/ 8 w 24"/>
                  <a:gd name="T5" fmla="*/ 0 h 20"/>
                  <a:gd name="T6" fmla="*/ 6 w 24"/>
                  <a:gd name="T7" fmla="*/ 0 h 20"/>
                  <a:gd name="T8" fmla="*/ 0 w 24"/>
                  <a:gd name="T9" fmla="*/ 6 h 20"/>
                  <a:gd name="T10" fmla="*/ 0 w 24"/>
                  <a:gd name="T11" fmla="*/ 6 h 20"/>
                  <a:gd name="T12" fmla="*/ 0 w 24"/>
                  <a:gd name="T13" fmla="*/ 8 h 20"/>
                  <a:gd name="T14" fmla="*/ 0 w 24"/>
                  <a:gd name="T15" fmla="*/ 10 h 20"/>
                  <a:gd name="T16" fmla="*/ 2 w 24"/>
                  <a:gd name="T17" fmla="*/ 16 h 20"/>
                  <a:gd name="T18" fmla="*/ 2 w 24"/>
                  <a:gd name="T19" fmla="*/ 16 h 20"/>
                  <a:gd name="T20" fmla="*/ 4 w 24"/>
                  <a:gd name="T21" fmla="*/ 18 h 20"/>
                  <a:gd name="T22" fmla="*/ 4 w 24"/>
                  <a:gd name="T23" fmla="*/ 18 h 20"/>
                  <a:gd name="T24" fmla="*/ 6 w 24"/>
                  <a:gd name="T25" fmla="*/ 20 h 20"/>
                  <a:gd name="T26" fmla="*/ 6 w 24"/>
                  <a:gd name="T27" fmla="*/ 20 h 20"/>
                  <a:gd name="T28" fmla="*/ 8 w 24"/>
                  <a:gd name="T29" fmla="*/ 18 h 20"/>
                  <a:gd name="T30" fmla="*/ 14 w 24"/>
                  <a:gd name="T31" fmla="*/ 16 h 20"/>
                  <a:gd name="T32" fmla="*/ 22 w 24"/>
                  <a:gd name="T33" fmla="*/ 12 h 20"/>
                  <a:gd name="T34" fmla="*/ 22 w 24"/>
                  <a:gd name="T35" fmla="*/ 12 h 20"/>
                  <a:gd name="T36" fmla="*/ 24 w 24"/>
                  <a:gd name="T37" fmla="*/ 8 h 20"/>
                  <a:gd name="T38" fmla="*/ 24 w 24"/>
                  <a:gd name="T39" fmla="*/ 8 h 20"/>
                  <a:gd name="T40" fmla="*/ 22 w 24"/>
                  <a:gd name="T41" fmla="*/ 6 h 20"/>
                  <a:gd name="T42" fmla="*/ 16 w 24"/>
                  <a:gd name="T43" fmla="*/ 0 h 20"/>
                  <a:gd name="T44" fmla="*/ 16 w 24"/>
                  <a:gd name="T45" fmla="*/ 0 h 20"/>
                  <a:gd name="T46" fmla="*/ 14 w 24"/>
                  <a:gd name="T47" fmla="*/ 0 h 20"/>
                  <a:gd name="T48" fmla="*/ 14 w 2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20">
                    <a:moveTo>
                      <a:pt x="14" y="0"/>
                    </a:moveTo>
                    <a:lnTo>
                      <a:pt x="8" y="0"/>
                    </a:lnTo>
                    <a:lnTo>
                      <a:pt x="8" y="0"/>
                    </a:lnTo>
                    <a:lnTo>
                      <a:pt x="6" y="0"/>
                    </a:lnTo>
                    <a:lnTo>
                      <a:pt x="0" y="6"/>
                    </a:lnTo>
                    <a:lnTo>
                      <a:pt x="0" y="6"/>
                    </a:lnTo>
                    <a:lnTo>
                      <a:pt x="0" y="8"/>
                    </a:lnTo>
                    <a:lnTo>
                      <a:pt x="0" y="10"/>
                    </a:lnTo>
                    <a:lnTo>
                      <a:pt x="2" y="16"/>
                    </a:lnTo>
                    <a:lnTo>
                      <a:pt x="2" y="16"/>
                    </a:lnTo>
                    <a:lnTo>
                      <a:pt x="4" y="18"/>
                    </a:lnTo>
                    <a:lnTo>
                      <a:pt x="4" y="18"/>
                    </a:lnTo>
                    <a:lnTo>
                      <a:pt x="6" y="20"/>
                    </a:lnTo>
                    <a:lnTo>
                      <a:pt x="6" y="20"/>
                    </a:lnTo>
                    <a:lnTo>
                      <a:pt x="8" y="18"/>
                    </a:lnTo>
                    <a:lnTo>
                      <a:pt x="14" y="16"/>
                    </a:lnTo>
                    <a:lnTo>
                      <a:pt x="22" y="12"/>
                    </a:lnTo>
                    <a:lnTo>
                      <a:pt x="22" y="12"/>
                    </a:lnTo>
                    <a:lnTo>
                      <a:pt x="24" y="8"/>
                    </a:lnTo>
                    <a:lnTo>
                      <a:pt x="24" y="8"/>
                    </a:lnTo>
                    <a:lnTo>
                      <a:pt x="22" y="6"/>
                    </a:lnTo>
                    <a:lnTo>
                      <a:pt x="16" y="0"/>
                    </a:lnTo>
                    <a:lnTo>
                      <a:pt x="16" y="0"/>
                    </a:lnTo>
                    <a:lnTo>
                      <a:pt x="14"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9" name="Freeform 198">
                <a:extLst>
                  <a:ext uri="{FF2B5EF4-FFF2-40B4-BE49-F238E27FC236}">
                    <a16:creationId xmlns:a16="http://schemas.microsoft.com/office/drawing/2014/main" id="{5E3FFB9F-0239-96C0-881A-37D700DBF0CC}"/>
                  </a:ext>
                </a:extLst>
              </p:cNvPr>
              <p:cNvSpPr>
                <a:spLocks/>
              </p:cNvSpPr>
              <p:nvPr/>
            </p:nvSpPr>
            <p:spPr bwMode="auto">
              <a:xfrm>
                <a:off x="2034723" y="3039013"/>
                <a:ext cx="1720213" cy="862222"/>
              </a:xfrm>
              <a:custGeom>
                <a:avLst/>
                <a:gdLst>
                  <a:gd name="T0" fmla="*/ 590 w 814"/>
                  <a:gd name="T1" fmla="*/ 378 h 408"/>
                  <a:gd name="T2" fmla="*/ 560 w 814"/>
                  <a:gd name="T3" fmla="*/ 338 h 408"/>
                  <a:gd name="T4" fmla="*/ 540 w 814"/>
                  <a:gd name="T5" fmla="*/ 328 h 408"/>
                  <a:gd name="T6" fmla="*/ 502 w 814"/>
                  <a:gd name="T7" fmla="*/ 338 h 408"/>
                  <a:gd name="T8" fmla="*/ 478 w 814"/>
                  <a:gd name="T9" fmla="*/ 344 h 408"/>
                  <a:gd name="T10" fmla="*/ 454 w 814"/>
                  <a:gd name="T11" fmla="*/ 340 h 408"/>
                  <a:gd name="T12" fmla="*/ 426 w 814"/>
                  <a:gd name="T13" fmla="*/ 340 h 408"/>
                  <a:gd name="T14" fmla="*/ 406 w 814"/>
                  <a:gd name="T15" fmla="*/ 354 h 408"/>
                  <a:gd name="T16" fmla="*/ 390 w 814"/>
                  <a:gd name="T17" fmla="*/ 390 h 408"/>
                  <a:gd name="T18" fmla="*/ 362 w 814"/>
                  <a:gd name="T19" fmla="*/ 386 h 408"/>
                  <a:gd name="T20" fmla="*/ 310 w 814"/>
                  <a:gd name="T21" fmla="*/ 334 h 408"/>
                  <a:gd name="T22" fmla="*/ 294 w 814"/>
                  <a:gd name="T23" fmla="*/ 346 h 408"/>
                  <a:gd name="T24" fmla="*/ 230 w 814"/>
                  <a:gd name="T25" fmla="*/ 310 h 408"/>
                  <a:gd name="T26" fmla="*/ 106 w 814"/>
                  <a:gd name="T27" fmla="*/ 290 h 408"/>
                  <a:gd name="T28" fmla="*/ 56 w 814"/>
                  <a:gd name="T29" fmla="*/ 262 h 408"/>
                  <a:gd name="T30" fmla="*/ 34 w 814"/>
                  <a:gd name="T31" fmla="*/ 226 h 408"/>
                  <a:gd name="T32" fmla="*/ 28 w 814"/>
                  <a:gd name="T33" fmla="*/ 208 h 408"/>
                  <a:gd name="T34" fmla="*/ 10 w 814"/>
                  <a:gd name="T35" fmla="*/ 182 h 408"/>
                  <a:gd name="T36" fmla="*/ 2 w 814"/>
                  <a:gd name="T37" fmla="*/ 112 h 408"/>
                  <a:gd name="T38" fmla="*/ 10 w 814"/>
                  <a:gd name="T39" fmla="*/ 52 h 408"/>
                  <a:gd name="T40" fmla="*/ 0 w 814"/>
                  <a:gd name="T41" fmla="*/ 28 h 408"/>
                  <a:gd name="T42" fmla="*/ 18 w 814"/>
                  <a:gd name="T43" fmla="*/ 26 h 408"/>
                  <a:gd name="T44" fmla="*/ 26 w 814"/>
                  <a:gd name="T45" fmla="*/ 20 h 408"/>
                  <a:gd name="T46" fmla="*/ 410 w 814"/>
                  <a:gd name="T47" fmla="*/ 2 h 408"/>
                  <a:gd name="T48" fmla="*/ 458 w 814"/>
                  <a:gd name="T49" fmla="*/ 18 h 408"/>
                  <a:gd name="T50" fmla="*/ 492 w 814"/>
                  <a:gd name="T51" fmla="*/ 32 h 408"/>
                  <a:gd name="T52" fmla="*/ 498 w 814"/>
                  <a:gd name="T53" fmla="*/ 46 h 408"/>
                  <a:gd name="T54" fmla="*/ 510 w 814"/>
                  <a:gd name="T55" fmla="*/ 38 h 408"/>
                  <a:gd name="T56" fmla="*/ 556 w 814"/>
                  <a:gd name="T57" fmla="*/ 48 h 408"/>
                  <a:gd name="T58" fmla="*/ 570 w 814"/>
                  <a:gd name="T59" fmla="*/ 62 h 408"/>
                  <a:gd name="T60" fmla="*/ 546 w 814"/>
                  <a:gd name="T61" fmla="*/ 66 h 408"/>
                  <a:gd name="T62" fmla="*/ 518 w 814"/>
                  <a:gd name="T63" fmla="*/ 82 h 408"/>
                  <a:gd name="T64" fmla="*/ 530 w 814"/>
                  <a:gd name="T65" fmla="*/ 78 h 408"/>
                  <a:gd name="T66" fmla="*/ 540 w 814"/>
                  <a:gd name="T67" fmla="*/ 122 h 408"/>
                  <a:gd name="T68" fmla="*/ 548 w 814"/>
                  <a:gd name="T69" fmla="*/ 80 h 408"/>
                  <a:gd name="T70" fmla="*/ 564 w 814"/>
                  <a:gd name="T71" fmla="*/ 68 h 408"/>
                  <a:gd name="T72" fmla="*/ 586 w 814"/>
                  <a:gd name="T73" fmla="*/ 84 h 408"/>
                  <a:gd name="T74" fmla="*/ 588 w 814"/>
                  <a:gd name="T75" fmla="*/ 98 h 408"/>
                  <a:gd name="T76" fmla="*/ 592 w 814"/>
                  <a:gd name="T77" fmla="*/ 122 h 408"/>
                  <a:gd name="T78" fmla="*/ 636 w 814"/>
                  <a:gd name="T79" fmla="*/ 124 h 408"/>
                  <a:gd name="T80" fmla="*/ 644 w 814"/>
                  <a:gd name="T81" fmla="*/ 108 h 408"/>
                  <a:gd name="T82" fmla="*/ 696 w 814"/>
                  <a:gd name="T83" fmla="*/ 80 h 408"/>
                  <a:gd name="T84" fmla="*/ 782 w 814"/>
                  <a:gd name="T85" fmla="*/ 32 h 408"/>
                  <a:gd name="T86" fmla="*/ 804 w 814"/>
                  <a:gd name="T87" fmla="*/ 40 h 408"/>
                  <a:gd name="T88" fmla="*/ 812 w 814"/>
                  <a:gd name="T89" fmla="*/ 90 h 408"/>
                  <a:gd name="T90" fmla="*/ 760 w 814"/>
                  <a:gd name="T91" fmla="*/ 124 h 408"/>
                  <a:gd name="T92" fmla="*/ 762 w 814"/>
                  <a:gd name="T93" fmla="*/ 142 h 408"/>
                  <a:gd name="T94" fmla="*/ 718 w 814"/>
                  <a:gd name="T95" fmla="*/ 166 h 408"/>
                  <a:gd name="T96" fmla="*/ 704 w 814"/>
                  <a:gd name="T97" fmla="*/ 184 h 408"/>
                  <a:gd name="T98" fmla="*/ 688 w 814"/>
                  <a:gd name="T99" fmla="*/ 214 h 408"/>
                  <a:gd name="T100" fmla="*/ 682 w 814"/>
                  <a:gd name="T101" fmla="*/ 190 h 408"/>
                  <a:gd name="T102" fmla="*/ 678 w 814"/>
                  <a:gd name="T103" fmla="*/ 196 h 408"/>
                  <a:gd name="T104" fmla="*/ 684 w 814"/>
                  <a:gd name="T105" fmla="*/ 208 h 408"/>
                  <a:gd name="T106" fmla="*/ 692 w 814"/>
                  <a:gd name="T107" fmla="*/ 234 h 408"/>
                  <a:gd name="T108" fmla="*/ 672 w 814"/>
                  <a:gd name="T109" fmla="*/ 256 h 408"/>
                  <a:gd name="T110" fmla="*/ 638 w 814"/>
                  <a:gd name="T111" fmla="*/ 286 h 408"/>
                  <a:gd name="T112" fmla="*/ 628 w 814"/>
                  <a:gd name="T113" fmla="*/ 366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4" h="408">
                    <a:moveTo>
                      <a:pt x="620" y="408"/>
                    </a:moveTo>
                    <a:lnTo>
                      <a:pt x="620" y="408"/>
                    </a:lnTo>
                    <a:lnTo>
                      <a:pt x="618" y="406"/>
                    </a:lnTo>
                    <a:lnTo>
                      <a:pt x="610" y="400"/>
                    </a:lnTo>
                    <a:lnTo>
                      <a:pt x="606" y="388"/>
                    </a:lnTo>
                    <a:lnTo>
                      <a:pt x="592" y="378"/>
                    </a:lnTo>
                    <a:lnTo>
                      <a:pt x="592" y="378"/>
                    </a:lnTo>
                    <a:lnTo>
                      <a:pt x="590" y="378"/>
                    </a:lnTo>
                    <a:lnTo>
                      <a:pt x="588" y="366"/>
                    </a:lnTo>
                    <a:lnTo>
                      <a:pt x="588" y="356"/>
                    </a:lnTo>
                    <a:lnTo>
                      <a:pt x="590" y="346"/>
                    </a:lnTo>
                    <a:lnTo>
                      <a:pt x="584" y="340"/>
                    </a:lnTo>
                    <a:lnTo>
                      <a:pt x="578" y="334"/>
                    </a:lnTo>
                    <a:lnTo>
                      <a:pt x="572" y="330"/>
                    </a:lnTo>
                    <a:lnTo>
                      <a:pt x="566" y="332"/>
                    </a:lnTo>
                    <a:lnTo>
                      <a:pt x="560" y="338"/>
                    </a:lnTo>
                    <a:lnTo>
                      <a:pt x="560" y="338"/>
                    </a:lnTo>
                    <a:lnTo>
                      <a:pt x="558" y="340"/>
                    </a:lnTo>
                    <a:lnTo>
                      <a:pt x="558" y="340"/>
                    </a:lnTo>
                    <a:lnTo>
                      <a:pt x="558" y="340"/>
                    </a:lnTo>
                    <a:lnTo>
                      <a:pt x="558" y="340"/>
                    </a:lnTo>
                    <a:lnTo>
                      <a:pt x="558" y="338"/>
                    </a:lnTo>
                    <a:lnTo>
                      <a:pt x="550" y="330"/>
                    </a:lnTo>
                    <a:lnTo>
                      <a:pt x="540" y="328"/>
                    </a:lnTo>
                    <a:lnTo>
                      <a:pt x="528" y="326"/>
                    </a:lnTo>
                    <a:lnTo>
                      <a:pt x="518" y="322"/>
                    </a:lnTo>
                    <a:lnTo>
                      <a:pt x="506" y="322"/>
                    </a:lnTo>
                    <a:lnTo>
                      <a:pt x="494" y="324"/>
                    </a:lnTo>
                    <a:lnTo>
                      <a:pt x="488" y="326"/>
                    </a:lnTo>
                    <a:lnTo>
                      <a:pt x="490" y="328"/>
                    </a:lnTo>
                    <a:lnTo>
                      <a:pt x="496" y="332"/>
                    </a:lnTo>
                    <a:lnTo>
                      <a:pt x="502" y="338"/>
                    </a:lnTo>
                    <a:lnTo>
                      <a:pt x="502" y="338"/>
                    </a:lnTo>
                    <a:lnTo>
                      <a:pt x="502" y="340"/>
                    </a:lnTo>
                    <a:lnTo>
                      <a:pt x="502" y="340"/>
                    </a:lnTo>
                    <a:lnTo>
                      <a:pt x="500" y="340"/>
                    </a:lnTo>
                    <a:lnTo>
                      <a:pt x="494" y="342"/>
                    </a:lnTo>
                    <a:lnTo>
                      <a:pt x="486" y="342"/>
                    </a:lnTo>
                    <a:lnTo>
                      <a:pt x="478" y="344"/>
                    </a:lnTo>
                    <a:lnTo>
                      <a:pt x="478" y="344"/>
                    </a:lnTo>
                    <a:lnTo>
                      <a:pt x="476" y="344"/>
                    </a:lnTo>
                    <a:lnTo>
                      <a:pt x="476" y="344"/>
                    </a:lnTo>
                    <a:lnTo>
                      <a:pt x="476" y="344"/>
                    </a:lnTo>
                    <a:lnTo>
                      <a:pt x="468" y="338"/>
                    </a:lnTo>
                    <a:lnTo>
                      <a:pt x="460" y="336"/>
                    </a:lnTo>
                    <a:lnTo>
                      <a:pt x="454" y="338"/>
                    </a:lnTo>
                    <a:lnTo>
                      <a:pt x="454" y="338"/>
                    </a:lnTo>
                    <a:lnTo>
                      <a:pt x="454" y="340"/>
                    </a:lnTo>
                    <a:lnTo>
                      <a:pt x="454" y="340"/>
                    </a:lnTo>
                    <a:lnTo>
                      <a:pt x="452" y="338"/>
                    </a:lnTo>
                    <a:lnTo>
                      <a:pt x="444" y="334"/>
                    </a:lnTo>
                    <a:lnTo>
                      <a:pt x="438" y="334"/>
                    </a:lnTo>
                    <a:lnTo>
                      <a:pt x="434" y="338"/>
                    </a:lnTo>
                    <a:lnTo>
                      <a:pt x="434" y="338"/>
                    </a:lnTo>
                    <a:lnTo>
                      <a:pt x="432" y="340"/>
                    </a:lnTo>
                    <a:lnTo>
                      <a:pt x="426" y="340"/>
                    </a:lnTo>
                    <a:lnTo>
                      <a:pt x="426" y="340"/>
                    </a:lnTo>
                    <a:lnTo>
                      <a:pt x="426" y="340"/>
                    </a:lnTo>
                    <a:lnTo>
                      <a:pt x="426" y="340"/>
                    </a:lnTo>
                    <a:lnTo>
                      <a:pt x="424" y="340"/>
                    </a:lnTo>
                    <a:lnTo>
                      <a:pt x="420" y="338"/>
                    </a:lnTo>
                    <a:lnTo>
                      <a:pt x="418" y="344"/>
                    </a:lnTo>
                    <a:lnTo>
                      <a:pt x="412" y="350"/>
                    </a:lnTo>
                    <a:lnTo>
                      <a:pt x="406" y="354"/>
                    </a:lnTo>
                    <a:lnTo>
                      <a:pt x="406" y="354"/>
                    </a:lnTo>
                    <a:lnTo>
                      <a:pt x="406" y="354"/>
                    </a:lnTo>
                    <a:lnTo>
                      <a:pt x="396" y="354"/>
                    </a:lnTo>
                    <a:lnTo>
                      <a:pt x="394" y="358"/>
                    </a:lnTo>
                    <a:lnTo>
                      <a:pt x="388" y="364"/>
                    </a:lnTo>
                    <a:lnTo>
                      <a:pt x="384" y="370"/>
                    </a:lnTo>
                    <a:lnTo>
                      <a:pt x="386" y="380"/>
                    </a:lnTo>
                    <a:lnTo>
                      <a:pt x="390" y="390"/>
                    </a:lnTo>
                    <a:lnTo>
                      <a:pt x="390" y="390"/>
                    </a:lnTo>
                    <a:lnTo>
                      <a:pt x="390" y="392"/>
                    </a:lnTo>
                    <a:lnTo>
                      <a:pt x="390" y="392"/>
                    </a:lnTo>
                    <a:lnTo>
                      <a:pt x="388" y="394"/>
                    </a:lnTo>
                    <a:lnTo>
                      <a:pt x="388" y="394"/>
                    </a:lnTo>
                    <a:lnTo>
                      <a:pt x="388" y="394"/>
                    </a:lnTo>
                    <a:lnTo>
                      <a:pt x="376" y="392"/>
                    </a:lnTo>
                    <a:lnTo>
                      <a:pt x="362" y="386"/>
                    </a:lnTo>
                    <a:lnTo>
                      <a:pt x="362" y="386"/>
                    </a:lnTo>
                    <a:lnTo>
                      <a:pt x="362" y="386"/>
                    </a:lnTo>
                    <a:lnTo>
                      <a:pt x="348" y="364"/>
                    </a:lnTo>
                    <a:lnTo>
                      <a:pt x="338" y="352"/>
                    </a:lnTo>
                    <a:lnTo>
                      <a:pt x="334" y="340"/>
                    </a:lnTo>
                    <a:lnTo>
                      <a:pt x="322" y="336"/>
                    </a:lnTo>
                    <a:lnTo>
                      <a:pt x="314" y="332"/>
                    </a:lnTo>
                    <a:lnTo>
                      <a:pt x="310" y="334"/>
                    </a:lnTo>
                    <a:lnTo>
                      <a:pt x="308" y="342"/>
                    </a:lnTo>
                    <a:lnTo>
                      <a:pt x="308" y="342"/>
                    </a:lnTo>
                    <a:lnTo>
                      <a:pt x="306" y="344"/>
                    </a:lnTo>
                    <a:lnTo>
                      <a:pt x="296" y="346"/>
                    </a:lnTo>
                    <a:lnTo>
                      <a:pt x="296" y="346"/>
                    </a:lnTo>
                    <a:lnTo>
                      <a:pt x="296" y="346"/>
                    </a:lnTo>
                    <a:lnTo>
                      <a:pt x="296" y="346"/>
                    </a:lnTo>
                    <a:lnTo>
                      <a:pt x="294" y="346"/>
                    </a:lnTo>
                    <a:lnTo>
                      <a:pt x="280" y="336"/>
                    </a:lnTo>
                    <a:lnTo>
                      <a:pt x="280" y="336"/>
                    </a:lnTo>
                    <a:lnTo>
                      <a:pt x="280" y="336"/>
                    </a:lnTo>
                    <a:lnTo>
                      <a:pt x="278" y="322"/>
                    </a:lnTo>
                    <a:lnTo>
                      <a:pt x="252" y="302"/>
                    </a:lnTo>
                    <a:lnTo>
                      <a:pt x="236" y="304"/>
                    </a:lnTo>
                    <a:lnTo>
                      <a:pt x="230" y="310"/>
                    </a:lnTo>
                    <a:lnTo>
                      <a:pt x="230" y="310"/>
                    </a:lnTo>
                    <a:lnTo>
                      <a:pt x="228" y="310"/>
                    </a:lnTo>
                    <a:lnTo>
                      <a:pt x="186" y="310"/>
                    </a:lnTo>
                    <a:lnTo>
                      <a:pt x="172" y="304"/>
                    </a:lnTo>
                    <a:lnTo>
                      <a:pt x="148" y="294"/>
                    </a:lnTo>
                    <a:lnTo>
                      <a:pt x="132" y="288"/>
                    </a:lnTo>
                    <a:lnTo>
                      <a:pt x="132" y="288"/>
                    </a:lnTo>
                    <a:lnTo>
                      <a:pt x="106" y="290"/>
                    </a:lnTo>
                    <a:lnTo>
                      <a:pt x="106" y="290"/>
                    </a:lnTo>
                    <a:lnTo>
                      <a:pt x="104" y="290"/>
                    </a:lnTo>
                    <a:lnTo>
                      <a:pt x="100" y="278"/>
                    </a:lnTo>
                    <a:lnTo>
                      <a:pt x="92" y="272"/>
                    </a:lnTo>
                    <a:lnTo>
                      <a:pt x="88" y="268"/>
                    </a:lnTo>
                    <a:lnTo>
                      <a:pt x="76" y="266"/>
                    </a:lnTo>
                    <a:lnTo>
                      <a:pt x="68" y="258"/>
                    </a:lnTo>
                    <a:lnTo>
                      <a:pt x="56" y="262"/>
                    </a:lnTo>
                    <a:lnTo>
                      <a:pt x="56" y="262"/>
                    </a:lnTo>
                    <a:lnTo>
                      <a:pt x="56" y="262"/>
                    </a:lnTo>
                    <a:lnTo>
                      <a:pt x="56" y="262"/>
                    </a:lnTo>
                    <a:lnTo>
                      <a:pt x="54" y="262"/>
                    </a:lnTo>
                    <a:lnTo>
                      <a:pt x="54" y="262"/>
                    </a:lnTo>
                    <a:lnTo>
                      <a:pt x="54" y="260"/>
                    </a:lnTo>
                    <a:lnTo>
                      <a:pt x="52" y="248"/>
                    </a:lnTo>
                    <a:lnTo>
                      <a:pt x="42" y="236"/>
                    </a:lnTo>
                    <a:lnTo>
                      <a:pt x="34" y="226"/>
                    </a:lnTo>
                    <a:lnTo>
                      <a:pt x="34" y="226"/>
                    </a:lnTo>
                    <a:lnTo>
                      <a:pt x="34" y="224"/>
                    </a:lnTo>
                    <a:lnTo>
                      <a:pt x="36" y="220"/>
                    </a:lnTo>
                    <a:lnTo>
                      <a:pt x="32" y="218"/>
                    </a:lnTo>
                    <a:lnTo>
                      <a:pt x="32" y="218"/>
                    </a:lnTo>
                    <a:lnTo>
                      <a:pt x="32" y="216"/>
                    </a:lnTo>
                    <a:lnTo>
                      <a:pt x="28" y="208"/>
                    </a:lnTo>
                    <a:lnTo>
                      <a:pt x="28" y="208"/>
                    </a:lnTo>
                    <a:lnTo>
                      <a:pt x="28" y="206"/>
                    </a:lnTo>
                    <a:lnTo>
                      <a:pt x="32" y="200"/>
                    </a:lnTo>
                    <a:lnTo>
                      <a:pt x="26" y="200"/>
                    </a:lnTo>
                    <a:lnTo>
                      <a:pt x="26" y="200"/>
                    </a:lnTo>
                    <a:lnTo>
                      <a:pt x="24" y="200"/>
                    </a:lnTo>
                    <a:lnTo>
                      <a:pt x="16" y="192"/>
                    </a:lnTo>
                    <a:lnTo>
                      <a:pt x="10" y="182"/>
                    </a:lnTo>
                    <a:lnTo>
                      <a:pt x="10" y="182"/>
                    </a:lnTo>
                    <a:lnTo>
                      <a:pt x="8" y="180"/>
                    </a:lnTo>
                    <a:lnTo>
                      <a:pt x="8" y="170"/>
                    </a:lnTo>
                    <a:lnTo>
                      <a:pt x="2" y="164"/>
                    </a:lnTo>
                    <a:lnTo>
                      <a:pt x="2" y="164"/>
                    </a:lnTo>
                    <a:lnTo>
                      <a:pt x="2" y="162"/>
                    </a:lnTo>
                    <a:lnTo>
                      <a:pt x="2" y="154"/>
                    </a:lnTo>
                    <a:lnTo>
                      <a:pt x="6" y="134"/>
                    </a:lnTo>
                    <a:lnTo>
                      <a:pt x="2" y="112"/>
                    </a:lnTo>
                    <a:lnTo>
                      <a:pt x="2" y="112"/>
                    </a:lnTo>
                    <a:lnTo>
                      <a:pt x="2" y="110"/>
                    </a:lnTo>
                    <a:lnTo>
                      <a:pt x="6" y="102"/>
                    </a:lnTo>
                    <a:lnTo>
                      <a:pt x="8" y="60"/>
                    </a:lnTo>
                    <a:lnTo>
                      <a:pt x="8" y="60"/>
                    </a:lnTo>
                    <a:lnTo>
                      <a:pt x="10" y="58"/>
                    </a:lnTo>
                    <a:lnTo>
                      <a:pt x="12" y="58"/>
                    </a:lnTo>
                    <a:lnTo>
                      <a:pt x="10" y="52"/>
                    </a:lnTo>
                    <a:lnTo>
                      <a:pt x="6" y="46"/>
                    </a:lnTo>
                    <a:lnTo>
                      <a:pt x="6" y="46"/>
                    </a:lnTo>
                    <a:lnTo>
                      <a:pt x="6" y="44"/>
                    </a:lnTo>
                    <a:lnTo>
                      <a:pt x="6" y="40"/>
                    </a:lnTo>
                    <a:lnTo>
                      <a:pt x="4" y="38"/>
                    </a:lnTo>
                    <a:lnTo>
                      <a:pt x="4" y="38"/>
                    </a:lnTo>
                    <a:lnTo>
                      <a:pt x="4" y="36"/>
                    </a:lnTo>
                    <a:lnTo>
                      <a:pt x="0" y="28"/>
                    </a:lnTo>
                    <a:lnTo>
                      <a:pt x="0" y="28"/>
                    </a:lnTo>
                    <a:lnTo>
                      <a:pt x="0" y="26"/>
                    </a:lnTo>
                    <a:lnTo>
                      <a:pt x="8" y="22"/>
                    </a:lnTo>
                    <a:lnTo>
                      <a:pt x="8" y="22"/>
                    </a:lnTo>
                    <a:lnTo>
                      <a:pt x="8" y="22"/>
                    </a:lnTo>
                    <a:lnTo>
                      <a:pt x="8" y="22"/>
                    </a:lnTo>
                    <a:lnTo>
                      <a:pt x="10" y="22"/>
                    </a:lnTo>
                    <a:lnTo>
                      <a:pt x="18" y="26"/>
                    </a:lnTo>
                    <a:lnTo>
                      <a:pt x="24" y="26"/>
                    </a:lnTo>
                    <a:lnTo>
                      <a:pt x="24" y="26"/>
                    </a:lnTo>
                    <a:lnTo>
                      <a:pt x="26" y="28"/>
                    </a:lnTo>
                    <a:lnTo>
                      <a:pt x="26" y="36"/>
                    </a:lnTo>
                    <a:lnTo>
                      <a:pt x="28" y="38"/>
                    </a:lnTo>
                    <a:lnTo>
                      <a:pt x="30" y="34"/>
                    </a:lnTo>
                    <a:lnTo>
                      <a:pt x="32" y="28"/>
                    </a:lnTo>
                    <a:lnTo>
                      <a:pt x="26" y="20"/>
                    </a:lnTo>
                    <a:lnTo>
                      <a:pt x="26" y="20"/>
                    </a:lnTo>
                    <a:lnTo>
                      <a:pt x="26" y="20"/>
                    </a:lnTo>
                    <a:lnTo>
                      <a:pt x="26" y="8"/>
                    </a:lnTo>
                    <a:lnTo>
                      <a:pt x="26" y="8"/>
                    </a:lnTo>
                    <a:lnTo>
                      <a:pt x="28" y="6"/>
                    </a:lnTo>
                    <a:lnTo>
                      <a:pt x="410" y="6"/>
                    </a:lnTo>
                    <a:lnTo>
                      <a:pt x="410" y="2"/>
                    </a:lnTo>
                    <a:lnTo>
                      <a:pt x="410" y="2"/>
                    </a:lnTo>
                    <a:lnTo>
                      <a:pt x="412" y="0"/>
                    </a:lnTo>
                    <a:lnTo>
                      <a:pt x="420" y="0"/>
                    </a:lnTo>
                    <a:lnTo>
                      <a:pt x="420" y="0"/>
                    </a:lnTo>
                    <a:lnTo>
                      <a:pt x="422" y="2"/>
                    </a:lnTo>
                    <a:lnTo>
                      <a:pt x="424" y="8"/>
                    </a:lnTo>
                    <a:lnTo>
                      <a:pt x="426" y="10"/>
                    </a:lnTo>
                    <a:lnTo>
                      <a:pt x="436" y="14"/>
                    </a:lnTo>
                    <a:lnTo>
                      <a:pt x="458" y="18"/>
                    </a:lnTo>
                    <a:lnTo>
                      <a:pt x="470" y="22"/>
                    </a:lnTo>
                    <a:lnTo>
                      <a:pt x="492" y="24"/>
                    </a:lnTo>
                    <a:lnTo>
                      <a:pt x="492" y="24"/>
                    </a:lnTo>
                    <a:lnTo>
                      <a:pt x="492" y="26"/>
                    </a:lnTo>
                    <a:lnTo>
                      <a:pt x="492" y="26"/>
                    </a:lnTo>
                    <a:lnTo>
                      <a:pt x="492" y="28"/>
                    </a:lnTo>
                    <a:lnTo>
                      <a:pt x="492" y="32"/>
                    </a:lnTo>
                    <a:lnTo>
                      <a:pt x="492" y="32"/>
                    </a:lnTo>
                    <a:lnTo>
                      <a:pt x="490" y="32"/>
                    </a:lnTo>
                    <a:lnTo>
                      <a:pt x="480" y="36"/>
                    </a:lnTo>
                    <a:lnTo>
                      <a:pt x="472" y="40"/>
                    </a:lnTo>
                    <a:lnTo>
                      <a:pt x="464" y="48"/>
                    </a:lnTo>
                    <a:lnTo>
                      <a:pt x="470" y="50"/>
                    </a:lnTo>
                    <a:lnTo>
                      <a:pt x="482" y="50"/>
                    </a:lnTo>
                    <a:lnTo>
                      <a:pt x="492" y="50"/>
                    </a:lnTo>
                    <a:lnTo>
                      <a:pt x="498" y="46"/>
                    </a:lnTo>
                    <a:lnTo>
                      <a:pt x="500" y="44"/>
                    </a:lnTo>
                    <a:lnTo>
                      <a:pt x="508" y="38"/>
                    </a:lnTo>
                    <a:lnTo>
                      <a:pt x="508" y="38"/>
                    </a:lnTo>
                    <a:lnTo>
                      <a:pt x="508" y="38"/>
                    </a:lnTo>
                    <a:lnTo>
                      <a:pt x="508" y="38"/>
                    </a:lnTo>
                    <a:lnTo>
                      <a:pt x="510" y="38"/>
                    </a:lnTo>
                    <a:lnTo>
                      <a:pt x="510" y="38"/>
                    </a:lnTo>
                    <a:lnTo>
                      <a:pt x="510" y="38"/>
                    </a:lnTo>
                    <a:lnTo>
                      <a:pt x="514" y="44"/>
                    </a:lnTo>
                    <a:lnTo>
                      <a:pt x="522" y="48"/>
                    </a:lnTo>
                    <a:lnTo>
                      <a:pt x="530" y="52"/>
                    </a:lnTo>
                    <a:lnTo>
                      <a:pt x="538" y="50"/>
                    </a:lnTo>
                    <a:lnTo>
                      <a:pt x="546" y="50"/>
                    </a:lnTo>
                    <a:lnTo>
                      <a:pt x="554" y="48"/>
                    </a:lnTo>
                    <a:lnTo>
                      <a:pt x="554" y="48"/>
                    </a:lnTo>
                    <a:lnTo>
                      <a:pt x="556" y="48"/>
                    </a:lnTo>
                    <a:lnTo>
                      <a:pt x="556" y="48"/>
                    </a:lnTo>
                    <a:lnTo>
                      <a:pt x="556" y="48"/>
                    </a:lnTo>
                    <a:lnTo>
                      <a:pt x="562" y="52"/>
                    </a:lnTo>
                    <a:lnTo>
                      <a:pt x="568" y="58"/>
                    </a:lnTo>
                    <a:lnTo>
                      <a:pt x="568" y="58"/>
                    </a:lnTo>
                    <a:lnTo>
                      <a:pt x="570" y="60"/>
                    </a:lnTo>
                    <a:lnTo>
                      <a:pt x="570" y="62"/>
                    </a:lnTo>
                    <a:lnTo>
                      <a:pt x="570" y="62"/>
                    </a:lnTo>
                    <a:lnTo>
                      <a:pt x="568" y="64"/>
                    </a:lnTo>
                    <a:lnTo>
                      <a:pt x="568" y="64"/>
                    </a:lnTo>
                    <a:lnTo>
                      <a:pt x="568" y="64"/>
                    </a:lnTo>
                    <a:lnTo>
                      <a:pt x="568" y="64"/>
                    </a:lnTo>
                    <a:lnTo>
                      <a:pt x="566" y="64"/>
                    </a:lnTo>
                    <a:lnTo>
                      <a:pt x="560" y="62"/>
                    </a:lnTo>
                    <a:lnTo>
                      <a:pt x="552" y="62"/>
                    </a:lnTo>
                    <a:lnTo>
                      <a:pt x="546" y="66"/>
                    </a:lnTo>
                    <a:lnTo>
                      <a:pt x="540" y="68"/>
                    </a:lnTo>
                    <a:lnTo>
                      <a:pt x="540" y="68"/>
                    </a:lnTo>
                    <a:lnTo>
                      <a:pt x="540" y="68"/>
                    </a:lnTo>
                    <a:lnTo>
                      <a:pt x="540" y="68"/>
                    </a:lnTo>
                    <a:lnTo>
                      <a:pt x="538" y="68"/>
                    </a:lnTo>
                    <a:lnTo>
                      <a:pt x="536" y="66"/>
                    </a:lnTo>
                    <a:lnTo>
                      <a:pt x="526" y="76"/>
                    </a:lnTo>
                    <a:lnTo>
                      <a:pt x="518" y="82"/>
                    </a:lnTo>
                    <a:lnTo>
                      <a:pt x="520" y="86"/>
                    </a:lnTo>
                    <a:lnTo>
                      <a:pt x="524" y="84"/>
                    </a:lnTo>
                    <a:lnTo>
                      <a:pt x="526" y="78"/>
                    </a:lnTo>
                    <a:lnTo>
                      <a:pt x="526" y="78"/>
                    </a:lnTo>
                    <a:lnTo>
                      <a:pt x="528" y="78"/>
                    </a:lnTo>
                    <a:lnTo>
                      <a:pt x="528" y="78"/>
                    </a:lnTo>
                    <a:lnTo>
                      <a:pt x="530" y="78"/>
                    </a:lnTo>
                    <a:lnTo>
                      <a:pt x="530" y="78"/>
                    </a:lnTo>
                    <a:lnTo>
                      <a:pt x="530" y="80"/>
                    </a:lnTo>
                    <a:lnTo>
                      <a:pt x="524" y="96"/>
                    </a:lnTo>
                    <a:lnTo>
                      <a:pt x="520" y="118"/>
                    </a:lnTo>
                    <a:lnTo>
                      <a:pt x="520" y="128"/>
                    </a:lnTo>
                    <a:lnTo>
                      <a:pt x="522" y="138"/>
                    </a:lnTo>
                    <a:lnTo>
                      <a:pt x="530" y="136"/>
                    </a:lnTo>
                    <a:lnTo>
                      <a:pt x="538" y="130"/>
                    </a:lnTo>
                    <a:lnTo>
                      <a:pt x="540" y="122"/>
                    </a:lnTo>
                    <a:lnTo>
                      <a:pt x="540" y="112"/>
                    </a:lnTo>
                    <a:lnTo>
                      <a:pt x="540" y="84"/>
                    </a:lnTo>
                    <a:lnTo>
                      <a:pt x="540" y="84"/>
                    </a:lnTo>
                    <a:lnTo>
                      <a:pt x="540" y="84"/>
                    </a:lnTo>
                    <a:lnTo>
                      <a:pt x="542" y="80"/>
                    </a:lnTo>
                    <a:lnTo>
                      <a:pt x="542" y="80"/>
                    </a:lnTo>
                    <a:lnTo>
                      <a:pt x="544" y="80"/>
                    </a:lnTo>
                    <a:lnTo>
                      <a:pt x="548" y="80"/>
                    </a:lnTo>
                    <a:lnTo>
                      <a:pt x="552" y="76"/>
                    </a:lnTo>
                    <a:lnTo>
                      <a:pt x="556" y="70"/>
                    </a:lnTo>
                    <a:lnTo>
                      <a:pt x="556" y="70"/>
                    </a:lnTo>
                    <a:lnTo>
                      <a:pt x="556" y="70"/>
                    </a:lnTo>
                    <a:lnTo>
                      <a:pt x="564" y="68"/>
                    </a:lnTo>
                    <a:lnTo>
                      <a:pt x="564" y="68"/>
                    </a:lnTo>
                    <a:lnTo>
                      <a:pt x="564" y="68"/>
                    </a:lnTo>
                    <a:lnTo>
                      <a:pt x="564" y="68"/>
                    </a:lnTo>
                    <a:lnTo>
                      <a:pt x="564" y="68"/>
                    </a:lnTo>
                    <a:lnTo>
                      <a:pt x="572" y="72"/>
                    </a:lnTo>
                    <a:lnTo>
                      <a:pt x="580" y="74"/>
                    </a:lnTo>
                    <a:lnTo>
                      <a:pt x="580" y="74"/>
                    </a:lnTo>
                    <a:lnTo>
                      <a:pt x="582" y="74"/>
                    </a:lnTo>
                    <a:lnTo>
                      <a:pt x="586" y="82"/>
                    </a:lnTo>
                    <a:lnTo>
                      <a:pt x="586" y="82"/>
                    </a:lnTo>
                    <a:lnTo>
                      <a:pt x="586" y="84"/>
                    </a:lnTo>
                    <a:lnTo>
                      <a:pt x="584" y="92"/>
                    </a:lnTo>
                    <a:lnTo>
                      <a:pt x="580" y="100"/>
                    </a:lnTo>
                    <a:lnTo>
                      <a:pt x="578" y="104"/>
                    </a:lnTo>
                    <a:lnTo>
                      <a:pt x="578" y="104"/>
                    </a:lnTo>
                    <a:lnTo>
                      <a:pt x="586" y="98"/>
                    </a:lnTo>
                    <a:lnTo>
                      <a:pt x="586" y="98"/>
                    </a:lnTo>
                    <a:lnTo>
                      <a:pt x="588" y="98"/>
                    </a:lnTo>
                    <a:lnTo>
                      <a:pt x="588" y="98"/>
                    </a:lnTo>
                    <a:lnTo>
                      <a:pt x="588" y="98"/>
                    </a:lnTo>
                    <a:lnTo>
                      <a:pt x="594" y="98"/>
                    </a:lnTo>
                    <a:lnTo>
                      <a:pt x="594" y="98"/>
                    </a:lnTo>
                    <a:lnTo>
                      <a:pt x="594" y="100"/>
                    </a:lnTo>
                    <a:lnTo>
                      <a:pt x="594" y="110"/>
                    </a:lnTo>
                    <a:lnTo>
                      <a:pt x="592" y="116"/>
                    </a:lnTo>
                    <a:lnTo>
                      <a:pt x="592" y="122"/>
                    </a:lnTo>
                    <a:lnTo>
                      <a:pt x="592" y="122"/>
                    </a:lnTo>
                    <a:lnTo>
                      <a:pt x="592" y="124"/>
                    </a:lnTo>
                    <a:lnTo>
                      <a:pt x="586" y="130"/>
                    </a:lnTo>
                    <a:lnTo>
                      <a:pt x="584" y="134"/>
                    </a:lnTo>
                    <a:lnTo>
                      <a:pt x="590" y="138"/>
                    </a:lnTo>
                    <a:lnTo>
                      <a:pt x="604" y="138"/>
                    </a:lnTo>
                    <a:lnTo>
                      <a:pt x="614" y="134"/>
                    </a:lnTo>
                    <a:lnTo>
                      <a:pt x="626" y="130"/>
                    </a:lnTo>
                    <a:lnTo>
                      <a:pt x="636" y="124"/>
                    </a:lnTo>
                    <a:lnTo>
                      <a:pt x="640" y="122"/>
                    </a:lnTo>
                    <a:lnTo>
                      <a:pt x="642" y="118"/>
                    </a:lnTo>
                    <a:lnTo>
                      <a:pt x="640" y="114"/>
                    </a:lnTo>
                    <a:lnTo>
                      <a:pt x="640" y="114"/>
                    </a:lnTo>
                    <a:lnTo>
                      <a:pt x="640" y="112"/>
                    </a:lnTo>
                    <a:lnTo>
                      <a:pt x="642" y="108"/>
                    </a:lnTo>
                    <a:lnTo>
                      <a:pt x="642" y="108"/>
                    </a:lnTo>
                    <a:lnTo>
                      <a:pt x="644" y="108"/>
                    </a:lnTo>
                    <a:lnTo>
                      <a:pt x="644" y="108"/>
                    </a:lnTo>
                    <a:lnTo>
                      <a:pt x="664" y="110"/>
                    </a:lnTo>
                    <a:lnTo>
                      <a:pt x="674" y="108"/>
                    </a:lnTo>
                    <a:lnTo>
                      <a:pt x="682" y="102"/>
                    </a:lnTo>
                    <a:lnTo>
                      <a:pt x="682" y="92"/>
                    </a:lnTo>
                    <a:lnTo>
                      <a:pt x="682" y="92"/>
                    </a:lnTo>
                    <a:lnTo>
                      <a:pt x="682" y="90"/>
                    </a:lnTo>
                    <a:lnTo>
                      <a:pt x="696" y="80"/>
                    </a:lnTo>
                    <a:lnTo>
                      <a:pt x="696" y="80"/>
                    </a:lnTo>
                    <a:lnTo>
                      <a:pt x="698" y="80"/>
                    </a:lnTo>
                    <a:lnTo>
                      <a:pt x="748" y="80"/>
                    </a:lnTo>
                    <a:lnTo>
                      <a:pt x="758" y="74"/>
                    </a:lnTo>
                    <a:lnTo>
                      <a:pt x="764" y="68"/>
                    </a:lnTo>
                    <a:lnTo>
                      <a:pt x="766" y="54"/>
                    </a:lnTo>
                    <a:lnTo>
                      <a:pt x="774" y="40"/>
                    </a:lnTo>
                    <a:lnTo>
                      <a:pt x="782" y="32"/>
                    </a:lnTo>
                    <a:lnTo>
                      <a:pt x="782" y="32"/>
                    </a:lnTo>
                    <a:lnTo>
                      <a:pt x="782" y="32"/>
                    </a:lnTo>
                    <a:lnTo>
                      <a:pt x="782" y="32"/>
                    </a:lnTo>
                    <a:lnTo>
                      <a:pt x="784" y="32"/>
                    </a:lnTo>
                    <a:lnTo>
                      <a:pt x="790" y="36"/>
                    </a:lnTo>
                    <a:lnTo>
                      <a:pt x="802" y="40"/>
                    </a:lnTo>
                    <a:lnTo>
                      <a:pt x="802" y="40"/>
                    </a:lnTo>
                    <a:lnTo>
                      <a:pt x="804" y="40"/>
                    </a:lnTo>
                    <a:lnTo>
                      <a:pt x="806" y="48"/>
                    </a:lnTo>
                    <a:lnTo>
                      <a:pt x="804" y="64"/>
                    </a:lnTo>
                    <a:lnTo>
                      <a:pt x="806" y="70"/>
                    </a:lnTo>
                    <a:lnTo>
                      <a:pt x="810" y="74"/>
                    </a:lnTo>
                    <a:lnTo>
                      <a:pt x="814" y="82"/>
                    </a:lnTo>
                    <a:lnTo>
                      <a:pt x="814" y="82"/>
                    </a:lnTo>
                    <a:lnTo>
                      <a:pt x="814" y="84"/>
                    </a:lnTo>
                    <a:lnTo>
                      <a:pt x="812" y="90"/>
                    </a:lnTo>
                    <a:lnTo>
                      <a:pt x="812" y="90"/>
                    </a:lnTo>
                    <a:lnTo>
                      <a:pt x="810" y="90"/>
                    </a:lnTo>
                    <a:lnTo>
                      <a:pt x="798" y="90"/>
                    </a:lnTo>
                    <a:lnTo>
                      <a:pt x="788" y="92"/>
                    </a:lnTo>
                    <a:lnTo>
                      <a:pt x="780" y="98"/>
                    </a:lnTo>
                    <a:lnTo>
                      <a:pt x="772" y="102"/>
                    </a:lnTo>
                    <a:lnTo>
                      <a:pt x="766" y="114"/>
                    </a:lnTo>
                    <a:lnTo>
                      <a:pt x="760" y="124"/>
                    </a:lnTo>
                    <a:lnTo>
                      <a:pt x="760" y="128"/>
                    </a:lnTo>
                    <a:lnTo>
                      <a:pt x="762" y="132"/>
                    </a:lnTo>
                    <a:lnTo>
                      <a:pt x="770" y="134"/>
                    </a:lnTo>
                    <a:lnTo>
                      <a:pt x="770" y="134"/>
                    </a:lnTo>
                    <a:lnTo>
                      <a:pt x="770" y="134"/>
                    </a:lnTo>
                    <a:lnTo>
                      <a:pt x="770" y="134"/>
                    </a:lnTo>
                    <a:lnTo>
                      <a:pt x="770" y="136"/>
                    </a:lnTo>
                    <a:lnTo>
                      <a:pt x="762" y="142"/>
                    </a:lnTo>
                    <a:lnTo>
                      <a:pt x="762" y="142"/>
                    </a:lnTo>
                    <a:lnTo>
                      <a:pt x="762" y="142"/>
                    </a:lnTo>
                    <a:lnTo>
                      <a:pt x="756" y="142"/>
                    </a:lnTo>
                    <a:lnTo>
                      <a:pt x="748" y="146"/>
                    </a:lnTo>
                    <a:lnTo>
                      <a:pt x="734" y="150"/>
                    </a:lnTo>
                    <a:lnTo>
                      <a:pt x="718" y="154"/>
                    </a:lnTo>
                    <a:lnTo>
                      <a:pt x="716" y="156"/>
                    </a:lnTo>
                    <a:lnTo>
                      <a:pt x="718" y="166"/>
                    </a:lnTo>
                    <a:lnTo>
                      <a:pt x="718" y="166"/>
                    </a:lnTo>
                    <a:lnTo>
                      <a:pt x="716" y="166"/>
                    </a:lnTo>
                    <a:lnTo>
                      <a:pt x="712" y="174"/>
                    </a:lnTo>
                    <a:lnTo>
                      <a:pt x="706" y="184"/>
                    </a:lnTo>
                    <a:lnTo>
                      <a:pt x="706" y="184"/>
                    </a:lnTo>
                    <a:lnTo>
                      <a:pt x="704" y="184"/>
                    </a:lnTo>
                    <a:lnTo>
                      <a:pt x="704" y="184"/>
                    </a:lnTo>
                    <a:lnTo>
                      <a:pt x="704" y="184"/>
                    </a:lnTo>
                    <a:lnTo>
                      <a:pt x="700" y="184"/>
                    </a:lnTo>
                    <a:lnTo>
                      <a:pt x="702" y="190"/>
                    </a:lnTo>
                    <a:lnTo>
                      <a:pt x="702" y="190"/>
                    </a:lnTo>
                    <a:lnTo>
                      <a:pt x="702" y="192"/>
                    </a:lnTo>
                    <a:lnTo>
                      <a:pt x="700" y="200"/>
                    </a:lnTo>
                    <a:lnTo>
                      <a:pt x="692" y="208"/>
                    </a:lnTo>
                    <a:lnTo>
                      <a:pt x="688" y="214"/>
                    </a:lnTo>
                    <a:lnTo>
                      <a:pt x="688" y="214"/>
                    </a:lnTo>
                    <a:lnTo>
                      <a:pt x="686" y="214"/>
                    </a:lnTo>
                    <a:lnTo>
                      <a:pt x="686" y="214"/>
                    </a:lnTo>
                    <a:lnTo>
                      <a:pt x="686" y="214"/>
                    </a:lnTo>
                    <a:lnTo>
                      <a:pt x="686" y="214"/>
                    </a:lnTo>
                    <a:lnTo>
                      <a:pt x="684" y="212"/>
                    </a:lnTo>
                    <a:lnTo>
                      <a:pt x="684" y="200"/>
                    </a:lnTo>
                    <a:lnTo>
                      <a:pt x="682" y="190"/>
                    </a:lnTo>
                    <a:lnTo>
                      <a:pt x="682" y="190"/>
                    </a:lnTo>
                    <a:lnTo>
                      <a:pt x="682" y="188"/>
                    </a:lnTo>
                    <a:lnTo>
                      <a:pt x="682" y="180"/>
                    </a:lnTo>
                    <a:lnTo>
                      <a:pt x="682" y="180"/>
                    </a:lnTo>
                    <a:lnTo>
                      <a:pt x="682" y="184"/>
                    </a:lnTo>
                    <a:lnTo>
                      <a:pt x="680" y="194"/>
                    </a:lnTo>
                    <a:lnTo>
                      <a:pt x="680" y="194"/>
                    </a:lnTo>
                    <a:lnTo>
                      <a:pt x="678" y="196"/>
                    </a:lnTo>
                    <a:lnTo>
                      <a:pt x="678" y="196"/>
                    </a:lnTo>
                    <a:lnTo>
                      <a:pt x="678" y="196"/>
                    </a:lnTo>
                    <a:lnTo>
                      <a:pt x="678" y="196"/>
                    </a:lnTo>
                    <a:lnTo>
                      <a:pt x="678" y="196"/>
                    </a:lnTo>
                    <a:lnTo>
                      <a:pt x="672" y="194"/>
                    </a:lnTo>
                    <a:lnTo>
                      <a:pt x="672" y="196"/>
                    </a:lnTo>
                    <a:lnTo>
                      <a:pt x="682" y="206"/>
                    </a:lnTo>
                    <a:lnTo>
                      <a:pt x="682" y="206"/>
                    </a:lnTo>
                    <a:lnTo>
                      <a:pt x="684" y="208"/>
                    </a:lnTo>
                    <a:lnTo>
                      <a:pt x="682" y="212"/>
                    </a:lnTo>
                    <a:lnTo>
                      <a:pt x="684" y="220"/>
                    </a:lnTo>
                    <a:lnTo>
                      <a:pt x="688" y="222"/>
                    </a:lnTo>
                    <a:lnTo>
                      <a:pt x="688" y="222"/>
                    </a:lnTo>
                    <a:lnTo>
                      <a:pt x="688" y="222"/>
                    </a:lnTo>
                    <a:lnTo>
                      <a:pt x="692" y="232"/>
                    </a:lnTo>
                    <a:lnTo>
                      <a:pt x="692" y="232"/>
                    </a:lnTo>
                    <a:lnTo>
                      <a:pt x="692" y="234"/>
                    </a:lnTo>
                    <a:lnTo>
                      <a:pt x="688" y="240"/>
                    </a:lnTo>
                    <a:lnTo>
                      <a:pt x="688" y="240"/>
                    </a:lnTo>
                    <a:lnTo>
                      <a:pt x="688" y="242"/>
                    </a:lnTo>
                    <a:lnTo>
                      <a:pt x="682" y="246"/>
                    </a:lnTo>
                    <a:lnTo>
                      <a:pt x="682" y="252"/>
                    </a:lnTo>
                    <a:lnTo>
                      <a:pt x="682" y="252"/>
                    </a:lnTo>
                    <a:lnTo>
                      <a:pt x="680" y="254"/>
                    </a:lnTo>
                    <a:lnTo>
                      <a:pt x="672" y="256"/>
                    </a:lnTo>
                    <a:lnTo>
                      <a:pt x="660" y="266"/>
                    </a:lnTo>
                    <a:lnTo>
                      <a:pt x="656" y="270"/>
                    </a:lnTo>
                    <a:lnTo>
                      <a:pt x="656" y="270"/>
                    </a:lnTo>
                    <a:lnTo>
                      <a:pt x="656" y="270"/>
                    </a:lnTo>
                    <a:lnTo>
                      <a:pt x="648" y="272"/>
                    </a:lnTo>
                    <a:lnTo>
                      <a:pt x="638" y="286"/>
                    </a:lnTo>
                    <a:lnTo>
                      <a:pt x="638" y="286"/>
                    </a:lnTo>
                    <a:lnTo>
                      <a:pt x="638" y="286"/>
                    </a:lnTo>
                    <a:lnTo>
                      <a:pt x="628" y="290"/>
                    </a:lnTo>
                    <a:lnTo>
                      <a:pt x="622" y="296"/>
                    </a:lnTo>
                    <a:lnTo>
                      <a:pt x="614" y="308"/>
                    </a:lnTo>
                    <a:lnTo>
                      <a:pt x="610" y="318"/>
                    </a:lnTo>
                    <a:lnTo>
                      <a:pt x="614" y="330"/>
                    </a:lnTo>
                    <a:lnTo>
                      <a:pt x="620" y="342"/>
                    </a:lnTo>
                    <a:lnTo>
                      <a:pt x="622" y="354"/>
                    </a:lnTo>
                    <a:lnTo>
                      <a:pt x="628" y="366"/>
                    </a:lnTo>
                    <a:lnTo>
                      <a:pt x="630" y="384"/>
                    </a:lnTo>
                    <a:lnTo>
                      <a:pt x="630" y="398"/>
                    </a:lnTo>
                    <a:lnTo>
                      <a:pt x="628" y="406"/>
                    </a:lnTo>
                    <a:lnTo>
                      <a:pt x="628" y="406"/>
                    </a:lnTo>
                    <a:lnTo>
                      <a:pt x="626" y="408"/>
                    </a:lnTo>
                    <a:lnTo>
                      <a:pt x="620" y="40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0" name="Freeform 199">
                <a:extLst>
                  <a:ext uri="{FF2B5EF4-FFF2-40B4-BE49-F238E27FC236}">
                    <a16:creationId xmlns:a16="http://schemas.microsoft.com/office/drawing/2014/main" id="{59619569-C71E-7582-AB82-A183341C77B6}"/>
                  </a:ext>
                </a:extLst>
              </p:cNvPr>
              <p:cNvSpPr>
                <a:spLocks noEditPoints="1"/>
              </p:cNvSpPr>
              <p:nvPr/>
            </p:nvSpPr>
            <p:spPr bwMode="auto">
              <a:xfrm>
                <a:off x="2030496" y="3034786"/>
                <a:ext cx="1728666" cy="870676"/>
              </a:xfrm>
              <a:custGeom>
                <a:avLst/>
                <a:gdLst>
                  <a:gd name="T0" fmla="*/ 472 w 818"/>
                  <a:gd name="T1" fmla="*/ 54 h 412"/>
                  <a:gd name="T2" fmla="*/ 570 w 818"/>
                  <a:gd name="T3" fmla="*/ 62 h 412"/>
                  <a:gd name="T4" fmla="*/ 524 w 818"/>
                  <a:gd name="T5" fmla="*/ 98 h 412"/>
                  <a:gd name="T6" fmla="*/ 556 w 818"/>
                  <a:gd name="T7" fmla="*/ 80 h 412"/>
                  <a:gd name="T8" fmla="*/ 594 w 818"/>
                  <a:gd name="T9" fmla="*/ 112 h 412"/>
                  <a:gd name="T10" fmla="*/ 646 w 818"/>
                  <a:gd name="T11" fmla="*/ 112 h 412"/>
                  <a:gd name="T12" fmla="*/ 792 w 818"/>
                  <a:gd name="T13" fmla="*/ 40 h 412"/>
                  <a:gd name="T14" fmla="*/ 760 w 818"/>
                  <a:gd name="T15" fmla="*/ 124 h 412"/>
                  <a:gd name="T16" fmla="*/ 700 w 818"/>
                  <a:gd name="T17" fmla="*/ 182 h 412"/>
                  <a:gd name="T18" fmla="*/ 678 w 818"/>
                  <a:gd name="T19" fmla="*/ 204 h 412"/>
                  <a:gd name="T20" fmla="*/ 638 w 818"/>
                  <a:gd name="T21" fmla="*/ 286 h 412"/>
                  <a:gd name="T22" fmla="*/ 614 w 818"/>
                  <a:gd name="T23" fmla="*/ 400 h 412"/>
                  <a:gd name="T24" fmla="*/ 542 w 818"/>
                  <a:gd name="T25" fmla="*/ 328 h 412"/>
                  <a:gd name="T26" fmla="*/ 462 w 818"/>
                  <a:gd name="T27" fmla="*/ 336 h 412"/>
                  <a:gd name="T28" fmla="*/ 388 w 818"/>
                  <a:gd name="T29" fmla="*/ 364 h 412"/>
                  <a:gd name="T30" fmla="*/ 308 w 818"/>
                  <a:gd name="T31" fmla="*/ 344 h 412"/>
                  <a:gd name="T32" fmla="*/ 104 w 818"/>
                  <a:gd name="T33" fmla="*/ 280 h 412"/>
                  <a:gd name="T34" fmla="*/ 28 w 818"/>
                  <a:gd name="T35" fmla="*/ 200 h 412"/>
                  <a:gd name="T36" fmla="*/ 10 w 818"/>
                  <a:gd name="T37" fmla="*/ 42 h 412"/>
                  <a:gd name="T38" fmla="*/ 414 w 818"/>
                  <a:gd name="T39" fmla="*/ 4 h 412"/>
                  <a:gd name="T40" fmla="*/ 26 w 818"/>
                  <a:gd name="T41" fmla="*/ 10 h 412"/>
                  <a:gd name="T42" fmla="*/ 10 w 818"/>
                  <a:gd name="T43" fmla="*/ 22 h 412"/>
                  <a:gd name="T44" fmla="*/ 10 w 818"/>
                  <a:gd name="T45" fmla="*/ 54 h 412"/>
                  <a:gd name="T46" fmla="*/ 2 w 818"/>
                  <a:gd name="T47" fmla="*/ 164 h 412"/>
                  <a:gd name="T48" fmla="*/ 30 w 818"/>
                  <a:gd name="T49" fmla="*/ 204 h 412"/>
                  <a:gd name="T50" fmla="*/ 52 w 818"/>
                  <a:gd name="T51" fmla="*/ 250 h 412"/>
                  <a:gd name="T52" fmla="*/ 94 w 818"/>
                  <a:gd name="T53" fmla="*/ 276 h 412"/>
                  <a:gd name="T54" fmla="*/ 188 w 818"/>
                  <a:gd name="T55" fmla="*/ 314 h 412"/>
                  <a:gd name="T56" fmla="*/ 298 w 818"/>
                  <a:gd name="T57" fmla="*/ 350 h 412"/>
                  <a:gd name="T58" fmla="*/ 338 w 818"/>
                  <a:gd name="T59" fmla="*/ 356 h 412"/>
                  <a:gd name="T60" fmla="*/ 392 w 818"/>
                  <a:gd name="T61" fmla="*/ 396 h 412"/>
                  <a:gd name="T62" fmla="*/ 416 w 818"/>
                  <a:gd name="T63" fmla="*/ 354 h 412"/>
                  <a:gd name="T64" fmla="*/ 436 w 818"/>
                  <a:gd name="T65" fmla="*/ 342 h 412"/>
                  <a:gd name="T66" fmla="*/ 476 w 818"/>
                  <a:gd name="T67" fmla="*/ 348 h 412"/>
                  <a:gd name="T68" fmla="*/ 500 w 818"/>
                  <a:gd name="T69" fmla="*/ 332 h 412"/>
                  <a:gd name="T70" fmla="*/ 558 w 818"/>
                  <a:gd name="T71" fmla="*/ 342 h 412"/>
                  <a:gd name="T72" fmla="*/ 588 w 818"/>
                  <a:gd name="T73" fmla="*/ 356 h 412"/>
                  <a:gd name="T74" fmla="*/ 612 w 818"/>
                  <a:gd name="T75" fmla="*/ 404 h 412"/>
                  <a:gd name="T76" fmla="*/ 634 w 818"/>
                  <a:gd name="T77" fmla="*/ 386 h 412"/>
                  <a:gd name="T78" fmla="*/ 640 w 818"/>
                  <a:gd name="T79" fmla="*/ 290 h 412"/>
                  <a:gd name="T80" fmla="*/ 686 w 818"/>
                  <a:gd name="T81" fmla="*/ 250 h 412"/>
                  <a:gd name="T82" fmla="*/ 688 w 818"/>
                  <a:gd name="T83" fmla="*/ 218 h 412"/>
                  <a:gd name="T84" fmla="*/ 706 w 818"/>
                  <a:gd name="T85" fmla="*/ 188 h 412"/>
                  <a:gd name="T86" fmla="*/ 750 w 818"/>
                  <a:gd name="T87" fmla="*/ 150 h 412"/>
                  <a:gd name="T88" fmla="*/ 766 w 818"/>
                  <a:gd name="T89" fmla="*/ 132 h 412"/>
                  <a:gd name="T90" fmla="*/ 818 w 818"/>
                  <a:gd name="T91" fmla="*/ 88 h 412"/>
                  <a:gd name="T92" fmla="*/ 806 w 818"/>
                  <a:gd name="T93" fmla="*/ 40 h 412"/>
                  <a:gd name="T94" fmla="*/ 764 w 818"/>
                  <a:gd name="T95" fmla="*/ 68 h 412"/>
                  <a:gd name="T96" fmla="*/ 646 w 818"/>
                  <a:gd name="T97" fmla="*/ 108 h 412"/>
                  <a:gd name="T98" fmla="*/ 638 w 818"/>
                  <a:gd name="T99" fmla="*/ 124 h 412"/>
                  <a:gd name="T100" fmla="*/ 598 w 818"/>
                  <a:gd name="T101" fmla="*/ 114 h 412"/>
                  <a:gd name="T102" fmla="*/ 588 w 818"/>
                  <a:gd name="T103" fmla="*/ 96 h 412"/>
                  <a:gd name="T104" fmla="*/ 566 w 818"/>
                  <a:gd name="T105" fmla="*/ 68 h 412"/>
                  <a:gd name="T106" fmla="*/ 540 w 818"/>
                  <a:gd name="T107" fmla="*/ 86 h 412"/>
                  <a:gd name="T108" fmla="*/ 534 w 818"/>
                  <a:gd name="T109" fmla="*/ 82 h 412"/>
                  <a:gd name="T110" fmla="*/ 548 w 818"/>
                  <a:gd name="T111" fmla="*/ 70 h 412"/>
                  <a:gd name="T112" fmla="*/ 564 w 818"/>
                  <a:gd name="T113" fmla="*/ 52 h 412"/>
                  <a:gd name="T114" fmla="*/ 514 w 818"/>
                  <a:gd name="T115" fmla="*/ 40 h 412"/>
                  <a:gd name="T116" fmla="*/ 472 w 818"/>
                  <a:gd name="T117" fmla="*/ 50 h 412"/>
                  <a:gd name="T118" fmla="*/ 460 w 818"/>
                  <a:gd name="T119" fmla="*/ 18 h 412"/>
                  <a:gd name="T120" fmla="*/ 524 w 818"/>
                  <a:gd name="T121" fmla="*/ 84 h 412"/>
                  <a:gd name="T122" fmla="*/ 680 w 818"/>
                  <a:gd name="T123" fmla="*/ 20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8" h="412">
                    <a:moveTo>
                      <a:pt x="422" y="4"/>
                    </a:moveTo>
                    <a:lnTo>
                      <a:pt x="424" y="10"/>
                    </a:lnTo>
                    <a:lnTo>
                      <a:pt x="428" y="14"/>
                    </a:lnTo>
                    <a:lnTo>
                      <a:pt x="438" y="18"/>
                    </a:lnTo>
                    <a:lnTo>
                      <a:pt x="460" y="22"/>
                    </a:lnTo>
                    <a:lnTo>
                      <a:pt x="472" y="26"/>
                    </a:lnTo>
                    <a:lnTo>
                      <a:pt x="494" y="28"/>
                    </a:lnTo>
                    <a:lnTo>
                      <a:pt x="492" y="32"/>
                    </a:lnTo>
                    <a:lnTo>
                      <a:pt x="480" y="36"/>
                    </a:lnTo>
                    <a:lnTo>
                      <a:pt x="474" y="40"/>
                    </a:lnTo>
                    <a:lnTo>
                      <a:pt x="466" y="46"/>
                    </a:lnTo>
                    <a:lnTo>
                      <a:pt x="462" y="50"/>
                    </a:lnTo>
                    <a:lnTo>
                      <a:pt x="472" y="54"/>
                    </a:lnTo>
                    <a:lnTo>
                      <a:pt x="484" y="54"/>
                    </a:lnTo>
                    <a:lnTo>
                      <a:pt x="494" y="54"/>
                    </a:lnTo>
                    <a:lnTo>
                      <a:pt x="500" y="50"/>
                    </a:lnTo>
                    <a:lnTo>
                      <a:pt x="504" y="46"/>
                    </a:lnTo>
                    <a:lnTo>
                      <a:pt x="510" y="42"/>
                    </a:lnTo>
                    <a:lnTo>
                      <a:pt x="514" y="46"/>
                    </a:lnTo>
                    <a:lnTo>
                      <a:pt x="524" y="52"/>
                    </a:lnTo>
                    <a:lnTo>
                      <a:pt x="532" y="56"/>
                    </a:lnTo>
                    <a:lnTo>
                      <a:pt x="542" y="54"/>
                    </a:lnTo>
                    <a:lnTo>
                      <a:pt x="548" y="54"/>
                    </a:lnTo>
                    <a:lnTo>
                      <a:pt x="558" y="52"/>
                    </a:lnTo>
                    <a:lnTo>
                      <a:pt x="562" y="56"/>
                    </a:lnTo>
                    <a:lnTo>
                      <a:pt x="570" y="62"/>
                    </a:lnTo>
                    <a:lnTo>
                      <a:pt x="570" y="64"/>
                    </a:lnTo>
                    <a:lnTo>
                      <a:pt x="562" y="62"/>
                    </a:lnTo>
                    <a:lnTo>
                      <a:pt x="554" y="62"/>
                    </a:lnTo>
                    <a:lnTo>
                      <a:pt x="546" y="66"/>
                    </a:lnTo>
                    <a:lnTo>
                      <a:pt x="542" y="68"/>
                    </a:lnTo>
                    <a:lnTo>
                      <a:pt x="538" y="64"/>
                    </a:lnTo>
                    <a:lnTo>
                      <a:pt x="534" y="68"/>
                    </a:lnTo>
                    <a:lnTo>
                      <a:pt x="526" y="76"/>
                    </a:lnTo>
                    <a:lnTo>
                      <a:pt x="518" y="84"/>
                    </a:lnTo>
                    <a:lnTo>
                      <a:pt x="520" y="90"/>
                    </a:lnTo>
                    <a:lnTo>
                      <a:pt x="526" y="88"/>
                    </a:lnTo>
                    <a:lnTo>
                      <a:pt x="530" y="82"/>
                    </a:lnTo>
                    <a:lnTo>
                      <a:pt x="524" y="98"/>
                    </a:lnTo>
                    <a:lnTo>
                      <a:pt x="520" y="120"/>
                    </a:lnTo>
                    <a:lnTo>
                      <a:pt x="520" y="130"/>
                    </a:lnTo>
                    <a:lnTo>
                      <a:pt x="524" y="142"/>
                    </a:lnTo>
                    <a:lnTo>
                      <a:pt x="532" y="140"/>
                    </a:lnTo>
                    <a:lnTo>
                      <a:pt x="542" y="134"/>
                    </a:lnTo>
                    <a:lnTo>
                      <a:pt x="544" y="124"/>
                    </a:lnTo>
                    <a:lnTo>
                      <a:pt x="544" y="114"/>
                    </a:lnTo>
                    <a:lnTo>
                      <a:pt x="544" y="104"/>
                    </a:lnTo>
                    <a:lnTo>
                      <a:pt x="544" y="94"/>
                    </a:lnTo>
                    <a:lnTo>
                      <a:pt x="544" y="86"/>
                    </a:lnTo>
                    <a:lnTo>
                      <a:pt x="546" y="84"/>
                    </a:lnTo>
                    <a:lnTo>
                      <a:pt x="552" y="84"/>
                    </a:lnTo>
                    <a:lnTo>
                      <a:pt x="556" y="80"/>
                    </a:lnTo>
                    <a:lnTo>
                      <a:pt x="558" y="74"/>
                    </a:lnTo>
                    <a:lnTo>
                      <a:pt x="566" y="72"/>
                    </a:lnTo>
                    <a:lnTo>
                      <a:pt x="574" y="76"/>
                    </a:lnTo>
                    <a:lnTo>
                      <a:pt x="582" y="78"/>
                    </a:lnTo>
                    <a:lnTo>
                      <a:pt x="586" y="84"/>
                    </a:lnTo>
                    <a:lnTo>
                      <a:pt x="584" y="94"/>
                    </a:lnTo>
                    <a:lnTo>
                      <a:pt x="580" y="102"/>
                    </a:lnTo>
                    <a:lnTo>
                      <a:pt x="576" y="104"/>
                    </a:lnTo>
                    <a:lnTo>
                      <a:pt x="578" y="108"/>
                    </a:lnTo>
                    <a:lnTo>
                      <a:pt x="584" y="104"/>
                    </a:lnTo>
                    <a:lnTo>
                      <a:pt x="590" y="102"/>
                    </a:lnTo>
                    <a:lnTo>
                      <a:pt x="594" y="102"/>
                    </a:lnTo>
                    <a:lnTo>
                      <a:pt x="594" y="112"/>
                    </a:lnTo>
                    <a:lnTo>
                      <a:pt x="592" y="118"/>
                    </a:lnTo>
                    <a:lnTo>
                      <a:pt x="592" y="124"/>
                    </a:lnTo>
                    <a:lnTo>
                      <a:pt x="588" y="130"/>
                    </a:lnTo>
                    <a:lnTo>
                      <a:pt x="584" y="138"/>
                    </a:lnTo>
                    <a:lnTo>
                      <a:pt x="590" y="142"/>
                    </a:lnTo>
                    <a:lnTo>
                      <a:pt x="606" y="142"/>
                    </a:lnTo>
                    <a:lnTo>
                      <a:pt x="618" y="138"/>
                    </a:lnTo>
                    <a:lnTo>
                      <a:pt x="628" y="134"/>
                    </a:lnTo>
                    <a:lnTo>
                      <a:pt x="638" y="128"/>
                    </a:lnTo>
                    <a:lnTo>
                      <a:pt x="644" y="126"/>
                    </a:lnTo>
                    <a:lnTo>
                      <a:pt x="646" y="120"/>
                    </a:lnTo>
                    <a:lnTo>
                      <a:pt x="644" y="116"/>
                    </a:lnTo>
                    <a:lnTo>
                      <a:pt x="646" y="112"/>
                    </a:lnTo>
                    <a:lnTo>
                      <a:pt x="666" y="114"/>
                    </a:lnTo>
                    <a:lnTo>
                      <a:pt x="676" y="112"/>
                    </a:lnTo>
                    <a:lnTo>
                      <a:pt x="686" y="104"/>
                    </a:lnTo>
                    <a:lnTo>
                      <a:pt x="686" y="94"/>
                    </a:lnTo>
                    <a:lnTo>
                      <a:pt x="692" y="88"/>
                    </a:lnTo>
                    <a:lnTo>
                      <a:pt x="700" y="84"/>
                    </a:lnTo>
                    <a:lnTo>
                      <a:pt x="752" y="84"/>
                    </a:lnTo>
                    <a:lnTo>
                      <a:pt x="762" y="78"/>
                    </a:lnTo>
                    <a:lnTo>
                      <a:pt x="768" y="70"/>
                    </a:lnTo>
                    <a:lnTo>
                      <a:pt x="770" y="56"/>
                    </a:lnTo>
                    <a:lnTo>
                      <a:pt x="778" y="44"/>
                    </a:lnTo>
                    <a:lnTo>
                      <a:pt x="784" y="36"/>
                    </a:lnTo>
                    <a:lnTo>
                      <a:pt x="792" y="40"/>
                    </a:lnTo>
                    <a:lnTo>
                      <a:pt x="804" y="44"/>
                    </a:lnTo>
                    <a:lnTo>
                      <a:pt x="806" y="50"/>
                    </a:lnTo>
                    <a:lnTo>
                      <a:pt x="804" y="64"/>
                    </a:lnTo>
                    <a:lnTo>
                      <a:pt x="806" y="72"/>
                    </a:lnTo>
                    <a:lnTo>
                      <a:pt x="812" y="78"/>
                    </a:lnTo>
                    <a:lnTo>
                      <a:pt x="816" y="84"/>
                    </a:lnTo>
                    <a:lnTo>
                      <a:pt x="812" y="90"/>
                    </a:lnTo>
                    <a:lnTo>
                      <a:pt x="800" y="90"/>
                    </a:lnTo>
                    <a:lnTo>
                      <a:pt x="790" y="92"/>
                    </a:lnTo>
                    <a:lnTo>
                      <a:pt x="782" y="98"/>
                    </a:lnTo>
                    <a:lnTo>
                      <a:pt x="772" y="102"/>
                    </a:lnTo>
                    <a:lnTo>
                      <a:pt x="768" y="116"/>
                    </a:lnTo>
                    <a:lnTo>
                      <a:pt x="760" y="124"/>
                    </a:lnTo>
                    <a:lnTo>
                      <a:pt x="760" y="132"/>
                    </a:lnTo>
                    <a:lnTo>
                      <a:pt x="764" y="136"/>
                    </a:lnTo>
                    <a:lnTo>
                      <a:pt x="770" y="138"/>
                    </a:lnTo>
                    <a:lnTo>
                      <a:pt x="764" y="142"/>
                    </a:lnTo>
                    <a:lnTo>
                      <a:pt x="758" y="142"/>
                    </a:lnTo>
                    <a:lnTo>
                      <a:pt x="750" y="146"/>
                    </a:lnTo>
                    <a:lnTo>
                      <a:pt x="736" y="150"/>
                    </a:lnTo>
                    <a:lnTo>
                      <a:pt x="720" y="154"/>
                    </a:lnTo>
                    <a:lnTo>
                      <a:pt x="716" y="156"/>
                    </a:lnTo>
                    <a:lnTo>
                      <a:pt x="718" y="168"/>
                    </a:lnTo>
                    <a:lnTo>
                      <a:pt x="712" y="174"/>
                    </a:lnTo>
                    <a:lnTo>
                      <a:pt x="706" y="184"/>
                    </a:lnTo>
                    <a:lnTo>
                      <a:pt x="700" y="182"/>
                    </a:lnTo>
                    <a:lnTo>
                      <a:pt x="704" y="194"/>
                    </a:lnTo>
                    <a:lnTo>
                      <a:pt x="700" y="200"/>
                    </a:lnTo>
                    <a:lnTo>
                      <a:pt x="692" y="210"/>
                    </a:lnTo>
                    <a:lnTo>
                      <a:pt x="688" y="214"/>
                    </a:lnTo>
                    <a:lnTo>
                      <a:pt x="688" y="202"/>
                    </a:lnTo>
                    <a:lnTo>
                      <a:pt x="686" y="192"/>
                    </a:lnTo>
                    <a:lnTo>
                      <a:pt x="688" y="182"/>
                    </a:lnTo>
                    <a:lnTo>
                      <a:pt x="684" y="178"/>
                    </a:lnTo>
                    <a:lnTo>
                      <a:pt x="682" y="186"/>
                    </a:lnTo>
                    <a:lnTo>
                      <a:pt x="680" y="196"/>
                    </a:lnTo>
                    <a:lnTo>
                      <a:pt x="674" y="194"/>
                    </a:lnTo>
                    <a:lnTo>
                      <a:pt x="670" y="196"/>
                    </a:lnTo>
                    <a:lnTo>
                      <a:pt x="678" y="204"/>
                    </a:lnTo>
                    <a:lnTo>
                      <a:pt x="684" y="210"/>
                    </a:lnTo>
                    <a:lnTo>
                      <a:pt x="682" y="214"/>
                    </a:lnTo>
                    <a:lnTo>
                      <a:pt x="684" y="224"/>
                    </a:lnTo>
                    <a:lnTo>
                      <a:pt x="688" y="226"/>
                    </a:lnTo>
                    <a:lnTo>
                      <a:pt x="692" y="234"/>
                    </a:lnTo>
                    <a:lnTo>
                      <a:pt x="688" y="242"/>
                    </a:lnTo>
                    <a:lnTo>
                      <a:pt x="682" y="248"/>
                    </a:lnTo>
                    <a:lnTo>
                      <a:pt x="682" y="254"/>
                    </a:lnTo>
                    <a:lnTo>
                      <a:pt x="672" y="256"/>
                    </a:lnTo>
                    <a:lnTo>
                      <a:pt x="660" y="266"/>
                    </a:lnTo>
                    <a:lnTo>
                      <a:pt x="656" y="270"/>
                    </a:lnTo>
                    <a:lnTo>
                      <a:pt x="648" y="272"/>
                    </a:lnTo>
                    <a:lnTo>
                      <a:pt x="638" y="286"/>
                    </a:lnTo>
                    <a:lnTo>
                      <a:pt x="628" y="290"/>
                    </a:lnTo>
                    <a:lnTo>
                      <a:pt x="622" y="298"/>
                    </a:lnTo>
                    <a:lnTo>
                      <a:pt x="614" y="308"/>
                    </a:lnTo>
                    <a:lnTo>
                      <a:pt x="610" y="320"/>
                    </a:lnTo>
                    <a:lnTo>
                      <a:pt x="614" y="332"/>
                    </a:lnTo>
                    <a:lnTo>
                      <a:pt x="620" y="344"/>
                    </a:lnTo>
                    <a:lnTo>
                      <a:pt x="622" y="358"/>
                    </a:lnTo>
                    <a:lnTo>
                      <a:pt x="628" y="370"/>
                    </a:lnTo>
                    <a:lnTo>
                      <a:pt x="630" y="386"/>
                    </a:lnTo>
                    <a:lnTo>
                      <a:pt x="630" y="400"/>
                    </a:lnTo>
                    <a:lnTo>
                      <a:pt x="628" y="408"/>
                    </a:lnTo>
                    <a:lnTo>
                      <a:pt x="622" y="408"/>
                    </a:lnTo>
                    <a:lnTo>
                      <a:pt x="614" y="400"/>
                    </a:lnTo>
                    <a:lnTo>
                      <a:pt x="608" y="390"/>
                    </a:lnTo>
                    <a:lnTo>
                      <a:pt x="602" y="384"/>
                    </a:lnTo>
                    <a:lnTo>
                      <a:pt x="594" y="378"/>
                    </a:lnTo>
                    <a:lnTo>
                      <a:pt x="592" y="368"/>
                    </a:lnTo>
                    <a:lnTo>
                      <a:pt x="592" y="358"/>
                    </a:lnTo>
                    <a:lnTo>
                      <a:pt x="594" y="348"/>
                    </a:lnTo>
                    <a:lnTo>
                      <a:pt x="588" y="340"/>
                    </a:lnTo>
                    <a:lnTo>
                      <a:pt x="582" y="334"/>
                    </a:lnTo>
                    <a:lnTo>
                      <a:pt x="574" y="330"/>
                    </a:lnTo>
                    <a:lnTo>
                      <a:pt x="568" y="332"/>
                    </a:lnTo>
                    <a:lnTo>
                      <a:pt x="560" y="340"/>
                    </a:lnTo>
                    <a:lnTo>
                      <a:pt x="554" y="330"/>
                    </a:lnTo>
                    <a:lnTo>
                      <a:pt x="542" y="328"/>
                    </a:lnTo>
                    <a:lnTo>
                      <a:pt x="530" y="326"/>
                    </a:lnTo>
                    <a:lnTo>
                      <a:pt x="522" y="322"/>
                    </a:lnTo>
                    <a:lnTo>
                      <a:pt x="508" y="322"/>
                    </a:lnTo>
                    <a:lnTo>
                      <a:pt x="494" y="324"/>
                    </a:lnTo>
                    <a:lnTo>
                      <a:pt x="486" y="326"/>
                    </a:lnTo>
                    <a:lnTo>
                      <a:pt x="492" y="332"/>
                    </a:lnTo>
                    <a:lnTo>
                      <a:pt x="496" y="336"/>
                    </a:lnTo>
                    <a:lnTo>
                      <a:pt x="502" y="340"/>
                    </a:lnTo>
                    <a:lnTo>
                      <a:pt x="494" y="342"/>
                    </a:lnTo>
                    <a:lnTo>
                      <a:pt x="488" y="342"/>
                    </a:lnTo>
                    <a:lnTo>
                      <a:pt x="478" y="344"/>
                    </a:lnTo>
                    <a:lnTo>
                      <a:pt x="472" y="340"/>
                    </a:lnTo>
                    <a:lnTo>
                      <a:pt x="462" y="336"/>
                    </a:lnTo>
                    <a:lnTo>
                      <a:pt x="460" y="338"/>
                    </a:lnTo>
                    <a:lnTo>
                      <a:pt x="456" y="340"/>
                    </a:lnTo>
                    <a:lnTo>
                      <a:pt x="446" y="334"/>
                    </a:lnTo>
                    <a:lnTo>
                      <a:pt x="438" y="334"/>
                    </a:lnTo>
                    <a:lnTo>
                      <a:pt x="434" y="340"/>
                    </a:lnTo>
                    <a:lnTo>
                      <a:pt x="428" y="340"/>
                    </a:lnTo>
                    <a:lnTo>
                      <a:pt x="422" y="338"/>
                    </a:lnTo>
                    <a:lnTo>
                      <a:pt x="418" y="344"/>
                    </a:lnTo>
                    <a:lnTo>
                      <a:pt x="414" y="350"/>
                    </a:lnTo>
                    <a:lnTo>
                      <a:pt x="408" y="354"/>
                    </a:lnTo>
                    <a:lnTo>
                      <a:pt x="398" y="354"/>
                    </a:lnTo>
                    <a:lnTo>
                      <a:pt x="394" y="358"/>
                    </a:lnTo>
                    <a:lnTo>
                      <a:pt x="388" y="364"/>
                    </a:lnTo>
                    <a:lnTo>
                      <a:pt x="384" y="372"/>
                    </a:lnTo>
                    <a:lnTo>
                      <a:pt x="386" y="382"/>
                    </a:lnTo>
                    <a:lnTo>
                      <a:pt x="390" y="394"/>
                    </a:lnTo>
                    <a:lnTo>
                      <a:pt x="380" y="392"/>
                    </a:lnTo>
                    <a:lnTo>
                      <a:pt x="366" y="386"/>
                    </a:lnTo>
                    <a:lnTo>
                      <a:pt x="358" y="376"/>
                    </a:lnTo>
                    <a:lnTo>
                      <a:pt x="350" y="364"/>
                    </a:lnTo>
                    <a:lnTo>
                      <a:pt x="342" y="354"/>
                    </a:lnTo>
                    <a:lnTo>
                      <a:pt x="336" y="340"/>
                    </a:lnTo>
                    <a:lnTo>
                      <a:pt x="324" y="336"/>
                    </a:lnTo>
                    <a:lnTo>
                      <a:pt x="316" y="332"/>
                    </a:lnTo>
                    <a:lnTo>
                      <a:pt x="310" y="336"/>
                    </a:lnTo>
                    <a:lnTo>
                      <a:pt x="308" y="344"/>
                    </a:lnTo>
                    <a:lnTo>
                      <a:pt x="298" y="346"/>
                    </a:lnTo>
                    <a:lnTo>
                      <a:pt x="284" y="338"/>
                    </a:lnTo>
                    <a:lnTo>
                      <a:pt x="282" y="322"/>
                    </a:lnTo>
                    <a:lnTo>
                      <a:pt x="272" y="316"/>
                    </a:lnTo>
                    <a:lnTo>
                      <a:pt x="254" y="302"/>
                    </a:lnTo>
                    <a:lnTo>
                      <a:pt x="236" y="304"/>
                    </a:lnTo>
                    <a:lnTo>
                      <a:pt x="230" y="310"/>
                    </a:lnTo>
                    <a:lnTo>
                      <a:pt x="188" y="310"/>
                    </a:lnTo>
                    <a:lnTo>
                      <a:pt x="174" y="304"/>
                    </a:lnTo>
                    <a:lnTo>
                      <a:pt x="152" y="294"/>
                    </a:lnTo>
                    <a:lnTo>
                      <a:pt x="136" y="288"/>
                    </a:lnTo>
                    <a:lnTo>
                      <a:pt x="108" y="290"/>
                    </a:lnTo>
                    <a:lnTo>
                      <a:pt x="104" y="280"/>
                    </a:lnTo>
                    <a:lnTo>
                      <a:pt x="96" y="272"/>
                    </a:lnTo>
                    <a:lnTo>
                      <a:pt x="92" y="268"/>
                    </a:lnTo>
                    <a:lnTo>
                      <a:pt x="78" y="266"/>
                    </a:lnTo>
                    <a:lnTo>
                      <a:pt x="70" y="258"/>
                    </a:lnTo>
                    <a:lnTo>
                      <a:pt x="58" y="262"/>
                    </a:lnTo>
                    <a:lnTo>
                      <a:pt x="56" y="248"/>
                    </a:lnTo>
                    <a:lnTo>
                      <a:pt x="46" y="236"/>
                    </a:lnTo>
                    <a:lnTo>
                      <a:pt x="38" y="228"/>
                    </a:lnTo>
                    <a:lnTo>
                      <a:pt x="42" y="222"/>
                    </a:lnTo>
                    <a:lnTo>
                      <a:pt x="36" y="218"/>
                    </a:lnTo>
                    <a:lnTo>
                      <a:pt x="32" y="210"/>
                    </a:lnTo>
                    <a:lnTo>
                      <a:pt x="38" y="200"/>
                    </a:lnTo>
                    <a:lnTo>
                      <a:pt x="28" y="200"/>
                    </a:lnTo>
                    <a:lnTo>
                      <a:pt x="20" y="194"/>
                    </a:lnTo>
                    <a:lnTo>
                      <a:pt x="12" y="182"/>
                    </a:lnTo>
                    <a:lnTo>
                      <a:pt x="12" y="172"/>
                    </a:lnTo>
                    <a:lnTo>
                      <a:pt x="6" y="164"/>
                    </a:lnTo>
                    <a:lnTo>
                      <a:pt x="6" y="156"/>
                    </a:lnTo>
                    <a:lnTo>
                      <a:pt x="10" y="138"/>
                    </a:lnTo>
                    <a:lnTo>
                      <a:pt x="6" y="114"/>
                    </a:lnTo>
                    <a:lnTo>
                      <a:pt x="10" y="104"/>
                    </a:lnTo>
                    <a:lnTo>
                      <a:pt x="12" y="62"/>
                    </a:lnTo>
                    <a:lnTo>
                      <a:pt x="18" y="62"/>
                    </a:lnTo>
                    <a:lnTo>
                      <a:pt x="12" y="52"/>
                    </a:lnTo>
                    <a:lnTo>
                      <a:pt x="10" y="46"/>
                    </a:lnTo>
                    <a:lnTo>
                      <a:pt x="10" y="42"/>
                    </a:lnTo>
                    <a:lnTo>
                      <a:pt x="8" y="38"/>
                    </a:lnTo>
                    <a:lnTo>
                      <a:pt x="4" y="28"/>
                    </a:lnTo>
                    <a:lnTo>
                      <a:pt x="10" y="26"/>
                    </a:lnTo>
                    <a:lnTo>
                      <a:pt x="20" y="28"/>
                    </a:lnTo>
                    <a:lnTo>
                      <a:pt x="26" y="30"/>
                    </a:lnTo>
                    <a:lnTo>
                      <a:pt x="28" y="38"/>
                    </a:lnTo>
                    <a:lnTo>
                      <a:pt x="28" y="44"/>
                    </a:lnTo>
                    <a:lnTo>
                      <a:pt x="34" y="38"/>
                    </a:lnTo>
                    <a:lnTo>
                      <a:pt x="36" y="28"/>
                    </a:lnTo>
                    <a:lnTo>
                      <a:pt x="30" y="22"/>
                    </a:lnTo>
                    <a:lnTo>
                      <a:pt x="30" y="10"/>
                    </a:lnTo>
                    <a:lnTo>
                      <a:pt x="414" y="10"/>
                    </a:lnTo>
                    <a:lnTo>
                      <a:pt x="414" y="4"/>
                    </a:lnTo>
                    <a:lnTo>
                      <a:pt x="422" y="4"/>
                    </a:lnTo>
                    <a:close/>
                    <a:moveTo>
                      <a:pt x="530" y="82"/>
                    </a:moveTo>
                    <a:lnTo>
                      <a:pt x="530" y="82"/>
                    </a:lnTo>
                    <a:close/>
                    <a:moveTo>
                      <a:pt x="422" y="0"/>
                    </a:moveTo>
                    <a:lnTo>
                      <a:pt x="414" y="0"/>
                    </a:lnTo>
                    <a:lnTo>
                      <a:pt x="414" y="0"/>
                    </a:lnTo>
                    <a:lnTo>
                      <a:pt x="412" y="0"/>
                    </a:lnTo>
                    <a:lnTo>
                      <a:pt x="410" y="2"/>
                    </a:lnTo>
                    <a:lnTo>
                      <a:pt x="410" y="6"/>
                    </a:lnTo>
                    <a:lnTo>
                      <a:pt x="30" y="6"/>
                    </a:lnTo>
                    <a:lnTo>
                      <a:pt x="30" y="6"/>
                    </a:lnTo>
                    <a:lnTo>
                      <a:pt x="28" y="8"/>
                    </a:lnTo>
                    <a:lnTo>
                      <a:pt x="26" y="10"/>
                    </a:lnTo>
                    <a:lnTo>
                      <a:pt x="26" y="22"/>
                    </a:lnTo>
                    <a:lnTo>
                      <a:pt x="26" y="22"/>
                    </a:lnTo>
                    <a:lnTo>
                      <a:pt x="28" y="24"/>
                    </a:lnTo>
                    <a:lnTo>
                      <a:pt x="32" y="30"/>
                    </a:lnTo>
                    <a:lnTo>
                      <a:pt x="30" y="36"/>
                    </a:lnTo>
                    <a:lnTo>
                      <a:pt x="30" y="30"/>
                    </a:lnTo>
                    <a:lnTo>
                      <a:pt x="30" y="30"/>
                    </a:lnTo>
                    <a:lnTo>
                      <a:pt x="26" y="26"/>
                    </a:lnTo>
                    <a:lnTo>
                      <a:pt x="22" y="26"/>
                    </a:lnTo>
                    <a:lnTo>
                      <a:pt x="12" y="22"/>
                    </a:lnTo>
                    <a:lnTo>
                      <a:pt x="12" y="22"/>
                    </a:lnTo>
                    <a:lnTo>
                      <a:pt x="10" y="22"/>
                    </a:lnTo>
                    <a:lnTo>
                      <a:pt x="10" y="22"/>
                    </a:lnTo>
                    <a:lnTo>
                      <a:pt x="10" y="22"/>
                    </a:lnTo>
                    <a:lnTo>
                      <a:pt x="2" y="26"/>
                    </a:lnTo>
                    <a:lnTo>
                      <a:pt x="2" y="26"/>
                    </a:lnTo>
                    <a:lnTo>
                      <a:pt x="0" y="28"/>
                    </a:lnTo>
                    <a:lnTo>
                      <a:pt x="0" y="30"/>
                    </a:lnTo>
                    <a:lnTo>
                      <a:pt x="4" y="40"/>
                    </a:lnTo>
                    <a:lnTo>
                      <a:pt x="4" y="40"/>
                    </a:lnTo>
                    <a:lnTo>
                      <a:pt x="4" y="40"/>
                    </a:lnTo>
                    <a:lnTo>
                      <a:pt x="6" y="42"/>
                    </a:lnTo>
                    <a:lnTo>
                      <a:pt x="6" y="46"/>
                    </a:lnTo>
                    <a:lnTo>
                      <a:pt x="6" y="46"/>
                    </a:lnTo>
                    <a:lnTo>
                      <a:pt x="6" y="50"/>
                    </a:lnTo>
                    <a:lnTo>
                      <a:pt x="10" y="54"/>
                    </a:lnTo>
                    <a:lnTo>
                      <a:pt x="12" y="58"/>
                    </a:lnTo>
                    <a:lnTo>
                      <a:pt x="12" y="58"/>
                    </a:lnTo>
                    <a:lnTo>
                      <a:pt x="10" y="58"/>
                    </a:lnTo>
                    <a:lnTo>
                      <a:pt x="8" y="62"/>
                    </a:lnTo>
                    <a:lnTo>
                      <a:pt x="6" y="104"/>
                    </a:lnTo>
                    <a:lnTo>
                      <a:pt x="2" y="112"/>
                    </a:lnTo>
                    <a:lnTo>
                      <a:pt x="2" y="112"/>
                    </a:lnTo>
                    <a:lnTo>
                      <a:pt x="2" y="114"/>
                    </a:lnTo>
                    <a:lnTo>
                      <a:pt x="6" y="138"/>
                    </a:lnTo>
                    <a:lnTo>
                      <a:pt x="2" y="156"/>
                    </a:lnTo>
                    <a:lnTo>
                      <a:pt x="2" y="156"/>
                    </a:lnTo>
                    <a:lnTo>
                      <a:pt x="2" y="156"/>
                    </a:lnTo>
                    <a:lnTo>
                      <a:pt x="2" y="164"/>
                    </a:lnTo>
                    <a:lnTo>
                      <a:pt x="2" y="164"/>
                    </a:lnTo>
                    <a:lnTo>
                      <a:pt x="2" y="166"/>
                    </a:lnTo>
                    <a:lnTo>
                      <a:pt x="8" y="174"/>
                    </a:lnTo>
                    <a:lnTo>
                      <a:pt x="8" y="182"/>
                    </a:lnTo>
                    <a:lnTo>
                      <a:pt x="8" y="182"/>
                    </a:lnTo>
                    <a:lnTo>
                      <a:pt x="10" y="184"/>
                    </a:lnTo>
                    <a:lnTo>
                      <a:pt x="16" y="196"/>
                    </a:lnTo>
                    <a:lnTo>
                      <a:pt x="16" y="196"/>
                    </a:lnTo>
                    <a:lnTo>
                      <a:pt x="18" y="196"/>
                    </a:lnTo>
                    <a:lnTo>
                      <a:pt x="24" y="204"/>
                    </a:lnTo>
                    <a:lnTo>
                      <a:pt x="24" y="204"/>
                    </a:lnTo>
                    <a:lnTo>
                      <a:pt x="28" y="204"/>
                    </a:lnTo>
                    <a:lnTo>
                      <a:pt x="30" y="204"/>
                    </a:lnTo>
                    <a:lnTo>
                      <a:pt x="28" y="208"/>
                    </a:lnTo>
                    <a:lnTo>
                      <a:pt x="28" y="208"/>
                    </a:lnTo>
                    <a:lnTo>
                      <a:pt x="28" y="210"/>
                    </a:lnTo>
                    <a:lnTo>
                      <a:pt x="32" y="220"/>
                    </a:lnTo>
                    <a:lnTo>
                      <a:pt x="32" y="220"/>
                    </a:lnTo>
                    <a:lnTo>
                      <a:pt x="34" y="222"/>
                    </a:lnTo>
                    <a:lnTo>
                      <a:pt x="36" y="222"/>
                    </a:lnTo>
                    <a:lnTo>
                      <a:pt x="34" y="226"/>
                    </a:lnTo>
                    <a:lnTo>
                      <a:pt x="34" y="226"/>
                    </a:lnTo>
                    <a:lnTo>
                      <a:pt x="34" y="228"/>
                    </a:lnTo>
                    <a:lnTo>
                      <a:pt x="34" y="230"/>
                    </a:lnTo>
                    <a:lnTo>
                      <a:pt x="44" y="238"/>
                    </a:lnTo>
                    <a:lnTo>
                      <a:pt x="52" y="250"/>
                    </a:lnTo>
                    <a:lnTo>
                      <a:pt x="54" y="262"/>
                    </a:lnTo>
                    <a:lnTo>
                      <a:pt x="54" y="262"/>
                    </a:lnTo>
                    <a:lnTo>
                      <a:pt x="56" y="264"/>
                    </a:lnTo>
                    <a:lnTo>
                      <a:pt x="56" y="264"/>
                    </a:lnTo>
                    <a:lnTo>
                      <a:pt x="58" y="266"/>
                    </a:lnTo>
                    <a:lnTo>
                      <a:pt x="58" y="266"/>
                    </a:lnTo>
                    <a:lnTo>
                      <a:pt x="58" y="266"/>
                    </a:lnTo>
                    <a:lnTo>
                      <a:pt x="68" y="262"/>
                    </a:lnTo>
                    <a:lnTo>
                      <a:pt x="76" y="268"/>
                    </a:lnTo>
                    <a:lnTo>
                      <a:pt x="76" y="268"/>
                    </a:lnTo>
                    <a:lnTo>
                      <a:pt x="78" y="268"/>
                    </a:lnTo>
                    <a:lnTo>
                      <a:pt x="90" y="272"/>
                    </a:lnTo>
                    <a:lnTo>
                      <a:pt x="94" y="276"/>
                    </a:lnTo>
                    <a:lnTo>
                      <a:pt x="100" y="282"/>
                    </a:lnTo>
                    <a:lnTo>
                      <a:pt x="104" y="292"/>
                    </a:lnTo>
                    <a:lnTo>
                      <a:pt x="104" y="292"/>
                    </a:lnTo>
                    <a:lnTo>
                      <a:pt x="104" y="294"/>
                    </a:lnTo>
                    <a:lnTo>
                      <a:pt x="108" y="294"/>
                    </a:lnTo>
                    <a:lnTo>
                      <a:pt x="108" y="294"/>
                    </a:lnTo>
                    <a:lnTo>
                      <a:pt x="108" y="294"/>
                    </a:lnTo>
                    <a:lnTo>
                      <a:pt x="134" y="292"/>
                    </a:lnTo>
                    <a:lnTo>
                      <a:pt x="150" y="298"/>
                    </a:lnTo>
                    <a:lnTo>
                      <a:pt x="172" y="308"/>
                    </a:lnTo>
                    <a:lnTo>
                      <a:pt x="188" y="314"/>
                    </a:lnTo>
                    <a:lnTo>
                      <a:pt x="188" y="314"/>
                    </a:lnTo>
                    <a:lnTo>
                      <a:pt x="188" y="314"/>
                    </a:lnTo>
                    <a:lnTo>
                      <a:pt x="230" y="314"/>
                    </a:lnTo>
                    <a:lnTo>
                      <a:pt x="230" y="314"/>
                    </a:lnTo>
                    <a:lnTo>
                      <a:pt x="232" y="314"/>
                    </a:lnTo>
                    <a:lnTo>
                      <a:pt x="238" y="308"/>
                    </a:lnTo>
                    <a:lnTo>
                      <a:pt x="254" y="306"/>
                    </a:lnTo>
                    <a:lnTo>
                      <a:pt x="270" y="318"/>
                    </a:lnTo>
                    <a:lnTo>
                      <a:pt x="278" y="324"/>
                    </a:lnTo>
                    <a:lnTo>
                      <a:pt x="280" y="338"/>
                    </a:lnTo>
                    <a:lnTo>
                      <a:pt x="280" y="338"/>
                    </a:lnTo>
                    <a:lnTo>
                      <a:pt x="282" y="340"/>
                    </a:lnTo>
                    <a:lnTo>
                      <a:pt x="296" y="350"/>
                    </a:lnTo>
                    <a:lnTo>
                      <a:pt x="296" y="350"/>
                    </a:lnTo>
                    <a:lnTo>
                      <a:pt x="298" y="350"/>
                    </a:lnTo>
                    <a:lnTo>
                      <a:pt x="298" y="350"/>
                    </a:lnTo>
                    <a:lnTo>
                      <a:pt x="298" y="350"/>
                    </a:lnTo>
                    <a:lnTo>
                      <a:pt x="308" y="348"/>
                    </a:lnTo>
                    <a:lnTo>
                      <a:pt x="308" y="348"/>
                    </a:lnTo>
                    <a:lnTo>
                      <a:pt x="310" y="348"/>
                    </a:lnTo>
                    <a:lnTo>
                      <a:pt x="312" y="346"/>
                    </a:lnTo>
                    <a:lnTo>
                      <a:pt x="314" y="338"/>
                    </a:lnTo>
                    <a:lnTo>
                      <a:pt x="316" y="336"/>
                    </a:lnTo>
                    <a:lnTo>
                      <a:pt x="322" y="340"/>
                    </a:lnTo>
                    <a:lnTo>
                      <a:pt x="334" y="344"/>
                    </a:lnTo>
                    <a:lnTo>
                      <a:pt x="338" y="356"/>
                    </a:lnTo>
                    <a:lnTo>
                      <a:pt x="338" y="356"/>
                    </a:lnTo>
                    <a:lnTo>
                      <a:pt x="338" y="356"/>
                    </a:lnTo>
                    <a:lnTo>
                      <a:pt x="348" y="366"/>
                    </a:lnTo>
                    <a:lnTo>
                      <a:pt x="354" y="378"/>
                    </a:lnTo>
                    <a:lnTo>
                      <a:pt x="362" y="388"/>
                    </a:lnTo>
                    <a:lnTo>
                      <a:pt x="362" y="388"/>
                    </a:lnTo>
                    <a:lnTo>
                      <a:pt x="364" y="390"/>
                    </a:lnTo>
                    <a:lnTo>
                      <a:pt x="378" y="396"/>
                    </a:lnTo>
                    <a:lnTo>
                      <a:pt x="378" y="396"/>
                    </a:lnTo>
                    <a:lnTo>
                      <a:pt x="378" y="396"/>
                    </a:lnTo>
                    <a:lnTo>
                      <a:pt x="390" y="398"/>
                    </a:lnTo>
                    <a:lnTo>
                      <a:pt x="390" y="398"/>
                    </a:lnTo>
                    <a:lnTo>
                      <a:pt x="390" y="398"/>
                    </a:lnTo>
                    <a:lnTo>
                      <a:pt x="390" y="398"/>
                    </a:lnTo>
                    <a:lnTo>
                      <a:pt x="392" y="396"/>
                    </a:lnTo>
                    <a:lnTo>
                      <a:pt x="392" y="396"/>
                    </a:lnTo>
                    <a:lnTo>
                      <a:pt x="394" y="392"/>
                    </a:lnTo>
                    <a:lnTo>
                      <a:pt x="390" y="382"/>
                    </a:lnTo>
                    <a:lnTo>
                      <a:pt x="388" y="372"/>
                    </a:lnTo>
                    <a:lnTo>
                      <a:pt x="392" y="366"/>
                    </a:lnTo>
                    <a:lnTo>
                      <a:pt x="396" y="362"/>
                    </a:lnTo>
                    <a:lnTo>
                      <a:pt x="396" y="362"/>
                    </a:lnTo>
                    <a:lnTo>
                      <a:pt x="396" y="362"/>
                    </a:lnTo>
                    <a:lnTo>
                      <a:pt x="400" y="358"/>
                    </a:lnTo>
                    <a:lnTo>
                      <a:pt x="408" y="358"/>
                    </a:lnTo>
                    <a:lnTo>
                      <a:pt x="408" y="358"/>
                    </a:lnTo>
                    <a:lnTo>
                      <a:pt x="410" y="356"/>
                    </a:lnTo>
                    <a:lnTo>
                      <a:pt x="416" y="354"/>
                    </a:lnTo>
                    <a:lnTo>
                      <a:pt x="416" y="354"/>
                    </a:lnTo>
                    <a:lnTo>
                      <a:pt x="416" y="352"/>
                    </a:lnTo>
                    <a:lnTo>
                      <a:pt x="422" y="348"/>
                    </a:lnTo>
                    <a:lnTo>
                      <a:pt x="422" y="348"/>
                    </a:lnTo>
                    <a:lnTo>
                      <a:pt x="422" y="346"/>
                    </a:lnTo>
                    <a:lnTo>
                      <a:pt x="424" y="344"/>
                    </a:lnTo>
                    <a:lnTo>
                      <a:pt x="426" y="344"/>
                    </a:lnTo>
                    <a:lnTo>
                      <a:pt x="426" y="344"/>
                    </a:lnTo>
                    <a:lnTo>
                      <a:pt x="428" y="344"/>
                    </a:lnTo>
                    <a:lnTo>
                      <a:pt x="428" y="344"/>
                    </a:lnTo>
                    <a:lnTo>
                      <a:pt x="428" y="344"/>
                    </a:lnTo>
                    <a:lnTo>
                      <a:pt x="436" y="342"/>
                    </a:lnTo>
                    <a:lnTo>
                      <a:pt x="436" y="342"/>
                    </a:lnTo>
                    <a:lnTo>
                      <a:pt x="438" y="342"/>
                    </a:lnTo>
                    <a:lnTo>
                      <a:pt x="440" y="338"/>
                    </a:lnTo>
                    <a:lnTo>
                      <a:pt x="446" y="338"/>
                    </a:lnTo>
                    <a:lnTo>
                      <a:pt x="454" y="342"/>
                    </a:lnTo>
                    <a:lnTo>
                      <a:pt x="454" y="342"/>
                    </a:lnTo>
                    <a:lnTo>
                      <a:pt x="456" y="344"/>
                    </a:lnTo>
                    <a:lnTo>
                      <a:pt x="456" y="344"/>
                    </a:lnTo>
                    <a:lnTo>
                      <a:pt x="458" y="342"/>
                    </a:lnTo>
                    <a:lnTo>
                      <a:pt x="462" y="340"/>
                    </a:lnTo>
                    <a:lnTo>
                      <a:pt x="464" y="340"/>
                    </a:lnTo>
                    <a:lnTo>
                      <a:pt x="470" y="342"/>
                    </a:lnTo>
                    <a:lnTo>
                      <a:pt x="476" y="348"/>
                    </a:lnTo>
                    <a:lnTo>
                      <a:pt x="476" y="348"/>
                    </a:lnTo>
                    <a:lnTo>
                      <a:pt x="478" y="348"/>
                    </a:lnTo>
                    <a:lnTo>
                      <a:pt x="478" y="348"/>
                    </a:lnTo>
                    <a:lnTo>
                      <a:pt x="480" y="348"/>
                    </a:lnTo>
                    <a:lnTo>
                      <a:pt x="488" y="346"/>
                    </a:lnTo>
                    <a:lnTo>
                      <a:pt x="494" y="346"/>
                    </a:lnTo>
                    <a:lnTo>
                      <a:pt x="494" y="346"/>
                    </a:lnTo>
                    <a:lnTo>
                      <a:pt x="496" y="346"/>
                    </a:lnTo>
                    <a:lnTo>
                      <a:pt x="502" y="344"/>
                    </a:lnTo>
                    <a:lnTo>
                      <a:pt x="502" y="344"/>
                    </a:lnTo>
                    <a:lnTo>
                      <a:pt x="506" y="342"/>
                    </a:lnTo>
                    <a:lnTo>
                      <a:pt x="506" y="342"/>
                    </a:lnTo>
                    <a:lnTo>
                      <a:pt x="504" y="338"/>
                    </a:lnTo>
                    <a:lnTo>
                      <a:pt x="500" y="332"/>
                    </a:lnTo>
                    <a:lnTo>
                      <a:pt x="500" y="332"/>
                    </a:lnTo>
                    <a:lnTo>
                      <a:pt x="498" y="332"/>
                    </a:lnTo>
                    <a:lnTo>
                      <a:pt x="494" y="328"/>
                    </a:lnTo>
                    <a:lnTo>
                      <a:pt x="496" y="328"/>
                    </a:lnTo>
                    <a:lnTo>
                      <a:pt x="508" y="326"/>
                    </a:lnTo>
                    <a:lnTo>
                      <a:pt x="520" y="326"/>
                    </a:lnTo>
                    <a:lnTo>
                      <a:pt x="528" y="330"/>
                    </a:lnTo>
                    <a:lnTo>
                      <a:pt x="528" y="330"/>
                    </a:lnTo>
                    <a:lnTo>
                      <a:pt x="530" y="330"/>
                    </a:lnTo>
                    <a:lnTo>
                      <a:pt x="542" y="332"/>
                    </a:lnTo>
                    <a:lnTo>
                      <a:pt x="552" y="334"/>
                    </a:lnTo>
                    <a:lnTo>
                      <a:pt x="558" y="342"/>
                    </a:lnTo>
                    <a:lnTo>
                      <a:pt x="558" y="342"/>
                    </a:lnTo>
                    <a:lnTo>
                      <a:pt x="560" y="344"/>
                    </a:lnTo>
                    <a:lnTo>
                      <a:pt x="560" y="344"/>
                    </a:lnTo>
                    <a:lnTo>
                      <a:pt x="560" y="344"/>
                    </a:lnTo>
                    <a:lnTo>
                      <a:pt x="560" y="344"/>
                    </a:lnTo>
                    <a:lnTo>
                      <a:pt x="564" y="342"/>
                    </a:lnTo>
                    <a:lnTo>
                      <a:pt x="570" y="336"/>
                    </a:lnTo>
                    <a:lnTo>
                      <a:pt x="574" y="334"/>
                    </a:lnTo>
                    <a:lnTo>
                      <a:pt x="580" y="336"/>
                    </a:lnTo>
                    <a:lnTo>
                      <a:pt x="584" y="344"/>
                    </a:lnTo>
                    <a:lnTo>
                      <a:pt x="584" y="344"/>
                    </a:lnTo>
                    <a:lnTo>
                      <a:pt x="584" y="344"/>
                    </a:lnTo>
                    <a:lnTo>
                      <a:pt x="590" y="350"/>
                    </a:lnTo>
                    <a:lnTo>
                      <a:pt x="588" y="356"/>
                    </a:lnTo>
                    <a:lnTo>
                      <a:pt x="588" y="356"/>
                    </a:lnTo>
                    <a:lnTo>
                      <a:pt x="588" y="358"/>
                    </a:lnTo>
                    <a:lnTo>
                      <a:pt x="588" y="368"/>
                    </a:lnTo>
                    <a:lnTo>
                      <a:pt x="588" y="368"/>
                    </a:lnTo>
                    <a:lnTo>
                      <a:pt x="588" y="368"/>
                    </a:lnTo>
                    <a:lnTo>
                      <a:pt x="590" y="380"/>
                    </a:lnTo>
                    <a:lnTo>
                      <a:pt x="590" y="380"/>
                    </a:lnTo>
                    <a:lnTo>
                      <a:pt x="592" y="382"/>
                    </a:lnTo>
                    <a:lnTo>
                      <a:pt x="600" y="388"/>
                    </a:lnTo>
                    <a:lnTo>
                      <a:pt x="606" y="392"/>
                    </a:lnTo>
                    <a:lnTo>
                      <a:pt x="610" y="402"/>
                    </a:lnTo>
                    <a:lnTo>
                      <a:pt x="610" y="402"/>
                    </a:lnTo>
                    <a:lnTo>
                      <a:pt x="612" y="404"/>
                    </a:lnTo>
                    <a:lnTo>
                      <a:pt x="618" y="410"/>
                    </a:lnTo>
                    <a:lnTo>
                      <a:pt x="618" y="410"/>
                    </a:lnTo>
                    <a:lnTo>
                      <a:pt x="622" y="412"/>
                    </a:lnTo>
                    <a:lnTo>
                      <a:pt x="628" y="412"/>
                    </a:lnTo>
                    <a:lnTo>
                      <a:pt x="628" y="412"/>
                    </a:lnTo>
                    <a:lnTo>
                      <a:pt x="630" y="410"/>
                    </a:lnTo>
                    <a:lnTo>
                      <a:pt x="632" y="408"/>
                    </a:lnTo>
                    <a:lnTo>
                      <a:pt x="634" y="402"/>
                    </a:lnTo>
                    <a:lnTo>
                      <a:pt x="634" y="402"/>
                    </a:lnTo>
                    <a:lnTo>
                      <a:pt x="634" y="400"/>
                    </a:lnTo>
                    <a:lnTo>
                      <a:pt x="634" y="386"/>
                    </a:lnTo>
                    <a:lnTo>
                      <a:pt x="634" y="386"/>
                    </a:lnTo>
                    <a:lnTo>
                      <a:pt x="634" y="386"/>
                    </a:lnTo>
                    <a:lnTo>
                      <a:pt x="632" y="370"/>
                    </a:lnTo>
                    <a:lnTo>
                      <a:pt x="632" y="370"/>
                    </a:lnTo>
                    <a:lnTo>
                      <a:pt x="632" y="368"/>
                    </a:lnTo>
                    <a:lnTo>
                      <a:pt x="626" y="356"/>
                    </a:lnTo>
                    <a:lnTo>
                      <a:pt x="624" y="344"/>
                    </a:lnTo>
                    <a:lnTo>
                      <a:pt x="624" y="344"/>
                    </a:lnTo>
                    <a:lnTo>
                      <a:pt x="624" y="342"/>
                    </a:lnTo>
                    <a:lnTo>
                      <a:pt x="618" y="330"/>
                    </a:lnTo>
                    <a:lnTo>
                      <a:pt x="614" y="320"/>
                    </a:lnTo>
                    <a:lnTo>
                      <a:pt x="618" y="310"/>
                    </a:lnTo>
                    <a:lnTo>
                      <a:pt x="626" y="300"/>
                    </a:lnTo>
                    <a:lnTo>
                      <a:pt x="630" y="294"/>
                    </a:lnTo>
                    <a:lnTo>
                      <a:pt x="640" y="290"/>
                    </a:lnTo>
                    <a:lnTo>
                      <a:pt x="640" y="290"/>
                    </a:lnTo>
                    <a:lnTo>
                      <a:pt x="642" y="288"/>
                    </a:lnTo>
                    <a:lnTo>
                      <a:pt x="650" y="276"/>
                    </a:lnTo>
                    <a:lnTo>
                      <a:pt x="658" y="274"/>
                    </a:lnTo>
                    <a:lnTo>
                      <a:pt x="658" y="274"/>
                    </a:lnTo>
                    <a:lnTo>
                      <a:pt x="660" y="274"/>
                    </a:lnTo>
                    <a:lnTo>
                      <a:pt x="664" y="270"/>
                    </a:lnTo>
                    <a:lnTo>
                      <a:pt x="674" y="260"/>
                    </a:lnTo>
                    <a:lnTo>
                      <a:pt x="682" y="258"/>
                    </a:lnTo>
                    <a:lnTo>
                      <a:pt x="682" y="258"/>
                    </a:lnTo>
                    <a:lnTo>
                      <a:pt x="684" y="256"/>
                    </a:lnTo>
                    <a:lnTo>
                      <a:pt x="686" y="254"/>
                    </a:lnTo>
                    <a:lnTo>
                      <a:pt x="686" y="250"/>
                    </a:lnTo>
                    <a:lnTo>
                      <a:pt x="692" y="244"/>
                    </a:lnTo>
                    <a:lnTo>
                      <a:pt x="692" y="244"/>
                    </a:lnTo>
                    <a:lnTo>
                      <a:pt x="692" y="244"/>
                    </a:lnTo>
                    <a:lnTo>
                      <a:pt x="696" y="236"/>
                    </a:lnTo>
                    <a:lnTo>
                      <a:pt x="696" y="236"/>
                    </a:lnTo>
                    <a:lnTo>
                      <a:pt x="696" y="234"/>
                    </a:lnTo>
                    <a:lnTo>
                      <a:pt x="692" y="224"/>
                    </a:lnTo>
                    <a:lnTo>
                      <a:pt x="692" y="224"/>
                    </a:lnTo>
                    <a:lnTo>
                      <a:pt x="690" y="222"/>
                    </a:lnTo>
                    <a:lnTo>
                      <a:pt x="686" y="220"/>
                    </a:lnTo>
                    <a:lnTo>
                      <a:pt x="686" y="218"/>
                    </a:lnTo>
                    <a:lnTo>
                      <a:pt x="686" y="218"/>
                    </a:lnTo>
                    <a:lnTo>
                      <a:pt x="688" y="218"/>
                    </a:lnTo>
                    <a:lnTo>
                      <a:pt x="688" y="218"/>
                    </a:lnTo>
                    <a:lnTo>
                      <a:pt x="688" y="218"/>
                    </a:lnTo>
                    <a:lnTo>
                      <a:pt x="688" y="218"/>
                    </a:lnTo>
                    <a:lnTo>
                      <a:pt x="692" y="216"/>
                    </a:lnTo>
                    <a:lnTo>
                      <a:pt x="696" y="212"/>
                    </a:lnTo>
                    <a:lnTo>
                      <a:pt x="702" y="202"/>
                    </a:lnTo>
                    <a:lnTo>
                      <a:pt x="702" y="202"/>
                    </a:lnTo>
                    <a:lnTo>
                      <a:pt x="704" y="202"/>
                    </a:lnTo>
                    <a:lnTo>
                      <a:pt x="706" y="194"/>
                    </a:lnTo>
                    <a:lnTo>
                      <a:pt x="706" y="194"/>
                    </a:lnTo>
                    <a:lnTo>
                      <a:pt x="706" y="192"/>
                    </a:lnTo>
                    <a:lnTo>
                      <a:pt x="706" y="188"/>
                    </a:lnTo>
                    <a:lnTo>
                      <a:pt x="706" y="188"/>
                    </a:lnTo>
                    <a:lnTo>
                      <a:pt x="706" y="188"/>
                    </a:lnTo>
                    <a:lnTo>
                      <a:pt x="706" y="188"/>
                    </a:lnTo>
                    <a:lnTo>
                      <a:pt x="706" y="188"/>
                    </a:lnTo>
                    <a:lnTo>
                      <a:pt x="710" y="186"/>
                    </a:lnTo>
                    <a:lnTo>
                      <a:pt x="716" y="178"/>
                    </a:lnTo>
                    <a:lnTo>
                      <a:pt x="720" y="170"/>
                    </a:lnTo>
                    <a:lnTo>
                      <a:pt x="720" y="170"/>
                    </a:lnTo>
                    <a:lnTo>
                      <a:pt x="722" y="168"/>
                    </a:lnTo>
                    <a:lnTo>
                      <a:pt x="720" y="158"/>
                    </a:lnTo>
                    <a:lnTo>
                      <a:pt x="722" y="156"/>
                    </a:lnTo>
                    <a:lnTo>
                      <a:pt x="736" y="154"/>
                    </a:lnTo>
                    <a:lnTo>
                      <a:pt x="750" y="150"/>
                    </a:lnTo>
                    <a:lnTo>
                      <a:pt x="750" y="150"/>
                    </a:lnTo>
                    <a:lnTo>
                      <a:pt x="750" y="150"/>
                    </a:lnTo>
                    <a:lnTo>
                      <a:pt x="758" y="146"/>
                    </a:lnTo>
                    <a:lnTo>
                      <a:pt x="764" y="146"/>
                    </a:lnTo>
                    <a:lnTo>
                      <a:pt x="764" y="146"/>
                    </a:lnTo>
                    <a:lnTo>
                      <a:pt x="766" y="146"/>
                    </a:lnTo>
                    <a:lnTo>
                      <a:pt x="774" y="140"/>
                    </a:lnTo>
                    <a:lnTo>
                      <a:pt x="774" y="140"/>
                    </a:lnTo>
                    <a:lnTo>
                      <a:pt x="774" y="138"/>
                    </a:lnTo>
                    <a:lnTo>
                      <a:pt x="774" y="136"/>
                    </a:lnTo>
                    <a:lnTo>
                      <a:pt x="774" y="136"/>
                    </a:lnTo>
                    <a:lnTo>
                      <a:pt x="774" y="134"/>
                    </a:lnTo>
                    <a:lnTo>
                      <a:pt x="772" y="134"/>
                    </a:lnTo>
                    <a:lnTo>
                      <a:pt x="766" y="132"/>
                    </a:lnTo>
                    <a:lnTo>
                      <a:pt x="764" y="130"/>
                    </a:lnTo>
                    <a:lnTo>
                      <a:pt x="764" y="126"/>
                    </a:lnTo>
                    <a:lnTo>
                      <a:pt x="770" y="118"/>
                    </a:lnTo>
                    <a:lnTo>
                      <a:pt x="770" y="118"/>
                    </a:lnTo>
                    <a:lnTo>
                      <a:pt x="770" y="118"/>
                    </a:lnTo>
                    <a:lnTo>
                      <a:pt x="776" y="106"/>
                    </a:lnTo>
                    <a:lnTo>
                      <a:pt x="784" y="100"/>
                    </a:lnTo>
                    <a:lnTo>
                      <a:pt x="792" y="96"/>
                    </a:lnTo>
                    <a:lnTo>
                      <a:pt x="802" y="94"/>
                    </a:lnTo>
                    <a:lnTo>
                      <a:pt x="812" y="94"/>
                    </a:lnTo>
                    <a:lnTo>
                      <a:pt x="812" y="94"/>
                    </a:lnTo>
                    <a:lnTo>
                      <a:pt x="814" y="92"/>
                    </a:lnTo>
                    <a:lnTo>
                      <a:pt x="818" y="88"/>
                    </a:lnTo>
                    <a:lnTo>
                      <a:pt x="818" y="88"/>
                    </a:lnTo>
                    <a:lnTo>
                      <a:pt x="818" y="84"/>
                    </a:lnTo>
                    <a:lnTo>
                      <a:pt x="816" y="76"/>
                    </a:lnTo>
                    <a:lnTo>
                      <a:pt x="816" y="76"/>
                    </a:lnTo>
                    <a:lnTo>
                      <a:pt x="814" y="74"/>
                    </a:lnTo>
                    <a:lnTo>
                      <a:pt x="810" y="70"/>
                    </a:lnTo>
                    <a:lnTo>
                      <a:pt x="808" y="64"/>
                    </a:lnTo>
                    <a:lnTo>
                      <a:pt x="810" y="52"/>
                    </a:lnTo>
                    <a:lnTo>
                      <a:pt x="810" y="52"/>
                    </a:lnTo>
                    <a:lnTo>
                      <a:pt x="810" y="50"/>
                    </a:lnTo>
                    <a:lnTo>
                      <a:pt x="808" y="42"/>
                    </a:lnTo>
                    <a:lnTo>
                      <a:pt x="808" y="42"/>
                    </a:lnTo>
                    <a:lnTo>
                      <a:pt x="806" y="40"/>
                    </a:lnTo>
                    <a:lnTo>
                      <a:pt x="794" y="36"/>
                    </a:lnTo>
                    <a:lnTo>
                      <a:pt x="786" y="32"/>
                    </a:lnTo>
                    <a:lnTo>
                      <a:pt x="786" y="32"/>
                    </a:lnTo>
                    <a:lnTo>
                      <a:pt x="784" y="32"/>
                    </a:lnTo>
                    <a:lnTo>
                      <a:pt x="784" y="32"/>
                    </a:lnTo>
                    <a:lnTo>
                      <a:pt x="782" y="34"/>
                    </a:lnTo>
                    <a:lnTo>
                      <a:pt x="774" y="40"/>
                    </a:lnTo>
                    <a:lnTo>
                      <a:pt x="774" y="40"/>
                    </a:lnTo>
                    <a:lnTo>
                      <a:pt x="774" y="42"/>
                    </a:lnTo>
                    <a:lnTo>
                      <a:pt x="768" y="54"/>
                    </a:lnTo>
                    <a:lnTo>
                      <a:pt x="768" y="54"/>
                    </a:lnTo>
                    <a:lnTo>
                      <a:pt x="766" y="54"/>
                    </a:lnTo>
                    <a:lnTo>
                      <a:pt x="764" y="68"/>
                    </a:lnTo>
                    <a:lnTo>
                      <a:pt x="760" y="74"/>
                    </a:lnTo>
                    <a:lnTo>
                      <a:pt x="750" y="80"/>
                    </a:lnTo>
                    <a:lnTo>
                      <a:pt x="700" y="80"/>
                    </a:lnTo>
                    <a:lnTo>
                      <a:pt x="700" y="80"/>
                    </a:lnTo>
                    <a:lnTo>
                      <a:pt x="698" y="80"/>
                    </a:lnTo>
                    <a:lnTo>
                      <a:pt x="690" y="86"/>
                    </a:lnTo>
                    <a:lnTo>
                      <a:pt x="682" y="90"/>
                    </a:lnTo>
                    <a:lnTo>
                      <a:pt x="682" y="90"/>
                    </a:lnTo>
                    <a:lnTo>
                      <a:pt x="682" y="94"/>
                    </a:lnTo>
                    <a:lnTo>
                      <a:pt x="682" y="102"/>
                    </a:lnTo>
                    <a:lnTo>
                      <a:pt x="674" y="108"/>
                    </a:lnTo>
                    <a:lnTo>
                      <a:pt x="666" y="110"/>
                    </a:lnTo>
                    <a:lnTo>
                      <a:pt x="646" y="108"/>
                    </a:lnTo>
                    <a:lnTo>
                      <a:pt x="646" y="108"/>
                    </a:lnTo>
                    <a:lnTo>
                      <a:pt x="646" y="108"/>
                    </a:lnTo>
                    <a:lnTo>
                      <a:pt x="646" y="108"/>
                    </a:lnTo>
                    <a:lnTo>
                      <a:pt x="644" y="108"/>
                    </a:lnTo>
                    <a:lnTo>
                      <a:pt x="642" y="110"/>
                    </a:lnTo>
                    <a:lnTo>
                      <a:pt x="640" y="114"/>
                    </a:lnTo>
                    <a:lnTo>
                      <a:pt x="640" y="114"/>
                    </a:lnTo>
                    <a:lnTo>
                      <a:pt x="640" y="116"/>
                    </a:lnTo>
                    <a:lnTo>
                      <a:pt x="642" y="120"/>
                    </a:lnTo>
                    <a:lnTo>
                      <a:pt x="642" y="124"/>
                    </a:lnTo>
                    <a:lnTo>
                      <a:pt x="638" y="124"/>
                    </a:lnTo>
                    <a:lnTo>
                      <a:pt x="638" y="124"/>
                    </a:lnTo>
                    <a:lnTo>
                      <a:pt x="638" y="124"/>
                    </a:lnTo>
                    <a:lnTo>
                      <a:pt x="626" y="130"/>
                    </a:lnTo>
                    <a:lnTo>
                      <a:pt x="616" y="134"/>
                    </a:lnTo>
                    <a:lnTo>
                      <a:pt x="616" y="134"/>
                    </a:lnTo>
                    <a:lnTo>
                      <a:pt x="616" y="134"/>
                    </a:lnTo>
                    <a:lnTo>
                      <a:pt x="606" y="138"/>
                    </a:lnTo>
                    <a:lnTo>
                      <a:pt x="592" y="138"/>
                    </a:lnTo>
                    <a:lnTo>
                      <a:pt x="588" y="136"/>
                    </a:lnTo>
                    <a:lnTo>
                      <a:pt x="590" y="132"/>
                    </a:lnTo>
                    <a:lnTo>
                      <a:pt x="596" y="128"/>
                    </a:lnTo>
                    <a:lnTo>
                      <a:pt x="596" y="128"/>
                    </a:lnTo>
                    <a:lnTo>
                      <a:pt x="596" y="124"/>
                    </a:lnTo>
                    <a:lnTo>
                      <a:pt x="596" y="118"/>
                    </a:lnTo>
                    <a:lnTo>
                      <a:pt x="598" y="114"/>
                    </a:lnTo>
                    <a:lnTo>
                      <a:pt x="598" y="114"/>
                    </a:lnTo>
                    <a:lnTo>
                      <a:pt x="598" y="112"/>
                    </a:lnTo>
                    <a:lnTo>
                      <a:pt x="598" y="102"/>
                    </a:lnTo>
                    <a:lnTo>
                      <a:pt x="598" y="102"/>
                    </a:lnTo>
                    <a:lnTo>
                      <a:pt x="598" y="100"/>
                    </a:lnTo>
                    <a:lnTo>
                      <a:pt x="596" y="100"/>
                    </a:lnTo>
                    <a:lnTo>
                      <a:pt x="590" y="98"/>
                    </a:lnTo>
                    <a:lnTo>
                      <a:pt x="590" y="98"/>
                    </a:lnTo>
                    <a:lnTo>
                      <a:pt x="590" y="98"/>
                    </a:lnTo>
                    <a:lnTo>
                      <a:pt x="590" y="98"/>
                    </a:lnTo>
                    <a:lnTo>
                      <a:pt x="586" y="98"/>
                    </a:lnTo>
                    <a:lnTo>
                      <a:pt x="586" y="98"/>
                    </a:lnTo>
                    <a:lnTo>
                      <a:pt x="588" y="96"/>
                    </a:lnTo>
                    <a:lnTo>
                      <a:pt x="588" y="96"/>
                    </a:lnTo>
                    <a:lnTo>
                      <a:pt x="588" y="94"/>
                    </a:lnTo>
                    <a:lnTo>
                      <a:pt x="590" y="86"/>
                    </a:lnTo>
                    <a:lnTo>
                      <a:pt x="590" y="86"/>
                    </a:lnTo>
                    <a:lnTo>
                      <a:pt x="590" y="84"/>
                    </a:lnTo>
                    <a:lnTo>
                      <a:pt x="586" y="76"/>
                    </a:lnTo>
                    <a:lnTo>
                      <a:pt x="586" y="76"/>
                    </a:lnTo>
                    <a:lnTo>
                      <a:pt x="582" y="74"/>
                    </a:lnTo>
                    <a:lnTo>
                      <a:pt x="574" y="72"/>
                    </a:lnTo>
                    <a:lnTo>
                      <a:pt x="568" y="68"/>
                    </a:lnTo>
                    <a:lnTo>
                      <a:pt x="568" y="68"/>
                    </a:lnTo>
                    <a:lnTo>
                      <a:pt x="566" y="68"/>
                    </a:lnTo>
                    <a:lnTo>
                      <a:pt x="566" y="68"/>
                    </a:lnTo>
                    <a:lnTo>
                      <a:pt x="566" y="68"/>
                    </a:lnTo>
                    <a:lnTo>
                      <a:pt x="558" y="70"/>
                    </a:lnTo>
                    <a:lnTo>
                      <a:pt x="558" y="70"/>
                    </a:lnTo>
                    <a:lnTo>
                      <a:pt x="556" y="72"/>
                    </a:lnTo>
                    <a:lnTo>
                      <a:pt x="552" y="76"/>
                    </a:lnTo>
                    <a:lnTo>
                      <a:pt x="550" y="80"/>
                    </a:lnTo>
                    <a:lnTo>
                      <a:pt x="546" y="80"/>
                    </a:lnTo>
                    <a:lnTo>
                      <a:pt x="546" y="80"/>
                    </a:lnTo>
                    <a:lnTo>
                      <a:pt x="544" y="80"/>
                    </a:lnTo>
                    <a:lnTo>
                      <a:pt x="542" y="82"/>
                    </a:lnTo>
                    <a:lnTo>
                      <a:pt x="542" y="84"/>
                    </a:lnTo>
                    <a:lnTo>
                      <a:pt x="542" y="84"/>
                    </a:lnTo>
                    <a:lnTo>
                      <a:pt x="540" y="86"/>
                    </a:lnTo>
                    <a:lnTo>
                      <a:pt x="540" y="94"/>
                    </a:lnTo>
                    <a:lnTo>
                      <a:pt x="540" y="104"/>
                    </a:lnTo>
                    <a:lnTo>
                      <a:pt x="540" y="114"/>
                    </a:lnTo>
                    <a:lnTo>
                      <a:pt x="540" y="124"/>
                    </a:lnTo>
                    <a:lnTo>
                      <a:pt x="538" y="132"/>
                    </a:lnTo>
                    <a:lnTo>
                      <a:pt x="530" y="136"/>
                    </a:lnTo>
                    <a:lnTo>
                      <a:pt x="526" y="138"/>
                    </a:lnTo>
                    <a:lnTo>
                      <a:pt x="524" y="130"/>
                    </a:lnTo>
                    <a:lnTo>
                      <a:pt x="524" y="120"/>
                    </a:lnTo>
                    <a:lnTo>
                      <a:pt x="528" y="98"/>
                    </a:lnTo>
                    <a:lnTo>
                      <a:pt x="534" y="84"/>
                    </a:lnTo>
                    <a:lnTo>
                      <a:pt x="534" y="84"/>
                    </a:lnTo>
                    <a:lnTo>
                      <a:pt x="534" y="82"/>
                    </a:lnTo>
                    <a:lnTo>
                      <a:pt x="534" y="82"/>
                    </a:lnTo>
                    <a:lnTo>
                      <a:pt x="534" y="78"/>
                    </a:lnTo>
                    <a:lnTo>
                      <a:pt x="532" y="78"/>
                    </a:lnTo>
                    <a:lnTo>
                      <a:pt x="536" y="72"/>
                    </a:lnTo>
                    <a:lnTo>
                      <a:pt x="538" y="70"/>
                    </a:lnTo>
                    <a:lnTo>
                      <a:pt x="538" y="72"/>
                    </a:lnTo>
                    <a:lnTo>
                      <a:pt x="538" y="72"/>
                    </a:lnTo>
                    <a:lnTo>
                      <a:pt x="542" y="72"/>
                    </a:lnTo>
                    <a:lnTo>
                      <a:pt x="542" y="72"/>
                    </a:lnTo>
                    <a:lnTo>
                      <a:pt x="542" y="72"/>
                    </a:lnTo>
                    <a:lnTo>
                      <a:pt x="548" y="70"/>
                    </a:lnTo>
                    <a:lnTo>
                      <a:pt x="548" y="70"/>
                    </a:lnTo>
                    <a:lnTo>
                      <a:pt x="548" y="70"/>
                    </a:lnTo>
                    <a:lnTo>
                      <a:pt x="554" y="66"/>
                    </a:lnTo>
                    <a:lnTo>
                      <a:pt x="562" y="66"/>
                    </a:lnTo>
                    <a:lnTo>
                      <a:pt x="568" y="68"/>
                    </a:lnTo>
                    <a:lnTo>
                      <a:pt x="568" y="68"/>
                    </a:lnTo>
                    <a:lnTo>
                      <a:pt x="570" y="68"/>
                    </a:lnTo>
                    <a:lnTo>
                      <a:pt x="570" y="68"/>
                    </a:lnTo>
                    <a:lnTo>
                      <a:pt x="572" y="68"/>
                    </a:lnTo>
                    <a:lnTo>
                      <a:pt x="572" y="68"/>
                    </a:lnTo>
                    <a:lnTo>
                      <a:pt x="574" y="64"/>
                    </a:lnTo>
                    <a:lnTo>
                      <a:pt x="574" y="62"/>
                    </a:lnTo>
                    <a:lnTo>
                      <a:pt x="574" y="62"/>
                    </a:lnTo>
                    <a:lnTo>
                      <a:pt x="572" y="58"/>
                    </a:lnTo>
                    <a:lnTo>
                      <a:pt x="564" y="52"/>
                    </a:lnTo>
                    <a:lnTo>
                      <a:pt x="560" y="50"/>
                    </a:lnTo>
                    <a:lnTo>
                      <a:pt x="560" y="50"/>
                    </a:lnTo>
                    <a:lnTo>
                      <a:pt x="558" y="48"/>
                    </a:lnTo>
                    <a:lnTo>
                      <a:pt x="558" y="48"/>
                    </a:lnTo>
                    <a:lnTo>
                      <a:pt x="556" y="48"/>
                    </a:lnTo>
                    <a:lnTo>
                      <a:pt x="548" y="50"/>
                    </a:lnTo>
                    <a:lnTo>
                      <a:pt x="542" y="50"/>
                    </a:lnTo>
                    <a:lnTo>
                      <a:pt x="542" y="50"/>
                    </a:lnTo>
                    <a:lnTo>
                      <a:pt x="540" y="50"/>
                    </a:lnTo>
                    <a:lnTo>
                      <a:pt x="532" y="52"/>
                    </a:lnTo>
                    <a:lnTo>
                      <a:pt x="526" y="48"/>
                    </a:lnTo>
                    <a:lnTo>
                      <a:pt x="518" y="44"/>
                    </a:lnTo>
                    <a:lnTo>
                      <a:pt x="514" y="40"/>
                    </a:lnTo>
                    <a:lnTo>
                      <a:pt x="514" y="40"/>
                    </a:lnTo>
                    <a:lnTo>
                      <a:pt x="512" y="38"/>
                    </a:lnTo>
                    <a:lnTo>
                      <a:pt x="512" y="38"/>
                    </a:lnTo>
                    <a:lnTo>
                      <a:pt x="510" y="38"/>
                    </a:lnTo>
                    <a:lnTo>
                      <a:pt x="510" y="38"/>
                    </a:lnTo>
                    <a:lnTo>
                      <a:pt x="508" y="38"/>
                    </a:lnTo>
                    <a:lnTo>
                      <a:pt x="502" y="44"/>
                    </a:lnTo>
                    <a:lnTo>
                      <a:pt x="502" y="44"/>
                    </a:lnTo>
                    <a:lnTo>
                      <a:pt x="500" y="44"/>
                    </a:lnTo>
                    <a:lnTo>
                      <a:pt x="498" y="48"/>
                    </a:lnTo>
                    <a:lnTo>
                      <a:pt x="494" y="50"/>
                    </a:lnTo>
                    <a:lnTo>
                      <a:pt x="484" y="50"/>
                    </a:lnTo>
                    <a:lnTo>
                      <a:pt x="472" y="50"/>
                    </a:lnTo>
                    <a:lnTo>
                      <a:pt x="470" y="50"/>
                    </a:lnTo>
                    <a:lnTo>
                      <a:pt x="476" y="42"/>
                    </a:lnTo>
                    <a:lnTo>
                      <a:pt x="482" y="40"/>
                    </a:lnTo>
                    <a:lnTo>
                      <a:pt x="492" y="36"/>
                    </a:lnTo>
                    <a:lnTo>
                      <a:pt x="492" y="36"/>
                    </a:lnTo>
                    <a:lnTo>
                      <a:pt x="494" y="34"/>
                    </a:lnTo>
                    <a:lnTo>
                      <a:pt x="496" y="30"/>
                    </a:lnTo>
                    <a:lnTo>
                      <a:pt x="496" y="30"/>
                    </a:lnTo>
                    <a:lnTo>
                      <a:pt x="496" y="28"/>
                    </a:lnTo>
                    <a:lnTo>
                      <a:pt x="496" y="28"/>
                    </a:lnTo>
                    <a:lnTo>
                      <a:pt x="494" y="24"/>
                    </a:lnTo>
                    <a:lnTo>
                      <a:pt x="472" y="22"/>
                    </a:lnTo>
                    <a:lnTo>
                      <a:pt x="460" y="18"/>
                    </a:lnTo>
                    <a:lnTo>
                      <a:pt x="460" y="18"/>
                    </a:lnTo>
                    <a:lnTo>
                      <a:pt x="460" y="18"/>
                    </a:lnTo>
                    <a:lnTo>
                      <a:pt x="438" y="14"/>
                    </a:lnTo>
                    <a:lnTo>
                      <a:pt x="430" y="10"/>
                    </a:lnTo>
                    <a:lnTo>
                      <a:pt x="428" y="8"/>
                    </a:lnTo>
                    <a:lnTo>
                      <a:pt x="426" y="2"/>
                    </a:lnTo>
                    <a:lnTo>
                      <a:pt x="426" y="2"/>
                    </a:lnTo>
                    <a:lnTo>
                      <a:pt x="424" y="0"/>
                    </a:lnTo>
                    <a:lnTo>
                      <a:pt x="422" y="0"/>
                    </a:lnTo>
                    <a:lnTo>
                      <a:pt x="422" y="0"/>
                    </a:lnTo>
                    <a:close/>
                    <a:moveTo>
                      <a:pt x="522" y="84"/>
                    </a:moveTo>
                    <a:lnTo>
                      <a:pt x="526" y="82"/>
                    </a:lnTo>
                    <a:lnTo>
                      <a:pt x="524" y="84"/>
                    </a:lnTo>
                    <a:lnTo>
                      <a:pt x="522" y="86"/>
                    </a:lnTo>
                    <a:lnTo>
                      <a:pt x="522" y="84"/>
                    </a:lnTo>
                    <a:lnTo>
                      <a:pt x="522" y="84"/>
                    </a:lnTo>
                    <a:close/>
                    <a:moveTo>
                      <a:pt x="680" y="200"/>
                    </a:moveTo>
                    <a:lnTo>
                      <a:pt x="680" y="200"/>
                    </a:lnTo>
                    <a:lnTo>
                      <a:pt x="682" y="200"/>
                    </a:lnTo>
                    <a:lnTo>
                      <a:pt x="682" y="200"/>
                    </a:lnTo>
                    <a:lnTo>
                      <a:pt x="684" y="198"/>
                    </a:lnTo>
                    <a:lnTo>
                      <a:pt x="684" y="202"/>
                    </a:lnTo>
                    <a:lnTo>
                      <a:pt x="684" y="204"/>
                    </a:lnTo>
                    <a:lnTo>
                      <a:pt x="680" y="202"/>
                    </a:lnTo>
                    <a:lnTo>
                      <a:pt x="680" y="200"/>
                    </a:lnTo>
                    <a:lnTo>
                      <a:pt x="680" y="20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1" name="Freeform 200">
                <a:extLst>
                  <a:ext uri="{FF2B5EF4-FFF2-40B4-BE49-F238E27FC236}">
                    <a16:creationId xmlns:a16="http://schemas.microsoft.com/office/drawing/2014/main" id="{2A3A4C6A-9D30-F48D-12FD-9271C52697FF}"/>
                  </a:ext>
                </a:extLst>
              </p:cNvPr>
              <p:cNvSpPr>
                <a:spLocks/>
              </p:cNvSpPr>
              <p:nvPr/>
            </p:nvSpPr>
            <p:spPr bwMode="auto">
              <a:xfrm>
                <a:off x="2038949" y="3043239"/>
                <a:ext cx="1715986" cy="853769"/>
              </a:xfrm>
              <a:custGeom>
                <a:avLst/>
                <a:gdLst>
                  <a:gd name="T0" fmla="*/ 456 w 812"/>
                  <a:gd name="T1" fmla="*/ 18 h 404"/>
                  <a:gd name="T2" fmla="*/ 470 w 812"/>
                  <a:gd name="T3" fmla="*/ 36 h 404"/>
                  <a:gd name="T4" fmla="*/ 490 w 812"/>
                  <a:gd name="T5" fmla="*/ 50 h 404"/>
                  <a:gd name="T6" fmla="*/ 520 w 812"/>
                  <a:gd name="T7" fmla="*/ 48 h 404"/>
                  <a:gd name="T8" fmla="*/ 558 w 812"/>
                  <a:gd name="T9" fmla="*/ 52 h 404"/>
                  <a:gd name="T10" fmla="*/ 542 w 812"/>
                  <a:gd name="T11" fmla="*/ 62 h 404"/>
                  <a:gd name="T12" fmla="*/ 514 w 812"/>
                  <a:gd name="T13" fmla="*/ 80 h 404"/>
                  <a:gd name="T14" fmla="*/ 516 w 812"/>
                  <a:gd name="T15" fmla="*/ 116 h 404"/>
                  <a:gd name="T16" fmla="*/ 540 w 812"/>
                  <a:gd name="T17" fmla="*/ 120 h 404"/>
                  <a:gd name="T18" fmla="*/ 542 w 812"/>
                  <a:gd name="T19" fmla="*/ 80 h 404"/>
                  <a:gd name="T20" fmla="*/ 570 w 812"/>
                  <a:gd name="T21" fmla="*/ 72 h 404"/>
                  <a:gd name="T22" fmla="*/ 572 w 812"/>
                  <a:gd name="T23" fmla="*/ 100 h 404"/>
                  <a:gd name="T24" fmla="*/ 590 w 812"/>
                  <a:gd name="T25" fmla="*/ 108 h 404"/>
                  <a:gd name="T26" fmla="*/ 586 w 812"/>
                  <a:gd name="T27" fmla="*/ 138 h 404"/>
                  <a:gd name="T28" fmla="*/ 640 w 812"/>
                  <a:gd name="T29" fmla="*/ 122 h 404"/>
                  <a:gd name="T30" fmla="*/ 672 w 812"/>
                  <a:gd name="T31" fmla="*/ 108 h 404"/>
                  <a:gd name="T32" fmla="*/ 748 w 812"/>
                  <a:gd name="T33" fmla="*/ 80 h 404"/>
                  <a:gd name="T34" fmla="*/ 780 w 812"/>
                  <a:gd name="T35" fmla="*/ 32 h 404"/>
                  <a:gd name="T36" fmla="*/ 802 w 812"/>
                  <a:gd name="T37" fmla="*/ 68 h 404"/>
                  <a:gd name="T38" fmla="*/ 786 w 812"/>
                  <a:gd name="T39" fmla="*/ 88 h 404"/>
                  <a:gd name="T40" fmla="*/ 756 w 812"/>
                  <a:gd name="T41" fmla="*/ 128 h 404"/>
                  <a:gd name="T42" fmla="*/ 746 w 812"/>
                  <a:gd name="T43" fmla="*/ 142 h 404"/>
                  <a:gd name="T44" fmla="*/ 708 w 812"/>
                  <a:gd name="T45" fmla="*/ 170 h 404"/>
                  <a:gd name="T46" fmla="*/ 688 w 812"/>
                  <a:gd name="T47" fmla="*/ 206 h 404"/>
                  <a:gd name="T48" fmla="*/ 680 w 812"/>
                  <a:gd name="T49" fmla="*/ 174 h 404"/>
                  <a:gd name="T50" fmla="*/ 674 w 812"/>
                  <a:gd name="T51" fmla="*/ 200 h 404"/>
                  <a:gd name="T52" fmla="*/ 688 w 812"/>
                  <a:gd name="T53" fmla="*/ 230 h 404"/>
                  <a:gd name="T54" fmla="*/ 656 w 812"/>
                  <a:gd name="T55" fmla="*/ 262 h 404"/>
                  <a:gd name="T56" fmla="*/ 618 w 812"/>
                  <a:gd name="T57" fmla="*/ 294 h 404"/>
                  <a:gd name="T58" fmla="*/ 618 w 812"/>
                  <a:gd name="T59" fmla="*/ 354 h 404"/>
                  <a:gd name="T60" fmla="*/ 618 w 812"/>
                  <a:gd name="T61" fmla="*/ 404 h 404"/>
                  <a:gd name="T62" fmla="*/ 588 w 812"/>
                  <a:gd name="T63" fmla="*/ 364 h 404"/>
                  <a:gd name="T64" fmla="*/ 570 w 812"/>
                  <a:gd name="T65" fmla="*/ 326 h 404"/>
                  <a:gd name="T66" fmla="*/ 526 w 812"/>
                  <a:gd name="T67" fmla="*/ 322 h 404"/>
                  <a:gd name="T68" fmla="*/ 488 w 812"/>
                  <a:gd name="T69" fmla="*/ 328 h 404"/>
                  <a:gd name="T70" fmla="*/ 474 w 812"/>
                  <a:gd name="T71" fmla="*/ 340 h 404"/>
                  <a:gd name="T72" fmla="*/ 442 w 812"/>
                  <a:gd name="T73" fmla="*/ 330 h 404"/>
                  <a:gd name="T74" fmla="*/ 414 w 812"/>
                  <a:gd name="T75" fmla="*/ 340 h 404"/>
                  <a:gd name="T76" fmla="*/ 384 w 812"/>
                  <a:gd name="T77" fmla="*/ 360 h 404"/>
                  <a:gd name="T78" fmla="*/ 362 w 812"/>
                  <a:gd name="T79" fmla="*/ 382 h 404"/>
                  <a:gd name="T80" fmla="*/ 320 w 812"/>
                  <a:gd name="T81" fmla="*/ 332 h 404"/>
                  <a:gd name="T82" fmla="*/ 280 w 812"/>
                  <a:gd name="T83" fmla="*/ 334 h 404"/>
                  <a:gd name="T84" fmla="*/ 226 w 812"/>
                  <a:gd name="T85" fmla="*/ 306 h 404"/>
                  <a:gd name="T86" fmla="*/ 104 w 812"/>
                  <a:gd name="T87" fmla="*/ 286 h 404"/>
                  <a:gd name="T88" fmla="*/ 66 w 812"/>
                  <a:gd name="T89" fmla="*/ 254 h 404"/>
                  <a:gd name="T90" fmla="*/ 38 w 812"/>
                  <a:gd name="T91" fmla="*/ 218 h 404"/>
                  <a:gd name="T92" fmla="*/ 16 w 812"/>
                  <a:gd name="T93" fmla="*/ 190 h 404"/>
                  <a:gd name="T94" fmla="*/ 6 w 812"/>
                  <a:gd name="T95" fmla="*/ 134 h 404"/>
                  <a:gd name="T96" fmla="*/ 8 w 812"/>
                  <a:gd name="T97" fmla="*/ 48 h 404"/>
                  <a:gd name="T98" fmla="*/ 6 w 812"/>
                  <a:gd name="T99" fmla="*/ 22 h 404"/>
                  <a:gd name="T100" fmla="*/ 30 w 812"/>
                  <a:gd name="T101" fmla="*/ 34 h 404"/>
                  <a:gd name="T102" fmla="*/ 410 w 812"/>
                  <a:gd name="T103"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2" h="404">
                    <a:moveTo>
                      <a:pt x="418" y="0"/>
                    </a:moveTo>
                    <a:lnTo>
                      <a:pt x="420" y="6"/>
                    </a:lnTo>
                    <a:lnTo>
                      <a:pt x="424" y="10"/>
                    </a:lnTo>
                    <a:lnTo>
                      <a:pt x="434" y="14"/>
                    </a:lnTo>
                    <a:lnTo>
                      <a:pt x="456" y="18"/>
                    </a:lnTo>
                    <a:lnTo>
                      <a:pt x="468" y="22"/>
                    </a:lnTo>
                    <a:lnTo>
                      <a:pt x="490" y="24"/>
                    </a:lnTo>
                    <a:lnTo>
                      <a:pt x="488" y="28"/>
                    </a:lnTo>
                    <a:lnTo>
                      <a:pt x="476" y="32"/>
                    </a:lnTo>
                    <a:lnTo>
                      <a:pt x="470" y="36"/>
                    </a:lnTo>
                    <a:lnTo>
                      <a:pt x="462" y="42"/>
                    </a:lnTo>
                    <a:lnTo>
                      <a:pt x="458" y="46"/>
                    </a:lnTo>
                    <a:lnTo>
                      <a:pt x="468" y="50"/>
                    </a:lnTo>
                    <a:lnTo>
                      <a:pt x="480" y="50"/>
                    </a:lnTo>
                    <a:lnTo>
                      <a:pt x="490" y="50"/>
                    </a:lnTo>
                    <a:lnTo>
                      <a:pt x="496" y="46"/>
                    </a:lnTo>
                    <a:lnTo>
                      <a:pt x="500" y="42"/>
                    </a:lnTo>
                    <a:lnTo>
                      <a:pt x="506" y="38"/>
                    </a:lnTo>
                    <a:lnTo>
                      <a:pt x="510" y="42"/>
                    </a:lnTo>
                    <a:lnTo>
                      <a:pt x="520" y="48"/>
                    </a:lnTo>
                    <a:lnTo>
                      <a:pt x="528" y="52"/>
                    </a:lnTo>
                    <a:lnTo>
                      <a:pt x="538" y="50"/>
                    </a:lnTo>
                    <a:lnTo>
                      <a:pt x="544" y="50"/>
                    </a:lnTo>
                    <a:lnTo>
                      <a:pt x="554" y="48"/>
                    </a:lnTo>
                    <a:lnTo>
                      <a:pt x="558" y="52"/>
                    </a:lnTo>
                    <a:lnTo>
                      <a:pt x="566" y="58"/>
                    </a:lnTo>
                    <a:lnTo>
                      <a:pt x="566" y="60"/>
                    </a:lnTo>
                    <a:lnTo>
                      <a:pt x="558" y="58"/>
                    </a:lnTo>
                    <a:lnTo>
                      <a:pt x="550" y="58"/>
                    </a:lnTo>
                    <a:lnTo>
                      <a:pt x="542" y="62"/>
                    </a:lnTo>
                    <a:lnTo>
                      <a:pt x="538" y="64"/>
                    </a:lnTo>
                    <a:lnTo>
                      <a:pt x="534" y="60"/>
                    </a:lnTo>
                    <a:lnTo>
                      <a:pt x="530" y="64"/>
                    </a:lnTo>
                    <a:lnTo>
                      <a:pt x="522" y="72"/>
                    </a:lnTo>
                    <a:lnTo>
                      <a:pt x="514" y="80"/>
                    </a:lnTo>
                    <a:lnTo>
                      <a:pt x="516" y="86"/>
                    </a:lnTo>
                    <a:lnTo>
                      <a:pt x="522" y="84"/>
                    </a:lnTo>
                    <a:lnTo>
                      <a:pt x="526" y="78"/>
                    </a:lnTo>
                    <a:lnTo>
                      <a:pt x="520" y="94"/>
                    </a:lnTo>
                    <a:lnTo>
                      <a:pt x="516" y="116"/>
                    </a:lnTo>
                    <a:lnTo>
                      <a:pt x="516" y="126"/>
                    </a:lnTo>
                    <a:lnTo>
                      <a:pt x="520" y="138"/>
                    </a:lnTo>
                    <a:lnTo>
                      <a:pt x="528" y="136"/>
                    </a:lnTo>
                    <a:lnTo>
                      <a:pt x="538" y="130"/>
                    </a:lnTo>
                    <a:lnTo>
                      <a:pt x="540" y="120"/>
                    </a:lnTo>
                    <a:lnTo>
                      <a:pt x="540" y="110"/>
                    </a:lnTo>
                    <a:lnTo>
                      <a:pt x="540" y="100"/>
                    </a:lnTo>
                    <a:lnTo>
                      <a:pt x="540" y="90"/>
                    </a:lnTo>
                    <a:lnTo>
                      <a:pt x="540" y="82"/>
                    </a:lnTo>
                    <a:lnTo>
                      <a:pt x="542" y="80"/>
                    </a:lnTo>
                    <a:lnTo>
                      <a:pt x="548" y="80"/>
                    </a:lnTo>
                    <a:lnTo>
                      <a:pt x="552" y="76"/>
                    </a:lnTo>
                    <a:lnTo>
                      <a:pt x="554" y="70"/>
                    </a:lnTo>
                    <a:lnTo>
                      <a:pt x="562" y="68"/>
                    </a:lnTo>
                    <a:lnTo>
                      <a:pt x="570" y="72"/>
                    </a:lnTo>
                    <a:lnTo>
                      <a:pt x="578" y="74"/>
                    </a:lnTo>
                    <a:lnTo>
                      <a:pt x="582" y="80"/>
                    </a:lnTo>
                    <a:lnTo>
                      <a:pt x="580" y="90"/>
                    </a:lnTo>
                    <a:lnTo>
                      <a:pt x="576" y="98"/>
                    </a:lnTo>
                    <a:lnTo>
                      <a:pt x="572" y="100"/>
                    </a:lnTo>
                    <a:lnTo>
                      <a:pt x="574" y="104"/>
                    </a:lnTo>
                    <a:lnTo>
                      <a:pt x="580" y="100"/>
                    </a:lnTo>
                    <a:lnTo>
                      <a:pt x="586" y="98"/>
                    </a:lnTo>
                    <a:lnTo>
                      <a:pt x="590" y="98"/>
                    </a:lnTo>
                    <a:lnTo>
                      <a:pt x="590" y="108"/>
                    </a:lnTo>
                    <a:lnTo>
                      <a:pt x="588" y="114"/>
                    </a:lnTo>
                    <a:lnTo>
                      <a:pt x="588" y="120"/>
                    </a:lnTo>
                    <a:lnTo>
                      <a:pt x="584" y="126"/>
                    </a:lnTo>
                    <a:lnTo>
                      <a:pt x="580" y="134"/>
                    </a:lnTo>
                    <a:lnTo>
                      <a:pt x="586" y="138"/>
                    </a:lnTo>
                    <a:lnTo>
                      <a:pt x="602" y="138"/>
                    </a:lnTo>
                    <a:lnTo>
                      <a:pt x="614" y="134"/>
                    </a:lnTo>
                    <a:lnTo>
                      <a:pt x="624" y="130"/>
                    </a:lnTo>
                    <a:lnTo>
                      <a:pt x="634" y="124"/>
                    </a:lnTo>
                    <a:lnTo>
                      <a:pt x="640" y="122"/>
                    </a:lnTo>
                    <a:lnTo>
                      <a:pt x="642" y="116"/>
                    </a:lnTo>
                    <a:lnTo>
                      <a:pt x="640" y="112"/>
                    </a:lnTo>
                    <a:lnTo>
                      <a:pt x="642" y="108"/>
                    </a:lnTo>
                    <a:lnTo>
                      <a:pt x="662" y="110"/>
                    </a:lnTo>
                    <a:lnTo>
                      <a:pt x="672" y="108"/>
                    </a:lnTo>
                    <a:lnTo>
                      <a:pt x="682" y="100"/>
                    </a:lnTo>
                    <a:lnTo>
                      <a:pt x="682" y="90"/>
                    </a:lnTo>
                    <a:lnTo>
                      <a:pt x="688" y="84"/>
                    </a:lnTo>
                    <a:lnTo>
                      <a:pt x="696" y="80"/>
                    </a:lnTo>
                    <a:lnTo>
                      <a:pt x="748" y="80"/>
                    </a:lnTo>
                    <a:lnTo>
                      <a:pt x="758" y="74"/>
                    </a:lnTo>
                    <a:lnTo>
                      <a:pt x="764" y="66"/>
                    </a:lnTo>
                    <a:lnTo>
                      <a:pt x="766" y="52"/>
                    </a:lnTo>
                    <a:lnTo>
                      <a:pt x="774" y="40"/>
                    </a:lnTo>
                    <a:lnTo>
                      <a:pt x="780" y="32"/>
                    </a:lnTo>
                    <a:lnTo>
                      <a:pt x="788" y="36"/>
                    </a:lnTo>
                    <a:lnTo>
                      <a:pt x="800" y="40"/>
                    </a:lnTo>
                    <a:lnTo>
                      <a:pt x="802" y="46"/>
                    </a:lnTo>
                    <a:lnTo>
                      <a:pt x="800" y="60"/>
                    </a:lnTo>
                    <a:lnTo>
                      <a:pt x="802" y="68"/>
                    </a:lnTo>
                    <a:lnTo>
                      <a:pt x="808" y="74"/>
                    </a:lnTo>
                    <a:lnTo>
                      <a:pt x="812" y="80"/>
                    </a:lnTo>
                    <a:lnTo>
                      <a:pt x="808" y="86"/>
                    </a:lnTo>
                    <a:lnTo>
                      <a:pt x="796" y="86"/>
                    </a:lnTo>
                    <a:lnTo>
                      <a:pt x="786" y="88"/>
                    </a:lnTo>
                    <a:lnTo>
                      <a:pt x="778" y="94"/>
                    </a:lnTo>
                    <a:lnTo>
                      <a:pt x="768" y="98"/>
                    </a:lnTo>
                    <a:lnTo>
                      <a:pt x="764" y="112"/>
                    </a:lnTo>
                    <a:lnTo>
                      <a:pt x="756" y="120"/>
                    </a:lnTo>
                    <a:lnTo>
                      <a:pt x="756" y="128"/>
                    </a:lnTo>
                    <a:lnTo>
                      <a:pt x="760" y="132"/>
                    </a:lnTo>
                    <a:lnTo>
                      <a:pt x="766" y="134"/>
                    </a:lnTo>
                    <a:lnTo>
                      <a:pt x="760" y="138"/>
                    </a:lnTo>
                    <a:lnTo>
                      <a:pt x="754" y="138"/>
                    </a:lnTo>
                    <a:lnTo>
                      <a:pt x="746" y="142"/>
                    </a:lnTo>
                    <a:lnTo>
                      <a:pt x="732" y="146"/>
                    </a:lnTo>
                    <a:lnTo>
                      <a:pt x="716" y="150"/>
                    </a:lnTo>
                    <a:lnTo>
                      <a:pt x="712" y="152"/>
                    </a:lnTo>
                    <a:lnTo>
                      <a:pt x="714" y="164"/>
                    </a:lnTo>
                    <a:lnTo>
                      <a:pt x="708" y="170"/>
                    </a:lnTo>
                    <a:lnTo>
                      <a:pt x="702" y="180"/>
                    </a:lnTo>
                    <a:lnTo>
                      <a:pt x="696" y="178"/>
                    </a:lnTo>
                    <a:lnTo>
                      <a:pt x="700" y="190"/>
                    </a:lnTo>
                    <a:lnTo>
                      <a:pt x="696" y="196"/>
                    </a:lnTo>
                    <a:lnTo>
                      <a:pt x="688" y="206"/>
                    </a:lnTo>
                    <a:lnTo>
                      <a:pt x="684" y="210"/>
                    </a:lnTo>
                    <a:lnTo>
                      <a:pt x="684" y="198"/>
                    </a:lnTo>
                    <a:lnTo>
                      <a:pt x="682" y="188"/>
                    </a:lnTo>
                    <a:lnTo>
                      <a:pt x="684" y="178"/>
                    </a:lnTo>
                    <a:lnTo>
                      <a:pt x="680" y="174"/>
                    </a:lnTo>
                    <a:lnTo>
                      <a:pt x="678" y="182"/>
                    </a:lnTo>
                    <a:lnTo>
                      <a:pt x="676" y="192"/>
                    </a:lnTo>
                    <a:lnTo>
                      <a:pt x="670" y="190"/>
                    </a:lnTo>
                    <a:lnTo>
                      <a:pt x="666" y="192"/>
                    </a:lnTo>
                    <a:lnTo>
                      <a:pt x="674" y="200"/>
                    </a:lnTo>
                    <a:lnTo>
                      <a:pt x="680" y="206"/>
                    </a:lnTo>
                    <a:lnTo>
                      <a:pt x="678" y="210"/>
                    </a:lnTo>
                    <a:lnTo>
                      <a:pt x="680" y="220"/>
                    </a:lnTo>
                    <a:lnTo>
                      <a:pt x="684" y="222"/>
                    </a:lnTo>
                    <a:lnTo>
                      <a:pt x="688" y="230"/>
                    </a:lnTo>
                    <a:lnTo>
                      <a:pt x="684" y="238"/>
                    </a:lnTo>
                    <a:lnTo>
                      <a:pt x="678" y="244"/>
                    </a:lnTo>
                    <a:lnTo>
                      <a:pt x="678" y="250"/>
                    </a:lnTo>
                    <a:lnTo>
                      <a:pt x="668" y="252"/>
                    </a:lnTo>
                    <a:lnTo>
                      <a:pt x="656" y="262"/>
                    </a:lnTo>
                    <a:lnTo>
                      <a:pt x="652" y="266"/>
                    </a:lnTo>
                    <a:lnTo>
                      <a:pt x="644" y="268"/>
                    </a:lnTo>
                    <a:lnTo>
                      <a:pt x="634" y="282"/>
                    </a:lnTo>
                    <a:lnTo>
                      <a:pt x="624" y="286"/>
                    </a:lnTo>
                    <a:lnTo>
                      <a:pt x="618" y="294"/>
                    </a:lnTo>
                    <a:lnTo>
                      <a:pt x="610" y="304"/>
                    </a:lnTo>
                    <a:lnTo>
                      <a:pt x="606" y="316"/>
                    </a:lnTo>
                    <a:lnTo>
                      <a:pt x="610" y="328"/>
                    </a:lnTo>
                    <a:lnTo>
                      <a:pt x="616" y="340"/>
                    </a:lnTo>
                    <a:lnTo>
                      <a:pt x="618" y="354"/>
                    </a:lnTo>
                    <a:lnTo>
                      <a:pt x="624" y="366"/>
                    </a:lnTo>
                    <a:lnTo>
                      <a:pt x="626" y="382"/>
                    </a:lnTo>
                    <a:lnTo>
                      <a:pt x="626" y="396"/>
                    </a:lnTo>
                    <a:lnTo>
                      <a:pt x="624" y="404"/>
                    </a:lnTo>
                    <a:lnTo>
                      <a:pt x="618" y="404"/>
                    </a:lnTo>
                    <a:lnTo>
                      <a:pt x="610" y="396"/>
                    </a:lnTo>
                    <a:lnTo>
                      <a:pt x="604" y="386"/>
                    </a:lnTo>
                    <a:lnTo>
                      <a:pt x="598" y="380"/>
                    </a:lnTo>
                    <a:lnTo>
                      <a:pt x="590" y="374"/>
                    </a:lnTo>
                    <a:lnTo>
                      <a:pt x="588" y="364"/>
                    </a:lnTo>
                    <a:lnTo>
                      <a:pt x="588" y="354"/>
                    </a:lnTo>
                    <a:lnTo>
                      <a:pt x="590" y="344"/>
                    </a:lnTo>
                    <a:lnTo>
                      <a:pt x="584" y="336"/>
                    </a:lnTo>
                    <a:lnTo>
                      <a:pt x="578" y="330"/>
                    </a:lnTo>
                    <a:lnTo>
                      <a:pt x="570" y="326"/>
                    </a:lnTo>
                    <a:lnTo>
                      <a:pt x="564" y="328"/>
                    </a:lnTo>
                    <a:lnTo>
                      <a:pt x="556" y="336"/>
                    </a:lnTo>
                    <a:lnTo>
                      <a:pt x="550" y="326"/>
                    </a:lnTo>
                    <a:lnTo>
                      <a:pt x="538" y="324"/>
                    </a:lnTo>
                    <a:lnTo>
                      <a:pt x="526" y="322"/>
                    </a:lnTo>
                    <a:lnTo>
                      <a:pt x="518" y="318"/>
                    </a:lnTo>
                    <a:lnTo>
                      <a:pt x="504" y="318"/>
                    </a:lnTo>
                    <a:lnTo>
                      <a:pt x="490" y="320"/>
                    </a:lnTo>
                    <a:lnTo>
                      <a:pt x="482" y="322"/>
                    </a:lnTo>
                    <a:lnTo>
                      <a:pt x="488" y="328"/>
                    </a:lnTo>
                    <a:lnTo>
                      <a:pt x="492" y="332"/>
                    </a:lnTo>
                    <a:lnTo>
                      <a:pt x="498" y="336"/>
                    </a:lnTo>
                    <a:lnTo>
                      <a:pt x="490" y="338"/>
                    </a:lnTo>
                    <a:lnTo>
                      <a:pt x="484" y="338"/>
                    </a:lnTo>
                    <a:lnTo>
                      <a:pt x="474" y="340"/>
                    </a:lnTo>
                    <a:lnTo>
                      <a:pt x="468" y="336"/>
                    </a:lnTo>
                    <a:lnTo>
                      <a:pt x="458" y="332"/>
                    </a:lnTo>
                    <a:lnTo>
                      <a:pt x="456" y="334"/>
                    </a:lnTo>
                    <a:lnTo>
                      <a:pt x="452" y="336"/>
                    </a:lnTo>
                    <a:lnTo>
                      <a:pt x="442" y="330"/>
                    </a:lnTo>
                    <a:lnTo>
                      <a:pt x="434" y="330"/>
                    </a:lnTo>
                    <a:lnTo>
                      <a:pt x="430" y="336"/>
                    </a:lnTo>
                    <a:lnTo>
                      <a:pt x="424" y="336"/>
                    </a:lnTo>
                    <a:lnTo>
                      <a:pt x="418" y="334"/>
                    </a:lnTo>
                    <a:lnTo>
                      <a:pt x="414" y="340"/>
                    </a:lnTo>
                    <a:lnTo>
                      <a:pt x="410" y="346"/>
                    </a:lnTo>
                    <a:lnTo>
                      <a:pt x="404" y="350"/>
                    </a:lnTo>
                    <a:lnTo>
                      <a:pt x="394" y="350"/>
                    </a:lnTo>
                    <a:lnTo>
                      <a:pt x="390" y="354"/>
                    </a:lnTo>
                    <a:lnTo>
                      <a:pt x="384" y="360"/>
                    </a:lnTo>
                    <a:lnTo>
                      <a:pt x="380" y="368"/>
                    </a:lnTo>
                    <a:lnTo>
                      <a:pt x="382" y="378"/>
                    </a:lnTo>
                    <a:lnTo>
                      <a:pt x="386" y="390"/>
                    </a:lnTo>
                    <a:lnTo>
                      <a:pt x="376" y="388"/>
                    </a:lnTo>
                    <a:lnTo>
                      <a:pt x="362" y="382"/>
                    </a:lnTo>
                    <a:lnTo>
                      <a:pt x="354" y="372"/>
                    </a:lnTo>
                    <a:lnTo>
                      <a:pt x="346" y="360"/>
                    </a:lnTo>
                    <a:lnTo>
                      <a:pt x="338" y="350"/>
                    </a:lnTo>
                    <a:lnTo>
                      <a:pt x="332" y="336"/>
                    </a:lnTo>
                    <a:lnTo>
                      <a:pt x="320" y="332"/>
                    </a:lnTo>
                    <a:lnTo>
                      <a:pt x="312" y="328"/>
                    </a:lnTo>
                    <a:lnTo>
                      <a:pt x="306" y="332"/>
                    </a:lnTo>
                    <a:lnTo>
                      <a:pt x="304" y="340"/>
                    </a:lnTo>
                    <a:lnTo>
                      <a:pt x="294" y="342"/>
                    </a:lnTo>
                    <a:lnTo>
                      <a:pt x="280" y="334"/>
                    </a:lnTo>
                    <a:lnTo>
                      <a:pt x="278" y="318"/>
                    </a:lnTo>
                    <a:lnTo>
                      <a:pt x="268" y="312"/>
                    </a:lnTo>
                    <a:lnTo>
                      <a:pt x="250" y="298"/>
                    </a:lnTo>
                    <a:lnTo>
                      <a:pt x="232" y="300"/>
                    </a:lnTo>
                    <a:lnTo>
                      <a:pt x="226" y="306"/>
                    </a:lnTo>
                    <a:lnTo>
                      <a:pt x="184" y="306"/>
                    </a:lnTo>
                    <a:lnTo>
                      <a:pt x="170" y="300"/>
                    </a:lnTo>
                    <a:lnTo>
                      <a:pt x="148" y="290"/>
                    </a:lnTo>
                    <a:lnTo>
                      <a:pt x="132" y="284"/>
                    </a:lnTo>
                    <a:lnTo>
                      <a:pt x="104" y="286"/>
                    </a:lnTo>
                    <a:lnTo>
                      <a:pt x="100" y="276"/>
                    </a:lnTo>
                    <a:lnTo>
                      <a:pt x="92" y="268"/>
                    </a:lnTo>
                    <a:lnTo>
                      <a:pt x="88" y="264"/>
                    </a:lnTo>
                    <a:lnTo>
                      <a:pt x="74" y="262"/>
                    </a:lnTo>
                    <a:lnTo>
                      <a:pt x="66" y="254"/>
                    </a:lnTo>
                    <a:lnTo>
                      <a:pt x="54" y="258"/>
                    </a:lnTo>
                    <a:lnTo>
                      <a:pt x="52" y="244"/>
                    </a:lnTo>
                    <a:lnTo>
                      <a:pt x="42" y="232"/>
                    </a:lnTo>
                    <a:lnTo>
                      <a:pt x="34" y="224"/>
                    </a:lnTo>
                    <a:lnTo>
                      <a:pt x="38" y="218"/>
                    </a:lnTo>
                    <a:lnTo>
                      <a:pt x="32" y="214"/>
                    </a:lnTo>
                    <a:lnTo>
                      <a:pt x="28" y="206"/>
                    </a:lnTo>
                    <a:lnTo>
                      <a:pt x="34" y="196"/>
                    </a:lnTo>
                    <a:lnTo>
                      <a:pt x="24" y="196"/>
                    </a:lnTo>
                    <a:lnTo>
                      <a:pt x="16" y="190"/>
                    </a:lnTo>
                    <a:lnTo>
                      <a:pt x="8" y="178"/>
                    </a:lnTo>
                    <a:lnTo>
                      <a:pt x="8" y="168"/>
                    </a:lnTo>
                    <a:lnTo>
                      <a:pt x="2" y="160"/>
                    </a:lnTo>
                    <a:lnTo>
                      <a:pt x="2" y="152"/>
                    </a:lnTo>
                    <a:lnTo>
                      <a:pt x="6" y="134"/>
                    </a:lnTo>
                    <a:lnTo>
                      <a:pt x="2" y="110"/>
                    </a:lnTo>
                    <a:lnTo>
                      <a:pt x="6" y="100"/>
                    </a:lnTo>
                    <a:lnTo>
                      <a:pt x="8" y="58"/>
                    </a:lnTo>
                    <a:lnTo>
                      <a:pt x="14" y="58"/>
                    </a:lnTo>
                    <a:lnTo>
                      <a:pt x="8" y="48"/>
                    </a:lnTo>
                    <a:lnTo>
                      <a:pt x="6" y="42"/>
                    </a:lnTo>
                    <a:lnTo>
                      <a:pt x="6" y="38"/>
                    </a:lnTo>
                    <a:lnTo>
                      <a:pt x="4" y="34"/>
                    </a:lnTo>
                    <a:lnTo>
                      <a:pt x="0" y="24"/>
                    </a:lnTo>
                    <a:lnTo>
                      <a:pt x="6" y="22"/>
                    </a:lnTo>
                    <a:lnTo>
                      <a:pt x="16" y="24"/>
                    </a:lnTo>
                    <a:lnTo>
                      <a:pt x="22" y="26"/>
                    </a:lnTo>
                    <a:lnTo>
                      <a:pt x="24" y="34"/>
                    </a:lnTo>
                    <a:lnTo>
                      <a:pt x="24" y="40"/>
                    </a:lnTo>
                    <a:lnTo>
                      <a:pt x="30" y="34"/>
                    </a:lnTo>
                    <a:lnTo>
                      <a:pt x="32" y="24"/>
                    </a:lnTo>
                    <a:lnTo>
                      <a:pt x="26" y="18"/>
                    </a:lnTo>
                    <a:lnTo>
                      <a:pt x="26" y="6"/>
                    </a:lnTo>
                    <a:lnTo>
                      <a:pt x="410" y="6"/>
                    </a:lnTo>
                    <a:lnTo>
                      <a:pt x="410" y="0"/>
                    </a:lnTo>
                    <a:lnTo>
                      <a:pt x="4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2" name="Freeform 203">
                <a:extLst>
                  <a:ext uri="{FF2B5EF4-FFF2-40B4-BE49-F238E27FC236}">
                    <a16:creationId xmlns:a16="http://schemas.microsoft.com/office/drawing/2014/main" id="{4EE3313F-B10B-25E7-75B7-4BC1A994C914}"/>
                  </a:ext>
                </a:extLst>
              </p:cNvPr>
              <p:cNvSpPr>
                <a:spLocks/>
              </p:cNvSpPr>
              <p:nvPr/>
            </p:nvSpPr>
            <p:spPr bwMode="auto">
              <a:xfrm>
                <a:off x="3133630" y="3208076"/>
                <a:ext cx="8453" cy="8453"/>
              </a:xfrm>
              <a:custGeom>
                <a:avLst/>
                <a:gdLst>
                  <a:gd name="T0" fmla="*/ 0 w 4"/>
                  <a:gd name="T1" fmla="*/ 2 h 4"/>
                  <a:gd name="T2" fmla="*/ 4 w 4"/>
                  <a:gd name="T3" fmla="*/ 0 h 4"/>
                  <a:gd name="T4" fmla="*/ 2 w 4"/>
                  <a:gd name="T5" fmla="*/ 2 h 4"/>
                  <a:gd name="T6" fmla="*/ 0 w 4"/>
                  <a:gd name="T7" fmla="*/ 4 h 4"/>
                  <a:gd name="T8" fmla="*/ 0 w 4"/>
                  <a:gd name="T9" fmla="*/ 2 h 4"/>
                  <a:gd name="T10" fmla="*/ 0 w 4"/>
                  <a:gd name="T11" fmla="*/ 2 h 4"/>
                </a:gdLst>
                <a:ahLst/>
                <a:cxnLst>
                  <a:cxn ang="0">
                    <a:pos x="T0" y="T1"/>
                  </a:cxn>
                  <a:cxn ang="0">
                    <a:pos x="T2" y="T3"/>
                  </a:cxn>
                  <a:cxn ang="0">
                    <a:pos x="T4" y="T5"/>
                  </a:cxn>
                  <a:cxn ang="0">
                    <a:pos x="T6" y="T7"/>
                  </a:cxn>
                  <a:cxn ang="0">
                    <a:pos x="T8" y="T9"/>
                  </a:cxn>
                  <a:cxn ang="0">
                    <a:pos x="T10" y="T11"/>
                  </a:cxn>
                </a:cxnLst>
                <a:rect l="0" t="0" r="r" b="b"/>
                <a:pathLst>
                  <a:path w="4" h="4">
                    <a:moveTo>
                      <a:pt x="0" y="2"/>
                    </a:moveTo>
                    <a:lnTo>
                      <a:pt x="4" y="0"/>
                    </a:lnTo>
                    <a:lnTo>
                      <a:pt x="2" y="2"/>
                    </a:lnTo>
                    <a:lnTo>
                      <a:pt x="0" y="4"/>
                    </a:lnTo>
                    <a:lnTo>
                      <a:pt x="0" y="2"/>
                    </a:lnTo>
                    <a:lnTo>
                      <a:pt x="0" y="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3" name="Freeform 204">
                <a:extLst>
                  <a:ext uri="{FF2B5EF4-FFF2-40B4-BE49-F238E27FC236}">
                    <a16:creationId xmlns:a16="http://schemas.microsoft.com/office/drawing/2014/main" id="{D2A8694C-EBC0-4D80-E851-6DEA2BA477CD}"/>
                  </a:ext>
                </a:extLst>
              </p:cNvPr>
              <p:cNvSpPr>
                <a:spLocks/>
              </p:cNvSpPr>
              <p:nvPr/>
            </p:nvSpPr>
            <p:spPr bwMode="auto">
              <a:xfrm>
                <a:off x="3467529" y="3453218"/>
                <a:ext cx="8453" cy="12680"/>
              </a:xfrm>
              <a:custGeom>
                <a:avLst/>
                <a:gdLst>
                  <a:gd name="T0" fmla="*/ 0 w 4"/>
                  <a:gd name="T1" fmla="*/ 2 h 6"/>
                  <a:gd name="T2" fmla="*/ 0 w 4"/>
                  <a:gd name="T3" fmla="*/ 2 h 6"/>
                  <a:gd name="T4" fmla="*/ 2 w 4"/>
                  <a:gd name="T5" fmla="*/ 2 h 6"/>
                  <a:gd name="T6" fmla="*/ 2 w 4"/>
                  <a:gd name="T7" fmla="*/ 2 h 6"/>
                  <a:gd name="T8" fmla="*/ 4 w 4"/>
                  <a:gd name="T9" fmla="*/ 0 h 6"/>
                  <a:gd name="T10" fmla="*/ 4 w 4"/>
                  <a:gd name="T11" fmla="*/ 4 h 6"/>
                  <a:gd name="T12" fmla="*/ 4 w 4"/>
                  <a:gd name="T13" fmla="*/ 6 h 6"/>
                  <a:gd name="T14" fmla="*/ 0 w 4"/>
                  <a:gd name="T15" fmla="*/ 4 h 6"/>
                  <a:gd name="T16" fmla="*/ 0 w 4"/>
                  <a:gd name="T17" fmla="*/ 2 h 6"/>
                  <a:gd name="T18" fmla="*/ 0 w 4"/>
                  <a:gd name="T1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6">
                    <a:moveTo>
                      <a:pt x="0" y="2"/>
                    </a:moveTo>
                    <a:lnTo>
                      <a:pt x="0" y="2"/>
                    </a:lnTo>
                    <a:lnTo>
                      <a:pt x="2" y="2"/>
                    </a:lnTo>
                    <a:lnTo>
                      <a:pt x="2" y="2"/>
                    </a:lnTo>
                    <a:lnTo>
                      <a:pt x="4" y="0"/>
                    </a:lnTo>
                    <a:lnTo>
                      <a:pt x="4" y="4"/>
                    </a:lnTo>
                    <a:lnTo>
                      <a:pt x="4" y="6"/>
                    </a:lnTo>
                    <a:lnTo>
                      <a:pt x="0" y="4"/>
                    </a:lnTo>
                    <a:lnTo>
                      <a:pt x="0" y="2"/>
                    </a:lnTo>
                    <a:lnTo>
                      <a:pt x="0" y="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4" name="Freeform 206">
                <a:extLst>
                  <a:ext uri="{FF2B5EF4-FFF2-40B4-BE49-F238E27FC236}">
                    <a16:creationId xmlns:a16="http://schemas.microsoft.com/office/drawing/2014/main" id="{6DB32177-E222-6ADC-6E60-8A1E48C2CEAC}"/>
                  </a:ext>
                </a:extLst>
              </p:cNvPr>
              <p:cNvSpPr>
                <a:spLocks/>
              </p:cNvSpPr>
              <p:nvPr/>
            </p:nvSpPr>
            <p:spPr bwMode="auto">
              <a:xfrm>
                <a:off x="3002607" y="4116790"/>
                <a:ext cx="114117" cy="126797"/>
              </a:xfrm>
              <a:custGeom>
                <a:avLst/>
                <a:gdLst>
                  <a:gd name="T0" fmla="*/ 22 w 54"/>
                  <a:gd name="T1" fmla="*/ 60 h 60"/>
                  <a:gd name="T2" fmla="*/ 12 w 54"/>
                  <a:gd name="T3" fmla="*/ 58 h 60"/>
                  <a:gd name="T4" fmla="*/ 6 w 54"/>
                  <a:gd name="T5" fmla="*/ 54 h 60"/>
                  <a:gd name="T6" fmla="*/ 2 w 54"/>
                  <a:gd name="T7" fmla="*/ 52 h 60"/>
                  <a:gd name="T8" fmla="*/ 2 w 54"/>
                  <a:gd name="T9" fmla="*/ 52 h 60"/>
                  <a:gd name="T10" fmla="*/ 0 w 54"/>
                  <a:gd name="T11" fmla="*/ 50 h 60"/>
                  <a:gd name="T12" fmla="*/ 2 w 54"/>
                  <a:gd name="T13" fmla="*/ 38 h 60"/>
                  <a:gd name="T14" fmla="*/ 4 w 54"/>
                  <a:gd name="T15" fmla="*/ 34 h 60"/>
                  <a:gd name="T16" fmla="*/ 10 w 54"/>
                  <a:gd name="T17" fmla="*/ 26 h 60"/>
                  <a:gd name="T18" fmla="*/ 10 w 54"/>
                  <a:gd name="T19" fmla="*/ 26 h 60"/>
                  <a:gd name="T20" fmla="*/ 12 w 54"/>
                  <a:gd name="T21" fmla="*/ 24 h 60"/>
                  <a:gd name="T22" fmla="*/ 12 w 54"/>
                  <a:gd name="T23" fmla="*/ 24 h 60"/>
                  <a:gd name="T24" fmla="*/ 12 w 54"/>
                  <a:gd name="T25" fmla="*/ 24 h 60"/>
                  <a:gd name="T26" fmla="*/ 16 w 54"/>
                  <a:gd name="T27" fmla="*/ 26 h 60"/>
                  <a:gd name="T28" fmla="*/ 24 w 54"/>
                  <a:gd name="T29" fmla="*/ 24 h 60"/>
                  <a:gd name="T30" fmla="*/ 26 w 54"/>
                  <a:gd name="T31" fmla="*/ 24 h 60"/>
                  <a:gd name="T32" fmla="*/ 24 w 54"/>
                  <a:gd name="T33" fmla="*/ 20 h 60"/>
                  <a:gd name="T34" fmla="*/ 18 w 54"/>
                  <a:gd name="T35" fmla="*/ 16 h 60"/>
                  <a:gd name="T36" fmla="*/ 18 w 54"/>
                  <a:gd name="T37" fmla="*/ 16 h 60"/>
                  <a:gd name="T38" fmla="*/ 16 w 54"/>
                  <a:gd name="T39" fmla="*/ 14 h 60"/>
                  <a:gd name="T40" fmla="*/ 14 w 54"/>
                  <a:gd name="T41" fmla="*/ 8 h 60"/>
                  <a:gd name="T42" fmla="*/ 14 w 54"/>
                  <a:gd name="T43" fmla="*/ 8 h 60"/>
                  <a:gd name="T44" fmla="*/ 14 w 54"/>
                  <a:gd name="T45" fmla="*/ 6 h 60"/>
                  <a:gd name="T46" fmla="*/ 16 w 54"/>
                  <a:gd name="T47" fmla="*/ 4 h 60"/>
                  <a:gd name="T48" fmla="*/ 16 w 54"/>
                  <a:gd name="T49" fmla="*/ 4 h 60"/>
                  <a:gd name="T50" fmla="*/ 18 w 54"/>
                  <a:gd name="T51" fmla="*/ 2 h 60"/>
                  <a:gd name="T52" fmla="*/ 18 w 54"/>
                  <a:gd name="T53" fmla="*/ 2 h 60"/>
                  <a:gd name="T54" fmla="*/ 44 w 54"/>
                  <a:gd name="T55" fmla="*/ 0 h 60"/>
                  <a:gd name="T56" fmla="*/ 44 w 54"/>
                  <a:gd name="T57" fmla="*/ 0 h 60"/>
                  <a:gd name="T58" fmla="*/ 46 w 54"/>
                  <a:gd name="T59" fmla="*/ 0 h 60"/>
                  <a:gd name="T60" fmla="*/ 46 w 54"/>
                  <a:gd name="T61" fmla="*/ 0 h 60"/>
                  <a:gd name="T62" fmla="*/ 46 w 54"/>
                  <a:gd name="T63" fmla="*/ 2 h 60"/>
                  <a:gd name="T64" fmla="*/ 46 w 54"/>
                  <a:gd name="T65" fmla="*/ 30 h 60"/>
                  <a:gd name="T66" fmla="*/ 50 w 54"/>
                  <a:gd name="T67" fmla="*/ 30 h 60"/>
                  <a:gd name="T68" fmla="*/ 50 w 54"/>
                  <a:gd name="T69" fmla="*/ 30 h 60"/>
                  <a:gd name="T70" fmla="*/ 50 w 54"/>
                  <a:gd name="T71" fmla="*/ 30 h 60"/>
                  <a:gd name="T72" fmla="*/ 54 w 54"/>
                  <a:gd name="T73" fmla="*/ 34 h 60"/>
                  <a:gd name="T74" fmla="*/ 54 w 54"/>
                  <a:gd name="T75" fmla="*/ 34 h 60"/>
                  <a:gd name="T76" fmla="*/ 54 w 54"/>
                  <a:gd name="T77" fmla="*/ 36 h 60"/>
                  <a:gd name="T78" fmla="*/ 50 w 54"/>
                  <a:gd name="T79" fmla="*/ 44 h 60"/>
                  <a:gd name="T80" fmla="*/ 34 w 54"/>
                  <a:gd name="T81" fmla="*/ 60 h 60"/>
                  <a:gd name="T82" fmla="*/ 34 w 54"/>
                  <a:gd name="T83" fmla="*/ 60 h 60"/>
                  <a:gd name="T84" fmla="*/ 32 w 54"/>
                  <a:gd name="T85" fmla="*/ 60 h 60"/>
                  <a:gd name="T86" fmla="*/ 22 w 54"/>
                  <a:gd name="T8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 h="60">
                    <a:moveTo>
                      <a:pt x="22" y="60"/>
                    </a:moveTo>
                    <a:lnTo>
                      <a:pt x="12" y="58"/>
                    </a:lnTo>
                    <a:lnTo>
                      <a:pt x="6" y="54"/>
                    </a:lnTo>
                    <a:lnTo>
                      <a:pt x="2" y="52"/>
                    </a:lnTo>
                    <a:lnTo>
                      <a:pt x="2" y="52"/>
                    </a:lnTo>
                    <a:lnTo>
                      <a:pt x="0" y="50"/>
                    </a:lnTo>
                    <a:lnTo>
                      <a:pt x="2" y="38"/>
                    </a:lnTo>
                    <a:lnTo>
                      <a:pt x="4" y="34"/>
                    </a:lnTo>
                    <a:lnTo>
                      <a:pt x="10" y="26"/>
                    </a:lnTo>
                    <a:lnTo>
                      <a:pt x="10" y="26"/>
                    </a:lnTo>
                    <a:lnTo>
                      <a:pt x="12" y="24"/>
                    </a:lnTo>
                    <a:lnTo>
                      <a:pt x="12" y="24"/>
                    </a:lnTo>
                    <a:lnTo>
                      <a:pt x="12" y="24"/>
                    </a:lnTo>
                    <a:lnTo>
                      <a:pt x="16" y="26"/>
                    </a:lnTo>
                    <a:lnTo>
                      <a:pt x="24" y="24"/>
                    </a:lnTo>
                    <a:lnTo>
                      <a:pt x="26" y="24"/>
                    </a:lnTo>
                    <a:lnTo>
                      <a:pt x="24" y="20"/>
                    </a:lnTo>
                    <a:lnTo>
                      <a:pt x="18" y="16"/>
                    </a:lnTo>
                    <a:lnTo>
                      <a:pt x="18" y="16"/>
                    </a:lnTo>
                    <a:lnTo>
                      <a:pt x="16" y="14"/>
                    </a:lnTo>
                    <a:lnTo>
                      <a:pt x="14" y="8"/>
                    </a:lnTo>
                    <a:lnTo>
                      <a:pt x="14" y="8"/>
                    </a:lnTo>
                    <a:lnTo>
                      <a:pt x="14" y="6"/>
                    </a:lnTo>
                    <a:lnTo>
                      <a:pt x="16" y="4"/>
                    </a:lnTo>
                    <a:lnTo>
                      <a:pt x="16" y="4"/>
                    </a:lnTo>
                    <a:lnTo>
                      <a:pt x="18" y="2"/>
                    </a:lnTo>
                    <a:lnTo>
                      <a:pt x="18" y="2"/>
                    </a:lnTo>
                    <a:lnTo>
                      <a:pt x="44" y="0"/>
                    </a:lnTo>
                    <a:lnTo>
                      <a:pt x="44" y="0"/>
                    </a:lnTo>
                    <a:lnTo>
                      <a:pt x="46" y="0"/>
                    </a:lnTo>
                    <a:lnTo>
                      <a:pt x="46" y="0"/>
                    </a:lnTo>
                    <a:lnTo>
                      <a:pt x="46" y="2"/>
                    </a:lnTo>
                    <a:lnTo>
                      <a:pt x="46" y="30"/>
                    </a:lnTo>
                    <a:lnTo>
                      <a:pt x="50" y="30"/>
                    </a:lnTo>
                    <a:lnTo>
                      <a:pt x="50" y="30"/>
                    </a:lnTo>
                    <a:lnTo>
                      <a:pt x="50" y="30"/>
                    </a:lnTo>
                    <a:lnTo>
                      <a:pt x="54" y="34"/>
                    </a:lnTo>
                    <a:lnTo>
                      <a:pt x="54" y="34"/>
                    </a:lnTo>
                    <a:lnTo>
                      <a:pt x="54" y="36"/>
                    </a:lnTo>
                    <a:lnTo>
                      <a:pt x="50" y="44"/>
                    </a:lnTo>
                    <a:lnTo>
                      <a:pt x="34" y="60"/>
                    </a:lnTo>
                    <a:lnTo>
                      <a:pt x="34" y="60"/>
                    </a:lnTo>
                    <a:lnTo>
                      <a:pt x="32" y="60"/>
                    </a:lnTo>
                    <a:lnTo>
                      <a:pt x="22" y="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5" name="Freeform 207">
                <a:extLst>
                  <a:ext uri="{FF2B5EF4-FFF2-40B4-BE49-F238E27FC236}">
                    <a16:creationId xmlns:a16="http://schemas.microsoft.com/office/drawing/2014/main" id="{86A75F58-89FD-6516-1480-E1E4853C5B38}"/>
                  </a:ext>
                </a:extLst>
              </p:cNvPr>
              <p:cNvSpPr>
                <a:spLocks noEditPoints="1"/>
              </p:cNvSpPr>
              <p:nvPr/>
            </p:nvSpPr>
            <p:spPr bwMode="auto">
              <a:xfrm>
                <a:off x="2998380" y="4112564"/>
                <a:ext cx="122570" cy="135251"/>
              </a:xfrm>
              <a:custGeom>
                <a:avLst/>
                <a:gdLst>
                  <a:gd name="T0" fmla="*/ 46 w 58"/>
                  <a:gd name="T1" fmla="*/ 34 h 64"/>
                  <a:gd name="T2" fmla="*/ 54 w 58"/>
                  <a:gd name="T3" fmla="*/ 38 h 64"/>
                  <a:gd name="T4" fmla="*/ 46 w 58"/>
                  <a:gd name="T5" fmla="*/ 48 h 64"/>
                  <a:gd name="T6" fmla="*/ 34 w 58"/>
                  <a:gd name="T7" fmla="*/ 60 h 64"/>
                  <a:gd name="T8" fmla="*/ 16 w 58"/>
                  <a:gd name="T9" fmla="*/ 58 h 64"/>
                  <a:gd name="T10" fmla="*/ 4 w 58"/>
                  <a:gd name="T11" fmla="*/ 52 h 64"/>
                  <a:gd name="T12" fmla="*/ 8 w 58"/>
                  <a:gd name="T13" fmla="*/ 36 h 64"/>
                  <a:gd name="T14" fmla="*/ 16 w 58"/>
                  <a:gd name="T15" fmla="*/ 30 h 64"/>
                  <a:gd name="T16" fmla="*/ 30 w 58"/>
                  <a:gd name="T17" fmla="*/ 26 h 64"/>
                  <a:gd name="T18" fmla="*/ 20 w 58"/>
                  <a:gd name="T19" fmla="*/ 16 h 64"/>
                  <a:gd name="T20" fmla="*/ 20 w 58"/>
                  <a:gd name="T21" fmla="*/ 6 h 64"/>
                  <a:gd name="T22" fmla="*/ 46 w 58"/>
                  <a:gd name="T23" fmla="*/ 0 h 64"/>
                  <a:gd name="T24" fmla="*/ 46 w 58"/>
                  <a:gd name="T25" fmla="*/ 0 h 64"/>
                  <a:gd name="T26" fmla="*/ 20 w 58"/>
                  <a:gd name="T27" fmla="*/ 2 h 64"/>
                  <a:gd name="T28" fmla="*/ 14 w 58"/>
                  <a:gd name="T29" fmla="*/ 8 h 64"/>
                  <a:gd name="T30" fmla="*/ 14 w 58"/>
                  <a:gd name="T31" fmla="*/ 10 h 64"/>
                  <a:gd name="T32" fmla="*/ 16 w 58"/>
                  <a:gd name="T33" fmla="*/ 18 h 64"/>
                  <a:gd name="T34" fmla="*/ 24 w 58"/>
                  <a:gd name="T35" fmla="*/ 24 h 64"/>
                  <a:gd name="T36" fmla="*/ 18 w 58"/>
                  <a:gd name="T37" fmla="*/ 26 h 64"/>
                  <a:gd name="T38" fmla="*/ 16 w 58"/>
                  <a:gd name="T39" fmla="*/ 26 h 64"/>
                  <a:gd name="T40" fmla="*/ 14 w 58"/>
                  <a:gd name="T41" fmla="*/ 24 h 64"/>
                  <a:gd name="T42" fmla="*/ 4 w 58"/>
                  <a:gd name="T43" fmla="*/ 34 h 64"/>
                  <a:gd name="T44" fmla="*/ 4 w 58"/>
                  <a:gd name="T45" fmla="*/ 34 h 64"/>
                  <a:gd name="T46" fmla="*/ 2 w 58"/>
                  <a:gd name="T47" fmla="*/ 40 h 64"/>
                  <a:gd name="T48" fmla="*/ 0 w 58"/>
                  <a:gd name="T49" fmla="*/ 50 h 64"/>
                  <a:gd name="T50" fmla="*/ 0 w 58"/>
                  <a:gd name="T51" fmla="*/ 54 h 64"/>
                  <a:gd name="T52" fmla="*/ 8 w 58"/>
                  <a:gd name="T53" fmla="*/ 58 h 64"/>
                  <a:gd name="T54" fmla="*/ 12 w 58"/>
                  <a:gd name="T55" fmla="*/ 62 h 64"/>
                  <a:gd name="T56" fmla="*/ 22 w 58"/>
                  <a:gd name="T57" fmla="*/ 64 h 64"/>
                  <a:gd name="T58" fmla="*/ 24 w 58"/>
                  <a:gd name="T59" fmla="*/ 64 h 64"/>
                  <a:gd name="T60" fmla="*/ 34 w 58"/>
                  <a:gd name="T61" fmla="*/ 64 h 64"/>
                  <a:gd name="T62" fmla="*/ 44 w 58"/>
                  <a:gd name="T63" fmla="*/ 56 h 64"/>
                  <a:gd name="T64" fmla="*/ 52 w 58"/>
                  <a:gd name="T65" fmla="*/ 48 h 64"/>
                  <a:gd name="T66" fmla="*/ 52 w 58"/>
                  <a:gd name="T67" fmla="*/ 46 h 64"/>
                  <a:gd name="T68" fmla="*/ 58 w 58"/>
                  <a:gd name="T69" fmla="*/ 40 h 64"/>
                  <a:gd name="T70" fmla="*/ 58 w 58"/>
                  <a:gd name="T71" fmla="*/ 34 h 64"/>
                  <a:gd name="T72" fmla="*/ 54 w 58"/>
                  <a:gd name="T73" fmla="*/ 32 h 64"/>
                  <a:gd name="T74" fmla="*/ 50 w 58"/>
                  <a:gd name="T75" fmla="*/ 30 h 64"/>
                  <a:gd name="T76" fmla="*/ 50 w 58"/>
                  <a:gd name="T77" fmla="*/ 4 h 64"/>
                  <a:gd name="T78" fmla="*/ 50 w 58"/>
                  <a:gd name="T79" fmla="*/ 2 h 64"/>
                  <a:gd name="T80" fmla="*/ 46 w 58"/>
                  <a:gd name="T8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 h="64">
                    <a:moveTo>
                      <a:pt x="46" y="4"/>
                    </a:moveTo>
                    <a:lnTo>
                      <a:pt x="46" y="34"/>
                    </a:lnTo>
                    <a:lnTo>
                      <a:pt x="52" y="34"/>
                    </a:lnTo>
                    <a:lnTo>
                      <a:pt x="54" y="38"/>
                    </a:lnTo>
                    <a:lnTo>
                      <a:pt x="50" y="44"/>
                    </a:lnTo>
                    <a:lnTo>
                      <a:pt x="46" y="48"/>
                    </a:lnTo>
                    <a:lnTo>
                      <a:pt x="42" y="54"/>
                    </a:lnTo>
                    <a:lnTo>
                      <a:pt x="34" y="60"/>
                    </a:lnTo>
                    <a:lnTo>
                      <a:pt x="24" y="60"/>
                    </a:lnTo>
                    <a:lnTo>
                      <a:pt x="16" y="58"/>
                    </a:lnTo>
                    <a:lnTo>
                      <a:pt x="10" y="56"/>
                    </a:lnTo>
                    <a:lnTo>
                      <a:pt x="4" y="52"/>
                    </a:lnTo>
                    <a:lnTo>
                      <a:pt x="6" y="42"/>
                    </a:lnTo>
                    <a:lnTo>
                      <a:pt x="8" y="36"/>
                    </a:lnTo>
                    <a:lnTo>
                      <a:pt x="14" y="28"/>
                    </a:lnTo>
                    <a:lnTo>
                      <a:pt x="16" y="30"/>
                    </a:lnTo>
                    <a:lnTo>
                      <a:pt x="28" y="28"/>
                    </a:lnTo>
                    <a:lnTo>
                      <a:pt x="30" y="26"/>
                    </a:lnTo>
                    <a:lnTo>
                      <a:pt x="28" y="22"/>
                    </a:lnTo>
                    <a:lnTo>
                      <a:pt x="20" y="16"/>
                    </a:lnTo>
                    <a:lnTo>
                      <a:pt x="18" y="10"/>
                    </a:lnTo>
                    <a:lnTo>
                      <a:pt x="20" y="6"/>
                    </a:lnTo>
                    <a:lnTo>
                      <a:pt x="46" y="4"/>
                    </a:lnTo>
                    <a:close/>
                    <a:moveTo>
                      <a:pt x="46" y="0"/>
                    </a:moveTo>
                    <a:lnTo>
                      <a:pt x="46" y="0"/>
                    </a:lnTo>
                    <a:lnTo>
                      <a:pt x="46" y="0"/>
                    </a:lnTo>
                    <a:lnTo>
                      <a:pt x="20" y="2"/>
                    </a:lnTo>
                    <a:lnTo>
                      <a:pt x="20" y="2"/>
                    </a:lnTo>
                    <a:lnTo>
                      <a:pt x="16" y="4"/>
                    </a:lnTo>
                    <a:lnTo>
                      <a:pt x="14" y="8"/>
                    </a:lnTo>
                    <a:lnTo>
                      <a:pt x="14" y="8"/>
                    </a:lnTo>
                    <a:lnTo>
                      <a:pt x="14" y="10"/>
                    </a:lnTo>
                    <a:lnTo>
                      <a:pt x="16" y="18"/>
                    </a:lnTo>
                    <a:lnTo>
                      <a:pt x="16" y="18"/>
                    </a:lnTo>
                    <a:lnTo>
                      <a:pt x="18" y="20"/>
                    </a:lnTo>
                    <a:lnTo>
                      <a:pt x="24" y="24"/>
                    </a:lnTo>
                    <a:lnTo>
                      <a:pt x="24" y="26"/>
                    </a:lnTo>
                    <a:lnTo>
                      <a:pt x="18" y="26"/>
                    </a:lnTo>
                    <a:lnTo>
                      <a:pt x="16" y="26"/>
                    </a:lnTo>
                    <a:lnTo>
                      <a:pt x="16" y="26"/>
                    </a:lnTo>
                    <a:lnTo>
                      <a:pt x="14" y="24"/>
                    </a:lnTo>
                    <a:lnTo>
                      <a:pt x="14" y="24"/>
                    </a:lnTo>
                    <a:lnTo>
                      <a:pt x="10" y="26"/>
                    </a:lnTo>
                    <a:lnTo>
                      <a:pt x="4" y="34"/>
                    </a:lnTo>
                    <a:lnTo>
                      <a:pt x="4" y="34"/>
                    </a:lnTo>
                    <a:lnTo>
                      <a:pt x="4" y="34"/>
                    </a:lnTo>
                    <a:lnTo>
                      <a:pt x="2" y="40"/>
                    </a:lnTo>
                    <a:lnTo>
                      <a:pt x="2" y="40"/>
                    </a:lnTo>
                    <a:lnTo>
                      <a:pt x="2" y="40"/>
                    </a:lnTo>
                    <a:lnTo>
                      <a:pt x="0" y="50"/>
                    </a:lnTo>
                    <a:lnTo>
                      <a:pt x="0" y="50"/>
                    </a:lnTo>
                    <a:lnTo>
                      <a:pt x="0" y="54"/>
                    </a:lnTo>
                    <a:lnTo>
                      <a:pt x="2" y="54"/>
                    </a:lnTo>
                    <a:lnTo>
                      <a:pt x="8" y="58"/>
                    </a:lnTo>
                    <a:lnTo>
                      <a:pt x="12" y="62"/>
                    </a:lnTo>
                    <a:lnTo>
                      <a:pt x="12" y="62"/>
                    </a:lnTo>
                    <a:lnTo>
                      <a:pt x="14" y="62"/>
                    </a:lnTo>
                    <a:lnTo>
                      <a:pt x="22" y="64"/>
                    </a:lnTo>
                    <a:lnTo>
                      <a:pt x="22" y="64"/>
                    </a:lnTo>
                    <a:lnTo>
                      <a:pt x="24" y="64"/>
                    </a:lnTo>
                    <a:lnTo>
                      <a:pt x="34" y="64"/>
                    </a:lnTo>
                    <a:lnTo>
                      <a:pt x="34" y="64"/>
                    </a:lnTo>
                    <a:lnTo>
                      <a:pt x="36" y="64"/>
                    </a:lnTo>
                    <a:lnTo>
                      <a:pt x="44" y="56"/>
                    </a:lnTo>
                    <a:lnTo>
                      <a:pt x="50" y="50"/>
                    </a:lnTo>
                    <a:lnTo>
                      <a:pt x="52" y="48"/>
                    </a:lnTo>
                    <a:lnTo>
                      <a:pt x="52" y="48"/>
                    </a:lnTo>
                    <a:lnTo>
                      <a:pt x="52" y="46"/>
                    </a:lnTo>
                    <a:lnTo>
                      <a:pt x="58" y="40"/>
                    </a:lnTo>
                    <a:lnTo>
                      <a:pt x="58" y="40"/>
                    </a:lnTo>
                    <a:lnTo>
                      <a:pt x="58" y="38"/>
                    </a:lnTo>
                    <a:lnTo>
                      <a:pt x="58" y="34"/>
                    </a:lnTo>
                    <a:lnTo>
                      <a:pt x="54" y="32"/>
                    </a:lnTo>
                    <a:lnTo>
                      <a:pt x="54" y="32"/>
                    </a:lnTo>
                    <a:lnTo>
                      <a:pt x="52" y="30"/>
                    </a:lnTo>
                    <a:lnTo>
                      <a:pt x="50" y="30"/>
                    </a:lnTo>
                    <a:lnTo>
                      <a:pt x="50" y="4"/>
                    </a:lnTo>
                    <a:lnTo>
                      <a:pt x="50" y="4"/>
                    </a:lnTo>
                    <a:lnTo>
                      <a:pt x="50" y="2"/>
                    </a:lnTo>
                    <a:lnTo>
                      <a:pt x="50" y="2"/>
                    </a:lnTo>
                    <a:lnTo>
                      <a:pt x="46" y="0"/>
                    </a:lnTo>
                    <a:lnTo>
                      <a:pt x="4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6" name="Freeform 208">
                <a:extLst>
                  <a:ext uri="{FF2B5EF4-FFF2-40B4-BE49-F238E27FC236}">
                    <a16:creationId xmlns:a16="http://schemas.microsoft.com/office/drawing/2014/main" id="{8F2B5030-908D-03AC-9947-49AA8DBA6DFF}"/>
                  </a:ext>
                </a:extLst>
              </p:cNvPr>
              <p:cNvSpPr>
                <a:spLocks/>
              </p:cNvSpPr>
              <p:nvPr/>
            </p:nvSpPr>
            <p:spPr bwMode="auto">
              <a:xfrm>
                <a:off x="3006833" y="4121017"/>
                <a:ext cx="105664" cy="118344"/>
              </a:xfrm>
              <a:custGeom>
                <a:avLst/>
                <a:gdLst>
                  <a:gd name="T0" fmla="*/ 42 w 50"/>
                  <a:gd name="T1" fmla="*/ 0 h 56"/>
                  <a:gd name="T2" fmla="*/ 42 w 50"/>
                  <a:gd name="T3" fmla="*/ 30 h 56"/>
                  <a:gd name="T4" fmla="*/ 48 w 50"/>
                  <a:gd name="T5" fmla="*/ 30 h 56"/>
                  <a:gd name="T6" fmla="*/ 50 w 50"/>
                  <a:gd name="T7" fmla="*/ 34 h 56"/>
                  <a:gd name="T8" fmla="*/ 46 w 50"/>
                  <a:gd name="T9" fmla="*/ 40 h 56"/>
                  <a:gd name="T10" fmla="*/ 42 w 50"/>
                  <a:gd name="T11" fmla="*/ 44 h 56"/>
                  <a:gd name="T12" fmla="*/ 38 w 50"/>
                  <a:gd name="T13" fmla="*/ 50 h 56"/>
                  <a:gd name="T14" fmla="*/ 30 w 50"/>
                  <a:gd name="T15" fmla="*/ 56 h 56"/>
                  <a:gd name="T16" fmla="*/ 20 w 50"/>
                  <a:gd name="T17" fmla="*/ 56 h 56"/>
                  <a:gd name="T18" fmla="*/ 12 w 50"/>
                  <a:gd name="T19" fmla="*/ 54 h 56"/>
                  <a:gd name="T20" fmla="*/ 6 w 50"/>
                  <a:gd name="T21" fmla="*/ 52 h 56"/>
                  <a:gd name="T22" fmla="*/ 0 w 50"/>
                  <a:gd name="T23" fmla="*/ 48 h 56"/>
                  <a:gd name="T24" fmla="*/ 2 w 50"/>
                  <a:gd name="T25" fmla="*/ 38 h 56"/>
                  <a:gd name="T26" fmla="*/ 4 w 50"/>
                  <a:gd name="T27" fmla="*/ 32 h 56"/>
                  <a:gd name="T28" fmla="*/ 10 w 50"/>
                  <a:gd name="T29" fmla="*/ 24 h 56"/>
                  <a:gd name="T30" fmla="*/ 12 w 50"/>
                  <a:gd name="T31" fmla="*/ 26 h 56"/>
                  <a:gd name="T32" fmla="*/ 24 w 50"/>
                  <a:gd name="T33" fmla="*/ 24 h 56"/>
                  <a:gd name="T34" fmla="*/ 26 w 50"/>
                  <a:gd name="T35" fmla="*/ 22 h 56"/>
                  <a:gd name="T36" fmla="*/ 24 w 50"/>
                  <a:gd name="T37" fmla="*/ 18 h 56"/>
                  <a:gd name="T38" fmla="*/ 16 w 50"/>
                  <a:gd name="T39" fmla="*/ 12 h 56"/>
                  <a:gd name="T40" fmla="*/ 14 w 50"/>
                  <a:gd name="T41" fmla="*/ 6 h 56"/>
                  <a:gd name="T42" fmla="*/ 16 w 50"/>
                  <a:gd name="T43" fmla="*/ 2 h 56"/>
                  <a:gd name="T44" fmla="*/ 42 w 50"/>
                  <a:gd name="T4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56">
                    <a:moveTo>
                      <a:pt x="42" y="0"/>
                    </a:moveTo>
                    <a:lnTo>
                      <a:pt x="42" y="30"/>
                    </a:lnTo>
                    <a:lnTo>
                      <a:pt x="48" y="30"/>
                    </a:lnTo>
                    <a:lnTo>
                      <a:pt x="50" y="34"/>
                    </a:lnTo>
                    <a:lnTo>
                      <a:pt x="46" y="40"/>
                    </a:lnTo>
                    <a:lnTo>
                      <a:pt x="42" y="44"/>
                    </a:lnTo>
                    <a:lnTo>
                      <a:pt x="38" y="50"/>
                    </a:lnTo>
                    <a:lnTo>
                      <a:pt x="30" y="56"/>
                    </a:lnTo>
                    <a:lnTo>
                      <a:pt x="20" y="56"/>
                    </a:lnTo>
                    <a:lnTo>
                      <a:pt x="12" y="54"/>
                    </a:lnTo>
                    <a:lnTo>
                      <a:pt x="6" y="52"/>
                    </a:lnTo>
                    <a:lnTo>
                      <a:pt x="0" y="48"/>
                    </a:lnTo>
                    <a:lnTo>
                      <a:pt x="2" y="38"/>
                    </a:lnTo>
                    <a:lnTo>
                      <a:pt x="4" y="32"/>
                    </a:lnTo>
                    <a:lnTo>
                      <a:pt x="10" y="24"/>
                    </a:lnTo>
                    <a:lnTo>
                      <a:pt x="12" y="26"/>
                    </a:lnTo>
                    <a:lnTo>
                      <a:pt x="24" y="24"/>
                    </a:lnTo>
                    <a:lnTo>
                      <a:pt x="26" y="22"/>
                    </a:lnTo>
                    <a:lnTo>
                      <a:pt x="24" y="18"/>
                    </a:lnTo>
                    <a:lnTo>
                      <a:pt x="16" y="12"/>
                    </a:lnTo>
                    <a:lnTo>
                      <a:pt x="14" y="6"/>
                    </a:lnTo>
                    <a:lnTo>
                      <a:pt x="16" y="2"/>
                    </a:lnTo>
                    <a:lnTo>
                      <a:pt x="4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7" name="Freeform 209">
                <a:extLst>
                  <a:ext uri="{FF2B5EF4-FFF2-40B4-BE49-F238E27FC236}">
                    <a16:creationId xmlns:a16="http://schemas.microsoft.com/office/drawing/2014/main" id="{0C27B8B3-327E-C094-31B3-4911FC44C6E0}"/>
                  </a:ext>
                </a:extLst>
              </p:cNvPr>
              <p:cNvSpPr>
                <a:spLocks/>
              </p:cNvSpPr>
              <p:nvPr/>
            </p:nvSpPr>
            <p:spPr bwMode="auto">
              <a:xfrm>
                <a:off x="2998380" y="4112564"/>
                <a:ext cx="122570" cy="135251"/>
              </a:xfrm>
              <a:custGeom>
                <a:avLst/>
                <a:gdLst>
                  <a:gd name="T0" fmla="*/ 46 w 58"/>
                  <a:gd name="T1" fmla="*/ 0 h 64"/>
                  <a:gd name="T2" fmla="*/ 46 w 58"/>
                  <a:gd name="T3" fmla="*/ 0 h 64"/>
                  <a:gd name="T4" fmla="*/ 46 w 58"/>
                  <a:gd name="T5" fmla="*/ 0 h 64"/>
                  <a:gd name="T6" fmla="*/ 20 w 58"/>
                  <a:gd name="T7" fmla="*/ 2 h 64"/>
                  <a:gd name="T8" fmla="*/ 20 w 58"/>
                  <a:gd name="T9" fmla="*/ 2 h 64"/>
                  <a:gd name="T10" fmla="*/ 16 w 58"/>
                  <a:gd name="T11" fmla="*/ 4 h 64"/>
                  <a:gd name="T12" fmla="*/ 14 w 58"/>
                  <a:gd name="T13" fmla="*/ 8 h 64"/>
                  <a:gd name="T14" fmla="*/ 14 w 58"/>
                  <a:gd name="T15" fmla="*/ 8 h 64"/>
                  <a:gd name="T16" fmla="*/ 14 w 58"/>
                  <a:gd name="T17" fmla="*/ 10 h 64"/>
                  <a:gd name="T18" fmla="*/ 16 w 58"/>
                  <a:gd name="T19" fmla="*/ 18 h 64"/>
                  <a:gd name="T20" fmla="*/ 16 w 58"/>
                  <a:gd name="T21" fmla="*/ 18 h 64"/>
                  <a:gd name="T22" fmla="*/ 18 w 58"/>
                  <a:gd name="T23" fmla="*/ 20 h 64"/>
                  <a:gd name="T24" fmla="*/ 24 w 58"/>
                  <a:gd name="T25" fmla="*/ 24 h 64"/>
                  <a:gd name="T26" fmla="*/ 24 w 58"/>
                  <a:gd name="T27" fmla="*/ 26 h 64"/>
                  <a:gd name="T28" fmla="*/ 18 w 58"/>
                  <a:gd name="T29" fmla="*/ 26 h 64"/>
                  <a:gd name="T30" fmla="*/ 16 w 58"/>
                  <a:gd name="T31" fmla="*/ 26 h 64"/>
                  <a:gd name="T32" fmla="*/ 16 w 58"/>
                  <a:gd name="T33" fmla="*/ 26 h 64"/>
                  <a:gd name="T34" fmla="*/ 14 w 58"/>
                  <a:gd name="T35" fmla="*/ 24 h 64"/>
                  <a:gd name="T36" fmla="*/ 14 w 58"/>
                  <a:gd name="T37" fmla="*/ 24 h 64"/>
                  <a:gd name="T38" fmla="*/ 10 w 58"/>
                  <a:gd name="T39" fmla="*/ 26 h 64"/>
                  <a:gd name="T40" fmla="*/ 4 w 58"/>
                  <a:gd name="T41" fmla="*/ 34 h 64"/>
                  <a:gd name="T42" fmla="*/ 4 w 58"/>
                  <a:gd name="T43" fmla="*/ 34 h 64"/>
                  <a:gd name="T44" fmla="*/ 4 w 58"/>
                  <a:gd name="T45" fmla="*/ 34 h 64"/>
                  <a:gd name="T46" fmla="*/ 2 w 58"/>
                  <a:gd name="T47" fmla="*/ 40 h 64"/>
                  <a:gd name="T48" fmla="*/ 2 w 58"/>
                  <a:gd name="T49" fmla="*/ 40 h 64"/>
                  <a:gd name="T50" fmla="*/ 2 w 58"/>
                  <a:gd name="T51" fmla="*/ 40 h 64"/>
                  <a:gd name="T52" fmla="*/ 0 w 58"/>
                  <a:gd name="T53" fmla="*/ 50 h 64"/>
                  <a:gd name="T54" fmla="*/ 0 w 58"/>
                  <a:gd name="T55" fmla="*/ 50 h 64"/>
                  <a:gd name="T56" fmla="*/ 0 w 58"/>
                  <a:gd name="T57" fmla="*/ 54 h 64"/>
                  <a:gd name="T58" fmla="*/ 2 w 58"/>
                  <a:gd name="T59" fmla="*/ 54 h 64"/>
                  <a:gd name="T60" fmla="*/ 8 w 58"/>
                  <a:gd name="T61" fmla="*/ 58 h 64"/>
                  <a:gd name="T62" fmla="*/ 12 w 58"/>
                  <a:gd name="T63" fmla="*/ 62 h 64"/>
                  <a:gd name="T64" fmla="*/ 12 w 58"/>
                  <a:gd name="T65" fmla="*/ 62 h 64"/>
                  <a:gd name="T66" fmla="*/ 14 w 58"/>
                  <a:gd name="T67" fmla="*/ 62 h 64"/>
                  <a:gd name="T68" fmla="*/ 22 w 58"/>
                  <a:gd name="T69" fmla="*/ 64 h 64"/>
                  <a:gd name="T70" fmla="*/ 22 w 58"/>
                  <a:gd name="T71" fmla="*/ 64 h 64"/>
                  <a:gd name="T72" fmla="*/ 24 w 58"/>
                  <a:gd name="T73" fmla="*/ 64 h 64"/>
                  <a:gd name="T74" fmla="*/ 34 w 58"/>
                  <a:gd name="T75" fmla="*/ 64 h 64"/>
                  <a:gd name="T76" fmla="*/ 34 w 58"/>
                  <a:gd name="T77" fmla="*/ 64 h 64"/>
                  <a:gd name="T78" fmla="*/ 36 w 58"/>
                  <a:gd name="T79" fmla="*/ 64 h 64"/>
                  <a:gd name="T80" fmla="*/ 44 w 58"/>
                  <a:gd name="T81" fmla="*/ 56 h 64"/>
                  <a:gd name="T82" fmla="*/ 50 w 58"/>
                  <a:gd name="T83" fmla="*/ 50 h 64"/>
                  <a:gd name="T84" fmla="*/ 52 w 58"/>
                  <a:gd name="T85" fmla="*/ 48 h 64"/>
                  <a:gd name="T86" fmla="*/ 52 w 58"/>
                  <a:gd name="T87" fmla="*/ 48 h 64"/>
                  <a:gd name="T88" fmla="*/ 52 w 58"/>
                  <a:gd name="T89" fmla="*/ 46 h 64"/>
                  <a:gd name="T90" fmla="*/ 58 w 58"/>
                  <a:gd name="T91" fmla="*/ 40 h 64"/>
                  <a:gd name="T92" fmla="*/ 58 w 58"/>
                  <a:gd name="T93" fmla="*/ 40 h 64"/>
                  <a:gd name="T94" fmla="*/ 58 w 58"/>
                  <a:gd name="T95" fmla="*/ 38 h 64"/>
                  <a:gd name="T96" fmla="*/ 58 w 58"/>
                  <a:gd name="T97" fmla="*/ 34 h 64"/>
                  <a:gd name="T98" fmla="*/ 54 w 58"/>
                  <a:gd name="T99" fmla="*/ 32 h 64"/>
                  <a:gd name="T100" fmla="*/ 54 w 58"/>
                  <a:gd name="T101" fmla="*/ 32 h 64"/>
                  <a:gd name="T102" fmla="*/ 52 w 58"/>
                  <a:gd name="T103" fmla="*/ 30 h 64"/>
                  <a:gd name="T104" fmla="*/ 50 w 58"/>
                  <a:gd name="T105" fmla="*/ 30 h 64"/>
                  <a:gd name="T106" fmla="*/ 50 w 58"/>
                  <a:gd name="T107" fmla="*/ 4 h 64"/>
                  <a:gd name="T108" fmla="*/ 50 w 58"/>
                  <a:gd name="T109" fmla="*/ 4 h 64"/>
                  <a:gd name="T110" fmla="*/ 50 w 58"/>
                  <a:gd name="T111" fmla="*/ 2 h 64"/>
                  <a:gd name="T112" fmla="*/ 50 w 58"/>
                  <a:gd name="T113" fmla="*/ 2 h 64"/>
                  <a:gd name="T114" fmla="*/ 46 w 58"/>
                  <a:gd name="T115" fmla="*/ 0 h 64"/>
                  <a:gd name="T116" fmla="*/ 46 w 58"/>
                  <a:gd name="T1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8" h="64">
                    <a:moveTo>
                      <a:pt x="46" y="0"/>
                    </a:moveTo>
                    <a:lnTo>
                      <a:pt x="46" y="0"/>
                    </a:lnTo>
                    <a:lnTo>
                      <a:pt x="46" y="0"/>
                    </a:lnTo>
                    <a:lnTo>
                      <a:pt x="20" y="2"/>
                    </a:lnTo>
                    <a:lnTo>
                      <a:pt x="20" y="2"/>
                    </a:lnTo>
                    <a:lnTo>
                      <a:pt x="16" y="4"/>
                    </a:lnTo>
                    <a:lnTo>
                      <a:pt x="14" y="8"/>
                    </a:lnTo>
                    <a:lnTo>
                      <a:pt x="14" y="8"/>
                    </a:lnTo>
                    <a:lnTo>
                      <a:pt x="14" y="10"/>
                    </a:lnTo>
                    <a:lnTo>
                      <a:pt x="16" y="18"/>
                    </a:lnTo>
                    <a:lnTo>
                      <a:pt x="16" y="18"/>
                    </a:lnTo>
                    <a:lnTo>
                      <a:pt x="18" y="20"/>
                    </a:lnTo>
                    <a:lnTo>
                      <a:pt x="24" y="24"/>
                    </a:lnTo>
                    <a:lnTo>
                      <a:pt x="24" y="26"/>
                    </a:lnTo>
                    <a:lnTo>
                      <a:pt x="18" y="26"/>
                    </a:lnTo>
                    <a:lnTo>
                      <a:pt x="16" y="26"/>
                    </a:lnTo>
                    <a:lnTo>
                      <a:pt x="16" y="26"/>
                    </a:lnTo>
                    <a:lnTo>
                      <a:pt x="14" y="24"/>
                    </a:lnTo>
                    <a:lnTo>
                      <a:pt x="14" y="24"/>
                    </a:lnTo>
                    <a:lnTo>
                      <a:pt x="10" y="26"/>
                    </a:lnTo>
                    <a:lnTo>
                      <a:pt x="4" y="34"/>
                    </a:lnTo>
                    <a:lnTo>
                      <a:pt x="4" y="34"/>
                    </a:lnTo>
                    <a:lnTo>
                      <a:pt x="4" y="34"/>
                    </a:lnTo>
                    <a:lnTo>
                      <a:pt x="2" y="40"/>
                    </a:lnTo>
                    <a:lnTo>
                      <a:pt x="2" y="40"/>
                    </a:lnTo>
                    <a:lnTo>
                      <a:pt x="2" y="40"/>
                    </a:lnTo>
                    <a:lnTo>
                      <a:pt x="0" y="50"/>
                    </a:lnTo>
                    <a:lnTo>
                      <a:pt x="0" y="50"/>
                    </a:lnTo>
                    <a:lnTo>
                      <a:pt x="0" y="54"/>
                    </a:lnTo>
                    <a:lnTo>
                      <a:pt x="2" y="54"/>
                    </a:lnTo>
                    <a:lnTo>
                      <a:pt x="8" y="58"/>
                    </a:lnTo>
                    <a:lnTo>
                      <a:pt x="12" y="62"/>
                    </a:lnTo>
                    <a:lnTo>
                      <a:pt x="12" y="62"/>
                    </a:lnTo>
                    <a:lnTo>
                      <a:pt x="14" y="62"/>
                    </a:lnTo>
                    <a:lnTo>
                      <a:pt x="22" y="64"/>
                    </a:lnTo>
                    <a:lnTo>
                      <a:pt x="22" y="64"/>
                    </a:lnTo>
                    <a:lnTo>
                      <a:pt x="24" y="64"/>
                    </a:lnTo>
                    <a:lnTo>
                      <a:pt x="34" y="64"/>
                    </a:lnTo>
                    <a:lnTo>
                      <a:pt x="34" y="64"/>
                    </a:lnTo>
                    <a:lnTo>
                      <a:pt x="36" y="64"/>
                    </a:lnTo>
                    <a:lnTo>
                      <a:pt x="44" y="56"/>
                    </a:lnTo>
                    <a:lnTo>
                      <a:pt x="50" y="50"/>
                    </a:lnTo>
                    <a:lnTo>
                      <a:pt x="52" y="48"/>
                    </a:lnTo>
                    <a:lnTo>
                      <a:pt x="52" y="48"/>
                    </a:lnTo>
                    <a:lnTo>
                      <a:pt x="52" y="46"/>
                    </a:lnTo>
                    <a:lnTo>
                      <a:pt x="58" y="40"/>
                    </a:lnTo>
                    <a:lnTo>
                      <a:pt x="58" y="40"/>
                    </a:lnTo>
                    <a:lnTo>
                      <a:pt x="58" y="38"/>
                    </a:lnTo>
                    <a:lnTo>
                      <a:pt x="58" y="34"/>
                    </a:lnTo>
                    <a:lnTo>
                      <a:pt x="54" y="32"/>
                    </a:lnTo>
                    <a:lnTo>
                      <a:pt x="54" y="32"/>
                    </a:lnTo>
                    <a:lnTo>
                      <a:pt x="52" y="30"/>
                    </a:lnTo>
                    <a:lnTo>
                      <a:pt x="50" y="30"/>
                    </a:lnTo>
                    <a:lnTo>
                      <a:pt x="50" y="4"/>
                    </a:lnTo>
                    <a:lnTo>
                      <a:pt x="50" y="4"/>
                    </a:lnTo>
                    <a:lnTo>
                      <a:pt x="50" y="2"/>
                    </a:lnTo>
                    <a:lnTo>
                      <a:pt x="50" y="2"/>
                    </a:lnTo>
                    <a:lnTo>
                      <a:pt x="46" y="0"/>
                    </a:lnTo>
                    <a:lnTo>
                      <a:pt x="4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8" name="Freeform 210">
                <a:extLst>
                  <a:ext uri="{FF2B5EF4-FFF2-40B4-BE49-F238E27FC236}">
                    <a16:creationId xmlns:a16="http://schemas.microsoft.com/office/drawing/2014/main" id="{2115C071-38FA-6975-E147-EA5D91BA167D}"/>
                  </a:ext>
                </a:extLst>
              </p:cNvPr>
              <p:cNvSpPr>
                <a:spLocks/>
              </p:cNvSpPr>
              <p:nvPr/>
            </p:nvSpPr>
            <p:spPr bwMode="auto">
              <a:xfrm>
                <a:off x="3087138" y="4091431"/>
                <a:ext cx="29586" cy="92985"/>
              </a:xfrm>
              <a:custGeom>
                <a:avLst/>
                <a:gdLst>
                  <a:gd name="T0" fmla="*/ 2 w 14"/>
                  <a:gd name="T1" fmla="*/ 44 h 44"/>
                  <a:gd name="T2" fmla="*/ 2 w 14"/>
                  <a:gd name="T3" fmla="*/ 44 h 44"/>
                  <a:gd name="T4" fmla="*/ 2 w 14"/>
                  <a:gd name="T5" fmla="*/ 44 h 44"/>
                  <a:gd name="T6" fmla="*/ 2 w 14"/>
                  <a:gd name="T7" fmla="*/ 44 h 44"/>
                  <a:gd name="T8" fmla="*/ 0 w 14"/>
                  <a:gd name="T9" fmla="*/ 42 h 44"/>
                  <a:gd name="T10" fmla="*/ 0 w 14"/>
                  <a:gd name="T11" fmla="*/ 12 h 44"/>
                  <a:gd name="T12" fmla="*/ 0 w 14"/>
                  <a:gd name="T13" fmla="*/ 12 h 44"/>
                  <a:gd name="T14" fmla="*/ 0 w 14"/>
                  <a:gd name="T15" fmla="*/ 10 h 44"/>
                  <a:gd name="T16" fmla="*/ 10 w 14"/>
                  <a:gd name="T17" fmla="*/ 2 h 44"/>
                  <a:gd name="T18" fmla="*/ 10 w 14"/>
                  <a:gd name="T19" fmla="*/ 2 h 44"/>
                  <a:gd name="T20" fmla="*/ 12 w 14"/>
                  <a:gd name="T21" fmla="*/ 0 h 44"/>
                  <a:gd name="T22" fmla="*/ 12 w 14"/>
                  <a:gd name="T23" fmla="*/ 0 h 44"/>
                  <a:gd name="T24" fmla="*/ 12 w 14"/>
                  <a:gd name="T25" fmla="*/ 2 h 44"/>
                  <a:gd name="T26" fmla="*/ 12 w 14"/>
                  <a:gd name="T27" fmla="*/ 2 h 44"/>
                  <a:gd name="T28" fmla="*/ 14 w 14"/>
                  <a:gd name="T29" fmla="*/ 2 h 44"/>
                  <a:gd name="T30" fmla="*/ 14 w 14"/>
                  <a:gd name="T31" fmla="*/ 8 h 44"/>
                  <a:gd name="T32" fmla="*/ 14 w 14"/>
                  <a:gd name="T33" fmla="*/ 8 h 44"/>
                  <a:gd name="T34" fmla="*/ 14 w 14"/>
                  <a:gd name="T35" fmla="*/ 8 h 44"/>
                  <a:gd name="T36" fmla="*/ 14 w 14"/>
                  <a:gd name="T37" fmla="*/ 14 h 44"/>
                  <a:gd name="T38" fmla="*/ 14 w 14"/>
                  <a:gd name="T39" fmla="*/ 26 h 44"/>
                  <a:gd name="T40" fmla="*/ 14 w 14"/>
                  <a:gd name="T41" fmla="*/ 34 h 44"/>
                  <a:gd name="T42" fmla="*/ 14 w 14"/>
                  <a:gd name="T43" fmla="*/ 34 h 44"/>
                  <a:gd name="T44" fmla="*/ 12 w 14"/>
                  <a:gd name="T45" fmla="*/ 34 h 44"/>
                  <a:gd name="T46" fmla="*/ 4 w 14"/>
                  <a:gd name="T47" fmla="*/ 44 h 44"/>
                  <a:gd name="T48" fmla="*/ 4 w 14"/>
                  <a:gd name="T49" fmla="*/ 44 h 44"/>
                  <a:gd name="T50" fmla="*/ 2 w 14"/>
                  <a:gd name="T51" fmla="*/ 44 h 44"/>
                  <a:gd name="T52" fmla="*/ 2 w 14"/>
                  <a:gd name="T5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44">
                    <a:moveTo>
                      <a:pt x="2" y="44"/>
                    </a:moveTo>
                    <a:lnTo>
                      <a:pt x="2" y="44"/>
                    </a:lnTo>
                    <a:lnTo>
                      <a:pt x="2" y="44"/>
                    </a:lnTo>
                    <a:lnTo>
                      <a:pt x="2" y="44"/>
                    </a:lnTo>
                    <a:lnTo>
                      <a:pt x="0" y="42"/>
                    </a:lnTo>
                    <a:lnTo>
                      <a:pt x="0" y="12"/>
                    </a:lnTo>
                    <a:lnTo>
                      <a:pt x="0" y="12"/>
                    </a:lnTo>
                    <a:lnTo>
                      <a:pt x="0" y="10"/>
                    </a:lnTo>
                    <a:lnTo>
                      <a:pt x="10" y="2"/>
                    </a:lnTo>
                    <a:lnTo>
                      <a:pt x="10" y="2"/>
                    </a:lnTo>
                    <a:lnTo>
                      <a:pt x="12" y="0"/>
                    </a:lnTo>
                    <a:lnTo>
                      <a:pt x="12" y="0"/>
                    </a:lnTo>
                    <a:lnTo>
                      <a:pt x="12" y="2"/>
                    </a:lnTo>
                    <a:lnTo>
                      <a:pt x="12" y="2"/>
                    </a:lnTo>
                    <a:lnTo>
                      <a:pt x="14" y="2"/>
                    </a:lnTo>
                    <a:lnTo>
                      <a:pt x="14" y="8"/>
                    </a:lnTo>
                    <a:lnTo>
                      <a:pt x="14" y="8"/>
                    </a:lnTo>
                    <a:lnTo>
                      <a:pt x="14" y="8"/>
                    </a:lnTo>
                    <a:lnTo>
                      <a:pt x="14" y="14"/>
                    </a:lnTo>
                    <a:lnTo>
                      <a:pt x="14" y="26"/>
                    </a:lnTo>
                    <a:lnTo>
                      <a:pt x="14" y="34"/>
                    </a:lnTo>
                    <a:lnTo>
                      <a:pt x="14" y="34"/>
                    </a:lnTo>
                    <a:lnTo>
                      <a:pt x="12" y="34"/>
                    </a:lnTo>
                    <a:lnTo>
                      <a:pt x="4" y="44"/>
                    </a:lnTo>
                    <a:lnTo>
                      <a:pt x="4" y="44"/>
                    </a:lnTo>
                    <a:lnTo>
                      <a:pt x="2" y="44"/>
                    </a:lnTo>
                    <a:lnTo>
                      <a:pt x="2" y="4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9" name="Freeform 211">
                <a:extLst>
                  <a:ext uri="{FF2B5EF4-FFF2-40B4-BE49-F238E27FC236}">
                    <a16:creationId xmlns:a16="http://schemas.microsoft.com/office/drawing/2014/main" id="{D745347F-4250-EC71-38F0-6B18B6E92818}"/>
                  </a:ext>
                </a:extLst>
              </p:cNvPr>
              <p:cNvSpPr>
                <a:spLocks noEditPoints="1"/>
              </p:cNvSpPr>
              <p:nvPr/>
            </p:nvSpPr>
            <p:spPr bwMode="auto">
              <a:xfrm>
                <a:off x="3082911" y="4087204"/>
                <a:ext cx="38039" cy="101438"/>
              </a:xfrm>
              <a:custGeom>
                <a:avLst/>
                <a:gdLst>
                  <a:gd name="T0" fmla="*/ 14 w 18"/>
                  <a:gd name="T1" fmla="*/ 4 h 48"/>
                  <a:gd name="T2" fmla="*/ 14 w 18"/>
                  <a:gd name="T3" fmla="*/ 10 h 48"/>
                  <a:gd name="T4" fmla="*/ 14 w 18"/>
                  <a:gd name="T5" fmla="*/ 16 h 48"/>
                  <a:gd name="T6" fmla="*/ 14 w 18"/>
                  <a:gd name="T7" fmla="*/ 28 h 48"/>
                  <a:gd name="T8" fmla="*/ 14 w 18"/>
                  <a:gd name="T9" fmla="*/ 36 h 48"/>
                  <a:gd name="T10" fmla="*/ 10 w 18"/>
                  <a:gd name="T11" fmla="*/ 38 h 48"/>
                  <a:gd name="T12" fmla="*/ 4 w 18"/>
                  <a:gd name="T13" fmla="*/ 44 h 48"/>
                  <a:gd name="T14" fmla="*/ 4 w 18"/>
                  <a:gd name="T15" fmla="*/ 14 h 48"/>
                  <a:gd name="T16" fmla="*/ 10 w 18"/>
                  <a:gd name="T17" fmla="*/ 8 h 48"/>
                  <a:gd name="T18" fmla="*/ 14 w 18"/>
                  <a:gd name="T19" fmla="*/ 4 h 48"/>
                  <a:gd name="T20" fmla="*/ 14 w 18"/>
                  <a:gd name="T21" fmla="*/ 0 h 48"/>
                  <a:gd name="T22" fmla="*/ 14 w 18"/>
                  <a:gd name="T23" fmla="*/ 0 h 48"/>
                  <a:gd name="T24" fmla="*/ 10 w 18"/>
                  <a:gd name="T25" fmla="*/ 2 h 48"/>
                  <a:gd name="T26" fmla="*/ 6 w 18"/>
                  <a:gd name="T27" fmla="*/ 6 h 48"/>
                  <a:gd name="T28" fmla="*/ 2 w 18"/>
                  <a:gd name="T29" fmla="*/ 12 h 48"/>
                  <a:gd name="T30" fmla="*/ 2 w 18"/>
                  <a:gd name="T31" fmla="*/ 12 h 48"/>
                  <a:gd name="T32" fmla="*/ 0 w 18"/>
                  <a:gd name="T33" fmla="*/ 14 h 48"/>
                  <a:gd name="T34" fmla="*/ 0 w 18"/>
                  <a:gd name="T35" fmla="*/ 44 h 48"/>
                  <a:gd name="T36" fmla="*/ 0 w 18"/>
                  <a:gd name="T37" fmla="*/ 44 h 48"/>
                  <a:gd name="T38" fmla="*/ 0 w 18"/>
                  <a:gd name="T39" fmla="*/ 46 h 48"/>
                  <a:gd name="T40" fmla="*/ 2 w 18"/>
                  <a:gd name="T41" fmla="*/ 48 h 48"/>
                  <a:gd name="T42" fmla="*/ 2 w 18"/>
                  <a:gd name="T43" fmla="*/ 48 h 48"/>
                  <a:gd name="T44" fmla="*/ 4 w 18"/>
                  <a:gd name="T45" fmla="*/ 48 h 48"/>
                  <a:gd name="T46" fmla="*/ 4 w 18"/>
                  <a:gd name="T47" fmla="*/ 48 h 48"/>
                  <a:gd name="T48" fmla="*/ 6 w 18"/>
                  <a:gd name="T49" fmla="*/ 48 h 48"/>
                  <a:gd name="T50" fmla="*/ 12 w 18"/>
                  <a:gd name="T51" fmla="*/ 42 h 48"/>
                  <a:gd name="T52" fmla="*/ 16 w 18"/>
                  <a:gd name="T53" fmla="*/ 38 h 48"/>
                  <a:gd name="T54" fmla="*/ 16 w 18"/>
                  <a:gd name="T55" fmla="*/ 38 h 48"/>
                  <a:gd name="T56" fmla="*/ 18 w 18"/>
                  <a:gd name="T57" fmla="*/ 36 h 48"/>
                  <a:gd name="T58" fmla="*/ 18 w 18"/>
                  <a:gd name="T59" fmla="*/ 28 h 48"/>
                  <a:gd name="T60" fmla="*/ 18 w 18"/>
                  <a:gd name="T61" fmla="*/ 16 h 48"/>
                  <a:gd name="T62" fmla="*/ 18 w 18"/>
                  <a:gd name="T63" fmla="*/ 12 h 48"/>
                  <a:gd name="T64" fmla="*/ 18 w 18"/>
                  <a:gd name="T65" fmla="*/ 12 h 48"/>
                  <a:gd name="T66" fmla="*/ 18 w 18"/>
                  <a:gd name="T67" fmla="*/ 10 h 48"/>
                  <a:gd name="T68" fmla="*/ 16 w 18"/>
                  <a:gd name="T69" fmla="*/ 4 h 48"/>
                  <a:gd name="T70" fmla="*/ 16 w 18"/>
                  <a:gd name="T71" fmla="*/ 4 h 48"/>
                  <a:gd name="T72" fmla="*/ 14 w 18"/>
                  <a:gd name="T73" fmla="*/ 2 h 48"/>
                  <a:gd name="T74" fmla="*/ 14 w 18"/>
                  <a:gd name="T75" fmla="*/ 2 h 48"/>
                  <a:gd name="T76" fmla="*/ 14 w 18"/>
                  <a:gd name="T77" fmla="*/ 0 h 48"/>
                  <a:gd name="T78" fmla="*/ 14 w 18"/>
                  <a:gd name="T7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48">
                    <a:moveTo>
                      <a:pt x="14" y="4"/>
                    </a:moveTo>
                    <a:lnTo>
                      <a:pt x="14" y="10"/>
                    </a:lnTo>
                    <a:lnTo>
                      <a:pt x="14" y="16"/>
                    </a:lnTo>
                    <a:lnTo>
                      <a:pt x="14" y="28"/>
                    </a:lnTo>
                    <a:lnTo>
                      <a:pt x="14" y="36"/>
                    </a:lnTo>
                    <a:lnTo>
                      <a:pt x="10" y="38"/>
                    </a:lnTo>
                    <a:lnTo>
                      <a:pt x="4" y="44"/>
                    </a:lnTo>
                    <a:lnTo>
                      <a:pt x="4" y="14"/>
                    </a:lnTo>
                    <a:lnTo>
                      <a:pt x="10" y="8"/>
                    </a:lnTo>
                    <a:lnTo>
                      <a:pt x="14" y="4"/>
                    </a:lnTo>
                    <a:close/>
                    <a:moveTo>
                      <a:pt x="14" y="0"/>
                    </a:moveTo>
                    <a:lnTo>
                      <a:pt x="14" y="0"/>
                    </a:lnTo>
                    <a:lnTo>
                      <a:pt x="10" y="2"/>
                    </a:lnTo>
                    <a:lnTo>
                      <a:pt x="6" y="6"/>
                    </a:lnTo>
                    <a:lnTo>
                      <a:pt x="2" y="12"/>
                    </a:lnTo>
                    <a:lnTo>
                      <a:pt x="2" y="12"/>
                    </a:lnTo>
                    <a:lnTo>
                      <a:pt x="0" y="14"/>
                    </a:lnTo>
                    <a:lnTo>
                      <a:pt x="0" y="44"/>
                    </a:lnTo>
                    <a:lnTo>
                      <a:pt x="0" y="44"/>
                    </a:lnTo>
                    <a:lnTo>
                      <a:pt x="0" y="46"/>
                    </a:lnTo>
                    <a:lnTo>
                      <a:pt x="2" y="48"/>
                    </a:lnTo>
                    <a:lnTo>
                      <a:pt x="2" y="48"/>
                    </a:lnTo>
                    <a:lnTo>
                      <a:pt x="4" y="48"/>
                    </a:lnTo>
                    <a:lnTo>
                      <a:pt x="4" y="48"/>
                    </a:lnTo>
                    <a:lnTo>
                      <a:pt x="6" y="48"/>
                    </a:lnTo>
                    <a:lnTo>
                      <a:pt x="12" y="42"/>
                    </a:lnTo>
                    <a:lnTo>
                      <a:pt x="16" y="38"/>
                    </a:lnTo>
                    <a:lnTo>
                      <a:pt x="16" y="38"/>
                    </a:lnTo>
                    <a:lnTo>
                      <a:pt x="18" y="36"/>
                    </a:lnTo>
                    <a:lnTo>
                      <a:pt x="18" y="28"/>
                    </a:lnTo>
                    <a:lnTo>
                      <a:pt x="18" y="16"/>
                    </a:lnTo>
                    <a:lnTo>
                      <a:pt x="18" y="12"/>
                    </a:lnTo>
                    <a:lnTo>
                      <a:pt x="18" y="12"/>
                    </a:lnTo>
                    <a:lnTo>
                      <a:pt x="18" y="10"/>
                    </a:lnTo>
                    <a:lnTo>
                      <a:pt x="16" y="4"/>
                    </a:lnTo>
                    <a:lnTo>
                      <a:pt x="16" y="4"/>
                    </a:lnTo>
                    <a:lnTo>
                      <a:pt x="14" y="2"/>
                    </a:lnTo>
                    <a:lnTo>
                      <a:pt x="14" y="2"/>
                    </a:lnTo>
                    <a:lnTo>
                      <a:pt x="14" y="0"/>
                    </a:lnTo>
                    <a:lnTo>
                      <a:pt x="1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0" name="Freeform 212">
                <a:extLst>
                  <a:ext uri="{FF2B5EF4-FFF2-40B4-BE49-F238E27FC236}">
                    <a16:creationId xmlns:a16="http://schemas.microsoft.com/office/drawing/2014/main" id="{CEEF7DF6-A878-81CD-AA81-05B07C1A1207}"/>
                  </a:ext>
                </a:extLst>
              </p:cNvPr>
              <p:cNvSpPr>
                <a:spLocks/>
              </p:cNvSpPr>
              <p:nvPr/>
            </p:nvSpPr>
            <p:spPr bwMode="auto">
              <a:xfrm>
                <a:off x="3091364" y="4095657"/>
                <a:ext cx="21133" cy="84532"/>
              </a:xfrm>
              <a:custGeom>
                <a:avLst/>
                <a:gdLst>
                  <a:gd name="T0" fmla="*/ 10 w 10"/>
                  <a:gd name="T1" fmla="*/ 0 h 40"/>
                  <a:gd name="T2" fmla="*/ 10 w 10"/>
                  <a:gd name="T3" fmla="*/ 6 h 40"/>
                  <a:gd name="T4" fmla="*/ 10 w 10"/>
                  <a:gd name="T5" fmla="*/ 12 h 40"/>
                  <a:gd name="T6" fmla="*/ 10 w 10"/>
                  <a:gd name="T7" fmla="*/ 24 h 40"/>
                  <a:gd name="T8" fmla="*/ 10 w 10"/>
                  <a:gd name="T9" fmla="*/ 32 h 40"/>
                  <a:gd name="T10" fmla="*/ 6 w 10"/>
                  <a:gd name="T11" fmla="*/ 34 h 40"/>
                  <a:gd name="T12" fmla="*/ 0 w 10"/>
                  <a:gd name="T13" fmla="*/ 40 h 40"/>
                  <a:gd name="T14" fmla="*/ 0 w 10"/>
                  <a:gd name="T15" fmla="*/ 10 h 40"/>
                  <a:gd name="T16" fmla="*/ 6 w 10"/>
                  <a:gd name="T17" fmla="*/ 4 h 40"/>
                  <a:gd name="T18" fmla="*/ 10 w 10"/>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40">
                    <a:moveTo>
                      <a:pt x="10" y="0"/>
                    </a:moveTo>
                    <a:lnTo>
                      <a:pt x="10" y="6"/>
                    </a:lnTo>
                    <a:lnTo>
                      <a:pt x="10" y="12"/>
                    </a:lnTo>
                    <a:lnTo>
                      <a:pt x="10" y="24"/>
                    </a:lnTo>
                    <a:lnTo>
                      <a:pt x="10" y="32"/>
                    </a:lnTo>
                    <a:lnTo>
                      <a:pt x="6" y="34"/>
                    </a:lnTo>
                    <a:lnTo>
                      <a:pt x="0" y="40"/>
                    </a:lnTo>
                    <a:lnTo>
                      <a:pt x="0" y="10"/>
                    </a:lnTo>
                    <a:lnTo>
                      <a:pt x="6" y="4"/>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1" name="Freeform 213">
                <a:extLst>
                  <a:ext uri="{FF2B5EF4-FFF2-40B4-BE49-F238E27FC236}">
                    <a16:creationId xmlns:a16="http://schemas.microsoft.com/office/drawing/2014/main" id="{A4414C9D-4545-1878-7DFC-494735360516}"/>
                  </a:ext>
                </a:extLst>
              </p:cNvPr>
              <p:cNvSpPr>
                <a:spLocks/>
              </p:cNvSpPr>
              <p:nvPr/>
            </p:nvSpPr>
            <p:spPr bwMode="auto">
              <a:xfrm>
                <a:off x="3082911" y="4087204"/>
                <a:ext cx="38039" cy="101438"/>
              </a:xfrm>
              <a:custGeom>
                <a:avLst/>
                <a:gdLst>
                  <a:gd name="T0" fmla="*/ 14 w 18"/>
                  <a:gd name="T1" fmla="*/ 0 h 48"/>
                  <a:gd name="T2" fmla="*/ 14 w 18"/>
                  <a:gd name="T3" fmla="*/ 0 h 48"/>
                  <a:gd name="T4" fmla="*/ 10 w 18"/>
                  <a:gd name="T5" fmla="*/ 2 h 48"/>
                  <a:gd name="T6" fmla="*/ 6 w 18"/>
                  <a:gd name="T7" fmla="*/ 6 h 48"/>
                  <a:gd name="T8" fmla="*/ 2 w 18"/>
                  <a:gd name="T9" fmla="*/ 12 h 48"/>
                  <a:gd name="T10" fmla="*/ 2 w 18"/>
                  <a:gd name="T11" fmla="*/ 12 h 48"/>
                  <a:gd name="T12" fmla="*/ 0 w 18"/>
                  <a:gd name="T13" fmla="*/ 14 h 48"/>
                  <a:gd name="T14" fmla="*/ 0 w 18"/>
                  <a:gd name="T15" fmla="*/ 44 h 48"/>
                  <a:gd name="T16" fmla="*/ 0 w 18"/>
                  <a:gd name="T17" fmla="*/ 44 h 48"/>
                  <a:gd name="T18" fmla="*/ 0 w 18"/>
                  <a:gd name="T19" fmla="*/ 46 h 48"/>
                  <a:gd name="T20" fmla="*/ 2 w 18"/>
                  <a:gd name="T21" fmla="*/ 48 h 48"/>
                  <a:gd name="T22" fmla="*/ 2 w 18"/>
                  <a:gd name="T23" fmla="*/ 48 h 48"/>
                  <a:gd name="T24" fmla="*/ 4 w 18"/>
                  <a:gd name="T25" fmla="*/ 48 h 48"/>
                  <a:gd name="T26" fmla="*/ 4 w 18"/>
                  <a:gd name="T27" fmla="*/ 48 h 48"/>
                  <a:gd name="T28" fmla="*/ 6 w 18"/>
                  <a:gd name="T29" fmla="*/ 48 h 48"/>
                  <a:gd name="T30" fmla="*/ 12 w 18"/>
                  <a:gd name="T31" fmla="*/ 42 h 48"/>
                  <a:gd name="T32" fmla="*/ 16 w 18"/>
                  <a:gd name="T33" fmla="*/ 38 h 48"/>
                  <a:gd name="T34" fmla="*/ 16 w 18"/>
                  <a:gd name="T35" fmla="*/ 38 h 48"/>
                  <a:gd name="T36" fmla="*/ 18 w 18"/>
                  <a:gd name="T37" fmla="*/ 36 h 48"/>
                  <a:gd name="T38" fmla="*/ 18 w 18"/>
                  <a:gd name="T39" fmla="*/ 28 h 48"/>
                  <a:gd name="T40" fmla="*/ 18 w 18"/>
                  <a:gd name="T41" fmla="*/ 16 h 48"/>
                  <a:gd name="T42" fmla="*/ 18 w 18"/>
                  <a:gd name="T43" fmla="*/ 12 h 48"/>
                  <a:gd name="T44" fmla="*/ 18 w 18"/>
                  <a:gd name="T45" fmla="*/ 12 h 48"/>
                  <a:gd name="T46" fmla="*/ 18 w 18"/>
                  <a:gd name="T47" fmla="*/ 10 h 48"/>
                  <a:gd name="T48" fmla="*/ 16 w 18"/>
                  <a:gd name="T49" fmla="*/ 4 h 48"/>
                  <a:gd name="T50" fmla="*/ 16 w 18"/>
                  <a:gd name="T51" fmla="*/ 4 h 48"/>
                  <a:gd name="T52" fmla="*/ 14 w 18"/>
                  <a:gd name="T53" fmla="*/ 2 h 48"/>
                  <a:gd name="T54" fmla="*/ 14 w 18"/>
                  <a:gd name="T55" fmla="*/ 2 h 48"/>
                  <a:gd name="T56" fmla="*/ 14 w 18"/>
                  <a:gd name="T57" fmla="*/ 0 h 48"/>
                  <a:gd name="T58" fmla="*/ 14 w 18"/>
                  <a:gd name="T5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 h="48">
                    <a:moveTo>
                      <a:pt x="14" y="0"/>
                    </a:moveTo>
                    <a:lnTo>
                      <a:pt x="14" y="0"/>
                    </a:lnTo>
                    <a:lnTo>
                      <a:pt x="10" y="2"/>
                    </a:lnTo>
                    <a:lnTo>
                      <a:pt x="6" y="6"/>
                    </a:lnTo>
                    <a:lnTo>
                      <a:pt x="2" y="12"/>
                    </a:lnTo>
                    <a:lnTo>
                      <a:pt x="2" y="12"/>
                    </a:lnTo>
                    <a:lnTo>
                      <a:pt x="0" y="14"/>
                    </a:lnTo>
                    <a:lnTo>
                      <a:pt x="0" y="44"/>
                    </a:lnTo>
                    <a:lnTo>
                      <a:pt x="0" y="44"/>
                    </a:lnTo>
                    <a:lnTo>
                      <a:pt x="0" y="46"/>
                    </a:lnTo>
                    <a:lnTo>
                      <a:pt x="2" y="48"/>
                    </a:lnTo>
                    <a:lnTo>
                      <a:pt x="2" y="48"/>
                    </a:lnTo>
                    <a:lnTo>
                      <a:pt x="4" y="48"/>
                    </a:lnTo>
                    <a:lnTo>
                      <a:pt x="4" y="48"/>
                    </a:lnTo>
                    <a:lnTo>
                      <a:pt x="6" y="48"/>
                    </a:lnTo>
                    <a:lnTo>
                      <a:pt x="12" y="42"/>
                    </a:lnTo>
                    <a:lnTo>
                      <a:pt x="16" y="38"/>
                    </a:lnTo>
                    <a:lnTo>
                      <a:pt x="16" y="38"/>
                    </a:lnTo>
                    <a:lnTo>
                      <a:pt x="18" y="36"/>
                    </a:lnTo>
                    <a:lnTo>
                      <a:pt x="18" y="28"/>
                    </a:lnTo>
                    <a:lnTo>
                      <a:pt x="18" y="16"/>
                    </a:lnTo>
                    <a:lnTo>
                      <a:pt x="18" y="12"/>
                    </a:lnTo>
                    <a:lnTo>
                      <a:pt x="18" y="12"/>
                    </a:lnTo>
                    <a:lnTo>
                      <a:pt x="18" y="10"/>
                    </a:lnTo>
                    <a:lnTo>
                      <a:pt x="16" y="4"/>
                    </a:lnTo>
                    <a:lnTo>
                      <a:pt x="16" y="4"/>
                    </a:lnTo>
                    <a:lnTo>
                      <a:pt x="14" y="2"/>
                    </a:lnTo>
                    <a:lnTo>
                      <a:pt x="14" y="2"/>
                    </a:lnTo>
                    <a:lnTo>
                      <a:pt x="14"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2" name="Freeform 214">
                <a:extLst>
                  <a:ext uri="{FF2B5EF4-FFF2-40B4-BE49-F238E27FC236}">
                    <a16:creationId xmlns:a16="http://schemas.microsoft.com/office/drawing/2014/main" id="{613ED56D-7012-C38F-2598-DE806063CAE2}"/>
                  </a:ext>
                </a:extLst>
              </p:cNvPr>
              <p:cNvSpPr>
                <a:spLocks/>
              </p:cNvSpPr>
              <p:nvPr/>
            </p:nvSpPr>
            <p:spPr bwMode="auto">
              <a:xfrm>
                <a:off x="3061779" y="4222455"/>
                <a:ext cx="80305" cy="46492"/>
              </a:xfrm>
              <a:custGeom>
                <a:avLst/>
                <a:gdLst>
                  <a:gd name="T0" fmla="*/ 28 w 38"/>
                  <a:gd name="T1" fmla="*/ 22 h 22"/>
                  <a:gd name="T2" fmla="*/ 28 w 38"/>
                  <a:gd name="T3" fmla="*/ 22 h 22"/>
                  <a:gd name="T4" fmla="*/ 28 w 38"/>
                  <a:gd name="T5" fmla="*/ 22 h 22"/>
                  <a:gd name="T6" fmla="*/ 18 w 38"/>
                  <a:gd name="T7" fmla="*/ 18 h 22"/>
                  <a:gd name="T8" fmla="*/ 2 w 38"/>
                  <a:gd name="T9" fmla="*/ 12 h 22"/>
                  <a:gd name="T10" fmla="*/ 2 w 38"/>
                  <a:gd name="T11" fmla="*/ 12 h 22"/>
                  <a:gd name="T12" fmla="*/ 0 w 38"/>
                  <a:gd name="T13" fmla="*/ 10 h 22"/>
                  <a:gd name="T14" fmla="*/ 0 w 38"/>
                  <a:gd name="T15" fmla="*/ 10 h 22"/>
                  <a:gd name="T16" fmla="*/ 2 w 38"/>
                  <a:gd name="T17" fmla="*/ 8 h 22"/>
                  <a:gd name="T18" fmla="*/ 14 w 38"/>
                  <a:gd name="T19" fmla="*/ 2 h 22"/>
                  <a:gd name="T20" fmla="*/ 14 w 38"/>
                  <a:gd name="T21" fmla="*/ 2 h 22"/>
                  <a:gd name="T22" fmla="*/ 14 w 38"/>
                  <a:gd name="T23" fmla="*/ 0 h 22"/>
                  <a:gd name="T24" fmla="*/ 14 w 38"/>
                  <a:gd name="T25" fmla="*/ 0 h 22"/>
                  <a:gd name="T26" fmla="*/ 16 w 38"/>
                  <a:gd name="T27" fmla="*/ 0 h 22"/>
                  <a:gd name="T28" fmla="*/ 28 w 38"/>
                  <a:gd name="T29" fmla="*/ 8 h 22"/>
                  <a:gd name="T30" fmla="*/ 34 w 38"/>
                  <a:gd name="T31" fmla="*/ 8 h 22"/>
                  <a:gd name="T32" fmla="*/ 34 w 38"/>
                  <a:gd name="T33" fmla="*/ 8 h 22"/>
                  <a:gd name="T34" fmla="*/ 36 w 38"/>
                  <a:gd name="T35" fmla="*/ 10 h 22"/>
                  <a:gd name="T36" fmla="*/ 38 w 38"/>
                  <a:gd name="T37" fmla="*/ 12 h 22"/>
                  <a:gd name="T38" fmla="*/ 38 w 38"/>
                  <a:gd name="T39" fmla="*/ 12 h 22"/>
                  <a:gd name="T40" fmla="*/ 38 w 38"/>
                  <a:gd name="T41" fmla="*/ 14 h 22"/>
                  <a:gd name="T42" fmla="*/ 34 w 38"/>
                  <a:gd name="T43" fmla="*/ 20 h 22"/>
                  <a:gd name="T44" fmla="*/ 34 w 38"/>
                  <a:gd name="T45" fmla="*/ 20 h 22"/>
                  <a:gd name="T46" fmla="*/ 32 w 38"/>
                  <a:gd name="T47" fmla="*/ 20 h 22"/>
                  <a:gd name="T48" fmla="*/ 28 w 38"/>
                  <a:gd name="T49" fmla="*/ 22 h 22"/>
                  <a:gd name="T50" fmla="*/ 28 w 38"/>
                  <a:gd name="T51" fmla="*/ 22 h 22"/>
                  <a:gd name="T52" fmla="*/ 28 w 38"/>
                  <a:gd name="T53" fmla="*/ 22 h 22"/>
                  <a:gd name="T54" fmla="*/ 28 w 38"/>
                  <a:gd name="T5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22">
                    <a:moveTo>
                      <a:pt x="28" y="22"/>
                    </a:moveTo>
                    <a:lnTo>
                      <a:pt x="28" y="22"/>
                    </a:lnTo>
                    <a:lnTo>
                      <a:pt x="28" y="22"/>
                    </a:lnTo>
                    <a:lnTo>
                      <a:pt x="18" y="18"/>
                    </a:lnTo>
                    <a:lnTo>
                      <a:pt x="2" y="12"/>
                    </a:lnTo>
                    <a:lnTo>
                      <a:pt x="2" y="12"/>
                    </a:lnTo>
                    <a:lnTo>
                      <a:pt x="0" y="10"/>
                    </a:lnTo>
                    <a:lnTo>
                      <a:pt x="0" y="10"/>
                    </a:lnTo>
                    <a:lnTo>
                      <a:pt x="2" y="8"/>
                    </a:lnTo>
                    <a:lnTo>
                      <a:pt x="14" y="2"/>
                    </a:lnTo>
                    <a:lnTo>
                      <a:pt x="14" y="2"/>
                    </a:lnTo>
                    <a:lnTo>
                      <a:pt x="14" y="0"/>
                    </a:lnTo>
                    <a:lnTo>
                      <a:pt x="14" y="0"/>
                    </a:lnTo>
                    <a:lnTo>
                      <a:pt x="16" y="0"/>
                    </a:lnTo>
                    <a:lnTo>
                      <a:pt x="28" y="8"/>
                    </a:lnTo>
                    <a:lnTo>
                      <a:pt x="34" y="8"/>
                    </a:lnTo>
                    <a:lnTo>
                      <a:pt x="34" y="8"/>
                    </a:lnTo>
                    <a:lnTo>
                      <a:pt x="36" y="10"/>
                    </a:lnTo>
                    <a:lnTo>
                      <a:pt x="38" y="12"/>
                    </a:lnTo>
                    <a:lnTo>
                      <a:pt x="38" y="12"/>
                    </a:lnTo>
                    <a:lnTo>
                      <a:pt x="38" y="14"/>
                    </a:lnTo>
                    <a:lnTo>
                      <a:pt x="34" y="20"/>
                    </a:lnTo>
                    <a:lnTo>
                      <a:pt x="34" y="20"/>
                    </a:lnTo>
                    <a:lnTo>
                      <a:pt x="32" y="20"/>
                    </a:lnTo>
                    <a:lnTo>
                      <a:pt x="28" y="22"/>
                    </a:lnTo>
                    <a:lnTo>
                      <a:pt x="28" y="22"/>
                    </a:lnTo>
                    <a:lnTo>
                      <a:pt x="28" y="22"/>
                    </a:lnTo>
                    <a:lnTo>
                      <a:pt x="28" y="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3" name="Freeform 215">
                <a:extLst>
                  <a:ext uri="{FF2B5EF4-FFF2-40B4-BE49-F238E27FC236}">
                    <a16:creationId xmlns:a16="http://schemas.microsoft.com/office/drawing/2014/main" id="{26A5E44C-D9F3-B93F-940C-DCC04E592B81}"/>
                  </a:ext>
                </a:extLst>
              </p:cNvPr>
              <p:cNvSpPr>
                <a:spLocks noEditPoints="1"/>
              </p:cNvSpPr>
              <p:nvPr/>
            </p:nvSpPr>
            <p:spPr bwMode="auto">
              <a:xfrm>
                <a:off x="3057552" y="4218228"/>
                <a:ext cx="88758" cy="54946"/>
              </a:xfrm>
              <a:custGeom>
                <a:avLst/>
                <a:gdLst>
                  <a:gd name="T0" fmla="*/ 16 w 42"/>
                  <a:gd name="T1" fmla="*/ 4 h 26"/>
                  <a:gd name="T2" fmla="*/ 22 w 42"/>
                  <a:gd name="T3" fmla="*/ 8 h 26"/>
                  <a:gd name="T4" fmla="*/ 28 w 42"/>
                  <a:gd name="T5" fmla="*/ 10 h 26"/>
                  <a:gd name="T6" fmla="*/ 36 w 42"/>
                  <a:gd name="T7" fmla="*/ 12 h 26"/>
                  <a:gd name="T8" fmla="*/ 38 w 42"/>
                  <a:gd name="T9" fmla="*/ 16 h 26"/>
                  <a:gd name="T10" fmla="*/ 34 w 42"/>
                  <a:gd name="T11" fmla="*/ 20 h 26"/>
                  <a:gd name="T12" fmla="*/ 30 w 42"/>
                  <a:gd name="T13" fmla="*/ 22 h 26"/>
                  <a:gd name="T14" fmla="*/ 20 w 42"/>
                  <a:gd name="T15" fmla="*/ 18 h 26"/>
                  <a:gd name="T16" fmla="*/ 12 w 42"/>
                  <a:gd name="T17" fmla="*/ 16 h 26"/>
                  <a:gd name="T18" fmla="*/ 4 w 42"/>
                  <a:gd name="T19" fmla="*/ 12 h 26"/>
                  <a:gd name="T20" fmla="*/ 16 w 42"/>
                  <a:gd name="T21" fmla="*/ 4 h 26"/>
                  <a:gd name="T22" fmla="*/ 16 w 42"/>
                  <a:gd name="T23" fmla="*/ 0 h 26"/>
                  <a:gd name="T24" fmla="*/ 16 w 42"/>
                  <a:gd name="T25" fmla="*/ 0 h 26"/>
                  <a:gd name="T26" fmla="*/ 14 w 42"/>
                  <a:gd name="T27" fmla="*/ 2 h 26"/>
                  <a:gd name="T28" fmla="*/ 2 w 42"/>
                  <a:gd name="T29" fmla="*/ 8 h 26"/>
                  <a:gd name="T30" fmla="*/ 2 w 42"/>
                  <a:gd name="T31" fmla="*/ 8 h 26"/>
                  <a:gd name="T32" fmla="*/ 0 w 42"/>
                  <a:gd name="T33" fmla="*/ 12 h 26"/>
                  <a:gd name="T34" fmla="*/ 0 w 42"/>
                  <a:gd name="T35" fmla="*/ 12 h 26"/>
                  <a:gd name="T36" fmla="*/ 4 w 42"/>
                  <a:gd name="T37" fmla="*/ 16 h 26"/>
                  <a:gd name="T38" fmla="*/ 12 w 42"/>
                  <a:gd name="T39" fmla="*/ 20 h 26"/>
                  <a:gd name="T40" fmla="*/ 18 w 42"/>
                  <a:gd name="T41" fmla="*/ 22 h 26"/>
                  <a:gd name="T42" fmla="*/ 30 w 42"/>
                  <a:gd name="T43" fmla="*/ 26 h 26"/>
                  <a:gd name="T44" fmla="*/ 30 w 42"/>
                  <a:gd name="T45" fmla="*/ 26 h 26"/>
                  <a:gd name="T46" fmla="*/ 30 w 42"/>
                  <a:gd name="T47" fmla="*/ 26 h 26"/>
                  <a:gd name="T48" fmla="*/ 30 w 42"/>
                  <a:gd name="T49" fmla="*/ 26 h 26"/>
                  <a:gd name="T50" fmla="*/ 32 w 42"/>
                  <a:gd name="T51" fmla="*/ 26 h 26"/>
                  <a:gd name="T52" fmla="*/ 36 w 42"/>
                  <a:gd name="T53" fmla="*/ 24 h 26"/>
                  <a:gd name="T54" fmla="*/ 36 w 42"/>
                  <a:gd name="T55" fmla="*/ 24 h 26"/>
                  <a:gd name="T56" fmla="*/ 38 w 42"/>
                  <a:gd name="T57" fmla="*/ 22 h 26"/>
                  <a:gd name="T58" fmla="*/ 42 w 42"/>
                  <a:gd name="T59" fmla="*/ 18 h 26"/>
                  <a:gd name="T60" fmla="*/ 42 w 42"/>
                  <a:gd name="T61" fmla="*/ 18 h 26"/>
                  <a:gd name="T62" fmla="*/ 42 w 42"/>
                  <a:gd name="T63" fmla="*/ 16 h 26"/>
                  <a:gd name="T64" fmla="*/ 42 w 42"/>
                  <a:gd name="T65" fmla="*/ 14 h 26"/>
                  <a:gd name="T66" fmla="*/ 40 w 42"/>
                  <a:gd name="T67" fmla="*/ 10 h 26"/>
                  <a:gd name="T68" fmla="*/ 40 w 42"/>
                  <a:gd name="T69" fmla="*/ 10 h 26"/>
                  <a:gd name="T70" fmla="*/ 36 w 42"/>
                  <a:gd name="T71" fmla="*/ 8 h 26"/>
                  <a:gd name="T72" fmla="*/ 30 w 42"/>
                  <a:gd name="T73" fmla="*/ 6 h 26"/>
                  <a:gd name="T74" fmla="*/ 24 w 42"/>
                  <a:gd name="T75" fmla="*/ 4 h 26"/>
                  <a:gd name="T76" fmla="*/ 18 w 42"/>
                  <a:gd name="T77" fmla="*/ 2 h 26"/>
                  <a:gd name="T78" fmla="*/ 18 w 42"/>
                  <a:gd name="T79" fmla="*/ 2 h 26"/>
                  <a:gd name="T80" fmla="*/ 16 w 42"/>
                  <a:gd name="T81" fmla="*/ 0 h 26"/>
                  <a:gd name="T82" fmla="*/ 16 w 42"/>
                  <a:gd name="T8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 h="26">
                    <a:moveTo>
                      <a:pt x="16" y="4"/>
                    </a:moveTo>
                    <a:lnTo>
                      <a:pt x="22" y="8"/>
                    </a:lnTo>
                    <a:lnTo>
                      <a:pt x="28" y="10"/>
                    </a:lnTo>
                    <a:lnTo>
                      <a:pt x="36" y="12"/>
                    </a:lnTo>
                    <a:lnTo>
                      <a:pt x="38" y="16"/>
                    </a:lnTo>
                    <a:lnTo>
                      <a:pt x="34" y="20"/>
                    </a:lnTo>
                    <a:lnTo>
                      <a:pt x="30" y="22"/>
                    </a:lnTo>
                    <a:lnTo>
                      <a:pt x="20" y="18"/>
                    </a:lnTo>
                    <a:lnTo>
                      <a:pt x="12" y="16"/>
                    </a:lnTo>
                    <a:lnTo>
                      <a:pt x="4" y="12"/>
                    </a:lnTo>
                    <a:lnTo>
                      <a:pt x="16" y="4"/>
                    </a:lnTo>
                    <a:close/>
                    <a:moveTo>
                      <a:pt x="16" y="0"/>
                    </a:moveTo>
                    <a:lnTo>
                      <a:pt x="16" y="0"/>
                    </a:lnTo>
                    <a:lnTo>
                      <a:pt x="14" y="2"/>
                    </a:lnTo>
                    <a:lnTo>
                      <a:pt x="2" y="8"/>
                    </a:lnTo>
                    <a:lnTo>
                      <a:pt x="2" y="8"/>
                    </a:lnTo>
                    <a:lnTo>
                      <a:pt x="0" y="12"/>
                    </a:lnTo>
                    <a:lnTo>
                      <a:pt x="0" y="12"/>
                    </a:lnTo>
                    <a:lnTo>
                      <a:pt x="4" y="16"/>
                    </a:lnTo>
                    <a:lnTo>
                      <a:pt x="12" y="20"/>
                    </a:lnTo>
                    <a:lnTo>
                      <a:pt x="18" y="22"/>
                    </a:lnTo>
                    <a:lnTo>
                      <a:pt x="30" y="26"/>
                    </a:lnTo>
                    <a:lnTo>
                      <a:pt x="30" y="26"/>
                    </a:lnTo>
                    <a:lnTo>
                      <a:pt x="30" y="26"/>
                    </a:lnTo>
                    <a:lnTo>
                      <a:pt x="30" y="26"/>
                    </a:lnTo>
                    <a:lnTo>
                      <a:pt x="32" y="26"/>
                    </a:lnTo>
                    <a:lnTo>
                      <a:pt x="36" y="24"/>
                    </a:lnTo>
                    <a:lnTo>
                      <a:pt x="36" y="24"/>
                    </a:lnTo>
                    <a:lnTo>
                      <a:pt x="38" y="22"/>
                    </a:lnTo>
                    <a:lnTo>
                      <a:pt x="42" y="18"/>
                    </a:lnTo>
                    <a:lnTo>
                      <a:pt x="42" y="18"/>
                    </a:lnTo>
                    <a:lnTo>
                      <a:pt x="42" y="16"/>
                    </a:lnTo>
                    <a:lnTo>
                      <a:pt x="42" y="14"/>
                    </a:lnTo>
                    <a:lnTo>
                      <a:pt x="40" y="10"/>
                    </a:lnTo>
                    <a:lnTo>
                      <a:pt x="40" y="10"/>
                    </a:lnTo>
                    <a:lnTo>
                      <a:pt x="36" y="8"/>
                    </a:lnTo>
                    <a:lnTo>
                      <a:pt x="30" y="6"/>
                    </a:lnTo>
                    <a:lnTo>
                      <a:pt x="24" y="4"/>
                    </a:lnTo>
                    <a:lnTo>
                      <a:pt x="18" y="2"/>
                    </a:lnTo>
                    <a:lnTo>
                      <a:pt x="18" y="2"/>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4" name="Freeform 216">
                <a:extLst>
                  <a:ext uri="{FF2B5EF4-FFF2-40B4-BE49-F238E27FC236}">
                    <a16:creationId xmlns:a16="http://schemas.microsoft.com/office/drawing/2014/main" id="{186314D7-62C1-5D66-106F-676BC7CDF2EE}"/>
                  </a:ext>
                </a:extLst>
              </p:cNvPr>
              <p:cNvSpPr>
                <a:spLocks/>
              </p:cNvSpPr>
              <p:nvPr/>
            </p:nvSpPr>
            <p:spPr bwMode="auto">
              <a:xfrm>
                <a:off x="3066005" y="4226681"/>
                <a:ext cx="71852" cy="38039"/>
              </a:xfrm>
              <a:custGeom>
                <a:avLst/>
                <a:gdLst>
                  <a:gd name="T0" fmla="*/ 12 w 34"/>
                  <a:gd name="T1" fmla="*/ 0 h 18"/>
                  <a:gd name="T2" fmla="*/ 18 w 34"/>
                  <a:gd name="T3" fmla="*/ 4 h 18"/>
                  <a:gd name="T4" fmla="*/ 24 w 34"/>
                  <a:gd name="T5" fmla="*/ 6 h 18"/>
                  <a:gd name="T6" fmla="*/ 32 w 34"/>
                  <a:gd name="T7" fmla="*/ 8 h 18"/>
                  <a:gd name="T8" fmla="*/ 34 w 34"/>
                  <a:gd name="T9" fmla="*/ 12 h 18"/>
                  <a:gd name="T10" fmla="*/ 30 w 34"/>
                  <a:gd name="T11" fmla="*/ 16 h 18"/>
                  <a:gd name="T12" fmla="*/ 26 w 34"/>
                  <a:gd name="T13" fmla="*/ 18 h 18"/>
                  <a:gd name="T14" fmla="*/ 16 w 34"/>
                  <a:gd name="T15" fmla="*/ 14 h 18"/>
                  <a:gd name="T16" fmla="*/ 8 w 34"/>
                  <a:gd name="T17" fmla="*/ 12 h 18"/>
                  <a:gd name="T18" fmla="*/ 0 w 34"/>
                  <a:gd name="T19" fmla="*/ 8 h 18"/>
                  <a:gd name="T20" fmla="*/ 12 w 34"/>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18">
                    <a:moveTo>
                      <a:pt x="12" y="0"/>
                    </a:moveTo>
                    <a:lnTo>
                      <a:pt x="18" y="4"/>
                    </a:lnTo>
                    <a:lnTo>
                      <a:pt x="24" y="6"/>
                    </a:lnTo>
                    <a:lnTo>
                      <a:pt x="32" y="8"/>
                    </a:lnTo>
                    <a:lnTo>
                      <a:pt x="34" y="12"/>
                    </a:lnTo>
                    <a:lnTo>
                      <a:pt x="30" y="16"/>
                    </a:lnTo>
                    <a:lnTo>
                      <a:pt x="26" y="18"/>
                    </a:lnTo>
                    <a:lnTo>
                      <a:pt x="16" y="14"/>
                    </a:lnTo>
                    <a:lnTo>
                      <a:pt x="8" y="12"/>
                    </a:lnTo>
                    <a:lnTo>
                      <a:pt x="0" y="8"/>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5" name="Freeform 217">
                <a:extLst>
                  <a:ext uri="{FF2B5EF4-FFF2-40B4-BE49-F238E27FC236}">
                    <a16:creationId xmlns:a16="http://schemas.microsoft.com/office/drawing/2014/main" id="{258D681D-9E7B-B3A1-6B2E-59431D853A26}"/>
                  </a:ext>
                </a:extLst>
              </p:cNvPr>
              <p:cNvSpPr>
                <a:spLocks/>
              </p:cNvSpPr>
              <p:nvPr/>
            </p:nvSpPr>
            <p:spPr bwMode="auto">
              <a:xfrm>
                <a:off x="3057552" y="4218228"/>
                <a:ext cx="88758" cy="54946"/>
              </a:xfrm>
              <a:custGeom>
                <a:avLst/>
                <a:gdLst>
                  <a:gd name="T0" fmla="*/ 16 w 42"/>
                  <a:gd name="T1" fmla="*/ 0 h 26"/>
                  <a:gd name="T2" fmla="*/ 16 w 42"/>
                  <a:gd name="T3" fmla="*/ 0 h 26"/>
                  <a:gd name="T4" fmla="*/ 14 w 42"/>
                  <a:gd name="T5" fmla="*/ 2 h 26"/>
                  <a:gd name="T6" fmla="*/ 2 w 42"/>
                  <a:gd name="T7" fmla="*/ 8 h 26"/>
                  <a:gd name="T8" fmla="*/ 2 w 42"/>
                  <a:gd name="T9" fmla="*/ 8 h 26"/>
                  <a:gd name="T10" fmla="*/ 0 w 42"/>
                  <a:gd name="T11" fmla="*/ 12 h 26"/>
                  <a:gd name="T12" fmla="*/ 0 w 42"/>
                  <a:gd name="T13" fmla="*/ 12 h 26"/>
                  <a:gd name="T14" fmla="*/ 4 w 42"/>
                  <a:gd name="T15" fmla="*/ 16 h 26"/>
                  <a:gd name="T16" fmla="*/ 12 w 42"/>
                  <a:gd name="T17" fmla="*/ 20 h 26"/>
                  <a:gd name="T18" fmla="*/ 18 w 42"/>
                  <a:gd name="T19" fmla="*/ 22 h 26"/>
                  <a:gd name="T20" fmla="*/ 30 w 42"/>
                  <a:gd name="T21" fmla="*/ 26 h 26"/>
                  <a:gd name="T22" fmla="*/ 30 w 42"/>
                  <a:gd name="T23" fmla="*/ 26 h 26"/>
                  <a:gd name="T24" fmla="*/ 30 w 42"/>
                  <a:gd name="T25" fmla="*/ 26 h 26"/>
                  <a:gd name="T26" fmla="*/ 30 w 42"/>
                  <a:gd name="T27" fmla="*/ 26 h 26"/>
                  <a:gd name="T28" fmla="*/ 32 w 42"/>
                  <a:gd name="T29" fmla="*/ 26 h 26"/>
                  <a:gd name="T30" fmla="*/ 36 w 42"/>
                  <a:gd name="T31" fmla="*/ 24 h 26"/>
                  <a:gd name="T32" fmla="*/ 36 w 42"/>
                  <a:gd name="T33" fmla="*/ 24 h 26"/>
                  <a:gd name="T34" fmla="*/ 38 w 42"/>
                  <a:gd name="T35" fmla="*/ 22 h 26"/>
                  <a:gd name="T36" fmla="*/ 42 w 42"/>
                  <a:gd name="T37" fmla="*/ 18 h 26"/>
                  <a:gd name="T38" fmla="*/ 42 w 42"/>
                  <a:gd name="T39" fmla="*/ 18 h 26"/>
                  <a:gd name="T40" fmla="*/ 42 w 42"/>
                  <a:gd name="T41" fmla="*/ 16 h 26"/>
                  <a:gd name="T42" fmla="*/ 42 w 42"/>
                  <a:gd name="T43" fmla="*/ 14 h 26"/>
                  <a:gd name="T44" fmla="*/ 40 w 42"/>
                  <a:gd name="T45" fmla="*/ 10 h 26"/>
                  <a:gd name="T46" fmla="*/ 40 w 42"/>
                  <a:gd name="T47" fmla="*/ 10 h 26"/>
                  <a:gd name="T48" fmla="*/ 36 w 42"/>
                  <a:gd name="T49" fmla="*/ 8 h 26"/>
                  <a:gd name="T50" fmla="*/ 30 w 42"/>
                  <a:gd name="T51" fmla="*/ 6 h 26"/>
                  <a:gd name="T52" fmla="*/ 24 w 42"/>
                  <a:gd name="T53" fmla="*/ 4 h 26"/>
                  <a:gd name="T54" fmla="*/ 18 w 42"/>
                  <a:gd name="T55" fmla="*/ 2 h 26"/>
                  <a:gd name="T56" fmla="*/ 18 w 42"/>
                  <a:gd name="T57" fmla="*/ 2 h 26"/>
                  <a:gd name="T58" fmla="*/ 16 w 42"/>
                  <a:gd name="T59" fmla="*/ 0 h 26"/>
                  <a:gd name="T60" fmla="*/ 16 w 42"/>
                  <a:gd name="T6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26">
                    <a:moveTo>
                      <a:pt x="16" y="0"/>
                    </a:moveTo>
                    <a:lnTo>
                      <a:pt x="16" y="0"/>
                    </a:lnTo>
                    <a:lnTo>
                      <a:pt x="14" y="2"/>
                    </a:lnTo>
                    <a:lnTo>
                      <a:pt x="2" y="8"/>
                    </a:lnTo>
                    <a:lnTo>
                      <a:pt x="2" y="8"/>
                    </a:lnTo>
                    <a:lnTo>
                      <a:pt x="0" y="12"/>
                    </a:lnTo>
                    <a:lnTo>
                      <a:pt x="0" y="12"/>
                    </a:lnTo>
                    <a:lnTo>
                      <a:pt x="4" y="16"/>
                    </a:lnTo>
                    <a:lnTo>
                      <a:pt x="12" y="20"/>
                    </a:lnTo>
                    <a:lnTo>
                      <a:pt x="18" y="22"/>
                    </a:lnTo>
                    <a:lnTo>
                      <a:pt x="30" y="26"/>
                    </a:lnTo>
                    <a:lnTo>
                      <a:pt x="30" y="26"/>
                    </a:lnTo>
                    <a:lnTo>
                      <a:pt x="30" y="26"/>
                    </a:lnTo>
                    <a:lnTo>
                      <a:pt x="30" y="26"/>
                    </a:lnTo>
                    <a:lnTo>
                      <a:pt x="32" y="26"/>
                    </a:lnTo>
                    <a:lnTo>
                      <a:pt x="36" y="24"/>
                    </a:lnTo>
                    <a:lnTo>
                      <a:pt x="36" y="24"/>
                    </a:lnTo>
                    <a:lnTo>
                      <a:pt x="38" y="22"/>
                    </a:lnTo>
                    <a:lnTo>
                      <a:pt x="42" y="18"/>
                    </a:lnTo>
                    <a:lnTo>
                      <a:pt x="42" y="18"/>
                    </a:lnTo>
                    <a:lnTo>
                      <a:pt x="42" y="16"/>
                    </a:lnTo>
                    <a:lnTo>
                      <a:pt x="42" y="14"/>
                    </a:lnTo>
                    <a:lnTo>
                      <a:pt x="40" y="10"/>
                    </a:lnTo>
                    <a:lnTo>
                      <a:pt x="40" y="10"/>
                    </a:lnTo>
                    <a:lnTo>
                      <a:pt x="36" y="8"/>
                    </a:lnTo>
                    <a:lnTo>
                      <a:pt x="30" y="6"/>
                    </a:lnTo>
                    <a:lnTo>
                      <a:pt x="24" y="4"/>
                    </a:lnTo>
                    <a:lnTo>
                      <a:pt x="18" y="2"/>
                    </a:lnTo>
                    <a:lnTo>
                      <a:pt x="18" y="2"/>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6" name="Freeform 218">
                <a:extLst>
                  <a:ext uri="{FF2B5EF4-FFF2-40B4-BE49-F238E27FC236}">
                    <a16:creationId xmlns:a16="http://schemas.microsoft.com/office/drawing/2014/main" id="{7ED1E5F2-184E-80B1-7CCF-D46296E0319B}"/>
                  </a:ext>
                </a:extLst>
              </p:cNvPr>
              <p:cNvSpPr>
                <a:spLocks/>
              </p:cNvSpPr>
              <p:nvPr/>
            </p:nvSpPr>
            <p:spPr bwMode="auto">
              <a:xfrm>
                <a:off x="3087138" y="4175962"/>
                <a:ext cx="185969" cy="105665"/>
              </a:xfrm>
              <a:custGeom>
                <a:avLst/>
                <a:gdLst>
                  <a:gd name="T0" fmla="*/ 28 w 88"/>
                  <a:gd name="T1" fmla="*/ 50 h 50"/>
                  <a:gd name="T2" fmla="*/ 28 w 88"/>
                  <a:gd name="T3" fmla="*/ 50 h 50"/>
                  <a:gd name="T4" fmla="*/ 26 w 88"/>
                  <a:gd name="T5" fmla="*/ 48 h 50"/>
                  <a:gd name="T6" fmla="*/ 26 w 88"/>
                  <a:gd name="T7" fmla="*/ 48 h 50"/>
                  <a:gd name="T8" fmla="*/ 26 w 88"/>
                  <a:gd name="T9" fmla="*/ 48 h 50"/>
                  <a:gd name="T10" fmla="*/ 26 w 88"/>
                  <a:gd name="T11" fmla="*/ 42 h 50"/>
                  <a:gd name="T12" fmla="*/ 24 w 88"/>
                  <a:gd name="T13" fmla="*/ 38 h 50"/>
                  <a:gd name="T14" fmla="*/ 22 w 88"/>
                  <a:gd name="T15" fmla="*/ 38 h 50"/>
                  <a:gd name="T16" fmla="*/ 22 w 88"/>
                  <a:gd name="T17" fmla="*/ 38 h 50"/>
                  <a:gd name="T18" fmla="*/ 20 w 88"/>
                  <a:gd name="T19" fmla="*/ 36 h 50"/>
                  <a:gd name="T20" fmla="*/ 18 w 88"/>
                  <a:gd name="T21" fmla="*/ 34 h 50"/>
                  <a:gd name="T22" fmla="*/ 6 w 88"/>
                  <a:gd name="T23" fmla="*/ 28 h 50"/>
                  <a:gd name="T24" fmla="*/ 0 w 88"/>
                  <a:gd name="T25" fmla="*/ 24 h 50"/>
                  <a:gd name="T26" fmla="*/ 0 w 88"/>
                  <a:gd name="T27" fmla="*/ 24 h 50"/>
                  <a:gd name="T28" fmla="*/ 0 w 88"/>
                  <a:gd name="T29" fmla="*/ 22 h 50"/>
                  <a:gd name="T30" fmla="*/ 10 w 88"/>
                  <a:gd name="T31" fmla="*/ 6 h 50"/>
                  <a:gd name="T32" fmla="*/ 10 w 88"/>
                  <a:gd name="T33" fmla="*/ 6 h 50"/>
                  <a:gd name="T34" fmla="*/ 12 w 88"/>
                  <a:gd name="T35" fmla="*/ 6 h 50"/>
                  <a:gd name="T36" fmla="*/ 24 w 88"/>
                  <a:gd name="T37" fmla="*/ 2 h 50"/>
                  <a:gd name="T38" fmla="*/ 32 w 88"/>
                  <a:gd name="T39" fmla="*/ 2 h 50"/>
                  <a:gd name="T40" fmla="*/ 38 w 88"/>
                  <a:gd name="T41" fmla="*/ 4 h 50"/>
                  <a:gd name="T42" fmla="*/ 46 w 88"/>
                  <a:gd name="T43" fmla="*/ 2 h 50"/>
                  <a:gd name="T44" fmla="*/ 58 w 88"/>
                  <a:gd name="T45" fmla="*/ 0 h 50"/>
                  <a:gd name="T46" fmla="*/ 72 w 88"/>
                  <a:gd name="T47" fmla="*/ 0 h 50"/>
                  <a:gd name="T48" fmla="*/ 72 w 88"/>
                  <a:gd name="T49" fmla="*/ 0 h 50"/>
                  <a:gd name="T50" fmla="*/ 74 w 88"/>
                  <a:gd name="T51" fmla="*/ 0 h 50"/>
                  <a:gd name="T52" fmla="*/ 76 w 88"/>
                  <a:gd name="T53" fmla="*/ 4 h 50"/>
                  <a:gd name="T54" fmla="*/ 86 w 88"/>
                  <a:gd name="T55" fmla="*/ 12 h 50"/>
                  <a:gd name="T56" fmla="*/ 86 w 88"/>
                  <a:gd name="T57" fmla="*/ 12 h 50"/>
                  <a:gd name="T58" fmla="*/ 88 w 88"/>
                  <a:gd name="T59" fmla="*/ 14 h 50"/>
                  <a:gd name="T60" fmla="*/ 86 w 88"/>
                  <a:gd name="T61" fmla="*/ 18 h 50"/>
                  <a:gd name="T62" fmla="*/ 86 w 88"/>
                  <a:gd name="T63" fmla="*/ 18 h 50"/>
                  <a:gd name="T64" fmla="*/ 84 w 88"/>
                  <a:gd name="T65" fmla="*/ 20 h 50"/>
                  <a:gd name="T66" fmla="*/ 80 w 88"/>
                  <a:gd name="T67" fmla="*/ 20 h 50"/>
                  <a:gd name="T68" fmla="*/ 72 w 88"/>
                  <a:gd name="T69" fmla="*/ 22 h 50"/>
                  <a:gd name="T70" fmla="*/ 64 w 88"/>
                  <a:gd name="T71" fmla="*/ 22 h 50"/>
                  <a:gd name="T72" fmla="*/ 58 w 88"/>
                  <a:gd name="T73" fmla="*/ 24 h 50"/>
                  <a:gd name="T74" fmla="*/ 52 w 88"/>
                  <a:gd name="T75" fmla="*/ 32 h 50"/>
                  <a:gd name="T76" fmla="*/ 52 w 88"/>
                  <a:gd name="T77" fmla="*/ 32 h 50"/>
                  <a:gd name="T78" fmla="*/ 52 w 88"/>
                  <a:gd name="T79" fmla="*/ 32 h 50"/>
                  <a:gd name="T80" fmla="*/ 44 w 88"/>
                  <a:gd name="T81" fmla="*/ 34 h 50"/>
                  <a:gd name="T82" fmla="*/ 40 w 88"/>
                  <a:gd name="T83" fmla="*/ 36 h 50"/>
                  <a:gd name="T84" fmla="*/ 38 w 88"/>
                  <a:gd name="T85" fmla="*/ 42 h 50"/>
                  <a:gd name="T86" fmla="*/ 38 w 88"/>
                  <a:gd name="T87" fmla="*/ 42 h 50"/>
                  <a:gd name="T88" fmla="*/ 38 w 88"/>
                  <a:gd name="T89" fmla="*/ 42 h 50"/>
                  <a:gd name="T90" fmla="*/ 34 w 88"/>
                  <a:gd name="T91" fmla="*/ 46 h 50"/>
                  <a:gd name="T92" fmla="*/ 34 w 88"/>
                  <a:gd name="T93" fmla="*/ 46 h 50"/>
                  <a:gd name="T94" fmla="*/ 34 w 88"/>
                  <a:gd name="T95" fmla="*/ 48 h 50"/>
                  <a:gd name="T96" fmla="*/ 28 w 88"/>
                  <a:gd name="T97" fmla="*/ 50 h 50"/>
                  <a:gd name="T98" fmla="*/ 28 w 88"/>
                  <a:gd name="T99" fmla="*/ 50 h 50"/>
                  <a:gd name="T100" fmla="*/ 28 w 88"/>
                  <a:gd name="T101" fmla="*/ 50 h 50"/>
                  <a:gd name="T102" fmla="*/ 28 w 88"/>
                  <a:gd name="T10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8" h="50">
                    <a:moveTo>
                      <a:pt x="28" y="50"/>
                    </a:moveTo>
                    <a:lnTo>
                      <a:pt x="28" y="50"/>
                    </a:lnTo>
                    <a:lnTo>
                      <a:pt x="26" y="48"/>
                    </a:lnTo>
                    <a:lnTo>
                      <a:pt x="26" y="48"/>
                    </a:lnTo>
                    <a:lnTo>
                      <a:pt x="26" y="48"/>
                    </a:lnTo>
                    <a:lnTo>
                      <a:pt x="26" y="42"/>
                    </a:lnTo>
                    <a:lnTo>
                      <a:pt x="24" y="38"/>
                    </a:lnTo>
                    <a:lnTo>
                      <a:pt x="22" y="38"/>
                    </a:lnTo>
                    <a:lnTo>
                      <a:pt x="22" y="38"/>
                    </a:lnTo>
                    <a:lnTo>
                      <a:pt x="20" y="36"/>
                    </a:lnTo>
                    <a:lnTo>
                      <a:pt x="18" y="34"/>
                    </a:lnTo>
                    <a:lnTo>
                      <a:pt x="6" y="28"/>
                    </a:lnTo>
                    <a:lnTo>
                      <a:pt x="0" y="24"/>
                    </a:lnTo>
                    <a:lnTo>
                      <a:pt x="0" y="24"/>
                    </a:lnTo>
                    <a:lnTo>
                      <a:pt x="0" y="22"/>
                    </a:lnTo>
                    <a:lnTo>
                      <a:pt x="10" y="6"/>
                    </a:lnTo>
                    <a:lnTo>
                      <a:pt x="10" y="6"/>
                    </a:lnTo>
                    <a:lnTo>
                      <a:pt x="12" y="6"/>
                    </a:lnTo>
                    <a:lnTo>
                      <a:pt x="24" y="2"/>
                    </a:lnTo>
                    <a:lnTo>
                      <a:pt x="32" y="2"/>
                    </a:lnTo>
                    <a:lnTo>
                      <a:pt x="38" y="4"/>
                    </a:lnTo>
                    <a:lnTo>
                      <a:pt x="46" y="2"/>
                    </a:lnTo>
                    <a:lnTo>
                      <a:pt x="58" y="0"/>
                    </a:lnTo>
                    <a:lnTo>
                      <a:pt x="72" y="0"/>
                    </a:lnTo>
                    <a:lnTo>
                      <a:pt x="72" y="0"/>
                    </a:lnTo>
                    <a:lnTo>
                      <a:pt x="74" y="0"/>
                    </a:lnTo>
                    <a:lnTo>
                      <a:pt x="76" y="4"/>
                    </a:lnTo>
                    <a:lnTo>
                      <a:pt x="86" y="12"/>
                    </a:lnTo>
                    <a:lnTo>
                      <a:pt x="86" y="12"/>
                    </a:lnTo>
                    <a:lnTo>
                      <a:pt x="88" y="14"/>
                    </a:lnTo>
                    <a:lnTo>
                      <a:pt x="86" y="18"/>
                    </a:lnTo>
                    <a:lnTo>
                      <a:pt x="86" y="18"/>
                    </a:lnTo>
                    <a:lnTo>
                      <a:pt x="84" y="20"/>
                    </a:lnTo>
                    <a:lnTo>
                      <a:pt x="80" y="20"/>
                    </a:lnTo>
                    <a:lnTo>
                      <a:pt x="72" y="22"/>
                    </a:lnTo>
                    <a:lnTo>
                      <a:pt x="64" y="22"/>
                    </a:lnTo>
                    <a:lnTo>
                      <a:pt x="58" y="24"/>
                    </a:lnTo>
                    <a:lnTo>
                      <a:pt x="52" y="32"/>
                    </a:lnTo>
                    <a:lnTo>
                      <a:pt x="52" y="32"/>
                    </a:lnTo>
                    <a:lnTo>
                      <a:pt x="52" y="32"/>
                    </a:lnTo>
                    <a:lnTo>
                      <a:pt x="44" y="34"/>
                    </a:lnTo>
                    <a:lnTo>
                      <a:pt x="40" y="36"/>
                    </a:lnTo>
                    <a:lnTo>
                      <a:pt x="38" y="42"/>
                    </a:lnTo>
                    <a:lnTo>
                      <a:pt x="38" y="42"/>
                    </a:lnTo>
                    <a:lnTo>
                      <a:pt x="38" y="42"/>
                    </a:lnTo>
                    <a:lnTo>
                      <a:pt x="34" y="46"/>
                    </a:lnTo>
                    <a:lnTo>
                      <a:pt x="34" y="46"/>
                    </a:lnTo>
                    <a:lnTo>
                      <a:pt x="34" y="48"/>
                    </a:lnTo>
                    <a:lnTo>
                      <a:pt x="28" y="50"/>
                    </a:lnTo>
                    <a:lnTo>
                      <a:pt x="28" y="50"/>
                    </a:lnTo>
                    <a:lnTo>
                      <a:pt x="28" y="50"/>
                    </a:lnTo>
                    <a:lnTo>
                      <a:pt x="28" y="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7" name="Freeform 219">
                <a:extLst>
                  <a:ext uri="{FF2B5EF4-FFF2-40B4-BE49-F238E27FC236}">
                    <a16:creationId xmlns:a16="http://schemas.microsoft.com/office/drawing/2014/main" id="{3A1ACA8E-B041-627D-91AE-EAC6EB9F6190}"/>
                  </a:ext>
                </a:extLst>
              </p:cNvPr>
              <p:cNvSpPr>
                <a:spLocks noEditPoints="1"/>
              </p:cNvSpPr>
              <p:nvPr/>
            </p:nvSpPr>
            <p:spPr bwMode="auto">
              <a:xfrm>
                <a:off x="3082911" y="4171736"/>
                <a:ext cx="194422" cy="114118"/>
              </a:xfrm>
              <a:custGeom>
                <a:avLst/>
                <a:gdLst>
                  <a:gd name="T0" fmla="*/ 78 w 92"/>
                  <a:gd name="T1" fmla="*/ 8 h 54"/>
                  <a:gd name="T2" fmla="*/ 86 w 92"/>
                  <a:gd name="T3" fmla="*/ 20 h 54"/>
                  <a:gd name="T4" fmla="*/ 74 w 92"/>
                  <a:gd name="T5" fmla="*/ 22 h 54"/>
                  <a:gd name="T6" fmla="*/ 60 w 92"/>
                  <a:gd name="T7" fmla="*/ 24 h 54"/>
                  <a:gd name="T8" fmla="*/ 46 w 92"/>
                  <a:gd name="T9" fmla="*/ 34 h 54"/>
                  <a:gd name="T10" fmla="*/ 38 w 92"/>
                  <a:gd name="T11" fmla="*/ 44 h 54"/>
                  <a:gd name="T12" fmla="*/ 30 w 92"/>
                  <a:gd name="T13" fmla="*/ 50 h 54"/>
                  <a:gd name="T14" fmla="*/ 28 w 92"/>
                  <a:gd name="T15" fmla="*/ 38 h 54"/>
                  <a:gd name="T16" fmla="*/ 22 w 92"/>
                  <a:gd name="T17" fmla="*/ 34 h 54"/>
                  <a:gd name="T18" fmla="*/ 4 w 92"/>
                  <a:gd name="T19" fmla="*/ 24 h 54"/>
                  <a:gd name="T20" fmla="*/ 26 w 92"/>
                  <a:gd name="T21" fmla="*/ 6 h 54"/>
                  <a:gd name="T22" fmla="*/ 40 w 92"/>
                  <a:gd name="T23" fmla="*/ 8 h 54"/>
                  <a:gd name="T24" fmla="*/ 60 w 92"/>
                  <a:gd name="T25" fmla="*/ 4 h 54"/>
                  <a:gd name="T26" fmla="*/ 74 w 92"/>
                  <a:gd name="T27" fmla="*/ 4 h 54"/>
                  <a:gd name="T28" fmla="*/ 68 w 92"/>
                  <a:gd name="T29" fmla="*/ 0 h 54"/>
                  <a:gd name="T30" fmla="*/ 60 w 92"/>
                  <a:gd name="T31" fmla="*/ 0 h 54"/>
                  <a:gd name="T32" fmla="*/ 48 w 92"/>
                  <a:gd name="T33" fmla="*/ 2 h 54"/>
                  <a:gd name="T34" fmla="*/ 34 w 92"/>
                  <a:gd name="T35" fmla="*/ 2 h 54"/>
                  <a:gd name="T36" fmla="*/ 34 w 92"/>
                  <a:gd name="T37" fmla="*/ 2 h 54"/>
                  <a:gd name="T38" fmla="*/ 26 w 92"/>
                  <a:gd name="T39" fmla="*/ 2 h 54"/>
                  <a:gd name="T40" fmla="*/ 14 w 92"/>
                  <a:gd name="T41" fmla="*/ 6 h 54"/>
                  <a:gd name="T42" fmla="*/ 12 w 92"/>
                  <a:gd name="T43" fmla="*/ 8 h 54"/>
                  <a:gd name="T44" fmla="*/ 0 w 92"/>
                  <a:gd name="T45" fmla="*/ 22 h 54"/>
                  <a:gd name="T46" fmla="*/ 2 w 92"/>
                  <a:gd name="T47" fmla="*/ 28 h 54"/>
                  <a:gd name="T48" fmla="*/ 6 w 92"/>
                  <a:gd name="T49" fmla="*/ 32 h 54"/>
                  <a:gd name="T50" fmla="*/ 18 w 92"/>
                  <a:gd name="T51" fmla="*/ 38 h 54"/>
                  <a:gd name="T52" fmla="*/ 20 w 92"/>
                  <a:gd name="T53" fmla="*/ 40 h 54"/>
                  <a:gd name="T54" fmla="*/ 24 w 92"/>
                  <a:gd name="T55" fmla="*/ 42 h 54"/>
                  <a:gd name="T56" fmla="*/ 26 w 92"/>
                  <a:gd name="T57" fmla="*/ 44 h 54"/>
                  <a:gd name="T58" fmla="*/ 26 w 92"/>
                  <a:gd name="T59" fmla="*/ 50 h 54"/>
                  <a:gd name="T60" fmla="*/ 28 w 92"/>
                  <a:gd name="T61" fmla="*/ 52 h 54"/>
                  <a:gd name="T62" fmla="*/ 30 w 92"/>
                  <a:gd name="T63" fmla="*/ 54 h 54"/>
                  <a:gd name="T64" fmla="*/ 36 w 92"/>
                  <a:gd name="T65" fmla="*/ 52 h 54"/>
                  <a:gd name="T66" fmla="*/ 38 w 92"/>
                  <a:gd name="T67" fmla="*/ 50 h 54"/>
                  <a:gd name="T68" fmla="*/ 42 w 92"/>
                  <a:gd name="T69" fmla="*/ 46 h 54"/>
                  <a:gd name="T70" fmla="*/ 44 w 92"/>
                  <a:gd name="T71" fmla="*/ 40 h 54"/>
                  <a:gd name="T72" fmla="*/ 54 w 92"/>
                  <a:gd name="T73" fmla="*/ 36 h 54"/>
                  <a:gd name="T74" fmla="*/ 56 w 92"/>
                  <a:gd name="T75" fmla="*/ 36 h 54"/>
                  <a:gd name="T76" fmla="*/ 66 w 92"/>
                  <a:gd name="T77" fmla="*/ 26 h 54"/>
                  <a:gd name="T78" fmla="*/ 80 w 92"/>
                  <a:gd name="T79" fmla="*/ 26 h 54"/>
                  <a:gd name="T80" fmla="*/ 82 w 92"/>
                  <a:gd name="T81" fmla="*/ 24 h 54"/>
                  <a:gd name="T82" fmla="*/ 88 w 92"/>
                  <a:gd name="T83" fmla="*/ 22 h 54"/>
                  <a:gd name="T84" fmla="*/ 92 w 92"/>
                  <a:gd name="T85" fmla="*/ 18 h 54"/>
                  <a:gd name="T86" fmla="*/ 92 w 92"/>
                  <a:gd name="T87" fmla="*/ 14 h 54"/>
                  <a:gd name="T88" fmla="*/ 80 w 92"/>
                  <a:gd name="T89" fmla="*/ 4 h 54"/>
                  <a:gd name="T90" fmla="*/ 76 w 92"/>
                  <a:gd name="T91" fmla="*/ 2 h 54"/>
                  <a:gd name="T92" fmla="*/ 74 w 92"/>
                  <a:gd name="T9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2" h="54">
                    <a:moveTo>
                      <a:pt x="74" y="4"/>
                    </a:moveTo>
                    <a:lnTo>
                      <a:pt x="78" y="8"/>
                    </a:lnTo>
                    <a:lnTo>
                      <a:pt x="88" y="16"/>
                    </a:lnTo>
                    <a:lnTo>
                      <a:pt x="86" y="20"/>
                    </a:lnTo>
                    <a:lnTo>
                      <a:pt x="80" y="22"/>
                    </a:lnTo>
                    <a:lnTo>
                      <a:pt x="74" y="22"/>
                    </a:lnTo>
                    <a:lnTo>
                      <a:pt x="64" y="22"/>
                    </a:lnTo>
                    <a:lnTo>
                      <a:pt x="60" y="24"/>
                    </a:lnTo>
                    <a:lnTo>
                      <a:pt x="52" y="32"/>
                    </a:lnTo>
                    <a:lnTo>
                      <a:pt x="46" y="34"/>
                    </a:lnTo>
                    <a:lnTo>
                      <a:pt x="40" y="36"/>
                    </a:lnTo>
                    <a:lnTo>
                      <a:pt x="38" y="44"/>
                    </a:lnTo>
                    <a:lnTo>
                      <a:pt x="36" y="48"/>
                    </a:lnTo>
                    <a:lnTo>
                      <a:pt x="30" y="50"/>
                    </a:lnTo>
                    <a:lnTo>
                      <a:pt x="30" y="44"/>
                    </a:lnTo>
                    <a:lnTo>
                      <a:pt x="28" y="38"/>
                    </a:lnTo>
                    <a:lnTo>
                      <a:pt x="24" y="38"/>
                    </a:lnTo>
                    <a:lnTo>
                      <a:pt x="22" y="34"/>
                    </a:lnTo>
                    <a:lnTo>
                      <a:pt x="10" y="28"/>
                    </a:lnTo>
                    <a:lnTo>
                      <a:pt x="4" y="24"/>
                    </a:lnTo>
                    <a:lnTo>
                      <a:pt x="14" y="10"/>
                    </a:lnTo>
                    <a:lnTo>
                      <a:pt x="26" y="6"/>
                    </a:lnTo>
                    <a:lnTo>
                      <a:pt x="34" y="6"/>
                    </a:lnTo>
                    <a:lnTo>
                      <a:pt x="40" y="8"/>
                    </a:lnTo>
                    <a:lnTo>
                      <a:pt x="50" y="6"/>
                    </a:lnTo>
                    <a:lnTo>
                      <a:pt x="60" y="4"/>
                    </a:lnTo>
                    <a:lnTo>
                      <a:pt x="68" y="4"/>
                    </a:lnTo>
                    <a:lnTo>
                      <a:pt x="74" y="4"/>
                    </a:lnTo>
                    <a:close/>
                    <a:moveTo>
                      <a:pt x="74" y="0"/>
                    </a:moveTo>
                    <a:lnTo>
                      <a:pt x="68" y="0"/>
                    </a:lnTo>
                    <a:lnTo>
                      <a:pt x="60" y="0"/>
                    </a:lnTo>
                    <a:lnTo>
                      <a:pt x="60" y="0"/>
                    </a:lnTo>
                    <a:lnTo>
                      <a:pt x="60" y="0"/>
                    </a:lnTo>
                    <a:lnTo>
                      <a:pt x="48" y="2"/>
                    </a:lnTo>
                    <a:lnTo>
                      <a:pt x="40" y="4"/>
                    </a:lnTo>
                    <a:lnTo>
                      <a:pt x="34" y="2"/>
                    </a:lnTo>
                    <a:lnTo>
                      <a:pt x="34" y="2"/>
                    </a:lnTo>
                    <a:lnTo>
                      <a:pt x="34" y="2"/>
                    </a:lnTo>
                    <a:lnTo>
                      <a:pt x="26" y="2"/>
                    </a:lnTo>
                    <a:lnTo>
                      <a:pt x="26" y="2"/>
                    </a:lnTo>
                    <a:lnTo>
                      <a:pt x="26" y="2"/>
                    </a:lnTo>
                    <a:lnTo>
                      <a:pt x="14" y="6"/>
                    </a:lnTo>
                    <a:lnTo>
                      <a:pt x="14" y="6"/>
                    </a:lnTo>
                    <a:lnTo>
                      <a:pt x="12" y="8"/>
                    </a:lnTo>
                    <a:lnTo>
                      <a:pt x="0" y="22"/>
                    </a:lnTo>
                    <a:lnTo>
                      <a:pt x="0" y="22"/>
                    </a:lnTo>
                    <a:lnTo>
                      <a:pt x="0" y="26"/>
                    </a:lnTo>
                    <a:lnTo>
                      <a:pt x="2" y="28"/>
                    </a:lnTo>
                    <a:lnTo>
                      <a:pt x="6" y="32"/>
                    </a:lnTo>
                    <a:lnTo>
                      <a:pt x="6" y="32"/>
                    </a:lnTo>
                    <a:lnTo>
                      <a:pt x="8" y="32"/>
                    </a:lnTo>
                    <a:lnTo>
                      <a:pt x="18" y="38"/>
                    </a:lnTo>
                    <a:lnTo>
                      <a:pt x="20" y="40"/>
                    </a:lnTo>
                    <a:lnTo>
                      <a:pt x="20" y="40"/>
                    </a:lnTo>
                    <a:lnTo>
                      <a:pt x="20" y="42"/>
                    </a:lnTo>
                    <a:lnTo>
                      <a:pt x="24" y="42"/>
                    </a:lnTo>
                    <a:lnTo>
                      <a:pt x="26" y="42"/>
                    </a:lnTo>
                    <a:lnTo>
                      <a:pt x="26" y="44"/>
                    </a:lnTo>
                    <a:lnTo>
                      <a:pt x="26" y="50"/>
                    </a:lnTo>
                    <a:lnTo>
                      <a:pt x="26" y="50"/>
                    </a:lnTo>
                    <a:lnTo>
                      <a:pt x="28" y="52"/>
                    </a:lnTo>
                    <a:lnTo>
                      <a:pt x="28" y="52"/>
                    </a:lnTo>
                    <a:lnTo>
                      <a:pt x="30" y="54"/>
                    </a:lnTo>
                    <a:lnTo>
                      <a:pt x="30" y="54"/>
                    </a:lnTo>
                    <a:lnTo>
                      <a:pt x="32" y="52"/>
                    </a:lnTo>
                    <a:lnTo>
                      <a:pt x="36" y="52"/>
                    </a:lnTo>
                    <a:lnTo>
                      <a:pt x="36" y="52"/>
                    </a:lnTo>
                    <a:lnTo>
                      <a:pt x="38" y="50"/>
                    </a:lnTo>
                    <a:lnTo>
                      <a:pt x="42" y="46"/>
                    </a:lnTo>
                    <a:lnTo>
                      <a:pt x="42" y="46"/>
                    </a:lnTo>
                    <a:lnTo>
                      <a:pt x="42" y="44"/>
                    </a:lnTo>
                    <a:lnTo>
                      <a:pt x="44" y="40"/>
                    </a:lnTo>
                    <a:lnTo>
                      <a:pt x="48" y="38"/>
                    </a:lnTo>
                    <a:lnTo>
                      <a:pt x="54" y="36"/>
                    </a:lnTo>
                    <a:lnTo>
                      <a:pt x="54" y="36"/>
                    </a:lnTo>
                    <a:lnTo>
                      <a:pt x="56" y="36"/>
                    </a:lnTo>
                    <a:lnTo>
                      <a:pt x="62" y="28"/>
                    </a:lnTo>
                    <a:lnTo>
                      <a:pt x="66" y="26"/>
                    </a:lnTo>
                    <a:lnTo>
                      <a:pt x="74" y="26"/>
                    </a:lnTo>
                    <a:lnTo>
                      <a:pt x="80" y="26"/>
                    </a:lnTo>
                    <a:lnTo>
                      <a:pt x="80" y="26"/>
                    </a:lnTo>
                    <a:lnTo>
                      <a:pt x="82" y="24"/>
                    </a:lnTo>
                    <a:lnTo>
                      <a:pt x="88" y="22"/>
                    </a:lnTo>
                    <a:lnTo>
                      <a:pt x="88" y="22"/>
                    </a:lnTo>
                    <a:lnTo>
                      <a:pt x="90" y="20"/>
                    </a:lnTo>
                    <a:lnTo>
                      <a:pt x="92" y="18"/>
                    </a:lnTo>
                    <a:lnTo>
                      <a:pt x="92" y="18"/>
                    </a:lnTo>
                    <a:lnTo>
                      <a:pt x="92" y="14"/>
                    </a:lnTo>
                    <a:lnTo>
                      <a:pt x="90" y="12"/>
                    </a:lnTo>
                    <a:lnTo>
                      <a:pt x="80" y="4"/>
                    </a:lnTo>
                    <a:lnTo>
                      <a:pt x="76" y="2"/>
                    </a:lnTo>
                    <a:lnTo>
                      <a:pt x="76" y="2"/>
                    </a:lnTo>
                    <a:lnTo>
                      <a:pt x="74" y="0"/>
                    </a:lnTo>
                    <a:lnTo>
                      <a:pt x="7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8" name="Freeform 220">
                <a:extLst>
                  <a:ext uri="{FF2B5EF4-FFF2-40B4-BE49-F238E27FC236}">
                    <a16:creationId xmlns:a16="http://schemas.microsoft.com/office/drawing/2014/main" id="{F06C17DC-A62B-CB61-8385-614668C89A61}"/>
                  </a:ext>
                </a:extLst>
              </p:cNvPr>
              <p:cNvSpPr>
                <a:spLocks/>
              </p:cNvSpPr>
              <p:nvPr/>
            </p:nvSpPr>
            <p:spPr bwMode="auto">
              <a:xfrm>
                <a:off x="3091364" y="4180189"/>
                <a:ext cx="177516" cy="97211"/>
              </a:xfrm>
              <a:custGeom>
                <a:avLst/>
                <a:gdLst>
                  <a:gd name="T0" fmla="*/ 70 w 84"/>
                  <a:gd name="T1" fmla="*/ 0 h 46"/>
                  <a:gd name="T2" fmla="*/ 74 w 84"/>
                  <a:gd name="T3" fmla="*/ 4 h 46"/>
                  <a:gd name="T4" fmla="*/ 84 w 84"/>
                  <a:gd name="T5" fmla="*/ 12 h 46"/>
                  <a:gd name="T6" fmla="*/ 82 w 84"/>
                  <a:gd name="T7" fmla="*/ 16 h 46"/>
                  <a:gd name="T8" fmla="*/ 76 w 84"/>
                  <a:gd name="T9" fmla="*/ 18 h 46"/>
                  <a:gd name="T10" fmla="*/ 70 w 84"/>
                  <a:gd name="T11" fmla="*/ 18 h 46"/>
                  <a:gd name="T12" fmla="*/ 60 w 84"/>
                  <a:gd name="T13" fmla="*/ 18 h 46"/>
                  <a:gd name="T14" fmla="*/ 56 w 84"/>
                  <a:gd name="T15" fmla="*/ 20 h 46"/>
                  <a:gd name="T16" fmla="*/ 48 w 84"/>
                  <a:gd name="T17" fmla="*/ 28 h 46"/>
                  <a:gd name="T18" fmla="*/ 42 w 84"/>
                  <a:gd name="T19" fmla="*/ 30 h 46"/>
                  <a:gd name="T20" fmla="*/ 36 w 84"/>
                  <a:gd name="T21" fmla="*/ 32 h 46"/>
                  <a:gd name="T22" fmla="*/ 34 w 84"/>
                  <a:gd name="T23" fmla="*/ 40 h 46"/>
                  <a:gd name="T24" fmla="*/ 32 w 84"/>
                  <a:gd name="T25" fmla="*/ 44 h 46"/>
                  <a:gd name="T26" fmla="*/ 26 w 84"/>
                  <a:gd name="T27" fmla="*/ 46 h 46"/>
                  <a:gd name="T28" fmla="*/ 26 w 84"/>
                  <a:gd name="T29" fmla="*/ 40 h 46"/>
                  <a:gd name="T30" fmla="*/ 24 w 84"/>
                  <a:gd name="T31" fmla="*/ 34 h 46"/>
                  <a:gd name="T32" fmla="*/ 20 w 84"/>
                  <a:gd name="T33" fmla="*/ 34 h 46"/>
                  <a:gd name="T34" fmla="*/ 18 w 84"/>
                  <a:gd name="T35" fmla="*/ 30 h 46"/>
                  <a:gd name="T36" fmla="*/ 6 w 84"/>
                  <a:gd name="T37" fmla="*/ 24 h 46"/>
                  <a:gd name="T38" fmla="*/ 0 w 84"/>
                  <a:gd name="T39" fmla="*/ 20 h 46"/>
                  <a:gd name="T40" fmla="*/ 10 w 84"/>
                  <a:gd name="T41" fmla="*/ 6 h 46"/>
                  <a:gd name="T42" fmla="*/ 22 w 84"/>
                  <a:gd name="T43" fmla="*/ 2 h 46"/>
                  <a:gd name="T44" fmla="*/ 30 w 84"/>
                  <a:gd name="T45" fmla="*/ 2 h 46"/>
                  <a:gd name="T46" fmla="*/ 36 w 84"/>
                  <a:gd name="T47" fmla="*/ 4 h 46"/>
                  <a:gd name="T48" fmla="*/ 46 w 84"/>
                  <a:gd name="T49" fmla="*/ 2 h 46"/>
                  <a:gd name="T50" fmla="*/ 56 w 84"/>
                  <a:gd name="T51" fmla="*/ 0 h 46"/>
                  <a:gd name="T52" fmla="*/ 64 w 84"/>
                  <a:gd name="T53" fmla="*/ 0 h 46"/>
                  <a:gd name="T54" fmla="*/ 70 w 84"/>
                  <a:gd name="T5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46">
                    <a:moveTo>
                      <a:pt x="70" y="0"/>
                    </a:moveTo>
                    <a:lnTo>
                      <a:pt x="74" y="4"/>
                    </a:lnTo>
                    <a:lnTo>
                      <a:pt x="84" y="12"/>
                    </a:lnTo>
                    <a:lnTo>
                      <a:pt x="82" y="16"/>
                    </a:lnTo>
                    <a:lnTo>
                      <a:pt x="76" y="18"/>
                    </a:lnTo>
                    <a:lnTo>
                      <a:pt x="70" y="18"/>
                    </a:lnTo>
                    <a:lnTo>
                      <a:pt x="60" y="18"/>
                    </a:lnTo>
                    <a:lnTo>
                      <a:pt x="56" y="20"/>
                    </a:lnTo>
                    <a:lnTo>
                      <a:pt x="48" y="28"/>
                    </a:lnTo>
                    <a:lnTo>
                      <a:pt x="42" y="30"/>
                    </a:lnTo>
                    <a:lnTo>
                      <a:pt x="36" y="32"/>
                    </a:lnTo>
                    <a:lnTo>
                      <a:pt x="34" y="40"/>
                    </a:lnTo>
                    <a:lnTo>
                      <a:pt x="32" y="44"/>
                    </a:lnTo>
                    <a:lnTo>
                      <a:pt x="26" y="46"/>
                    </a:lnTo>
                    <a:lnTo>
                      <a:pt x="26" y="40"/>
                    </a:lnTo>
                    <a:lnTo>
                      <a:pt x="24" y="34"/>
                    </a:lnTo>
                    <a:lnTo>
                      <a:pt x="20" y="34"/>
                    </a:lnTo>
                    <a:lnTo>
                      <a:pt x="18" y="30"/>
                    </a:lnTo>
                    <a:lnTo>
                      <a:pt x="6" y="24"/>
                    </a:lnTo>
                    <a:lnTo>
                      <a:pt x="0" y="20"/>
                    </a:lnTo>
                    <a:lnTo>
                      <a:pt x="10" y="6"/>
                    </a:lnTo>
                    <a:lnTo>
                      <a:pt x="22" y="2"/>
                    </a:lnTo>
                    <a:lnTo>
                      <a:pt x="30" y="2"/>
                    </a:lnTo>
                    <a:lnTo>
                      <a:pt x="36" y="4"/>
                    </a:lnTo>
                    <a:lnTo>
                      <a:pt x="46" y="2"/>
                    </a:lnTo>
                    <a:lnTo>
                      <a:pt x="56" y="0"/>
                    </a:lnTo>
                    <a:lnTo>
                      <a:pt x="64" y="0"/>
                    </a:lnTo>
                    <a:lnTo>
                      <a:pt x="7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9" name="Freeform 221">
                <a:extLst>
                  <a:ext uri="{FF2B5EF4-FFF2-40B4-BE49-F238E27FC236}">
                    <a16:creationId xmlns:a16="http://schemas.microsoft.com/office/drawing/2014/main" id="{A2955D92-FCFB-261D-39D8-35611EFCF61E}"/>
                  </a:ext>
                </a:extLst>
              </p:cNvPr>
              <p:cNvSpPr>
                <a:spLocks/>
              </p:cNvSpPr>
              <p:nvPr/>
            </p:nvSpPr>
            <p:spPr bwMode="auto">
              <a:xfrm>
                <a:off x="3082911" y="4171736"/>
                <a:ext cx="194422" cy="114118"/>
              </a:xfrm>
              <a:custGeom>
                <a:avLst/>
                <a:gdLst>
                  <a:gd name="T0" fmla="*/ 68 w 92"/>
                  <a:gd name="T1" fmla="*/ 0 h 54"/>
                  <a:gd name="T2" fmla="*/ 60 w 92"/>
                  <a:gd name="T3" fmla="*/ 0 h 54"/>
                  <a:gd name="T4" fmla="*/ 48 w 92"/>
                  <a:gd name="T5" fmla="*/ 2 h 54"/>
                  <a:gd name="T6" fmla="*/ 34 w 92"/>
                  <a:gd name="T7" fmla="*/ 2 h 54"/>
                  <a:gd name="T8" fmla="*/ 34 w 92"/>
                  <a:gd name="T9" fmla="*/ 2 h 54"/>
                  <a:gd name="T10" fmla="*/ 26 w 92"/>
                  <a:gd name="T11" fmla="*/ 2 h 54"/>
                  <a:gd name="T12" fmla="*/ 14 w 92"/>
                  <a:gd name="T13" fmla="*/ 6 h 54"/>
                  <a:gd name="T14" fmla="*/ 12 w 92"/>
                  <a:gd name="T15" fmla="*/ 8 h 54"/>
                  <a:gd name="T16" fmla="*/ 0 w 92"/>
                  <a:gd name="T17" fmla="*/ 22 h 54"/>
                  <a:gd name="T18" fmla="*/ 2 w 92"/>
                  <a:gd name="T19" fmla="*/ 28 h 54"/>
                  <a:gd name="T20" fmla="*/ 6 w 92"/>
                  <a:gd name="T21" fmla="*/ 32 h 54"/>
                  <a:gd name="T22" fmla="*/ 18 w 92"/>
                  <a:gd name="T23" fmla="*/ 38 h 54"/>
                  <a:gd name="T24" fmla="*/ 20 w 92"/>
                  <a:gd name="T25" fmla="*/ 40 h 54"/>
                  <a:gd name="T26" fmla="*/ 24 w 92"/>
                  <a:gd name="T27" fmla="*/ 42 h 54"/>
                  <a:gd name="T28" fmla="*/ 26 w 92"/>
                  <a:gd name="T29" fmla="*/ 44 h 54"/>
                  <a:gd name="T30" fmla="*/ 26 w 92"/>
                  <a:gd name="T31" fmla="*/ 50 h 54"/>
                  <a:gd name="T32" fmla="*/ 28 w 92"/>
                  <a:gd name="T33" fmla="*/ 52 h 54"/>
                  <a:gd name="T34" fmla="*/ 30 w 92"/>
                  <a:gd name="T35" fmla="*/ 54 h 54"/>
                  <a:gd name="T36" fmla="*/ 36 w 92"/>
                  <a:gd name="T37" fmla="*/ 52 h 54"/>
                  <a:gd name="T38" fmla="*/ 38 w 92"/>
                  <a:gd name="T39" fmla="*/ 50 h 54"/>
                  <a:gd name="T40" fmla="*/ 42 w 92"/>
                  <a:gd name="T41" fmla="*/ 46 h 54"/>
                  <a:gd name="T42" fmla="*/ 44 w 92"/>
                  <a:gd name="T43" fmla="*/ 40 h 54"/>
                  <a:gd name="T44" fmla="*/ 54 w 92"/>
                  <a:gd name="T45" fmla="*/ 36 h 54"/>
                  <a:gd name="T46" fmla="*/ 56 w 92"/>
                  <a:gd name="T47" fmla="*/ 36 h 54"/>
                  <a:gd name="T48" fmla="*/ 66 w 92"/>
                  <a:gd name="T49" fmla="*/ 26 h 54"/>
                  <a:gd name="T50" fmla="*/ 80 w 92"/>
                  <a:gd name="T51" fmla="*/ 26 h 54"/>
                  <a:gd name="T52" fmla="*/ 82 w 92"/>
                  <a:gd name="T53" fmla="*/ 24 h 54"/>
                  <a:gd name="T54" fmla="*/ 88 w 92"/>
                  <a:gd name="T55" fmla="*/ 22 h 54"/>
                  <a:gd name="T56" fmla="*/ 92 w 92"/>
                  <a:gd name="T57" fmla="*/ 18 h 54"/>
                  <a:gd name="T58" fmla="*/ 92 w 92"/>
                  <a:gd name="T59" fmla="*/ 14 h 54"/>
                  <a:gd name="T60" fmla="*/ 80 w 92"/>
                  <a:gd name="T61" fmla="*/ 4 h 54"/>
                  <a:gd name="T62" fmla="*/ 76 w 92"/>
                  <a:gd name="T63" fmla="*/ 2 h 54"/>
                  <a:gd name="T64" fmla="*/ 74 w 92"/>
                  <a:gd name="T6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2" h="54">
                    <a:moveTo>
                      <a:pt x="74" y="0"/>
                    </a:moveTo>
                    <a:lnTo>
                      <a:pt x="68" y="0"/>
                    </a:lnTo>
                    <a:lnTo>
                      <a:pt x="60" y="0"/>
                    </a:lnTo>
                    <a:lnTo>
                      <a:pt x="60" y="0"/>
                    </a:lnTo>
                    <a:lnTo>
                      <a:pt x="60" y="0"/>
                    </a:lnTo>
                    <a:lnTo>
                      <a:pt x="48" y="2"/>
                    </a:lnTo>
                    <a:lnTo>
                      <a:pt x="40" y="4"/>
                    </a:lnTo>
                    <a:lnTo>
                      <a:pt x="34" y="2"/>
                    </a:lnTo>
                    <a:lnTo>
                      <a:pt x="34" y="2"/>
                    </a:lnTo>
                    <a:lnTo>
                      <a:pt x="34" y="2"/>
                    </a:lnTo>
                    <a:lnTo>
                      <a:pt x="26" y="2"/>
                    </a:lnTo>
                    <a:lnTo>
                      <a:pt x="26" y="2"/>
                    </a:lnTo>
                    <a:lnTo>
                      <a:pt x="26" y="2"/>
                    </a:lnTo>
                    <a:lnTo>
                      <a:pt x="14" y="6"/>
                    </a:lnTo>
                    <a:lnTo>
                      <a:pt x="14" y="6"/>
                    </a:lnTo>
                    <a:lnTo>
                      <a:pt x="12" y="8"/>
                    </a:lnTo>
                    <a:lnTo>
                      <a:pt x="0" y="22"/>
                    </a:lnTo>
                    <a:lnTo>
                      <a:pt x="0" y="22"/>
                    </a:lnTo>
                    <a:lnTo>
                      <a:pt x="0" y="26"/>
                    </a:lnTo>
                    <a:lnTo>
                      <a:pt x="2" y="28"/>
                    </a:lnTo>
                    <a:lnTo>
                      <a:pt x="6" y="32"/>
                    </a:lnTo>
                    <a:lnTo>
                      <a:pt x="6" y="32"/>
                    </a:lnTo>
                    <a:lnTo>
                      <a:pt x="8" y="32"/>
                    </a:lnTo>
                    <a:lnTo>
                      <a:pt x="18" y="38"/>
                    </a:lnTo>
                    <a:lnTo>
                      <a:pt x="20" y="40"/>
                    </a:lnTo>
                    <a:lnTo>
                      <a:pt x="20" y="40"/>
                    </a:lnTo>
                    <a:lnTo>
                      <a:pt x="20" y="42"/>
                    </a:lnTo>
                    <a:lnTo>
                      <a:pt x="24" y="42"/>
                    </a:lnTo>
                    <a:lnTo>
                      <a:pt x="26" y="42"/>
                    </a:lnTo>
                    <a:lnTo>
                      <a:pt x="26" y="44"/>
                    </a:lnTo>
                    <a:lnTo>
                      <a:pt x="26" y="50"/>
                    </a:lnTo>
                    <a:lnTo>
                      <a:pt x="26" y="50"/>
                    </a:lnTo>
                    <a:lnTo>
                      <a:pt x="28" y="52"/>
                    </a:lnTo>
                    <a:lnTo>
                      <a:pt x="28" y="52"/>
                    </a:lnTo>
                    <a:lnTo>
                      <a:pt x="30" y="54"/>
                    </a:lnTo>
                    <a:lnTo>
                      <a:pt x="30" y="54"/>
                    </a:lnTo>
                    <a:lnTo>
                      <a:pt x="32" y="52"/>
                    </a:lnTo>
                    <a:lnTo>
                      <a:pt x="36" y="52"/>
                    </a:lnTo>
                    <a:lnTo>
                      <a:pt x="36" y="52"/>
                    </a:lnTo>
                    <a:lnTo>
                      <a:pt x="38" y="50"/>
                    </a:lnTo>
                    <a:lnTo>
                      <a:pt x="42" y="46"/>
                    </a:lnTo>
                    <a:lnTo>
                      <a:pt x="42" y="46"/>
                    </a:lnTo>
                    <a:lnTo>
                      <a:pt x="42" y="44"/>
                    </a:lnTo>
                    <a:lnTo>
                      <a:pt x="44" y="40"/>
                    </a:lnTo>
                    <a:lnTo>
                      <a:pt x="48" y="38"/>
                    </a:lnTo>
                    <a:lnTo>
                      <a:pt x="54" y="36"/>
                    </a:lnTo>
                    <a:lnTo>
                      <a:pt x="54" y="36"/>
                    </a:lnTo>
                    <a:lnTo>
                      <a:pt x="56" y="36"/>
                    </a:lnTo>
                    <a:lnTo>
                      <a:pt x="62" y="28"/>
                    </a:lnTo>
                    <a:lnTo>
                      <a:pt x="66" y="26"/>
                    </a:lnTo>
                    <a:lnTo>
                      <a:pt x="74" y="26"/>
                    </a:lnTo>
                    <a:lnTo>
                      <a:pt x="80" y="26"/>
                    </a:lnTo>
                    <a:lnTo>
                      <a:pt x="80" y="26"/>
                    </a:lnTo>
                    <a:lnTo>
                      <a:pt x="82" y="24"/>
                    </a:lnTo>
                    <a:lnTo>
                      <a:pt x="88" y="22"/>
                    </a:lnTo>
                    <a:lnTo>
                      <a:pt x="88" y="22"/>
                    </a:lnTo>
                    <a:lnTo>
                      <a:pt x="90" y="20"/>
                    </a:lnTo>
                    <a:lnTo>
                      <a:pt x="92" y="18"/>
                    </a:lnTo>
                    <a:lnTo>
                      <a:pt x="92" y="18"/>
                    </a:lnTo>
                    <a:lnTo>
                      <a:pt x="92" y="14"/>
                    </a:lnTo>
                    <a:lnTo>
                      <a:pt x="90" y="12"/>
                    </a:lnTo>
                    <a:lnTo>
                      <a:pt x="80" y="4"/>
                    </a:lnTo>
                    <a:lnTo>
                      <a:pt x="76" y="2"/>
                    </a:lnTo>
                    <a:lnTo>
                      <a:pt x="76" y="2"/>
                    </a:lnTo>
                    <a:lnTo>
                      <a:pt x="74" y="0"/>
                    </a:lnTo>
                    <a:lnTo>
                      <a:pt x="7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0" name="Freeform 222">
                <a:extLst>
                  <a:ext uri="{FF2B5EF4-FFF2-40B4-BE49-F238E27FC236}">
                    <a16:creationId xmlns:a16="http://schemas.microsoft.com/office/drawing/2014/main" id="{C9669604-7067-E888-769F-CBD998B2F674}"/>
                  </a:ext>
                </a:extLst>
              </p:cNvPr>
              <p:cNvSpPr>
                <a:spLocks/>
              </p:cNvSpPr>
              <p:nvPr/>
            </p:nvSpPr>
            <p:spPr bwMode="auto">
              <a:xfrm>
                <a:off x="3146310" y="4214002"/>
                <a:ext cx="126797" cy="126797"/>
              </a:xfrm>
              <a:custGeom>
                <a:avLst/>
                <a:gdLst>
                  <a:gd name="T0" fmla="*/ 48 w 60"/>
                  <a:gd name="T1" fmla="*/ 60 h 60"/>
                  <a:gd name="T2" fmla="*/ 48 w 60"/>
                  <a:gd name="T3" fmla="*/ 60 h 60"/>
                  <a:gd name="T4" fmla="*/ 48 w 60"/>
                  <a:gd name="T5" fmla="*/ 60 h 60"/>
                  <a:gd name="T6" fmla="*/ 40 w 60"/>
                  <a:gd name="T7" fmla="*/ 56 h 60"/>
                  <a:gd name="T8" fmla="*/ 24 w 60"/>
                  <a:gd name="T9" fmla="*/ 54 h 60"/>
                  <a:gd name="T10" fmla="*/ 24 w 60"/>
                  <a:gd name="T11" fmla="*/ 54 h 60"/>
                  <a:gd name="T12" fmla="*/ 24 w 60"/>
                  <a:gd name="T13" fmla="*/ 54 h 60"/>
                  <a:gd name="T14" fmla="*/ 12 w 60"/>
                  <a:gd name="T15" fmla="*/ 46 h 60"/>
                  <a:gd name="T16" fmla="*/ 6 w 60"/>
                  <a:gd name="T17" fmla="*/ 38 h 60"/>
                  <a:gd name="T18" fmla="*/ 0 w 60"/>
                  <a:gd name="T19" fmla="*/ 30 h 60"/>
                  <a:gd name="T20" fmla="*/ 0 w 60"/>
                  <a:gd name="T21" fmla="*/ 30 h 60"/>
                  <a:gd name="T22" fmla="*/ 0 w 60"/>
                  <a:gd name="T23" fmla="*/ 28 h 60"/>
                  <a:gd name="T24" fmla="*/ 0 w 60"/>
                  <a:gd name="T25" fmla="*/ 28 h 60"/>
                  <a:gd name="T26" fmla="*/ 0 w 60"/>
                  <a:gd name="T27" fmla="*/ 26 h 60"/>
                  <a:gd name="T28" fmla="*/ 8 w 60"/>
                  <a:gd name="T29" fmla="*/ 22 h 60"/>
                  <a:gd name="T30" fmla="*/ 10 w 60"/>
                  <a:gd name="T31" fmla="*/ 16 h 60"/>
                  <a:gd name="T32" fmla="*/ 10 w 60"/>
                  <a:gd name="T33" fmla="*/ 16 h 60"/>
                  <a:gd name="T34" fmla="*/ 12 w 60"/>
                  <a:gd name="T35" fmla="*/ 14 h 60"/>
                  <a:gd name="T36" fmla="*/ 24 w 60"/>
                  <a:gd name="T37" fmla="*/ 12 h 60"/>
                  <a:gd name="T38" fmla="*/ 30 w 60"/>
                  <a:gd name="T39" fmla="*/ 4 h 60"/>
                  <a:gd name="T40" fmla="*/ 36 w 60"/>
                  <a:gd name="T41" fmla="*/ 2 h 60"/>
                  <a:gd name="T42" fmla="*/ 36 w 60"/>
                  <a:gd name="T43" fmla="*/ 2 h 60"/>
                  <a:gd name="T44" fmla="*/ 36 w 60"/>
                  <a:gd name="T45" fmla="*/ 0 h 60"/>
                  <a:gd name="T46" fmla="*/ 52 w 60"/>
                  <a:gd name="T47" fmla="*/ 0 h 60"/>
                  <a:gd name="T48" fmla="*/ 58 w 60"/>
                  <a:gd name="T49" fmla="*/ 0 h 60"/>
                  <a:gd name="T50" fmla="*/ 58 w 60"/>
                  <a:gd name="T51" fmla="*/ 0 h 60"/>
                  <a:gd name="T52" fmla="*/ 58 w 60"/>
                  <a:gd name="T53" fmla="*/ 0 h 60"/>
                  <a:gd name="T54" fmla="*/ 58 w 60"/>
                  <a:gd name="T55" fmla="*/ 0 h 60"/>
                  <a:gd name="T56" fmla="*/ 58 w 60"/>
                  <a:gd name="T57" fmla="*/ 0 h 60"/>
                  <a:gd name="T58" fmla="*/ 58 w 60"/>
                  <a:gd name="T59" fmla="*/ 0 h 60"/>
                  <a:gd name="T60" fmla="*/ 60 w 60"/>
                  <a:gd name="T61" fmla="*/ 2 h 60"/>
                  <a:gd name="T62" fmla="*/ 60 w 60"/>
                  <a:gd name="T63" fmla="*/ 6 h 60"/>
                  <a:gd name="T64" fmla="*/ 58 w 60"/>
                  <a:gd name="T65" fmla="*/ 16 h 60"/>
                  <a:gd name="T66" fmla="*/ 54 w 60"/>
                  <a:gd name="T67" fmla="*/ 28 h 60"/>
                  <a:gd name="T68" fmla="*/ 52 w 60"/>
                  <a:gd name="T69" fmla="*/ 38 h 60"/>
                  <a:gd name="T70" fmla="*/ 52 w 60"/>
                  <a:gd name="T71" fmla="*/ 46 h 60"/>
                  <a:gd name="T72" fmla="*/ 50 w 60"/>
                  <a:gd name="T73" fmla="*/ 58 h 60"/>
                  <a:gd name="T74" fmla="*/ 50 w 60"/>
                  <a:gd name="T75" fmla="*/ 58 h 60"/>
                  <a:gd name="T76" fmla="*/ 50 w 60"/>
                  <a:gd name="T77" fmla="*/ 58 h 60"/>
                  <a:gd name="T78" fmla="*/ 50 w 60"/>
                  <a:gd name="T79" fmla="*/ 58 h 60"/>
                  <a:gd name="T80" fmla="*/ 48 w 60"/>
                  <a:gd name="T81" fmla="*/ 60 h 60"/>
                  <a:gd name="T82" fmla="*/ 48 w 60"/>
                  <a:gd name="T8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 h="60">
                    <a:moveTo>
                      <a:pt x="48" y="60"/>
                    </a:moveTo>
                    <a:lnTo>
                      <a:pt x="48" y="60"/>
                    </a:lnTo>
                    <a:lnTo>
                      <a:pt x="48" y="60"/>
                    </a:lnTo>
                    <a:lnTo>
                      <a:pt x="40" y="56"/>
                    </a:lnTo>
                    <a:lnTo>
                      <a:pt x="24" y="54"/>
                    </a:lnTo>
                    <a:lnTo>
                      <a:pt x="24" y="54"/>
                    </a:lnTo>
                    <a:lnTo>
                      <a:pt x="24" y="54"/>
                    </a:lnTo>
                    <a:lnTo>
                      <a:pt x="12" y="46"/>
                    </a:lnTo>
                    <a:lnTo>
                      <a:pt x="6" y="38"/>
                    </a:lnTo>
                    <a:lnTo>
                      <a:pt x="0" y="30"/>
                    </a:lnTo>
                    <a:lnTo>
                      <a:pt x="0" y="30"/>
                    </a:lnTo>
                    <a:lnTo>
                      <a:pt x="0" y="28"/>
                    </a:lnTo>
                    <a:lnTo>
                      <a:pt x="0" y="28"/>
                    </a:lnTo>
                    <a:lnTo>
                      <a:pt x="0" y="26"/>
                    </a:lnTo>
                    <a:lnTo>
                      <a:pt x="8" y="22"/>
                    </a:lnTo>
                    <a:lnTo>
                      <a:pt x="10" y="16"/>
                    </a:lnTo>
                    <a:lnTo>
                      <a:pt x="10" y="16"/>
                    </a:lnTo>
                    <a:lnTo>
                      <a:pt x="12" y="14"/>
                    </a:lnTo>
                    <a:lnTo>
                      <a:pt x="24" y="12"/>
                    </a:lnTo>
                    <a:lnTo>
                      <a:pt x="30" y="4"/>
                    </a:lnTo>
                    <a:lnTo>
                      <a:pt x="36" y="2"/>
                    </a:lnTo>
                    <a:lnTo>
                      <a:pt x="36" y="2"/>
                    </a:lnTo>
                    <a:lnTo>
                      <a:pt x="36" y="0"/>
                    </a:lnTo>
                    <a:lnTo>
                      <a:pt x="52" y="0"/>
                    </a:lnTo>
                    <a:lnTo>
                      <a:pt x="58" y="0"/>
                    </a:lnTo>
                    <a:lnTo>
                      <a:pt x="58" y="0"/>
                    </a:lnTo>
                    <a:lnTo>
                      <a:pt x="58" y="0"/>
                    </a:lnTo>
                    <a:lnTo>
                      <a:pt x="58" y="0"/>
                    </a:lnTo>
                    <a:lnTo>
                      <a:pt x="58" y="0"/>
                    </a:lnTo>
                    <a:lnTo>
                      <a:pt x="58" y="0"/>
                    </a:lnTo>
                    <a:lnTo>
                      <a:pt x="60" y="2"/>
                    </a:lnTo>
                    <a:lnTo>
                      <a:pt x="60" y="6"/>
                    </a:lnTo>
                    <a:lnTo>
                      <a:pt x="58" y="16"/>
                    </a:lnTo>
                    <a:lnTo>
                      <a:pt x="54" y="28"/>
                    </a:lnTo>
                    <a:lnTo>
                      <a:pt x="52" y="38"/>
                    </a:lnTo>
                    <a:lnTo>
                      <a:pt x="52" y="46"/>
                    </a:lnTo>
                    <a:lnTo>
                      <a:pt x="50" y="58"/>
                    </a:lnTo>
                    <a:lnTo>
                      <a:pt x="50" y="58"/>
                    </a:lnTo>
                    <a:lnTo>
                      <a:pt x="50" y="58"/>
                    </a:lnTo>
                    <a:lnTo>
                      <a:pt x="50" y="58"/>
                    </a:lnTo>
                    <a:lnTo>
                      <a:pt x="48" y="60"/>
                    </a:lnTo>
                    <a:lnTo>
                      <a:pt x="48" y="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1" name="Freeform 223">
                <a:extLst>
                  <a:ext uri="{FF2B5EF4-FFF2-40B4-BE49-F238E27FC236}">
                    <a16:creationId xmlns:a16="http://schemas.microsoft.com/office/drawing/2014/main" id="{E73BFB01-AF14-A571-6D14-ADF35466E67C}"/>
                  </a:ext>
                </a:extLst>
              </p:cNvPr>
              <p:cNvSpPr>
                <a:spLocks noEditPoints="1"/>
              </p:cNvSpPr>
              <p:nvPr/>
            </p:nvSpPr>
            <p:spPr bwMode="auto">
              <a:xfrm>
                <a:off x="3142083" y="4209775"/>
                <a:ext cx="135250" cy="135251"/>
              </a:xfrm>
              <a:custGeom>
                <a:avLst/>
                <a:gdLst>
                  <a:gd name="T0" fmla="*/ 60 w 64"/>
                  <a:gd name="T1" fmla="*/ 8 h 64"/>
                  <a:gd name="T2" fmla="*/ 54 w 64"/>
                  <a:gd name="T3" fmla="*/ 28 h 64"/>
                  <a:gd name="T4" fmla="*/ 52 w 64"/>
                  <a:gd name="T5" fmla="*/ 48 h 64"/>
                  <a:gd name="T6" fmla="*/ 42 w 64"/>
                  <a:gd name="T7" fmla="*/ 56 h 64"/>
                  <a:gd name="T8" fmla="*/ 16 w 64"/>
                  <a:gd name="T9" fmla="*/ 46 h 64"/>
                  <a:gd name="T10" fmla="*/ 4 w 64"/>
                  <a:gd name="T11" fmla="*/ 30 h 64"/>
                  <a:gd name="T12" fmla="*/ 14 w 64"/>
                  <a:gd name="T13" fmla="*/ 18 h 64"/>
                  <a:gd name="T14" fmla="*/ 34 w 64"/>
                  <a:gd name="T15" fmla="*/ 8 h 64"/>
                  <a:gd name="T16" fmla="*/ 48 w 64"/>
                  <a:gd name="T17" fmla="*/ 4 h 64"/>
                  <a:gd name="T18" fmla="*/ 60 w 64"/>
                  <a:gd name="T19" fmla="*/ 4 h 64"/>
                  <a:gd name="T20" fmla="*/ 60 w 64"/>
                  <a:gd name="T21" fmla="*/ 0 h 64"/>
                  <a:gd name="T22" fmla="*/ 54 w 64"/>
                  <a:gd name="T23" fmla="*/ 0 h 64"/>
                  <a:gd name="T24" fmla="*/ 38 w 64"/>
                  <a:gd name="T25" fmla="*/ 0 h 64"/>
                  <a:gd name="T26" fmla="*/ 36 w 64"/>
                  <a:gd name="T27" fmla="*/ 2 h 64"/>
                  <a:gd name="T28" fmla="*/ 32 w 64"/>
                  <a:gd name="T29" fmla="*/ 4 h 64"/>
                  <a:gd name="T30" fmla="*/ 24 w 64"/>
                  <a:gd name="T31" fmla="*/ 12 h 64"/>
                  <a:gd name="T32" fmla="*/ 14 w 64"/>
                  <a:gd name="T33" fmla="*/ 14 h 64"/>
                  <a:gd name="T34" fmla="*/ 10 w 64"/>
                  <a:gd name="T35" fmla="*/ 22 h 64"/>
                  <a:gd name="T36" fmla="*/ 2 w 64"/>
                  <a:gd name="T37" fmla="*/ 26 h 64"/>
                  <a:gd name="T38" fmla="*/ 0 w 64"/>
                  <a:gd name="T39" fmla="*/ 30 h 64"/>
                  <a:gd name="T40" fmla="*/ 6 w 64"/>
                  <a:gd name="T41" fmla="*/ 40 h 64"/>
                  <a:gd name="T42" fmla="*/ 6 w 64"/>
                  <a:gd name="T43" fmla="*/ 42 h 64"/>
                  <a:gd name="T44" fmla="*/ 24 w 64"/>
                  <a:gd name="T45" fmla="*/ 58 h 64"/>
                  <a:gd name="T46" fmla="*/ 26 w 64"/>
                  <a:gd name="T47" fmla="*/ 58 h 64"/>
                  <a:gd name="T48" fmla="*/ 50 w 64"/>
                  <a:gd name="T49" fmla="*/ 62 h 64"/>
                  <a:gd name="T50" fmla="*/ 50 w 64"/>
                  <a:gd name="T51" fmla="*/ 64 h 64"/>
                  <a:gd name="T52" fmla="*/ 52 w 64"/>
                  <a:gd name="T53" fmla="*/ 62 h 64"/>
                  <a:gd name="T54" fmla="*/ 54 w 64"/>
                  <a:gd name="T55" fmla="*/ 60 h 64"/>
                  <a:gd name="T56" fmla="*/ 56 w 64"/>
                  <a:gd name="T57" fmla="*/ 48 h 64"/>
                  <a:gd name="T58" fmla="*/ 56 w 64"/>
                  <a:gd name="T59" fmla="*/ 40 h 64"/>
                  <a:gd name="T60" fmla="*/ 62 w 64"/>
                  <a:gd name="T61" fmla="*/ 20 h 64"/>
                  <a:gd name="T62" fmla="*/ 62 w 64"/>
                  <a:gd name="T63" fmla="*/ 20 h 64"/>
                  <a:gd name="T64" fmla="*/ 64 w 64"/>
                  <a:gd name="T65" fmla="*/ 8 h 64"/>
                  <a:gd name="T66" fmla="*/ 64 w 64"/>
                  <a:gd name="T67" fmla="*/ 4 h 64"/>
                  <a:gd name="T68" fmla="*/ 62 w 64"/>
                  <a:gd name="T69" fmla="*/ 0 h 64"/>
                  <a:gd name="T70" fmla="*/ 60 w 64"/>
                  <a:gd name="T7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64">
                    <a:moveTo>
                      <a:pt x="60" y="4"/>
                    </a:moveTo>
                    <a:lnTo>
                      <a:pt x="60" y="8"/>
                    </a:lnTo>
                    <a:lnTo>
                      <a:pt x="58" y="18"/>
                    </a:lnTo>
                    <a:lnTo>
                      <a:pt x="54" y="28"/>
                    </a:lnTo>
                    <a:lnTo>
                      <a:pt x="52" y="38"/>
                    </a:lnTo>
                    <a:lnTo>
                      <a:pt x="52" y="48"/>
                    </a:lnTo>
                    <a:lnTo>
                      <a:pt x="50" y="60"/>
                    </a:lnTo>
                    <a:lnTo>
                      <a:pt x="42" y="56"/>
                    </a:lnTo>
                    <a:lnTo>
                      <a:pt x="26" y="54"/>
                    </a:lnTo>
                    <a:lnTo>
                      <a:pt x="16" y="46"/>
                    </a:lnTo>
                    <a:lnTo>
                      <a:pt x="10" y="38"/>
                    </a:lnTo>
                    <a:lnTo>
                      <a:pt x="4" y="30"/>
                    </a:lnTo>
                    <a:lnTo>
                      <a:pt x="12" y="26"/>
                    </a:lnTo>
                    <a:lnTo>
                      <a:pt x="14" y="18"/>
                    </a:lnTo>
                    <a:lnTo>
                      <a:pt x="26" y="14"/>
                    </a:lnTo>
                    <a:lnTo>
                      <a:pt x="34" y="8"/>
                    </a:lnTo>
                    <a:lnTo>
                      <a:pt x="38" y="4"/>
                    </a:lnTo>
                    <a:lnTo>
                      <a:pt x="48" y="4"/>
                    </a:lnTo>
                    <a:lnTo>
                      <a:pt x="54" y="4"/>
                    </a:lnTo>
                    <a:lnTo>
                      <a:pt x="60" y="4"/>
                    </a:lnTo>
                    <a:close/>
                    <a:moveTo>
                      <a:pt x="60" y="0"/>
                    </a:moveTo>
                    <a:lnTo>
                      <a:pt x="60" y="0"/>
                    </a:lnTo>
                    <a:lnTo>
                      <a:pt x="58" y="0"/>
                    </a:lnTo>
                    <a:lnTo>
                      <a:pt x="54" y="0"/>
                    </a:lnTo>
                    <a:lnTo>
                      <a:pt x="48" y="0"/>
                    </a:lnTo>
                    <a:lnTo>
                      <a:pt x="38" y="0"/>
                    </a:lnTo>
                    <a:lnTo>
                      <a:pt x="38" y="0"/>
                    </a:lnTo>
                    <a:lnTo>
                      <a:pt x="36" y="2"/>
                    </a:lnTo>
                    <a:lnTo>
                      <a:pt x="32" y="4"/>
                    </a:lnTo>
                    <a:lnTo>
                      <a:pt x="32" y="4"/>
                    </a:lnTo>
                    <a:lnTo>
                      <a:pt x="30" y="6"/>
                    </a:lnTo>
                    <a:lnTo>
                      <a:pt x="24" y="12"/>
                    </a:lnTo>
                    <a:lnTo>
                      <a:pt x="14" y="14"/>
                    </a:lnTo>
                    <a:lnTo>
                      <a:pt x="14" y="14"/>
                    </a:lnTo>
                    <a:lnTo>
                      <a:pt x="10" y="18"/>
                    </a:lnTo>
                    <a:lnTo>
                      <a:pt x="10" y="22"/>
                    </a:lnTo>
                    <a:lnTo>
                      <a:pt x="2" y="26"/>
                    </a:lnTo>
                    <a:lnTo>
                      <a:pt x="2" y="26"/>
                    </a:lnTo>
                    <a:lnTo>
                      <a:pt x="0" y="30"/>
                    </a:lnTo>
                    <a:lnTo>
                      <a:pt x="0" y="30"/>
                    </a:lnTo>
                    <a:lnTo>
                      <a:pt x="0" y="32"/>
                    </a:lnTo>
                    <a:lnTo>
                      <a:pt x="6" y="40"/>
                    </a:lnTo>
                    <a:lnTo>
                      <a:pt x="6" y="40"/>
                    </a:lnTo>
                    <a:lnTo>
                      <a:pt x="6" y="42"/>
                    </a:lnTo>
                    <a:lnTo>
                      <a:pt x="14" y="48"/>
                    </a:lnTo>
                    <a:lnTo>
                      <a:pt x="24" y="58"/>
                    </a:lnTo>
                    <a:lnTo>
                      <a:pt x="24" y="58"/>
                    </a:lnTo>
                    <a:lnTo>
                      <a:pt x="26" y="58"/>
                    </a:lnTo>
                    <a:lnTo>
                      <a:pt x="42" y="60"/>
                    </a:lnTo>
                    <a:lnTo>
                      <a:pt x="50" y="62"/>
                    </a:lnTo>
                    <a:lnTo>
                      <a:pt x="50" y="62"/>
                    </a:lnTo>
                    <a:lnTo>
                      <a:pt x="50" y="64"/>
                    </a:lnTo>
                    <a:lnTo>
                      <a:pt x="50" y="64"/>
                    </a:lnTo>
                    <a:lnTo>
                      <a:pt x="52" y="62"/>
                    </a:lnTo>
                    <a:lnTo>
                      <a:pt x="52" y="62"/>
                    </a:lnTo>
                    <a:lnTo>
                      <a:pt x="54" y="60"/>
                    </a:lnTo>
                    <a:lnTo>
                      <a:pt x="56" y="48"/>
                    </a:lnTo>
                    <a:lnTo>
                      <a:pt x="56" y="48"/>
                    </a:lnTo>
                    <a:lnTo>
                      <a:pt x="56" y="48"/>
                    </a:lnTo>
                    <a:lnTo>
                      <a:pt x="56" y="40"/>
                    </a:lnTo>
                    <a:lnTo>
                      <a:pt x="58" y="30"/>
                    </a:lnTo>
                    <a:lnTo>
                      <a:pt x="62" y="20"/>
                    </a:lnTo>
                    <a:lnTo>
                      <a:pt x="62" y="20"/>
                    </a:lnTo>
                    <a:lnTo>
                      <a:pt x="62" y="20"/>
                    </a:lnTo>
                    <a:lnTo>
                      <a:pt x="64" y="8"/>
                    </a:lnTo>
                    <a:lnTo>
                      <a:pt x="64" y="8"/>
                    </a:lnTo>
                    <a:lnTo>
                      <a:pt x="64" y="8"/>
                    </a:lnTo>
                    <a:lnTo>
                      <a:pt x="64" y="4"/>
                    </a:lnTo>
                    <a:lnTo>
                      <a:pt x="64" y="4"/>
                    </a:lnTo>
                    <a:lnTo>
                      <a:pt x="62" y="0"/>
                    </a:lnTo>
                    <a:lnTo>
                      <a:pt x="62" y="0"/>
                    </a:lnTo>
                    <a:lnTo>
                      <a:pt x="60" y="0"/>
                    </a:lnTo>
                    <a:lnTo>
                      <a:pt x="6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2" name="Freeform 224">
                <a:extLst>
                  <a:ext uri="{FF2B5EF4-FFF2-40B4-BE49-F238E27FC236}">
                    <a16:creationId xmlns:a16="http://schemas.microsoft.com/office/drawing/2014/main" id="{9346C448-8196-A0F1-3EA9-11A25E8D489B}"/>
                  </a:ext>
                </a:extLst>
              </p:cNvPr>
              <p:cNvSpPr>
                <a:spLocks/>
              </p:cNvSpPr>
              <p:nvPr/>
            </p:nvSpPr>
            <p:spPr bwMode="auto">
              <a:xfrm>
                <a:off x="3150536" y="4218228"/>
                <a:ext cx="118344" cy="118344"/>
              </a:xfrm>
              <a:custGeom>
                <a:avLst/>
                <a:gdLst>
                  <a:gd name="T0" fmla="*/ 56 w 56"/>
                  <a:gd name="T1" fmla="*/ 0 h 56"/>
                  <a:gd name="T2" fmla="*/ 56 w 56"/>
                  <a:gd name="T3" fmla="*/ 4 h 56"/>
                  <a:gd name="T4" fmla="*/ 54 w 56"/>
                  <a:gd name="T5" fmla="*/ 14 h 56"/>
                  <a:gd name="T6" fmla="*/ 50 w 56"/>
                  <a:gd name="T7" fmla="*/ 24 h 56"/>
                  <a:gd name="T8" fmla="*/ 48 w 56"/>
                  <a:gd name="T9" fmla="*/ 34 h 56"/>
                  <a:gd name="T10" fmla="*/ 48 w 56"/>
                  <a:gd name="T11" fmla="*/ 44 h 56"/>
                  <a:gd name="T12" fmla="*/ 46 w 56"/>
                  <a:gd name="T13" fmla="*/ 56 h 56"/>
                  <a:gd name="T14" fmla="*/ 38 w 56"/>
                  <a:gd name="T15" fmla="*/ 52 h 56"/>
                  <a:gd name="T16" fmla="*/ 22 w 56"/>
                  <a:gd name="T17" fmla="*/ 50 h 56"/>
                  <a:gd name="T18" fmla="*/ 12 w 56"/>
                  <a:gd name="T19" fmla="*/ 42 h 56"/>
                  <a:gd name="T20" fmla="*/ 6 w 56"/>
                  <a:gd name="T21" fmla="*/ 34 h 56"/>
                  <a:gd name="T22" fmla="*/ 0 w 56"/>
                  <a:gd name="T23" fmla="*/ 26 h 56"/>
                  <a:gd name="T24" fmla="*/ 8 w 56"/>
                  <a:gd name="T25" fmla="*/ 22 h 56"/>
                  <a:gd name="T26" fmla="*/ 10 w 56"/>
                  <a:gd name="T27" fmla="*/ 14 h 56"/>
                  <a:gd name="T28" fmla="*/ 22 w 56"/>
                  <a:gd name="T29" fmla="*/ 10 h 56"/>
                  <a:gd name="T30" fmla="*/ 30 w 56"/>
                  <a:gd name="T31" fmla="*/ 4 h 56"/>
                  <a:gd name="T32" fmla="*/ 34 w 56"/>
                  <a:gd name="T33" fmla="*/ 0 h 56"/>
                  <a:gd name="T34" fmla="*/ 44 w 56"/>
                  <a:gd name="T35" fmla="*/ 0 h 56"/>
                  <a:gd name="T36" fmla="*/ 50 w 56"/>
                  <a:gd name="T37" fmla="*/ 0 h 56"/>
                  <a:gd name="T38" fmla="*/ 56 w 56"/>
                  <a:gd name="T3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56">
                    <a:moveTo>
                      <a:pt x="56" y="0"/>
                    </a:moveTo>
                    <a:lnTo>
                      <a:pt x="56" y="4"/>
                    </a:lnTo>
                    <a:lnTo>
                      <a:pt x="54" y="14"/>
                    </a:lnTo>
                    <a:lnTo>
                      <a:pt x="50" y="24"/>
                    </a:lnTo>
                    <a:lnTo>
                      <a:pt x="48" y="34"/>
                    </a:lnTo>
                    <a:lnTo>
                      <a:pt x="48" y="44"/>
                    </a:lnTo>
                    <a:lnTo>
                      <a:pt x="46" y="56"/>
                    </a:lnTo>
                    <a:lnTo>
                      <a:pt x="38" y="52"/>
                    </a:lnTo>
                    <a:lnTo>
                      <a:pt x="22" y="50"/>
                    </a:lnTo>
                    <a:lnTo>
                      <a:pt x="12" y="42"/>
                    </a:lnTo>
                    <a:lnTo>
                      <a:pt x="6" y="34"/>
                    </a:lnTo>
                    <a:lnTo>
                      <a:pt x="0" y="26"/>
                    </a:lnTo>
                    <a:lnTo>
                      <a:pt x="8" y="22"/>
                    </a:lnTo>
                    <a:lnTo>
                      <a:pt x="10" y="14"/>
                    </a:lnTo>
                    <a:lnTo>
                      <a:pt x="22" y="10"/>
                    </a:lnTo>
                    <a:lnTo>
                      <a:pt x="30" y="4"/>
                    </a:lnTo>
                    <a:lnTo>
                      <a:pt x="34" y="0"/>
                    </a:lnTo>
                    <a:lnTo>
                      <a:pt x="44" y="0"/>
                    </a:lnTo>
                    <a:lnTo>
                      <a:pt x="50" y="0"/>
                    </a:lnTo>
                    <a:lnTo>
                      <a:pt x="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3" name="Freeform 225">
                <a:extLst>
                  <a:ext uri="{FF2B5EF4-FFF2-40B4-BE49-F238E27FC236}">
                    <a16:creationId xmlns:a16="http://schemas.microsoft.com/office/drawing/2014/main" id="{F5749A98-C8B8-B356-FCB3-857D77FB7F06}"/>
                  </a:ext>
                </a:extLst>
              </p:cNvPr>
              <p:cNvSpPr>
                <a:spLocks/>
              </p:cNvSpPr>
              <p:nvPr/>
            </p:nvSpPr>
            <p:spPr bwMode="auto">
              <a:xfrm>
                <a:off x="3142083" y="4209775"/>
                <a:ext cx="135250" cy="135251"/>
              </a:xfrm>
              <a:custGeom>
                <a:avLst/>
                <a:gdLst>
                  <a:gd name="T0" fmla="*/ 60 w 64"/>
                  <a:gd name="T1" fmla="*/ 0 h 64"/>
                  <a:gd name="T2" fmla="*/ 60 w 64"/>
                  <a:gd name="T3" fmla="*/ 0 h 64"/>
                  <a:gd name="T4" fmla="*/ 58 w 64"/>
                  <a:gd name="T5" fmla="*/ 0 h 64"/>
                  <a:gd name="T6" fmla="*/ 54 w 64"/>
                  <a:gd name="T7" fmla="*/ 0 h 64"/>
                  <a:gd name="T8" fmla="*/ 48 w 64"/>
                  <a:gd name="T9" fmla="*/ 0 h 64"/>
                  <a:gd name="T10" fmla="*/ 38 w 64"/>
                  <a:gd name="T11" fmla="*/ 0 h 64"/>
                  <a:gd name="T12" fmla="*/ 38 w 64"/>
                  <a:gd name="T13" fmla="*/ 0 h 64"/>
                  <a:gd name="T14" fmla="*/ 36 w 64"/>
                  <a:gd name="T15" fmla="*/ 2 h 64"/>
                  <a:gd name="T16" fmla="*/ 32 w 64"/>
                  <a:gd name="T17" fmla="*/ 4 h 64"/>
                  <a:gd name="T18" fmla="*/ 32 w 64"/>
                  <a:gd name="T19" fmla="*/ 4 h 64"/>
                  <a:gd name="T20" fmla="*/ 30 w 64"/>
                  <a:gd name="T21" fmla="*/ 6 h 64"/>
                  <a:gd name="T22" fmla="*/ 24 w 64"/>
                  <a:gd name="T23" fmla="*/ 12 h 64"/>
                  <a:gd name="T24" fmla="*/ 14 w 64"/>
                  <a:gd name="T25" fmla="*/ 14 h 64"/>
                  <a:gd name="T26" fmla="*/ 14 w 64"/>
                  <a:gd name="T27" fmla="*/ 14 h 64"/>
                  <a:gd name="T28" fmla="*/ 10 w 64"/>
                  <a:gd name="T29" fmla="*/ 18 h 64"/>
                  <a:gd name="T30" fmla="*/ 10 w 64"/>
                  <a:gd name="T31" fmla="*/ 22 h 64"/>
                  <a:gd name="T32" fmla="*/ 2 w 64"/>
                  <a:gd name="T33" fmla="*/ 26 h 64"/>
                  <a:gd name="T34" fmla="*/ 2 w 64"/>
                  <a:gd name="T35" fmla="*/ 26 h 64"/>
                  <a:gd name="T36" fmla="*/ 0 w 64"/>
                  <a:gd name="T37" fmla="*/ 30 h 64"/>
                  <a:gd name="T38" fmla="*/ 0 w 64"/>
                  <a:gd name="T39" fmla="*/ 30 h 64"/>
                  <a:gd name="T40" fmla="*/ 0 w 64"/>
                  <a:gd name="T41" fmla="*/ 32 h 64"/>
                  <a:gd name="T42" fmla="*/ 6 w 64"/>
                  <a:gd name="T43" fmla="*/ 40 h 64"/>
                  <a:gd name="T44" fmla="*/ 6 w 64"/>
                  <a:gd name="T45" fmla="*/ 40 h 64"/>
                  <a:gd name="T46" fmla="*/ 6 w 64"/>
                  <a:gd name="T47" fmla="*/ 42 h 64"/>
                  <a:gd name="T48" fmla="*/ 14 w 64"/>
                  <a:gd name="T49" fmla="*/ 48 h 64"/>
                  <a:gd name="T50" fmla="*/ 24 w 64"/>
                  <a:gd name="T51" fmla="*/ 58 h 64"/>
                  <a:gd name="T52" fmla="*/ 24 w 64"/>
                  <a:gd name="T53" fmla="*/ 58 h 64"/>
                  <a:gd name="T54" fmla="*/ 26 w 64"/>
                  <a:gd name="T55" fmla="*/ 58 h 64"/>
                  <a:gd name="T56" fmla="*/ 42 w 64"/>
                  <a:gd name="T57" fmla="*/ 60 h 64"/>
                  <a:gd name="T58" fmla="*/ 50 w 64"/>
                  <a:gd name="T59" fmla="*/ 62 h 64"/>
                  <a:gd name="T60" fmla="*/ 50 w 64"/>
                  <a:gd name="T61" fmla="*/ 62 h 64"/>
                  <a:gd name="T62" fmla="*/ 50 w 64"/>
                  <a:gd name="T63" fmla="*/ 64 h 64"/>
                  <a:gd name="T64" fmla="*/ 50 w 64"/>
                  <a:gd name="T65" fmla="*/ 64 h 64"/>
                  <a:gd name="T66" fmla="*/ 52 w 64"/>
                  <a:gd name="T67" fmla="*/ 62 h 64"/>
                  <a:gd name="T68" fmla="*/ 52 w 64"/>
                  <a:gd name="T69" fmla="*/ 62 h 64"/>
                  <a:gd name="T70" fmla="*/ 54 w 64"/>
                  <a:gd name="T71" fmla="*/ 60 h 64"/>
                  <a:gd name="T72" fmla="*/ 56 w 64"/>
                  <a:gd name="T73" fmla="*/ 48 h 64"/>
                  <a:gd name="T74" fmla="*/ 56 w 64"/>
                  <a:gd name="T75" fmla="*/ 48 h 64"/>
                  <a:gd name="T76" fmla="*/ 56 w 64"/>
                  <a:gd name="T77" fmla="*/ 48 h 64"/>
                  <a:gd name="T78" fmla="*/ 56 w 64"/>
                  <a:gd name="T79" fmla="*/ 40 h 64"/>
                  <a:gd name="T80" fmla="*/ 58 w 64"/>
                  <a:gd name="T81" fmla="*/ 30 h 64"/>
                  <a:gd name="T82" fmla="*/ 62 w 64"/>
                  <a:gd name="T83" fmla="*/ 20 h 64"/>
                  <a:gd name="T84" fmla="*/ 62 w 64"/>
                  <a:gd name="T85" fmla="*/ 20 h 64"/>
                  <a:gd name="T86" fmla="*/ 62 w 64"/>
                  <a:gd name="T87" fmla="*/ 20 h 64"/>
                  <a:gd name="T88" fmla="*/ 64 w 64"/>
                  <a:gd name="T89" fmla="*/ 8 h 64"/>
                  <a:gd name="T90" fmla="*/ 64 w 64"/>
                  <a:gd name="T91" fmla="*/ 8 h 64"/>
                  <a:gd name="T92" fmla="*/ 64 w 64"/>
                  <a:gd name="T93" fmla="*/ 8 h 64"/>
                  <a:gd name="T94" fmla="*/ 64 w 64"/>
                  <a:gd name="T95" fmla="*/ 4 h 64"/>
                  <a:gd name="T96" fmla="*/ 64 w 64"/>
                  <a:gd name="T97" fmla="*/ 4 h 64"/>
                  <a:gd name="T98" fmla="*/ 62 w 64"/>
                  <a:gd name="T99" fmla="*/ 0 h 64"/>
                  <a:gd name="T100" fmla="*/ 62 w 64"/>
                  <a:gd name="T101" fmla="*/ 0 h 64"/>
                  <a:gd name="T102" fmla="*/ 60 w 64"/>
                  <a:gd name="T103" fmla="*/ 0 h 64"/>
                  <a:gd name="T104" fmla="*/ 60 w 64"/>
                  <a:gd name="T10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 h="64">
                    <a:moveTo>
                      <a:pt x="60" y="0"/>
                    </a:moveTo>
                    <a:lnTo>
                      <a:pt x="60" y="0"/>
                    </a:lnTo>
                    <a:lnTo>
                      <a:pt x="58" y="0"/>
                    </a:lnTo>
                    <a:lnTo>
                      <a:pt x="54" y="0"/>
                    </a:lnTo>
                    <a:lnTo>
                      <a:pt x="48" y="0"/>
                    </a:lnTo>
                    <a:lnTo>
                      <a:pt x="38" y="0"/>
                    </a:lnTo>
                    <a:lnTo>
                      <a:pt x="38" y="0"/>
                    </a:lnTo>
                    <a:lnTo>
                      <a:pt x="36" y="2"/>
                    </a:lnTo>
                    <a:lnTo>
                      <a:pt x="32" y="4"/>
                    </a:lnTo>
                    <a:lnTo>
                      <a:pt x="32" y="4"/>
                    </a:lnTo>
                    <a:lnTo>
                      <a:pt x="30" y="6"/>
                    </a:lnTo>
                    <a:lnTo>
                      <a:pt x="24" y="12"/>
                    </a:lnTo>
                    <a:lnTo>
                      <a:pt x="14" y="14"/>
                    </a:lnTo>
                    <a:lnTo>
                      <a:pt x="14" y="14"/>
                    </a:lnTo>
                    <a:lnTo>
                      <a:pt x="10" y="18"/>
                    </a:lnTo>
                    <a:lnTo>
                      <a:pt x="10" y="22"/>
                    </a:lnTo>
                    <a:lnTo>
                      <a:pt x="2" y="26"/>
                    </a:lnTo>
                    <a:lnTo>
                      <a:pt x="2" y="26"/>
                    </a:lnTo>
                    <a:lnTo>
                      <a:pt x="0" y="30"/>
                    </a:lnTo>
                    <a:lnTo>
                      <a:pt x="0" y="30"/>
                    </a:lnTo>
                    <a:lnTo>
                      <a:pt x="0" y="32"/>
                    </a:lnTo>
                    <a:lnTo>
                      <a:pt x="6" y="40"/>
                    </a:lnTo>
                    <a:lnTo>
                      <a:pt x="6" y="40"/>
                    </a:lnTo>
                    <a:lnTo>
                      <a:pt x="6" y="42"/>
                    </a:lnTo>
                    <a:lnTo>
                      <a:pt x="14" y="48"/>
                    </a:lnTo>
                    <a:lnTo>
                      <a:pt x="24" y="58"/>
                    </a:lnTo>
                    <a:lnTo>
                      <a:pt x="24" y="58"/>
                    </a:lnTo>
                    <a:lnTo>
                      <a:pt x="26" y="58"/>
                    </a:lnTo>
                    <a:lnTo>
                      <a:pt x="42" y="60"/>
                    </a:lnTo>
                    <a:lnTo>
                      <a:pt x="50" y="62"/>
                    </a:lnTo>
                    <a:lnTo>
                      <a:pt x="50" y="62"/>
                    </a:lnTo>
                    <a:lnTo>
                      <a:pt x="50" y="64"/>
                    </a:lnTo>
                    <a:lnTo>
                      <a:pt x="50" y="64"/>
                    </a:lnTo>
                    <a:lnTo>
                      <a:pt x="52" y="62"/>
                    </a:lnTo>
                    <a:lnTo>
                      <a:pt x="52" y="62"/>
                    </a:lnTo>
                    <a:lnTo>
                      <a:pt x="54" y="60"/>
                    </a:lnTo>
                    <a:lnTo>
                      <a:pt x="56" y="48"/>
                    </a:lnTo>
                    <a:lnTo>
                      <a:pt x="56" y="48"/>
                    </a:lnTo>
                    <a:lnTo>
                      <a:pt x="56" y="48"/>
                    </a:lnTo>
                    <a:lnTo>
                      <a:pt x="56" y="40"/>
                    </a:lnTo>
                    <a:lnTo>
                      <a:pt x="58" y="30"/>
                    </a:lnTo>
                    <a:lnTo>
                      <a:pt x="62" y="20"/>
                    </a:lnTo>
                    <a:lnTo>
                      <a:pt x="62" y="20"/>
                    </a:lnTo>
                    <a:lnTo>
                      <a:pt x="62" y="20"/>
                    </a:lnTo>
                    <a:lnTo>
                      <a:pt x="64" y="8"/>
                    </a:lnTo>
                    <a:lnTo>
                      <a:pt x="64" y="8"/>
                    </a:lnTo>
                    <a:lnTo>
                      <a:pt x="64" y="8"/>
                    </a:lnTo>
                    <a:lnTo>
                      <a:pt x="64" y="4"/>
                    </a:lnTo>
                    <a:lnTo>
                      <a:pt x="64" y="4"/>
                    </a:lnTo>
                    <a:lnTo>
                      <a:pt x="62" y="0"/>
                    </a:lnTo>
                    <a:lnTo>
                      <a:pt x="62" y="0"/>
                    </a:lnTo>
                    <a:lnTo>
                      <a:pt x="60" y="0"/>
                    </a:lnTo>
                    <a:lnTo>
                      <a:pt x="6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4" name="Freeform 226">
                <a:extLst>
                  <a:ext uri="{FF2B5EF4-FFF2-40B4-BE49-F238E27FC236}">
                    <a16:creationId xmlns:a16="http://schemas.microsoft.com/office/drawing/2014/main" id="{11EC7B19-D363-25FA-A3BA-DDB8CFB0E7F1}"/>
                  </a:ext>
                </a:extLst>
              </p:cNvPr>
              <p:cNvSpPr>
                <a:spLocks/>
              </p:cNvSpPr>
              <p:nvPr/>
            </p:nvSpPr>
            <p:spPr bwMode="auto">
              <a:xfrm>
                <a:off x="3264654" y="4366159"/>
                <a:ext cx="198649" cy="80305"/>
              </a:xfrm>
              <a:custGeom>
                <a:avLst/>
                <a:gdLst>
                  <a:gd name="T0" fmla="*/ 40 w 94"/>
                  <a:gd name="T1" fmla="*/ 38 h 38"/>
                  <a:gd name="T2" fmla="*/ 28 w 94"/>
                  <a:gd name="T3" fmla="*/ 26 h 38"/>
                  <a:gd name="T4" fmla="*/ 18 w 94"/>
                  <a:gd name="T5" fmla="*/ 22 h 38"/>
                  <a:gd name="T6" fmla="*/ 10 w 94"/>
                  <a:gd name="T7" fmla="*/ 22 h 38"/>
                  <a:gd name="T8" fmla="*/ 8 w 94"/>
                  <a:gd name="T9" fmla="*/ 22 h 38"/>
                  <a:gd name="T10" fmla="*/ 8 w 94"/>
                  <a:gd name="T11" fmla="*/ 22 h 38"/>
                  <a:gd name="T12" fmla="*/ 2 w 94"/>
                  <a:gd name="T13" fmla="*/ 20 h 38"/>
                  <a:gd name="T14" fmla="*/ 0 w 94"/>
                  <a:gd name="T15" fmla="*/ 18 h 38"/>
                  <a:gd name="T16" fmla="*/ 4 w 94"/>
                  <a:gd name="T17" fmla="*/ 14 h 38"/>
                  <a:gd name="T18" fmla="*/ 6 w 94"/>
                  <a:gd name="T19" fmla="*/ 8 h 38"/>
                  <a:gd name="T20" fmla="*/ 10 w 94"/>
                  <a:gd name="T21" fmla="*/ 2 h 38"/>
                  <a:gd name="T22" fmla="*/ 12 w 94"/>
                  <a:gd name="T23" fmla="*/ 2 h 38"/>
                  <a:gd name="T24" fmla="*/ 12 w 94"/>
                  <a:gd name="T25" fmla="*/ 2 h 38"/>
                  <a:gd name="T26" fmla="*/ 18 w 94"/>
                  <a:gd name="T27" fmla="*/ 4 h 38"/>
                  <a:gd name="T28" fmla="*/ 22 w 94"/>
                  <a:gd name="T29" fmla="*/ 8 h 38"/>
                  <a:gd name="T30" fmla="*/ 36 w 94"/>
                  <a:gd name="T31" fmla="*/ 10 h 38"/>
                  <a:gd name="T32" fmla="*/ 46 w 94"/>
                  <a:gd name="T33" fmla="*/ 6 h 38"/>
                  <a:gd name="T34" fmla="*/ 64 w 94"/>
                  <a:gd name="T35" fmla="*/ 0 h 38"/>
                  <a:gd name="T36" fmla="*/ 80 w 94"/>
                  <a:gd name="T37" fmla="*/ 6 h 38"/>
                  <a:gd name="T38" fmla="*/ 90 w 94"/>
                  <a:gd name="T39" fmla="*/ 16 h 38"/>
                  <a:gd name="T40" fmla="*/ 92 w 94"/>
                  <a:gd name="T41" fmla="*/ 18 h 38"/>
                  <a:gd name="T42" fmla="*/ 92 w 94"/>
                  <a:gd name="T43" fmla="*/ 26 h 38"/>
                  <a:gd name="T44" fmla="*/ 90 w 94"/>
                  <a:gd name="T45" fmla="*/ 26 h 38"/>
                  <a:gd name="T46" fmla="*/ 80 w 94"/>
                  <a:gd name="T47" fmla="*/ 34 h 38"/>
                  <a:gd name="T48" fmla="*/ 78 w 94"/>
                  <a:gd name="T49" fmla="*/ 34 h 38"/>
                  <a:gd name="T50" fmla="*/ 74 w 94"/>
                  <a:gd name="T51" fmla="*/ 32 h 38"/>
                  <a:gd name="T52" fmla="*/ 72 w 94"/>
                  <a:gd name="T53" fmla="*/ 32 h 38"/>
                  <a:gd name="T54" fmla="*/ 70 w 94"/>
                  <a:gd name="T55" fmla="*/ 28 h 38"/>
                  <a:gd name="T56" fmla="*/ 70 w 94"/>
                  <a:gd name="T57" fmla="*/ 16 h 38"/>
                  <a:gd name="T58" fmla="*/ 64 w 94"/>
                  <a:gd name="T59" fmla="*/ 12 h 38"/>
                  <a:gd name="T60" fmla="*/ 58 w 94"/>
                  <a:gd name="T61" fmla="*/ 14 h 38"/>
                  <a:gd name="T62" fmla="*/ 56 w 94"/>
                  <a:gd name="T63" fmla="*/ 18 h 38"/>
                  <a:gd name="T64" fmla="*/ 48 w 94"/>
                  <a:gd name="T65" fmla="*/ 20 h 38"/>
                  <a:gd name="T66" fmla="*/ 50 w 94"/>
                  <a:gd name="T67" fmla="*/ 28 h 38"/>
                  <a:gd name="T68" fmla="*/ 50 w 94"/>
                  <a:gd name="T69" fmla="*/ 28 h 38"/>
                  <a:gd name="T70" fmla="*/ 50 w 94"/>
                  <a:gd name="T71" fmla="*/ 34 h 38"/>
                  <a:gd name="T72" fmla="*/ 40 w 94"/>
                  <a:gd name="T73" fmla="*/ 38 h 38"/>
                  <a:gd name="T74" fmla="*/ 40 w 94"/>
                  <a:gd name="T7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38">
                    <a:moveTo>
                      <a:pt x="40" y="38"/>
                    </a:moveTo>
                    <a:lnTo>
                      <a:pt x="40" y="38"/>
                    </a:lnTo>
                    <a:lnTo>
                      <a:pt x="38" y="38"/>
                    </a:lnTo>
                    <a:lnTo>
                      <a:pt x="28" y="26"/>
                    </a:lnTo>
                    <a:lnTo>
                      <a:pt x="24" y="24"/>
                    </a:lnTo>
                    <a:lnTo>
                      <a:pt x="18" y="22"/>
                    </a:lnTo>
                    <a:lnTo>
                      <a:pt x="14" y="20"/>
                    </a:lnTo>
                    <a:lnTo>
                      <a:pt x="10" y="22"/>
                    </a:lnTo>
                    <a:lnTo>
                      <a:pt x="10" y="22"/>
                    </a:lnTo>
                    <a:lnTo>
                      <a:pt x="8" y="22"/>
                    </a:lnTo>
                    <a:lnTo>
                      <a:pt x="8" y="22"/>
                    </a:lnTo>
                    <a:lnTo>
                      <a:pt x="8" y="22"/>
                    </a:lnTo>
                    <a:lnTo>
                      <a:pt x="2" y="20"/>
                    </a:lnTo>
                    <a:lnTo>
                      <a:pt x="2" y="20"/>
                    </a:lnTo>
                    <a:lnTo>
                      <a:pt x="0" y="18"/>
                    </a:lnTo>
                    <a:lnTo>
                      <a:pt x="0" y="18"/>
                    </a:lnTo>
                    <a:lnTo>
                      <a:pt x="0" y="16"/>
                    </a:lnTo>
                    <a:lnTo>
                      <a:pt x="4" y="14"/>
                    </a:lnTo>
                    <a:lnTo>
                      <a:pt x="6" y="8"/>
                    </a:lnTo>
                    <a:lnTo>
                      <a:pt x="6" y="8"/>
                    </a:lnTo>
                    <a:lnTo>
                      <a:pt x="6" y="8"/>
                    </a:lnTo>
                    <a:lnTo>
                      <a:pt x="10" y="2"/>
                    </a:lnTo>
                    <a:lnTo>
                      <a:pt x="10" y="2"/>
                    </a:lnTo>
                    <a:lnTo>
                      <a:pt x="12" y="2"/>
                    </a:lnTo>
                    <a:lnTo>
                      <a:pt x="12" y="2"/>
                    </a:lnTo>
                    <a:lnTo>
                      <a:pt x="12" y="2"/>
                    </a:lnTo>
                    <a:lnTo>
                      <a:pt x="18" y="4"/>
                    </a:lnTo>
                    <a:lnTo>
                      <a:pt x="18" y="4"/>
                    </a:lnTo>
                    <a:lnTo>
                      <a:pt x="18" y="4"/>
                    </a:lnTo>
                    <a:lnTo>
                      <a:pt x="22" y="8"/>
                    </a:lnTo>
                    <a:lnTo>
                      <a:pt x="28" y="10"/>
                    </a:lnTo>
                    <a:lnTo>
                      <a:pt x="36" y="10"/>
                    </a:lnTo>
                    <a:lnTo>
                      <a:pt x="40" y="8"/>
                    </a:lnTo>
                    <a:lnTo>
                      <a:pt x="46" y="6"/>
                    </a:lnTo>
                    <a:lnTo>
                      <a:pt x="56" y="2"/>
                    </a:lnTo>
                    <a:lnTo>
                      <a:pt x="64" y="0"/>
                    </a:lnTo>
                    <a:lnTo>
                      <a:pt x="74" y="2"/>
                    </a:lnTo>
                    <a:lnTo>
                      <a:pt x="80" y="6"/>
                    </a:lnTo>
                    <a:lnTo>
                      <a:pt x="86" y="10"/>
                    </a:lnTo>
                    <a:lnTo>
                      <a:pt x="90" y="16"/>
                    </a:lnTo>
                    <a:lnTo>
                      <a:pt x="92" y="18"/>
                    </a:lnTo>
                    <a:lnTo>
                      <a:pt x="92" y="18"/>
                    </a:lnTo>
                    <a:lnTo>
                      <a:pt x="94" y="20"/>
                    </a:lnTo>
                    <a:lnTo>
                      <a:pt x="92" y="26"/>
                    </a:lnTo>
                    <a:lnTo>
                      <a:pt x="92" y="26"/>
                    </a:lnTo>
                    <a:lnTo>
                      <a:pt x="90" y="26"/>
                    </a:lnTo>
                    <a:lnTo>
                      <a:pt x="80" y="34"/>
                    </a:lnTo>
                    <a:lnTo>
                      <a:pt x="80" y="34"/>
                    </a:lnTo>
                    <a:lnTo>
                      <a:pt x="78" y="34"/>
                    </a:lnTo>
                    <a:lnTo>
                      <a:pt x="78" y="34"/>
                    </a:lnTo>
                    <a:lnTo>
                      <a:pt x="78" y="34"/>
                    </a:lnTo>
                    <a:lnTo>
                      <a:pt x="74" y="32"/>
                    </a:lnTo>
                    <a:lnTo>
                      <a:pt x="74" y="32"/>
                    </a:lnTo>
                    <a:lnTo>
                      <a:pt x="72" y="32"/>
                    </a:lnTo>
                    <a:lnTo>
                      <a:pt x="70" y="28"/>
                    </a:lnTo>
                    <a:lnTo>
                      <a:pt x="70" y="28"/>
                    </a:lnTo>
                    <a:lnTo>
                      <a:pt x="70" y="26"/>
                    </a:lnTo>
                    <a:lnTo>
                      <a:pt x="70" y="16"/>
                    </a:lnTo>
                    <a:lnTo>
                      <a:pt x="68" y="14"/>
                    </a:lnTo>
                    <a:lnTo>
                      <a:pt x="64" y="12"/>
                    </a:lnTo>
                    <a:lnTo>
                      <a:pt x="60" y="12"/>
                    </a:lnTo>
                    <a:lnTo>
                      <a:pt x="58" y="14"/>
                    </a:lnTo>
                    <a:lnTo>
                      <a:pt x="56" y="18"/>
                    </a:lnTo>
                    <a:lnTo>
                      <a:pt x="56" y="18"/>
                    </a:lnTo>
                    <a:lnTo>
                      <a:pt x="54" y="18"/>
                    </a:lnTo>
                    <a:lnTo>
                      <a:pt x="48" y="20"/>
                    </a:lnTo>
                    <a:lnTo>
                      <a:pt x="46" y="22"/>
                    </a:lnTo>
                    <a:lnTo>
                      <a:pt x="50" y="28"/>
                    </a:lnTo>
                    <a:lnTo>
                      <a:pt x="50" y="28"/>
                    </a:lnTo>
                    <a:lnTo>
                      <a:pt x="50" y="28"/>
                    </a:lnTo>
                    <a:lnTo>
                      <a:pt x="50" y="34"/>
                    </a:lnTo>
                    <a:lnTo>
                      <a:pt x="50" y="34"/>
                    </a:lnTo>
                    <a:lnTo>
                      <a:pt x="48" y="36"/>
                    </a:lnTo>
                    <a:lnTo>
                      <a:pt x="40" y="38"/>
                    </a:lnTo>
                    <a:lnTo>
                      <a:pt x="40" y="38"/>
                    </a:lnTo>
                    <a:lnTo>
                      <a:pt x="40" y="38"/>
                    </a:lnTo>
                    <a:lnTo>
                      <a:pt x="40"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5" name="Freeform 227">
                <a:extLst>
                  <a:ext uri="{FF2B5EF4-FFF2-40B4-BE49-F238E27FC236}">
                    <a16:creationId xmlns:a16="http://schemas.microsoft.com/office/drawing/2014/main" id="{666119D1-0BCA-06C0-C92F-ED808051F4D0}"/>
                  </a:ext>
                </a:extLst>
              </p:cNvPr>
              <p:cNvSpPr>
                <a:spLocks noEditPoints="1"/>
              </p:cNvSpPr>
              <p:nvPr/>
            </p:nvSpPr>
            <p:spPr bwMode="auto">
              <a:xfrm>
                <a:off x="3260427" y="4361932"/>
                <a:ext cx="207102" cy="88758"/>
              </a:xfrm>
              <a:custGeom>
                <a:avLst/>
                <a:gdLst>
                  <a:gd name="T0" fmla="*/ 80 w 98"/>
                  <a:gd name="T1" fmla="*/ 10 h 42"/>
                  <a:gd name="T2" fmla="*/ 94 w 98"/>
                  <a:gd name="T3" fmla="*/ 22 h 42"/>
                  <a:gd name="T4" fmla="*/ 80 w 98"/>
                  <a:gd name="T5" fmla="*/ 34 h 42"/>
                  <a:gd name="T6" fmla="*/ 74 w 98"/>
                  <a:gd name="T7" fmla="*/ 24 h 42"/>
                  <a:gd name="T8" fmla="*/ 66 w 98"/>
                  <a:gd name="T9" fmla="*/ 12 h 42"/>
                  <a:gd name="T10" fmla="*/ 56 w 98"/>
                  <a:gd name="T11" fmla="*/ 18 h 42"/>
                  <a:gd name="T12" fmla="*/ 48 w 98"/>
                  <a:gd name="T13" fmla="*/ 28 h 42"/>
                  <a:gd name="T14" fmla="*/ 42 w 98"/>
                  <a:gd name="T15" fmla="*/ 38 h 42"/>
                  <a:gd name="T16" fmla="*/ 26 w 98"/>
                  <a:gd name="T17" fmla="*/ 24 h 42"/>
                  <a:gd name="T18" fmla="*/ 10 w 98"/>
                  <a:gd name="T19" fmla="*/ 22 h 42"/>
                  <a:gd name="T20" fmla="*/ 8 w 98"/>
                  <a:gd name="T21" fmla="*/ 12 h 42"/>
                  <a:gd name="T22" fmla="*/ 24 w 98"/>
                  <a:gd name="T23" fmla="*/ 12 h 42"/>
                  <a:gd name="T24" fmla="*/ 42 w 98"/>
                  <a:gd name="T25" fmla="*/ 12 h 42"/>
                  <a:gd name="T26" fmla="*/ 66 w 98"/>
                  <a:gd name="T27" fmla="*/ 4 h 42"/>
                  <a:gd name="T28" fmla="*/ 66 w 98"/>
                  <a:gd name="T29" fmla="*/ 0 h 42"/>
                  <a:gd name="T30" fmla="*/ 56 w 98"/>
                  <a:gd name="T31" fmla="*/ 2 h 42"/>
                  <a:gd name="T32" fmla="*/ 36 w 98"/>
                  <a:gd name="T33" fmla="*/ 10 h 42"/>
                  <a:gd name="T34" fmla="*/ 22 w 98"/>
                  <a:gd name="T35" fmla="*/ 4 h 42"/>
                  <a:gd name="T36" fmla="*/ 16 w 98"/>
                  <a:gd name="T37" fmla="*/ 2 h 42"/>
                  <a:gd name="T38" fmla="*/ 14 w 98"/>
                  <a:gd name="T39" fmla="*/ 2 h 42"/>
                  <a:gd name="T40" fmla="*/ 6 w 98"/>
                  <a:gd name="T41" fmla="*/ 8 h 42"/>
                  <a:gd name="T42" fmla="*/ 0 w 98"/>
                  <a:gd name="T43" fmla="*/ 18 h 42"/>
                  <a:gd name="T44" fmla="*/ 0 w 98"/>
                  <a:gd name="T45" fmla="*/ 22 h 42"/>
                  <a:gd name="T46" fmla="*/ 10 w 98"/>
                  <a:gd name="T47" fmla="*/ 26 h 42"/>
                  <a:gd name="T48" fmla="*/ 12 w 98"/>
                  <a:gd name="T49" fmla="*/ 26 h 42"/>
                  <a:gd name="T50" fmla="*/ 18 w 98"/>
                  <a:gd name="T51" fmla="*/ 26 h 42"/>
                  <a:gd name="T52" fmla="*/ 30 w 98"/>
                  <a:gd name="T53" fmla="*/ 30 h 42"/>
                  <a:gd name="T54" fmla="*/ 40 w 98"/>
                  <a:gd name="T55" fmla="*/ 40 h 42"/>
                  <a:gd name="T56" fmla="*/ 44 w 98"/>
                  <a:gd name="T57" fmla="*/ 42 h 42"/>
                  <a:gd name="T58" fmla="*/ 52 w 98"/>
                  <a:gd name="T59" fmla="*/ 38 h 42"/>
                  <a:gd name="T60" fmla="*/ 54 w 98"/>
                  <a:gd name="T61" fmla="*/ 30 h 42"/>
                  <a:gd name="T62" fmla="*/ 50 w 98"/>
                  <a:gd name="T63" fmla="*/ 24 h 42"/>
                  <a:gd name="T64" fmla="*/ 58 w 98"/>
                  <a:gd name="T65" fmla="*/ 22 h 42"/>
                  <a:gd name="T66" fmla="*/ 62 w 98"/>
                  <a:gd name="T67" fmla="*/ 16 h 42"/>
                  <a:gd name="T68" fmla="*/ 70 w 98"/>
                  <a:gd name="T69" fmla="*/ 20 h 42"/>
                  <a:gd name="T70" fmla="*/ 70 w 98"/>
                  <a:gd name="T71" fmla="*/ 28 h 42"/>
                  <a:gd name="T72" fmla="*/ 72 w 98"/>
                  <a:gd name="T73" fmla="*/ 34 h 42"/>
                  <a:gd name="T74" fmla="*/ 80 w 98"/>
                  <a:gd name="T75" fmla="*/ 38 h 42"/>
                  <a:gd name="T76" fmla="*/ 84 w 98"/>
                  <a:gd name="T77" fmla="*/ 38 h 42"/>
                  <a:gd name="T78" fmla="*/ 94 w 98"/>
                  <a:gd name="T79" fmla="*/ 30 h 42"/>
                  <a:gd name="T80" fmla="*/ 98 w 98"/>
                  <a:gd name="T81" fmla="*/ 22 h 42"/>
                  <a:gd name="T82" fmla="*/ 90 w 98"/>
                  <a:gd name="T83" fmla="*/ 10 h 42"/>
                  <a:gd name="T84" fmla="*/ 84 w 98"/>
                  <a:gd name="T85" fmla="*/ 6 h 42"/>
                  <a:gd name="T86" fmla="*/ 76 w 98"/>
                  <a:gd name="T87" fmla="*/ 2 h 42"/>
                  <a:gd name="T88" fmla="*/ 66 w 98"/>
                  <a:gd name="T8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42">
                    <a:moveTo>
                      <a:pt x="66" y="4"/>
                    </a:moveTo>
                    <a:lnTo>
                      <a:pt x="76" y="6"/>
                    </a:lnTo>
                    <a:lnTo>
                      <a:pt x="80" y="10"/>
                    </a:lnTo>
                    <a:lnTo>
                      <a:pt x="86" y="12"/>
                    </a:lnTo>
                    <a:lnTo>
                      <a:pt x="90" y="18"/>
                    </a:lnTo>
                    <a:lnTo>
                      <a:pt x="94" y="22"/>
                    </a:lnTo>
                    <a:lnTo>
                      <a:pt x="92" y="28"/>
                    </a:lnTo>
                    <a:lnTo>
                      <a:pt x="86" y="30"/>
                    </a:lnTo>
                    <a:lnTo>
                      <a:pt x="80" y="34"/>
                    </a:lnTo>
                    <a:lnTo>
                      <a:pt x="76" y="32"/>
                    </a:lnTo>
                    <a:lnTo>
                      <a:pt x="74" y="28"/>
                    </a:lnTo>
                    <a:lnTo>
                      <a:pt x="74" y="24"/>
                    </a:lnTo>
                    <a:lnTo>
                      <a:pt x="74" y="18"/>
                    </a:lnTo>
                    <a:lnTo>
                      <a:pt x="72" y="14"/>
                    </a:lnTo>
                    <a:lnTo>
                      <a:pt x="66" y="12"/>
                    </a:lnTo>
                    <a:lnTo>
                      <a:pt x="62" y="12"/>
                    </a:lnTo>
                    <a:lnTo>
                      <a:pt x="58" y="14"/>
                    </a:lnTo>
                    <a:lnTo>
                      <a:pt x="56" y="18"/>
                    </a:lnTo>
                    <a:lnTo>
                      <a:pt x="50" y="20"/>
                    </a:lnTo>
                    <a:lnTo>
                      <a:pt x="46" y="24"/>
                    </a:lnTo>
                    <a:lnTo>
                      <a:pt x="48" y="28"/>
                    </a:lnTo>
                    <a:lnTo>
                      <a:pt x="50" y="30"/>
                    </a:lnTo>
                    <a:lnTo>
                      <a:pt x="50" y="36"/>
                    </a:lnTo>
                    <a:lnTo>
                      <a:pt x="42" y="38"/>
                    </a:lnTo>
                    <a:lnTo>
                      <a:pt x="38" y="32"/>
                    </a:lnTo>
                    <a:lnTo>
                      <a:pt x="32" y="28"/>
                    </a:lnTo>
                    <a:lnTo>
                      <a:pt x="26" y="24"/>
                    </a:lnTo>
                    <a:lnTo>
                      <a:pt x="20" y="22"/>
                    </a:lnTo>
                    <a:lnTo>
                      <a:pt x="16" y="20"/>
                    </a:lnTo>
                    <a:lnTo>
                      <a:pt x="10" y="22"/>
                    </a:lnTo>
                    <a:lnTo>
                      <a:pt x="4" y="20"/>
                    </a:lnTo>
                    <a:lnTo>
                      <a:pt x="8" y="16"/>
                    </a:lnTo>
                    <a:lnTo>
                      <a:pt x="8" y="12"/>
                    </a:lnTo>
                    <a:lnTo>
                      <a:pt x="14" y="6"/>
                    </a:lnTo>
                    <a:lnTo>
                      <a:pt x="20" y="8"/>
                    </a:lnTo>
                    <a:lnTo>
                      <a:pt x="24" y="12"/>
                    </a:lnTo>
                    <a:lnTo>
                      <a:pt x="30" y="14"/>
                    </a:lnTo>
                    <a:lnTo>
                      <a:pt x="38" y="14"/>
                    </a:lnTo>
                    <a:lnTo>
                      <a:pt x="42" y="12"/>
                    </a:lnTo>
                    <a:lnTo>
                      <a:pt x="50" y="10"/>
                    </a:lnTo>
                    <a:lnTo>
                      <a:pt x="58" y="6"/>
                    </a:lnTo>
                    <a:lnTo>
                      <a:pt x="66" y="4"/>
                    </a:lnTo>
                    <a:close/>
                    <a:moveTo>
                      <a:pt x="66" y="0"/>
                    </a:moveTo>
                    <a:lnTo>
                      <a:pt x="66" y="0"/>
                    </a:lnTo>
                    <a:lnTo>
                      <a:pt x="66" y="0"/>
                    </a:lnTo>
                    <a:lnTo>
                      <a:pt x="58" y="2"/>
                    </a:lnTo>
                    <a:lnTo>
                      <a:pt x="58" y="2"/>
                    </a:lnTo>
                    <a:lnTo>
                      <a:pt x="56" y="2"/>
                    </a:lnTo>
                    <a:lnTo>
                      <a:pt x="48" y="6"/>
                    </a:lnTo>
                    <a:lnTo>
                      <a:pt x="40" y="10"/>
                    </a:lnTo>
                    <a:lnTo>
                      <a:pt x="36" y="10"/>
                    </a:lnTo>
                    <a:lnTo>
                      <a:pt x="30" y="10"/>
                    </a:lnTo>
                    <a:lnTo>
                      <a:pt x="26" y="8"/>
                    </a:lnTo>
                    <a:lnTo>
                      <a:pt x="22" y="4"/>
                    </a:lnTo>
                    <a:lnTo>
                      <a:pt x="22" y="4"/>
                    </a:lnTo>
                    <a:lnTo>
                      <a:pt x="20" y="4"/>
                    </a:lnTo>
                    <a:lnTo>
                      <a:pt x="16" y="2"/>
                    </a:lnTo>
                    <a:lnTo>
                      <a:pt x="16" y="2"/>
                    </a:lnTo>
                    <a:lnTo>
                      <a:pt x="14" y="2"/>
                    </a:lnTo>
                    <a:lnTo>
                      <a:pt x="14" y="2"/>
                    </a:lnTo>
                    <a:lnTo>
                      <a:pt x="12" y="2"/>
                    </a:lnTo>
                    <a:lnTo>
                      <a:pt x="6" y="8"/>
                    </a:lnTo>
                    <a:lnTo>
                      <a:pt x="6" y="8"/>
                    </a:lnTo>
                    <a:lnTo>
                      <a:pt x="6" y="10"/>
                    </a:lnTo>
                    <a:lnTo>
                      <a:pt x="4" y="14"/>
                    </a:lnTo>
                    <a:lnTo>
                      <a:pt x="0" y="18"/>
                    </a:lnTo>
                    <a:lnTo>
                      <a:pt x="0" y="18"/>
                    </a:lnTo>
                    <a:lnTo>
                      <a:pt x="0" y="22"/>
                    </a:lnTo>
                    <a:lnTo>
                      <a:pt x="0" y="22"/>
                    </a:lnTo>
                    <a:lnTo>
                      <a:pt x="2" y="24"/>
                    </a:lnTo>
                    <a:lnTo>
                      <a:pt x="10" y="26"/>
                    </a:lnTo>
                    <a:lnTo>
                      <a:pt x="10" y="26"/>
                    </a:lnTo>
                    <a:lnTo>
                      <a:pt x="10" y="26"/>
                    </a:lnTo>
                    <a:lnTo>
                      <a:pt x="10" y="26"/>
                    </a:lnTo>
                    <a:lnTo>
                      <a:pt x="12" y="26"/>
                    </a:lnTo>
                    <a:lnTo>
                      <a:pt x="16" y="24"/>
                    </a:lnTo>
                    <a:lnTo>
                      <a:pt x="18" y="26"/>
                    </a:lnTo>
                    <a:lnTo>
                      <a:pt x="18" y="26"/>
                    </a:lnTo>
                    <a:lnTo>
                      <a:pt x="18" y="26"/>
                    </a:lnTo>
                    <a:lnTo>
                      <a:pt x="24" y="28"/>
                    </a:lnTo>
                    <a:lnTo>
                      <a:pt x="30" y="30"/>
                    </a:lnTo>
                    <a:lnTo>
                      <a:pt x="34" y="36"/>
                    </a:lnTo>
                    <a:lnTo>
                      <a:pt x="40" y="40"/>
                    </a:lnTo>
                    <a:lnTo>
                      <a:pt x="40" y="40"/>
                    </a:lnTo>
                    <a:lnTo>
                      <a:pt x="42" y="42"/>
                    </a:lnTo>
                    <a:lnTo>
                      <a:pt x="42" y="42"/>
                    </a:lnTo>
                    <a:lnTo>
                      <a:pt x="44" y="42"/>
                    </a:lnTo>
                    <a:lnTo>
                      <a:pt x="50" y="40"/>
                    </a:lnTo>
                    <a:lnTo>
                      <a:pt x="50" y="40"/>
                    </a:lnTo>
                    <a:lnTo>
                      <a:pt x="52" y="38"/>
                    </a:lnTo>
                    <a:lnTo>
                      <a:pt x="54" y="36"/>
                    </a:lnTo>
                    <a:lnTo>
                      <a:pt x="54" y="30"/>
                    </a:lnTo>
                    <a:lnTo>
                      <a:pt x="54" y="30"/>
                    </a:lnTo>
                    <a:lnTo>
                      <a:pt x="52" y="28"/>
                    </a:lnTo>
                    <a:lnTo>
                      <a:pt x="52" y="26"/>
                    </a:lnTo>
                    <a:lnTo>
                      <a:pt x="50" y="24"/>
                    </a:lnTo>
                    <a:lnTo>
                      <a:pt x="52" y="24"/>
                    </a:lnTo>
                    <a:lnTo>
                      <a:pt x="58" y="22"/>
                    </a:lnTo>
                    <a:lnTo>
                      <a:pt x="58" y="22"/>
                    </a:lnTo>
                    <a:lnTo>
                      <a:pt x="60" y="20"/>
                    </a:lnTo>
                    <a:lnTo>
                      <a:pt x="62" y="18"/>
                    </a:lnTo>
                    <a:lnTo>
                      <a:pt x="62" y="16"/>
                    </a:lnTo>
                    <a:lnTo>
                      <a:pt x="66" y="16"/>
                    </a:lnTo>
                    <a:lnTo>
                      <a:pt x="70" y="18"/>
                    </a:lnTo>
                    <a:lnTo>
                      <a:pt x="70" y="20"/>
                    </a:lnTo>
                    <a:lnTo>
                      <a:pt x="70" y="24"/>
                    </a:lnTo>
                    <a:lnTo>
                      <a:pt x="70" y="28"/>
                    </a:lnTo>
                    <a:lnTo>
                      <a:pt x="70" y="28"/>
                    </a:lnTo>
                    <a:lnTo>
                      <a:pt x="70" y="30"/>
                    </a:lnTo>
                    <a:lnTo>
                      <a:pt x="72" y="34"/>
                    </a:lnTo>
                    <a:lnTo>
                      <a:pt x="72" y="34"/>
                    </a:lnTo>
                    <a:lnTo>
                      <a:pt x="74" y="36"/>
                    </a:lnTo>
                    <a:lnTo>
                      <a:pt x="80" y="38"/>
                    </a:lnTo>
                    <a:lnTo>
                      <a:pt x="80" y="38"/>
                    </a:lnTo>
                    <a:lnTo>
                      <a:pt x="80" y="38"/>
                    </a:lnTo>
                    <a:lnTo>
                      <a:pt x="80" y="38"/>
                    </a:lnTo>
                    <a:lnTo>
                      <a:pt x="84" y="38"/>
                    </a:lnTo>
                    <a:lnTo>
                      <a:pt x="88" y="34"/>
                    </a:lnTo>
                    <a:lnTo>
                      <a:pt x="94" y="30"/>
                    </a:lnTo>
                    <a:lnTo>
                      <a:pt x="94" y="30"/>
                    </a:lnTo>
                    <a:lnTo>
                      <a:pt x="96" y="28"/>
                    </a:lnTo>
                    <a:lnTo>
                      <a:pt x="98" y="22"/>
                    </a:lnTo>
                    <a:lnTo>
                      <a:pt x="98" y="22"/>
                    </a:lnTo>
                    <a:lnTo>
                      <a:pt x="96" y="18"/>
                    </a:lnTo>
                    <a:lnTo>
                      <a:pt x="92" y="16"/>
                    </a:lnTo>
                    <a:lnTo>
                      <a:pt x="90" y="10"/>
                    </a:lnTo>
                    <a:lnTo>
                      <a:pt x="90" y="10"/>
                    </a:lnTo>
                    <a:lnTo>
                      <a:pt x="88" y="10"/>
                    </a:lnTo>
                    <a:lnTo>
                      <a:pt x="84" y="6"/>
                    </a:lnTo>
                    <a:lnTo>
                      <a:pt x="78" y="2"/>
                    </a:lnTo>
                    <a:lnTo>
                      <a:pt x="78" y="2"/>
                    </a:lnTo>
                    <a:lnTo>
                      <a:pt x="76" y="2"/>
                    </a:lnTo>
                    <a:lnTo>
                      <a:pt x="68" y="0"/>
                    </a:lnTo>
                    <a:lnTo>
                      <a:pt x="68" y="0"/>
                    </a:lnTo>
                    <a:lnTo>
                      <a:pt x="66" y="0"/>
                    </a:lnTo>
                    <a:lnTo>
                      <a:pt x="6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6" name="Freeform 228">
                <a:extLst>
                  <a:ext uri="{FF2B5EF4-FFF2-40B4-BE49-F238E27FC236}">
                    <a16:creationId xmlns:a16="http://schemas.microsoft.com/office/drawing/2014/main" id="{9897A8DA-FCEB-3F95-45FC-52AF1FBB1C05}"/>
                  </a:ext>
                </a:extLst>
              </p:cNvPr>
              <p:cNvSpPr>
                <a:spLocks/>
              </p:cNvSpPr>
              <p:nvPr/>
            </p:nvSpPr>
            <p:spPr bwMode="auto">
              <a:xfrm>
                <a:off x="3268880" y="4370385"/>
                <a:ext cx="190196" cy="71852"/>
              </a:xfrm>
              <a:custGeom>
                <a:avLst/>
                <a:gdLst>
                  <a:gd name="T0" fmla="*/ 62 w 90"/>
                  <a:gd name="T1" fmla="*/ 0 h 34"/>
                  <a:gd name="T2" fmla="*/ 72 w 90"/>
                  <a:gd name="T3" fmla="*/ 2 h 34"/>
                  <a:gd name="T4" fmla="*/ 76 w 90"/>
                  <a:gd name="T5" fmla="*/ 6 h 34"/>
                  <a:gd name="T6" fmla="*/ 82 w 90"/>
                  <a:gd name="T7" fmla="*/ 8 h 34"/>
                  <a:gd name="T8" fmla="*/ 86 w 90"/>
                  <a:gd name="T9" fmla="*/ 14 h 34"/>
                  <a:gd name="T10" fmla="*/ 90 w 90"/>
                  <a:gd name="T11" fmla="*/ 18 h 34"/>
                  <a:gd name="T12" fmla="*/ 88 w 90"/>
                  <a:gd name="T13" fmla="*/ 24 h 34"/>
                  <a:gd name="T14" fmla="*/ 82 w 90"/>
                  <a:gd name="T15" fmla="*/ 26 h 34"/>
                  <a:gd name="T16" fmla="*/ 76 w 90"/>
                  <a:gd name="T17" fmla="*/ 30 h 34"/>
                  <a:gd name="T18" fmla="*/ 72 w 90"/>
                  <a:gd name="T19" fmla="*/ 28 h 34"/>
                  <a:gd name="T20" fmla="*/ 70 w 90"/>
                  <a:gd name="T21" fmla="*/ 24 h 34"/>
                  <a:gd name="T22" fmla="*/ 70 w 90"/>
                  <a:gd name="T23" fmla="*/ 20 h 34"/>
                  <a:gd name="T24" fmla="*/ 70 w 90"/>
                  <a:gd name="T25" fmla="*/ 14 h 34"/>
                  <a:gd name="T26" fmla="*/ 68 w 90"/>
                  <a:gd name="T27" fmla="*/ 10 h 34"/>
                  <a:gd name="T28" fmla="*/ 62 w 90"/>
                  <a:gd name="T29" fmla="*/ 8 h 34"/>
                  <a:gd name="T30" fmla="*/ 58 w 90"/>
                  <a:gd name="T31" fmla="*/ 8 h 34"/>
                  <a:gd name="T32" fmla="*/ 54 w 90"/>
                  <a:gd name="T33" fmla="*/ 10 h 34"/>
                  <a:gd name="T34" fmla="*/ 52 w 90"/>
                  <a:gd name="T35" fmla="*/ 14 h 34"/>
                  <a:gd name="T36" fmla="*/ 46 w 90"/>
                  <a:gd name="T37" fmla="*/ 16 h 34"/>
                  <a:gd name="T38" fmla="*/ 42 w 90"/>
                  <a:gd name="T39" fmla="*/ 20 h 34"/>
                  <a:gd name="T40" fmla="*/ 44 w 90"/>
                  <a:gd name="T41" fmla="*/ 24 h 34"/>
                  <a:gd name="T42" fmla="*/ 46 w 90"/>
                  <a:gd name="T43" fmla="*/ 26 h 34"/>
                  <a:gd name="T44" fmla="*/ 46 w 90"/>
                  <a:gd name="T45" fmla="*/ 32 h 34"/>
                  <a:gd name="T46" fmla="*/ 38 w 90"/>
                  <a:gd name="T47" fmla="*/ 34 h 34"/>
                  <a:gd name="T48" fmla="*/ 34 w 90"/>
                  <a:gd name="T49" fmla="*/ 28 h 34"/>
                  <a:gd name="T50" fmla="*/ 28 w 90"/>
                  <a:gd name="T51" fmla="*/ 24 h 34"/>
                  <a:gd name="T52" fmla="*/ 22 w 90"/>
                  <a:gd name="T53" fmla="*/ 20 h 34"/>
                  <a:gd name="T54" fmla="*/ 16 w 90"/>
                  <a:gd name="T55" fmla="*/ 18 h 34"/>
                  <a:gd name="T56" fmla="*/ 12 w 90"/>
                  <a:gd name="T57" fmla="*/ 16 h 34"/>
                  <a:gd name="T58" fmla="*/ 6 w 90"/>
                  <a:gd name="T59" fmla="*/ 18 h 34"/>
                  <a:gd name="T60" fmla="*/ 0 w 90"/>
                  <a:gd name="T61" fmla="*/ 16 h 34"/>
                  <a:gd name="T62" fmla="*/ 4 w 90"/>
                  <a:gd name="T63" fmla="*/ 12 h 34"/>
                  <a:gd name="T64" fmla="*/ 4 w 90"/>
                  <a:gd name="T65" fmla="*/ 8 h 34"/>
                  <a:gd name="T66" fmla="*/ 10 w 90"/>
                  <a:gd name="T67" fmla="*/ 2 h 34"/>
                  <a:gd name="T68" fmla="*/ 16 w 90"/>
                  <a:gd name="T69" fmla="*/ 4 h 34"/>
                  <a:gd name="T70" fmla="*/ 20 w 90"/>
                  <a:gd name="T71" fmla="*/ 8 h 34"/>
                  <a:gd name="T72" fmla="*/ 26 w 90"/>
                  <a:gd name="T73" fmla="*/ 10 h 34"/>
                  <a:gd name="T74" fmla="*/ 34 w 90"/>
                  <a:gd name="T75" fmla="*/ 10 h 34"/>
                  <a:gd name="T76" fmla="*/ 38 w 90"/>
                  <a:gd name="T77" fmla="*/ 8 h 34"/>
                  <a:gd name="T78" fmla="*/ 46 w 90"/>
                  <a:gd name="T79" fmla="*/ 6 h 34"/>
                  <a:gd name="T80" fmla="*/ 54 w 90"/>
                  <a:gd name="T81" fmla="*/ 2 h 34"/>
                  <a:gd name="T82" fmla="*/ 62 w 90"/>
                  <a:gd name="T8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 h="34">
                    <a:moveTo>
                      <a:pt x="62" y="0"/>
                    </a:moveTo>
                    <a:lnTo>
                      <a:pt x="72" y="2"/>
                    </a:lnTo>
                    <a:lnTo>
                      <a:pt x="76" y="6"/>
                    </a:lnTo>
                    <a:lnTo>
                      <a:pt x="82" y="8"/>
                    </a:lnTo>
                    <a:lnTo>
                      <a:pt x="86" y="14"/>
                    </a:lnTo>
                    <a:lnTo>
                      <a:pt x="90" y="18"/>
                    </a:lnTo>
                    <a:lnTo>
                      <a:pt x="88" y="24"/>
                    </a:lnTo>
                    <a:lnTo>
                      <a:pt x="82" y="26"/>
                    </a:lnTo>
                    <a:lnTo>
                      <a:pt x="76" y="30"/>
                    </a:lnTo>
                    <a:lnTo>
                      <a:pt x="72" y="28"/>
                    </a:lnTo>
                    <a:lnTo>
                      <a:pt x="70" y="24"/>
                    </a:lnTo>
                    <a:lnTo>
                      <a:pt x="70" y="20"/>
                    </a:lnTo>
                    <a:lnTo>
                      <a:pt x="70" y="14"/>
                    </a:lnTo>
                    <a:lnTo>
                      <a:pt x="68" y="10"/>
                    </a:lnTo>
                    <a:lnTo>
                      <a:pt x="62" y="8"/>
                    </a:lnTo>
                    <a:lnTo>
                      <a:pt x="58" y="8"/>
                    </a:lnTo>
                    <a:lnTo>
                      <a:pt x="54" y="10"/>
                    </a:lnTo>
                    <a:lnTo>
                      <a:pt x="52" y="14"/>
                    </a:lnTo>
                    <a:lnTo>
                      <a:pt x="46" y="16"/>
                    </a:lnTo>
                    <a:lnTo>
                      <a:pt x="42" y="20"/>
                    </a:lnTo>
                    <a:lnTo>
                      <a:pt x="44" y="24"/>
                    </a:lnTo>
                    <a:lnTo>
                      <a:pt x="46" y="26"/>
                    </a:lnTo>
                    <a:lnTo>
                      <a:pt x="46" y="32"/>
                    </a:lnTo>
                    <a:lnTo>
                      <a:pt x="38" y="34"/>
                    </a:lnTo>
                    <a:lnTo>
                      <a:pt x="34" y="28"/>
                    </a:lnTo>
                    <a:lnTo>
                      <a:pt x="28" y="24"/>
                    </a:lnTo>
                    <a:lnTo>
                      <a:pt x="22" y="20"/>
                    </a:lnTo>
                    <a:lnTo>
                      <a:pt x="16" y="18"/>
                    </a:lnTo>
                    <a:lnTo>
                      <a:pt x="12" y="16"/>
                    </a:lnTo>
                    <a:lnTo>
                      <a:pt x="6" y="18"/>
                    </a:lnTo>
                    <a:lnTo>
                      <a:pt x="0" y="16"/>
                    </a:lnTo>
                    <a:lnTo>
                      <a:pt x="4" y="12"/>
                    </a:lnTo>
                    <a:lnTo>
                      <a:pt x="4" y="8"/>
                    </a:lnTo>
                    <a:lnTo>
                      <a:pt x="10" y="2"/>
                    </a:lnTo>
                    <a:lnTo>
                      <a:pt x="16" y="4"/>
                    </a:lnTo>
                    <a:lnTo>
                      <a:pt x="20" y="8"/>
                    </a:lnTo>
                    <a:lnTo>
                      <a:pt x="26" y="10"/>
                    </a:lnTo>
                    <a:lnTo>
                      <a:pt x="34" y="10"/>
                    </a:lnTo>
                    <a:lnTo>
                      <a:pt x="38" y="8"/>
                    </a:lnTo>
                    <a:lnTo>
                      <a:pt x="46" y="6"/>
                    </a:lnTo>
                    <a:lnTo>
                      <a:pt x="54" y="2"/>
                    </a:lnTo>
                    <a:lnTo>
                      <a:pt x="6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7" name="Freeform 229">
                <a:extLst>
                  <a:ext uri="{FF2B5EF4-FFF2-40B4-BE49-F238E27FC236}">
                    <a16:creationId xmlns:a16="http://schemas.microsoft.com/office/drawing/2014/main" id="{9F177E07-C7DD-24A6-9FC9-3FBC56E93CFE}"/>
                  </a:ext>
                </a:extLst>
              </p:cNvPr>
              <p:cNvSpPr>
                <a:spLocks/>
              </p:cNvSpPr>
              <p:nvPr/>
            </p:nvSpPr>
            <p:spPr bwMode="auto">
              <a:xfrm>
                <a:off x="3260427" y="4361932"/>
                <a:ext cx="207102" cy="88758"/>
              </a:xfrm>
              <a:custGeom>
                <a:avLst/>
                <a:gdLst>
                  <a:gd name="T0" fmla="*/ 66 w 98"/>
                  <a:gd name="T1" fmla="*/ 0 h 42"/>
                  <a:gd name="T2" fmla="*/ 58 w 98"/>
                  <a:gd name="T3" fmla="*/ 2 h 42"/>
                  <a:gd name="T4" fmla="*/ 56 w 98"/>
                  <a:gd name="T5" fmla="*/ 2 h 42"/>
                  <a:gd name="T6" fmla="*/ 40 w 98"/>
                  <a:gd name="T7" fmla="*/ 10 h 42"/>
                  <a:gd name="T8" fmla="*/ 30 w 98"/>
                  <a:gd name="T9" fmla="*/ 10 h 42"/>
                  <a:gd name="T10" fmla="*/ 22 w 98"/>
                  <a:gd name="T11" fmla="*/ 4 h 42"/>
                  <a:gd name="T12" fmla="*/ 20 w 98"/>
                  <a:gd name="T13" fmla="*/ 4 h 42"/>
                  <a:gd name="T14" fmla="*/ 16 w 98"/>
                  <a:gd name="T15" fmla="*/ 2 h 42"/>
                  <a:gd name="T16" fmla="*/ 14 w 98"/>
                  <a:gd name="T17" fmla="*/ 2 h 42"/>
                  <a:gd name="T18" fmla="*/ 6 w 98"/>
                  <a:gd name="T19" fmla="*/ 8 h 42"/>
                  <a:gd name="T20" fmla="*/ 6 w 98"/>
                  <a:gd name="T21" fmla="*/ 10 h 42"/>
                  <a:gd name="T22" fmla="*/ 0 w 98"/>
                  <a:gd name="T23" fmla="*/ 18 h 42"/>
                  <a:gd name="T24" fmla="*/ 0 w 98"/>
                  <a:gd name="T25" fmla="*/ 22 h 42"/>
                  <a:gd name="T26" fmla="*/ 2 w 98"/>
                  <a:gd name="T27" fmla="*/ 24 h 42"/>
                  <a:gd name="T28" fmla="*/ 10 w 98"/>
                  <a:gd name="T29" fmla="*/ 26 h 42"/>
                  <a:gd name="T30" fmla="*/ 10 w 98"/>
                  <a:gd name="T31" fmla="*/ 26 h 42"/>
                  <a:gd name="T32" fmla="*/ 16 w 98"/>
                  <a:gd name="T33" fmla="*/ 24 h 42"/>
                  <a:gd name="T34" fmla="*/ 18 w 98"/>
                  <a:gd name="T35" fmla="*/ 26 h 42"/>
                  <a:gd name="T36" fmla="*/ 24 w 98"/>
                  <a:gd name="T37" fmla="*/ 28 h 42"/>
                  <a:gd name="T38" fmla="*/ 34 w 98"/>
                  <a:gd name="T39" fmla="*/ 36 h 42"/>
                  <a:gd name="T40" fmla="*/ 40 w 98"/>
                  <a:gd name="T41" fmla="*/ 40 h 42"/>
                  <a:gd name="T42" fmla="*/ 42 w 98"/>
                  <a:gd name="T43" fmla="*/ 42 h 42"/>
                  <a:gd name="T44" fmla="*/ 50 w 98"/>
                  <a:gd name="T45" fmla="*/ 40 h 42"/>
                  <a:gd name="T46" fmla="*/ 52 w 98"/>
                  <a:gd name="T47" fmla="*/ 38 h 42"/>
                  <a:gd name="T48" fmla="*/ 54 w 98"/>
                  <a:gd name="T49" fmla="*/ 30 h 42"/>
                  <a:gd name="T50" fmla="*/ 52 w 98"/>
                  <a:gd name="T51" fmla="*/ 28 h 42"/>
                  <a:gd name="T52" fmla="*/ 50 w 98"/>
                  <a:gd name="T53" fmla="*/ 24 h 42"/>
                  <a:gd name="T54" fmla="*/ 58 w 98"/>
                  <a:gd name="T55" fmla="*/ 22 h 42"/>
                  <a:gd name="T56" fmla="*/ 60 w 98"/>
                  <a:gd name="T57" fmla="*/ 20 h 42"/>
                  <a:gd name="T58" fmla="*/ 62 w 98"/>
                  <a:gd name="T59" fmla="*/ 16 h 42"/>
                  <a:gd name="T60" fmla="*/ 70 w 98"/>
                  <a:gd name="T61" fmla="*/ 18 h 42"/>
                  <a:gd name="T62" fmla="*/ 70 w 98"/>
                  <a:gd name="T63" fmla="*/ 24 h 42"/>
                  <a:gd name="T64" fmla="*/ 70 w 98"/>
                  <a:gd name="T65" fmla="*/ 28 h 42"/>
                  <a:gd name="T66" fmla="*/ 72 w 98"/>
                  <a:gd name="T67" fmla="*/ 34 h 42"/>
                  <a:gd name="T68" fmla="*/ 74 w 98"/>
                  <a:gd name="T69" fmla="*/ 36 h 42"/>
                  <a:gd name="T70" fmla="*/ 80 w 98"/>
                  <a:gd name="T71" fmla="*/ 38 h 42"/>
                  <a:gd name="T72" fmla="*/ 80 w 98"/>
                  <a:gd name="T73" fmla="*/ 38 h 42"/>
                  <a:gd name="T74" fmla="*/ 88 w 98"/>
                  <a:gd name="T75" fmla="*/ 34 h 42"/>
                  <a:gd name="T76" fmla="*/ 94 w 98"/>
                  <a:gd name="T77" fmla="*/ 30 h 42"/>
                  <a:gd name="T78" fmla="*/ 98 w 98"/>
                  <a:gd name="T79" fmla="*/ 22 h 42"/>
                  <a:gd name="T80" fmla="*/ 96 w 98"/>
                  <a:gd name="T81" fmla="*/ 18 h 42"/>
                  <a:gd name="T82" fmla="*/ 90 w 98"/>
                  <a:gd name="T83" fmla="*/ 10 h 42"/>
                  <a:gd name="T84" fmla="*/ 88 w 98"/>
                  <a:gd name="T85" fmla="*/ 10 h 42"/>
                  <a:gd name="T86" fmla="*/ 78 w 98"/>
                  <a:gd name="T87" fmla="*/ 2 h 42"/>
                  <a:gd name="T88" fmla="*/ 76 w 98"/>
                  <a:gd name="T89" fmla="*/ 2 h 42"/>
                  <a:gd name="T90" fmla="*/ 68 w 98"/>
                  <a:gd name="T91" fmla="*/ 0 h 42"/>
                  <a:gd name="T92" fmla="*/ 66 w 98"/>
                  <a:gd name="T9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8" h="42">
                    <a:moveTo>
                      <a:pt x="66" y="0"/>
                    </a:moveTo>
                    <a:lnTo>
                      <a:pt x="66" y="0"/>
                    </a:lnTo>
                    <a:lnTo>
                      <a:pt x="66" y="0"/>
                    </a:lnTo>
                    <a:lnTo>
                      <a:pt x="58" y="2"/>
                    </a:lnTo>
                    <a:lnTo>
                      <a:pt x="58" y="2"/>
                    </a:lnTo>
                    <a:lnTo>
                      <a:pt x="56" y="2"/>
                    </a:lnTo>
                    <a:lnTo>
                      <a:pt x="48" y="6"/>
                    </a:lnTo>
                    <a:lnTo>
                      <a:pt x="40" y="10"/>
                    </a:lnTo>
                    <a:lnTo>
                      <a:pt x="36" y="10"/>
                    </a:lnTo>
                    <a:lnTo>
                      <a:pt x="30" y="10"/>
                    </a:lnTo>
                    <a:lnTo>
                      <a:pt x="26" y="8"/>
                    </a:lnTo>
                    <a:lnTo>
                      <a:pt x="22" y="4"/>
                    </a:lnTo>
                    <a:lnTo>
                      <a:pt x="22" y="4"/>
                    </a:lnTo>
                    <a:lnTo>
                      <a:pt x="20" y="4"/>
                    </a:lnTo>
                    <a:lnTo>
                      <a:pt x="16" y="2"/>
                    </a:lnTo>
                    <a:lnTo>
                      <a:pt x="16" y="2"/>
                    </a:lnTo>
                    <a:lnTo>
                      <a:pt x="14" y="2"/>
                    </a:lnTo>
                    <a:lnTo>
                      <a:pt x="14" y="2"/>
                    </a:lnTo>
                    <a:lnTo>
                      <a:pt x="12" y="2"/>
                    </a:lnTo>
                    <a:lnTo>
                      <a:pt x="6" y="8"/>
                    </a:lnTo>
                    <a:lnTo>
                      <a:pt x="6" y="8"/>
                    </a:lnTo>
                    <a:lnTo>
                      <a:pt x="6" y="10"/>
                    </a:lnTo>
                    <a:lnTo>
                      <a:pt x="4" y="14"/>
                    </a:lnTo>
                    <a:lnTo>
                      <a:pt x="0" y="18"/>
                    </a:lnTo>
                    <a:lnTo>
                      <a:pt x="0" y="18"/>
                    </a:lnTo>
                    <a:lnTo>
                      <a:pt x="0" y="22"/>
                    </a:lnTo>
                    <a:lnTo>
                      <a:pt x="0" y="22"/>
                    </a:lnTo>
                    <a:lnTo>
                      <a:pt x="2" y="24"/>
                    </a:lnTo>
                    <a:lnTo>
                      <a:pt x="10" y="26"/>
                    </a:lnTo>
                    <a:lnTo>
                      <a:pt x="10" y="26"/>
                    </a:lnTo>
                    <a:lnTo>
                      <a:pt x="10" y="26"/>
                    </a:lnTo>
                    <a:lnTo>
                      <a:pt x="10" y="26"/>
                    </a:lnTo>
                    <a:lnTo>
                      <a:pt x="12" y="26"/>
                    </a:lnTo>
                    <a:lnTo>
                      <a:pt x="16" y="24"/>
                    </a:lnTo>
                    <a:lnTo>
                      <a:pt x="18" y="26"/>
                    </a:lnTo>
                    <a:lnTo>
                      <a:pt x="18" y="26"/>
                    </a:lnTo>
                    <a:lnTo>
                      <a:pt x="18" y="26"/>
                    </a:lnTo>
                    <a:lnTo>
                      <a:pt x="24" y="28"/>
                    </a:lnTo>
                    <a:lnTo>
                      <a:pt x="30" y="30"/>
                    </a:lnTo>
                    <a:lnTo>
                      <a:pt x="34" y="36"/>
                    </a:lnTo>
                    <a:lnTo>
                      <a:pt x="40" y="40"/>
                    </a:lnTo>
                    <a:lnTo>
                      <a:pt x="40" y="40"/>
                    </a:lnTo>
                    <a:lnTo>
                      <a:pt x="42" y="42"/>
                    </a:lnTo>
                    <a:lnTo>
                      <a:pt x="42" y="42"/>
                    </a:lnTo>
                    <a:lnTo>
                      <a:pt x="44" y="42"/>
                    </a:lnTo>
                    <a:lnTo>
                      <a:pt x="50" y="40"/>
                    </a:lnTo>
                    <a:lnTo>
                      <a:pt x="50" y="40"/>
                    </a:lnTo>
                    <a:lnTo>
                      <a:pt x="52" y="38"/>
                    </a:lnTo>
                    <a:lnTo>
                      <a:pt x="54" y="36"/>
                    </a:lnTo>
                    <a:lnTo>
                      <a:pt x="54" y="30"/>
                    </a:lnTo>
                    <a:lnTo>
                      <a:pt x="54" y="30"/>
                    </a:lnTo>
                    <a:lnTo>
                      <a:pt x="52" y="28"/>
                    </a:lnTo>
                    <a:lnTo>
                      <a:pt x="52" y="26"/>
                    </a:lnTo>
                    <a:lnTo>
                      <a:pt x="50" y="24"/>
                    </a:lnTo>
                    <a:lnTo>
                      <a:pt x="52" y="24"/>
                    </a:lnTo>
                    <a:lnTo>
                      <a:pt x="58" y="22"/>
                    </a:lnTo>
                    <a:lnTo>
                      <a:pt x="58" y="22"/>
                    </a:lnTo>
                    <a:lnTo>
                      <a:pt x="60" y="20"/>
                    </a:lnTo>
                    <a:lnTo>
                      <a:pt x="62" y="18"/>
                    </a:lnTo>
                    <a:lnTo>
                      <a:pt x="62" y="16"/>
                    </a:lnTo>
                    <a:lnTo>
                      <a:pt x="66" y="16"/>
                    </a:lnTo>
                    <a:lnTo>
                      <a:pt x="70" y="18"/>
                    </a:lnTo>
                    <a:lnTo>
                      <a:pt x="70" y="20"/>
                    </a:lnTo>
                    <a:lnTo>
                      <a:pt x="70" y="24"/>
                    </a:lnTo>
                    <a:lnTo>
                      <a:pt x="70" y="28"/>
                    </a:lnTo>
                    <a:lnTo>
                      <a:pt x="70" y="28"/>
                    </a:lnTo>
                    <a:lnTo>
                      <a:pt x="70" y="30"/>
                    </a:lnTo>
                    <a:lnTo>
                      <a:pt x="72" y="34"/>
                    </a:lnTo>
                    <a:lnTo>
                      <a:pt x="72" y="34"/>
                    </a:lnTo>
                    <a:lnTo>
                      <a:pt x="74" y="36"/>
                    </a:lnTo>
                    <a:lnTo>
                      <a:pt x="80" y="38"/>
                    </a:lnTo>
                    <a:lnTo>
                      <a:pt x="80" y="38"/>
                    </a:lnTo>
                    <a:lnTo>
                      <a:pt x="80" y="38"/>
                    </a:lnTo>
                    <a:lnTo>
                      <a:pt x="80" y="38"/>
                    </a:lnTo>
                    <a:lnTo>
                      <a:pt x="84" y="38"/>
                    </a:lnTo>
                    <a:lnTo>
                      <a:pt x="88" y="34"/>
                    </a:lnTo>
                    <a:lnTo>
                      <a:pt x="94" y="30"/>
                    </a:lnTo>
                    <a:lnTo>
                      <a:pt x="94" y="30"/>
                    </a:lnTo>
                    <a:lnTo>
                      <a:pt x="96" y="28"/>
                    </a:lnTo>
                    <a:lnTo>
                      <a:pt x="98" y="22"/>
                    </a:lnTo>
                    <a:lnTo>
                      <a:pt x="98" y="22"/>
                    </a:lnTo>
                    <a:lnTo>
                      <a:pt x="96" y="18"/>
                    </a:lnTo>
                    <a:lnTo>
                      <a:pt x="92" y="16"/>
                    </a:lnTo>
                    <a:lnTo>
                      <a:pt x="90" y="10"/>
                    </a:lnTo>
                    <a:lnTo>
                      <a:pt x="90" y="10"/>
                    </a:lnTo>
                    <a:lnTo>
                      <a:pt x="88" y="10"/>
                    </a:lnTo>
                    <a:lnTo>
                      <a:pt x="84" y="6"/>
                    </a:lnTo>
                    <a:lnTo>
                      <a:pt x="78" y="2"/>
                    </a:lnTo>
                    <a:lnTo>
                      <a:pt x="78" y="2"/>
                    </a:lnTo>
                    <a:lnTo>
                      <a:pt x="76" y="2"/>
                    </a:lnTo>
                    <a:lnTo>
                      <a:pt x="68" y="0"/>
                    </a:lnTo>
                    <a:lnTo>
                      <a:pt x="68" y="0"/>
                    </a:lnTo>
                    <a:lnTo>
                      <a:pt x="66" y="0"/>
                    </a:lnTo>
                    <a:lnTo>
                      <a:pt x="6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8" name="Freeform 230">
                <a:extLst>
                  <a:ext uri="{FF2B5EF4-FFF2-40B4-BE49-F238E27FC236}">
                    <a16:creationId xmlns:a16="http://schemas.microsoft.com/office/drawing/2014/main" id="{22C99B68-693B-99D2-E736-95FCB8B5B226}"/>
                  </a:ext>
                </a:extLst>
              </p:cNvPr>
              <p:cNvSpPr>
                <a:spLocks/>
              </p:cNvSpPr>
              <p:nvPr/>
            </p:nvSpPr>
            <p:spPr bwMode="auto">
              <a:xfrm>
                <a:off x="3218161" y="3951954"/>
                <a:ext cx="325446" cy="114118"/>
              </a:xfrm>
              <a:custGeom>
                <a:avLst/>
                <a:gdLst>
                  <a:gd name="T0" fmla="*/ 114 w 154"/>
                  <a:gd name="T1" fmla="*/ 54 h 54"/>
                  <a:gd name="T2" fmla="*/ 106 w 154"/>
                  <a:gd name="T3" fmla="*/ 52 h 54"/>
                  <a:gd name="T4" fmla="*/ 106 w 154"/>
                  <a:gd name="T5" fmla="*/ 52 h 54"/>
                  <a:gd name="T6" fmla="*/ 104 w 154"/>
                  <a:gd name="T7" fmla="*/ 50 h 54"/>
                  <a:gd name="T8" fmla="*/ 106 w 154"/>
                  <a:gd name="T9" fmla="*/ 40 h 54"/>
                  <a:gd name="T10" fmla="*/ 96 w 154"/>
                  <a:gd name="T11" fmla="*/ 40 h 54"/>
                  <a:gd name="T12" fmla="*/ 90 w 154"/>
                  <a:gd name="T13" fmla="*/ 32 h 54"/>
                  <a:gd name="T14" fmla="*/ 74 w 154"/>
                  <a:gd name="T15" fmla="*/ 28 h 54"/>
                  <a:gd name="T16" fmla="*/ 72 w 154"/>
                  <a:gd name="T17" fmla="*/ 26 h 54"/>
                  <a:gd name="T18" fmla="*/ 58 w 154"/>
                  <a:gd name="T19" fmla="*/ 20 h 54"/>
                  <a:gd name="T20" fmla="*/ 44 w 154"/>
                  <a:gd name="T21" fmla="*/ 18 h 54"/>
                  <a:gd name="T22" fmla="*/ 40 w 154"/>
                  <a:gd name="T23" fmla="*/ 14 h 54"/>
                  <a:gd name="T24" fmla="*/ 28 w 154"/>
                  <a:gd name="T25" fmla="*/ 16 h 54"/>
                  <a:gd name="T26" fmla="*/ 14 w 154"/>
                  <a:gd name="T27" fmla="*/ 24 h 54"/>
                  <a:gd name="T28" fmla="*/ 2 w 154"/>
                  <a:gd name="T29" fmla="*/ 24 h 54"/>
                  <a:gd name="T30" fmla="*/ 0 w 154"/>
                  <a:gd name="T31" fmla="*/ 22 h 54"/>
                  <a:gd name="T32" fmla="*/ 0 w 154"/>
                  <a:gd name="T33" fmla="*/ 20 h 54"/>
                  <a:gd name="T34" fmla="*/ 8 w 154"/>
                  <a:gd name="T35" fmla="*/ 6 h 54"/>
                  <a:gd name="T36" fmla="*/ 10 w 154"/>
                  <a:gd name="T37" fmla="*/ 6 h 54"/>
                  <a:gd name="T38" fmla="*/ 38 w 154"/>
                  <a:gd name="T39" fmla="*/ 0 h 54"/>
                  <a:gd name="T40" fmla="*/ 70 w 154"/>
                  <a:gd name="T41" fmla="*/ 4 h 54"/>
                  <a:gd name="T42" fmla="*/ 96 w 154"/>
                  <a:gd name="T43" fmla="*/ 12 h 54"/>
                  <a:gd name="T44" fmla="*/ 98 w 154"/>
                  <a:gd name="T45" fmla="*/ 12 h 54"/>
                  <a:gd name="T46" fmla="*/ 108 w 154"/>
                  <a:gd name="T47" fmla="*/ 22 h 54"/>
                  <a:gd name="T48" fmla="*/ 132 w 154"/>
                  <a:gd name="T49" fmla="*/ 30 h 54"/>
                  <a:gd name="T50" fmla="*/ 154 w 154"/>
                  <a:gd name="T51" fmla="*/ 42 h 54"/>
                  <a:gd name="T52" fmla="*/ 154 w 154"/>
                  <a:gd name="T53" fmla="*/ 44 h 54"/>
                  <a:gd name="T54" fmla="*/ 148 w 154"/>
                  <a:gd name="T55" fmla="*/ 48 h 54"/>
                  <a:gd name="T56" fmla="*/ 140 w 154"/>
                  <a:gd name="T57" fmla="*/ 54 h 54"/>
                  <a:gd name="T58" fmla="*/ 138 w 154"/>
                  <a:gd name="T59" fmla="*/ 54 h 54"/>
                  <a:gd name="T60" fmla="*/ 136 w 154"/>
                  <a:gd name="T61" fmla="*/ 54 h 54"/>
                  <a:gd name="T62" fmla="*/ 128 w 154"/>
                  <a:gd name="T63" fmla="*/ 50 h 54"/>
                  <a:gd name="T64" fmla="*/ 116 w 154"/>
                  <a:gd name="T65" fmla="*/ 54 h 54"/>
                  <a:gd name="T66" fmla="*/ 114 w 154"/>
                  <a:gd name="T6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54">
                    <a:moveTo>
                      <a:pt x="114" y="54"/>
                    </a:moveTo>
                    <a:lnTo>
                      <a:pt x="114" y="54"/>
                    </a:lnTo>
                    <a:lnTo>
                      <a:pt x="114" y="54"/>
                    </a:lnTo>
                    <a:lnTo>
                      <a:pt x="106" y="52"/>
                    </a:lnTo>
                    <a:lnTo>
                      <a:pt x="106" y="52"/>
                    </a:lnTo>
                    <a:lnTo>
                      <a:pt x="106" y="52"/>
                    </a:lnTo>
                    <a:lnTo>
                      <a:pt x="106" y="52"/>
                    </a:lnTo>
                    <a:lnTo>
                      <a:pt x="104" y="50"/>
                    </a:lnTo>
                    <a:lnTo>
                      <a:pt x="106" y="44"/>
                    </a:lnTo>
                    <a:lnTo>
                      <a:pt x="106" y="40"/>
                    </a:lnTo>
                    <a:lnTo>
                      <a:pt x="96" y="40"/>
                    </a:lnTo>
                    <a:lnTo>
                      <a:pt x="96" y="40"/>
                    </a:lnTo>
                    <a:lnTo>
                      <a:pt x="94" y="38"/>
                    </a:lnTo>
                    <a:lnTo>
                      <a:pt x="90" y="32"/>
                    </a:lnTo>
                    <a:lnTo>
                      <a:pt x="86" y="30"/>
                    </a:lnTo>
                    <a:lnTo>
                      <a:pt x="74" y="28"/>
                    </a:lnTo>
                    <a:lnTo>
                      <a:pt x="74" y="28"/>
                    </a:lnTo>
                    <a:lnTo>
                      <a:pt x="72" y="26"/>
                    </a:lnTo>
                    <a:lnTo>
                      <a:pt x="70" y="24"/>
                    </a:lnTo>
                    <a:lnTo>
                      <a:pt x="58" y="20"/>
                    </a:lnTo>
                    <a:lnTo>
                      <a:pt x="44" y="18"/>
                    </a:lnTo>
                    <a:lnTo>
                      <a:pt x="44" y="18"/>
                    </a:lnTo>
                    <a:lnTo>
                      <a:pt x="44" y="18"/>
                    </a:lnTo>
                    <a:lnTo>
                      <a:pt x="40" y="14"/>
                    </a:lnTo>
                    <a:lnTo>
                      <a:pt x="32" y="12"/>
                    </a:lnTo>
                    <a:lnTo>
                      <a:pt x="28" y="16"/>
                    </a:lnTo>
                    <a:lnTo>
                      <a:pt x="14" y="24"/>
                    </a:lnTo>
                    <a:lnTo>
                      <a:pt x="14" y="24"/>
                    </a:lnTo>
                    <a:lnTo>
                      <a:pt x="12" y="24"/>
                    </a:lnTo>
                    <a:lnTo>
                      <a:pt x="2" y="24"/>
                    </a:lnTo>
                    <a:lnTo>
                      <a:pt x="2" y="24"/>
                    </a:lnTo>
                    <a:lnTo>
                      <a:pt x="0" y="22"/>
                    </a:lnTo>
                    <a:lnTo>
                      <a:pt x="0" y="22"/>
                    </a:lnTo>
                    <a:lnTo>
                      <a:pt x="0" y="20"/>
                    </a:lnTo>
                    <a:lnTo>
                      <a:pt x="2" y="16"/>
                    </a:lnTo>
                    <a:lnTo>
                      <a:pt x="8" y="6"/>
                    </a:lnTo>
                    <a:lnTo>
                      <a:pt x="8" y="6"/>
                    </a:lnTo>
                    <a:lnTo>
                      <a:pt x="10" y="6"/>
                    </a:lnTo>
                    <a:lnTo>
                      <a:pt x="24" y="2"/>
                    </a:lnTo>
                    <a:lnTo>
                      <a:pt x="38" y="0"/>
                    </a:lnTo>
                    <a:lnTo>
                      <a:pt x="54" y="0"/>
                    </a:lnTo>
                    <a:lnTo>
                      <a:pt x="70" y="4"/>
                    </a:lnTo>
                    <a:lnTo>
                      <a:pt x="82" y="8"/>
                    </a:lnTo>
                    <a:lnTo>
                      <a:pt x="96" y="12"/>
                    </a:lnTo>
                    <a:lnTo>
                      <a:pt x="96" y="12"/>
                    </a:lnTo>
                    <a:lnTo>
                      <a:pt x="98" y="12"/>
                    </a:lnTo>
                    <a:lnTo>
                      <a:pt x="102" y="18"/>
                    </a:lnTo>
                    <a:lnTo>
                      <a:pt x="108" y="22"/>
                    </a:lnTo>
                    <a:lnTo>
                      <a:pt x="120" y="26"/>
                    </a:lnTo>
                    <a:lnTo>
                      <a:pt x="132" y="30"/>
                    </a:lnTo>
                    <a:lnTo>
                      <a:pt x="154" y="42"/>
                    </a:lnTo>
                    <a:lnTo>
                      <a:pt x="154" y="42"/>
                    </a:lnTo>
                    <a:lnTo>
                      <a:pt x="154" y="44"/>
                    </a:lnTo>
                    <a:lnTo>
                      <a:pt x="154" y="44"/>
                    </a:lnTo>
                    <a:lnTo>
                      <a:pt x="154" y="44"/>
                    </a:lnTo>
                    <a:lnTo>
                      <a:pt x="148" y="48"/>
                    </a:lnTo>
                    <a:lnTo>
                      <a:pt x="142" y="50"/>
                    </a:lnTo>
                    <a:lnTo>
                      <a:pt x="140" y="54"/>
                    </a:lnTo>
                    <a:lnTo>
                      <a:pt x="140" y="54"/>
                    </a:lnTo>
                    <a:lnTo>
                      <a:pt x="138" y="54"/>
                    </a:lnTo>
                    <a:lnTo>
                      <a:pt x="136" y="54"/>
                    </a:lnTo>
                    <a:lnTo>
                      <a:pt x="136" y="54"/>
                    </a:lnTo>
                    <a:lnTo>
                      <a:pt x="136" y="54"/>
                    </a:lnTo>
                    <a:lnTo>
                      <a:pt x="128" y="50"/>
                    </a:lnTo>
                    <a:lnTo>
                      <a:pt x="120" y="50"/>
                    </a:lnTo>
                    <a:lnTo>
                      <a:pt x="116" y="54"/>
                    </a:lnTo>
                    <a:lnTo>
                      <a:pt x="116" y="54"/>
                    </a:lnTo>
                    <a:lnTo>
                      <a:pt x="114" y="54"/>
                    </a:lnTo>
                    <a:lnTo>
                      <a:pt x="114"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9" name="Freeform 231">
                <a:extLst>
                  <a:ext uri="{FF2B5EF4-FFF2-40B4-BE49-F238E27FC236}">
                    <a16:creationId xmlns:a16="http://schemas.microsoft.com/office/drawing/2014/main" id="{9586576C-D6FC-1A59-CFAF-E3F1AC5CB5CA}"/>
                  </a:ext>
                </a:extLst>
              </p:cNvPr>
              <p:cNvSpPr>
                <a:spLocks noEditPoints="1"/>
              </p:cNvSpPr>
              <p:nvPr/>
            </p:nvSpPr>
            <p:spPr bwMode="auto">
              <a:xfrm>
                <a:off x="3213935" y="3947727"/>
                <a:ext cx="333899" cy="122571"/>
              </a:xfrm>
              <a:custGeom>
                <a:avLst/>
                <a:gdLst>
                  <a:gd name="T0" fmla="*/ 70 w 158"/>
                  <a:gd name="T1" fmla="*/ 8 h 58"/>
                  <a:gd name="T2" fmla="*/ 98 w 158"/>
                  <a:gd name="T3" fmla="*/ 16 h 58"/>
                  <a:gd name="T4" fmla="*/ 108 w 158"/>
                  <a:gd name="T5" fmla="*/ 26 h 58"/>
                  <a:gd name="T6" fmla="*/ 132 w 158"/>
                  <a:gd name="T7" fmla="*/ 34 h 58"/>
                  <a:gd name="T8" fmla="*/ 154 w 158"/>
                  <a:gd name="T9" fmla="*/ 46 h 58"/>
                  <a:gd name="T10" fmla="*/ 142 w 158"/>
                  <a:gd name="T11" fmla="*/ 50 h 58"/>
                  <a:gd name="T12" fmla="*/ 138 w 158"/>
                  <a:gd name="T13" fmla="*/ 54 h 58"/>
                  <a:gd name="T14" fmla="*/ 122 w 158"/>
                  <a:gd name="T15" fmla="*/ 50 h 58"/>
                  <a:gd name="T16" fmla="*/ 108 w 158"/>
                  <a:gd name="T17" fmla="*/ 52 h 58"/>
                  <a:gd name="T18" fmla="*/ 108 w 158"/>
                  <a:gd name="T19" fmla="*/ 40 h 58"/>
                  <a:gd name="T20" fmla="*/ 94 w 158"/>
                  <a:gd name="T21" fmla="*/ 32 h 58"/>
                  <a:gd name="T22" fmla="*/ 76 w 158"/>
                  <a:gd name="T23" fmla="*/ 28 h 58"/>
                  <a:gd name="T24" fmla="*/ 60 w 158"/>
                  <a:gd name="T25" fmla="*/ 20 h 58"/>
                  <a:gd name="T26" fmla="*/ 44 w 158"/>
                  <a:gd name="T27" fmla="*/ 14 h 58"/>
                  <a:gd name="T28" fmla="*/ 28 w 158"/>
                  <a:gd name="T29" fmla="*/ 16 h 58"/>
                  <a:gd name="T30" fmla="*/ 14 w 158"/>
                  <a:gd name="T31" fmla="*/ 24 h 58"/>
                  <a:gd name="T32" fmla="*/ 6 w 158"/>
                  <a:gd name="T33" fmla="*/ 18 h 58"/>
                  <a:gd name="T34" fmla="*/ 26 w 158"/>
                  <a:gd name="T35" fmla="*/ 6 h 58"/>
                  <a:gd name="T36" fmla="*/ 56 w 158"/>
                  <a:gd name="T37" fmla="*/ 4 h 58"/>
                  <a:gd name="T38" fmla="*/ 40 w 158"/>
                  <a:gd name="T39" fmla="*/ 0 h 58"/>
                  <a:gd name="T40" fmla="*/ 40 w 158"/>
                  <a:gd name="T41" fmla="*/ 0 h 58"/>
                  <a:gd name="T42" fmla="*/ 26 w 158"/>
                  <a:gd name="T43" fmla="*/ 2 h 58"/>
                  <a:gd name="T44" fmla="*/ 12 w 158"/>
                  <a:gd name="T45" fmla="*/ 6 h 58"/>
                  <a:gd name="T46" fmla="*/ 10 w 158"/>
                  <a:gd name="T47" fmla="*/ 6 h 58"/>
                  <a:gd name="T48" fmla="*/ 2 w 158"/>
                  <a:gd name="T49" fmla="*/ 16 h 58"/>
                  <a:gd name="T50" fmla="*/ 0 w 158"/>
                  <a:gd name="T51" fmla="*/ 22 h 58"/>
                  <a:gd name="T52" fmla="*/ 0 w 158"/>
                  <a:gd name="T53" fmla="*/ 26 h 58"/>
                  <a:gd name="T54" fmla="*/ 4 w 158"/>
                  <a:gd name="T55" fmla="*/ 28 h 58"/>
                  <a:gd name="T56" fmla="*/ 14 w 158"/>
                  <a:gd name="T57" fmla="*/ 28 h 58"/>
                  <a:gd name="T58" fmla="*/ 24 w 158"/>
                  <a:gd name="T59" fmla="*/ 24 h 58"/>
                  <a:gd name="T60" fmla="*/ 30 w 158"/>
                  <a:gd name="T61" fmla="*/ 20 h 58"/>
                  <a:gd name="T62" fmla="*/ 36 w 158"/>
                  <a:gd name="T63" fmla="*/ 16 h 58"/>
                  <a:gd name="T64" fmla="*/ 44 w 158"/>
                  <a:gd name="T65" fmla="*/ 20 h 58"/>
                  <a:gd name="T66" fmla="*/ 46 w 158"/>
                  <a:gd name="T67" fmla="*/ 22 h 58"/>
                  <a:gd name="T68" fmla="*/ 70 w 158"/>
                  <a:gd name="T69" fmla="*/ 28 h 58"/>
                  <a:gd name="T70" fmla="*/ 74 w 158"/>
                  <a:gd name="T71" fmla="*/ 30 h 58"/>
                  <a:gd name="T72" fmla="*/ 88 w 158"/>
                  <a:gd name="T73" fmla="*/ 34 h 58"/>
                  <a:gd name="T74" fmla="*/ 94 w 158"/>
                  <a:gd name="T75" fmla="*/ 42 h 58"/>
                  <a:gd name="T76" fmla="*/ 98 w 158"/>
                  <a:gd name="T77" fmla="*/ 44 h 58"/>
                  <a:gd name="T78" fmla="*/ 106 w 158"/>
                  <a:gd name="T79" fmla="*/ 46 h 58"/>
                  <a:gd name="T80" fmla="*/ 106 w 158"/>
                  <a:gd name="T81" fmla="*/ 52 h 58"/>
                  <a:gd name="T82" fmla="*/ 106 w 158"/>
                  <a:gd name="T83" fmla="*/ 54 h 58"/>
                  <a:gd name="T84" fmla="*/ 116 w 158"/>
                  <a:gd name="T85" fmla="*/ 58 h 58"/>
                  <a:gd name="T86" fmla="*/ 116 w 158"/>
                  <a:gd name="T87" fmla="*/ 58 h 58"/>
                  <a:gd name="T88" fmla="*/ 118 w 158"/>
                  <a:gd name="T89" fmla="*/ 58 h 58"/>
                  <a:gd name="T90" fmla="*/ 130 w 158"/>
                  <a:gd name="T91" fmla="*/ 54 h 58"/>
                  <a:gd name="T92" fmla="*/ 136 w 158"/>
                  <a:gd name="T93" fmla="*/ 58 h 58"/>
                  <a:gd name="T94" fmla="*/ 140 w 158"/>
                  <a:gd name="T95" fmla="*/ 58 h 58"/>
                  <a:gd name="T96" fmla="*/ 144 w 158"/>
                  <a:gd name="T97" fmla="*/ 56 h 58"/>
                  <a:gd name="T98" fmla="*/ 150 w 158"/>
                  <a:gd name="T99" fmla="*/ 52 h 58"/>
                  <a:gd name="T100" fmla="*/ 152 w 158"/>
                  <a:gd name="T101" fmla="*/ 52 h 58"/>
                  <a:gd name="T102" fmla="*/ 156 w 158"/>
                  <a:gd name="T103" fmla="*/ 48 h 58"/>
                  <a:gd name="T104" fmla="*/ 158 w 158"/>
                  <a:gd name="T105" fmla="*/ 44 h 58"/>
                  <a:gd name="T106" fmla="*/ 146 w 158"/>
                  <a:gd name="T107" fmla="*/ 36 h 58"/>
                  <a:gd name="T108" fmla="*/ 134 w 158"/>
                  <a:gd name="T109" fmla="*/ 30 h 58"/>
                  <a:gd name="T110" fmla="*/ 122 w 158"/>
                  <a:gd name="T111" fmla="*/ 26 h 58"/>
                  <a:gd name="T112" fmla="*/ 106 w 158"/>
                  <a:gd name="T113" fmla="*/ 18 h 58"/>
                  <a:gd name="T114" fmla="*/ 100 w 158"/>
                  <a:gd name="T115" fmla="*/ 14 h 58"/>
                  <a:gd name="T116" fmla="*/ 84 w 158"/>
                  <a:gd name="T117" fmla="*/ 8 h 58"/>
                  <a:gd name="T118" fmla="*/ 72 w 158"/>
                  <a:gd name="T119" fmla="*/ 4 h 58"/>
                  <a:gd name="T120" fmla="*/ 58 w 158"/>
                  <a:gd name="T121" fmla="*/ 0 h 58"/>
                  <a:gd name="T122" fmla="*/ 56 w 158"/>
                  <a:gd name="T12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 h="58">
                    <a:moveTo>
                      <a:pt x="56" y="4"/>
                    </a:moveTo>
                    <a:lnTo>
                      <a:pt x="70" y="8"/>
                    </a:lnTo>
                    <a:lnTo>
                      <a:pt x="84" y="12"/>
                    </a:lnTo>
                    <a:lnTo>
                      <a:pt x="98" y="16"/>
                    </a:lnTo>
                    <a:lnTo>
                      <a:pt x="104" y="22"/>
                    </a:lnTo>
                    <a:lnTo>
                      <a:pt x="108" y="26"/>
                    </a:lnTo>
                    <a:lnTo>
                      <a:pt x="122" y="30"/>
                    </a:lnTo>
                    <a:lnTo>
                      <a:pt x="132" y="34"/>
                    </a:lnTo>
                    <a:lnTo>
                      <a:pt x="144" y="40"/>
                    </a:lnTo>
                    <a:lnTo>
                      <a:pt x="154" y="46"/>
                    </a:lnTo>
                    <a:lnTo>
                      <a:pt x="148" y="48"/>
                    </a:lnTo>
                    <a:lnTo>
                      <a:pt x="142" y="50"/>
                    </a:lnTo>
                    <a:lnTo>
                      <a:pt x="140" y="54"/>
                    </a:lnTo>
                    <a:lnTo>
                      <a:pt x="138" y="54"/>
                    </a:lnTo>
                    <a:lnTo>
                      <a:pt x="130" y="50"/>
                    </a:lnTo>
                    <a:lnTo>
                      <a:pt x="122" y="50"/>
                    </a:lnTo>
                    <a:lnTo>
                      <a:pt x="116" y="54"/>
                    </a:lnTo>
                    <a:lnTo>
                      <a:pt x="108" y="52"/>
                    </a:lnTo>
                    <a:lnTo>
                      <a:pt x="110" y="46"/>
                    </a:lnTo>
                    <a:lnTo>
                      <a:pt x="108" y="40"/>
                    </a:lnTo>
                    <a:lnTo>
                      <a:pt x="98" y="40"/>
                    </a:lnTo>
                    <a:lnTo>
                      <a:pt x="94" y="32"/>
                    </a:lnTo>
                    <a:lnTo>
                      <a:pt x="88" y="30"/>
                    </a:lnTo>
                    <a:lnTo>
                      <a:pt x="76" y="28"/>
                    </a:lnTo>
                    <a:lnTo>
                      <a:pt x="72" y="24"/>
                    </a:lnTo>
                    <a:lnTo>
                      <a:pt x="60" y="20"/>
                    </a:lnTo>
                    <a:lnTo>
                      <a:pt x="48" y="18"/>
                    </a:lnTo>
                    <a:lnTo>
                      <a:pt x="44" y="14"/>
                    </a:lnTo>
                    <a:lnTo>
                      <a:pt x="34" y="12"/>
                    </a:lnTo>
                    <a:lnTo>
                      <a:pt x="28" y="16"/>
                    </a:lnTo>
                    <a:lnTo>
                      <a:pt x="22" y="20"/>
                    </a:lnTo>
                    <a:lnTo>
                      <a:pt x="14" y="24"/>
                    </a:lnTo>
                    <a:lnTo>
                      <a:pt x="4" y="24"/>
                    </a:lnTo>
                    <a:lnTo>
                      <a:pt x="6" y="18"/>
                    </a:lnTo>
                    <a:lnTo>
                      <a:pt x="12" y="10"/>
                    </a:lnTo>
                    <a:lnTo>
                      <a:pt x="26" y="6"/>
                    </a:lnTo>
                    <a:lnTo>
                      <a:pt x="40" y="4"/>
                    </a:lnTo>
                    <a:lnTo>
                      <a:pt x="56" y="4"/>
                    </a:lnTo>
                    <a:close/>
                    <a:moveTo>
                      <a:pt x="56" y="0"/>
                    </a:moveTo>
                    <a:lnTo>
                      <a:pt x="40" y="0"/>
                    </a:lnTo>
                    <a:lnTo>
                      <a:pt x="40" y="0"/>
                    </a:lnTo>
                    <a:lnTo>
                      <a:pt x="40" y="0"/>
                    </a:lnTo>
                    <a:lnTo>
                      <a:pt x="26" y="2"/>
                    </a:lnTo>
                    <a:lnTo>
                      <a:pt x="26" y="2"/>
                    </a:lnTo>
                    <a:lnTo>
                      <a:pt x="26" y="2"/>
                    </a:lnTo>
                    <a:lnTo>
                      <a:pt x="12" y="6"/>
                    </a:lnTo>
                    <a:lnTo>
                      <a:pt x="12" y="6"/>
                    </a:lnTo>
                    <a:lnTo>
                      <a:pt x="10" y="6"/>
                    </a:lnTo>
                    <a:lnTo>
                      <a:pt x="2" y="16"/>
                    </a:lnTo>
                    <a:lnTo>
                      <a:pt x="2" y="16"/>
                    </a:lnTo>
                    <a:lnTo>
                      <a:pt x="2" y="16"/>
                    </a:lnTo>
                    <a:lnTo>
                      <a:pt x="0" y="22"/>
                    </a:lnTo>
                    <a:lnTo>
                      <a:pt x="0" y="22"/>
                    </a:lnTo>
                    <a:lnTo>
                      <a:pt x="0" y="26"/>
                    </a:lnTo>
                    <a:lnTo>
                      <a:pt x="0" y="26"/>
                    </a:lnTo>
                    <a:lnTo>
                      <a:pt x="4" y="28"/>
                    </a:lnTo>
                    <a:lnTo>
                      <a:pt x="14" y="28"/>
                    </a:lnTo>
                    <a:lnTo>
                      <a:pt x="14" y="28"/>
                    </a:lnTo>
                    <a:lnTo>
                      <a:pt x="16" y="28"/>
                    </a:lnTo>
                    <a:lnTo>
                      <a:pt x="24" y="24"/>
                    </a:lnTo>
                    <a:lnTo>
                      <a:pt x="30" y="20"/>
                    </a:lnTo>
                    <a:lnTo>
                      <a:pt x="30" y="20"/>
                    </a:lnTo>
                    <a:lnTo>
                      <a:pt x="32" y="20"/>
                    </a:lnTo>
                    <a:lnTo>
                      <a:pt x="36" y="16"/>
                    </a:lnTo>
                    <a:lnTo>
                      <a:pt x="42" y="18"/>
                    </a:lnTo>
                    <a:lnTo>
                      <a:pt x="44" y="20"/>
                    </a:lnTo>
                    <a:lnTo>
                      <a:pt x="44" y="20"/>
                    </a:lnTo>
                    <a:lnTo>
                      <a:pt x="46" y="22"/>
                    </a:lnTo>
                    <a:lnTo>
                      <a:pt x="58" y="24"/>
                    </a:lnTo>
                    <a:lnTo>
                      <a:pt x="70" y="28"/>
                    </a:lnTo>
                    <a:lnTo>
                      <a:pt x="74" y="30"/>
                    </a:lnTo>
                    <a:lnTo>
                      <a:pt x="74" y="30"/>
                    </a:lnTo>
                    <a:lnTo>
                      <a:pt x="76" y="30"/>
                    </a:lnTo>
                    <a:lnTo>
                      <a:pt x="88" y="34"/>
                    </a:lnTo>
                    <a:lnTo>
                      <a:pt x="92" y="36"/>
                    </a:lnTo>
                    <a:lnTo>
                      <a:pt x="94" y="42"/>
                    </a:lnTo>
                    <a:lnTo>
                      <a:pt x="94" y="42"/>
                    </a:lnTo>
                    <a:lnTo>
                      <a:pt x="98" y="44"/>
                    </a:lnTo>
                    <a:lnTo>
                      <a:pt x="106" y="44"/>
                    </a:lnTo>
                    <a:lnTo>
                      <a:pt x="106" y="46"/>
                    </a:lnTo>
                    <a:lnTo>
                      <a:pt x="106" y="52"/>
                    </a:lnTo>
                    <a:lnTo>
                      <a:pt x="106" y="52"/>
                    </a:lnTo>
                    <a:lnTo>
                      <a:pt x="106" y="54"/>
                    </a:lnTo>
                    <a:lnTo>
                      <a:pt x="106" y="54"/>
                    </a:lnTo>
                    <a:lnTo>
                      <a:pt x="108" y="56"/>
                    </a:lnTo>
                    <a:lnTo>
                      <a:pt x="116" y="58"/>
                    </a:lnTo>
                    <a:lnTo>
                      <a:pt x="116" y="58"/>
                    </a:lnTo>
                    <a:lnTo>
                      <a:pt x="116" y="58"/>
                    </a:lnTo>
                    <a:lnTo>
                      <a:pt x="116" y="58"/>
                    </a:lnTo>
                    <a:lnTo>
                      <a:pt x="118" y="58"/>
                    </a:lnTo>
                    <a:lnTo>
                      <a:pt x="122" y="54"/>
                    </a:lnTo>
                    <a:lnTo>
                      <a:pt x="130" y="54"/>
                    </a:lnTo>
                    <a:lnTo>
                      <a:pt x="136" y="58"/>
                    </a:lnTo>
                    <a:lnTo>
                      <a:pt x="136" y="58"/>
                    </a:lnTo>
                    <a:lnTo>
                      <a:pt x="138" y="58"/>
                    </a:lnTo>
                    <a:lnTo>
                      <a:pt x="140" y="58"/>
                    </a:lnTo>
                    <a:lnTo>
                      <a:pt x="140" y="58"/>
                    </a:lnTo>
                    <a:lnTo>
                      <a:pt x="144" y="56"/>
                    </a:lnTo>
                    <a:lnTo>
                      <a:pt x="144" y="54"/>
                    </a:lnTo>
                    <a:lnTo>
                      <a:pt x="150" y="52"/>
                    </a:lnTo>
                    <a:lnTo>
                      <a:pt x="150" y="52"/>
                    </a:lnTo>
                    <a:lnTo>
                      <a:pt x="152" y="52"/>
                    </a:lnTo>
                    <a:lnTo>
                      <a:pt x="156" y="48"/>
                    </a:lnTo>
                    <a:lnTo>
                      <a:pt x="156" y="48"/>
                    </a:lnTo>
                    <a:lnTo>
                      <a:pt x="158" y="44"/>
                    </a:lnTo>
                    <a:lnTo>
                      <a:pt x="158" y="44"/>
                    </a:lnTo>
                    <a:lnTo>
                      <a:pt x="156" y="42"/>
                    </a:lnTo>
                    <a:lnTo>
                      <a:pt x="146" y="36"/>
                    </a:lnTo>
                    <a:lnTo>
                      <a:pt x="134" y="30"/>
                    </a:lnTo>
                    <a:lnTo>
                      <a:pt x="134" y="30"/>
                    </a:lnTo>
                    <a:lnTo>
                      <a:pt x="134" y="30"/>
                    </a:lnTo>
                    <a:lnTo>
                      <a:pt x="122" y="26"/>
                    </a:lnTo>
                    <a:lnTo>
                      <a:pt x="110" y="22"/>
                    </a:lnTo>
                    <a:lnTo>
                      <a:pt x="106" y="18"/>
                    </a:lnTo>
                    <a:lnTo>
                      <a:pt x="100" y="14"/>
                    </a:lnTo>
                    <a:lnTo>
                      <a:pt x="100" y="14"/>
                    </a:lnTo>
                    <a:lnTo>
                      <a:pt x="98" y="12"/>
                    </a:lnTo>
                    <a:lnTo>
                      <a:pt x="84" y="8"/>
                    </a:lnTo>
                    <a:lnTo>
                      <a:pt x="72" y="4"/>
                    </a:lnTo>
                    <a:lnTo>
                      <a:pt x="72" y="4"/>
                    </a:lnTo>
                    <a:lnTo>
                      <a:pt x="72" y="4"/>
                    </a:lnTo>
                    <a:lnTo>
                      <a:pt x="58" y="0"/>
                    </a:lnTo>
                    <a:lnTo>
                      <a:pt x="58" y="0"/>
                    </a:lnTo>
                    <a:lnTo>
                      <a:pt x="56" y="0"/>
                    </a:lnTo>
                    <a:lnTo>
                      <a:pt x="5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0" name="Freeform 232">
                <a:extLst>
                  <a:ext uri="{FF2B5EF4-FFF2-40B4-BE49-F238E27FC236}">
                    <a16:creationId xmlns:a16="http://schemas.microsoft.com/office/drawing/2014/main" id="{3704FDAC-96EA-CC8A-028A-922F67407571}"/>
                  </a:ext>
                </a:extLst>
              </p:cNvPr>
              <p:cNvSpPr>
                <a:spLocks/>
              </p:cNvSpPr>
              <p:nvPr/>
            </p:nvSpPr>
            <p:spPr bwMode="auto">
              <a:xfrm>
                <a:off x="3222388" y="3956180"/>
                <a:ext cx="316993" cy="105665"/>
              </a:xfrm>
              <a:custGeom>
                <a:avLst/>
                <a:gdLst>
                  <a:gd name="T0" fmla="*/ 52 w 150"/>
                  <a:gd name="T1" fmla="*/ 0 h 50"/>
                  <a:gd name="T2" fmla="*/ 66 w 150"/>
                  <a:gd name="T3" fmla="*/ 4 h 50"/>
                  <a:gd name="T4" fmla="*/ 80 w 150"/>
                  <a:gd name="T5" fmla="*/ 8 h 50"/>
                  <a:gd name="T6" fmla="*/ 94 w 150"/>
                  <a:gd name="T7" fmla="*/ 12 h 50"/>
                  <a:gd name="T8" fmla="*/ 100 w 150"/>
                  <a:gd name="T9" fmla="*/ 18 h 50"/>
                  <a:gd name="T10" fmla="*/ 104 w 150"/>
                  <a:gd name="T11" fmla="*/ 22 h 50"/>
                  <a:gd name="T12" fmla="*/ 118 w 150"/>
                  <a:gd name="T13" fmla="*/ 26 h 50"/>
                  <a:gd name="T14" fmla="*/ 128 w 150"/>
                  <a:gd name="T15" fmla="*/ 30 h 50"/>
                  <a:gd name="T16" fmla="*/ 140 w 150"/>
                  <a:gd name="T17" fmla="*/ 36 h 50"/>
                  <a:gd name="T18" fmla="*/ 150 w 150"/>
                  <a:gd name="T19" fmla="*/ 42 h 50"/>
                  <a:gd name="T20" fmla="*/ 144 w 150"/>
                  <a:gd name="T21" fmla="*/ 44 h 50"/>
                  <a:gd name="T22" fmla="*/ 138 w 150"/>
                  <a:gd name="T23" fmla="*/ 46 h 50"/>
                  <a:gd name="T24" fmla="*/ 136 w 150"/>
                  <a:gd name="T25" fmla="*/ 50 h 50"/>
                  <a:gd name="T26" fmla="*/ 134 w 150"/>
                  <a:gd name="T27" fmla="*/ 50 h 50"/>
                  <a:gd name="T28" fmla="*/ 126 w 150"/>
                  <a:gd name="T29" fmla="*/ 46 h 50"/>
                  <a:gd name="T30" fmla="*/ 118 w 150"/>
                  <a:gd name="T31" fmla="*/ 46 h 50"/>
                  <a:gd name="T32" fmla="*/ 112 w 150"/>
                  <a:gd name="T33" fmla="*/ 50 h 50"/>
                  <a:gd name="T34" fmla="*/ 104 w 150"/>
                  <a:gd name="T35" fmla="*/ 48 h 50"/>
                  <a:gd name="T36" fmla="*/ 106 w 150"/>
                  <a:gd name="T37" fmla="*/ 42 h 50"/>
                  <a:gd name="T38" fmla="*/ 104 w 150"/>
                  <a:gd name="T39" fmla="*/ 36 h 50"/>
                  <a:gd name="T40" fmla="*/ 94 w 150"/>
                  <a:gd name="T41" fmla="*/ 36 h 50"/>
                  <a:gd name="T42" fmla="*/ 90 w 150"/>
                  <a:gd name="T43" fmla="*/ 28 h 50"/>
                  <a:gd name="T44" fmla="*/ 84 w 150"/>
                  <a:gd name="T45" fmla="*/ 26 h 50"/>
                  <a:gd name="T46" fmla="*/ 72 w 150"/>
                  <a:gd name="T47" fmla="*/ 24 h 50"/>
                  <a:gd name="T48" fmla="*/ 68 w 150"/>
                  <a:gd name="T49" fmla="*/ 20 h 50"/>
                  <a:gd name="T50" fmla="*/ 56 w 150"/>
                  <a:gd name="T51" fmla="*/ 16 h 50"/>
                  <a:gd name="T52" fmla="*/ 44 w 150"/>
                  <a:gd name="T53" fmla="*/ 14 h 50"/>
                  <a:gd name="T54" fmla="*/ 40 w 150"/>
                  <a:gd name="T55" fmla="*/ 10 h 50"/>
                  <a:gd name="T56" fmla="*/ 30 w 150"/>
                  <a:gd name="T57" fmla="*/ 8 h 50"/>
                  <a:gd name="T58" fmla="*/ 24 w 150"/>
                  <a:gd name="T59" fmla="*/ 12 h 50"/>
                  <a:gd name="T60" fmla="*/ 18 w 150"/>
                  <a:gd name="T61" fmla="*/ 16 h 50"/>
                  <a:gd name="T62" fmla="*/ 10 w 150"/>
                  <a:gd name="T63" fmla="*/ 20 h 50"/>
                  <a:gd name="T64" fmla="*/ 0 w 150"/>
                  <a:gd name="T65" fmla="*/ 20 h 50"/>
                  <a:gd name="T66" fmla="*/ 2 w 150"/>
                  <a:gd name="T67" fmla="*/ 14 h 50"/>
                  <a:gd name="T68" fmla="*/ 8 w 150"/>
                  <a:gd name="T69" fmla="*/ 6 h 50"/>
                  <a:gd name="T70" fmla="*/ 22 w 150"/>
                  <a:gd name="T71" fmla="*/ 2 h 50"/>
                  <a:gd name="T72" fmla="*/ 36 w 150"/>
                  <a:gd name="T73" fmla="*/ 0 h 50"/>
                  <a:gd name="T74" fmla="*/ 52 w 150"/>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 h="50">
                    <a:moveTo>
                      <a:pt x="52" y="0"/>
                    </a:moveTo>
                    <a:lnTo>
                      <a:pt x="66" y="4"/>
                    </a:lnTo>
                    <a:lnTo>
                      <a:pt x="80" y="8"/>
                    </a:lnTo>
                    <a:lnTo>
                      <a:pt x="94" y="12"/>
                    </a:lnTo>
                    <a:lnTo>
                      <a:pt x="100" y="18"/>
                    </a:lnTo>
                    <a:lnTo>
                      <a:pt x="104" y="22"/>
                    </a:lnTo>
                    <a:lnTo>
                      <a:pt x="118" y="26"/>
                    </a:lnTo>
                    <a:lnTo>
                      <a:pt x="128" y="30"/>
                    </a:lnTo>
                    <a:lnTo>
                      <a:pt x="140" y="36"/>
                    </a:lnTo>
                    <a:lnTo>
                      <a:pt x="150" y="42"/>
                    </a:lnTo>
                    <a:lnTo>
                      <a:pt x="144" y="44"/>
                    </a:lnTo>
                    <a:lnTo>
                      <a:pt x="138" y="46"/>
                    </a:lnTo>
                    <a:lnTo>
                      <a:pt x="136" y="50"/>
                    </a:lnTo>
                    <a:lnTo>
                      <a:pt x="134" y="50"/>
                    </a:lnTo>
                    <a:lnTo>
                      <a:pt x="126" y="46"/>
                    </a:lnTo>
                    <a:lnTo>
                      <a:pt x="118" y="46"/>
                    </a:lnTo>
                    <a:lnTo>
                      <a:pt x="112" y="50"/>
                    </a:lnTo>
                    <a:lnTo>
                      <a:pt x="104" y="48"/>
                    </a:lnTo>
                    <a:lnTo>
                      <a:pt x="106" y="42"/>
                    </a:lnTo>
                    <a:lnTo>
                      <a:pt x="104" y="36"/>
                    </a:lnTo>
                    <a:lnTo>
                      <a:pt x="94" y="36"/>
                    </a:lnTo>
                    <a:lnTo>
                      <a:pt x="90" y="28"/>
                    </a:lnTo>
                    <a:lnTo>
                      <a:pt x="84" y="26"/>
                    </a:lnTo>
                    <a:lnTo>
                      <a:pt x="72" y="24"/>
                    </a:lnTo>
                    <a:lnTo>
                      <a:pt x="68" y="20"/>
                    </a:lnTo>
                    <a:lnTo>
                      <a:pt x="56" y="16"/>
                    </a:lnTo>
                    <a:lnTo>
                      <a:pt x="44" y="14"/>
                    </a:lnTo>
                    <a:lnTo>
                      <a:pt x="40" y="10"/>
                    </a:lnTo>
                    <a:lnTo>
                      <a:pt x="30" y="8"/>
                    </a:lnTo>
                    <a:lnTo>
                      <a:pt x="24" y="12"/>
                    </a:lnTo>
                    <a:lnTo>
                      <a:pt x="18" y="16"/>
                    </a:lnTo>
                    <a:lnTo>
                      <a:pt x="10" y="20"/>
                    </a:lnTo>
                    <a:lnTo>
                      <a:pt x="0" y="20"/>
                    </a:lnTo>
                    <a:lnTo>
                      <a:pt x="2" y="14"/>
                    </a:lnTo>
                    <a:lnTo>
                      <a:pt x="8" y="6"/>
                    </a:lnTo>
                    <a:lnTo>
                      <a:pt x="22" y="2"/>
                    </a:lnTo>
                    <a:lnTo>
                      <a:pt x="36" y="0"/>
                    </a:lnTo>
                    <a:lnTo>
                      <a:pt x="5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1" name="Freeform 233">
                <a:extLst>
                  <a:ext uri="{FF2B5EF4-FFF2-40B4-BE49-F238E27FC236}">
                    <a16:creationId xmlns:a16="http://schemas.microsoft.com/office/drawing/2014/main" id="{4F8F3475-8098-7C39-FF99-BF04726F9D65}"/>
                  </a:ext>
                </a:extLst>
              </p:cNvPr>
              <p:cNvSpPr>
                <a:spLocks/>
              </p:cNvSpPr>
              <p:nvPr/>
            </p:nvSpPr>
            <p:spPr bwMode="auto">
              <a:xfrm>
                <a:off x="3213935" y="3947727"/>
                <a:ext cx="333899" cy="122571"/>
              </a:xfrm>
              <a:custGeom>
                <a:avLst/>
                <a:gdLst>
                  <a:gd name="T0" fmla="*/ 40 w 158"/>
                  <a:gd name="T1" fmla="*/ 0 h 58"/>
                  <a:gd name="T2" fmla="*/ 40 w 158"/>
                  <a:gd name="T3" fmla="*/ 0 h 58"/>
                  <a:gd name="T4" fmla="*/ 26 w 158"/>
                  <a:gd name="T5" fmla="*/ 2 h 58"/>
                  <a:gd name="T6" fmla="*/ 12 w 158"/>
                  <a:gd name="T7" fmla="*/ 6 h 58"/>
                  <a:gd name="T8" fmla="*/ 10 w 158"/>
                  <a:gd name="T9" fmla="*/ 6 h 58"/>
                  <a:gd name="T10" fmla="*/ 2 w 158"/>
                  <a:gd name="T11" fmla="*/ 16 h 58"/>
                  <a:gd name="T12" fmla="*/ 0 w 158"/>
                  <a:gd name="T13" fmla="*/ 22 h 58"/>
                  <a:gd name="T14" fmla="*/ 0 w 158"/>
                  <a:gd name="T15" fmla="*/ 26 h 58"/>
                  <a:gd name="T16" fmla="*/ 4 w 158"/>
                  <a:gd name="T17" fmla="*/ 28 h 58"/>
                  <a:gd name="T18" fmla="*/ 14 w 158"/>
                  <a:gd name="T19" fmla="*/ 28 h 58"/>
                  <a:gd name="T20" fmla="*/ 24 w 158"/>
                  <a:gd name="T21" fmla="*/ 24 h 58"/>
                  <a:gd name="T22" fmla="*/ 30 w 158"/>
                  <a:gd name="T23" fmla="*/ 20 h 58"/>
                  <a:gd name="T24" fmla="*/ 36 w 158"/>
                  <a:gd name="T25" fmla="*/ 16 h 58"/>
                  <a:gd name="T26" fmla="*/ 44 w 158"/>
                  <a:gd name="T27" fmla="*/ 20 h 58"/>
                  <a:gd name="T28" fmla="*/ 46 w 158"/>
                  <a:gd name="T29" fmla="*/ 22 h 58"/>
                  <a:gd name="T30" fmla="*/ 70 w 158"/>
                  <a:gd name="T31" fmla="*/ 28 h 58"/>
                  <a:gd name="T32" fmla="*/ 74 w 158"/>
                  <a:gd name="T33" fmla="*/ 30 h 58"/>
                  <a:gd name="T34" fmla="*/ 88 w 158"/>
                  <a:gd name="T35" fmla="*/ 34 h 58"/>
                  <a:gd name="T36" fmla="*/ 94 w 158"/>
                  <a:gd name="T37" fmla="*/ 42 h 58"/>
                  <a:gd name="T38" fmla="*/ 98 w 158"/>
                  <a:gd name="T39" fmla="*/ 44 h 58"/>
                  <a:gd name="T40" fmla="*/ 106 w 158"/>
                  <a:gd name="T41" fmla="*/ 46 h 58"/>
                  <a:gd name="T42" fmla="*/ 106 w 158"/>
                  <a:gd name="T43" fmla="*/ 52 h 58"/>
                  <a:gd name="T44" fmla="*/ 106 w 158"/>
                  <a:gd name="T45" fmla="*/ 54 h 58"/>
                  <a:gd name="T46" fmla="*/ 116 w 158"/>
                  <a:gd name="T47" fmla="*/ 58 h 58"/>
                  <a:gd name="T48" fmla="*/ 116 w 158"/>
                  <a:gd name="T49" fmla="*/ 58 h 58"/>
                  <a:gd name="T50" fmla="*/ 118 w 158"/>
                  <a:gd name="T51" fmla="*/ 58 h 58"/>
                  <a:gd name="T52" fmla="*/ 130 w 158"/>
                  <a:gd name="T53" fmla="*/ 54 h 58"/>
                  <a:gd name="T54" fmla="*/ 136 w 158"/>
                  <a:gd name="T55" fmla="*/ 58 h 58"/>
                  <a:gd name="T56" fmla="*/ 140 w 158"/>
                  <a:gd name="T57" fmla="*/ 58 h 58"/>
                  <a:gd name="T58" fmla="*/ 144 w 158"/>
                  <a:gd name="T59" fmla="*/ 56 h 58"/>
                  <a:gd name="T60" fmla="*/ 150 w 158"/>
                  <a:gd name="T61" fmla="*/ 52 h 58"/>
                  <a:gd name="T62" fmla="*/ 152 w 158"/>
                  <a:gd name="T63" fmla="*/ 52 h 58"/>
                  <a:gd name="T64" fmla="*/ 156 w 158"/>
                  <a:gd name="T65" fmla="*/ 48 h 58"/>
                  <a:gd name="T66" fmla="*/ 158 w 158"/>
                  <a:gd name="T67" fmla="*/ 44 h 58"/>
                  <a:gd name="T68" fmla="*/ 146 w 158"/>
                  <a:gd name="T69" fmla="*/ 36 h 58"/>
                  <a:gd name="T70" fmla="*/ 134 w 158"/>
                  <a:gd name="T71" fmla="*/ 30 h 58"/>
                  <a:gd name="T72" fmla="*/ 122 w 158"/>
                  <a:gd name="T73" fmla="*/ 26 h 58"/>
                  <a:gd name="T74" fmla="*/ 106 w 158"/>
                  <a:gd name="T75" fmla="*/ 18 h 58"/>
                  <a:gd name="T76" fmla="*/ 100 w 158"/>
                  <a:gd name="T77" fmla="*/ 14 h 58"/>
                  <a:gd name="T78" fmla="*/ 84 w 158"/>
                  <a:gd name="T79" fmla="*/ 8 h 58"/>
                  <a:gd name="T80" fmla="*/ 72 w 158"/>
                  <a:gd name="T81" fmla="*/ 4 h 58"/>
                  <a:gd name="T82" fmla="*/ 58 w 158"/>
                  <a:gd name="T83" fmla="*/ 0 h 58"/>
                  <a:gd name="T84" fmla="*/ 56 w 158"/>
                  <a:gd name="T8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8" h="58">
                    <a:moveTo>
                      <a:pt x="56" y="0"/>
                    </a:moveTo>
                    <a:lnTo>
                      <a:pt x="40" y="0"/>
                    </a:lnTo>
                    <a:lnTo>
                      <a:pt x="40" y="0"/>
                    </a:lnTo>
                    <a:lnTo>
                      <a:pt x="40" y="0"/>
                    </a:lnTo>
                    <a:lnTo>
                      <a:pt x="26" y="2"/>
                    </a:lnTo>
                    <a:lnTo>
                      <a:pt x="26" y="2"/>
                    </a:lnTo>
                    <a:lnTo>
                      <a:pt x="26" y="2"/>
                    </a:lnTo>
                    <a:lnTo>
                      <a:pt x="12" y="6"/>
                    </a:lnTo>
                    <a:lnTo>
                      <a:pt x="12" y="6"/>
                    </a:lnTo>
                    <a:lnTo>
                      <a:pt x="10" y="6"/>
                    </a:lnTo>
                    <a:lnTo>
                      <a:pt x="2" y="16"/>
                    </a:lnTo>
                    <a:lnTo>
                      <a:pt x="2" y="16"/>
                    </a:lnTo>
                    <a:lnTo>
                      <a:pt x="2" y="16"/>
                    </a:lnTo>
                    <a:lnTo>
                      <a:pt x="0" y="22"/>
                    </a:lnTo>
                    <a:lnTo>
                      <a:pt x="0" y="22"/>
                    </a:lnTo>
                    <a:lnTo>
                      <a:pt x="0" y="26"/>
                    </a:lnTo>
                    <a:lnTo>
                      <a:pt x="0" y="26"/>
                    </a:lnTo>
                    <a:lnTo>
                      <a:pt x="4" y="28"/>
                    </a:lnTo>
                    <a:lnTo>
                      <a:pt x="14" y="28"/>
                    </a:lnTo>
                    <a:lnTo>
                      <a:pt x="14" y="28"/>
                    </a:lnTo>
                    <a:lnTo>
                      <a:pt x="16" y="28"/>
                    </a:lnTo>
                    <a:lnTo>
                      <a:pt x="24" y="24"/>
                    </a:lnTo>
                    <a:lnTo>
                      <a:pt x="30" y="20"/>
                    </a:lnTo>
                    <a:lnTo>
                      <a:pt x="30" y="20"/>
                    </a:lnTo>
                    <a:lnTo>
                      <a:pt x="32" y="20"/>
                    </a:lnTo>
                    <a:lnTo>
                      <a:pt x="36" y="16"/>
                    </a:lnTo>
                    <a:lnTo>
                      <a:pt x="42" y="18"/>
                    </a:lnTo>
                    <a:lnTo>
                      <a:pt x="44" y="20"/>
                    </a:lnTo>
                    <a:lnTo>
                      <a:pt x="44" y="20"/>
                    </a:lnTo>
                    <a:lnTo>
                      <a:pt x="46" y="22"/>
                    </a:lnTo>
                    <a:lnTo>
                      <a:pt x="58" y="24"/>
                    </a:lnTo>
                    <a:lnTo>
                      <a:pt x="70" y="28"/>
                    </a:lnTo>
                    <a:lnTo>
                      <a:pt x="74" y="30"/>
                    </a:lnTo>
                    <a:lnTo>
                      <a:pt x="74" y="30"/>
                    </a:lnTo>
                    <a:lnTo>
                      <a:pt x="76" y="30"/>
                    </a:lnTo>
                    <a:lnTo>
                      <a:pt x="88" y="34"/>
                    </a:lnTo>
                    <a:lnTo>
                      <a:pt x="92" y="36"/>
                    </a:lnTo>
                    <a:lnTo>
                      <a:pt x="94" y="42"/>
                    </a:lnTo>
                    <a:lnTo>
                      <a:pt x="94" y="42"/>
                    </a:lnTo>
                    <a:lnTo>
                      <a:pt x="98" y="44"/>
                    </a:lnTo>
                    <a:lnTo>
                      <a:pt x="106" y="44"/>
                    </a:lnTo>
                    <a:lnTo>
                      <a:pt x="106" y="46"/>
                    </a:lnTo>
                    <a:lnTo>
                      <a:pt x="106" y="52"/>
                    </a:lnTo>
                    <a:lnTo>
                      <a:pt x="106" y="52"/>
                    </a:lnTo>
                    <a:lnTo>
                      <a:pt x="106" y="54"/>
                    </a:lnTo>
                    <a:lnTo>
                      <a:pt x="106" y="54"/>
                    </a:lnTo>
                    <a:lnTo>
                      <a:pt x="108" y="56"/>
                    </a:lnTo>
                    <a:lnTo>
                      <a:pt x="116" y="58"/>
                    </a:lnTo>
                    <a:lnTo>
                      <a:pt x="116" y="58"/>
                    </a:lnTo>
                    <a:lnTo>
                      <a:pt x="116" y="58"/>
                    </a:lnTo>
                    <a:lnTo>
                      <a:pt x="116" y="58"/>
                    </a:lnTo>
                    <a:lnTo>
                      <a:pt x="118" y="58"/>
                    </a:lnTo>
                    <a:lnTo>
                      <a:pt x="122" y="54"/>
                    </a:lnTo>
                    <a:lnTo>
                      <a:pt x="130" y="54"/>
                    </a:lnTo>
                    <a:lnTo>
                      <a:pt x="136" y="58"/>
                    </a:lnTo>
                    <a:lnTo>
                      <a:pt x="136" y="58"/>
                    </a:lnTo>
                    <a:lnTo>
                      <a:pt x="138" y="58"/>
                    </a:lnTo>
                    <a:lnTo>
                      <a:pt x="140" y="58"/>
                    </a:lnTo>
                    <a:lnTo>
                      <a:pt x="140" y="58"/>
                    </a:lnTo>
                    <a:lnTo>
                      <a:pt x="144" y="56"/>
                    </a:lnTo>
                    <a:lnTo>
                      <a:pt x="144" y="54"/>
                    </a:lnTo>
                    <a:lnTo>
                      <a:pt x="150" y="52"/>
                    </a:lnTo>
                    <a:lnTo>
                      <a:pt x="150" y="52"/>
                    </a:lnTo>
                    <a:lnTo>
                      <a:pt x="152" y="52"/>
                    </a:lnTo>
                    <a:lnTo>
                      <a:pt x="156" y="48"/>
                    </a:lnTo>
                    <a:lnTo>
                      <a:pt x="156" y="48"/>
                    </a:lnTo>
                    <a:lnTo>
                      <a:pt x="158" y="44"/>
                    </a:lnTo>
                    <a:lnTo>
                      <a:pt x="158" y="44"/>
                    </a:lnTo>
                    <a:lnTo>
                      <a:pt x="156" y="42"/>
                    </a:lnTo>
                    <a:lnTo>
                      <a:pt x="146" y="36"/>
                    </a:lnTo>
                    <a:lnTo>
                      <a:pt x="134" y="30"/>
                    </a:lnTo>
                    <a:lnTo>
                      <a:pt x="134" y="30"/>
                    </a:lnTo>
                    <a:lnTo>
                      <a:pt x="134" y="30"/>
                    </a:lnTo>
                    <a:lnTo>
                      <a:pt x="122" y="26"/>
                    </a:lnTo>
                    <a:lnTo>
                      <a:pt x="110" y="22"/>
                    </a:lnTo>
                    <a:lnTo>
                      <a:pt x="106" y="18"/>
                    </a:lnTo>
                    <a:lnTo>
                      <a:pt x="100" y="14"/>
                    </a:lnTo>
                    <a:lnTo>
                      <a:pt x="100" y="14"/>
                    </a:lnTo>
                    <a:lnTo>
                      <a:pt x="98" y="12"/>
                    </a:lnTo>
                    <a:lnTo>
                      <a:pt x="84" y="8"/>
                    </a:lnTo>
                    <a:lnTo>
                      <a:pt x="72" y="4"/>
                    </a:lnTo>
                    <a:lnTo>
                      <a:pt x="72" y="4"/>
                    </a:lnTo>
                    <a:lnTo>
                      <a:pt x="72" y="4"/>
                    </a:lnTo>
                    <a:lnTo>
                      <a:pt x="58" y="0"/>
                    </a:lnTo>
                    <a:lnTo>
                      <a:pt x="58" y="0"/>
                    </a:lnTo>
                    <a:lnTo>
                      <a:pt x="56" y="0"/>
                    </a:lnTo>
                    <a:lnTo>
                      <a:pt x="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2" name="Freeform 234">
                <a:extLst>
                  <a:ext uri="{FF2B5EF4-FFF2-40B4-BE49-F238E27FC236}">
                    <a16:creationId xmlns:a16="http://schemas.microsoft.com/office/drawing/2014/main" id="{EE8BAD9D-20DB-0AAF-906A-65F28455F6D5}"/>
                  </a:ext>
                </a:extLst>
              </p:cNvPr>
              <p:cNvSpPr>
                <a:spLocks/>
              </p:cNvSpPr>
              <p:nvPr/>
            </p:nvSpPr>
            <p:spPr bwMode="auto">
              <a:xfrm>
                <a:off x="3535154" y="4044938"/>
                <a:ext cx="92984" cy="67625"/>
              </a:xfrm>
              <a:custGeom>
                <a:avLst/>
                <a:gdLst>
                  <a:gd name="T0" fmla="*/ 16 w 44"/>
                  <a:gd name="T1" fmla="*/ 32 h 32"/>
                  <a:gd name="T2" fmla="*/ 2 w 44"/>
                  <a:gd name="T3" fmla="*/ 30 h 32"/>
                  <a:gd name="T4" fmla="*/ 2 w 44"/>
                  <a:gd name="T5" fmla="*/ 30 h 32"/>
                  <a:gd name="T6" fmla="*/ 0 w 44"/>
                  <a:gd name="T7" fmla="*/ 28 h 32"/>
                  <a:gd name="T8" fmla="*/ 0 w 44"/>
                  <a:gd name="T9" fmla="*/ 22 h 32"/>
                  <a:gd name="T10" fmla="*/ 0 w 44"/>
                  <a:gd name="T11" fmla="*/ 22 h 32"/>
                  <a:gd name="T12" fmla="*/ 2 w 44"/>
                  <a:gd name="T13" fmla="*/ 20 h 32"/>
                  <a:gd name="T14" fmla="*/ 8 w 44"/>
                  <a:gd name="T15" fmla="*/ 20 h 32"/>
                  <a:gd name="T16" fmla="*/ 14 w 44"/>
                  <a:gd name="T17" fmla="*/ 18 h 32"/>
                  <a:gd name="T18" fmla="*/ 14 w 44"/>
                  <a:gd name="T19" fmla="*/ 18 h 32"/>
                  <a:gd name="T20" fmla="*/ 14 w 44"/>
                  <a:gd name="T21" fmla="*/ 18 h 32"/>
                  <a:gd name="T22" fmla="*/ 14 w 44"/>
                  <a:gd name="T23" fmla="*/ 18 h 32"/>
                  <a:gd name="T24" fmla="*/ 16 w 44"/>
                  <a:gd name="T25" fmla="*/ 18 h 32"/>
                  <a:gd name="T26" fmla="*/ 20 w 44"/>
                  <a:gd name="T27" fmla="*/ 20 h 32"/>
                  <a:gd name="T28" fmla="*/ 26 w 44"/>
                  <a:gd name="T29" fmla="*/ 20 h 32"/>
                  <a:gd name="T30" fmla="*/ 26 w 44"/>
                  <a:gd name="T31" fmla="*/ 16 h 32"/>
                  <a:gd name="T32" fmla="*/ 20 w 44"/>
                  <a:gd name="T33" fmla="*/ 10 h 32"/>
                  <a:gd name="T34" fmla="*/ 16 w 44"/>
                  <a:gd name="T35" fmla="*/ 6 h 32"/>
                  <a:gd name="T36" fmla="*/ 16 w 44"/>
                  <a:gd name="T37" fmla="*/ 6 h 32"/>
                  <a:gd name="T38" fmla="*/ 14 w 44"/>
                  <a:gd name="T39" fmla="*/ 4 h 32"/>
                  <a:gd name="T40" fmla="*/ 14 w 44"/>
                  <a:gd name="T41" fmla="*/ 4 h 32"/>
                  <a:gd name="T42" fmla="*/ 16 w 44"/>
                  <a:gd name="T43" fmla="*/ 2 h 32"/>
                  <a:gd name="T44" fmla="*/ 24 w 44"/>
                  <a:gd name="T45" fmla="*/ 0 h 32"/>
                  <a:gd name="T46" fmla="*/ 24 w 44"/>
                  <a:gd name="T47" fmla="*/ 0 h 32"/>
                  <a:gd name="T48" fmla="*/ 24 w 44"/>
                  <a:gd name="T49" fmla="*/ 0 h 32"/>
                  <a:gd name="T50" fmla="*/ 24 w 44"/>
                  <a:gd name="T51" fmla="*/ 0 h 32"/>
                  <a:gd name="T52" fmla="*/ 24 w 44"/>
                  <a:gd name="T53" fmla="*/ 0 h 32"/>
                  <a:gd name="T54" fmla="*/ 32 w 44"/>
                  <a:gd name="T55" fmla="*/ 2 h 32"/>
                  <a:gd name="T56" fmla="*/ 40 w 44"/>
                  <a:gd name="T57" fmla="*/ 4 h 32"/>
                  <a:gd name="T58" fmla="*/ 40 w 44"/>
                  <a:gd name="T59" fmla="*/ 4 h 32"/>
                  <a:gd name="T60" fmla="*/ 42 w 44"/>
                  <a:gd name="T61" fmla="*/ 6 h 32"/>
                  <a:gd name="T62" fmla="*/ 44 w 44"/>
                  <a:gd name="T63" fmla="*/ 16 h 32"/>
                  <a:gd name="T64" fmla="*/ 44 w 44"/>
                  <a:gd name="T65" fmla="*/ 16 h 32"/>
                  <a:gd name="T66" fmla="*/ 44 w 44"/>
                  <a:gd name="T67" fmla="*/ 16 h 32"/>
                  <a:gd name="T68" fmla="*/ 42 w 44"/>
                  <a:gd name="T69" fmla="*/ 20 h 32"/>
                  <a:gd name="T70" fmla="*/ 42 w 44"/>
                  <a:gd name="T71" fmla="*/ 20 h 32"/>
                  <a:gd name="T72" fmla="*/ 40 w 44"/>
                  <a:gd name="T73" fmla="*/ 22 h 32"/>
                  <a:gd name="T74" fmla="*/ 38 w 44"/>
                  <a:gd name="T75" fmla="*/ 22 h 32"/>
                  <a:gd name="T76" fmla="*/ 40 w 44"/>
                  <a:gd name="T77" fmla="*/ 24 h 32"/>
                  <a:gd name="T78" fmla="*/ 40 w 44"/>
                  <a:gd name="T79" fmla="*/ 24 h 32"/>
                  <a:gd name="T80" fmla="*/ 40 w 44"/>
                  <a:gd name="T81" fmla="*/ 24 h 32"/>
                  <a:gd name="T82" fmla="*/ 40 w 44"/>
                  <a:gd name="T83" fmla="*/ 30 h 32"/>
                  <a:gd name="T84" fmla="*/ 40 w 44"/>
                  <a:gd name="T85" fmla="*/ 30 h 32"/>
                  <a:gd name="T86" fmla="*/ 38 w 44"/>
                  <a:gd name="T87" fmla="*/ 32 h 32"/>
                  <a:gd name="T88" fmla="*/ 16 w 44"/>
                  <a:gd name="T8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 h="32">
                    <a:moveTo>
                      <a:pt x="16" y="32"/>
                    </a:moveTo>
                    <a:lnTo>
                      <a:pt x="2" y="30"/>
                    </a:lnTo>
                    <a:lnTo>
                      <a:pt x="2" y="30"/>
                    </a:lnTo>
                    <a:lnTo>
                      <a:pt x="0" y="28"/>
                    </a:lnTo>
                    <a:lnTo>
                      <a:pt x="0" y="22"/>
                    </a:lnTo>
                    <a:lnTo>
                      <a:pt x="0" y="22"/>
                    </a:lnTo>
                    <a:lnTo>
                      <a:pt x="2" y="20"/>
                    </a:lnTo>
                    <a:lnTo>
                      <a:pt x="8" y="20"/>
                    </a:lnTo>
                    <a:lnTo>
                      <a:pt x="14" y="18"/>
                    </a:lnTo>
                    <a:lnTo>
                      <a:pt x="14" y="18"/>
                    </a:lnTo>
                    <a:lnTo>
                      <a:pt x="14" y="18"/>
                    </a:lnTo>
                    <a:lnTo>
                      <a:pt x="14" y="18"/>
                    </a:lnTo>
                    <a:lnTo>
                      <a:pt x="16" y="18"/>
                    </a:lnTo>
                    <a:lnTo>
                      <a:pt x="20" y="20"/>
                    </a:lnTo>
                    <a:lnTo>
                      <a:pt x="26" y="20"/>
                    </a:lnTo>
                    <a:lnTo>
                      <a:pt x="26" y="16"/>
                    </a:lnTo>
                    <a:lnTo>
                      <a:pt x="20" y="10"/>
                    </a:lnTo>
                    <a:lnTo>
                      <a:pt x="16" y="6"/>
                    </a:lnTo>
                    <a:lnTo>
                      <a:pt x="16" y="6"/>
                    </a:lnTo>
                    <a:lnTo>
                      <a:pt x="14" y="4"/>
                    </a:lnTo>
                    <a:lnTo>
                      <a:pt x="14" y="4"/>
                    </a:lnTo>
                    <a:lnTo>
                      <a:pt x="16" y="2"/>
                    </a:lnTo>
                    <a:lnTo>
                      <a:pt x="24" y="0"/>
                    </a:lnTo>
                    <a:lnTo>
                      <a:pt x="24" y="0"/>
                    </a:lnTo>
                    <a:lnTo>
                      <a:pt x="24" y="0"/>
                    </a:lnTo>
                    <a:lnTo>
                      <a:pt x="24" y="0"/>
                    </a:lnTo>
                    <a:lnTo>
                      <a:pt x="24" y="0"/>
                    </a:lnTo>
                    <a:lnTo>
                      <a:pt x="32" y="2"/>
                    </a:lnTo>
                    <a:lnTo>
                      <a:pt x="40" y="4"/>
                    </a:lnTo>
                    <a:lnTo>
                      <a:pt x="40" y="4"/>
                    </a:lnTo>
                    <a:lnTo>
                      <a:pt x="42" y="6"/>
                    </a:lnTo>
                    <a:lnTo>
                      <a:pt x="44" y="16"/>
                    </a:lnTo>
                    <a:lnTo>
                      <a:pt x="44" y="16"/>
                    </a:lnTo>
                    <a:lnTo>
                      <a:pt x="44" y="16"/>
                    </a:lnTo>
                    <a:lnTo>
                      <a:pt x="42" y="20"/>
                    </a:lnTo>
                    <a:lnTo>
                      <a:pt x="42" y="20"/>
                    </a:lnTo>
                    <a:lnTo>
                      <a:pt x="40" y="22"/>
                    </a:lnTo>
                    <a:lnTo>
                      <a:pt x="38" y="22"/>
                    </a:lnTo>
                    <a:lnTo>
                      <a:pt x="40" y="24"/>
                    </a:lnTo>
                    <a:lnTo>
                      <a:pt x="40" y="24"/>
                    </a:lnTo>
                    <a:lnTo>
                      <a:pt x="40" y="24"/>
                    </a:lnTo>
                    <a:lnTo>
                      <a:pt x="40" y="30"/>
                    </a:lnTo>
                    <a:lnTo>
                      <a:pt x="40" y="30"/>
                    </a:lnTo>
                    <a:lnTo>
                      <a:pt x="38" y="32"/>
                    </a:lnTo>
                    <a:lnTo>
                      <a:pt x="16"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3" name="Freeform 235">
                <a:extLst>
                  <a:ext uri="{FF2B5EF4-FFF2-40B4-BE49-F238E27FC236}">
                    <a16:creationId xmlns:a16="http://schemas.microsoft.com/office/drawing/2014/main" id="{9302398D-8BB1-065B-73FC-B09B07A46C9B}"/>
                  </a:ext>
                </a:extLst>
              </p:cNvPr>
              <p:cNvSpPr>
                <a:spLocks noEditPoints="1"/>
              </p:cNvSpPr>
              <p:nvPr/>
            </p:nvSpPr>
            <p:spPr bwMode="auto">
              <a:xfrm>
                <a:off x="3530927" y="4040712"/>
                <a:ext cx="101438" cy="76078"/>
              </a:xfrm>
              <a:custGeom>
                <a:avLst/>
                <a:gdLst>
                  <a:gd name="T0" fmla="*/ 32 w 48"/>
                  <a:gd name="T1" fmla="*/ 6 h 36"/>
                  <a:gd name="T2" fmla="*/ 44 w 48"/>
                  <a:gd name="T3" fmla="*/ 18 h 36"/>
                  <a:gd name="T4" fmla="*/ 36 w 48"/>
                  <a:gd name="T5" fmla="*/ 24 h 36"/>
                  <a:gd name="T6" fmla="*/ 40 w 48"/>
                  <a:gd name="T7" fmla="*/ 32 h 36"/>
                  <a:gd name="T8" fmla="*/ 18 w 48"/>
                  <a:gd name="T9" fmla="*/ 32 h 36"/>
                  <a:gd name="T10" fmla="*/ 4 w 48"/>
                  <a:gd name="T11" fmla="*/ 24 h 36"/>
                  <a:gd name="T12" fmla="*/ 16 w 48"/>
                  <a:gd name="T13" fmla="*/ 22 h 36"/>
                  <a:gd name="T14" fmla="*/ 30 w 48"/>
                  <a:gd name="T15" fmla="*/ 24 h 36"/>
                  <a:gd name="T16" fmla="*/ 24 w 48"/>
                  <a:gd name="T17" fmla="*/ 10 h 36"/>
                  <a:gd name="T18" fmla="*/ 26 w 48"/>
                  <a:gd name="T19" fmla="*/ 4 h 36"/>
                  <a:gd name="T20" fmla="*/ 26 w 48"/>
                  <a:gd name="T21" fmla="*/ 0 h 36"/>
                  <a:gd name="T22" fmla="*/ 18 w 48"/>
                  <a:gd name="T23" fmla="*/ 2 h 36"/>
                  <a:gd name="T24" fmla="*/ 16 w 48"/>
                  <a:gd name="T25" fmla="*/ 4 h 36"/>
                  <a:gd name="T26" fmla="*/ 14 w 48"/>
                  <a:gd name="T27" fmla="*/ 6 h 36"/>
                  <a:gd name="T28" fmla="*/ 16 w 48"/>
                  <a:gd name="T29" fmla="*/ 10 h 36"/>
                  <a:gd name="T30" fmla="*/ 26 w 48"/>
                  <a:gd name="T31" fmla="*/ 18 h 36"/>
                  <a:gd name="T32" fmla="*/ 22 w 48"/>
                  <a:gd name="T33" fmla="*/ 20 h 36"/>
                  <a:gd name="T34" fmla="*/ 18 w 48"/>
                  <a:gd name="T35" fmla="*/ 18 h 36"/>
                  <a:gd name="T36" fmla="*/ 16 w 48"/>
                  <a:gd name="T37" fmla="*/ 18 h 36"/>
                  <a:gd name="T38" fmla="*/ 10 w 48"/>
                  <a:gd name="T39" fmla="*/ 20 h 36"/>
                  <a:gd name="T40" fmla="*/ 4 w 48"/>
                  <a:gd name="T41" fmla="*/ 20 h 36"/>
                  <a:gd name="T42" fmla="*/ 0 w 48"/>
                  <a:gd name="T43" fmla="*/ 24 h 36"/>
                  <a:gd name="T44" fmla="*/ 0 w 48"/>
                  <a:gd name="T45" fmla="*/ 30 h 36"/>
                  <a:gd name="T46" fmla="*/ 4 w 48"/>
                  <a:gd name="T47" fmla="*/ 34 h 36"/>
                  <a:gd name="T48" fmla="*/ 18 w 48"/>
                  <a:gd name="T49" fmla="*/ 36 h 36"/>
                  <a:gd name="T50" fmla="*/ 32 w 48"/>
                  <a:gd name="T51" fmla="*/ 36 h 36"/>
                  <a:gd name="T52" fmla="*/ 40 w 48"/>
                  <a:gd name="T53" fmla="*/ 36 h 36"/>
                  <a:gd name="T54" fmla="*/ 44 w 48"/>
                  <a:gd name="T55" fmla="*/ 32 h 36"/>
                  <a:gd name="T56" fmla="*/ 44 w 48"/>
                  <a:gd name="T57" fmla="*/ 26 h 36"/>
                  <a:gd name="T58" fmla="*/ 44 w 48"/>
                  <a:gd name="T59" fmla="*/ 24 h 36"/>
                  <a:gd name="T60" fmla="*/ 48 w 48"/>
                  <a:gd name="T61" fmla="*/ 20 h 36"/>
                  <a:gd name="T62" fmla="*/ 48 w 48"/>
                  <a:gd name="T63" fmla="*/ 16 h 36"/>
                  <a:gd name="T64" fmla="*/ 46 w 48"/>
                  <a:gd name="T65" fmla="*/ 8 h 36"/>
                  <a:gd name="T66" fmla="*/ 42 w 48"/>
                  <a:gd name="T67" fmla="*/ 4 h 36"/>
                  <a:gd name="T68" fmla="*/ 26 w 48"/>
                  <a:gd name="T69" fmla="*/ 0 h 36"/>
                  <a:gd name="T70" fmla="*/ 26 w 48"/>
                  <a:gd name="T7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36">
                    <a:moveTo>
                      <a:pt x="26" y="4"/>
                    </a:moveTo>
                    <a:lnTo>
                      <a:pt x="32" y="6"/>
                    </a:lnTo>
                    <a:lnTo>
                      <a:pt x="42" y="8"/>
                    </a:lnTo>
                    <a:lnTo>
                      <a:pt x="44" y="18"/>
                    </a:lnTo>
                    <a:lnTo>
                      <a:pt x="42" y="22"/>
                    </a:lnTo>
                    <a:lnTo>
                      <a:pt x="36" y="24"/>
                    </a:lnTo>
                    <a:lnTo>
                      <a:pt x="40" y="26"/>
                    </a:lnTo>
                    <a:lnTo>
                      <a:pt x="40" y="32"/>
                    </a:lnTo>
                    <a:lnTo>
                      <a:pt x="32" y="32"/>
                    </a:lnTo>
                    <a:lnTo>
                      <a:pt x="18" y="32"/>
                    </a:lnTo>
                    <a:lnTo>
                      <a:pt x="4" y="30"/>
                    </a:lnTo>
                    <a:lnTo>
                      <a:pt x="4" y="24"/>
                    </a:lnTo>
                    <a:lnTo>
                      <a:pt x="10" y="24"/>
                    </a:lnTo>
                    <a:lnTo>
                      <a:pt x="16" y="22"/>
                    </a:lnTo>
                    <a:lnTo>
                      <a:pt x="22" y="24"/>
                    </a:lnTo>
                    <a:lnTo>
                      <a:pt x="30" y="24"/>
                    </a:lnTo>
                    <a:lnTo>
                      <a:pt x="30" y="18"/>
                    </a:lnTo>
                    <a:lnTo>
                      <a:pt x="24" y="10"/>
                    </a:lnTo>
                    <a:lnTo>
                      <a:pt x="18" y="6"/>
                    </a:lnTo>
                    <a:lnTo>
                      <a:pt x="26" y="4"/>
                    </a:lnTo>
                    <a:close/>
                    <a:moveTo>
                      <a:pt x="26" y="0"/>
                    </a:moveTo>
                    <a:lnTo>
                      <a:pt x="26" y="0"/>
                    </a:lnTo>
                    <a:lnTo>
                      <a:pt x="24" y="0"/>
                    </a:lnTo>
                    <a:lnTo>
                      <a:pt x="18" y="2"/>
                    </a:lnTo>
                    <a:lnTo>
                      <a:pt x="18" y="2"/>
                    </a:lnTo>
                    <a:lnTo>
                      <a:pt x="16" y="4"/>
                    </a:lnTo>
                    <a:lnTo>
                      <a:pt x="14" y="6"/>
                    </a:lnTo>
                    <a:lnTo>
                      <a:pt x="14" y="6"/>
                    </a:lnTo>
                    <a:lnTo>
                      <a:pt x="14" y="8"/>
                    </a:lnTo>
                    <a:lnTo>
                      <a:pt x="16" y="10"/>
                    </a:lnTo>
                    <a:lnTo>
                      <a:pt x="22" y="14"/>
                    </a:lnTo>
                    <a:lnTo>
                      <a:pt x="26" y="18"/>
                    </a:lnTo>
                    <a:lnTo>
                      <a:pt x="26" y="20"/>
                    </a:lnTo>
                    <a:lnTo>
                      <a:pt x="22" y="20"/>
                    </a:lnTo>
                    <a:lnTo>
                      <a:pt x="18" y="18"/>
                    </a:lnTo>
                    <a:lnTo>
                      <a:pt x="18" y="18"/>
                    </a:lnTo>
                    <a:lnTo>
                      <a:pt x="16" y="18"/>
                    </a:lnTo>
                    <a:lnTo>
                      <a:pt x="16" y="18"/>
                    </a:lnTo>
                    <a:lnTo>
                      <a:pt x="16" y="18"/>
                    </a:lnTo>
                    <a:lnTo>
                      <a:pt x="10" y="20"/>
                    </a:lnTo>
                    <a:lnTo>
                      <a:pt x="4" y="20"/>
                    </a:lnTo>
                    <a:lnTo>
                      <a:pt x="4" y="20"/>
                    </a:lnTo>
                    <a:lnTo>
                      <a:pt x="2" y="20"/>
                    </a:lnTo>
                    <a:lnTo>
                      <a:pt x="0" y="24"/>
                    </a:lnTo>
                    <a:lnTo>
                      <a:pt x="0" y="30"/>
                    </a:lnTo>
                    <a:lnTo>
                      <a:pt x="0" y="30"/>
                    </a:lnTo>
                    <a:lnTo>
                      <a:pt x="2" y="34"/>
                    </a:lnTo>
                    <a:lnTo>
                      <a:pt x="4" y="34"/>
                    </a:lnTo>
                    <a:lnTo>
                      <a:pt x="18" y="36"/>
                    </a:lnTo>
                    <a:lnTo>
                      <a:pt x="18" y="36"/>
                    </a:lnTo>
                    <a:lnTo>
                      <a:pt x="18" y="36"/>
                    </a:lnTo>
                    <a:lnTo>
                      <a:pt x="32" y="36"/>
                    </a:lnTo>
                    <a:lnTo>
                      <a:pt x="40" y="36"/>
                    </a:lnTo>
                    <a:lnTo>
                      <a:pt x="40" y="36"/>
                    </a:lnTo>
                    <a:lnTo>
                      <a:pt x="42" y="36"/>
                    </a:lnTo>
                    <a:lnTo>
                      <a:pt x="44" y="32"/>
                    </a:lnTo>
                    <a:lnTo>
                      <a:pt x="44" y="26"/>
                    </a:lnTo>
                    <a:lnTo>
                      <a:pt x="44" y="26"/>
                    </a:lnTo>
                    <a:lnTo>
                      <a:pt x="44" y="24"/>
                    </a:lnTo>
                    <a:lnTo>
                      <a:pt x="44" y="24"/>
                    </a:lnTo>
                    <a:lnTo>
                      <a:pt x="46" y="24"/>
                    </a:lnTo>
                    <a:lnTo>
                      <a:pt x="48" y="20"/>
                    </a:lnTo>
                    <a:lnTo>
                      <a:pt x="48" y="20"/>
                    </a:lnTo>
                    <a:lnTo>
                      <a:pt x="48" y="16"/>
                    </a:lnTo>
                    <a:lnTo>
                      <a:pt x="46" y="8"/>
                    </a:lnTo>
                    <a:lnTo>
                      <a:pt x="46" y="8"/>
                    </a:lnTo>
                    <a:lnTo>
                      <a:pt x="44" y="6"/>
                    </a:lnTo>
                    <a:lnTo>
                      <a:pt x="42" y="4"/>
                    </a:lnTo>
                    <a:lnTo>
                      <a:pt x="34" y="2"/>
                    </a:lnTo>
                    <a:lnTo>
                      <a:pt x="26" y="0"/>
                    </a:lnTo>
                    <a:lnTo>
                      <a:pt x="26" y="0"/>
                    </a:lnTo>
                    <a:lnTo>
                      <a:pt x="26" y="0"/>
                    </a:lnTo>
                    <a:lnTo>
                      <a:pt x="2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4" name="Freeform 236">
                <a:extLst>
                  <a:ext uri="{FF2B5EF4-FFF2-40B4-BE49-F238E27FC236}">
                    <a16:creationId xmlns:a16="http://schemas.microsoft.com/office/drawing/2014/main" id="{2CBFB5F4-B41B-FE40-D5EF-CA8222D3A9AD}"/>
                  </a:ext>
                </a:extLst>
              </p:cNvPr>
              <p:cNvSpPr>
                <a:spLocks/>
              </p:cNvSpPr>
              <p:nvPr/>
            </p:nvSpPr>
            <p:spPr bwMode="auto">
              <a:xfrm>
                <a:off x="3539381" y="4049165"/>
                <a:ext cx="84531" cy="59172"/>
              </a:xfrm>
              <a:custGeom>
                <a:avLst/>
                <a:gdLst>
                  <a:gd name="T0" fmla="*/ 22 w 40"/>
                  <a:gd name="T1" fmla="*/ 0 h 28"/>
                  <a:gd name="T2" fmla="*/ 28 w 40"/>
                  <a:gd name="T3" fmla="*/ 2 h 28"/>
                  <a:gd name="T4" fmla="*/ 38 w 40"/>
                  <a:gd name="T5" fmla="*/ 4 h 28"/>
                  <a:gd name="T6" fmla="*/ 40 w 40"/>
                  <a:gd name="T7" fmla="*/ 14 h 28"/>
                  <a:gd name="T8" fmla="*/ 38 w 40"/>
                  <a:gd name="T9" fmla="*/ 18 h 28"/>
                  <a:gd name="T10" fmla="*/ 32 w 40"/>
                  <a:gd name="T11" fmla="*/ 20 h 28"/>
                  <a:gd name="T12" fmla="*/ 36 w 40"/>
                  <a:gd name="T13" fmla="*/ 22 h 28"/>
                  <a:gd name="T14" fmla="*/ 36 w 40"/>
                  <a:gd name="T15" fmla="*/ 28 h 28"/>
                  <a:gd name="T16" fmla="*/ 28 w 40"/>
                  <a:gd name="T17" fmla="*/ 28 h 28"/>
                  <a:gd name="T18" fmla="*/ 14 w 40"/>
                  <a:gd name="T19" fmla="*/ 28 h 28"/>
                  <a:gd name="T20" fmla="*/ 0 w 40"/>
                  <a:gd name="T21" fmla="*/ 26 h 28"/>
                  <a:gd name="T22" fmla="*/ 0 w 40"/>
                  <a:gd name="T23" fmla="*/ 20 h 28"/>
                  <a:gd name="T24" fmla="*/ 6 w 40"/>
                  <a:gd name="T25" fmla="*/ 20 h 28"/>
                  <a:gd name="T26" fmla="*/ 12 w 40"/>
                  <a:gd name="T27" fmla="*/ 18 h 28"/>
                  <a:gd name="T28" fmla="*/ 18 w 40"/>
                  <a:gd name="T29" fmla="*/ 20 h 28"/>
                  <a:gd name="T30" fmla="*/ 26 w 40"/>
                  <a:gd name="T31" fmla="*/ 20 h 28"/>
                  <a:gd name="T32" fmla="*/ 26 w 40"/>
                  <a:gd name="T33" fmla="*/ 14 h 28"/>
                  <a:gd name="T34" fmla="*/ 20 w 40"/>
                  <a:gd name="T35" fmla="*/ 6 h 28"/>
                  <a:gd name="T36" fmla="*/ 14 w 40"/>
                  <a:gd name="T37" fmla="*/ 2 h 28"/>
                  <a:gd name="T38" fmla="*/ 22 w 40"/>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28">
                    <a:moveTo>
                      <a:pt x="22" y="0"/>
                    </a:moveTo>
                    <a:lnTo>
                      <a:pt x="28" y="2"/>
                    </a:lnTo>
                    <a:lnTo>
                      <a:pt x="38" y="4"/>
                    </a:lnTo>
                    <a:lnTo>
                      <a:pt x="40" y="14"/>
                    </a:lnTo>
                    <a:lnTo>
                      <a:pt x="38" y="18"/>
                    </a:lnTo>
                    <a:lnTo>
                      <a:pt x="32" y="20"/>
                    </a:lnTo>
                    <a:lnTo>
                      <a:pt x="36" y="22"/>
                    </a:lnTo>
                    <a:lnTo>
                      <a:pt x="36" y="28"/>
                    </a:lnTo>
                    <a:lnTo>
                      <a:pt x="28" y="28"/>
                    </a:lnTo>
                    <a:lnTo>
                      <a:pt x="14" y="28"/>
                    </a:lnTo>
                    <a:lnTo>
                      <a:pt x="0" y="26"/>
                    </a:lnTo>
                    <a:lnTo>
                      <a:pt x="0" y="20"/>
                    </a:lnTo>
                    <a:lnTo>
                      <a:pt x="6" y="20"/>
                    </a:lnTo>
                    <a:lnTo>
                      <a:pt x="12" y="18"/>
                    </a:lnTo>
                    <a:lnTo>
                      <a:pt x="18" y="20"/>
                    </a:lnTo>
                    <a:lnTo>
                      <a:pt x="26" y="20"/>
                    </a:lnTo>
                    <a:lnTo>
                      <a:pt x="26" y="14"/>
                    </a:lnTo>
                    <a:lnTo>
                      <a:pt x="20" y="6"/>
                    </a:lnTo>
                    <a:lnTo>
                      <a:pt x="14" y="2"/>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5" name="Freeform 237">
                <a:extLst>
                  <a:ext uri="{FF2B5EF4-FFF2-40B4-BE49-F238E27FC236}">
                    <a16:creationId xmlns:a16="http://schemas.microsoft.com/office/drawing/2014/main" id="{1ED0E180-6BD0-2670-04B3-D99B2761F514}"/>
                  </a:ext>
                </a:extLst>
              </p:cNvPr>
              <p:cNvSpPr>
                <a:spLocks/>
              </p:cNvSpPr>
              <p:nvPr/>
            </p:nvSpPr>
            <p:spPr bwMode="auto">
              <a:xfrm>
                <a:off x="3530927" y="4040712"/>
                <a:ext cx="101438" cy="76078"/>
              </a:xfrm>
              <a:custGeom>
                <a:avLst/>
                <a:gdLst>
                  <a:gd name="T0" fmla="*/ 26 w 48"/>
                  <a:gd name="T1" fmla="*/ 0 h 36"/>
                  <a:gd name="T2" fmla="*/ 26 w 48"/>
                  <a:gd name="T3" fmla="*/ 0 h 36"/>
                  <a:gd name="T4" fmla="*/ 24 w 48"/>
                  <a:gd name="T5" fmla="*/ 0 h 36"/>
                  <a:gd name="T6" fmla="*/ 18 w 48"/>
                  <a:gd name="T7" fmla="*/ 2 h 36"/>
                  <a:gd name="T8" fmla="*/ 18 w 48"/>
                  <a:gd name="T9" fmla="*/ 2 h 36"/>
                  <a:gd name="T10" fmla="*/ 16 w 48"/>
                  <a:gd name="T11" fmla="*/ 4 h 36"/>
                  <a:gd name="T12" fmla="*/ 14 w 48"/>
                  <a:gd name="T13" fmla="*/ 6 h 36"/>
                  <a:gd name="T14" fmla="*/ 14 w 48"/>
                  <a:gd name="T15" fmla="*/ 6 h 36"/>
                  <a:gd name="T16" fmla="*/ 14 w 48"/>
                  <a:gd name="T17" fmla="*/ 8 h 36"/>
                  <a:gd name="T18" fmla="*/ 16 w 48"/>
                  <a:gd name="T19" fmla="*/ 10 h 36"/>
                  <a:gd name="T20" fmla="*/ 22 w 48"/>
                  <a:gd name="T21" fmla="*/ 14 h 36"/>
                  <a:gd name="T22" fmla="*/ 26 w 48"/>
                  <a:gd name="T23" fmla="*/ 18 h 36"/>
                  <a:gd name="T24" fmla="*/ 26 w 48"/>
                  <a:gd name="T25" fmla="*/ 20 h 36"/>
                  <a:gd name="T26" fmla="*/ 22 w 48"/>
                  <a:gd name="T27" fmla="*/ 20 h 36"/>
                  <a:gd name="T28" fmla="*/ 18 w 48"/>
                  <a:gd name="T29" fmla="*/ 18 h 36"/>
                  <a:gd name="T30" fmla="*/ 18 w 48"/>
                  <a:gd name="T31" fmla="*/ 18 h 36"/>
                  <a:gd name="T32" fmla="*/ 16 w 48"/>
                  <a:gd name="T33" fmla="*/ 18 h 36"/>
                  <a:gd name="T34" fmla="*/ 16 w 48"/>
                  <a:gd name="T35" fmla="*/ 18 h 36"/>
                  <a:gd name="T36" fmla="*/ 16 w 48"/>
                  <a:gd name="T37" fmla="*/ 18 h 36"/>
                  <a:gd name="T38" fmla="*/ 10 w 48"/>
                  <a:gd name="T39" fmla="*/ 20 h 36"/>
                  <a:gd name="T40" fmla="*/ 4 w 48"/>
                  <a:gd name="T41" fmla="*/ 20 h 36"/>
                  <a:gd name="T42" fmla="*/ 4 w 48"/>
                  <a:gd name="T43" fmla="*/ 20 h 36"/>
                  <a:gd name="T44" fmla="*/ 2 w 48"/>
                  <a:gd name="T45" fmla="*/ 20 h 36"/>
                  <a:gd name="T46" fmla="*/ 0 w 48"/>
                  <a:gd name="T47" fmla="*/ 24 h 36"/>
                  <a:gd name="T48" fmla="*/ 0 w 48"/>
                  <a:gd name="T49" fmla="*/ 30 h 36"/>
                  <a:gd name="T50" fmla="*/ 0 w 48"/>
                  <a:gd name="T51" fmla="*/ 30 h 36"/>
                  <a:gd name="T52" fmla="*/ 2 w 48"/>
                  <a:gd name="T53" fmla="*/ 34 h 36"/>
                  <a:gd name="T54" fmla="*/ 4 w 48"/>
                  <a:gd name="T55" fmla="*/ 34 h 36"/>
                  <a:gd name="T56" fmla="*/ 18 w 48"/>
                  <a:gd name="T57" fmla="*/ 36 h 36"/>
                  <a:gd name="T58" fmla="*/ 18 w 48"/>
                  <a:gd name="T59" fmla="*/ 36 h 36"/>
                  <a:gd name="T60" fmla="*/ 18 w 48"/>
                  <a:gd name="T61" fmla="*/ 36 h 36"/>
                  <a:gd name="T62" fmla="*/ 32 w 48"/>
                  <a:gd name="T63" fmla="*/ 36 h 36"/>
                  <a:gd name="T64" fmla="*/ 40 w 48"/>
                  <a:gd name="T65" fmla="*/ 36 h 36"/>
                  <a:gd name="T66" fmla="*/ 40 w 48"/>
                  <a:gd name="T67" fmla="*/ 36 h 36"/>
                  <a:gd name="T68" fmla="*/ 42 w 48"/>
                  <a:gd name="T69" fmla="*/ 36 h 36"/>
                  <a:gd name="T70" fmla="*/ 44 w 48"/>
                  <a:gd name="T71" fmla="*/ 32 h 36"/>
                  <a:gd name="T72" fmla="*/ 44 w 48"/>
                  <a:gd name="T73" fmla="*/ 26 h 36"/>
                  <a:gd name="T74" fmla="*/ 44 w 48"/>
                  <a:gd name="T75" fmla="*/ 26 h 36"/>
                  <a:gd name="T76" fmla="*/ 44 w 48"/>
                  <a:gd name="T77" fmla="*/ 24 h 36"/>
                  <a:gd name="T78" fmla="*/ 44 w 48"/>
                  <a:gd name="T79" fmla="*/ 24 h 36"/>
                  <a:gd name="T80" fmla="*/ 46 w 48"/>
                  <a:gd name="T81" fmla="*/ 24 h 36"/>
                  <a:gd name="T82" fmla="*/ 48 w 48"/>
                  <a:gd name="T83" fmla="*/ 20 h 36"/>
                  <a:gd name="T84" fmla="*/ 48 w 48"/>
                  <a:gd name="T85" fmla="*/ 20 h 36"/>
                  <a:gd name="T86" fmla="*/ 48 w 48"/>
                  <a:gd name="T87" fmla="*/ 16 h 36"/>
                  <a:gd name="T88" fmla="*/ 46 w 48"/>
                  <a:gd name="T89" fmla="*/ 8 h 36"/>
                  <a:gd name="T90" fmla="*/ 46 w 48"/>
                  <a:gd name="T91" fmla="*/ 8 h 36"/>
                  <a:gd name="T92" fmla="*/ 44 w 48"/>
                  <a:gd name="T93" fmla="*/ 6 h 36"/>
                  <a:gd name="T94" fmla="*/ 42 w 48"/>
                  <a:gd name="T95" fmla="*/ 4 h 36"/>
                  <a:gd name="T96" fmla="*/ 34 w 48"/>
                  <a:gd name="T97" fmla="*/ 2 h 36"/>
                  <a:gd name="T98" fmla="*/ 26 w 48"/>
                  <a:gd name="T99" fmla="*/ 0 h 36"/>
                  <a:gd name="T100" fmla="*/ 26 w 48"/>
                  <a:gd name="T101" fmla="*/ 0 h 36"/>
                  <a:gd name="T102" fmla="*/ 26 w 48"/>
                  <a:gd name="T103" fmla="*/ 0 h 36"/>
                  <a:gd name="T104" fmla="*/ 26 w 48"/>
                  <a:gd name="T10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36">
                    <a:moveTo>
                      <a:pt x="26" y="0"/>
                    </a:moveTo>
                    <a:lnTo>
                      <a:pt x="26" y="0"/>
                    </a:lnTo>
                    <a:lnTo>
                      <a:pt x="24" y="0"/>
                    </a:lnTo>
                    <a:lnTo>
                      <a:pt x="18" y="2"/>
                    </a:lnTo>
                    <a:lnTo>
                      <a:pt x="18" y="2"/>
                    </a:lnTo>
                    <a:lnTo>
                      <a:pt x="16" y="4"/>
                    </a:lnTo>
                    <a:lnTo>
                      <a:pt x="14" y="6"/>
                    </a:lnTo>
                    <a:lnTo>
                      <a:pt x="14" y="6"/>
                    </a:lnTo>
                    <a:lnTo>
                      <a:pt x="14" y="8"/>
                    </a:lnTo>
                    <a:lnTo>
                      <a:pt x="16" y="10"/>
                    </a:lnTo>
                    <a:lnTo>
                      <a:pt x="22" y="14"/>
                    </a:lnTo>
                    <a:lnTo>
                      <a:pt x="26" y="18"/>
                    </a:lnTo>
                    <a:lnTo>
                      <a:pt x="26" y="20"/>
                    </a:lnTo>
                    <a:lnTo>
                      <a:pt x="22" y="20"/>
                    </a:lnTo>
                    <a:lnTo>
                      <a:pt x="18" y="18"/>
                    </a:lnTo>
                    <a:lnTo>
                      <a:pt x="18" y="18"/>
                    </a:lnTo>
                    <a:lnTo>
                      <a:pt x="16" y="18"/>
                    </a:lnTo>
                    <a:lnTo>
                      <a:pt x="16" y="18"/>
                    </a:lnTo>
                    <a:lnTo>
                      <a:pt x="16" y="18"/>
                    </a:lnTo>
                    <a:lnTo>
                      <a:pt x="10" y="20"/>
                    </a:lnTo>
                    <a:lnTo>
                      <a:pt x="4" y="20"/>
                    </a:lnTo>
                    <a:lnTo>
                      <a:pt x="4" y="20"/>
                    </a:lnTo>
                    <a:lnTo>
                      <a:pt x="2" y="20"/>
                    </a:lnTo>
                    <a:lnTo>
                      <a:pt x="0" y="24"/>
                    </a:lnTo>
                    <a:lnTo>
                      <a:pt x="0" y="30"/>
                    </a:lnTo>
                    <a:lnTo>
                      <a:pt x="0" y="30"/>
                    </a:lnTo>
                    <a:lnTo>
                      <a:pt x="2" y="34"/>
                    </a:lnTo>
                    <a:lnTo>
                      <a:pt x="4" y="34"/>
                    </a:lnTo>
                    <a:lnTo>
                      <a:pt x="18" y="36"/>
                    </a:lnTo>
                    <a:lnTo>
                      <a:pt x="18" y="36"/>
                    </a:lnTo>
                    <a:lnTo>
                      <a:pt x="18" y="36"/>
                    </a:lnTo>
                    <a:lnTo>
                      <a:pt x="32" y="36"/>
                    </a:lnTo>
                    <a:lnTo>
                      <a:pt x="40" y="36"/>
                    </a:lnTo>
                    <a:lnTo>
                      <a:pt x="40" y="36"/>
                    </a:lnTo>
                    <a:lnTo>
                      <a:pt x="42" y="36"/>
                    </a:lnTo>
                    <a:lnTo>
                      <a:pt x="44" y="32"/>
                    </a:lnTo>
                    <a:lnTo>
                      <a:pt x="44" y="26"/>
                    </a:lnTo>
                    <a:lnTo>
                      <a:pt x="44" y="26"/>
                    </a:lnTo>
                    <a:lnTo>
                      <a:pt x="44" y="24"/>
                    </a:lnTo>
                    <a:lnTo>
                      <a:pt x="44" y="24"/>
                    </a:lnTo>
                    <a:lnTo>
                      <a:pt x="46" y="24"/>
                    </a:lnTo>
                    <a:lnTo>
                      <a:pt x="48" y="20"/>
                    </a:lnTo>
                    <a:lnTo>
                      <a:pt x="48" y="20"/>
                    </a:lnTo>
                    <a:lnTo>
                      <a:pt x="48" y="16"/>
                    </a:lnTo>
                    <a:lnTo>
                      <a:pt x="46" y="8"/>
                    </a:lnTo>
                    <a:lnTo>
                      <a:pt x="46" y="8"/>
                    </a:lnTo>
                    <a:lnTo>
                      <a:pt x="44" y="6"/>
                    </a:lnTo>
                    <a:lnTo>
                      <a:pt x="42" y="4"/>
                    </a:lnTo>
                    <a:lnTo>
                      <a:pt x="34" y="2"/>
                    </a:lnTo>
                    <a:lnTo>
                      <a:pt x="26" y="0"/>
                    </a:lnTo>
                    <a:lnTo>
                      <a:pt x="26" y="0"/>
                    </a:lnTo>
                    <a:lnTo>
                      <a:pt x="26" y="0"/>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6" name="Freeform 238">
                <a:extLst>
                  <a:ext uri="{FF2B5EF4-FFF2-40B4-BE49-F238E27FC236}">
                    <a16:creationId xmlns:a16="http://schemas.microsoft.com/office/drawing/2014/main" id="{04359642-5205-83CA-F6F7-DE85BCE6E9FB}"/>
                  </a:ext>
                </a:extLst>
              </p:cNvPr>
              <p:cNvSpPr>
                <a:spLocks/>
              </p:cNvSpPr>
              <p:nvPr/>
            </p:nvSpPr>
            <p:spPr bwMode="auto">
              <a:xfrm>
                <a:off x="3416810" y="4091431"/>
                <a:ext cx="67625" cy="46492"/>
              </a:xfrm>
              <a:custGeom>
                <a:avLst/>
                <a:gdLst>
                  <a:gd name="T0" fmla="*/ 14 w 32"/>
                  <a:gd name="T1" fmla="*/ 22 h 22"/>
                  <a:gd name="T2" fmla="*/ 14 w 32"/>
                  <a:gd name="T3" fmla="*/ 22 h 22"/>
                  <a:gd name="T4" fmla="*/ 12 w 32"/>
                  <a:gd name="T5" fmla="*/ 20 h 22"/>
                  <a:gd name="T6" fmla="*/ 10 w 32"/>
                  <a:gd name="T7" fmla="*/ 16 h 22"/>
                  <a:gd name="T8" fmla="*/ 6 w 32"/>
                  <a:gd name="T9" fmla="*/ 12 h 22"/>
                  <a:gd name="T10" fmla="*/ 2 w 32"/>
                  <a:gd name="T11" fmla="*/ 10 h 22"/>
                  <a:gd name="T12" fmla="*/ 2 w 32"/>
                  <a:gd name="T13" fmla="*/ 10 h 22"/>
                  <a:gd name="T14" fmla="*/ 0 w 32"/>
                  <a:gd name="T15" fmla="*/ 10 h 22"/>
                  <a:gd name="T16" fmla="*/ 0 w 32"/>
                  <a:gd name="T17" fmla="*/ 10 h 22"/>
                  <a:gd name="T18" fmla="*/ 0 w 32"/>
                  <a:gd name="T19" fmla="*/ 8 h 22"/>
                  <a:gd name="T20" fmla="*/ 6 w 32"/>
                  <a:gd name="T21" fmla="*/ 2 h 22"/>
                  <a:gd name="T22" fmla="*/ 6 w 32"/>
                  <a:gd name="T23" fmla="*/ 2 h 22"/>
                  <a:gd name="T24" fmla="*/ 8 w 32"/>
                  <a:gd name="T25" fmla="*/ 0 h 22"/>
                  <a:gd name="T26" fmla="*/ 14 w 32"/>
                  <a:gd name="T27" fmla="*/ 0 h 22"/>
                  <a:gd name="T28" fmla="*/ 20 w 32"/>
                  <a:gd name="T29" fmla="*/ 2 h 22"/>
                  <a:gd name="T30" fmla="*/ 28 w 32"/>
                  <a:gd name="T31" fmla="*/ 6 h 22"/>
                  <a:gd name="T32" fmla="*/ 32 w 32"/>
                  <a:gd name="T33" fmla="*/ 10 h 22"/>
                  <a:gd name="T34" fmla="*/ 32 w 32"/>
                  <a:gd name="T35" fmla="*/ 10 h 22"/>
                  <a:gd name="T36" fmla="*/ 32 w 32"/>
                  <a:gd name="T37" fmla="*/ 12 h 22"/>
                  <a:gd name="T38" fmla="*/ 32 w 32"/>
                  <a:gd name="T39" fmla="*/ 12 h 22"/>
                  <a:gd name="T40" fmla="*/ 32 w 32"/>
                  <a:gd name="T41" fmla="*/ 14 h 22"/>
                  <a:gd name="T42" fmla="*/ 24 w 32"/>
                  <a:gd name="T43" fmla="*/ 18 h 22"/>
                  <a:gd name="T44" fmla="*/ 24 w 32"/>
                  <a:gd name="T45" fmla="*/ 18 h 22"/>
                  <a:gd name="T46" fmla="*/ 24 w 32"/>
                  <a:gd name="T47" fmla="*/ 18 h 22"/>
                  <a:gd name="T48" fmla="*/ 20 w 32"/>
                  <a:gd name="T49" fmla="*/ 18 h 22"/>
                  <a:gd name="T50" fmla="*/ 16 w 32"/>
                  <a:gd name="T51" fmla="*/ 22 h 22"/>
                  <a:gd name="T52" fmla="*/ 16 w 32"/>
                  <a:gd name="T53" fmla="*/ 22 h 22"/>
                  <a:gd name="T54" fmla="*/ 14 w 32"/>
                  <a:gd name="T55" fmla="*/ 22 h 22"/>
                  <a:gd name="T56" fmla="*/ 14 w 32"/>
                  <a:gd name="T57" fmla="*/ 22 h 22"/>
                  <a:gd name="T58" fmla="*/ 14 w 32"/>
                  <a:gd name="T59" fmla="*/ 22 h 22"/>
                  <a:gd name="T60" fmla="*/ 14 w 32"/>
                  <a:gd name="T6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 h="22">
                    <a:moveTo>
                      <a:pt x="14" y="22"/>
                    </a:moveTo>
                    <a:lnTo>
                      <a:pt x="14" y="22"/>
                    </a:lnTo>
                    <a:lnTo>
                      <a:pt x="12" y="20"/>
                    </a:lnTo>
                    <a:lnTo>
                      <a:pt x="10" y="16"/>
                    </a:lnTo>
                    <a:lnTo>
                      <a:pt x="6" y="12"/>
                    </a:lnTo>
                    <a:lnTo>
                      <a:pt x="2" y="10"/>
                    </a:lnTo>
                    <a:lnTo>
                      <a:pt x="2" y="10"/>
                    </a:lnTo>
                    <a:lnTo>
                      <a:pt x="0" y="10"/>
                    </a:lnTo>
                    <a:lnTo>
                      <a:pt x="0" y="10"/>
                    </a:lnTo>
                    <a:lnTo>
                      <a:pt x="0" y="8"/>
                    </a:lnTo>
                    <a:lnTo>
                      <a:pt x="6" y="2"/>
                    </a:lnTo>
                    <a:lnTo>
                      <a:pt x="6" y="2"/>
                    </a:lnTo>
                    <a:lnTo>
                      <a:pt x="8" y="0"/>
                    </a:lnTo>
                    <a:lnTo>
                      <a:pt x="14" y="0"/>
                    </a:lnTo>
                    <a:lnTo>
                      <a:pt x="20" y="2"/>
                    </a:lnTo>
                    <a:lnTo>
                      <a:pt x="28" y="6"/>
                    </a:lnTo>
                    <a:lnTo>
                      <a:pt x="32" y="10"/>
                    </a:lnTo>
                    <a:lnTo>
                      <a:pt x="32" y="10"/>
                    </a:lnTo>
                    <a:lnTo>
                      <a:pt x="32" y="12"/>
                    </a:lnTo>
                    <a:lnTo>
                      <a:pt x="32" y="12"/>
                    </a:lnTo>
                    <a:lnTo>
                      <a:pt x="32" y="14"/>
                    </a:lnTo>
                    <a:lnTo>
                      <a:pt x="24" y="18"/>
                    </a:lnTo>
                    <a:lnTo>
                      <a:pt x="24" y="18"/>
                    </a:lnTo>
                    <a:lnTo>
                      <a:pt x="24" y="18"/>
                    </a:lnTo>
                    <a:lnTo>
                      <a:pt x="20" y="18"/>
                    </a:lnTo>
                    <a:lnTo>
                      <a:pt x="16" y="22"/>
                    </a:lnTo>
                    <a:lnTo>
                      <a:pt x="16" y="22"/>
                    </a:lnTo>
                    <a:lnTo>
                      <a:pt x="14" y="22"/>
                    </a:lnTo>
                    <a:lnTo>
                      <a:pt x="14" y="22"/>
                    </a:lnTo>
                    <a:lnTo>
                      <a:pt x="14" y="22"/>
                    </a:lnTo>
                    <a:lnTo>
                      <a:pt x="14" y="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7" name="Freeform 239">
                <a:extLst>
                  <a:ext uri="{FF2B5EF4-FFF2-40B4-BE49-F238E27FC236}">
                    <a16:creationId xmlns:a16="http://schemas.microsoft.com/office/drawing/2014/main" id="{B9517AEE-D03A-E10D-B425-F2E16F316D49}"/>
                  </a:ext>
                </a:extLst>
              </p:cNvPr>
              <p:cNvSpPr>
                <a:spLocks noEditPoints="1"/>
              </p:cNvSpPr>
              <p:nvPr/>
            </p:nvSpPr>
            <p:spPr bwMode="auto">
              <a:xfrm>
                <a:off x="3412584" y="4087204"/>
                <a:ext cx="76078" cy="54946"/>
              </a:xfrm>
              <a:custGeom>
                <a:avLst/>
                <a:gdLst>
                  <a:gd name="T0" fmla="*/ 16 w 36"/>
                  <a:gd name="T1" fmla="*/ 4 h 26"/>
                  <a:gd name="T2" fmla="*/ 22 w 36"/>
                  <a:gd name="T3" fmla="*/ 6 h 26"/>
                  <a:gd name="T4" fmla="*/ 28 w 36"/>
                  <a:gd name="T5" fmla="*/ 10 h 26"/>
                  <a:gd name="T6" fmla="*/ 32 w 36"/>
                  <a:gd name="T7" fmla="*/ 14 h 26"/>
                  <a:gd name="T8" fmla="*/ 26 w 36"/>
                  <a:gd name="T9" fmla="*/ 18 h 26"/>
                  <a:gd name="T10" fmla="*/ 20 w 36"/>
                  <a:gd name="T11" fmla="*/ 18 h 26"/>
                  <a:gd name="T12" fmla="*/ 16 w 36"/>
                  <a:gd name="T13" fmla="*/ 22 h 26"/>
                  <a:gd name="T14" fmla="*/ 14 w 36"/>
                  <a:gd name="T15" fmla="*/ 16 h 26"/>
                  <a:gd name="T16" fmla="*/ 10 w 36"/>
                  <a:gd name="T17" fmla="*/ 12 h 26"/>
                  <a:gd name="T18" fmla="*/ 4 w 36"/>
                  <a:gd name="T19" fmla="*/ 10 h 26"/>
                  <a:gd name="T20" fmla="*/ 10 w 36"/>
                  <a:gd name="T21" fmla="*/ 4 h 26"/>
                  <a:gd name="T22" fmla="*/ 16 w 36"/>
                  <a:gd name="T23" fmla="*/ 4 h 26"/>
                  <a:gd name="T24" fmla="*/ 16 w 36"/>
                  <a:gd name="T25" fmla="*/ 0 h 26"/>
                  <a:gd name="T26" fmla="*/ 10 w 36"/>
                  <a:gd name="T27" fmla="*/ 0 h 26"/>
                  <a:gd name="T28" fmla="*/ 10 w 36"/>
                  <a:gd name="T29" fmla="*/ 0 h 26"/>
                  <a:gd name="T30" fmla="*/ 6 w 36"/>
                  <a:gd name="T31" fmla="*/ 2 h 26"/>
                  <a:gd name="T32" fmla="*/ 2 w 36"/>
                  <a:gd name="T33" fmla="*/ 8 h 26"/>
                  <a:gd name="T34" fmla="*/ 2 w 36"/>
                  <a:gd name="T35" fmla="*/ 8 h 26"/>
                  <a:gd name="T36" fmla="*/ 0 w 36"/>
                  <a:gd name="T37" fmla="*/ 12 h 26"/>
                  <a:gd name="T38" fmla="*/ 0 w 36"/>
                  <a:gd name="T39" fmla="*/ 12 h 26"/>
                  <a:gd name="T40" fmla="*/ 4 w 36"/>
                  <a:gd name="T41" fmla="*/ 14 h 26"/>
                  <a:gd name="T42" fmla="*/ 8 w 36"/>
                  <a:gd name="T43" fmla="*/ 16 h 26"/>
                  <a:gd name="T44" fmla="*/ 10 w 36"/>
                  <a:gd name="T45" fmla="*/ 18 h 26"/>
                  <a:gd name="T46" fmla="*/ 14 w 36"/>
                  <a:gd name="T47" fmla="*/ 24 h 26"/>
                  <a:gd name="T48" fmla="*/ 14 w 36"/>
                  <a:gd name="T49" fmla="*/ 24 h 26"/>
                  <a:gd name="T50" fmla="*/ 16 w 36"/>
                  <a:gd name="T51" fmla="*/ 26 h 26"/>
                  <a:gd name="T52" fmla="*/ 16 w 36"/>
                  <a:gd name="T53" fmla="*/ 26 h 26"/>
                  <a:gd name="T54" fmla="*/ 16 w 36"/>
                  <a:gd name="T55" fmla="*/ 26 h 26"/>
                  <a:gd name="T56" fmla="*/ 16 w 36"/>
                  <a:gd name="T57" fmla="*/ 26 h 26"/>
                  <a:gd name="T58" fmla="*/ 20 w 36"/>
                  <a:gd name="T59" fmla="*/ 24 h 26"/>
                  <a:gd name="T60" fmla="*/ 22 w 36"/>
                  <a:gd name="T61" fmla="*/ 22 h 26"/>
                  <a:gd name="T62" fmla="*/ 26 w 36"/>
                  <a:gd name="T63" fmla="*/ 22 h 26"/>
                  <a:gd name="T64" fmla="*/ 26 w 36"/>
                  <a:gd name="T65" fmla="*/ 22 h 26"/>
                  <a:gd name="T66" fmla="*/ 28 w 36"/>
                  <a:gd name="T67" fmla="*/ 22 h 26"/>
                  <a:gd name="T68" fmla="*/ 34 w 36"/>
                  <a:gd name="T69" fmla="*/ 18 h 26"/>
                  <a:gd name="T70" fmla="*/ 34 w 36"/>
                  <a:gd name="T71" fmla="*/ 18 h 26"/>
                  <a:gd name="T72" fmla="*/ 36 w 36"/>
                  <a:gd name="T73" fmla="*/ 14 h 26"/>
                  <a:gd name="T74" fmla="*/ 36 w 36"/>
                  <a:gd name="T75" fmla="*/ 14 h 26"/>
                  <a:gd name="T76" fmla="*/ 36 w 36"/>
                  <a:gd name="T77" fmla="*/ 12 h 26"/>
                  <a:gd name="T78" fmla="*/ 32 w 36"/>
                  <a:gd name="T79" fmla="*/ 8 h 26"/>
                  <a:gd name="T80" fmla="*/ 32 w 36"/>
                  <a:gd name="T81" fmla="*/ 8 h 26"/>
                  <a:gd name="T82" fmla="*/ 30 w 36"/>
                  <a:gd name="T83" fmla="*/ 8 h 26"/>
                  <a:gd name="T84" fmla="*/ 24 w 36"/>
                  <a:gd name="T85" fmla="*/ 4 h 26"/>
                  <a:gd name="T86" fmla="*/ 24 w 36"/>
                  <a:gd name="T87" fmla="*/ 4 h 26"/>
                  <a:gd name="T88" fmla="*/ 24 w 36"/>
                  <a:gd name="T89" fmla="*/ 4 h 26"/>
                  <a:gd name="T90" fmla="*/ 18 w 36"/>
                  <a:gd name="T91" fmla="*/ 2 h 26"/>
                  <a:gd name="T92" fmla="*/ 18 w 36"/>
                  <a:gd name="T93" fmla="*/ 2 h 26"/>
                  <a:gd name="T94" fmla="*/ 16 w 36"/>
                  <a:gd name="T95" fmla="*/ 0 h 26"/>
                  <a:gd name="T96" fmla="*/ 16 w 36"/>
                  <a:gd name="T9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 h="26">
                    <a:moveTo>
                      <a:pt x="16" y="4"/>
                    </a:moveTo>
                    <a:lnTo>
                      <a:pt x="22" y="6"/>
                    </a:lnTo>
                    <a:lnTo>
                      <a:pt x="28" y="10"/>
                    </a:lnTo>
                    <a:lnTo>
                      <a:pt x="32" y="14"/>
                    </a:lnTo>
                    <a:lnTo>
                      <a:pt x="26" y="18"/>
                    </a:lnTo>
                    <a:lnTo>
                      <a:pt x="20" y="18"/>
                    </a:lnTo>
                    <a:lnTo>
                      <a:pt x="16" y="22"/>
                    </a:lnTo>
                    <a:lnTo>
                      <a:pt x="14" y="16"/>
                    </a:lnTo>
                    <a:lnTo>
                      <a:pt x="10" y="12"/>
                    </a:lnTo>
                    <a:lnTo>
                      <a:pt x="4" y="10"/>
                    </a:lnTo>
                    <a:lnTo>
                      <a:pt x="10" y="4"/>
                    </a:lnTo>
                    <a:lnTo>
                      <a:pt x="16" y="4"/>
                    </a:lnTo>
                    <a:close/>
                    <a:moveTo>
                      <a:pt x="16" y="0"/>
                    </a:moveTo>
                    <a:lnTo>
                      <a:pt x="10" y="0"/>
                    </a:lnTo>
                    <a:lnTo>
                      <a:pt x="10" y="0"/>
                    </a:lnTo>
                    <a:lnTo>
                      <a:pt x="6" y="2"/>
                    </a:lnTo>
                    <a:lnTo>
                      <a:pt x="2" y="8"/>
                    </a:lnTo>
                    <a:lnTo>
                      <a:pt x="2" y="8"/>
                    </a:lnTo>
                    <a:lnTo>
                      <a:pt x="0" y="12"/>
                    </a:lnTo>
                    <a:lnTo>
                      <a:pt x="0" y="12"/>
                    </a:lnTo>
                    <a:lnTo>
                      <a:pt x="4" y="14"/>
                    </a:lnTo>
                    <a:lnTo>
                      <a:pt x="8" y="16"/>
                    </a:lnTo>
                    <a:lnTo>
                      <a:pt x="10" y="18"/>
                    </a:lnTo>
                    <a:lnTo>
                      <a:pt x="14" y="24"/>
                    </a:lnTo>
                    <a:lnTo>
                      <a:pt x="14" y="24"/>
                    </a:lnTo>
                    <a:lnTo>
                      <a:pt x="16" y="26"/>
                    </a:lnTo>
                    <a:lnTo>
                      <a:pt x="16" y="26"/>
                    </a:lnTo>
                    <a:lnTo>
                      <a:pt x="16" y="26"/>
                    </a:lnTo>
                    <a:lnTo>
                      <a:pt x="16" y="26"/>
                    </a:lnTo>
                    <a:lnTo>
                      <a:pt x="20" y="24"/>
                    </a:lnTo>
                    <a:lnTo>
                      <a:pt x="22" y="22"/>
                    </a:lnTo>
                    <a:lnTo>
                      <a:pt x="26" y="22"/>
                    </a:lnTo>
                    <a:lnTo>
                      <a:pt x="26" y="22"/>
                    </a:lnTo>
                    <a:lnTo>
                      <a:pt x="28" y="22"/>
                    </a:lnTo>
                    <a:lnTo>
                      <a:pt x="34" y="18"/>
                    </a:lnTo>
                    <a:lnTo>
                      <a:pt x="34" y="18"/>
                    </a:lnTo>
                    <a:lnTo>
                      <a:pt x="36" y="14"/>
                    </a:lnTo>
                    <a:lnTo>
                      <a:pt x="36" y="14"/>
                    </a:lnTo>
                    <a:lnTo>
                      <a:pt x="36" y="12"/>
                    </a:lnTo>
                    <a:lnTo>
                      <a:pt x="32" y="8"/>
                    </a:lnTo>
                    <a:lnTo>
                      <a:pt x="32" y="8"/>
                    </a:lnTo>
                    <a:lnTo>
                      <a:pt x="30" y="8"/>
                    </a:lnTo>
                    <a:lnTo>
                      <a:pt x="24" y="4"/>
                    </a:lnTo>
                    <a:lnTo>
                      <a:pt x="24" y="4"/>
                    </a:lnTo>
                    <a:lnTo>
                      <a:pt x="24" y="4"/>
                    </a:lnTo>
                    <a:lnTo>
                      <a:pt x="18" y="2"/>
                    </a:lnTo>
                    <a:lnTo>
                      <a:pt x="18" y="2"/>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8" name="Freeform 240">
                <a:extLst>
                  <a:ext uri="{FF2B5EF4-FFF2-40B4-BE49-F238E27FC236}">
                    <a16:creationId xmlns:a16="http://schemas.microsoft.com/office/drawing/2014/main" id="{26D4C5EE-D05B-028B-6DF3-6D6C64041A1A}"/>
                  </a:ext>
                </a:extLst>
              </p:cNvPr>
              <p:cNvSpPr>
                <a:spLocks/>
              </p:cNvSpPr>
              <p:nvPr/>
            </p:nvSpPr>
            <p:spPr bwMode="auto">
              <a:xfrm>
                <a:off x="3421037" y="4095657"/>
                <a:ext cx="59172" cy="38039"/>
              </a:xfrm>
              <a:custGeom>
                <a:avLst/>
                <a:gdLst>
                  <a:gd name="T0" fmla="*/ 12 w 28"/>
                  <a:gd name="T1" fmla="*/ 0 h 18"/>
                  <a:gd name="T2" fmla="*/ 18 w 28"/>
                  <a:gd name="T3" fmla="*/ 2 h 18"/>
                  <a:gd name="T4" fmla="*/ 24 w 28"/>
                  <a:gd name="T5" fmla="*/ 6 h 18"/>
                  <a:gd name="T6" fmla="*/ 28 w 28"/>
                  <a:gd name="T7" fmla="*/ 10 h 18"/>
                  <a:gd name="T8" fmla="*/ 22 w 28"/>
                  <a:gd name="T9" fmla="*/ 14 h 18"/>
                  <a:gd name="T10" fmla="*/ 16 w 28"/>
                  <a:gd name="T11" fmla="*/ 14 h 18"/>
                  <a:gd name="T12" fmla="*/ 12 w 28"/>
                  <a:gd name="T13" fmla="*/ 18 h 18"/>
                  <a:gd name="T14" fmla="*/ 10 w 28"/>
                  <a:gd name="T15" fmla="*/ 12 h 18"/>
                  <a:gd name="T16" fmla="*/ 6 w 28"/>
                  <a:gd name="T17" fmla="*/ 8 h 18"/>
                  <a:gd name="T18" fmla="*/ 0 w 28"/>
                  <a:gd name="T19" fmla="*/ 6 h 18"/>
                  <a:gd name="T20" fmla="*/ 6 w 28"/>
                  <a:gd name="T21" fmla="*/ 0 h 18"/>
                  <a:gd name="T22" fmla="*/ 12 w 28"/>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18">
                    <a:moveTo>
                      <a:pt x="12" y="0"/>
                    </a:moveTo>
                    <a:lnTo>
                      <a:pt x="18" y="2"/>
                    </a:lnTo>
                    <a:lnTo>
                      <a:pt x="24" y="6"/>
                    </a:lnTo>
                    <a:lnTo>
                      <a:pt x="28" y="10"/>
                    </a:lnTo>
                    <a:lnTo>
                      <a:pt x="22" y="14"/>
                    </a:lnTo>
                    <a:lnTo>
                      <a:pt x="16" y="14"/>
                    </a:lnTo>
                    <a:lnTo>
                      <a:pt x="12" y="18"/>
                    </a:lnTo>
                    <a:lnTo>
                      <a:pt x="10" y="12"/>
                    </a:lnTo>
                    <a:lnTo>
                      <a:pt x="6" y="8"/>
                    </a:lnTo>
                    <a:lnTo>
                      <a:pt x="0" y="6"/>
                    </a:lnTo>
                    <a:lnTo>
                      <a:pt x="6"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9" name="Freeform 241">
                <a:extLst>
                  <a:ext uri="{FF2B5EF4-FFF2-40B4-BE49-F238E27FC236}">
                    <a16:creationId xmlns:a16="http://schemas.microsoft.com/office/drawing/2014/main" id="{7C3977F4-1D65-91FC-EB76-551F9BCF4D45}"/>
                  </a:ext>
                </a:extLst>
              </p:cNvPr>
              <p:cNvSpPr>
                <a:spLocks/>
              </p:cNvSpPr>
              <p:nvPr/>
            </p:nvSpPr>
            <p:spPr bwMode="auto">
              <a:xfrm>
                <a:off x="3412584" y="4087204"/>
                <a:ext cx="76078" cy="54946"/>
              </a:xfrm>
              <a:custGeom>
                <a:avLst/>
                <a:gdLst>
                  <a:gd name="T0" fmla="*/ 16 w 36"/>
                  <a:gd name="T1" fmla="*/ 0 h 26"/>
                  <a:gd name="T2" fmla="*/ 10 w 36"/>
                  <a:gd name="T3" fmla="*/ 0 h 26"/>
                  <a:gd name="T4" fmla="*/ 10 w 36"/>
                  <a:gd name="T5" fmla="*/ 0 h 26"/>
                  <a:gd name="T6" fmla="*/ 6 w 36"/>
                  <a:gd name="T7" fmla="*/ 2 h 26"/>
                  <a:gd name="T8" fmla="*/ 2 w 36"/>
                  <a:gd name="T9" fmla="*/ 8 h 26"/>
                  <a:gd name="T10" fmla="*/ 2 w 36"/>
                  <a:gd name="T11" fmla="*/ 8 h 26"/>
                  <a:gd name="T12" fmla="*/ 0 w 36"/>
                  <a:gd name="T13" fmla="*/ 12 h 26"/>
                  <a:gd name="T14" fmla="*/ 0 w 36"/>
                  <a:gd name="T15" fmla="*/ 12 h 26"/>
                  <a:gd name="T16" fmla="*/ 4 w 36"/>
                  <a:gd name="T17" fmla="*/ 14 h 26"/>
                  <a:gd name="T18" fmla="*/ 8 w 36"/>
                  <a:gd name="T19" fmla="*/ 16 h 26"/>
                  <a:gd name="T20" fmla="*/ 10 w 36"/>
                  <a:gd name="T21" fmla="*/ 18 h 26"/>
                  <a:gd name="T22" fmla="*/ 14 w 36"/>
                  <a:gd name="T23" fmla="*/ 24 h 26"/>
                  <a:gd name="T24" fmla="*/ 14 w 36"/>
                  <a:gd name="T25" fmla="*/ 24 h 26"/>
                  <a:gd name="T26" fmla="*/ 16 w 36"/>
                  <a:gd name="T27" fmla="*/ 26 h 26"/>
                  <a:gd name="T28" fmla="*/ 16 w 36"/>
                  <a:gd name="T29" fmla="*/ 26 h 26"/>
                  <a:gd name="T30" fmla="*/ 16 w 36"/>
                  <a:gd name="T31" fmla="*/ 26 h 26"/>
                  <a:gd name="T32" fmla="*/ 16 w 36"/>
                  <a:gd name="T33" fmla="*/ 26 h 26"/>
                  <a:gd name="T34" fmla="*/ 20 w 36"/>
                  <a:gd name="T35" fmla="*/ 24 h 26"/>
                  <a:gd name="T36" fmla="*/ 22 w 36"/>
                  <a:gd name="T37" fmla="*/ 22 h 26"/>
                  <a:gd name="T38" fmla="*/ 26 w 36"/>
                  <a:gd name="T39" fmla="*/ 22 h 26"/>
                  <a:gd name="T40" fmla="*/ 26 w 36"/>
                  <a:gd name="T41" fmla="*/ 22 h 26"/>
                  <a:gd name="T42" fmla="*/ 28 w 36"/>
                  <a:gd name="T43" fmla="*/ 22 h 26"/>
                  <a:gd name="T44" fmla="*/ 34 w 36"/>
                  <a:gd name="T45" fmla="*/ 18 h 26"/>
                  <a:gd name="T46" fmla="*/ 34 w 36"/>
                  <a:gd name="T47" fmla="*/ 18 h 26"/>
                  <a:gd name="T48" fmla="*/ 36 w 36"/>
                  <a:gd name="T49" fmla="*/ 14 h 26"/>
                  <a:gd name="T50" fmla="*/ 36 w 36"/>
                  <a:gd name="T51" fmla="*/ 14 h 26"/>
                  <a:gd name="T52" fmla="*/ 36 w 36"/>
                  <a:gd name="T53" fmla="*/ 12 h 26"/>
                  <a:gd name="T54" fmla="*/ 32 w 36"/>
                  <a:gd name="T55" fmla="*/ 8 h 26"/>
                  <a:gd name="T56" fmla="*/ 32 w 36"/>
                  <a:gd name="T57" fmla="*/ 8 h 26"/>
                  <a:gd name="T58" fmla="*/ 30 w 36"/>
                  <a:gd name="T59" fmla="*/ 8 h 26"/>
                  <a:gd name="T60" fmla="*/ 24 w 36"/>
                  <a:gd name="T61" fmla="*/ 4 h 26"/>
                  <a:gd name="T62" fmla="*/ 24 w 36"/>
                  <a:gd name="T63" fmla="*/ 4 h 26"/>
                  <a:gd name="T64" fmla="*/ 24 w 36"/>
                  <a:gd name="T65" fmla="*/ 4 h 26"/>
                  <a:gd name="T66" fmla="*/ 18 w 36"/>
                  <a:gd name="T67" fmla="*/ 2 h 26"/>
                  <a:gd name="T68" fmla="*/ 18 w 36"/>
                  <a:gd name="T69" fmla="*/ 2 h 26"/>
                  <a:gd name="T70" fmla="*/ 16 w 36"/>
                  <a:gd name="T71" fmla="*/ 0 h 26"/>
                  <a:gd name="T72" fmla="*/ 16 w 36"/>
                  <a:gd name="T7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26">
                    <a:moveTo>
                      <a:pt x="16" y="0"/>
                    </a:moveTo>
                    <a:lnTo>
                      <a:pt x="10" y="0"/>
                    </a:lnTo>
                    <a:lnTo>
                      <a:pt x="10" y="0"/>
                    </a:lnTo>
                    <a:lnTo>
                      <a:pt x="6" y="2"/>
                    </a:lnTo>
                    <a:lnTo>
                      <a:pt x="2" y="8"/>
                    </a:lnTo>
                    <a:lnTo>
                      <a:pt x="2" y="8"/>
                    </a:lnTo>
                    <a:lnTo>
                      <a:pt x="0" y="12"/>
                    </a:lnTo>
                    <a:lnTo>
                      <a:pt x="0" y="12"/>
                    </a:lnTo>
                    <a:lnTo>
                      <a:pt x="4" y="14"/>
                    </a:lnTo>
                    <a:lnTo>
                      <a:pt x="8" y="16"/>
                    </a:lnTo>
                    <a:lnTo>
                      <a:pt x="10" y="18"/>
                    </a:lnTo>
                    <a:lnTo>
                      <a:pt x="14" y="24"/>
                    </a:lnTo>
                    <a:lnTo>
                      <a:pt x="14" y="24"/>
                    </a:lnTo>
                    <a:lnTo>
                      <a:pt x="16" y="26"/>
                    </a:lnTo>
                    <a:lnTo>
                      <a:pt x="16" y="26"/>
                    </a:lnTo>
                    <a:lnTo>
                      <a:pt x="16" y="26"/>
                    </a:lnTo>
                    <a:lnTo>
                      <a:pt x="16" y="26"/>
                    </a:lnTo>
                    <a:lnTo>
                      <a:pt x="20" y="24"/>
                    </a:lnTo>
                    <a:lnTo>
                      <a:pt x="22" y="22"/>
                    </a:lnTo>
                    <a:lnTo>
                      <a:pt x="26" y="22"/>
                    </a:lnTo>
                    <a:lnTo>
                      <a:pt x="26" y="22"/>
                    </a:lnTo>
                    <a:lnTo>
                      <a:pt x="28" y="22"/>
                    </a:lnTo>
                    <a:lnTo>
                      <a:pt x="34" y="18"/>
                    </a:lnTo>
                    <a:lnTo>
                      <a:pt x="34" y="18"/>
                    </a:lnTo>
                    <a:lnTo>
                      <a:pt x="36" y="14"/>
                    </a:lnTo>
                    <a:lnTo>
                      <a:pt x="36" y="14"/>
                    </a:lnTo>
                    <a:lnTo>
                      <a:pt x="36" y="12"/>
                    </a:lnTo>
                    <a:lnTo>
                      <a:pt x="32" y="8"/>
                    </a:lnTo>
                    <a:lnTo>
                      <a:pt x="32" y="8"/>
                    </a:lnTo>
                    <a:lnTo>
                      <a:pt x="30" y="8"/>
                    </a:lnTo>
                    <a:lnTo>
                      <a:pt x="24" y="4"/>
                    </a:lnTo>
                    <a:lnTo>
                      <a:pt x="24" y="4"/>
                    </a:lnTo>
                    <a:lnTo>
                      <a:pt x="24" y="4"/>
                    </a:lnTo>
                    <a:lnTo>
                      <a:pt x="18" y="2"/>
                    </a:lnTo>
                    <a:lnTo>
                      <a:pt x="18" y="2"/>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0" name="Freeform 242">
                <a:extLst>
                  <a:ext uri="{FF2B5EF4-FFF2-40B4-BE49-F238E27FC236}">
                    <a16:creationId xmlns:a16="http://schemas.microsoft.com/office/drawing/2014/main" id="{A4909C5B-B554-4B69-D305-43B4C4CF1F1F}"/>
                  </a:ext>
                </a:extLst>
              </p:cNvPr>
              <p:cNvSpPr>
                <a:spLocks/>
              </p:cNvSpPr>
              <p:nvPr/>
            </p:nvSpPr>
            <p:spPr bwMode="auto">
              <a:xfrm>
                <a:off x="3594326" y="4057618"/>
                <a:ext cx="126797" cy="80305"/>
              </a:xfrm>
              <a:custGeom>
                <a:avLst/>
                <a:gdLst>
                  <a:gd name="T0" fmla="*/ 10 w 60"/>
                  <a:gd name="T1" fmla="*/ 38 h 38"/>
                  <a:gd name="T2" fmla="*/ 10 w 60"/>
                  <a:gd name="T3" fmla="*/ 38 h 38"/>
                  <a:gd name="T4" fmla="*/ 8 w 60"/>
                  <a:gd name="T5" fmla="*/ 36 h 38"/>
                  <a:gd name="T6" fmla="*/ 4 w 60"/>
                  <a:gd name="T7" fmla="*/ 32 h 38"/>
                  <a:gd name="T8" fmla="*/ 4 w 60"/>
                  <a:gd name="T9" fmla="*/ 32 h 38"/>
                  <a:gd name="T10" fmla="*/ 4 w 60"/>
                  <a:gd name="T11" fmla="*/ 30 h 38"/>
                  <a:gd name="T12" fmla="*/ 4 w 60"/>
                  <a:gd name="T13" fmla="*/ 22 h 38"/>
                  <a:gd name="T14" fmla="*/ 0 w 60"/>
                  <a:gd name="T15" fmla="*/ 18 h 38"/>
                  <a:gd name="T16" fmla="*/ 0 w 60"/>
                  <a:gd name="T17" fmla="*/ 18 h 38"/>
                  <a:gd name="T18" fmla="*/ 0 w 60"/>
                  <a:gd name="T19" fmla="*/ 16 h 38"/>
                  <a:gd name="T20" fmla="*/ 0 w 60"/>
                  <a:gd name="T21" fmla="*/ 16 h 38"/>
                  <a:gd name="T22" fmla="*/ 2 w 60"/>
                  <a:gd name="T23" fmla="*/ 16 h 38"/>
                  <a:gd name="T24" fmla="*/ 6 w 60"/>
                  <a:gd name="T25" fmla="*/ 14 h 38"/>
                  <a:gd name="T26" fmla="*/ 8 w 60"/>
                  <a:gd name="T27" fmla="*/ 12 h 38"/>
                  <a:gd name="T28" fmla="*/ 6 w 60"/>
                  <a:gd name="T29" fmla="*/ 2 h 38"/>
                  <a:gd name="T30" fmla="*/ 6 w 60"/>
                  <a:gd name="T31" fmla="*/ 2 h 38"/>
                  <a:gd name="T32" fmla="*/ 6 w 60"/>
                  <a:gd name="T33" fmla="*/ 0 h 38"/>
                  <a:gd name="T34" fmla="*/ 6 w 60"/>
                  <a:gd name="T35" fmla="*/ 0 h 38"/>
                  <a:gd name="T36" fmla="*/ 8 w 60"/>
                  <a:gd name="T37" fmla="*/ 0 h 38"/>
                  <a:gd name="T38" fmla="*/ 8 w 60"/>
                  <a:gd name="T39" fmla="*/ 0 h 38"/>
                  <a:gd name="T40" fmla="*/ 8 w 60"/>
                  <a:gd name="T41" fmla="*/ 0 h 38"/>
                  <a:gd name="T42" fmla="*/ 18 w 60"/>
                  <a:gd name="T43" fmla="*/ 2 h 38"/>
                  <a:gd name="T44" fmla="*/ 26 w 60"/>
                  <a:gd name="T45" fmla="*/ 2 h 38"/>
                  <a:gd name="T46" fmla="*/ 36 w 60"/>
                  <a:gd name="T47" fmla="*/ 4 h 38"/>
                  <a:gd name="T48" fmla="*/ 42 w 60"/>
                  <a:gd name="T49" fmla="*/ 6 h 38"/>
                  <a:gd name="T50" fmla="*/ 48 w 60"/>
                  <a:gd name="T51" fmla="*/ 10 h 38"/>
                  <a:gd name="T52" fmla="*/ 58 w 60"/>
                  <a:gd name="T53" fmla="*/ 16 h 38"/>
                  <a:gd name="T54" fmla="*/ 58 w 60"/>
                  <a:gd name="T55" fmla="*/ 16 h 38"/>
                  <a:gd name="T56" fmla="*/ 58 w 60"/>
                  <a:gd name="T57" fmla="*/ 16 h 38"/>
                  <a:gd name="T58" fmla="*/ 60 w 60"/>
                  <a:gd name="T59" fmla="*/ 20 h 38"/>
                  <a:gd name="T60" fmla="*/ 60 w 60"/>
                  <a:gd name="T61" fmla="*/ 20 h 38"/>
                  <a:gd name="T62" fmla="*/ 60 w 60"/>
                  <a:gd name="T63" fmla="*/ 22 h 38"/>
                  <a:gd name="T64" fmla="*/ 56 w 60"/>
                  <a:gd name="T65" fmla="*/ 26 h 38"/>
                  <a:gd name="T66" fmla="*/ 56 w 60"/>
                  <a:gd name="T67" fmla="*/ 26 h 38"/>
                  <a:gd name="T68" fmla="*/ 54 w 60"/>
                  <a:gd name="T69" fmla="*/ 26 h 38"/>
                  <a:gd name="T70" fmla="*/ 54 w 60"/>
                  <a:gd name="T71" fmla="*/ 26 h 38"/>
                  <a:gd name="T72" fmla="*/ 54 w 60"/>
                  <a:gd name="T73" fmla="*/ 26 h 38"/>
                  <a:gd name="T74" fmla="*/ 44 w 60"/>
                  <a:gd name="T75" fmla="*/ 24 h 38"/>
                  <a:gd name="T76" fmla="*/ 40 w 60"/>
                  <a:gd name="T77" fmla="*/ 24 h 38"/>
                  <a:gd name="T78" fmla="*/ 32 w 60"/>
                  <a:gd name="T79" fmla="*/ 26 h 38"/>
                  <a:gd name="T80" fmla="*/ 26 w 60"/>
                  <a:gd name="T81" fmla="*/ 26 h 38"/>
                  <a:gd name="T82" fmla="*/ 26 w 60"/>
                  <a:gd name="T83" fmla="*/ 26 h 38"/>
                  <a:gd name="T84" fmla="*/ 24 w 60"/>
                  <a:gd name="T85" fmla="*/ 26 h 38"/>
                  <a:gd name="T86" fmla="*/ 22 w 60"/>
                  <a:gd name="T87" fmla="*/ 24 h 38"/>
                  <a:gd name="T88" fmla="*/ 18 w 60"/>
                  <a:gd name="T89" fmla="*/ 24 h 38"/>
                  <a:gd name="T90" fmla="*/ 16 w 60"/>
                  <a:gd name="T91" fmla="*/ 28 h 38"/>
                  <a:gd name="T92" fmla="*/ 16 w 60"/>
                  <a:gd name="T93" fmla="*/ 34 h 38"/>
                  <a:gd name="T94" fmla="*/ 16 w 60"/>
                  <a:gd name="T95" fmla="*/ 34 h 38"/>
                  <a:gd name="T96" fmla="*/ 14 w 60"/>
                  <a:gd name="T97" fmla="*/ 36 h 38"/>
                  <a:gd name="T98" fmla="*/ 10 w 60"/>
                  <a:gd name="T99" fmla="*/ 38 h 38"/>
                  <a:gd name="T100" fmla="*/ 10 w 60"/>
                  <a:gd name="T101" fmla="*/ 38 h 38"/>
                  <a:gd name="T102" fmla="*/ 10 w 60"/>
                  <a:gd name="T103" fmla="*/ 38 h 38"/>
                  <a:gd name="T104" fmla="*/ 10 w 60"/>
                  <a:gd name="T10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 h="38">
                    <a:moveTo>
                      <a:pt x="10" y="38"/>
                    </a:moveTo>
                    <a:lnTo>
                      <a:pt x="10" y="38"/>
                    </a:lnTo>
                    <a:lnTo>
                      <a:pt x="8" y="36"/>
                    </a:lnTo>
                    <a:lnTo>
                      <a:pt x="4" y="32"/>
                    </a:lnTo>
                    <a:lnTo>
                      <a:pt x="4" y="32"/>
                    </a:lnTo>
                    <a:lnTo>
                      <a:pt x="4" y="30"/>
                    </a:lnTo>
                    <a:lnTo>
                      <a:pt x="4" y="22"/>
                    </a:lnTo>
                    <a:lnTo>
                      <a:pt x="0" y="18"/>
                    </a:lnTo>
                    <a:lnTo>
                      <a:pt x="0" y="18"/>
                    </a:lnTo>
                    <a:lnTo>
                      <a:pt x="0" y="16"/>
                    </a:lnTo>
                    <a:lnTo>
                      <a:pt x="0" y="16"/>
                    </a:lnTo>
                    <a:lnTo>
                      <a:pt x="2" y="16"/>
                    </a:lnTo>
                    <a:lnTo>
                      <a:pt x="6" y="14"/>
                    </a:lnTo>
                    <a:lnTo>
                      <a:pt x="8" y="12"/>
                    </a:lnTo>
                    <a:lnTo>
                      <a:pt x="6" y="2"/>
                    </a:lnTo>
                    <a:lnTo>
                      <a:pt x="6" y="2"/>
                    </a:lnTo>
                    <a:lnTo>
                      <a:pt x="6" y="0"/>
                    </a:lnTo>
                    <a:lnTo>
                      <a:pt x="6" y="0"/>
                    </a:lnTo>
                    <a:lnTo>
                      <a:pt x="8" y="0"/>
                    </a:lnTo>
                    <a:lnTo>
                      <a:pt x="8" y="0"/>
                    </a:lnTo>
                    <a:lnTo>
                      <a:pt x="8" y="0"/>
                    </a:lnTo>
                    <a:lnTo>
                      <a:pt x="18" y="2"/>
                    </a:lnTo>
                    <a:lnTo>
                      <a:pt x="26" y="2"/>
                    </a:lnTo>
                    <a:lnTo>
                      <a:pt x="36" y="4"/>
                    </a:lnTo>
                    <a:lnTo>
                      <a:pt x="42" y="6"/>
                    </a:lnTo>
                    <a:lnTo>
                      <a:pt x="48" y="10"/>
                    </a:lnTo>
                    <a:lnTo>
                      <a:pt x="58" y="16"/>
                    </a:lnTo>
                    <a:lnTo>
                      <a:pt x="58" y="16"/>
                    </a:lnTo>
                    <a:lnTo>
                      <a:pt x="58" y="16"/>
                    </a:lnTo>
                    <a:lnTo>
                      <a:pt x="60" y="20"/>
                    </a:lnTo>
                    <a:lnTo>
                      <a:pt x="60" y="20"/>
                    </a:lnTo>
                    <a:lnTo>
                      <a:pt x="60" y="22"/>
                    </a:lnTo>
                    <a:lnTo>
                      <a:pt x="56" y="26"/>
                    </a:lnTo>
                    <a:lnTo>
                      <a:pt x="56" y="26"/>
                    </a:lnTo>
                    <a:lnTo>
                      <a:pt x="54" y="26"/>
                    </a:lnTo>
                    <a:lnTo>
                      <a:pt x="54" y="26"/>
                    </a:lnTo>
                    <a:lnTo>
                      <a:pt x="54" y="26"/>
                    </a:lnTo>
                    <a:lnTo>
                      <a:pt x="44" y="24"/>
                    </a:lnTo>
                    <a:lnTo>
                      <a:pt x="40" y="24"/>
                    </a:lnTo>
                    <a:lnTo>
                      <a:pt x="32" y="26"/>
                    </a:lnTo>
                    <a:lnTo>
                      <a:pt x="26" y="26"/>
                    </a:lnTo>
                    <a:lnTo>
                      <a:pt x="26" y="26"/>
                    </a:lnTo>
                    <a:lnTo>
                      <a:pt x="24" y="26"/>
                    </a:lnTo>
                    <a:lnTo>
                      <a:pt x="22" y="24"/>
                    </a:lnTo>
                    <a:lnTo>
                      <a:pt x="18" y="24"/>
                    </a:lnTo>
                    <a:lnTo>
                      <a:pt x="16" y="28"/>
                    </a:lnTo>
                    <a:lnTo>
                      <a:pt x="16" y="34"/>
                    </a:lnTo>
                    <a:lnTo>
                      <a:pt x="16" y="34"/>
                    </a:lnTo>
                    <a:lnTo>
                      <a:pt x="14" y="36"/>
                    </a:lnTo>
                    <a:lnTo>
                      <a:pt x="10" y="38"/>
                    </a:lnTo>
                    <a:lnTo>
                      <a:pt x="10" y="38"/>
                    </a:lnTo>
                    <a:lnTo>
                      <a:pt x="10" y="38"/>
                    </a:lnTo>
                    <a:lnTo>
                      <a:pt x="10"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1" name="Freeform 243">
                <a:extLst>
                  <a:ext uri="{FF2B5EF4-FFF2-40B4-BE49-F238E27FC236}">
                    <a16:creationId xmlns:a16="http://schemas.microsoft.com/office/drawing/2014/main" id="{989F6927-2A5C-DFD9-B62D-04CA7D585A46}"/>
                  </a:ext>
                </a:extLst>
              </p:cNvPr>
              <p:cNvSpPr>
                <a:spLocks noEditPoints="1"/>
              </p:cNvSpPr>
              <p:nvPr/>
            </p:nvSpPr>
            <p:spPr bwMode="auto">
              <a:xfrm>
                <a:off x="3590099" y="4053392"/>
                <a:ext cx="135250" cy="88758"/>
              </a:xfrm>
              <a:custGeom>
                <a:avLst/>
                <a:gdLst>
                  <a:gd name="T0" fmla="*/ 20 w 64"/>
                  <a:gd name="T1" fmla="*/ 6 h 42"/>
                  <a:gd name="T2" fmla="*/ 38 w 64"/>
                  <a:gd name="T3" fmla="*/ 8 h 42"/>
                  <a:gd name="T4" fmla="*/ 48 w 64"/>
                  <a:gd name="T5" fmla="*/ 14 h 42"/>
                  <a:gd name="T6" fmla="*/ 60 w 64"/>
                  <a:gd name="T7" fmla="*/ 22 h 42"/>
                  <a:gd name="T8" fmla="*/ 46 w 64"/>
                  <a:gd name="T9" fmla="*/ 24 h 42"/>
                  <a:gd name="T10" fmla="*/ 34 w 64"/>
                  <a:gd name="T11" fmla="*/ 26 h 42"/>
                  <a:gd name="T12" fmla="*/ 24 w 64"/>
                  <a:gd name="T13" fmla="*/ 22 h 42"/>
                  <a:gd name="T14" fmla="*/ 16 w 64"/>
                  <a:gd name="T15" fmla="*/ 30 h 42"/>
                  <a:gd name="T16" fmla="*/ 12 w 64"/>
                  <a:gd name="T17" fmla="*/ 38 h 42"/>
                  <a:gd name="T18" fmla="*/ 8 w 64"/>
                  <a:gd name="T19" fmla="*/ 28 h 42"/>
                  <a:gd name="T20" fmla="*/ 4 w 64"/>
                  <a:gd name="T21" fmla="*/ 20 h 42"/>
                  <a:gd name="T22" fmla="*/ 12 w 64"/>
                  <a:gd name="T23" fmla="*/ 14 h 42"/>
                  <a:gd name="T24" fmla="*/ 10 w 64"/>
                  <a:gd name="T25" fmla="*/ 0 h 42"/>
                  <a:gd name="T26" fmla="*/ 8 w 64"/>
                  <a:gd name="T27" fmla="*/ 2 h 42"/>
                  <a:gd name="T28" fmla="*/ 6 w 64"/>
                  <a:gd name="T29" fmla="*/ 4 h 42"/>
                  <a:gd name="T30" fmla="*/ 8 w 64"/>
                  <a:gd name="T31" fmla="*/ 14 h 42"/>
                  <a:gd name="T32" fmla="*/ 4 w 64"/>
                  <a:gd name="T33" fmla="*/ 16 h 42"/>
                  <a:gd name="T34" fmla="*/ 0 w 64"/>
                  <a:gd name="T35" fmla="*/ 18 h 42"/>
                  <a:gd name="T36" fmla="*/ 4 w 64"/>
                  <a:gd name="T37" fmla="*/ 24 h 42"/>
                  <a:gd name="T38" fmla="*/ 4 w 64"/>
                  <a:gd name="T39" fmla="*/ 32 h 42"/>
                  <a:gd name="T40" fmla="*/ 4 w 64"/>
                  <a:gd name="T41" fmla="*/ 34 h 42"/>
                  <a:gd name="T42" fmla="*/ 8 w 64"/>
                  <a:gd name="T43" fmla="*/ 40 h 42"/>
                  <a:gd name="T44" fmla="*/ 12 w 64"/>
                  <a:gd name="T45" fmla="*/ 42 h 42"/>
                  <a:gd name="T46" fmla="*/ 18 w 64"/>
                  <a:gd name="T47" fmla="*/ 40 h 42"/>
                  <a:gd name="T48" fmla="*/ 20 w 64"/>
                  <a:gd name="T49" fmla="*/ 38 h 42"/>
                  <a:gd name="T50" fmla="*/ 20 w 64"/>
                  <a:gd name="T51" fmla="*/ 30 h 42"/>
                  <a:gd name="T52" fmla="*/ 22 w 64"/>
                  <a:gd name="T53" fmla="*/ 28 h 42"/>
                  <a:gd name="T54" fmla="*/ 24 w 64"/>
                  <a:gd name="T55" fmla="*/ 30 h 42"/>
                  <a:gd name="T56" fmla="*/ 34 w 64"/>
                  <a:gd name="T57" fmla="*/ 30 h 42"/>
                  <a:gd name="T58" fmla="*/ 34 w 64"/>
                  <a:gd name="T59" fmla="*/ 30 h 42"/>
                  <a:gd name="T60" fmla="*/ 46 w 64"/>
                  <a:gd name="T61" fmla="*/ 28 h 42"/>
                  <a:gd name="T62" fmla="*/ 56 w 64"/>
                  <a:gd name="T63" fmla="*/ 30 h 42"/>
                  <a:gd name="T64" fmla="*/ 56 w 64"/>
                  <a:gd name="T65" fmla="*/ 30 h 42"/>
                  <a:gd name="T66" fmla="*/ 64 w 64"/>
                  <a:gd name="T67" fmla="*/ 26 h 42"/>
                  <a:gd name="T68" fmla="*/ 64 w 64"/>
                  <a:gd name="T69" fmla="*/ 24 h 42"/>
                  <a:gd name="T70" fmla="*/ 62 w 64"/>
                  <a:gd name="T71" fmla="*/ 18 h 42"/>
                  <a:gd name="T72" fmla="*/ 60 w 64"/>
                  <a:gd name="T73" fmla="*/ 16 h 42"/>
                  <a:gd name="T74" fmla="*/ 46 w 64"/>
                  <a:gd name="T75" fmla="*/ 6 h 42"/>
                  <a:gd name="T76" fmla="*/ 44 w 64"/>
                  <a:gd name="T77" fmla="*/ 6 h 42"/>
                  <a:gd name="T78" fmla="*/ 38 w 64"/>
                  <a:gd name="T79" fmla="*/ 4 h 42"/>
                  <a:gd name="T80" fmla="*/ 28 w 64"/>
                  <a:gd name="T81" fmla="*/ 2 h 42"/>
                  <a:gd name="T82" fmla="*/ 28 w 64"/>
                  <a:gd name="T83" fmla="*/ 2 h 42"/>
                  <a:gd name="T84" fmla="*/ 10 w 64"/>
                  <a:gd name="T85" fmla="*/ 0 h 42"/>
                  <a:gd name="T86" fmla="*/ 10 w 64"/>
                  <a:gd name="T8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42">
                    <a:moveTo>
                      <a:pt x="10" y="4"/>
                    </a:moveTo>
                    <a:lnTo>
                      <a:pt x="20" y="6"/>
                    </a:lnTo>
                    <a:lnTo>
                      <a:pt x="28" y="6"/>
                    </a:lnTo>
                    <a:lnTo>
                      <a:pt x="38" y="8"/>
                    </a:lnTo>
                    <a:lnTo>
                      <a:pt x="42" y="10"/>
                    </a:lnTo>
                    <a:lnTo>
                      <a:pt x="48" y="14"/>
                    </a:lnTo>
                    <a:lnTo>
                      <a:pt x="58" y="20"/>
                    </a:lnTo>
                    <a:lnTo>
                      <a:pt x="60" y="22"/>
                    </a:lnTo>
                    <a:lnTo>
                      <a:pt x="56" y="26"/>
                    </a:lnTo>
                    <a:lnTo>
                      <a:pt x="46" y="24"/>
                    </a:lnTo>
                    <a:lnTo>
                      <a:pt x="42" y="24"/>
                    </a:lnTo>
                    <a:lnTo>
                      <a:pt x="34" y="26"/>
                    </a:lnTo>
                    <a:lnTo>
                      <a:pt x="28" y="26"/>
                    </a:lnTo>
                    <a:lnTo>
                      <a:pt x="24" y="22"/>
                    </a:lnTo>
                    <a:lnTo>
                      <a:pt x="18" y="24"/>
                    </a:lnTo>
                    <a:lnTo>
                      <a:pt x="16" y="30"/>
                    </a:lnTo>
                    <a:lnTo>
                      <a:pt x="16" y="36"/>
                    </a:lnTo>
                    <a:lnTo>
                      <a:pt x="12" y="38"/>
                    </a:lnTo>
                    <a:lnTo>
                      <a:pt x="8" y="32"/>
                    </a:lnTo>
                    <a:lnTo>
                      <a:pt x="8" y="28"/>
                    </a:lnTo>
                    <a:lnTo>
                      <a:pt x="8" y="22"/>
                    </a:lnTo>
                    <a:lnTo>
                      <a:pt x="4" y="20"/>
                    </a:lnTo>
                    <a:lnTo>
                      <a:pt x="10" y="18"/>
                    </a:lnTo>
                    <a:lnTo>
                      <a:pt x="12" y="14"/>
                    </a:lnTo>
                    <a:lnTo>
                      <a:pt x="10" y="4"/>
                    </a:lnTo>
                    <a:close/>
                    <a:moveTo>
                      <a:pt x="10" y="0"/>
                    </a:moveTo>
                    <a:lnTo>
                      <a:pt x="10" y="0"/>
                    </a:lnTo>
                    <a:lnTo>
                      <a:pt x="8" y="2"/>
                    </a:lnTo>
                    <a:lnTo>
                      <a:pt x="8" y="2"/>
                    </a:lnTo>
                    <a:lnTo>
                      <a:pt x="6" y="4"/>
                    </a:lnTo>
                    <a:lnTo>
                      <a:pt x="8" y="12"/>
                    </a:lnTo>
                    <a:lnTo>
                      <a:pt x="8" y="14"/>
                    </a:lnTo>
                    <a:lnTo>
                      <a:pt x="4" y="16"/>
                    </a:lnTo>
                    <a:lnTo>
                      <a:pt x="4" y="16"/>
                    </a:lnTo>
                    <a:lnTo>
                      <a:pt x="0" y="18"/>
                    </a:lnTo>
                    <a:lnTo>
                      <a:pt x="0" y="18"/>
                    </a:lnTo>
                    <a:lnTo>
                      <a:pt x="2" y="22"/>
                    </a:lnTo>
                    <a:lnTo>
                      <a:pt x="4" y="24"/>
                    </a:lnTo>
                    <a:lnTo>
                      <a:pt x="4" y="28"/>
                    </a:lnTo>
                    <a:lnTo>
                      <a:pt x="4" y="32"/>
                    </a:lnTo>
                    <a:lnTo>
                      <a:pt x="4" y="32"/>
                    </a:lnTo>
                    <a:lnTo>
                      <a:pt x="4" y="34"/>
                    </a:lnTo>
                    <a:lnTo>
                      <a:pt x="8" y="40"/>
                    </a:lnTo>
                    <a:lnTo>
                      <a:pt x="8" y="40"/>
                    </a:lnTo>
                    <a:lnTo>
                      <a:pt x="12" y="42"/>
                    </a:lnTo>
                    <a:lnTo>
                      <a:pt x="12" y="42"/>
                    </a:lnTo>
                    <a:lnTo>
                      <a:pt x="14" y="42"/>
                    </a:lnTo>
                    <a:lnTo>
                      <a:pt x="18" y="40"/>
                    </a:lnTo>
                    <a:lnTo>
                      <a:pt x="18" y="40"/>
                    </a:lnTo>
                    <a:lnTo>
                      <a:pt x="20" y="38"/>
                    </a:lnTo>
                    <a:lnTo>
                      <a:pt x="20" y="36"/>
                    </a:lnTo>
                    <a:lnTo>
                      <a:pt x="20" y="30"/>
                    </a:lnTo>
                    <a:lnTo>
                      <a:pt x="22" y="28"/>
                    </a:lnTo>
                    <a:lnTo>
                      <a:pt x="22" y="28"/>
                    </a:lnTo>
                    <a:lnTo>
                      <a:pt x="24" y="30"/>
                    </a:lnTo>
                    <a:lnTo>
                      <a:pt x="24" y="30"/>
                    </a:lnTo>
                    <a:lnTo>
                      <a:pt x="28" y="30"/>
                    </a:lnTo>
                    <a:lnTo>
                      <a:pt x="34" y="30"/>
                    </a:lnTo>
                    <a:lnTo>
                      <a:pt x="34" y="30"/>
                    </a:lnTo>
                    <a:lnTo>
                      <a:pt x="34" y="30"/>
                    </a:lnTo>
                    <a:lnTo>
                      <a:pt x="42" y="28"/>
                    </a:lnTo>
                    <a:lnTo>
                      <a:pt x="46" y="28"/>
                    </a:lnTo>
                    <a:lnTo>
                      <a:pt x="56" y="30"/>
                    </a:lnTo>
                    <a:lnTo>
                      <a:pt x="56" y="30"/>
                    </a:lnTo>
                    <a:lnTo>
                      <a:pt x="56" y="30"/>
                    </a:lnTo>
                    <a:lnTo>
                      <a:pt x="56" y="30"/>
                    </a:lnTo>
                    <a:lnTo>
                      <a:pt x="60" y="30"/>
                    </a:lnTo>
                    <a:lnTo>
                      <a:pt x="64" y="26"/>
                    </a:lnTo>
                    <a:lnTo>
                      <a:pt x="64" y="26"/>
                    </a:lnTo>
                    <a:lnTo>
                      <a:pt x="64" y="24"/>
                    </a:lnTo>
                    <a:lnTo>
                      <a:pt x="64" y="20"/>
                    </a:lnTo>
                    <a:lnTo>
                      <a:pt x="62" y="18"/>
                    </a:lnTo>
                    <a:lnTo>
                      <a:pt x="62" y="18"/>
                    </a:lnTo>
                    <a:lnTo>
                      <a:pt x="60" y="16"/>
                    </a:lnTo>
                    <a:lnTo>
                      <a:pt x="50" y="10"/>
                    </a:lnTo>
                    <a:lnTo>
                      <a:pt x="46" y="6"/>
                    </a:lnTo>
                    <a:lnTo>
                      <a:pt x="46" y="6"/>
                    </a:lnTo>
                    <a:lnTo>
                      <a:pt x="44" y="6"/>
                    </a:lnTo>
                    <a:lnTo>
                      <a:pt x="38" y="4"/>
                    </a:lnTo>
                    <a:lnTo>
                      <a:pt x="38" y="4"/>
                    </a:lnTo>
                    <a:lnTo>
                      <a:pt x="38" y="4"/>
                    </a:lnTo>
                    <a:lnTo>
                      <a:pt x="28" y="2"/>
                    </a:lnTo>
                    <a:lnTo>
                      <a:pt x="28" y="2"/>
                    </a:lnTo>
                    <a:lnTo>
                      <a:pt x="28" y="2"/>
                    </a:lnTo>
                    <a:lnTo>
                      <a:pt x="20" y="2"/>
                    </a:lnTo>
                    <a:lnTo>
                      <a:pt x="10" y="0"/>
                    </a:lnTo>
                    <a:lnTo>
                      <a:pt x="10" y="0"/>
                    </a:lnTo>
                    <a:lnTo>
                      <a:pt x="10" y="0"/>
                    </a:lnTo>
                    <a:lnTo>
                      <a:pt x="1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2" name="Freeform 244">
                <a:extLst>
                  <a:ext uri="{FF2B5EF4-FFF2-40B4-BE49-F238E27FC236}">
                    <a16:creationId xmlns:a16="http://schemas.microsoft.com/office/drawing/2014/main" id="{C7FEFE84-C702-479A-D980-4698B757159D}"/>
                  </a:ext>
                </a:extLst>
              </p:cNvPr>
              <p:cNvSpPr>
                <a:spLocks/>
              </p:cNvSpPr>
              <p:nvPr/>
            </p:nvSpPr>
            <p:spPr bwMode="auto">
              <a:xfrm>
                <a:off x="3598553" y="4061845"/>
                <a:ext cx="118344" cy="71852"/>
              </a:xfrm>
              <a:custGeom>
                <a:avLst/>
                <a:gdLst>
                  <a:gd name="T0" fmla="*/ 6 w 56"/>
                  <a:gd name="T1" fmla="*/ 0 h 34"/>
                  <a:gd name="T2" fmla="*/ 16 w 56"/>
                  <a:gd name="T3" fmla="*/ 2 h 34"/>
                  <a:gd name="T4" fmla="*/ 24 w 56"/>
                  <a:gd name="T5" fmla="*/ 2 h 34"/>
                  <a:gd name="T6" fmla="*/ 34 w 56"/>
                  <a:gd name="T7" fmla="*/ 4 h 34"/>
                  <a:gd name="T8" fmla="*/ 38 w 56"/>
                  <a:gd name="T9" fmla="*/ 6 h 34"/>
                  <a:gd name="T10" fmla="*/ 44 w 56"/>
                  <a:gd name="T11" fmla="*/ 10 h 34"/>
                  <a:gd name="T12" fmla="*/ 54 w 56"/>
                  <a:gd name="T13" fmla="*/ 16 h 34"/>
                  <a:gd name="T14" fmla="*/ 56 w 56"/>
                  <a:gd name="T15" fmla="*/ 18 h 34"/>
                  <a:gd name="T16" fmla="*/ 52 w 56"/>
                  <a:gd name="T17" fmla="*/ 22 h 34"/>
                  <a:gd name="T18" fmla="*/ 42 w 56"/>
                  <a:gd name="T19" fmla="*/ 20 h 34"/>
                  <a:gd name="T20" fmla="*/ 38 w 56"/>
                  <a:gd name="T21" fmla="*/ 20 h 34"/>
                  <a:gd name="T22" fmla="*/ 30 w 56"/>
                  <a:gd name="T23" fmla="*/ 22 h 34"/>
                  <a:gd name="T24" fmla="*/ 24 w 56"/>
                  <a:gd name="T25" fmla="*/ 22 h 34"/>
                  <a:gd name="T26" fmla="*/ 20 w 56"/>
                  <a:gd name="T27" fmla="*/ 18 h 34"/>
                  <a:gd name="T28" fmla="*/ 14 w 56"/>
                  <a:gd name="T29" fmla="*/ 20 h 34"/>
                  <a:gd name="T30" fmla="*/ 12 w 56"/>
                  <a:gd name="T31" fmla="*/ 26 h 34"/>
                  <a:gd name="T32" fmla="*/ 12 w 56"/>
                  <a:gd name="T33" fmla="*/ 32 h 34"/>
                  <a:gd name="T34" fmla="*/ 8 w 56"/>
                  <a:gd name="T35" fmla="*/ 34 h 34"/>
                  <a:gd name="T36" fmla="*/ 4 w 56"/>
                  <a:gd name="T37" fmla="*/ 28 h 34"/>
                  <a:gd name="T38" fmla="*/ 4 w 56"/>
                  <a:gd name="T39" fmla="*/ 24 h 34"/>
                  <a:gd name="T40" fmla="*/ 4 w 56"/>
                  <a:gd name="T41" fmla="*/ 18 h 34"/>
                  <a:gd name="T42" fmla="*/ 0 w 56"/>
                  <a:gd name="T43" fmla="*/ 16 h 34"/>
                  <a:gd name="T44" fmla="*/ 6 w 56"/>
                  <a:gd name="T45" fmla="*/ 14 h 34"/>
                  <a:gd name="T46" fmla="*/ 8 w 56"/>
                  <a:gd name="T47" fmla="*/ 10 h 34"/>
                  <a:gd name="T48" fmla="*/ 6 w 56"/>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34">
                    <a:moveTo>
                      <a:pt x="6" y="0"/>
                    </a:moveTo>
                    <a:lnTo>
                      <a:pt x="16" y="2"/>
                    </a:lnTo>
                    <a:lnTo>
                      <a:pt x="24" y="2"/>
                    </a:lnTo>
                    <a:lnTo>
                      <a:pt x="34" y="4"/>
                    </a:lnTo>
                    <a:lnTo>
                      <a:pt x="38" y="6"/>
                    </a:lnTo>
                    <a:lnTo>
                      <a:pt x="44" y="10"/>
                    </a:lnTo>
                    <a:lnTo>
                      <a:pt x="54" y="16"/>
                    </a:lnTo>
                    <a:lnTo>
                      <a:pt x="56" y="18"/>
                    </a:lnTo>
                    <a:lnTo>
                      <a:pt x="52" y="22"/>
                    </a:lnTo>
                    <a:lnTo>
                      <a:pt x="42" y="20"/>
                    </a:lnTo>
                    <a:lnTo>
                      <a:pt x="38" y="20"/>
                    </a:lnTo>
                    <a:lnTo>
                      <a:pt x="30" y="22"/>
                    </a:lnTo>
                    <a:lnTo>
                      <a:pt x="24" y="22"/>
                    </a:lnTo>
                    <a:lnTo>
                      <a:pt x="20" y="18"/>
                    </a:lnTo>
                    <a:lnTo>
                      <a:pt x="14" y="20"/>
                    </a:lnTo>
                    <a:lnTo>
                      <a:pt x="12" y="26"/>
                    </a:lnTo>
                    <a:lnTo>
                      <a:pt x="12" y="32"/>
                    </a:lnTo>
                    <a:lnTo>
                      <a:pt x="8" y="34"/>
                    </a:lnTo>
                    <a:lnTo>
                      <a:pt x="4" y="28"/>
                    </a:lnTo>
                    <a:lnTo>
                      <a:pt x="4" y="24"/>
                    </a:lnTo>
                    <a:lnTo>
                      <a:pt x="4" y="18"/>
                    </a:lnTo>
                    <a:lnTo>
                      <a:pt x="0" y="16"/>
                    </a:lnTo>
                    <a:lnTo>
                      <a:pt x="6" y="14"/>
                    </a:lnTo>
                    <a:lnTo>
                      <a:pt x="8" y="10"/>
                    </a:lnTo>
                    <a:lnTo>
                      <a:pt x="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3" name="Freeform 245">
                <a:extLst>
                  <a:ext uri="{FF2B5EF4-FFF2-40B4-BE49-F238E27FC236}">
                    <a16:creationId xmlns:a16="http://schemas.microsoft.com/office/drawing/2014/main" id="{BEBE6286-BBA0-3A09-E941-18D4B36CB640}"/>
                  </a:ext>
                </a:extLst>
              </p:cNvPr>
              <p:cNvSpPr>
                <a:spLocks/>
              </p:cNvSpPr>
              <p:nvPr/>
            </p:nvSpPr>
            <p:spPr bwMode="auto">
              <a:xfrm>
                <a:off x="3590099" y="4053392"/>
                <a:ext cx="135250" cy="88758"/>
              </a:xfrm>
              <a:custGeom>
                <a:avLst/>
                <a:gdLst>
                  <a:gd name="T0" fmla="*/ 10 w 64"/>
                  <a:gd name="T1" fmla="*/ 0 h 42"/>
                  <a:gd name="T2" fmla="*/ 8 w 64"/>
                  <a:gd name="T3" fmla="*/ 2 h 42"/>
                  <a:gd name="T4" fmla="*/ 8 w 64"/>
                  <a:gd name="T5" fmla="*/ 12 h 42"/>
                  <a:gd name="T6" fmla="*/ 4 w 64"/>
                  <a:gd name="T7" fmla="*/ 16 h 42"/>
                  <a:gd name="T8" fmla="*/ 0 w 64"/>
                  <a:gd name="T9" fmla="*/ 18 h 42"/>
                  <a:gd name="T10" fmla="*/ 2 w 64"/>
                  <a:gd name="T11" fmla="*/ 22 h 42"/>
                  <a:gd name="T12" fmla="*/ 4 w 64"/>
                  <a:gd name="T13" fmla="*/ 28 h 42"/>
                  <a:gd name="T14" fmla="*/ 4 w 64"/>
                  <a:gd name="T15" fmla="*/ 32 h 42"/>
                  <a:gd name="T16" fmla="*/ 8 w 64"/>
                  <a:gd name="T17" fmla="*/ 40 h 42"/>
                  <a:gd name="T18" fmla="*/ 12 w 64"/>
                  <a:gd name="T19" fmla="*/ 42 h 42"/>
                  <a:gd name="T20" fmla="*/ 14 w 64"/>
                  <a:gd name="T21" fmla="*/ 42 h 42"/>
                  <a:gd name="T22" fmla="*/ 18 w 64"/>
                  <a:gd name="T23" fmla="*/ 40 h 42"/>
                  <a:gd name="T24" fmla="*/ 20 w 64"/>
                  <a:gd name="T25" fmla="*/ 36 h 42"/>
                  <a:gd name="T26" fmla="*/ 22 w 64"/>
                  <a:gd name="T27" fmla="*/ 28 h 42"/>
                  <a:gd name="T28" fmla="*/ 24 w 64"/>
                  <a:gd name="T29" fmla="*/ 30 h 42"/>
                  <a:gd name="T30" fmla="*/ 28 w 64"/>
                  <a:gd name="T31" fmla="*/ 30 h 42"/>
                  <a:gd name="T32" fmla="*/ 34 w 64"/>
                  <a:gd name="T33" fmla="*/ 30 h 42"/>
                  <a:gd name="T34" fmla="*/ 42 w 64"/>
                  <a:gd name="T35" fmla="*/ 28 h 42"/>
                  <a:gd name="T36" fmla="*/ 56 w 64"/>
                  <a:gd name="T37" fmla="*/ 30 h 42"/>
                  <a:gd name="T38" fmla="*/ 56 w 64"/>
                  <a:gd name="T39" fmla="*/ 30 h 42"/>
                  <a:gd name="T40" fmla="*/ 60 w 64"/>
                  <a:gd name="T41" fmla="*/ 30 h 42"/>
                  <a:gd name="T42" fmla="*/ 64 w 64"/>
                  <a:gd name="T43" fmla="*/ 26 h 42"/>
                  <a:gd name="T44" fmla="*/ 64 w 64"/>
                  <a:gd name="T45" fmla="*/ 20 h 42"/>
                  <a:gd name="T46" fmla="*/ 62 w 64"/>
                  <a:gd name="T47" fmla="*/ 18 h 42"/>
                  <a:gd name="T48" fmla="*/ 50 w 64"/>
                  <a:gd name="T49" fmla="*/ 10 h 42"/>
                  <a:gd name="T50" fmla="*/ 46 w 64"/>
                  <a:gd name="T51" fmla="*/ 6 h 42"/>
                  <a:gd name="T52" fmla="*/ 38 w 64"/>
                  <a:gd name="T53" fmla="*/ 4 h 42"/>
                  <a:gd name="T54" fmla="*/ 38 w 64"/>
                  <a:gd name="T55" fmla="*/ 4 h 42"/>
                  <a:gd name="T56" fmla="*/ 28 w 64"/>
                  <a:gd name="T57" fmla="*/ 2 h 42"/>
                  <a:gd name="T58" fmla="*/ 20 w 64"/>
                  <a:gd name="T59" fmla="*/ 2 h 42"/>
                  <a:gd name="T60" fmla="*/ 10 w 64"/>
                  <a:gd name="T61" fmla="*/ 0 h 42"/>
                  <a:gd name="T62" fmla="*/ 10 w 64"/>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42">
                    <a:moveTo>
                      <a:pt x="10" y="0"/>
                    </a:moveTo>
                    <a:lnTo>
                      <a:pt x="10" y="0"/>
                    </a:lnTo>
                    <a:lnTo>
                      <a:pt x="8" y="2"/>
                    </a:lnTo>
                    <a:lnTo>
                      <a:pt x="8" y="2"/>
                    </a:lnTo>
                    <a:lnTo>
                      <a:pt x="6" y="4"/>
                    </a:lnTo>
                    <a:lnTo>
                      <a:pt x="8" y="12"/>
                    </a:lnTo>
                    <a:lnTo>
                      <a:pt x="8" y="14"/>
                    </a:lnTo>
                    <a:lnTo>
                      <a:pt x="4" y="16"/>
                    </a:lnTo>
                    <a:lnTo>
                      <a:pt x="4" y="16"/>
                    </a:lnTo>
                    <a:lnTo>
                      <a:pt x="0" y="18"/>
                    </a:lnTo>
                    <a:lnTo>
                      <a:pt x="0" y="18"/>
                    </a:lnTo>
                    <a:lnTo>
                      <a:pt x="2" y="22"/>
                    </a:lnTo>
                    <a:lnTo>
                      <a:pt x="4" y="24"/>
                    </a:lnTo>
                    <a:lnTo>
                      <a:pt x="4" y="28"/>
                    </a:lnTo>
                    <a:lnTo>
                      <a:pt x="4" y="32"/>
                    </a:lnTo>
                    <a:lnTo>
                      <a:pt x="4" y="32"/>
                    </a:lnTo>
                    <a:lnTo>
                      <a:pt x="4" y="34"/>
                    </a:lnTo>
                    <a:lnTo>
                      <a:pt x="8" y="40"/>
                    </a:lnTo>
                    <a:lnTo>
                      <a:pt x="8" y="40"/>
                    </a:lnTo>
                    <a:lnTo>
                      <a:pt x="12" y="42"/>
                    </a:lnTo>
                    <a:lnTo>
                      <a:pt x="12" y="42"/>
                    </a:lnTo>
                    <a:lnTo>
                      <a:pt x="14" y="42"/>
                    </a:lnTo>
                    <a:lnTo>
                      <a:pt x="18" y="40"/>
                    </a:lnTo>
                    <a:lnTo>
                      <a:pt x="18" y="40"/>
                    </a:lnTo>
                    <a:lnTo>
                      <a:pt x="20" y="38"/>
                    </a:lnTo>
                    <a:lnTo>
                      <a:pt x="20" y="36"/>
                    </a:lnTo>
                    <a:lnTo>
                      <a:pt x="20" y="30"/>
                    </a:lnTo>
                    <a:lnTo>
                      <a:pt x="22" y="28"/>
                    </a:lnTo>
                    <a:lnTo>
                      <a:pt x="22" y="28"/>
                    </a:lnTo>
                    <a:lnTo>
                      <a:pt x="24" y="30"/>
                    </a:lnTo>
                    <a:lnTo>
                      <a:pt x="24" y="30"/>
                    </a:lnTo>
                    <a:lnTo>
                      <a:pt x="28" y="30"/>
                    </a:lnTo>
                    <a:lnTo>
                      <a:pt x="34" y="30"/>
                    </a:lnTo>
                    <a:lnTo>
                      <a:pt x="34" y="30"/>
                    </a:lnTo>
                    <a:lnTo>
                      <a:pt x="34" y="30"/>
                    </a:lnTo>
                    <a:lnTo>
                      <a:pt x="42" y="28"/>
                    </a:lnTo>
                    <a:lnTo>
                      <a:pt x="46" y="28"/>
                    </a:lnTo>
                    <a:lnTo>
                      <a:pt x="56" y="30"/>
                    </a:lnTo>
                    <a:lnTo>
                      <a:pt x="56" y="30"/>
                    </a:lnTo>
                    <a:lnTo>
                      <a:pt x="56" y="30"/>
                    </a:lnTo>
                    <a:lnTo>
                      <a:pt x="56" y="30"/>
                    </a:lnTo>
                    <a:lnTo>
                      <a:pt x="60" y="30"/>
                    </a:lnTo>
                    <a:lnTo>
                      <a:pt x="64" y="26"/>
                    </a:lnTo>
                    <a:lnTo>
                      <a:pt x="64" y="26"/>
                    </a:lnTo>
                    <a:lnTo>
                      <a:pt x="64" y="24"/>
                    </a:lnTo>
                    <a:lnTo>
                      <a:pt x="64" y="20"/>
                    </a:lnTo>
                    <a:lnTo>
                      <a:pt x="62" y="18"/>
                    </a:lnTo>
                    <a:lnTo>
                      <a:pt x="62" y="18"/>
                    </a:lnTo>
                    <a:lnTo>
                      <a:pt x="60" y="16"/>
                    </a:lnTo>
                    <a:lnTo>
                      <a:pt x="50" y="10"/>
                    </a:lnTo>
                    <a:lnTo>
                      <a:pt x="46" y="6"/>
                    </a:lnTo>
                    <a:lnTo>
                      <a:pt x="46" y="6"/>
                    </a:lnTo>
                    <a:lnTo>
                      <a:pt x="44" y="6"/>
                    </a:lnTo>
                    <a:lnTo>
                      <a:pt x="38" y="4"/>
                    </a:lnTo>
                    <a:lnTo>
                      <a:pt x="38" y="4"/>
                    </a:lnTo>
                    <a:lnTo>
                      <a:pt x="38" y="4"/>
                    </a:lnTo>
                    <a:lnTo>
                      <a:pt x="28" y="2"/>
                    </a:lnTo>
                    <a:lnTo>
                      <a:pt x="28" y="2"/>
                    </a:lnTo>
                    <a:lnTo>
                      <a:pt x="28" y="2"/>
                    </a:lnTo>
                    <a:lnTo>
                      <a:pt x="20" y="2"/>
                    </a:lnTo>
                    <a:lnTo>
                      <a:pt x="10" y="0"/>
                    </a:lnTo>
                    <a:lnTo>
                      <a:pt x="10" y="0"/>
                    </a:lnTo>
                    <a:lnTo>
                      <a:pt x="10" y="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4" name="Freeform 246">
                <a:extLst>
                  <a:ext uri="{FF2B5EF4-FFF2-40B4-BE49-F238E27FC236}">
                    <a16:creationId xmlns:a16="http://schemas.microsoft.com/office/drawing/2014/main" id="{314D8873-C026-EA3B-888F-BF97A00D7D24}"/>
                  </a:ext>
                </a:extLst>
              </p:cNvPr>
              <p:cNvSpPr>
                <a:spLocks/>
              </p:cNvSpPr>
              <p:nvPr/>
            </p:nvSpPr>
            <p:spPr bwMode="auto">
              <a:xfrm>
                <a:off x="3750709" y="4091431"/>
                <a:ext cx="54945" cy="33813"/>
              </a:xfrm>
              <a:custGeom>
                <a:avLst/>
                <a:gdLst>
                  <a:gd name="T0" fmla="*/ 4 w 26"/>
                  <a:gd name="T1" fmla="*/ 16 h 16"/>
                  <a:gd name="T2" fmla="*/ 4 w 26"/>
                  <a:gd name="T3" fmla="*/ 16 h 16"/>
                  <a:gd name="T4" fmla="*/ 2 w 26"/>
                  <a:gd name="T5" fmla="*/ 16 h 16"/>
                  <a:gd name="T6" fmla="*/ 0 w 26"/>
                  <a:gd name="T7" fmla="*/ 8 h 16"/>
                  <a:gd name="T8" fmla="*/ 0 w 26"/>
                  <a:gd name="T9" fmla="*/ 8 h 16"/>
                  <a:gd name="T10" fmla="*/ 0 w 26"/>
                  <a:gd name="T11" fmla="*/ 6 h 16"/>
                  <a:gd name="T12" fmla="*/ 6 w 26"/>
                  <a:gd name="T13" fmla="*/ 2 h 16"/>
                  <a:gd name="T14" fmla="*/ 6 w 26"/>
                  <a:gd name="T15" fmla="*/ 2 h 16"/>
                  <a:gd name="T16" fmla="*/ 8 w 26"/>
                  <a:gd name="T17" fmla="*/ 0 h 16"/>
                  <a:gd name="T18" fmla="*/ 20 w 26"/>
                  <a:gd name="T19" fmla="*/ 0 h 16"/>
                  <a:gd name="T20" fmla="*/ 20 w 26"/>
                  <a:gd name="T21" fmla="*/ 0 h 16"/>
                  <a:gd name="T22" fmla="*/ 22 w 26"/>
                  <a:gd name="T23" fmla="*/ 2 h 16"/>
                  <a:gd name="T24" fmla="*/ 26 w 26"/>
                  <a:gd name="T25" fmla="*/ 6 h 16"/>
                  <a:gd name="T26" fmla="*/ 26 w 26"/>
                  <a:gd name="T27" fmla="*/ 6 h 16"/>
                  <a:gd name="T28" fmla="*/ 26 w 26"/>
                  <a:gd name="T29" fmla="*/ 8 h 16"/>
                  <a:gd name="T30" fmla="*/ 26 w 26"/>
                  <a:gd name="T31" fmla="*/ 12 h 16"/>
                  <a:gd name="T32" fmla="*/ 26 w 26"/>
                  <a:gd name="T33" fmla="*/ 12 h 16"/>
                  <a:gd name="T34" fmla="*/ 24 w 26"/>
                  <a:gd name="T35" fmla="*/ 14 h 16"/>
                  <a:gd name="T36" fmla="*/ 22 w 26"/>
                  <a:gd name="T37" fmla="*/ 16 h 16"/>
                  <a:gd name="T38" fmla="*/ 22 w 26"/>
                  <a:gd name="T39" fmla="*/ 16 h 16"/>
                  <a:gd name="T40" fmla="*/ 20 w 26"/>
                  <a:gd name="T41" fmla="*/ 16 h 16"/>
                  <a:gd name="T42" fmla="*/ 4 w 2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6">
                    <a:moveTo>
                      <a:pt x="4" y="16"/>
                    </a:moveTo>
                    <a:lnTo>
                      <a:pt x="4" y="16"/>
                    </a:lnTo>
                    <a:lnTo>
                      <a:pt x="2" y="16"/>
                    </a:lnTo>
                    <a:lnTo>
                      <a:pt x="0" y="8"/>
                    </a:lnTo>
                    <a:lnTo>
                      <a:pt x="0" y="8"/>
                    </a:lnTo>
                    <a:lnTo>
                      <a:pt x="0" y="6"/>
                    </a:lnTo>
                    <a:lnTo>
                      <a:pt x="6" y="2"/>
                    </a:lnTo>
                    <a:lnTo>
                      <a:pt x="6" y="2"/>
                    </a:lnTo>
                    <a:lnTo>
                      <a:pt x="8" y="0"/>
                    </a:lnTo>
                    <a:lnTo>
                      <a:pt x="20" y="0"/>
                    </a:lnTo>
                    <a:lnTo>
                      <a:pt x="20" y="0"/>
                    </a:lnTo>
                    <a:lnTo>
                      <a:pt x="22" y="2"/>
                    </a:lnTo>
                    <a:lnTo>
                      <a:pt x="26" y="6"/>
                    </a:lnTo>
                    <a:lnTo>
                      <a:pt x="26" y="6"/>
                    </a:lnTo>
                    <a:lnTo>
                      <a:pt x="26" y="8"/>
                    </a:lnTo>
                    <a:lnTo>
                      <a:pt x="26" y="12"/>
                    </a:lnTo>
                    <a:lnTo>
                      <a:pt x="26" y="12"/>
                    </a:lnTo>
                    <a:lnTo>
                      <a:pt x="24" y="14"/>
                    </a:lnTo>
                    <a:lnTo>
                      <a:pt x="22" y="16"/>
                    </a:lnTo>
                    <a:lnTo>
                      <a:pt x="22" y="16"/>
                    </a:lnTo>
                    <a:lnTo>
                      <a:pt x="20" y="16"/>
                    </a:lnTo>
                    <a:lnTo>
                      <a:pt x="4" y="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5" name="Freeform 247">
                <a:extLst>
                  <a:ext uri="{FF2B5EF4-FFF2-40B4-BE49-F238E27FC236}">
                    <a16:creationId xmlns:a16="http://schemas.microsoft.com/office/drawing/2014/main" id="{E67B55ED-3854-D788-ED4E-379779B546EF}"/>
                  </a:ext>
                </a:extLst>
              </p:cNvPr>
              <p:cNvSpPr>
                <a:spLocks noEditPoints="1"/>
              </p:cNvSpPr>
              <p:nvPr/>
            </p:nvSpPr>
            <p:spPr bwMode="auto">
              <a:xfrm>
                <a:off x="3746482" y="4087204"/>
                <a:ext cx="63399" cy="42266"/>
              </a:xfrm>
              <a:custGeom>
                <a:avLst/>
                <a:gdLst>
                  <a:gd name="T0" fmla="*/ 22 w 30"/>
                  <a:gd name="T1" fmla="*/ 4 h 20"/>
                  <a:gd name="T2" fmla="*/ 26 w 30"/>
                  <a:gd name="T3" fmla="*/ 10 h 20"/>
                  <a:gd name="T4" fmla="*/ 26 w 30"/>
                  <a:gd name="T5" fmla="*/ 14 h 20"/>
                  <a:gd name="T6" fmla="*/ 22 w 30"/>
                  <a:gd name="T7" fmla="*/ 16 h 20"/>
                  <a:gd name="T8" fmla="*/ 14 w 30"/>
                  <a:gd name="T9" fmla="*/ 16 h 20"/>
                  <a:gd name="T10" fmla="*/ 6 w 30"/>
                  <a:gd name="T11" fmla="*/ 16 h 20"/>
                  <a:gd name="T12" fmla="*/ 4 w 30"/>
                  <a:gd name="T13" fmla="*/ 10 h 20"/>
                  <a:gd name="T14" fmla="*/ 10 w 30"/>
                  <a:gd name="T15" fmla="*/ 4 h 20"/>
                  <a:gd name="T16" fmla="*/ 18 w 30"/>
                  <a:gd name="T17" fmla="*/ 4 h 20"/>
                  <a:gd name="T18" fmla="*/ 22 w 30"/>
                  <a:gd name="T19" fmla="*/ 4 h 20"/>
                  <a:gd name="T20" fmla="*/ 22 w 30"/>
                  <a:gd name="T21" fmla="*/ 0 h 20"/>
                  <a:gd name="T22" fmla="*/ 18 w 30"/>
                  <a:gd name="T23" fmla="*/ 0 h 20"/>
                  <a:gd name="T24" fmla="*/ 10 w 30"/>
                  <a:gd name="T25" fmla="*/ 0 h 20"/>
                  <a:gd name="T26" fmla="*/ 10 w 30"/>
                  <a:gd name="T27" fmla="*/ 0 h 20"/>
                  <a:gd name="T28" fmla="*/ 8 w 30"/>
                  <a:gd name="T29" fmla="*/ 2 h 20"/>
                  <a:gd name="T30" fmla="*/ 0 w 30"/>
                  <a:gd name="T31" fmla="*/ 6 h 20"/>
                  <a:gd name="T32" fmla="*/ 0 w 30"/>
                  <a:gd name="T33" fmla="*/ 6 h 20"/>
                  <a:gd name="T34" fmla="*/ 0 w 30"/>
                  <a:gd name="T35" fmla="*/ 8 h 20"/>
                  <a:gd name="T36" fmla="*/ 0 w 30"/>
                  <a:gd name="T37" fmla="*/ 12 h 20"/>
                  <a:gd name="T38" fmla="*/ 2 w 30"/>
                  <a:gd name="T39" fmla="*/ 18 h 20"/>
                  <a:gd name="T40" fmla="*/ 2 w 30"/>
                  <a:gd name="T41" fmla="*/ 18 h 20"/>
                  <a:gd name="T42" fmla="*/ 6 w 30"/>
                  <a:gd name="T43" fmla="*/ 20 h 20"/>
                  <a:gd name="T44" fmla="*/ 14 w 30"/>
                  <a:gd name="T45" fmla="*/ 20 h 20"/>
                  <a:gd name="T46" fmla="*/ 22 w 30"/>
                  <a:gd name="T47" fmla="*/ 20 h 20"/>
                  <a:gd name="T48" fmla="*/ 22 w 30"/>
                  <a:gd name="T49" fmla="*/ 20 h 20"/>
                  <a:gd name="T50" fmla="*/ 24 w 30"/>
                  <a:gd name="T51" fmla="*/ 20 h 20"/>
                  <a:gd name="T52" fmla="*/ 28 w 30"/>
                  <a:gd name="T53" fmla="*/ 18 h 20"/>
                  <a:gd name="T54" fmla="*/ 28 w 30"/>
                  <a:gd name="T55" fmla="*/ 18 h 20"/>
                  <a:gd name="T56" fmla="*/ 30 w 30"/>
                  <a:gd name="T57" fmla="*/ 14 h 20"/>
                  <a:gd name="T58" fmla="*/ 30 w 30"/>
                  <a:gd name="T59" fmla="*/ 10 h 20"/>
                  <a:gd name="T60" fmla="*/ 30 w 30"/>
                  <a:gd name="T61" fmla="*/ 10 h 20"/>
                  <a:gd name="T62" fmla="*/ 28 w 30"/>
                  <a:gd name="T63" fmla="*/ 8 h 20"/>
                  <a:gd name="T64" fmla="*/ 26 w 30"/>
                  <a:gd name="T65" fmla="*/ 2 h 20"/>
                  <a:gd name="T66" fmla="*/ 26 w 30"/>
                  <a:gd name="T67" fmla="*/ 2 h 20"/>
                  <a:gd name="T68" fmla="*/ 22 w 30"/>
                  <a:gd name="T69" fmla="*/ 0 h 20"/>
                  <a:gd name="T70" fmla="*/ 22 w 30"/>
                  <a:gd name="T7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0">
                    <a:moveTo>
                      <a:pt x="22" y="4"/>
                    </a:moveTo>
                    <a:lnTo>
                      <a:pt x="26" y="10"/>
                    </a:lnTo>
                    <a:lnTo>
                      <a:pt x="26" y="14"/>
                    </a:lnTo>
                    <a:lnTo>
                      <a:pt x="22" y="16"/>
                    </a:lnTo>
                    <a:lnTo>
                      <a:pt x="14" y="16"/>
                    </a:lnTo>
                    <a:lnTo>
                      <a:pt x="6" y="16"/>
                    </a:lnTo>
                    <a:lnTo>
                      <a:pt x="4" y="10"/>
                    </a:lnTo>
                    <a:lnTo>
                      <a:pt x="10" y="4"/>
                    </a:lnTo>
                    <a:lnTo>
                      <a:pt x="18" y="4"/>
                    </a:lnTo>
                    <a:lnTo>
                      <a:pt x="22" y="4"/>
                    </a:lnTo>
                    <a:close/>
                    <a:moveTo>
                      <a:pt x="22" y="0"/>
                    </a:moveTo>
                    <a:lnTo>
                      <a:pt x="18" y="0"/>
                    </a:lnTo>
                    <a:lnTo>
                      <a:pt x="10" y="0"/>
                    </a:lnTo>
                    <a:lnTo>
                      <a:pt x="10" y="0"/>
                    </a:lnTo>
                    <a:lnTo>
                      <a:pt x="8" y="2"/>
                    </a:lnTo>
                    <a:lnTo>
                      <a:pt x="0" y="6"/>
                    </a:lnTo>
                    <a:lnTo>
                      <a:pt x="0" y="6"/>
                    </a:lnTo>
                    <a:lnTo>
                      <a:pt x="0" y="8"/>
                    </a:lnTo>
                    <a:lnTo>
                      <a:pt x="0" y="12"/>
                    </a:lnTo>
                    <a:lnTo>
                      <a:pt x="2" y="18"/>
                    </a:lnTo>
                    <a:lnTo>
                      <a:pt x="2" y="18"/>
                    </a:lnTo>
                    <a:lnTo>
                      <a:pt x="6" y="20"/>
                    </a:lnTo>
                    <a:lnTo>
                      <a:pt x="14" y="20"/>
                    </a:lnTo>
                    <a:lnTo>
                      <a:pt x="22" y="20"/>
                    </a:lnTo>
                    <a:lnTo>
                      <a:pt x="22" y="20"/>
                    </a:lnTo>
                    <a:lnTo>
                      <a:pt x="24" y="20"/>
                    </a:lnTo>
                    <a:lnTo>
                      <a:pt x="28" y="18"/>
                    </a:lnTo>
                    <a:lnTo>
                      <a:pt x="28" y="18"/>
                    </a:lnTo>
                    <a:lnTo>
                      <a:pt x="30" y="14"/>
                    </a:lnTo>
                    <a:lnTo>
                      <a:pt x="30" y="10"/>
                    </a:lnTo>
                    <a:lnTo>
                      <a:pt x="30" y="10"/>
                    </a:lnTo>
                    <a:lnTo>
                      <a:pt x="28" y="8"/>
                    </a:lnTo>
                    <a:lnTo>
                      <a:pt x="26" y="2"/>
                    </a:lnTo>
                    <a:lnTo>
                      <a:pt x="26" y="2"/>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6" name="Freeform 248">
                <a:extLst>
                  <a:ext uri="{FF2B5EF4-FFF2-40B4-BE49-F238E27FC236}">
                    <a16:creationId xmlns:a16="http://schemas.microsoft.com/office/drawing/2014/main" id="{1F8D85F8-3375-0241-7F50-E1FD4864A0F7}"/>
                  </a:ext>
                </a:extLst>
              </p:cNvPr>
              <p:cNvSpPr>
                <a:spLocks/>
              </p:cNvSpPr>
              <p:nvPr/>
            </p:nvSpPr>
            <p:spPr bwMode="auto">
              <a:xfrm>
                <a:off x="3754936" y="4095657"/>
                <a:ext cx="46492" cy="25359"/>
              </a:xfrm>
              <a:custGeom>
                <a:avLst/>
                <a:gdLst>
                  <a:gd name="T0" fmla="*/ 18 w 22"/>
                  <a:gd name="T1" fmla="*/ 0 h 12"/>
                  <a:gd name="T2" fmla="*/ 22 w 22"/>
                  <a:gd name="T3" fmla="*/ 6 h 12"/>
                  <a:gd name="T4" fmla="*/ 22 w 22"/>
                  <a:gd name="T5" fmla="*/ 10 h 12"/>
                  <a:gd name="T6" fmla="*/ 18 w 22"/>
                  <a:gd name="T7" fmla="*/ 12 h 12"/>
                  <a:gd name="T8" fmla="*/ 10 w 22"/>
                  <a:gd name="T9" fmla="*/ 12 h 12"/>
                  <a:gd name="T10" fmla="*/ 2 w 22"/>
                  <a:gd name="T11" fmla="*/ 12 h 12"/>
                  <a:gd name="T12" fmla="*/ 0 w 22"/>
                  <a:gd name="T13" fmla="*/ 6 h 12"/>
                  <a:gd name="T14" fmla="*/ 6 w 22"/>
                  <a:gd name="T15" fmla="*/ 0 h 12"/>
                  <a:gd name="T16" fmla="*/ 14 w 22"/>
                  <a:gd name="T17" fmla="*/ 0 h 12"/>
                  <a:gd name="T18" fmla="*/ 18 w 2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18" y="0"/>
                    </a:moveTo>
                    <a:lnTo>
                      <a:pt x="22" y="6"/>
                    </a:lnTo>
                    <a:lnTo>
                      <a:pt x="22" y="10"/>
                    </a:lnTo>
                    <a:lnTo>
                      <a:pt x="18" y="12"/>
                    </a:lnTo>
                    <a:lnTo>
                      <a:pt x="10" y="12"/>
                    </a:lnTo>
                    <a:lnTo>
                      <a:pt x="2" y="12"/>
                    </a:lnTo>
                    <a:lnTo>
                      <a:pt x="0" y="6"/>
                    </a:lnTo>
                    <a:lnTo>
                      <a:pt x="6" y="0"/>
                    </a:lnTo>
                    <a:lnTo>
                      <a:pt x="14"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7" name="Freeform 249">
                <a:extLst>
                  <a:ext uri="{FF2B5EF4-FFF2-40B4-BE49-F238E27FC236}">
                    <a16:creationId xmlns:a16="http://schemas.microsoft.com/office/drawing/2014/main" id="{1E9E3246-D26C-3979-8FD4-117113250746}"/>
                  </a:ext>
                </a:extLst>
              </p:cNvPr>
              <p:cNvSpPr>
                <a:spLocks/>
              </p:cNvSpPr>
              <p:nvPr/>
            </p:nvSpPr>
            <p:spPr bwMode="auto">
              <a:xfrm>
                <a:off x="3746482" y="4087204"/>
                <a:ext cx="63399" cy="42266"/>
              </a:xfrm>
              <a:custGeom>
                <a:avLst/>
                <a:gdLst>
                  <a:gd name="T0" fmla="*/ 22 w 30"/>
                  <a:gd name="T1" fmla="*/ 0 h 20"/>
                  <a:gd name="T2" fmla="*/ 18 w 30"/>
                  <a:gd name="T3" fmla="*/ 0 h 20"/>
                  <a:gd name="T4" fmla="*/ 10 w 30"/>
                  <a:gd name="T5" fmla="*/ 0 h 20"/>
                  <a:gd name="T6" fmla="*/ 10 w 30"/>
                  <a:gd name="T7" fmla="*/ 0 h 20"/>
                  <a:gd name="T8" fmla="*/ 8 w 30"/>
                  <a:gd name="T9" fmla="*/ 2 h 20"/>
                  <a:gd name="T10" fmla="*/ 0 w 30"/>
                  <a:gd name="T11" fmla="*/ 6 h 20"/>
                  <a:gd name="T12" fmla="*/ 0 w 30"/>
                  <a:gd name="T13" fmla="*/ 6 h 20"/>
                  <a:gd name="T14" fmla="*/ 0 w 30"/>
                  <a:gd name="T15" fmla="*/ 8 h 20"/>
                  <a:gd name="T16" fmla="*/ 0 w 30"/>
                  <a:gd name="T17" fmla="*/ 12 h 20"/>
                  <a:gd name="T18" fmla="*/ 2 w 30"/>
                  <a:gd name="T19" fmla="*/ 18 h 20"/>
                  <a:gd name="T20" fmla="*/ 2 w 30"/>
                  <a:gd name="T21" fmla="*/ 18 h 20"/>
                  <a:gd name="T22" fmla="*/ 6 w 30"/>
                  <a:gd name="T23" fmla="*/ 20 h 20"/>
                  <a:gd name="T24" fmla="*/ 14 w 30"/>
                  <a:gd name="T25" fmla="*/ 20 h 20"/>
                  <a:gd name="T26" fmla="*/ 22 w 30"/>
                  <a:gd name="T27" fmla="*/ 20 h 20"/>
                  <a:gd name="T28" fmla="*/ 22 w 30"/>
                  <a:gd name="T29" fmla="*/ 20 h 20"/>
                  <a:gd name="T30" fmla="*/ 24 w 30"/>
                  <a:gd name="T31" fmla="*/ 20 h 20"/>
                  <a:gd name="T32" fmla="*/ 28 w 30"/>
                  <a:gd name="T33" fmla="*/ 18 h 20"/>
                  <a:gd name="T34" fmla="*/ 28 w 30"/>
                  <a:gd name="T35" fmla="*/ 18 h 20"/>
                  <a:gd name="T36" fmla="*/ 30 w 30"/>
                  <a:gd name="T37" fmla="*/ 14 h 20"/>
                  <a:gd name="T38" fmla="*/ 30 w 30"/>
                  <a:gd name="T39" fmla="*/ 10 h 20"/>
                  <a:gd name="T40" fmla="*/ 30 w 30"/>
                  <a:gd name="T41" fmla="*/ 10 h 20"/>
                  <a:gd name="T42" fmla="*/ 28 w 30"/>
                  <a:gd name="T43" fmla="*/ 8 h 20"/>
                  <a:gd name="T44" fmla="*/ 26 w 30"/>
                  <a:gd name="T45" fmla="*/ 2 h 20"/>
                  <a:gd name="T46" fmla="*/ 26 w 30"/>
                  <a:gd name="T47" fmla="*/ 2 h 20"/>
                  <a:gd name="T48" fmla="*/ 22 w 30"/>
                  <a:gd name="T49" fmla="*/ 0 h 20"/>
                  <a:gd name="T50" fmla="*/ 22 w 30"/>
                  <a:gd name="T5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20">
                    <a:moveTo>
                      <a:pt x="22" y="0"/>
                    </a:moveTo>
                    <a:lnTo>
                      <a:pt x="18" y="0"/>
                    </a:lnTo>
                    <a:lnTo>
                      <a:pt x="10" y="0"/>
                    </a:lnTo>
                    <a:lnTo>
                      <a:pt x="10" y="0"/>
                    </a:lnTo>
                    <a:lnTo>
                      <a:pt x="8" y="2"/>
                    </a:lnTo>
                    <a:lnTo>
                      <a:pt x="0" y="6"/>
                    </a:lnTo>
                    <a:lnTo>
                      <a:pt x="0" y="6"/>
                    </a:lnTo>
                    <a:lnTo>
                      <a:pt x="0" y="8"/>
                    </a:lnTo>
                    <a:lnTo>
                      <a:pt x="0" y="12"/>
                    </a:lnTo>
                    <a:lnTo>
                      <a:pt x="2" y="18"/>
                    </a:lnTo>
                    <a:lnTo>
                      <a:pt x="2" y="18"/>
                    </a:lnTo>
                    <a:lnTo>
                      <a:pt x="6" y="20"/>
                    </a:lnTo>
                    <a:lnTo>
                      <a:pt x="14" y="20"/>
                    </a:lnTo>
                    <a:lnTo>
                      <a:pt x="22" y="20"/>
                    </a:lnTo>
                    <a:lnTo>
                      <a:pt x="22" y="20"/>
                    </a:lnTo>
                    <a:lnTo>
                      <a:pt x="24" y="20"/>
                    </a:lnTo>
                    <a:lnTo>
                      <a:pt x="28" y="18"/>
                    </a:lnTo>
                    <a:lnTo>
                      <a:pt x="28" y="18"/>
                    </a:lnTo>
                    <a:lnTo>
                      <a:pt x="30" y="14"/>
                    </a:lnTo>
                    <a:lnTo>
                      <a:pt x="30" y="10"/>
                    </a:lnTo>
                    <a:lnTo>
                      <a:pt x="30" y="10"/>
                    </a:lnTo>
                    <a:lnTo>
                      <a:pt x="28" y="8"/>
                    </a:lnTo>
                    <a:lnTo>
                      <a:pt x="26" y="2"/>
                    </a:lnTo>
                    <a:lnTo>
                      <a:pt x="26" y="2"/>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8" name="Freeform 250">
                <a:extLst>
                  <a:ext uri="{FF2B5EF4-FFF2-40B4-BE49-F238E27FC236}">
                    <a16:creationId xmlns:a16="http://schemas.microsoft.com/office/drawing/2014/main" id="{CACF6109-FD71-05F2-756F-A33A7A426922}"/>
                  </a:ext>
                </a:extLst>
              </p:cNvPr>
              <p:cNvSpPr>
                <a:spLocks/>
              </p:cNvSpPr>
              <p:nvPr/>
            </p:nvSpPr>
            <p:spPr bwMode="auto">
              <a:xfrm>
                <a:off x="3809881" y="3643413"/>
                <a:ext cx="29586" cy="21133"/>
              </a:xfrm>
              <a:custGeom>
                <a:avLst/>
                <a:gdLst>
                  <a:gd name="T0" fmla="*/ 2 w 14"/>
                  <a:gd name="T1" fmla="*/ 10 h 10"/>
                  <a:gd name="T2" fmla="*/ 2 w 14"/>
                  <a:gd name="T3" fmla="*/ 10 h 10"/>
                  <a:gd name="T4" fmla="*/ 0 w 14"/>
                  <a:gd name="T5" fmla="*/ 8 h 10"/>
                  <a:gd name="T6" fmla="*/ 0 w 14"/>
                  <a:gd name="T7" fmla="*/ 8 h 10"/>
                  <a:gd name="T8" fmla="*/ 0 w 14"/>
                  <a:gd name="T9" fmla="*/ 6 h 10"/>
                  <a:gd name="T10" fmla="*/ 2 w 14"/>
                  <a:gd name="T11" fmla="*/ 2 h 10"/>
                  <a:gd name="T12" fmla="*/ 2 w 14"/>
                  <a:gd name="T13" fmla="*/ 2 h 10"/>
                  <a:gd name="T14" fmla="*/ 2 w 14"/>
                  <a:gd name="T15" fmla="*/ 2 h 10"/>
                  <a:gd name="T16" fmla="*/ 6 w 14"/>
                  <a:gd name="T17" fmla="*/ 0 h 10"/>
                  <a:gd name="T18" fmla="*/ 6 w 14"/>
                  <a:gd name="T19" fmla="*/ 0 h 10"/>
                  <a:gd name="T20" fmla="*/ 6 w 14"/>
                  <a:gd name="T21" fmla="*/ 0 h 10"/>
                  <a:gd name="T22" fmla="*/ 6 w 14"/>
                  <a:gd name="T23" fmla="*/ 0 h 10"/>
                  <a:gd name="T24" fmla="*/ 8 w 14"/>
                  <a:gd name="T25" fmla="*/ 0 h 10"/>
                  <a:gd name="T26" fmla="*/ 14 w 14"/>
                  <a:gd name="T27" fmla="*/ 6 h 10"/>
                  <a:gd name="T28" fmla="*/ 14 w 14"/>
                  <a:gd name="T29" fmla="*/ 6 h 10"/>
                  <a:gd name="T30" fmla="*/ 14 w 14"/>
                  <a:gd name="T31" fmla="*/ 8 h 10"/>
                  <a:gd name="T32" fmla="*/ 14 w 14"/>
                  <a:gd name="T33" fmla="*/ 8 h 10"/>
                  <a:gd name="T34" fmla="*/ 12 w 14"/>
                  <a:gd name="T35" fmla="*/ 10 h 10"/>
                  <a:gd name="T36" fmla="*/ 2 w 14"/>
                  <a:gd name="T3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0">
                    <a:moveTo>
                      <a:pt x="2" y="10"/>
                    </a:moveTo>
                    <a:lnTo>
                      <a:pt x="2" y="10"/>
                    </a:lnTo>
                    <a:lnTo>
                      <a:pt x="0" y="8"/>
                    </a:lnTo>
                    <a:lnTo>
                      <a:pt x="0" y="8"/>
                    </a:lnTo>
                    <a:lnTo>
                      <a:pt x="0" y="6"/>
                    </a:lnTo>
                    <a:lnTo>
                      <a:pt x="2" y="2"/>
                    </a:lnTo>
                    <a:lnTo>
                      <a:pt x="2" y="2"/>
                    </a:lnTo>
                    <a:lnTo>
                      <a:pt x="2" y="2"/>
                    </a:lnTo>
                    <a:lnTo>
                      <a:pt x="6" y="0"/>
                    </a:lnTo>
                    <a:lnTo>
                      <a:pt x="6" y="0"/>
                    </a:lnTo>
                    <a:lnTo>
                      <a:pt x="6" y="0"/>
                    </a:lnTo>
                    <a:lnTo>
                      <a:pt x="6" y="0"/>
                    </a:lnTo>
                    <a:lnTo>
                      <a:pt x="8" y="0"/>
                    </a:lnTo>
                    <a:lnTo>
                      <a:pt x="14" y="6"/>
                    </a:lnTo>
                    <a:lnTo>
                      <a:pt x="14" y="6"/>
                    </a:lnTo>
                    <a:lnTo>
                      <a:pt x="14" y="8"/>
                    </a:lnTo>
                    <a:lnTo>
                      <a:pt x="14" y="8"/>
                    </a:lnTo>
                    <a:lnTo>
                      <a:pt x="12" y="10"/>
                    </a:lnTo>
                    <a:lnTo>
                      <a:pt x="2" y="1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9" name="Freeform 251">
                <a:extLst>
                  <a:ext uri="{FF2B5EF4-FFF2-40B4-BE49-F238E27FC236}">
                    <a16:creationId xmlns:a16="http://schemas.microsoft.com/office/drawing/2014/main" id="{ECDF1621-B9B2-CA22-15BC-A8ABCE0C5813}"/>
                  </a:ext>
                </a:extLst>
              </p:cNvPr>
              <p:cNvSpPr>
                <a:spLocks noEditPoints="1"/>
              </p:cNvSpPr>
              <p:nvPr/>
            </p:nvSpPr>
            <p:spPr bwMode="auto">
              <a:xfrm>
                <a:off x="3805654" y="3639187"/>
                <a:ext cx="38039" cy="29586"/>
              </a:xfrm>
              <a:custGeom>
                <a:avLst/>
                <a:gdLst>
                  <a:gd name="T0" fmla="*/ 8 w 18"/>
                  <a:gd name="T1" fmla="*/ 4 h 14"/>
                  <a:gd name="T2" fmla="*/ 14 w 18"/>
                  <a:gd name="T3" fmla="*/ 10 h 14"/>
                  <a:gd name="T4" fmla="*/ 10 w 18"/>
                  <a:gd name="T5" fmla="*/ 10 h 14"/>
                  <a:gd name="T6" fmla="*/ 4 w 18"/>
                  <a:gd name="T7" fmla="*/ 10 h 14"/>
                  <a:gd name="T8" fmla="*/ 4 w 18"/>
                  <a:gd name="T9" fmla="*/ 6 h 14"/>
                  <a:gd name="T10" fmla="*/ 8 w 18"/>
                  <a:gd name="T11" fmla="*/ 4 h 14"/>
                  <a:gd name="T12" fmla="*/ 8 w 18"/>
                  <a:gd name="T13" fmla="*/ 0 h 14"/>
                  <a:gd name="T14" fmla="*/ 8 w 18"/>
                  <a:gd name="T15" fmla="*/ 0 h 14"/>
                  <a:gd name="T16" fmla="*/ 8 w 18"/>
                  <a:gd name="T17" fmla="*/ 0 h 14"/>
                  <a:gd name="T18" fmla="*/ 4 w 18"/>
                  <a:gd name="T19" fmla="*/ 2 h 14"/>
                  <a:gd name="T20" fmla="*/ 4 w 18"/>
                  <a:gd name="T21" fmla="*/ 2 h 14"/>
                  <a:gd name="T22" fmla="*/ 2 w 18"/>
                  <a:gd name="T23" fmla="*/ 4 h 14"/>
                  <a:gd name="T24" fmla="*/ 0 w 18"/>
                  <a:gd name="T25" fmla="*/ 8 h 14"/>
                  <a:gd name="T26" fmla="*/ 0 w 18"/>
                  <a:gd name="T27" fmla="*/ 8 h 14"/>
                  <a:gd name="T28" fmla="*/ 0 w 18"/>
                  <a:gd name="T29" fmla="*/ 12 h 14"/>
                  <a:gd name="T30" fmla="*/ 0 w 18"/>
                  <a:gd name="T31" fmla="*/ 12 h 14"/>
                  <a:gd name="T32" fmla="*/ 4 w 18"/>
                  <a:gd name="T33" fmla="*/ 14 h 14"/>
                  <a:gd name="T34" fmla="*/ 10 w 18"/>
                  <a:gd name="T35" fmla="*/ 14 h 14"/>
                  <a:gd name="T36" fmla="*/ 14 w 18"/>
                  <a:gd name="T37" fmla="*/ 14 h 14"/>
                  <a:gd name="T38" fmla="*/ 14 w 18"/>
                  <a:gd name="T39" fmla="*/ 14 h 14"/>
                  <a:gd name="T40" fmla="*/ 16 w 18"/>
                  <a:gd name="T41" fmla="*/ 12 h 14"/>
                  <a:gd name="T42" fmla="*/ 18 w 18"/>
                  <a:gd name="T43" fmla="*/ 10 h 14"/>
                  <a:gd name="T44" fmla="*/ 18 w 18"/>
                  <a:gd name="T45" fmla="*/ 10 h 14"/>
                  <a:gd name="T46" fmla="*/ 18 w 18"/>
                  <a:gd name="T47" fmla="*/ 8 h 14"/>
                  <a:gd name="T48" fmla="*/ 18 w 18"/>
                  <a:gd name="T49" fmla="*/ 6 h 14"/>
                  <a:gd name="T50" fmla="*/ 12 w 18"/>
                  <a:gd name="T51" fmla="*/ 0 h 14"/>
                  <a:gd name="T52" fmla="*/ 12 w 18"/>
                  <a:gd name="T53" fmla="*/ 0 h 14"/>
                  <a:gd name="T54" fmla="*/ 8 w 18"/>
                  <a:gd name="T55" fmla="*/ 0 h 14"/>
                  <a:gd name="T56" fmla="*/ 8 w 18"/>
                  <a:gd name="T5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 h="14">
                    <a:moveTo>
                      <a:pt x="8" y="4"/>
                    </a:moveTo>
                    <a:lnTo>
                      <a:pt x="14" y="10"/>
                    </a:lnTo>
                    <a:lnTo>
                      <a:pt x="10" y="10"/>
                    </a:lnTo>
                    <a:lnTo>
                      <a:pt x="4" y="10"/>
                    </a:lnTo>
                    <a:lnTo>
                      <a:pt x="4" y="6"/>
                    </a:lnTo>
                    <a:lnTo>
                      <a:pt x="8" y="4"/>
                    </a:lnTo>
                    <a:close/>
                    <a:moveTo>
                      <a:pt x="8" y="0"/>
                    </a:moveTo>
                    <a:lnTo>
                      <a:pt x="8" y="0"/>
                    </a:lnTo>
                    <a:lnTo>
                      <a:pt x="8" y="0"/>
                    </a:lnTo>
                    <a:lnTo>
                      <a:pt x="4" y="2"/>
                    </a:lnTo>
                    <a:lnTo>
                      <a:pt x="4" y="2"/>
                    </a:lnTo>
                    <a:lnTo>
                      <a:pt x="2" y="4"/>
                    </a:lnTo>
                    <a:lnTo>
                      <a:pt x="0" y="8"/>
                    </a:lnTo>
                    <a:lnTo>
                      <a:pt x="0" y="8"/>
                    </a:lnTo>
                    <a:lnTo>
                      <a:pt x="0" y="12"/>
                    </a:lnTo>
                    <a:lnTo>
                      <a:pt x="0" y="12"/>
                    </a:lnTo>
                    <a:lnTo>
                      <a:pt x="4" y="14"/>
                    </a:lnTo>
                    <a:lnTo>
                      <a:pt x="10" y="14"/>
                    </a:lnTo>
                    <a:lnTo>
                      <a:pt x="14" y="14"/>
                    </a:lnTo>
                    <a:lnTo>
                      <a:pt x="14" y="14"/>
                    </a:lnTo>
                    <a:lnTo>
                      <a:pt x="16" y="12"/>
                    </a:lnTo>
                    <a:lnTo>
                      <a:pt x="18" y="10"/>
                    </a:lnTo>
                    <a:lnTo>
                      <a:pt x="18" y="10"/>
                    </a:lnTo>
                    <a:lnTo>
                      <a:pt x="18" y="8"/>
                    </a:lnTo>
                    <a:lnTo>
                      <a:pt x="18" y="6"/>
                    </a:lnTo>
                    <a:lnTo>
                      <a:pt x="12" y="0"/>
                    </a:lnTo>
                    <a:lnTo>
                      <a:pt x="12" y="0"/>
                    </a:lnTo>
                    <a:lnTo>
                      <a:pt x="8" y="0"/>
                    </a:lnTo>
                    <a:lnTo>
                      <a:pt x="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0" name="Freeform 252">
                <a:extLst>
                  <a:ext uri="{FF2B5EF4-FFF2-40B4-BE49-F238E27FC236}">
                    <a16:creationId xmlns:a16="http://schemas.microsoft.com/office/drawing/2014/main" id="{329E710B-9A35-A721-A51A-6A277294D635}"/>
                  </a:ext>
                </a:extLst>
              </p:cNvPr>
              <p:cNvSpPr>
                <a:spLocks/>
              </p:cNvSpPr>
              <p:nvPr/>
            </p:nvSpPr>
            <p:spPr bwMode="auto">
              <a:xfrm>
                <a:off x="3814107" y="3647640"/>
                <a:ext cx="21133" cy="12680"/>
              </a:xfrm>
              <a:custGeom>
                <a:avLst/>
                <a:gdLst>
                  <a:gd name="T0" fmla="*/ 4 w 10"/>
                  <a:gd name="T1" fmla="*/ 0 h 6"/>
                  <a:gd name="T2" fmla="*/ 10 w 10"/>
                  <a:gd name="T3" fmla="*/ 6 h 6"/>
                  <a:gd name="T4" fmla="*/ 6 w 10"/>
                  <a:gd name="T5" fmla="*/ 6 h 6"/>
                  <a:gd name="T6" fmla="*/ 0 w 10"/>
                  <a:gd name="T7" fmla="*/ 6 h 6"/>
                  <a:gd name="T8" fmla="*/ 0 w 10"/>
                  <a:gd name="T9" fmla="*/ 2 h 6"/>
                  <a:gd name="T10" fmla="*/ 4 w 10"/>
                  <a:gd name="T11" fmla="*/ 0 h 6"/>
                </a:gdLst>
                <a:ahLst/>
                <a:cxnLst>
                  <a:cxn ang="0">
                    <a:pos x="T0" y="T1"/>
                  </a:cxn>
                  <a:cxn ang="0">
                    <a:pos x="T2" y="T3"/>
                  </a:cxn>
                  <a:cxn ang="0">
                    <a:pos x="T4" y="T5"/>
                  </a:cxn>
                  <a:cxn ang="0">
                    <a:pos x="T6" y="T7"/>
                  </a:cxn>
                  <a:cxn ang="0">
                    <a:pos x="T8" y="T9"/>
                  </a:cxn>
                  <a:cxn ang="0">
                    <a:pos x="T10" y="T11"/>
                  </a:cxn>
                </a:cxnLst>
                <a:rect l="0" t="0" r="r" b="b"/>
                <a:pathLst>
                  <a:path w="10" h="6">
                    <a:moveTo>
                      <a:pt x="4" y="0"/>
                    </a:moveTo>
                    <a:lnTo>
                      <a:pt x="10" y="6"/>
                    </a:lnTo>
                    <a:lnTo>
                      <a:pt x="6" y="6"/>
                    </a:lnTo>
                    <a:lnTo>
                      <a:pt x="0" y="6"/>
                    </a:lnTo>
                    <a:lnTo>
                      <a:pt x="0" y="2"/>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1" name="Freeform 253">
                <a:extLst>
                  <a:ext uri="{FF2B5EF4-FFF2-40B4-BE49-F238E27FC236}">
                    <a16:creationId xmlns:a16="http://schemas.microsoft.com/office/drawing/2014/main" id="{DDFF8676-AFBD-11DA-E816-17352435F2A2}"/>
                  </a:ext>
                </a:extLst>
              </p:cNvPr>
              <p:cNvSpPr>
                <a:spLocks/>
              </p:cNvSpPr>
              <p:nvPr/>
            </p:nvSpPr>
            <p:spPr bwMode="auto">
              <a:xfrm>
                <a:off x="3805654" y="3639187"/>
                <a:ext cx="38039" cy="29586"/>
              </a:xfrm>
              <a:custGeom>
                <a:avLst/>
                <a:gdLst>
                  <a:gd name="T0" fmla="*/ 8 w 18"/>
                  <a:gd name="T1" fmla="*/ 0 h 14"/>
                  <a:gd name="T2" fmla="*/ 8 w 18"/>
                  <a:gd name="T3" fmla="*/ 0 h 14"/>
                  <a:gd name="T4" fmla="*/ 8 w 18"/>
                  <a:gd name="T5" fmla="*/ 0 h 14"/>
                  <a:gd name="T6" fmla="*/ 4 w 18"/>
                  <a:gd name="T7" fmla="*/ 2 h 14"/>
                  <a:gd name="T8" fmla="*/ 4 w 18"/>
                  <a:gd name="T9" fmla="*/ 2 h 14"/>
                  <a:gd name="T10" fmla="*/ 2 w 18"/>
                  <a:gd name="T11" fmla="*/ 4 h 14"/>
                  <a:gd name="T12" fmla="*/ 0 w 18"/>
                  <a:gd name="T13" fmla="*/ 8 h 14"/>
                  <a:gd name="T14" fmla="*/ 0 w 18"/>
                  <a:gd name="T15" fmla="*/ 8 h 14"/>
                  <a:gd name="T16" fmla="*/ 0 w 18"/>
                  <a:gd name="T17" fmla="*/ 12 h 14"/>
                  <a:gd name="T18" fmla="*/ 0 w 18"/>
                  <a:gd name="T19" fmla="*/ 12 h 14"/>
                  <a:gd name="T20" fmla="*/ 4 w 18"/>
                  <a:gd name="T21" fmla="*/ 14 h 14"/>
                  <a:gd name="T22" fmla="*/ 10 w 18"/>
                  <a:gd name="T23" fmla="*/ 14 h 14"/>
                  <a:gd name="T24" fmla="*/ 14 w 18"/>
                  <a:gd name="T25" fmla="*/ 14 h 14"/>
                  <a:gd name="T26" fmla="*/ 14 w 18"/>
                  <a:gd name="T27" fmla="*/ 14 h 14"/>
                  <a:gd name="T28" fmla="*/ 16 w 18"/>
                  <a:gd name="T29" fmla="*/ 12 h 14"/>
                  <a:gd name="T30" fmla="*/ 18 w 18"/>
                  <a:gd name="T31" fmla="*/ 10 h 14"/>
                  <a:gd name="T32" fmla="*/ 18 w 18"/>
                  <a:gd name="T33" fmla="*/ 10 h 14"/>
                  <a:gd name="T34" fmla="*/ 18 w 18"/>
                  <a:gd name="T35" fmla="*/ 8 h 14"/>
                  <a:gd name="T36" fmla="*/ 18 w 18"/>
                  <a:gd name="T37" fmla="*/ 6 h 14"/>
                  <a:gd name="T38" fmla="*/ 12 w 18"/>
                  <a:gd name="T39" fmla="*/ 0 h 14"/>
                  <a:gd name="T40" fmla="*/ 12 w 18"/>
                  <a:gd name="T41" fmla="*/ 0 h 14"/>
                  <a:gd name="T42" fmla="*/ 8 w 18"/>
                  <a:gd name="T43" fmla="*/ 0 h 14"/>
                  <a:gd name="T44" fmla="*/ 8 w 18"/>
                  <a:gd name="T4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14">
                    <a:moveTo>
                      <a:pt x="8" y="0"/>
                    </a:moveTo>
                    <a:lnTo>
                      <a:pt x="8" y="0"/>
                    </a:lnTo>
                    <a:lnTo>
                      <a:pt x="8" y="0"/>
                    </a:lnTo>
                    <a:lnTo>
                      <a:pt x="4" y="2"/>
                    </a:lnTo>
                    <a:lnTo>
                      <a:pt x="4" y="2"/>
                    </a:lnTo>
                    <a:lnTo>
                      <a:pt x="2" y="4"/>
                    </a:lnTo>
                    <a:lnTo>
                      <a:pt x="0" y="8"/>
                    </a:lnTo>
                    <a:lnTo>
                      <a:pt x="0" y="8"/>
                    </a:lnTo>
                    <a:lnTo>
                      <a:pt x="0" y="12"/>
                    </a:lnTo>
                    <a:lnTo>
                      <a:pt x="0" y="12"/>
                    </a:lnTo>
                    <a:lnTo>
                      <a:pt x="4" y="14"/>
                    </a:lnTo>
                    <a:lnTo>
                      <a:pt x="10" y="14"/>
                    </a:lnTo>
                    <a:lnTo>
                      <a:pt x="14" y="14"/>
                    </a:lnTo>
                    <a:lnTo>
                      <a:pt x="14" y="14"/>
                    </a:lnTo>
                    <a:lnTo>
                      <a:pt x="16" y="12"/>
                    </a:lnTo>
                    <a:lnTo>
                      <a:pt x="18" y="10"/>
                    </a:lnTo>
                    <a:lnTo>
                      <a:pt x="18" y="10"/>
                    </a:lnTo>
                    <a:lnTo>
                      <a:pt x="18" y="8"/>
                    </a:lnTo>
                    <a:lnTo>
                      <a:pt x="18" y="6"/>
                    </a:lnTo>
                    <a:lnTo>
                      <a:pt x="12" y="0"/>
                    </a:lnTo>
                    <a:lnTo>
                      <a:pt x="12" y="0"/>
                    </a:lnTo>
                    <a:lnTo>
                      <a:pt x="8" y="0"/>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2" name="Freeform 254">
                <a:extLst>
                  <a:ext uri="{FF2B5EF4-FFF2-40B4-BE49-F238E27FC236}">
                    <a16:creationId xmlns:a16="http://schemas.microsoft.com/office/drawing/2014/main" id="{52E4312E-51E1-65FE-A189-4A54B3EEB2E5}"/>
                  </a:ext>
                </a:extLst>
              </p:cNvPr>
              <p:cNvSpPr>
                <a:spLocks/>
              </p:cNvSpPr>
              <p:nvPr/>
            </p:nvSpPr>
            <p:spPr bwMode="auto">
              <a:xfrm>
                <a:off x="3323826" y="4649340"/>
                <a:ext cx="384618" cy="566362"/>
              </a:xfrm>
              <a:custGeom>
                <a:avLst/>
                <a:gdLst>
                  <a:gd name="T0" fmla="*/ 160 w 182"/>
                  <a:gd name="T1" fmla="*/ 268 h 268"/>
                  <a:gd name="T2" fmla="*/ 144 w 182"/>
                  <a:gd name="T3" fmla="*/ 256 h 268"/>
                  <a:gd name="T4" fmla="*/ 108 w 182"/>
                  <a:gd name="T5" fmla="*/ 238 h 268"/>
                  <a:gd name="T6" fmla="*/ 82 w 182"/>
                  <a:gd name="T7" fmla="*/ 218 h 268"/>
                  <a:gd name="T8" fmla="*/ 68 w 182"/>
                  <a:gd name="T9" fmla="*/ 204 h 268"/>
                  <a:gd name="T10" fmla="*/ 74 w 182"/>
                  <a:gd name="T11" fmla="*/ 196 h 268"/>
                  <a:gd name="T12" fmla="*/ 58 w 182"/>
                  <a:gd name="T13" fmla="*/ 172 h 268"/>
                  <a:gd name="T14" fmla="*/ 44 w 182"/>
                  <a:gd name="T15" fmla="*/ 140 h 268"/>
                  <a:gd name="T16" fmla="*/ 24 w 182"/>
                  <a:gd name="T17" fmla="*/ 104 h 268"/>
                  <a:gd name="T18" fmla="*/ 4 w 182"/>
                  <a:gd name="T19" fmla="*/ 92 h 268"/>
                  <a:gd name="T20" fmla="*/ 4 w 182"/>
                  <a:gd name="T21" fmla="*/ 90 h 268"/>
                  <a:gd name="T22" fmla="*/ 0 w 182"/>
                  <a:gd name="T23" fmla="*/ 74 h 268"/>
                  <a:gd name="T24" fmla="*/ 0 w 182"/>
                  <a:gd name="T25" fmla="*/ 72 h 268"/>
                  <a:gd name="T26" fmla="*/ 6 w 182"/>
                  <a:gd name="T27" fmla="*/ 56 h 268"/>
                  <a:gd name="T28" fmla="*/ 10 w 182"/>
                  <a:gd name="T29" fmla="*/ 50 h 268"/>
                  <a:gd name="T30" fmla="*/ 16 w 182"/>
                  <a:gd name="T31" fmla="*/ 50 h 268"/>
                  <a:gd name="T32" fmla="*/ 18 w 182"/>
                  <a:gd name="T33" fmla="*/ 52 h 268"/>
                  <a:gd name="T34" fmla="*/ 24 w 182"/>
                  <a:gd name="T35" fmla="*/ 62 h 268"/>
                  <a:gd name="T36" fmla="*/ 24 w 182"/>
                  <a:gd name="T37" fmla="*/ 62 h 268"/>
                  <a:gd name="T38" fmla="*/ 40 w 182"/>
                  <a:gd name="T39" fmla="*/ 64 h 268"/>
                  <a:gd name="T40" fmla="*/ 48 w 182"/>
                  <a:gd name="T41" fmla="*/ 48 h 268"/>
                  <a:gd name="T42" fmla="*/ 66 w 182"/>
                  <a:gd name="T43" fmla="*/ 36 h 268"/>
                  <a:gd name="T44" fmla="*/ 82 w 182"/>
                  <a:gd name="T45" fmla="*/ 24 h 268"/>
                  <a:gd name="T46" fmla="*/ 86 w 182"/>
                  <a:gd name="T47" fmla="*/ 2 h 268"/>
                  <a:gd name="T48" fmla="*/ 88 w 182"/>
                  <a:gd name="T49" fmla="*/ 2 h 268"/>
                  <a:gd name="T50" fmla="*/ 88 w 182"/>
                  <a:gd name="T51" fmla="*/ 0 h 268"/>
                  <a:gd name="T52" fmla="*/ 88 w 182"/>
                  <a:gd name="T53" fmla="*/ 0 h 268"/>
                  <a:gd name="T54" fmla="*/ 96 w 182"/>
                  <a:gd name="T55" fmla="*/ 2 h 268"/>
                  <a:gd name="T56" fmla="*/ 102 w 182"/>
                  <a:gd name="T57" fmla="*/ 10 h 268"/>
                  <a:gd name="T58" fmla="*/ 120 w 182"/>
                  <a:gd name="T59" fmla="*/ 32 h 268"/>
                  <a:gd name="T60" fmla="*/ 158 w 182"/>
                  <a:gd name="T61" fmla="*/ 34 h 268"/>
                  <a:gd name="T62" fmla="*/ 162 w 182"/>
                  <a:gd name="T63" fmla="*/ 46 h 268"/>
                  <a:gd name="T64" fmla="*/ 162 w 182"/>
                  <a:gd name="T65" fmla="*/ 48 h 268"/>
                  <a:gd name="T66" fmla="*/ 160 w 182"/>
                  <a:gd name="T67" fmla="*/ 60 h 268"/>
                  <a:gd name="T68" fmla="*/ 164 w 182"/>
                  <a:gd name="T69" fmla="*/ 62 h 268"/>
                  <a:gd name="T70" fmla="*/ 164 w 182"/>
                  <a:gd name="T71" fmla="*/ 64 h 268"/>
                  <a:gd name="T72" fmla="*/ 158 w 182"/>
                  <a:gd name="T73" fmla="*/ 66 h 268"/>
                  <a:gd name="T74" fmla="*/ 132 w 182"/>
                  <a:gd name="T75" fmla="*/ 72 h 268"/>
                  <a:gd name="T76" fmla="*/ 122 w 182"/>
                  <a:gd name="T77" fmla="*/ 92 h 268"/>
                  <a:gd name="T78" fmla="*/ 120 w 182"/>
                  <a:gd name="T79" fmla="*/ 92 h 268"/>
                  <a:gd name="T80" fmla="*/ 108 w 182"/>
                  <a:gd name="T81" fmla="*/ 108 h 268"/>
                  <a:gd name="T82" fmla="*/ 116 w 182"/>
                  <a:gd name="T83" fmla="*/ 126 h 268"/>
                  <a:gd name="T84" fmla="*/ 138 w 182"/>
                  <a:gd name="T85" fmla="*/ 146 h 268"/>
                  <a:gd name="T86" fmla="*/ 154 w 182"/>
                  <a:gd name="T87" fmla="*/ 134 h 268"/>
                  <a:gd name="T88" fmla="*/ 156 w 182"/>
                  <a:gd name="T89" fmla="*/ 134 h 268"/>
                  <a:gd name="T90" fmla="*/ 156 w 182"/>
                  <a:gd name="T91" fmla="*/ 134 h 268"/>
                  <a:gd name="T92" fmla="*/ 158 w 182"/>
                  <a:gd name="T93" fmla="*/ 136 h 268"/>
                  <a:gd name="T94" fmla="*/ 160 w 182"/>
                  <a:gd name="T95" fmla="*/ 142 h 268"/>
                  <a:gd name="T96" fmla="*/ 156 w 182"/>
                  <a:gd name="T97" fmla="*/ 152 h 268"/>
                  <a:gd name="T98" fmla="*/ 160 w 182"/>
                  <a:gd name="T99" fmla="*/ 156 h 268"/>
                  <a:gd name="T100" fmla="*/ 172 w 182"/>
                  <a:gd name="T101" fmla="*/ 158 h 268"/>
                  <a:gd name="T102" fmla="*/ 182 w 182"/>
                  <a:gd name="T103" fmla="*/ 182 h 268"/>
                  <a:gd name="T104" fmla="*/ 180 w 182"/>
                  <a:gd name="T105" fmla="*/ 204 h 268"/>
                  <a:gd name="T106" fmla="*/ 180 w 182"/>
                  <a:gd name="T107" fmla="*/ 208 h 268"/>
                  <a:gd name="T108" fmla="*/ 178 w 182"/>
                  <a:gd name="T109" fmla="*/ 212 h 268"/>
                  <a:gd name="T110" fmla="*/ 174 w 182"/>
                  <a:gd name="T111" fmla="*/ 228 h 268"/>
                  <a:gd name="T112" fmla="*/ 182 w 182"/>
                  <a:gd name="T113" fmla="*/ 238 h 268"/>
                  <a:gd name="T114" fmla="*/ 182 w 182"/>
                  <a:gd name="T115" fmla="*/ 240 h 268"/>
                  <a:gd name="T116" fmla="*/ 172 w 182"/>
                  <a:gd name="T117" fmla="*/ 252 h 268"/>
                  <a:gd name="T118" fmla="*/ 166 w 182"/>
                  <a:gd name="T119" fmla="*/ 266 h 268"/>
                  <a:gd name="T120" fmla="*/ 166 w 182"/>
                  <a:gd name="T121" fmla="*/ 266 h 268"/>
                  <a:gd name="T122" fmla="*/ 160 w 182"/>
                  <a:gd name="T123" fmla="*/ 268 h 268"/>
                  <a:gd name="T124" fmla="*/ 160 w 182"/>
                  <a:gd name="T125"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 h="268">
                    <a:moveTo>
                      <a:pt x="160" y="268"/>
                    </a:moveTo>
                    <a:lnTo>
                      <a:pt x="160" y="268"/>
                    </a:lnTo>
                    <a:lnTo>
                      <a:pt x="158" y="268"/>
                    </a:lnTo>
                    <a:lnTo>
                      <a:pt x="144" y="256"/>
                    </a:lnTo>
                    <a:lnTo>
                      <a:pt x="128" y="246"/>
                    </a:lnTo>
                    <a:lnTo>
                      <a:pt x="108" y="238"/>
                    </a:lnTo>
                    <a:lnTo>
                      <a:pt x="92" y="228"/>
                    </a:lnTo>
                    <a:lnTo>
                      <a:pt x="82" y="218"/>
                    </a:lnTo>
                    <a:lnTo>
                      <a:pt x="68" y="204"/>
                    </a:lnTo>
                    <a:lnTo>
                      <a:pt x="68" y="204"/>
                    </a:lnTo>
                    <a:lnTo>
                      <a:pt x="68" y="202"/>
                    </a:lnTo>
                    <a:lnTo>
                      <a:pt x="74" y="196"/>
                    </a:lnTo>
                    <a:lnTo>
                      <a:pt x="66" y="182"/>
                    </a:lnTo>
                    <a:lnTo>
                      <a:pt x="58" y="172"/>
                    </a:lnTo>
                    <a:lnTo>
                      <a:pt x="50" y="158"/>
                    </a:lnTo>
                    <a:lnTo>
                      <a:pt x="44" y="140"/>
                    </a:lnTo>
                    <a:lnTo>
                      <a:pt x="32" y="122"/>
                    </a:lnTo>
                    <a:lnTo>
                      <a:pt x="24" y="104"/>
                    </a:lnTo>
                    <a:lnTo>
                      <a:pt x="14" y="96"/>
                    </a:lnTo>
                    <a:lnTo>
                      <a:pt x="4" y="92"/>
                    </a:lnTo>
                    <a:lnTo>
                      <a:pt x="4" y="92"/>
                    </a:lnTo>
                    <a:lnTo>
                      <a:pt x="4" y="90"/>
                    </a:lnTo>
                    <a:lnTo>
                      <a:pt x="4" y="80"/>
                    </a:lnTo>
                    <a:lnTo>
                      <a:pt x="0" y="74"/>
                    </a:lnTo>
                    <a:lnTo>
                      <a:pt x="0" y="74"/>
                    </a:lnTo>
                    <a:lnTo>
                      <a:pt x="0" y="72"/>
                    </a:lnTo>
                    <a:lnTo>
                      <a:pt x="2" y="64"/>
                    </a:lnTo>
                    <a:lnTo>
                      <a:pt x="6" y="56"/>
                    </a:lnTo>
                    <a:lnTo>
                      <a:pt x="10" y="50"/>
                    </a:lnTo>
                    <a:lnTo>
                      <a:pt x="10" y="50"/>
                    </a:lnTo>
                    <a:lnTo>
                      <a:pt x="10" y="50"/>
                    </a:lnTo>
                    <a:lnTo>
                      <a:pt x="16" y="50"/>
                    </a:lnTo>
                    <a:lnTo>
                      <a:pt x="16" y="50"/>
                    </a:lnTo>
                    <a:lnTo>
                      <a:pt x="18" y="52"/>
                    </a:lnTo>
                    <a:lnTo>
                      <a:pt x="18" y="60"/>
                    </a:lnTo>
                    <a:lnTo>
                      <a:pt x="24" y="62"/>
                    </a:lnTo>
                    <a:lnTo>
                      <a:pt x="24" y="62"/>
                    </a:lnTo>
                    <a:lnTo>
                      <a:pt x="24" y="62"/>
                    </a:lnTo>
                    <a:lnTo>
                      <a:pt x="32" y="70"/>
                    </a:lnTo>
                    <a:lnTo>
                      <a:pt x="40" y="64"/>
                    </a:lnTo>
                    <a:lnTo>
                      <a:pt x="44" y="56"/>
                    </a:lnTo>
                    <a:lnTo>
                      <a:pt x="48" y="48"/>
                    </a:lnTo>
                    <a:lnTo>
                      <a:pt x="54" y="42"/>
                    </a:lnTo>
                    <a:lnTo>
                      <a:pt x="66" y="36"/>
                    </a:lnTo>
                    <a:lnTo>
                      <a:pt x="76" y="32"/>
                    </a:lnTo>
                    <a:lnTo>
                      <a:pt x="82" y="24"/>
                    </a:lnTo>
                    <a:lnTo>
                      <a:pt x="84" y="18"/>
                    </a:lnTo>
                    <a:lnTo>
                      <a:pt x="86" y="2"/>
                    </a:lnTo>
                    <a:lnTo>
                      <a:pt x="86" y="2"/>
                    </a:lnTo>
                    <a:lnTo>
                      <a:pt x="88" y="2"/>
                    </a:lnTo>
                    <a:lnTo>
                      <a:pt x="88" y="2"/>
                    </a:lnTo>
                    <a:lnTo>
                      <a:pt x="88" y="0"/>
                    </a:lnTo>
                    <a:lnTo>
                      <a:pt x="88" y="0"/>
                    </a:lnTo>
                    <a:lnTo>
                      <a:pt x="88" y="0"/>
                    </a:lnTo>
                    <a:lnTo>
                      <a:pt x="96" y="2"/>
                    </a:lnTo>
                    <a:lnTo>
                      <a:pt x="96" y="2"/>
                    </a:lnTo>
                    <a:lnTo>
                      <a:pt x="98" y="4"/>
                    </a:lnTo>
                    <a:lnTo>
                      <a:pt x="102" y="10"/>
                    </a:lnTo>
                    <a:lnTo>
                      <a:pt x="118" y="24"/>
                    </a:lnTo>
                    <a:lnTo>
                      <a:pt x="120" y="32"/>
                    </a:lnTo>
                    <a:lnTo>
                      <a:pt x="158" y="34"/>
                    </a:lnTo>
                    <a:lnTo>
                      <a:pt x="158" y="34"/>
                    </a:lnTo>
                    <a:lnTo>
                      <a:pt x="160" y="34"/>
                    </a:lnTo>
                    <a:lnTo>
                      <a:pt x="162" y="46"/>
                    </a:lnTo>
                    <a:lnTo>
                      <a:pt x="162" y="46"/>
                    </a:lnTo>
                    <a:lnTo>
                      <a:pt x="162" y="48"/>
                    </a:lnTo>
                    <a:lnTo>
                      <a:pt x="160" y="52"/>
                    </a:lnTo>
                    <a:lnTo>
                      <a:pt x="160" y="60"/>
                    </a:lnTo>
                    <a:lnTo>
                      <a:pt x="164" y="62"/>
                    </a:lnTo>
                    <a:lnTo>
                      <a:pt x="164" y="62"/>
                    </a:lnTo>
                    <a:lnTo>
                      <a:pt x="164" y="64"/>
                    </a:lnTo>
                    <a:lnTo>
                      <a:pt x="164" y="64"/>
                    </a:lnTo>
                    <a:lnTo>
                      <a:pt x="162" y="66"/>
                    </a:lnTo>
                    <a:lnTo>
                      <a:pt x="158" y="66"/>
                    </a:lnTo>
                    <a:lnTo>
                      <a:pt x="142" y="68"/>
                    </a:lnTo>
                    <a:lnTo>
                      <a:pt x="132" y="72"/>
                    </a:lnTo>
                    <a:lnTo>
                      <a:pt x="122" y="84"/>
                    </a:lnTo>
                    <a:lnTo>
                      <a:pt x="122" y="92"/>
                    </a:lnTo>
                    <a:lnTo>
                      <a:pt x="122" y="92"/>
                    </a:lnTo>
                    <a:lnTo>
                      <a:pt x="120" y="92"/>
                    </a:lnTo>
                    <a:lnTo>
                      <a:pt x="116" y="98"/>
                    </a:lnTo>
                    <a:lnTo>
                      <a:pt x="108" y="108"/>
                    </a:lnTo>
                    <a:lnTo>
                      <a:pt x="112" y="116"/>
                    </a:lnTo>
                    <a:lnTo>
                      <a:pt x="116" y="126"/>
                    </a:lnTo>
                    <a:lnTo>
                      <a:pt x="132" y="144"/>
                    </a:lnTo>
                    <a:lnTo>
                      <a:pt x="138" y="146"/>
                    </a:lnTo>
                    <a:lnTo>
                      <a:pt x="148" y="142"/>
                    </a:lnTo>
                    <a:lnTo>
                      <a:pt x="154" y="134"/>
                    </a:lnTo>
                    <a:lnTo>
                      <a:pt x="154" y="134"/>
                    </a:lnTo>
                    <a:lnTo>
                      <a:pt x="156" y="134"/>
                    </a:lnTo>
                    <a:lnTo>
                      <a:pt x="156" y="134"/>
                    </a:lnTo>
                    <a:lnTo>
                      <a:pt x="156" y="134"/>
                    </a:lnTo>
                    <a:lnTo>
                      <a:pt x="156" y="134"/>
                    </a:lnTo>
                    <a:lnTo>
                      <a:pt x="158" y="136"/>
                    </a:lnTo>
                    <a:lnTo>
                      <a:pt x="160" y="142"/>
                    </a:lnTo>
                    <a:lnTo>
                      <a:pt x="160" y="142"/>
                    </a:lnTo>
                    <a:lnTo>
                      <a:pt x="160" y="142"/>
                    </a:lnTo>
                    <a:lnTo>
                      <a:pt x="156" y="152"/>
                    </a:lnTo>
                    <a:lnTo>
                      <a:pt x="156" y="156"/>
                    </a:lnTo>
                    <a:lnTo>
                      <a:pt x="160" y="156"/>
                    </a:lnTo>
                    <a:lnTo>
                      <a:pt x="172" y="158"/>
                    </a:lnTo>
                    <a:lnTo>
                      <a:pt x="172" y="158"/>
                    </a:lnTo>
                    <a:lnTo>
                      <a:pt x="174" y="160"/>
                    </a:lnTo>
                    <a:lnTo>
                      <a:pt x="182" y="182"/>
                    </a:lnTo>
                    <a:lnTo>
                      <a:pt x="182" y="190"/>
                    </a:lnTo>
                    <a:lnTo>
                      <a:pt x="180" y="204"/>
                    </a:lnTo>
                    <a:lnTo>
                      <a:pt x="180" y="208"/>
                    </a:lnTo>
                    <a:lnTo>
                      <a:pt x="180" y="208"/>
                    </a:lnTo>
                    <a:lnTo>
                      <a:pt x="180" y="210"/>
                    </a:lnTo>
                    <a:lnTo>
                      <a:pt x="178" y="212"/>
                    </a:lnTo>
                    <a:lnTo>
                      <a:pt x="176" y="220"/>
                    </a:lnTo>
                    <a:lnTo>
                      <a:pt x="174" y="228"/>
                    </a:lnTo>
                    <a:lnTo>
                      <a:pt x="176" y="232"/>
                    </a:lnTo>
                    <a:lnTo>
                      <a:pt x="182" y="238"/>
                    </a:lnTo>
                    <a:lnTo>
                      <a:pt x="182" y="238"/>
                    </a:lnTo>
                    <a:lnTo>
                      <a:pt x="182" y="240"/>
                    </a:lnTo>
                    <a:lnTo>
                      <a:pt x="178" y="246"/>
                    </a:lnTo>
                    <a:lnTo>
                      <a:pt x="172" y="252"/>
                    </a:lnTo>
                    <a:lnTo>
                      <a:pt x="170" y="258"/>
                    </a:lnTo>
                    <a:lnTo>
                      <a:pt x="166" y="266"/>
                    </a:lnTo>
                    <a:lnTo>
                      <a:pt x="166" y="266"/>
                    </a:lnTo>
                    <a:lnTo>
                      <a:pt x="166" y="266"/>
                    </a:lnTo>
                    <a:lnTo>
                      <a:pt x="160" y="268"/>
                    </a:lnTo>
                    <a:lnTo>
                      <a:pt x="160" y="268"/>
                    </a:lnTo>
                    <a:lnTo>
                      <a:pt x="160" y="268"/>
                    </a:lnTo>
                    <a:lnTo>
                      <a:pt x="160" y="26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3" name="Freeform 255">
                <a:extLst>
                  <a:ext uri="{FF2B5EF4-FFF2-40B4-BE49-F238E27FC236}">
                    <a16:creationId xmlns:a16="http://schemas.microsoft.com/office/drawing/2014/main" id="{7FEDC0F3-F813-7D28-A113-853573C2DC94}"/>
                  </a:ext>
                </a:extLst>
              </p:cNvPr>
              <p:cNvSpPr>
                <a:spLocks noEditPoints="1"/>
              </p:cNvSpPr>
              <p:nvPr/>
            </p:nvSpPr>
            <p:spPr bwMode="auto">
              <a:xfrm>
                <a:off x="3319599" y="4645113"/>
                <a:ext cx="393071" cy="574815"/>
              </a:xfrm>
              <a:custGeom>
                <a:avLst/>
                <a:gdLst>
                  <a:gd name="T0" fmla="*/ 106 w 186"/>
                  <a:gd name="T1" fmla="*/ 18 h 272"/>
                  <a:gd name="T2" fmla="*/ 160 w 186"/>
                  <a:gd name="T3" fmla="*/ 38 h 272"/>
                  <a:gd name="T4" fmla="*/ 160 w 186"/>
                  <a:gd name="T5" fmla="*/ 62 h 272"/>
                  <a:gd name="T6" fmla="*/ 132 w 186"/>
                  <a:gd name="T7" fmla="*/ 74 h 272"/>
                  <a:gd name="T8" fmla="*/ 108 w 186"/>
                  <a:gd name="T9" fmla="*/ 110 h 272"/>
                  <a:gd name="T10" fmla="*/ 134 w 186"/>
                  <a:gd name="T11" fmla="*/ 148 h 272"/>
                  <a:gd name="T12" fmla="*/ 160 w 186"/>
                  <a:gd name="T13" fmla="*/ 144 h 272"/>
                  <a:gd name="T14" fmla="*/ 174 w 186"/>
                  <a:gd name="T15" fmla="*/ 162 h 272"/>
                  <a:gd name="T16" fmla="*/ 180 w 186"/>
                  <a:gd name="T17" fmla="*/ 210 h 272"/>
                  <a:gd name="T18" fmla="*/ 178 w 186"/>
                  <a:gd name="T19" fmla="*/ 236 h 272"/>
                  <a:gd name="T20" fmla="*/ 170 w 186"/>
                  <a:gd name="T21" fmla="*/ 260 h 272"/>
                  <a:gd name="T22" fmla="*/ 130 w 186"/>
                  <a:gd name="T23" fmla="*/ 246 h 272"/>
                  <a:gd name="T24" fmla="*/ 72 w 186"/>
                  <a:gd name="T25" fmla="*/ 206 h 272"/>
                  <a:gd name="T26" fmla="*/ 54 w 186"/>
                  <a:gd name="T27" fmla="*/ 160 h 272"/>
                  <a:gd name="T28" fmla="*/ 18 w 186"/>
                  <a:gd name="T29" fmla="*/ 96 h 272"/>
                  <a:gd name="T30" fmla="*/ 6 w 186"/>
                  <a:gd name="T31" fmla="*/ 66 h 272"/>
                  <a:gd name="T32" fmla="*/ 18 w 186"/>
                  <a:gd name="T33" fmla="*/ 64 h 272"/>
                  <a:gd name="T34" fmla="*/ 48 w 186"/>
                  <a:gd name="T35" fmla="*/ 58 h 272"/>
                  <a:gd name="T36" fmla="*/ 76 w 186"/>
                  <a:gd name="T37" fmla="*/ 38 h 272"/>
                  <a:gd name="T38" fmla="*/ 90 w 186"/>
                  <a:gd name="T39" fmla="*/ 4 h 272"/>
                  <a:gd name="T40" fmla="*/ 88 w 186"/>
                  <a:gd name="T41" fmla="*/ 2 h 272"/>
                  <a:gd name="T42" fmla="*/ 78 w 186"/>
                  <a:gd name="T43" fmla="*/ 32 h 272"/>
                  <a:gd name="T44" fmla="*/ 56 w 186"/>
                  <a:gd name="T45" fmla="*/ 42 h 272"/>
                  <a:gd name="T46" fmla="*/ 50 w 186"/>
                  <a:gd name="T47" fmla="*/ 50 h 272"/>
                  <a:gd name="T48" fmla="*/ 40 w 186"/>
                  <a:gd name="T49" fmla="*/ 66 h 272"/>
                  <a:gd name="T50" fmla="*/ 26 w 186"/>
                  <a:gd name="T51" fmla="*/ 62 h 272"/>
                  <a:gd name="T52" fmla="*/ 20 w 186"/>
                  <a:gd name="T53" fmla="*/ 50 h 272"/>
                  <a:gd name="T54" fmla="*/ 10 w 186"/>
                  <a:gd name="T55" fmla="*/ 52 h 272"/>
                  <a:gd name="T56" fmla="*/ 2 w 186"/>
                  <a:gd name="T57" fmla="*/ 64 h 272"/>
                  <a:gd name="T58" fmla="*/ 0 w 186"/>
                  <a:gd name="T59" fmla="*/ 74 h 272"/>
                  <a:gd name="T60" fmla="*/ 4 w 186"/>
                  <a:gd name="T61" fmla="*/ 90 h 272"/>
                  <a:gd name="T62" fmla="*/ 24 w 186"/>
                  <a:gd name="T63" fmla="*/ 108 h 272"/>
                  <a:gd name="T64" fmla="*/ 50 w 186"/>
                  <a:gd name="T65" fmla="*/ 162 h 272"/>
                  <a:gd name="T66" fmla="*/ 72 w 186"/>
                  <a:gd name="T67" fmla="*/ 198 h 272"/>
                  <a:gd name="T68" fmla="*/ 70 w 186"/>
                  <a:gd name="T69" fmla="*/ 208 h 272"/>
                  <a:gd name="T70" fmla="*/ 92 w 186"/>
                  <a:gd name="T71" fmla="*/ 232 h 272"/>
                  <a:gd name="T72" fmla="*/ 158 w 186"/>
                  <a:gd name="T73" fmla="*/ 272 h 272"/>
                  <a:gd name="T74" fmla="*/ 162 w 186"/>
                  <a:gd name="T75" fmla="*/ 272 h 272"/>
                  <a:gd name="T76" fmla="*/ 174 w 186"/>
                  <a:gd name="T77" fmla="*/ 262 h 272"/>
                  <a:gd name="T78" fmla="*/ 182 w 186"/>
                  <a:gd name="T79" fmla="*/ 250 h 272"/>
                  <a:gd name="T80" fmla="*/ 186 w 186"/>
                  <a:gd name="T81" fmla="*/ 244 h 272"/>
                  <a:gd name="T82" fmla="*/ 178 w 186"/>
                  <a:gd name="T83" fmla="*/ 230 h 272"/>
                  <a:gd name="T84" fmla="*/ 184 w 186"/>
                  <a:gd name="T85" fmla="*/ 214 h 272"/>
                  <a:gd name="T86" fmla="*/ 186 w 186"/>
                  <a:gd name="T87" fmla="*/ 194 h 272"/>
                  <a:gd name="T88" fmla="*/ 186 w 186"/>
                  <a:gd name="T89" fmla="*/ 184 h 272"/>
                  <a:gd name="T90" fmla="*/ 164 w 186"/>
                  <a:gd name="T91" fmla="*/ 156 h 272"/>
                  <a:gd name="T92" fmla="*/ 160 w 186"/>
                  <a:gd name="T93" fmla="*/ 154 h 272"/>
                  <a:gd name="T94" fmla="*/ 162 w 186"/>
                  <a:gd name="T95" fmla="*/ 138 h 272"/>
                  <a:gd name="T96" fmla="*/ 158 w 186"/>
                  <a:gd name="T97" fmla="*/ 134 h 272"/>
                  <a:gd name="T98" fmla="*/ 140 w 186"/>
                  <a:gd name="T99" fmla="*/ 144 h 272"/>
                  <a:gd name="T100" fmla="*/ 116 w 186"/>
                  <a:gd name="T101" fmla="*/ 118 h 272"/>
                  <a:gd name="T102" fmla="*/ 124 w 186"/>
                  <a:gd name="T103" fmla="*/ 96 h 272"/>
                  <a:gd name="T104" fmla="*/ 146 w 186"/>
                  <a:gd name="T105" fmla="*/ 72 h 272"/>
                  <a:gd name="T106" fmla="*/ 168 w 186"/>
                  <a:gd name="T107" fmla="*/ 70 h 272"/>
                  <a:gd name="T108" fmla="*/ 166 w 186"/>
                  <a:gd name="T109" fmla="*/ 62 h 272"/>
                  <a:gd name="T110" fmla="*/ 166 w 186"/>
                  <a:gd name="T111" fmla="*/ 50 h 272"/>
                  <a:gd name="T112" fmla="*/ 164 w 186"/>
                  <a:gd name="T113" fmla="*/ 36 h 272"/>
                  <a:gd name="T114" fmla="*/ 122 w 186"/>
                  <a:gd name="T115" fmla="*/ 26 h 272"/>
                  <a:gd name="T116" fmla="*/ 110 w 186"/>
                  <a:gd name="T117" fmla="*/ 14 h 272"/>
                  <a:gd name="T118" fmla="*/ 98 w 186"/>
                  <a:gd name="T119" fmla="*/ 2 h 272"/>
                  <a:gd name="T120" fmla="*/ 90 w 186"/>
                  <a:gd name="T121"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6" h="272">
                    <a:moveTo>
                      <a:pt x="90" y="4"/>
                    </a:moveTo>
                    <a:lnTo>
                      <a:pt x="98" y="6"/>
                    </a:lnTo>
                    <a:lnTo>
                      <a:pt x="104" y="14"/>
                    </a:lnTo>
                    <a:lnTo>
                      <a:pt x="106" y="18"/>
                    </a:lnTo>
                    <a:lnTo>
                      <a:pt x="112" y="22"/>
                    </a:lnTo>
                    <a:lnTo>
                      <a:pt x="118" y="28"/>
                    </a:lnTo>
                    <a:lnTo>
                      <a:pt x="122" y="36"/>
                    </a:lnTo>
                    <a:lnTo>
                      <a:pt x="160" y="38"/>
                    </a:lnTo>
                    <a:lnTo>
                      <a:pt x="162" y="42"/>
                    </a:lnTo>
                    <a:lnTo>
                      <a:pt x="162" y="48"/>
                    </a:lnTo>
                    <a:lnTo>
                      <a:pt x="160" y="54"/>
                    </a:lnTo>
                    <a:lnTo>
                      <a:pt x="160" y="62"/>
                    </a:lnTo>
                    <a:lnTo>
                      <a:pt x="164" y="66"/>
                    </a:lnTo>
                    <a:lnTo>
                      <a:pt x="160" y="66"/>
                    </a:lnTo>
                    <a:lnTo>
                      <a:pt x="144" y="68"/>
                    </a:lnTo>
                    <a:lnTo>
                      <a:pt x="132" y="74"/>
                    </a:lnTo>
                    <a:lnTo>
                      <a:pt x="124" y="84"/>
                    </a:lnTo>
                    <a:lnTo>
                      <a:pt x="122" y="94"/>
                    </a:lnTo>
                    <a:lnTo>
                      <a:pt x="116" y="98"/>
                    </a:lnTo>
                    <a:lnTo>
                      <a:pt x="108" y="110"/>
                    </a:lnTo>
                    <a:lnTo>
                      <a:pt x="112" y="118"/>
                    </a:lnTo>
                    <a:lnTo>
                      <a:pt x="116" y="130"/>
                    </a:lnTo>
                    <a:lnTo>
                      <a:pt x="124" y="138"/>
                    </a:lnTo>
                    <a:lnTo>
                      <a:pt x="134" y="148"/>
                    </a:lnTo>
                    <a:lnTo>
                      <a:pt x="142" y="150"/>
                    </a:lnTo>
                    <a:lnTo>
                      <a:pt x="150" y="146"/>
                    </a:lnTo>
                    <a:lnTo>
                      <a:pt x="158" y="138"/>
                    </a:lnTo>
                    <a:lnTo>
                      <a:pt x="160" y="144"/>
                    </a:lnTo>
                    <a:lnTo>
                      <a:pt x="156" y="154"/>
                    </a:lnTo>
                    <a:lnTo>
                      <a:pt x="158" y="160"/>
                    </a:lnTo>
                    <a:lnTo>
                      <a:pt x="162" y="160"/>
                    </a:lnTo>
                    <a:lnTo>
                      <a:pt x="174" y="162"/>
                    </a:lnTo>
                    <a:lnTo>
                      <a:pt x="182" y="186"/>
                    </a:lnTo>
                    <a:lnTo>
                      <a:pt x="182" y="192"/>
                    </a:lnTo>
                    <a:lnTo>
                      <a:pt x="180" y="206"/>
                    </a:lnTo>
                    <a:lnTo>
                      <a:pt x="180" y="210"/>
                    </a:lnTo>
                    <a:lnTo>
                      <a:pt x="180" y="212"/>
                    </a:lnTo>
                    <a:lnTo>
                      <a:pt x="176" y="222"/>
                    </a:lnTo>
                    <a:lnTo>
                      <a:pt x="174" y="230"/>
                    </a:lnTo>
                    <a:lnTo>
                      <a:pt x="178" y="236"/>
                    </a:lnTo>
                    <a:lnTo>
                      <a:pt x="182" y="242"/>
                    </a:lnTo>
                    <a:lnTo>
                      <a:pt x="180" y="246"/>
                    </a:lnTo>
                    <a:lnTo>
                      <a:pt x="172" y="254"/>
                    </a:lnTo>
                    <a:lnTo>
                      <a:pt x="170" y="260"/>
                    </a:lnTo>
                    <a:lnTo>
                      <a:pt x="166" y="266"/>
                    </a:lnTo>
                    <a:lnTo>
                      <a:pt x="162" y="268"/>
                    </a:lnTo>
                    <a:lnTo>
                      <a:pt x="146" y="256"/>
                    </a:lnTo>
                    <a:lnTo>
                      <a:pt x="130" y="246"/>
                    </a:lnTo>
                    <a:lnTo>
                      <a:pt x="110" y="238"/>
                    </a:lnTo>
                    <a:lnTo>
                      <a:pt x="94" y="228"/>
                    </a:lnTo>
                    <a:lnTo>
                      <a:pt x="86" y="218"/>
                    </a:lnTo>
                    <a:lnTo>
                      <a:pt x="72" y="206"/>
                    </a:lnTo>
                    <a:lnTo>
                      <a:pt x="78" y="198"/>
                    </a:lnTo>
                    <a:lnTo>
                      <a:pt x="68" y="184"/>
                    </a:lnTo>
                    <a:lnTo>
                      <a:pt x="62" y="172"/>
                    </a:lnTo>
                    <a:lnTo>
                      <a:pt x="54" y="160"/>
                    </a:lnTo>
                    <a:lnTo>
                      <a:pt x="48" y="142"/>
                    </a:lnTo>
                    <a:lnTo>
                      <a:pt x="36" y="124"/>
                    </a:lnTo>
                    <a:lnTo>
                      <a:pt x="28" y="106"/>
                    </a:lnTo>
                    <a:lnTo>
                      <a:pt x="18" y="96"/>
                    </a:lnTo>
                    <a:lnTo>
                      <a:pt x="8" y="92"/>
                    </a:lnTo>
                    <a:lnTo>
                      <a:pt x="10" y="80"/>
                    </a:lnTo>
                    <a:lnTo>
                      <a:pt x="4" y="76"/>
                    </a:lnTo>
                    <a:lnTo>
                      <a:pt x="6" y="66"/>
                    </a:lnTo>
                    <a:lnTo>
                      <a:pt x="10" y="58"/>
                    </a:lnTo>
                    <a:lnTo>
                      <a:pt x="12" y="54"/>
                    </a:lnTo>
                    <a:lnTo>
                      <a:pt x="18" y="54"/>
                    </a:lnTo>
                    <a:lnTo>
                      <a:pt x="18" y="64"/>
                    </a:lnTo>
                    <a:lnTo>
                      <a:pt x="26" y="66"/>
                    </a:lnTo>
                    <a:lnTo>
                      <a:pt x="34" y="76"/>
                    </a:lnTo>
                    <a:lnTo>
                      <a:pt x="44" y="68"/>
                    </a:lnTo>
                    <a:lnTo>
                      <a:pt x="48" y="58"/>
                    </a:lnTo>
                    <a:lnTo>
                      <a:pt x="52" y="52"/>
                    </a:lnTo>
                    <a:lnTo>
                      <a:pt x="58" y="46"/>
                    </a:lnTo>
                    <a:lnTo>
                      <a:pt x="68" y="40"/>
                    </a:lnTo>
                    <a:lnTo>
                      <a:pt x="76" y="38"/>
                    </a:lnTo>
                    <a:lnTo>
                      <a:pt x="80" y="36"/>
                    </a:lnTo>
                    <a:lnTo>
                      <a:pt x="86" y="28"/>
                    </a:lnTo>
                    <a:lnTo>
                      <a:pt x="88" y="20"/>
                    </a:lnTo>
                    <a:lnTo>
                      <a:pt x="90" y="4"/>
                    </a:lnTo>
                    <a:close/>
                    <a:moveTo>
                      <a:pt x="90" y="0"/>
                    </a:moveTo>
                    <a:lnTo>
                      <a:pt x="90" y="0"/>
                    </a:lnTo>
                    <a:lnTo>
                      <a:pt x="88" y="2"/>
                    </a:lnTo>
                    <a:lnTo>
                      <a:pt x="88" y="2"/>
                    </a:lnTo>
                    <a:lnTo>
                      <a:pt x="86" y="4"/>
                    </a:lnTo>
                    <a:lnTo>
                      <a:pt x="84" y="20"/>
                    </a:lnTo>
                    <a:lnTo>
                      <a:pt x="82" y="26"/>
                    </a:lnTo>
                    <a:lnTo>
                      <a:pt x="78" y="32"/>
                    </a:lnTo>
                    <a:lnTo>
                      <a:pt x="74" y="34"/>
                    </a:lnTo>
                    <a:lnTo>
                      <a:pt x="68" y="38"/>
                    </a:lnTo>
                    <a:lnTo>
                      <a:pt x="56" y="42"/>
                    </a:lnTo>
                    <a:lnTo>
                      <a:pt x="56" y="42"/>
                    </a:lnTo>
                    <a:lnTo>
                      <a:pt x="56" y="44"/>
                    </a:lnTo>
                    <a:lnTo>
                      <a:pt x="50" y="48"/>
                    </a:lnTo>
                    <a:lnTo>
                      <a:pt x="50" y="48"/>
                    </a:lnTo>
                    <a:lnTo>
                      <a:pt x="50" y="50"/>
                    </a:lnTo>
                    <a:lnTo>
                      <a:pt x="44" y="56"/>
                    </a:lnTo>
                    <a:lnTo>
                      <a:pt x="44" y="56"/>
                    </a:lnTo>
                    <a:lnTo>
                      <a:pt x="44" y="58"/>
                    </a:lnTo>
                    <a:lnTo>
                      <a:pt x="40" y="66"/>
                    </a:lnTo>
                    <a:lnTo>
                      <a:pt x="34" y="70"/>
                    </a:lnTo>
                    <a:lnTo>
                      <a:pt x="28" y="64"/>
                    </a:lnTo>
                    <a:lnTo>
                      <a:pt x="28" y="64"/>
                    </a:lnTo>
                    <a:lnTo>
                      <a:pt x="26" y="62"/>
                    </a:lnTo>
                    <a:lnTo>
                      <a:pt x="22" y="62"/>
                    </a:lnTo>
                    <a:lnTo>
                      <a:pt x="22" y="54"/>
                    </a:lnTo>
                    <a:lnTo>
                      <a:pt x="22" y="54"/>
                    </a:lnTo>
                    <a:lnTo>
                      <a:pt x="20" y="50"/>
                    </a:lnTo>
                    <a:lnTo>
                      <a:pt x="18" y="50"/>
                    </a:lnTo>
                    <a:lnTo>
                      <a:pt x="12" y="50"/>
                    </a:lnTo>
                    <a:lnTo>
                      <a:pt x="12" y="50"/>
                    </a:lnTo>
                    <a:lnTo>
                      <a:pt x="10" y="52"/>
                    </a:lnTo>
                    <a:lnTo>
                      <a:pt x="6" y="56"/>
                    </a:lnTo>
                    <a:lnTo>
                      <a:pt x="6" y="56"/>
                    </a:lnTo>
                    <a:lnTo>
                      <a:pt x="6" y="58"/>
                    </a:lnTo>
                    <a:lnTo>
                      <a:pt x="2" y="64"/>
                    </a:lnTo>
                    <a:lnTo>
                      <a:pt x="2" y="64"/>
                    </a:lnTo>
                    <a:lnTo>
                      <a:pt x="2" y="66"/>
                    </a:lnTo>
                    <a:lnTo>
                      <a:pt x="0" y="74"/>
                    </a:lnTo>
                    <a:lnTo>
                      <a:pt x="0" y="74"/>
                    </a:lnTo>
                    <a:lnTo>
                      <a:pt x="0" y="78"/>
                    </a:lnTo>
                    <a:lnTo>
                      <a:pt x="4" y="82"/>
                    </a:lnTo>
                    <a:lnTo>
                      <a:pt x="4" y="90"/>
                    </a:lnTo>
                    <a:lnTo>
                      <a:pt x="4" y="90"/>
                    </a:lnTo>
                    <a:lnTo>
                      <a:pt x="4" y="94"/>
                    </a:lnTo>
                    <a:lnTo>
                      <a:pt x="6" y="94"/>
                    </a:lnTo>
                    <a:lnTo>
                      <a:pt x="16" y="100"/>
                    </a:lnTo>
                    <a:lnTo>
                      <a:pt x="24" y="108"/>
                    </a:lnTo>
                    <a:lnTo>
                      <a:pt x="32" y="126"/>
                    </a:lnTo>
                    <a:lnTo>
                      <a:pt x="44" y="144"/>
                    </a:lnTo>
                    <a:lnTo>
                      <a:pt x="50" y="162"/>
                    </a:lnTo>
                    <a:lnTo>
                      <a:pt x="50" y="162"/>
                    </a:lnTo>
                    <a:lnTo>
                      <a:pt x="50" y="162"/>
                    </a:lnTo>
                    <a:lnTo>
                      <a:pt x="58" y="174"/>
                    </a:lnTo>
                    <a:lnTo>
                      <a:pt x="66" y="186"/>
                    </a:lnTo>
                    <a:lnTo>
                      <a:pt x="72" y="198"/>
                    </a:lnTo>
                    <a:lnTo>
                      <a:pt x="70" y="202"/>
                    </a:lnTo>
                    <a:lnTo>
                      <a:pt x="70" y="202"/>
                    </a:lnTo>
                    <a:lnTo>
                      <a:pt x="68" y="206"/>
                    </a:lnTo>
                    <a:lnTo>
                      <a:pt x="70" y="208"/>
                    </a:lnTo>
                    <a:lnTo>
                      <a:pt x="82" y="220"/>
                    </a:lnTo>
                    <a:lnTo>
                      <a:pt x="92" y="232"/>
                    </a:lnTo>
                    <a:lnTo>
                      <a:pt x="92" y="232"/>
                    </a:lnTo>
                    <a:lnTo>
                      <a:pt x="92" y="232"/>
                    </a:lnTo>
                    <a:lnTo>
                      <a:pt x="108" y="242"/>
                    </a:lnTo>
                    <a:lnTo>
                      <a:pt x="128" y="250"/>
                    </a:lnTo>
                    <a:lnTo>
                      <a:pt x="144" y="258"/>
                    </a:lnTo>
                    <a:lnTo>
                      <a:pt x="158" y="272"/>
                    </a:lnTo>
                    <a:lnTo>
                      <a:pt x="158" y="272"/>
                    </a:lnTo>
                    <a:lnTo>
                      <a:pt x="162" y="272"/>
                    </a:lnTo>
                    <a:lnTo>
                      <a:pt x="162" y="272"/>
                    </a:lnTo>
                    <a:lnTo>
                      <a:pt x="162" y="272"/>
                    </a:lnTo>
                    <a:lnTo>
                      <a:pt x="168" y="270"/>
                    </a:lnTo>
                    <a:lnTo>
                      <a:pt x="168" y="270"/>
                    </a:lnTo>
                    <a:lnTo>
                      <a:pt x="170" y="268"/>
                    </a:lnTo>
                    <a:lnTo>
                      <a:pt x="174" y="262"/>
                    </a:lnTo>
                    <a:lnTo>
                      <a:pt x="174" y="262"/>
                    </a:lnTo>
                    <a:lnTo>
                      <a:pt x="174" y="260"/>
                    </a:lnTo>
                    <a:lnTo>
                      <a:pt x="176" y="256"/>
                    </a:lnTo>
                    <a:lnTo>
                      <a:pt x="182" y="250"/>
                    </a:lnTo>
                    <a:lnTo>
                      <a:pt x="182" y="250"/>
                    </a:lnTo>
                    <a:lnTo>
                      <a:pt x="182" y="248"/>
                    </a:lnTo>
                    <a:lnTo>
                      <a:pt x="186" y="244"/>
                    </a:lnTo>
                    <a:lnTo>
                      <a:pt x="186" y="244"/>
                    </a:lnTo>
                    <a:lnTo>
                      <a:pt x="186" y="240"/>
                    </a:lnTo>
                    <a:lnTo>
                      <a:pt x="186" y="238"/>
                    </a:lnTo>
                    <a:lnTo>
                      <a:pt x="180" y="234"/>
                    </a:lnTo>
                    <a:lnTo>
                      <a:pt x="178" y="230"/>
                    </a:lnTo>
                    <a:lnTo>
                      <a:pt x="180" y="222"/>
                    </a:lnTo>
                    <a:lnTo>
                      <a:pt x="182" y="214"/>
                    </a:lnTo>
                    <a:lnTo>
                      <a:pt x="184" y="214"/>
                    </a:lnTo>
                    <a:lnTo>
                      <a:pt x="184" y="214"/>
                    </a:lnTo>
                    <a:lnTo>
                      <a:pt x="184" y="210"/>
                    </a:lnTo>
                    <a:lnTo>
                      <a:pt x="184" y="206"/>
                    </a:lnTo>
                    <a:lnTo>
                      <a:pt x="186" y="194"/>
                    </a:lnTo>
                    <a:lnTo>
                      <a:pt x="186" y="194"/>
                    </a:lnTo>
                    <a:lnTo>
                      <a:pt x="186" y="192"/>
                    </a:lnTo>
                    <a:lnTo>
                      <a:pt x="186" y="186"/>
                    </a:lnTo>
                    <a:lnTo>
                      <a:pt x="186" y="186"/>
                    </a:lnTo>
                    <a:lnTo>
                      <a:pt x="186" y="184"/>
                    </a:lnTo>
                    <a:lnTo>
                      <a:pt x="178" y="160"/>
                    </a:lnTo>
                    <a:lnTo>
                      <a:pt x="178" y="160"/>
                    </a:lnTo>
                    <a:lnTo>
                      <a:pt x="174" y="158"/>
                    </a:lnTo>
                    <a:lnTo>
                      <a:pt x="164" y="156"/>
                    </a:lnTo>
                    <a:lnTo>
                      <a:pt x="164" y="156"/>
                    </a:lnTo>
                    <a:lnTo>
                      <a:pt x="162" y="156"/>
                    </a:lnTo>
                    <a:lnTo>
                      <a:pt x="160" y="156"/>
                    </a:lnTo>
                    <a:lnTo>
                      <a:pt x="160" y="154"/>
                    </a:lnTo>
                    <a:lnTo>
                      <a:pt x="164" y="144"/>
                    </a:lnTo>
                    <a:lnTo>
                      <a:pt x="164" y="144"/>
                    </a:lnTo>
                    <a:lnTo>
                      <a:pt x="164" y="142"/>
                    </a:lnTo>
                    <a:lnTo>
                      <a:pt x="162" y="138"/>
                    </a:lnTo>
                    <a:lnTo>
                      <a:pt x="162" y="138"/>
                    </a:lnTo>
                    <a:lnTo>
                      <a:pt x="158" y="134"/>
                    </a:lnTo>
                    <a:lnTo>
                      <a:pt x="158" y="134"/>
                    </a:lnTo>
                    <a:lnTo>
                      <a:pt x="158" y="134"/>
                    </a:lnTo>
                    <a:lnTo>
                      <a:pt x="158" y="134"/>
                    </a:lnTo>
                    <a:lnTo>
                      <a:pt x="154" y="136"/>
                    </a:lnTo>
                    <a:lnTo>
                      <a:pt x="148" y="142"/>
                    </a:lnTo>
                    <a:lnTo>
                      <a:pt x="140" y="144"/>
                    </a:lnTo>
                    <a:lnTo>
                      <a:pt x="136" y="144"/>
                    </a:lnTo>
                    <a:lnTo>
                      <a:pt x="128" y="136"/>
                    </a:lnTo>
                    <a:lnTo>
                      <a:pt x="120" y="128"/>
                    </a:lnTo>
                    <a:lnTo>
                      <a:pt x="116" y="118"/>
                    </a:lnTo>
                    <a:lnTo>
                      <a:pt x="114" y="110"/>
                    </a:lnTo>
                    <a:lnTo>
                      <a:pt x="118" y="102"/>
                    </a:lnTo>
                    <a:lnTo>
                      <a:pt x="124" y="96"/>
                    </a:lnTo>
                    <a:lnTo>
                      <a:pt x="124" y="96"/>
                    </a:lnTo>
                    <a:lnTo>
                      <a:pt x="126" y="94"/>
                    </a:lnTo>
                    <a:lnTo>
                      <a:pt x="126" y="86"/>
                    </a:lnTo>
                    <a:lnTo>
                      <a:pt x="134" y="76"/>
                    </a:lnTo>
                    <a:lnTo>
                      <a:pt x="146" y="72"/>
                    </a:lnTo>
                    <a:lnTo>
                      <a:pt x="160" y="70"/>
                    </a:lnTo>
                    <a:lnTo>
                      <a:pt x="164" y="70"/>
                    </a:lnTo>
                    <a:lnTo>
                      <a:pt x="164" y="70"/>
                    </a:lnTo>
                    <a:lnTo>
                      <a:pt x="168" y="70"/>
                    </a:lnTo>
                    <a:lnTo>
                      <a:pt x="168" y="68"/>
                    </a:lnTo>
                    <a:lnTo>
                      <a:pt x="168" y="68"/>
                    </a:lnTo>
                    <a:lnTo>
                      <a:pt x="168" y="64"/>
                    </a:lnTo>
                    <a:lnTo>
                      <a:pt x="166" y="62"/>
                    </a:lnTo>
                    <a:lnTo>
                      <a:pt x="164" y="60"/>
                    </a:lnTo>
                    <a:lnTo>
                      <a:pt x="164" y="54"/>
                    </a:lnTo>
                    <a:lnTo>
                      <a:pt x="166" y="50"/>
                    </a:lnTo>
                    <a:lnTo>
                      <a:pt x="166" y="50"/>
                    </a:lnTo>
                    <a:lnTo>
                      <a:pt x="166" y="46"/>
                    </a:lnTo>
                    <a:lnTo>
                      <a:pt x="164" y="42"/>
                    </a:lnTo>
                    <a:lnTo>
                      <a:pt x="164" y="36"/>
                    </a:lnTo>
                    <a:lnTo>
                      <a:pt x="164" y="36"/>
                    </a:lnTo>
                    <a:lnTo>
                      <a:pt x="162" y="34"/>
                    </a:lnTo>
                    <a:lnTo>
                      <a:pt x="160" y="34"/>
                    </a:lnTo>
                    <a:lnTo>
                      <a:pt x="124" y="32"/>
                    </a:lnTo>
                    <a:lnTo>
                      <a:pt x="122" y="26"/>
                    </a:lnTo>
                    <a:lnTo>
                      <a:pt x="122" y="26"/>
                    </a:lnTo>
                    <a:lnTo>
                      <a:pt x="120" y="26"/>
                    </a:lnTo>
                    <a:lnTo>
                      <a:pt x="116" y="20"/>
                    </a:lnTo>
                    <a:lnTo>
                      <a:pt x="110" y="14"/>
                    </a:lnTo>
                    <a:lnTo>
                      <a:pt x="106" y="12"/>
                    </a:lnTo>
                    <a:lnTo>
                      <a:pt x="100" y="4"/>
                    </a:lnTo>
                    <a:lnTo>
                      <a:pt x="100" y="4"/>
                    </a:lnTo>
                    <a:lnTo>
                      <a:pt x="98" y="2"/>
                    </a:lnTo>
                    <a:lnTo>
                      <a:pt x="92" y="0"/>
                    </a:lnTo>
                    <a:lnTo>
                      <a:pt x="92" y="0"/>
                    </a:lnTo>
                    <a:lnTo>
                      <a:pt x="90" y="0"/>
                    </a:lnTo>
                    <a:lnTo>
                      <a:pt x="9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4" name="Freeform 256">
                <a:extLst>
                  <a:ext uri="{FF2B5EF4-FFF2-40B4-BE49-F238E27FC236}">
                    <a16:creationId xmlns:a16="http://schemas.microsoft.com/office/drawing/2014/main" id="{B1524815-3C7B-B9A0-7BF0-63F11DBE561F}"/>
                  </a:ext>
                </a:extLst>
              </p:cNvPr>
              <p:cNvSpPr>
                <a:spLocks/>
              </p:cNvSpPr>
              <p:nvPr/>
            </p:nvSpPr>
            <p:spPr bwMode="auto">
              <a:xfrm>
                <a:off x="3328052" y="4653566"/>
                <a:ext cx="376164" cy="557909"/>
              </a:xfrm>
              <a:custGeom>
                <a:avLst/>
                <a:gdLst>
                  <a:gd name="T0" fmla="*/ 94 w 178"/>
                  <a:gd name="T1" fmla="*/ 2 h 264"/>
                  <a:gd name="T2" fmla="*/ 102 w 178"/>
                  <a:gd name="T3" fmla="*/ 14 h 264"/>
                  <a:gd name="T4" fmla="*/ 114 w 178"/>
                  <a:gd name="T5" fmla="*/ 24 h 264"/>
                  <a:gd name="T6" fmla="*/ 156 w 178"/>
                  <a:gd name="T7" fmla="*/ 34 h 264"/>
                  <a:gd name="T8" fmla="*/ 158 w 178"/>
                  <a:gd name="T9" fmla="*/ 44 h 264"/>
                  <a:gd name="T10" fmla="*/ 156 w 178"/>
                  <a:gd name="T11" fmla="*/ 58 h 264"/>
                  <a:gd name="T12" fmla="*/ 156 w 178"/>
                  <a:gd name="T13" fmla="*/ 62 h 264"/>
                  <a:gd name="T14" fmla="*/ 128 w 178"/>
                  <a:gd name="T15" fmla="*/ 70 h 264"/>
                  <a:gd name="T16" fmla="*/ 118 w 178"/>
                  <a:gd name="T17" fmla="*/ 90 h 264"/>
                  <a:gd name="T18" fmla="*/ 104 w 178"/>
                  <a:gd name="T19" fmla="*/ 106 h 264"/>
                  <a:gd name="T20" fmla="*/ 112 w 178"/>
                  <a:gd name="T21" fmla="*/ 126 h 264"/>
                  <a:gd name="T22" fmla="*/ 130 w 178"/>
                  <a:gd name="T23" fmla="*/ 144 h 264"/>
                  <a:gd name="T24" fmla="*/ 146 w 178"/>
                  <a:gd name="T25" fmla="*/ 142 h 264"/>
                  <a:gd name="T26" fmla="*/ 156 w 178"/>
                  <a:gd name="T27" fmla="*/ 140 h 264"/>
                  <a:gd name="T28" fmla="*/ 154 w 178"/>
                  <a:gd name="T29" fmla="*/ 156 h 264"/>
                  <a:gd name="T30" fmla="*/ 170 w 178"/>
                  <a:gd name="T31" fmla="*/ 158 h 264"/>
                  <a:gd name="T32" fmla="*/ 178 w 178"/>
                  <a:gd name="T33" fmla="*/ 188 h 264"/>
                  <a:gd name="T34" fmla="*/ 176 w 178"/>
                  <a:gd name="T35" fmla="*/ 206 h 264"/>
                  <a:gd name="T36" fmla="*/ 172 w 178"/>
                  <a:gd name="T37" fmla="*/ 218 h 264"/>
                  <a:gd name="T38" fmla="*/ 174 w 178"/>
                  <a:gd name="T39" fmla="*/ 232 h 264"/>
                  <a:gd name="T40" fmla="*/ 176 w 178"/>
                  <a:gd name="T41" fmla="*/ 242 h 264"/>
                  <a:gd name="T42" fmla="*/ 166 w 178"/>
                  <a:gd name="T43" fmla="*/ 256 h 264"/>
                  <a:gd name="T44" fmla="*/ 158 w 178"/>
                  <a:gd name="T45" fmla="*/ 264 h 264"/>
                  <a:gd name="T46" fmla="*/ 126 w 178"/>
                  <a:gd name="T47" fmla="*/ 242 h 264"/>
                  <a:gd name="T48" fmla="*/ 90 w 178"/>
                  <a:gd name="T49" fmla="*/ 224 h 264"/>
                  <a:gd name="T50" fmla="*/ 68 w 178"/>
                  <a:gd name="T51" fmla="*/ 202 h 264"/>
                  <a:gd name="T52" fmla="*/ 64 w 178"/>
                  <a:gd name="T53" fmla="*/ 180 h 264"/>
                  <a:gd name="T54" fmla="*/ 50 w 178"/>
                  <a:gd name="T55" fmla="*/ 156 h 264"/>
                  <a:gd name="T56" fmla="*/ 32 w 178"/>
                  <a:gd name="T57" fmla="*/ 120 h 264"/>
                  <a:gd name="T58" fmla="*/ 14 w 178"/>
                  <a:gd name="T59" fmla="*/ 92 h 264"/>
                  <a:gd name="T60" fmla="*/ 6 w 178"/>
                  <a:gd name="T61" fmla="*/ 76 h 264"/>
                  <a:gd name="T62" fmla="*/ 2 w 178"/>
                  <a:gd name="T63" fmla="*/ 62 h 264"/>
                  <a:gd name="T64" fmla="*/ 8 w 178"/>
                  <a:gd name="T65" fmla="*/ 50 h 264"/>
                  <a:gd name="T66" fmla="*/ 14 w 178"/>
                  <a:gd name="T67" fmla="*/ 60 h 264"/>
                  <a:gd name="T68" fmla="*/ 30 w 178"/>
                  <a:gd name="T69" fmla="*/ 72 h 264"/>
                  <a:gd name="T70" fmla="*/ 44 w 178"/>
                  <a:gd name="T71" fmla="*/ 54 h 264"/>
                  <a:gd name="T72" fmla="*/ 54 w 178"/>
                  <a:gd name="T73" fmla="*/ 42 h 264"/>
                  <a:gd name="T74" fmla="*/ 72 w 178"/>
                  <a:gd name="T75" fmla="*/ 34 h 264"/>
                  <a:gd name="T76" fmla="*/ 82 w 178"/>
                  <a:gd name="T77" fmla="*/ 24 h 264"/>
                  <a:gd name="T78" fmla="*/ 86 w 178"/>
                  <a:gd name="T79"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8" h="264">
                    <a:moveTo>
                      <a:pt x="86" y="0"/>
                    </a:moveTo>
                    <a:lnTo>
                      <a:pt x="94" y="2"/>
                    </a:lnTo>
                    <a:lnTo>
                      <a:pt x="100" y="10"/>
                    </a:lnTo>
                    <a:lnTo>
                      <a:pt x="102" y="14"/>
                    </a:lnTo>
                    <a:lnTo>
                      <a:pt x="108" y="18"/>
                    </a:lnTo>
                    <a:lnTo>
                      <a:pt x="114" y="24"/>
                    </a:lnTo>
                    <a:lnTo>
                      <a:pt x="118" y="32"/>
                    </a:lnTo>
                    <a:lnTo>
                      <a:pt x="156" y="34"/>
                    </a:lnTo>
                    <a:lnTo>
                      <a:pt x="158" y="38"/>
                    </a:lnTo>
                    <a:lnTo>
                      <a:pt x="158" y="44"/>
                    </a:lnTo>
                    <a:lnTo>
                      <a:pt x="156" y="50"/>
                    </a:lnTo>
                    <a:lnTo>
                      <a:pt x="156" y="58"/>
                    </a:lnTo>
                    <a:lnTo>
                      <a:pt x="160" y="62"/>
                    </a:lnTo>
                    <a:lnTo>
                      <a:pt x="156" y="62"/>
                    </a:lnTo>
                    <a:lnTo>
                      <a:pt x="140" y="64"/>
                    </a:lnTo>
                    <a:lnTo>
                      <a:pt x="128" y="70"/>
                    </a:lnTo>
                    <a:lnTo>
                      <a:pt x="120" y="80"/>
                    </a:lnTo>
                    <a:lnTo>
                      <a:pt x="118" y="90"/>
                    </a:lnTo>
                    <a:lnTo>
                      <a:pt x="112" y="94"/>
                    </a:lnTo>
                    <a:lnTo>
                      <a:pt x="104" y="106"/>
                    </a:lnTo>
                    <a:lnTo>
                      <a:pt x="108" y="114"/>
                    </a:lnTo>
                    <a:lnTo>
                      <a:pt x="112" y="126"/>
                    </a:lnTo>
                    <a:lnTo>
                      <a:pt x="120" y="134"/>
                    </a:lnTo>
                    <a:lnTo>
                      <a:pt x="130" y="144"/>
                    </a:lnTo>
                    <a:lnTo>
                      <a:pt x="138" y="146"/>
                    </a:lnTo>
                    <a:lnTo>
                      <a:pt x="146" y="142"/>
                    </a:lnTo>
                    <a:lnTo>
                      <a:pt x="154" y="134"/>
                    </a:lnTo>
                    <a:lnTo>
                      <a:pt x="156" y="140"/>
                    </a:lnTo>
                    <a:lnTo>
                      <a:pt x="152" y="150"/>
                    </a:lnTo>
                    <a:lnTo>
                      <a:pt x="154" y="156"/>
                    </a:lnTo>
                    <a:lnTo>
                      <a:pt x="158" y="156"/>
                    </a:lnTo>
                    <a:lnTo>
                      <a:pt x="170" y="158"/>
                    </a:lnTo>
                    <a:lnTo>
                      <a:pt x="178" y="182"/>
                    </a:lnTo>
                    <a:lnTo>
                      <a:pt x="178" y="188"/>
                    </a:lnTo>
                    <a:lnTo>
                      <a:pt x="176" y="202"/>
                    </a:lnTo>
                    <a:lnTo>
                      <a:pt x="176" y="206"/>
                    </a:lnTo>
                    <a:lnTo>
                      <a:pt x="176" y="208"/>
                    </a:lnTo>
                    <a:lnTo>
                      <a:pt x="172" y="218"/>
                    </a:lnTo>
                    <a:lnTo>
                      <a:pt x="170" y="226"/>
                    </a:lnTo>
                    <a:lnTo>
                      <a:pt x="174" y="232"/>
                    </a:lnTo>
                    <a:lnTo>
                      <a:pt x="178" y="238"/>
                    </a:lnTo>
                    <a:lnTo>
                      <a:pt x="176" y="242"/>
                    </a:lnTo>
                    <a:lnTo>
                      <a:pt x="168" y="250"/>
                    </a:lnTo>
                    <a:lnTo>
                      <a:pt x="166" y="256"/>
                    </a:lnTo>
                    <a:lnTo>
                      <a:pt x="162" y="262"/>
                    </a:lnTo>
                    <a:lnTo>
                      <a:pt x="158" y="264"/>
                    </a:lnTo>
                    <a:lnTo>
                      <a:pt x="142" y="252"/>
                    </a:lnTo>
                    <a:lnTo>
                      <a:pt x="126" y="242"/>
                    </a:lnTo>
                    <a:lnTo>
                      <a:pt x="106" y="234"/>
                    </a:lnTo>
                    <a:lnTo>
                      <a:pt x="90" y="224"/>
                    </a:lnTo>
                    <a:lnTo>
                      <a:pt x="82" y="214"/>
                    </a:lnTo>
                    <a:lnTo>
                      <a:pt x="68" y="202"/>
                    </a:lnTo>
                    <a:lnTo>
                      <a:pt x="74" y="194"/>
                    </a:lnTo>
                    <a:lnTo>
                      <a:pt x="64" y="180"/>
                    </a:lnTo>
                    <a:lnTo>
                      <a:pt x="58" y="168"/>
                    </a:lnTo>
                    <a:lnTo>
                      <a:pt x="50" y="156"/>
                    </a:lnTo>
                    <a:lnTo>
                      <a:pt x="44" y="138"/>
                    </a:lnTo>
                    <a:lnTo>
                      <a:pt x="32" y="120"/>
                    </a:lnTo>
                    <a:lnTo>
                      <a:pt x="24" y="102"/>
                    </a:lnTo>
                    <a:lnTo>
                      <a:pt x="14" y="92"/>
                    </a:lnTo>
                    <a:lnTo>
                      <a:pt x="4" y="88"/>
                    </a:lnTo>
                    <a:lnTo>
                      <a:pt x="6" y="76"/>
                    </a:lnTo>
                    <a:lnTo>
                      <a:pt x="0" y="72"/>
                    </a:lnTo>
                    <a:lnTo>
                      <a:pt x="2" y="62"/>
                    </a:lnTo>
                    <a:lnTo>
                      <a:pt x="6" y="54"/>
                    </a:lnTo>
                    <a:lnTo>
                      <a:pt x="8" y="50"/>
                    </a:lnTo>
                    <a:lnTo>
                      <a:pt x="14" y="50"/>
                    </a:lnTo>
                    <a:lnTo>
                      <a:pt x="14" y="60"/>
                    </a:lnTo>
                    <a:lnTo>
                      <a:pt x="22" y="62"/>
                    </a:lnTo>
                    <a:lnTo>
                      <a:pt x="30" y="72"/>
                    </a:lnTo>
                    <a:lnTo>
                      <a:pt x="40" y="64"/>
                    </a:lnTo>
                    <a:lnTo>
                      <a:pt x="44" y="54"/>
                    </a:lnTo>
                    <a:lnTo>
                      <a:pt x="48" y="48"/>
                    </a:lnTo>
                    <a:lnTo>
                      <a:pt x="54" y="42"/>
                    </a:lnTo>
                    <a:lnTo>
                      <a:pt x="64" y="36"/>
                    </a:lnTo>
                    <a:lnTo>
                      <a:pt x="72" y="34"/>
                    </a:lnTo>
                    <a:lnTo>
                      <a:pt x="76" y="32"/>
                    </a:lnTo>
                    <a:lnTo>
                      <a:pt x="82" y="24"/>
                    </a:lnTo>
                    <a:lnTo>
                      <a:pt x="84" y="16"/>
                    </a:lnTo>
                    <a:lnTo>
                      <a:pt x="8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5" name="Freeform 258">
                <a:extLst>
                  <a:ext uri="{FF2B5EF4-FFF2-40B4-BE49-F238E27FC236}">
                    <a16:creationId xmlns:a16="http://schemas.microsoft.com/office/drawing/2014/main" id="{96853212-E492-A09F-2BB1-F9F6FDF1CBB7}"/>
                  </a:ext>
                </a:extLst>
              </p:cNvPr>
              <p:cNvSpPr>
                <a:spLocks/>
              </p:cNvSpPr>
              <p:nvPr/>
            </p:nvSpPr>
            <p:spPr bwMode="auto">
              <a:xfrm>
                <a:off x="3408357" y="4281627"/>
                <a:ext cx="350805" cy="507190"/>
              </a:xfrm>
              <a:custGeom>
                <a:avLst/>
                <a:gdLst>
                  <a:gd name="T0" fmla="*/ 120 w 166"/>
                  <a:gd name="T1" fmla="*/ 240 h 240"/>
                  <a:gd name="T2" fmla="*/ 114 w 166"/>
                  <a:gd name="T3" fmla="*/ 234 h 240"/>
                  <a:gd name="T4" fmla="*/ 114 w 166"/>
                  <a:gd name="T5" fmla="*/ 224 h 240"/>
                  <a:gd name="T6" fmla="*/ 80 w 166"/>
                  <a:gd name="T7" fmla="*/ 210 h 240"/>
                  <a:gd name="T8" fmla="*/ 74 w 166"/>
                  <a:gd name="T9" fmla="*/ 202 h 240"/>
                  <a:gd name="T10" fmla="*/ 44 w 166"/>
                  <a:gd name="T11" fmla="*/ 178 h 240"/>
                  <a:gd name="T12" fmla="*/ 24 w 166"/>
                  <a:gd name="T13" fmla="*/ 174 h 240"/>
                  <a:gd name="T14" fmla="*/ 0 w 166"/>
                  <a:gd name="T15" fmla="*/ 160 h 240"/>
                  <a:gd name="T16" fmla="*/ 2 w 166"/>
                  <a:gd name="T17" fmla="*/ 152 h 240"/>
                  <a:gd name="T18" fmla="*/ 4 w 166"/>
                  <a:gd name="T19" fmla="*/ 140 h 240"/>
                  <a:gd name="T20" fmla="*/ 20 w 166"/>
                  <a:gd name="T21" fmla="*/ 124 h 240"/>
                  <a:gd name="T22" fmla="*/ 18 w 166"/>
                  <a:gd name="T23" fmla="*/ 88 h 240"/>
                  <a:gd name="T24" fmla="*/ 12 w 166"/>
                  <a:gd name="T25" fmla="*/ 74 h 240"/>
                  <a:gd name="T26" fmla="*/ 24 w 166"/>
                  <a:gd name="T27" fmla="*/ 60 h 240"/>
                  <a:gd name="T28" fmla="*/ 26 w 166"/>
                  <a:gd name="T29" fmla="*/ 60 h 240"/>
                  <a:gd name="T30" fmla="*/ 28 w 166"/>
                  <a:gd name="T31" fmla="*/ 62 h 240"/>
                  <a:gd name="T32" fmla="*/ 28 w 166"/>
                  <a:gd name="T33" fmla="*/ 54 h 240"/>
                  <a:gd name="T34" fmla="*/ 42 w 166"/>
                  <a:gd name="T35" fmla="*/ 38 h 240"/>
                  <a:gd name="T36" fmla="*/ 46 w 166"/>
                  <a:gd name="T37" fmla="*/ 28 h 240"/>
                  <a:gd name="T38" fmla="*/ 60 w 166"/>
                  <a:gd name="T39" fmla="*/ 18 h 240"/>
                  <a:gd name="T40" fmla="*/ 68 w 166"/>
                  <a:gd name="T41" fmla="*/ 16 h 240"/>
                  <a:gd name="T42" fmla="*/ 78 w 166"/>
                  <a:gd name="T43" fmla="*/ 14 h 240"/>
                  <a:gd name="T44" fmla="*/ 96 w 166"/>
                  <a:gd name="T45" fmla="*/ 2 h 240"/>
                  <a:gd name="T46" fmla="*/ 102 w 166"/>
                  <a:gd name="T47" fmla="*/ 0 h 240"/>
                  <a:gd name="T48" fmla="*/ 106 w 166"/>
                  <a:gd name="T49" fmla="*/ 2 h 240"/>
                  <a:gd name="T50" fmla="*/ 106 w 166"/>
                  <a:gd name="T51" fmla="*/ 12 h 240"/>
                  <a:gd name="T52" fmla="*/ 94 w 166"/>
                  <a:gd name="T53" fmla="*/ 20 h 240"/>
                  <a:gd name="T54" fmla="*/ 82 w 166"/>
                  <a:gd name="T55" fmla="*/ 46 h 240"/>
                  <a:gd name="T56" fmla="*/ 90 w 166"/>
                  <a:gd name="T57" fmla="*/ 58 h 240"/>
                  <a:gd name="T58" fmla="*/ 92 w 166"/>
                  <a:gd name="T59" fmla="*/ 62 h 240"/>
                  <a:gd name="T60" fmla="*/ 96 w 166"/>
                  <a:gd name="T61" fmla="*/ 76 h 240"/>
                  <a:gd name="T62" fmla="*/ 122 w 166"/>
                  <a:gd name="T63" fmla="*/ 76 h 240"/>
                  <a:gd name="T64" fmla="*/ 154 w 166"/>
                  <a:gd name="T65" fmla="*/ 86 h 240"/>
                  <a:gd name="T66" fmla="*/ 162 w 166"/>
                  <a:gd name="T67" fmla="*/ 92 h 240"/>
                  <a:gd name="T68" fmla="*/ 156 w 166"/>
                  <a:gd name="T69" fmla="*/ 100 h 240"/>
                  <a:gd name="T70" fmla="*/ 158 w 166"/>
                  <a:gd name="T71" fmla="*/ 122 h 240"/>
                  <a:gd name="T72" fmla="*/ 160 w 166"/>
                  <a:gd name="T73" fmla="*/ 124 h 240"/>
                  <a:gd name="T74" fmla="*/ 162 w 166"/>
                  <a:gd name="T75" fmla="*/ 144 h 240"/>
                  <a:gd name="T76" fmla="*/ 166 w 166"/>
                  <a:gd name="T77" fmla="*/ 154 h 240"/>
                  <a:gd name="T78" fmla="*/ 164 w 166"/>
                  <a:gd name="T79" fmla="*/ 158 h 240"/>
                  <a:gd name="T80" fmla="*/ 156 w 166"/>
                  <a:gd name="T81" fmla="*/ 154 h 240"/>
                  <a:gd name="T82" fmla="*/ 132 w 166"/>
                  <a:gd name="T83" fmla="*/ 156 h 240"/>
                  <a:gd name="T84" fmla="*/ 124 w 166"/>
                  <a:gd name="T85" fmla="*/ 156 h 240"/>
                  <a:gd name="T86" fmla="*/ 134 w 166"/>
                  <a:gd name="T87" fmla="*/ 162 h 240"/>
                  <a:gd name="T88" fmla="*/ 136 w 166"/>
                  <a:gd name="T89" fmla="*/ 170 h 240"/>
                  <a:gd name="T90" fmla="*/ 134 w 166"/>
                  <a:gd name="T91" fmla="*/ 170 h 240"/>
                  <a:gd name="T92" fmla="*/ 132 w 166"/>
                  <a:gd name="T93" fmla="*/ 172 h 240"/>
                  <a:gd name="T94" fmla="*/ 124 w 166"/>
                  <a:gd name="T95" fmla="*/ 170 h 240"/>
                  <a:gd name="T96" fmla="*/ 130 w 166"/>
                  <a:gd name="T97" fmla="*/ 186 h 240"/>
                  <a:gd name="T98" fmla="*/ 130 w 166"/>
                  <a:gd name="T99" fmla="*/ 210 h 240"/>
                  <a:gd name="T100" fmla="*/ 124 w 166"/>
                  <a:gd name="T101" fmla="*/ 240 h 240"/>
                  <a:gd name="T102" fmla="*/ 122 w 166"/>
                  <a:gd name="T103"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6" h="240">
                    <a:moveTo>
                      <a:pt x="122" y="240"/>
                    </a:moveTo>
                    <a:lnTo>
                      <a:pt x="122" y="240"/>
                    </a:lnTo>
                    <a:lnTo>
                      <a:pt x="120" y="240"/>
                    </a:lnTo>
                    <a:lnTo>
                      <a:pt x="114" y="236"/>
                    </a:lnTo>
                    <a:lnTo>
                      <a:pt x="114" y="236"/>
                    </a:lnTo>
                    <a:lnTo>
                      <a:pt x="114" y="234"/>
                    </a:lnTo>
                    <a:lnTo>
                      <a:pt x="114" y="226"/>
                    </a:lnTo>
                    <a:lnTo>
                      <a:pt x="114" y="226"/>
                    </a:lnTo>
                    <a:lnTo>
                      <a:pt x="114" y="224"/>
                    </a:lnTo>
                    <a:lnTo>
                      <a:pt x="118" y="220"/>
                    </a:lnTo>
                    <a:lnTo>
                      <a:pt x="114" y="212"/>
                    </a:lnTo>
                    <a:lnTo>
                      <a:pt x="80" y="210"/>
                    </a:lnTo>
                    <a:lnTo>
                      <a:pt x="80" y="210"/>
                    </a:lnTo>
                    <a:lnTo>
                      <a:pt x="78" y="210"/>
                    </a:lnTo>
                    <a:lnTo>
                      <a:pt x="74" y="202"/>
                    </a:lnTo>
                    <a:lnTo>
                      <a:pt x="64" y="192"/>
                    </a:lnTo>
                    <a:lnTo>
                      <a:pt x="56" y="182"/>
                    </a:lnTo>
                    <a:lnTo>
                      <a:pt x="44" y="178"/>
                    </a:lnTo>
                    <a:lnTo>
                      <a:pt x="34" y="174"/>
                    </a:lnTo>
                    <a:lnTo>
                      <a:pt x="24" y="174"/>
                    </a:lnTo>
                    <a:lnTo>
                      <a:pt x="24" y="174"/>
                    </a:lnTo>
                    <a:lnTo>
                      <a:pt x="22" y="174"/>
                    </a:lnTo>
                    <a:lnTo>
                      <a:pt x="14" y="170"/>
                    </a:lnTo>
                    <a:lnTo>
                      <a:pt x="0" y="160"/>
                    </a:lnTo>
                    <a:lnTo>
                      <a:pt x="0" y="160"/>
                    </a:lnTo>
                    <a:lnTo>
                      <a:pt x="0" y="158"/>
                    </a:lnTo>
                    <a:lnTo>
                      <a:pt x="2" y="152"/>
                    </a:lnTo>
                    <a:lnTo>
                      <a:pt x="2" y="142"/>
                    </a:lnTo>
                    <a:lnTo>
                      <a:pt x="2" y="142"/>
                    </a:lnTo>
                    <a:lnTo>
                      <a:pt x="4" y="140"/>
                    </a:lnTo>
                    <a:lnTo>
                      <a:pt x="10" y="140"/>
                    </a:lnTo>
                    <a:lnTo>
                      <a:pt x="16" y="136"/>
                    </a:lnTo>
                    <a:lnTo>
                      <a:pt x="20" y="124"/>
                    </a:lnTo>
                    <a:lnTo>
                      <a:pt x="20" y="112"/>
                    </a:lnTo>
                    <a:lnTo>
                      <a:pt x="20" y="100"/>
                    </a:lnTo>
                    <a:lnTo>
                      <a:pt x="18" y="88"/>
                    </a:lnTo>
                    <a:lnTo>
                      <a:pt x="16" y="84"/>
                    </a:lnTo>
                    <a:lnTo>
                      <a:pt x="12" y="74"/>
                    </a:lnTo>
                    <a:lnTo>
                      <a:pt x="12" y="74"/>
                    </a:lnTo>
                    <a:lnTo>
                      <a:pt x="12" y="72"/>
                    </a:lnTo>
                    <a:lnTo>
                      <a:pt x="22" y="66"/>
                    </a:lnTo>
                    <a:lnTo>
                      <a:pt x="24" y="60"/>
                    </a:lnTo>
                    <a:lnTo>
                      <a:pt x="24" y="60"/>
                    </a:lnTo>
                    <a:lnTo>
                      <a:pt x="26" y="60"/>
                    </a:lnTo>
                    <a:lnTo>
                      <a:pt x="26" y="60"/>
                    </a:lnTo>
                    <a:lnTo>
                      <a:pt x="26" y="60"/>
                    </a:lnTo>
                    <a:lnTo>
                      <a:pt x="28" y="60"/>
                    </a:lnTo>
                    <a:lnTo>
                      <a:pt x="28" y="62"/>
                    </a:lnTo>
                    <a:lnTo>
                      <a:pt x="28" y="62"/>
                    </a:lnTo>
                    <a:lnTo>
                      <a:pt x="28" y="54"/>
                    </a:lnTo>
                    <a:lnTo>
                      <a:pt x="28" y="54"/>
                    </a:lnTo>
                    <a:lnTo>
                      <a:pt x="30" y="52"/>
                    </a:lnTo>
                    <a:lnTo>
                      <a:pt x="38" y="46"/>
                    </a:lnTo>
                    <a:lnTo>
                      <a:pt x="42" y="38"/>
                    </a:lnTo>
                    <a:lnTo>
                      <a:pt x="44" y="34"/>
                    </a:lnTo>
                    <a:lnTo>
                      <a:pt x="46" y="28"/>
                    </a:lnTo>
                    <a:lnTo>
                      <a:pt x="46" y="28"/>
                    </a:lnTo>
                    <a:lnTo>
                      <a:pt x="46" y="26"/>
                    </a:lnTo>
                    <a:lnTo>
                      <a:pt x="60" y="18"/>
                    </a:lnTo>
                    <a:lnTo>
                      <a:pt x="60" y="18"/>
                    </a:lnTo>
                    <a:lnTo>
                      <a:pt x="60" y="18"/>
                    </a:lnTo>
                    <a:lnTo>
                      <a:pt x="64" y="18"/>
                    </a:lnTo>
                    <a:lnTo>
                      <a:pt x="68" y="16"/>
                    </a:lnTo>
                    <a:lnTo>
                      <a:pt x="68" y="16"/>
                    </a:lnTo>
                    <a:lnTo>
                      <a:pt x="68" y="14"/>
                    </a:lnTo>
                    <a:lnTo>
                      <a:pt x="78" y="14"/>
                    </a:lnTo>
                    <a:lnTo>
                      <a:pt x="84" y="12"/>
                    </a:lnTo>
                    <a:lnTo>
                      <a:pt x="90" y="6"/>
                    </a:lnTo>
                    <a:lnTo>
                      <a:pt x="96" y="2"/>
                    </a:lnTo>
                    <a:lnTo>
                      <a:pt x="96" y="2"/>
                    </a:lnTo>
                    <a:lnTo>
                      <a:pt x="96" y="0"/>
                    </a:lnTo>
                    <a:lnTo>
                      <a:pt x="102" y="0"/>
                    </a:lnTo>
                    <a:lnTo>
                      <a:pt x="102" y="0"/>
                    </a:lnTo>
                    <a:lnTo>
                      <a:pt x="102" y="0"/>
                    </a:lnTo>
                    <a:lnTo>
                      <a:pt x="106" y="2"/>
                    </a:lnTo>
                    <a:lnTo>
                      <a:pt x="106" y="2"/>
                    </a:lnTo>
                    <a:lnTo>
                      <a:pt x="108" y="4"/>
                    </a:lnTo>
                    <a:lnTo>
                      <a:pt x="106" y="12"/>
                    </a:lnTo>
                    <a:lnTo>
                      <a:pt x="106" y="12"/>
                    </a:lnTo>
                    <a:lnTo>
                      <a:pt x="104" y="14"/>
                    </a:lnTo>
                    <a:lnTo>
                      <a:pt x="94" y="20"/>
                    </a:lnTo>
                    <a:lnTo>
                      <a:pt x="86" y="28"/>
                    </a:lnTo>
                    <a:lnTo>
                      <a:pt x="82" y="34"/>
                    </a:lnTo>
                    <a:lnTo>
                      <a:pt x="82" y="46"/>
                    </a:lnTo>
                    <a:lnTo>
                      <a:pt x="84" y="50"/>
                    </a:lnTo>
                    <a:lnTo>
                      <a:pt x="86" y="54"/>
                    </a:lnTo>
                    <a:lnTo>
                      <a:pt x="90" y="58"/>
                    </a:lnTo>
                    <a:lnTo>
                      <a:pt x="92" y="62"/>
                    </a:lnTo>
                    <a:lnTo>
                      <a:pt x="92" y="62"/>
                    </a:lnTo>
                    <a:lnTo>
                      <a:pt x="92" y="62"/>
                    </a:lnTo>
                    <a:lnTo>
                      <a:pt x="92" y="74"/>
                    </a:lnTo>
                    <a:lnTo>
                      <a:pt x="96" y="76"/>
                    </a:lnTo>
                    <a:lnTo>
                      <a:pt x="96" y="76"/>
                    </a:lnTo>
                    <a:lnTo>
                      <a:pt x="120" y="76"/>
                    </a:lnTo>
                    <a:lnTo>
                      <a:pt x="120" y="76"/>
                    </a:lnTo>
                    <a:lnTo>
                      <a:pt x="122" y="76"/>
                    </a:lnTo>
                    <a:lnTo>
                      <a:pt x="130" y="88"/>
                    </a:lnTo>
                    <a:lnTo>
                      <a:pt x="130" y="88"/>
                    </a:lnTo>
                    <a:lnTo>
                      <a:pt x="154" y="86"/>
                    </a:lnTo>
                    <a:lnTo>
                      <a:pt x="154" y="86"/>
                    </a:lnTo>
                    <a:lnTo>
                      <a:pt x="156" y="86"/>
                    </a:lnTo>
                    <a:lnTo>
                      <a:pt x="162" y="92"/>
                    </a:lnTo>
                    <a:lnTo>
                      <a:pt x="162" y="92"/>
                    </a:lnTo>
                    <a:lnTo>
                      <a:pt x="162" y="94"/>
                    </a:lnTo>
                    <a:lnTo>
                      <a:pt x="156" y="100"/>
                    </a:lnTo>
                    <a:lnTo>
                      <a:pt x="156" y="122"/>
                    </a:lnTo>
                    <a:lnTo>
                      <a:pt x="156" y="122"/>
                    </a:lnTo>
                    <a:lnTo>
                      <a:pt x="158" y="122"/>
                    </a:lnTo>
                    <a:lnTo>
                      <a:pt x="160" y="124"/>
                    </a:lnTo>
                    <a:lnTo>
                      <a:pt x="160" y="124"/>
                    </a:lnTo>
                    <a:lnTo>
                      <a:pt x="160" y="124"/>
                    </a:lnTo>
                    <a:lnTo>
                      <a:pt x="160" y="144"/>
                    </a:lnTo>
                    <a:lnTo>
                      <a:pt x="162" y="144"/>
                    </a:lnTo>
                    <a:lnTo>
                      <a:pt x="162" y="144"/>
                    </a:lnTo>
                    <a:lnTo>
                      <a:pt x="164" y="146"/>
                    </a:lnTo>
                    <a:lnTo>
                      <a:pt x="166" y="154"/>
                    </a:lnTo>
                    <a:lnTo>
                      <a:pt x="166" y="154"/>
                    </a:lnTo>
                    <a:lnTo>
                      <a:pt x="164" y="156"/>
                    </a:lnTo>
                    <a:lnTo>
                      <a:pt x="164" y="156"/>
                    </a:lnTo>
                    <a:lnTo>
                      <a:pt x="164" y="158"/>
                    </a:lnTo>
                    <a:lnTo>
                      <a:pt x="164" y="158"/>
                    </a:lnTo>
                    <a:lnTo>
                      <a:pt x="162" y="156"/>
                    </a:lnTo>
                    <a:lnTo>
                      <a:pt x="156" y="154"/>
                    </a:lnTo>
                    <a:lnTo>
                      <a:pt x="152" y="154"/>
                    </a:lnTo>
                    <a:lnTo>
                      <a:pt x="148" y="156"/>
                    </a:lnTo>
                    <a:lnTo>
                      <a:pt x="132" y="156"/>
                    </a:lnTo>
                    <a:lnTo>
                      <a:pt x="124" y="156"/>
                    </a:lnTo>
                    <a:lnTo>
                      <a:pt x="124" y="156"/>
                    </a:lnTo>
                    <a:lnTo>
                      <a:pt x="124" y="156"/>
                    </a:lnTo>
                    <a:lnTo>
                      <a:pt x="124" y="158"/>
                    </a:lnTo>
                    <a:lnTo>
                      <a:pt x="124" y="158"/>
                    </a:lnTo>
                    <a:lnTo>
                      <a:pt x="134" y="162"/>
                    </a:lnTo>
                    <a:lnTo>
                      <a:pt x="134" y="162"/>
                    </a:lnTo>
                    <a:lnTo>
                      <a:pt x="136" y="164"/>
                    </a:lnTo>
                    <a:lnTo>
                      <a:pt x="136" y="170"/>
                    </a:lnTo>
                    <a:lnTo>
                      <a:pt x="136" y="170"/>
                    </a:lnTo>
                    <a:lnTo>
                      <a:pt x="134" y="170"/>
                    </a:lnTo>
                    <a:lnTo>
                      <a:pt x="134" y="170"/>
                    </a:lnTo>
                    <a:lnTo>
                      <a:pt x="134" y="172"/>
                    </a:lnTo>
                    <a:lnTo>
                      <a:pt x="134" y="172"/>
                    </a:lnTo>
                    <a:lnTo>
                      <a:pt x="132" y="172"/>
                    </a:lnTo>
                    <a:lnTo>
                      <a:pt x="128" y="170"/>
                    </a:lnTo>
                    <a:lnTo>
                      <a:pt x="126" y="170"/>
                    </a:lnTo>
                    <a:lnTo>
                      <a:pt x="124" y="170"/>
                    </a:lnTo>
                    <a:lnTo>
                      <a:pt x="124" y="180"/>
                    </a:lnTo>
                    <a:lnTo>
                      <a:pt x="130" y="186"/>
                    </a:lnTo>
                    <a:lnTo>
                      <a:pt x="130" y="186"/>
                    </a:lnTo>
                    <a:lnTo>
                      <a:pt x="130" y="186"/>
                    </a:lnTo>
                    <a:lnTo>
                      <a:pt x="132" y="198"/>
                    </a:lnTo>
                    <a:lnTo>
                      <a:pt x="130" y="210"/>
                    </a:lnTo>
                    <a:lnTo>
                      <a:pt x="128" y="226"/>
                    </a:lnTo>
                    <a:lnTo>
                      <a:pt x="124" y="240"/>
                    </a:lnTo>
                    <a:lnTo>
                      <a:pt x="124" y="240"/>
                    </a:lnTo>
                    <a:lnTo>
                      <a:pt x="122" y="240"/>
                    </a:lnTo>
                    <a:lnTo>
                      <a:pt x="122" y="240"/>
                    </a:lnTo>
                    <a:lnTo>
                      <a:pt x="122" y="240"/>
                    </a:lnTo>
                    <a:lnTo>
                      <a:pt x="122" y="24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6" name="Freeform 259">
                <a:extLst>
                  <a:ext uri="{FF2B5EF4-FFF2-40B4-BE49-F238E27FC236}">
                    <a16:creationId xmlns:a16="http://schemas.microsoft.com/office/drawing/2014/main" id="{634D4DFA-E518-1357-914A-171FF4776CA4}"/>
                  </a:ext>
                </a:extLst>
              </p:cNvPr>
              <p:cNvSpPr>
                <a:spLocks noEditPoints="1"/>
              </p:cNvSpPr>
              <p:nvPr/>
            </p:nvSpPr>
            <p:spPr bwMode="auto">
              <a:xfrm>
                <a:off x="3404130" y="4277400"/>
                <a:ext cx="359258" cy="515643"/>
              </a:xfrm>
              <a:custGeom>
                <a:avLst/>
                <a:gdLst>
                  <a:gd name="T0" fmla="*/ 96 w 170"/>
                  <a:gd name="T1" fmla="*/ 20 h 244"/>
                  <a:gd name="T2" fmla="*/ 86 w 170"/>
                  <a:gd name="T3" fmla="*/ 58 h 244"/>
                  <a:gd name="T4" fmla="*/ 122 w 170"/>
                  <a:gd name="T5" fmla="*/ 80 h 244"/>
                  <a:gd name="T6" fmla="*/ 156 w 170"/>
                  <a:gd name="T7" fmla="*/ 112 h 244"/>
                  <a:gd name="T8" fmla="*/ 160 w 170"/>
                  <a:gd name="T9" fmla="*/ 138 h 244"/>
                  <a:gd name="T10" fmla="*/ 154 w 170"/>
                  <a:gd name="T11" fmla="*/ 154 h 244"/>
                  <a:gd name="T12" fmla="*/ 124 w 170"/>
                  <a:gd name="T13" fmla="*/ 160 h 244"/>
                  <a:gd name="T14" fmla="*/ 130 w 170"/>
                  <a:gd name="T15" fmla="*/ 170 h 244"/>
                  <a:gd name="T16" fmla="*/ 132 w 170"/>
                  <a:gd name="T17" fmla="*/ 200 h 244"/>
                  <a:gd name="T18" fmla="*/ 118 w 170"/>
                  <a:gd name="T19" fmla="*/ 228 h 244"/>
                  <a:gd name="T20" fmla="*/ 78 w 170"/>
                  <a:gd name="T21" fmla="*/ 204 h 244"/>
                  <a:gd name="T22" fmla="*/ 26 w 170"/>
                  <a:gd name="T23" fmla="*/ 174 h 244"/>
                  <a:gd name="T24" fmla="*/ 14 w 170"/>
                  <a:gd name="T25" fmla="*/ 144 h 244"/>
                  <a:gd name="T26" fmla="*/ 22 w 170"/>
                  <a:gd name="T27" fmla="*/ 90 h 244"/>
                  <a:gd name="T28" fmla="*/ 30 w 170"/>
                  <a:gd name="T29" fmla="*/ 68 h 244"/>
                  <a:gd name="T30" fmla="*/ 48 w 170"/>
                  <a:gd name="T31" fmla="*/ 36 h 244"/>
                  <a:gd name="T32" fmla="*/ 80 w 170"/>
                  <a:gd name="T33" fmla="*/ 18 h 244"/>
                  <a:gd name="T34" fmla="*/ 104 w 170"/>
                  <a:gd name="T35" fmla="*/ 0 h 244"/>
                  <a:gd name="T36" fmla="*/ 84 w 170"/>
                  <a:gd name="T37" fmla="*/ 12 h 244"/>
                  <a:gd name="T38" fmla="*/ 66 w 170"/>
                  <a:gd name="T39" fmla="*/ 18 h 244"/>
                  <a:gd name="T40" fmla="*/ 48 w 170"/>
                  <a:gd name="T41" fmla="*/ 26 h 244"/>
                  <a:gd name="T42" fmla="*/ 30 w 170"/>
                  <a:gd name="T43" fmla="*/ 54 h 244"/>
                  <a:gd name="T44" fmla="*/ 28 w 170"/>
                  <a:gd name="T45" fmla="*/ 60 h 244"/>
                  <a:gd name="T46" fmla="*/ 24 w 170"/>
                  <a:gd name="T47" fmla="*/ 62 h 244"/>
                  <a:gd name="T48" fmla="*/ 12 w 170"/>
                  <a:gd name="T49" fmla="*/ 78 h 244"/>
                  <a:gd name="T50" fmla="*/ 20 w 170"/>
                  <a:gd name="T51" fmla="*/ 126 h 244"/>
                  <a:gd name="T52" fmla="*/ 4 w 170"/>
                  <a:gd name="T53" fmla="*/ 142 h 244"/>
                  <a:gd name="T54" fmla="*/ 0 w 170"/>
                  <a:gd name="T55" fmla="*/ 162 h 244"/>
                  <a:gd name="T56" fmla="*/ 26 w 170"/>
                  <a:gd name="T57" fmla="*/ 178 h 244"/>
                  <a:gd name="T58" fmla="*/ 74 w 170"/>
                  <a:gd name="T59" fmla="*/ 206 h 244"/>
                  <a:gd name="T60" fmla="*/ 116 w 170"/>
                  <a:gd name="T61" fmla="*/ 218 h 244"/>
                  <a:gd name="T62" fmla="*/ 114 w 170"/>
                  <a:gd name="T63" fmla="*/ 236 h 244"/>
                  <a:gd name="T64" fmla="*/ 124 w 170"/>
                  <a:gd name="T65" fmla="*/ 244 h 244"/>
                  <a:gd name="T66" fmla="*/ 132 w 170"/>
                  <a:gd name="T67" fmla="*/ 230 h 244"/>
                  <a:gd name="T68" fmla="*/ 136 w 170"/>
                  <a:gd name="T69" fmla="*/ 200 h 244"/>
                  <a:gd name="T70" fmla="*/ 128 w 170"/>
                  <a:gd name="T71" fmla="*/ 180 h 244"/>
                  <a:gd name="T72" fmla="*/ 136 w 170"/>
                  <a:gd name="T73" fmla="*/ 176 h 244"/>
                  <a:gd name="T74" fmla="*/ 140 w 170"/>
                  <a:gd name="T75" fmla="*/ 166 h 244"/>
                  <a:gd name="T76" fmla="*/ 130 w 170"/>
                  <a:gd name="T77" fmla="*/ 160 h 244"/>
                  <a:gd name="T78" fmla="*/ 156 w 170"/>
                  <a:gd name="T79" fmla="*/ 158 h 244"/>
                  <a:gd name="T80" fmla="*/ 166 w 170"/>
                  <a:gd name="T81" fmla="*/ 162 h 244"/>
                  <a:gd name="T82" fmla="*/ 168 w 170"/>
                  <a:gd name="T83" fmla="*/ 148 h 244"/>
                  <a:gd name="T84" fmla="*/ 164 w 170"/>
                  <a:gd name="T85" fmla="*/ 126 h 244"/>
                  <a:gd name="T86" fmla="*/ 160 w 170"/>
                  <a:gd name="T87" fmla="*/ 122 h 244"/>
                  <a:gd name="T88" fmla="*/ 164 w 170"/>
                  <a:gd name="T89" fmla="*/ 98 h 244"/>
                  <a:gd name="T90" fmla="*/ 156 w 170"/>
                  <a:gd name="T91" fmla="*/ 86 h 244"/>
                  <a:gd name="T92" fmla="*/ 124 w 170"/>
                  <a:gd name="T93" fmla="*/ 76 h 244"/>
                  <a:gd name="T94" fmla="*/ 96 w 170"/>
                  <a:gd name="T95" fmla="*/ 76 h 244"/>
                  <a:gd name="T96" fmla="*/ 94 w 170"/>
                  <a:gd name="T97" fmla="*/ 60 h 244"/>
                  <a:gd name="T98" fmla="*/ 86 w 170"/>
                  <a:gd name="T99" fmla="*/ 36 h 244"/>
                  <a:gd name="T100" fmla="*/ 108 w 170"/>
                  <a:gd name="T101" fmla="*/ 16 h 244"/>
                  <a:gd name="T102" fmla="*/ 110 w 170"/>
                  <a:gd name="T103" fmla="*/ 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0" h="244">
                    <a:moveTo>
                      <a:pt x="104" y="4"/>
                    </a:moveTo>
                    <a:lnTo>
                      <a:pt x="108" y="6"/>
                    </a:lnTo>
                    <a:lnTo>
                      <a:pt x="106" y="14"/>
                    </a:lnTo>
                    <a:lnTo>
                      <a:pt x="100" y="18"/>
                    </a:lnTo>
                    <a:lnTo>
                      <a:pt x="96" y="20"/>
                    </a:lnTo>
                    <a:lnTo>
                      <a:pt x="86" y="28"/>
                    </a:lnTo>
                    <a:lnTo>
                      <a:pt x="84" y="34"/>
                    </a:lnTo>
                    <a:lnTo>
                      <a:pt x="82" y="48"/>
                    </a:lnTo>
                    <a:lnTo>
                      <a:pt x="84" y="52"/>
                    </a:lnTo>
                    <a:lnTo>
                      <a:pt x="86" y="58"/>
                    </a:lnTo>
                    <a:lnTo>
                      <a:pt x="90" y="62"/>
                    </a:lnTo>
                    <a:lnTo>
                      <a:pt x="92" y="64"/>
                    </a:lnTo>
                    <a:lnTo>
                      <a:pt x="92" y="78"/>
                    </a:lnTo>
                    <a:lnTo>
                      <a:pt x="98" y="80"/>
                    </a:lnTo>
                    <a:lnTo>
                      <a:pt x="122" y="80"/>
                    </a:lnTo>
                    <a:lnTo>
                      <a:pt x="132" y="92"/>
                    </a:lnTo>
                    <a:lnTo>
                      <a:pt x="156" y="90"/>
                    </a:lnTo>
                    <a:lnTo>
                      <a:pt x="162" y="96"/>
                    </a:lnTo>
                    <a:lnTo>
                      <a:pt x="156" y="102"/>
                    </a:lnTo>
                    <a:lnTo>
                      <a:pt x="156" y="112"/>
                    </a:lnTo>
                    <a:lnTo>
                      <a:pt x="156" y="118"/>
                    </a:lnTo>
                    <a:lnTo>
                      <a:pt x="156" y="126"/>
                    </a:lnTo>
                    <a:lnTo>
                      <a:pt x="158" y="126"/>
                    </a:lnTo>
                    <a:lnTo>
                      <a:pt x="160" y="126"/>
                    </a:lnTo>
                    <a:lnTo>
                      <a:pt x="160" y="138"/>
                    </a:lnTo>
                    <a:lnTo>
                      <a:pt x="160" y="146"/>
                    </a:lnTo>
                    <a:lnTo>
                      <a:pt x="164" y="148"/>
                    </a:lnTo>
                    <a:lnTo>
                      <a:pt x="166" y="158"/>
                    </a:lnTo>
                    <a:lnTo>
                      <a:pt x="158" y="154"/>
                    </a:lnTo>
                    <a:lnTo>
                      <a:pt x="154" y="154"/>
                    </a:lnTo>
                    <a:lnTo>
                      <a:pt x="150" y="156"/>
                    </a:lnTo>
                    <a:lnTo>
                      <a:pt x="134" y="156"/>
                    </a:lnTo>
                    <a:lnTo>
                      <a:pt x="124" y="158"/>
                    </a:lnTo>
                    <a:lnTo>
                      <a:pt x="124" y="158"/>
                    </a:lnTo>
                    <a:lnTo>
                      <a:pt x="124" y="160"/>
                    </a:lnTo>
                    <a:lnTo>
                      <a:pt x="124" y="162"/>
                    </a:lnTo>
                    <a:lnTo>
                      <a:pt x="130" y="164"/>
                    </a:lnTo>
                    <a:lnTo>
                      <a:pt x="136" y="166"/>
                    </a:lnTo>
                    <a:lnTo>
                      <a:pt x="136" y="172"/>
                    </a:lnTo>
                    <a:lnTo>
                      <a:pt x="130" y="170"/>
                    </a:lnTo>
                    <a:lnTo>
                      <a:pt x="126" y="170"/>
                    </a:lnTo>
                    <a:lnTo>
                      <a:pt x="124" y="172"/>
                    </a:lnTo>
                    <a:lnTo>
                      <a:pt x="124" y="182"/>
                    </a:lnTo>
                    <a:lnTo>
                      <a:pt x="130" y="188"/>
                    </a:lnTo>
                    <a:lnTo>
                      <a:pt x="132" y="200"/>
                    </a:lnTo>
                    <a:lnTo>
                      <a:pt x="130" y="212"/>
                    </a:lnTo>
                    <a:lnTo>
                      <a:pt x="128" y="228"/>
                    </a:lnTo>
                    <a:lnTo>
                      <a:pt x="124" y="240"/>
                    </a:lnTo>
                    <a:lnTo>
                      <a:pt x="118" y="236"/>
                    </a:lnTo>
                    <a:lnTo>
                      <a:pt x="118" y="228"/>
                    </a:lnTo>
                    <a:lnTo>
                      <a:pt x="122" y="222"/>
                    </a:lnTo>
                    <a:lnTo>
                      <a:pt x="120" y="218"/>
                    </a:lnTo>
                    <a:lnTo>
                      <a:pt x="118" y="212"/>
                    </a:lnTo>
                    <a:lnTo>
                      <a:pt x="82" y="210"/>
                    </a:lnTo>
                    <a:lnTo>
                      <a:pt x="78" y="204"/>
                    </a:lnTo>
                    <a:lnTo>
                      <a:pt x="68" y="192"/>
                    </a:lnTo>
                    <a:lnTo>
                      <a:pt x="58" y="182"/>
                    </a:lnTo>
                    <a:lnTo>
                      <a:pt x="46" y="178"/>
                    </a:lnTo>
                    <a:lnTo>
                      <a:pt x="36" y="174"/>
                    </a:lnTo>
                    <a:lnTo>
                      <a:pt x="26" y="174"/>
                    </a:lnTo>
                    <a:lnTo>
                      <a:pt x="16" y="170"/>
                    </a:lnTo>
                    <a:lnTo>
                      <a:pt x="2" y="160"/>
                    </a:lnTo>
                    <a:lnTo>
                      <a:pt x="6" y="154"/>
                    </a:lnTo>
                    <a:lnTo>
                      <a:pt x="6" y="144"/>
                    </a:lnTo>
                    <a:lnTo>
                      <a:pt x="14" y="144"/>
                    </a:lnTo>
                    <a:lnTo>
                      <a:pt x="20" y="140"/>
                    </a:lnTo>
                    <a:lnTo>
                      <a:pt x="24" y="126"/>
                    </a:lnTo>
                    <a:lnTo>
                      <a:pt x="24" y="114"/>
                    </a:lnTo>
                    <a:lnTo>
                      <a:pt x="24" y="102"/>
                    </a:lnTo>
                    <a:lnTo>
                      <a:pt x="22" y="90"/>
                    </a:lnTo>
                    <a:lnTo>
                      <a:pt x="20" y="84"/>
                    </a:lnTo>
                    <a:lnTo>
                      <a:pt x="16" y="76"/>
                    </a:lnTo>
                    <a:lnTo>
                      <a:pt x="26" y="68"/>
                    </a:lnTo>
                    <a:lnTo>
                      <a:pt x="28" y="64"/>
                    </a:lnTo>
                    <a:lnTo>
                      <a:pt x="30" y="68"/>
                    </a:lnTo>
                    <a:lnTo>
                      <a:pt x="32" y="64"/>
                    </a:lnTo>
                    <a:lnTo>
                      <a:pt x="32" y="56"/>
                    </a:lnTo>
                    <a:lnTo>
                      <a:pt x="42" y="50"/>
                    </a:lnTo>
                    <a:lnTo>
                      <a:pt x="46" y="42"/>
                    </a:lnTo>
                    <a:lnTo>
                      <a:pt x="48" y="36"/>
                    </a:lnTo>
                    <a:lnTo>
                      <a:pt x="50" y="30"/>
                    </a:lnTo>
                    <a:lnTo>
                      <a:pt x="62" y="22"/>
                    </a:lnTo>
                    <a:lnTo>
                      <a:pt x="68" y="22"/>
                    </a:lnTo>
                    <a:lnTo>
                      <a:pt x="70" y="18"/>
                    </a:lnTo>
                    <a:lnTo>
                      <a:pt x="80" y="18"/>
                    </a:lnTo>
                    <a:lnTo>
                      <a:pt x="86" y="16"/>
                    </a:lnTo>
                    <a:lnTo>
                      <a:pt x="94" y="10"/>
                    </a:lnTo>
                    <a:lnTo>
                      <a:pt x="98" y="4"/>
                    </a:lnTo>
                    <a:lnTo>
                      <a:pt x="104" y="4"/>
                    </a:lnTo>
                    <a:close/>
                    <a:moveTo>
                      <a:pt x="104" y="0"/>
                    </a:moveTo>
                    <a:lnTo>
                      <a:pt x="98" y="0"/>
                    </a:lnTo>
                    <a:lnTo>
                      <a:pt x="98" y="0"/>
                    </a:lnTo>
                    <a:lnTo>
                      <a:pt x="96" y="2"/>
                    </a:lnTo>
                    <a:lnTo>
                      <a:pt x="90" y="8"/>
                    </a:lnTo>
                    <a:lnTo>
                      <a:pt x="84" y="12"/>
                    </a:lnTo>
                    <a:lnTo>
                      <a:pt x="78" y="14"/>
                    </a:lnTo>
                    <a:lnTo>
                      <a:pt x="70" y="14"/>
                    </a:lnTo>
                    <a:lnTo>
                      <a:pt x="70" y="14"/>
                    </a:lnTo>
                    <a:lnTo>
                      <a:pt x="68" y="16"/>
                    </a:lnTo>
                    <a:lnTo>
                      <a:pt x="66" y="18"/>
                    </a:lnTo>
                    <a:lnTo>
                      <a:pt x="62" y="18"/>
                    </a:lnTo>
                    <a:lnTo>
                      <a:pt x="62" y="18"/>
                    </a:lnTo>
                    <a:lnTo>
                      <a:pt x="60" y="18"/>
                    </a:lnTo>
                    <a:lnTo>
                      <a:pt x="48" y="26"/>
                    </a:lnTo>
                    <a:lnTo>
                      <a:pt x="48" y="26"/>
                    </a:lnTo>
                    <a:lnTo>
                      <a:pt x="46" y="28"/>
                    </a:lnTo>
                    <a:lnTo>
                      <a:pt x="44" y="36"/>
                    </a:lnTo>
                    <a:lnTo>
                      <a:pt x="42" y="40"/>
                    </a:lnTo>
                    <a:lnTo>
                      <a:pt x="38" y="46"/>
                    </a:lnTo>
                    <a:lnTo>
                      <a:pt x="30" y="54"/>
                    </a:lnTo>
                    <a:lnTo>
                      <a:pt x="30" y="54"/>
                    </a:lnTo>
                    <a:lnTo>
                      <a:pt x="28" y="56"/>
                    </a:lnTo>
                    <a:lnTo>
                      <a:pt x="28" y="60"/>
                    </a:lnTo>
                    <a:lnTo>
                      <a:pt x="28" y="60"/>
                    </a:lnTo>
                    <a:lnTo>
                      <a:pt x="28" y="60"/>
                    </a:lnTo>
                    <a:lnTo>
                      <a:pt x="28" y="60"/>
                    </a:lnTo>
                    <a:lnTo>
                      <a:pt x="28" y="60"/>
                    </a:lnTo>
                    <a:lnTo>
                      <a:pt x="28" y="60"/>
                    </a:lnTo>
                    <a:lnTo>
                      <a:pt x="24" y="60"/>
                    </a:lnTo>
                    <a:lnTo>
                      <a:pt x="24" y="62"/>
                    </a:lnTo>
                    <a:lnTo>
                      <a:pt x="22" y="66"/>
                    </a:lnTo>
                    <a:lnTo>
                      <a:pt x="12" y="72"/>
                    </a:lnTo>
                    <a:lnTo>
                      <a:pt x="12" y="72"/>
                    </a:lnTo>
                    <a:lnTo>
                      <a:pt x="12" y="74"/>
                    </a:lnTo>
                    <a:lnTo>
                      <a:pt x="12" y="78"/>
                    </a:lnTo>
                    <a:lnTo>
                      <a:pt x="16" y="86"/>
                    </a:lnTo>
                    <a:lnTo>
                      <a:pt x="18" y="90"/>
                    </a:lnTo>
                    <a:lnTo>
                      <a:pt x="20" y="102"/>
                    </a:lnTo>
                    <a:lnTo>
                      <a:pt x="20" y="114"/>
                    </a:lnTo>
                    <a:lnTo>
                      <a:pt x="20" y="126"/>
                    </a:lnTo>
                    <a:lnTo>
                      <a:pt x="16" y="138"/>
                    </a:lnTo>
                    <a:lnTo>
                      <a:pt x="12" y="140"/>
                    </a:lnTo>
                    <a:lnTo>
                      <a:pt x="6" y="140"/>
                    </a:lnTo>
                    <a:lnTo>
                      <a:pt x="6" y="140"/>
                    </a:lnTo>
                    <a:lnTo>
                      <a:pt x="4" y="142"/>
                    </a:lnTo>
                    <a:lnTo>
                      <a:pt x="2" y="144"/>
                    </a:lnTo>
                    <a:lnTo>
                      <a:pt x="2" y="152"/>
                    </a:lnTo>
                    <a:lnTo>
                      <a:pt x="0" y="158"/>
                    </a:lnTo>
                    <a:lnTo>
                      <a:pt x="0" y="158"/>
                    </a:lnTo>
                    <a:lnTo>
                      <a:pt x="0" y="162"/>
                    </a:lnTo>
                    <a:lnTo>
                      <a:pt x="0" y="164"/>
                    </a:lnTo>
                    <a:lnTo>
                      <a:pt x="14" y="172"/>
                    </a:lnTo>
                    <a:lnTo>
                      <a:pt x="24" y="178"/>
                    </a:lnTo>
                    <a:lnTo>
                      <a:pt x="24" y="178"/>
                    </a:lnTo>
                    <a:lnTo>
                      <a:pt x="26" y="178"/>
                    </a:lnTo>
                    <a:lnTo>
                      <a:pt x="36" y="178"/>
                    </a:lnTo>
                    <a:lnTo>
                      <a:pt x="46" y="182"/>
                    </a:lnTo>
                    <a:lnTo>
                      <a:pt x="56" y="186"/>
                    </a:lnTo>
                    <a:lnTo>
                      <a:pt x="64" y="196"/>
                    </a:lnTo>
                    <a:lnTo>
                      <a:pt x="74" y="206"/>
                    </a:lnTo>
                    <a:lnTo>
                      <a:pt x="78" y="212"/>
                    </a:lnTo>
                    <a:lnTo>
                      <a:pt x="78" y="212"/>
                    </a:lnTo>
                    <a:lnTo>
                      <a:pt x="82" y="214"/>
                    </a:lnTo>
                    <a:lnTo>
                      <a:pt x="116" y="216"/>
                    </a:lnTo>
                    <a:lnTo>
                      <a:pt x="116" y="218"/>
                    </a:lnTo>
                    <a:lnTo>
                      <a:pt x="118" y="222"/>
                    </a:lnTo>
                    <a:lnTo>
                      <a:pt x="114" y="226"/>
                    </a:lnTo>
                    <a:lnTo>
                      <a:pt x="114" y="226"/>
                    </a:lnTo>
                    <a:lnTo>
                      <a:pt x="114" y="228"/>
                    </a:lnTo>
                    <a:lnTo>
                      <a:pt x="114" y="236"/>
                    </a:lnTo>
                    <a:lnTo>
                      <a:pt x="114" y="236"/>
                    </a:lnTo>
                    <a:lnTo>
                      <a:pt x="116" y="240"/>
                    </a:lnTo>
                    <a:lnTo>
                      <a:pt x="120" y="244"/>
                    </a:lnTo>
                    <a:lnTo>
                      <a:pt x="120" y="244"/>
                    </a:lnTo>
                    <a:lnTo>
                      <a:pt x="124" y="244"/>
                    </a:lnTo>
                    <a:lnTo>
                      <a:pt x="124" y="244"/>
                    </a:lnTo>
                    <a:lnTo>
                      <a:pt x="124" y="244"/>
                    </a:lnTo>
                    <a:lnTo>
                      <a:pt x="124" y="244"/>
                    </a:lnTo>
                    <a:lnTo>
                      <a:pt x="126" y="242"/>
                    </a:lnTo>
                    <a:lnTo>
                      <a:pt x="132" y="230"/>
                    </a:lnTo>
                    <a:lnTo>
                      <a:pt x="132" y="230"/>
                    </a:lnTo>
                    <a:lnTo>
                      <a:pt x="132" y="228"/>
                    </a:lnTo>
                    <a:lnTo>
                      <a:pt x="134" y="212"/>
                    </a:lnTo>
                    <a:lnTo>
                      <a:pt x="136" y="200"/>
                    </a:lnTo>
                    <a:lnTo>
                      <a:pt x="136" y="200"/>
                    </a:lnTo>
                    <a:lnTo>
                      <a:pt x="136" y="198"/>
                    </a:lnTo>
                    <a:lnTo>
                      <a:pt x="134" y="188"/>
                    </a:lnTo>
                    <a:lnTo>
                      <a:pt x="134" y="188"/>
                    </a:lnTo>
                    <a:lnTo>
                      <a:pt x="134" y="186"/>
                    </a:lnTo>
                    <a:lnTo>
                      <a:pt x="128" y="180"/>
                    </a:lnTo>
                    <a:lnTo>
                      <a:pt x="128" y="174"/>
                    </a:lnTo>
                    <a:lnTo>
                      <a:pt x="130" y="174"/>
                    </a:lnTo>
                    <a:lnTo>
                      <a:pt x="134" y="176"/>
                    </a:lnTo>
                    <a:lnTo>
                      <a:pt x="134" y="176"/>
                    </a:lnTo>
                    <a:lnTo>
                      <a:pt x="136" y="176"/>
                    </a:lnTo>
                    <a:lnTo>
                      <a:pt x="136" y="176"/>
                    </a:lnTo>
                    <a:lnTo>
                      <a:pt x="138" y="174"/>
                    </a:lnTo>
                    <a:lnTo>
                      <a:pt x="138" y="174"/>
                    </a:lnTo>
                    <a:lnTo>
                      <a:pt x="140" y="172"/>
                    </a:lnTo>
                    <a:lnTo>
                      <a:pt x="140" y="166"/>
                    </a:lnTo>
                    <a:lnTo>
                      <a:pt x="140" y="166"/>
                    </a:lnTo>
                    <a:lnTo>
                      <a:pt x="138" y="164"/>
                    </a:lnTo>
                    <a:lnTo>
                      <a:pt x="136" y="162"/>
                    </a:lnTo>
                    <a:lnTo>
                      <a:pt x="132" y="160"/>
                    </a:lnTo>
                    <a:lnTo>
                      <a:pt x="130" y="160"/>
                    </a:lnTo>
                    <a:lnTo>
                      <a:pt x="134" y="160"/>
                    </a:lnTo>
                    <a:lnTo>
                      <a:pt x="150" y="160"/>
                    </a:lnTo>
                    <a:lnTo>
                      <a:pt x="150" y="160"/>
                    </a:lnTo>
                    <a:lnTo>
                      <a:pt x="150" y="160"/>
                    </a:lnTo>
                    <a:lnTo>
                      <a:pt x="156" y="158"/>
                    </a:lnTo>
                    <a:lnTo>
                      <a:pt x="158" y="158"/>
                    </a:lnTo>
                    <a:lnTo>
                      <a:pt x="164" y="160"/>
                    </a:lnTo>
                    <a:lnTo>
                      <a:pt x="164" y="160"/>
                    </a:lnTo>
                    <a:lnTo>
                      <a:pt x="166" y="162"/>
                    </a:lnTo>
                    <a:lnTo>
                      <a:pt x="166" y="162"/>
                    </a:lnTo>
                    <a:lnTo>
                      <a:pt x="168" y="160"/>
                    </a:lnTo>
                    <a:lnTo>
                      <a:pt x="168" y="160"/>
                    </a:lnTo>
                    <a:lnTo>
                      <a:pt x="168" y="158"/>
                    </a:lnTo>
                    <a:lnTo>
                      <a:pt x="170" y="156"/>
                    </a:lnTo>
                    <a:lnTo>
                      <a:pt x="168" y="148"/>
                    </a:lnTo>
                    <a:lnTo>
                      <a:pt x="168" y="148"/>
                    </a:lnTo>
                    <a:lnTo>
                      <a:pt x="166" y="144"/>
                    </a:lnTo>
                    <a:lnTo>
                      <a:pt x="164" y="144"/>
                    </a:lnTo>
                    <a:lnTo>
                      <a:pt x="164" y="138"/>
                    </a:lnTo>
                    <a:lnTo>
                      <a:pt x="164" y="126"/>
                    </a:lnTo>
                    <a:lnTo>
                      <a:pt x="164" y="126"/>
                    </a:lnTo>
                    <a:lnTo>
                      <a:pt x="162" y="124"/>
                    </a:lnTo>
                    <a:lnTo>
                      <a:pt x="160" y="122"/>
                    </a:lnTo>
                    <a:lnTo>
                      <a:pt x="160" y="122"/>
                    </a:lnTo>
                    <a:lnTo>
                      <a:pt x="160" y="122"/>
                    </a:lnTo>
                    <a:lnTo>
                      <a:pt x="160" y="118"/>
                    </a:lnTo>
                    <a:lnTo>
                      <a:pt x="160" y="112"/>
                    </a:lnTo>
                    <a:lnTo>
                      <a:pt x="160" y="104"/>
                    </a:lnTo>
                    <a:lnTo>
                      <a:pt x="164" y="98"/>
                    </a:lnTo>
                    <a:lnTo>
                      <a:pt x="164" y="98"/>
                    </a:lnTo>
                    <a:lnTo>
                      <a:pt x="166" y="94"/>
                    </a:lnTo>
                    <a:lnTo>
                      <a:pt x="164" y="92"/>
                    </a:lnTo>
                    <a:lnTo>
                      <a:pt x="160" y="86"/>
                    </a:lnTo>
                    <a:lnTo>
                      <a:pt x="160" y="86"/>
                    </a:lnTo>
                    <a:lnTo>
                      <a:pt x="156" y="86"/>
                    </a:lnTo>
                    <a:lnTo>
                      <a:pt x="156" y="86"/>
                    </a:lnTo>
                    <a:lnTo>
                      <a:pt x="156" y="86"/>
                    </a:lnTo>
                    <a:lnTo>
                      <a:pt x="134" y="88"/>
                    </a:lnTo>
                    <a:lnTo>
                      <a:pt x="124" y="76"/>
                    </a:lnTo>
                    <a:lnTo>
                      <a:pt x="124" y="76"/>
                    </a:lnTo>
                    <a:lnTo>
                      <a:pt x="122" y="76"/>
                    </a:lnTo>
                    <a:lnTo>
                      <a:pt x="122" y="76"/>
                    </a:lnTo>
                    <a:lnTo>
                      <a:pt x="122" y="76"/>
                    </a:lnTo>
                    <a:lnTo>
                      <a:pt x="98" y="76"/>
                    </a:lnTo>
                    <a:lnTo>
                      <a:pt x="96" y="76"/>
                    </a:lnTo>
                    <a:lnTo>
                      <a:pt x="96" y="64"/>
                    </a:lnTo>
                    <a:lnTo>
                      <a:pt x="96" y="64"/>
                    </a:lnTo>
                    <a:lnTo>
                      <a:pt x="96" y="64"/>
                    </a:lnTo>
                    <a:lnTo>
                      <a:pt x="94" y="60"/>
                    </a:lnTo>
                    <a:lnTo>
                      <a:pt x="94" y="60"/>
                    </a:lnTo>
                    <a:lnTo>
                      <a:pt x="92" y="58"/>
                    </a:lnTo>
                    <a:lnTo>
                      <a:pt x="90" y="56"/>
                    </a:lnTo>
                    <a:lnTo>
                      <a:pt x="86" y="50"/>
                    </a:lnTo>
                    <a:lnTo>
                      <a:pt x="86" y="46"/>
                    </a:lnTo>
                    <a:lnTo>
                      <a:pt x="86" y="36"/>
                    </a:lnTo>
                    <a:lnTo>
                      <a:pt x="90" y="30"/>
                    </a:lnTo>
                    <a:lnTo>
                      <a:pt x="98" y="24"/>
                    </a:lnTo>
                    <a:lnTo>
                      <a:pt x="102" y="20"/>
                    </a:lnTo>
                    <a:lnTo>
                      <a:pt x="108" y="16"/>
                    </a:lnTo>
                    <a:lnTo>
                      <a:pt x="108" y="16"/>
                    </a:lnTo>
                    <a:lnTo>
                      <a:pt x="110" y="14"/>
                    </a:lnTo>
                    <a:lnTo>
                      <a:pt x="112" y="8"/>
                    </a:lnTo>
                    <a:lnTo>
                      <a:pt x="112" y="8"/>
                    </a:lnTo>
                    <a:lnTo>
                      <a:pt x="112" y="4"/>
                    </a:lnTo>
                    <a:lnTo>
                      <a:pt x="110" y="2"/>
                    </a:lnTo>
                    <a:lnTo>
                      <a:pt x="106" y="2"/>
                    </a:lnTo>
                    <a:lnTo>
                      <a:pt x="106" y="2"/>
                    </a:lnTo>
                    <a:lnTo>
                      <a:pt x="104" y="0"/>
                    </a:lnTo>
                    <a:lnTo>
                      <a:pt x="10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7" name="Freeform 260">
                <a:extLst>
                  <a:ext uri="{FF2B5EF4-FFF2-40B4-BE49-F238E27FC236}">
                    <a16:creationId xmlns:a16="http://schemas.microsoft.com/office/drawing/2014/main" id="{3198343E-6EB6-1F5C-3259-FC30A4C7C0C7}"/>
                  </a:ext>
                </a:extLst>
              </p:cNvPr>
              <p:cNvSpPr>
                <a:spLocks/>
              </p:cNvSpPr>
              <p:nvPr/>
            </p:nvSpPr>
            <p:spPr bwMode="auto">
              <a:xfrm>
                <a:off x="3408357" y="4285854"/>
                <a:ext cx="346579" cy="498737"/>
              </a:xfrm>
              <a:custGeom>
                <a:avLst/>
                <a:gdLst>
                  <a:gd name="T0" fmla="*/ 106 w 164"/>
                  <a:gd name="T1" fmla="*/ 2 h 236"/>
                  <a:gd name="T2" fmla="*/ 98 w 164"/>
                  <a:gd name="T3" fmla="*/ 14 h 236"/>
                  <a:gd name="T4" fmla="*/ 84 w 164"/>
                  <a:gd name="T5" fmla="*/ 24 h 236"/>
                  <a:gd name="T6" fmla="*/ 80 w 164"/>
                  <a:gd name="T7" fmla="*/ 44 h 236"/>
                  <a:gd name="T8" fmla="*/ 84 w 164"/>
                  <a:gd name="T9" fmla="*/ 54 h 236"/>
                  <a:gd name="T10" fmla="*/ 90 w 164"/>
                  <a:gd name="T11" fmla="*/ 60 h 236"/>
                  <a:gd name="T12" fmla="*/ 96 w 164"/>
                  <a:gd name="T13" fmla="*/ 76 h 236"/>
                  <a:gd name="T14" fmla="*/ 130 w 164"/>
                  <a:gd name="T15" fmla="*/ 88 h 236"/>
                  <a:gd name="T16" fmla="*/ 160 w 164"/>
                  <a:gd name="T17" fmla="*/ 92 h 236"/>
                  <a:gd name="T18" fmla="*/ 154 w 164"/>
                  <a:gd name="T19" fmla="*/ 108 h 236"/>
                  <a:gd name="T20" fmla="*/ 154 w 164"/>
                  <a:gd name="T21" fmla="*/ 122 h 236"/>
                  <a:gd name="T22" fmla="*/ 158 w 164"/>
                  <a:gd name="T23" fmla="*/ 122 h 236"/>
                  <a:gd name="T24" fmla="*/ 158 w 164"/>
                  <a:gd name="T25" fmla="*/ 142 h 236"/>
                  <a:gd name="T26" fmla="*/ 164 w 164"/>
                  <a:gd name="T27" fmla="*/ 154 h 236"/>
                  <a:gd name="T28" fmla="*/ 152 w 164"/>
                  <a:gd name="T29" fmla="*/ 150 h 236"/>
                  <a:gd name="T30" fmla="*/ 132 w 164"/>
                  <a:gd name="T31" fmla="*/ 152 h 236"/>
                  <a:gd name="T32" fmla="*/ 122 w 164"/>
                  <a:gd name="T33" fmla="*/ 154 h 236"/>
                  <a:gd name="T34" fmla="*/ 122 w 164"/>
                  <a:gd name="T35" fmla="*/ 158 h 236"/>
                  <a:gd name="T36" fmla="*/ 134 w 164"/>
                  <a:gd name="T37" fmla="*/ 162 h 236"/>
                  <a:gd name="T38" fmla="*/ 128 w 164"/>
                  <a:gd name="T39" fmla="*/ 166 h 236"/>
                  <a:gd name="T40" fmla="*/ 122 w 164"/>
                  <a:gd name="T41" fmla="*/ 168 h 236"/>
                  <a:gd name="T42" fmla="*/ 128 w 164"/>
                  <a:gd name="T43" fmla="*/ 184 h 236"/>
                  <a:gd name="T44" fmla="*/ 128 w 164"/>
                  <a:gd name="T45" fmla="*/ 208 h 236"/>
                  <a:gd name="T46" fmla="*/ 122 w 164"/>
                  <a:gd name="T47" fmla="*/ 236 h 236"/>
                  <a:gd name="T48" fmla="*/ 116 w 164"/>
                  <a:gd name="T49" fmla="*/ 224 h 236"/>
                  <a:gd name="T50" fmla="*/ 118 w 164"/>
                  <a:gd name="T51" fmla="*/ 214 h 236"/>
                  <a:gd name="T52" fmla="*/ 80 w 164"/>
                  <a:gd name="T53" fmla="*/ 206 h 236"/>
                  <a:gd name="T54" fmla="*/ 66 w 164"/>
                  <a:gd name="T55" fmla="*/ 188 h 236"/>
                  <a:gd name="T56" fmla="*/ 44 w 164"/>
                  <a:gd name="T57" fmla="*/ 174 h 236"/>
                  <a:gd name="T58" fmla="*/ 24 w 164"/>
                  <a:gd name="T59" fmla="*/ 170 h 236"/>
                  <a:gd name="T60" fmla="*/ 0 w 164"/>
                  <a:gd name="T61" fmla="*/ 156 h 236"/>
                  <a:gd name="T62" fmla="*/ 4 w 164"/>
                  <a:gd name="T63" fmla="*/ 140 h 236"/>
                  <a:gd name="T64" fmla="*/ 18 w 164"/>
                  <a:gd name="T65" fmla="*/ 136 h 236"/>
                  <a:gd name="T66" fmla="*/ 22 w 164"/>
                  <a:gd name="T67" fmla="*/ 110 h 236"/>
                  <a:gd name="T68" fmla="*/ 20 w 164"/>
                  <a:gd name="T69" fmla="*/ 86 h 236"/>
                  <a:gd name="T70" fmla="*/ 14 w 164"/>
                  <a:gd name="T71" fmla="*/ 72 h 236"/>
                  <a:gd name="T72" fmla="*/ 26 w 164"/>
                  <a:gd name="T73" fmla="*/ 60 h 236"/>
                  <a:gd name="T74" fmla="*/ 30 w 164"/>
                  <a:gd name="T75" fmla="*/ 60 h 236"/>
                  <a:gd name="T76" fmla="*/ 40 w 164"/>
                  <a:gd name="T77" fmla="*/ 46 h 236"/>
                  <a:gd name="T78" fmla="*/ 46 w 164"/>
                  <a:gd name="T79" fmla="*/ 32 h 236"/>
                  <a:gd name="T80" fmla="*/ 60 w 164"/>
                  <a:gd name="T81" fmla="*/ 18 h 236"/>
                  <a:gd name="T82" fmla="*/ 68 w 164"/>
                  <a:gd name="T83" fmla="*/ 14 h 236"/>
                  <a:gd name="T84" fmla="*/ 84 w 164"/>
                  <a:gd name="T85" fmla="*/ 12 h 236"/>
                  <a:gd name="T86" fmla="*/ 96 w 164"/>
                  <a:gd name="T8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4" h="236">
                    <a:moveTo>
                      <a:pt x="102" y="0"/>
                    </a:moveTo>
                    <a:lnTo>
                      <a:pt x="106" y="2"/>
                    </a:lnTo>
                    <a:lnTo>
                      <a:pt x="104" y="10"/>
                    </a:lnTo>
                    <a:lnTo>
                      <a:pt x="98" y="14"/>
                    </a:lnTo>
                    <a:lnTo>
                      <a:pt x="94" y="16"/>
                    </a:lnTo>
                    <a:lnTo>
                      <a:pt x="84" y="24"/>
                    </a:lnTo>
                    <a:lnTo>
                      <a:pt x="82" y="30"/>
                    </a:lnTo>
                    <a:lnTo>
                      <a:pt x="80" y="44"/>
                    </a:lnTo>
                    <a:lnTo>
                      <a:pt x="82" y="48"/>
                    </a:lnTo>
                    <a:lnTo>
                      <a:pt x="84" y="54"/>
                    </a:lnTo>
                    <a:lnTo>
                      <a:pt x="88" y="58"/>
                    </a:lnTo>
                    <a:lnTo>
                      <a:pt x="90" y="60"/>
                    </a:lnTo>
                    <a:lnTo>
                      <a:pt x="90" y="74"/>
                    </a:lnTo>
                    <a:lnTo>
                      <a:pt x="96" y="76"/>
                    </a:lnTo>
                    <a:lnTo>
                      <a:pt x="120" y="76"/>
                    </a:lnTo>
                    <a:lnTo>
                      <a:pt x="130" y="88"/>
                    </a:lnTo>
                    <a:lnTo>
                      <a:pt x="154" y="86"/>
                    </a:lnTo>
                    <a:lnTo>
                      <a:pt x="160" y="92"/>
                    </a:lnTo>
                    <a:lnTo>
                      <a:pt x="154" y="98"/>
                    </a:lnTo>
                    <a:lnTo>
                      <a:pt x="154" y="108"/>
                    </a:lnTo>
                    <a:lnTo>
                      <a:pt x="154" y="114"/>
                    </a:lnTo>
                    <a:lnTo>
                      <a:pt x="154" y="122"/>
                    </a:lnTo>
                    <a:lnTo>
                      <a:pt x="156" y="122"/>
                    </a:lnTo>
                    <a:lnTo>
                      <a:pt x="158" y="122"/>
                    </a:lnTo>
                    <a:lnTo>
                      <a:pt x="158" y="134"/>
                    </a:lnTo>
                    <a:lnTo>
                      <a:pt x="158" y="142"/>
                    </a:lnTo>
                    <a:lnTo>
                      <a:pt x="162" y="144"/>
                    </a:lnTo>
                    <a:lnTo>
                      <a:pt x="164" y="154"/>
                    </a:lnTo>
                    <a:lnTo>
                      <a:pt x="156" y="150"/>
                    </a:lnTo>
                    <a:lnTo>
                      <a:pt x="152" y="150"/>
                    </a:lnTo>
                    <a:lnTo>
                      <a:pt x="148" y="152"/>
                    </a:lnTo>
                    <a:lnTo>
                      <a:pt x="132" y="152"/>
                    </a:lnTo>
                    <a:lnTo>
                      <a:pt x="122" y="154"/>
                    </a:lnTo>
                    <a:lnTo>
                      <a:pt x="122" y="154"/>
                    </a:lnTo>
                    <a:lnTo>
                      <a:pt x="122" y="156"/>
                    </a:lnTo>
                    <a:lnTo>
                      <a:pt x="122" y="158"/>
                    </a:lnTo>
                    <a:lnTo>
                      <a:pt x="128" y="160"/>
                    </a:lnTo>
                    <a:lnTo>
                      <a:pt x="134" y="162"/>
                    </a:lnTo>
                    <a:lnTo>
                      <a:pt x="134" y="168"/>
                    </a:lnTo>
                    <a:lnTo>
                      <a:pt x="128" y="166"/>
                    </a:lnTo>
                    <a:lnTo>
                      <a:pt x="124" y="166"/>
                    </a:lnTo>
                    <a:lnTo>
                      <a:pt x="122" y="168"/>
                    </a:lnTo>
                    <a:lnTo>
                      <a:pt x="122" y="178"/>
                    </a:lnTo>
                    <a:lnTo>
                      <a:pt x="128" y="184"/>
                    </a:lnTo>
                    <a:lnTo>
                      <a:pt x="130" y="196"/>
                    </a:lnTo>
                    <a:lnTo>
                      <a:pt x="128" y="208"/>
                    </a:lnTo>
                    <a:lnTo>
                      <a:pt x="126" y="224"/>
                    </a:lnTo>
                    <a:lnTo>
                      <a:pt x="122" y="236"/>
                    </a:lnTo>
                    <a:lnTo>
                      <a:pt x="116" y="232"/>
                    </a:lnTo>
                    <a:lnTo>
                      <a:pt x="116" y="224"/>
                    </a:lnTo>
                    <a:lnTo>
                      <a:pt x="120" y="218"/>
                    </a:lnTo>
                    <a:lnTo>
                      <a:pt x="118" y="214"/>
                    </a:lnTo>
                    <a:lnTo>
                      <a:pt x="116" y="208"/>
                    </a:lnTo>
                    <a:lnTo>
                      <a:pt x="80" y="206"/>
                    </a:lnTo>
                    <a:lnTo>
                      <a:pt x="76" y="200"/>
                    </a:lnTo>
                    <a:lnTo>
                      <a:pt x="66" y="188"/>
                    </a:lnTo>
                    <a:lnTo>
                      <a:pt x="56" y="178"/>
                    </a:lnTo>
                    <a:lnTo>
                      <a:pt x="44" y="174"/>
                    </a:lnTo>
                    <a:lnTo>
                      <a:pt x="34" y="170"/>
                    </a:lnTo>
                    <a:lnTo>
                      <a:pt x="24" y="170"/>
                    </a:lnTo>
                    <a:lnTo>
                      <a:pt x="14" y="166"/>
                    </a:lnTo>
                    <a:lnTo>
                      <a:pt x="0" y="156"/>
                    </a:lnTo>
                    <a:lnTo>
                      <a:pt x="4" y="150"/>
                    </a:lnTo>
                    <a:lnTo>
                      <a:pt x="4" y="140"/>
                    </a:lnTo>
                    <a:lnTo>
                      <a:pt x="12" y="140"/>
                    </a:lnTo>
                    <a:lnTo>
                      <a:pt x="18" y="136"/>
                    </a:lnTo>
                    <a:lnTo>
                      <a:pt x="22" y="122"/>
                    </a:lnTo>
                    <a:lnTo>
                      <a:pt x="22" y="110"/>
                    </a:lnTo>
                    <a:lnTo>
                      <a:pt x="22" y="98"/>
                    </a:lnTo>
                    <a:lnTo>
                      <a:pt x="20" y="86"/>
                    </a:lnTo>
                    <a:lnTo>
                      <a:pt x="18" y="80"/>
                    </a:lnTo>
                    <a:lnTo>
                      <a:pt x="14" y="72"/>
                    </a:lnTo>
                    <a:lnTo>
                      <a:pt x="24" y="64"/>
                    </a:lnTo>
                    <a:lnTo>
                      <a:pt x="26" y="60"/>
                    </a:lnTo>
                    <a:lnTo>
                      <a:pt x="28" y="64"/>
                    </a:lnTo>
                    <a:lnTo>
                      <a:pt x="30" y="60"/>
                    </a:lnTo>
                    <a:lnTo>
                      <a:pt x="30" y="52"/>
                    </a:lnTo>
                    <a:lnTo>
                      <a:pt x="40" y="46"/>
                    </a:lnTo>
                    <a:lnTo>
                      <a:pt x="44" y="38"/>
                    </a:lnTo>
                    <a:lnTo>
                      <a:pt x="46" y="32"/>
                    </a:lnTo>
                    <a:lnTo>
                      <a:pt x="48" y="26"/>
                    </a:lnTo>
                    <a:lnTo>
                      <a:pt x="60" y="18"/>
                    </a:lnTo>
                    <a:lnTo>
                      <a:pt x="66" y="18"/>
                    </a:lnTo>
                    <a:lnTo>
                      <a:pt x="68" y="14"/>
                    </a:lnTo>
                    <a:lnTo>
                      <a:pt x="78" y="14"/>
                    </a:lnTo>
                    <a:lnTo>
                      <a:pt x="84" y="12"/>
                    </a:lnTo>
                    <a:lnTo>
                      <a:pt x="92" y="6"/>
                    </a:lnTo>
                    <a:lnTo>
                      <a:pt x="96" y="0"/>
                    </a:lnTo>
                    <a:lnTo>
                      <a:pt x="10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8" name="Freeform 262">
                <a:extLst>
                  <a:ext uri="{FF2B5EF4-FFF2-40B4-BE49-F238E27FC236}">
                    <a16:creationId xmlns:a16="http://schemas.microsoft.com/office/drawing/2014/main" id="{5CED7187-FFA1-EB36-FA71-AE2F36A3EE8A}"/>
                  </a:ext>
                </a:extLst>
              </p:cNvPr>
              <p:cNvSpPr>
                <a:spLocks/>
              </p:cNvSpPr>
              <p:nvPr/>
            </p:nvSpPr>
            <p:spPr bwMode="auto">
              <a:xfrm>
                <a:off x="3344959" y="4615527"/>
                <a:ext cx="177516" cy="198649"/>
              </a:xfrm>
              <a:custGeom>
                <a:avLst/>
                <a:gdLst>
                  <a:gd name="T0" fmla="*/ 26 w 84"/>
                  <a:gd name="T1" fmla="*/ 94 h 94"/>
                  <a:gd name="T2" fmla="*/ 26 w 84"/>
                  <a:gd name="T3" fmla="*/ 94 h 94"/>
                  <a:gd name="T4" fmla="*/ 24 w 84"/>
                  <a:gd name="T5" fmla="*/ 92 h 94"/>
                  <a:gd name="T6" fmla="*/ 20 w 84"/>
                  <a:gd name="T7" fmla="*/ 88 h 94"/>
                  <a:gd name="T8" fmla="*/ 10 w 84"/>
                  <a:gd name="T9" fmla="*/ 82 h 94"/>
                  <a:gd name="T10" fmla="*/ 10 w 84"/>
                  <a:gd name="T11" fmla="*/ 82 h 94"/>
                  <a:gd name="T12" fmla="*/ 8 w 84"/>
                  <a:gd name="T13" fmla="*/ 80 h 94"/>
                  <a:gd name="T14" fmla="*/ 8 w 84"/>
                  <a:gd name="T15" fmla="*/ 70 h 94"/>
                  <a:gd name="T16" fmla="*/ 8 w 84"/>
                  <a:gd name="T17" fmla="*/ 70 h 94"/>
                  <a:gd name="T18" fmla="*/ 8 w 84"/>
                  <a:gd name="T19" fmla="*/ 68 h 94"/>
                  <a:gd name="T20" fmla="*/ 14 w 84"/>
                  <a:gd name="T21" fmla="*/ 66 h 94"/>
                  <a:gd name="T22" fmla="*/ 16 w 84"/>
                  <a:gd name="T23" fmla="*/ 58 h 94"/>
                  <a:gd name="T24" fmla="*/ 16 w 84"/>
                  <a:gd name="T25" fmla="*/ 56 h 94"/>
                  <a:gd name="T26" fmla="*/ 16 w 84"/>
                  <a:gd name="T27" fmla="*/ 56 h 94"/>
                  <a:gd name="T28" fmla="*/ 14 w 84"/>
                  <a:gd name="T29" fmla="*/ 58 h 94"/>
                  <a:gd name="T30" fmla="*/ 14 w 84"/>
                  <a:gd name="T31" fmla="*/ 58 h 94"/>
                  <a:gd name="T32" fmla="*/ 12 w 84"/>
                  <a:gd name="T33" fmla="*/ 60 h 94"/>
                  <a:gd name="T34" fmla="*/ 8 w 84"/>
                  <a:gd name="T35" fmla="*/ 60 h 94"/>
                  <a:gd name="T36" fmla="*/ 8 w 84"/>
                  <a:gd name="T37" fmla="*/ 60 h 94"/>
                  <a:gd name="T38" fmla="*/ 8 w 84"/>
                  <a:gd name="T39" fmla="*/ 60 h 94"/>
                  <a:gd name="T40" fmla="*/ 2 w 84"/>
                  <a:gd name="T41" fmla="*/ 56 h 94"/>
                  <a:gd name="T42" fmla="*/ 2 w 84"/>
                  <a:gd name="T43" fmla="*/ 56 h 94"/>
                  <a:gd name="T44" fmla="*/ 0 w 84"/>
                  <a:gd name="T45" fmla="*/ 54 h 94"/>
                  <a:gd name="T46" fmla="*/ 0 w 84"/>
                  <a:gd name="T47" fmla="*/ 44 h 94"/>
                  <a:gd name="T48" fmla="*/ 2 w 84"/>
                  <a:gd name="T49" fmla="*/ 36 h 94"/>
                  <a:gd name="T50" fmla="*/ 6 w 84"/>
                  <a:gd name="T51" fmla="*/ 24 h 94"/>
                  <a:gd name="T52" fmla="*/ 10 w 84"/>
                  <a:gd name="T53" fmla="*/ 18 h 94"/>
                  <a:gd name="T54" fmla="*/ 14 w 84"/>
                  <a:gd name="T55" fmla="*/ 12 h 94"/>
                  <a:gd name="T56" fmla="*/ 22 w 84"/>
                  <a:gd name="T57" fmla="*/ 6 h 94"/>
                  <a:gd name="T58" fmla="*/ 30 w 84"/>
                  <a:gd name="T59" fmla="*/ 0 h 94"/>
                  <a:gd name="T60" fmla="*/ 30 w 84"/>
                  <a:gd name="T61" fmla="*/ 0 h 94"/>
                  <a:gd name="T62" fmla="*/ 32 w 84"/>
                  <a:gd name="T63" fmla="*/ 0 h 94"/>
                  <a:gd name="T64" fmla="*/ 32 w 84"/>
                  <a:gd name="T65" fmla="*/ 0 h 94"/>
                  <a:gd name="T66" fmla="*/ 32 w 84"/>
                  <a:gd name="T67" fmla="*/ 0 h 94"/>
                  <a:gd name="T68" fmla="*/ 56 w 84"/>
                  <a:gd name="T69" fmla="*/ 14 h 94"/>
                  <a:gd name="T70" fmla="*/ 66 w 84"/>
                  <a:gd name="T71" fmla="*/ 14 h 94"/>
                  <a:gd name="T72" fmla="*/ 82 w 84"/>
                  <a:gd name="T73" fmla="*/ 20 h 94"/>
                  <a:gd name="T74" fmla="*/ 82 w 84"/>
                  <a:gd name="T75" fmla="*/ 20 h 94"/>
                  <a:gd name="T76" fmla="*/ 84 w 84"/>
                  <a:gd name="T77" fmla="*/ 22 h 94"/>
                  <a:gd name="T78" fmla="*/ 82 w 84"/>
                  <a:gd name="T79" fmla="*/ 30 h 94"/>
                  <a:gd name="T80" fmla="*/ 82 w 84"/>
                  <a:gd name="T81" fmla="*/ 38 h 94"/>
                  <a:gd name="T82" fmla="*/ 82 w 84"/>
                  <a:gd name="T83" fmla="*/ 38 h 94"/>
                  <a:gd name="T84" fmla="*/ 82 w 84"/>
                  <a:gd name="T85" fmla="*/ 38 h 94"/>
                  <a:gd name="T86" fmla="*/ 78 w 84"/>
                  <a:gd name="T87" fmla="*/ 46 h 94"/>
                  <a:gd name="T88" fmla="*/ 72 w 84"/>
                  <a:gd name="T89" fmla="*/ 54 h 94"/>
                  <a:gd name="T90" fmla="*/ 64 w 84"/>
                  <a:gd name="T91" fmla="*/ 60 h 94"/>
                  <a:gd name="T92" fmla="*/ 50 w 84"/>
                  <a:gd name="T93" fmla="*/ 64 h 94"/>
                  <a:gd name="T94" fmla="*/ 46 w 84"/>
                  <a:gd name="T95" fmla="*/ 70 h 94"/>
                  <a:gd name="T96" fmla="*/ 40 w 84"/>
                  <a:gd name="T97" fmla="*/ 76 h 94"/>
                  <a:gd name="T98" fmla="*/ 36 w 84"/>
                  <a:gd name="T99" fmla="*/ 86 h 94"/>
                  <a:gd name="T100" fmla="*/ 36 w 84"/>
                  <a:gd name="T101" fmla="*/ 86 h 94"/>
                  <a:gd name="T102" fmla="*/ 36 w 84"/>
                  <a:gd name="T103" fmla="*/ 86 h 94"/>
                  <a:gd name="T104" fmla="*/ 28 w 84"/>
                  <a:gd name="T105" fmla="*/ 94 h 94"/>
                  <a:gd name="T106" fmla="*/ 28 w 84"/>
                  <a:gd name="T107" fmla="*/ 94 h 94"/>
                  <a:gd name="T108" fmla="*/ 26 w 84"/>
                  <a:gd name="T109" fmla="*/ 94 h 94"/>
                  <a:gd name="T110" fmla="*/ 26 w 84"/>
                  <a:gd name="T111"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4" h="94">
                    <a:moveTo>
                      <a:pt x="26" y="94"/>
                    </a:moveTo>
                    <a:lnTo>
                      <a:pt x="26" y="94"/>
                    </a:lnTo>
                    <a:lnTo>
                      <a:pt x="24" y="92"/>
                    </a:lnTo>
                    <a:lnTo>
                      <a:pt x="20" y="88"/>
                    </a:lnTo>
                    <a:lnTo>
                      <a:pt x="10" y="82"/>
                    </a:lnTo>
                    <a:lnTo>
                      <a:pt x="10" y="82"/>
                    </a:lnTo>
                    <a:lnTo>
                      <a:pt x="8" y="80"/>
                    </a:lnTo>
                    <a:lnTo>
                      <a:pt x="8" y="70"/>
                    </a:lnTo>
                    <a:lnTo>
                      <a:pt x="8" y="70"/>
                    </a:lnTo>
                    <a:lnTo>
                      <a:pt x="8" y="68"/>
                    </a:lnTo>
                    <a:lnTo>
                      <a:pt x="14" y="66"/>
                    </a:lnTo>
                    <a:lnTo>
                      <a:pt x="16" y="58"/>
                    </a:lnTo>
                    <a:lnTo>
                      <a:pt x="16" y="56"/>
                    </a:lnTo>
                    <a:lnTo>
                      <a:pt x="16" y="56"/>
                    </a:lnTo>
                    <a:lnTo>
                      <a:pt x="14" y="58"/>
                    </a:lnTo>
                    <a:lnTo>
                      <a:pt x="14" y="58"/>
                    </a:lnTo>
                    <a:lnTo>
                      <a:pt x="12" y="60"/>
                    </a:lnTo>
                    <a:lnTo>
                      <a:pt x="8" y="60"/>
                    </a:lnTo>
                    <a:lnTo>
                      <a:pt x="8" y="60"/>
                    </a:lnTo>
                    <a:lnTo>
                      <a:pt x="8" y="60"/>
                    </a:lnTo>
                    <a:lnTo>
                      <a:pt x="2" y="56"/>
                    </a:lnTo>
                    <a:lnTo>
                      <a:pt x="2" y="56"/>
                    </a:lnTo>
                    <a:lnTo>
                      <a:pt x="0" y="54"/>
                    </a:lnTo>
                    <a:lnTo>
                      <a:pt x="0" y="44"/>
                    </a:lnTo>
                    <a:lnTo>
                      <a:pt x="2" y="36"/>
                    </a:lnTo>
                    <a:lnTo>
                      <a:pt x="6" y="24"/>
                    </a:lnTo>
                    <a:lnTo>
                      <a:pt x="10" y="18"/>
                    </a:lnTo>
                    <a:lnTo>
                      <a:pt x="14" y="12"/>
                    </a:lnTo>
                    <a:lnTo>
                      <a:pt x="22" y="6"/>
                    </a:lnTo>
                    <a:lnTo>
                      <a:pt x="30" y="0"/>
                    </a:lnTo>
                    <a:lnTo>
                      <a:pt x="30" y="0"/>
                    </a:lnTo>
                    <a:lnTo>
                      <a:pt x="32" y="0"/>
                    </a:lnTo>
                    <a:lnTo>
                      <a:pt x="32" y="0"/>
                    </a:lnTo>
                    <a:lnTo>
                      <a:pt x="32" y="0"/>
                    </a:lnTo>
                    <a:lnTo>
                      <a:pt x="56" y="14"/>
                    </a:lnTo>
                    <a:lnTo>
                      <a:pt x="66" y="14"/>
                    </a:lnTo>
                    <a:lnTo>
                      <a:pt x="82" y="20"/>
                    </a:lnTo>
                    <a:lnTo>
                      <a:pt x="82" y="20"/>
                    </a:lnTo>
                    <a:lnTo>
                      <a:pt x="84" y="22"/>
                    </a:lnTo>
                    <a:lnTo>
                      <a:pt x="82" y="30"/>
                    </a:lnTo>
                    <a:lnTo>
                      <a:pt x="82" y="38"/>
                    </a:lnTo>
                    <a:lnTo>
                      <a:pt x="82" y="38"/>
                    </a:lnTo>
                    <a:lnTo>
                      <a:pt x="82" y="38"/>
                    </a:lnTo>
                    <a:lnTo>
                      <a:pt x="78" y="46"/>
                    </a:lnTo>
                    <a:lnTo>
                      <a:pt x="72" y="54"/>
                    </a:lnTo>
                    <a:lnTo>
                      <a:pt x="64" y="60"/>
                    </a:lnTo>
                    <a:lnTo>
                      <a:pt x="50" y="64"/>
                    </a:lnTo>
                    <a:lnTo>
                      <a:pt x="46" y="70"/>
                    </a:lnTo>
                    <a:lnTo>
                      <a:pt x="40" y="76"/>
                    </a:lnTo>
                    <a:lnTo>
                      <a:pt x="36" y="86"/>
                    </a:lnTo>
                    <a:lnTo>
                      <a:pt x="36" y="86"/>
                    </a:lnTo>
                    <a:lnTo>
                      <a:pt x="36" y="86"/>
                    </a:lnTo>
                    <a:lnTo>
                      <a:pt x="28" y="94"/>
                    </a:lnTo>
                    <a:lnTo>
                      <a:pt x="28" y="94"/>
                    </a:lnTo>
                    <a:lnTo>
                      <a:pt x="26" y="94"/>
                    </a:lnTo>
                    <a:lnTo>
                      <a:pt x="26" y="9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9" name="Freeform 263">
                <a:extLst>
                  <a:ext uri="{FF2B5EF4-FFF2-40B4-BE49-F238E27FC236}">
                    <a16:creationId xmlns:a16="http://schemas.microsoft.com/office/drawing/2014/main" id="{0FF4B43A-99F7-1358-430A-9DE7DD0458BB}"/>
                  </a:ext>
                </a:extLst>
              </p:cNvPr>
              <p:cNvSpPr>
                <a:spLocks noEditPoints="1"/>
              </p:cNvSpPr>
              <p:nvPr/>
            </p:nvSpPr>
            <p:spPr bwMode="auto">
              <a:xfrm>
                <a:off x="3340732" y="4611300"/>
                <a:ext cx="185969" cy="207102"/>
              </a:xfrm>
              <a:custGeom>
                <a:avLst/>
                <a:gdLst>
                  <a:gd name="T0" fmla="*/ 56 w 88"/>
                  <a:gd name="T1" fmla="*/ 18 h 98"/>
                  <a:gd name="T2" fmla="*/ 84 w 88"/>
                  <a:gd name="T3" fmla="*/ 24 h 98"/>
                  <a:gd name="T4" fmla="*/ 82 w 88"/>
                  <a:gd name="T5" fmla="*/ 40 h 98"/>
                  <a:gd name="T6" fmla="*/ 72 w 88"/>
                  <a:gd name="T7" fmla="*/ 54 h 98"/>
                  <a:gd name="T8" fmla="*/ 52 w 88"/>
                  <a:gd name="T9" fmla="*/ 64 h 98"/>
                  <a:gd name="T10" fmla="*/ 40 w 88"/>
                  <a:gd name="T11" fmla="*/ 78 h 98"/>
                  <a:gd name="T12" fmla="*/ 28 w 88"/>
                  <a:gd name="T13" fmla="*/ 94 h 98"/>
                  <a:gd name="T14" fmla="*/ 12 w 88"/>
                  <a:gd name="T15" fmla="*/ 82 h 98"/>
                  <a:gd name="T16" fmla="*/ 18 w 88"/>
                  <a:gd name="T17" fmla="*/ 68 h 98"/>
                  <a:gd name="T18" fmla="*/ 20 w 88"/>
                  <a:gd name="T19" fmla="*/ 56 h 98"/>
                  <a:gd name="T20" fmla="*/ 14 w 88"/>
                  <a:gd name="T21" fmla="*/ 60 h 98"/>
                  <a:gd name="T22" fmla="*/ 4 w 88"/>
                  <a:gd name="T23" fmla="*/ 56 h 98"/>
                  <a:gd name="T24" fmla="*/ 6 w 88"/>
                  <a:gd name="T25" fmla="*/ 38 h 98"/>
                  <a:gd name="T26" fmla="*/ 14 w 88"/>
                  <a:gd name="T27" fmla="*/ 20 h 98"/>
                  <a:gd name="T28" fmla="*/ 24 w 88"/>
                  <a:gd name="T29" fmla="*/ 10 h 98"/>
                  <a:gd name="T30" fmla="*/ 34 w 88"/>
                  <a:gd name="T31" fmla="*/ 0 h 98"/>
                  <a:gd name="T32" fmla="*/ 32 w 88"/>
                  <a:gd name="T33" fmla="*/ 0 h 98"/>
                  <a:gd name="T34" fmla="*/ 22 w 88"/>
                  <a:gd name="T35" fmla="*/ 6 h 98"/>
                  <a:gd name="T36" fmla="*/ 14 w 88"/>
                  <a:gd name="T37" fmla="*/ 12 h 98"/>
                  <a:gd name="T38" fmla="*/ 14 w 88"/>
                  <a:gd name="T39" fmla="*/ 12 h 98"/>
                  <a:gd name="T40" fmla="*/ 10 w 88"/>
                  <a:gd name="T41" fmla="*/ 18 h 98"/>
                  <a:gd name="T42" fmla="*/ 6 w 88"/>
                  <a:gd name="T43" fmla="*/ 26 h 98"/>
                  <a:gd name="T44" fmla="*/ 6 w 88"/>
                  <a:gd name="T45" fmla="*/ 26 h 98"/>
                  <a:gd name="T46" fmla="*/ 2 w 88"/>
                  <a:gd name="T47" fmla="*/ 36 h 98"/>
                  <a:gd name="T48" fmla="*/ 0 w 88"/>
                  <a:gd name="T49" fmla="*/ 46 h 98"/>
                  <a:gd name="T50" fmla="*/ 0 w 88"/>
                  <a:gd name="T51" fmla="*/ 46 h 98"/>
                  <a:gd name="T52" fmla="*/ 0 w 88"/>
                  <a:gd name="T53" fmla="*/ 56 h 98"/>
                  <a:gd name="T54" fmla="*/ 8 w 88"/>
                  <a:gd name="T55" fmla="*/ 62 h 98"/>
                  <a:gd name="T56" fmla="*/ 10 w 88"/>
                  <a:gd name="T57" fmla="*/ 64 h 98"/>
                  <a:gd name="T58" fmla="*/ 14 w 88"/>
                  <a:gd name="T59" fmla="*/ 64 h 98"/>
                  <a:gd name="T60" fmla="*/ 14 w 88"/>
                  <a:gd name="T61" fmla="*/ 66 h 98"/>
                  <a:gd name="T62" fmla="*/ 10 w 88"/>
                  <a:gd name="T63" fmla="*/ 68 h 98"/>
                  <a:gd name="T64" fmla="*/ 8 w 88"/>
                  <a:gd name="T65" fmla="*/ 82 h 98"/>
                  <a:gd name="T66" fmla="*/ 10 w 88"/>
                  <a:gd name="T67" fmla="*/ 86 h 98"/>
                  <a:gd name="T68" fmla="*/ 26 w 88"/>
                  <a:gd name="T69" fmla="*/ 96 h 98"/>
                  <a:gd name="T70" fmla="*/ 28 w 88"/>
                  <a:gd name="T71" fmla="*/ 98 h 98"/>
                  <a:gd name="T72" fmla="*/ 30 w 88"/>
                  <a:gd name="T73" fmla="*/ 96 h 98"/>
                  <a:gd name="T74" fmla="*/ 40 w 88"/>
                  <a:gd name="T75" fmla="*/ 90 h 98"/>
                  <a:gd name="T76" fmla="*/ 44 w 88"/>
                  <a:gd name="T77" fmla="*/ 80 h 98"/>
                  <a:gd name="T78" fmla="*/ 54 w 88"/>
                  <a:gd name="T79" fmla="*/ 68 h 98"/>
                  <a:gd name="T80" fmla="*/ 66 w 88"/>
                  <a:gd name="T81" fmla="*/ 64 h 98"/>
                  <a:gd name="T82" fmla="*/ 74 w 88"/>
                  <a:gd name="T83" fmla="*/ 58 h 98"/>
                  <a:gd name="T84" fmla="*/ 76 w 88"/>
                  <a:gd name="T85" fmla="*/ 56 h 98"/>
                  <a:gd name="T86" fmla="*/ 82 w 88"/>
                  <a:gd name="T87" fmla="*/ 50 h 98"/>
                  <a:gd name="T88" fmla="*/ 86 w 88"/>
                  <a:gd name="T89" fmla="*/ 42 h 98"/>
                  <a:gd name="T90" fmla="*/ 86 w 88"/>
                  <a:gd name="T91" fmla="*/ 40 h 98"/>
                  <a:gd name="T92" fmla="*/ 88 w 88"/>
                  <a:gd name="T93" fmla="*/ 24 h 98"/>
                  <a:gd name="T94" fmla="*/ 86 w 88"/>
                  <a:gd name="T95" fmla="*/ 22 h 98"/>
                  <a:gd name="T96" fmla="*/ 68 w 88"/>
                  <a:gd name="T97" fmla="*/ 14 h 98"/>
                  <a:gd name="T98" fmla="*/ 68 w 88"/>
                  <a:gd name="T99" fmla="*/ 14 h 98"/>
                  <a:gd name="T100" fmla="*/ 36 w 88"/>
                  <a:gd name="T101" fmla="*/ 0 h 98"/>
                  <a:gd name="T102" fmla="*/ 34 w 88"/>
                  <a:gd name="T10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8" h="98">
                    <a:moveTo>
                      <a:pt x="34" y="4"/>
                    </a:moveTo>
                    <a:lnTo>
                      <a:pt x="56" y="18"/>
                    </a:lnTo>
                    <a:lnTo>
                      <a:pt x="68" y="18"/>
                    </a:lnTo>
                    <a:lnTo>
                      <a:pt x="84" y="24"/>
                    </a:lnTo>
                    <a:lnTo>
                      <a:pt x="82" y="30"/>
                    </a:lnTo>
                    <a:lnTo>
                      <a:pt x="82" y="40"/>
                    </a:lnTo>
                    <a:lnTo>
                      <a:pt x="78" y="46"/>
                    </a:lnTo>
                    <a:lnTo>
                      <a:pt x="72" y="54"/>
                    </a:lnTo>
                    <a:lnTo>
                      <a:pt x="66" y="60"/>
                    </a:lnTo>
                    <a:lnTo>
                      <a:pt x="52" y="64"/>
                    </a:lnTo>
                    <a:lnTo>
                      <a:pt x="46" y="70"/>
                    </a:lnTo>
                    <a:lnTo>
                      <a:pt x="40" y="78"/>
                    </a:lnTo>
                    <a:lnTo>
                      <a:pt x="36" y="86"/>
                    </a:lnTo>
                    <a:lnTo>
                      <a:pt x="28" y="94"/>
                    </a:lnTo>
                    <a:lnTo>
                      <a:pt x="22" y="88"/>
                    </a:lnTo>
                    <a:lnTo>
                      <a:pt x="12" y="82"/>
                    </a:lnTo>
                    <a:lnTo>
                      <a:pt x="12" y="72"/>
                    </a:lnTo>
                    <a:lnTo>
                      <a:pt x="18" y="68"/>
                    </a:lnTo>
                    <a:lnTo>
                      <a:pt x="20" y="62"/>
                    </a:lnTo>
                    <a:lnTo>
                      <a:pt x="20" y="56"/>
                    </a:lnTo>
                    <a:lnTo>
                      <a:pt x="18" y="56"/>
                    </a:lnTo>
                    <a:lnTo>
                      <a:pt x="14" y="60"/>
                    </a:lnTo>
                    <a:lnTo>
                      <a:pt x="10" y="60"/>
                    </a:lnTo>
                    <a:lnTo>
                      <a:pt x="4" y="56"/>
                    </a:lnTo>
                    <a:lnTo>
                      <a:pt x="4" y="46"/>
                    </a:lnTo>
                    <a:lnTo>
                      <a:pt x="6" y="38"/>
                    </a:lnTo>
                    <a:lnTo>
                      <a:pt x="10" y="28"/>
                    </a:lnTo>
                    <a:lnTo>
                      <a:pt x="14" y="20"/>
                    </a:lnTo>
                    <a:lnTo>
                      <a:pt x="18" y="14"/>
                    </a:lnTo>
                    <a:lnTo>
                      <a:pt x="24" y="10"/>
                    </a:lnTo>
                    <a:lnTo>
                      <a:pt x="34" y="4"/>
                    </a:lnTo>
                    <a:close/>
                    <a:moveTo>
                      <a:pt x="34" y="0"/>
                    </a:moveTo>
                    <a:lnTo>
                      <a:pt x="34" y="0"/>
                    </a:lnTo>
                    <a:lnTo>
                      <a:pt x="32" y="0"/>
                    </a:lnTo>
                    <a:lnTo>
                      <a:pt x="22" y="6"/>
                    </a:lnTo>
                    <a:lnTo>
                      <a:pt x="22" y="6"/>
                    </a:lnTo>
                    <a:lnTo>
                      <a:pt x="22" y="6"/>
                    </a:lnTo>
                    <a:lnTo>
                      <a:pt x="14" y="12"/>
                    </a:lnTo>
                    <a:lnTo>
                      <a:pt x="14" y="12"/>
                    </a:lnTo>
                    <a:lnTo>
                      <a:pt x="14" y="12"/>
                    </a:lnTo>
                    <a:lnTo>
                      <a:pt x="10" y="18"/>
                    </a:lnTo>
                    <a:lnTo>
                      <a:pt x="10" y="18"/>
                    </a:lnTo>
                    <a:lnTo>
                      <a:pt x="10" y="18"/>
                    </a:lnTo>
                    <a:lnTo>
                      <a:pt x="6" y="26"/>
                    </a:lnTo>
                    <a:lnTo>
                      <a:pt x="6" y="26"/>
                    </a:lnTo>
                    <a:lnTo>
                      <a:pt x="6" y="26"/>
                    </a:lnTo>
                    <a:lnTo>
                      <a:pt x="2" y="36"/>
                    </a:lnTo>
                    <a:lnTo>
                      <a:pt x="2" y="36"/>
                    </a:lnTo>
                    <a:lnTo>
                      <a:pt x="2" y="38"/>
                    </a:lnTo>
                    <a:lnTo>
                      <a:pt x="0" y="46"/>
                    </a:lnTo>
                    <a:lnTo>
                      <a:pt x="0" y="46"/>
                    </a:lnTo>
                    <a:lnTo>
                      <a:pt x="0" y="46"/>
                    </a:lnTo>
                    <a:lnTo>
                      <a:pt x="0" y="56"/>
                    </a:lnTo>
                    <a:lnTo>
                      <a:pt x="0" y="56"/>
                    </a:lnTo>
                    <a:lnTo>
                      <a:pt x="2" y="60"/>
                    </a:lnTo>
                    <a:lnTo>
                      <a:pt x="8" y="62"/>
                    </a:lnTo>
                    <a:lnTo>
                      <a:pt x="8" y="62"/>
                    </a:lnTo>
                    <a:lnTo>
                      <a:pt x="10" y="64"/>
                    </a:lnTo>
                    <a:lnTo>
                      <a:pt x="14" y="64"/>
                    </a:lnTo>
                    <a:lnTo>
                      <a:pt x="14" y="64"/>
                    </a:lnTo>
                    <a:lnTo>
                      <a:pt x="16" y="64"/>
                    </a:lnTo>
                    <a:lnTo>
                      <a:pt x="14" y="66"/>
                    </a:lnTo>
                    <a:lnTo>
                      <a:pt x="10" y="68"/>
                    </a:lnTo>
                    <a:lnTo>
                      <a:pt x="10" y="68"/>
                    </a:lnTo>
                    <a:lnTo>
                      <a:pt x="8" y="72"/>
                    </a:lnTo>
                    <a:lnTo>
                      <a:pt x="8" y="82"/>
                    </a:lnTo>
                    <a:lnTo>
                      <a:pt x="8" y="82"/>
                    </a:lnTo>
                    <a:lnTo>
                      <a:pt x="10" y="86"/>
                    </a:lnTo>
                    <a:lnTo>
                      <a:pt x="20" y="92"/>
                    </a:lnTo>
                    <a:lnTo>
                      <a:pt x="26" y="96"/>
                    </a:lnTo>
                    <a:lnTo>
                      <a:pt x="26" y="96"/>
                    </a:lnTo>
                    <a:lnTo>
                      <a:pt x="28" y="98"/>
                    </a:lnTo>
                    <a:lnTo>
                      <a:pt x="28" y="98"/>
                    </a:lnTo>
                    <a:lnTo>
                      <a:pt x="30" y="96"/>
                    </a:lnTo>
                    <a:lnTo>
                      <a:pt x="40" y="90"/>
                    </a:lnTo>
                    <a:lnTo>
                      <a:pt x="40" y="90"/>
                    </a:lnTo>
                    <a:lnTo>
                      <a:pt x="40" y="88"/>
                    </a:lnTo>
                    <a:lnTo>
                      <a:pt x="44" y="80"/>
                    </a:lnTo>
                    <a:lnTo>
                      <a:pt x="48" y="72"/>
                    </a:lnTo>
                    <a:lnTo>
                      <a:pt x="54" y="68"/>
                    </a:lnTo>
                    <a:lnTo>
                      <a:pt x="66" y="64"/>
                    </a:lnTo>
                    <a:lnTo>
                      <a:pt x="66" y="64"/>
                    </a:lnTo>
                    <a:lnTo>
                      <a:pt x="68" y="62"/>
                    </a:lnTo>
                    <a:lnTo>
                      <a:pt x="74" y="58"/>
                    </a:lnTo>
                    <a:lnTo>
                      <a:pt x="74" y="58"/>
                    </a:lnTo>
                    <a:lnTo>
                      <a:pt x="76" y="56"/>
                    </a:lnTo>
                    <a:lnTo>
                      <a:pt x="82" y="50"/>
                    </a:lnTo>
                    <a:lnTo>
                      <a:pt x="82" y="50"/>
                    </a:lnTo>
                    <a:lnTo>
                      <a:pt x="82" y="48"/>
                    </a:lnTo>
                    <a:lnTo>
                      <a:pt x="86" y="42"/>
                    </a:lnTo>
                    <a:lnTo>
                      <a:pt x="86" y="42"/>
                    </a:lnTo>
                    <a:lnTo>
                      <a:pt x="86" y="40"/>
                    </a:lnTo>
                    <a:lnTo>
                      <a:pt x="86" y="32"/>
                    </a:lnTo>
                    <a:lnTo>
                      <a:pt x="88" y="24"/>
                    </a:lnTo>
                    <a:lnTo>
                      <a:pt x="88" y="24"/>
                    </a:lnTo>
                    <a:lnTo>
                      <a:pt x="86" y="22"/>
                    </a:lnTo>
                    <a:lnTo>
                      <a:pt x="84" y="20"/>
                    </a:lnTo>
                    <a:lnTo>
                      <a:pt x="68" y="14"/>
                    </a:lnTo>
                    <a:lnTo>
                      <a:pt x="68" y="14"/>
                    </a:lnTo>
                    <a:lnTo>
                      <a:pt x="68" y="14"/>
                    </a:lnTo>
                    <a:lnTo>
                      <a:pt x="58" y="14"/>
                    </a:lnTo>
                    <a:lnTo>
                      <a:pt x="36" y="0"/>
                    </a:lnTo>
                    <a:lnTo>
                      <a:pt x="36" y="0"/>
                    </a:lnTo>
                    <a:lnTo>
                      <a:pt x="34" y="0"/>
                    </a:lnTo>
                    <a:lnTo>
                      <a:pt x="3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0" name="Freeform 264">
                <a:extLst>
                  <a:ext uri="{FF2B5EF4-FFF2-40B4-BE49-F238E27FC236}">
                    <a16:creationId xmlns:a16="http://schemas.microsoft.com/office/drawing/2014/main" id="{3F351FCF-8C05-264E-BAEB-6430EB7BDE5C}"/>
                  </a:ext>
                </a:extLst>
              </p:cNvPr>
              <p:cNvSpPr>
                <a:spLocks/>
              </p:cNvSpPr>
              <p:nvPr/>
            </p:nvSpPr>
            <p:spPr bwMode="auto">
              <a:xfrm>
                <a:off x="3349185" y="4619753"/>
                <a:ext cx="169063" cy="190196"/>
              </a:xfrm>
              <a:custGeom>
                <a:avLst/>
                <a:gdLst>
                  <a:gd name="T0" fmla="*/ 30 w 80"/>
                  <a:gd name="T1" fmla="*/ 0 h 90"/>
                  <a:gd name="T2" fmla="*/ 52 w 80"/>
                  <a:gd name="T3" fmla="*/ 14 h 90"/>
                  <a:gd name="T4" fmla="*/ 64 w 80"/>
                  <a:gd name="T5" fmla="*/ 14 h 90"/>
                  <a:gd name="T6" fmla="*/ 80 w 80"/>
                  <a:gd name="T7" fmla="*/ 20 h 90"/>
                  <a:gd name="T8" fmla="*/ 78 w 80"/>
                  <a:gd name="T9" fmla="*/ 26 h 90"/>
                  <a:gd name="T10" fmla="*/ 78 w 80"/>
                  <a:gd name="T11" fmla="*/ 36 h 90"/>
                  <a:gd name="T12" fmla="*/ 74 w 80"/>
                  <a:gd name="T13" fmla="*/ 42 h 90"/>
                  <a:gd name="T14" fmla="*/ 68 w 80"/>
                  <a:gd name="T15" fmla="*/ 50 h 90"/>
                  <a:gd name="T16" fmla="*/ 62 w 80"/>
                  <a:gd name="T17" fmla="*/ 56 h 90"/>
                  <a:gd name="T18" fmla="*/ 48 w 80"/>
                  <a:gd name="T19" fmla="*/ 60 h 90"/>
                  <a:gd name="T20" fmla="*/ 42 w 80"/>
                  <a:gd name="T21" fmla="*/ 66 h 90"/>
                  <a:gd name="T22" fmla="*/ 36 w 80"/>
                  <a:gd name="T23" fmla="*/ 74 h 90"/>
                  <a:gd name="T24" fmla="*/ 32 w 80"/>
                  <a:gd name="T25" fmla="*/ 82 h 90"/>
                  <a:gd name="T26" fmla="*/ 24 w 80"/>
                  <a:gd name="T27" fmla="*/ 90 h 90"/>
                  <a:gd name="T28" fmla="*/ 18 w 80"/>
                  <a:gd name="T29" fmla="*/ 84 h 90"/>
                  <a:gd name="T30" fmla="*/ 8 w 80"/>
                  <a:gd name="T31" fmla="*/ 78 h 90"/>
                  <a:gd name="T32" fmla="*/ 8 w 80"/>
                  <a:gd name="T33" fmla="*/ 68 h 90"/>
                  <a:gd name="T34" fmla="*/ 14 w 80"/>
                  <a:gd name="T35" fmla="*/ 64 h 90"/>
                  <a:gd name="T36" fmla="*/ 16 w 80"/>
                  <a:gd name="T37" fmla="*/ 58 h 90"/>
                  <a:gd name="T38" fmla="*/ 16 w 80"/>
                  <a:gd name="T39" fmla="*/ 52 h 90"/>
                  <a:gd name="T40" fmla="*/ 14 w 80"/>
                  <a:gd name="T41" fmla="*/ 52 h 90"/>
                  <a:gd name="T42" fmla="*/ 10 w 80"/>
                  <a:gd name="T43" fmla="*/ 56 h 90"/>
                  <a:gd name="T44" fmla="*/ 6 w 80"/>
                  <a:gd name="T45" fmla="*/ 56 h 90"/>
                  <a:gd name="T46" fmla="*/ 0 w 80"/>
                  <a:gd name="T47" fmla="*/ 52 h 90"/>
                  <a:gd name="T48" fmla="*/ 0 w 80"/>
                  <a:gd name="T49" fmla="*/ 42 h 90"/>
                  <a:gd name="T50" fmla="*/ 2 w 80"/>
                  <a:gd name="T51" fmla="*/ 34 h 90"/>
                  <a:gd name="T52" fmla="*/ 6 w 80"/>
                  <a:gd name="T53" fmla="*/ 24 h 90"/>
                  <a:gd name="T54" fmla="*/ 10 w 80"/>
                  <a:gd name="T55" fmla="*/ 16 h 90"/>
                  <a:gd name="T56" fmla="*/ 14 w 80"/>
                  <a:gd name="T57" fmla="*/ 10 h 90"/>
                  <a:gd name="T58" fmla="*/ 20 w 80"/>
                  <a:gd name="T59" fmla="*/ 6 h 90"/>
                  <a:gd name="T60" fmla="*/ 30 w 80"/>
                  <a:gd name="T6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90">
                    <a:moveTo>
                      <a:pt x="30" y="0"/>
                    </a:moveTo>
                    <a:lnTo>
                      <a:pt x="52" y="14"/>
                    </a:lnTo>
                    <a:lnTo>
                      <a:pt x="64" y="14"/>
                    </a:lnTo>
                    <a:lnTo>
                      <a:pt x="80" y="20"/>
                    </a:lnTo>
                    <a:lnTo>
                      <a:pt x="78" y="26"/>
                    </a:lnTo>
                    <a:lnTo>
                      <a:pt x="78" y="36"/>
                    </a:lnTo>
                    <a:lnTo>
                      <a:pt x="74" y="42"/>
                    </a:lnTo>
                    <a:lnTo>
                      <a:pt x="68" y="50"/>
                    </a:lnTo>
                    <a:lnTo>
                      <a:pt x="62" y="56"/>
                    </a:lnTo>
                    <a:lnTo>
                      <a:pt x="48" y="60"/>
                    </a:lnTo>
                    <a:lnTo>
                      <a:pt x="42" y="66"/>
                    </a:lnTo>
                    <a:lnTo>
                      <a:pt x="36" y="74"/>
                    </a:lnTo>
                    <a:lnTo>
                      <a:pt x="32" y="82"/>
                    </a:lnTo>
                    <a:lnTo>
                      <a:pt x="24" y="90"/>
                    </a:lnTo>
                    <a:lnTo>
                      <a:pt x="18" y="84"/>
                    </a:lnTo>
                    <a:lnTo>
                      <a:pt x="8" y="78"/>
                    </a:lnTo>
                    <a:lnTo>
                      <a:pt x="8" y="68"/>
                    </a:lnTo>
                    <a:lnTo>
                      <a:pt x="14" y="64"/>
                    </a:lnTo>
                    <a:lnTo>
                      <a:pt x="16" y="58"/>
                    </a:lnTo>
                    <a:lnTo>
                      <a:pt x="16" y="52"/>
                    </a:lnTo>
                    <a:lnTo>
                      <a:pt x="14" y="52"/>
                    </a:lnTo>
                    <a:lnTo>
                      <a:pt x="10" y="56"/>
                    </a:lnTo>
                    <a:lnTo>
                      <a:pt x="6" y="56"/>
                    </a:lnTo>
                    <a:lnTo>
                      <a:pt x="0" y="52"/>
                    </a:lnTo>
                    <a:lnTo>
                      <a:pt x="0" y="42"/>
                    </a:lnTo>
                    <a:lnTo>
                      <a:pt x="2" y="34"/>
                    </a:lnTo>
                    <a:lnTo>
                      <a:pt x="6" y="24"/>
                    </a:lnTo>
                    <a:lnTo>
                      <a:pt x="10" y="16"/>
                    </a:lnTo>
                    <a:lnTo>
                      <a:pt x="14" y="10"/>
                    </a:lnTo>
                    <a:lnTo>
                      <a:pt x="20" y="6"/>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1" name="Freeform 265">
                <a:extLst>
                  <a:ext uri="{FF2B5EF4-FFF2-40B4-BE49-F238E27FC236}">
                    <a16:creationId xmlns:a16="http://schemas.microsoft.com/office/drawing/2014/main" id="{25010F14-FE72-7FD3-78A7-A1AED2F230D8}"/>
                  </a:ext>
                </a:extLst>
              </p:cNvPr>
              <p:cNvSpPr>
                <a:spLocks/>
              </p:cNvSpPr>
              <p:nvPr/>
            </p:nvSpPr>
            <p:spPr bwMode="auto">
              <a:xfrm>
                <a:off x="3340732" y="4611300"/>
                <a:ext cx="185969" cy="207102"/>
              </a:xfrm>
              <a:custGeom>
                <a:avLst/>
                <a:gdLst>
                  <a:gd name="T0" fmla="*/ 34 w 88"/>
                  <a:gd name="T1" fmla="*/ 0 h 98"/>
                  <a:gd name="T2" fmla="*/ 22 w 88"/>
                  <a:gd name="T3" fmla="*/ 6 h 98"/>
                  <a:gd name="T4" fmla="*/ 22 w 88"/>
                  <a:gd name="T5" fmla="*/ 6 h 98"/>
                  <a:gd name="T6" fmla="*/ 14 w 88"/>
                  <a:gd name="T7" fmla="*/ 12 h 98"/>
                  <a:gd name="T8" fmla="*/ 10 w 88"/>
                  <a:gd name="T9" fmla="*/ 18 h 98"/>
                  <a:gd name="T10" fmla="*/ 10 w 88"/>
                  <a:gd name="T11" fmla="*/ 18 h 98"/>
                  <a:gd name="T12" fmla="*/ 6 w 88"/>
                  <a:gd name="T13" fmla="*/ 26 h 98"/>
                  <a:gd name="T14" fmla="*/ 2 w 88"/>
                  <a:gd name="T15" fmla="*/ 36 h 98"/>
                  <a:gd name="T16" fmla="*/ 2 w 88"/>
                  <a:gd name="T17" fmla="*/ 38 h 98"/>
                  <a:gd name="T18" fmla="*/ 0 w 88"/>
                  <a:gd name="T19" fmla="*/ 46 h 98"/>
                  <a:gd name="T20" fmla="*/ 0 w 88"/>
                  <a:gd name="T21" fmla="*/ 56 h 98"/>
                  <a:gd name="T22" fmla="*/ 2 w 88"/>
                  <a:gd name="T23" fmla="*/ 60 h 98"/>
                  <a:gd name="T24" fmla="*/ 8 w 88"/>
                  <a:gd name="T25" fmla="*/ 62 h 98"/>
                  <a:gd name="T26" fmla="*/ 14 w 88"/>
                  <a:gd name="T27" fmla="*/ 64 h 98"/>
                  <a:gd name="T28" fmla="*/ 16 w 88"/>
                  <a:gd name="T29" fmla="*/ 64 h 98"/>
                  <a:gd name="T30" fmla="*/ 10 w 88"/>
                  <a:gd name="T31" fmla="*/ 68 h 98"/>
                  <a:gd name="T32" fmla="*/ 8 w 88"/>
                  <a:gd name="T33" fmla="*/ 72 h 98"/>
                  <a:gd name="T34" fmla="*/ 8 w 88"/>
                  <a:gd name="T35" fmla="*/ 82 h 98"/>
                  <a:gd name="T36" fmla="*/ 20 w 88"/>
                  <a:gd name="T37" fmla="*/ 92 h 98"/>
                  <a:gd name="T38" fmla="*/ 26 w 88"/>
                  <a:gd name="T39" fmla="*/ 96 h 98"/>
                  <a:gd name="T40" fmla="*/ 28 w 88"/>
                  <a:gd name="T41" fmla="*/ 98 h 98"/>
                  <a:gd name="T42" fmla="*/ 40 w 88"/>
                  <a:gd name="T43" fmla="*/ 90 h 98"/>
                  <a:gd name="T44" fmla="*/ 40 w 88"/>
                  <a:gd name="T45" fmla="*/ 88 h 98"/>
                  <a:gd name="T46" fmla="*/ 48 w 88"/>
                  <a:gd name="T47" fmla="*/ 72 h 98"/>
                  <a:gd name="T48" fmla="*/ 66 w 88"/>
                  <a:gd name="T49" fmla="*/ 64 h 98"/>
                  <a:gd name="T50" fmla="*/ 68 w 88"/>
                  <a:gd name="T51" fmla="*/ 62 h 98"/>
                  <a:gd name="T52" fmla="*/ 74 w 88"/>
                  <a:gd name="T53" fmla="*/ 58 h 98"/>
                  <a:gd name="T54" fmla="*/ 82 w 88"/>
                  <a:gd name="T55" fmla="*/ 50 h 98"/>
                  <a:gd name="T56" fmla="*/ 82 w 88"/>
                  <a:gd name="T57" fmla="*/ 48 h 98"/>
                  <a:gd name="T58" fmla="*/ 86 w 88"/>
                  <a:gd name="T59" fmla="*/ 42 h 98"/>
                  <a:gd name="T60" fmla="*/ 86 w 88"/>
                  <a:gd name="T61" fmla="*/ 32 h 98"/>
                  <a:gd name="T62" fmla="*/ 88 w 88"/>
                  <a:gd name="T63" fmla="*/ 24 h 98"/>
                  <a:gd name="T64" fmla="*/ 84 w 88"/>
                  <a:gd name="T65" fmla="*/ 20 h 98"/>
                  <a:gd name="T66" fmla="*/ 68 w 88"/>
                  <a:gd name="T67" fmla="*/ 14 h 98"/>
                  <a:gd name="T68" fmla="*/ 58 w 88"/>
                  <a:gd name="T69" fmla="*/ 14 h 98"/>
                  <a:gd name="T70" fmla="*/ 36 w 88"/>
                  <a:gd name="T71" fmla="*/ 0 h 98"/>
                  <a:gd name="T72" fmla="*/ 34 w 88"/>
                  <a:gd name="T7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8" h="98">
                    <a:moveTo>
                      <a:pt x="34" y="0"/>
                    </a:moveTo>
                    <a:lnTo>
                      <a:pt x="34" y="0"/>
                    </a:lnTo>
                    <a:lnTo>
                      <a:pt x="32" y="0"/>
                    </a:lnTo>
                    <a:lnTo>
                      <a:pt x="22" y="6"/>
                    </a:lnTo>
                    <a:lnTo>
                      <a:pt x="22" y="6"/>
                    </a:lnTo>
                    <a:lnTo>
                      <a:pt x="22" y="6"/>
                    </a:lnTo>
                    <a:lnTo>
                      <a:pt x="14" y="12"/>
                    </a:lnTo>
                    <a:lnTo>
                      <a:pt x="14" y="12"/>
                    </a:lnTo>
                    <a:lnTo>
                      <a:pt x="14" y="12"/>
                    </a:lnTo>
                    <a:lnTo>
                      <a:pt x="10" y="18"/>
                    </a:lnTo>
                    <a:lnTo>
                      <a:pt x="10" y="18"/>
                    </a:lnTo>
                    <a:lnTo>
                      <a:pt x="10" y="18"/>
                    </a:lnTo>
                    <a:lnTo>
                      <a:pt x="6" y="26"/>
                    </a:lnTo>
                    <a:lnTo>
                      <a:pt x="6" y="26"/>
                    </a:lnTo>
                    <a:lnTo>
                      <a:pt x="6" y="26"/>
                    </a:lnTo>
                    <a:lnTo>
                      <a:pt x="2" y="36"/>
                    </a:lnTo>
                    <a:lnTo>
                      <a:pt x="2" y="36"/>
                    </a:lnTo>
                    <a:lnTo>
                      <a:pt x="2" y="38"/>
                    </a:lnTo>
                    <a:lnTo>
                      <a:pt x="0" y="46"/>
                    </a:lnTo>
                    <a:lnTo>
                      <a:pt x="0" y="46"/>
                    </a:lnTo>
                    <a:lnTo>
                      <a:pt x="0" y="46"/>
                    </a:lnTo>
                    <a:lnTo>
                      <a:pt x="0" y="56"/>
                    </a:lnTo>
                    <a:lnTo>
                      <a:pt x="0" y="56"/>
                    </a:lnTo>
                    <a:lnTo>
                      <a:pt x="2" y="60"/>
                    </a:lnTo>
                    <a:lnTo>
                      <a:pt x="8" y="62"/>
                    </a:lnTo>
                    <a:lnTo>
                      <a:pt x="8" y="62"/>
                    </a:lnTo>
                    <a:lnTo>
                      <a:pt x="10" y="64"/>
                    </a:lnTo>
                    <a:lnTo>
                      <a:pt x="14" y="64"/>
                    </a:lnTo>
                    <a:lnTo>
                      <a:pt x="14" y="64"/>
                    </a:lnTo>
                    <a:lnTo>
                      <a:pt x="16" y="64"/>
                    </a:lnTo>
                    <a:lnTo>
                      <a:pt x="14" y="66"/>
                    </a:lnTo>
                    <a:lnTo>
                      <a:pt x="10" y="68"/>
                    </a:lnTo>
                    <a:lnTo>
                      <a:pt x="10" y="68"/>
                    </a:lnTo>
                    <a:lnTo>
                      <a:pt x="8" y="72"/>
                    </a:lnTo>
                    <a:lnTo>
                      <a:pt x="8" y="82"/>
                    </a:lnTo>
                    <a:lnTo>
                      <a:pt x="8" y="82"/>
                    </a:lnTo>
                    <a:lnTo>
                      <a:pt x="10" y="86"/>
                    </a:lnTo>
                    <a:lnTo>
                      <a:pt x="20" y="92"/>
                    </a:lnTo>
                    <a:lnTo>
                      <a:pt x="26" y="96"/>
                    </a:lnTo>
                    <a:lnTo>
                      <a:pt x="26" y="96"/>
                    </a:lnTo>
                    <a:lnTo>
                      <a:pt x="28" y="98"/>
                    </a:lnTo>
                    <a:lnTo>
                      <a:pt x="28" y="98"/>
                    </a:lnTo>
                    <a:lnTo>
                      <a:pt x="30" y="96"/>
                    </a:lnTo>
                    <a:lnTo>
                      <a:pt x="40" y="90"/>
                    </a:lnTo>
                    <a:lnTo>
                      <a:pt x="40" y="90"/>
                    </a:lnTo>
                    <a:lnTo>
                      <a:pt x="40" y="88"/>
                    </a:lnTo>
                    <a:lnTo>
                      <a:pt x="44" y="80"/>
                    </a:lnTo>
                    <a:lnTo>
                      <a:pt x="48" y="72"/>
                    </a:lnTo>
                    <a:lnTo>
                      <a:pt x="54" y="68"/>
                    </a:lnTo>
                    <a:lnTo>
                      <a:pt x="66" y="64"/>
                    </a:lnTo>
                    <a:lnTo>
                      <a:pt x="66" y="64"/>
                    </a:lnTo>
                    <a:lnTo>
                      <a:pt x="68" y="62"/>
                    </a:lnTo>
                    <a:lnTo>
                      <a:pt x="74" y="58"/>
                    </a:lnTo>
                    <a:lnTo>
                      <a:pt x="74" y="58"/>
                    </a:lnTo>
                    <a:lnTo>
                      <a:pt x="76" y="56"/>
                    </a:lnTo>
                    <a:lnTo>
                      <a:pt x="82" y="50"/>
                    </a:lnTo>
                    <a:lnTo>
                      <a:pt x="82" y="50"/>
                    </a:lnTo>
                    <a:lnTo>
                      <a:pt x="82" y="48"/>
                    </a:lnTo>
                    <a:lnTo>
                      <a:pt x="86" y="42"/>
                    </a:lnTo>
                    <a:lnTo>
                      <a:pt x="86" y="42"/>
                    </a:lnTo>
                    <a:lnTo>
                      <a:pt x="86" y="40"/>
                    </a:lnTo>
                    <a:lnTo>
                      <a:pt x="86" y="32"/>
                    </a:lnTo>
                    <a:lnTo>
                      <a:pt x="88" y="24"/>
                    </a:lnTo>
                    <a:lnTo>
                      <a:pt x="88" y="24"/>
                    </a:lnTo>
                    <a:lnTo>
                      <a:pt x="86" y="22"/>
                    </a:lnTo>
                    <a:lnTo>
                      <a:pt x="84" y="20"/>
                    </a:lnTo>
                    <a:lnTo>
                      <a:pt x="68" y="14"/>
                    </a:lnTo>
                    <a:lnTo>
                      <a:pt x="68" y="14"/>
                    </a:lnTo>
                    <a:lnTo>
                      <a:pt x="68" y="14"/>
                    </a:lnTo>
                    <a:lnTo>
                      <a:pt x="58" y="14"/>
                    </a:lnTo>
                    <a:lnTo>
                      <a:pt x="36" y="0"/>
                    </a:lnTo>
                    <a:lnTo>
                      <a:pt x="36" y="0"/>
                    </a:lnTo>
                    <a:lnTo>
                      <a:pt x="34" y="0"/>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2" name="Freeform 266">
                <a:extLst>
                  <a:ext uri="{FF2B5EF4-FFF2-40B4-BE49-F238E27FC236}">
                    <a16:creationId xmlns:a16="http://schemas.microsoft.com/office/drawing/2014/main" id="{A0A7B68E-558D-2566-9BD5-44E97F0AED0A}"/>
                  </a:ext>
                </a:extLst>
              </p:cNvPr>
              <p:cNvSpPr>
                <a:spLocks/>
              </p:cNvSpPr>
              <p:nvPr/>
            </p:nvSpPr>
            <p:spPr bwMode="auto">
              <a:xfrm>
                <a:off x="3902865" y="4332346"/>
                <a:ext cx="42266" cy="29586"/>
              </a:xfrm>
              <a:custGeom>
                <a:avLst/>
                <a:gdLst>
                  <a:gd name="T0" fmla="*/ 2 w 20"/>
                  <a:gd name="T1" fmla="*/ 12 h 14"/>
                  <a:gd name="T2" fmla="*/ 2 w 20"/>
                  <a:gd name="T3" fmla="*/ 12 h 14"/>
                  <a:gd name="T4" fmla="*/ 0 w 20"/>
                  <a:gd name="T5" fmla="*/ 12 h 14"/>
                  <a:gd name="T6" fmla="*/ 0 w 20"/>
                  <a:gd name="T7" fmla="*/ 12 h 14"/>
                  <a:gd name="T8" fmla="*/ 0 w 20"/>
                  <a:gd name="T9" fmla="*/ 10 h 14"/>
                  <a:gd name="T10" fmla="*/ 6 w 20"/>
                  <a:gd name="T11" fmla="*/ 4 h 14"/>
                  <a:gd name="T12" fmla="*/ 6 w 20"/>
                  <a:gd name="T13" fmla="*/ 4 h 14"/>
                  <a:gd name="T14" fmla="*/ 6 w 20"/>
                  <a:gd name="T15" fmla="*/ 4 h 14"/>
                  <a:gd name="T16" fmla="*/ 8 w 20"/>
                  <a:gd name="T17" fmla="*/ 4 h 14"/>
                  <a:gd name="T18" fmla="*/ 10 w 20"/>
                  <a:gd name="T19" fmla="*/ 0 h 14"/>
                  <a:gd name="T20" fmla="*/ 10 w 20"/>
                  <a:gd name="T21" fmla="*/ 0 h 14"/>
                  <a:gd name="T22" fmla="*/ 12 w 20"/>
                  <a:gd name="T23" fmla="*/ 0 h 14"/>
                  <a:gd name="T24" fmla="*/ 18 w 20"/>
                  <a:gd name="T25" fmla="*/ 0 h 14"/>
                  <a:gd name="T26" fmla="*/ 18 w 20"/>
                  <a:gd name="T27" fmla="*/ 0 h 14"/>
                  <a:gd name="T28" fmla="*/ 20 w 20"/>
                  <a:gd name="T29" fmla="*/ 0 h 14"/>
                  <a:gd name="T30" fmla="*/ 20 w 20"/>
                  <a:gd name="T31" fmla="*/ 0 h 14"/>
                  <a:gd name="T32" fmla="*/ 20 w 20"/>
                  <a:gd name="T33" fmla="*/ 2 h 14"/>
                  <a:gd name="T34" fmla="*/ 18 w 20"/>
                  <a:gd name="T35" fmla="*/ 8 h 14"/>
                  <a:gd name="T36" fmla="*/ 18 w 20"/>
                  <a:gd name="T37" fmla="*/ 8 h 14"/>
                  <a:gd name="T38" fmla="*/ 18 w 20"/>
                  <a:gd name="T39" fmla="*/ 10 h 14"/>
                  <a:gd name="T40" fmla="*/ 16 w 20"/>
                  <a:gd name="T41" fmla="*/ 14 h 14"/>
                  <a:gd name="T42" fmla="*/ 16 w 20"/>
                  <a:gd name="T43" fmla="*/ 14 h 14"/>
                  <a:gd name="T44" fmla="*/ 14 w 20"/>
                  <a:gd name="T45" fmla="*/ 14 h 14"/>
                  <a:gd name="T46" fmla="*/ 14 w 20"/>
                  <a:gd name="T47" fmla="*/ 14 h 14"/>
                  <a:gd name="T48" fmla="*/ 2 w 20"/>
                  <a:gd name="T49" fmla="*/ 12 h 14"/>
                  <a:gd name="T50" fmla="*/ 2 w 20"/>
                  <a:gd name="T51"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 h="14">
                    <a:moveTo>
                      <a:pt x="2" y="12"/>
                    </a:moveTo>
                    <a:lnTo>
                      <a:pt x="2" y="12"/>
                    </a:lnTo>
                    <a:lnTo>
                      <a:pt x="0" y="12"/>
                    </a:lnTo>
                    <a:lnTo>
                      <a:pt x="0" y="12"/>
                    </a:lnTo>
                    <a:lnTo>
                      <a:pt x="0" y="10"/>
                    </a:lnTo>
                    <a:lnTo>
                      <a:pt x="6" y="4"/>
                    </a:lnTo>
                    <a:lnTo>
                      <a:pt x="6" y="4"/>
                    </a:lnTo>
                    <a:lnTo>
                      <a:pt x="6" y="4"/>
                    </a:lnTo>
                    <a:lnTo>
                      <a:pt x="8" y="4"/>
                    </a:lnTo>
                    <a:lnTo>
                      <a:pt x="10" y="0"/>
                    </a:lnTo>
                    <a:lnTo>
                      <a:pt x="10" y="0"/>
                    </a:lnTo>
                    <a:lnTo>
                      <a:pt x="12" y="0"/>
                    </a:lnTo>
                    <a:lnTo>
                      <a:pt x="18" y="0"/>
                    </a:lnTo>
                    <a:lnTo>
                      <a:pt x="18" y="0"/>
                    </a:lnTo>
                    <a:lnTo>
                      <a:pt x="20" y="0"/>
                    </a:lnTo>
                    <a:lnTo>
                      <a:pt x="20" y="0"/>
                    </a:lnTo>
                    <a:lnTo>
                      <a:pt x="20" y="2"/>
                    </a:lnTo>
                    <a:lnTo>
                      <a:pt x="18" y="8"/>
                    </a:lnTo>
                    <a:lnTo>
                      <a:pt x="18" y="8"/>
                    </a:lnTo>
                    <a:lnTo>
                      <a:pt x="18" y="10"/>
                    </a:lnTo>
                    <a:lnTo>
                      <a:pt x="16" y="14"/>
                    </a:lnTo>
                    <a:lnTo>
                      <a:pt x="16" y="14"/>
                    </a:lnTo>
                    <a:lnTo>
                      <a:pt x="14" y="14"/>
                    </a:lnTo>
                    <a:lnTo>
                      <a:pt x="14" y="14"/>
                    </a:lnTo>
                    <a:lnTo>
                      <a:pt x="2" y="12"/>
                    </a:lnTo>
                    <a:lnTo>
                      <a:pt x="2" y="1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3" name="Freeform 267">
                <a:extLst>
                  <a:ext uri="{FF2B5EF4-FFF2-40B4-BE49-F238E27FC236}">
                    <a16:creationId xmlns:a16="http://schemas.microsoft.com/office/drawing/2014/main" id="{BE3217DC-2981-9572-0F9C-4D2F96783F30}"/>
                  </a:ext>
                </a:extLst>
              </p:cNvPr>
              <p:cNvSpPr>
                <a:spLocks noEditPoints="1"/>
              </p:cNvSpPr>
              <p:nvPr/>
            </p:nvSpPr>
            <p:spPr bwMode="auto">
              <a:xfrm>
                <a:off x="3898639" y="4328119"/>
                <a:ext cx="50719" cy="38039"/>
              </a:xfrm>
              <a:custGeom>
                <a:avLst/>
                <a:gdLst>
                  <a:gd name="T0" fmla="*/ 20 w 24"/>
                  <a:gd name="T1" fmla="*/ 4 h 18"/>
                  <a:gd name="T2" fmla="*/ 18 w 24"/>
                  <a:gd name="T3" fmla="*/ 10 h 18"/>
                  <a:gd name="T4" fmla="*/ 16 w 24"/>
                  <a:gd name="T5" fmla="*/ 14 h 18"/>
                  <a:gd name="T6" fmla="*/ 4 w 24"/>
                  <a:gd name="T7" fmla="*/ 12 h 18"/>
                  <a:gd name="T8" fmla="*/ 8 w 24"/>
                  <a:gd name="T9" fmla="*/ 8 h 18"/>
                  <a:gd name="T10" fmla="*/ 12 w 24"/>
                  <a:gd name="T11" fmla="*/ 8 h 18"/>
                  <a:gd name="T12" fmla="*/ 14 w 24"/>
                  <a:gd name="T13" fmla="*/ 4 h 18"/>
                  <a:gd name="T14" fmla="*/ 20 w 24"/>
                  <a:gd name="T15" fmla="*/ 4 h 18"/>
                  <a:gd name="T16" fmla="*/ 20 w 24"/>
                  <a:gd name="T17" fmla="*/ 0 h 18"/>
                  <a:gd name="T18" fmla="*/ 14 w 24"/>
                  <a:gd name="T19" fmla="*/ 0 h 18"/>
                  <a:gd name="T20" fmla="*/ 14 w 24"/>
                  <a:gd name="T21" fmla="*/ 0 h 18"/>
                  <a:gd name="T22" fmla="*/ 12 w 24"/>
                  <a:gd name="T23" fmla="*/ 0 h 18"/>
                  <a:gd name="T24" fmla="*/ 10 w 24"/>
                  <a:gd name="T25" fmla="*/ 2 h 18"/>
                  <a:gd name="T26" fmla="*/ 10 w 24"/>
                  <a:gd name="T27" fmla="*/ 4 h 18"/>
                  <a:gd name="T28" fmla="*/ 8 w 24"/>
                  <a:gd name="T29" fmla="*/ 4 h 18"/>
                  <a:gd name="T30" fmla="*/ 8 w 24"/>
                  <a:gd name="T31" fmla="*/ 4 h 18"/>
                  <a:gd name="T32" fmla="*/ 6 w 24"/>
                  <a:gd name="T33" fmla="*/ 4 h 18"/>
                  <a:gd name="T34" fmla="*/ 0 w 24"/>
                  <a:gd name="T35" fmla="*/ 10 h 18"/>
                  <a:gd name="T36" fmla="*/ 0 w 24"/>
                  <a:gd name="T37" fmla="*/ 10 h 18"/>
                  <a:gd name="T38" fmla="*/ 0 w 24"/>
                  <a:gd name="T39" fmla="*/ 14 h 18"/>
                  <a:gd name="T40" fmla="*/ 0 w 24"/>
                  <a:gd name="T41" fmla="*/ 14 h 18"/>
                  <a:gd name="T42" fmla="*/ 4 w 24"/>
                  <a:gd name="T43" fmla="*/ 16 h 18"/>
                  <a:gd name="T44" fmla="*/ 16 w 24"/>
                  <a:gd name="T45" fmla="*/ 18 h 18"/>
                  <a:gd name="T46" fmla="*/ 16 w 24"/>
                  <a:gd name="T47" fmla="*/ 18 h 18"/>
                  <a:gd name="T48" fmla="*/ 16 w 24"/>
                  <a:gd name="T49" fmla="*/ 18 h 18"/>
                  <a:gd name="T50" fmla="*/ 16 w 24"/>
                  <a:gd name="T51" fmla="*/ 18 h 18"/>
                  <a:gd name="T52" fmla="*/ 18 w 24"/>
                  <a:gd name="T53" fmla="*/ 16 h 18"/>
                  <a:gd name="T54" fmla="*/ 22 w 24"/>
                  <a:gd name="T55" fmla="*/ 12 h 18"/>
                  <a:gd name="T56" fmla="*/ 22 w 24"/>
                  <a:gd name="T57" fmla="*/ 12 h 18"/>
                  <a:gd name="T58" fmla="*/ 22 w 24"/>
                  <a:gd name="T59" fmla="*/ 12 h 18"/>
                  <a:gd name="T60" fmla="*/ 24 w 24"/>
                  <a:gd name="T61" fmla="*/ 4 h 18"/>
                  <a:gd name="T62" fmla="*/ 24 w 24"/>
                  <a:gd name="T63" fmla="*/ 4 h 18"/>
                  <a:gd name="T64" fmla="*/ 24 w 24"/>
                  <a:gd name="T65" fmla="*/ 0 h 18"/>
                  <a:gd name="T66" fmla="*/ 24 w 24"/>
                  <a:gd name="T67" fmla="*/ 0 h 18"/>
                  <a:gd name="T68" fmla="*/ 20 w 24"/>
                  <a:gd name="T69" fmla="*/ 0 h 18"/>
                  <a:gd name="T70" fmla="*/ 20 w 24"/>
                  <a:gd name="T7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 h="18">
                    <a:moveTo>
                      <a:pt x="20" y="4"/>
                    </a:moveTo>
                    <a:lnTo>
                      <a:pt x="18" y="10"/>
                    </a:lnTo>
                    <a:lnTo>
                      <a:pt x="16" y="14"/>
                    </a:lnTo>
                    <a:lnTo>
                      <a:pt x="4" y="12"/>
                    </a:lnTo>
                    <a:lnTo>
                      <a:pt x="8" y="8"/>
                    </a:lnTo>
                    <a:lnTo>
                      <a:pt x="12" y="8"/>
                    </a:lnTo>
                    <a:lnTo>
                      <a:pt x="14" y="4"/>
                    </a:lnTo>
                    <a:lnTo>
                      <a:pt x="20" y="4"/>
                    </a:lnTo>
                    <a:close/>
                    <a:moveTo>
                      <a:pt x="20" y="0"/>
                    </a:moveTo>
                    <a:lnTo>
                      <a:pt x="14" y="0"/>
                    </a:lnTo>
                    <a:lnTo>
                      <a:pt x="14" y="0"/>
                    </a:lnTo>
                    <a:lnTo>
                      <a:pt x="12" y="0"/>
                    </a:lnTo>
                    <a:lnTo>
                      <a:pt x="10" y="2"/>
                    </a:lnTo>
                    <a:lnTo>
                      <a:pt x="10" y="4"/>
                    </a:lnTo>
                    <a:lnTo>
                      <a:pt x="8" y="4"/>
                    </a:lnTo>
                    <a:lnTo>
                      <a:pt x="8" y="4"/>
                    </a:lnTo>
                    <a:lnTo>
                      <a:pt x="6" y="4"/>
                    </a:lnTo>
                    <a:lnTo>
                      <a:pt x="0" y="10"/>
                    </a:lnTo>
                    <a:lnTo>
                      <a:pt x="0" y="10"/>
                    </a:lnTo>
                    <a:lnTo>
                      <a:pt x="0" y="14"/>
                    </a:lnTo>
                    <a:lnTo>
                      <a:pt x="0" y="14"/>
                    </a:lnTo>
                    <a:lnTo>
                      <a:pt x="4" y="16"/>
                    </a:lnTo>
                    <a:lnTo>
                      <a:pt x="16" y="18"/>
                    </a:lnTo>
                    <a:lnTo>
                      <a:pt x="16" y="18"/>
                    </a:lnTo>
                    <a:lnTo>
                      <a:pt x="16" y="18"/>
                    </a:lnTo>
                    <a:lnTo>
                      <a:pt x="16" y="18"/>
                    </a:lnTo>
                    <a:lnTo>
                      <a:pt x="18" y="16"/>
                    </a:lnTo>
                    <a:lnTo>
                      <a:pt x="22" y="12"/>
                    </a:lnTo>
                    <a:lnTo>
                      <a:pt x="22" y="12"/>
                    </a:lnTo>
                    <a:lnTo>
                      <a:pt x="22" y="12"/>
                    </a:lnTo>
                    <a:lnTo>
                      <a:pt x="24" y="4"/>
                    </a:lnTo>
                    <a:lnTo>
                      <a:pt x="24" y="4"/>
                    </a:lnTo>
                    <a:lnTo>
                      <a:pt x="24" y="0"/>
                    </a:lnTo>
                    <a:lnTo>
                      <a:pt x="24" y="0"/>
                    </a:lnTo>
                    <a:lnTo>
                      <a:pt x="20" y="0"/>
                    </a:lnTo>
                    <a:lnTo>
                      <a:pt x="2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4" name="Freeform 268">
                <a:extLst>
                  <a:ext uri="{FF2B5EF4-FFF2-40B4-BE49-F238E27FC236}">
                    <a16:creationId xmlns:a16="http://schemas.microsoft.com/office/drawing/2014/main" id="{218A33F0-28B4-2B1B-F90C-46C67181A52D}"/>
                  </a:ext>
                </a:extLst>
              </p:cNvPr>
              <p:cNvSpPr>
                <a:spLocks/>
              </p:cNvSpPr>
              <p:nvPr/>
            </p:nvSpPr>
            <p:spPr bwMode="auto">
              <a:xfrm>
                <a:off x="3907092" y="4336573"/>
                <a:ext cx="33813" cy="21133"/>
              </a:xfrm>
              <a:custGeom>
                <a:avLst/>
                <a:gdLst>
                  <a:gd name="T0" fmla="*/ 16 w 16"/>
                  <a:gd name="T1" fmla="*/ 0 h 10"/>
                  <a:gd name="T2" fmla="*/ 14 w 16"/>
                  <a:gd name="T3" fmla="*/ 6 h 10"/>
                  <a:gd name="T4" fmla="*/ 12 w 16"/>
                  <a:gd name="T5" fmla="*/ 10 h 10"/>
                  <a:gd name="T6" fmla="*/ 0 w 16"/>
                  <a:gd name="T7" fmla="*/ 8 h 10"/>
                  <a:gd name="T8" fmla="*/ 4 w 16"/>
                  <a:gd name="T9" fmla="*/ 4 h 10"/>
                  <a:gd name="T10" fmla="*/ 8 w 16"/>
                  <a:gd name="T11" fmla="*/ 4 h 10"/>
                  <a:gd name="T12" fmla="*/ 10 w 16"/>
                  <a:gd name="T13" fmla="*/ 0 h 10"/>
                  <a:gd name="T14" fmla="*/ 16 w 16"/>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0">
                    <a:moveTo>
                      <a:pt x="16" y="0"/>
                    </a:moveTo>
                    <a:lnTo>
                      <a:pt x="14" y="6"/>
                    </a:lnTo>
                    <a:lnTo>
                      <a:pt x="12" y="10"/>
                    </a:lnTo>
                    <a:lnTo>
                      <a:pt x="0" y="8"/>
                    </a:lnTo>
                    <a:lnTo>
                      <a:pt x="4" y="4"/>
                    </a:lnTo>
                    <a:lnTo>
                      <a:pt x="8" y="4"/>
                    </a:lnTo>
                    <a:lnTo>
                      <a:pt x="10"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5" name="Freeform 269">
                <a:extLst>
                  <a:ext uri="{FF2B5EF4-FFF2-40B4-BE49-F238E27FC236}">
                    <a16:creationId xmlns:a16="http://schemas.microsoft.com/office/drawing/2014/main" id="{2FC0FEC1-B434-A17C-2CD1-0557D1EDB43D}"/>
                  </a:ext>
                </a:extLst>
              </p:cNvPr>
              <p:cNvSpPr>
                <a:spLocks/>
              </p:cNvSpPr>
              <p:nvPr/>
            </p:nvSpPr>
            <p:spPr bwMode="auto">
              <a:xfrm>
                <a:off x="3898639" y="4328119"/>
                <a:ext cx="50719" cy="38039"/>
              </a:xfrm>
              <a:custGeom>
                <a:avLst/>
                <a:gdLst>
                  <a:gd name="T0" fmla="*/ 20 w 24"/>
                  <a:gd name="T1" fmla="*/ 0 h 18"/>
                  <a:gd name="T2" fmla="*/ 14 w 24"/>
                  <a:gd name="T3" fmla="*/ 0 h 18"/>
                  <a:gd name="T4" fmla="*/ 14 w 24"/>
                  <a:gd name="T5" fmla="*/ 0 h 18"/>
                  <a:gd name="T6" fmla="*/ 12 w 24"/>
                  <a:gd name="T7" fmla="*/ 0 h 18"/>
                  <a:gd name="T8" fmla="*/ 10 w 24"/>
                  <a:gd name="T9" fmla="*/ 2 h 18"/>
                  <a:gd name="T10" fmla="*/ 10 w 24"/>
                  <a:gd name="T11" fmla="*/ 4 h 18"/>
                  <a:gd name="T12" fmla="*/ 8 w 24"/>
                  <a:gd name="T13" fmla="*/ 4 h 18"/>
                  <a:gd name="T14" fmla="*/ 8 w 24"/>
                  <a:gd name="T15" fmla="*/ 4 h 18"/>
                  <a:gd name="T16" fmla="*/ 6 w 24"/>
                  <a:gd name="T17" fmla="*/ 4 h 18"/>
                  <a:gd name="T18" fmla="*/ 0 w 24"/>
                  <a:gd name="T19" fmla="*/ 10 h 18"/>
                  <a:gd name="T20" fmla="*/ 0 w 24"/>
                  <a:gd name="T21" fmla="*/ 10 h 18"/>
                  <a:gd name="T22" fmla="*/ 0 w 24"/>
                  <a:gd name="T23" fmla="*/ 14 h 18"/>
                  <a:gd name="T24" fmla="*/ 0 w 24"/>
                  <a:gd name="T25" fmla="*/ 14 h 18"/>
                  <a:gd name="T26" fmla="*/ 4 w 24"/>
                  <a:gd name="T27" fmla="*/ 16 h 18"/>
                  <a:gd name="T28" fmla="*/ 16 w 24"/>
                  <a:gd name="T29" fmla="*/ 18 h 18"/>
                  <a:gd name="T30" fmla="*/ 16 w 24"/>
                  <a:gd name="T31" fmla="*/ 18 h 18"/>
                  <a:gd name="T32" fmla="*/ 16 w 24"/>
                  <a:gd name="T33" fmla="*/ 18 h 18"/>
                  <a:gd name="T34" fmla="*/ 16 w 24"/>
                  <a:gd name="T35" fmla="*/ 18 h 18"/>
                  <a:gd name="T36" fmla="*/ 18 w 24"/>
                  <a:gd name="T37" fmla="*/ 16 h 18"/>
                  <a:gd name="T38" fmla="*/ 22 w 24"/>
                  <a:gd name="T39" fmla="*/ 12 h 18"/>
                  <a:gd name="T40" fmla="*/ 22 w 24"/>
                  <a:gd name="T41" fmla="*/ 12 h 18"/>
                  <a:gd name="T42" fmla="*/ 22 w 24"/>
                  <a:gd name="T43" fmla="*/ 12 h 18"/>
                  <a:gd name="T44" fmla="*/ 24 w 24"/>
                  <a:gd name="T45" fmla="*/ 4 h 18"/>
                  <a:gd name="T46" fmla="*/ 24 w 24"/>
                  <a:gd name="T47" fmla="*/ 4 h 18"/>
                  <a:gd name="T48" fmla="*/ 24 w 24"/>
                  <a:gd name="T49" fmla="*/ 0 h 18"/>
                  <a:gd name="T50" fmla="*/ 24 w 24"/>
                  <a:gd name="T51" fmla="*/ 0 h 18"/>
                  <a:gd name="T52" fmla="*/ 20 w 24"/>
                  <a:gd name="T53" fmla="*/ 0 h 18"/>
                  <a:gd name="T54" fmla="*/ 20 w 24"/>
                  <a:gd name="T5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 h="18">
                    <a:moveTo>
                      <a:pt x="20" y="0"/>
                    </a:moveTo>
                    <a:lnTo>
                      <a:pt x="14" y="0"/>
                    </a:lnTo>
                    <a:lnTo>
                      <a:pt x="14" y="0"/>
                    </a:lnTo>
                    <a:lnTo>
                      <a:pt x="12" y="0"/>
                    </a:lnTo>
                    <a:lnTo>
                      <a:pt x="10" y="2"/>
                    </a:lnTo>
                    <a:lnTo>
                      <a:pt x="10" y="4"/>
                    </a:lnTo>
                    <a:lnTo>
                      <a:pt x="8" y="4"/>
                    </a:lnTo>
                    <a:lnTo>
                      <a:pt x="8" y="4"/>
                    </a:lnTo>
                    <a:lnTo>
                      <a:pt x="6" y="4"/>
                    </a:lnTo>
                    <a:lnTo>
                      <a:pt x="0" y="10"/>
                    </a:lnTo>
                    <a:lnTo>
                      <a:pt x="0" y="10"/>
                    </a:lnTo>
                    <a:lnTo>
                      <a:pt x="0" y="14"/>
                    </a:lnTo>
                    <a:lnTo>
                      <a:pt x="0" y="14"/>
                    </a:lnTo>
                    <a:lnTo>
                      <a:pt x="4" y="16"/>
                    </a:lnTo>
                    <a:lnTo>
                      <a:pt x="16" y="18"/>
                    </a:lnTo>
                    <a:lnTo>
                      <a:pt x="16" y="18"/>
                    </a:lnTo>
                    <a:lnTo>
                      <a:pt x="16" y="18"/>
                    </a:lnTo>
                    <a:lnTo>
                      <a:pt x="16" y="18"/>
                    </a:lnTo>
                    <a:lnTo>
                      <a:pt x="18" y="16"/>
                    </a:lnTo>
                    <a:lnTo>
                      <a:pt x="22" y="12"/>
                    </a:lnTo>
                    <a:lnTo>
                      <a:pt x="22" y="12"/>
                    </a:lnTo>
                    <a:lnTo>
                      <a:pt x="22" y="12"/>
                    </a:lnTo>
                    <a:lnTo>
                      <a:pt x="24" y="4"/>
                    </a:lnTo>
                    <a:lnTo>
                      <a:pt x="24" y="4"/>
                    </a:lnTo>
                    <a:lnTo>
                      <a:pt x="24" y="0"/>
                    </a:lnTo>
                    <a:lnTo>
                      <a:pt x="24" y="0"/>
                    </a:lnTo>
                    <a:lnTo>
                      <a:pt x="20" y="0"/>
                    </a:lnTo>
                    <a:lnTo>
                      <a:pt x="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6" name="Freeform 270">
                <a:extLst>
                  <a:ext uri="{FF2B5EF4-FFF2-40B4-BE49-F238E27FC236}">
                    <a16:creationId xmlns:a16="http://schemas.microsoft.com/office/drawing/2014/main" id="{BE89943F-D302-A8AE-3359-14DE8E90B38E}"/>
                  </a:ext>
                </a:extLst>
              </p:cNvPr>
              <p:cNvSpPr>
                <a:spLocks/>
              </p:cNvSpPr>
              <p:nvPr/>
            </p:nvSpPr>
            <p:spPr bwMode="auto">
              <a:xfrm>
                <a:off x="3573193" y="4281627"/>
                <a:ext cx="409977" cy="355033"/>
              </a:xfrm>
              <a:custGeom>
                <a:avLst/>
                <a:gdLst>
                  <a:gd name="T0" fmla="*/ 96 w 194"/>
                  <a:gd name="T1" fmla="*/ 166 h 168"/>
                  <a:gd name="T2" fmla="*/ 86 w 194"/>
                  <a:gd name="T3" fmla="*/ 154 h 168"/>
                  <a:gd name="T4" fmla="*/ 82 w 194"/>
                  <a:gd name="T5" fmla="*/ 144 h 168"/>
                  <a:gd name="T6" fmla="*/ 78 w 194"/>
                  <a:gd name="T7" fmla="*/ 124 h 168"/>
                  <a:gd name="T8" fmla="*/ 78 w 194"/>
                  <a:gd name="T9" fmla="*/ 98 h 168"/>
                  <a:gd name="T10" fmla="*/ 82 w 194"/>
                  <a:gd name="T11" fmla="*/ 92 h 168"/>
                  <a:gd name="T12" fmla="*/ 54 w 194"/>
                  <a:gd name="T13" fmla="*/ 90 h 168"/>
                  <a:gd name="T14" fmla="*/ 42 w 194"/>
                  <a:gd name="T15" fmla="*/ 78 h 168"/>
                  <a:gd name="T16" fmla="*/ 18 w 194"/>
                  <a:gd name="T17" fmla="*/ 80 h 168"/>
                  <a:gd name="T18" fmla="*/ 10 w 194"/>
                  <a:gd name="T19" fmla="*/ 76 h 168"/>
                  <a:gd name="T20" fmla="*/ 0 w 194"/>
                  <a:gd name="T21" fmla="*/ 44 h 168"/>
                  <a:gd name="T22" fmla="*/ 2 w 194"/>
                  <a:gd name="T23" fmla="*/ 30 h 168"/>
                  <a:gd name="T24" fmla="*/ 6 w 194"/>
                  <a:gd name="T25" fmla="*/ 22 h 168"/>
                  <a:gd name="T26" fmla="*/ 18 w 194"/>
                  <a:gd name="T27" fmla="*/ 14 h 168"/>
                  <a:gd name="T28" fmla="*/ 22 w 194"/>
                  <a:gd name="T29" fmla="*/ 16 h 168"/>
                  <a:gd name="T30" fmla="*/ 24 w 194"/>
                  <a:gd name="T31" fmla="*/ 30 h 168"/>
                  <a:gd name="T32" fmla="*/ 18 w 194"/>
                  <a:gd name="T33" fmla="*/ 34 h 168"/>
                  <a:gd name="T34" fmla="*/ 26 w 194"/>
                  <a:gd name="T35" fmla="*/ 44 h 168"/>
                  <a:gd name="T36" fmla="*/ 24 w 194"/>
                  <a:gd name="T37" fmla="*/ 26 h 168"/>
                  <a:gd name="T38" fmla="*/ 28 w 194"/>
                  <a:gd name="T39" fmla="*/ 20 h 168"/>
                  <a:gd name="T40" fmla="*/ 34 w 194"/>
                  <a:gd name="T41" fmla="*/ 16 h 168"/>
                  <a:gd name="T42" fmla="*/ 40 w 194"/>
                  <a:gd name="T43" fmla="*/ 4 h 168"/>
                  <a:gd name="T44" fmla="*/ 46 w 194"/>
                  <a:gd name="T45" fmla="*/ 0 h 168"/>
                  <a:gd name="T46" fmla="*/ 46 w 194"/>
                  <a:gd name="T47" fmla="*/ 0 h 168"/>
                  <a:gd name="T48" fmla="*/ 50 w 194"/>
                  <a:gd name="T49" fmla="*/ 6 h 168"/>
                  <a:gd name="T50" fmla="*/ 56 w 194"/>
                  <a:gd name="T51" fmla="*/ 14 h 168"/>
                  <a:gd name="T52" fmla="*/ 66 w 194"/>
                  <a:gd name="T53" fmla="*/ 16 h 168"/>
                  <a:gd name="T54" fmla="*/ 90 w 194"/>
                  <a:gd name="T55" fmla="*/ 26 h 168"/>
                  <a:gd name="T56" fmla="*/ 100 w 194"/>
                  <a:gd name="T57" fmla="*/ 26 h 168"/>
                  <a:gd name="T58" fmla="*/ 132 w 194"/>
                  <a:gd name="T59" fmla="*/ 26 h 168"/>
                  <a:gd name="T60" fmla="*/ 142 w 194"/>
                  <a:gd name="T61" fmla="*/ 24 h 168"/>
                  <a:gd name="T62" fmla="*/ 150 w 194"/>
                  <a:gd name="T63" fmla="*/ 26 h 168"/>
                  <a:gd name="T64" fmla="*/ 160 w 194"/>
                  <a:gd name="T65" fmla="*/ 28 h 168"/>
                  <a:gd name="T66" fmla="*/ 156 w 194"/>
                  <a:gd name="T67" fmla="*/ 32 h 168"/>
                  <a:gd name="T68" fmla="*/ 160 w 194"/>
                  <a:gd name="T69" fmla="*/ 36 h 168"/>
                  <a:gd name="T70" fmla="*/ 172 w 194"/>
                  <a:gd name="T71" fmla="*/ 38 h 168"/>
                  <a:gd name="T72" fmla="*/ 178 w 194"/>
                  <a:gd name="T73" fmla="*/ 44 h 168"/>
                  <a:gd name="T74" fmla="*/ 176 w 194"/>
                  <a:gd name="T75" fmla="*/ 50 h 168"/>
                  <a:gd name="T76" fmla="*/ 178 w 194"/>
                  <a:gd name="T77" fmla="*/ 54 h 168"/>
                  <a:gd name="T78" fmla="*/ 184 w 194"/>
                  <a:gd name="T79" fmla="*/ 52 h 168"/>
                  <a:gd name="T80" fmla="*/ 192 w 194"/>
                  <a:gd name="T81" fmla="*/ 56 h 168"/>
                  <a:gd name="T82" fmla="*/ 194 w 194"/>
                  <a:gd name="T83" fmla="*/ 58 h 168"/>
                  <a:gd name="T84" fmla="*/ 184 w 194"/>
                  <a:gd name="T85" fmla="*/ 70 h 168"/>
                  <a:gd name="T86" fmla="*/ 186 w 194"/>
                  <a:gd name="T87" fmla="*/ 78 h 168"/>
                  <a:gd name="T88" fmla="*/ 176 w 194"/>
                  <a:gd name="T89" fmla="*/ 94 h 168"/>
                  <a:gd name="T90" fmla="*/ 180 w 194"/>
                  <a:gd name="T91" fmla="*/ 104 h 168"/>
                  <a:gd name="T92" fmla="*/ 176 w 194"/>
                  <a:gd name="T93" fmla="*/ 114 h 168"/>
                  <a:gd name="T94" fmla="*/ 156 w 194"/>
                  <a:gd name="T95" fmla="*/ 122 h 168"/>
                  <a:gd name="T96" fmla="*/ 150 w 194"/>
                  <a:gd name="T97" fmla="*/ 124 h 168"/>
                  <a:gd name="T98" fmla="*/ 128 w 194"/>
                  <a:gd name="T99" fmla="*/ 120 h 168"/>
                  <a:gd name="T100" fmla="*/ 130 w 194"/>
                  <a:gd name="T101" fmla="*/ 124 h 168"/>
                  <a:gd name="T102" fmla="*/ 136 w 194"/>
                  <a:gd name="T103" fmla="*/ 138 h 168"/>
                  <a:gd name="T104" fmla="*/ 142 w 194"/>
                  <a:gd name="T105" fmla="*/ 140 h 168"/>
                  <a:gd name="T106" fmla="*/ 140 w 194"/>
                  <a:gd name="T107" fmla="*/ 150 h 168"/>
                  <a:gd name="T108" fmla="*/ 130 w 194"/>
                  <a:gd name="T109" fmla="*/ 152 h 168"/>
                  <a:gd name="T110" fmla="*/ 120 w 194"/>
                  <a:gd name="T111" fmla="*/ 164 h 168"/>
                  <a:gd name="T112" fmla="*/ 106 w 194"/>
                  <a:gd name="T113" fmla="*/ 168 h 168"/>
                  <a:gd name="T114" fmla="*/ 106 w 194"/>
                  <a:gd name="T115"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 h="168">
                    <a:moveTo>
                      <a:pt x="106" y="168"/>
                    </a:moveTo>
                    <a:lnTo>
                      <a:pt x="96" y="166"/>
                    </a:lnTo>
                    <a:lnTo>
                      <a:pt x="96" y="166"/>
                    </a:lnTo>
                    <a:lnTo>
                      <a:pt x="96" y="166"/>
                    </a:lnTo>
                    <a:lnTo>
                      <a:pt x="88" y="158"/>
                    </a:lnTo>
                    <a:lnTo>
                      <a:pt x="86" y="154"/>
                    </a:lnTo>
                    <a:lnTo>
                      <a:pt x="84" y="146"/>
                    </a:lnTo>
                    <a:lnTo>
                      <a:pt x="82" y="144"/>
                    </a:lnTo>
                    <a:lnTo>
                      <a:pt x="82" y="144"/>
                    </a:lnTo>
                    <a:lnTo>
                      <a:pt x="80" y="142"/>
                    </a:lnTo>
                    <a:lnTo>
                      <a:pt x="80" y="124"/>
                    </a:lnTo>
                    <a:lnTo>
                      <a:pt x="78" y="124"/>
                    </a:lnTo>
                    <a:lnTo>
                      <a:pt x="78" y="124"/>
                    </a:lnTo>
                    <a:lnTo>
                      <a:pt x="78" y="122"/>
                    </a:lnTo>
                    <a:lnTo>
                      <a:pt x="78" y="98"/>
                    </a:lnTo>
                    <a:lnTo>
                      <a:pt x="78" y="98"/>
                    </a:lnTo>
                    <a:lnTo>
                      <a:pt x="78" y="98"/>
                    </a:lnTo>
                    <a:lnTo>
                      <a:pt x="82" y="92"/>
                    </a:lnTo>
                    <a:lnTo>
                      <a:pt x="78" y="88"/>
                    </a:lnTo>
                    <a:lnTo>
                      <a:pt x="78" y="88"/>
                    </a:lnTo>
                    <a:lnTo>
                      <a:pt x="54" y="90"/>
                    </a:lnTo>
                    <a:lnTo>
                      <a:pt x="54" y="90"/>
                    </a:lnTo>
                    <a:lnTo>
                      <a:pt x="52" y="88"/>
                    </a:lnTo>
                    <a:lnTo>
                      <a:pt x="42" y="78"/>
                    </a:lnTo>
                    <a:lnTo>
                      <a:pt x="42" y="78"/>
                    </a:lnTo>
                    <a:lnTo>
                      <a:pt x="18" y="80"/>
                    </a:lnTo>
                    <a:lnTo>
                      <a:pt x="18" y="80"/>
                    </a:lnTo>
                    <a:lnTo>
                      <a:pt x="16" y="78"/>
                    </a:lnTo>
                    <a:lnTo>
                      <a:pt x="10" y="76"/>
                    </a:lnTo>
                    <a:lnTo>
                      <a:pt x="10" y="76"/>
                    </a:lnTo>
                    <a:lnTo>
                      <a:pt x="10" y="74"/>
                    </a:lnTo>
                    <a:lnTo>
                      <a:pt x="10" y="62"/>
                    </a:lnTo>
                    <a:lnTo>
                      <a:pt x="0" y="44"/>
                    </a:lnTo>
                    <a:lnTo>
                      <a:pt x="0" y="44"/>
                    </a:lnTo>
                    <a:lnTo>
                      <a:pt x="0" y="44"/>
                    </a:lnTo>
                    <a:lnTo>
                      <a:pt x="2" y="30"/>
                    </a:lnTo>
                    <a:lnTo>
                      <a:pt x="2" y="30"/>
                    </a:lnTo>
                    <a:lnTo>
                      <a:pt x="2" y="30"/>
                    </a:lnTo>
                    <a:lnTo>
                      <a:pt x="6" y="22"/>
                    </a:lnTo>
                    <a:lnTo>
                      <a:pt x="16" y="14"/>
                    </a:lnTo>
                    <a:lnTo>
                      <a:pt x="16" y="14"/>
                    </a:lnTo>
                    <a:lnTo>
                      <a:pt x="18" y="14"/>
                    </a:lnTo>
                    <a:lnTo>
                      <a:pt x="18" y="14"/>
                    </a:lnTo>
                    <a:lnTo>
                      <a:pt x="18" y="14"/>
                    </a:lnTo>
                    <a:lnTo>
                      <a:pt x="22" y="16"/>
                    </a:lnTo>
                    <a:lnTo>
                      <a:pt x="22" y="16"/>
                    </a:lnTo>
                    <a:lnTo>
                      <a:pt x="24" y="16"/>
                    </a:lnTo>
                    <a:lnTo>
                      <a:pt x="24" y="30"/>
                    </a:lnTo>
                    <a:lnTo>
                      <a:pt x="24" y="30"/>
                    </a:lnTo>
                    <a:lnTo>
                      <a:pt x="22" y="30"/>
                    </a:lnTo>
                    <a:lnTo>
                      <a:pt x="18" y="34"/>
                    </a:lnTo>
                    <a:lnTo>
                      <a:pt x="20" y="42"/>
                    </a:lnTo>
                    <a:lnTo>
                      <a:pt x="22" y="46"/>
                    </a:lnTo>
                    <a:lnTo>
                      <a:pt x="26" y="44"/>
                    </a:lnTo>
                    <a:lnTo>
                      <a:pt x="30" y="38"/>
                    </a:lnTo>
                    <a:lnTo>
                      <a:pt x="26" y="32"/>
                    </a:lnTo>
                    <a:lnTo>
                      <a:pt x="24" y="26"/>
                    </a:lnTo>
                    <a:lnTo>
                      <a:pt x="24" y="26"/>
                    </a:lnTo>
                    <a:lnTo>
                      <a:pt x="24" y="24"/>
                    </a:lnTo>
                    <a:lnTo>
                      <a:pt x="28" y="20"/>
                    </a:lnTo>
                    <a:lnTo>
                      <a:pt x="28" y="20"/>
                    </a:lnTo>
                    <a:lnTo>
                      <a:pt x="30" y="18"/>
                    </a:lnTo>
                    <a:lnTo>
                      <a:pt x="34" y="16"/>
                    </a:lnTo>
                    <a:lnTo>
                      <a:pt x="40" y="14"/>
                    </a:lnTo>
                    <a:lnTo>
                      <a:pt x="40" y="10"/>
                    </a:lnTo>
                    <a:lnTo>
                      <a:pt x="40" y="4"/>
                    </a:lnTo>
                    <a:lnTo>
                      <a:pt x="40" y="4"/>
                    </a:lnTo>
                    <a:lnTo>
                      <a:pt x="42" y="2"/>
                    </a:lnTo>
                    <a:lnTo>
                      <a:pt x="46" y="0"/>
                    </a:lnTo>
                    <a:lnTo>
                      <a:pt x="46" y="0"/>
                    </a:lnTo>
                    <a:lnTo>
                      <a:pt x="46" y="0"/>
                    </a:lnTo>
                    <a:lnTo>
                      <a:pt x="46" y="0"/>
                    </a:lnTo>
                    <a:lnTo>
                      <a:pt x="48" y="2"/>
                    </a:lnTo>
                    <a:lnTo>
                      <a:pt x="50" y="6"/>
                    </a:lnTo>
                    <a:lnTo>
                      <a:pt x="50" y="6"/>
                    </a:lnTo>
                    <a:lnTo>
                      <a:pt x="50" y="6"/>
                    </a:lnTo>
                    <a:lnTo>
                      <a:pt x="50" y="12"/>
                    </a:lnTo>
                    <a:lnTo>
                      <a:pt x="56" y="14"/>
                    </a:lnTo>
                    <a:lnTo>
                      <a:pt x="64" y="14"/>
                    </a:lnTo>
                    <a:lnTo>
                      <a:pt x="64" y="14"/>
                    </a:lnTo>
                    <a:lnTo>
                      <a:pt x="66" y="16"/>
                    </a:lnTo>
                    <a:lnTo>
                      <a:pt x="72" y="20"/>
                    </a:lnTo>
                    <a:lnTo>
                      <a:pt x="74" y="22"/>
                    </a:lnTo>
                    <a:lnTo>
                      <a:pt x="90" y="26"/>
                    </a:lnTo>
                    <a:lnTo>
                      <a:pt x="98" y="26"/>
                    </a:lnTo>
                    <a:lnTo>
                      <a:pt x="98" y="26"/>
                    </a:lnTo>
                    <a:lnTo>
                      <a:pt x="100" y="26"/>
                    </a:lnTo>
                    <a:lnTo>
                      <a:pt x="116" y="32"/>
                    </a:lnTo>
                    <a:lnTo>
                      <a:pt x="126" y="30"/>
                    </a:lnTo>
                    <a:lnTo>
                      <a:pt x="132" y="26"/>
                    </a:lnTo>
                    <a:lnTo>
                      <a:pt x="142" y="24"/>
                    </a:lnTo>
                    <a:lnTo>
                      <a:pt x="142" y="24"/>
                    </a:lnTo>
                    <a:lnTo>
                      <a:pt x="142" y="24"/>
                    </a:lnTo>
                    <a:lnTo>
                      <a:pt x="142" y="24"/>
                    </a:lnTo>
                    <a:lnTo>
                      <a:pt x="142" y="24"/>
                    </a:lnTo>
                    <a:lnTo>
                      <a:pt x="150" y="26"/>
                    </a:lnTo>
                    <a:lnTo>
                      <a:pt x="158" y="26"/>
                    </a:lnTo>
                    <a:lnTo>
                      <a:pt x="158" y="26"/>
                    </a:lnTo>
                    <a:lnTo>
                      <a:pt x="160" y="28"/>
                    </a:lnTo>
                    <a:lnTo>
                      <a:pt x="160" y="28"/>
                    </a:lnTo>
                    <a:lnTo>
                      <a:pt x="160" y="30"/>
                    </a:lnTo>
                    <a:lnTo>
                      <a:pt x="156" y="32"/>
                    </a:lnTo>
                    <a:lnTo>
                      <a:pt x="150" y="32"/>
                    </a:lnTo>
                    <a:lnTo>
                      <a:pt x="152" y="36"/>
                    </a:lnTo>
                    <a:lnTo>
                      <a:pt x="160" y="36"/>
                    </a:lnTo>
                    <a:lnTo>
                      <a:pt x="172" y="38"/>
                    </a:lnTo>
                    <a:lnTo>
                      <a:pt x="172" y="38"/>
                    </a:lnTo>
                    <a:lnTo>
                      <a:pt x="172" y="38"/>
                    </a:lnTo>
                    <a:lnTo>
                      <a:pt x="176" y="42"/>
                    </a:lnTo>
                    <a:lnTo>
                      <a:pt x="176" y="42"/>
                    </a:lnTo>
                    <a:lnTo>
                      <a:pt x="178" y="44"/>
                    </a:lnTo>
                    <a:lnTo>
                      <a:pt x="178" y="48"/>
                    </a:lnTo>
                    <a:lnTo>
                      <a:pt x="178" y="48"/>
                    </a:lnTo>
                    <a:lnTo>
                      <a:pt x="176" y="50"/>
                    </a:lnTo>
                    <a:lnTo>
                      <a:pt x="174" y="54"/>
                    </a:lnTo>
                    <a:lnTo>
                      <a:pt x="174" y="56"/>
                    </a:lnTo>
                    <a:lnTo>
                      <a:pt x="178" y="54"/>
                    </a:lnTo>
                    <a:lnTo>
                      <a:pt x="184" y="52"/>
                    </a:lnTo>
                    <a:lnTo>
                      <a:pt x="184" y="52"/>
                    </a:lnTo>
                    <a:lnTo>
                      <a:pt x="184" y="52"/>
                    </a:lnTo>
                    <a:lnTo>
                      <a:pt x="184" y="52"/>
                    </a:lnTo>
                    <a:lnTo>
                      <a:pt x="186" y="52"/>
                    </a:lnTo>
                    <a:lnTo>
                      <a:pt x="192" y="56"/>
                    </a:lnTo>
                    <a:lnTo>
                      <a:pt x="192" y="56"/>
                    </a:lnTo>
                    <a:lnTo>
                      <a:pt x="194" y="58"/>
                    </a:lnTo>
                    <a:lnTo>
                      <a:pt x="194" y="58"/>
                    </a:lnTo>
                    <a:lnTo>
                      <a:pt x="192" y="58"/>
                    </a:lnTo>
                    <a:lnTo>
                      <a:pt x="188" y="66"/>
                    </a:lnTo>
                    <a:lnTo>
                      <a:pt x="184" y="70"/>
                    </a:lnTo>
                    <a:lnTo>
                      <a:pt x="186" y="76"/>
                    </a:lnTo>
                    <a:lnTo>
                      <a:pt x="186" y="76"/>
                    </a:lnTo>
                    <a:lnTo>
                      <a:pt x="186" y="78"/>
                    </a:lnTo>
                    <a:lnTo>
                      <a:pt x="176" y="84"/>
                    </a:lnTo>
                    <a:lnTo>
                      <a:pt x="174" y="88"/>
                    </a:lnTo>
                    <a:lnTo>
                      <a:pt x="176" y="94"/>
                    </a:lnTo>
                    <a:lnTo>
                      <a:pt x="178" y="98"/>
                    </a:lnTo>
                    <a:lnTo>
                      <a:pt x="180" y="104"/>
                    </a:lnTo>
                    <a:lnTo>
                      <a:pt x="180" y="104"/>
                    </a:lnTo>
                    <a:lnTo>
                      <a:pt x="180" y="106"/>
                    </a:lnTo>
                    <a:lnTo>
                      <a:pt x="176" y="114"/>
                    </a:lnTo>
                    <a:lnTo>
                      <a:pt x="176" y="114"/>
                    </a:lnTo>
                    <a:lnTo>
                      <a:pt x="176" y="116"/>
                    </a:lnTo>
                    <a:lnTo>
                      <a:pt x="164" y="120"/>
                    </a:lnTo>
                    <a:lnTo>
                      <a:pt x="156" y="122"/>
                    </a:lnTo>
                    <a:lnTo>
                      <a:pt x="150" y="124"/>
                    </a:lnTo>
                    <a:lnTo>
                      <a:pt x="150" y="124"/>
                    </a:lnTo>
                    <a:lnTo>
                      <a:pt x="150" y="124"/>
                    </a:lnTo>
                    <a:lnTo>
                      <a:pt x="144" y="124"/>
                    </a:lnTo>
                    <a:lnTo>
                      <a:pt x="134" y="124"/>
                    </a:lnTo>
                    <a:lnTo>
                      <a:pt x="128" y="120"/>
                    </a:lnTo>
                    <a:lnTo>
                      <a:pt x="126" y="120"/>
                    </a:lnTo>
                    <a:lnTo>
                      <a:pt x="130" y="124"/>
                    </a:lnTo>
                    <a:lnTo>
                      <a:pt x="130" y="124"/>
                    </a:lnTo>
                    <a:lnTo>
                      <a:pt x="130" y="124"/>
                    </a:lnTo>
                    <a:lnTo>
                      <a:pt x="132" y="132"/>
                    </a:lnTo>
                    <a:lnTo>
                      <a:pt x="136" y="138"/>
                    </a:lnTo>
                    <a:lnTo>
                      <a:pt x="140" y="138"/>
                    </a:lnTo>
                    <a:lnTo>
                      <a:pt x="140" y="138"/>
                    </a:lnTo>
                    <a:lnTo>
                      <a:pt x="142" y="140"/>
                    </a:lnTo>
                    <a:lnTo>
                      <a:pt x="142" y="144"/>
                    </a:lnTo>
                    <a:lnTo>
                      <a:pt x="140" y="150"/>
                    </a:lnTo>
                    <a:lnTo>
                      <a:pt x="140" y="150"/>
                    </a:lnTo>
                    <a:lnTo>
                      <a:pt x="138" y="152"/>
                    </a:lnTo>
                    <a:lnTo>
                      <a:pt x="134" y="152"/>
                    </a:lnTo>
                    <a:lnTo>
                      <a:pt x="130" y="152"/>
                    </a:lnTo>
                    <a:lnTo>
                      <a:pt x="120" y="164"/>
                    </a:lnTo>
                    <a:lnTo>
                      <a:pt x="120" y="164"/>
                    </a:lnTo>
                    <a:lnTo>
                      <a:pt x="120" y="164"/>
                    </a:lnTo>
                    <a:lnTo>
                      <a:pt x="106" y="168"/>
                    </a:lnTo>
                    <a:lnTo>
                      <a:pt x="106" y="168"/>
                    </a:lnTo>
                    <a:lnTo>
                      <a:pt x="106" y="168"/>
                    </a:lnTo>
                    <a:lnTo>
                      <a:pt x="106" y="168"/>
                    </a:lnTo>
                    <a:lnTo>
                      <a:pt x="106" y="168"/>
                    </a:lnTo>
                    <a:lnTo>
                      <a:pt x="106" y="16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7" name="Freeform 271">
                <a:extLst>
                  <a:ext uri="{FF2B5EF4-FFF2-40B4-BE49-F238E27FC236}">
                    <a16:creationId xmlns:a16="http://schemas.microsoft.com/office/drawing/2014/main" id="{64945ED8-A2E5-692C-FC7C-116680A1AD21}"/>
                  </a:ext>
                </a:extLst>
              </p:cNvPr>
              <p:cNvSpPr>
                <a:spLocks noEditPoints="1"/>
              </p:cNvSpPr>
              <p:nvPr/>
            </p:nvSpPr>
            <p:spPr bwMode="auto">
              <a:xfrm>
                <a:off x="3568967" y="4277400"/>
                <a:ext cx="418430" cy="363486"/>
              </a:xfrm>
              <a:custGeom>
                <a:avLst/>
                <a:gdLst>
                  <a:gd name="T0" fmla="*/ 66 w 198"/>
                  <a:gd name="T1" fmla="*/ 18 h 172"/>
                  <a:gd name="T2" fmla="*/ 118 w 198"/>
                  <a:gd name="T3" fmla="*/ 36 h 172"/>
                  <a:gd name="T4" fmla="*/ 160 w 198"/>
                  <a:gd name="T5" fmla="*/ 30 h 172"/>
                  <a:gd name="T6" fmla="*/ 174 w 198"/>
                  <a:gd name="T7" fmla="*/ 42 h 172"/>
                  <a:gd name="T8" fmla="*/ 180 w 198"/>
                  <a:gd name="T9" fmla="*/ 58 h 172"/>
                  <a:gd name="T10" fmla="*/ 186 w 198"/>
                  <a:gd name="T11" fmla="*/ 80 h 172"/>
                  <a:gd name="T12" fmla="*/ 180 w 198"/>
                  <a:gd name="T13" fmla="*/ 108 h 172"/>
                  <a:gd name="T14" fmla="*/ 146 w 198"/>
                  <a:gd name="T15" fmla="*/ 124 h 172"/>
                  <a:gd name="T16" fmla="*/ 132 w 198"/>
                  <a:gd name="T17" fmla="*/ 136 h 172"/>
                  <a:gd name="T18" fmla="*/ 136 w 198"/>
                  <a:gd name="T19" fmla="*/ 152 h 172"/>
                  <a:gd name="T20" fmla="*/ 92 w 198"/>
                  <a:gd name="T21" fmla="*/ 158 h 172"/>
                  <a:gd name="T22" fmla="*/ 82 w 198"/>
                  <a:gd name="T23" fmla="*/ 124 h 172"/>
                  <a:gd name="T24" fmla="*/ 44 w 198"/>
                  <a:gd name="T25" fmla="*/ 78 h 172"/>
                  <a:gd name="T26" fmla="*/ 4 w 198"/>
                  <a:gd name="T27" fmla="*/ 34 h 172"/>
                  <a:gd name="T28" fmla="*/ 24 w 198"/>
                  <a:gd name="T29" fmla="*/ 32 h 172"/>
                  <a:gd name="T30" fmla="*/ 34 w 198"/>
                  <a:gd name="T31" fmla="*/ 40 h 172"/>
                  <a:gd name="T32" fmla="*/ 44 w 198"/>
                  <a:gd name="T33" fmla="*/ 18 h 172"/>
                  <a:gd name="T34" fmla="*/ 160 w 198"/>
                  <a:gd name="T35" fmla="*/ 30 h 172"/>
                  <a:gd name="T36" fmla="*/ 44 w 198"/>
                  <a:gd name="T37" fmla="*/ 2 h 172"/>
                  <a:gd name="T38" fmla="*/ 36 w 198"/>
                  <a:gd name="T39" fmla="*/ 18 h 172"/>
                  <a:gd name="T40" fmla="*/ 28 w 198"/>
                  <a:gd name="T41" fmla="*/ 22 h 172"/>
                  <a:gd name="T42" fmla="*/ 22 w 198"/>
                  <a:gd name="T43" fmla="*/ 14 h 172"/>
                  <a:gd name="T44" fmla="*/ 8 w 198"/>
                  <a:gd name="T45" fmla="*/ 22 h 172"/>
                  <a:gd name="T46" fmla="*/ 2 w 198"/>
                  <a:gd name="T47" fmla="*/ 32 h 172"/>
                  <a:gd name="T48" fmla="*/ 10 w 198"/>
                  <a:gd name="T49" fmla="*/ 76 h 172"/>
                  <a:gd name="T50" fmla="*/ 20 w 198"/>
                  <a:gd name="T51" fmla="*/ 84 h 172"/>
                  <a:gd name="T52" fmla="*/ 52 w 198"/>
                  <a:gd name="T53" fmla="*/ 92 h 172"/>
                  <a:gd name="T54" fmla="*/ 82 w 198"/>
                  <a:gd name="T55" fmla="*/ 94 h 172"/>
                  <a:gd name="T56" fmla="*/ 78 w 198"/>
                  <a:gd name="T57" fmla="*/ 124 h 172"/>
                  <a:gd name="T58" fmla="*/ 80 w 198"/>
                  <a:gd name="T59" fmla="*/ 144 h 172"/>
                  <a:gd name="T60" fmla="*/ 86 w 198"/>
                  <a:gd name="T61" fmla="*/ 156 h 172"/>
                  <a:gd name="T62" fmla="*/ 96 w 198"/>
                  <a:gd name="T63" fmla="*/ 168 h 172"/>
                  <a:gd name="T64" fmla="*/ 108 w 198"/>
                  <a:gd name="T65" fmla="*/ 172 h 172"/>
                  <a:gd name="T66" fmla="*/ 124 w 198"/>
                  <a:gd name="T67" fmla="*/ 166 h 172"/>
                  <a:gd name="T68" fmla="*/ 144 w 198"/>
                  <a:gd name="T69" fmla="*/ 154 h 172"/>
                  <a:gd name="T70" fmla="*/ 146 w 198"/>
                  <a:gd name="T71" fmla="*/ 142 h 172"/>
                  <a:gd name="T72" fmla="*/ 136 w 198"/>
                  <a:gd name="T73" fmla="*/ 134 h 172"/>
                  <a:gd name="T74" fmla="*/ 146 w 198"/>
                  <a:gd name="T75" fmla="*/ 128 h 172"/>
                  <a:gd name="T76" fmla="*/ 154 w 198"/>
                  <a:gd name="T77" fmla="*/ 128 h 172"/>
                  <a:gd name="T78" fmla="*/ 178 w 198"/>
                  <a:gd name="T79" fmla="*/ 120 h 172"/>
                  <a:gd name="T80" fmla="*/ 184 w 198"/>
                  <a:gd name="T81" fmla="*/ 106 h 172"/>
                  <a:gd name="T82" fmla="*/ 178 w 198"/>
                  <a:gd name="T83" fmla="*/ 90 h 172"/>
                  <a:gd name="T84" fmla="*/ 190 w 198"/>
                  <a:gd name="T85" fmla="*/ 78 h 172"/>
                  <a:gd name="T86" fmla="*/ 198 w 198"/>
                  <a:gd name="T87" fmla="*/ 58 h 172"/>
                  <a:gd name="T88" fmla="*/ 186 w 198"/>
                  <a:gd name="T89" fmla="*/ 52 h 172"/>
                  <a:gd name="T90" fmla="*/ 180 w 198"/>
                  <a:gd name="T91" fmla="*/ 54 h 172"/>
                  <a:gd name="T92" fmla="*/ 180 w 198"/>
                  <a:gd name="T93" fmla="*/ 42 h 172"/>
                  <a:gd name="T94" fmla="*/ 164 w 198"/>
                  <a:gd name="T95" fmla="*/ 36 h 172"/>
                  <a:gd name="T96" fmla="*/ 158 w 198"/>
                  <a:gd name="T97" fmla="*/ 36 h 172"/>
                  <a:gd name="T98" fmla="*/ 164 w 198"/>
                  <a:gd name="T99" fmla="*/ 30 h 172"/>
                  <a:gd name="T100" fmla="*/ 152 w 198"/>
                  <a:gd name="T101" fmla="*/ 26 h 172"/>
                  <a:gd name="T102" fmla="*/ 144 w 198"/>
                  <a:gd name="T103" fmla="*/ 24 h 172"/>
                  <a:gd name="T104" fmla="*/ 118 w 198"/>
                  <a:gd name="T105" fmla="*/ 32 h 172"/>
                  <a:gd name="T106" fmla="*/ 76 w 198"/>
                  <a:gd name="T107" fmla="*/ 22 h 172"/>
                  <a:gd name="T108" fmla="*/ 58 w 198"/>
                  <a:gd name="T109" fmla="*/ 14 h 172"/>
                  <a:gd name="T110" fmla="*/ 52 w 198"/>
                  <a:gd name="T111" fmla="*/ 2 h 172"/>
                  <a:gd name="T112" fmla="*/ 22 w 198"/>
                  <a:gd name="T113" fmla="*/ 36 h 172"/>
                  <a:gd name="T114" fmla="*/ 26 w 198"/>
                  <a:gd name="T115" fmla="*/ 34 h 172"/>
                  <a:gd name="T116" fmla="*/ 24 w 198"/>
                  <a:gd name="T117" fmla="*/ 4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8" h="172">
                    <a:moveTo>
                      <a:pt x="48" y="4"/>
                    </a:moveTo>
                    <a:lnTo>
                      <a:pt x="50" y="8"/>
                    </a:lnTo>
                    <a:lnTo>
                      <a:pt x="50" y="16"/>
                    </a:lnTo>
                    <a:lnTo>
                      <a:pt x="58" y="18"/>
                    </a:lnTo>
                    <a:lnTo>
                      <a:pt x="66" y="18"/>
                    </a:lnTo>
                    <a:lnTo>
                      <a:pt x="72" y="24"/>
                    </a:lnTo>
                    <a:lnTo>
                      <a:pt x="76" y="26"/>
                    </a:lnTo>
                    <a:lnTo>
                      <a:pt x="92" y="30"/>
                    </a:lnTo>
                    <a:lnTo>
                      <a:pt x="100" y="30"/>
                    </a:lnTo>
                    <a:lnTo>
                      <a:pt x="118" y="36"/>
                    </a:lnTo>
                    <a:lnTo>
                      <a:pt x="128" y="34"/>
                    </a:lnTo>
                    <a:lnTo>
                      <a:pt x="136" y="30"/>
                    </a:lnTo>
                    <a:lnTo>
                      <a:pt x="144" y="28"/>
                    </a:lnTo>
                    <a:lnTo>
                      <a:pt x="152" y="30"/>
                    </a:lnTo>
                    <a:lnTo>
                      <a:pt x="160" y="30"/>
                    </a:lnTo>
                    <a:lnTo>
                      <a:pt x="158" y="32"/>
                    </a:lnTo>
                    <a:lnTo>
                      <a:pt x="150" y="34"/>
                    </a:lnTo>
                    <a:lnTo>
                      <a:pt x="152" y="40"/>
                    </a:lnTo>
                    <a:lnTo>
                      <a:pt x="162" y="40"/>
                    </a:lnTo>
                    <a:lnTo>
                      <a:pt x="174" y="42"/>
                    </a:lnTo>
                    <a:lnTo>
                      <a:pt x="178" y="46"/>
                    </a:lnTo>
                    <a:lnTo>
                      <a:pt x="178" y="50"/>
                    </a:lnTo>
                    <a:lnTo>
                      <a:pt x="174" y="54"/>
                    </a:lnTo>
                    <a:lnTo>
                      <a:pt x="174" y="60"/>
                    </a:lnTo>
                    <a:lnTo>
                      <a:pt x="180" y="58"/>
                    </a:lnTo>
                    <a:lnTo>
                      <a:pt x="186" y="56"/>
                    </a:lnTo>
                    <a:lnTo>
                      <a:pt x="194" y="60"/>
                    </a:lnTo>
                    <a:lnTo>
                      <a:pt x="188" y="66"/>
                    </a:lnTo>
                    <a:lnTo>
                      <a:pt x="184" y="72"/>
                    </a:lnTo>
                    <a:lnTo>
                      <a:pt x="186" y="80"/>
                    </a:lnTo>
                    <a:lnTo>
                      <a:pt x="178" y="84"/>
                    </a:lnTo>
                    <a:lnTo>
                      <a:pt x="174" y="90"/>
                    </a:lnTo>
                    <a:lnTo>
                      <a:pt x="176" y="96"/>
                    </a:lnTo>
                    <a:lnTo>
                      <a:pt x="178" y="102"/>
                    </a:lnTo>
                    <a:lnTo>
                      <a:pt x="180" y="108"/>
                    </a:lnTo>
                    <a:lnTo>
                      <a:pt x="178" y="116"/>
                    </a:lnTo>
                    <a:lnTo>
                      <a:pt x="166" y="120"/>
                    </a:lnTo>
                    <a:lnTo>
                      <a:pt x="158" y="122"/>
                    </a:lnTo>
                    <a:lnTo>
                      <a:pt x="152" y="124"/>
                    </a:lnTo>
                    <a:lnTo>
                      <a:pt x="146" y="124"/>
                    </a:lnTo>
                    <a:lnTo>
                      <a:pt x="138" y="124"/>
                    </a:lnTo>
                    <a:lnTo>
                      <a:pt x="130" y="120"/>
                    </a:lnTo>
                    <a:lnTo>
                      <a:pt x="124" y="122"/>
                    </a:lnTo>
                    <a:lnTo>
                      <a:pt x="130" y="126"/>
                    </a:lnTo>
                    <a:lnTo>
                      <a:pt x="132" y="136"/>
                    </a:lnTo>
                    <a:lnTo>
                      <a:pt x="138" y="142"/>
                    </a:lnTo>
                    <a:lnTo>
                      <a:pt x="142" y="142"/>
                    </a:lnTo>
                    <a:lnTo>
                      <a:pt x="142" y="146"/>
                    </a:lnTo>
                    <a:lnTo>
                      <a:pt x="140" y="152"/>
                    </a:lnTo>
                    <a:lnTo>
                      <a:pt x="136" y="152"/>
                    </a:lnTo>
                    <a:lnTo>
                      <a:pt x="130" y="154"/>
                    </a:lnTo>
                    <a:lnTo>
                      <a:pt x="120" y="164"/>
                    </a:lnTo>
                    <a:lnTo>
                      <a:pt x="108" y="168"/>
                    </a:lnTo>
                    <a:lnTo>
                      <a:pt x="100" y="166"/>
                    </a:lnTo>
                    <a:lnTo>
                      <a:pt x="92" y="158"/>
                    </a:lnTo>
                    <a:lnTo>
                      <a:pt x="90" y="156"/>
                    </a:lnTo>
                    <a:lnTo>
                      <a:pt x="88" y="146"/>
                    </a:lnTo>
                    <a:lnTo>
                      <a:pt x="84" y="144"/>
                    </a:lnTo>
                    <a:lnTo>
                      <a:pt x="84" y="124"/>
                    </a:lnTo>
                    <a:lnTo>
                      <a:pt x="82" y="124"/>
                    </a:lnTo>
                    <a:lnTo>
                      <a:pt x="82" y="100"/>
                    </a:lnTo>
                    <a:lnTo>
                      <a:pt x="86" y="94"/>
                    </a:lnTo>
                    <a:lnTo>
                      <a:pt x="82" y="88"/>
                    </a:lnTo>
                    <a:lnTo>
                      <a:pt x="56" y="90"/>
                    </a:lnTo>
                    <a:lnTo>
                      <a:pt x="44" y="78"/>
                    </a:lnTo>
                    <a:lnTo>
                      <a:pt x="20" y="80"/>
                    </a:lnTo>
                    <a:lnTo>
                      <a:pt x="14" y="76"/>
                    </a:lnTo>
                    <a:lnTo>
                      <a:pt x="14" y="64"/>
                    </a:lnTo>
                    <a:lnTo>
                      <a:pt x="4" y="46"/>
                    </a:lnTo>
                    <a:lnTo>
                      <a:pt x="4" y="34"/>
                    </a:lnTo>
                    <a:lnTo>
                      <a:pt x="10" y="24"/>
                    </a:lnTo>
                    <a:lnTo>
                      <a:pt x="20" y="18"/>
                    </a:lnTo>
                    <a:lnTo>
                      <a:pt x="24" y="18"/>
                    </a:lnTo>
                    <a:lnTo>
                      <a:pt x="24" y="22"/>
                    </a:lnTo>
                    <a:lnTo>
                      <a:pt x="24" y="32"/>
                    </a:lnTo>
                    <a:lnTo>
                      <a:pt x="18" y="34"/>
                    </a:lnTo>
                    <a:lnTo>
                      <a:pt x="20" y="46"/>
                    </a:lnTo>
                    <a:lnTo>
                      <a:pt x="24" y="50"/>
                    </a:lnTo>
                    <a:lnTo>
                      <a:pt x="30" y="48"/>
                    </a:lnTo>
                    <a:lnTo>
                      <a:pt x="34" y="40"/>
                    </a:lnTo>
                    <a:lnTo>
                      <a:pt x="30" y="34"/>
                    </a:lnTo>
                    <a:lnTo>
                      <a:pt x="28" y="28"/>
                    </a:lnTo>
                    <a:lnTo>
                      <a:pt x="32" y="22"/>
                    </a:lnTo>
                    <a:lnTo>
                      <a:pt x="38" y="20"/>
                    </a:lnTo>
                    <a:lnTo>
                      <a:pt x="44" y="18"/>
                    </a:lnTo>
                    <a:lnTo>
                      <a:pt x="44" y="12"/>
                    </a:lnTo>
                    <a:lnTo>
                      <a:pt x="44" y="6"/>
                    </a:lnTo>
                    <a:lnTo>
                      <a:pt x="48" y="4"/>
                    </a:lnTo>
                    <a:close/>
                    <a:moveTo>
                      <a:pt x="160" y="30"/>
                    </a:moveTo>
                    <a:lnTo>
                      <a:pt x="160" y="30"/>
                    </a:lnTo>
                    <a:close/>
                    <a:moveTo>
                      <a:pt x="48" y="0"/>
                    </a:moveTo>
                    <a:lnTo>
                      <a:pt x="48" y="0"/>
                    </a:lnTo>
                    <a:lnTo>
                      <a:pt x="46" y="2"/>
                    </a:lnTo>
                    <a:lnTo>
                      <a:pt x="44" y="2"/>
                    </a:lnTo>
                    <a:lnTo>
                      <a:pt x="44" y="2"/>
                    </a:lnTo>
                    <a:lnTo>
                      <a:pt x="42" y="4"/>
                    </a:lnTo>
                    <a:lnTo>
                      <a:pt x="40" y="6"/>
                    </a:lnTo>
                    <a:lnTo>
                      <a:pt x="40" y="12"/>
                    </a:lnTo>
                    <a:lnTo>
                      <a:pt x="40" y="14"/>
                    </a:lnTo>
                    <a:lnTo>
                      <a:pt x="36" y="18"/>
                    </a:lnTo>
                    <a:lnTo>
                      <a:pt x="30" y="18"/>
                    </a:lnTo>
                    <a:lnTo>
                      <a:pt x="30" y="18"/>
                    </a:lnTo>
                    <a:lnTo>
                      <a:pt x="28" y="20"/>
                    </a:lnTo>
                    <a:lnTo>
                      <a:pt x="28" y="22"/>
                    </a:lnTo>
                    <a:lnTo>
                      <a:pt x="28" y="22"/>
                    </a:lnTo>
                    <a:lnTo>
                      <a:pt x="28" y="18"/>
                    </a:lnTo>
                    <a:lnTo>
                      <a:pt x="28" y="18"/>
                    </a:lnTo>
                    <a:lnTo>
                      <a:pt x="26" y="16"/>
                    </a:lnTo>
                    <a:lnTo>
                      <a:pt x="24" y="16"/>
                    </a:lnTo>
                    <a:lnTo>
                      <a:pt x="22" y="14"/>
                    </a:lnTo>
                    <a:lnTo>
                      <a:pt x="22" y="14"/>
                    </a:lnTo>
                    <a:lnTo>
                      <a:pt x="20" y="14"/>
                    </a:lnTo>
                    <a:lnTo>
                      <a:pt x="20" y="14"/>
                    </a:lnTo>
                    <a:lnTo>
                      <a:pt x="18" y="14"/>
                    </a:lnTo>
                    <a:lnTo>
                      <a:pt x="8" y="22"/>
                    </a:lnTo>
                    <a:lnTo>
                      <a:pt x="8" y="22"/>
                    </a:lnTo>
                    <a:lnTo>
                      <a:pt x="8" y="22"/>
                    </a:lnTo>
                    <a:lnTo>
                      <a:pt x="2" y="30"/>
                    </a:lnTo>
                    <a:lnTo>
                      <a:pt x="2" y="30"/>
                    </a:lnTo>
                    <a:lnTo>
                      <a:pt x="2" y="32"/>
                    </a:lnTo>
                    <a:lnTo>
                      <a:pt x="0" y="44"/>
                    </a:lnTo>
                    <a:lnTo>
                      <a:pt x="0" y="44"/>
                    </a:lnTo>
                    <a:lnTo>
                      <a:pt x="0" y="48"/>
                    </a:lnTo>
                    <a:lnTo>
                      <a:pt x="10" y="64"/>
                    </a:lnTo>
                    <a:lnTo>
                      <a:pt x="10" y="76"/>
                    </a:lnTo>
                    <a:lnTo>
                      <a:pt x="10" y="76"/>
                    </a:lnTo>
                    <a:lnTo>
                      <a:pt x="12" y="78"/>
                    </a:lnTo>
                    <a:lnTo>
                      <a:pt x="18" y="82"/>
                    </a:lnTo>
                    <a:lnTo>
                      <a:pt x="18" y="82"/>
                    </a:lnTo>
                    <a:lnTo>
                      <a:pt x="20" y="84"/>
                    </a:lnTo>
                    <a:lnTo>
                      <a:pt x="20" y="84"/>
                    </a:lnTo>
                    <a:lnTo>
                      <a:pt x="20" y="82"/>
                    </a:lnTo>
                    <a:lnTo>
                      <a:pt x="44" y="82"/>
                    </a:lnTo>
                    <a:lnTo>
                      <a:pt x="52" y="92"/>
                    </a:lnTo>
                    <a:lnTo>
                      <a:pt x="52" y="92"/>
                    </a:lnTo>
                    <a:lnTo>
                      <a:pt x="56" y="94"/>
                    </a:lnTo>
                    <a:lnTo>
                      <a:pt x="56" y="94"/>
                    </a:lnTo>
                    <a:lnTo>
                      <a:pt x="56" y="94"/>
                    </a:lnTo>
                    <a:lnTo>
                      <a:pt x="80" y="92"/>
                    </a:lnTo>
                    <a:lnTo>
                      <a:pt x="82" y="94"/>
                    </a:lnTo>
                    <a:lnTo>
                      <a:pt x="78" y="98"/>
                    </a:lnTo>
                    <a:lnTo>
                      <a:pt x="78" y="98"/>
                    </a:lnTo>
                    <a:lnTo>
                      <a:pt x="78" y="100"/>
                    </a:lnTo>
                    <a:lnTo>
                      <a:pt x="78" y="124"/>
                    </a:lnTo>
                    <a:lnTo>
                      <a:pt x="78" y="124"/>
                    </a:lnTo>
                    <a:lnTo>
                      <a:pt x="78" y="126"/>
                    </a:lnTo>
                    <a:lnTo>
                      <a:pt x="80" y="126"/>
                    </a:lnTo>
                    <a:lnTo>
                      <a:pt x="80" y="128"/>
                    </a:lnTo>
                    <a:lnTo>
                      <a:pt x="80" y="144"/>
                    </a:lnTo>
                    <a:lnTo>
                      <a:pt x="80" y="144"/>
                    </a:lnTo>
                    <a:lnTo>
                      <a:pt x="82" y="146"/>
                    </a:lnTo>
                    <a:lnTo>
                      <a:pt x="82" y="148"/>
                    </a:lnTo>
                    <a:lnTo>
                      <a:pt x="84" y="148"/>
                    </a:lnTo>
                    <a:lnTo>
                      <a:pt x="86" y="156"/>
                    </a:lnTo>
                    <a:lnTo>
                      <a:pt x="86" y="156"/>
                    </a:lnTo>
                    <a:lnTo>
                      <a:pt x="86" y="156"/>
                    </a:lnTo>
                    <a:lnTo>
                      <a:pt x="88" y="160"/>
                    </a:lnTo>
                    <a:lnTo>
                      <a:pt x="88" y="160"/>
                    </a:lnTo>
                    <a:lnTo>
                      <a:pt x="90" y="162"/>
                    </a:lnTo>
                    <a:lnTo>
                      <a:pt x="96" y="168"/>
                    </a:lnTo>
                    <a:lnTo>
                      <a:pt x="96" y="168"/>
                    </a:lnTo>
                    <a:lnTo>
                      <a:pt x="98" y="170"/>
                    </a:lnTo>
                    <a:lnTo>
                      <a:pt x="108" y="172"/>
                    </a:lnTo>
                    <a:lnTo>
                      <a:pt x="108" y="172"/>
                    </a:lnTo>
                    <a:lnTo>
                      <a:pt x="108" y="172"/>
                    </a:lnTo>
                    <a:lnTo>
                      <a:pt x="108" y="172"/>
                    </a:lnTo>
                    <a:lnTo>
                      <a:pt x="110" y="172"/>
                    </a:lnTo>
                    <a:lnTo>
                      <a:pt x="122" y="168"/>
                    </a:lnTo>
                    <a:lnTo>
                      <a:pt x="122" y="168"/>
                    </a:lnTo>
                    <a:lnTo>
                      <a:pt x="124" y="166"/>
                    </a:lnTo>
                    <a:lnTo>
                      <a:pt x="132" y="156"/>
                    </a:lnTo>
                    <a:lnTo>
                      <a:pt x="136" y="156"/>
                    </a:lnTo>
                    <a:lnTo>
                      <a:pt x="140" y="156"/>
                    </a:lnTo>
                    <a:lnTo>
                      <a:pt x="140" y="156"/>
                    </a:lnTo>
                    <a:lnTo>
                      <a:pt x="144" y="154"/>
                    </a:lnTo>
                    <a:lnTo>
                      <a:pt x="144" y="152"/>
                    </a:lnTo>
                    <a:lnTo>
                      <a:pt x="146" y="148"/>
                    </a:lnTo>
                    <a:lnTo>
                      <a:pt x="146" y="148"/>
                    </a:lnTo>
                    <a:lnTo>
                      <a:pt x="146" y="146"/>
                    </a:lnTo>
                    <a:lnTo>
                      <a:pt x="146" y="142"/>
                    </a:lnTo>
                    <a:lnTo>
                      <a:pt x="146" y="142"/>
                    </a:lnTo>
                    <a:lnTo>
                      <a:pt x="146" y="140"/>
                    </a:lnTo>
                    <a:lnTo>
                      <a:pt x="142" y="138"/>
                    </a:lnTo>
                    <a:lnTo>
                      <a:pt x="140" y="138"/>
                    </a:lnTo>
                    <a:lnTo>
                      <a:pt x="136" y="134"/>
                    </a:lnTo>
                    <a:lnTo>
                      <a:pt x="134" y="126"/>
                    </a:lnTo>
                    <a:lnTo>
                      <a:pt x="136" y="126"/>
                    </a:lnTo>
                    <a:lnTo>
                      <a:pt x="136" y="126"/>
                    </a:lnTo>
                    <a:lnTo>
                      <a:pt x="136" y="128"/>
                    </a:lnTo>
                    <a:lnTo>
                      <a:pt x="146" y="128"/>
                    </a:lnTo>
                    <a:lnTo>
                      <a:pt x="146" y="128"/>
                    </a:lnTo>
                    <a:lnTo>
                      <a:pt x="146" y="128"/>
                    </a:lnTo>
                    <a:lnTo>
                      <a:pt x="152" y="128"/>
                    </a:lnTo>
                    <a:lnTo>
                      <a:pt x="152" y="128"/>
                    </a:lnTo>
                    <a:lnTo>
                      <a:pt x="154" y="128"/>
                    </a:lnTo>
                    <a:lnTo>
                      <a:pt x="158" y="126"/>
                    </a:lnTo>
                    <a:lnTo>
                      <a:pt x="166" y="124"/>
                    </a:lnTo>
                    <a:lnTo>
                      <a:pt x="166" y="124"/>
                    </a:lnTo>
                    <a:lnTo>
                      <a:pt x="168" y="124"/>
                    </a:lnTo>
                    <a:lnTo>
                      <a:pt x="178" y="120"/>
                    </a:lnTo>
                    <a:lnTo>
                      <a:pt x="178" y="120"/>
                    </a:lnTo>
                    <a:lnTo>
                      <a:pt x="180" y="118"/>
                    </a:lnTo>
                    <a:lnTo>
                      <a:pt x="184" y="108"/>
                    </a:lnTo>
                    <a:lnTo>
                      <a:pt x="184" y="108"/>
                    </a:lnTo>
                    <a:lnTo>
                      <a:pt x="184" y="106"/>
                    </a:lnTo>
                    <a:lnTo>
                      <a:pt x="182" y="100"/>
                    </a:lnTo>
                    <a:lnTo>
                      <a:pt x="182" y="100"/>
                    </a:lnTo>
                    <a:lnTo>
                      <a:pt x="182" y="100"/>
                    </a:lnTo>
                    <a:lnTo>
                      <a:pt x="178" y="96"/>
                    </a:lnTo>
                    <a:lnTo>
                      <a:pt x="178" y="90"/>
                    </a:lnTo>
                    <a:lnTo>
                      <a:pt x="180" y="88"/>
                    </a:lnTo>
                    <a:lnTo>
                      <a:pt x="188" y="82"/>
                    </a:lnTo>
                    <a:lnTo>
                      <a:pt x="188" y="82"/>
                    </a:lnTo>
                    <a:lnTo>
                      <a:pt x="190" y="80"/>
                    </a:lnTo>
                    <a:lnTo>
                      <a:pt x="190" y="78"/>
                    </a:lnTo>
                    <a:lnTo>
                      <a:pt x="188" y="72"/>
                    </a:lnTo>
                    <a:lnTo>
                      <a:pt x="192" y="68"/>
                    </a:lnTo>
                    <a:lnTo>
                      <a:pt x="196" y="62"/>
                    </a:lnTo>
                    <a:lnTo>
                      <a:pt x="196" y="62"/>
                    </a:lnTo>
                    <a:lnTo>
                      <a:pt x="198" y="58"/>
                    </a:lnTo>
                    <a:lnTo>
                      <a:pt x="198" y="58"/>
                    </a:lnTo>
                    <a:lnTo>
                      <a:pt x="196" y="56"/>
                    </a:lnTo>
                    <a:lnTo>
                      <a:pt x="188" y="52"/>
                    </a:lnTo>
                    <a:lnTo>
                      <a:pt x="188" y="52"/>
                    </a:lnTo>
                    <a:lnTo>
                      <a:pt x="186" y="52"/>
                    </a:lnTo>
                    <a:lnTo>
                      <a:pt x="186" y="52"/>
                    </a:lnTo>
                    <a:lnTo>
                      <a:pt x="184" y="52"/>
                    </a:lnTo>
                    <a:lnTo>
                      <a:pt x="180" y="54"/>
                    </a:lnTo>
                    <a:lnTo>
                      <a:pt x="180" y="54"/>
                    </a:lnTo>
                    <a:lnTo>
                      <a:pt x="180" y="54"/>
                    </a:lnTo>
                    <a:lnTo>
                      <a:pt x="180" y="54"/>
                    </a:lnTo>
                    <a:lnTo>
                      <a:pt x="182" y="50"/>
                    </a:lnTo>
                    <a:lnTo>
                      <a:pt x="182" y="46"/>
                    </a:lnTo>
                    <a:lnTo>
                      <a:pt x="182" y="46"/>
                    </a:lnTo>
                    <a:lnTo>
                      <a:pt x="180" y="42"/>
                    </a:lnTo>
                    <a:lnTo>
                      <a:pt x="176" y="40"/>
                    </a:lnTo>
                    <a:lnTo>
                      <a:pt x="176" y="40"/>
                    </a:lnTo>
                    <a:lnTo>
                      <a:pt x="174" y="38"/>
                    </a:lnTo>
                    <a:lnTo>
                      <a:pt x="164" y="36"/>
                    </a:lnTo>
                    <a:lnTo>
                      <a:pt x="164" y="36"/>
                    </a:lnTo>
                    <a:lnTo>
                      <a:pt x="162" y="36"/>
                    </a:lnTo>
                    <a:lnTo>
                      <a:pt x="154" y="36"/>
                    </a:lnTo>
                    <a:lnTo>
                      <a:pt x="154" y="36"/>
                    </a:lnTo>
                    <a:lnTo>
                      <a:pt x="158" y="36"/>
                    </a:lnTo>
                    <a:lnTo>
                      <a:pt x="158" y="36"/>
                    </a:lnTo>
                    <a:lnTo>
                      <a:pt x="158" y="34"/>
                    </a:lnTo>
                    <a:lnTo>
                      <a:pt x="162" y="34"/>
                    </a:lnTo>
                    <a:lnTo>
                      <a:pt x="162" y="34"/>
                    </a:lnTo>
                    <a:lnTo>
                      <a:pt x="164" y="32"/>
                    </a:lnTo>
                    <a:lnTo>
                      <a:pt x="164" y="30"/>
                    </a:lnTo>
                    <a:lnTo>
                      <a:pt x="164" y="30"/>
                    </a:lnTo>
                    <a:lnTo>
                      <a:pt x="164" y="26"/>
                    </a:lnTo>
                    <a:lnTo>
                      <a:pt x="160" y="26"/>
                    </a:lnTo>
                    <a:lnTo>
                      <a:pt x="160" y="26"/>
                    </a:lnTo>
                    <a:lnTo>
                      <a:pt x="152" y="26"/>
                    </a:lnTo>
                    <a:lnTo>
                      <a:pt x="146" y="24"/>
                    </a:lnTo>
                    <a:lnTo>
                      <a:pt x="146" y="24"/>
                    </a:lnTo>
                    <a:lnTo>
                      <a:pt x="144" y="24"/>
                    </a:lnTo>
                    <a:lnTo>
                      <a:pt x="144" y="24"/>
                    </a:lnTo>
                    <a:lnTo>
                      <a:pt x="144" y="24"/>
                    </a:lnTo>
                    <a:lnTo>
                      <a:pt x="134" y="26"/>
                    </a:lnTo>
                    <a:lnTo>
                      <a:pt x="134" y="26"/>
                    </a:lnTo>
                    <a:lnTo>
                      <a:pt x="134" y="26"/>
                    </a:lnTo>
                    <a:lnTo>
                      <a:pt x="126" y="30"/>
                    </a:lnTo>
                    <a:lnTo>
                      <a:pt x="118" y="32"/>
                    </a:lnTo>
                    <a:lnTo>
                      <a:pt x="102" y="26"/>
                    </a:lnTo>
                    <a:lnTo>
                      <a:pt x="102" y="26"/>
                    </a:lnTo>
                    <a:lnTo>
                      <a:pt x="100" y="26"/>
                    </a:lnTo>
                    <a:lnTo>
                      <a:pt x="92" y="26"/>
                    </a:lnTo>
                    <a:lnTo>
                      <a:pt x="76" y="22"/>
                    </a:lnTo>
                    <a:lnTo>
                      <a:pt x="74" y="20"/>
                    </a:lnTo>
                    <a:lnTo>
                      <a:pt x="70" y="16"/>
                    </a:lnTo>
                    <a:lnTo>
                      <a:pt x="70" y="16"/>
                    </a:lnTo>
                    <a:lnTo>
                      <a:pt x="68" y="14"/>
                    </a:lnTo>
                    <a:lnTo>
                      <a:pt x="58" y="14"/>
                    </a:lnTo>
                    <a:lnTo>
                      <a:pt x="54" y="12"/>
                    </a:lnTo>
                    <a:lnTo>
                      <a:pt x="54" y="8"/>
                    </a:lnTo>
                    <a:lnTo>
                      <a:pt x="54" y="8"/>
                    </a:lnTo>
                    <a:lnTo>
                      <a:pt x="54" y="6"/>
                    </a:lnTo>
                    <a:lnTo>
                      <a:pt x="52" y="2"/>
                    </a:lnTo>
                    <a:lnTo>
                      <a:pt x="52" y="2"/>
                    </a:lnTo>
                    <a:lnTo>
                      <a:pt x="50" y="2"/>
                    </a:lnTo>
                    <a:lnTo>
                      <a:pt x="48" y="0"/>
                    </a:lnTo>
                    <a:lnTo>
                      <a:pt x="48" y="0"/>
                    </a:lnTo>
                    <a:close/>
                    <a:moveTo>
                      <a:pt x="22" y="36"/>
                    </a:moveTo>
                    <a:lnTo>
                      <a:pt x="26" y="34"/>
                    </a:lnTo>
                    <a:lnTo>
                      <a:pt x="26" y="34"/>
                    </a:lnTo>
                    <a:lnTo>
                      <a:pt x="26" y="34"/>
                    </a:lnTo>
                    <a:lnTo>
                      <a:pt x="26" y="34"/>
                    </a:lnTo>
                    <a:lnTo>
                      <a:pt x="26" y="34"/>
                    </a:lnTo>
                    <a:lnTo>
                      <a:pt x="26" y="34"/>
                    </a:lnTo>
                    <a:lnTo>
                      <a:pt x="30" y="40"/>
                    </a:lnTo>
                    <a:lnTo>
                      <a:pt x="28" y="44"/>
                    </a:lnTo>
                    <a:lnTo>
                      <a:pt x="24" y="46"/>
                    </a:lnTo>
                    <a:lnTo>
                      <a:pt x="24" y="44"/>
                    </a:lnTo>
                    <a:lnTo>
                      <a:pt x="22" y="36"/>
                    </a:lnTo>
                    <a:lnTo>
                      <a:pt x="22" y="3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8" name="Freeform 272">
                <a:extLst>
                  <a:ext uri="{FF2B5EF4-FFF2-40B4-BE49-F238E27FC236}">
                    <a16:creationId xmlns:a16="http://schemas.microsoft.com/office/drawing/2014/main" id="{5D9DAD21-196B-0D06-5C2E-F728F2616BC4}"/>
                  </a:ext>
                </a:extLst>
              </p:cNvPr>
              <p:cNvSpPr>
                <a:spLocks/>
              </p:cNvSpPr>
              <p:nvPr/>
            </p:nvSpPr>
            <p:spPr bwMode="auto">
              <a:xfrm>
                <a:off x="3577420" y="4285854"/>
                <a:ext cx="401524" cy="346580"/>
              </a:xfrm>
              <a:custGeom>
                <a:avLst/>
                <a:gdLst>
                  <a:gd name="T0" fmla="*/ 46 w 190"/>
                  <a:gd name="T1" fmla="*/ 4 h 164"/>
                  <a:gd name="T2" fmla="*/ 54 w 190"/>
                  <a:gd name="T3" fmla="*/ 14 h 164"/>
                  <a:gd name="T4" fmla="*/ 68 w 190"/>
                  <a:gd name="T5" fmla="*/ 20 h 164"/>
                  <a:gd name="T6" fmla="*/ 88 w 190"/>
                  <a:gd name="T7" fmla="*/ 26 h 164"/>
                  <a:gd name="T8" fmla="*/ 114 w 190"/>
                  <a:gd name="T9" fmla="*/ 32 h 164"/>
                  <a:gd name="T10" fmla="*/ 132 w 190"/>
                  <a:gd name="T11" fmla="*/ 26 h 164"/>
                  <a:gd name="T12" fmla="*/ 148 w 190"/>
                  <a:gd name="T13" fmla="*/ 26 h 164"/>
                  <a:gd name="T14" fmla="*/ 154 w 190"/>
                  <a:gd name="T15" fmla="*/ 28 h 164"/>
                  <a:gd name="T16" fmla="*/ 148 w 190"/>
                  <a:gd name="T17" fmla="*/ 36 h 164"/>
                  <a:gd name="T18" fmla="*/ 170 w 190"/>
                  <a:gd name="T19" fmla="*/ 38 h 164"/>
                  <a:gd name="T20" fmla="*/ 174 w 190"/>
                  <a:gd name="T21" fmla="*/ 46 h 164"/>
                  <a:gd name="T22" fmla="*/ 170 w 190"/>
                  <a:gd name="T23" fmla="*/ 56 h 164"/>
                  <a:gd name="T24" fmla="*/ 182 w 190"/>
                  <a:gd name="T25" fmla="*/ 52 h 164"/>
                  <a:gd name="T26" fmla="*/ 184 w 190"/>
                  <a:gd name="T27" fmla="*/ 62 h 164"/>
                  <a:gd name="T28" fmla="*/ 182 w 190"/>
                  <a:gd name="T29" fmla="*/ 76 h 164"/>
                  <a:gd name="T30" fmla="*/ 170 w 190"/>
                  <a:gd name="T31" fmla="*/ 86 h 164"/>
                  <a:gd name="T32" fmla="*/ 174 w 190"/>
                  <a:gd name="T33" fmla="*/ 98 h 164"/>
                  <a:gd name="T34" fmla="*/ 174 w 190"/>
                  <a:gd name="T35" fmla="*/ 112 h 164"/>
                  <a:gd name="T36" fmla="*/ 154 w 190"/>
                  <a:gd name="T37" fmla="*/ 118 h 164"/>
                  <a:gd name="T38" fmla="*/ 142 w 190"/>
                  <a:gd name="T39" fmla="*/ 120 h 164"/>
                  <a:gd name="T40" fmla="*/ 126 w 190"/>
                  <a:gd name="T41" fmla="*/ 116 h 164"/>
                  <a:gd name="T42" fmla="*/ 126 w 190"/>
                  <a:gd name="T43" fmla="*/ 122 h 164"/>
                  <a:gd name="T44" fmla="*/ 134 w 190"/>
                  <a:gd name="T45" fmla="*/ 138 h 164"/>
                  <a:gd name="T46" fmla="*/ 138 w 190"/>
                  <a:gd name="T47" fmla="*/ 142 h 164"/>
                  <a:gd name="T48" fmla="*/ 132 w 190"/>
                  <a:gd name="T49" fmla="*/ 148 h 164"/>
                  <a:gd name="T50" fmla="*/ 116 w 190"/>
                  <a:gd name="T51" fmla="*/ 160 h 164"/>
                  <a:gd name="T52" fmla="*/ 96 w 190"/>
                  <a:gd name="T53" fmla="*/ 162 h 164"/>
                  <a:gd name="T54" fmla="*/ 86 w 190"/>
                  <a:gd name="T55" fmla="*/ 152 h 164"/>
                  <a:gd name="T56" fmla="*/ 80 w 190"/>
                  <a:gd name="T57" fmla="*/ 140 h 164"/>
                  <a:gd name="T58" fmla="*/ 78 w 190"/>
                  <a:gd name="T59" fmla="*/ 120 h 164"/>
                  <a:gd name="T60" fmla="*/ 82 w 190"/>
                  <a:gd name="T61" fmla="*/ 90 h 164"/>
                  <a:gd name="T62" fmla="*/ 52 w 190"/>
                  <a:gd name="T63" fmla="*/ 86 h 164"/>
                  <a:gd name="T64" fmla="*/ 16 w 190"/>
                  <a:gd name="T65" fmla="*/ 76 h 164"/>
                  <a:gd name="T66" fmla="*/ 10 w 190"/>
                  <a:gd name="T67" fmla="*/ 60 h 164"/>
                  <a:gd name="T68" fmla="*/ 0 w 190"/>
                  <a:gd name="T69" fmla="*/ 30 h 164"/>
                  <a:gd name="T70" fmla="*/ 16 w 190"/>
                  <a:gd name="T71" fmla="*/ 14 h 164"/>
                  <a:gd name="T72" fmla="*/ 20 w 190"/>
                  <a:gd name="T73" fmla="*/ 18 h 164"/>
                  <a:gd name="T74" fmla="*/ 14 w 190"/>
                  <a:gd name="T75" fmla="*/ 30 h 164"/>
                  <a:gd name="T76" fmla="*/ 20 w 190"/>
                  <a:gd name="T77" fmla="*/ 46 h 164"/>
                  <a:gd name="T78" fmla="*/ 30 w 190"/>
                  <a:gd name="T79" fmla="*/ 36 h 164"/>
                  <a:gd name="T80" fmla="*/ 24 w 190"/>
                  <a:gd name="T81" fmla="*/ 24 h 164"/>
                  <a:gd name="T82" fmla="*/ 34 w 190"/>
                  <a:gd name="T83" fmla="*/ 16 h 164"/>
                  <a:gd name="T84" fmla="*/ 40 w 190"/>
                  <a:gd name="T85" fmla="*/ 8 h 164"/>
                  <a:gd name="T86" fmla="*/ 44 w 190"/>
                  <a:gd name="T8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0" h="164">
                    <a:moveTo>
                      <a:pt x="44" y="0"/>
                    </a:moveTo>
                    <a:lnTo>
                      <a:pt x="46" y="4"/>
                    </a:lnTo>
                    <a:lnTo>
                      <a:pt x="46" y="12"/>
                    </a:lnTo>
                    <a:lnTo>
                      <a:pt x="54" y="14"/>
                    </a:lnTo>
                    <a:lnTo>
                      <a:pt x="62" y="14"/>
                    </a:lnTo>
                    <a:lnTo>
                      <a:pt x="68" y="20"/>
                    </a:lnTo>
                    <a:lnTo>
                      <a:pt x="72" y="22"/>
                    </a:lnTo>
                    <a:lnTo>
                      <a:pt x="88" y="26"/>
                    </a:lnTo>
                    <a:lnTo>
                      <a:pt x="96" y="26"/>
                    </a:lnTo>
                    <a:lnTo>
                      <a:pt x="114" y="32"/>
                    </a:lnTo>
                    <a:lnTo>
                      <a:pt x="124" y="30"/>
                    </a:lnTo>
                    <a:lnTo>
                      <a:pt x="132" y="26"/>
                    </a:lnTo>
                    <a:lnTo>
                      <a:pt x="140" y="24"/>
                    </a:lnTo>
                    <a:lnTo>
                      <a:pt x="148" y="26"/>
                    </a:lnTo>
                    <a:lnTo>
                      <a:pt x="156" y="26"/>
                    </a:lnTo>
                    <a:lnTo>
                      <a:pt x="154" y="28"/>
                    </a:lnTo>
                    <a:lnTo>
                      <a:pt x="146" y="30"/>
                    </a:lnTo>
                    <a:lnTo>
                      <a:pt x="148" y="36"/>
                    </a:lnTo>
                    <a:lnTo>
                      <a:pt x="158" y="36"/>
                    </a:lnTo>
                    <a:lnTo>
                      <a:pt x="170" y="38"/>
                    </a:lnTo>
                    <a:lnTo>
                      <a:pt x="174" y="42"/>
                    </a:lnTo>
                    <a:lnTo>
                      <a:pt x="174" y="46"/>
                    </a:lnTo>
                    <a:lnTo>
                      <a:pt x="170" y="50"/>
                    </a:lnTo>
                    <a:lnTo>
                      <a:pt x="170" y="56"/>
                    </a:lnTo>
                    <a:lnTo>
                      <a:pt x="176" y="54"/>
                    </a:lnTo>
                    <a:lnTo>
                      <a:pt x="182" y="52"/>
                    </a:lnTo>
                    <a:lnTo>
                      <a:pt x="190" y="56"/>
                    </a:lnTo>
                    <a:lnTo>
                      <a:pt x="184" y="62"/>
                    </a:lnTo>
                    <a:lnTo>
                      <a:pt x="180" y="68"/>
                    </a:lnTo>
                    <a:lnTo>
                      <a:pt x="182" y="76"/>
                    </a:lnTo>
                    <a:lnTo>
                      <a:pt x="174" y="80"/>
                    </a:lnTo>
                    <a:lnTo>
                      <a:pt x="170" y="86"/>
                    </a:lnTo>
                    <a:lnTo>
                      <a:pt x="172" y="92"/>
                    </a:lnTo>
                    <a:lnTo>
                      <a:pt x="174" y="98"/>
                    </a:lnTo>
                    <a:lnTo>
                      <a:pt x="176" y="104"/>
                    </a:lnTo>
                    <a:lnTo>
                      <a:pt x="174" y="112"/>
                    </a:lnTo>
                    <a:lnTo>
                      <a:pt x="162" y="116"/>
                    </a:lnTo>
                    <a:lnTo>
                      <a:pt x="154" y="118"/>
                    </a:lnTo>
                    <a:lnTo>
                      <a:pt x="148" y="120"/>
                    </a:lnTo>
                    <a:lnTo>
                      <a:pt x="142" y="120"/>
                    </a:lnTo>
                    <a:lnTo>
                      <a:pt x="134" y="120"/>
                    </a:lnTo>
                    <a:lnTo>
                      <a:pt x="126" y="116"/>
                    </a:lnTo>
                    <a:lnTo>
                      <a:pt x="120" y="118"/>
                    </a:lnTo>
                    <a:lnTo>
                      <a:pt x="126" y="122"/>
                    </a:lnTo>
                    <a:lnTo>
                      <a:pt x="128" y="132"/>
                    </a:lnTo>
                    <a:lnTo>
                      <a:pt x="134" y="138"/>
                    </a:lnTo>
                    <a:lnTo>
                      <a:pt x="138" y="138"/>
                    </a:lnTo>
                    <a:lnTo>
                      <a:pt x="138" y="142"/>
                    </a:lnTo>
                    <a:lnTo>
                      <a:pt x="136" y="148"/>
                    </a:lnTo>
                    <a:lnTo>
                      <a:pt x="132" y="148"/>
                    </a:lnTo>
                    <a:lnTo>
                      <a:pt x="126" y="150"/>
                    </a:lnTo>
                    <a:lnTo>
                      <a:pt x="116" y="160"/>
                    </a:lnTo>
                    <a:lnTo>
                      <a:pt x="104" y="164"/>
                    </a:lnTo>
                    <a:lnTo>
                      <a:pt x="96" y="162"/>
                    </a:lnTo>
                    <a:lnTo>
                      <a:pt x="88" y="154"/>
                    </a:lnTo>
                    <a:lnTo>
                      <a:pt x="86" y="152"/>
                    </a:lnTo>
                    <a:lnTo>
                      <a:pt x="84" y="142"/>
                    </a:lnTo>
                    <a:lnTo>
                      <a:pt x="80" y="140"/>
                    </a:lnTo>
                    <a:lnTo>
                      <a:pt x="80" y="120"/>
                    </a:lnTo>
                    <a:lnTo>
                      <a:pt x="78" y="120"/>
                    </a:lnTo>
                    <a:lnTo>
                      <a:pt x="78" y="96"/>
                    </a:lnTo>
                    <a:lnTo>
                      <a:pt x="82" y="90"/>
                    </a:lnTo>
                    <a:lnTo>
                      <a:pt x="78" y="84"/>
                    </a:lnTo>
                    <a:lnTo>
                      <a:pt x="52" y="86"/>
                    </a:lnTo>
                    <a:lnTo>
                      <a:pt x="40" y="74"/>
                    </a:lnTo>
                    <a:lnTo>
                      <a:pt x="16" y="76"/>
                    </a:lnTo>
                    <a:lnTo>
                      <a:pt x="10" y="72"/>
                    </a:lnTo>
                    <a:lnTo>
                      <a:pt x="10" y="60"/>
                    </a:lnTo>
                    <a:lnTo>
                      <a:pt x="0" y="42"/>
                    </a:lnTo>
                    <a:lnTo>
                      <a:pt x="0" y="30"/>
                    </a:lnTo>
                    <a:lnTo>
                      <a:pt x="6" y="20"/>
                    </a:lnTo>
                    <a:lnTo>
                      <a:pt x="16" y="14"/>
                    </a:lnTo>
                    <a:lnTo>
                      <a:pt x="20" y="14"/>
                    </a:lnTo>
                    <a:lnTo>
                      <a:pt x="20" y="18"/>
                    </a:lnTo>
                    <a:lnTo>
                      <a:pt x="20" y="28"/>
                    </a:lnTo>
                    <a:lnTo>
                      <a:pt x="14" y="30"/>
                    </a:lnTo>
                    <a:lnTo>
                      <a:pt x="16" y="42"/>
                    </a:lnTo>
                    <a:lnTo>
                      <a:pt x="20" y="46"/>
                    </a:lnTo>
                    <a:lnTo>
                      <a:pt x="26" y="44"/>
                    </a:lnTo>
                    <a:lnTo>
                      <a:pt x="30" y="36"/>
                    </a:lnTo>
                    <a:lnTo>
                      <a:pt x="26" y="30"/>
                    </a:lnTo>
                    <a:lnTo>
                      <a:pt x="24" y="24"/>
                    </a:lnTo>
                    <a:lnTo>
                      <a:pt x="28" y="18"/>
                    </a:lnTo>
                    <a:lnTo>
                      <a:pt x="34" y="16"/>
                    </a:lnTo>
                    <a:lnTo>
                      <a:pt x="40" y="14"/>
                    </a:lnTo>
                    <a:lnTo>
                      <a:pt x="40" y="8"/>
                    </a:lnTo>
                    <a:lnTo>
                      <a:pt x="40" y="2"/>
                    </a:lnTo>
                    <a:lnTo>
                      <a:pt x="4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9" name="Freeform 274">
                <a:extLst>
                  <a:ext uri="{FF2B5EF4-FFF2-40B4-BE49-F238E27FC236}">
                    <a16:creationId xmlns:a16="http://schemas.microsoft.com/office/drawing/2014/main" id="{4353F574-768C-BC74-E9C4-602A99612646}"/>
                  </a:ext>
                </a:extLst>
              </p:cNvPr>
              <p:cNvSpPr>
                <a:spLocks/>
              </p:cNvSpPr>
              <p:nvPr/>
            </p:nvSpPr>
            <p:spPr bwMode="auto">
              <a:xfrm>
                <a:off x="3568967" y="4277400"/>
                <a:ext cx="418430" cy="363486"/>
              </a:xfrm>
              <a:custGeom>
                <a:avLst/>
                <a:gdLst>
                  <a:gd name="T0" fmla="*/ 44 w 198"/>
                  <a:gd name="T1" fmla="*/ 2 h 172"/>
                  <a:gd name="T2" fmla="*/ 40 w 198"/>
                  <a:gd name="T3" fmla="*/ 12 h 172"/>
                  <a:gd name="T4" fmla="*/ 30 w 198"/>
                  <a:gd name="T5" fmla="*/ 18 h 172"/>
                  <a:gd name="T6" fmla="*/ 28 w 198"/>
                  <a:gd name="T7" fmla="*/ 18 h 172"/>
                  <a:gd name="T8" fmla="*/ 22 w 198"/>
                  <a:gd name="T9" fmla="*/ 14 h 172"/>
                  <a:gd name="T10" fmla="*/ 18 w 198"/>
                  <a:gd name="T11" fmla="*/ 14 h 172"/>
                  <a:gd name="T12" fmla="*/ 2 w 198"/>
                  <a:gd name="T13" fmla="*/ 30 h 172"/>
                  <a:gd name="T14" fmla="*/ 0 w 198"/>
                  <a:gd name="T15" fmla="*/ 44 h 172"/>
                  <a:gd name="T16" fmla="*/ 10 w 198"/>
                  <a:gd name="T17" fmla="*/ 76 h 172"/>
                  <a:gd name="T18" fmla="*/ 20 w 198"/>
                  <a:gd name="T19" fmla="*/ 84 h 172"/>
                  <a:gd name="T20" fmla="*/ 52 w 198"/>
                  <a:gd name="T21" fmla="*/ 92 h 172"/>
                  <a:gd name="T22" fmla="*/ 56 w 198"/>
                  <a:gd name="T23" fmla="*/ 94 h 172"/>
                  <a:gd name="T24" fmla="*/ 78 w 198"/>
                  <a:gd name="T25" fmla="*/ 98 h 172"/>
                  <a:gd name="T26" fmla="*/ 78 w 198"/>
                  <a:gd name="T27" fmla="*/ 126 h 172"/>
                  <a:gd name="T28" fmla="*/ 80 w 198"/>
                  <a:gd name="T29" fmla="*/ 144 h 172"/>
                  <a:gd name="T30" fmla="*/ 86 w 198"/>
                  <a:gd name="T31" fmla="*/ 156 h 172"/>
                  <a:gd name="T32" fmla="*/ 88 w 198"/>
                  <a:gd name="T33" fmla="*/ 160 h 172"/>
                  <a:gd name="T34" fmla="*/ 98 w 198"/>
                  <a:gd name="T35" fmla="*/ 170 h 172"/>
                  <a:gd name="T36" fmla="*/ 108 w 198"/>
                  <a:gd name="T37" fmla="*/ 172 h 172"/>
                  <a:gd name="T38" fmla="*/ 124 w 198"/>
                  <a:gd name="T39" fmla="*/ 166 h 172"/>
                  <a:gd name="T40" fmla="*/ 140 w 198"/>
                  <a:gd name="T41" fmla="*/ 156 h 172"/>
                  <a:gd name="T42" fmla="*/ 146 w 198"/>
                  <a:gd name="T43" fmla="*/ 148 h 172"/>
                  <a:gd name="T44" fmla="*/ 146 w 198"/>
                  <a:gd name="T45" fmla="*/ 140 h 172"/>
                  <a:gd name="T46" fmla="*/ 134 w 198"/>
                  <a:gd name="T47" fmla="*/ 126 h 172"/>
                  <a:gd name="T48" fmla="*/ 146 w 198"/>
                  <a:gd name="T49" fmla="*/ 128 h 172"/>
                  <a:gd name="T50" fmla="*/ 152 w 198"/>
                  <a:gd name="T51" fmla="*/ 128 h 172"/>
                  <a:gd name="T52" fmla="*/ 166 w 198"/>
                  <a:gd name="T53" fmla="*/ 124 h 172"/>
                  <a:gd name="T54" fmla="*/ 180 w 198"/>
                  <a:gd name="T55" fmla="*/ 118 h 172"/>
                  <a:gd name="T56" fmla="*/ 182 w 198"/>
                  <a:gd name="T57" fmla="*/ 100 h 172"/>
                  <a:gd name="T58" fmla="*/ 178 w 198"/>
                  <a:gd name="T59" fmla="*/ 90 h 172"/>
                  <a:gd name="T60" fmla="*/ 190 w 198"/>
                  <a:gd name="T61" fmla="*/ 80 h 172"/>
                  <a:gd name="T62" fmla="*/ 196 w 198"/>
                  <a:gd name="T63" fmla="*/ 62 h 172"/>
                  <a:gd name="T64" fmla="*/ 196 w 198"/>
                  <a:gd name="T65" fmla="*/ 56 h 172"/>
                  <a:gd name="T66" fmla="*/ 186 w 198"/>
                  <a:gd name="T67" fmla="*/ 52 h 172"/>
                  <a:gd name="T68" fmla="*/ 180 w 198"/>
                  <a:gd name="T69" fmla="*/ 54 h 172"/>
                  <a:gd name="T70" fmla="*/ 182 w 198"/>
                  <a:gd name="T71" fmla="*/ 46 h 172"/>
                  <a:gd name="T72" fmla="*/ 174 w 198"/>
                  <a:gd name="T73" fmla="*/ 38 h 172"/>
                  <a:gd name="T74" fmla="*/ 154 w 198"/>
                  <a:gd name="T75" fmla="*/ 36 h 172"/>
                  <a:gd name="T76" fmla="*/ 158 w 198"/>
                  <a:gd name="T77" fmla="*/ 34 h 172"/>
                  <a:gd name="T78" fmla="*/ 164 w 198"/>
                  <a:gd name="T79" fmla="*/ 30 h 172"/>
                  <a:gd name="T80" fmla="*/ 160 w 198"/>
                  <a:gd name="T81" fmla="*/ 26 h 172"/>
                  <a:gd name="T82" fmla="*/ 144 w 198"/>
                  <a:gd name="T83" fmla="*/ 24 h 172"/>
                  <a:gd name="T84" fmla="*/ 134 w 198"/>
                  <a:gd name="T85" fmla="*/ 26 h 172"/>
                  <a:gd name="T86" fmla="*/ 102 w 198"/>
                  <a:gd name="T87" fmla="*/ 26 h 172"/>
                  <a:gd name="T88" fmla="*/ 76 w 198"/>
                  <a:gd name="T89" fmla="*/ 22 h 172"/>
                  <a:gd name="T90" fmla="*/ 68 w 198"/>
                  <a:gd name="T91" fmla="*/ 14 h 172"/>
                  <a:gd name="T92" fmla="*/ 54 w 198"/>
                  <a:gd name="T93" fmla="*/ 8 h 172"/>
                  <a:gd name="T94" fmla="*/ 50 w 198"/>
                  <a:gd name="T95"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8" h="172">
                    <a:moveTo>
                      <a:pt x="48" y="0"/>
                    </a:moveTo>
                    <a:lnTo>
                      <a:pt x="48" y="0"/>
                    </a:lnTo>
                    <a:lnTo>
                      <a:pt x="46" y="2"/>
                    </a:lnTo>
                    <a:lnTo>
                      <a:pt x="44" y="2"/>
                    </a:lnTo>
                    <a:lnTo>
                      <a:pt x="44" y="2"/>
                    </a:lnTo>
                    <a:lnTo>
                      <a:pt x="42" y="4"/>
                    </a:lnTo>
                    <a:lnTo>
                      <a:pt x="40" y="6"/>
                    </a:lnTo>
                    <a:lnTo>
                      <a:pt x="40" y="12"/>
                    </a:lnTo>
                    <a:lnTo>
                      <a:pt x="40" y="14"/>
                    </a:lnTo>
                    <a:lnTo>
                      <a:pt x="36" y="18"/>
                    </a:lnTo>
                    <a:lnTo>
                      <a:pt x="30" y="18"/>
                    </a:lnTo>
                    <a:lnTo>
                      <a:pt x="30" y="18"/>
                    </a:lnTo>
                    <a:lnTo>
                      <a:pt x="28" y="20"/>
                    </a:lnTo>
                    <a:lnTo>
                      <a:pt x="28" y="22"/>
                    </a:lnTo>
                    <a:lnTo>
                      <a:pt x="28" y="22"/>
                    </a:lnTo>
                    <a:lnTo>
                      <a:pt x="28" y="18"/>
                    </a:lnTo>
                    <a:lnTo>
                      <a:pt x="28" y="18"/>
                    </a:lnTo>
                    <a:lnTo>
                      <a:pt x="26" y="16"/>
                    </a:lnTo>
                    <a:lnTo>
                      <a:pt x="24" y="16"/>
                    </a:lnTo>
                    <a:lnTo>
                      <a:pt x="22" y="14"/>
                    </a:lnTo>
                    <a:lnTo>
                      <a:pt x="22" y="14"/>
                    </a:lnTo>
                    <a:lnTo>
                      <a:pt x="20" y="14"/>
                    </a:lnTo>
                    <a:lnTo>
                      <a:pt x="20" y="14"/>
                    </a:lnTo>
                    <a:lnTo>
                      <a:pt x="18" y="14"/>
                    </a:lnTo>
                    <a:lnTo>
                      <a:pt x="8" y="22"/>
                    </a:lnTo>
                    <a:lnTo>
                      <a:pt x="8" y="22"/>
                    </a:lnTo>
                    <a:lnTo>
                      <a:pt x="8" y="22"/>
                    </a:lnTo>
                    <a:lnTo>
                      <a:pt x="2" y="30"/>
                    </a:lnTo>
                    <a:lnTo>
                      <a:pt x="2" y="30"/>
                    </a:lnTo>
                    <a:lnTo>
                      <a:pt x="2" y="32"/>
                    </a:lnTo>
                    <a:lnTo>
                      <a:pt x="0" y="44"/>
                    </a:lnTo>
                    <a:lnTo>
                      <a:pt x="0" y="44"/>
                    </a:lnTo>
                    <a:lnTo>
                      <a:pt x="0" y="48"/>
                    </a:lnTo>
                    <a:lnTo>
                      <a:pt x="10" y="64"/>
                    </a:lnTo>
                    <a:lnTo>
                      <a:pt x="10" y="76"/>
                    </a:lnTo>
                    <a:lnTo>
                      <a:pt x="10" y="76"/>
                    </a:lnTo>
                    <a:lnTo>
                      <a:pt x="12" y="78"/>
                    </a:lnTo>
                    <a:lnTo>
                      <a:pt x="18" y="82"/>
                    </a:lnTo>
                    <a:lnTo>
                      <a:pt x="18" y="82"/>
                    </a:lnTo>
                    <a:lnTo>
                      <a:pt x="20" y="84"/>
                    </a:lnTo>
                    <a:lnTo>
                      <a:pt x="20" y="84"/>
                    </a:lnTo>
                    <a:lnTo>
                      <a:pt x="20" y="82"/>
                    </a:lnTo>
                    <a:lnTo>
                      <a:pt x="44" y="82"/>
                    </a:lnTo>
                    <a:lnTo>
                      <a:pt x="52" y="92"/>
                    </a:lnTo>
                    <a:lnTo>
                      <a:pt x="52" y="92"/>
                    </a:lnTo>
                    <a:lnTo>
                      <a:pt x="56" y="94"/>
                    </a:lnTo>
                    <a:lnTo>
                      <a:pt x="56" y="94"/>
                    </a:lnTo>
                    <a:lnTo>
                      <a:pt x="56" y="94"/>
                    </a:lnTo>
                    <a:lnTo>
                      <a:pt x="80" y="92"/>
                    </a:lnTo>
                    <a:lnTo>
                      <a:pt x="82" y="94"/>
                    </a:lnTo>
                    <a:lnTo>
                      <a:pt x="78" y="98"/>
                    </a:lnTo>
                    <a:lnTo>
                      <a:pt x="78" y="98"/>
                    </a:lnTo>
                    <a:lnTo>
                      <a:pt x="78" y="100"/>
                    </a:lnTo>
                    <a:lnTo>
                      <a:pt x="78" y="124"/>
                    </a:lnTo>
                    <a:lnTo>
                      <a:pt x="78" y="124"/>
                    </a:lnTo>
                    <a:lnTo>
                      <a:pt x="78" y="126"/>
                    </a:lnTo>
                    <a:lnTo>
                      <a:pt x="80" y="126"/>
                    </a:lnTo>
                    <a:lnTo>
                      <a:pt x="80" y="128"/>
                    </a:lnTo>
                    <a:lnTo>
                      <a:pt x="80" y="144"/>
                    </a:lnTo>
                    <a:lnTo>
                      <a:pt x="80" y="144"/>
                    </a:lnTo>
                    <a:lnTo>
                      <a:pt x="82" y="146"/>
                    </a:lnTo>
                    <a:lnTo>
                      <a:pt x="82" y="148"/>
                    </a:lnTo>
                    <a:lnTo>
                      <a:pt x="84" y="148"/>
                    </a:lnTo>
                    <a:lnTo>
                      <a:pt x="86" y="156"/>
                    </a:lnTo>
                    <a:lnTo>
                      <a:pt x="86" y="156"/>
                    </a:lnTo>
                    <a:lnTo>
                      <a:pt x="86" y="156"/>
                    </a:lnTo>
                    <a:lnTo>
                      <a:pt x="88" y="160"/>
                    </a:lnTo>
                    <a:lnTo>
                      <a:pt x="88" y="160"/>
                    </a:lnTo>
                    <a:lnTo>
                      <a:pt x="90" y="162"/>
                    </a:lnTo>
                    <a:lnTo>
                      <a:pt x="96" y="168"/>
                    </a:lnTo>
                    <a:lnTo>
                      <a:pt x="96" y="168"/>
                    </a:lnTo>
                    <a:lnTo>
                      <a:pt x="98" y="170"/>
                    </a:lnTo>
                    <a:lnTo>
                      <a:pt x="108" y="172"/>
                    </a:lnTo>
                    <a:lnTo>
                      <a:pt x="108" y="172"/>
                    </a:lnTo>
                    <a:lnTo>
                      <a:pt x="108" y="172"/>
                    </a:lnTo>
                    <a:lnTo>
                      <a:pt x="108" y="172"/>
                    </a:lnTo>
                    <a:lnTo>
                      <a:pt x="110" y="172"/>
                    </a:lnTo>
                    <a:lnTo>
                      <a:pt x="122" y="168"/>
                    </a:lnTo>
                    <a:lnTo>
                      <a:pt x="122" y="168"/>
                    </a:lnTo>
                    <a:lnTo>
                      <a:pt x="124" y="166"/>
                    </a:lnTo>
                    <a:lnTo>
                      <a:pt x="132" y="156"/>
                    </a:lnTo>
                    <a:lnTo>
                      <a:pt x="136" y="156"/>
                    </a:lnTo>
                    <a:lnTo>
                      <a:pt x="140" y="156"/>
                    </a:lnTo>
                    <a:lnTo>
                      <a:pt x="140" y="156"/>
                    </a:lnTo>
                    <a:lnTo>
                      <a:pt x="144" y="154"/>
                    </a:lnTo>
                    <a:lnTo>
                      <a:pt x="144" y="152"/>
                    </a:lnTo>
                    <a:lnTo>
                      <a:pt x="146" y="148"/>
                    </a:lnTo>
                    <a:lnTo>
                      <a:pt x="146" y="148"/>
                    </a:lnTo>
                    <a:lnTo>
                      <a:pt x="146" y="146"/>
                    </a:lnTo>
                    <a:lnTo>
                      <a:pt x="146" y="142"/>
                    </a:lnTo>
                    <a:lnTo>
                      <a:pt x="146" y="142"/>
                    </a:lnTo>
                    <a:lnTo>
                      <a:pt x="146" y="140"/>
                    </a:lnTo>
                    <a:lnTo>
                      <a:pt x="142" y="138"/>
                    </a:lnTo>
                    <a:lnTo>
                      <a:pt x="140" y="138"/>
                    </a:lnTo>
                    <a:lnTo>
                      <a:pt x="136" y="134"/>
                    </a:lnTo>
                    <a:lnTo>
                      <a:pt x="134" y="126"/>
                    </a:lnTo>
                    <a:lnTo>
                      <a:pt x="136" y="126"/>
                    </a:lnTo>
                    <a:lnTo>
                      <a:pt x="136" y="126"/>
                    </a:lnTo>
                    <a:lnTo>
                      <a:pt x="136" y="128"/>
                    </a:lnTo>
                    <a:lnTo>
                      <a:pt x="146" y="128"/>
                    </a:lnTo>
                    <a:lnTo>
                      <a:pt x="146" y="128"/>
                    </a:lnTo>
                    <a:lnTo>
                      <a:pt x="146" y="128"/>
                    </a:lnTo>
                    <a:lnTo>
                      <a:pt x="152" y="128"/>
                    </a:lnTo>
                    <a:lnTo>
                      <a:pt x="152" y="128"/>
                    </a:lnTo>
                    <a:lnTo>
                      <a:pt x="154" y="128"/>
                    </a:lnTo>
                    <a:lnTo>
                      <a:pt x="158" y="126"/>
                    </a:lnTo>
                    <a:lnTo>
                      <a:pt x="166" y="124"/>
                    </a:lnTo>
                    <a:lnTo>
                      <a:pt x="166" y="124"/>
                    </a:lnTo>
                    <a:lnTo>
                      <a:pt x="168" y="124"/>
                    </a:lnTo>
                    <a:lnTo>
                      <a:pt x="178" y="120"/>
                    </a:lnTo>
                    <a:lnTo>
                      <a:pt x="178" y="120"/>
                    </a:lnTo>
                    <a:lnTo>
                      <a:pt x="180" y="118"/>
                    </a:lnTo>
                    <a:lnTo>
                      <a:pt x="184" y="108"/>
                    </a:lnTo>
                    <a:lnTo>
                      <a:pt x="184" y="108"/>
                    </a:lnTo>
                    <a:lnTo>
                      <a:pt x="184" y="106"/>
                    </a:lnTo>
                    <a:lnTo>
                      <a:pt x="182" y="100"/>
                    </a:lnTo>
                    <a:lnTo>
                      <a:pt x="182" y="100"/>
                    </a:lnTo>
                    <a:lnTo>
                      <a:pt x="182" y="100"/>
                    </a:lnTo>
                    <a:lnTo>
                      <a:pt x="178" y="96"/>
                    </a:lnTo>
                    <a:lnTo>
                      <a:pt x="178" y="90"/>
                    </a:lnTo>
                    <a:lnTo>
                      <a:pt x="180" y="88"/>
                    </a:lnTo>
                    <a:lnTo>
                      <a:pt x="188" y="82"/>
                    </a:lnTo>
                    <a:lnTo>
                      <a:pt x="188" y="82"/>
                    </a:lnTo>
                    <a:lnTo>
                      <a:pt x="190" y="80"/>
                    </a:lnTo>
                    <a:lnTo>
                      <a:pt x="190" y="78"/>
                    </a:lnTo>
                    <a:lnTo>
                      <a:pt x="188" y="72"/>
                    </a:lnTo>
                    <a:lnTo>
                      <a:pt x="192" y="68"/>
                    </a:lnTo>
                    <a:lnTo>
                      <a:pt x="196" y="62"/>
                    </a:lnTo>
                    <a:lnTo>
                      <a:pt x="196" y="62"/>
                    </a:lnTo>
                    <a:lnTo>
                      <a:pt x="198" y="58"/>
                    </a:lnTo>
                    <a:lnTo>
                      <a:pt x="198" y="58"/>
                    </a:lnTo>
                    <a:lnTo>
                      <a:pt x="196" y="56"/>
                    </a:lnTo>
                    <a:lnTo>
                      <a:pt x="188" y="52"/>
                    </a:lnTo>
                    <a:lnTo>
                      <a:pt x="188" y="52"/>
                    </a:lnTo>
                    <a:lnTo>
                      <a:pt x="186" y="52"/>
                    </a:lnTo>
                    <a:lnTo>
                      <a:pt x="186" y="52"/>
                    </a:lnTo>
                    <a:lnTo>
                      <a:pt x="184" y="52"/>
                    </a:lnTo>
                    <a:lnTo>
                      <a:pt x="180" y="54"/>
                    </a:lnTo>
                    <a:lnTo>
                      <a:pt x="180" y="54"/>
                    </a:lnTo>
                    <a:lnTo>
                      <a:pt x="180" y="54"/>
                    </a:lnTo>
                    <a:lnTo>
                      <a:pt x="180" y="54"/>
                    </a:lnTo>
                    <a:lnTo>
                      <a:pt x="182" y="50"/>
                    </a:lnTo>
                    <a:lnTo>
                      <a:pt x="182" y="46"/>
                    </a:lnTo>
                    <a:lnTo>
                      <a:pt x="182" y="46"/>
                    </a:lnTo>
                    <a:lnTo>
                      <a:pt x="180" y="42"/>
                    </a:lnTo>
                    <a:lnTo>
                      <a:pt x="176" y="40"/>
                    </a:lnTo>
                    <a:lnTo>
                      <a:pt x="176" y="40"/>
                    </a:lnTo>
                    <a:lnTo>
                      <a:pt x="174" y="38"/>
                    </a:lnTo>
                    <a:lnTo>
                      <a:pt x="164" y="36"/>
                    </a:lnTo>
                    <a:lnTo>
                      <a:pt x="164" y="36"/>
                    </a:lnTo>
                    <a:lnTo>
                      <a:pt x="162" y="36"/>
                    </a:lnTo>
                    <a:lnTo>
                      <a:pt x="154" y="36"/>
                    </a:lnTo>
                    <a:lnTo>
                      <a:pt x="154" y="36"/>
                    </a:lnTo>
                    <a:lnTo>
                      <a:pt x="158" y="36"/>
                    </a:lnTo>
                    <a:lnTo>
                      <a:pt x="158" y="36"/>
                    </a:lnTo>
                    <a:lnTo>
                      <a:pt x="158" y="34"/>
                    </a:lnTo>
                    <a:lnTo>
                      <a:pt x="162" y="34"/>
                    </a:lnTo>
                    <a:lnTo>
                      <a:pt x="162" y="34"/>
                    </a:lnTo>
                    <a:lnTo>
                      <a:pt x="164" y="32"/>
                    </a:lnTo>
                    <a:lnTo>
                      <a:pt x="164" y="30"/>
                    </a:lnTo>
                    <a:lnTo>
                      <a:pt x="164" y="30"/>
                    </a:lnTo>
                    <a:lnTo>
                      <a:pt x="164" y="26"/>
                    </a:lnTo>
                    <a:lnTo>
                      <a:pt x="160" y="26"/>
                    </a:lnTo>
                    <a:lnTo>
                      <a:pt x="160" y="26"/>
                    </a:lnTo>
                    <a:lnTo>
                      <a:pt x="152" y="26"/>
                    </a:lnTo>
                    <a:lnTo>
                      <a:pt x="146" y="24"/>
                    </a:lnTo>
                    <a:lnTo>
                      <a:pt x="146" y="24"/>
                    </a:lnTo>
                    <a:lnTo>
                      <a:pt x="144" y="24"/>
                    </a:lnTo>
                    <a:lnTo>
                      <a:pt x="144" y="24"/>
                    </a:lnTo>
                    <a:lnTo>
                      <a:pt x="144" y="24"/>
                    </a:lnTo>
                    <a:lnTo>
                      <a:pt x="134" y="26"/>
                    </a:lnTo>
                    <a:lnTo>
                      <a:pt x="134" y="26"/>
                    </a:lnTo>
                    <a:lnTo>
                      <a:pt x="134" y="26"/>
                    </a:lnTo>
                    <a:lnTo>
                      <a:pt x="126" y="30"/>
                    </a:lnTo>
                    <a:lnTo>
                      <a:pt x="118" y="32"/>
                    </a:lnTo>
                    <a:lnTo>
                      <a:pt x="102" y="26"/>
                    </a:lnTo>
                    <a:lnTo>
                      <a:pt x="102" y="26"/>
                    </a:lnTo>
                    <a:lnTo>
                      <a:pt x="100" y="26"/>
                    </a:lnTo>
                    <a:lnTo>
                      <a:pt x="92" y="26"/>
                    </a:lnTo>
                    <a:lnTo>
                      <a:pt x="76" y="22"/>
                    </a:lnTo>
                    <a:lnTo>
                      <a:pt x="74" y="20"/>
                    </a:lnTo>
                    <a:lnTo>
                      <a:pt x="70" y="16"/>
                    </a:lnTo>
                    <a:lnTo>
                      <a:pt x="70" y="16"/>
                    </a:lnTo>
                    <a:lnTo>
                      <a:pt x="68" y="14"/>
                    </a:lnTo>
                    <a:lnTo>
                      <a:pt x="58" y="14"/>
                    </a:lnTo>
                    <a:lnTo>
                      <a:pt x="54" y="12"/>
                    </a:lnTo>
                    <a:lnTo>
                      <a:pt x="54" y="8"/>
                    </a:lnTo>
                    <a:lnTo>
                      <a:pt x="54" y="8"/>
                    </a:lnTo>
                    <a:lnTo>
                      <a:pt x="54" y="6"/>
                    </a:lnTo>
                    <a:lnTo>
                      <a:pt x="52" y="2"/>
                    </a:lnTo>
                    <a:lnTo>
                      <a:pt x="52" y="2"/>
                    </a:lnTo>
                    <a:lnTo>
                      <a:pt x="50" y="2"/>
                    </a:lnTo>
                    <a:lnTo>
                      <a:pt x="48" y="0"/>
                    </a:lnTo>
                    <a:lnTo>
                      <a:pt x="4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0" name="Freeform 275">
                <a:extLst>
                  <a:ext uri="{FF2B5EF4-FFF2-40B4-BE49-F238E27FC236}">
                    <a16:creationId xmlns:a16="http://schemas.microsoft.com/office/drawing/2014/main" id="{CFEAB9CD-1FC4-DEA7-1AE7-5B1B17C02021}"/>
                  </a:ext>
                </a:extLst>
              </p:cNvPr>
              <p:cNvSpPr>
                <a:spLocks/>
              </p:cNvSpPr>
              <p:nvPr/>
            </p:nvSpPr>
            <p:spPr bwMode="auto">
              <a:xfrm>
                <a:off x="3615459" y="4349252"/>
                <a:ext cx="16906" cy="25359"/>
              </a:xfrm>
              <a:custGeom>
                <a:avLst/>
                <a:gdLst>
                  <a:gd name="T0" fmla="*/ 0 w 8"/>
                  <a:gd name="T1" fmla="*/ 2 h 12"/>
                  <a:gd name="T2" fmla="*/ 4 w 8"/>
                  <a:gd name="T3" fmla="*/ 0 h 12"/>
                  <a:gd name="T4" fmla="*/ 4 w 8"/>
                  <a:gd name="T5" fmla="*/ 0 h 12"/>
                  <a:gd name="T6" fmla="*/ 4 w 8"/>
                  <a:gd name="T7" fmla="*/ 0 h 12"/>
                  <a:gd name="T8" fmla="*/ 4 w 8"/>
                  <a:gd name="T9" fmla="*/ 0 h 12"/>
                  <a:gd name="T10" fmla="*/ 4 w 8"/>
                  <a:gd name="T11" fmla="*/ 0 h 12"/>
                  <a:gd name="T12" fmla="*/ 4 w 8"/>
                  <a:gd name="T13" fmla="*/ 0 h 12"/>
                  <a:gd name="T14" fmla="*/ 8 w 8"/>
                  <a:gd name="T15" fmla="*/ 6 h 12"/>
                  <a:gd name="T16" fmla="*/ 6 w 8"/>
                  <a:gd name="T17" fmla="*/ 10 h 12"/>
                  <a:gd name="T18" fmla="*/ 2 w 8"/>
                  <a:gd name="T19" fmla="*/ 12 h 12"/>
                  <a:gd name="T20" fmla="*/ 2 w 8"/>
                  <a:gd name="T21" fmla="*/ 10 h 12"/>
                  <a:gd name="T22" fmla="*/ 0 w 8"/>
                  <a:gd name="T23" fmla="*/ 2 h 12"/>
                  <a:gd name="T24" fmla="*/ 0 w 8"/>
                  <a:gd name="T25"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2">
                    <a:moveTo>
                      <a:pt x="0" y="2"/>
                    </a:moveTo>
                    <a:lnTo>
                      <a:pt x="4" y="0"/>
                    </a:lnTo>
                    <a:lnTo>
                      <a:pt x="4" y="0"/>
                    </a:lnTo>
                    <a:lnTo>
                      <a:pt x="4" y="0"/>
                    </a:lnTo>
                    <a:lnTo>
                      <a:pt x="4" y="0"/>
                    </a:lnTo>
                    <a:lnTo>
                      <a:pt x="4" y="0"/>
                    </a:lnTo>
                    <a:lnTo>
                      <a:pt x="4" y="0"/>
                    </a:lnTo>
                    <a:lnTo>
                      <a:pt x="8" y="6"/>
                    </a:lnTo>
                    <a:lnTo>
                      <a:pt x="6" y="10"/>
                    </a:lnTo>
                    <a:lnTo>
                      <a:pt x="2" y="12"/>
                    </a:lnTo>
                    <a:lnTo>
                      <a:pt x="2" y="10"/>
                    </a:lnTo>
                    <a:lnTo>
                      <a:pt x="0" y="2"/>
                    </a:lnTo>
                    <a:lnTo>
                      <a:pt x="0" y="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1" name="Freeform 276">
                <a:extLst>
                  <a:ext uri="{FF2B5EF4-FFF2-40B4-BE49-F238E27FC236}">
                    <a16:creationId xmlns:a16="http://schemas.microsoft.com/office/drawing/2014/main" id="{E2FCD61A-0DD6-5514-A8CB-DA3B7AB6C4E3}"/>
                  </a:ext>
                </a:extLst>
              </p:cNvPr>
              <p:cNvSpPr>
                <a:spLocks/>
              </p:cNvSpPr>
              <p:nvPr/>
            </p:nvSpPr>
            <p:spPr bwMode="auto">
              <a:xfrm>
                <a:off x="3928225" y="4399971"/>
                <a:ext cx="135250" cy="224009"/>
              </a:xfrm>
              <a:custGeom>
                <a:avLst/>
                <a:gdLst>
                  <a:gd name="T0" fmla="*/ 30 w 64"/>
                  <a:gd name="T1" fmla="*/ 106 h 106"/>
                  <a:gd name="T2" fmla="*/ 22 w 64"/>
                  <a:gd name="T3" fmla="*/ 98 h 106"/>
                  <a:gd name="T4" fmla="*/ 16 w 64"/>
                  <a:gd name="T5" fmla="*/ 90 h 106"/>
                  <a:gd name="T6" fmla="*/ 16 w 64"/>
                  <a:gd name="T7" fmla="*/ 72 h 106"/>
                  <a:gd name="T8" fmla="*/ 18 w 64"/>
                  <a:gd name="T9" fmla="*/ 70 h 106"/>
                  <a:gd name="T10" fmla="*/ 18 w 64"/>
                  <a:gd name="T11" fmla="*/ 58 h 106"/>
                  <a:gd name="T12" fmla="*/ 6 w 64"/>
                  <a:gd name="T13" fmla="*/ 50 h 106"/>
                  <a:gd name="T14" fmla="*/ 4 w 64"/>
                  <a:gd name="T15" fmla="*/ 48 h 106"/>
                  <a:gd name="T16" fmla="*/ 0 w 64"/>
                  <a:gd name="T17" fmla="*/ 34 h 106"/>
                  <a:gd name="T18" fmla="*/ 0 w 64"/>
                  <a:gd name="T19" fmla="*/ 32 h 106"/>
                  <a:gd name="T20" fmla="*/ 2 w 64"/>
                  <a:gd name="T21" fmla="*/ 26 h 106"/>
                  <a:gd name="T22" fmla="*/ 12 w 64"/>
                  <a:gd name="T23" fmla="*/ 22 h 106"/>
                  <a:gd name="T24" fmla="*/ 10 w 64"/>
                  <a:gd name="T25" fmla="*/ 16 h 106"/>
                  <a:gd name="T26" fmla="*/ 14 w 64"/>
                  <a:gd name="T27" fmla="*/ 8 h 106"/>
                  <a:gd name="T28" fmla="*/ 18 w 64"/>
                  <a:gd name="T29" fmla="*/ 2 h 106"/>
                  <a:gd name="T30" fmla="*/ 20 w 64"/>
                  <a:gd name="T31" fmla="*/ 0 h 106"/>
                  <a:gd name="T32" fmla="*/ 26 w 64"/>
                  <a:gd name="T33" fmla="*/ 2 h 106"/>
                  <a:gd name="T34" fmla="*/ 40 w 64"/>
                  <a:gd name="T35" fmla="*/ 12 h 106"/>
                  <a:gd name="T36" fmla="*/ 40 w 64"/>
                  <a:gd name="T37" fmla="*/ 12 h 106"/>
                  <a:gd name="T38" fmla="*/ 42 w 64"/>
                  <a:gd name="T39" fmla="*/ 16 h 106"/>
                  <a:gd name="T40" fmla="*/ 42 w 64"/>
                  <a:gd name="T41" fmla="*/ 22 h 106"/>
                  <a:gd name="T42" fmla="*/ 44 w 64"/>
                  <a:gd name="T43" fmla="*/ 22 h 106"/>
                  <a:gd name="T44" fmla="*/ 44 w 64"/>
                  <a:gd name="T45" fmla="*/ 22 h 106"/>
                  <a:gd name="T46" fmla="*/ 46 w 64"/>
                  <a:gd name="T47" fmla="*/ 22 h 106"/>
                  <a:gd name="T48" fmla="*/ 60 w 64"/>
                  <a:gd name="T49" fmla="*/ 38 h 106"/>
                  <a:gd name="T50" fmla="*/ 60 w 64"/>
                  <a:gd name="T51" fmla="*/ 38 h 106"/>
                  <a:gd name="T52" fmla="*/ 56 w 64"/>
                  <a:gd name="T53" fmla="*/ 52 h 106"/>
                  <a:gd name="T54" fmla="*/ 48 w 64"/>
                  <a:gd name="T55" fmla="*/ 66 h 106"/>
                  <a:gd name="T56" fmla="*/ 56 w 64"/>
                  <a:gd name="T57" fmla="*/ 74 h 106"/>
                  <a:gd name="T58" fmla="*/ 60 w 64"/>
                  <a:gd name="T59" fmla="*/ 82 h 106"/>
                  <a:gd name="T60" fmla="*/ 64 w 64"/>
                  <a:gd name="T61" fmla="*/ 90 h 106"/>
                  <a:gd name="T62" fmla="*/ 60 w 64"/>
                  <a:gd name="T63" fmla="*/ 96 h 106"/>
                  <a:gd name="T64" fmla="*/ 48 w 64"/>
                  <a:gd name="T65" fmla="*/ 104 h 106"/>
                  <a:gd name="T66" fmla="*/ 38 w 64"/>
                  <a:gd name="T67" fmla="*/ 106 h 106"/>
                  <a:gd name="T68" fmla="*/ 30 w 64"/>
                  <a:gd name="T69"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106">
                    <a:moveTo>
                      <a:pt x="30" y="106"/>
                    </a:moveTo>
                    <a:lnTo>
                      <a:pt x="30" y="106"/>
                    </a:lnTo>
                    <a:lnTo>
                      <a:pt x="30" y="106"/>
                    </a:lnTo>
                    <a:lnTo>
                      <a:pt x="22" y="98"/>
                    </a:lnTo>
                    <a:lnTo>
                      <a:pt x="16" y="90"/>
                    </a:lnTo>
                    <a:lnTo>
                      <a:pt x="16" y="90"/>
                    </a:lnTo>
                    <a:lnTo>
                      <a:pt x="16" y="90"/>
                    </a:lnTo>
                    <a:lnTo>
                      <a:pt x="16" y="72"/>
                    </a:lnTo>
                    <a:lnTo>
                      <a:pt x="16" y="72"/>
                    </a:lnTo>
                    <a:lnTo>
                      <a:pt x="18" y="70"/>
                    </a:lnTo>
                    <a:lnTo>
                      <a:pt x="22" y="66"/>
                    </a:lnTo>
                    <a:lnTo>
                      <a:pt x="18" y="58"/>
                    </a:lnTo>
                    <a:lnTo>
                      <a:pt x="16" y="50"/>
                    </a:lnTo>
                    <a:lnTo>
                      <a:pt x="6" y="50"/>
                    </a:lnTo>
                    <a:lnTo>
                      <a:pt x="6" y="50"/>
                    </a:lnTo>
                    <a:lnTo>
                      <a:pt x="4" y="48"/>
                    </a:lnTo>
                    <a:lnTo>
                      <a:pt x="0" y="40"/>
                    </a:lnTo>
                    <a:lnTo>
                      <a:pt x="0" y="34"/>
                    </a:lnTo>
                    <a:lnTo>
                      <a:pt x="0" y="34"/>
                    </a:lnTo>
                    <a:lnTo>
                      <a:pt x="0" y="32"/>
                    </a:lnTo>
                    <a:lnTo>
                      <a:pt x="2" y="26"/>
                    </a:lnTo>
                    <a:lnTo>
                      <a:pt x="2" y="26"/>
                    </a:lnTo>
                    <a:lnTo>
                      <a:pt x="4" y="26"/>
                    </a:lnTo>
                    <a:lnTo>
                      <a:pt x="12" y="22"/>
                    </a:lnTo>
                    <a:lnTo>
                      <a:pt x="10" y="16"/>
                    </a:lnTo>
                    <a:lnTo>
                      <a:pt x="10" y="16"/>
                    </a:lnTo>
                    <a:lnTo>
                      <a:pt x="10" y="14"/>
                    </a:lnTo>
                    <a:lnTo>
                      <a:pt x="14" y="8"/>
                    </a:lnTo>
                    <a:lnTo>
                      <a:pt x="18" y="2"/>
                    </a:lnTo>
                    <a:lnTo>
                      <a:pt x="18" y="2"/>
                    </a:lnTo>
                    <a:lnTo>
                      <a:pt x="20" y="0"/>
                    </a:lnTo>
                    <a:lnTo>
                      <a:pt x="20" y="0"/>
                    </a:lnTo>
                    <a:lnTo>
                      <a:pt x="20" y="0"/>
                    </a:lnTo>
                    <a:lnTo>
                      <a:pt x="26" y="2"/>
                    </a:lnTo>
                    <a:lnTo>
                      <a:pt x="32" y="6"/>
                    </a:lnTo>
                    <a:lnTo>
                      <a:pt x="40" y="12"/>
                    </a:lnTo>
                    <a:lnTo>
                      <a:pt x="40" y="12"/>
                    </a:lnTo>
                    <a:lnTo>
                      <a:pt x="40" y="12"/>
                    </a:lnTo>
                    <a:lnTo>
                      <a:pt x="42" y="16"/>
                    </a:lnTo>
                    <a:lnTo>
                      <a:pt x="42" y="16"/>
                    </a:lnTo>
                    <a:lnTo>
                      <a:pt x="42" y="18"/>
                    </a:lnTo>
                    <a:lnTo>
                      <a:pt x="42" y="22"/>
                    </a:lnTo>
                    <a:lnTo>
                      <a:pt x="42" y="24"/>
                    </a:lnTo>
                    <a:lnTo>
                      <a:pt x="44" y="22"/>
                    </a:lnTo>
                    <a:lnTo>
                      <a:pt x="44" y="22"/>
                    </a:lnTo>
                    <a:lnTo>
                      <a:pt x="44" y="22"/>
                    </a:lnTo>
                    <a:lnTo>
                      <a:pt x="44" y="22"/>
                    </a:lnTo>
                    <a:lnTo>
                      <a:pt x="46" y="22"/>
                    </a:lnTo>
                    <a:lnTo>
                      <a:pt x="54" y="28"/>
                    </a:lnTo>
                    <a:lnTo>
                      <a:pt x="60" y="38"/>
                    </a:lnTo>
                    <a:lnTo>
                      <a:pt x="60" y="38"/>
                    </a:lnTo>
                    <a:lnTo>
                      <a:pt x="60" y="38"/>
                    </a:lnTo>
                    <a:lnTo>
                      <a:pt x="60" y="46"/>
                    </a:lnTo>
                    <a:lnTo>
                      <a:pt x="56" y="52"/>
                    </a:lnTo>
                    <a:lnTo>
                      <a:pt x="50" y="58"/>
                    </a:lnTo>
                    <a:lnTo>
                      <a:pt x="48" y="66"/>
                    </a:lnTo>
                    <a:lnTo>
                      <a:pt x="52" y="68"/>
                    </a:lnTo>
                    <a:lnTo>
                      <a:pt x="56" y="74"/>
                    </a:lnTo>
                    <a:lnTo>
                      <a:pt x="58" y="78"/>
                    </a:lnTo>
                    <a:lnTo>
                      <a:pt x="60" y="82"/>
                    </a:lnTo>
                    <a:lnTo>
                      <a:pt x="64" y="90"/>
                    </a:lnTo>
                    <a:lnTo>
                      <a:pt x="64" y="90"/>
                    </a:lnTo>
                    <a:lnTo>
                      <a:pt x="64" y="92"/>
                    </a:lnTo>
                    <a:lnTo>
                      <a:pt x="60" y="96"/>
                    </a:lnTo>
                    <a:lnTo>
                      <a:pt x="52" y="100"/>
                    </a:lnTo>
                    <a:lnTo>
                      <a:pt x="48" y="104"/>
                    </a:lnTo>
                    <a:lnTo>
                      <a:pt x="38" y="106"/>
                    </a:lnTo>
                    <a:lnTo>
                      <a:pt x="38" y="106"/>
                    </a:lnTo>
                    <a:lnTo>
                      <a:pt x="38" y="106"/>
                    </a:lnTo>
                    <a:lnTo>
                      <a:pt x="30" y="10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2" name="Freeform 277">
                <a:extLst>
                  <a:ext uri="{FF2B5EF4-FFF2-40B4-BE49-F238E27FC236}">
                    <a16:creationId xmlns:a16="http://schemas.microsoft.com/office/drawing/2014/main" id="{97210C7A-45DC-B742-5DC7-267007496FDF}"/>
                  </a:ext>
                </a:extLst>
              </p:cNvPr>
              <p:cNvSpPr>
                <a:spLocks noEditPoints="1"/>
              </p:cNvSpPr>
              <p:nvPr/>
            </p:nvSpPr>
            <p:spPr bwMode="auto">
              <a:xfrm>
                <a:off x="3923998" y="4395745"/>
                <a:ext cx="143703" cy="232462"/>
              </a:xfrm>
              <a:custGeom>
                <a:avLst/>
                <a:gdLst>
                  <a:gd name="T0" fmla="*/ 32 w 68"/>
                  <a:gd name="T1" fmla="*/ 10 h 110"/>
                  <a:gd name="T2" fmla="*/ 42 w 68"/>
                  <a:gd name="T3" fmla="*/ 24 h 110"/>
                  <a:gd name="T4" fmla="*/ 54 w 68"/>
                  <a:gd name="T5" fmla="*/ 32 h 110"/>
                  <a:gd name="T6" fmla="*/ 56 w 68"/>
                  <a:gd name="T7" fmla="*/ 52 h 110"/>
                  <a:gd name="T8" fmla="*/ 52 w 68"/>
                  <a:gd name="T9" fmla="*/ 72 h 110"/>
                  <a:gd name="T10" fmla="*/ 62 w 68"/>
                  <a:gd name="T11" fmla="*/ 84 h 110"/>
                  <a:gd name="T12" fmla="*/ 54 w 68"/>
                  <a:gd name="T13" fmla="*/ 100 h 110"/>
                  <a:gd name="T14" fmla="*/ 32 w 68"/>
                  <a:gd name="T15" fmla="*/ 106 h 110"/>
                  <a:gd name="T16" fmla="*/ 20 w 68"/>
                  <a:gd name="T17" fmla="*/ 84 h 110"/>
                  <a:gd name="T18" fmla="*/ 22 w 68"/>
                  <a:gd name="T19" fmla="*/ 60 h 110"/>
                  <a:gd name="T20" fmla="*/ 4 w 68"/>
                  <a:gd name="T21" fmla="*/ 42 h 110"/>
                  <a:gd name="T22" fmla="*/ 16 w 68"/>
                  <a:gd name="T23" fmla="*/ 24 h 110"/>
                  <a:gd name="T24" fmla="*/ 22 w 68"/>
                  <a:gd name="T25" fmla="*/ 4 h 110"/>
                  <a:gd name="T26" fmla="*/ 20 w 68"/>
                  <a:gd name="T27" fmla="*/ 2 h 110"/>
                  <a:gd name="T28" fmla="*/ 10 w 68"/>
                  <a:gd name="T29" fmla="*/ 16 h 110"/>
                  <a:gd name="T30" fmla="*/ 4 w 68"/>
                  <a:gd name="T31" fmla="*/ 26 h 110"/>
                  <a:gd name="T32" fmla="*/ 0 w 68"/>
                  <a:gd name="T33" fmla="*/ 32 h 110"/>
                  <a:gd name="T34" fmla="*/ 0 w 68"/>
                  <a:gd name="T35" fmla="*/ 44 h 110"/>
                  <a:gd name="T36" fmla="*/ 4 w 68"/>
                  <a:gd name="T37" fmla="*/ 50 h 110"/>
                  <a:gd name="T38" fmla="*/ 8 w 68"/>
                  <a:gd name="T39" fmla="*/ 54 h 110"/>
                  <a:gd name="T40" fmla="*/ 22 w 68"/>
                  <a:gd name="T41" fmla="*/ 68 h 110"/>
                  <a:gd name="T42" fmla="*/ 16 w 68"/>
                  <a:gd name="T43" fmla="*/ 74 h 110"/>
                  <a:gd name="T44" fmla="*/ 16 w 68"/>
                  <a:gd name="T45" fmla="*/ 92 h 110"/>
                  <a:gd name="T46" fmla="*/ 22 w 68"/>
                  <a:gd name="T47" fmla="*/ 102 h 110"/>
                  <a:gd name="T48" fmla="*/ 30 w 68"/>
                  <a:gd name="T49" fmla="*/ 108 h 110"/>
                  <a:gd name="T50" fmla="*/ 40 w 68"/>
                  <a:gd name="T51" fmla="*/ 110 h 110"/>
                  <a:gd name="T52" fmla="*/ 50 w 68"/>
                  <a:gd name="T53" fmla="*/ 108 h 110"/>
                  <a:gd name="T54" fmla="*/ 62 w 68"/>
                  <a:gd name="T55" fmla="*/ 100 h 110"/>
                  <a:gd name="T56" fmla="*/ 68 w 68"/>
                  <a:gd name="T57" fmla="*/ 96 h 110"/>
                  <a:gd name="T58" fmla="*/ 68 w 68"/>
                  <a:gd name="T59" fmla="*/ 92 h 110"/>
                  <a:gd name="T60" fmla="*/ 62 w 68"/>
                  <a:gd name="T61" fmla="*/ 80 h 110"/>
                  <a:gd name="T62" fmla="*/ 56 w 68"/>
                  <a:gd name="T63" fmla="*/ 70 h 110"/>
                  <a:gd name="T64" fmla="*/ 54 w 68"/>
                  <a:gd name="T65" fmla="*/ 68 h 110"/>
                  <a:gd name="T66" fmla="*/ 62 w 68"/>
                  <a:gd name="T67" fmla="*/ 50 h 110"/>
                  <a:gd name="T68" fmla="*/ 64 w 68"/>
                  <a:gd name="T69" fmla="*/ 42 h 110"/>
                  <a:gd name="T70" fmla="*/ 58 w 68"/>
                  <a:gd name="T71" fmla="*/ 28 h 110"/>
                  <a:gd name="T72" fmla="*/ 50 w 68"/>
                  <a:gd name="T73" fmla="*/ 22 h 110"/>
                  <a:gd name="T74" fmla="*/ 46 w 68"/>
                  <a:gd name="T75" fmla="*/ 22 h 110"/>
                  <a:gd name="T76" fmla="*/ 46 w 68"/>
                  <a:gd name="T77" fmla="*/ 20 h 110"/>
                  <a:gd name="T78" fmla="*/ 44 w 68"/>
                  <a:gd name="T79" fmla="*/ 14 h 110"/>
                  <a:gd name="T80" fmla="*/ 30 w 68"/>
                  <a:gd name="T81" fmla="*/ 4 h 110"/>
                  <a:gd name="T82" fmla="*/ 24 w 68"/>
                  <a:gd name="T83" fmla="*/ 2 h 110"/>
                  <a:gd name="T84" fmla="*/ 22 w 68"/>
                  <a:gd name="T8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110">
                    <a:moveTo>
                      <a:pt x="22" y="4"/>
                    </a:moveTo>
                    <a:lnTo>
                      <a:pt x="28" y="6"/>
                    </a:lnTo>
                    <a:lnTo>
                      <a:pt x="32" y="10"/>
                    </a:lnTo>
                    <a:lnTo>
                      <a:pt x="40" y="16"/>
                    </a:lnTo>
                    <a:lnTo>
                      <a:pt x="42" y="20"/>
                    </a:lnTo>
                    <a:lnTo>
                      <a:pt x="42" y="24"/>
                    </a:lnTo>
                    <a:lnTo>
                      <a:pt x="40" y="32"/>
                    </a:lnTo>
                    <a:lnTo>
                      <a:pt x="46" y="26"/>
                    </a:lnTo>
                    <a:lnTo>
                      <a:pt x="54" y="32"/>
                    </a:lnTo>
                    <a:lnTo>
                      <a:pt x="62" y="40"/>
                    </a:lnTo>
                    <a:lnTo>
                      <a:pt x="60" y="48"/>
                    </a:lnTo>
                    <a:lnTo>
                      <a:pt x="56" y="52"/>
                    </a:lnTo>
                    <a:lnTo>
                      <a:pt x="50" y="60"/>
                    </a:lnTo>
                    <a:lnTo>
                      <a:pt x="48" y="68"/>
                    </a:lnTo>
                    <a:lnTo>
                      <a:pt x="52" y="72"/>
                    </a:lnTo>
                    <a:lnTo>
                      <a:pt x="56" y="78"/>
                    </a:lnTo>
                    <a:lnTo>
                      <a:pt x="60" y="82"/>
                    </a:lnTo>
                    <a:lnTo>
                      <a:pt x="62" y="84"/>
                    </a:lnTo>
                    <a:lnTo>
                      <a:pt x="64" y="94"/>
                    </a:lnTo>
                    <a:lnTo>
                      <a:pt x="62" y="96"/>
                    </a:lnTo>
                    <a:lnTo>
                      <a:pt x="54" y="100"/>
                    </a:lnTo>
                    <a:lnTo>
                      <a:pt x="48" y="104"/>
                    </a:lnTo>
                    <a:lnTo>
                      <a:pt x="40" y="106"/>
                    </a:lnTo>
                    <a:lnTo>
                      <a:pt x="32" y="106"/>
                    </a:lnTo>
                    <a:lnTo>
                      <a:pt x="26" y="98"/>
                    </a:lnTo>
                    <a:lnTo>
                      <a:pt x="20" y="92"/>
                    </a:lnTo>
                    <a:lnTo>
                      <a:pt x="20" y="84"/>
                    </a:lnTo>
                    <a:lnTo>
                      <a:pt x="20" y="74"/>
                    </a:lnTo>
                    <a:lnTo>
                      <a:pt x="26" y="68"/>
                    </a:lnTo>
                    <a:lnTo>
                      <a:pt x="22" y="60"/>
                    </a:lnTo>
                    <a:lnTo>
                      <a:pt x="18" y="50"/>
                    </a:lnTo>
                    <a:lnTo>
                      <a:pt x="8" y="50"/>
                    </a:lnTo>
                    <a:lnTo>
                      <a:pt x="4" y="42"/>
                    </a:lnTo>
                    <a:lnTo>
                      <a:pt x="4" y="34"/>
                    </a:lnTo>
                    <a:lnTo>
                      <a:pt x="6" y="30"/>
                    </a:lnTo>
                    <a:lnTo>
                      <a:pt x="16" y="24"/>
                    </a:lnTo>
                    <a:lnTo>
                      <a:pt x="14" y="18"/>
                    </a:lnTo>
                    <a:lnTo>
                      <a:pt x="18" y="12"/>
                    </a:lnTo>
                    <a:lnTo>
                      <a:pt x="22" y="4"/>
                    </a:lnTo>
                    <a:close/>
                    <a:moveTo>
                      <a:pt x="22" y="0"/>
                    </a:moveTo>
                    <a:lnTo>
                      <a:pt x="22" y="0"/>
                    </a:lnTo>
                    <a:lnTo>
                      <a:pt x="20" y="2"/>
                    </a:lnTo>
                    <a:lnTo>
                      <a:pt x="14" y="10"/>
                    </a:lnTo>
                    <a:lnTo>
                      <a:pt x="10" y="16"/>
                    </a:lnTo>
                    <a:lnTo>
                      <a:pt x="10" y="16"/>
                    </a:lnTo>
                    <a:lnTo>
                      <a:pt x="10" y="18"/>
                    </a:lnTo>
                    <a:lnTo>
                      <a:pt x="10" y="22"/>
                    </a:lnTo>
                    <a:lnTo>
                      <a:pt x="4" y="26"/>
                    </a:lnTo>
                    <a:lnTo>
                      <a:pt x="4" y="26"/>
                    </a:lnTo>
                    <a:lnTo>
                      <a:pt x="4" y="28"/>
                    </a:lnTo>
                    <a:lnTo>
                      <a:pt x="0" y="32"/>
                    </a:lnTo>
                    <a:lnTo>
                      <a:pt x="0" y="32"/>
                    </a:lnTo>
                    <a:lnTo>
                      <a:pt x="0" y="36"/>
                    </a:lnTo>
                    <a:lnTo>
                      <a:pt x="0" y="44"/>
                    </a:lnTo>
                    <a:lnTo>
                      <a:pt x="0" y="44"/>
                    </a:lnTo>
                    <a:lnTo>
                      <a:pt x="2" y="44"/>
                    </a:lnTo>
                    <a:lnTo>
                      <a:pt x="4" y="50"/>
                    </a:lnTo>
                    <a:lnTo>
                      <a:pt x="4" y="50"/>
                    </a:lnTo>
                    <a:lnTo>
                      <a:pt x="6" y="52"/>
                    </a:lnTo>
                    <a:lnTo>
                      <a:pt x="8" y="54"/>
                    </a:lnTo>
                    <a:lnTo>
                      <a:pt x="16" y="54"/>
                    </a:lnTo>
                    <a:lnTo>
                      <a:pt x="18" y="62"/>
                    </a:lnTo>
                    <a:lnTo>
                      <a:pt x="22" y="68"/>
                    </a:lnTo>
                    <a:lnTo>
                      <a:pt x="18" y="72"/>
                    </a:lnTo>
                    <a:lnTo>
                      <a:pt x="18" y="72"/>
                    </a:lnTo>
                    <a:lnTo>
                      <a:pt x="16" y="74"/>
                    </a:lnTo>
                    <a:lnTo>
                      <a:pt x="16" y="84"/>
                    </a:lnTo>
                    <a:lnTo>
                      <a:pt x="16" y="92"/>
                    </a:lnTo>
                    <a:lnTo>
                      <a:pt x="16" y="92"/>
                    </a:lnTo>
                    <a:lnTo>
                      <a:pt x="18" y="94"/>
                    </a:lnTo>
                    <a:lnTo>
                      <a:pt x="22" y="102"/>
                    </a:lnTo>
                    <a:lnTo>
                      <a:pt x="22" y="102"/>
                    </a:lnTo>
                    <a:lnTo>
                      <a:pt x="24" y="102"/>
                    </a:lnTo>
                    <a:lnTo>
                      <a:pt x="30" y="108"/>
                    </a:lnTo>
                    <a:lnTo>
                      <a:pt x="30" y="108"/>
                    </a:lnTo>
                    <a:lnTo>
                      <a:pt x="32" y="110"/>
                    </a:lnTo>
                    <a:lnTo>
                      <a:pt x="40" y="110"/>
                    </a:lnTo>
                    <a:lnTo>
                      <a:pt x="40" y="110"/>
                    </a:lnTo>
                    <a:lnTo>
                      <a:pt x="40" y="110"/>
                    </a:lnTo>
                    <a:lnTo>
                      <a:pt x="50" y="108"/>
                    </a:lnTo>
                    <a:lnTo>
                      <a:pt x="50" y="108"/>
                    </a:lnTo>
                    <a:lnTo>
                      <a:pt x="50" y="108"/>
                    </a:lnTo>
                    <a:lnTo>
                      <a:pt x="56" y="104"/>
                    </a:lnTo>
                    <a:lnTo>
                      <a:pt x="62" y="100"/>
                    </a:lnTo>
                    <a:lnTo>
                      <a:pt x="62" y="100"/>
                    </a:lnTo>
                    <a:lnTo>
                      <a:pt x="64" y="100"/>
                    </a:lnTo>
                    <a:lnTo>
                      <a:pt x="68" y="96"/>
                    </a:lnTo>
                    <a:lnTo>
                      <a:pt x="68" y="96"/>
                    </a:lnTo>
                    <a:lnTo>
                      <a:pt x="68" y="94"/>
                    </a:lnTo>
                    <a:lnTo>
                      <a:pt x="68" y="92"/>
                    </a:lnTo>
                    <a:lnTo>
                      <a:pt x="64" y="84"/>
                    </a:lnTo>
                    <a:lnTo>
                      <a:pt x="62" y="80"/>
                    </a:lnTo>
                    <a:lnTo>
                      <a:pt x="62" y="80"/>
                    </a:lnTo>
                    <a:lnTo>
                      <a:pt x="62" y="78"/>
                    </a:lnTo>
                    <a:lnTo>
                      <a:pt x="58" y="74"/>
                    </a:lnTo>
                    <a:lnTo>
                      <a:pt x="56" y="70"/>
                    </a:lnTo>
                    <a:lnTo>
                      <a:pt x="56" y="70"/>
                    </a:lnTo>
                    <a:lnTo>
                      <a:pt x="56" y="70"/>
                    </a:lnTo>
                    <a:lnTo>
                      <a:pt x="54" y="68"/>
                    </a:lnTo>
                    <a:lnTo>
                      <a:pt x="54" y="62"/>
                    </a:lnTo>
                    <a:lnTo>
                      <a:pt x="58" y="56"/>
                    </a:lnTo>
                    <a:lnTo>
                      <a:pt x="62" y="50"/>
                    </a:lnTo>
                    <a:lnTo>
                      <a:pt x="62" y="50"/>
                    </a:lnTo>
                    <a:lnTo>
                      <a:pt x="64" y="48"/>
                    </a:lnTo>
                    <a:lnTo>
                      <a:pt x="64" y="42"/>
                    </a:lnTo>
                    <a:lnTo>
                      <a:pt x="64" y="42"/>
                    </a:lnTo>
                    <a:lnTo>
                      <a:pt x="64" y="38"/>
                    </a:lnTo>
                    <a:lnTo>
                      <a:pt x="58" y="28"/>
                    </a:lnTo>
                    <a:lnTo>
                      <a:pt x="58" y="28"/>
                    </a:lnTo>
                    <a:lnTo>
                      <a:pt x="56" y="28"/>
                    </a:lnTo>
                    <a:lnTo>
                      <a:pt x="50" y="22"/>
                    </a:lnTo>
                    <a:lnTo>
                      <a:pt x="50" y="22"/>
                    </a:lnTo>
                    <a:lnTo>
                      <a:pt x="46" y="22"/>
                    </a:lnTo>
                    <a:lnTo>
                      <a:pt x="46" y="22"/>
                    </a:lnTo>
                    <a:lnTo>
                      <a:pt x="46" y="22"/>
                    </a:lnTo>
                    <a:lnTo>
                      <a:pt x="46" y="20"/>
                    </a:lnTo>
                    <a:lnTo>
                      <a:pt x="46" y="20"/>
                    </a:lnTo>
                    <a:lnTo>
                      <a:pt x="46" y="18"/>
                    </a:lnTo>
                    <a:lnTo>
                      <a:pt x="44" y="14"/>
                    </a:lnTo>
                    <a:lnTo>
                      <a:pt x="44" y="14"/>
                    </a:lnTo>
                    <a:lnTo>
                      <a:pt x="42" y="12"/>
                    </a:lnTo>
                    <a:lnTo>
                      <a:pt x="36" y="6"/>
                    </a:lnTo>
                    <a:lnTo>
                      <a:pt x="30" y="4"/>
                    </a:lnTo>
                    <a:lnTo>
                      <a:pt x="30" y="4"/>
                    </a:lnTo>
                    <a:lnTo>
                      <a:pt x="28" y="2"/>
                    </a:lnTo>
                    <a:lnTo>
                      <a:pt x="24" y="2"/>
                    </a:lnTo>
                    <a:lnTo>
                      <a:pt x="24" y="2"/>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3" name="Freeform 278">
                <a:extLst>
                  <a:ext uri="{FF2B5EF4-FFF2-40B4-BE49-F238E27FC236}">
                    <a16:creationId xmlns:a16="http://schemas.microsoft.com/office/drawing/2014/main" id="{1A0EED42-2523-9430-6A1A-CE7DC3C89831}"/>
                  </a:ext>
                </a:extLst>
              </p:cNvPr>
              <p:cNvSpPr>
                <a:spLocks/>
              </p:cNvSpPr>
              <p:nvPr/>
            </p:nvSpPr>
            <p:spPr bwMode="auto">
              <a:xfrm>
                <a:off x="3932451" y="4404198"/>
                <a:ext cx="126797" cy="215556"/>
              </a:xfrm>
              <a:custGeom>
                <a:avLst/>
                <a:gdLst>
                  <a:gd name="T0" fmla="*/ 18 w 60"/>
                  <a:gd name="T1" fmla="*/ 0 h 102"/>
                  <a:gd name="T2" fmla="*/ 24 w 60"/>
                  <a:gd name="T3" fmla="*/ 2 h 102"/>
                  <a:gd name="T4" fmla="*/ 28 w 60"/>
                  <a:gd name="T5" fmla="*/ 6 h 102"/>
                  <a:gd name="T6" fmla="*/ 36 w 60"/>
                  <a:gd name="T7" fmla="*/ 12 h 102"/>
                  <a:gd name="T8" fmla="*/ 38 w 60"/>
                  <a:gd name="T9" fmla="*/ 16 h 102"/>
                  <a:gd name="T10" fmla="*/ 38 w 60"/>
                  <a:gd name="T11" fmla="*/ 20 h 102"/>
                  <a:gd name="T12" fmla="*/ 36 w 60"/>
                  <a:gd name="T13" fmla="*/ 28 h 102"/>
                  <a:gd name="T14" fmla="*/ 42 w 60"/>
                  <a:gd name="T15" fmla="*/ 22 h 102"/>
                  <a:gd name="T16" fmla="*/ 50 w 60"/>
                  <a:gd name="T17" fmla="*/ 28 h 102"/>
                  <a:gd name="T18" fmla="*/ 58 w 60"/>
                  <a:gd name="T19" fmla="*/ 36 h 102"/>
                  <a:gd name="T20" fmla="*/ 56 w 60"/>
                  <a:gd name="T21" fmla="*/ 44 h 102"/>
                  <a:gd name="T22" fmla="*/ 52 w 60"/>
                  <a:gd name="T23" fmla="*/ 48 h 102"/>
                  <a:gd name="T24" fmla="*/ 46 w 60"/>
                  <a:gd name="T25" fmla="*/ 56 h 102"/>
                  <a:gd name="T26" fmla="*/ 44 w 60"/>
                  <a:gd name="T27" fmla="*/ 64 h 102"/>
                  <a:gd name="T28" fmla="*/ 48 w 60"/>
                  <a:gd name="T29" fmla="*/ 68 h 102"/>
                  <a:gd name="T30" fmla="*/ 52 w 60"/>
                  <a:gd name="T31" fmla="*/ 74 h 102"/>
                  <a:gd name="T32" fmla="*/ 56 w 60"/>
                  <a:gd name="T33" fmla="*/ 78 h 102"/>
                  <a:gd name="T34" fmla="*/ 58 w 60"/>
                  <a:gd name="T35" fmla="*/ 80 h 102"/>
                  <a:gd name="T36" fmla="*/ 60 w 60"/>
                  <a:gd name="T37" fmla="*/ 90 h 102"/>
                  <a:gd name="T38" fmla="*/ 58 w 60"/>
                  <a:gd name="T39" fmla="*/ 92 h 102"/>
                  <a:gd name="T40" fmla="*/ 50 w 60"/>
                  <a:gd name="T41" fmla="*/ 96 h 102"/>
                  <a:gd name="T42" fmla="*/ 44 w 60"/>
                  <a:gd name="T43" fmla="*/ 100 h 102"/>
                  <a:gd name="T44" fmla="*/ 36 w 60"/>
                  <a:gd name="T45" fmla="*/ 102 h 102"/>
                  <a:gd name="T46" fmla="*/ 28 w 60"/>
                  <a:gd name="T47" fmla="*/ 102 h 102"/>
                  <a:gd name="T48" fmla="*/ 22 w 60"/>
                  <a:gd name="T49" fmla="*/ 94 h 102"/>
                  <a:gd name="T50" fmla="*/ 16 w 60"/>
                  <a:gd name="T51" fmla="*/ 88 h 102"/>
                  <a:gd name="T52" fmla="*/ 16 w 60"/>
                  <a:gd name="T53" fmla="*/ 80 h 102"/>
                  <a:gd name="T54" fmla="*/ 16 w 60"/>
                  <a:gd name="T55" fmla="*/ 70 h 102"/>
                  <a:gd name="T56" fmla="*/ 22 w 60"/>
                  <a:gd name="T57" fmla="*/ 64 h 102"/>
                  <a:gd name="T58" fmla="*/ 18 w 60"/>
                  <a:gd name="T59" fmla="*/ 56 h 102"/>
                  <a:gd name="T60" fmla="*/ 14 w 60"/>
                  <a:gd name="T61" fmla="*/ 46 h 102"/>
                  <a:gd name="T62" fmla="*/ 4 w 60"/>
                  <a:gd name="T63" fmla="*/ 46 h 102"/>
                  <a:gd name="T64" fmla="*/ 0 w 60"/>
                  <a:gd name="T65" fmla="*/ 38 h 102"/>
                  <a:gd name="T66" fmla="*/ 0 w 60"/>
                  <a:gd name="T67" fmla="*/ 30 h 102"/>
                  <a:gd name="T68" fmla="*/ 2 w 60"/>
                  <a:gd name="T69" fmla="*/ 26 h 102"/>
                  <a:gd name="T70" fmla="*/ 12 w 60"/>
                  <a:gd name="T71" fmla="*/ 20 h 102"/>
                  <a:gd name="T72" fmla="*/ 10 w 60"/>
                  <a:gd name="T73" fmla="*/ 14 h 102"/>
                  <a:gd name="T74" fmla="*/ 14 w 60"/>
                  <a:gd name="T75" fmla="*/ 8 h 102"/>
                  <a:gd name="T76" fmla="*/ 18 w 60"/>
                  <a:gd name="T7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102">
                    <a:moveTo>
                      <a:pt x="18" y="0"/>
                    </a:moveTo>
                    <a:lnTo>
                      <a:pt x="24" y="2"/>
                    </a:lnTo>
                    <a:lnTo>
                      <a:pt x="28" y="6"/>
                    </a:lnTo>
                    <a:lnTo>
                      <a:pt x="36" y="12"/>
                    </a:lnTo>
                    <a:lnTo>
                      <a:pt x="38" y="16"/>
                    </a:lnTo>
                    <a:lnTo>
                      <a:pt x="38" y="20"/>
                    </a:lnTo>
                    <a:lnTo>
                      <a:pt x="36" y="28"/>
                    </a:lnTo>
                    <a:lnTo>
                      <a:pt x="42" y="22"/>
                    </a:lnTo>
                    <a:lnTo>
                      <a:pt x="50" y="28"/>
                    </a:lnTo>
                    <a:lnTo>
                      <a:pt x="58" y="36"/>
                    </a:lnTo>
                    <a:lnTo>
                      <a:pt x="56" y="44"/>
                    </a:lnTo>
                    <a:lnTo>
                      <a:pt x="52" y="48"/>
                    </a:lnTo>
                    <a:lnTo>
                      <a:pt x="46" y="56"/>
                    </a:lnTo>
                    <a:lnTo>
                      <a:pt x="44" y="64"/>
                    </a:lnTo>
                    <a:lnTo>
                      <a:pt x="48" y="68"/>
                    </a:lnTo>
                    <a:lnTo>
                      <a:pt x="52" y="74"/>
                    </a:lnTo>
                    <a:lnTo>
                      <a:pt x="56" y="78"/>
                    </a:lnTo>
                    <a:lnTo>
                      <a:pt x="58" y="80"/>
                    </a:lnTo>
                    <a:lnTo>
                      <a:pt x="60" y="90"/>
                    </a:lnTo>
                    <a:lnTo>
                      <a:pt x="58" y="92"/>
                    </a:lnTo>
                    <a:lnTo>
                      <a:pt x="50" y="96"/>
                    </a:lnTo>
                    <a:lnTo>
                      <a:pt x="44" y="100"/>
                    </a:lnTo>
                    <a:lnTo>
                      <a:pt x="36" y="102"/>
                    </a:lnTo>
                    <a:lnTo>
                      <a:pt x="28" y="102"/>
                    </a:lnTo>
                    <a:lnTo>
                      <a:pt x="22" y="94"/>
                    </a:lnTo>
                    <a:lnTo>
                      <a:pt x="16" y="88"/>
                    </a:lnTo>
                    <a:lnTo>
                      <a:pt x="16" y="80"/>
                    </a:lnTo>
                    <a:lnTo>
                      <a:pt x="16" y="70"/>
                    </a:lnTo>
                    <a:lnTo>
                      <a:pt x="22" y="64"/>
                    </a:lnTo>
                    <a:lnTo>
                      <a:pt x="18" y="56"/>
                    </a:lnTo>
                    <a:lnTo>
                      <a:pt x="14" y="46"/>
                    </a:lnTo>
                    <a:lnTo>
                      <a:pt x="4" y="46"/>
                    </a:lnTo>
                    <a:lnTo>
                      <a:pt x="0" y="38"/>
                    </a:lnTo>
                    <a:lnTo>
                      <a:pt x="0" y="30"/>
                    </a:lnTo>
                    <a:lnTo>
                      <a:pt x="2" y="26"/>
                    </a:lnTo>
                    <a:lnTo>
                      <a:pt x="12" y="20"/>
                    </a:lnTo>
                    <a:lnTo>
                      <a:pt x="10" y="14"/>
                    </a:lnTo>
                    <a:lnTo>
                      <a:pt x="14" y="8"/>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4" name="Freeform 279">
                <a:extLst>
                  <a:ext uri="{FF2B5EF4-FFF2-40B4-BE49-F238E27FC236}">
                    <a16:creationId xmlns:a16="http://schemas.microsoft.com/office/drawing/2014/main" id="{27AD13C5-8FF1-0AD8-E4F5-4CEDA8DCC016}"/>
                  </a:ext>
                </a:extLst>
              </p:cNvPr>
              <p:cNvSpPr>
                <a:spLocks/>
              </p:cNvSpPr>
              <p:nvPr/>
            </p:nvSpPr>
            <p:spPr bwMode="auto">
              <a:xfrm>
                <a:off x="3923998" y="4395745"/>
                <a:ext cx="143703" cy="232462"/>
              </a:xfrm>
              <a:custGeom>
                <a:avLst/>
                <a:gdLst>
                  <a:gd name="T0" fmla="*/ 22 w 68"/>
                  <a:gd name="T1" fmla="*/ 0 h 110"/>
                  <a:gd name="T2" fmla="*/ 14 w 68"/>
                  <a:gd name="T3" fmla="*/ 10 h 110"/>
                  <a:gd name="T4" fmla="*/ 10 w 68"/>
                  <a:gd name="T5" fmla="*/ 16 h 110"/>
                  <a:gd name="T6" fmla="*/ 10 w 68"/>
                  <a:gd name="T7" fmla="*/ 22 h 110"/>
                  <a:gd name="T8" fmla="*/ 4 w 68"/>
                  <a:gd name="T9" fmla="*/ 26 h 110"/>
                  <a:gd name="T10" fmla="*/ 0 w 68"/>
                  <a:gd name="T11" fmla="*/ 32 h 110"/>
                  <a:gd name="T12" fmla="*/ 0 w 68"/>
                  <a:gd name="T13" fmla="*/ 36 h 110"/>
                  <a:gd name="T14" fmla="*/ 0 w 68"/>
                  <a:gd name="T15" fmla="*/ 44 h 110"/>
                  <a:gd name="T16" fmla="*/ 4 w 68"/>
                  <a:gd name="T17" fmla="*/ 50 h 110"/>
                  <a:gd name="T18" fmla="*/ 6 w 68"/>
                  <a:gd name="T19" fmla="*/ 52 h 110"/>
                  <a:gd name="T20" fmla="*/ 16 w 68"/>
                  <a:gd name="T21" fmla="*/ 54 h 110"/>
                  <a:gd name="T22" fmla="*/ 22 w 68"/>
                  <a:gd name="T23" fmla="*/ 68 h 110"/>
                  <a:gd name="T24" fmla="*/ 18 w 68"/>
                  <a:gd name="T25" fmla="*/ 72 h 110"/>
                  <a:gd name="T26" fmla="*/ 16 w 68"/>
                  <a:gd name="T27" fmla="*/ 84 h 110"/>
                  <a:gd name="T28" fmla="*/ 16 w 68"/>
                  <a:gd name="T29" fmla="*/ 92 h 110"/>
                  <a:gd name="T30" fmla="*/ 22 w 68"/>
                  <a:gd name="T31" fmla="*/ 102 h 110"/>
                  <a:gd name="T32" fmla="*/ 24 w 68"/>
                  <a:gd name="T33" fmla="*/ 102 h 110"/>
                  <a:gd name="T34" fmla="*/ 30 w 68"/>
                  <a:gd name="T35" fmla="*/ 108 h 110"/>
                  <a:gd name="T36" fmla="*/ 40 w 68"/>
                  <a:gd name="T37" fmla="*/ 110 h 110"/>
                  <a:gd name="T38" fmla="*/ 40 w 68"/>
                  <a:gd name="T39" fmla="*/ 110 h 110"/>
                  <a:gd name="T40" fmla="*/ 50 w 68"/>
                  <a:gd name="T41" fmla="*/ 108 h 110"/>
                  <a:gd name="T42" fmla="*/ 56 w 68"/>
                  <a:gd name="T43" fmla="*/ 104 h 110"/>
                  <a:gd name="T44" fmla="*/ 62 w 68"/>
                  <a:gd name="T45" fmla="*/ 100 h 110"/>
                  <a:gd name="T46" fmla="*/ 68 w 68"/>
                  <a:gd name="T47" fmla="*/ 96 h 110"/>
                  <a:gd name="T48" fmla="*/ 68 w 68"/>
                  <a:gd name="T49" fmla="*/ 94 h 110"/>
                  <a:gd name="T50" fmla="*/ 64 w 68"/>
                  <a:gd name="T51" fmla="*/ 84 h 110"/>
                  <a:gd name="T52" fmla="*/ 62 w 68"/>
                  <a:gd name="T53" fmla="*/ 80 h 110"/>
                  <a:gd name="T54" fmla="*/ 58 w 68"/>
                  <a:gd name="T55" fmla="*/ 74 h 110"/>
                  <a:gd name="T56" fmla="*/ 56 w 68"/>
                  <a:gd name="T57" fmla="*/ 70 h 110"/>
                  <a:gd name="T58" fmla="*/ 54 w 68"/>
                  <a:gd name="T59" fmla="*/ 68 h 110"/>
                  <a:gd name="T60" fmla="*/ 58 w 68"/>
                  <a:gd name="T61" fmla="*/ 56 h 110"/>
                  <a:gd name="T62" fmla="*/ 62 w 68"/>
                  <a:gd name="T63" fmla="*/ 50 h 110"/>
                  <a:gd name="T64" fmla="*/ 64 w 68"/>
                  <a:gd name="T65" fmla="*/ 42 h 110"/>
                  <a:gd name="T66" fmla="*/ 64 w 68"/>
                  <a:gd name="T67" fmla="*/ 38 h 110"/>
                  <a:gd name="T68" fmla="*/ 58 w 68"/>
                  <a:gd name="T69" fmla="*/ 28 h 110"/>
                  <a:gd name="T70" fmla="*/ 50 w 68"/>
                  <a:gd name="T71" fmla="*/ 22 h 110"/>
                  <a:gd name="T72" fmla="*/ 46 w 68"/>
                  <a:gd name="T73" fmla="*/ 22 h 110"/>
                  <a:gd name="T74" fmla="*/ 46 w 68"/>
                  <a:gd name="T75" fmla="*/ 22 h 110"/>
                  <a:gd name="T76" fmla="*/ 46 w 68"/>
                  <a:gd name="T77" fmla="*/ 20 h 110"/>
                  <a:gd name="T78" fmla="*/ 44 w 68"/>
                  <a:gd name="T79" fmla="*/ 14 h 110"/>
                  <a:gd name="T80" fmla="*/ 42 w 68"/>
                  <a:gd name="T81" fmla="*/ 12 h 110"/>
                  <a:gd name="T82" fmla="*/ 30 w 68"/>
                  <a:gd name="T83" fmla="*/ 4 h 110"/>
                  <a:gd name="T84" fmla="*/ 28 w 68"/>
                  <a:gd name="T85" fmla="*/ 2 h 110"/>
                  <a:gd name="T86" fmla="*/ 24 w 68"/>
                  <a:gd name="T87" fmla="*/ 2 h 110"/>
                  <a:gd name="T88" fmla="*/ 22 w 68"/>
                  <a:gd name="T8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 h="110">
                    <a:moveTo>
                      <a:pt x="22" y="0"/>
                    </a:moveTo>
                    <a:lnTo>
                      <a:pt x="22" y="0"/>
                    </a:lnTo>
                    <a:lnTo>
                      <a:pt x="20" y="2"/>
                    </a:lnTo>
                    <a:lnTo>
                      <a:pt x="14" y="10"/>
                    </a:lnTo>
                    <a:lnTo>
                      <a:pt x="10" y="16"/>
                    </a:lnTo>
                    <a:lnTo>
                      <a:pt x="10" y="16"/>
                    </a:lnTo>
                    <a:lnTo>
                      <a:pt x="10" y="18"/>
                    </a:lnTo>
                    <a:lnTo>
                      <a:pt x="10" y="22"/>
                    </a:lnTo>
                    <a:lnTo>
                      <a:pt x="4" y="26"/>
                    </a:lnTo>
                    <a:lnTo>
                      <a:pt x="4" y="26"/>
                    </a:lnTo>
                    <a:lnTo>
                      <a:pt x="4" y="28"/>
                    </a:lnTo>
                    <a:lnTo>
                      <a:pt x="0" y="32"/>
                    </a:lnTo>
                    <a:lnTo>
                      <a:pt x="0" y="32"/>
                    </a:lnTo>
                    <a:lnTo>
                      <a:pt x="0" y="36"/>
                    </a:lnTo>
                    <a:lnTo>
                      <a:pt x="0" y="44"/>
                    </a:lnTo>
                    <a:lnTo>
                      <a:pt x="0" y="44"/>
                    </a:lnTo>
                    <a:lnTo>
                      <a:pt x="2" y="44"/>
                    </a:lnTo>
                    <a:lnTo>
                      <a:pt x="4" y="50"/>
                    </a:lnTo>
                    <a:lnTo>
                      <a:pt x="4" y="50"/>
                    </a:lnTo>
                    <a:lnTo>
                      <a:pt x="6" y="52"/>
                    </a:lnTo>
                    <a:lnTo>
                      <a:pt x="8" y="54"/>
                    </a:lnTo>
                    <a:lnTo>
                      <a:pt x="16" y="54"/>
                    </a:lnTo>
                    <a:lnTo>
                      <a:pt x="18" y="62"/>
                    </a:lnTo>
                    <a:lnTo>
                      <a:pt x="22" y="68"/>
                    </a:lnTo>
                    <a:lnTo>
                      <a:pt x="18" y="72"/>
                    </a:lnTo>
                    <a:lnTo>
                      <a:pt x="18" y="72"/>
                    </a:lnTo>
                    <a:lnTo>
                      <a:pt x="16" y="74"/>
                    </a:lnTo>
                    <a:lnTo>
                      <a:pt x="16" y="84"/>
                    </a:lnTo>
                    <a:lnTo>
                      <a:pt x="16" y="92"/>
                    </a:lnTo>
                    <a:lnTo>
                      <a:pt x="16" y="92"/>
                    </a:lnTo>
                    <a:lnTo>
                      <a:pt x="18" y="94"/>
                    </a:lnTo>
                    <a:lnTo>
                      <a:pt x="22" y="102"/>
                    </a:lnTo>
                    <a:lnTo>
                      <a:pt x="22" y="102"/>
                    </a:lnTo>
                    <a:lnTo>
                      <a:pt x="24" y="102"/>
                    </a:lnTo>
                    <a:lnTo>
                      <a:pt x="30" y="108"/>
                    </a:lnTo>
                    <a:lnTo>
                      <a:pt x="30" y="108"/>
                    </a:lnTo>
                    <a:lnTo>
                      <a:pt x="32" y="110"/>
                    </a:lnTo>
                    <a:lnTo>
                      <a:pt x="40" y="110"/>
                    </a:lnTo>
                    <a:lnTo>
                      <a:pt x="40" y="110"/>
                    </a:lnTo>
                    <a:lnTo>
                      <a:pt x="40" y="110"/>
                    </a:lnTo>
                    <a:lnTo>
                      <a:pt x="50" y="108"/>
                    </a:lnTo>
                    <a:lnTo>
                      <a:pt x="50" y="108"/>
                    </a:lnTo>
                    <a:lnTo>
                      <a:pt x="50" y="108"/>
                    </a:lnTo>
                    <a:lnTo>
                      <a:pt x="56" y="104"/>
                    </a:lnTo>
                    <a:lnTo>
                      <a:pt x="62" y="100"/>
                    </a:lnTo>
                    <a:lnTo>
                      <a:pt x="62" y="100"/>
                    </a:lnTo>
                    <a:lnTo>
                      <a:pt x="64" y="100"/>
                    </a:lnTo>
                    <a:lnTo>
                      <a:pt x="68" y="96"/>
                    </a:lnTo>
                    <a:lnTo>
                      <a:pt x="68" y="96"/>
                    </a:lnTo>
                    <a:lnTo>
                      <a:pt x="68" y="94"/>
                    </a:lnTo>
                    <a:lnTo>
                      <a:pt x="68" y="92"/>
                    </a:lnTo>
                    <a:lnTo>
                      <a:pt x="64" y="84"/>
                    </a:lnTo>
                    <a:lnTo>
                      <a:pt x="62" y="80"/>
                    </a:lnTo>
                    <a:lnTo>
                      <a:pt x="62" y="80"/>
                    </a:lnTo>
                    <a:lnTo>
                      <a:pt x="62" y="78"/>
                    </a:lnTo>
                    <a:lnTo>
                      <a:pt x="58" y="74"/>
                    </a:lnTo>
                    <a:lnTo>
                      <a:pt x="56" y="70"/>
                    </a:lnTo>
                    <a:lnTo>
                      <a:pt x="56" y="70"/>
                    </a:lnTo>
                    <a:lnTo>
                      <a:pt x="56" y="70"/>
                    </a:lnTo>
                    <a:lnTo>
                      <a:pt x="54" y="68"/>
                    </a:lnTo>
                    <a:lnTo>
                      <a:pt x="54" y="62"/>
                    </a:lnTo>
                    <a:lnTo>
                      <a:pt x="58" y="56"/>
                    </a:lnTo>
                    <a:lnTo>
                      <a:pt x="62" y="50"/>
                    </a:lnTo>
                    <a:lnTo>
                      <a:pt x="62" y="50"/>
                    </a:lnTo>
                    <a:lnTo>
                      <a:pt x="64" y="48"/>
                    </a:lnTo>
                    <a:lnTo>
                      <a:pt x="64" y="42"/>
                    </a:lnTo>
                    <a:lnTo>
                      <a:pt x="64" y="42"/>
                    </a:lnTo>
                    <a:lnTo>
                      <a:pt x="64" y="38"/>
                    </a:lnTo>
                    <a:lnTo>
                      <a:pt x="58" y="28"/>
                    </a:lnTo>
                    <a:lnTo>
                      <a:pt x="58" y="28"/>
                    </a:lnTo>
                    <a:lnTo>
                      <a:pt x="56" y="28"/>
                    </a:lnTo>
                    <a:lnTo>
                      <a:pt x="50" y="22"/>
                    </a:lnTo>
                    <a:lnTo>
                      <a:pt x="50" y="22"/>
                    </a:lnTo>
                    <a:lnTo>
                      <a:pt x="46" y="22"/>
                    </a:lnTo>
                    <a:lnTo>
                      <a:pt x="46" y="22"/>
                    </a:lnTo>
                    <a:lnTo>
                      <a:pt x="46" y="22"/>
                    </a:lnTo>
                    <a:lnTo>
                      <a:pt x="46" y="20"/>
                    </a:lnTo>
                    <a:lnTo>
                      <a:pt x="46" y="20"/>
                    </a:lnTo>
                    <a:lnTo>
                      <a:pt x="46" y="18"/>
                    </a:lnTo>
                    <a:lnTo>
                      <a:pt x="44" y="14"/>
                    </a:lnTo>
                    <a:lnTo>
                      <a:pt x="44" y="14"/>
                    </a:lnTo>
                    <a:lnTo>
                      <a:pt x="42" y="12"/>
                    </a:lnTo>
                    <a:lnTo>
                      <a:pt x="36" y="6"/>
                    </a:lnTo>
                    <a:lnTo>
                      <a:pt x="30" y="4"/>
                    </a:lnTo>
                    <a:lnTo>
                      <a:pt x="30" y="4"/>
                    </a:lnTo>
                    <a:lnTo>
                      <a:pt x="28" y="2"/>
                    </a:lnTo>
                    <a:lnTo>
                      <a:pt x="24" y="2"/>
                    </a:lnTo>
                    <a:lnTo>
                      <a:pt x="24" y="2"/>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5" name="Freeform 280">
                <a:extLst>
                  <a:ext uri="{FF2B5EF4-FFF2-40B4-BE49-F238E27FC236}">
                    <a16:creationId xmlns:a16="http://schemas.microsoft.com/office/drawing/2014/main" id="{EB028CC4-E3D8-995F-D5F9-D4EFEEB563DA}"/>
                  </a:ext>
                </a:extLst>
              </p:cNvPr>
              <p:cNvSpPr>
                <a:spLocks/>
              </p:cNvSpPr>
              <p:nvPr/>
            </p:nvSpPr>
            <p:spPr bwMode="auto">
              <a:xfrm>
                <a:off x="4126873" y="4484503"/>
                <a:ext cx="101438" cy="114118"/>
              </a:xfrm>
              <a:custGeom>
                <a:avLst/>
                <a:gdLst>
                  <a:gd name="T0" fmla="*/ 30 w 48"/>
                  <a:gd name="T1" fmla="*/ 54 h 54"/>
                  <a:gd name="T2" fmla="*/ 30 w 48"/>
                  <a:gd name="T3" fmla="*/ 54 h 54"/>
                  <a:gd name="T4" fmla="*/ 30 w 48"/>
                  <a:gd name="T5" fmla="*/ 54 h 54"/>
                  <a:gd name="T6" fmla="*/ 24 w 48"/>
                  <a:gd name="T7" fmla="*/ 50 h 54"/>
                  <a:gd name="T8" fmla="*/ 16 w 48"/>
                  <a:gd name="T9" fmla="*/ 50 h 54"/>
                  <a:gd name="T10" fmla="*/ 10 w 48"/>
                  <a:gd name="T11" fmla="*/ 52 h 54"/>
                  <a:gd name="T12" fmla="*/ 10 w 48"/>
                  <a:gd name="T13" fmla="*/ 52 h 54"/>
                  <a:gd name="T14" fmla="*/ 10 w 48"/>
                  <a:gd name="T15" fmla="*/ 52 h 54"/>
                  <a:gd name="T16" fmla="*/ 4 w 48"/>
                  <a:gd name="T17" fmla="*/ 52 h 54"/>
                  <a:gd name="T18" fmla="*/ 4 w 48"/>
                  <a:gd name="T19" fmla="*/ 52 h 54"/>
                  <a:gd name="T20" fmla="*/ 2 w 48"/>
                  <a:gd name="T21" fmla="*/ 50 h 54"/>
                  <a:gd name="T22" fmla="*/ 2 w 48"/>
                  <a:gd name="T23" fmla="*/ 44 h 54"/>
                  <a:gd name="T24" fmla="*/ 6 w 48"/>
                  <a:gd name="T25" fmla="*/ 32 h 54"/>
                  <a:gd name="T26" fmla="*/ 8 w 48"/>
                  <a:gd name="T27" fmla="*/ 26 h 54"/>
                  <a:gd name="T28" fmla="*/ 4 w 48"/>
                  <a:gd name="T29" fmla="*/ 24 h 54"/>
                  <a:gd name="T30" fmla="*/ 0 w 48"/>
                  <a:gd name="T31" fmla="*/ 18 h 54"/>
                  <a:gd name="T32" fmla="*/ 0 w 48"/>
                  <a:gd name="T33" fmla="*/ 18 h 54"/>
                  <a:gd name="T34" fmla="*/ 0 w 48"/>
                  <a:gd name="T35" fmla="*/ 18 h 54"/>
                  <a:gd name="T36" fmla="*/ 0 w 48"/>
                  <a:gd name="T37" fmla="*/ 12 h 54"/>
                  <a:gd name="T38" fmla="*/ 2 w 48"/>
                  <a:gd name="T39" fmla="*/ 6 h 54"/>
                  <a:gd name="T40" fmla="*/ 6 w 48"/>
                  <a:gd name="T41" fmla="*/ 0 h 54"/>
                  <a:gd name="T42" fmla="*/ 6 w 48"/>
                  <a:gd name="T43" fmla="*/ 0 h 54"/>
                  <a:gd name="T44" fmla="*/ 8 w 48"/>
                  <a:gd name="T45" fmla="*/ 0 h 54"/>
                  <a:gd name="T46" fmla="*/ 8 w 48"/>
                  <a:gd name="T47" fmla="*/ 0 h 54"/>
                  <a:gd name="T48" fmla="*/ 8 w 48"/>
                  <a:gd name="T49" fmla="*/ 0 h 54"/>
                  <a:gd name="T50" fmla="*/ 18 w 48"/>
                  <a:gd name="T51" fmla="*/ 2 h 54"/>
                  <a:gd name="T52" fmla="*/ 28 w 48"/>
                  <a:gd name="T53" fmla="*/ 6 h 54"/>
                  <a:gd name="T54" fmla="*/ 38 w 48"/>
                  <a:gd name="T55" fmla="*/ 10 h 54"/>
                  <a:gd name="T56" fmla="*/ 44 w 48"/>
                  <a:gd name="T57" fmla="*/ 18 h 54"/>
                  <a:gd name="T58" fmla="*/ 48 w 48"/>
                  <a:gd name="T59" fmla="*/ 22 h 54"/>
                  <a:gd name="T60" fmla="*/ 48 w 48"/>
                  <a:gd name="T61" fmla="*/ 22 h 54"/>
                  <a:gd name="T62" fmla="*/ 48 w 48"/>
                  <a:gd name="T63" fmla="*/ 26 h 54"/>
                  <a:gd name="T64" fmla="*/ 42 w 48"/>
                  <a:gd name="T65" fmla="*/ 32 h 54"/>
                  <a:gd name="T66" fmla="*/ 38 w 48"/>
                  <a:gd name="T67" fmla="*/ 42 h 54"/>
                  <a:gd name="T68" fmla="*/ 32 w 48"/>
                  <a:gd name="T69" fmla="*/ 54 h 54"/>
                  <a:gd name="T70" fmla="*/ 32 w 48"/>
                  <a:gd name="T71" fmla="*/ 54 h 54"/>
                  <a:gd name="T72" fmla="*/ 30 w 48"/>
                  <a:gd name="T73" fmla="*/ 54 h 54"/>
                  <a:gd name="T74" fmla="*/ 30 w 48"/>
                  <a:gd name="T75" fmla="*/ 54 h 54"/>
                  <a:gd name="T76" fmla="*/ 30 w 48"/>
                  <a:gd name="T77" fmla="*/ 54 h 54"/>
                  <a:gd name="T78" fmla="*/ 30 w 48"/>
                  <a:gd name="T7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8" h="54">
                    <a:moveTo>
                      <a:pt x="30" y="54"/>
                    </a:moveTo>
                    <a:lnTo>
                      <a:pt x="30" y="54"/>
                    </a:lnTo>
                    <a:lnTo>
                      <a:pt x="30" y="54"/>
                    </a:lnTo>
                    <a:lnTo>
                      <a:pt x="24" y="50"/>
                    </a:lnTo>
                    <a:lnTo>
                      <a:pt x="16" y="50"/>
                    </a:lnTo>
                    <a:lnTo>
                      <a:pt x="10" y="52"/>
                    </a:lnTo>
                    <a:lnTo>
                      <a:pt x="10" y="52"/>
                    </a:lnTo>
                    <a:lnTo>
                      <a:pt x="10" y="52"/>
                    </a:lnTo>
                    <a:lnTo>
                      <a:pt x="4" y="52"/>
                    </a:lnTo>
                    <a:lnTo>
                      <a:pt x="4" y="52"/>
                    </a:lnTo>
                    <a:lnTo>
                      <a:pt x="2" y="50"/>
                    </a:lnTo>
                    <a:lnTo>
                      <a:pt x="2" y="44"/>
                    </a:lnTo>
                    <a:lnTo>
                      <a:pt x="6" y="32"/>
                    </a:lnTo>
                    <a:lnTo>
                      <a:pt x="8" y="26"/>
                    </a:lnTo>
                    <a:lnTo>
                      <a:pt x="4" y="24"/>
                    </a:lnTo>
                    <a:lnTo>
                      <a:pt x="0" y="18"/>
                    </a:lnTo>
                    <a:lnTo>
                      <a:pt x="0" y="18"/>
                    </a:lnTo>
                    <a:lnTo>
                      <a:pt x="0" y="18"/>
                    </a:lnTo>
                    <a:lnTo>
                      <a:pt x="0" y="12"/>
                    </a:lnTo>
                    <a:lnTo>
                      <a:pt x="2" y="6"/>
                    </a:lnTo>
                    <a:lnTo>
                      <a:pt x="6" y="0"/>
                    </a:lnTo>
                    <a:lnTo>
                      <a:pt x="6" y="0"/>
                    </a:lnTo>
                    <a:lnTo>
                      <a:pt x="8" y="0"/>
                    </a:lnTo>
                    <a:lnTo>
                      <a:pt x="8" y="0"/>
                    </a:lnTo>
                    <a:lnTo>
                      <a:pt x="8" y="0"/>
                    </a:lnTo>
                    <a:lnTo>
                      <a:pt x="18" y="2"/>
                    </a:lnTo>
                    <a:lnTo>
                      <a:pt x="28" y="6"/>
                    </a:lnTo>
                    <a:lnTo>
                      <a:pt x="38" y="10"/>
                    </a:lnTo>
                    <a:lnTo>
                      <a:pt x="44" y="18"/>
                    </a:lnTo>
                    <a:lnTo>
                      <a:pt x="48" y="22"/>
                    </a:lnTo>
                    <a:lnTo>
                      <a:pt x="48" y="22"/>
                    </a:lnTo>
                    <a:lnTo>
                      <a:pt x="48" y="26"/>
                    </a:lnTo>
                    <a:lnTo>
                      <a:pt x="42" y="32"/>
                    </a:lnTo>
                    <a:lnTo>
                      <a:pt x="38" y="42"/>
                    </a:lnTo>
                    <a:lnTo>
                      <a:pt x="32" y="54"/>
                    </a:lnTo>
                    <a:lnTo>
                      <a:pt x="32" y="54"/>
                    </a:lnTo>
                    <a:lnTo>
                      <a:pt x="30" y="54"/>
                    </a:lnTo>
                    <a:lnTo>
                      <a:pt x="30" y="54"/>
                    </a:lnTo>
                    <a:lnTo>
                      <a:pt x="30" y="54"/>
                    </a:lnTo>
                    <a:lnTo>
                      <a:pt x="30"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6" name="Freeform 281">
                <a:extLst>
                  <a:ext uri="{FF2B5EF4-FFF2-40B4-BE49-F238E27FC236}">
                    <a16:creationId xmlns:a16="http://schemas.microsoft.com/office/drawing/2014/main" id="{70389D69-8DB8-70C2-0BD8-07446019C53B}"/>
                  </a:ext>
                </a:extLst>
              </p:cNvPr>
              <p:cNvSpPr>
                <a:spLocks noEditPoints="1"/>
              </p:cNvSpPr>
              <p:nvPr/>
            </p:nvSpPr>
            <p:spPr bwMode="auto">
              <a:xfrm>
                <a:off x="4122647" y="4480276"/>
                <a:ext cx="109891" cy="122571"/>
              </a:xfrm>
              <a:custGeom>
                <a:avLst/>
                <a:gdLst>
                  <a:gd name="T0" fmla="*/ 20 w 52"/>
                  <a:gd name="T1" fmla="*/ 6 h 58"/>
                  <a:gd name="T2" fmla="*/ 40 w 52"/>
                  <a:gd name="T3" fmla="*/ 14 h 58"/>
                  <a:gd name="T4" fmla="*/ 48 w 52"/>
                  <a:gd name="T5" fmla="*/ 26 h 58"/>
                  <a:gd name="T6" fmla="*/ 38 w 52"/>
                  <a:gd name="T7" fmla="*/ 42 h 58"/>
                  <a:gd name="T8" fmla="*/ 26 w 52"/>
                  <a:gd name="T9" fmla="*/ 52 h 58"/>
                  <a:gd name="T10" fmla="*/ 12 w 52"/>
                  <a:gd name="T11" fmla="*/ 52 h 58"/>
                  <a:gd name="T12" fmla="*/ 6 w 52"/>
                  <a:gd name="T13" fmla="*/ 46 h 58"/>
                  <a:gd name="T14" fmla="*/ 14 w 52"/>
                  <a:gd name="T15" fmla="*/ 28 h 58"/>
                  <a:gd name="T16" fmla="*/ 4 w 52"/>
                  <a:gd name="T17" fmla="*/ 20 h 58"/>
                  <a:gd name="T18" fmla="*/ 6 w 52"/>
                  <a:gd name="T19" fmla="*/ 10 h 58"/>
                  <a:gd name="T20" fmla="*/ 10 w 52"/>
                  <a:gd name="T21" fmla="*/ 0 h 58"/>
                  <a:gd name="T22" fmla="*/ 6 w 52"/>
                  <a:gd name="T23" fmla="*/ 2 h 58"/>
                  <a:gd name="T24" fmla="*/ 2 w 52"/>
                  <a:gd name="T25" fmla="*/ 6 h 58"/>
                  <a:gd name="T26" fmla="*/ 0 w 52"/>
                  <a:gd name="T27" fmla="*/ 12 h 58"/>
                  <a:gd name="T28" fmla="*/ 0 w 52"/>
                  <a:gd name="T29" fmla="*/ 14 h 58"/>
                  <a:gd name="T30" fmla="*/ 0 w 52"/>
                  <a:gd name="T31" fmla="*/ 20 h 58"/>
                  <a:gd name="T32" fmla="*/ 4 w 52"/>
                  <a:gd name="T33" fmla="*/ 26 h 58"/>
                  <a:gd name="T34" fmla="*/ 6 w 52"/>
                  <a:gd name="T35" fmla="*/ 28 h 58"/>
                  <a:gd name="T36" fmla="*/ 6 w 52"/>
                  <a:gd name="T37" fmla="*/ 32 h 58"/>
                  <a:gd name="T38" fmla="*/ 6 w 52"/>
                  <a:gd name="T39" fmla="*/ 34 h 58"/>
                  <a:gd name="T40" fmla="*/ 2 w 52"/>
                  <a:gd name="T41" fmla="*/ 44 h 58"/>
                  <a:gd name="T42" fmla="*/ 2 w 52"/>
                  <a:gd name="T43" fmla="*/ 52 h 58"/>
                  <a:gd name="T44" fmla="*/ 4 w 52"/>
                  <a:gd name="T45" fmla="*/ 56 h 58"/>
                  <a:gd name="T46" fmla="*/ 12 w 52"/>
                  <a:gd name="T47" fmla="*/ 56 h 58"/>
                  <a:gd name="T48" fmla="*/ 14 w 52"/>
                  <a:gd name="T49" fmla="*/ 56 h 58"/>
                  <a:gd name="T50" fmla="*/ 26 w 52"/>
                  <a:gd name="T51" fmla="*/ 56 h 58"/>
                  <a:gd name="T52" fmla="*/ 30 w 52"/>
                  <a:gd name="T53" fmla="*/ 58 h 58"/>
                  <a:gd name="T54" fmla="*/ 32 w 52"/>
                  <a:gd name="T55" fmla="*/ 58 h 58"/>
                  <a:gd name="T56" fmla="*/ 34 w 52"/>
                  <a:gd name="T57" fmla="*/ 58 h 58"/>
                  <a:gd name="T58" fmla="*/ 42 w 52"/>
                  <a:gd name="T59" fmla="*/ 44 h 58"/>
                  <a:gd name="T60" fmla="*/ 52 w 52"/>
                  <a:gd name="T61" fmla="*/ 28 h 58"/>
                  <a:gd name="T62" fmla="*/ 52 w 52"/>
                  <a:gd name="T63" fmla="*/ 26 h 58"/>
                  <a:gd name="T64" fmla="*/ 48 w 52"/>
                  <a:gd name="T65" fmla="*/ 18 h 58"/>
                  <a:gd name="T66" fmla="*/ 42 w 52"/>
                  <a:gd name="T67" fmla="*/ 12 h 58"/>
                  <a:gd name="T68" fmla="*/ 32 w 52"/>
                  <a:gd name="T69" fmla="*/ 6 h 58"/>
                  <a:gd name="T70" fmla="*/ 32 w 52"/>
                  <a:gd name="T71" fmla="*/ 6 h 58"/>
                  <a:gd name="T72" fmla="*/ 20 w 52"/>
                  <a:gd name="T73" fmla="*/ 2 h 58"/>
                  <a:gd name="T74" fmla="*/ 10 w 52"/>
                  <a:gd name="T75" fmla="*/ 0 h 58"/>
                  <a:gd name="T76" fmla="*/ 10 w 52"/>
                  <a:gd name="T7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8">
                    <a:moveTo>
                      <a:pt x="10" y="4"/>
                    </a:moveTo>
                    <a:lnTo>
                      <a:pt x="20" y="6"/>
                    </a:lnTo>
                    <a:lnTo>
                      <a:pt x="30" y="10"/>
                    </a:lnTo>
                    <a:lnTo>
                      <a:pt x="40" y="14"/>
                    </a:lnTo>
                    <a:lnTo>
                      <a:pt x="46" y="20"/>
                    </a:lnTo>
                    <a:lnTo>
                      <a:pt x="48" y="26"/>
                    </a:lnTo>
                    <a:lnTo>
                      <a:pt x="44" y="32"/>
                    </a:lnTo>
                    <a:lnTo>
                      <a:pt x="38" y="42"/>
                    </a:lnTo>
                    <a:lnTo>
                      <a:pt x="32" y="54"/>
                    </a:lnTo>
                    <a:lnTo>
                      <a:pt x="26" y="52"/>
                    </a:lnTo>
                    <a:lnTo>
                      <a:pt x="18" y="50"/>
                    </a:lnTo>
                    <a:lnTo>
                      <a:pt x="12" y="52"/>
                    </a:lnTo>
                    <a:lnTo>
                      <a:pt x="6" y="52"/>
                    </a:lnTo>
                    <a:lnTo>
                      <a:pt x="6" y="46"/>
                    </a:lnTo>
                    <a:lnTo>
                      <a:pt x="10" y="34"/>
                    </a:lnTo>
                    <a:lnTo>
                      <a:pt x="14" y="28"/>
                    </a:lnTo>
                    <a:lnTo>
                      <a:pt x="8" y="24"/>
                    </a:lnTo>
                    <a:lnTo>
                      <a:pt x="4" y="20"/>
                    </a:lnTo>
                    <a:lnTo>
                      <a:pt x="4" y="14"/>
                    </a:lnTo>
                    <a:lnTo>
                      <a:pt x="6" y="10"/>
                    </a:lnTo>
                    <a:lnTo>
                      <a:pt x="10" y="4"/>
                    </a:lnTo>
                    <a:close/>
                    <a:moveTo>
                      <a:pt x="10" y="0"/>
                    </a:moveTo>
                    <a:lnTo>
                      <a:pt x="10" y="0"/>
                    </a:lnTo>
                    <a:lnTo>
                      <a:pt x="6" y="2"/>
                    </a:lnTo>
                    <a:lnTo>
                      <a:pt x="2" y="6"/>
                    </a:lnTo>
                    <a:lnTo>
                      <a:pt x="2" y="6"/>
                    </a:lnTo>
                    <a:lnTo>
                      <a:pt x="2" y="8"/>
                    </a:lnTo>
                    <a:lnTo>
                      <a:pt x="0" y="12"/>
                    </a:lnTo>
                    <a:lnTo>
                      <a:pt x="0" y="12"/>
                    </a:lnTo>
                    <a:lnTo>
                      <a:pt x="0" y="14"/>
                    </a:lnTo>
                    <a:lnTo>
                      <a:pt x="0" y="20"/>
                    </a:lnTo>
                    <a:lnTo>
                      <a:pt x="0" y="20"/>
                    </a:lnTo>
                    <a:lnTo>
                      <a:pt x="0" y="22"/>
                    </a:lnTo>
                    <a:lnTo>
                      <a:pt x="4" y="26"/>
                    </a:lnTo>
                    <a:lnTo>
                      <a:pt x="4" y="26"/>
                    </a:lnTo>
                    <a:lnTo>
                      <a:pt x="6" y="28"/>
                    </a:lnTo>
                    <a:lnTo>
                      <a:pt x="8" y="30"/>
                    </a:lnTo>
                    <a:lnTo>
                      <a:pt x="6" y="32"/>
                    </a:lnTo>
                    <a:lnTo>
                      <a:pt x="6" y="32"/>
                    </a:lnTo>
                    <a:lnTo>
                      <a:pt x="6" y="34"/>
                    </a:lnTo>
                    <a:lnTo>
                      <a:pt x="2" y="44"/>
                    </a:lnTo>
                    <a:lnTo>
                      <a:pt x="2" y="44"/>
                    </a:lnTo>
                    <a:lnTo>
                      <a:pt x="2" y="46"/>
                    </a:lnTo>
                    <a:lnTo>
                      <a:pt x="2" y="52"/>
                    </a:lnTo>
                    <a:lnTo>
                      <a:pt x="2" y="52"/>
                    </a:lnTo>
                    <a:lnTo>
                      <a:pt x="4" y="56"/>
                    </a:lnTo>
                    <a:lnTo>
                      <a:pt x="6" y="56"/>
                    </a:lnTo>
                    <a:lnTo>
                      <a:pt x="12" y="56"/>
                    </a:lnTo>
                    <a:lnTo>
                      <a:pt x="12" y="56"/>
                    </a:lnTo>
                    <a:lnTo>
                      <a:pt x="14" y="56"/>
                    </a:lnTo>
                    <a:lnTo>
                      <a:pt x="18" y="54"/>
                    </a:lnTo>
                    <a:lnTo>
                      <a:pt x="26" y="56"/>
                    </a:lnTo>
                    <a:lnTo>
                      <a:pt x="30" y="58"/>
                    </a:lnTo>
                    <a:lnTo>
                      <a:pt x="30" y="58"/>
                    </a:lnTo>
                    <a:lnTo>
                      <a:pt x="32" y="58"/>
                    </a:lnTo>
                    <a:lnTo>
                      <a:pt x="32" y="58"/>
                    </a:lnTo>
                    <a:lnTo>
                      <a:pt x="34" y="58"/>
                    </a:lnTo>
                    <a:lnTo>
                      <a:pt x="34" y="58"/>
                    </a:lnTo>
                    <a:lnTo>
                      <a:pt x="36" y="56"/>
                    </a:lnTo>
                    <a:lnTo>
                      <a:pt x="42" y="44"/>
                    </a:lnTo>
                    <a:lnTo>
                      <a:pt x="46" y="34"/>
                    </a:lnTo>
                    <a:lnTo>
                      <a:pt x="52" y="28"/>
                    </a:lnTo>
                    <a:lnTo>
                      <a:pt x="52" y="28"/>
                    </a:lnTo>
                    <a:lnTo>
                      <a:pt x="52" y="26"/>
                    </a:lnTo>
                    <a:lnTo>
                      <a:pt x="52" y="24"/>
                    </a:lnTo>
                    <a:lnTo>
                      <a:pt x="48" y="18"/>
                    </a:lnTo>
                    <a:lnTo>
                      <a:pt x="42" y="12"/>
                    </a:lnTo>
                    <a:lnTo>
                      <a:pt x="42" y="12"/>
                    </a:lnTo>
                    <a:lnTo>
                      <a:pt x="42" y="10"/>
                    </a:lnTo>
                    <a:lnTo>
                      <a:pt x="32" y="6"/>
                    </a:lnTo>
                    <a:lnTo>
                      <a:pt x="32" y="6"/>
                    </a:lnTo>
                    <a:lnTo>
                      <a:pt x="32" y="6"/>
                    </a:lnTo>
                    <a:lnTo>
                      <a:pt x="20" y="2"/>
                    </a:lnTo>
                    <a:lnTo>
                      <a:pt x="20" y="2"/>
                    </a:lnTo>
                    <a:lnTo>
                      <a:pt x="20" y="2"/>
                    </a:lnTo>
                    <a:lnTo>
                      <a:pt x="10" y="0"/>
                    </a:lnTo>
                    <a:lnTo>
                      <a:pt x="10" y="0"/>
                    </a:lnTo>
                    <a:lnTo>
                      <a:pt x="10" y="0"/>
                    </a:lnTo>
                    <a:lnTo>
                      <a:pt x="1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7" name="Freeform 282">
                <a:extLst>
                  <a:ext uri="{FF2B5EF4-FFF2-40B4-BE49-F238E27FC236}">
                    <a16:creationId xmlns:a16="http://schemas.microsoft.com/office/drawing/2014/main" id="{E3407957-5FEA-61E0-2DFA-D103698A6822}"/>
                  </a:ext>
                </a:extLst>
              </p:cNvPr>
              <p:cNvSpPr>
                <a:spLocks/>
              </p:cNvSpPr>
              <p:nvPr/>
            </p:nvSpPr>
            <p:spPr bwMode="auto">
              <a:xfrm>
                <a:off x="4131100" y="4488729"/>
                <a:ext cx="92984" cy="105665"/>
              </a:xfrm>
              <a:custGeom>
                <a:avLst/>
                <a:gdLst>
                  <a:gd name="T0" fmla="*/ 6 w 44"/>
                  <a:gd name="T1" fmla="*/ 0 h 50"/>
                  <a:gd name="T2" fmla="*/ 16 w 44"/>
                  <a:gd name="T3" fmla="*/ 2 h 50"/>
                  <a:gd name="T4" fmla="*/ 26 w 44"/>
                  <a:gd name="T5" fmla="*/ 6 h 50"/>
                  <a:gd name="T6" fmla="*/ 36 w 44"/>
                  <a:gd name="T7" fmla="*/ 10 h 50"/>
                  <a:gd name="T8" fmla="*/ 42 w 44"/>
                  <a:gd name="T9" fmla="*/ 16 h 50"/>
                  <a:gd name="T10" fmla="*/ 44 w 44"/>
                  <a:gd name="T11" fmla="*/ 22 h 50"/>
                  <a:gd name="T12" fmla="*/ 40 w 44"/>
                  <a:gd name="T13" fmla="*/ 28 h 50"/>
                  <a:gd name="T14" fmla="*/ 34 w 44"/>
                  <a:gd name="T15" fmla="*/ 38 h 50"/>
                  <a:gd name="T16" fmla="*/ 28 w 44"/>
                  <a:gd name="T17" fmla="*/ 50 h 50"/>
                  <a:gd name="T18" fmla="*/ 22 w 44"/>
                  <a:gd name="T19" fmla="*/ 48 h 50"/>
                  <a:gd name="T20" fmla="*/ 14 w 44"/>
                  <a:gd name="T21" fmla="*/ 46 h 50"/>
                  <a:gd name="T22" fmla="*/ 8 w 44"/>
                  <a:gd name="T23" fmla="*/ 48 h 50"/>
                  <a:gd name="T24" fmla="*/ 2 w 44"/>
                  <a:gd name="T25" fmla="*/ 48 h 50"/>
                  <a:gd name="T26" fmla="*/ 2 w 44"/>
                  <a:gd name="T27" fmla="*/ 42 h 50"/>
                  <a:gd name="T28" fmla="*/ 6 w 44"/>
                  <a:gd name="T29" fmla="*/ 30 h 50"/>
                  <a:gd name="T30" fmla="*/ 10 w 44"/>
                  <a:gd name="T31" fmla="*/ 24 h 50"/>
                  <a:gd name="T32" fmla="*/ 4 w 44"/>
                  <a:gd name="T33" fmla="*/ 20 h 50"/>
                  <a:gd name="T34" fmla="*/ 0 w 44"/>
                  <a:gd name="T35" fmla="*/ 16 h 50"/>
                  <a:gd name="T36" fmla="*/ 0 w 44"/>
                  <a:gd name="T37" fmla="*/ 10 h 50"/>
                  <a:gd name="T38" fmla="*/ 2 w 44"/>
                  <a:gd name="T39" fmla="*/ 6 h 50"/>
                  <a:gd name="T40" fmla="*/ 6 w 44"/>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50">
                    <a:moveTo>
                      <a:pt x="6" y="0"/>
                    </a:moveTo>
                    <a:lnTo>
                      <a:pt x="16" y="2"/>
                    </a:lnTo>
                    <a:lnTo>
                      <a:pt x="26" y="6"/>
                    </a:lnTo>
                    <a:lnTo>
                      <a:pt x="36" y="10"/>
                    </a:lnTo>
                    <a:lnTo>
                      <a:pt x="42" y="16"/>
                    </a:lnTo>
                    <a:lnTo>
                      <a:pt x="44" y="22"/>
                    </a:lnTo>
                    <a:lnTo>
                      <a:pt x="40" y="28"/>
                    </a:lnTo>
                    <a:lnTo>
                      <a:pt x="34" y="38"/>
                    </a:lnTo>
                    <a:lnTo>
                      <a:pt x="28" y="50"/>
                    </a:lnTo>
                    <a:lnTo>
                      <a:pt x="22" y="48"/>
                    </a:lnTo>
                    <a:lnTo>
                      <a:pt x="14" y="46"/>
                    </a:lnTo>
                    <a:lnTo>
                      <a:pt x="8" y="48"/>
                    </a:lnTo>
                    <a:lnTo>
                      <a:pt x="2" y="48"/>
                    </a:lnTo>
                    <a:lnTo>
                      <a:pt x="2" y="42"/>
                    </a:lnTo>
                    <a:lnTo>
                      <a:pt x="6" y="30"/>
                    </a:lnTo>
                    <a:lnTo>
                      <a:pt x="10" y="24"/>
                    </a:lnTo>
                    <a:lnTo>
                      <a:pt x="4" y="20"/>
                    </a:lnTo>
                    <a:lnTo>
                      <a:pt x="0" y="16"/>
                    </a:lnTo>
                    <a:lnTo>
                      <a:pt x="0" y="10"/>
                    </a:lnTo>
                    <a:lnTo>
                      <a:pt x="2" y="6"/>
                    </a:lnTo>
                    <a:lnTo>
                      <a:pt x="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8" name="Freeform 283">
                <a:extLst>
                  <a:ext uri="{FF2B5EF4-FFF2-40B4-BE49-F238E27FC236}">
                    <a16:creationId xmlns:a16="http://schemas.microsoft.com/office/drawing/2014/main" id="{25EDABC3-8B66-B2A8-CA32-FF30638B0D93}"/>
                  </a:ext>
                </a:extLst>
              </p:cNvPr>
              <p:cNvSpPr>
                <a:spLocks/>
              </p:cNvSpPr>
              <p:nvPr/>
            </p:nvSpPr>
            <p:spPr bwMode="auto">
              <a:xfrm>
                <a:off x="4122647" y="4480276"/>
                <a:ext cx="109891" cy="122571"/>
              </a:xfrm>
              <a:custGeom>
                <a:avLst/>
                <a:gdLst>
                  <a:gd name="T0" fmla="*/ 10 w 52"/>
                  <a:gd name="T1" fmla="*/ 0 h 58"/>
                  <a:gd name="T2" fmla="*/ 10 w 52"/>
                  <a:gd name="T3" fmla="*/ 0 h 58"/>
                  <a:gd name="T4" fmla="*/ 6 w 52"/>
                  <a:gd name="T5" fmla="*/ 2 h 58"/>
                  <a:gd name="T6" fmla="*/ 2 w 52"/>
                  <a:gd name="T7" fmla="*/ 6 h 58"/>
                  <a:gd name="T8" fmla="*/ 2 w 52"/>
                  <a:gd name="T9" fmla="*/ 6 h 58"/>
                  <a:gd name="T10" fmla="*/ 2 w 52"/>
                  <a:gd name="T11" fmla="*/ 8 h 58"/>
                  <a:gd name="T12" fmla="*/ 0 w 52"/>
                  <a:gd name="T13" fmla="*/ 12 h 58"/>
                  <a:gd name="T14" fmla="*/ 0 w 52"/>
                  <a:gd name="T15" fmla="*/ 12 h 58"/>
                  <a:gd name="T16" fmla="*/ 0 w 52"/>
                  <a:gd name="T17" fmla="*/ 14 h 58"/>
                  <a:gd name="T18" fmla="*/ 0 w 52"/>
                  <a:gd name="T19" fmla="*/ 20 h 58"/>
                  <a:gd name="T20" fmla="*/ 0 w 52"/>
                  <a:gd name="T21" fmla="*/ 20 h 58"/>
                  <a:gd name="T22" fmla="*/ 0 w 52"/>
                  <a:gd name="T23" fmla="*/ 22 h 58"/>
                  <a:gd name="T24" fmla="*/ 4 w 52"/>
                  <a:gd name="T25" fmla="*/ 26 h 58"/>
                  <a:gd name="T26" fmla="*/ 4 w 52"/>
                  <a:gd name="T27" fmla="*/ 26 h 58"/>
                  <a:gd name="T28" fmla="*/ 6 w 52"/>
                  <a:gd name="T29" fmla="*/ 28 h 58"/>
                  <a:gd name="T30" fmla="*/ 8 w 52"/>
                  <a:gd name="T31" fmla="*/ 30 h 58"/>
                  <a:gd name="T32" fmla="*/ 6 w 52"/>
                  <a:gd name="T33" fmla="*/ 32 h 58"/>
                  <a:gd name="T34" fmla="*/ 6 w 52"/>
                  <a:gd name="T35" fmla="*/ 32 h 58"/>
                  <a:gd name="T36" fmla="*/ 6 w 52"/>
                  <a:gd name="T37" fmla="*/ 34 h 58"/>
                  <a:gd name="T38" fmla="*/ 2 w 52"/>
                  <a:gd name="T39" fmla="*/ 44 h 58"/>
                  <a:gd name="T40" fmla="*/ 2 w 52"/>
                  <a:gd name="T41" fmla="*/ 44 h 58"/>
                  <a:gd name="T42" fmla="*/ 2 w 52"/>
                  <a:gd name="T43" fmla="*/ 46 h 58"/>
                  <a:gd name="T44" fmla="*/ 2 w 52"/>
                  <a:gd name="T45" fmla="*/ 52 h 58"/>
                  <a:gd name="T46" fmla="*/ 2 w 52"/>
                  <a:gd name="T47" fmla="*/ 52 h 58"/>
                  <a:gd name="T48" fmla="*/ 4 w 52"/>
                  <a:gd name="T49" fmla="*/ 56 h 58"/>
                  <a:gd name="T50" fmla="*/ 6 w 52"/>
                  <a:gd name="T51" fmla="*/ 56 h 58"/>
                  <a:gd name="T52" fmla="*/ 12 w 52"/>
                  <a:gd name="T53" fmla="*/ 56 h 58"/>
                  <a:gd name="T54" fmla="*/ 12 w 52"/>
                  <a:gd name="T55" fmla="*/ 56 h 58"/>
                  <a:gd name="T56" fmla="*/ 14 w 52"/>
                  <a:gd name="T57" fmla="*/ 56 h 58"/>
                  <a:gd name="T58" fmla="*/ 18 w 52"/>
                  <a:gd name="T59" fmla="*/ 54 h 58"/>
                  <a:gd name="T60" fmla="*/ 26 w 52"/>
                  <a:gd name="T61" fmla="*/ 56 h 58"/>
                  <a:gd name="T62" fmla="*/ 30 w 52"/>
                  <a:gd name="T63" fmla="*/ 58 h 58"/>
                  <a:gd name="T64" fmla="*/ 30 w 52"/>
                  <a:gd name="T65" fmla="*/ 58 h 58"/>
                  <a:gd name="T66" fmla="*/ 32 w 52"/>
                  <a:gd name="T67" fmla="*/ 58 h 58"/>
                  <a:gd name="T68" fmla="*/ 32 w 52"/>
                  <a:gd name="T69" fmla="*/ 58 h 58"/>
                  <a:gd name="T70" fmla="*/ 34 w 52"/>
                  <a:gd name="T71" fmla="*/ 58 h 58"/>
                  <a:gd name="T72" fmla="*/ 34 w 52"/>
                  <a:gd name="T73" fmla="*/ 58 h 58"/>
                  <a:gd name="T74" fmla="*/ 36 w 52"/>
                  <a:gd name="T75" fmla="*/ 56 h 58"/>
                  <a:gd name="T76" fmla="*/ 42 w 52"/>
                  <a:gd name="T77" fmla="*/ 44 h 58"/>
                  <a:gd name="T78" fmla="*/ 46 w 52"/>
                  <a:gd name="T79" fmla="*/ 34 h 58"/>
                  <a:gd name="T80" fmla="*/ 52 w 52"/>
                  <a:gd name="T81" fmla="*/ 28 h 58"/>
                  <a:gd name="T82" fmla="*/ 52 w 52"/>
                  <a:gd name="T83" fmla="*/ 28 h 58"/>
                  <a:gd name="T84" fmla="*/ 52 w 52"/>
                  <a:gd name="T85" fmla="*/ 26 h 58"/>
                  <a:gd name="T86" fmla="*/ 52 w 52"/>
                  <a:gd name="T87" fmla="*/ 24 h 58"/>
                  <a:gd name="T88" fmla="*/ 48 w 52"/>
                  <a:gd name="T89" fmla="*/ 18 h 58"/>
                  <a:gd name="T90" fmla="*/ 42 w 52"/>
                  <a:gd name="T91" fmla="*/ 12 h 58"/>
                  <a:gd name="T92" fmla="*/ 42 w 52"/>
                  <a:gd name="T93" fmla="*/ 12 h 58"/>
                  <a:gd name="T94" fmla="*/ 42 w 52"/>
                  <a:gd name="T95" fmla="*/ 10 h 58"/>
                  <a:gd name="T96" fmla="*/ 32 w 52"/>
                  <a:gd name="T97" fmla="*/ 6 h 58"/>
                  <a:gd name="T98" fmla="*/ 32 w 52"/>
                  <a:gd name="T99" fmla="*/ 6 h 58"/>
                  <a:gd name="T100" fmla="*/ 32 w 52"/>
                  <a:gd name="T101" fmla="*/ 6 h 58"/>
                  <a:gd name="T102" fmla="*/ 20 w 52"/>
                  <a:gd name="T103" fmla="*/ 2 h 58"/>
                  <a:gd name="T104" fmla="*/ 20 w 52"/>
                  <a:gd name="T105" fmla="*/ 2 h 58"/>
                  <a:gd name="T106" fmla="*/ 20 w 52"/>
                  <a:gd name="T107" fmla="*/ 2 h 58"/>
                  <a:gd name="T108" fmla="*/ 10 w 52"/>
                  <a:gd name="T109" fmla="*/ 0 h 58"/>
                  <a:gd name="T110" fmla="*/ 10 w 52"/>
                  <a:gd name="T111" fmla="*/ 0 h 58"/>
                  <a:gd name="T112" fmla="*/ 10 w 52"/>
                  <a:gd name="T113" fmla="*/ 0 h 58"/>
                  <a:gd name="T114" fmla="*/ 10 w 52"/>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 h="58">
                    <a:moveTo>
                      <a:pt x="10" y="0"/>
                    </a:moveTo>
                    <a:lnTo>
                      <a:pt x="10" y="0"/>
                    </a:lnTo>
                    <a:lnTo>
                      <a:pt x="6" y="2"/>
                    </a:lnTo>
                    <a:lnTo>
                      <a:pt x="2" y="6"/>
                    </a:lnTo>
                    <a:lnTo>
                      <a:pt x="2" y="6"/>
                    </a:lnTo>
                    <a:lnTo>
                      <a:pt x="2" y="8"/>
                    </a:lnTo>
                    <a:lnTo>
                      <a:pt x="0" y="12"/>
                    </a:lnTo>
                    <a:lnTo>
                      <a:pt x="0" y="12"/>
                    </a:lnTo>
                    <a:lnTo>
                      <a:pt x="0" y="14"/>
                    </a:lnTo>
                    <a:lnTo>
                      <a:pt x="0" y="20"/>
                    </a:lnTo>
                    <a:lnTo>
                      <a:pt x="0" y="20"/>
                    </a:lnTo>
                    <a:lnTo>
                      <a:pt x="0" y="22"/>
                    </a:lnTo>
                    <a:lnTo>
                      <a:pt x="4" y="26"/>
                    </a:lnTo>
                    <a:lnTo>
                      <a:pt x="4" y="26"/>
                    </a:lnTo>
                    <a:lnTo>
                      <a:pt x="6" y="28"/>
                    </a:lnTo>
                    <a:lnTo>
                      <a:pt x="8" y="30"/>
                    </a:lnTo>
                    <a:lnTo>
                      <a:pt x="6" y="32"/>
                    </a:lnTo>
                    <a:lnTo>
                      <a:pt x="6" y="32"/>
                    </a:lnTo>
                    <a:lnTo>
                      <a:pt x="6" y="34"/>
                    </a:lnTo>
                    <a:lnTo>
                      <a:pt x="2" y="44"/>
                    </a:lnTo>
                    <a:lnTo>
                      <a:pt x="2" y="44"/>
                    </a:lnTo>
                    <a:lnTo>
                      <a:pt x="2" y="46"/>
                    </a:lnTo>
                    <a:lnTo>
                      <a:pt x="2" y="52"/>
                    </a:lnTo>
                    <a:lnTo>
                      <a:pt x="2" y="52"/>
                    </a:lnTo>
                    <a:lnTo>
                      <a:pt x="4" y="56"/>
                    </a:lnTo>
                    <a:lnTo>
                      <a:pt x="6" y="56"/>
                    </a:lnTo>
                    <a:lnTo>
                      <a:pt x="12" y="56"/>
                    </a:lnTo>
                    <a:lnTo>
                      <a:pt x="12" y="56"/>
                    </a:lnTo>
                    <a:lnTo>
                      <a:pt x="14" y="56"/>
                    </a:lnTo>
                    <a:lnTo>
                      <a:pt x="18" y="54"/>
                    </a:lnTo>
                    <a:lnTo>
                      <a:pt x="26" y="56"/>
                    </a:lnTo>
                    <a:lnTo>
                      <a:pt x="30" y="58"/>
                    </a:lnTo>
                    <a:lnTo>
                      <a:pt x="30" y="58"/>
                    </a:lnTo>
                    <a:lnTo>
                      <a:pt x="32" y="58"/>
                    </a:lnTo>
                    <a:lnTo>
                      <a:pt x="32" y="58"/>
                    </a:lnTo>
                    <a:lnTo>
                      <a:pt x="34" y="58"/>
                    </a:lnTo>
                    <a:lnTo>
                      <a:pt x="34" y="58"/>
                    </a:lnTo>
                    <a:lnTo>
                      <a:pt x="36" y="56"/>
                    </a:lnTo>
                    <a:lnTo>
                      <a:pt x="42" y="44"/>
                    </a:lnTo>
                    <a:lnTo>
                      <a:pt x="46" y="34"/>
                    </a:lnTo>
                    <a:lnTo>
                      <a:pt x="52" y="28"/>
                    </a:lnTo>
                    <a:lnTo>
                      <a:pt x="52" y="28"/>
                    </a:lnTo>
                    <a:lnTo>
                      <a:pt x="52" y="26"/>
                    </a:lnTo>
                    <a:lnTo>
                      <a:pt x="52" y="24"/>
                    </a:lnTo>
                    <a:lnTo>
                      <a:pt x="48" y="18"/>
                    </a:lnTo>
                    <a:lnTo>
                      <a:pt x="42" y="12"/>
                    </a:lnTo>
                    <a:lnTo>
                      <a:pt x="42" y="12"/>
                    </a:lnTo>
                    <a:lnTo>
                      <a:pt x="42" y="10"/>
                    </a:lnTo>
                    <a:lnTo>
                      <a:pt x="32" y="6"/>
                    </a:lnTo>
                    <a:lnTo>
                      <a:pt x="32" y="6"/>
                    </a:lnTo>
                    <a:lnTo>
                      <a:pt x="32" y="6"/>
                    </a:lnTo>
                    <a:lnTo>
                      <a:pt x="20" y="2"/>
                    </a:lnTo>
                    <a:lnTo>
                      <a:pt x="20" y="2"/>
                    </a:lnTo>
                    <a:lnTo>
                      <a:pt x="20" y="2"/>
                    </a:lnTo>
                    <a:lnTo>
                      <a:pt x="10" y="0"/>
                    </a:lnTo>
                    <a:lnTo>
                      <a:pt x="10" y="0"/>
                    </a:lnTo>
                    <a:lnTo>
                      <a:pt x="10" y="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9" name="Freeform 284">
                <a:extLst>
                  <a:ext uri="{FF2B5EF4-FFF2-40B4-BE49-F238E27FC236}">
                    <a16:creationId xmlns:a16="http://schemas.microsoft.com/office/drawing/2014/main" id="{C4C60BF6-977E-C5E1-D65F-E59DE4ADFA46}"/>
                  </a:ext>
                </a:extLst>
              </p:cNvPr>
              <p:cNvSpPr>
                <a:spLocks/>
              </p:cNvSpPr>
              <p:nvPr/>
            </p:nvSpPr>
            <p:spPr bwMode="auto">
              <a:xfrm>
                <a:off x="4021209" y="4471823"/>
                <a:ext cx="139477" cy="139477"/>
              </a:xfrm>
              <a:custGeom>
                <a:avLst/>
                <a:gdLst>
                  <a:gd name="T0" fmla="*/ 22 w 66"/>
                  <a:gd name="T1" fmla="*/ 66 h 66"/>
                  <a:gd name="T2" fmla="*/ 22 w 66"/>
                  <a:gd name="T3" fmla="*/ 66 h 66"/>
                  <a:gd name="T4" fmla="*/ 22 w 66"/>
                  <a:gd name="T5" fmla="*/ 66 h 66"/>
                  <a:gd name="T6" fmla="*/ 18 w 66"/>
                  <a:gd name="T7" fmla="*/ 62 h 66"/>
                  <a:gd name="T8" fmla="*/ 12 w 66"/>
                  <a:gd name="T9" fmla="*/ 48 h 66"/>
                  <a:gd name="T10" fmla="*/ 0 w 66"/>
                  <a:gd name="T11" fmla="*/ 34 h 66"/>
                  <a:gd name="T12" fmla="*/ 0 w 66"/>
                  <a:gd name="T13" fmla="*/ 34 h 66"/>
                  <a:gd name="T14" fmla="*/ 0 w 66"/>
                  <a:gd name="T15" fmla="*/ 32 h 66"/>
                  <a:gd name="T16" fmla="*/ 2 w 66"/>
                  <a:gd name="T17" fmla="*/ 24 h 66"/>
                  <a:gd name="T18" fmla="*/ 2 w 66"/>
                  <a:gd name="T19" fmla="*/ 24 h 66"/>
                  <a:gd name="T20" fmla="*/ 2 w 66"/>
                  <a:gd name="T21" fmla="*/ 22 h 66"/>
                  <a:gd name="T22" fmla="*/ 8 w 66"/>
                  <a:gd name="T23" fmla="*/ 14 h 66"/>
                  <a:gd name="T24" fmla="*/ 12 w 66"/>
                  <a:gd name="T25" fmla="*/ 10 h 66"/>
                  <a:gd name="T26" fmla="*/ 14 w 66"/>
                  <a:gd name="T27" fmla="*/ 2 h 66"/>
                  <a:gd name="T28" fmla="*/ 14 w 66"/>
                  <a:gd name="T29" fmla="*/ 2 h 66"/>
                  <a:gd name="T30" fmla="*/ 16 w 66"/>
                  <a:gd name="T31" fmla="*/ 0 h 66"/>
                  <a:gd name="T32" fmla="*/ 22 w 66"/>
                  <a:gd name="T33" fmla="*/ 0 h 66"/>
                  <a:gd name="T34" fmla="*/ 32 w 66"/>
                  <a:gd name="T35" fmla="*/ 2 h 66"/>
                  <a:gd name="T36" fmla="*/ 60 w 66"/>
                  <a:gd name="T37" fmla="*/ 2 h 66"/>
                  <a:gd name="T38" fmla="*/ 60 w 66"/>
                  <a:gd name="T39" fmla="*/ 2 h 66"/>
                  <a:gd name="T40" fmla="*/ 62 w 66"/>
                  <a:gd name="T41" fmla="*/ 4 h 66"/>
                  <a:gd name="T42" fmla="*/ 62 w 66"/>
                  <a:gd name="T43" fmla="*/ 4 h 66"/>
                  <a:gd name="T44" fmla="*/ 62 w 66"/>
                  <a:gd name="T45" fmla="*/ 6 h 66"/>
                  <a:gd name="T46" fmla="*/ 56 w 66"/>
                  <a:gd name="T47" fmla="*/ 16 h 66"/>
                  <a:gd name="T48" fmla="*/ 56 w 66"/>
                  <a:gd name="T49" fmla="*/ 22 h 66"/>
                  <a:gd name="T50" fmla="*/ 60 w 66"/>
                  <a:gd name="T51" fmla="*/ 26 h 66"/>
                  <a:gd name="T52" fmla="*/ 64 w 66"/>
                  <a:gd name="T53" fmla="*/ 30 h 66"/>
                  <a:gd name="T54" fmla="*/ 64 w 66"/>
                  <a:gd name="T55" fmla="*/ 30 h 66"/>
                  <a:gd name="T56" fmla="*/ 66 w 66"/>
                  <a:gd name="T57" fmla="*/ 32 h 66"/>
                  <a:gd name="T58" fmla="*/ 58 w 66"/>
                  <a:gd name="T59" fmla="*/ 54 h 66"/>
                  <a:gd name="T60" fmla="*/ 58 w 66"/>
                  <a:gd name="T61" fmla="*/ 60 h 66"/>
                  <a:gd name="T62" fmla="*/ 58 w 66"/>
                  <a:gd name="T63" fmla="*/ 60 h 66"/>
                  <a:gd name="T64" fmla="*/ 56 w 66"/>
                  <a:gd name="T65" fmla="*/ 62 h 66"/>
                  <a:gd name="T66" fmla="*/ 56 w 66"/>
                  <a:gd name="T67" fmla="*/ 62 h 66"/>
                  <a:gd name="T68" fmla="*/ 56 w 66"/>
                  <a:gd name="T69" fmla="*/ 62 h 66"/>
                  <a:gd name="T70" fmla="*/ 56 w 66"/>
                  <a:gd name="T71" fmla="*/ 62 h 66"/>
                  <a:gd name="T72" fmla="*/ 54 w 66"/>
                  <a:gd name="T73" fmla="*/ 62 h 66"/>
                  <a:gd name="T74" fmla="*/ 50 w 66"/>
                  <a:gd name="T75" fmla="*/ 60 h 66"/>
                  <a:gd name="T76" fmla="*/ 42 w 66"/>
                  <a:gd name="T77" fmla="*/ 58 h 66"/>
                  <a:gd name="T78" fmla="*/ 36 w 66"/>
                  <a:gd name="T79" fmla="*/ 56 h 66"/>
                  <a:gd name="T80" fmla="*/ 34 w 66"/>
                  <a:gd name="T81" fmla="*/ 56 h 66"/>
                  <a:gd name="T82" fmla="*/ 34 w 66"/>
                  <a:gd name="T83" fmla="*/ 60 h 66"/>
                  <a:gd name="T84" fmla="*/ 34 w 66"/>
                  <a:gd name="T85" fmla="*/ 60 h 66"/>
                  <a:gd name="T86" fmla="*/ 34 w 66"/>
                  <a:gd name="T87" fmla="*/ 62 h 66"/>
                  <a:gd name="T88" fmla="*/ 32 w 66"/>
                  <a:gd name="T89" fmla="*/ 66 h 66"/>
                  <a:gd name="T90" fmla="*/ 32 w 66"/>
                  <a:gd name="T91" fmla="*/ 66 h 66"/>
                  <a:gd name="T92" fmla="*/ 30 w 66"/>
                  <a:gd name="T93" fmla="*/ 66 h 66"/>
                  <a:gd name="T94" fmla="*/ 22 w 66"/>
                  <a:gd name="T9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6" h="66">
                    <a:moveTo>
                      <a:pt x="22" y="66"/>
                    </a:moveTo>
                    <a:lnTo>
                      <a:pt x="22" y="66"/>
                    </a:lnTo>
                    <a:lnTo>
                      <a:pt x="22" y="66"/>
                    </a:lnTo>
                    <a:lnTo>
                      <a:pt x="18" y="62"/>
                    </a:lnTo>
                    <a:lnTo>
                      <a:pt x="12" y="48"/>
                    </a:lnTo>
                    <a:lnTo>
                      <a:pt x="0" y="34"/>
                    </a:lnTo>
                    <a:lnTo>
                      <a:pt x="0" y="34"/>
                    </a:lnTo>
                    <a:lnTo>
                      <a:pt x="0" y="32"/>
                    </a:lnTo>
                    <a:lnTo>
                      <a:pt x="2" y="24"/>
                    </a:lnTo>
                    <a:lnTo>
                      <a:pt x="2" y="24"/>
                    </a:lnTo>
                    <a:lnTo>
                      <a:pt x="2" y="22"/>
                    </a:lnTo>
                    <a:lnTo>
                      <a:pt x="8" y="14"/>
                    </a:lnTo>
                    <a:lnTo>
                      <a:pt x="12" y="10"/>
                    </a:lnTo>
                    <a:lnTo>
                      <a:pt x="14" y="2"/>
                    </a:lnTo>
                    <a:lnTo>
                      <a:pt x="14" y="2"/>
                    </a:lnTo>
                    <a:lnTo>
                      <a:pt x="16" y="0"/>
                    </a:lnTo>
                    <a:lnTo>
                      <a:pt x="22" y="0"/>
                    </a:lnTo>
                    <a:lnTo>
                      <a:pt x="32" y="2"/>
                    </a:lnTo>
                    <a:lnTo>
                      <a:pt x="60" y="2"/>
                    </a:lnTo>
                    <a:lnTo>
                      <a:pt x="60" y="2"/>
                    </a:lnTo>
                    <a:lnTo>
                      <a:pt x="62" y="4"/>
                    </a:lnTo>
                    <a:lnTo>
                      <a:pt x="62" y="4"/>
                    </a:lnTo>
                    <a:lnTo>
                      <a:pt x="62" y="6"/>
                    </a:lnTo>
                    <a:lnTo>
                      <a:pt x="56" y="16"/>
                    </a:lnTo>
                    <a:lnTo>
                      <a:pt x="56" y="22"/>
                    </a:lnTo>
                    <a:lnTo>
                      <a:pt x="60" y="26"/>
                    </a:lnTo>
                    <a:lnTo>
                      <a:pt x="64" y="30"/>
                    </a:lnTo>
                    <a:lnTo>
                      <a:pt x="64" y="30"/>
                    </a:lnTo>
                    <a:lnTo>
                      <a:pt x="66" y="32"/>
                    </a:lnTo>
                    <a:lnTo>
                      <a:pt x="58" y="54"/>
                    </a:lnTo>
                    <a:lnTo>
                      <a:pt x="58" y="60"/>
                    </a:lnTo>
                    <a:lnTo>
                      <a:pt x="58" y="60"/>
                    </a:lnTo>
                    <a:lnTo>
                      <a:pt x="56" y="62"/>
                    </a:lnTo>
                    <a:lnTo>
                      <a:pt x="56" y="62"/>
                    </a:lnTo>
                    <a:lnTo>
                      <a:pt x="56" y="62"/>
                    </a:lnTo>
                    <a:lnTo>
                      <a:pt x="56" y="62"/>
                    </a:lnTo>
                    <a:lnTo>
                      <a:pt x="54" y="62"/>
                    </a:lnTo>
                    <a:lnTo>
                      <a:pt x="50" y="60"/>
                    </a:lnTo>
                    <a:lnTo>
                      <a:pt x="42" y="58"/>
                    </a:lnTo>
                    <a:lnTo>
                      <a:pt x="36" y="56"/>
                    </a:lnTo>
                    <a:lnTo>
                      <a:pt x="34" y="56"/>
                    </a:lnTo>
                    <a:lnTo>
                      <a:pt x="34" y="60"/>
                    </a:lnTo>
                    <a:lnTo>
                      <a:pt x="34" y="60"/>
                    </a:lnTo>
                    <a:lnTo>
                      <a:pt x="34" y="62"/>
                    </a:lnTo>
                    <a:lnTo>
                      <a:pt x="32" y="66"/>
                    </a:lnTo>
                    <a:lnTo>
                      <a:pt x="32" y="66"/>
                    </a:lnTo>
                    <a:lnTo>
                      <a:pt x="30" y="66"/>
                    </a:lnTo>
                    <a:lnTo>
                      <a:pt x="22" y="6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0" name="Freeform 285">
                <a:extLst>
                  <a:ext uri="{FF2B5EF4-FFF2-40B4-BE49-F238E27FC236}">
                    <a16:creationId xmlns:a16="http://schemas.microsoft.com/office/drawing/2014/main" id="{6438CE1B-B945-57E8-CD91-4B9357989525}"/>
                  </a:ext>
                </a:extLst>
              </p:cNvPr>
              <p:cNvSpPr>
                <a:spLocks noEditPoints="1"/>
              </p:cNvSpPr>
              <p:nvPr/>
            </p:nvSpPr>
            <p:spPr bwMode="auto">
              <a:xfrm>
                <a:off x="4016983" y="4467597"/>
                <a:ext cx="147930" cy="147930"/>
              </a:xfrm>
              <a:custGeom>
                <a:avLst/>
                <a:gdLst>
                  <a:gd name="T0" fmla="*/ 34 w 70"/>
                  <a:gd name="T1" fmla="*/ 6 h 70"/>
                  <a:gd name="T2" fmla="*/ 44 w 70"/>
                  <a:gd name="T3" fmla="*/ 6 h 70"/>
                  <a:gd name="T4" fmla="*/ 56 w 70"/>
                  <a:gd name="T5" fmla="*/ 6 h 70"/>
                  <a:gd name="T6" fmla="*/ 56 w 70"/>
                  <a:gd name="T7" fmla="*/ 18 h 70"/>
                  <a:gd name="T8" fmla="*/ 60 w 70"/>
                  <a:gd name="T9" fmla="*/ 30 h 70"/>
                  <a:gd name="T10" fmla="*/ 58 w 70"/>
                  <a:gd name="T11" fmla="*/ 54 h 70"/>
                  <a:gd name="T12" fmla="*/ 52 w 70"/>
                  <a:gd name="T13" fmla="*/ 60 h 70"/>
                  <a:gd name="T14" fmla="*/ 38 w 70"/>
                  <a:gd name="T15" fmla="*/ 56 h 70"/>
                  <a:gd name="T16" fmla="*/ 34 w 70"/>
                  <a:gd name="T17" fmla="*/ 62 h 70"/>
                  <a:gd name="T18" fmla="*/ 30 w 70"/>
                  <a:gd name="T19" fmla="*/ 66 h 70"/>
                  <a:gd name="T20" fmla="*/ 22 w 70"/>
                  <a:gd name="T21" fmla="*/ 62 h 70"/>
                  <a:gd name="T22" fmla="*/ 4 w 70"/>
                  <a:gd name="T23" fmla="*/ 36 h 70"/>
                  <a:gd name="T24" fmla="*/ 12 w 70"/>
                  <a:gd name="T25" fmla="*/ 18 h 70"/>
                  <a:gd name="T26" fmla="*/ 18 w 70"/>
                  <a:gd name="T27" fmla="*/ 4 h 70"/>
                  <a:gd name="T28" fmla="*/ 62 w 70"/>
                  <a:gd name="T29" fmla="*/ 6 h 70"/>
                  <a:gd name="T30" fmla="*/ 24 w 70"/>
                  <a:gd name="T31" fmla="*/ 0 h 70"/>
                  <a:gd name="T32" fmla="*/ 18 w 70"/>
                  <a:gd name="T33" fmla="*/ 0 h 70"/>
                  <a:gd name="T34" fmla="*/ 14 w 70"/>
                  <a:gd name="T35" fmla="*/ 4 h 70"/>
                  <a:gd name="T36" fmla="*/ 8 w 70"/>
                  <a:gd name="T37" fmla="*/ 16 h 70"/>
                  <a:gd name="T38" fmla="*/ 2 w 70"/>
                  <a:gd name="T39" fmla="*/ 24 h 70"/>
                  <a:gd name="T40" fmla="*/ 0 w 70"/>
                  <a:gd name="T41" fmla="*/ 34 h 70"/>
                  <a:gd name="T42" fmla="*/ 0 w 70"/>
                  <a:gd name="T43" fmla="*/ 38 h 70"/>
                  <a:gd name="T44" fmla="*/ 18 w 70"/>
                  <a:gd name="T45" fmla="*/ 64 h 70"/>
                  <a:gd name="T46" fmla="*/ 18 w 70"/>
                  <a:gd name="T47" fmla="*/ 66 h 70"/>
                  <a:gd name="T48" fmla="*/ 22 w 70"/>
                  <a:gd name="T49" fmla="*/ 70 h 70"/>
                  <a:gd name="T50" fmla="*/ 30 w 70"/>
                  <a:gd name="T51" fmla="*/ 70 h 70"/>
                  <a:gd name="T52" fmla="*/ 32 w 70"/>
                  <a:gd name="T53" fmla="*/ 70 h 70"/>
                  <a:gd name="T54" fmla="*/ 38 w 70"/>
                  <a:gd name="T55" fmla="*/ 64 h 70"/>
                  <a:gd name="T56" fmla="*/ 38 w 70"/>
                  <a:gd name="T57" fmla="*/ 62 h 70"/>
                  <a:gd name="T58" fmla="*/ 42 w 70"/>
                  <a:gd name="T59" fmla="*/ 62 h 70"/>
                  <a:gd name="T60" fmla="*/ 56 w 70"/>
                  <a:gd name="T61" fmla="*/ 66 h 70"/>
                  <a:gd name="T62" fmla="*/ 58 w 70"/>
                  <a:gd name="T63" fmla="*/ 66 h 70"/>
                  <a:gd name="T64" fmla="*/ 60 w 70"/>
                  <a:gd name="T65" fmla="*/ 66 h 70"/>
                  <a:gd name="T66" fmla="*/ 62 w 70"/>
                  <a:gd name="T67" fmla="*/ 62 h 70"/>
                  <a:gd name="T68" fmla="*/ 70 w 70"/>
                  <a:gd name="T69" fmla="*/ 34 h 70"/>
                  <a:gd name="T70" fmla="*/ 70 w 70"/>
                  <a:gd name="T71" fmla="*/ 32 h 70"/>
                  <a:gd name="T72" fmla="*/ 62 w 70"/>
                  <a:gd name="T73" fmla="*/ 26 h 70"/>
                  <a:gd name="T74" fmla="*/ 60 w 70"/>
                  <a:gd name="T75" fmla="*/ 18 h 70"/>
                  <a:gd name="T76" fmla="*/ 64 w 70"/>
                  <a:gd name="T77" fmla="*/ 8 h 70"/>
                  <a:gd name="T78" fmla="*/ 66 w 70"/>
                  <a:gd name="T79" fmla="*/ 6 h 70"/>
                  <a:gd name="T80" fmla="*/ 62 w 70"/>
                  <a:gd name="T81" fmla="*/ 2 h 70"/>
                  <a:gd name="T82" fmla="*/ 56 w 70"/>
                  <a:gd name="T83" fmla="*/ 2 h 70"/>
                  <a:gd name="T84" fmla="*/ 44 w 70"/>
                  <a:gd name="T85" fmla="*/ 2 h 70"/>
                  <a:gd name="T86" fmla="*/ 34 w 70"/>
                  <a:gd name="T87" fmla="*/ 2 h 70"/>
                  <a:gd name="T88" fmla="*/ 26 w 70"/>
                  <a:gd name="T89" fmla="*/ 0 h 70"/>
                  <a:gd name="T90" fmla="*/ 24 w 70"/>
                  <a:gd name="T9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70">
                    <a:moveTo>
                      <a:pt x="24" y="4"/>
                    </a:moveTo>
                    <a:lnTo>
                      <a:pt x="34" y="6"/>
                    </a:lnTo>
                    <a:lnTo>
                      <a:pt x="38" y="6"/>
                    </a:lnTo>
                    <a:lnTo>
                      <a:pt x="44" y="6"/>
                    </a:lnTo>
                    <a:lnTo>
                      <a:pt x="50" y="6"/>
                    </a:lnTo>
                    <a:lnTo>
                      <a:pt x="56" y="6"/>
                    </a:lnTo>
                    <a:lnTo>
                      <a:pt x="62" y="6"/>
                    </a:lnTo>
                    <a:lnTo>
                      <a:pt x="56" y="18"/>
                    </a:lnTo>
                    <a:lnTo>
                      <a:pt x="56" y="24"/>
                    </a:lnTo>
                    <a:lnTo>
                      <a:pt x="60" y="30"/>
                    </a:lnTo>
                    <a:lnTo>
                      <a:pt x="66" y="34"/>
                    </a:lnTo>
                    <a:lnTo>
                      <a:pt x="58" y="54"/>
                    </a:lnTo>
                    <a:lnTo>
                      <a:pt x="58" y="62"/>
                    </a:lnTo>
                    <a:lnTo>
                      <a:pt x="52" y="60"/>
                    </a:lnTo>
                    <a:lnTo>
                      <a:pt x="44" y="58"/>
                    </a:lnTo>
                    <a:lnTo>
                      <a:pt x="38" y="56"/>
                    </a:lnTo>
                    <a:lnTo>
                      <a:pt x="34" y="56"/>
                    </a:lnTo>
                    <a:lnTo>
                      <a:pt x="34" y="62"/>
                    </a:lnTo>
                    <a:lnTo>
                      <a:pt x="32" y="66"/>
                    </a:lnTo>
                    <a:lnTo>
                      <a:pt x="30" y="66"/>
                    </a:lnTo>
                    <a:lnTo>
                      <a:pt x="24" y="66"/>
                    </a:lnTo>
                    <a:lnTo>
                      <a:pt x="22" y="62"/>
                    </a:lnTo>
                    <a:lnTo>
                      <a:pt x="16" y="48"/>
                    </a:lnTo>
                    <a:lnTo>
                      <a:pt x="4" y="36"/>
                    </a:lnTo>
                    <a:lnTo>
                      <a:pt x="6" y="26"/>
                    </a:lnTo>
                    <a:lnTo>
                      <a:pt x="12" y="18"/>
                    </a:lnTo>
                    <a:lnTo>
                      <a:pt x="16" y="12"/>
                    </a:lnTo>
                    <a:lnTo>
                      <a:pt x="18" y="4"/>
                    </a:lnTo>
                    <a:lnTo>
                      <a:pt x="24" y="4"/>
                    </a:lnTo>
                    <a:close/>
                    <a:moveTo>
                      <a:pt x="62" y="6"/>
                    </a:moveTo>
                    <a:lnTo>
                      <a:pt x="62" y="6"/>
                    </a:lnTo>
                    <a:close/>
                    <a:moveTo>
                      <a:pt x="24" y="0"/>
                    </a:moveTo>
                    <a:lnTo>
                      <a:pt x="18" y="0"/>
                    </a:lnTo>
                    <a:lnTo>
                      <a:pt x="18" y="0"/>
                    </a:lnTo>
                    <a:lnTo>
                      <a:pt x="14" y="2"/>
                    </a:lnTo>
                    <a:lnTo>
                      <a:pt x="14" y="4"/>
                    </a:lnTo>
                    <a:lnTo>
                      <a:pt x="12" y="10"/>
                    </a:lnTo>
                    <a:lnTo>
                      <a:pt x="8" y="16"/>
                    </a:lnTo>
                    <a:lnTo>
                      <a:pt x="2" y="24"/>
                    </a:lnTo>
                    <a:lnTo>
                      <a:pt x="2" y="24"/>
                    </a:lnTo>
                    <a:lnTo>
                      <a:pt x="2" y="24"/>
                    </a:lnTo>
                    <a:lnTo>
                      <a:pt x="0" y="34"/>
                    </a:lnTo>
                    <a:lnTo>
                      <a:pt x="0" y="34"/>
                    </a:lnTo>
                    <a:lnTo>
                      <a:pt x="0" y="38"/>
                    </a:lnTo>
                    <a:lnTo>
                      <a:pt x="12" y="50"/>
                    </a:lnTo>
                    <a:lnTo>
                      <a:pt x="18" y="64"/>
                    </a:lnTo>
                    <a:lnTo>
                      <a:pt x="18" y="64"/>
                    </a:lnTo>
                    <a:lnTo>
                      <a:pt x="18" y="66"/>
                    </a:lnTo>
                    <a:lnTo>
                      <a:pt x="22" y="70"/>
                    </a:lnTo>
                    <a:lnTo>
                      <a:pt x="22" y="70"/>
                    </a:lnTo>
                    <a:lnTo>
                      <a:pt x="24" y="70"/>
                    </a:lnTo>
                    <a:lnTo>
                      <a:pt x="30" y="70"/>
                    </a:lnTo>
                    <a:lnTo>
                      <a:pt x="32" y="70"/>
                    </a:lnTo>
                    <a:lnTo>
                      <a:pt x="32" y="70"/>
                    </a:lnTo>
                    <a:lnTo>
                      <a:pt x="36" y="68"/>
                    </a:lnTo>
                    <a:lnTo>
                      <a:pt x="38" y="64"/>
                    </a:lnTo>
                    <a:lnTo>
                      <a:pt x="38" y="64"/>
                    </a:lnTo>
                    <a:lnTo>
                      <a:pt x="38" y="62"/>
                    </a:lnTo>
                    <a:lnTo>
                      <a:pt x="38" y="60"/>
                    </a:lnTo>
                    <a:lnTo>
                      <a:pt x="42" y="62"/>
                    </a:lnTo>
                    <a:lnTo>
                      <a:pt x="50" y="64"/>
                    </a:lnTo>
                    <a:lnTo>
                      <a:pt x="56" y="66"/>
                    </a:lnTo>
                    <a:lnTo>
                      <a:pt x="56" y="66"/>
                    </a:lnTo>
                    <a:lnTo>
                      <a:pt x="58" y="66"/>
                    </a:lnTo>
                    <a:lnTo>
                      <a:pt x="58" y="66"/>
                    </a:lnTo>
                    <a:lnTo>
                      <a:pt x="60" y="66"/>
                    </a:lnTo>
                    <a:lnTo>
                      <a:pt x="60" y="66"/>
                    </a:lnTo>
                    <a:lnTo>
                      <a:pt x="62" y="62"/>
                    </a:lnTo>
                    <a:lnTo>
                      <a:pt x="62" y="56"/>
                    </a:lnTo>
                    <a:lnTo>
                      <a:pt x="70" y="34"/>
                    </a:lnTo>
                    <a:lnTo>
                      <a:pt x="70" y="34"/>
                    </a:lnTo>
                    <a:lnTo>
                      <a:pt x="70" y="32"/>
                    </a:lnTo>
                    <a:lnTo>
                      <a:pt x="68" y="30"/>
                    </a:lnTo>
                    <a:lnTo>
                      <a:pt x="62" y="26"/>
                    </a:lnTo>
                    <a:lnTo>
                      <a:pt x="60" y="22"/>
                    </a:lnTo>
                    <a:lnTo>
                      <a:pt x="60" y="18"/>
                    </a:lnTo>
                    <a:lnTo>
                      <a:pt x="64" y="8"/>
                    </a:lnTo>
                    <a:lnTo>
                      <a:pt x="64" y="8"/>
                    </a:lnTo>
                    <a:lnTo>
                      <a:pt x="66" y="6"/>
                    </a:lnTo>
                    <a:lnTo>
                      <a:pt x="66" y="6"/>
                    </a:lnTo>
                    <a:lnTo>
                      <a:pt x="64" y="4"/>
                    </a:lnTo>
                    <a:lnTo>
                      <a:pt x="62" y="2"/>
                    </a:lnTo>
                    <a:lnTo>
                      <a:pt x="62" y="2"/>
                    </a:lnTo>
                    <a:lnTo>
                      <a:pt x="56" y="2"/>
                    </a:lnTo>
                    <a:lnTo>
                      <a:pt x="50" y="2"/>
                    </a:lnTo>
                    <a:lnTo>
                      <a:pt x="44" y="2"/>
                    </a:lnTo>
                    <a:lnTo>
                      <a:pt x="38" y="2"/>
                    </a:lnTo>
                    <a:lnTo>
                      <a:pt x="34" y="2"/>
                    </a:lnTo>
                    <a:lnTo>
                      <a:pt x="26" y="0"/>
                    </a:lnTo>
                    <a:lnTo>
                      <a:pt x="26" y="0"/>
                    </a:lnTo>
                    <a:lnTo>
                      <a:pt x="24" y="0"/>
                    </a:lnTo>
                    <a:lnTo>
                      <a:pt x="2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1" name="Freeform 286">
                <a:extLst>
                  <a:ext uri="{FF2B5EF4-FFF2-40B4-BE49-F238E27FC236}">
                    <a16:creationId xmlns:a16="http://schemas.microsoft.com/office/drawing/2014/main" id="{FFB3E178-E3E5-C168-EB92-88A32FF814B5}"/>
                  </a:ext>
                </a:extLst>
              </p:cNvPr>
              <p:cNvSpPr>
                <a:spLocks/>
              </p:cNvSpPr>
              <p:nvPr/>
            </p:nvSpPr>
            <p:spPr bwMode="auto">
              <a:xfrm>
                <a:off x="4025436" y="4476050"/>
                <a:ext cx="131024" cy="131024"/>
              </a:xfrm>
              <a:custGeom>
                <a:avLst/>
                <a:gdLst>
                  <a:gd name="T0" fmla="*/ 20 w 62"/>
                  <a:gd name="T1" fmla="*/ 0 h 62"/>
                  <a:gd name="T2" fmla="*/ 30 w 62"/>
                  <a:gd name="T3" fmla="*/ 2 h 62"/>
                  <a:gd name="T4" fmla="*/ 34 w 62"/>
                  <a:gd name="T5" fmla="*/ 2 h 62"/>
                  <a:gd name="T6" fmla="*/ 40 w 62"/>
                  <a:gd name="T7" fmla="*/ 2 h 62"/>
                  <a:gd name="T8" fmla="*/ 46 w 62"/>
                  <a:gd name="T9" fmla="*/ 2 h 62"/>
                  <a:gd name="T10" fmla="*/ 52 w 62"/>
                  <a:gd name="T11" fmla="*/ 2 h 62"/>
                  <a:gd name="T12" fmla="*/ 58 w 62"/>
                  <a:gd name="T13" fmla="*/ 2 h 62"/>
                  <a:gd name="T14" fmla="*/ 52 w 62"/>
                  <a:gd name="T15" fmla="*/ 14 h 62"/>
                  <a:gd name="T16" fmla="*/ 52 w 62"/>
                  <a:gd name="T17" fmla="*/ 20 h 62"/>
                  <a:gd name="T18" fmla="*/ 56 w 62"/>
                  <a:gd name="T19" fmla="*/ 26 h 62"/>
                  <a:gd name="T20" fmla="*/ 62 w 62"/>
                  <a:gd name="T21" fmla="*/ 30 h 62"/>
                  <a:gd name="T22" fmla="*/ 54 w 62"/>
                  <a:gd name="T23" fmla="*/ 50 h 62"/>
                  <a:gd name="T24" fmla="*/ 54 w 62"/>
                  <a:gd name="T25" fmla="*/ 58 h 62"/>
                  <a:gd name="T26" fmla="*/ 48 w 62"/>
                  <a:gd name="T27" fmla="*/ 56 h 62"/>
                  <a:gd name="T28" fmla="*/ 40 w 62"/>
                  <a:gd name="T29" fmla="*/ 54 h 62"/>
                  <a:gd name="T30" fmla="*/ 34 w 62"/>
                  <a:gd name="T31" fmla="*/ 52 h 62"/>
                  <a:gd name="T32" fmla="*/ 30 w 62"/>
                  <a:gd name="T33" fmla="*/ 52 h 62"/>
                  <a:gd name="T34" fmla="*/ 30 w 62"/>
                  <a:gd name="T35" fmla="*/ 58 h 62"/>
                  <a:gd name="T36" fmla="*/ 28 w 62"/>
                  <a:gd name="T37" fmla="*/ 62 h 62"/>
                  <a:gd name="T38" fmla="*/ 26 w 62"/>
                  <a:gd name="T39" fmla="*/ 62 h 62"/>
                  <a:gd name="T40" fmla="*/ 20 w 62"/>
                  <a:gd name="T41" fmla="*/ 62 h 62"/>
                  <a:gd name="T42" fmla="*/ 18 w 62"/>
                  <a:gd name="T43" fmla="*/ 58 h 62"/>
                  <a:gd name="T44" fmla="*/ 12 w 62"/>
                  <a:gd name="T45" fmla="*/ 44 h 62"/>
                  <a:gd name="T46" fmla="*/ 0 w 62"/>
                  <a:gd name="T47" fmla="*/ 32 h 62"/>
                  <a:gd name="T48" fmla="*/ 2 w 62"/>
                  <a:gd name="T49" fmla="*/ 22 h 62"/>
                  <a:gd name="T50" fmla="*/ 8 w 62"/>
                  <a:gd name="T51" fmla="*/ 14 h 62"/>
                  <a:gd name="T52" fmla="*/ 12 w 62"/>
                  <a:gd name="T53" fmla="*/ 8 h 62"/>
                  <a:gd name="T54" fmla="*/ 14 w 62"/>
                  <a:gd name="T55" fmla="*/ 0 h 62"/>
                  <a:gd name="T56" fmla="*/ 20 w 62"/>
                  <a:gd name="T5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20" y="0"/>
                    </a:moveTo>
                    <a:lnTo>
                      <a:pt x="30" y="2"/>
                    </a:lnTo>
                    <a:lnTo>
                      <a:pt x="34" y="2"/>
                    </a:lnTo>
                    <a:lnTo>
                      <a:pt x="40" y="2"/>
                    </a:lnTo>
                    <a:lnTo>
                      <a:pt x="46" y="2"/>
                    </a:lnTo>
                    <a:lnTo>
                      <a:pt x="52" y="2"/>
                    </a:lnTo>
                    <a:lnTo>
                      <a:pt x="58" y="2"/>
                    </a:lnTo>
                    <a:lnTo>
                      <a:pt x="52" y="14"/>
                    </a:lnTo>
                    <a:lnTo>
                      <a:pt x="52" y="20"/>
                    </a:lnTo>
                    <a:lnTo>
                      <a:pt x="56" y="26"/>
                    </a:lnTo>
                    <a:lnTo>
                      <a:pt x="62" y="30"/>
                    </a:lnTo>
                    <a:lnTo>
                      <a:pt x="54" y="50"/>
                    </a:lnTo>
                    <a:lnTo>
                      <a:pt x="54" y="58"/>
                    </a:lnTo>
                    <a:lnTo>
                      <a:pt x="48" y="56"/>
                    </a:lnTo>
                    <a:lnTo>
                      <a:pt x="40" y="54"/>
                    </a:lnTo>
                    <a:lnTo>
                      <a:pt x="34" y="52"/>
                    </a:lnTo>
                    <a:lnTo>
                      <a:pt x="30" y="52"/>
                    </a:lnTo>
                    <a:lnTo>
                      <a:pt x="30" y="58"/>
                    </a:lnTo>
                    <a:lnTo>
                      <a:pt x="28" y="62"/>
                    </a:lnTo>
                    <a:lnTo>
                      <a:pt x="26" y="62"/>
                    </a:lnTo>
                    <a:lnTo>
                      <a:pt x="20" y="62"/>
                    </a:lnTo>
                    <a:lnTo>
                      <a:pt x="18" y="58"/>
                    </a:lnTo>
                    <a:lnTo>
                      <a:pt x="12" y="44"/>
                    </a:lnTo>
                    <a:lnTo>
                      <a:pt x="0" y="32"/>
                    </a:lnTo>
                    <a:lnTo>
                      <a:pt x="2" y="22"/>
                    </a:lnTo>
                    <a:lnTo>
                      <a:pt x="8" y="14"/>
                    </a:lnTo>
                    <a:lnTo>
                      <a:pt x="12" y="8"/>
                    </a:lnTo>
                    <a:lnTo>
                      <a:pt x="14" y="0"/>
                    </a:lnTo>
                    <a:lnTo>
                      <a:pt x="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2" name="Freeform 288">
                <a:extLst>
                  <a:ext uri="{FF2B5EF4-FFF2-40B4-BE49-F238E27FC236}">
                    <a16:creationId xmlns:a16="http://schemas.microsoft.com/office/drawing/2014/main" id="{0A8B4AF6-7F37-7710-8CC4-FDE52413B202}"/>
                  </a:ext>
                </a:extLst>
              </p:cNvPr>
              <p:cNvSpPr>
                <a:spLocks/>
              </p:cNvSpPr>
              <p:nvPr/>
            </p:nvSpPr>
            <p:spPr bwMode="auto">
              <a:xfrm>
                <a:off x="4016983" y="4467597"/>
                <a:ext cx="147930" cy="147930"/>
              </a:xfrm>
              <a:custGeom>
                <a:avLst/>
                <a:gdLst>
                  <a:gd name="T0" fmla="*/ 24 w 70"/>
                  <a:gd name="T1" fmla="*/ 0 h 70"/>
                  <a:gd name="T2" fmla="*/ 18 w 70"/>
                  <a:gd name="T3" fmla="*/ 0 h 70"/>
                  <a:gd name="T4" fmla="*/ 18 w 70"/>
                  <a:gd name="T5" fmla="*/ 0 h 70"/>
                  <a:gd name="T6" fmla="*/ 14 w 70"/>
                  <a:gd name="T7" fmla="*/ 2 h 70"/>
                  <a:gd name="T8" fmla="*/ 14 w 70"/>
                  <a:gd name="T9" fmla="*/ 4 h 70"/>
                  <a:gd name="T10" fmla="*/ 12 w 70"/>
                  <a:gd name="T11" fmla="*/ 10 h 70"/>
                  <a:gd name="T12" fmla="*/ 8 w 70"/>
                  <a:gd name="T13" fmla="*/ 16 h 70"/>
                  <a:gd name="T14" fmla="*/ 2 w 70"/>
                  <a:gd name="T15" fmla="*/ 24 h 70"/>
                  <a:gd name="T16" fmla="*/ 2 w 70"/>
                  <a:gd name="T17" fmla="*/ 24 h 70"/>
                  <a:gd name="T18" fmla="*/ 2 w 70"/>
                  <a:gd name="T19" fmla="*/ 24 h 70"/>
                  <a:gd name="T20" fmla="*/ 0 w 70"/>
                  <a:gd name="T21" fmla="*/ 34 h 70"/>
                  <a:gd name="T22" fmla="*/ 0 w 70"/>
                  <a:gd name="T23" fmla="*/ 34 h 70"/>
                  <a:gd name="T24" fmla="*/ 0 w 70"/>
                  <a:gd name="T25" fmla="*/ 38 h 70"/>
                  <a:gd name="T26" fmla="*/ 12 w 70"/>
                  <a:gd name="T27" fmla="*/ 50 h 70"/>
                  <a:gd name="T28" fmla="*/ 18 w 70"/>
                  <a:gd name="T29" fmla="*/ 64 h 70"/>
                  <a:gd name="T30" fmla="*/ 18 w 70"/>
                  <a:gd name="T31" fmla="*/ 64 h 70"/>
                  <a:gd name="T32" fmla="*/ 18 w 70"/>
                  <a:gd name="T33" fmla="*/ 66 h 70"/>
                  <a:gd name="T34" fmla="*/ 22 w 70"/>
                  <a:gd name="T35" fmla="*/ 70 h 70"/>
                  <a:gd name="T36" fmla="*/ 22 w 70"/>
                  <a:gd name="T37" fmla="*/ 70 h 70"/>
                  <a:gd name="T38" fmla="*/ 24 w 70"/>
                  <a:gd name="T39" fmla="*/ 70 h 70"/>
                  <a:gd name="T40" fmla="*/ 30 w 70"/>
                  <a:gd name="T41" fmla="*/ 70 h 70"/>
                  <a:gd name="T42" fmla="*/ 32 w 70"/>
                  <a:gd name="T43" fmla="*/ 70 h 70"/>
                  <a:gd name="T44" fmla="*/ 32 w 70"/>
                  <a:gd name="T45" fmla="*/ 70 h 70"/>
                  <a:gd name="T46" fmla="*/ 36 w 70"/>
                  <a:gd name="T47" fmla="*/ 68 h 70"/>
                  <a:gd name="T48" fmla="*/ 38 w 70"/>
                  <a:gd name="T49" fmla="*/ 64 h 70"/>
                  <a:gd name="T50" fmla="*/ 38 w 70"/>
                  <a:gd name="T51" fmla="*/ 64 h 70"/>
                  <a:gd name="T52" fmla="*/ 38 w 70"/>
                  <a:gd name="T53" fmla="*/ 62 h 70"/>
                  <a:gd name="T54" fmla="*/ 38 w 70"/>
                  <a:gd name="T55" fmla="*/ 60 h 70"/>
                  <a:gd name="T56" fmla="*/ 42 w 70"/>
                  <a:gd name="T57" fmla="*/ 62 h 70"/>
                  <a:gd name="T58" fmla="*/ 50 w 70"/>
                  <a:gd name="T59" fmla="*/ 64 h 70"/>
                  <a:gd name="T60" fmla="*/ 56 w 70"/>
                  <a:gd name="T61" fmla="*/ 66 h 70"/>
                  <a:gd name="T62" fmla="*/ 56 w 70"/>
                  <a:gd name="T63" fmla="*/ 66 h 70"/>
                  <a:gd name="T64" fmla="*/ 58 w 70"/>
                  <a:gd name="T65" fmla="*/ 66 h 70"/>
                  <a:gd name="T66" fmla="*/ 58 w 70"/>
                  <a:gd name="T67" fmla="*/ 66 h 70"/>
                  <a:gd name="T68" fmla="*/ 60 w 70"/>
                  <a:gd name="T69" fmla="*/ 66 h 70"/>
                  <a:gd name="T70" fmla="*/ 60 w 70"/>
                  <a:gd name="T71" fmla="*/ 66 h 70"/>
                  <a:gd name="T72" fmla="*/ 62 w 70"/>
                  <a:gd name="T73" fmla="*/ 62 h 70"/>
                  <a:gd name="T74" fmla="*/ 62 w 70"/>
                  <a:gd name="T75" fmla="*/ 56 h 70"/>
                  <a:gd name="T76" fmla="*/ 70 w 70"/>
                  <a:gd name="T77" fmla="*/ 34 h 70"/>
                  <a:gd name="T78" fmla="*/ 70 w 70"/>
                  <a:gd name="T79" fmla="*/ 34 h 70"/>
                  <a:gd name="T80" fmla="*/ 70 w 70"/>
                  <a:gd name="T81" fmla="*/ 32 h 70"/>
                  <a:gd name="T82" fmla="*/ 68 w 70"/>
                  <a:gd name="T83" fmla="*/ 30 h 70"/>
                  <a:gd name="T84" fmla="*/ 62 w 70"/>
                  <a:gd name="T85" fmla="*/ 26 h 70"/>
                  <a:gd name="T86" fmla="*/ 60 w 70"/>
                  <a:gd name="T87" fmla="*/ 22 h 70"/>
                  <a:gd name="T88" fmla="*/ 60 w 70"/>
                  <a:gd name="T89" fmla="*/ 18 h 70"/>
                  <a:gd name="T90" fmla="*/ 64 w 70"/>
                  <a:gd name="T91" fmla="*/ 8 h 70"/>
                  <a:gd name="T92" fmla="*/ 64 w 70"/>
                  <a:gd name="T93" fmla="*/ 8 h 70"/>
                  <a:gd name="T94" fmla="*/ 66 w 70"/>
                  <a:gd name="T95" fmla="*/ 6 h 70"/>
                  <a:gd name="T96" fmla="*/ 66 w 70"/>
                  <a:gd name="T97" fmla="*/ 6 h 70"/>
                  <a:gd name="T98" fmla="*/ 64 w 70"/>
                  <a:gd name="T99" fmla="*/ 4 h 70"/>
                  <a:gd name="T100" fmla="*/ 62 w 70"/>
                  <a:gd name="T101" fmla="*/ 2 h 70"/>
                  <a:gd name="T102" fmla="*/ 62 w 70"/>
                  <a:gd name="T103" fmla="*/ 2 h 70"/>
                  <a:gd name="T104" fmla="*/ 56 w 70"/>
                  <a:gd name="T105" fmla="*/ 2 h 70"/>
                  <a:gd name="T106" fmla="*/ 50 w 70"/>
                  <a:gd name="T107" fmla="*/ 2 h 70"/>
                  <a:gd name="T108" fmla="*/ 44 w 70"/>
                  <a:gd name="T109" fmla="*/ 2 h 70"/>
                  <a:gd name="T110" fmla="*/ 38 w 70"/>
                  <a:gd name="T111" fmla="*/ 2 h 70"/>
                  <a:gd name="T112" fmla="*/ 34 w 70"/>
                  <a:gd name="T113" fmla="*/ 2 h 70"/>
                  <a:gd name="T114" fmla="*/ 26 w 70"/>
                  <a:gd name="T115" fmla="*/ 0 h 70"/>
                  <a:gd name="T116" fmla="*/ 26 w 70"/>
                  <a:gd name="T117" fmla="*/ 0 h 70"/>
                  <a:gd name="T118" fmla="*/ 24 w 70"/>
                  <a:gd name="T119" fmla="*/ 0 h 70"/>
                  <a:gd name="T120" fmla="*/ 24 w 70"/>
                  <a:gd name="T12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 h="70">
                    <a:moveTo>
                      <a:pt x="24" y="0"/>
                    </a:moveTo>
                    <a:lnTo>
                      <a:pt x="18" y="0"/>
                    </a:lnTo>
                    <a:lnTo>
                      <a:pt x="18" y="0"/>
                    </a:lnTo>
                    <a:lnTo>
                      <a:pt x="14" y="2"/>
                    </a:lnTo>
                    <a:lnTo>
                      <a:pt x="14" y="4"/>
                    </a:lnTo>
                    <a:lnTo>
                      <a:pt x="12" y="10"/>
                    </a:lnTo>
                    <a:lnTo>
                      <a:pt x="8" y="16"/>
                    </a:lnTo>
                    <a:lnTo>
                      <a:pt x="2" y="24"/>
                    </a:lnTo>
                    <a:lnTo>
                      <a:pt x="2" y="24"/>
                    </a:lnTo>
                    <a:lnTo>
                      <a:pt x="2" y="24"/>
                    </a:lnTo>
                    <a:lnTo>
                      <a:pt x="0" y="34"/>
                    </a:lnTo>
                    <a:lnTo>
                      <a:pt x="0" y="34"/>
                    </a:lnTo>
                    <a:lnTo>
                      <a:pt x="0" y="38"/>
                    </a:lnTo>
                    <a:lnTo>
                      <a:pt x="12" y="50"/>
                    </a:lnTo>
                    <a:lnTo>
                      <a:pt x="18" y="64"/>
                    </a:lnTo>
                    <a:lnTo>
                      <a:pt x="18" y="64"/>
                    </a:lnTo>
                    <a:lnTo>
                      <a:pt x="18" y="66"/>
                    </a:lnTo>
                    <a:lnTo>
                      <a:pt x="22" y="70"/>
                    </a:lnTo>
                    <a:lnTo>
                      <a:pt x="22" y="70"/>
                    </a:lnTo>
                    <a:lnTo>
                      <a:pt x="24" y="70"/>
                    </a:lnTo>
                    <a:lnTo>
                      <a:pt x="30" y="70"/>
                    </a:lnTo>
                    <a:lnTo>
                      <a:pt x="32" y="70"/>
                    </a:lnTo>
                    <a:lnTo>
                      <a:pt x="32" y="70"/>
                    </a:lnTo>
                    <a:lnTo>
                      <a:pt x="36" y="68"/>
                    </a:lnTo>
                    <a:lnTo>
                      <a:pt x="38" y="64"/>
                    </a:lnTo>
                    <a:lnTo>
                      <a:pt x="38" y="64"/>
                    </a:lnTo>
                    <a:lnTo>
                      <a:pt x="38" y="62"/>
                    </a:lnTo>
                    <a:lnTo>
                      <a:pt x="38" y="60"/>
                    </a:lnTo>
                    <a:lnTo>
                      <a:pt x="42" y="62"/>
                    </a:lnTo>
                    <a:lnTo>
                      <a:pt x="50" y="64"/>
                    </a:lnTo>
                    <a:lnTo>
                      <a:pt x="56" y="66"/>
                    </a:lnTo>
                    <a:lnTo>
                      <a:pt x="56" y="66"/>
                    </a:lnTo>
                    <a:lnTo>
                      <a:pt x="58" y="66"/>
                    </a:lnTo>
                    <a:lnTo>
                      <a:pt x="58" y="66"/>
                    </a:lnTo>
                    <a:lnTo>
                      <a:pt x="60" y="66"/>
                    </a:lnTo>
                    <a:lnTo>
                      <a:pt x="60" y="66"/>
                    </a:lnTo>
                    <a:lnTo>
                      <a:pt x="62" y="62"/>
                    </a:lnTo>
                    <a:lnTo>
                      <a:pt x="62" y="56"/>
                    </a:lnTo>
                    <a:lnTo>
                      <a:pt x="70" y="34"/>
                    </a:lnTo>
                    <a:lnTo>
                      <a:pt x="70" y="34"/>
                    </a:lnTo>
                    <a:lnTo>
                      <a:pt x="70" y="32"/>
                    </a:lnTo>
                    <a:lnTo>
                      <a:pt x="68" y="30"/>
                    </a:lnTo>
                    <a:lnTo>
                      <a:pt x="62" y="26"/>
                    </a:lnTo>
                    <a:lnTo>
                      <a:pt x="60" y="22"/>
                    </a:lnTo>
                    <a:lnTo>
                      <a:pt x="60" y="18"/>
                    </a:lnTo>
                    <a:lnTo>
                      <a:pt x="64" y="8"/>
                    </a:lnTo>
                    <a:lnTo>
                      <a:pt x="64" y="8"/>
                    </a:lnTo>
                    <a:lnTo>
                      <a:pt x="66" y="6"/>
                    </a:lnTo>
                    <a:lnTo>
                      <a:pt x="66" y="6"/>
                    </a:lnTo>
                    <a:lnTo>
                      <a:pt x="64" y="4"/>
                    </a:lnTo>
                    <a:lnTo>
                      <a:pt x="62" y="2"/>
                    </a:lnTo>
                    <a:lnTo>
                      <a:pt x="62" y="2"/>
                    </a:lnTo>
                    <a:lnTo>
                      <a:pt x="56" y="2"/>
                    </a:lnTo>
                    <a:lnTo>
                      <a:pt x="50" y="2"/>
                    </a:lnTo>
                    <a:lnTo>
                      <a:pt x="44" y="2"/>
                    </a:lnTo>
                    <a:lnTo>
                      <a:pt x="38" y="2"/>
                    </a:lnTo>
                    <a:lnTo>
                      <a:pt x="34" y="2"/>
                    </a:lnTo>
                    <a:lnTo>
                      <a:pt x="26" y="0"/>
                    </a:lnTo>
                    <a:lnTo>
                      <a:pt x="26" y="0"/>
                    </a:lnTo>
                    <a:lnTo>
                      <a:pt x="24" y="0"/>
                    </a:lnTo>
                    <a:lnTo>
                      <a:pt x="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3" name="Freeform 289">
                <a:extLst>
                  <a:ext uri="{FF2B5EF4-FFF2-40B4-BE49-F238E27FC236}">
                    <a16:creationId xmlns:a16="http://schemas.microsoft.com/office/drawing/2014/main" id="{229DA780-A64B-A461-6578-C9C01F7BDC36}"/>
                  </a:ext>
                </a:extLst>
              </p:cNvPr>
              <p:cNvSpPr>
                <a:spLocks/>
              </p:cNvSpPr>
              <p:nvPr/>
            </p:nvSpPr>
            <p:spPr bwMode="auto">
              <a:xfrm>
                <a:off x="3678857" y="4945200"/>
                <a:ext cx="363485" cy="414205"/>
              </a:xfrm>
              <a:custGeom>
                <a:avLst/>
                <a:gdLst>
                  <a:gd name="T0" fmla="*/ 26 w 172"/>
                  <a:gd name="T1" fmla="*/ 196 h 196"/>
                  <a:gd name="T2" fmla="*/ 22 w 172"/>
                  <a:gd name="T3" fmla="*/ 182 h 196"/>
                  <a:gd name="T4" fmla="*/ 12 w 172"/>
                  <a:gd name="T5" fmla="*/ 160 h 196"/>
                  <a:gd name="T6" fmla="*/ 12 w 172"/>
                  <a:gd name="T7" fmla="*/ 158 h 196"/>
                  <a:gd name="T8" fmla="*/ 6 w 172"/>
                  <a:gd name="T9" fmla="*/ 132 h 196"/>
                  <a:gd name="T10" fmla="*/ 0 w 172"/>
                  <a:gd name="T11" fmla="*/ 108 h 196"/>
                  <a:gd name="T12" fmla="*/ 0 w 172"/>
                  <a:gd name="T13" fmla="*/ 106 h 196"/>
                  <a:gd name="T14" fmla="*/ 8 w 172"/>
                  <a:gd name="T15" fmla="*/ 98 h 196"/>
                  <a:gd name="T16" fmla="*/ 0 w 172"/>
                  <a:gd name="T17" fmla="*/ 88 h 196"/>
                  <a:gd name="T18" fmla="*/ 0 w 172"/>
                  <a:gd name="T19" fmla="*/ 86 h 196"/>
                  <a:gd name="T20" fmla="*/ 6 w 172"/>
                  <a:gd name="T21" fmla="*/ 68 h 196"/>
                  <a:gd name="T22" fmla="*/ 6 w 172"/>
                  <a:gd name="T23" fmla="*/ 68 h 196"/>
                  <a:gd name="T24" fmla="*/ 6 w 172"/>
                  <a:gd name="T25" fmla="*/ 62 h 196"/>
                  <a:gd name="T26" fmla="*/ 0 w 172"/>
                  <a:gd name="T27" fmla="*/ 20 h 196"/>
                  <a:gd name="T28" fmla="*/ 0 w 172"/>
                  <a:gd name="T29" fmla="*/ 18 h 196"/>
                  <a:gd name="T30" fmla="*/ 2 w 172"/>
                  <a:gd name="T31" fmla="*/ 16 h 196"/>
                  <a:gd name="T32" fmla="*/ 18 w 172"/>
                  <a:gd name="T33" fmla="*/ 16 h 196"/>
                  <a:gd name="T34" fmla="*/ 38 w 172"/>
                  <a:gd name="T35" fmla="*/ 4 h 196"/>
                  <a:gd name="T36" fmla="*/ 60 w 172"/>
                  <a:gd name="T37" fmla="*/ 0 h 196"/>
                  <a:gd name="T38" fmla="*/ 62 w 172"/>
                  <a:gd name="T39" fmla="*/ 2 h 196"/>
                  <a:gd name="T40" fmla="*/ 74 w 172"/>
                  <a:gd name="T41" fmla="*/ 36 h 196"/>
                  <a:gd name="T42" fmla="*/ 92 w 172"/>
                  <a:gd name="T43" fmla="*/ 40 h 196"/>
                  <a:gd name="T44" fmla="*/ 96 w 172"/>
                  <a:gd name="T45" fmla="*/ 46 h 196"/>
                  <a:gd name="T46" fmla="*/ 128 w 172"/>
                  <a:gd name="T47" fmla="*/ 56 h 196"/>
                  <a:gd name="T48" fmla="*/ 130 w 172"/>
                  <a:gd name="T49" fmla="*/ 58 h 196"/>
                  <a:gd name="T50" fmla="*/ 136 w 172"/>
                  <a:gd name="T51" fmla="*/ 76 h 196"/>
                  <a:gd name="T52" fmla="*/ 136 w 172"/>
                  <a:gd name="T53" fmla="*/ 76 h 196"/>
                  <a:gd name="T54" fmla="*/ 136 w 172"/>
                  <a:gd name="T55" fmla="*/ 92 h 196"/>
                  <a:gd name="T56" fmla="*/ 158 w 172"/>
                  <a:gd name="T57" fmla="*/ 92 h 196"/>
                  <a:gd name="T58" fmla="*/ 160 w 172"/>
                  <a:gd name="T59" fmla="*/ 92 h 196"/>
                  <a:gd name="T60" fmla="*/ 158 w 172"/>
                  <a:gd name="T61" fmla="*/ 102 h 196"/>
                  <a:gd name="T62" fmla="*/ 168 w 172"/>
                  <a:gd name="T63" fmla="*/ 114 h 196"/>
                  <a:gd name="T64" fmla="*/ 170 w 172"/>
                  <a:gd name="T65" fmla="*/ 114 h 196"/>
                  <a:gd name="T66" fmla="*/ 172 w 172"/>
                  <a:gd name="T67" fmla="*/ 130 h 196"/>
                  <a:gd name="T68" fmla="*/ 172 w 172"/>
                  <a:gd name="T69" fmla="*/ 130 h 196"/>
                  <a:gd name="T70" fmla="*/ 168 w 172"/>
                  <a:gd name="T71" fmla="*/ 146 h 196"/>
                  <a:gd name="T72" fmla="*/ 168 w 172"/>
                  <a:gd name="T73" fmla="*/ 148 h 196"/>
                  <a:gd name="T74" fmla="*/ 164 w 172"/>
                  <a:gd name="T75" fmla="*/ 152 h 196"/>
                  <a:gd name="T76" fmla="*/ 162 w 172"/>
                  <a:gd name="T77" fmla="*/ 152 h 196"/>
                  <a:gd name="T78" fmla="*/ 156 w 172"/>
                  <a:gd name="T79" fmla="*/ 146 h 196"/>
                  <a:gd name="T80" fmla="*/ 136 w 172"/>
                  <a:gd name="T81" fmla="*/ 140 h 196"/>
                  <a:gd name="T82" fmla="*/ 114 w 172"/>
                  <a:gd name="T83" fmla="*/ 146 h 196"/>
                  <a:gd name="T84" fmla="*/ 106 w 172"/>
                  <a:gd name="T85" fmla="*/ 158 h 196"/>
                  <a:gd name="T86" fmla="*/ 104 w 172"/>
                  <a:gd name="T87" fmla="*/ 176 h 196"/>
                  <a:gd name="T88" fmla="*/ 102 w 172"/>
                  <a:gd name="T89" fmla="*/ 178 h 196"/>
                  <a:gd name="T90" fmla="*/ 100 w 172"/>
                  <a:gd name="T91" fmla="*/ 180 h 196"/>
                  <a:gd name="T92" fmla="*/ 84 w 172"/>
                  <a:gd name="T93" fmla="*/ 182 h 196"/>
                  <a:gd name="T94" fmla="*/ 78 w 172"/>
                  <a:gd name="T95" fmla="*/ 192 h 196"/>
                  <a:gd name="T96" fmla="*/ 76 w 172"/>
                  <a:gd name="T97" fmla="*/ 194 h 196"/>
                  <a:gd name="T98" fmla="*/ 76 w 172"/>
                  <a:gd name="T99" fmla="*/ 194 h 196"/>
                  <a:gd name="T100" fmla="*/ 66 w 172"/>
                  <a:gd name="T101" fmla="*/ 184 h 196"/>
                  <a:gd name="T102" fmla="*/ 56 w 172"/>
                  <a:gd name="T103" fmla="*/ 184 h 196"/>
                  <a:gd name="T104" fmla="*/ 54 w 172"/>
                  <a:gd name="T105" fmla="*/ 184 h 196"/>
                  <a:gd name="T106" fmla="*/ 42 w 172"/>
                  <a:gd name="T107" fmla="*/ 184 h 196"/>
                  <a:gd name="T108" fmla="*/ 38 w 172"/>
                  <a:gd name="T109" fmla="*/ 194 h 196"/>
                  <a:gd name="T110" fmla="*/ 26 w 172"/>
                  <a:gd name="T111"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2" h="196">
                    <a:moveTo>
                      <a:pt x="26" y="196"/>
                    </a:moveTo>
                    <a:lnTo>
                      <a:pt x="26" y="196"/>
                    </a:lnTo>
                    <a:lnTo>
                      <a:pt x="24" y="194"/>
                    </a:lnTo>
                    <a:lnTo>
                      <a:pt x="22" y="182"/>
                    </a:lnTo>
                    <a:lnTo>
                      <a:pt x="20" y="170"/>
                    </a:lnTo>
                    <a:lnTo>
                      <a:pt x="12" y="160"/>
                    </a:lnTo>
                    <a:lnTo>
                      <a:pt x="12" y="160"/>
                    </a:lnTo>
                    <a:lnTo>
                      <a:pt x="12" y="158"/>
                    </a:lnTo>
                    <a:lnTo>
                      <a:pt x="12" y="142"/>
                    </a:lnTo>
                    <a:lnTo>
                      <a:pt x="6" y="132"/>
                    </a:lnTo>
                    <a:lnTo>
                      <a:pt x="2" y="116"/>
                    </a:lnTo>
                    <a:lnTo>
                      <a:pt x="0" y="108"/>
                    </a:lnTo>
                    <a:lnTo>
                      <a:pt x="0" y="108"/>
                    </a:lnTo>
                    <a:lnTo>
                      <a:pt x="0" y="106"/>
                    </a:lnTo>
                    <a:lnTo>
                      <a:pt x="6" y="102"/>
                    </a:lnTo>
                    <a:lnTo>
                      <a:pt x="8" y="98"/>
                    </a:lnTo>
                    <a:lnTo>
                      <a:pt x="4" y="94"/>
                    </a:lnTo>
                    <a:lnTo>
                      <a:pt x="0" y="88"/>
                    </a:lnTo>
                    <a:lnTo>
                      <a:pt x="0" y="88"/>
                    </a:lnTo>
                    <a:lnTo>
                      <a:pt x="0" y="86"/>
                    </a:lnTo>
                    <a:lnTo>
                      <a:pt x="2" y="78"/>
                    </a:lnTo>
                    <a:lnTo>
                      <a:pt x="6" y="68"/>
                    </a:lnTo>
                    <a:lnTo>
                      <a:pt x="6" y="68"/>
                    </a:lnTo>
                    <a:lnTo>
                      <a:pt x="6" y="68"/>
                    </a:lnTo>
                    <a:lnTo>
                      <a:pt x="6" y="66"/>
                    </a:lnTo>
                    <a:lnTo>
                      <a:pt x="6" y="62"/>
                    </a:lnTo>
                    <a:lnTo>
                      <a:pt x="8" y="42"/>
                    </a:lnTo>
                    <a:lnTo>
                      <a:pt x="0" y="20"/>
                    </a:lnTo>
                    <a:lnTo>
                      <a:pt x="0" y="20"/>
                    </a:lnTo>
                    <a:lnTo>
                      <a:pt x="0" y="18"/>
                    </a:lnTo>
                    <a:lnTo>
                      <a:pt x="0" y="18"/>
                    </a:lnTo>
                    <a:lnTo>
                      <a:pt x="2" y="16"/>
                    </a:lnTo>
                    <a:lnTo>
                      <a:pt x="10" y="16"/>
                    </a:lnTo>
                    <a:lnTo>
                      <a:pt x="18" y="16"/>
                    </a:lnTo>
                    <a:lnTo>
                      <a:pt x="32" y="10"/>
                    </a:lnTo>
                    <a:lnTo>
                      <a:pt x="38" y="4"/>
                    </a:lnTo>
                    <a:lnTo>
                      <a:pt x="50" y="2"/>
                    </a:lnTo>
                    <a:lnTo>
                      <a:pt x="60" y="0"/>
                    </a:lnTo>
                    <a:lnTo>
                      <a:pt x="60" y="0"/>
                    </a:lnTo>
                    <a:lnTo>
                      <a:pt x="62" y="2"/>
                    </a:lnTo>
                    <a:lnTo>
                      <a:pt x="64" y="26"/>
                    </a:lnTo>
                    <a:lnTo>
                      <a:pt x="74" y="36"/>
                    </a:lnTo>
                    <a:lnTo>
                      <a:pt x="92" y="40"/>
                    </a:lnTo>
                    <a:lnTo>
                      <a:pt x="92" y="40"/>
                    </a:lnTo>
                    <a:lnTo>
                      <a:pt x="92" y="42"/>
                    </a:lnTo>
                    <a:lnTo>
                      <a:pt x="96" y="46"/>
                    </a:lnTo>
                    <a:lnTo>
                      <a:pt x="112" y="50"/>
                    </a:lnTo>
                    <a:lnTo>
                      <a:pt x="128" y="56"/>
                    </a:lnTo>
                    <a:lnTo>
                      <a:pt x="128" y="56"/>
                    </a:lnTo>
                    <a:lnTo>
                      <a:pt x="130" y="58"/>
                    </a:lnTo>
                    <a:lnTo>
                      <a:pt x="134" y="68"/>
                    </a:lnTo>
                    <a:lnTo>
                      <a:pt x="136" y="76"/>
                    </a:lnTo>
                    <a:lnTo>
                      <a:pt x="136" y="76"/>
                    </a:lnTo>
                    <a:lnTo>
                      <a:pt x="136" y="76"/>
                    </a:lnTo>
                    <a:lnTo>
                      <a:pt x="134" y="84"/>
                    </a:lnTo>
                    <a:lnTo>
                      <a:pt x="136" y="92"/>
                    </a:lnTo>
                    <a:lnTo>
                      <a:pt x="158" y="92"/>
                    </a:lnTo>
                    <a:lnTo>
                      <a:pt x="158" y="92"/>
                    </a:lnTo>
                    <a:lnTo>
                      <a:pt x="160" y="92"/>
                    </a:lnTo>
                    <a:lnTo>
                      <a:pt x="160" y="92"/>
                    </a:lnTo>
                    <a:lnTo>
                      <a:pt x="160" y="94"/>
                    </a:lnTo>
                    <a:lnTo>
                      <a:pt x="158" y="102"/>
                    </a:lnTo>
                    <a:lnTo>
                      <a:pt x="160" y="110"/>
                    </a:lnTo>
                    <a:lnTo>
                      <a:pt x="168" y="114"/>
                    </a:lnTo>
                    <a:lnTo>
                      <a:pt x="168" y="114"/>
                    </a:lnTo>
                    <a:lnTo>
                      <a:pt x="170" y="114"/>
                    </a:lnTo>
                    <a:lnTo>
                      <a:pt x="172" y="124"/>
                    </a:lnTo>
                    <a:lnTo>
                      <a:pt x="172" y="130"/>
                    </a:lnTo>
                    <a:lnTo>
                      <a:pt x="172" y="130"/>
                    </a:lnTo>
                    <a:lnTo>
                      <a:pt x="172" y="130"/>
                    </a:lnTo>
                    <a:lnTo>
                      <a:pt x="164" y="142"/>
                    </a:lnTo>
                    <a:lnTo>
                      <a:pt x="168" y="146"/>
                    </a:lnTo>
                    <a:lnTo>
                      <a:pt x="168" y="146"/>
                    </a:lnTo>
                    <a:lnTo>
                      <a:pt x="168" y="148"/>
                    </a:lnTo>
                    <a:lnTo>
                      <a:pt x="164" y="152"/>
                    </a:lnTo>
                    <a:lnTo>
                      <a:pt x="164" y="152"/>
                    </a:lnTo>
                    <a:lnTo>
                      <a:pt x="162" y="152"/>
                    </a:lnTo>
                    <a:lnTo>
                      <a:pt x="162" y="152"/>
                    </a:lnTo>
                    <a:lnTo>
                      <a:pt x="160" y="152"/>
                    </a:lnTo>
                    <a:lnTo>
                      <a:pt x="156" y="146"/>
                    </a:lnTo>
                    <a:lnTo>
                      <a:pt x="146" y="142"/>
                    </a:lnTo>
                    <a:lnTo>
                      <a:pt x="136" y="140"/>
                    </a:lnTo>
                    <a:lnTo>
                      <a:pt x="124" y="142"/>
                    </a:lnTo>
                    <a:lnTo>
                      <a:pt x="114" y="146"/>
                    </a:lnTo>
                    <a:lnTo>
                      <a:pt x="110" y="148"/>
                    </a:lnTo>
                    <a:lnTo>
                      <a:pt x="106" y="158"/>
                    </a:lnTo>
                    <a:lnTo>
                      <a:pt x="106" y="166"/>
                    </a:lnTo>
                    <a:lnTo>
                      <a:pt x="104" y="176"/>
                    </a:lnTo>
                    <a:lnTo>
                      <a:pt x="104" y="176"/>
                    </a:lnTo>
                    <a:lnTo>
                      <a:pt x="102" y="178"/>
                    </a:lnTo>
                    <a:lnTo>
                      <a:pt x="100" y="180"/>
                    </a:lnTo>
                    <a:lnTo>
                      <a:pt x="100" y="180"/>
                    </a:lnTo>
                    <a:lnTo>
                      <a:pt x="98" y="182"/>
                    </a:lnTo>
                    <a:lnTo>
                      <a:pt x="84" y="182"/>
                    </a:lnTo>
                    <a:lnTo>
                      <a:pt x="78" y="192"/>
                    </a:lnTo>
                    <a:lnTo>
                      <a:pt x="78" y="192"/>
                    </a:lnTo>
                    <a:lnTo>
                      <a:pt x="76" y="194"/>
                    </a:lnTo>
                    <a:lnTo>
                      <a:pt x="76" y="194"/>
                    </a:lnTo>
                    <a:lnTo>
                      <a:pt x="76" y="194"/>
                    </a:lnTo>
                    <a:lnTo>
                      <a:pt x="76" y="194"/>
                    </a:lnTo>
                    <a:lnTo>
                      <a:pt x="74" y="194"/>
                    </a:lnTo>
                    <a:lnTo>
                      <a:pt x="66" y="184"/>
                    </a:lnTo>
                    <a:lnTo>
                      <a:pt x="66" y="184"/>
                    </a:lnTo>
                    <a:lnTo>
                      <a:pt x="56" y="184"/>
                    </a:lnTo>
                    <a:lnTo>
                      <a:pt x="56" y="184"/>
                    </a:lnTo>
                    <a:lnTo>
                      <a:pt x="54" y="184"/>
                    </a:lnTo>
                    <a:lnTo>
                      <a:pt x="48" y="180"/>
                    </a:lnTo>
                    <a:lnTo>
                      <a:pt x="42" y="184"/>
                    </a:lnTo>
                    <a:lnTo>
                      <a:pt x="38" y="194"/>
                    </a:lnTo>
                    <a:lnTo>
                      <a:pt x="38" y="194"/>
                    </a:lnTo>
                    <a:lnTo>
                      <a:pt x="36" y="196"/>
                    </a:lnTo>
                    <a:lnTo>
                      <a:pt x="26" y="19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4" name="Freeform 290">
                <a:extLst>
                  <a:ext uri="{FF2B5EF4-FFF2-40B4-BE49-F238E27FC236}">
                    <a16:creationId xmlns:a16="http://schemas.microsoft.com/office/drawing/2014/main" id="{98635D6B-57C4-E27C-70F6-275628E1CA7D}"/>
                  </a:ext>
                </a:extLst>
              </p:cNvPr>
              <p:cNvSpPr>
                <a:spLocks noEditPoints="1"/>
              </p:cNvSpPr>
              <p:nvPr/>
            </p:nvSpPr>
            <p:spPr bwMode="auto">
              <a:xfrm>
                <a:off x="3674631" y="4940974"/>
                <a:ext cx="371938" cy="422658"/>
              </a:xfrm>
              <a:custGeom>
                <a:avLst/>
                <a:gdLst>
                  <a:gd name="T0" fmla="*/ 92 w 176"/>
                  <a:gd name="T1" fmla="*/ 44 h 200"/>
                  <a:gd name="T2" fmla="*/ 134 w 176"/>
                  <a:gd name="T3" fmla="*/ 70 h 200"/>
                  <a:gd name="T4" fmla="*/ 146 w 176"/>
                  <a:gd name="T5" fmla="*/ 96 h 200"/>
                  <a:gd name="T6" fmla="*/ 170 w 176"/>
                  <a:gd name="T7" fmla="*/ 118 h 200"/>
                  <a:gd name="T8" fmla="*/ 168 w 176"/>
                  <a:gd name="T9" fmla="*/ 150 h 200"/>
                  <a:gd name="T10" fmla="*/ 140 w 176"/>
                  <a:gd name="T11" fmla="*/ 140 h 200"/>
                  <a:gd name="T12" fmla="*/ 106 w 176"/>
                  <a:gd name="T13" fmla="*/ 160 h 200"/>
                  <a:gd name="T14" fmla="*/ 84 w 176"/>
                  <a:gd name="T15" fmla="*/ 182 h 200"/>
                  <a:gd name="T16" fmla="*/ 50 w 176"/>
                  <a:gd name="T17" fmla="*/ 180 h 200"/>
                  <a:gd name="T18" fmla="*/ 32 w 176"/>
                  <a:gd name="T19" fmla="*/ 196 h 200"/>
                  <a:gd name="T20" fmla="*/ 24 w 176"/>
                  <a:gd name="T21" fmla="*/ 170 h 200"/>
                  <a:gd name="T22" fmla="*/ 6 w 176"/>
                  <a:gd name="T23" fmla="*/ 118 h 200"/>
                  <a:gd name="T24" fmla="*/ 8 w 176"/>
                  <a:gd name="T25" fmla="*/ 94 h 200"/>
                  <a:gd name="T26" fmla="*/ 10 w 176"/>
                  <a:gd name="T27" fmla="*/ 70 h 200"/>
                  <a:gd name="T28" fmla="*/ 12 w 176"/>
                  <a:gd name="T29" fmla="*/ 20 h 200"/>
                  <a:gd name="T30" fmla="*/ 52 w 176"/>
                  <a:gd name="T31" fmla="*/ 4 h 200"/>
                  <a:gd name="T32" fmla="*/ 62 w 176"/>
                  <a:gd name="T33" fmla="*/ 0 h 200"/>
                  <a:gd name="T34" fmla="*/ 40 w 176"/>
                  <a:gd name="T35" fmla="*/ 4 h 200"/>
                  <a:gd name="T36" fmla="*/ 20 w 176"/>
                  <a:gd name="T37" fmla="*/ 16 h 200"/>
                  <a:gd name="T38" fmla="*/ 0 w 176"/>
                  <a:gd name="T39" fmla="*/ 18 h 200"/>
                  <a:gd name="T40" fmla="*/ 6 w 176"/>
                  <a:gd name="T41" fmla="*/ 64 h 200"/>
                  <a:gd name="T42" fmla="*/ 6 w 176"/>
                  <a:gd name="T43" fmla="*/ 70 h 200"/>
                  <a:gd name="T44" fmla="*/ 0 w 176"/>
                  <a:gd name="T45" fmla="*/ 88 h 200"/>
                  <a:gd name="T46" fmla="*/ 4 w 176"/>
                  <a:gd name="T47" fmla="*/ 96 h 200"/>
                  <a:gd name="T48" fmla="*/ 0 w 176"/>
                  <a:gd name="T49" fmla="*/ 108 h 200"/>
                  <a:gd name="T50" fmla="*/ 6 w 176"/>
                  <a:gd name="T51" fmla="*/ 134 h 200"/>
                  <a:gd name="T52" fmla="*/ 12 w 176"/>
                  <a:gd name="T53" fmla="*/ 160 h 200"/>
                  <a:gd name="T54" fmla="*/ 22 w 176"/>
                  <a:gd name="T55" fmla="*/ 184 h 200"/>
                  <a:gd name="T56" fmla="*/ 28 w 176"/>
                  <a:gd name="T57" fmla="*/ 200 h 200"/>
                  <a:gd name="T58" fmla="*/ 38 w 176"/>
                  <a:gd name="T59" fmla="*/ 200 h 200"/>
                  <a:gd name="T60" fmla="*/ 50 w 176"/>
                  <a:gd name="T61" fmla="*/ 184 h 200"/>
                  <a:gd name="T62" fmla="*/ 58 w 176"/>
                  <a:gd name="T63" fmla="*/ 188 h 200"/>
                  <a:gd name="T64" fmla="*/ 76 w 176"/>
                  <a:gd name="T65" fmla="*/ 196 h 200"/>
                  <a:gd name="T66" fmla="*/ 80 w 176"/>
                  <a:gd name="T67" fmla="*/ 198 h 200"/>
                  <a:gd name="T68" fmla="*/ 100 w 176"/>
                  <a:gd name="T69" fmla="*/ 186 h 200"/>
                  <a:gd name="T70" fmla="*/ 108 w 176"/>
                  <a:gd name="T71" fmla="*/ 178 h 200"/>
                  <a:gd name="T72" fmla="*/ 110 w 176"/>
                  <a:gd name="T73" fmla="*/ 160 h 200"/>
                  <a:gd name="T74" fmla="*/ 140 w 176"/>
                  <a:gd name="T75" fmla="*/ 144 h 200"/>
                  <a:gd name="T76" fmla="*/ 162 w 176"/>
                  <a:gd name="T77" fmla="*/ 156 h 200"/>
                  <a:gd name="T78" fmla="*/ 170 w 176"/>
                  <a:gd name="T79" fmla="*/ 152 h 200"/>
                  <a:gd name="T80" fmla="*/ 168 w 176"/>
                  <a:gd name="T81" fmla="*/ 144 h 200"/>
                  <a:gd name="T82" fmla="*/ 176 w 176"/>
                  <a:gd name="T83" fmla="*/ 126 h 200"/>
                  <a:gd name="T84" fmla="*/ 174 w 176"/>
                  <a:gd name="T85" fmla="*/ 116 h 200"/>
                  <a:gd name="T86" fmla="*/ 164 w 176"/>
                  <a:gd name="T87" fmla="*/ 98 h 200"/>
                  <a:gd name="T88" fmla="*/ 164 w 176"/>
                  <a:gd name="T89" fmla="*/ 92 h 200"/>
                  <a:gd name="T90" fmla="*/ 140 w 176"/>
                  <a:gd name="T91" fmla="*/ 92 h 200"/>
                  <a:gd name="T92" fmla="*/ 140 w 176"/>
                  <a:gd name="T93" fmla="*/ 78 h 200"/>
                  <a:gd name="T94" fmla="*/ 132 w 176"/>
                  <a:gd name="T95" fmla="*/ 56 h 200"/>
                  <a:gd name="T96" fmla="*/ 96 w 176"/>
                  <a:gd name="T97" fmla="*/ 42 h 200"/>
                  <a:gd name="T98" fmla="*/ 66 w 176"/>
                  <a:gd name="T99" fmla="*/ 4 h 200"/>
                  <a:gd name="T100" fmla="*/ 62 w 176"/>
                  <a:gd name="T10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 h="200">
                    <a:moveTo>
                      <a:pt x="62" y="4"/>
                    </a:moveTo>
                    <a:lnTo>
                      <a:pt x="64" y="30"/>
                    </a:lnTo>
                    <a:lnTo>
                      <a:pt x="74" y="40"/>
                    </a:lnTo>
                    <a:lnTo>
                      <a:pt x="92" y="44"/>
                    </a:lnTo>
                    <a:lnTo>
                      <a:pt x="96" y="50"/>
                    </a:lnTo>
                    <a:lnTo>
                      <a:pt x="112" y="54"/>
                    </a:lnTo>
                    <a:lnTo>
                      <a:pt x="130" y="60"/>
                    </a:lnTo>
                    <a:lnTo>
                      <a:pt x="134" y="70"/>
                    </a:lnTo>
                    <a:lnTo>
                      <a:pt x="136" y="78"/>
                    </a:lnTo>
                    <a:lnTo>
                      <a:pt x="134" y="86"/>
                    </a:lnTo>
                    <a:lnTo>
                      <a:pt x="136" y="96"/>
                    </a:lnTo>
                    <a:lnTo>
                      <a:pt x="146" y="96"/>
                    </a:lnTo>
                    <a:lnTo>
                      <a:pt x="160" y="96"/>
                    </a:lnTo>
                    <a:lnTo>
                      <a:pt x="158" y="102"/>
                    </a:lnTo>
                    <a:lnTo>
                      <a:pt x="160" y="114"/>
                    </a:lnTo>
                    <a:lnTo>
                      <a:pt x="170" y="118"/>
                    </a:lnTo>
                    <a:lnTo>
                      <a:pt x="172" y="126"/>
                    </a:lnTo>
                    <a:lnTo>
                      <a:pt x="172" y="132"/>
                    </a:lnTo>
                    <a:lnTo>
                      <a:pt x="164" y="144"/>
                    </a:lnTo>
                    <a:lnTo>
                      <a:pt x="168" y="150"/>
                    </a:lnTo>
                    <a:lnTo>
                      <a:pt x="164" y="152"/>
                    </a:lnTo>
                    <a:lnTo>
                      <a:pt x="158" y="148"/>
                    </a:lnTo>
                    <a:lnTo>
                      <a:pt x="150" y="142"/>
                    </a:lnTo>
                    <a:lnTo>
                      <a:pt x="140" y="140"/>
                    </a:lnTo>
                    <a:lnTo>
                      <a:pt x="124" y="142"/>
                    </a:lnTo>
                    <a:lnTo>
                      <a:pt x="116" y="146"/>
                    </a:lnTo>
                    <a:lnTo>
                      <a:pt x="110" y="148"/>
                    </a:lnTo>
                    <a:lnTo>
                      <a:pt x="106" y="160"/>
                    </a:lnTo>
                    <a:lnTo>
                      <a:pt x="106" y="168"/>
                    </a:lnTo>
                    <a:lnTo>
                      <a:pt x="104" y="178"/>
                    </a:lnTo>
                    <a:lnTo>
                      <a:pt x="100" y="182"/>
                    </a:lnTo>
                    <a:lnTo>
                      <a:pt x="84" y="182"/>
                    </a:lnTo>
                    <a:lnTo>
                      <a:pt x="78" y="194"/>
                    </a:lnTo>
                    <a:lnTo>
                      <a:pt x="70" y="184"/>
                    </a:lnTo>
                    <a:lnTo>
                      <a:pt x="58" y="184"/>
                    </a:lnTo>
                    <a:lnTo>
                      <a:pt x="50" y="180"/>
                    </a:lnTo>
                    <a:lnTo>
                      <a:pt x="42" y="184"/>
                    </a:lnTo>
                    <a:lnTo>
                      <a:pt x="40" y="192"/>
                    </a:lnTo>
                    <a:lnTo>
                      <a:pt x="38" y="196"/>
                    </a:lnTo>
                    <a:lnTo>
                      <a:pt x="32" y="196"/>
                    </a:lnTo>
                    <a:lnTo>
                      <a:pt x="30" y="196"/>
                    </a:lnTo>
                    <a:lnTo>
                      <a:pt x="28" y="196"/>
                    </a:lnTo>
                    <a:lnTo>
                      <a:pt x="26" y="184"/>
                    </a:lnTo>
                    <a:lnTo>
                      <a:pt x="24" y="170"/>
                    </a:lnTo>
                    <a:lnTo>
                      <a:pt x="16" y="160"/>
                    </a:lnTo>
                    <a:lnTo>
                      <a:pt x="16" y="144"/>
                    </a:lnTo>
                    <a:lnTo>
                      <a:pt x="10" y="134"/>
                    </a:lnTo>
                    <a:lnTo>
                      <a:pt x="6" y="118"/>
                    </a:lnTo>
                    <a:lnTo>
                      <a:pt x="4" y="110"/>
                    </a:lnTo>
                    <a:lnTo>
                      <a:pt x="8" y="104"/>
                    </a:lnTo>
                    <a:lnTo>
                      <a:pt x="12" y="100"/>
                    </a:lnTo>
                    <a:lnTo>
                      <a:pt x="8" y="94"/>
                    </a:lnTo>
                    <a:lnTo>
                      <a:pt x="4" y="88"/>
                    </a:lnTo>
                    <a:lnTo>
                      <a:pt x="6" y="80"/>
                    </a:lnTo>
                    <a:lnTo>
                      <a:pt x="8" y="70"/>
                    </a:lnTo>
                    <a:lnTo>
                      <a:pt x="10" y="70"/>
                    </a:lnTo>
                    <a:lnTo>
                      <a:pt x="10" y="64"/>
                    </a:lnTo>
                    <a:lnTo>
                      <a:pt x="12" y="44"/>
                    </a:lnTo>
                    <a:lnTo>
                      <a:pt x="4" y="20"/>
                    </a:lnTo>
                    <a:lnTo>
                      <a:pt x="12" y="20"/>
                    </a:lnTo>
                    <a:lnTo>
                      <a:pt x="22" y="20"/>
                    </a:lnTo>
                    <a:lnTo>
                      <a:pt x="34" y="14"/>
                    </a:lnTo>
                    <a:lnTo>
                      <a:pt x="42" y="8"/>
                    </a:lnTo>
                    <a:lnTo>
                      <a:pt x="52" y="4"/>
                    </a:lnTo>
                    <a:lnTo>
                      <a:pt x="62" y="4"/>
                    </a:lnTo>
                    <a:close/>
                    <a:moveTo>
                      <a:pt x="160" y="96"/>
                    </a:moveTo>
                    <a:lnTo>
                      <a:pt x="160" y="96"/>
                    </a:lnTo>
                    <a:close/>
                    <a:moveTo>
                      <a:pt x="62" y="0"/>
                    </a:moveTo>
                    <a:lnTo>
                      <a:pt x="52" y="0"/>
                    </a:lnTo>
                    <a:lnTo>
                      <a:pt x="52" y="0"/>
                    </a:lnTo>
                    <a:lnTo>
                      <a:pt x="50" y="2"/>
                    </a:lnTo>
                    <a:lnTo>
                      <a:pt x="40" y="4"/>
                    </a:lnTo>
                    <a:lnTo>
                      <a:pt x="40" y="4"/>
                    </a:lnTo>
                    <a:lnTo>
                      <a:pt x="38" y="6"/>
                    </a:lnTo>
                    <a:lnTo>
                      <a:pt x="32" y="10"/>
                    </a:lnTo>
                    <a:lnTo>
                      <a:pt x="20" y="16"/>
                    </a:lnTo>
                    <a:lnTo>
                      <a:pt x="12" y="16"/>
                    </a:lnTo>
                    <a:lnTo>
                      <a:pt x="4" y="16"/>
                    </a:lnTo>
                    <a:lnTo>
                      <a:pt x="4" y="16"/>
                    </a:lnTo>
                    <a:lnTo>
                      <a:pt x="0" y="18"/>
                    </a:lnTo>
                    <a:lnTo>
                      <a:pt x="0" y="18"/>
                    </a:lnTo>
                    <a:lnTo>
                      <a:pt x="0" y="22"/>
                    </a:lnTo>
                    <a:lnTo>
                      <a:pt x="8" y="44"/>
                    </a:lnTo>
                    <a:lnTo>
                      <a:pt x="6" y="64"/>
                    </a:lnTo>
                    <a:lnTo>
                      <a:pt x="6" y="68"/>
                    </a:lnTo>
                    <a:lnTo>
                      <a:pt x="6" y="68"/>
                    </a:lnTo>
                    <a:lnTo>
                      <a:pt x="6" y="68"/>
                    </a:lnTo>
                    <a:lnTo>
                      <a:pt x="6" y="70"/>
                    </a:lnTo>
                    <a:lnTo>
                      <a:pt x="2" y="78"/>
                    </a:lnTo>
                    <a:lnTo>
                      <a:pt x="2" y="78"/>
                    </a:lnTo>
                    <a:lnTo>
                      <a:pt x="2" y="78"/>
                    </a:lnTo>
                    <a:lnTo>
                      <a:pt x="0" y="88"/>
                    </a:lnTo>
                    <a:lnTo>
                      <a:pt x="0" y="88"/>
                    </a:lnTo>
                    <a:lnTo>
                      <a:pt x="0" y="90"/>
                    </a:lnTo>
                    <a:lnTo>
                      <a:pt x="4" y="96"/>
                    </a:lnTo>
                    <a:lnTo>
                      <a:pt x="4" y="96"/>
                    </a:lnTo>
                    <a:lnTo>
                      <a:pt x="4" y="96"/>
                    </a:lnTo>
                    <a:lnTo>
                      <a:pt x="8" y="100"/>
                    </a:lnTo>
                    <a:lnTo>
                      <a:pt x="6" y="102"/>
                    </a:lnTo>
                    <a:lnTo>
                      <a:pt x="0" y="108"/>
                    </a:lnTo>
                    <a:lnTo>
                      <a:pt x="0" y="108"/>
                    </a:lnTo>
                    <a:lnTo>
                      <a:pt x="0" y="112"/>
                    </a:lnTo>
                    <a:lnTo>
                      <a:pt x="2" y="118"/>
                    </a:lnTo>
                    <a:lnTo>
                      <a:pt x="6" y="134"/>
                    </a:lnTo>
                    <a:lnTo>
                      <a:pt x="6" y="134"/>
                    </a:lnTo>
                    <a:lnTo>
                      <a:pt x="8" y="136"/>
                    </a:lnTo>
                    <a:lnTo>
                      <a:pt x="12" y="144"/>
                    </a:lnTo>
                    <a:lnTo>
                      <a:pt x="12" y="160"/>
                    </a:lnTo>
                    <a:lnTo>
                      <a:pt x="12" y="160"/>
                    </a:lnTo>
                    <a:lnTo>
                      <a:pt x="12" y="162"/>
                    </a:lnTo>
                    <a:lnTo>
                      <a:pt x="20" y="172"/>
                    </a:lnTo>
                    <a:lnTo>
                      <a:pt x="22" y="184"/>
                    </a:lnTo>
                    <a:lnTo>
                      <a:pt x="24" y="196"/>
                    </a:lnTo>
                    <a:lnTo>
                      <a:pt x="24" y="196"/>
                    </a:lnTo>
                    <a:lnTo>
                      <a:pt x="26" y="198"/>
                    </a:lnTo>
                    <a:lnTo>
                      <a:pt x="28" y="200"/>
                    </a:lnTo>
                    <a:lnTo>
                      <a:pt x="30" y="200"/>
                    </a:lnTo>
                    <a:lnTo>
                      <a:pt x="32" y="200"/>
                    </a:lnTo>
                    <a:lnTo>
                      <a:pt x="38" y="200"/>
                    </a:lnTo>
                    <a:lnTo>
                      <a:pt x="38" y="200"/>
                    </a:lnTo>
                    <a:lnTo>
                      <a:pt x="42" y="198"/>
                    </a:lnTo>
                    <a:lnTo>
                      <a:pt x="42" y="194"/>
                    </a:lnTo>
                    <a:lnTo>
                      <a:pt x="46" y="188"/>
                    </a:lnTo>
                    <a:lnTo>
                      <a:pt x="50" y="184"/>
                    </a:lnTo>
                    <a:lnTo>
                      <a:pt x="54" y="188"/>
                    </a:lnTo>
                    <a:lnTo>
                      <a:pt x="54" y="188"/>
                    </a:lnTo>
                    <a:lnTo>
                      <a:pt x="58" y="188"/>
                    </a:lnTo>
                    <a:lnTo>
                      <a:pt x="58" y="188"/>
                    </a:lnTo>
                    <a:lnTo>
                      <a:pt x="58" y="188"/>
                    </a:lnTo>
                    <a:lnTo>
                      <a:pt x="68" y="188"/>
                    </a:lnTo>
                    <a:lnTo>
                      <a:pt x="76" y="196"/>
                    </a:lnTo>
                    <a:lnTo>
                      <a:pt x="76" y="196"/>
                    </a:lnTo>
                    <a:lnTo>
                      <a:pt x="78" y="198"/>
                    </a:lnTo>
                    <a:lnTo>
                      <a:pt x="78" y="198"/>
                    </a:lnTo>
                    <a:lnTo>
                      <a:pt x="80" y="198"/>
                    </a:lnTo>
                    <a:lnTo>
                      <a:pt x="80" y="198"/>
                    </a:lnTo>
                    <a:lnTo>
                      <a:pt x="82" y="196"/>
                    </a:lnTo>
                    <a:lnTo>
                      <a:pt x="86" y="186"/>
                    </a:lnTo>
                    <a:lnTo>
                      <a:pt x="100" y="186"/>
                    </a:lnTo>
                    <a:lnTo>
                      <a:pt x="100" y="186"/>
                    </a:lnTo>
                    <a:lnTo>
                      <a:pt x="102" y="184"/>
                    </a:lnTo>
                    <a:lnTo>
                      <a:pt x="106" y="180"/>
                    </a:lnTo>
                    <a:lnTo>
                      <a:pt x="106" y="180"/>
                    </a:lnTo>
                    <a:lnTo>
                      <a:pt x="108" y="178"/>
                    </a:lnTo>
                    <a:lnTo>
                      <a:pt x="110" y="170"/>
                    </a:lnTo>
                    <a:lnTo>
                      <a:pt x="110" y="170"/>
                    </a:lnTo>
                    <a:lnTo>
                      <a:pt x="110" y="168"/>
                    </a:lnTo>
                    <a:lnTo>
                      <a:pt x="110" y="160"/>
                    </a:lnTo>
                    <a:lnTo>
                      <a:pt x="114" y="150"/>
                    </a:lnTo>
                    <a:lnTo>
                      <a:pt x="118" y="150"/>
                    </a:lnTo>
                    <a:lnTo>
                      <a:pt x="126" y="146"/>
                    </a:lnTo>
                    <a:lnTo>
                      <a:pt x="140" y="144"/>
                    </a:lnTo>
                    <a:lnTo>
                      <a:pt x="148" y="146"/>
                    </a:lnTo>
                    <a:lnTo>
                      <a:pt x="156" y="150"/>
                    </a:lnTo>
                    <a:lnTo>
                      <a:pt x="162" y="156"/>
                    </a:lnTo>
                    <a:lnTo>
                      <a:pt x="162" y="156"/>
                    </a:lnTo>
                    <a:lnTo>
                      <a:pt x="164" y="156"/>
                    </a:lnTo>
                    <a:lnTo>
                      <a:pt x="164" y="156"/>
                    </a:lnTo>
                    <a:lnTo>
                      <a:pt x="168" y="156"/>
                    </a:lnTo>
                    <a:lnTo>
                      <a:pt x="170" y="152"/>
                    </a:lnTo>
                    <a:lnTo>
                      <a:pt x="170" y="152"/>
                    </a:lnTo>
                    <a:lnTo>
                      <a:pt x="172" y="150"/>
                    </a:lnTo>
                    <a:lnTo>
                      <a:pt x="172" y="148"/>
                    </a:lnTo>
                    <a:lnTo>
                      <a:pt x="168" y="144"/>
                    </a:lnTo>
                    <a:lnTo>
                      <a:pt x="174" y="134"/>
                    </a:lnTo>
                    <a:lnTo>
                      <a:pt x="174" y="134"/>
                    </a:lnTo>
                    <a:lnTo>
                      <a:pt x="176" y="132"/>
                    </a:lnTo>
                    <a:lnTo>
                      <a:pt x="176" y="126"/>
                    </a:lnTo>
                    <a:lnTo>
                      <a:pt x="176" y="126"/>
                    </a:lnTo>
                    <a:lnTo>
                      <a:pt x="176" y="126"/>
                    </a:lnTo>
                    <a:lnTo>
                      <a:pt x="174" y="116"/>
                    </a:lnTo>
                    <a:lnTo>
                      <a:pt x="174" y="116"/>
                    </a:lnTo>
                    <a:lnTo>
                      <a:pt x="172" y="114"/>
                    </a:lnTo>
                    <a:lnTo>
                      <a:pt x="164" y="110"/>
                    </a:lnTo>
                    <a:lnTo>
                      <a:pt x="162" y="104"/>
                    </a:lnTo>
                    <a:lnTo>
                      <a:pt x="164" y="98"/>
                    </a:lnTo>
                    <a:lnTo>
                      <a:pt x="164" y="98"/>
                    </a:lnTo>
                    <a:lnTo>
                      <a:pt x="164" y="96"/>
                    </a:lnTo>
                    <a:lnTo>
                      <a:pt x="164" y="96"/>
                    </a:lnTo>
                    <a:lnTo>
                      <a:pt x="164" y="92"/>
                    </a:lnTo>
                    <a:lnTo>
                      <a:pt x="160" y="92"/>
                    </a:lnTo>
                    <a:lnTo>
                      <a:pt x="160" y="92"/>
                    </a:lnTo>
                    <a:lnTo>
                      <a:pt x="146" y="92"/>
                    </a:lnTo>
                    <a:lnTo>
                      <a:pt x="140" y="92"/>
                    </a:lnTo>
                    <a:lnTo>
                      <a:pt x="138" y="86"/>
                    </a:lnTo>
                    <a:lnTo>
                      <a:pt x="140" y="78"/>
                    </a:lnTo>
                    <a:lnTo>
                      <a:pt x="140" y="78"/>
                    </a:lnTo>
                    <a:lnTo>
                      <a:pt x="140" y="78"/>
                    </a:lnTo>
                    <a:lnTo>
                      <a:pt x="138" y="70"/>
                    </a:lnTo>
                    <a:lnTo>
                      <a:pt x="134" y="58"/>
                    </a:lnTo>
                    <a:lnTo>
                      <a:pt x="134" y="58"/>
                    </a:lnTo>
                    <a:lnTo>
                      <a:pt x="132" y="56"/>
                    </a:lnTo>
                    <a:lnTo>
                      <a:pt x="114" y="50"/>
                    </a:lnTo>
                    <a:lnTo>
                      <a:pt x="98" y="46"/>
                    </a:lnTo>
                    <a:lnTo>
                      <a:pt x="96" y="42"/>
                    </a:lnTo>
                    <a:lnTo>
                      <a:pt x="96" y="42"/>
                    </a:lnTo>
                    <a:lnTo>
                      <a:pt x="94" y="40"/>
                    </a:lnTo>
                    <a:lnTo>
                      <a:pt x="76" y="36"/>
                    </a:lnTo>
                    <a:lnTo>
                      <a:pt x="68" y="28"/>
                    </a:lnTo>
                    <a:lnTo>
                      <a:pt x="66" y="4"/>
                    </a:lnTo>
                    <a:lnTo>
                      <a:pt x="66" y="4"/>
                    </a:lnTo>
                    <a:lnTo>
                      <a:pt x="66" y="2"/>
                    </a:lnTo>
                    <a:lnTo>
                      <a:pt x="62" y="0"/>
                    </a:lnTo>
                    <a:lnTo>
                      <a:pt x="6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5" name="Freeform 291">
                <a:extLst>
                  <a:ext uri="{FF2B5EF4-FFF2-40B4-BE49-F238E27FC236}">
                    <a16:creationId xmlns:a16="http://schemas.microsoft.com/office/drawing/2014/main" id="{EBDAC058-FF4B-15C2-20FA-F5F811DEE118}"/>
                  </a:ext>
                </a:extLst>
              </p:cNvPr>
              <p:cNvSpPr>
                <a:spLocks/>
              </p:cNvSpPr>
              <p:nvPr/>
            </p:nvSpPr>
            <p:spPr bwMode="auto">
              <a:xfrm>
                <a:off x="3683084" y="4949427"/>
                <a:ext cx="355032" cy="405752"/>
              </a:xfrm>
              <a:custGeom>
                <a:avLst/>
                <a:gdLst>
                  <a:gd name="T0" fmla="*/ 60 w 168"/>
                  <a:gd name="T1" fmla="*/ 26 h 192"/>
                  <a:gd name="T2" fmla="*/ 88 w 168"/>
                  <a:gd name="T3" fmla="*/ 40 h 192"/>
                  <a:gd name="T4" fmla="*/ 108 w 168"/>
                  <a:gd name="T5" fmla="*/ 50 h 192"/>
                  <a:gd name="T6" fmla="*/ 130 w 168"/>
                  <a:gd name="T7" fmla="*/ 66 h 192"/>
                  <a:gd name="T8" fmla="*/ 130 w 168"/>
                  <a:gd name="T9" fmla="*/ 82 h 192"/>
                  <a:gd name="T10" fmla="*/ 142 w 168"/>
                  <a:gd name="T11" fmla="*/ 92 h 192"/>
                  <a:gd name="T12" fmla="*/ 154 w 168"/>
                  <a:gd name="T13" fmla="*/ 98 h 192"/>
                  <a:gd name="T14" fmla="*/ 166 w 168"/>
                  <a:gd name="T15" fmla="*/ 114 h 192"/>
                  <a:gd name="T16" fmla="*/ 168 w 168"/>
                  <a:gd name="T17" fmla="*/ 128 h 192"/>
                  <a:gd name="T18" fmla="*/ 164 w 168"/>
                  <a:gd name="T19" fmla="*/ 146 h 192"/>
                  <a:gd name="T20" fmla="*/ 154 w 168"/>
                  <a:gd name="T21" fmla="*/ 144 h 192"/>
                  <a:gd name="T22" fmla="*/ 136 w 168"/>
                  <a:gd name="T23" fmla="*/ 136 h 192"/>
                  <a:gd name="T24" fmla="*/ 112 w 168"/>
                  <a:gd name="T25" fmla="*/ 142 h 192"/>
                  <a:gd name="T26" fmla="*/ 102 w 168"/>
                  <a:gd name="T27" fmla="*/ 156 h 192"/>
                  <a:gd name="T28" fmla="*/ 100 w 168"/>
                  <a:gd name="T29" fmla="*/ 174 h 192"/>
                  <a:gd name="T30" fmla="*/ 80 w 168"/>
                  <a:gd name="T31" fmla="*/ 178 h 192"/>
                  <a:gd name="T32" fmla="*/ 66 w 168"/>
                  <a:gd name="T33" fmla="*/ 180 h 192"/>
                  <a:gd name="T34" fmla="*/ 46 w 168"/>
                  <a:gd name="T35" fmla="*/ 176 h 192"/>
                  <a:gd name="T36" fmla="*/ 36 w 168"/>
                  <a:gd name="T37" fmla="*/ 188 h 192"/>
                  <a:gd name="T38" fmla="*/ 28 w 168"/>
                  <a:gd name="T39" fmla="*/ 192 h 192"/>
                  <a:gd name="T40" fmla="*/ 24 w 168"/>
                  <a:gd name="T41" fmla="*/ 192 h 192"/>
                  <a:gd name="T42" fmla="*/ 20 w 168"/>
                  <a:gd name="T43" fmla="*/ 166 h 192"/>
                  <a:gd name="T44" fmla="*/ 12 w 168"/>
                  <a:gd name="T45" fmla="*/ 140 h 192"/>
                  <a:gd name="T46" fmla="*/ 2 w 168"/>
                  <a:gd name="T47" fmla="*/ 114 h 192"/>
                  <a:gd name="T48" fmla="*/ 4 w 168"/>
                  <a:gd name="T49" fmla="*/ 100 h 192"/>
                  <a:gd name="T50" fmla="*/ 4 w 168"/>
                  <a:gd name="T51" fmla="*/ 90 h 192"/>
                  <a:gd name="T52" fmla="*/ 2 w 168"/>
                  <a:gd name="T53" fmla="*/ 76 h 192"/>
                  <a:gd name="T54" fmla="*/ 6 w 168"/>
                  <a:gd name="T55" fmla="*/ 66 h 192"/>
                  <a:gd name="T56" fmla="*/ 8 w 168"/>
                  <a:gd name="T57" fmla="*/ 40 h 192"/>
                  <a:gd name="T58" fmla="*/ 8 w 168"/>
                  <a:gd name="T59" fmla="*/ 16 h 192"/>
                  <a:gd name="T60" fmla="*/ 30 w 168"/>
                  <a:gd name="T61" fmla="*/ 10 h 192"/>
                  <a:gd name="T62" fmla="*/ 48 w 168"/>
                  <a:gd name="T63"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92">
                    <a:moveTo>
                      <a:pt x="58" y="0"/>
                    </a:moveTo>
                    <a:lnTo>
                      <a:pt x="60" y="26"/>
                    </a:lnTo>
                    <a:lnTo>
                      <a:pt x="70" y="36"/>
                    </a:lnTo>
                    <a:lnTo>
                      <a:pt x="88" y="40"/>
                    </a:lnTo>
                    <a:lnTo>
                      <a:pt x="92" y="46"/>
                    </a:lnTo>
                    <a:lnTo>
                      <a:pt x="108" y="50"/>
                    </a:lnTo>
                    <a:lnTo>
                      <a:pt x="126" y="56"/>
                    </a:lnTo>
                    <a:lnTo>
                      <a:pt x="130" y="66"/>
                    </a:lnTo>
                    <a:lnTo>
                      <a:pt x="132" y="74"/>
                    </a:lnTo>
                    <a:lnTo>
                      <a:pt x="130" y="82"/>
                    </a:lnTo>
                    <a:lnTo>
                      <a:pt x="132" y="92"/>
                    </a:lnTo>
                    <a:lnTo>
                      <a:pt x="142" y="92"/>
                    </a:lnTo>
                    <a:lnTo>
                      <a:pt x="156" y="92"/>
                    </a:lnTo>
                    <a:lnTo>
                      <a:pt x="154" y="98"/>
                    </a:lnTo>
                    <a:lnTo>
                      <a:pt x="156" y="110"/>
                    </a:lnTo>
                    <a:lnTo>
                      <a:pt x="166" y="114"/>
                    </a:lnTo>
                    <a:lnTo>
                      <a:pt x="168" y="122"/>
                    </a:lnTo>
                    <a:lnTo>
                      <a:pt x="168" y="128"/>
                    </a:lnTo>
                    <a:lnTo>
                      <a:pt x="160" y="140"/>
                    </a:lnTo>
                    <a:lnTo>
                      <a:pt x="164" y="146"/>
                    </a:lnTo>
                    <a:lnTo>
                      <a:pt x="160" y="148"/>
                    </a:lnTo>
                    <a:lnTo>
                      <a:pt x="154" y="144"/>
                    </a:lnTo>
                    <a:lnTo>
                      <a:pt x="146" y="138"/>
                    </a:lnTo>
                    <a:lnTo>
                      <a:pt x="136" y="136"/>
                    </a:lnTo>
                    <a:lnTo>
                      <a:pt x="120" y="138"/>
                    </a:lnTo>
                    <a:lnTo>
                      <a:pt x="112" y="142"/>
                    </a:lnTo>
                    <a:lnTo>
                      <a:pt x="106" y="144"/>
                    </a:lnTo>
                    <a:lnTo>
                      <a:pt x="102" y="156"/>
                    </a:lnTo>
                    <a:lnTo>
                      <a:pt x="102" y="164"/>
                    </a:lnTo>
                    <a:lnTo>
                      <a:pt x="100" y="174"/>
                    </a:lnTo>
                    <a:lnTo>
                      <a:pt x="96" y="178"/>
                    </a:lnTo>
                    <a:lnTo>
                      <a:pt x="80" y="178"/>
                    </a:lnTo>
                    <a:lnTo>
                      <a:pt x="74" y="190"/>
                    </a:lnTo>
                    <a:lnTo>
                      <a:pt x="66" y="180"/>
                    </a:lnTo>
                    <a:lnTo>
                      <a:pt x="54" y="180"/>
                    </a:lnTo>
                    <a:lnTo>
                      <a:pt x="46" y="176"/>
                    </a:lnTo>
                    <a:lnTo>
                      <a:pt x="38" y="180"/>
                    </a:lnTo>
                    <a:lnTo>
                      <a:pt x="36" y="188"/>
                    </a:lnTo>
                    <a:lnTo>
                      <a:pt x="34" y="192"/>
                    </a:lnTo>
                    <a:lnTo>
                      <a:pt x="28" y="192"/>
                    </a:lnTo>
                    <a:lnTo>
                      <a:pt x="26" y="192"/>
                    </a:lnTo>
                    <a:lnTo>
                      <a:pt x="24" y="192"/>
                    </a:lnTo>
                    <a:lnTo>
                      <a:pt x="22" y="180"/>
                    </a:lnTo>
                    <a:lnTo>
                      <a:pt x="20" y="166"/>
                    </a:lnTo>
                    <a:lnTo>
                      <a:pt x="12" y="156"/>
                    </a:lnTo>
                    <a:lnTo>
                      <a:pt x="12" y="140"/>
                    </a:lnTo>
                    <a:lnTo>
                      <a:pt x="6" y="130"/>
                    </a:lnTo>
                    <a:lnTo>
                      <a:pt x="2" y="114"/>
                    </a:lnTo>
                    <a:lnTo>
                      <a:pt x="0" y="106"/>
                    </a:lnTo>
                    <a:lnTo>
                      <a:pt x="4" y="100"/>
                    </a:lnTo>
                    <a:lnTo>
                      <a:pt x="8" y="96"/>
                    </a:lnTo>
                    <a:lnTo>
                      <a:pt x="4" y="90"/>
                    </a:lnTo>
                    <a:lnTo>
                      <a:pt x="0" y="84"/>
                    </a:lnTo>
                    <a:lnTo>
                      <a:pt x="2" y="76"/>
                    </a:lnTo>
                    <a:lnTo>
                      <a:pt x="4" y="66"/>
                    </a:lnTo>
                    <a:lnTo>
                      <a:pt x="6" y="66"/>
                    </a:lnTo>
                    <a:lnTo>
                      <a:pt x="6" y="60"/>
                    </a:lnTo>
                    <a:lnTo>
                      <a:pt x="8" y="40"/>
                    </a:lnTo>
                    <a:lnTo>
                      <a:pt x="0" y="16"/>
                    </a:lnTo>
                    <a:lnTo>
                      <a:pt x="8" y="16"/>
                    </a:lnTo>
                    <a:lnTo>
                      <a:pt x="18" y="16"/>
                    </a:lnTo>
                    <a:lnTo>
                      <a:pt x="30" y="10"/>
                    </a:lnTo>
                    <a:lnTo>
                      <a:pt x="38" y="4"/>
                    </a:lnTo>
                    <a:lnTo>
                      <a:pt x="48" y="0"/>
                    </a:lnTo>
                    <a:lnTo>
                      <a:pt x="5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6" name="Freeform 293">
                <a:extLst>
                  <a:ext uri="{FF2B5EF4-FFF2-40B4-BE49-F238E27FC236}">
                    <a16:creationId xmlns:a16="http://schemas.microsoft.com/office/drawing/2014/main" id="{9DEDC9DA-7619-518F-5106-43DEE5243A31}"/>
                  </a:ext>
                </a:extLst>
              </p:cNvPr>
              <p:cNvSpPr>
                <a:spLocks/>
              </p:cNvSpPr>
              <p:nvPr/>
            </p:nvSpPr>
            <p:spPr bwMode="auto">
              <a:xfrm>
                <a:off x="3674631" y="4940974"/>
                <a:ext cx="371938" cy="422658"/>
              </a:xfrm>
              <a:custGeom>
                <a:avLst/>
                <a:gdLst>
                  <a:gd name="T0" fmla="*/ 52 w 176"/>
                  <a:gd name="T1" fmla="*/ 0 h 200"/>
                  <a:gd name="T2" fmla="*/ 40 w 176"/>
                  <a:gd name="T3" fmla="*/ 4 h 200"/>
                  <a:gd name="T4" fmla="*/ 20 w 176"/>
                  <a:gd name="T5" fmla="*/ 16 h 200"/>
                  <a:gd name="T6" fmla="*/ 4 w 176"/>
                  <a:gd name="T7" fmla="*/ 16 h 200"/>
                  <a:gd name="T8" fmla="*/ 0 w 176"/>
                  <a:gd name="T9" fmla="*/ 22 h 200"/>
                  <a:gd name="T10" fmla="*/ 6 w 176"/>
                  <a:gd name="T11" fmla="*/ 68 h 200"/>
                  <a:gd name="T12" fmla="*/ 6 w 176"/>
                  <a:gd name="T13" fmla="*/ 70 h 200"/>
                  <a:gd name="T14" fmla="*/ 2 w 176"/>
                  <a:gd name="T15" fmla="*/ 78 h 200"/>
                  <a:gd name="T16" fmla="*/ 0 w 176"/>
                  <a:gd name="T17" fmla="*/ 90 h 200"/>
                  <a:gd name="T18" fmla="*/ 4 w 176"/>
                  <a:gd name="T19" fmla="*/ 96 h 200"/>
                  <a:gd name="T20" fmla="*/ 0 w 176"/>
                  <a:gd name="T21" fmla="*/ 108 h 200"/>
                  <a:gd name="T22" fmla="*/ 2 w 176"/>
                  <a:gd name="T23" fmla="*/ 118 h 200"/>
                  <a:gd name="T24" fmla="*/ 8 w 176"/>
                  <a:gd name="T25" fmla="*/ 136 h 200"/>
                  <a:gd name="T26" fmla="*/ 12 w 176"/>
                  <a:gd name="T27" fmla="*/ 160 h 200"/>
                  <a:gd name="T28" fmla="*/ 22 w 176"/>
                  <a:gd name="T29" fmla="*/ 184 h 200"/>
                  <a:gd name="T30" fmla="*/ 26 w 176"/>
                  <a:gd name="T31" fmla="*/ 198 h 200"/>
                  <a:gd name="T32" fmla="*/ 32 w 176"/>
                  <a:gd name="T33" fmla="*/ 200 h 200"/>
                  <a:gd name="T34" fmla="*/ 42 w 176"/>
                  <a:gd name="T35" fmla="*/ 198 h 200"/>
                  <a:gd name="T36" fmla="*/ 50 w 176"/>
                  <a:gd name="T37" fmla="*/ 184 h 200"/>
                  <a:gd name="T38" fmla="*/ 58 w 176"/>
                  <a:gd name="T39" fmla="*/ 188 h 200"/>
                  <a:gd name="T40" fmla="*/ 68 w 176"/>
                  <a:gd name="T41" fmla="*/ 188 h 200"/>
                  <a:gd name="T42" fmla="*/ 78 w 176"/>
                  <a:gd name="T43" fmla="*/ 198 h 200"/>
                  <a:gd name="T44" fmla="*/ 80 w 176"/>
                  <a:gd name="T45" fmla="*/ 198 h 200"/>
                  <a:gd name="T46" fmla="*/ 100 w 176"/>
                  <a:gd name="T47" fmla="*/ 186 h 200"/>
                  <a:gd name="T48" fmla="*/ 106 w 176"/>
                  <a:gd name="T49" fmla="*/ 180 h 200"/>
                  <a:gd name="T50" fmla="*/ 110 w 176"/>
                  <a:gd name="T51" fmla="*/ 170 h 200"/>
                  <a:gd name="T52" fmla="*/ 110 w 176"/>
                  <a:gd name="T53" fmla="*/ 160 h 200"/>
                  <a:gd name="T54" fmla="*/ 126 w 176"/>
                  <a:gd name="T55" fmla="*/ 146 h 200"/>
                  <a:gd name="T56" fmla="*/ 156 w 176"/>
                  <a:gd name="T57" fmla="*/ 150 h 200"/>
                  <a:gd name="T58" fmla="*/ 164 w 176"/>
                  <a:gd name="T59" fmla="*/ 156 h 200"/>
                  <a:gd name="T60" fmla="*/ 170 w 176"/>
                  <a:gd name="T61" fmla="*/ 152 h 200"/>
                  <a:gd name="T62" fmla="*/ 172 w 176"/>
                  <a:gd name="T63" fmla="*/ 148 h 200"/>
                  <a:gd name="T64" fmla="*/ 174 w 176"/>
                  <a:gd name="T65" fmla="*/ 134 h 200"/>
                  <a:gd name="T66" fmla="*/ 176 w 176"/>
                  <a:gd name="T67" fmla="*/ 126 h 200"/>
                  <a:gd name="T68" fmla="*/ 174 w 176"/>
                  <a:gd name="T69" fmla="*/ 116 h 200"/>
                  <a:gd name="T70" fmla="*/ 162 w 176"/>
                  <a:gd name="T71" fmla="*/ 104 h 200"/>
                  <a:gd name="T72" fmla="*/ 164 w 176"/>
                  <a:gd name="T73" fmla="*/ 96 h 200"/>
                  <a:gd name="T74" fmla="*/ 160 w 176"/>
                  <a:gd name="T75" fmla="*/ 92 h 200"/>
                  <a:gd name="T76" fmla="*/ 140 w 176"/>
                  <a:gd name="T77" fmla="*/ 92 h 200"/>
                  <a:gd name="T78" fmla="*/ 140 w 176"/>
                  <a:gd name="T79" fmla="*/ 78 h 200"/>
                  <a:gd name="T80" fmla="*/ 134 w 176"/>
                  <a:gd name="T81" fmla="*/ 58 h 200"/>
                  <a:gd name="T82" fmla="*/ 114 w 176"/>
                  <a:gd name="T83" fmla="*/ 50 h 200"/>
                  <a:gd name="T84" fmla="*/ 96 w 176"/>
                  <a:gd name="T85" fmla="*/ 42 h 200"/>
                  <a:gd name="T86" fmla="*/ 68 w 176"/>
                  <a:gd name="T87" fmla="*/ 28 h 200"/>
                  <a:gd name="T88" fmla="*/ 66 w 176"/>
                  <a:gd name="T89" fmla="*/ 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6" h="200">
                    <a:moveTo>
                      <a:pt x="62" y="0"/>
                    </a:moveTo>
                    <a:lnTo>
                      <a:pt x="52" y="0"/>
                    </a:lnTo>
                    <a:lnTo>
                      <a:pt x="52" y="0"/>
                    </a:lnTo>
                    <a:lnTo>
                      <a:pt x="50" y="2"/>
                    </a:lnTo>
                    <a:lnTo>
                      <a:pt x="40" y="4"/>
                    </a:lnTo>
                    <a:lnTo>
                      <a:pt x="40" y="4"/>
                    </a:lnTo>
                    <a:lnTo>
                      <a:pt x="38" y="6"/>
                    </a:lnTo>
                    <a:lnTo>
                      <a:pt x="32" y="10"/>
                    </a:lnTo>
                    <a:lnTo>
                      <a:pt x="20" y="16"/>
                    </a:lnTo>
                    <a:lnTo>
                      <a:pt x="12" y="16"/>
                    </a:lnTo>
                    <a:lnTo>
                      <a:pt x="4" y="16"/>
                    </a:lnTo>
                    <a:lnTo>
                      <a:pt x="4" y="16"/>
                    </a:lnTo>
                    <a:lnTo>
                      <a:pt x="0" y="18"/>
                    </a:lnTo>
                    <a:lnTo>
                      <a:pt x="0" y="18"/>
                    </a:lnTo>
                    <a:lnTo>
                      <a:pt x="0" y="22"/>
                    </a:lnTo>
                    <a:lnTo>
                      <a:pt x="8" y="44"/>
                    </a:lnTo>
                    <a:lnTo>
                      <a:pt x="6" y="64"/>
                    </a:lnTo>
                    <a:lnTo>
                      <a:pt x="6" y="68"/>
                    </a:lnTo>
                    <a:lnTo>
                      <a:pt x="6" y="68"/>
                    </a:lnTo>
                    <a:lnTo>
                      <a:pt x="6" y="68"/>
                    </a:lnTo>
                    <a:lnTo>
                      <a:pt x="6" y="70"/>
                    </a:lnTo>
                    <a:lnTo>
                      <a:pt x="2" y="78"/>
                    </a:lnTo>
                    <a:lnTo>
                      <a:pt x="2" y="78"/>
                    </a:lnTo>
                    <a:lnTo>
                      <a:pt x="2" y="78"/>
                    </a:lnTo>
                    <a:lnTo>
                      <a:pt x="0" y="88"/>
                    </a:lnTo>
                    <a:lnTo>
                      <a:pt x="0" y="88"/>
                    </a:lnTo>
                    <a:lnTo>
                      <a:pt x="0" y="90"/>
                    </a:lnTo>
                    <a:lnTo>
                      <a:pt x="4" y="96"/>
                    </a:lnTo>
                    <a:lnTo>
                      <a:pt x="4" y="96"/>
                    </a:lnTo>
                    <a:lnTo>
                      <a:pt x="4" y="96"/>
                    </a:lnTo>
                    <a:lnTo>
                      <a:pt x="8" y="100"/>
                    </a:lnTo>
                    <a:lnTo>
                      <a:pt x="6" y="102"/>
                    </a:lnTo>
                    <a:lnTo>
                      <a:pt x="0" y="108"/>
                    </a:lnTo>
                    <a:lnTo>
                      <a:pt x="0" y="108"/>
                    </a:lnTo>
                    <a:lnTo>
                      <a:pt x="0" y="112"/>
                    </a:lnTo>
                    <a:lnTo>
                      <a:pt x="2" y="118"/>
                    </a:lnTo>
                    <a:lnTo>
                      <a:pt x="6" y="134"/>
                    </a:lnTo>
                    <a:lnTo>
                      <a:pt x="6" y="134"/>
                    </a:lnTo>
                    <a:lnTo>
                      <a:pt x="8" y="136"/>
                    </a:lnTo>
                    <a:lnTo>
                      <a:pt x="12" y="144"/>
                    </a:lnTo>
                    <a:lnTo>
                      <a:pt x="12" y="160"/>
                    </a:lnTo>
                    <a:lnTo>
                      <a:pt x="12" y="160"/>
                    </a:lnTo>
                    <a:lnTo>
                      <a:pt x="12" y="162"/>
                    </a:lnTo>
                    <a:lnTo>
                      <a:pt x="20" y="172"/>
                    </a:lnTo>
                    <a:lnTo>
                      <a:pt x="22" y="184"/>
                    </a:lnTo>
                    <a:lnTo>
                      <a:pt x="24" y="196"/>
                    </a:lnTo>
                    <a:lnTo>
                      <a:pt x="24" y="196"/>
                    </a:lnTo>
                    <a:lnTo>
                      <a:pt x="26" y="198"/>
                    </a:lnTo>
                    <a:lnTo>
                      <a:pt x="28" y="200"/>
                    </a:lnTo>
                    <a:lnTo>
                      <a:pt x="30" y="200"/>
                    </a:lnTo>
                    <a:lnTo>
                      <a:pt x="32" y="200"/>
                    </a:lnTo>
                    <a:lnTo>
                      <a:pt x="38" y="200"/>
                    </a:lnTo>
                    <a:lnTo>
                      <a:pt x="38" y="200"/>
                    </a:lnTo>
                    <a:lnTo>
                      <a:pt x="42" y="198"/>
                    </a:lnTo>
                    <a:lnTo>
                      <a:pt x="42" y="194"/>
                    </a:lnTo>
                    <a:lnTo>
                      <a:pt x="46" y="188"/>
                    </a:lnTo>
                    <a:lnTo>
                      <a:pt x="50" y="184"/>
                    </a:lnTo>
                    <a:lnTo>
                      <a:pt x="54" y="188"/>
                    </a:lnTo>
                    <a:lnTo>
                      <a:pt x="54" y="188"/>
                    </a:lnTo>
                    <a:lnTo>
                      <a:pt x="58" y="188"/>
                    </a:lnTo>
                    <a:lnTo>
                      <a:pt x="58" y="188"/>
                    </a:lnTo>
                    <a:lnTo>
                      <a:pt x="58" y="188"/>
                    </a:lnTo>
                    <a:lnTo>
                      <a:pt x="68" y="188"/>
                    </a:lnTo>
                    <a:lnTo>
                      <a:pt x="76" y="196"/>
                    </a:lnTo>
                    <a:lnTo>
                      <a:pt x="76" y="196"/>
                    </a:lnTo>
                    <a:lnTo>
                      <a:pt x="78" y="198"/>
                    </a:lnTo>
                    <a:lnTo>
                      <a:pt x="78" y="198"/>
                    </a:lnTo>
                    <a:lnTo>
                      <a:pt x="80" y="198"/>
                    </a:lnTo>
                    <a:lnTo>
                      <a:pt x="80" y="198"/>
                    </a:lnTo>
                    <a:lnTo>
                      <a:pt x="82" y="196"/>
                    </a:lnTo>
                    <a:lnTo>
                      <a:pt x="86" y="186"/>
                    </a:lnTo>
                    <a:lnTo>
                      <a:pt x="100" y="186"/>
                    </a:lnTo>
                    <a:lnTo>
                      <a:pt x="100" y="186"/>
                    </a:lnTo>
                    <a:lnTo>
                      <a:pt x="102" y="184"/>
                    </a:lnTo>
                    <a:lnTo>
                      <a:pt x="106" y="180"/>
                    </a:lnTo>
                    <a:lnTo>
                      <a:pt x="106" y="180"/>
                    </a:lnTo>
                    <a:lnTo>
                      <a:pt x="108" y="178"/>
                    </a:lnTo>
                    <a:lnTo>
                      <a:pt x="110" y="170"/>
                    </a:lnTo>
                    <a:lnTo>
                      <a:pt x="110" y="170"/>
                    </a:lnTo>
                    <a:lnTo>
                      <a:pt x="110" y="168"/>
                    </a:lnTo>
                    <a:lnTo>
                      <a:pt x="110" y="160"/>
                    </a:lnTo>
                    <a:lnTo>
                      <a:pt x="114" y="150"/>
                    </a:lnTo>
                    <a:lnTo>
                      <a:pt x="118" y="150"/>
                    </a:lnTo>
                    <a:lnTo>
                      <a:pt x="126" y="146"/>
                    </a:lnTo>
                    <a:lnTo>
                      <a:pt x="140" y="144"/>
                    </a:lnTo>
                    <a:lnTo>
                      <a:pt x="148" y="146"/>
                    </a:lnTo>
                    <a:lnTo>
                      <a:pt x="156" y="150"/>
                    </a:lnTo>
                    <a:lnTo>
                      <a:pt x="162" y="156"/>
                    </a:lnTo>
                    <a:lnTo>
                      <a:pt x="162" y="156"/>
                    </a:lnTo>
                    <a:lnTo>
                      <a:pt x="164" y="156"/>
                    </a:lnTo>
                    <a:lnTo>
                      <a:pt x="164" y="156"/>
                    </a:lnTo>
                    <a:lnTo>
                      <a:pt x="168" y="156"/>
                    </a:lnTo>
                    <a:lnTo>
                      <a:pt x="170" y="152"/>
                    </a:lnTo>
                    <a:lnTo>
                      <a:pt x="170" y="152"/>
                    </a:lnTo>
                    <a:lnTo>
                      <a:pt x="172" y="150"/>
                    </a:lnTo>
                    <a:lnTo>
                      <a:pt x="172" y="148"/>
                    </a:lnTo>
                    <a:lnTo>
                      <a:pt x="168" y="144"/>
                    </a:lnTo>
                    <a:lnTo>
                      <a:pt x="174" y="134"/>
                    </a:lnTo>
                    <a:lnTo>
                      <a:pt x="174" y="134"/>
                    </a:lnTo>
                    <a:lnTo>
                      <a:pt x="176" y="132"/>
                    </a:lnTo>
                    <a:lnTo>
                      <a:pt x="176" y="126"/>
                    </a:lnTo>
                    <a:lnTo>
                      <a:pt x="176" y="126"/>
                    </a:lnTo>
                    <a:lnTo>
                      <a:pt x="176" y="126"/>
                    </a:lnTo>
                    <a:lnTo>
                      <a:pt x="174" y="116"/>
                    </a:lnTo>
                    <a:lnTo>
                      <a:pt x="174" y="116"/>
                    </a:lnTo>
                    <a:lnTo>
                      <a:pt x="172" y="114"/>
                    </a:lnTo>
                    <a:lnTo>
                      <a:pt x="164" y="110"/>
                    </a:lnTo>
                    <a:lnTo>
                      <a:pt x="162" y="104"/>
                    </a:lnTo>
                    <a:lnTo>
                      <a:pt x="164" y="98"/>
                    </a:lnTo>
                    <a:lnTo>
                      <a:pt x="164" y="98"/>
                    </a:lnTo>
                    <a:lnTo>
                      <a:pt x="164" y="96"/>
                    </a:lnTo>
                    <a:lnTo>
                      <a:pt x="164" y="96"/>
                    </a:lnTo>
                    <a:lnTo>
                      <a:pt x="164" y="92"/>
                    </a:lnTo>
                    <a:lnTo>
                      <a:pt x="160" y="92"/>
                    </a:lnTo>
                    <a:lnTo>
                      <a:pt x="160" y="92"/>
                    </a:lnTo>
                    <a:lnTo>
                      <a:pt x="146" y="92"/>
                    </a:lnTo>
                    <a:lnTo>
                      <a:pt x="140" y="92"/>
                    </a:lnTo>
                    <a:lnTo>
                      <a:pt x="138" y="86"/>
                    </a:lnTo>
                    <a:lnTo>
                      <a:pt x="140" y="78"/>
                    </a:lnTo>
                    <a:lnTo>
                      <a:pt x="140" y="78"/>
                    </a:lnTo>
                    <a:lnTo>
                      <a:pt x="140" y="78"/>
                    </a:lnTo>
                    <a:lnTo>
                      <a:pt x="138" y="70"/>
                    </a:lnTo>
                    <a:lnTo>
                      <a:pt x="134" y="58"/>
                    </a:lnTo>
                    <a:lnTo>
                      <a:pt x="134" y="58"/>
                    </a:lnTo>
                    <a:lnTo>
                      <a:pt x="132" y="56"/>
                    </a:lnTo>
                    <a:lnTo>
                      <a:pt x="114" y="50"/>
                    </a:lnTo>
                    <a:lnTo>
                      <a:pt x="98" y="46"/>
                    </a:lnTo>
                    <a:lnTo>
                      <a:pt x="96" y="42"/>
                    </a:lnTo>
                    <a:lnTo>
                      <a:pt x="96" y="42"/>
                    </a:lnTo>
                    <a:lnTo>
                      <a:pt x="94" y="40"/>
                    </a:lnTo>
                    <a:lnTo>
                      <a:pt x="76" y="36"/>
                    </a:lnTo>
                    <a:lnTo>
                      <a:pt x="68" y="28"/>
                    </a:lnTo>
                    <a:lnTo>
                      <a:pt x="66" y="4"/>
                    </a:lnTo>
                    <a:lnTo>
                      <a:pt x="66" y="4"/>
                    </a:lnTo>
                    <a:lnTo>
                      <a:pt x="66" y="2"/>
                    </a:lnTo>
                    <a:lnTo>
                      <a:pt x="62" y="0"/>
                    </a:lnTo>
                    <a:lnTo>
                      <a:pt x="6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7" name="Freeform 294">
                <a:extLst>
                  <a:ext uri="{FF2B5EF4-FFF2-40B4-BE49-F238E27FC236}">
                    <a16:creationId xmlns:a16="http://schemas.microsoft.com/office/drawing/2014/main" id="{DDAC66DE-897C-3639-A6E7-B8F8E8B5080C}"/>
                  </a:ext>
                </a:extLst>
              </p:cNvPr>
              <p:cNvSpPr>
                <a:spLocks/>
              </p:cNvSpPr>
              <p:nvPr/>
            </p:nvSpPr>
            <p:spPr bwMode="auto">
              <a:xfrm>
                <a:off x="3890186" y="5232608"/>
                <a:ext cx="257821" cy="278954"/>
              </a:xfrm>
              <a:custGeom>
                <a:avLst/>
                <a:gdLst>
                  <a:gd name="T0" fmla="*/ 66 w 122"/>
                  <a:gd name="T1" fmla="*/ 132 h 132"/>
                  <a:gd name="T2" fmla="*/ 58 w 122"/>
                  <a:gd name="T3" fmla="*/ 124 h 132"/>
                  <a:gd name="T4" fmla="*/ 58 w 122"/>
                  <a:gd name="T5" fmla="*/ 122 h 132"/>
                  <a:gd name="T6" fmla="*/ 70 w 122"/>
                  <a:gd name="T7" fmla="*/ 100 h 132"/>
                  <a:gd name="T8" fmla="*/ 48 w 122"/>
                  <a:gd name="T9" fmla="*/ 86 h 132"/>
                  <a:gd name="T10" fmla="*/ 28 w 122"/>
                  <a:gd name="T11" fmla="*/ 76 h 132"/>
                  <a:gd name="T12" fmla="*/ 28 w 122"/>
                  <a:gd name="T13" fmla="*/ 76 h 132"/>
                  <a:gd name="T14" fmla="*/ 8 w 122"/>
                  <a:gd name="T15" fmla="*/ 58 h 132"/>
                  <a:gd name="T16" fmla="*/ 0 w 122"/>
                  <a:gd name="T17" fmla="*/ 44 h 132"/>
                  <a:gd name="T18" fmla="*/ 0 w 122"/>
                  <a:gd name="T19" fmla="*/ 42 h 132"/>
                  <a:gd name="T20" fmla="*/ 6 w 122"/>
                  <a:gd name="T21" fmla="*/ 30 h 132"/>
                  <a:gd name="T22" fmla="*/ 10 w 122"/>
                  <a:gd name="T23" fmla="*/ 8 h 132"/>
                  <a:gd name="T24" fmla="*/ 12 w 122"/>
                  <a:gd name="T25" fmla="*/ 8 h 132"/>
                  <a:gd name="T26" fmla="*/ 40 w 122"/>
                  <a:gd name="T27" fmla="*/ 0 h 132"/>
                  <a:gd name="T28" fmla="*/ 62 w 122"/>
                  <a:gd name="T29" fmla="*/ 8 h 132"/>
                  <a:gd name="T30" fmla="*/ 70 w 122"/>
                  <a:gd name="T31" fmla="*/ 20 h 132"/>
                  <a:gd name="T32" fmla="*/ 70 w 122"/>
                  <a:gd name="T33" fmla="*/ 22 h 132"/>
                  <a:gd name="T34" fmla="*/ 78 w 122"/>
                  <a:gd name="T35" fmla="*/ 46 h 132"/>
                  <a:gd name="T36" fmla="*/ 84 w 122"/>
                  <a:gd name="T37" fmla="*/ 44 h 132"/>
                  <a:gd name="T38" fmla="*/ 84 w 122"/>
                  <a:gd name="T39" fmla="*/ 44 h 132"/>
                  <a:gd name="T40" fmla="*/ 94 w 122"/>
                  <a:gd name="T41" fmla="*/ 46 h 132"/>
                  <a:gd name="T42" fmla="*/ 94 w 122"/>
                  <a:gd name="T43" fmla="*/ 46 h 132"/>
                  <a:gd name="T44" fmla="*/ 100 w 122"/>
                  <a:gd name="T45" fmla="*/ 50 h 132"/>
                  <a:gd name="T46" fmla="*/ 98 w 122"/>
                  <a:gd name="T47" fmla="*/ 60 h 132"/>
                  <a:gd name="T48" fmla="*/ 108 w 122"/>
                  <a:gd name="T49" fmla="*/ 74 h 132"/>
                  <a:gd name="T50" fmla="*/ 114 w 122"/>
                  <a:gd name="T51" fmla="*/ 74 h 132"/>
                  <a:gd name="T52" fmla="*/ 114 w 122"/>
                  <a:gd name="T53" fmla="*/ 74 h 132"/>
                  <a:gd name="T54" fmla="*/ 120 w 122"/>
                  <a:gd name="T55" fmla="*/ 76 h 132"/>
                  <a:gd name="T56" fmla="*/ 122 w 122"/>
                  <a:gd name="T57" fmla="*/ 78 h 132"/>
                  <a:gd name="T58" fmla="*/ 116 w 122"/>
                  <a:gd name="T59" fmla="*/ 94 h 132"/>
                  <a:gd name="T60" fmla="*/ 114 w 122"/>
                  <a:gd name="T61" fmla="*/ 112 h 132"/>
                  <a:gd name="T62" fmla="*/ 112 w 122"/>
                  <a:gd name="T63" fmla="*/ 120 h 132"/>
                  <a:gd name="T64" fmla="*/ 102 w 122"/>
                  <a:gd name="T65" fmla="*/ 126 h 132"/>
                  <a:gd name="T66" fmla="*/ 86 w 122"/>
                  <a:gd name="T67" fmla="*/ 132 h 132"/>
                  <a:gd name="T68" fmla="*/ 84 w 122"/>
                  <a:gd name="T6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 h="132">
                    <a:moveTo>
                      <a:pt x="66" y="132"/>
                    </a:moveTo>
                    <a:lnTo>
                      <a:pt x="66" y="132"/>
                    </a:lnTo>
                    <a:lnTo>
                      <a:pt x="64" y="132"/>
                    </a:lnTo>
                    <a:lnTo>
                      <a:pt x="58" y="124"/>
                    </a:lnTo>
                    <a:lnTo>
                      <a:pt x="58" y="124"/>
                    </a:lnTo>
                    <a:lnTo>
                      <a:pt x="58" y="122"/>
                    </a:lnTo>
                    <a:lnTo>
                      <a:pt x="64" y="110"/>
                    </a:lnTo>
                    <a:lnTo>
                      <a:pt x="70" y="100"/>
                    </a:lnTo>
                    <a:lnTo>
                      <a:pt x="66" y="94"/>
                    </a:lnTo>
                    <a:lnTo>
                      <a:pt x="48" y="86"/>
                    </a:lnTo>
                    <a:lnTo>
                      <a:pt x="34" y="76"/>
                    </a:lnTo>
                    <a:lnTo>
                      <a:pt x="28" y="76"/>
                    </a:lnTo>
                    <a:lnTo>
                      <a:pt x="28" y="76"/>
                    </a:lnTo>
                    <a:lnTo>
                      <a:pt x="28" y="76"/>
                    </a:lnTo>
                    <a:lnTo>
                      <a:pt x="18" y="70"/>
                    </a:lnTo>
                    <a:lnTo>
                      <a:pt x="8" y="58"/>
                    </a:lnTo>
                    <a:lnTo>
                      <a:pt x="2" y="50"/>
                    </a:lnTo>
                    <a:lnTo>
                      <a:pt x="0" y="44"/>
                    </a:lnTo>
                    <a:lnTo>
                      <a:pt x="0" y="44"/>
                    </a:lnTo>
                    <a:lnTo>
                      <a:pt x="0" y="42"/>
                    </a:lnTo>
                    <a:lnTo>
                      <a:pt x="4" y="40"/>
                    </a:lnTo>
                    <a:lnTo>
                      <a:pt x="6" y="30"/>
                    </a:lnTo>
                    <a:lnTo>
                      <a:pt x="6" y="22"/>
                    </a:lnTo>
                    <a:lnTo>
                      <a:pt x="10" y="8"/>
                    </a:lnTo>
                    <a:lnTo>
                      <a:pt x="10" y="8"/>
                    </a:lnTo>
                    <a:lnTo>
                      <a:pt x="12" y="8"/>
                    </a:lnTo>
                    <a:lnTo>
                      <a:pt x="26" y="2"/>
                    </a:lnTo>
                    <a:lnTo>
                      <a:pt x="40" y="0"/>
                    </a:lnTo>
                    <a:lnTo>
                      <a:pt x="52" y="2"/>
                    </a:lnTo>
                    <a:lnTo>
                      <a:pt x="62" y="8"/>
                    </a:lnTo>
                    <a:lnTo>
                      <a:pt x="66" y="14"/>
                    </a:lnTo>
                    <a:lnTo>
                      <a:pt x="70" y="20"/>
                    </a:lnTo>
                    <a:lnTo>
                      <a:pt x="70" y="20"/>
                    </a:lnTo>
                    <a:lnTo>
                      <a:pt x="70" y="22"/>
                    </a:lnTo>
                    <a:lnTo>
                      <a:pt x="70" y="46"/>
                    </a:lnTo>
                    <a:lnTo>
                      <a:pt x="78" y="46"/>
                    </a:lnTo>
                    <a:lnTo>
                      <a:pt x="84" y="44"/>
                    </a:lnTo>
                    <a:lnTo>
                      <a:pt x="84" y="44"/>
                    </a:lnTo>
                    <a:lnTo>
                      <a:pt x="84" y="44"/>
                    </a:lnTo>
                    <a:lnTo>
                      <a:pt x="84" y="44"/>
                    </a:lnTo>
                    <a:lnTo>
                      <a:pt x="86" y="44"/>
                    </a:lnTo>
                    <a:lnTo>
                      <a:pt x="94" y="46"/>
                    </a:lnTo>
                    <a:lnTo>
                      <a:pt x="94" y="46"/>
                    </a:lnTo>
                    <a:lnTo>
                      <a:pt x="94" y="46"/>
                    </a:lnTo>
                    <a:lnTo>
                      <a:pt x="100" y="50"/>
                    </a:lnTo>
                    <a:lnTo>
                      <a:pt x="100" y="50"/>
                    </a:lnTo>
                    <a:lnTo>
                      <a:pt x="100" y="52"/>
                    </a:lnTo>
                    <a:lnTo>
                      <a:pt x="98" y="60"/>
                    </a:lnTo>
                    <a:lnTo>
                      <a:pt x="102" y="70"/>
                    </a:lnTo>
                    <a:lnTo>
                      <a:pt x="108" y="74"/>
                    </a:lnTo>
                    <a:lnTo>
                      <a:pt x="114" y="74"/>
                    </a:lnTo>
                    <a:lnTo>
                      <a:pt x="114" y="74"/>
                    </a:lnTo>
                    <a:lnTo>
                      <a:pt x="114" y="74"/>
                    </a:lnTo>
                    <a:lnTo>
                      <a:pt x="114" y="74"/>
                    </a:lnTo>
                    <a:lnTo>
                      <a:pt x="116" y="74"/>
                    </a:lnTo>
                    <a:lnTo>
                      <a:pt x="120" y="76"/>
                    </a:lnTo>
                    <a:lnTo>
                      <a:pt x="120" y="76"/>
                    </a:lnTo>
                    <a:lnTo>
                      <a:pt x="122" y="78"/>
                    </a:lnTo>
                    <a:lnTo>
                      <a:pt x="120" y="84"/>
                    </a:lnTo>
                    <a:lnTo>
                      <a:pt x="116" y="94"/>
                    </a:lnTo>
                    <a:lnTo>
                      <a:pt x="116" y="106"/>
                    </a:lnTo>
                    <a:lnTo>
                      <a:pt x="114" y="112"/>
                    </a:lnTo>
                    <a:lnTo>
                      <a:pt x="112" y="120"/>
                    </a:lnTo>
                    <a:lnTo>
                      <a:pt x="112" y="120"/>
                    </a:lnTo>
                    <a:lnTo>
                      <a:pt x="110" y="122"/>
                    </a:lnTo>
                    <a:lnTo>
                      <a:pt x="102" y="126"/>
                    </a:lnTo>
                    <a:lnTo>
                      <a:pt x="98" y="128"/>
                    </a:lnTo>
                    <a:lnTo>
                      <a:pt x="86" y="132"/>
                    </a:lnTo>
                    <a:lnTo>
                      <a:pt x="86" y="132"/>
                    </a:lnTo>
                    <a:lnTo>
                      <a:pt x="84" y="132"/>
                    </a:lnTo>
                    <a:lnTo>
                      <a:pt x="66" y="1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8" name="Freeform 295">
                <a:extLst>
                  <a:ext uri="{FF2B5EF4-FFF2-40B4-BE49-F238E27FC236}">
                    <a16:creationId xmlns:a16="http://schemas.microsoft.com/office/drawing/2014/main" id="{F7F386F0-7311-721C-C3AB-62B3942469F1}"/>
                  </a:ext>
                </a:extLst>
              </p:cNvPr>
              <p:cNvSpPr>
                <a:spLocks noEditPoints="1"/>
              </p:cNvSpPr>
              <p:nvPr/>
            </p:nvSpPr>
            <p:spPr bwMode="auto">
              <a:xfrm>
                <a:off x="3885959" y="5228381"/>
                <a:ext cx="266274" cy="287407"/>
              </a:xfrm>
              <a:custGeom>
                <a:avLst/>
                <a:gdLst>
                  <a:gd name="T0" fmla="*/ 62 w 126"/>
                  <a:gd name="T1" fmla="*/ 10 h 136"/>
                  <a:gd name="T2" fmla="*/ 70 w 126"/>
                  <a:gd name="T3" fmla="*/ 34 h 136"/>
                  <a:gd name="T4" fmla="*/ 86 w 126"/>
                  <a:gd name="T5" fmla="*/ 48 h 136"/>
                  <a:gd name="T6" fmla="*/ 98 w 126"/>
                  <a:gd name="T7" fmla="*/ 62 h 136"/>
                  <a:gd name="T8" fmla="*/ 116 w 126"/>
                  <a:gd name="T9" fmla="*/ 78 h 136"/>
                  <a:gd name="T10" fmla="*/ 116 w 126"/>
                  <a:gd name="T11" fmla="*/ 96 h 136"/>
                  <a:gd name="T12" fmla="*/ 112 w 126"/>
                  <a:gd name="T13" fmla="*/ 122 h 136"/>
                  <a:gd name="T14" fmla="*/ 86 w 126"/>
                  <a:gd name="T15" fmla="*/ 132 h 136"/>
                  <a:gd name="T16" fmla="*/ 68 w 126"/>
                  <a:gd name="T17" fmla="*/ 112 h 136"/>
                  <a:gd name="T18" fmla="*/ 52 w 126"/>
                  <a:gd name="T19" fmla="*/ 86 h 136"/>
                  <a:gd name="T20" fmla="*/ 22 w 126"/>
                  <a:gd name="T21" fmla="*/ 70 h 136"/>
                  <a:gd name="T22" fmla="*/ 4 w 126"/>
                  <a:gd name="T23" fmla="*/ 46 h 136"/>
                  <a:gd name="T24" fmla="*/ 10 w 126"/>
                  <a:gd name="T25" fmla="*/ 24 h 136"/>
                  <a:gd name="T26" fmla="*/ 42 w 126"/>
                  <a:gd name="T27" fmla="*/ 4 h 136"/>
                  <a:gd name="T28" fmla="*/ 42 w 126"/>
                  <a:gd name="T29" fmla="*/ 0 h 136"/>
                  <a:gd name="T30" fmla="*/ 28 w 126"/>
                  <a:gd name="T31" fmla="*/ 2 h 136"/>
                  <a:gd name="T32" fmla="*/ 12 w 126"/>
                  <a:gd name="T33" fmla="*/ 10 h 136"/>
                  <a:gd name="T34" fmla="*/ 6 w 126"/>
                  <a:gd name="T35" fmla="*/ 24 h 136"/>
                  <a:gd name="T36" fmla="*/ 2 w 126"/>
                  <a:gd name="T37" fmla="*/ 44 h 136"/>
                  <a:gd name="T38" fmla="*/ 2 w 126"/>
                  <a:gd name="T39" fmla="*/ 52 h 136"/>
                  <a:gd name="T40" fmla="*/ 8 w 126"/>
                  <a:gd name="T41" fmla="*/ 62 h 136"/>
                  <a:gd name="T42" fmla="*/ 18 w 126"/>
                  <a:gd name="T43" fmla="*/ 72 h 136"/>
                  <a:gd name="T44" fmla="*/ 28 w 126"/>
                  <a:gd name="T45" fmla="*/ 78 h 136"/>
                  <a:gd name="T46" fmla="*/ 36 w 126"/>
                  <a:gd name="T47" fmla="*/ 80 h 136"/>
                  <a:gd name="T48" fmla="*/ 50 w 126"/>
                  <a:gd name="T49" fmla="*/ 90 h 136"/>
                  <a:gd name="T50" fmla="*/ 64 w 126"/>
                  <a:gd name="T51" fmla="*/ 110 h 136"/>
                  <a:gd name="T52" fmla="*/ 58 w 126"/>
                  <a:gd name="T53" fmla="*/ 124 h 136"/>
                  <a:gd name="T54" fmla="*/ 64 w 126"/>
                  <a:gd name="T55" fmla="*/ 134 h 136"/>
                  <a:gd name="T56" fmla="*/ 86 w 126"/>
                  <a:gd name="T57" fmla="*/ 136 h 136"/>
                  <a:gd name="T58" fmla="*/ 100 w 126"/>
                  <a:gd name="T59" fmla="*/ 132 h 136"/>
                  <a:gd name="T60" fmla="*/ 104 w 126"/>
                  <a:gd name="T61" fmla="*/ 130 h 136"/>
                  <a:gd name="T62" fmla="*/ 114 w 126"/>
                  <a:gd name="T63" fmla="*/ 124 h 136"/>
                  <a:gd name="T64" fmla="*/ 118 w 126"/>
                  <a:gd name="T65" fmla="*/ 116 h 136"/>
                  <a:gd name="T66" fmla="*/ 120 w 126"/>
                  <a:gd name="T67" fmla="*/ 108 h 136"/>
                  <a:gd name="T68" fmla="*/ 124 w 126"/>
                  <a:gd name="T69" fmla="*/ 88 h 136"/>
                  <a:gd name="T70" fmla="*/ 126 w 126"/>
                  <a:gd name="T71" fmla="*/ 80 h 136"/>
                  <a:gd name="T72" fmla="*/ 118 w 126"/>
                  <a:gd name="T73" fmla="*/ 74 h 136"/>
                  <a:gd name="T74" fmla="*/ 116 w 126"/>
                  <a:gd name="T75" fmla="*/ 74 h 136"/>
                  <a:gd name="T76" fmla="*/ 106 w 126"/>
                  <a:gd name="T77" fmla="*/ 70 h 136"/>
                  <a:gd name="T78" fmla="*/ 104 w 126"/>
                  <a:gd name="T79" fmla="*/ 54 h 136"/>
                  <a:gd name="T80" fmla="*/ 98 w 126"/>
                  <a:gd name="T81" fmla="*/ 46 h 136"/>
                  <a:gd name="T82" fmla="*/ 88 w 126"/>
                  <a:gd name="T83" fmla="*/ 44 h 136"/>
                  <a:gd name="T84" fmla="*/ 86 w 126"/>
                  <a:gd name="T85" fmla="*/ 44 h 136"/>
                  <a:gd name="T86" fmla="*/ 74 w 126"/>
                  <a:gd name="T87" fmla="*/ 46 h 136"/>
                  <a:gd name="T88" fmla="*/ 74 w 126"/>
                  <a:gd name="T89" fmla="*/ 24 h 136"/>
                  <a:gd name="T90" fmla="*/ 70 w 126"/>
                  <a:gd name="T91" fmla="*/ 14 h 136"/>
                  <a:gd name="T92" fmla="*/ 64 w 126"/>
                  <a:gd name="T93" fmla="*/ 8 h 136"/>
                  <a:gd name="T94" fmla="*/ 56 w 126"/>
                  <a:gd name="T95" fmla="*/ 2 h 136"/>
                  <a:gd name="T96" fmla="*/ 44 w 126"/>
                  <a:gd name="T9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6" h="136">
                    <a:moveTo>
                      <a:pt x="42" y="4"/>
                    </a:moveTo>
                    <a:lnTo>
                      <a:pt x="54" y="6"/>
                    </a:lnTo>
                    <a:lnTo>
                      <a:pt x="62" y="10"/>
                    </a:lnTo>
                    <a:lnTo>
                      <a:pt x="68" y="16"/>
                    </a:lnTo>
                    <a:lnTo>
                      <a:pt x="70" y="24"/>
                    </a:lnTo>
                    <a:lnTo>
                      <a:pt x="70" y="34"/>
                    </a:lnTo>
                    <a:lnTo>
                      <a:pt x="70" y="50"/>
                    </a:lnTo>
                    <a:lnTo>
                      <a:pt x="80" y="50"/>
                    </a:lnTo>
                    <a:lnTo>
                      <a:pt x="86" y="48"/>
                    </a:lnTo>
                    <a:lnTo>
                      <a:pt x="96" y="50"/>
                    </a:lnTo>
                    <a:lnTo>
                      <a:pt x="100" y="54"/>
                    </a:lnTo>
                    <a:lnTo>
                      <a:pt x="98" y="62"/>
                    </a:lnTo>
                    <a:lnTo>
                      <a:pt x="102" y="72"/>
                    </a:lnTo>
                    <a:lnTo>
                      <a:pt x="110" y="80"/>
                    </a:lnTo>
                    <a:lnTo>
                      <a:pt x="116" y="78"/>
                    </a:lnTo>
                    <a:lnTo>
                      <a:pt x="122" y="80"/>
                    </a:lnTo>
                    <a:lnTo>
                      <a:pt x="120" y="86"/>
                    </a:lnTo>
                    <a:lnTo>
                      <a:pt x="116" y="96"/>
                    </a:lnTo>
                    <a:lnTo>
                      <a:pt x="116" y="108"/>
                    </a:lnTo>
                    <a:lnTo>
                      <a:pt x="114" y="114"/>
                    </a:lnTo>
                    <a:lnTo>
                      <a:pt x="112" y="122"/>
                    </a:lnTo>
                    <a:lnTo>
                      <a:pt x="102" y="128"/>
                    </a:lnTo>
                    <a:lnTo>
                      <a:pt x="98" y="128"/>
                    </a:lnTo>
                    <a:lnTo>
                      <a:pt x="86" y="132"/>
                    </a:lnTo>
                    <a:lnTo>
                      <a:pt x="68" y="132"/>
                    </a:lnTo>
                    <a:lnTo>
                      <a:pt x="62" y="126"/>
                    </a:lnTo>
                    <a:lnTo>
                      <a:pt x="68" y="112"/>
                    </a:lnTo>
                    <a:lnTo>
                      <a:pt x="74" y="102"/>
                    </a:lnTo>
                    <a:lnTo>
                      <a:pt x="70" y="94"/>
                    </a:lnTo>
                    <a:lnTo>
                      <a:pt x="52" y="86"/>
                    </a:lnTo>
                    <a:lnTo>
                      <a:pt x="38" y="76"/>
                    </a:lnTo>
                    <a:lnTo>
                      <a:pt x="30" y="76"/>
                    </a:lnTo>
                    <a:lnTo>
                      <a:pt x="22" y="70"/>
                    </a:lnTo>
                    <a:lnTo>
                      <a:pt x="12" y="58"/>
                    </a:lnTo>
                    <a:lnTo>
                      <a:pt x="6" y="52"/>
                    </a:lnTo>
                    <a:lnTo>
                      <a:pt x="4" y="46"/>
                    </a:lnTo>
                    <a:lnTo>
                      <a:pt x="8" y="42"/>
                    </a:lnTo>
                    <a:lnTo>
                      <a:pt x="10" y="34"/>
                    </a:lnTo>
                    <a:lnTo>
                      <a:pt x="10" y="24"/>
                    </a:lnTo>
                    <a:lnTo>
                      <a:pt x="14" y="10"/>
                    </a:lnTo>
                    <a:lnTo>
                      <a:pt x="28" y="6"/>
                    </a:lnTo>
                    <a:lnTo>
                      <a:pt x="42" y="4"/>
                    </a:lnTo>
                    <a:close/>
                    <a:moveTo>
                      <a:pt x="42" y="0"/>
                    </a:moveTo>
                    <a:lnTo>
                      <a:pt x="42" y="0"/>
                    </a:lnTo>
                    <a:lnTo>
                      <a:pt x="42" y="0"/>
                    </a:lnTo>
                    <a:lnTo>
                      <a:pt x="28" y="2"/>
                    </a:lnTo>
                    <a:lnTo>
                      <a:pt x="28" y="2"/>
                    </a:lnTo>
                    <a:lnTo>
                      <a:pt x="28" y="2"/>
                    </a:lnTo>
                    <a:lnTo>
                      <a:pt x="14" y="8"/>
                    </a:lnTo>
                    <a:lnTo>
                      <a:pt x="14" y="8"/>
                    </a:lnTo>
                    <a:lnTo>
                      <a:pt x="12" y="10"/>
                    </a:lnTo>
                    <a:lnTo>
                      <a:pt x="6" y="22"/>
                    </a:lnTo>
                    <a:lnTo>
                      <a:pt x="6" y="22"/>
                    </a:lnTo>
                    <a:lnTo>
                      <a:pt x="6" y="24"/>
                    </a:lnTo>
                    <a:lnTo>
                      <a:pt x="6" y="32"/>
                    </a:lnTo>
                    <a:lnTo>
                      <a:pt x="4" y="40"/>
                    </a:lnTo>
                    <a:lnTo>
                      <a:pt x="2" y="44"/>
                    </a:lnTo>
                    <a:lnTo>
                      <a:pt x="2" y="44"/>
                    </a:lnTo>
                    <a:lnTo>
                      <a:pt x="0" y="48"/>
                    </a:lnTo>
                    <a:lnTo>
                      <a:pt x="2" y="52"/>
                    </a:lnTo>
                    <a:lnTo>
                      <a:pt x="2" y="52"/>
                    </a:lnTo>
                    <a:lnTo>
                      <a:pt x="2" y="54"/>
                    </a:lnTo>
                    <a:lnTo>
                      <a:pt x="8" y="62"/>
                    </a:lnTo>
                    <a:lnTo>
                      <a:pt x="8" y="62"/>
                    </a:lnTo>
                    <a:lnTo>
                      <a:pt x="8" y="62"/>
                    </a:lnTo>
                    <a:lnTo>
                      <a:pt x="18" y="72"/>
                    </a:lnTo>
                    <a:lnTo>
                      <a:pt x="18" y="72"/>
                    </a:lnTo>
                    <a:lnTo>
                      <a:pt x="20" y="74"/>
                    </a:lnTo>
                    <a:lnTo>
                      <a:pt x="28" y="78"/>
                    </a:lnTo>
                    <a:lnTo>
                      <a:pt x="28" y="78"/>
                    </a:lnTo>
                    <a:lnTo>
                      <a:pt x="30" y="80"/>
                    </a:lnTo>
                    <a:lnTo>
                      <a:pt x="36" y="80"/>
                    </a:lnTo>
                    <a:lnTo>
                      <a:pt x="50" y="90"/>
                    </a:lnTo>
                    <a:lnTo>
                      <a:pt x="50" y="90"/>
                    </a:lnTo>
                    <a:lnTo>
                      <a:pt x="50" y="90"/>
                    </a:lnTo>
                    <a:lnTo>
                      <a:pt x="66" y="98"/>
                    </a:lnTo>
                    <a:lnTo>
                      <a:pt x="70" y="102"/>
                    </a:lnTo>
                    <a:lnTo>
                      <a:pt x="64" y="110"/>
                    </a:lnTo>
                    <a:lnTo>
                      <a:pt x="64" y="110"/>
                    </a:lnTo>
                    <a:lnTo>
                      <a:pt x="64" y="110"/>
                    </a:lnTo>
                    <a:lnTo>
                      <a:pt x="58" y="124"/>
                    </a:lnTo>
                    <a:lnTo>
                      <a:pt x="58" y="124"/>
                    </a:lnTo>
                    <a:lnTo>
                      <a:pt x="58" y="128"/>
                    </a:lnTo>
                    <a:lnTo>
                      <a:pt x="64" y="134"/>
                    </a:lnTo>
                    <a:lnTo>
                      <a:pt x="64" y="134"/>
                    </a:lnTo>
                    <a:lnTo>
                      <a:pt x="68" y="136"/>
                    </a:lnTo>
                    <a:lnTo>
                      <a:pt x="86" y="136"/>
                    </a:lnTo>
                    <a:lnTo>
                      <a:pt x="86" y="136"/>
                    </a:lnTo>
                    <a:lnTo>
                      <a:pt x="88" y="136"/>
                    </a:lnTo>
                    <a:lnTo>
                      <a:pt x="100" y="132"/>
                    </a:lnTo>
                    <a:lnTo>
                      <a:pt x="100" y="132"/>
                    </a:lnTo>
                    <a:lnTo>
                      <a:pt x="100" y="132"/>
                    </a:lnTo>
                    <a:lnTo>
                      <a:pt x="104" y="130"/>
                    </a:lnTo>
                    <a:lnTo>
                      <a:pt x="114" y="124"/>
                    </a:lnTo>
                    <a:lnTo>
                      <a:pt x="114" y="124"/>
                    </a:lnTo>
                    <a:lnTo>
                      <a:pt x="114" y="124"/>
                    </a:lnTo>
                    <a:lnTo>
                      <a:pt x="118" y="116"/>
                    </a:lnTo>
                    <a:lnTo>
                      <a:pt x="118" y="116"/>
                    </a:lnTo>
                    <a:lnTo>
                      <a:pt x="118" y="116"/>
                    </a:lnTo>
                    <a:lnTo>
                      <a:pt x="120" y="110"/>
                    </a:lnTo>
                    <a:lnTo>
                      <a:pt x="120" y="110"/>
                    </a:lnTo>
                    <a:lnTo>
                      <a:pt x="120" y="108"/>
                    </a:lnTo>
                    <a:lnTo>
                      <a:pt x="120" y="96"/>
                    </a:lnTo>
                    <a:lnTo>
                      <a:pt x="124" y="88"/>
                    </a:lnTo>
                    <a:lnTo>
                      <a:pt x="124" y="88"/>
                    </a:lnTo>
                    <a:lnTo>
                      <a:pt x="124" y="88"/>
                    </a:lnTo>
                    <a:lnTo>
                      <a:pt x="126" y="80"/>
                    </a:lnTo>
                    <a:lnTo>
                      <a:pt x="126" y="80"/>
                    </a:lnTo>
                    <a:lnTo>
                      <a:pt x="126" y="78"/>
                    </a:lnTo>
                    <a:lnTo>
                      <a:pt x="124" y="76"/>
                    </a:lnTo>
                    <a:lnTo>
                      <a:pt x="118" y="74"/>
                    </a:lnTo>
                    <a:lnTo>
                      <a:pt x="118" y="74"/>
                    </a:lnTo>
                    <a:lnTo>
                      <a:pt x="116" y="74"/>
                    </a:lnTo>
                    <a:lnTo>
                      <a:pt x="116" y="74"/>
                    </a:lnTo>
                    <a:lnTo>
                      <a:pt x="116" y="74"/>
                    </a:lnTo>
                    <a:lnTo>
                      <a:pt x="110" y="74"/>
                    </a:lnTo>
                    <a:lnTo>
                      <a:pt x="106" y="70"/>
                    </a:lnTo>
                    <a:lnTo>
                      <a:pt x="104" y="62"/>
                    </a:lnTo>
                    <a:lnTo>
                      <a:pt x="104" y="54"/>
                    </a:lnTo>
                    <a:lnTo>
                      <a:pt x="104" y="54"/>
                    </a:lnTo>
                    <a:lnTo>
                      <a:pt x="104" y="52"/>
                    </a:lnTo>
                    <a:lnTo>
                      <a:pt x="102" y="50"/>
                    </a:lnTo>
                    <a:lnTo>
                      <a:pt x="98" y="46"/>
                    </a:lnTo>
                    <a:lnTo>
                      <a:pt x="98" y="46"/>
                    </a:lnTo>
                    <a:lnTo>
                      <a:pt x="96" y="46"/>
                    </a:lnTo>
                    <a:lnTo>
                      <a:pt x="88" y="44"/>
                    </a:lnTo>
                    <a:lnTo>
                      <a:pt x="88" y="44"/>
                    </a:lnTo>
                    <a:lnTo>
                      <a:pt x="86" y="44"/>
                    </a:lnTo>
                    <a:lnTo>
                      <a:pt x="86" y="44"/>
                    </a:lnTo>
                    <a:lnTo>
                      <a:pt x="86" y="44"/>
                    </a:lnTo>
                    <a:lnTo>
                      <a:pt x="80" y="46"/>
                    </a:lnTo>
                    <a:lnTo>
                      <a:pt x="74" y="46"/>
                    </a:lnTo>
                    <a:lnTo>
                      <a:pt x="74" y="34"/>
                    </a:lnTo>
                    <a:lnTo>
                      <a:pt x="74" y="24"/>
                    </a:lnTo>
                    <a:lnTo>
                      <a:pt x="74" y="24"/>
                    </a:lnTo>
                    <a:lnTo>
                      <a:pt x="74" y="22"/>
                    </a:lnTo>
                    <a:lnTo>
                      <a:pt x="70" y="14"/>
                    </a:lnTo>
                    <a:lnTo>
                      <a:pt x="70" y="14"/>
                    </a:lnTo>
                    <a:lnTo>
                      <a:pt x="70" y="14"/>
                    </a:lnTo>
                    <a:lnTo>
                      <a:pt x="64" y="8"/>
                    </a:lnTo>
                    <a:lnTo>
                      <a:pt x="64" y="8"/>
                    </a:lnTo>
                    <a:lnTo>
                      <a:pt x="64" y="8"/>
                    </a:lnTo>
                    <a:lnTo>
                      <a:pt x="56" y="2"/>
                    </a:lnTo>
                    <a:lnTo>
                      <a:pt x="56" y="2"/>
                    </a:lnTo>
                    <a:lnTo>
                      <a:pt x="54" y="2"/>
                    </a:lnTo>
                    <a:lnTo>
                      <a:pt x="44" y="0"/>
                    </a:lnTo>
                    <a:lnTo>
                      <a:pt x="44" y="0"/>
                    </a:lnTo>
                    <a:lnTo>
                      <a:pt x="42" y="0"/>
                    </a:lnTo>
                    <a:lnTo>
                      <a:pt x="4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9" name="Freeform 296">
                <a:extLst>
                  <a:ext uri="{FF2B5EF4-FFF2-40B4-BE49-F238E27FC236}">
                    <a16:creationId xmlns:a16="http://schemas.microsoft.com/office/drawing/2014/main" id="{579EFAFC-76A4-64EF-C99C-9373A546E463}"/>
                  </a:ext>
                </a:extLst>
              </p:cNvPr>
              <p:cNvSpPr>
                <a:spLocks/>
              </p:cNvSpPr>
              <p:nvPr/>
            </p:nvSpPr>
            <p:spPr bwMode="auto">
              <a:xfrm>
                <a:off x="3894412" y="5236834"/>
                <a:ext cx="249367" cy="270501"/>
              </a:xfrm>
              <a:custGeom>
                <a:avLst/>
                <a:gdLst>
                  <a:gd name="T0" fmla="*/ 38 w 118"/>
                  <a:gd name="T1" fmla="*/ 0 h 128"/>
                  <a:gd name="T2" fmla="*/ 50 w 118"/>
                  <a:gd name="T3" fmla="*/ 2 h 128"/>
                  <a:gd name="T4" fmla="*/ 58 w 118"/>
                  <a:gd name="T5" fmla="*/ 6 h 128"/>
                  <a:gd name="T6" fmla="*/ 64 w 118"/>
                  <a:gd name="T7" fmla="*/ 12 h 128"/>
                  <a:gd name="T8" fmla="*/ 66 w 118"/>
                  <a:gd name="T9" fmla="*/ 20 h 128"/>
                  <a:gd name="T10" fmla="*/ 66 w 118"/>
                  <a:gd name="T11" fmla="*/ 30 h 128"/>
                  <a:gd name="T12" fmla="*/ 66 w 118"/>
                  <a:gd name="T13" fmla="*/ 46 h 128"/>
                  <a:gd name="T14" fmla="*/ 76 w 118"/>
                  <a:gd name="T15" fmla="*/ 46 h 128"/>
                  <a:gd name="T16" fmla="*/ 82 w 118"/>
                  <a:gd name="T17" fmla="*/ 44 h 128"/>
                  <a:gd name="T18" fmla="*/ 92 w 118"/>
                  <a:gd name="T19" fmla="*/ 46 h 128"/>
                  <a:gd name="T20" fmla="*/ 96 w 118"/>
                  <a:gd name="T21" fmla="*/ 50 h 128"/>
                  <a:gd name="T22" fmla="*/ 94 w 118"/>
                  <a:gd name="T23" fmla="*/ 58 h 128"/>
                  <a:gd name="T24" fmla="*/ 98 w 118"/>
                  <a:gd name="T25" fmla="*/ 68 h 128"/>
                  <a:gd name="T26" fmla="*/ 106 w 118"/>
                  <a:gd name="T27" fmla="*/ 76 h 128"/>
                  <a:gd name="T28" fmla="*/ 112 w 118"/>
                  <a:gd name="T29" fmla="*/ 74 h 128"/>
                  <a:gd name="T30" fmla="*/ 118 w 118"/>
                  <a:gd name="T31" fmla="*/ 76 h 128"/>
                  <a:gd name="T32" fmla="*/ 116 w 118"/>
                  <a:gd name="T33" fmla="*/ 82 h 128"/>
                  <a:gd name="T34" fmla="*/ 112 w 118"/>
                  <a:gd name="T35" fmla="*/ 92 h 128"/>
                  <a:gd name="T36" fmla="*/ 112 w 118"/>
                  <a:gd name="T37" fmla="*/ 104 h 128"/>
                  <a:gd name="T38" fmla="*/ 110 w 118"/>
                  <a:gd name="T39" fmla="*/ 110 h 128"/>
                  <a:gd name="T40" fmla="*/ 108 w 118"/>
                  <a:gd name="T41" fmla="*/ 118 h 128"/>
                  <a:gd name="T42" fmla="*/ 98 w 118"/>
                  <a:gd name="T43" fmla="*/ 124 h 128"/>
                  <a:gd name="T44" fmla="*/ 94 w 118"/>
                  <a:gd name="T45" fmla="*/ 124 h 128"/>
                  <a:gd name="T46" fmla="*/ 82 w 118"/>
                  <a:gd name="T47" fmla="*/ 128 h 128"/>
                  <a:gd name="T48" fmla="*/ 64 w 118"/>
                  <a:gd name="T49" fmla="*/ 128 h 128"/>
                  <a:gd name="T50" fmla="*/ 58 w 118"/>
                  <a:gd name="T51" fmla="*/ 122 h 128"/>
                  <a:gd name="T52" fmla="*/ 64 w 118"/>
                  <a:gd name="T53" fmla="*/ 108 h 128"/>
                  <a:gd name="T54" fmla="*/ 70 w 118"/>
                  <a:gd name="T55" fmla="*/ 98 h 128"/>
                  <a:gd name="T56" fmla="*/ 66 w 118"/>
                  <a:gd name="T57" fmla="*/ 90 h 128"/>
                  <a:gd name="T58" fmla="*/ 48 w 118"/>
                  <a:gd name="T59" fmla="*/ 82 h 128"/>
                  <a:gd name="T60" fmla="*/ 34 w 118"/>
                  <a:gd name="T61" fmla="*/ 72 h 128"/>
                  <a:gd name="T62" fmla="*/ 26 w 118"/>
                  <a:gd name="T63" fmla="*/ 72 h 128"/>
                  <a:gd name="T64" fmla="*/ 18 w 118"/>
                  <a:gd name="T65" fmla="*/ 66 h 128"/>
                  <a:gd name="T66" fmla="*/ 8 w 118"/>
                  <a:gd name="T67" fmla="*/ 54 h 128"/>
                  <a:gd name="T68" fmla="*/ 2 w 118"/>
                  <a:gd name="T69" fmla="*/ 48 h 128"/>
                  <a:gd name="T70" fmla="*/ 0 w 118"/>
                  <a:gd name="T71" fmla="*/ 42 h 128"/>
                  <a:gd name="T72" fmla="*/ 4 w 118"/>
                  <a:gd name="T73" fmla="*/ 38 h 128"/>
                  <a:gd name="T74" fmla="*/ 6 w 118"/>
                  <a:gd name="T75" fmla="*/ 30 h 128"/>
                  <a:gd name="T76" fmla="*/ 6 w 118"/>
                  <a:gd name="T77" fmla="*/ 20 h 128"/>
                  <a:gd name="T78" fmla="*/ 10 w 118"/>
                  <a:gd name="T79" fmla="*/ 6 h 128"/>
                  <a:gd name="T80" fmla="*/ 24 w 118"/>
                  <a:gd name="T81" fmla="*/ 2 h 128"/>
                  <a:gd name="T82" fmla="*/ 38 w 118"/>
                  <a:gd name="T8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8" h="128">
                    <a:moveTo>
                      <a:pt x="38" y="0"/>
                    </a:moveTo>
                    <a:lnTo>
                      <a:pt x="50" y="2"/>
                    </a:lnTo>
                    <a:lnTo>
                      <a:pt x="58" y="6"/>
                    </a:lnTo>
                    <a:lnTo>
                      <a:pt x="64" y="12"/>
                    </a:lnTo>
                    <a:lnTo>
                      <a:pt x="66" y="20"/>
                    </a:lnTo>
                    <a:lnTo>
                      <a:pt x="66" y="30"/>
                    </a:lnTo>
                    <a:lnTo>
                      <a:pt x="66" y="46"/>
                    </a:lnTo>
                    <a:lnTo>
                      <a:pt x="76" y="46"/>
                    </a:lnTo>
                    <a:lnTo>
                      <a:pt x="82" y="44"/>
                    </a:lnTo>
                    <a:lnTo>
                      <a:pt x="92" y="46"/>
                    </a:lnTo>
                    <a:lnTo>
                      <a:pt x="96" y="50"/>
                    </a:lnTo>
                    <a:lnTo>
                      <a:pt x="94" y="58"/>
                    </a:lnTo>
                    <a:lnTo>
                      <a:pt x="98" y="68"/>
                    </a:lnTo>
                    <a:lnTo>
                      <a:pt x="106" y="76"/>
                    </a:lnTo>
                    <a:lnTo>
                      <a:pt x="112" y="74"/>
                    </a:lnTo>
                    <a:lnTo>
                      <a:pt x="118" y="76"/>
                    </a:lnTo>
                    <a:lnTo>
                      <a:pt x="116" y="82"/>
                    </a:lnTo>
                    <a:lnTo>
                      <a:pt x="112" y="92"/>
                    </a:lnTo>
                    <a:lnTo>
                      <a:pt x="112" y="104"/>
                    </a:lnTo>
                    <a:lnTo>
                      <a:pt x="110" y="110"/>
                    </a:lnTo>
                    <a:lnTo>
                      <a:pt x="108" y="118"/>
                    </a:lnTo>
                    <a:lnTo>
                      <a:pt x="98" y="124"/>
                    </a:lnTo>
                    <a:lnTo>
                      <a:pt x="94" y="124"/>
                    </a:lnTo>
                    <a:lnTo>
                      <a:pt x="82" y="128"/>
                    </a:lnTo>
                    <a:lnTo>
                      <a:pt x="64" y="128"/>
                    </a:lnTo>
                    <a:lnTo>
                      <a:pt x="58" y="122"/>
                    </a:lnTo>
                    <a:lnTo>
                      <a:pt x="64" y="108"/>
                    </a:lnTo>
                    <a:lnTo>
                      <a:pt x="70" y="98"/>
                    </a:lnTo>
                    <a:lnTo>
                      <a:pt x="66" y="90"/>
                    </a:lnTo>
                    <a:lnTo>
                      <a:pt x="48" y="82"/>
                    </a:lnTo>
                    <a:lnTo>
                      <a:pt x="34" y="72"/>
                    </a:lnTo>
                    <a:lnTo>
                      <a:pt x="26" y="72"/>
                    </a:lnTo>
                    <a:lnTo>
                      <a:pt x="18" y="66"/>
                    </a:lnTo>
                    <a:lnTo>
                      <a:pt x="8" y="54"/>
                    </a:lnTo>
                    <a:lnTo>
                      <a:pt x="2" y="48"/>
                    </a:lnTo>
                    <a:lnTo>
                      <a:pt x="0" y="42"/>
                    </a:lnTo>
                    <a:lnTo>
                      <a:pt x="4" y="38"/>
                    </a:lnTo>
                    <a:lnTo>
                      <a:pt x="6" y="30"/>
                    </a:lnTo>
                    <a:lnTo>
                      <a:pt x="6" y="20"/>
                    </a:lnTo>
                    <a:lnTo>
                      <a:pt x="10" y="6"/>
                    </a:lnTo>
                    <a:lnTo>
                      <a:pt x="24" y="2"/>
                    </a:lnTo>
                    <a:lnTo>
                      <a:pt x="3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0" name="Freeform 297">
                <a:extLst>
                  <a:ext uri="{FF2B5EF4-FFF2-40B4-BE49-F238E27FC236}">
                    <a16:creationId xmlns:a16="http://schemas.microsoft.com/office/drawing/2014/main" id="{58CFF8E7-1652-3E5A-4812-88407940AA69}"/>
                  </a:ext>
                </a:extLst>
              </p:cNvPr>
              <p:cNvSpPr>
                <a:spLocks/>
              </p:cNvSpPr>
              <p:nvPr/>
            </p:nvSpPr>
            <p:spPr bwMode="auto">
              <a:xfrm>
                <a:off x="3885959" y="5228381"/>
                <a:ext cx="266274" cy="287407"/>
              </a:xfrm>
              <a:custGeom>
                <a:avLst/>
                <a:gdLst>
                  <a:gd name="T0" fmla="*/ 42 w 126"/>
                  <a:gd name="T1" fmla="*/ 0 h 136"/>
                  <a:gd name="T2" fmla="*/ 28 w 126"/>
                  <a:gd name="T3" fmla="*/ 2 h 136"/>
                  <a:gd name="T4" fmla="*/ 28 w 126"/>
                  <a:gd name="T5" fmla="*/ 2 h 136"/>
                  <a:gd name="T6" fmla="*/ 14 w 126"/>
                  <a:gd name="T7" fmla="*/ 8 h 136"/>
                  <a:gd name="T8" fmla="*/ 6 w 126"/>
                  <a:gd name="T9" fmla="*/ 22 h 136"/>
                  <a:gd name="T10" fmla="*/ 6 w 126"/>
                  <a:gd name="T11" fmla="*/ 24 h 136"/>
                  <a:gd name="T12" fmla="*/ 4 w 126"/>
                  <a:gd name="T13" fmla="*/ 40 h 136"/>
                  <a:gd name="T14" fmla="*/ 2 w 126"/>
                  <a:gd name="T15" fmla="*/ 44 h 136"/>
                  <a:gd name="T16" fmla="*/ 2 w 126"/>
                  <a:gd name="T17" fmla="*/ 52 h 136"/>
                  <a:gd name="T18" fmla="*/ 2 w 126"/>
                  <a:gd name="T19" fmla="*/ 54 h 136"/>
                  <a:gd name="T20" fmla="*/ 8 w 126"/>
                  <a:gd name="T21" fmla="*/ 62 h 136"/>
                  <a:gd name="T22" fmla="*/ 18 w 126"/>
                  <a:gd name="T23" fmla="*/ 72 h 136"/>
                  <a:gd name="T24" fmla="*/ 20 w 126"/>
                  <a:gd name="T25" fmla="*/ 74 h 136"/>
                  <a:gd name="T26" fmla="*/ 28 w 126"/>
                  <a:gd name="T27" fmla="*/ 78 h 136"/>
                  <a:gd name="T28" fmla="*/ 36 w 126"/>
                  <a:gd name="T29" fmla="*/ 80 h 136"/>
                  <a:gd name="T30" fmla="*/ 50 w 126"/>
                  <a:gd name="T31" fmla="*/ 90 h 136"/>
                  <a:gd name="T32" fmla="*/ 66 w 126"/>
                  <a:gd name="T33" fmla="*/ 98 h 136"/>
                  <a:gd name="T34" fmla="*/ 64 w 126"/>
                  <a:gd name="T35" fmla="*/ 110 h 136"/>
                  <a:gd name="T36" fmla="*/ 64 w 126"/>
                  <a:gd name="T37" fmla="*/ 110 h 136"/>
                  <a:gd name="T38" fmla="*/ 58 w 126"/>
                  <a:gd name="T39" fmla="*/ 124 h 136"/>
                  <a:gd name="T40" fmla="*/ 64 w 126"/>
                  <a:gd name="T41" fmla="*/ 134 h 136"/>
                  <a:gd name="T42" fmla="*/ 68 w 126"/>
                  <a:gd name="T43" fmla="*/ 136 h 136"/>
                  <a:gd name="T44" fmla="*/ 86 w 126"/>
                  <a:gd name="T45" fmla="*/ 136 h 136"/>
                  <a:gd name="T46" fmla="*/ 100 w 126"/>
                  <a:gd name="T47" fmla="*/ 132 h 136"/>
                  <a:gd name="T48" fmla="*/ 100 w 126"/>
                  <a:gd name="T49" fmla="*/ 132 h 136"/>
                  <a:gd name="T50" fmla="*/ 114 w 126"/>
                  <a:gd name="T51" fmla="*/ 124 h 136"/>
                  <a:gd name="T52" fmla="*/ 114 w 126"/>
                  <a:gd name="T53" fmla="*/ 124 h 136"/>
                  <a:gd name="T54" fmla="*/ 118 w 126"/>
                  <a:gd name="T55" fmla="*/ 116 h 136"/>
                  <a:gd name="T56" fmla="*/ 120 w 126"/>
                  <a:gd name="T57" fmla="*/ 110 h 136"/>
                  <a:gd name="T58" fmla="*/ 120 w 126"/>
                  <a:gd name="T59" fmla="*/ 108 h 136"/>
                  <a:gd name="T60" fmla="*/ 124 w 126"/>
                  <a:gd name="T61" fmla="*/ 88 h 136"/>
                  <a:gd name="T62" fmla="*/ 124 w 126"/>
                  <a:gd name="T63" fmla="*/ 88 h 136"/>
                  <a:gd name="T64" fmla="*/ 126 w 126"/>
                  <a:gd name="T65" fmla="*/ 80 h 136"/>
                  <a:gd name="T66" fmla="*/ 124 w 126"/>
                  <a:gd name="T67" fmla="*/ 76 h 136"/>
                  <a:gd name="T68" fmla="*/ 118 w 126"/>
                  <a:gd name="T69" fmla="*/ 74 h 136"/>
                  <a:gd name="T70" fmla="*/ 116 w 126"/>
                  <a:gd name="T71" fmla="*/ 74 h 136"/>
                  <a:gd name="T72" fmla="*/ 110 w 126"/>
                  <a:gd name="T73" fmla="*/ 74 h 136"/>
                  <a:gd name="T74" fmla="*/ 104 w 126"/>
                  <a:gd name="T75" fmla="*/ 62 h 136"/>
                  <a:gd name="T76" fmla="*/ 104 w 126"/>
                  <a:gd name="T77" fmla="*/ 54 h 136"/>
                  <a:gd name="T78" fmla="*/ 102 w 126"/>
                  <a:gd name="T79" fmla="*/ 50 h 136"/>
                  <a:gd name="T80" fmla="*/ 98 w 126"/>
                  <a:gd name="T81" fmla="*/ 46 h 136"/>
                  <a:gd name="T82" fmla="*/ 88 w 126"/>
                  <a:gd name="T83" fmla="*/ 44 h 136"/>
                  <a:gd name="T84" fmla="*/ 86 w 126"/>
                  <a:gd name="T85" fmla="*/ 44 h 136"/>
                  <a:gd name="T86" fmla="*/ 86 w 126"/>
                  <a:gd name="T87" fmla="*/ 44 h 136"/>
                  <a:gd name="T88" fmla="*/ 74 w 126"/>
                  <a:gd name="T89" fmla="*/ 46 h 136"/>
                  <a:gd name="T90" fmla="*/ 74 w 126"/>
                  <a:gd name="T91" fmla="*/ 24 h 136"/>
                  <a:gd name="T92" fmla="*/ 74 w 126"/>
                  <a:gd name="T93" fmla="*/ 22 h 136"/>
                  <a:gd name="T94" fmla="*/ 70 w 126"/>
                  <a:gd name="T95" fmla="*/ 14 h 136"/>
                  <a:gd name="T96" fmla="*/ 64 w 126"/>
                  <a:gd name="T97" fmla="*/ 8 h 136"/>
                  <a:gd name="T98" fmla="*/ 64 w 126"/>
                  <a:gd name="T99" fmla="*/ 8 h 136"/>
                  <a:gd name="T100" fmla="*/ 56 w 126"/>
                  <a:gd name="T101" fmla="*/ 2 h 136"/>
                  <a:gd name="T102" fmla="*/ 44 w 126"/>
                  <a:gd name="T103" fmla="*/ 0 h 136"/>
                  <a:gd name="T104" fmla="*/ 42 w 126"/>
                  <a:gd name="T105"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 h="136">
                    <a:moveTo>
                      <a:pt x="42" y="0"/>
                    </a:moveTo>
                    <a:lnTo>
                      <a:pt x="42" y="0"/>
                    </a:lnTo>
                    <a:lnTo>
                      <a:pt x="42" y="0"/>
                    </a:lnTo>
                    <a:lnTo>
                      <a:pt x="28" y="2"/>
                    </a:lnTo>
                    <a:lnTo>
                      <a:pt x="28" y="2"/>
                    </a:lnTo>
                    <a:lnTo>
                      <a:pt x="28" y="2"/>
                    </a:lnTo>
                    <a:lnTo>
                      <a:pt x="14" y="8"/>
                    </a:lnTo>
                    <a:lnTo>
                      <a:pt x="14" y="8"/>
                    </a:lnTo>
                    <a:lnTo>
                      <a:pt x="12" y="10"/>
                    </a:lnTo>
                    <a:lnTo>
                      <a:pt x="6" y="22"/>
                    </a:lnTo>
                    <a:lnTo>
                      <a:pt x="6" y="22"/>
                    </a:lnTo>
                    <a:lnTo>
                      <a:pt x="6" y="24"/>
                    </a:lnTo>
                    <a:lnTo>
                      <a:pt x="6" y="32"/>
                    </a:lnTo>
                    <a:lnTo>
                      <a:pt x="4" y="40"/>
                    </a:lnTo>
                    <a:lnTo>
                      <a:pt x="2" y="44"/>
                    </a:lnTo>
                    <a:lnTo>
                      <a:pt x="2" y="44"/>
                    </a:lnTo>
                    <a:lnTo>
                      <a:pt x="0" y="48"/>
                    </a:lnTo>
                    <a:lnTo>
                      <a:pt x="2" y="52"/>
                    </a:lnTo>
                    <a:lnTo>
                      <a:pt x="2" y="52"/>
                    </a:lnTo>
                    <a:lnTo>
                      <a:pt x="2" y="54"/>
                    </a:lnTo>
                    <a:lnTo>
                      <a:pt x="8" y="62"/>
                    </a:lnTo>
                    <a:lnTo>
                      <a:pt x="8" y="62"/>
                    </a:lnTo>
                    <a:lnTo>
                      <a:pt x="8" y="62"/>
                    </a:lnTo>
                    <a:lnTo>
                      <a:pt x="18" y="72"/>
                    </a:lnTo>
                    <a:lnTo>
                      <a:pt x="18" y="72"/>
                    </a:lnTo>
                    <a:lnTo>
                      <a:pt x="20" y="74"/>
                    </a:lnTo>
                    <a:lnTo>
                      <a:pt x="28" y="78"/>
                    </a:lnTo>
                    <a:lnTo>
                      <a:pt x="28" y="78"/>
                    </a:lnTo>
                    <a:lnTo>
                      <a:pt x="30" y="80"/>
                    </a:lnTo>
                    <a:lnTo>
                      <a:pt x="36" y="80"/>
                    </a:lnTo>
                    <a:lnTo>
                      <a:pt x="50" y="90"/>
                    </a:lnTo>
                    <a:lnTo>
                      <a:pt x="50" y="90"/>
                    </a:lnTo>
                    <a:lnTo>
                      <a:pt x="50" y="90"/>
                    </a:lnTo>
                    <a:lnTo>
                      <a:pt x="66" y="98"/>
                    </a:lnTo>
                    <a:lnTo>
                      <a:pt x="70" y="102"/>
                    </a:lnTo>
                    <a:lnTo>
                      <a:pt x="64" y="110"/>
                    </a:lnTo>
                    <a:lnTo>
                      <a:pt x="64" y="110"/>
                    </a:lnTo>
                    <a:lnTo>
                      <a:pt x="64" y="110"/>
                    </a:lnTo>
                    <a:lnTo>
                      <a:pt x="58" y="124"/>
                    </a:lnTo>
                    <a:lnTo>
                      <a:pt x="58" y="124"/>
                    </a:lnTo>
                    <a:lnTo>
                      <a:pt x="58" y="128"/>
                    </a:lnTo>
                    <a:lnTo>
                      <a:pt x="64" y="134"/>
                    </a:lnTo>
                    <a:lnTo>
                      <a:pt x="64" y="134"/>
                    </a:lnTo>
                    <a:lnTo>
                      <a:pt x="68" y="136"/>
                    </a:lnTo>
                    <a:lnTo>
                      <a:pt x="86" y="136"/>
                    </a:lnTo>
                    <a:lnTo>
                      <a:pt x="86" y="136"/>
                    </a:lnTo>
                    <a:lnTo>
                      <a:pt x="88" y="136"/>
                    </a:lnTo>
                    <a:lnTo>
                      <a:pt x="100" y="132"/>
                    </a:lnTo>
                    <a:lnTo>
                      <a:pt x="100" y="132"/>
                    </a:lnTo>
                    <a:lnTo>
                      <a:pt x="100" y="132"/>
                    </a:lnTo>
                    <a:lnTo>
                      <a:pt x="104" y="130"/>
                    </a:lnTo>
                    <a:lnTo>
                      <a:pt x="114" y="124"/>
                    </a:lnTo>
                    <a:lnTo>
                      <a:pt x="114" y="124"/>
                    </a:lnTo>
                    <a:lnTo>
                      <a:pt x="114" y="124"/>
                    </a:lnTo>
                    <a:lnTo>
                      <a:pt x="118" y="116"/>
                    </a:lnTo>
                    <a:lnTo>
                      <a:pt x="118" y="116"/>
                    </a:lnTo>
                    <a:lnTo>
                      <a:pt x="118" y="116"/>
                    </a:lnTo>
                    <a:lnTo>
                      <a:pt x="120" y="110"/>
                    </a:lnTo>
                    <a:lnTo>
                      <a:pt x="120" y="110"/>
                    </a:lnTo>
                    <a:lnTo>
                      <a:pt x="120" y="108"/>
                    </a:lnTo>
                    <a:lnTo>
                      <a:pt x="120" y="96"/>
                    </a:lnTo>
                    <a:lnTo>
                      <a:pt x="124" y="88"/>
                    </a:lnTo>
                    <a:lnTo>
                      <a:pt x="124" y="88"/>
                    </a:lnTo>
                    <a:lnTo>
                      <a:pt x="124" y="88"/>
                    </a:lnTo>
                    <a:lnTo>
                      <a:pt x="126" y="80"/>
                    </a:lnTo>
                    <a:lnTo>
                      <a:pt x="126" y="80"/>
                    </a:lnTo>
                    <a:lnTo>
                      <a:pt x="126" y="78"/>
                    </a:lnTo>
                    <a:lnTo>
                      <a:pt x="124" y="76"/>
                    </a:lnTo>
                    <a:lnTo>
                      <a:pt x="118" y="74"/>
                    </a:lnTo>
                    <a:lnTo>
                      <a:pt x="118" y="74"/>
                    </a:lnTo>
                    <a:lnTo>
                      <a:pt x="116" y="74"/>
                    </a:lnTo>
                    <a:lnTo>
                      <a:pt x="116" y="74"/>
                    </a:lnTo>
                    <a:lnTo>
                      <a:pt x="116" y="74"/>
                    </a:lnTo>
                    <a:lnTo>
                      <a:pt x="110" y="74"/>
                    </a:lnTo>
                    <a:lnTo>
                      <a:pt x="106" y="70"/>
                    </a:lnTo>
                    <a:lnTo>
                      <a:pt x="104" y="62"/>
                    </a:lnTo>
                    <a:lnTo>
                      <a:pt x="104" y="54"/>
                    </a:lnTo>
                    <a:lnTo>
                      <a:pt x="104" y="54"/>
                    </a:lnTo>
                    <a:lnTo>
                      <a:pt x="104" y="52"/>
                    </a:lnTo>
                    <a:lnTo>
                      <a:pt x="102" y="50"/>
                    </a:lnTo>
                    <a:lnTo>
                      <a:pt x="98" y="46"/>
                    </a:lnTo>
                    <a:lnTo>
                      <a:pt x="98" y="46"/>
                    </a:lnTo>
                    <a:lnTo>
                      <a:pt x="96" y="46"/>
                    </a:lnTo>
                    <a:lnTo>
                      <a:pt x="88" y="44"/>
                    </a:lnTo>
                    <a:lnTo>
                      <a:pt x="88" y="44"/>
                    </a:lnTo>
                    <a:lnTo>
                      <a:pt x="86" y="44"/>
                    </a:lnTo>
                    <a:lnTo>
                      <a:pt x="86" y="44"/>
                    </a:lnTo>
                    <a:lnTo>
                      <a:pt x="86" y="44"/>
                    </a:lnTo>
                    <a:lnTo>
                      <a:pt x="80" y="46"/>
                    </a:lnTo>
                    <a:lnTo>
                      <a:pt x="74" y="46"/>
                    </a:lnTo>
                    <a:lnTo>
                      <a:pt x="74" y="34"/>
                    </a:lnTo>
                    <a:lnTo>
                      <a:pt x="74" y="24"/>
                    </a:lnTo>
                    <a:lnTo>
                      <a:pt x="74" y="24"/>
                    </a:lnTo>
                    <a:lnTo>
                      <a:pt x="74" y="22"/>
                    </a:lnTo>
                    <a:lnTo>
                      <a:pt x="70" y="14"/>
                    </a:lnTo>
                    <a:lnTo>
                      <a:pt x="70" y="14"/>
                    </a:lnTo>
                    <a:lnTo>
                      <a:pt x="70" y="14"/>
                    </a:lnTo>
                    <a:lnTo>
                      <a:pt x="64" y="8"/>
                    </a:lnTo>
                    <a:lnTo>
                      <a:pt x="64" y="8"/>
                    </a:lnTo>
                    <a:lnTo>
                      <a:pt x="64" y="8"/>
                    </a:lnTo>
                    <a:lnTo>
                      <a:pt x="56" y="2"/>
                    </a:lnTo>
                    <a:lnTo>
                      <a:pt x="56" y="2"/>
                    </a:lnTo>
                    <a:lnTo>
                      <a:pt x="54" y="2"/>
                    </a:lnTo>
                    <a:lnTo>
                      <a:pt x="44" y="0"/>
                    </a:lnTo>
                    <a:lnTo>
                      <a:pt x="44" y="0"/>
                    </a:lnTo>
                    <a:lnTo>
                      <a:pt x="42" y="0"/>
                    </a:lnTo>
                    <a:lnTo>
                      <a:pt x="4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1" name="Freeform 298">
                <a:extLst>
                  <a:ext uri="{FF2B5EF4-FFF2-40B4-BE49-F238E27FC236}">
                    <a16:creationId xmlns:a16="http://schemas.microsoft.com/office/drawing/2014/main" id="{92FCF909-8969-1A3D-AA18-DCBC26E557E9}"/>
                  </a:ext>
                </a:extLst>
              </p:cNvPr>
              <p:cNvSpPr>
                <a:spLocks/>
              </p:cNvSpPr>
              <p:nvPr/>
            </p:nvSpPr>
            <p:spPr bwMode="auto">
              <a:xfrm>
                <a:off x="4021209" y="5574961"/>
                <a:ext cx="160610" cy="173290"/>
              </a:xfrm>
              <a:custGeom>
                <a:avLst/>
                <a:gdLst>
                  <a:gd name="T0" fmla="*/ 38 w 76"/>
                  <a:gd name="T1" fmla="*/ 82 h 82"/>
                  <a:gd name="T2" fmla="*/ 26 w 76"/>
                  <a:gd name="T3" fmla="*/ 80 h 82"/>
                  <a:gd name="T4" fmla="*/ 16 w 76"/>
                  <a:gd name="T5" fmla="*/ 76 h 82"/>
                  <a:gd name="T6" fmla="*/ 6 w 76"/>
                  <a:gd name="T7" fmla="*/ 74 h 82"/>
                  <a:gd name="T8" fmla="*/ 6 w 76"/>
                  <a:gd name="T9" fmla="*/ 74 h 82"/>
                  <a:gd name="T10" fmla="*/ 6 w 76"/>
                  <a:gd name="T11" fmla="*/ 74 h 82"/>
                  <a:gd name="T12" fmla="*/ 0 w 76"/>
                  <a:gd name="T13" fmla="*/ 70 h 82"/>
                  <a:gd name="T14" fmla="*/ 0 w 76"/>
                  <a:gd name="T15" fmla="*/ 70 h 82"/>
                  <a:gd name="T16" fmla="*/ 0 w 76"/>
                  <a:gd name="T17" fmla="*/ 68 h 82"/>
                  <a:gd name="T18" fmla="*/ 0 w 76"/>
                  <a:gd name="T19" fmla="*/ 54 h 82"/>
                  <a:gd name="T20" fmla="*/ 4 w 76"/>
                  <a:gd name="T21" fmla="*/ 36 h 82"/>
                  <a:gd name="T22" fmla="*/ 4 w 76"/>
                  <a:gd name="T23" fmla="*/ 22 h 82"/>
                  <a:gd name="T24" fmla="*/ 8 w 76"/>
                  <a:gd name="T25" fmla="*/ 8 h 82"/>
                  <a:gd name="T26" fmla="*/ 10 w 76"/>
                  <a:gd name="T27" fmla="*/ 4 h 82"/>
                  <a:gd name="T28" fmla="*/ 10 w 76"/>
                  <a:gd name="T29" fmla="*/ 4 h 82"/>
                  <a:gd name="T30" fmla="*/ 12 w 76"/>
                  <a:gd name="T31" fmla="*/ 2 h 82"/>
                  <a:gd name="T32" fmla="*/ 18 w 76"/>
                  <a:gd name="T33" fmla="*/ 0 h 82"/>
                  <a:gd name="T34" fmla="*/ 18 w 76"/>
                  <a:gd name="T35" fmla="*/ 0 h 82"/>
                  <a:gd name="T36" fmla="*/ 20 w 76"/>
                  <a:gd name="T37" fmla="*/ 0 h 82"/>
                  <a:gd name="T38" fmla="*/ 20 w 76"/>
                  <a:gd name="T39" fmla="*/ 0 h 82"/>
                  <a:gd name="T40" fmla="*/ 20 w 76"/>
                  <a:gd name="T41" fmla="*/ 0 h 82"/>
                  <a:gd name="T42" fmla="*/ 30 w 76"/>
                  <a:gd name="T43" fmla="*/ 8 h 82"/>
                  <a:gd name="T44" fmla="*/ 36 w 76"/>
                  <a:gd name="T45" fmla="*/ 16 h 82"/>
                  <a:gd name="T46" fmla="*/ 42 w 76"/>
                  <a:gd name="T47" fmla="*/ 18 h 82"/>
                  <a:gd name="T48" fmla="*/ 54 w 76"/>
                  <a:gd name="T49" fmla="*/ 24 h 82"/>
                  <a:gd name="T50" fmla="*/ 66 w 76"/>
                  <a:gd name="T51" fmla="*/ 34 h 82"/>
                  <a:gd name="T52" fmla="*/ 70 w 76"/>
                  <a:gd name="T53" fmla="*/ 40 h 82"/>
                  <a:gd name="T54" fmla="*/ 74 w 76"/>
                  <a:gd name="T55" fmla="*/ 44 h 82"/>
                  <a:gd name="T56" fmla="*/ 74 w 76"/>
                  <a:gd name="T57" fmla="*/ 44 h 82"/>
                  <a:gd name="T58" fmla="*/ 74 w 76"/>
                  <a:gd name="T59" fmla="*/ 46 h 82"/>
                  <a:gd name="T60" fmla="*/ 72 w 76"/>
                  <a:gd name="T61" fmla="*/ 52 h 82"/>
                  <a:gd name="T62" fmla="*/ 74 w 76"/>
                  <a:gd name="T63" fmla="*/ 56 h 82"/>
                  <a:gd name="T64" fmla="*/ 76 w 76"/>
                  <a:gd name="T65" fmla="*/ 58 h 82"/>
                  <a:gd name="T66" fmla="*/ 76 w 76"/>
                  <a:gd name="T67" fmla="*/ 58 h 82"/>
                  <a:gd name="T68" fmla="*/ 76 w 76"/>
                  <a:gd name="T69" fmla="*/ 62 h 82"/>
                  <a:gd name="T70" fmla="*/ 72 w 76"/>
                  <a:gd name="T71" fmla="*/ 64 h 82"/>
                  <a:gd name="T72" fmla="*/ 66 w 76"/>
                  <a:gd name="T73" fmla="*/ 74 h 82"/>
                  <a:gd name="T74" fmla="*/ 60 w 76"/>
                  <a:gd name="T75" fmla="*/ 78 h 82"/>
                  <a:gd name="T76" fmla="*/ 56 w 76"/>
                  <a:gd name="T77" fmla="*/ 80 h 82"/>
                  <a:gd name="T78" fmla="*/ 56 w 76"/>
                  <a:gd name="T79" fmla="*/ 82 h 82"/>
                  <a:gd name="T80" fmla="*/ 56 w 76"/>
                  <a:gd name="T81" fmla="*/ 82 h 82"/>
                  <a:gd name="T82" fmla="*/ 54 w 76"/>
                  <a:gd name="T83" fmla="*/ 82 h 82"/>
                  <a:gd name="T84" fmla="*/ 54 w 76"/>
                  <a:gd name="T85" fmla="*/ 82 h 82"/>
                  <a:gd name="T86" fmla="*/ 38 w 76"/>
                  <a:gd name="T87" fmla="*/ 82 h 82"/>
                  <a:gd name="T88" fmla="*/ 38 w 76"/>
                  <a:gd name="T8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82">
                    <a:moveTo>
                      <a:pt x="38" y="82"/>
                    </a:moveTo>
                    <a:lnTo>
                      <a:pt x="26" y="80"/>
                    </a:lnTo>
                    <a:lnTo>
                      <a:pt x="16" y="76"/>
                    </a:lnTo>
                    <a:lnTo>
                      <a:pt x="6" y="74"/>
                    </a:lnTo>
                    <a:lnTo>
                      <a:pt x="6" y="74"/>
                    </a:lnTo>
                    <a:lnTo>
                      <a:pt x="6" y="74"/>
                    </a:lnTo>
                    <a:lnTo>
                      <a:pt x="0" y="70"/>
                    </a:lnTo>
                    <a:lnTo>
                      <a:pt x="0" y="70"/>
                    </a:lnTo>
                    <a:lnTo>
                      <a:pt x="0" y="68"/>
                    </a:lnTo>
                    <a:lnTo>
                      <a:pt x="0" y="54"/>
                    </a:lnTo>
                    <a:lnTo>
                      <a:pt x="4" y="36"/>
                    </a:lnTo>
                    <a:lnTo>
                      <a:pt x="4" y="22"/>
                    </a:lnTo>
                    <a:lnTo>
                      <a:pt x="8" y="8"/>
                    </a:lnTo>
                    <a:lnTo>
                      <a:pt x="10" y="4"/>
                    </a:lnTo>
                    <a:lnTo>
                      <a:pt x="10" y="4"/>
                    </a:lnTo>
                    <a:lnTo>
                      <a:pt x="12" y="2"/>
                    </a:lnTo>
                    <a:lnTo>
                      <a:pt x="18" y="0"/>
                    </a:lnTo>
                    <a:lnTo>
                      <a:pt x="18" y="0"/>
                    </a:lnTo>
                    <a:lnTo>
                      <a:pt x="20" y="0"/>
                    </a:lnTo>
                    <a:lnTo>
                      <a:pt x="20" y="0"/>
                    </a:lnTo>
                    <a:lnTo>
                      <a:pt x="20" y="0"/>
                    </a:lnTo>
                    <a:lnTo>
                      <a:pt x="30" y="8"/>
                    </a:lnTo>
                    <a:lnTo>
                      <a:pt x="36" y="16"/>
                    </a:lnTo>
                    <a:lnTo>
                      <a:pt x="42" y="18"/>
                    </a:lnTo>
                    <a:lnTo>
                      <a:pt x="54" y="24"/>
                    </a:lnTo>
                    <a:lnTo>
                      <a:pt x="66" y="34"/>
                    </a:lnTo>
                    <a:lnTo>
                      <a:pt x="70" y="40"/>
                    </a:lnTo>
                    <a:lnTo>
                      <a:pt x="74" y="44"/>
                    </a:lnTo>
                    <a:lnTo>
                      <a:pt x="74" y="44"/>
                    </a:lnTo>
                    <a:lnTo>
                      <a:pt x="74" y="46"/>
                    </a:lnTo>
                    <a:lnTo>
                      <a:pt x="72" y="52"/>
                    </a:lnTo>
                    <a:lnTo>
                      <a:pt x="74" y="56"/>
                    </a:lnTo>
                    <a:lnTo>
                      <a:pt x="76" y="58"/>
                    </a:lnTo>
                    <a:lnTo>
                      <a:pt x="76" y="58"/>
                    </a:lnTo>
                    <a:lnTo>
                      <a:pt x="76" y="62"/>
                    </a:lnTo>
                    <a:lnTo>
                      <a:pt x="72" y="64"/>
                    </a:lnTo>
                    <a:lnTo>
                      <a:pt x="66" y="74"/>
                    </a:lnTo>
                    <a:lnTo>
                      <a:pt x="60" y="78"/>
                    </a:lnTo>
                    <a:lnTo>
                      <a:pt x="56" y="80"/>
                    </a:lnTo>
                    <a:lnTo>
                      <a:pt x="56" y="82"/>
                    </a:lnTo>
                    <a:lnTo>
                      <a:pt x="56" y="82"/>
                    </a:lnTo>
                    <a:lnTo>
                      <a:pt x="54" y="82"/>
                    </a:lnTo>
                    <a:lnTo>
                      <a:pt x="54" y="82"/>
                    </a:lnTo>
                    <a:lnTo>
                      <a:pt x="38" y="82"/>
                    </a:lnTo>
                    <a:lnTo>
                      <a:pt x="38" y="8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2" name="Freeform 299">
                <a:extLst>
                  <a:ext uri="{FF2B5EF4-FFF2-40B4-BE49-F238E27FC236}">
                    <a16:creationId xmlns:a16="http://schemas.microsoft.com/office/drawing/2014/main" id="{63008112-E105-92DE-D240-DF269A669F1E}"/>
                  </a:ext>
                </a:extLst>
              </p:cNvPr>
              <p:cNvSpPr>
                <a:spLocks noEditPoints="1"/>
              </p:cNvSpPr>
              <p:nvPr/>
            </p:nvSpPr>
            <p:spPr bwMode="auto">
              <a:xfrm>
                <a:off x="4016983" y="5570734"/>
                <a:ext cx="169063" cy="181743"/>
              </a:xfrm>
              <a:custGeom>
                <a:avLst/>
                <a:gdLst>
                  <a:gd name="T0" fmla="*/ 30 w 80"/>
                  <a:gd name="T1" fmla="*/ 12 h 86"/>
                  <a:gd name="T2" fmla="*/ 44 w 80"/>
                  <a:gd name="T3" fmla="*/ 22 h 86"/>
                  <a:gd name="T4" fmla="*/ 66 w 80"/>
                  <a:gd name="T5" fmla="*/ 38 h 86"/>
                  <a:gd name="T6" fmla="*/ 74 w 80"/>
                  <a:gd name="T7" fmla="*/ 48 h 86"/>
                  <a:gd name="T8" fmla="*/ 74 w 80"/>
                  <a:gd name="T9" fmla="*/ 58 h 86"/>
                  <a:gd name="T10" fmla="*/ 74 w 80"/>
                  <a:gd name="T11" fmla="*/ 66 h 86"/>
                  <a:gd name="T12" fmla="*/ 60 w 80"/>
                  <a:gd name="T13" fmla="*/ 80 h 86"/>
                  <a:gd name="T14" fmla="*/ 56 w 80"/>
                  <a:gd name="T15" fmla="*/ 82 h 86"/>
                  <a:gd name="T16" fmla="*/ 28 w 80"/>
                  <a:gd name="T17" fmla="*/ 80 h 86"/>
                  <a:gd name="T18" fmla="*/ 8 w 80"/>
                  <a:gd name="T19" fmla="*/ 74 h 86"/>
                  <a:gd name="T20" fmla="*/ 4 w 80"/>
                  <a:gd name="T21" fmla="*/ 56 h 86"/>
                  <a:gd name="T22" fmla="*/ 8 w 80"/>
                  <a:gd name="T23" fmla="*/ 26 h 86"/>
                  <a:gd name="T24" fmla="*/ 14 w 80"/>
                  <a:gd name="T25" fmla="*/ 6 h 86"/>
                  <a:gd name="T26" fmla="*/ 22 w 80"/>
                  <a:gd name="T27" fmla="*/ 0 h 86"/>
                  <a:gd name="T28" fmla="*/ 20 w 80"/>
                  <a:gd name="T29" fmla="*/ 0 h 86"/>
                  <a:gd name="T30" fmla="*/ 14 w 80"/>
                  <a:gd name="T31" fmla="*/ 2 h 86"/>
                  <a:gd name="T32" fmla="*/ 8 w 80"/>
                  <a:gd name="T33" fmla="*/ 10 h 86"/>
                  <a:gd name="T34" fmla="*/ 6 w 80"/>
                  <a:gd name="T35" fmla="*/ 24 h 86"/>
                  <a:gd name="T36" fmla="*/ 4 w 80"/>
                  <a:gd name="T37" fmla="*/ 38 h 86"/>
                  <a:gd name="T38" fmla="*/ 0 w 80"/>
                  <a:gd name="T39" fmla="*/ 56 h 86"/>
                  <a:gd name="T40" fmla="*/ 0 w 80"/>
                  <a:gd name="T41" fmla="*/ 70 h 86"/>
                  <a:gd name="T42" fmla="*/ 2 w 80"/>
                  <a:gd name="T43" fmla="*/ 74 h 86"/>
                  <a:gd name="T44" fmla="*/ 6 w 80"/>
                  <a:gd name="T45" fmla="*/ 78 h 86"/>
                  <a:gd name="T46" fmla="*/ 18 w 80"/>
                  <a:gd name="T47" fmla="*/ 80 h 86"/>
                  <a:gd name="T48" fmla="*/ 26 w 80"/>
                  <a:gd name="T49" fmla="*/ 84 h 86"/>
                  <a:gd name="T50" fmla="*/ 40 w 80"/>
                  <a:gd name="T51" fmla="*/ 86 h 86"/>
                  <a:gd name="T52" fmla="*/ 56 w 80"/>
                  <a:gd name="T53" fmla="*/ 86 h 86"/>
                  <a:gd name="T54" fmla="*/ 56 w 80"/>
                  <a:gd name="T55" fmla="*/ 86 h 86"/>
                  <a:gd name="T56" fmla="*/ 60 w 80"/>
                  <a:gd name="T57" fmla="*/ 84 h 86"/>
                  <a:gd name="T58" fmla="*/ 62 w 80"/>
                  <a:gd name="T59" fmla="*/ 82 h 86"/>
                  <a:gd name="T60" fmla="*/ 68 w 80"/>
                  <a:gd name="T61" fmla="*/ 76 h 86"/>
                  <a:gd name="T62" fmla="*/ 70 w 80"/>
                  <a:gd name="T63" fmla="*/ 76 h 86"/>
                  <a:gd name="T64" fmla="*/ 80 w 80"/>
                  <a:gd name="T65" fmla="*/ 64 h 86"/>
                  <a:gd name="T66" fmla="*/ 80 w 80"/>
                  <a:gd name="T67" fmla="*/ 62 h 86"/>
                  <a:gd name="T68" fmla="*/ 78 w 80"/>
                  <a:gd name="T69" fmla="*/ 56 h 86"/>
                  <a:gd name="T70" fmla="*/ 78 w 80"/>
                  <a:gd name="T71" fmla="*/ 50 h 86"/>
                  <a:gd name="T72" fmla="*/ 78 w 80"/>
                  <a:gd name="T73" fmla="*/ 46 h 86"/>
                  <a:gd name="T74" fmla="*/ 74 w 80"/>
                  <a:gd name="T75" fmla="*/ 40 h 86"/>
                  <a:gd name="T76" fmla="*/ 68 w 80"/>
                  <a:gd name="T77" fmla="*/ 34 h 86"/>
                  <a:gd name="T78" fmla="*/ 58 w 80"/>
                  <a:gd name="T79" fmla="*/ 26 h 86"/>
                  <a:gd name="T80" fmla="*/ 46 w 80"/>
                  <a:gd name="T81" fmla="*/ 18 h 86"/>
                  <a:gd name="T82" fmla="*/ 44 w 80"/>
                  <a:gd name="T83" fmla="*/ 18 h 86"/>
                  <a:gd name="T84" fmla="*/ 32 w 80"/>
                  <a:gd name="T85" fmla="*/ 8 h 86"/>
                  <a:gd name="T86" fmla="*/ 32 w 80"/>
                  <a:gd name="T87" fmla="*/ 8 h 86"/>
                  <a:gd name="T88" fmla="*/ 24 w 80"/>
                  <a:gd name="T89" fmla="*/ 2 h 86"/>
                  <a:gd name="T90" fmla="*/ 22 w 80"/>
                  <a:gd name="T9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 h="86">
                    <a:moveTo>
                      <a:pt x="22" y="4"/>
                    </a:moveTo>
                    <a:lnTo>
                      <a:pt x="30" y="12"/>
                    </a:lnTo>
                    <a:lnTo>
                      <a:pt x="36" y="20"/>
                    </a:lnTo>
                    <a:lnTo>
                      <a:pt x="44" y="22"/>
                    </a:lnTo>
                    <a:lnTo>
                      <a:pt x="56" y="28"/>
                    </a:lnTo>
                    <a:lnTo>
                      <a:pt x="66" y="38"/>
                    </a:lnTo>
                    <a:lnTo>
                      <a:pt x="72" y="42"/>
                    </a:lnTo>
                    <a:lnTo>
                      <a:pt x="74" y="48"/>
                    </a:lnTo>
                    <a:lnTo>
                      <a:pt x="74" y="54"/>
                    </a:lnTo>
                    <a:lnTo>
                      <a:pt x="74" y="58"/>
                    </a:lnTo>
                    <a:lnTo>
                      <a:pt x="76" y="62"/>
                    </a:lnTo>
                    <a:lnTo>
                      <a:pt x="74" y="66"/>
                    </a:lnTo>
                    <a:lnTo>
                      <a:pt x="66" y="74"/>
                    </a:lnTo>
                    <a:lnTo>
                      <a:pt x="60" y="80"/>
                    </a:lnTo>
                    <a:lnTo>
                      <a:pt x="58" y="82"/>
                    </a:lnTo>
                    <a:lnTo>
                      <a:pt x="56" y="82"/>
                    </a:lnTo>
                    <a:lnTo>
                      <a:pt x="40" y="82"/>
                    </a:lnTo>
                    <a:lnTo>
                      <a:pt x="28" y="80"/>
                    </a:lnTo>
                    <a:lnTo>
                      <a:pt x="20" y="76"/>
                    </a:lnTo>
                    <a:lnTo>
                      <a:pt x="8" y="74"/>
                    </a:lnTo>
                    <a:lnTo>
                      <a:pt x="4" y="70"/>
                    </a:lnTo>
                    <a:lnTo>
                      <a:pt x="4" y="56"/>
                    </a:lnTo>
                    <a:lnTo>
                      <a:pt x="8" y="40"/>
                    </a:lnTo>
                    <a:lnTo>
                      <a:pt x="8" y="26"/>
                    </a:lnTo>
                    <a:lnTo>
                      <a:pt x="12" y="12"/>
                    </a:lnTo>
                    <a:lnTo>
                      <a:pt x="14" y="6"/>
                    </a:lnTo>
                    <a:lnTo>
                      <a:pt x="22" y="4"/>
                    </a:lnTo>
                    <a:close/>
                    <a:moveTo>
                      <a:pt x="22" y="0"/>
                    </a:moveTo>
                    <a:lnTo>
                      <a:pt x="22" y="0"/>
                    </a:lnTo>
                    <a:lnTo>
                      <a:pt x="20" y="0"/>
                    </a:lnTo>
                    <a:lnTo>
                      <a:pt x="14" y="2"/>
                    </a:lnTo>
                    <a:lnTo>
                      <a:pt x="14" y="2"/>
                    </a:lnTo>
                    <a:lnTo>
                      <a:pt x="10" y="4"/>
                    </a:lnTo>
                    <a:lnTo>
                      <a:pt x="8" y="10"/>
                    </a:lnTo>
                    <a:lnTo>
                      <a:pt x="6" y="24"/>
                    </a:lnTo>
                    <a:lnTo>
                      <a:pt x="6" y="24"/>
                    </a:lnTo>
                    <a:lnTo>
                      <a:pt x="4" y="24"/>
                    </a:lnTo>
                    <a:lnTo>
                      <a:pt x="4" y="38"/>
                    </a:lnTo>
                    <a:lnTo>
                      <a:pt x="0" y="56"/>
                    </a:lnTo>
                    <a:lnTo>
                      <a:pt x="0" y="56"/>
                    </a:lnTo>
                    <a:lnTo>
                      <a:pt x="0" y="56"/>
                    </a:lnTo>
                    <a:lnTo>
                      <a:pt x="0" y="70"/>
                    </a:lnTo>
                    <a:lnTo>
                      <a:pt x="0" y="70"/>
                    </a:lnTo>
                    <a:lnTo>
                      <a:pt x="2" y="74"/>
                    </a:lnTo>
                    <a:lnTo>
                      <a:pt x="6" y="78"/>
                    </a:lnTo>
                    <a:lnTo>
                      <a:pt x="6" y="78"/>
                    </a:lnTo>
                    <a:lnTo>
                      <a:pt x="8" y="78"/>
                    </a:lnTo>
                    <a:lnTo>
                      <a:pt x="18" y="80"/>
                    </a:lnTo>
                    <a:lnTo>
                      <a:pt x="26" y="84"/>
                    </a:lnTo>
                    <a:lnTo>
                      <a:pt x="26" y="84"/>
                    </a:lnTo>
                    <a:lnTo>
                      <a:pt x="28" y="84"/>
                    </a:lnTo>
                    <a:lnTo>
                      <a:pt x="40" y="86"/>
                    </a:lnTo>
                    <a:lnTo>
                      <a:pt x="56" y="86"/>
                    </a:lnTo>
                    <a:lnTo>
                      <a:pt x="56" y="86"/>
                    </a:lnTo>
                    <a:lnTo>
                      <a:pt x="56" y="86"/>
                    </a:lnTo>
                    <a:lnTo>
                      <a:pt x="56" y="86"/>
                    </a:lnTo>
                    <a:lnTo>
                      <a:pt x="58" y="86"/>
                    </a:lnTo>
                    <a:lnTo>
                      <a:pt x="60" y="84"/>
                    </a:lnTo>
                    <a:lnTo>
                      <a:pt x="62" y="82"/>
                    </a:lnTo>
                    <a:lnTo>
                      <a:pt x="62" y="82"/>
                    </a:lnTo>
                    <a:lnTo>
                      <a:pt x="64" y="82"/>
                    </a:lnTo>
                    <a:lnTo>
                      <a:pt x="68" y="76"/>
                    </a:lnTo>
                    <a:lnTo>
                      <a:pt x="68" y="76"/>
                    </a:lnTo>
                    <a:lnTo>
                      <a:pt x="70" y="76"/>
                    </a:lnTo>
                    <a:lnTo>
                      <a:pt x="76" y="68"/>
                    </a:lnTo>
                    <a:lnTo>
                      <a:pt x="80" y="64"/>
                    </a:lnTo>
                    <a:lnTo>
                      <a:pt x="80" y="64"/>
                    </a:lnTo>
                    <a:lnTo>
                      <a:pt x="80" y="62"/>
                    </a:lnTo>
                    <a:lnTo>
                      <a:pt x="80" y="60"/>
                    </a:lnTo>
                    <a:lnTo>
                      <a:pt x="78" y="56"/>
                    </a:lnTo>
                    <a:lnTo>
                      <a:pt x="78" y="54"/>
                    </a:lnTo>
                    <a:lnTo>
                      <a:pt x="78" y="50"/>
                    </a:lnTo>
                    <a:lnTo>
                      <a:pt x="78" y="50"/>
                    </a:lnTo>
                    <a:lnTo>
                      <a:pt x="78" y="46"/>
                    </a:lnTo>
                    <a:lnTo>
                      <a:pt x="74" y="40"/>
                    </a:lnTo>
                    <a:lnTo>
                      <a:pt x="74" y="40"/>
                    </a:lnTo>
                    <a:lnTo>
                      <a:pt x="74" y="40"/>
                    </a:lnTo>
                    <a:lnTo>
                      <a:pt x="68" y="34"/>
                    </a:lnTo>
                    <a:lnTo>
                      <a:pt x="58" y="26"/>
                    </a:lnTo>
                    <a:lnTo>
                      <a:pt x="58" y="26"/>
                    </a:lnTo>
                    <a:lnTo>
                      <a:pt x="58" y="26"/>
                    </a:lnTo>
                    <a:lnTo>
                      <a:pt x="46" y="18"/>
                    </a:lnTo>
                    <a:lnTo>
                      <a:pt x="46" y="18"/>
                    </a:lnTo>
                    <a:lnTo>
                      <a:pt x="44" y="18"/>
                    </a:lnTo>
                    <a:lnTo>
                      <a:pt x="38" y="16"/>
                    </a:lnTo>
                    <a:lnTo>
                      <a:pt x="32" y="8"/>
                    </a:lnTo>
                    <a:lnTo>
                      <a:pt x="32" y="8"/>
                    </a:lnTo>
                    <a:lnTo>
                      <a:pt x="32" y="8"/>
                    </a:lnTo>
                    <a:lnTo>
                      <a:pt x="24" y="2"/>
                    </a:lnTo>
                    <a:lnTo>
                      <a:pt x="24" y="2"/>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3" name="Freeform 300">
                <a:extLst>
                  <a:ext uri="{FF2B5EF4-FFF2-40B4-BE49-F238E27FC236}">
                    <a16:creationId xmlns:a16="http://schemas.microsoft.com/office/drawing/2014/main" id="{0C8BE312-741A-8AAA-494A-A82394949E15}"/>
                  </a:ext>
                </a:extLst>
              </p:cNvPr>
              <p:cNvSpPr>
                <a:spLocks/>
              </p:cNvSpPr>
              <p:nvPr/>
            </p:nvSpPr>
            <p:spPr bwMode="auto">
              <a:xfrm>
                <a:off x="4025436" y="5579187"/>
                <a:ext cx="152156" cy="164837"/>
              </a:xfrm>
              <a:custGeom>
                <a:avLst/>
                <a:gdLst>
                  <a:gd name="T0" fmla="*/ 18 w 72"/>
                  <a:gd name="T1" fmla="*/ 0 h 78"/>
                  <a:gd name="T2" fmla="*/ 26 w 72"/>
                  <a:gd name="T3" fmla="*/ 8 h 78"/>
                  <a:gd name="T4" fmla="*/ 32 w 72"/>
                  <a:gd name="T5" fmla="*/ 16 h 78"/>
                  <a:gd name="T6" fmla="*/ 40 w 72"/>
                  <a:gd name="T7" fmla="*/ 18 h 78"/>
                  <a:gd name="T8" fmla="*/ 52 w 72"/>
                  <a:gd name="T9" fmla="*/ 24 h 78"/>
                  <a:gd name="T10" fmla="*/ 62 w 72"/>
                  <a:gd name="T11" fmla="*/ 34 h 78"/>
                  <a:gd name="T12" fmla="*/ 68 w 72"/>
                  <a:gd name="T13" fmla="*/ 38 h 78"/>
                  <a:gd name="T14" fmla="*/ 70 w 72"/>
                  <a:gd name="T15" fmla="*/ 44 h 78"/>
                  <a:gd name="T16" fmla="*/ 70 w 72"/>
                  <a:gd name="T17" fmla="*/ 50 h 78"/>
                  <a:gd name="T18" fmla="*/ 70 w 72"/>
                  <a:gd name="T19" fmla="*/ 54 h 78"/>
                  <a:gd name="T20" fmla="*/ 72 w 72"/>
                  <a:gd name="T21" fmla="*/ 58 h 78"/>
                  <a:gd name="T22" fmla="*/ 70 w 72"/>
                  <a:gd name="T23" fmla="*/ 62 h 78"/>
                  <a:gd name="T24" fmla="*/ 62 w 72"/>
                  <a:gd name="T25" fmla="*/ 70 h 78"/>
                  <a:gd name="T26" fmla="*/ 56 w 72"/>
                  <a:gd name="T27" fmla="*/ 76 h 78"/>
                  <a:gd name="T28" fmla="*/ 54 w 72"/>
                  <a:gd name="T29" fmla="*/ 78 h 78"/>
                  <a:gd name="T30" fmla="*/ 52 w 72"/>
                  <a:gd name="T31" fmla="*/ 78 h 78"/>
                  <a:gd name="T32" fmla="*/ 36 w 72"/>
                  <a:gd name="T33" fmla="*/ 78 h 78"/>
                  <a:gd name="T34" fmla="*/ 24 w 72"/>
                  <a:gd name="T35" fmla="*/ 76 h 78"/>
                  <a:gd name="T36" fmla="*/ 16 w 72"/>
                  <a:gd name="T37" fmla="*/ 72 h 78"/>
                  <a:gd name="T38" fmla="*/ 4 w 72"/>
                  <a:gd name="T39" fmla="*/ 70 h 78"/>
                  <a:gd name="T40" fmla="*/ 0 w 72"/>
                  <a:gd name="T41" fmla="*/ 66 h 78"/>
                  <a:gd name="T42" fmla="*/ 0 w 72"/>
                  <a:gd name="T43" fmla="*/ 52 h 78"/>
                  <a:gd name="T44" fmla="*/ 4 w 72"/>
                  <a:gd name="T45" fmla="*/ 36 h 78"/>
                  <a:gd name="T46" fmla="*/ 4 w 72"/>
                  <a:gd name="T47" fmla="*/ 22 h 78"/>
                  <a:gd name="T48" fmla="*/ 8 w 72"/>
                  <a:gd name="T49" fmla="*/ 8 h 78"/>
                  <a:gd name="T50" fmla="*/ 10 w 72"/>
                  <a:gd name="T51" fmla="*/ 2 h 78"/>
                  <a:gd name="T52" fmla="*/ 18 w 72"/>
                  <a:gd name="T5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78">
                    <a:moveTo>
                      <a:pt x="18" y="0"/>
                    </a:moveTo>
                    <a:lnTo>
                      <a:pt x="26" y="8"/>
                    </a:lnTo>
                    <a:lnTo>
                      <a:pt x="32" y="16"/>
                    </a:lnTo>
                    <a:lnTo>
                      <a:pt x="40" y="18"/>
                    </a:lnTo>
                    <a:lnTo>
                      <a:pt x="52" y="24"/>
                    </a:lnTo>
                    <a:lnTo>
                      <a:pt x="62" y="34"/>
                    </a:lnTo>
                    <a:lnTo>
                      <a:pt x="68" y="38"/>
                    </a:lnTo>
                    <a:lnTo>
                      <a:pt x="70" y="44"/>
                    </a:lnTo>
                    <a:lnTo>
                      <a:pt x="70" y="50"/>
                    </a:lnTo>
                    <a:lnTo>
                      <a:pt x="70" y="54"/>
                    </a:lnTo>
                    <a:lnTo>
                      <a:pt x="72" y="58"/>
                    </a:lnTo>
                    <a:lnTo>
                      <a:pt x="70" y="62"/>
                    </a:lnTo>
                    <a:lnTo>
                      <a:pt x="62" y="70"/>
                    </a:lnTo>
                    <a:lnTo>
                      <a:pt x="56" y="76"/>
                    </a:lnTo>
                    <a:lnTo>
                      <a:pt x="54" y="78"/>
                    </a:lnTo>
                    <a:lnTo>
                      <a:pt x="52" y="78"/>
                    </a:lnTo>
                    <a:lnTo>
                      <a:pt x="36" y="78"/>
                    </a:lnTo>
                    <a:lnTo>
                      <a:pt x="24" y="76"/>
                    </a:lnTo>
                    <a:lnTo>
                      <a:pt x="16" y="72"/>
                    </a:lnTo>
                    <a:lnTo>
                      <a:pt x="4" y="70"/>
                    </a:lnTo>
                    <a:lnTo>
                      <a:pt x="0" y="66"/>
                    </a:lnTo>
                    <a:lnTo>
                      <a:pt x="0" y="52"/>
                    </a:lnTo>
                    <a:lnTo>
                      <a:pt x="4" y="36"/>
                    </a:lnTo>
                    <a:lnTo>
                      <a:pt x="4" y="22"/>
                    </a:lnTo>
                    <a:lnTo>
                      <a:pt x="8" y="8"/>
                    </a:lnTo>
                    <a:lnTo>
                      <a:pt x="10" y="2"/>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4" name="Freeform 301">
                <a:extLst>
                  <a:ext uri="{FF2B5EF4-FFF2-40B4-BE49-F238E27FC236}">
                    <a16:creationId xmlns:a16="http://schemas.microsoft.com/office/drawing/2014/main" id="{A8275023-B7E5-B10A-17E5-C39BA33AD08C}"/>
                  </a:ext>
                </a:extLst>
              </p:cNvPr>
              <p:cNvSpPr>
                <a:spLocks/>
              </p:cNvSpPr>
              <p:nvPr/>
            </p:nvSpPr>
            <p:spPr bwMode="auto">
              <a:xfrm>
                <a:off x="4016983" y="5570734"/>
                <a:ext cx="169063" cy="181743"/>
              </a:xfrm>
              <a:custGeom>
                <a:avLst/>
                <a:gdLst>
                  <a:gd name="T0" fmla="*/ 22 w 80"/>
                  <a:gd name="T1" fmla="*/ 0 h 86"/>
                  <a:gd name="T2" fmla="*/ 14 w 80"/>
                  <a:gd name="T3" fmla="*/ 2 h 86"/>
                  <a:gd name="T4" fmla="*/ 10 w 80"/>
                  <a:gd name="T5" fmla="*/ 4 h 86"/>
                  <a:gd name="T6" fmla="*/ 6 w 80"/>
                  <a:gd name="T7" fmla="*/ 24 h 86"/>
                  <a:gd name="T8" fmla="*/ 4 w 80"/>
                  <a:gd name="T9" fmla="*/ 24 h 86"/>
                  <a:gd name="T10" fmla="*/ 0 w 80"/>
                  <a:gd name="T11" fmla="*/ 56 h 86"/>
                  <a:gd name="T12" fmla="*/ 0 w 80"/>
                  <a:gd name="T13" fmla="*/ 56 h 86"/>
                  <a:gd name="T14" fmla="*/ 0 w 80"/>
                  <a:gd name="T15" fmla="*/ 70 h 86"/>
                  <a:gd name="T16" fmla="*/ 6 w 80"/>
                  <a:gd name="T17" fmla="*/ 78 h 86"/>
                  <a:gd name="T18" fmla="*/ 8 w 80"/>
                  <a:gd name="T19" fmla="*/ 78 h 86"/>
                  <a:gd name="T20" fmla="*/ 26 w 80"/>
                  <a:gd name="T21" fmla="*/ 84 h 86"/>
                  <a:gd name="T22" fmla="*/ 28 w 80"/>
                  <a:gd name="T23" fmla="*/ 84 h 86"/>
                  <a:gd name="T24" fmla="*/ 56 w 80"/>
                  <a:gd name="T25" fmla="*/ 86 h 86"/>
                  <a:gd name="T26" fmla="*/ 56 w 80"/>
                  <a:gd name="T27" fmla="*/ 86 h 86"/>
                  <a:gd name="T28" fmla="*/ 58 w 80"/>
                  <a:gd name="T29" fmla="*/ 86 h 86"/>
                  <a:gd name="T30" fmla="*/ 62 w 80"/>
                  <a:gd name="T31" fmla="*/ 82 h 86"/>
                  <a:gd name="T32" fmla="*/ 64 w 80"/>
                  <a:gd name="T33" fmla="*/ 82 h 86"/>
                  <a:gd name="T34" fmla="*/ 68 w 80"/>
                  <a:gd name="T35" fmla="*/ 76 h 86"/>
                  <a:gd name="T36" fmla="*/ 76 w 80"/>
                  <a:gd name="T37" fmla="*/ 68 h 86"/>
                  <a:gd name="T38" fmla="*/ 80 w 80"/>
                  <a:gd name="T39" fmla="*/ 64 h 86"/>
                  <a:gd name="T40" fmla="*/ 80 w 80"/>
                  <a:gd name="T41" fmla="*/ 60 h 86"/>
                  <a:gd name="T42" fmla="*/ 78 w 80"/>
                  <a:gd name="T43" fmla="*/ 54 h 86"/>
                  <a:gd name="T44" fmla="*/ 78 w 80"/>
                  <a:gd name="T45" fmla="*/ 50 h 86"/>
                  <a:gd name="T46" fmla="*/ 74 w 80"/>
                  <a:gd name="T47" fmla="*/ 40 h 86"/>
                  <a:gd name="T48" fmla="*/ 74 w 80"/>
                  <a:gd name="T49" fmla="*/ 40 h 86"/>
                  <a:gd name="T50" fmla="*/ 58 w 80"/>
                  <a:gd name="T51" fmla="*/ 26 h 86"/>
                  <a:gd name="T52" fmla="*/ 58 w 80"/>
                  <a:gd name="T53" fmla="*/ 26 h 86"/>
                  <a:gd name="T54" fmla="*/ 46 w 80"/>
                  <a:gd name="T55" fmla="*/ 18 h 86"/>
                  <a:gd name="T56" fmla="*/ 38 w 80"/>
                  <a:gd name="T57" fmla="*/ 16 h 86"/>
                  <a:gd name="T58" fmla="*/ 32 w 80"/>
                  <a:gd name="T59" fmla="*/ 8 h 86"/>
                  <a:gd name="T60" fmla="*/ 24 w 80"/>
                  <a:gd name="T61" fmla="*/ 2 h 86"/>
                  <a:gd name="T62" fmla="*/ 22 w 80"/>
                  <a:gd name="T6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86">
                    <a:moveTo>
                      <a:pt x="22" y="0"/>
                    </a:moveTo>
                    <a:lnTo>
                      <a:pt x="22" y="0"/>
                    </a:lnTo>
                    <a:lnTo>
                      <a:pt x="20" y="0"/>
                    </a:lnTo>
                    <a:lnTo>
                      <a:pt x="14" y="2"/>
                    </a:lnTo>
                    <a:lnTo>
                      <a:pt x="14" y="2"/>
                    </a:lnTo>
                    <a:lnTo>
                      <a:pt x="10" y="4"/>
                    </a:lnTo>
                    <a:lnTo>
                      <a:pt x="8" y="10"/>
                    </a:lnTo>
                    <a:lnTo>
                      <a:pt x="6" y="24"/>
                    </a:lnTo>
                    <a:lnTo>
                      <a:pt x="6" y="24"/>
                    </a:lnTo>
                    <a:lnTo>
                      <a:pt x="4" y="24"/>
                    </a:lnTo>
                    <a:lnTo>
                      <a:pt x="4" y="38"/>
                    </a:lnTo>
                    <a:lnTo>
                      <a:pt x="0" y="56"/>
                    </a:lnTo>
                    <a:lnTo>
                      <a:pt x="0" y="56"/>
                    </a:lnTo>
                    <a:lnTo>
                      <a:pt x="0" y="56"/>
                    </a:lnTo>
                    <a:lnTo>
                      <a:pt x="0" y="70"/>
                    </a:lnTo>
                    <a:lnTo>
                      <a:pt x="0" y="70"/>
                    </a:lnTo>
                    <a:lnTo>
                      <a:pt x="2" y="74"/>
                    </a:lnTo>
                    <a:lnTo>
                      <a:pt x="6" y="78"/>
                    </a:lnTo>
                    <a:lnTo>
                      <a:pt x="6" y="78"/>
                    </a:lnTo>
                    <a:lnTo>
                      <a:pt x="8" y="78"/>
                    </a:lnTo>
                    <a:lnTo>
                      <a:pt x="18" y="80"/>
                    </a:lnTo>
                    <a:lnTo>
                      <a:pt x="26" y="84"/>
                    </a:lnTo>
                    <a:lnTo>
                      <a:pt x="26" y="84"/>
                    </a:lnTo>
                    <a:lnTo>
                      <a:pt x="28" y="84"/>
                    </a:lnTo>
                    <a:lnTo>
                      <a:pt x="40" y="86"/>
                    </a:lnTo>
                    <a:lnTo>
                      <a:pt x="56" y="86"/>
                    </a:lnTo>
                    <a:lnTo>
                      <a:pt x="56" y="86"/>
                    </a:lnTo>
                    <a:lnTo>
                      <a:pt x="56" y="86"/>
                    </a:lnTo>
                    <a:lnTo>
                      <a:pt x="56" y="86"/>
                    </a:lnTo>
                    <a:lnTo>
                      <a:pt x="58" y="86"/>
                    </a:lnTo>
                    <a:lnTo>
                      <a:pt x="60" y="84"/>
                    </a:lnTo>
                    <a:lnTo>
                      <a:pt x="62" y="82"/>
                    </a:lnTo>
                    <a:lnTo>
                      <a:pt x="62" y="82"/>
                    </a:lnTo>
                    <a:lnTo>
                      <a:pt x="64" y="82"/>
                    </a:lnTo>
                    <a:lnTo>
                      <a:pt x="68" y="76"/>
                    </a:lnTo>
                    <a:lnTo>
                      <a:pt x="68" y="76"/>
                    </a:lnTo>
                    <a:lnTo>
                      <a:pt x="70" y="76"/>
                    </a:lnTo>
                    <a:lnTo>
                      <a:pt x="76" y="68"/>
                    </a:lnTo>
                    <a:lnTo>
                      <a:pt x="80" y="64"/>
                    </a:lnTo>
                    <a:lnTo>
                      <a:pt x="80" y="64"/>
                    </a:lnTo>
                    <a:lnTo>
                      <a:pt x="80" y="62"/>
                    </a:lnTo>
                    <a:lnTo>
                      <a:pt x="80" y="60"/>
                    </a:lnTo>
                    <a:lnTo>
                      <a:pt x="78" y="56"/>
                    </a:lnTo>
                    <a:lnTo>
                      <a:pt x="78" y="54"/>
                    </a:lnTo>
                    <a:lnTo>
                      <a:pt x="78" y="50"/>
                    </a:lnTo>
                    <a:lnTo>
                      <a:pt x="78" y="50"/>
                    </a:lnTo>
                    <a:lnTo>
                      <a:pt x="78" y="46"/>
                    </a:lnTo>
                    <a:lnTo>
                      <a:pt x="74" y="40"/>
                    </a:lnTo>
                    <a:lnTo>
                      <a:pt x="74" y="40"/>
                    </a:lnTo>
                    <a:lnTo>
                      <a:pt x="74" y="40"/>
                    </a:lnTo>
                    <a:lnTo>
                      <a:pt x="68" y="34"/>
                    </a:lnTo>
                    <a:lnTo>
                      <a:pt x="58" y="26"/>
                    </a:lnTo>
                    <a:lnTo>
                      <a:pt x="58" y="26"/>
                    </a:lnTo>
                    <a:lnTo>
                      <a:pt x="58" y="26"/>
                    </a:lnTo>
                    <a:lnTo>
                      <a:pt x="46" y="18"/>
                    </a:lnTo>
                    <a:lnTo>
                      <a:pt x="46" y="18"/>
                    </a:lnTo>
                    <a:lnTo>
                      <a:pt x="44" y="18"/>
                    </a:lnTo>
                    <a:lnTo>
                      <a:pt x="38" y="16"/>
                    </a:lnTo>
                    <a:lnTo>
                      <a:pt x="32" y="8"/>
                    </a:lnTo>
                    <a:lnTo>
                      <a:pt x="32" y="8"/>
                    </a:lnTo>
                    <a:lnTo>
                      <a:pt x="32" y="8"/>
                    </a:lnTo>
                    <a:lnTo>
                      <a:pt x="24" y="2"/>
                    </a:lnTo>
                    <a:lnTo>
                      <a:pt x="24" y="2"/>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5" name="Freeform 302">
                <a:extLst>
                  <a:ext uri="{FF2B5EF4-FFF2-40B4-BE49-F238E27FC236}">
                    <a16:creationId xmlns:a16="http://schemas.microsoft.com/office/drawing/2014/main" id="{1CAF01F0-4A9B-2383-5493-A394A8541E12}"/>
                  </a:ext>
                </a:extLst>
              </p:cNvPr>
              <p:cNvSpPr>
                <a:spLocks/>
              </p:cNvSpPr>
              <p:nvPr/>
            </p:nvSpPr>
            <p:spPr bwMode="auto">
              <a:xfrm>
                <a:off x="3560513" y="5312913"/>
                <a:ext cx="608626" cy="1077778"/>
              </a:xfrm>
              <a:custGeom>
                <a:avLst/>
                <a:gdLst>
                  <a:gd name="T0" fmla="*/ 32 w 288"/>
                  <a:gd name="T1" fmla="*/ 506 h 510"/>
                  <a:gd name="T2" fmla="*/ 16 w 288"/>
                  <a:gd name="T3" fmla="*/ 492 h 510"/>
                  <a:gd name="T4" fmla="*/ 6 w 288"/>
                  <a:gd name="T5" fmla="*/ 476 h 510"/>
                  <a:gd name="T6" fmla="*/ 2 w 288"/>
                  <a:gd name="T7" fmla="*/ 450 h 510"/>
                  <a:gd name="T8" fmla="*/ 18 w 288"/>
                  <a:gd name="T9" fmla="*/ 416 h 510"/>
                  <a:gd name="T10" fmla="*/ 24 w 288"/>
                  <a:gd name="T11" fmla="*/ 346 h 510"/>
                  <a:gd name="T12" fmla="*/ 24 w 288"/>
                  <a:gd name="T13" fmla="*/ 316 h 510"/>
                  <a:gd name="T14" fmla="*/ 36 w 288"/>
                  <a:gd name="T15" fmla="*/ 252 h 510"/>
                  <a:gd name="T16" fmla="*/ 44 w 288"/>
                  <a:gd name="T17" fmla="*/ 204 h 510"/>
                  <a:gd name="T18" fmla="*/ 44 w 288"/>
                  <a:gd name="T19" fmla="*/ 158 h 510"/>
                  <a:gd name="T20" fmla="*/ 46 w 288"/>
                  <a:gd name="T21" fmla="*/ 134 h 510"/>
                  <a:gd name="T22" fmla="*/ 68 w 288"/>
                  <a:gd name="T23" fmla="*/ 50 h 510"/>
                  <a:gd name="T24" fmla="*/ 90 w 288"/>
                  <a:gd name="T25" fmla="*/ 28 h 510"/>
                  <a:gd name="T26" fmla="*/ 98 w 288"/>
                  <a:gd name="T27" fmla="*/ 6 h 510"/>
                  <a:gd name="T28" fmla="*/ 108 w 288"/>
                  <a:gd name="T29" fmla="*/ 2 h 510"/>
                  <a:gd name="T30" fmla="*/ 128 w 288"/>
                  <a:gd name="T31" fmla="*/ 6 h 510"/>
                  <a:gd name="T32" fmla="*/ 156 w 288"/>
                  <a:gd name="T33" fmla="*/ 2 h 510"/>
                  <a:gd name="T34" fmla="*/ 176 w 288"/>
                  <a:gd name="T35" fmla="*/ 26 h 510"/>
                  <a:gd name="T36" fmla="*/ 202 w 288"/>
                  <a:gd name="T37" fmla="*/ 38 h 510"/>
                  <a:gd name="T38" fmla="*/ 230 w 288"/>
                  <a:gd name="T39" fmla="*/ 58 h 510"/>
                  <a:gd name="T40" fmla="*/ 222 w 288"/>
                  <a:gd name="T41" fmla="*/ 88 h 510"/>
                  <a:gd name="T42" fmla="*/ 270 w 288"/>
                  <a:gd name="T43" fmla="*/ 66 h 510"/>
                  <a:gd name="T44" fmla="*/ 272 w 288"/>
                  <a:gd name="T45" fmla="*/ 54 h 510"/>
                  <a:gd name="T46" fmla="*/ 282 w 288"/>
                  <a:gd name="T47" fmla="*/ 58 h 510"/>
                  <a:gd name="T48" fmla="*/ 288 w 288"/>
                  <a:gd name="T49" fmla="*/ 70 h 510"/>
                  <a:gd name="T50" fmla="*/ 280 w 288"/>
                  <a:gd name="T51" fmla="*/ 90 h 510"/>
                  <a:gd name="T52" fmla="*/ 246 w 288"/>
                  <a:gd name="T53" fmla="*/ 118 h 510"/>
                  <a:gd name="T54" fmla="*/ 238 w 288"/>
                  <a:gd name="T55" fmla="*/ 126 h 510"/>
                  <a:gd name="T56" fmla="*/ 220 w 288"/>
                  <a:gd name="T57" fmla="*/ 176 h 510"/>
                  <a:gd name="T58" fmla="*/ 216 w 288"/>
                  <a:gd name="T59" fmla="*/ 200 h 510"/>
                  <a:gd name="T60" fmla="*/ 236 w 288"/>
                  <a:gd name="T61" fmla="*/ 214 h 510"/>
                  <a:gd name="T62" fmla="*/ 242 w 288"/>
                  <a:gd name="T63" fmla="*/ 230 h 510"/>
                  <a:gd name="T64" fmla="*/ 244 w 288"/>
                  <a:gd name="T65" fmla="*/ 244 h 510"/>
                  <a:gd name="T66" fmla="*/ 200 w 288"/>
                  <a:gd name="T67" fmla="*/ 270 h 510"/>
                  <a:gd name="T68" fmla="*/ 166 w 288"/>
                  <a:gd name="T69" fmla="*/ 284 h 510"/>
                  <a:gd name="T70" fmla="*/ 148 w 288"/>
                  <a:gd name="T71" fmla="*/ 312 h 510"/>
                  <a:gd name="T72" fmla="*/ 134 w 288"/>
                  <a:gd name="T73" fmla="*/ 306 h 510"/>
                  <a:gd name="T74" fmla="*/ 130 w 288"/>
                  <a:gd name="T75" fmla="*/ 328 h 510"/>
                  <a:gd name="T76" fmla="*/ 140 w 288"/>
                  <a:gd name="T77" fmla="*/ 324 h 510"/>
                  <a:gd name="T78" fmla="*/ 146 w 288"/>
                  <a:gd name="T79" fmla="*/ 328 h 510"/>
                  <a:gd name="T80" fmla="*/ 140 w 288"/>
                  <a:gd name="T81" fmla="*/ 340 h 510"/>
                  <a:gd name="T82" fmla="*/ 134 w 288"/>
                  <a:gd name="T83" fmla="*/ 338 h 510"/>
                  <a:gd name="T84" fmla="*/ 128 w 288"/>
                  <a:gd name="T85" fmla="*/ 336 h 510"/>
                  <a:gd name="T86" fmla="*/ 126 w 288"/>
                  <a:gd name="T87" fmla="*/ 348 h 510"/>
                  <a:gd name="T88" fmla="*/ 122 w 288"/>
                  <a:gd name="T89" fmla="*/ 360 h 510"/>
                  <a:gd name="T90" fmla="*/ 88 w 288"/>
                  <a:gd name="T91" fmla="*/ 392 h 510"/>
                  <a:gd name="T92" fmla="*/ 102 w 288"/>
                  <a:gd name="T93" fmla="*/ 410 h 510"/>
                  <a:gd name="T94" fmla="*/ 114 w 288"/>
                  <a:gd name="T95" fmla="*/ 422 h 510"/>
                  <a:gd name="T96" fmla="*/ 84 w 288"/>
                  <a:gd name="T97" fmla="*/ 462 h 510"/>
                  <a:gd name="T98" fmla="*/ 66 w 288"/>
                  <a:gd name="T99" fmla="*/ 474 h 510"/>
                  <a:gd name="T100" fmla="*/ 74 w 288"/>
                  <a:gd name="T101" fmla="*/ 504 h 510"/>
                  <a:gd name="T102" fmla="*/ 70 w 288"/>
                  <a:gd name="T103"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510">
                    <a:moveTo>
                      <a:pt x="70" y="510"/>
                    </a:moveTo>
                    <a:lnTo>
                      <a:pt x="70" y="510"/>
                    </a:lnTo>
                    <a:lnTo>
                      <a:pt x="70" y="510"/>
                    </a:lnTo>
                    <a:lnTo>
                      <a:pt x="56" y="506"/>
                    </a:lnTo>
                    <a:lnTo>
                      <a:pt x="32" y="506"/>
                    </a:lnTo>
                    <a:lnTo>
                      <a:pt x="22" y="504"/>
                    </a:lnTo>
                    <a:lnTo>
                      <a:pt x="22" y="504"/>
                    </a:lnTo>
                    <a:lnTo>
                      <a:pt x="22" y="504"/>
                    </a:lnTo>
                    <a:lnTo>
                      <a:pt x="16" y="492"/>
                    </a:lnTo>
                    <a:lnTo>
                      <a:pt x="16" y="492"/>
                    </a:lnTo>
                    <a:lnTo>
                      <a:pt x="16" y="492"/>
                    </a:lnTo>
                    <a:lnTo>
                      <a:pt x="16" y="478"/>
                    </a:lnTo>
                    <a:lnTo>
                      <a:pt x="6" y="478"/>
                    </a:lnTo>
                    <a:lnTo>
                      <a:pt x="6" y="478"/>
                    </a:lnTo>
                    <a:lnTo>
                      <a:pt x="6" y="476"/>
                    </a:lnTo>
                    <a:lnTo>
                      <a:pt x="2" y="472"/>
                    </a:lnTo>
                    <a:lnTo>
                      <a:pt x="0" y="462"/>
                    </a:lnTo>
                    <a:lnTo>
                      <a:pt x="2" y="452"/>
                    </a:lnTo>
                    <a:lnTo>
                      <a:pt x="2" y="452"/>
                    </a:lnTo>
                    <a:lnTo>
                      <a:pt x="2" y="450"/>
                    </a:lnTo>
                    <a:lnTo>
                      <a:pt x="10" y="444"/>
                    </a:lnTo>
                    <a:lnTo>
                      <a:pt x="16" y="434"/>
                    </a:lnTo>
                    <a:lnTo>
                      <a:pt x="18" y="418"/>
                    </a:lnTo>
                    <a:lnTo>
                      <a:pt x="18" y="418"/>
                    </a:lnTo>
                    <a:lnTo>
                      <a:pt x="18" y="416"/>
                    </a:lnTo>
                    <a:lnTo>
                      <a:pt x="24" y="406"/>
                    </a:lnTo>
                    <a:lnTo>
                      <a:pt x="24" y="384"/>
                    </a:lnTo>
                    <a:lnTo>
                      <a:pt x="26" y="374"/>
                    </a:lnTo>
                    <a:lnTo>
                      <a:pt x="24" y="362"/>
                    </a:lnTo>
                    <a:lnTo>
                      <a:pt x="24" y="346"/>
                    </a:lnTo>
                    <a:lnTo>
                      <a:pt x="20" y="342"/>
                    </a:lnTo>
                    <a:lnTo>
                      <a:pt x="20" y="342"/>
                    </a:lnTo>
                    <a:lnTo>
                      <a:pt x="20" y="340"/>
                    </a:lnTo>
                    <a:lnTo>
                      <a:pt x="22" y="326"/>
                    </a:lnTo>
                    <a:lnTo>
                      <a:pt x="24" y="316"/>
                    </a:lnTo>
                    <a:lnTo>
                      <a:pt x="24" y="288"/>
                    </a:lnTo>
                    <a:lnTo>
                      <a:pt x="32" y="274"/>
                    </a:lnTo>
                    <a:lnTo>
                      <a:pt x="34" y="268"/>
                    </a:lnTo>
                    <a:lnTo>
                      <a:pt x="36" y="264"/>
                    </a:lnTo>
                    <a:lnTo>
                      <a:pt x="36" y="252"/>
                    </a:lnTo>
                    <a:lnTo>
                      <a:pt x="34" y="232"/>
                    </a:lnTo>
                    <a:lnTo>
                      <a:pt x="34" y="232"/>
                    </a:lnTo>
                    <a:lnTo>
                      <a:pt x="34" y="230"/>
                    </a:lnTo>
                    <a:lnTo>
                      <a:pt x="44" y="222"/>
                    </a:lnTo>
                    <a:lnTo>
                      <a:pt x="44" y="204"/>
                    </a:lnTo>
                    <a:lnTo>
                      <a:pt x="48" y="196"/>
                    </a:lnTo>
                    <a:lnTo>
                      <a:pt x="50" y="178"/>
                    </a:lnTo>
                    <a:lnTo>
                      <a:pt x="46" y="166"/>
                    </a:lnTo>
                    <a:lnTo>
                      <a:pt x="44" y="158"/>
                    </a:lnTo>
                    <a:lnTo>
                      <a:pt x="44" y="158"/>
                    </a:lnTo>
                    <a:lnTo>
                      <a:pt x="42" y="158"/>
                    </a:lnTo>
                    <a:lnTo>
                      <a:pt x="42" y="142"/>
                    </a:lnTo>
                    <a:lnTo>
                      <a:pt x="42" y="142"/>
                    </a:lnTo>
                    <a:lnTo>
                      <a:pt x="44" y="142"/>
                    </a:lnTo>
                    <a:lnTo>
                      <a:pt x="46" y="134"/>
                    </a:lnTo>
                    <a:lnTo>
                      <a:pt x="50" y="110"/>
                    </a:lnTo>
                    <a:lnTo>
                      <a:pt x="58" y="98"/>
                    </a:lnTo>
                    <a:lnTo>
                      <a:pt x="66" y="84"/>
                    </a:lnTo>
                    <a:lnTo>
                      <a:pt x="72" y="76"/>
                    </a:lnTo>
                    <a:lnTo>
                      <a:pt x="68" y="50"/>
                    </a:lnTo>
                    <a:lnTo>
                      <a:pt x="68" y="50"/>
                    </a:lnTo>
                    <a:lnTo>
                      <a:pt x="68" y="48"/>
                    </a:lnTo>
                    <a:lnTo>
                      <a:pt x="74" y="42"/>
                    </a:lnTo>
                    <a:lnTo>
                      <a:pt x="82" y="38"/>
                    </a:lnTo>
                    <a:lnTo>
                      <a:pt x="90" y="28"/>
                    </a:lnTo>
                    <a:lnTo>
                      <a:pt x="92" y="18"/>
                    </a:lnTo>
                    <a:lnTo>
                      <a:pt x="94" y="12"/>
                    </a:lnTo>
                    <a:lnTo>
                      <a:pt x="94" y="12"/>
                    </a:lnTo>
                    <a:lnTo>
                      <a:pt x="94" y="10"/>
                    </a:lnTo>
                    <a:lnTo>
                      <a:pt x="98" y="6"/>
                    </a:lnTo>
                    <a:lnTo>
                      <a:pt x="106" y="2"/>
                    </a:lnTo>
                    <a:lnTo>
                      <a:pt x="106" y="2"/>
                    </a:lnTo>
                    <a:lnTo>
                      <a:pt x="106" y="0"/>
                    </a:lnTo>
                    <a:lnTo>
                      <a:pt x="106" y="0"/>
                    </a:lnTo>
                    <a:lnTo>
                      <a:pt x="108" y="2"/>
                    </a:lnTo>
                    <a:lnTo>
                      <a:pt x="114" y="6"/>
                    </a:lnTo>
                    <a:lnTo>
                      <a:pt x="114" y="6"/>
                    </a:lnTo>
                    <a:lnTo>
                      <a:pt x="126" y="4"/>
                    </a:lnTo>
                    <a:lnTo>
                      <a:pt x="126" y="4"/>
                    </a:lnTo>
                    <a:lnTo>
                      <a:pt x="128" y="6"/>
                    </a:lnTo>
                    <a:lnTo>
                      <a:pt x="134" y="14"/>
                    </a:lnTo>
                    <a:lnTo>
                      <a:pt x="138" y="4"/>
                    </a:lnTo>
                    <a:lnTo>
                      <a:pt x="138" y="4"/>
                    </a:lnTo>
                    <a:lnTo>
                      <a:pt x="140" y="2"/>
                    </a:lnTo>
                    <a:lnTo>
                      <a:pt x="156" y="2"/>
                    </a:lnTo>
                    <a:lnTo>
                      <a:pt x="156" y="2"/>
                    </a:lnTo>
                    <a:lnTo>
                      <a:pt x="158" y="4"/>
                    </a:lnTo>
                    <a:lnTo>
                      <a:pt x="160" y="10"/>
                    </a:lnTo>
                    <a:lnTo>
                      <a:pt x="166" y="16"/>
                    </a:lnTo>
                    <a:lnTo>
                      <a:pt x="176" y="26"/>
                    </a:lnTo>
                    <a:lnTo>
                      <a:pt x="184" y="32"/>
                    </a:lnTo>
                    <a:lnTo>
                      <a:pt x="192" y="32"/>
                    </a:lnTo>
                    <a:lnTo>
                      <a:pt x="192" y="32"/>
                    </a:lnTo>
                    <a:lnTo>
                      <a:pt x="192" y="32"/>
                    </a:lnTo>
                    <a:lnTo>
                      <a:pt x="202" y="38"/>
                    </a:lnTo>
                    <a:lnTo>
                      <a:pt x="206" y="42"/>
                    </a:lnTo>
                    <a:lnTo>
                      <a:pt x="224" y="50"/>
                    </a:lnTo>
                    <a:lnTo>
                      <a:pt x="224" y="50"/>
                    </a:lnTo>
                    <a:lnTo>
                      <a:pt x="226" y="50"/>
                    </a:lnTo>
                    <a:lnTo>
                      <a:pt x="230" y="58"/>
                    </a:lnTo>
                    <a:lnTo>
                      <a:pt x="230" y="58"/>
                    </a:lnTo>
                    <a:lnTo>
                      <a:pt x="230" y="60"/>
                    </a:lnTo>
                    <a:lnTo>
                      <a:pt x="226" y="68"/>
                    </a:lnTo>
                    <a:lnTo>
                      <a:pt x="218" y="82"/>
                    </a:lnTo>
                    <a:lnTo>
                      <a:pt x="222" y="88"/>
                    </a:lnTo>
                    <a:lnTo>
                      <a:pt x="242" y="88"/>
                    </a:lnTo>
                    <a:lnTo>
                      <a:pt x="254" y="84"/>
                    </a:lnTo>
                    <a:lnTo>
                      <a:pt x="260" y="78"/>
                    </a:lnTo>
                    <a:lnTo>
                      <a:pt x="266" y="76"/>
                    </a:lnTo>
                    <a:lnTo>
                      <a:pt x="270" y="66"/>
                    </a:lnTo>
                    <a:lnTo>
                      <a:pt x="270" y="56"/>
                    </a:lnTo>
                    <a:lnTo>
                      <a:pt x="270" y="56"/>
                    </a:lnTo>
                    <a:lnTo>
                      <a:pt x="272" y="56"/>
                    </a:lnTo>
                    <a:lnTo>
                      <a:pt x="272" y="56"/>
                    </a:lnTo>
                    <a:lnTo>
                      <a:pt x="272" y="54"/>
                    </a:lnTo>
                    <a:lnTo>
                      <a:pt x="272" y="54"/>
                    </a:lnTo>
                    <a:lnTo>
                      <a:pt x="272" y="54"/>
                    </a:lnTo>
                    <a:lnTo>
                      <a:pt x="282" y="56"/>
                    </a:lnTo>
                    <a:lnTo>
                      <a:pt x="282" y="56"/>
                    </a:lnTo>
                    <a:lnTo>
                      <a:pt x="282" y="58"/>
                    </a:lnTo>
                    <a:lnTo>
                      <a:pt x="286" y="60"/>
                    </a:lnTo>
                    <a:lnTo>
                      <a:pt x="286" y="60"/>
                    </a:lnTo>
                    <a:lnTo>
                      <a:pt x="288" y="62"/>
                    </a:lnTo>
                    <a:lnTo>
                      <a:pt x="288" y="70"/>
                    </a:lnTo>
                    <a:lnTo>
                      <a:pt x="288" y="70"/>
                    </a:lnTo>
                    <a:lnTo>
                      <a:pt x="288" y="72"/>
                    </a:lnTo>
                    <a:lnTo>
                      <a:pt x="286" y="82"/>
                    </a:lnTo>
                    <a:lnTo>
                      <a:pt x="282" y="88"/>
                    </a:lnTo>
                    <a:lnTo>
                      <a:pt x="282" y="88"/>
                    </a:lnTo>
                    <a:lnTo>
                      <a:pt x="280" y="90"/>
                    </a:lnTo>
                    <a:lnTo>
                      <a:pt x="274" y="92"/>
                    </a:lnTo>
                    <a:lnTo>
                      <a:pt x="266" y="98"/>
                    </a:lnTo>
                    <a:lnTo>
                      <a:pt x="258" y="106"/>
                    </a:lnTo>
                    <a:lnTo>
                      <a:pt x="250" y="110"/>
                    </a:lnTo>
                    <a:lnTo>
                      <a:pt x="246" y="118"/>
                    </a:lnTo>
                    <a:lnTo>
                      <a:pt x="246" y="118"/>
                    </a:lnTo>
                    <a:lnTo>
                      <a:pt x="244" y="120"/>
                    </a:lnTo>
                    <a:lnTo>
                      <a:pt x="240" y="122"/>
                    </a:lnTo>
                    <a:lnTo>
                      <a:pt x="238" y="126"/>
                    </a:lnTo>
                    <a:lnTo>
                      <a:pt x="238" y="126"/>
                    </a:lnTo>
                    <a:lnTo>
                      <a:pt x="236" y="126"/>
                    </a:lnTo>
                    <a:lnTo>
                      <a:pt x="230" y="128"/>
                    </a:lnTo>
                    <a:lnTo>
                      <a:pt x="226" y="148"/>
                    </a:lnTo>
                    <a:lnTo>
                      <a:pt x="224" y="160"/>
                    </a:lnTo>
                    <a:lnTo>
                      <a:pt x="220" y="176"/>
                    </a:lnTo>
                    <a:lnTo>
                      <a:pt x="220" y="194"/>
                    </a:lnTo>
                    <a:lnTo>
                      <a:pt x="220" y="194"/>
                    </a:lnTo>
                    <a:lnTo>
                      <a:pt x="220" y="194"/>
                    </a:lnTo>
                    <a:lnTo>
                      <a:pt x="216" y="198"/>
                    </a:lnTo>
                    <a:lnTo>
                      <a:pt x="216" y="200"/>
                    </a:lnTo>
                    <a:lnTo>
                      <a:pt x="222" y="202"/>
                    </a:lnTo>
                    <a:lnTo>
                      <a:pt x="232" y="206"/>
                    </a:lnTo>
                    <a:lnTo>
                      <a:pt x="232" y="206"/>
                    </a:lnTo>
                    <a:lnTo>
                      <a:pt x="232" y="206"/>
                    </a:lnTo>
                    <a:lnTo>
                      <a:pt x="236" y="214"/>
                    </a:lnTo>
                    <a:lnTo>
                      <a:pt x="236" y="214"/>
                    </a:lnTo>
                    <a:lnTo>
                      <a:pt x="236" y="216"/>
                    </a:lnTo>
                    <a:lnTo>
                      <a:pt x="234" y="222"/>
                    </a:lnTo>
                    <a:lnTo>
                      <a:pt x="236" y="224"/>
                    </a:lnTo>
                    <a:lnTo>
                      <a:pt x="242" y="230"/>
                    </a:lnTo>
                    <a:lnTo>
                      <a:pt x="242" y="230"/>
                    </a:lnTo>
                    <a:lnTo>
                      <a:pt x="244" y="232"/>
                    </a:lnTo>
                    <a:lnTo>
                      <a:pt x="244" y="244"/>
                    </a:lnTo>
                    <a:lnTo>
                      <a:pt x="244" y="244"/>
                    </a:lnTo>
                    <a:lnTo>
                      <a:pt x="244" y="244"/>
                    </a:lnTo>
                    <a:lnTo>
                      <a:pt x="232" y="260"/>
                    </a:lnTo>
                    <a:lnTo>
                      <a:pt x="220" y="268"/>
                    </a:lnTo>
                    <a:lnTo>
                      <a:pt x="220" y="268"/>
                    </a:lnTo>
                    <a:lnTo>
                      <a:pt x="218" y="268"/>
                    </a:lnTo>
                    <a:lnTo>
                      <a:pt x="200" y="270"/>
                    </a:lnTo>
                    <a:lnTo>
                      <a:pt x="188" y="272"/>
                    </a:lnTo>
                    <a:lnTo>
                      <a:pt x="174" y="274"/>
                    </a:lnTo>
                    <a:lnTo>
                      <a:pt x="166" y="272"/>
                    </a:lnTo>
                    <a:lnTo>
                      <a:pt x="164" y="276"/>
                    </a:lnTo>
                    <a:lnTo>
                      <a:pt x="166" y="284"/>
                    </a:lnTo>
                    <a:lnTo>
                      <a:pt x="164" y="300"/>
                    </a:lnTo>
                    <a:lnTo>
                      <a:pt x="164" y="300"/>
                    </a:lnTo>
                    <a:lnTo>
                      <a:pt x="164" y="300"/>
                    </a:lnTo>
                    <a:lnTo>
                      <a:pt x="156" y="308"/>
                    </a:lnTo>
                    <a:lnTo>
                      <a:pt x="148" y="312"/>
                    </a:lnTo>
                    <a:lnTo>
                      <a:pt x="148" y="312"/>
                    </a:lnTo>
                    <a:lnTo>
                      <a:pt x="148" y="312"/>
                    </a:lnTo>
                    <a:lnTo>
                      <a:pt x="148" y="312"/>
                    </a:lnTo>
                    <a:lnTo>
                      <a:pt x="148" y="312"/>
                    </a:lnTo>
                    <a:lnTo>
                      <a:pt x="134" y="306"/>
                    </a:lnTo>
                    <a:lnTo>
                      <a:pt x="126" y="304"/>
                    </a:lnTo>
                    <a:lnTo>
                      <a:pt x="124" y="306"/>
                    </a:lnTo>
                    <a:lnTo>
                      <a:pt x="126" y="320"/>
                    </a:lnTo>
                    <a:lnTo>
                      <a:pt x="126" y="326"/>
                    </a:lnTo>
                    <a:lnTo>
                      <a:pt x="130" y="328"/>
                    </a:lnTo>
                    <a:lnTo>
                      <a:pt x="136" y="328"/>
                    </a:lnTo>
                    <a:lnTo>
                      <a:pt x="136" y="328"/>
                    </a:lnTo>
                    <a:lnTo>
                      <a:pt x="136" y="326"/>
                    </a:lnTo>
                    <a:lnTo>
                      <a:pt x="140" y="324"/>
                    </a:lnTo>
                    <a:lnTo>
                      <a:pt x="140" y="324"/>
                    </a:lnTo>
                    <a:lnTo>
                      <a:pt x="140" y="324"/>
                    </a:lnTo>
                    <a:lnTo>
                      <a:pt x="140" y="324"/>
                    </a:lnTo>
                    <a:lnTo>
                      <a:pt x="142" y="324"/>
                    </a:lnTo>
                    <a:lnTo>
                      <a:pt x="146" y="328"/>
                    </a:lnTo>
                    <a:lnTo>
                      <a:pt x="146" y="328"/>
                    </a:lnTo>
                    <a:lnTo>
                      <a:pt x="146" y="330"/>
                    </a:lnTo>
                    <a:lnTo>
                      <a:pt x="146" y="336"/>
                    </a:lnTo>
                    <a:lnTo>
                      <a:pt x="146" y="336"/>
                    </a:lnTo>
                    <a:lnTo>
                      <a:pt x="146" y="336"/>
                    </a:lnTo>
                    <a:lnTo>
                      <a:pt x="140" y="340"/>
                    </a:lnTo>
                    <a:lnTo>
                      <a:pt x="140" y="340"/>
                    </a:lnTo>
                    <a:lnTo>
                      <a:pt x="138" y="340"/>
                    </a:lnTo>
                    <a:lnTo>
                      <a:pt x="138" y="340"/>
                    </a:lnTo>
                    <a:lnTo>
                      <a:pt x="138" y="340"/>
                    </a:lnTo>
                    <a:lnTo>
                      <a:pt x="134" y="338"/>
                    </a:lnTo>
                    <a:lnTo>
                      <a:pt x="134" y="338"/>
                    </a:lnTo>
                    <a:lnTo>
                      <a:pt x="134" y="338"/>
                    </a:lnTo>
                    <a:lnTo>
                      <a:pt x="132" y="336"/>
                    </a:lnTo>
                    <a:lnTo>
                      <a:pt x="130" y="336"/>
                    </a:lnTo>
                    <a:lnTo>
                      <a:pt x="128" y="336"/>
                    </a:lnTo>
                    <a:lnTo>
                      <a:pt x="130" y="340"/>
                    </a:lnTo>
                    <a:lnTo>
                      <a:pt x="130" y="340"/>
                    </a:lnTo>
                    <a:lnTo>
                      <a:pt x="130" y="342"/>
                    </a:lnTo>
                    <a:lnTo>
                      <a:pt x="126" y="348"/>
                    </a:lnTo>
                    <a:lnTo>
                      <a:pt x="126" y="348"/>
                    </a:lnTo>
                    <a:lnTo>
                      <a:pt x="126" y="348"/>
                    </a:lnTo>
                    <a:lnTo>
                      <a:pt x="122" y="350"/>
                    </a:lnTo>
                    <a:lnTo>
                      <a:pt x="122" y="358"/>
                    </a:lnTo>
                    <a:lnTo>
                      <a:pt x="122" y="358"/>
                    </a:lnTo>
                    <a:lnTo>
                      <a:pt x="122" y="360"/>
                    </a:lnTo>
                    <a:lnTo>
                      <a:pt x="118" y="370"/>
                    </a:lnTo>
                    <a:lnTo>
                      <a:pt x="114" y="372"/>
                    </a:lnTo>
                    <a:lnTo>
                      <a:pt x="110" y="376"/>
                    </a:lnTo>
                    <a:lnTo>
                      <a:pt x="98" y="382"/>
                    </a:lnTo>
                    <a:lnTo>
                      <a:pt x="88" y="392"/>
                    </a:lnTo>
                    <a:lnTo>
                      <a:pt x="90" y="400"/>
                    </a:lnTo>
                    <a:lnTo>
                      <a:pt x="98" y="410"/>
                    </a:lnTo>
                    <a:lnTo>
                      <a:pt x="98" y="410"/>
                    </a:lnTo>
                    <a:lnTo>
                      <a:pt x="100" y="410"/>
                    </a:lnTo>
                    <a:lnTo>
                      <a:pt x="102" y="410"/>
                    </a:lnTo>
                    <a:lnTo>
                      <a:pt x="112" y="412"/>
                    </a:lnTo>
                    <a:lnTo>
                      <a:pt x="112" y="412"/>
                    </a:lnTo>
                    <a:lnTo>
                      <a:pt x="114" y="414"/>
                    </a:lnTo>
                    <a:lnTo>
                      <a:pt x="114" y="422"/>
                    </a:lnTo>
                    <a:lnTo>
                      <a:pt x="114" y="422"/>
                    </a:lnTo>
                    <a:lnTo>
                      <a:pt x="114" y="422"/>
                    </a:lnTo>
                    <a:lnTo>
                      <a:pt x="110" y="430"/>
                    </a:lnTo>
                    <a:lnTo>
                      <a:pt x="96" y="440"/>
                    </a:lnTo>
                    <a:lnTo>
                      <a:pt x="88" y="450"/>
                    </a:lnTo>
                    <a:lnTo>
                      <a:pt x="84" y="462"/>
                    </a:lnTo>
                    <a:lnTo>
                      <a:pt x="82" y="468"/>
                    </a:lnTo>
                    <a:lnTo>
                      <a:pt x="82" y="468"/>
                    </a:lnTo>
                    <a:lnTo>
                      <a:pt x="82" y="468"/>
                    </a:lnTo>
                    <a:lnTo>
                      <a:pt x="72" y="470"/>
                    </a:lnTo>
                    <a:lnTo>
                      <a:pt x="66" y="474"/>
                    </a:lnTo>
                    <a:lnTo>
                      <a:pt x="64" y="486"/>
                    </a:lnTo>
                    <a:lnTo>
                      <a:pt x="64" y="492"/>
                    </a:lnTo>
                    <a:lnTo>
                      <a:pt x="68" y="498"/>
                    </a:lnTo>
                    <a:lnTo>
                      <a:pt x="74" y="504"/>
                    </a:lnTo>
                    <a:lnTo>
                      <a:pt x="74" y="504"/>
                    </a:lnTo>
                    <a:lnTo>
                      <a:pt x="74" y="508"/>
                    </a:lnTo>
                    <a:lnTo>
                      <a:pt x="72" y="510"/>
                    </a:lnTo>
                    <a:lnTo>
                      <a:pt x="72" y="510"/>
                    </a:lnTo>
                    <a:lnTo>
                      <a:pt x="70" y="510"/>
                    </a:lnTo>
                    <a:lnTo>
                      <a:pt x="70" y="51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6" name="Freeform 303">
                <a:extLst>
                  <a:ext uri="{FF2B5EF4-FFF2-40B4-BE49-F238E27FC236}">
                    <a16:creationId xmlns:a16="http://schemas.microsoft.com/office/drawing/2014/main" id="{F9143E1C-9A90-253E-FB56-A896A81427A7}"/>
                  </a:ext>
                </a:extLst>
              </p:cNvPr>
              <p:cNvSpPr>
                <a:spLocks noEditPoints="1"/>
              </p:cNvSpPr>
              <p:nvPr/>
            </p:nvSpPr>
            <p:spPr bwMode="auto">
              <a:xfrm>
                <a:off x="3556287" y="5308686"/>
                <a:ext cx="617079" cy="1086231"/>
              </a:xfrm>
              <a:custGeom>
                <a:avLst/>
                <a:gdLst>
                  <a:gd name="T0" fmla="*/ 166 w 292"/>
                  <a:gd name="T1" fmla="*/ 20 h 514"/>
                  <a:gd name="T2" fmla="*/ 226 w 292"/>
                  <a:gd name="T3" fmla="*/ 54 h 514"/>
                  <a:gd name="T4" fmla="*/ 270 w 292"/>
                  <a:gd name="T5" fmla="*/ 80 h 514"/>
                  <a:gd name="T6" fmla="*/ 274 w 292"/>
                  <a:gd name="T7" fmla="*/ 92 h 514"/>
                  <a:gd name="T8" fmla="*/ 226 w 292"/>
                  <a:gd name="T9" fmla="*/ 148 h 514"/>
                  <a:gd name="T10" fmla="*/ 236 w 292"/>
                  <a:gd name="T11" fmla="*/ 216 h 514"/>
                  <a:gd name="T12" fmla="*/ 190 w 292"/>
                  <a:gd name="T13" fmla="*/ 272 h 514"/>
                  <a:gd name="T14" fmla="*/ 138 w 292"/>
                  <a:gd name="T15" fmla="*/ 306 h 514"/>
                  <a:gd name="T16" fmla="*/ 140 w 292"/>
                  <a:gd name="T17" fmla="*/ 330 h 514"/>
                  <a:gd name="T18" fmla="*/ 128 w 292"/>
                  <a:gd name="T19" fmla="*/ 338 h 514"/>
                  <a:gd name="T20" fmla="*/ 100 w 292"/>
                  <a:gd name="T21" fmla="*/ 382 h 514"/>
                  <a:gd name="T22" fmla="*/ 110 w 292"/>
                  <a:gd name="T23" fmla="*/ 430 h 514"/>
                  <a:gd name="T24" fmla="*/ 64 w 292"/>
                  <a:gd name="T25" fmla="*/ 496 h 514"/>
                  <a:gd name="T26" fmla="*/ 20 w 292"/>
                  <a:gd name="T27" fmla="*/ 480 h 514"/>
                  <a:gd name="T28" fmla="*/ 28 w 292"/>
                  <a:gd name="T29" fmla="*/ 410 h 514"/>
                  <a:gd name="T30" fmla="*/ 28 w 292"/>
                  <a:gd name="T31" fmla="*/ 290 h 514"/>
                  <a:gd name="T32" fmla="*/ 48 w 292"/>
                  <a:gd name="T33" fmla="*/ 206 h 514"/>
                  <a:gd name="T34" fmla="*/ 62 w 292"/>
                  <a:gd name="T35" fmla="*/ 100 h 514"/>
                  <a:gd name="T36" fmla="*/ 98 w 292"/>
                  <a:gd name="T37" fmla="*/ 14 h 514"/>
                  <a:gd name="T38" fmla="*/ 98 w 292"/>
                  <a:gd name="T39" fmla="*/ 8 h 514"/>
                  <a:gd name="T40" fmla="*/ 76 w 292"/>
                  <a:gd name="T41" fmla="*/ 42 h 514"/>
                  <a:gd name="T42" fmla="*/ 58 w 292"/>
                  <a:gd name="T43" fmla="*/ 98 h 514"/>
                  <a:gd name="T44" fmla="*/ 42 w 292"/>
                  <a:gd name="T45" fmla="*/ 144 h 514"/>
                  <a:gd name="T46" fmla="*/ 46 w 292"/>
                  <a:gd name="T47" fmla="*/ 204 h 514"/>
                  <a:gd name="T48" fmla="*/ 36 w 292"/>
                  <a:gd name="T49" fmla="*/ 266 h 514"/>
                  <a:gd name="T50" fmla="*/ 24 w 292"/>
                  <a:gd name="T51" fmla="*/ 318 h 514"/>
                  <a:gd name="T52" fmla="*/ 24 w 292"/>
                  <a:gd name="T53" fmla="*/ 366 h 514"/>
                  <a:gd name="T54" fmla="*/ 18 w 292"/>
                  <a:gd name="T55" fmla="*/ 420 h 514"/>
                  <a:gd name="T56" fmla="*/ 0 w 292"/>
                  <a:gd name="T57" fmla="*/ 464 h 514"/>
                  <a:gd name="T58" fmla="*/ 16 w 292"/>
                  <a:gd name="T59" fmla="*/ 494 h 514"/>
                  <a:gd name="T60" fmla="*/ 34 w 292"/>
                  <a:gd name="T61" fmla="*/ 510 h 514"/>
                  <a:gd name="T62" fmla="*/ 76 w 292"/>
                  <a:gd name="T63" fmla="*/ 510 h 514"/>
                  <a:gd name="T64" fmla="*/ 84 w 292"/>
                  <a:gd name="T65" fmla="*/ 472 h 514"/>
                  <a:gd name="T66" fmla="*/ 114 w 292"/>
                  <a:gd name="T67" fmla="*/ 432 h 514"/>
                  <a:gd name="T68" fmla="*/ 106 w 292"/>
                  <a:gd name="T69" fmla="*/ 410 h 514"/>
                  <a:gd name="T70" fmla="*/ 102 w 292"/>
                  <a:gd name="T71" fmla="*/ 386 h 514"/>
                  <a:gd name="T72" fmla="*/ 120 w 292"/>
                  <a:gd name="T73" fmla="*/ 374 h 514"/>
                  <a:gd name="T74" fmla="*/ 130 w 292"/>
                  <a:gd name="T75" fmla="*/ 350 h 514"/>
                  <a:gd name="T76" fmla="*/ 140 w 292"/>
                  <a:gd name="T77" fmla="*/ 344 h 514"/>
                  <a:gd name="T78" fmla="*/ 150 w 292"/>
                  <a:gd name="T79" fmla="*/ 332 h 514"/>
                  <a:gd name="T80" fmla="*/ 138 w 292"/>
                  <a:gd name="T81" fmla="*/ 326 h 514"/>
                  <a:gd name="T82" fmla="*/ 128 w 292"/>
                  <a:gd name="T83" fmla="*/ 308 h 514"/>
                  <a:gd name="T84" fmla="*/ 152 w 292"/>
                  <a:gd name="T85" fmla="*/ 316 h 514"/>
                  <a:gd name="T86" fmla="*/ 170 w 292"/>
                  <a:gd name="T87" fmla="*/ 288 h 514"/>
                  <a:gd name="T88" fmla="*/ 176 w 292"/>
                  <a:gd name="T89" fmla="*/ 278 h 514"/>
                  <a:gd name="T90" fmla="*/ 236 w 292"/>
                  <a:gd name="T91" fmla="*/ 262 h 514"/>
                  <a:gd name="T92" fmla="*/ 238 w 292"/>
                  <a:gd name="T93" fmla="*/ 224 h 514"/>
                  <a:gd name="T94" fmla="*/ 226 w 292"/>
                  <a:gd name="T95" fmla="*/ 202 h 514"/>
                  <a:gd name="T96" fmla="*/ 228 w 292"/>
                  <a:gd name="T97" fmla="*/ 162 h 514"/>
                  <a:gd name="T98" fmla="*/ 248 w 292"/>
                  <a:gd name="T99" fmla="*/ 124 h 514"/>
                  <a:gd name="T100" fmla="*/ 286 w 292"/>
                  <a:gd name="T101" fmla="*/ 92 h 514"/>
                  <a:gd name="T102" fmla="*/ 292 w 292"/>
                  <a:gd name="T103" fmla="*/ 64 h 514"/>
                  <a:gd name="T104" fmla="*/ 274 w 292"/>
                  <a:gd name="T105" fmla="*/ 54 h 514"/>
                  <a:gd name="T106" fmla="*/ 262 w 292"/>
                  <a:gd name="T107" fmla="*/ 78 h 514"/>
                  <a:gd name="T108" fmla="*/ 236 w 292"/>
                  <a:gd name="T109" fmla="*/ 60 h 514"/>
                  <a:gd name="T110" fmla="*/ 206 w 292"/>
                  <a:gd name="T111" fmla="*/ 38 h 514"/>
                  <a:gd name="T112" fmla="*/ 170 w 292"/>
                  <a:gd name="T113" fmla="*/ 16 h 514"/>
                  <a:gd name="T114" fmla="*/ 140 w 292"/>
                  <a:gd name="T115" fmla="*/ 4 h 514"/>
                  <a:gd name="T116" fmla="*/ 116 w 292"/>
                  <a:gd name="T117" fmla="*/ 6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514">
                    <a:moveTo>
                      <a:pt x="108" y="4"/>
                    </a:moveTo>
                    <a:lnTo>
                      <a:pt x="116" y="10"/>
                    </a:lnTo>
                    <a:lnTo>
                      <a:pt x="128" y="8"/>
                    </a:lnTo>
                    <a:lnTo>
                      <a:pt x="138" y="20"/>
                    </a:lnTo>
                    <a:lnTo>
                      <a:pt x="142" y="6"/>
                    </a:lnTo>
                    <a:lnTo>
                      <a:pt x="158" y="6"/>
                    </a:lnTo>
                    <a:lnTo>
                      <a:pt x="160" y="12"/>
                    </a:lnTo>
                    <a:lnTo>
                      <a:pt x="166" y="20"/>
                    </a:lnTo>
                    <a:lnTo>
                      <a:pt x="176" y="28"/>
                    </a:lnTo>
                    <a:lnTo>
                      <a:pt x="176" y="30"/>
                    </a:lnTo>
                    <a:lnTo>
                      <a:pt x="186" y="36"/>
                    </a:lnTo>
                    <a:lnTo>
                      <a:pt x="194" y="36"/>
                    </a:lnTo>
                    <a:lnTo>
                      <a:pt x="202" y="40"/>
                    </a:lnTo>
                    <a:lnTo>
                      <a:pt x="208" y="46"/>
                    </a:lnTo>
                    <a:lnTo>
                      <a:pt x="216" y="50"/>
                    </a:lnTo>
                    <a:lnTo>
                      <a:pt x="226" y="54"/>
                    </a:lnTo>
                    <a:lnTo>
                      <a:pt x="232" y="60"/>
                    </a:lnTo>
                    <a:lnTo>
                      <a:pt x="226" y="70"/>
                    </a:lnTo>
                    <a:lnTo>
                      <a:pt x="218" y="84"/>
                    </a:lnTo>
                    <a:lnTo>
                      <a:pt x="224" y="92"/>
                    </a:lnTo>
                    <a:lnTo>
                      <a:pt x="244" y="92"/>
                    </a:lnTo>
                    <a:lnTo>
                      <a:pt x="256" y="88"/>
                    </a:lnTo>
                    <a:lnTo>
                      <a:pt x="264" y="82"/>
                    </a:lnTo>
                    <a:lnTo>
                      <a:pt x="270" y="80"/>
                    </a:lnTo>
                    <a:lnTo>
                      <a:pt x="274" y="68"/>
                    </a:lnTo>
                    <a:lnTo>
                      <a:pt x="274" y="58"/>
                    </a:lnTo>
                    <a:lnTo>
                      <a:pt x="284" y="60"/>
                    </a:lnTo>
                    <a:lnTo>
                      <a:pt x="288" y="64"/>
                    </a:lnTo>
                    <a:lnTo>
                      <a:pt x="288" y="74"/>
                    </a:lnTo>
                    <a:lnTo>
                      <a:pt x="286" y="84"/>
                    </a:lnTo>
                    <a:lnTo>
                      <a:pt x="282" y="90"/>
                    </a:lnTo>
                    <a:lnTo>
                      <a:pt x="274" y="92"/>
                    </a:lnTo>
                    <a:lnTo>
                      <a:pt x="268" y="98"/>
                    </a:lnTo>
                    <a:lnTo>
                      <a:pt x="258" y="106"/>
                    </a:lnTo>
                    <a:lnTo>
                      <a:pt x="250" y="110"/>
                    </a:lnTo>
                    <a:lnTo>
                      <a:pt x="246" y="120"/>
                    </a:lnTo>
                    <a:lnTo>
                      <a:pt x="240" y="124"/>
                    </a:lnTo>
                    <a:lnTo>
                      <a:pt x="238" y="128"/>
                    </a:lnTo>
                    <a:lnTo>
                      <a:pt x="232" y="128"/>
                    </a:lnTo>
                    <a:lnTo>
                      <a:pt x="226" y="148"/>
                    </a:lnTo>
                    <a:lnTo>
                      <a:pt x="224" y="162"/>
                    </a:lnTo>
                    <a:lnTo>
                      <a:pt x="220" y="178"/>
                    </a:lnTo>
                    <a:lnTo>
                      <a:pt x="220" y="196"/>
                    </a:lnTo>
                    <a:lnTo>
                      <a:pt x="216" y="198"/>
                    </a:lnTo>
                    <a:lnTo>
                      <a:pt x="214" y="204"/>
                    </a:lnTo>
                    <a:lnTo>
                      <a:pt x="224" y="206"/>
                    </a:lnTo>
                    <a:lnTo>
                      <a:pt x="232" y="210"/>
                    </a:lnTo>
                    <a:lnTo>
                      <a:pt x="236" y="216"/>
                    </a:lnTo>
                    <a:lnTo>
                      <a:pt x="234" y="224"/>
                    </a:lnTo>
                    <a:lnTo>
                      <a:pt x="236" y="228"/>
                    </a:lnTo>
                    <a:lnTo>
                      <a:pt x="244" y="234"/>
                    </a:lnTo>
                    <a:lnTo>
                      <a:pt x="244" y="246"/>
                    </a:lnTo>
                    <a:lnTo>
                      <a:pt x="232" y="260"/>
                    </a:lnTo>
                    <a:lnTo>
                      <a:pt x="220" y="268"/>
                    </a:lnTo>
                    <a:lnTo>
                      <a:pt x="202" y="270"/>
                    </a:lnTo>
                    <a:lnTo>
                      <a:pt x="190" y="272"/>
                    </a:lnTo>
                    <a:lnTo>
                      <a:pt x="176" y="274"/>
                    </a:lnTo>
                    <a:lnTo>
                      <a:pt x="166" y="272"/>
                    </a:lnTo>
                    <a:lnTo>
                      <a:pt x="164" y="278"/>
                    </a:lnTo>
                    <a:lnTo>
                      <a:pt x="166" y="286"/>
                    </a:lnTo>
                    <a:lnTo>
                      <a:pt x="164" y="302"/>
                    </a:lnTo>
                    <a:lnTo>
                      <a:pt x="158" y="308"/>
                    </a:lnTo>
                    <a:lnTo>
                      <a:pt x="150" y="312"/>
                    </a:lnTo>
                    <a:lnTo>
                      <a:pt x="138" y="306"/>
                    </a:lnTo>
                    <a:lnTo>
                      <a:pt x="132" y="304"/>
                    </a:lnTo>
                    <a:lnTo>
                      <a:pt x="126" y="304"/>
                    </a:lnTo>
                    <a:lnTo>
                      <a:pt x="124" y="308"/>
                    </a:lnTo>
                    <a:lnTo>
                      <a:pt x="126" y="322"/>
                    </a:lnTo>
                    <a:lnTo>
                      <a:pt x="126" y="330"/>
                    </a:lnTo>
                    <a:lnTo>
                      <a:pt x="132" y="332"/>
                    </a:lnTo>
                    <a:lnTo>
                      <a:pt x="140" y="332"/>
                    </a:lnTo>
                    <a:lnTo>
                      <a:pt x="140" y="330"/>
                    </a:lnTo>
                    <a:lnTo>
                      <a:pt x="142" y="328"/>
                    </a:lnTo>
                    <a:lnTo>
                      <a:pt x="146" y="332"/>
                    </a:lnTo>
                    <a:lnTo>
                      <a:pt x="146" y="338"/>
                    </a:lnTo>
                    <a:lnTo>
                      <a:pt x="140" y="340"/>
                    </a:lnTo>
                    <a:lnTo>
                      <a:pt x="138" y="340"/>
                    </a:lnTo>
                    <a:lnTo>
                      <a:pt x="136" y="336"/>
                    </a:lnTo>
                    <a:lnTo>
                      <a:pt x="132" y="336"/>
                    </a:lnTo>
                    <a:lnTo>
                      <a:pt x="128" y="338"/>
                    </a:lnTo>
                    <a:lnTo>
                      <a:pt x="130" y="342"/>
                    </a:lnTo>
                    <a:lnTo>
                      <a:pt x="126" y="348"/>
                    </a:lnTo>
                    <a:lnTo>
                      <a:pt x="120" y="350"/>
                    </a:lnTo>
                    <a:lnTo>
                      <a:pt x="122" y="360"/>
                    </a:lnTo>
                    <a:lnTo>
                      <a:pt x="118" y="372"/>
                    </a:lnTo>
                    <a:lnTo>
                      <a:pt x="116" y="374"/>
                    </a:lnTo>
                    <a:lnTo>
                      <a:pt x="110" y="376"/>
                    </a:lnTo>
                    <a:lnTo>
                      <a:pt x="100" y="382"/>
                    </a:lnTo>
                    <a:lnTo>
                      <a:pt x="88" y="392"/>
                    </a:lnTo>
                    <a:lnTo>
                      <a:pt x="90" y="404"/>
                    </a:lnTo>
                    <a:lnTo>
                      <a:pt x="100" y="412"/>
                    </a:lnTo>
                    <a:lnTo>
                      <a:pt x="100" y="414"/>
                    </a:lnTo>
                    <a:lnTo>
                      <a:pt x="104" y="414"/>
                    </a:lnTo>
                    <a:lnTo>
                      <a:pt x="114" y="416"/>
                    </a:lnTo>
                    <a:lnTo>
                      <a:pt x="114" y="424"/>
                    </a:lnTo>
                    <a:lnTo>
                      <a:pt x="110" y="430"/>
                    </a:lnTo>
                    <a:lnTo>
                      <a:pt x="98" y="442"/>
                    </a:lnTo>
                    <a:lnTo>
                      <a:pt x="88" y="450"/>
                    </a:lnTo>
                    <a:lnTo>
                      <a:pt x="84" y="464"/>
                    </a:lnTo>
                    <a:lnTo>
                      <a:pt x="84" y="468"/>
                    </a:lnTo>
                    <a:lnTo>
                      <a:pt x="72" y="470"/>
                    </a:lnTo>
                    <a:lnTo>
                      <a:pt x="66" y="476"/>
                    </a:lnTo>
                    <a:lnTo>
                      <a:pt x="64" y="488"/>
                    </a:lnTo>
                    <a:lnTo>
                      <a:pt x="64" y="496"/>
                    </a:lnTo>
                    <a:lnTo>
                      <a:pt x="68" y="500"/>
                    </a:lnTo>
                    <a:lnTo>
                      <a:pt x="74" y="508"/>
                    </a:lnTo>
                    <a:lnTo>
                      <a:pt x="72" y="510"/>
                    </a:lnTo>
                    <a:lnTo>
                      <a:pt x="58" y="506"/>
                    </a:lnTo>
                    <a:lnTo>
                      <a:pt x="34" y="506"/>
                    </a:lnTo>
                    <a:lnTo>
                      <a:pt x="26" y="504"/>
                    </a:lnTo>
                    <a:lnTo>
                      <a:pt x="20" y="494"/>
                    </a:lnTo>
                    <a:lnTo>
                      <a:pt x="20" y="480"/>
                    </a:lnTo>
                    <a:lnTo>
                      <a:pt x="8" y="478"/>
                    </a:lnTo>
                    <a:lnTo>
                      <a:pt x="6" y="472"/>
                    </a:lnTo>
                    <a:lnTo>
                      <a:pt x="4" y="464"/>
                    </a:lnTo>
                    <a:lnTo>
                      <a:pt x="6" y="454"/>
                    </a:lnTo>
                    <a:lnTo>
                      <a:pt x="12" y="446"/>
                    </a:lnTo>
                    <a:lnTo>
                      <a:pt x="20" y="436"/>
                    </a:lnTo>
                    <a:lnTo>
                      <a:pt x="22" y="420"/>
                    </a:lnTo>
                    <a:lnTo>
                      <a:pt x="28" y="410"/>
                    </a:lnTo>
                    <a:lnTo>
                      <a:pt x="28" y="386"/>
                    </a:lnTo>
                    <a:lnTo>
                      <a:pt x="30" y="374"/>
                    </a:lnTo>
                    <a:lnTo>
                      <a:pt x="28" y="364"/>
                    </a:lnTo>
                    <a:lnTo>
                      <a:pt x="28" y="346"/>
                    </a:lnTo>
                    <a:lnTo>
                      <a:pt x="24" y="342"/>
                    </a:lnTo>
                    <a:lnTo>
                      <a:pt x="26" y="328"/>
                    </a:lnTo>
                    <a:lnTo>
                      <a:pt x="28" y="318"/>
                    </a:lnTo>
                    <a:lnTo>
                      <a:pt x="28" y="290"/>
                    </a:lnTo>
                    <a:lnTo>
                      <a:pt x="36" y="276"/>
                    </a:lnTo>
                    <a:lnTo>
                      <a:pt x="38" y="270"/>
                    </a:lnTo>
                    <a:lnTo>
                      <a:pt x="40" y="268"/>
                    </a:lnTo>
                    <a:lnTo>
                      <a:pt x="40" y="254"/>
                    </a:lnTo>
                    <a:lnTo>
                      <a:pt x="38" y="234"/>
                    </a:lnTo>
                    <a:lnTo>
                      <a:pt x="44" y="228"/>
                    </a:lnTo>
                    <a:lnTo>
                      <a:pt x="46" y="224"/>
                    </a:lnTo>
                    <a:lnTo>
                      <a:pt x="48" y="206"/>
                    </a:lnTo>
                    <a:lnTo>
                      <a:pt x="52" y="198"/>
                    </a:lnTo>
                    <a:lnTo>
                      <a:pt x="54" y="180"/>
                    </a:lnTo>
                    <a:lnTo>
                      <a:pt x="50" y="166"/>
                    </a:lnTo>
                    <a:lnTo>
                      <a:pt x="46" y="160"/>
                    </a:lnTo>
                    <a:lnTo>
                      <a:pt x="46" y="144"/>
                    </a:lnTo>
                    <a:lnTo>
                      <a:pt x="50" y="138"/>
                    </a:lnTo>
                    <a:lnTo>
                      <a:pt x="54" y="112"/>
                    </a:lnTo>
                    <a:lnTo>
                      <a:pt x="62" y="100"/>
                    </a:lnTo>
                    <a:lnTo>
                      <a:pt x="70" y="88"/>
                    </a:lnTo>
                    <a:lnTo>
                      <a:pt x="76" y="78"/>
                    </a:lnTo>
                    <a:lnTo>
                      <a:pt x="72" y="52"/>
                    </a:lnTo>
                    <a:lnTo>
                      <a:pt x="78" y="46"/>
                    </a:lnTo>
                    <a:lnTo>
                      <a:pt x="84" y="42"/>
                    </a:lnTo>
                    <a:lnTo>
                      <a:pt x="94" y="32"/>
                    </a:lnTo>
                    <a:lnTo>
                      <a:pt x="96" y="20"/>
                    </a:lnTo>
                    <a:lnTo>
                      <a:pt x="98" y="14"/>
                    </a:lnTo>
                    <a:lnTo>
                      <a:pt x="102" y="10"/>
                    </a:lnTo>
                    <a:lnTo>
                      <a:pt x="108" y="4"/>
                    </a:lnTo>
                    <a:close/>
                    <a:moveTo>
                      <a:pt x="108" y="0"/>
                    </a:moveTo>
                    <a:lnTo>
                      <a:pt x="108" y="0"/>
                    </a:lnTo>
                    <a:lnTo>
                      <a:pt x="106" y="2"/>
                    </a:lnTo>
                    <a:lnTo>
                      <a:pt x="98" y="8"/>
                    </a:lnTo>
                    <a:lnTo>
                      <a:pt x="98" y="8"/>
                    </a:lnTo>
                    <a:lnTo>
                      <a:pt x="98" y="8"/>
                    </a:lnTo>
                    <a:lnTo>
                      <a:pt x="94" y="10"/>
                    </a:lnTo>
                    <a:lnTo>
                      <a:pt x="94" y="10"/>
                    </a:lnTo>
                    <a:lnTo>
                      <a:pt x="94" y="12"/>
                    </a:lnTo>
                    <a:lnTo>
                      <a:pt x="92" y="20"/>
                    </a:lnTo>
                    <a:lnTo>
                      <a:pt x="90" y="30"/>
                    </a:lnTo>
                    <a:lnTo>
                      <a:pt x="82" y="40"/>
                    </a:lnTo>
                    <a:lnTo>
                      <a:pt x="76" y="42"/>
                    </a:lnTo>
                    <a:lnTo>
                      <a:pt x="76" y="42"/>
                    </a:lnTo>
                    <a:lnTo>
                      <a:pt x="74" y="44"/>
                    </a:lnTo>
                    <a:lnTo>
                      <a:pt x="70" y="48"/>
                    </a:lnTo>
                    <a:lnTo>
                      <a:pt x="70" y="48"/>
                    </a:lnTo>
                    <a:lnTo>
                      <a:pt x="68" y="52"/>
                    </a:lnTo>
                    <a:lnTo>
                      <a:pt x="72" y="78"/>
                    </a:lnTo>
                    <a:lnTo>
                      <a:pt x="66" y="86"/>
                    </a:lnTo>
                    <a:lnTo>
                      <a:pt x="58" y="98"/>
                    </a:lnTo>
                    <a:lnTo>
                      <a:pt x="58" y="98"/>
                    </a:lnTo>
                    <a:lnTo>
                      <a:pt x="58" y="98"/>
                    </a:lnTo>
                    <a:lnTo>
                      <a:pt x="50" y="110"/>
                    </a:lnTo>
                    <a:lnTo>
                      <a:pt x="50" y="110"/>
                    </a:lnTo>
                    <a:lnTo>
                      <a:pt x="50" y="112"/>
                    </a:lnTo>
                    <a:lnTo>
                      <a:pt x="46" y="136"/>
                    </a:lnTo>
                    <a:lnTo>
                      <a:pt x="44" y="144"/>
                    </a:lnTo>
                    <a:lnTo>
                      <a:pt x="44" y="144"/>
                    </a:lnTo>
                    <a:lnTo>
                      <a:pt x="42" y="144"/>
                    </a:lnTo>
                    <a:lnTo>
                      <a:pt x="42" y="160"/>
                    </a:lnTo>
                    <a:lnTo>
                      <a:pt x="42" y="160"/>
                    </a:lnTo>
                    <a:lnTo>
                      <a:pt x="44" y="162"/>
                    </a:lnTo>
                    <a:lnTo>
                      <a:pt x="46" y="168"/>
                    </a:lnTo>
                    <a:lnTo>
                      <a:pt x="50" y="182"/>
                    </a:lnTo>
                    <a:lnTo>
                      <a:pt x="48" y="198"/>
                    </a:lnTo>
                    <a:lnTo>
                      <a:pt x="46" y="204"/>
                    </a:lnTo>
                    <a:lnTo>
                      <a:pt x="46" y="204"/>
                    </a:lnTo>
                    <a:lnTo>
                      <a:pt x="44" y="206"/>
                    </a:lnTo>
                    <a:lnTo>
                      <a:pt x="44" y="222"/>
                    </a:lnTo>
                    <a:lnTo>
                      <a:pt x="40" y="224"/>
                    </a:lnTo>
                    <a:lnTo>
                      <a:pt x="36" y="230"/>
                    </a:lnTo>
                    <a:lnTo>
                      <a:pt x="36" y="230"/>
                    </a:lnTo>
                    <a:lnTo>
                      <a:pt x="34" y="234"/>
                    </a:lnTo>
                    <a:lnTo>
                      <a:pt x="36" y="254"/>
                    </a:lnTo>
                    <a:lnTo>
                      <a:pt x="36" y="266"/>
                    </a:lnTo>
                    <a:lnTo>
                      <a:pt x="34" y="268"/>
                    </a:lnTo>
                    <a:lnTo>
                      <a:pt x="34" y="268"/>
                    </a:lnTo>
                    <a:lnTo>
                      <a:pt x="34" y="270"/>
                    </a:lnTo>
                    <a:lnTo>
                      <a:pt x="32" y="274"/>
                    </a:lnTo>
                    <a:lnTo>
                      <a:pt x="26" y="288"/>
                    </a:lnTo>
                    <a:lnTo>
                      <a:pt x="26" y="288"/>
                    </a:lnTo>
                    <a:lnTo>
                      <a:pt x="24" y="290"/>
                    </a:lnTo>
                    <a:lnTo>
                      <a:pt x="24" y="318"/>
                    </a:lnTo>
                    <a:lnTo>
                      <a:pt x="22" y="328"/>
                    </a:lnTo>
                    <a:lnTo>
                      <a:pt x="20" y="342"/>
                    </a:lnTo>
                    <a:lnTo>
                      <a:pt x="20" y="342"/>
                    </a:lnTo>
                    <a:lnTo>
                      <a:pt x="20" y="346"/>
                    </a:lnTo>
                    <a:lnTo>
                      <a:pt x="24" y="348"/>
                    </a:lnTo>
                    <a:lnTo>
                      <a:pt x="24" y="364"/>
                    </a:lnTo>
                    <a:lnTo>
                      <a:pt x="24" y="364"/>
                    </a:lnTo>
                    <a:lnTo>
                      <a:pt x="24" y="366"/>
                    </a:lnTo>
                    <a:lnTo>
                      <a:pt x="26" y="376"/>
                    </a:lnTo>
                    <a:lnTo>
                      <a:pt x="24" y="386"/>
                    </a:lnTo>
                    <a:lnTo>
                      <a:pt x="24" y="386"/>
                    </a:lnTo>
                    <a:lnTo>
                      <a:pt x="24" y="386"/>
                    </a:lnTo>
                    <a:lnTo>
                      <a:pt x="24" y="408"/>
                    </a:lnTo>
                    <a:lnTo>
                      <a:pt x="18" y="418"/>
                    </a:lnTo>
                    <a:lnTo>
                      <a:pt x="18" y="418"/>
                    </a:lnTo>
                    <a:lnTo>
                      <a:pt x="18" y="420"/>
                    </a:lnTo>
                    <a:lnTo>
                      <a:pt x="16" y="434"/>
                    </a:lnTo>
                    <a:lnTo>
                      <a:pt x="10" y="444"/>
                    </a:lnTo>
                    <a:lnTo>
                      <a:pt x="2" y="452"/>
                    </a:lnTo>
                    <a:lnTo>
                      <a:pt x="2" y="452"/>
                    </a:lnTo>
                    <a:lnTo>
                      <a:pt x="2" y="454"/>
                    </a:lnTo>
                    <a:lnTo>
                      <a:pt x="0" y="462"/>
                    </a:lnTo>
                    <a:lnTo>
                      <a:pt x="0" y="462"/>
                    </a:lnTo>
                    <a:lnTo>
                      <a:pt x="0" y="464"/>
                    </a:lnTo>
                    <a:lnTo>
                      <a:pt x="2" y="472"/>
                    </a:lnTo>
                    <a:lnTo>
                      <a:pt x="2" y="472"/>
                    </a:lnTo>
                    <a:lnTo>
                      <a:pt x="2" y="474"/>
                    </a:lnTo>
                    <a:lnTo>
                      <a:pt x="6" y="480"/>
                    </a:lnTo>
                    <a:lnTo>
                      <a:pt x="6" y="480"/>
                    </a:lnTo>
                    <a:lnTo>
                      <a:pt x="8" y="482"/>
                    </a:lnTo>
                    <a:lnTo>
                      <a:pt x="16" y="482"/>
                    </a:lnTo>
                    <a:lnTo>
                      <a:pt x="16" y="494"/>
                    </a:lnTo>
                    <a:lnTo>
                      <a:pt x="16" y="494"/>
                    </a:lnTo>
                    <a:lnTo>
                      <a:pt x="16" y="496"/>
                    </a:lnTo>
                    <a:lnTo>
                      <a:pt x="22" y="506"/>
                    </a:lnTo>
                    <a:lnTo>
                      <a:pt x="22" y="506"/>
                    </a:lnTo>
                    <a:lnTo>
                      <a:pt x="24" y="508"/>
                    </a:lnTo>
                    <a:lnTo>
                      <a:pt x="34" y="510"/>
                    </a:lnTo>
                    <a:lnTo>
                      <a:pt x="34" y="510"/>
                    </a:lnTo>
                    <a:lnTo>
                      <a:pt x="34" y="510"/>
                    </a:lnTo>
                    <a:lnTo>
                      <a:pt x="58" y="510"/>
                    </a:lnTo>
                    <a:lnTo>
                      <a:pt x="72" y="514"/>
                    </a:lnTo>
                    <a:lnTo>
                      <a:pt x="72" y="514"/>
                    </a:lnTo>
                    <a:lnTo>
                      <a:pt x="72" y="514"/>
                    </a:lnTo>
                    <a:lnTo>
                      <a:pt x="72" y="514"/>
                    </a:lnTo>
                    <a:lnTo>
                      <a:pt x="76" y="512"/>
                    </a:lnTo>
                    <a:lnTo>
                      <a:pt x="76" y="510"/>
                    </a:lnTo>
                    <a:lnTo>
                      <a:pt x="76" y="510"/>
                    </a:lnTo>
                    <a:lnTo>
                      <a:pt x="78" y="508"/>
                    </a:lnTo>
                    <a:lnTo>
                      <a:pt x="78" y="506"/>
                    </a:lnTo>
                    <a:lnTo>
                      <a:pt x="72" y="498"/>
                    </a:lnTo>
                    <a:lnTo>
                      <a:pt x="68" y="494"/>
                    </a:lnTo>
                    <a:lnTo>
                      <a:pt x="68" y="488"/>
                    </a:lnTo>
                    <a:lnTo>
                      <a:pt x="70" y="478"/>
                    </a:lnTo>
                    <a:lnTo>
                      <a:pt x="74" y="474"/>
                    </a:lnTo>
                    <a:lnTo>
                      <a:pt x="84" y="472"/>
                    </a:lnTo>
                    <a:lnTo>
                      <a:pt x="84" y="472"/>
                    </a:lnTo>
                    <a:lnTo>
                      <a:pt x="86" y="470"/>
                    </a:lnTo>
                    <a:lnTo>
                      <a:pt x="88" y="464"/>
                    </a:lnTo>
                    <a:lnTo>
                      <a:pt x="92" y="452"/>
                    </a:lnTo>
                    <a:lnTo>
                      <a:pt x="100" y="444"/>
                    </a:lnTo>
                    <a:lnTo>
                      <a:pt x="112" y="434"/>
                    </a:lnTo>
                    <a:lnTo>
                      <a:pt x="112" y="434"/>
                    </a:lnTo>
                    <a:lnTo>
                      <a:pt x="114" y="432"/>
                    </a:lnTo>
                    <a:lnTo>
                      <a:pt x="118" y="426"/>
                    </a:lnTo>
                    <a:lnTo>
                      <a:pt x="118" y="426"/>
                    </a:lnTo>
                    <a:lnTo>
                      <a:pt x="118" y="424"/>
                    </a:lnTo>
                    <a:lnTo>
                      <a:pt x="118" y="416"/>
                    </a:lnTo>
                    <a:lnTo>
                      <a:pt x="118" y="416"/>
                    </a:lnTo>
                    <a:lnTo>
                      <a:pt x="116" y="414"/>
                    </a:lnTo>
                    <a:lnTo>
                      <a:pt x="114" y="412"/>
                    </a:lnTo>
                    <a:lnTo>
                      <a:pt x="106" y="410"/>
                    </a:lnTo>
                    <a:lnTo>
                      <a:pt x="106" y="410"/>
                    </a:lnTo>
                    <a:lnTo>
                      <a:pt x="104" y="410"/>
                    </a:lnTo>
                    <a:lnTo>
                      <a:pt x="102" y="410"/>
                    </a:lnTo>
                    <a:lnTo>
                      <a:pt x="102" y="410"/>
                    </a:lnTo>
                    <a:lnTo>
                      <a:pt x="102" y="410"/>
                    </a:lnTo>
                    <a:lnTo>
                      <a:pt x="94" y="402"/>
                    </a:lnTo>
                    <a:lnTo>
                      <a:pt x="92" y="394"/>
                    </a:lnTo>
                    <a:lnTo>
                      <a:pt x="102" y="386"/>
                    </a:lnTo>
                    <a:lnTo>
                      <a:pt x="112" y="380"/>
                    </a:lnTo>
                    <a:lnTo>
                      <a:pt x="112" y="380"/>
                    </a:lnTo>
                    <a:lnTo>
                      <a:pt x="112" y="380"/>
                    </a:lnTo>
                    <a:lnTo>
                      <a:pt x="118" y="376"/>
                    </a:lnTo>
                    <a:lnTo>
                      <a:pt x="118" y="376"/>
                    </a:lnTo>
                    <a:lnTo>
                      <a:pt x="118" y="376"/>
                    </a:lnTo>
                    <a:lnTo>
                      <a:pt x="120" y="374"/>
                    </a:lnTo>
                    <a:lnTo>
                      <a:pt x="120" y="374"/>
                    </a:lnTo>
                    <a:lnTo>
                      <a:pt x="120" y="374"/>
                    </a:lnTo>
                    <a:lnTo>
                      <a:pt x="126" y="362"/>
                    </a:lnTo>
                    <a:lnTo>
                      <a:pt x="126" y="362"/>
                    </a:lnTo>
                    <a:lnTo>
                      <a:pt x="126" y="360"/>
                    </a:lnTo>
                    <a:lnTo>
                      <a:pt x="126" y="352"/>
                    </a:lnTo>
                    <a:lnTo>
                      <a:pt x="128" y="352"/>
                    </a:lnTo>
                    <a:lnTo>
                      <a:pt x="128" y="352"/>
                    </a:lnTo>
                    <a:lnTo>
                      <a:pt x="130" y="350"/>
                    </a:lnTo>
                    <a:lnTo>
                      <a:pt x="134" y="344"/>
                    </a:lnTo>
                    <a:lnTo>
                      <a:pt x="134" y="344"/>
                    </a:lnTo>
                    <a:lnTo>
                      <a:pt x="134" y="342"/>
                    </a:lnTo>
                    <a:lnTo>
                      <a:pt x="134" y="340"/>
                    </a:lnTo>
                    <a:lnTo>
                      <a:pt x="134" y="340"/>
                    </a:lnTo>
                    <a:lnTo>
                      <a:pt x="134" y="340"/>
                    </a:lnTo>
                    <a:lnTo>
                      <a:pt x="136" y="342"/>
                    </a:lnTo>
                    <a:lnTo>
                      <a:pt x="140" y="344"/>
                    </a:lnTo>
                    <a:lnTo>
                      <a:pt x="140" y="344"/>
                    </a:lnTo>
                    <a:lnTo>
                      <a:pt x="140" y="344"/>
                    </a:lnTo>
                    <a:lnTo>
                      <a:pt x="140" y="344"/>
                    </a:lnTo>
                    <a:lnTo>
                      <a:pt x="144" y="344"/>
                    </a:lnTo>
                    <a:lnTo>
                      <a:pt x="148" y="340"/>
                    </a:lnTo>
                    <a:lnTo>
                      <a:pt x="148" y="340"/>
                    </a:lnTo>
                    <a:lnTo>
                      <a:pt x="150" y="338"/>
                    </a:lnTo>
                    <a:lnTo>
                      <a:pt x="150" y="332"/>
                    </a:lnTo>
                    <a:lnTo>
                      <a:pt x="150" y="332"/>
                    </a:lnTo>
                    <a:lnTo>
                      <a:pt x="150" y="330"/>
                    </a:lnTo>
                    <a:lnTo>
                      <a:pt x="146" y="326"/>
                    </a:lnTo>
                    <a:lnTo>
                      <a:pt x="146" y="326"/>
                    </a:lnTo>
                    <a:lnTo>
                      <a:pt x="142" y="324"/>
                    </a:lnTo>
                    <a:lnTo>
                      <a:pt x="142" y="324"/>
                    </a:lnTo>
                    <a:lnTo>
                      <a:pt x="140" y="324"/>
                    </a:lnTo>
                    <a:lnTo>
                      <a:pt x="138" y="326"/>
                    </a:lnTo>
                    <a:lnTo>
                      <a:pt x="138" y="326"/>
                    </a:lnTo>
                    <a:lnTo>
                      <a:pt x="136" y="328"/>
                    </a:lnTo>
                    <a:lnTo>
                      <a:pt x="132" y="328"/>
                    </a:lnTo>
                    <a:lnTo>
                      <a:pt x="130" y="328"/>
                    </a:lnTo>
                    <a:lnTo>
                      <a:pt x="130" y="322"/>
                    </a:lnTo>
                    <a:lnTo>
                      <a:pt x="130" y="322"/>
                    </a:lnTo>
                    <a:lnTo>
                      <a:pt x="130" y="322"/>
                    </a:lnTo>
                    <a:lnTo>
                      <a:pt x="128" y="308"/>
                    </a:lnTo>
                    <a:lnTo>
                      <a:pt x="128" y="308"/>
                    </a:lnTo>
                    <a:lnTo>
                      <a:pt x="130" y="308"/>
                    </a:lnTo>
                    <a:lnTo>
                      <a:pt x="136" y="310"/>
                    </a:lnTo>
                    <a:lnTo>
                      <a:pt x="148" y="316"/>
                    </a:lnTo>
                    <a:lnTo>
                      <a:pt x="148" y="316"/>
                    </a:lnTo>
                    <a:lnTo>
                      <a:pt x="150" y="316"/>
                    </a:lnTo>
                    <a:lnTo>
                      <a:pt x="150" y="316"/>
                    </a:lnTo>
                    <a:lnTo>
                      <a:pt x="152" y="316"/>
                    </a:lnTo>
                    <a:lnTo>
                      <a:pt x="158" y="312"/>
                    </a:lnTo>
                    <a:lnTo>
                      <a:pt x="158" y="312"/>
                    </a:lnTo>
                    <a:lnTo>
                      <a:pt x="160" y="312"/>
                    </a:lnTo>
                    <a:lnTo>
                      <a:pt x="168" y="304"/>
                    </a:lnTo>
                    <a:lnTo>
                      <a:pt x="168" y="304"/>
                    </a:lnTo>
                    <a:lnTo>
                      <a:pt x="168" y="302"/>
                    </a:lnTo>
                    <a:lnTo>
                      <a:pt x="170" y="288"/>
                    </a:lnTo>
                    <a:lnTo>
                      <a:pt x="170" y="288"/>
                    </a:lnTo>
                    <a:lnTo>
                      <a:pt x="170" y="286"/>
                    </a:lnTo>
                    <a:lnTo>
                      <a:pt x="168" y="278"/>
                    </a:lnTo>
                    <a:lnTo>
                      <a:pt x="168" y="278"/>
                    </a:lnTo>
                    <a:lnTo>
                      <a:pt x="174" y="278"/>
                    </a:lnTo>
                    <a:lnTo>
                      <a:pt x="174" y="278"/>
                    </a:lnTo>
                    <a:lnTo>
                      <a:pt x="176" y="278"/>
                    </a:lnTo>
                    <a:lnTo>
                      <a:pt x="176" y="278"/>
                    </a:lnTo>
                    <a:lnTo>
                      <a:pt x="176" y="278"/>
                    </a:lnTo>
                    <a:lnTo>
                      <a:pt x="190" y="276"/>
                    </a:lnTo>
                    <a:lnTo>
                      <a:pt x="202" y="274"/>
                    </a:lnTo>
                    <a:lnTo>
                      <a:pt x="220" y="272"/>
                    </a:lnTo>
                    <a:lnTo>
                      <a:pt x="220" y="272"/>
                    </a:lnTo>
                    <a:lnTo>
                      <a:pt x="222" y="272"/>
                    </a:lnTo>
                    <a:lnTo>
                      <a:pt x="236" y="264"/>
                    </a:lnTo>
                    <a:lnTo>
                      <a:pt x="236" y="264"/>
                    </a:lnTo>
                    <a:lnTo>
                      <a:pt x="236" y="262"/>
                    </a:lnTo>
                    <a:lnTo>
                      <a:pt x="246" y="248"/>
                    </a:lnTo>
                    <a:lnTo>
                      <a:pt x="246" y="248"/>
                    </a:lnTo>
                    <a:lnTo>
                      <a:pt x="248" y="246"/>
                    </a:lnTo>
                    <a:lnTo>
                      <a:pt x="248" y="234"/>
                    </a:lnTo>
                    <a:lnTo>
                      <a:pt x="248" y="234"/>
                    </a:lnTo>
                    <a:lnTo>
                      <a:pt x="246" y="230"/>
                    </a:lnTo>
                    <a:lnTo>
                      <a:pt x="240" y="224"/>
                    </a:lnTo>
                    <a:lnTo>
                      <a:pt x="238" y="224"/>
                    </a:lnTo>
                    <a:lnTo>
                      <a:pt x="240" y="218"/>
                    </a:lnTo>
                    <a:lnTo>
                      <a:pt x="240" y="218"/>
                    </a:lnTo>
                    <a:lnTo>
                      <a:pt x="240" y="216"/>
                    </a:lnTo>
                    <a:lnTo>
                      <a:pt x="236" y="208"/>
                    </a:lnTo>
                    <a:lnTo>
                      <a:pt x="236" y="208"/>
                    </a:lnTo>
                    <a:lnTo>
                      <a:pt x="234" y="206"/>
                    </a:lnTo>
                    <a:lnTo>
                      <a:pt x="226" y="202"/>
                    </a:lnTo>
                    <a:lnTo>
                      <a:pt x="226" y="202"/>
                    </a:lnTo>
                    <a:lnTo>
                      <a:pt x="224" y="202"/>
                    </a:lnTo>
                    <a:lnTo>
                      <a:pt x="220" y="202"/>
                    </a:lnTo>
                    <a:lnTo>
                      <a:pt x="220" y="202"/>
                    </a:lnTo>
                    <a:lnTo>
                      <a:pt x="224" y="198"/>
                    </a:lnTo>
                    <a:lnTo>
                      <a:pt x="224" y="198"/>
                    </a:lnTo>
                    <a:lnTo>
                      <a:pt x="224" y="196"/>
                    </a:lnTo>
                    <a:lnTo>
                      <a:pt x="224" y="178"/>
                    </a:lnTo>
                    <a:lnTo>
                      <a:pt x="228" y="162"/>
                    </a:lnTo>
                    <a:lnTo>
                      <a:pt x="230" y="150"/>
                    </a:lnTo>
                    <a:lnTo>
                      <a:pt x="234" y="132"/>
                    </a:lnTo>
                    <a:lnTo>
                      <a:pt x="240" y="130"/>
                    </a:lnTo>
                    <a:lnTo>
                      <a:pt x="240" y="130"/>
                    </a:lnTo>
                    <a:lnTo>
                      <a:pt x="242" y="128"/>
                    </a:lnTo>
                    <a:lnTo>
                      <a:pt x="244" y="126"/>
                    </a:lnTo>
                    <a:lnTo>
                      <a:pt x="248" y="124"/>
                    </a:lnTo>
                    <a:lnTo>
                      <a:pt x="248" y="124"/>
                    </a:lnTo>
                    <a:lnTo>
                      <a:pt x="248" y="122"/>
                    </a:lnTo>
                    <a:lnTo>
                      <a:pt x="254" y="114"/>
                    </a:lnTo>
                    <a:lnTo>
                      <a:pt x="260" y="108"/>
                    </a:lnTo>
                    <a:lnTo>
                      <a:pt x="270" y="102"/>
                    </a:lnTo>
                    <a:lnTo>
                      <a:pt x="276" y="96"/>
                    </a:lnTo>
                    <a:lnTo>
                      <a:pt x="284" y="92"/>
                    </a:lnTo>
                    <a:lnTo>
                      <a:pt x="284" y="92"/>
                    </a:lnTo>
                    <a:lnTo>
                      <a:pt x="286" y="92"/>
                    </a:lnTo>
                    <a:lnTo>
                      <a:pt x="288" y="86"/>
                    </a:lnTo>
                    <a:lnTo>
                      <a:pt x="288" y="86"/>
                    </a:lnTo>
                    <a:lnTo>
                      <a:pt x="290" y="86"/>
                    </a:lnTo>
                    <a:lnTo>
                      <a:pt x="292" y="74"/>
                    </a:lnTo>
                    <a:lnTo>
                      <a:pt x="292" y="74"/>
                    </a:lnTo>
                    <a:lnTo>
                      <a:pt x="292" y="72"/>
                    </a:lnTo>
                    <a:lnTo>
                      <a:pt x="292" y="64"/>
                    </a:lnTo>
                    <a:lnTo>
                      <a:pt x="292" y="64"/>
                    </a:lnTo>
                    <a:lnTo>
                      <a:pt x="290" y="62"/>
                    </a:lnTo>
                    <a:lnTo>
                      <a:pt x="286" y="58"/>
                    </a:lnTo>
                    <a:lnTo>
                      <a:pt x="286" y="58"/>
                    </a:lnTo>
                    <a:lnTo>
                      <a:pt x="284" y="56"/>
                    </a:lnTo>
                    <a:lnTo>
                      <a:pt x="276" y="54"/>
                    </a:lnTo>
                    <a:lnTo>
                      <a:pt x="276" y="54"/>
                    </a:lnTo>
                    <a:lnTo>
                      <a:pt x="274" y="54"/>
                    </a:lnTo>
                    <a:lnTo>
                      <a:pt x="274" y="54"/>
                    </a:lnTo>
                    <a:lnTo>
                      <a:pt x="272" y="56"/>
                    </a:lnTo>
                    <a:lnTo>
                      <a:pt x="272" y="56"/>
                    </a:lnTo>
                    <a:lnTo>
                      <a:pt x="270" y="58"/>
                    </a:lnTo>
                    <a:lnTo>
                      <a:pt x="270" y="66"/>
                    </a:lnTo>
                    <a:lnTo>
                      <a:pt x="266" y="78"/>
                    </a:lnTo>
                    <a:lnTo>
                      <a:pt x="262" y="78"/>
                    </a:lnTo>
                    <a:lnTo>
                      <a:pt x="262" y="78"/>
                    </a:lnTo>
                    <a:lnTo>
                      <a:pt x="262" y="78"/>
                    </a:lnTo>
                    <a:lnTo>
                      <a:pt x="254" y="84"/>
                    </a:lnTo>
                    <a:lnTo>
                      <a:pt x="244" y="88"/>
                    </a:lnTo>
                    <a:lnTo>
                      <a:pt x="226" y="88"/>
                    </a:lnTo>
                    <a:lnTo>
                      <a:pt x="224" y="84"/>
                    </a:lnTo>
                    <a:lnTo>
                      <a:pt x="230" y="72"/>
                    </a:lnTo>
                    <a:lnTo>
                      <a:pt x="234" y="62"/>
                    </a:lnTo>
                    <a:lnTo>
                      <a:pt x="234" y="62"/>
                    </a:lnTo>
                    <a:lnTo>
                      <a:pt x="236" y="60"/>
                    </a:lnTo>
                    <a:lnTo>
                      <a:pt x="234" y="58"/>
                    </a:lnTo>
                    <a:lnTo>
                      <a:pt x="228" y="50"/>
                    </a:lnTo>
                    <a:lnTo>
                      <a:pt x="228" y="50"/>
                    </a:lnTo>
                    <a:lnTo>
                      <a:pt x="228" y="50"/>
                    </a:lnTo>
                    <a:lnTo>
                      <a:pt x="218" y="46"/>
                    </a:lnTo>
                    <a:lnTo>
                      <a:pt x="210" y="42"/>
                    </a:lnTo>
                    <a:lnTo>
                      <a:pt x="206" y="38"/>
                    </a:lnTo>
                    <a:lnTo>
                      <a:pt x="206" y="38"/>
                    </a:lnTo>
                    <a:lnTo>
                      <a:pt x="204" y="38"/>
                    </a:lnTo>
                    <a:lnTo>
                      <a:pt x="196" y="32"/>
                    </a:lnTo>
                    <a:lnTo>
                      <a:pt x="196" y="32"/>
                    </a:lnTo>
                    <a:lnTo>
                      <a:pt x="194" y="32"/>
                    </a:lnTo>
                    <a:lnTo>
                      <a:pt x="188" y="32"/>
                    </a:lnTo>
                    <a:lnTo>
                      <a:pt x="180" y="26"/>
                    </a:lnTo>
                    <a:lnTo>
                      <a:pt x="178" y="26"/>
                    </a:lnTo>
                    <a:lnTo>
                      <a:pt x="170" y="16"/>
                    </a:lnTo>
                    <a:lnTo>
                      <a:pt x="164" y="10"/>
                    </a:lnTo>
                    <a:lnTo>
                      <a:pt x="162" y="6"/>
                    </a:lnTo>
                    <a:lnTo>
                      <a:pt x="162" y="6"/>
                    </a:lnTo>
                    <a:lnTo>
                      <a:pt x="162" y="4"/>
                    </a:lnTo>
                    <a:lnTo>
                      <a:pt x="158" y="2"/>
                    </a:lnTo>
                    <a:lnTo>
                      <a:pt x="142" y="2"/>
                    </a:lnTo>
                    <a:lnTo>
                      <a:pt x="142" y="2"/>
                    </a:lnTo>
                    <a:lnTo>
                      <a:pt x="140" y="4"/>
                    </a:lnTo>
                    <a:lnTo>
                      <a:pt x="138" y="6"/>
                    </a:lnTo>
                    <a:lnTo>
                      <a:pt x="136" y="12"/>
                    </a:lnTo>
                    <a:lnTo>
                      <a:pt x="132" y="6"/>
                    </a:lnTo>
                    <a:lnTo>
                      <a:pt x="132" y="6"/>
                    </a:lnTo>
                    <a:lnTo>
                      <a:pt x="128" y="4"/>
                    </a:lnTo>
                    <a:lnTo>
                      <a:pt x="128" y="4"/>
                    </a:lnTo>
                    <a:lnTo>
                      <a:pt x="128" y="4"/>
                    </a:lnTo>
                    <a:lnTo>
                      <a:pt x="116" y="6"/>
                    </a:lnTo>
                    <a:lnTo>
                      <a:pt x="110" y="2"/>
                    </a:lnTo>
                    <a:lnTo>
                      <a:pt x="110" y="2"/>
                    </a:lnTo>
                    <a:lnTo>
                      <a:pt x="108" y="0"/>
                    </a:lnTo>
                    <a:lnTo>
                      <a:pt x="10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7" name="Freeform 304">
                <a:extLst>
                  <a:ext uri="{FF2B5EF4-FFF2-40B4-BE49-F238E27FC236}">
                    <a16:creationId xmlns:a16="http://schemas.microsoft.com/office/drawing/2014/main" id="{E35A9E77-77C5-8C0B-C612-1B5F1057BBA9}"/>
                  </a:ext>
                </a:extLst>
              </p:cNvPr>
              <p:cNvSpPr>
                <a:spLocks/>
              </p:cNvSpPr>
              <p:nvPr/>
            </p:nvSpPr>
            <p:spPr bwMode="auto">
              <a:xfrm>
                <a:off x="3564740" y="5317139"/>
                <a:ext cx="600173" cy="1069325"/>
              </a:xfrm>
              <a:custGeom>
                <a:avLst/>
                <a:gdLst>
                  <a:gd name="T0" fmla="*/ 124 w 284"/>
                  <a:gd name="T1" fmla="*/ 4 h 506"/>
                  <a:gd name="T2" fmla="*/ 154 w 284"/>
                  <a:gd name="T3" fmla="*/ 2 h 506"/>
                  <a:gd name="T4" fmla="*/ 172 w 284"/>
                  <a:gd name="T5" fmla="*/ 24 h 506"/>
                  <a:gd name="T6" fmla="*/ 190 w 284"/>
                  <a:gd name="T7" fmla="*/ 32 h 506"/>
                  <a:gd name="T8" fmla="*/ 212 w 284"/>
                  <a:gd name="T9" fmla="*/ 46 h 506"/>
                  <a:gd name="T10" fmla="*/ 222 w 284"/>
                  <a:gd name="T11" fmla="*/ 66 h 506"/>
                  <a:gd name="T12" fmla="*/ 240 w 284"/>
                  <a:gd name="T13" fmla="*/ 88 h 506"/>
                  <a:gd name="T14" fmla="*/ 266 w 284"/>
                  <a:gd name="T15" fmla="*/ 76 h 506"/>
                  <a:gd name="T16" fmla="*/ 280 w 284"/>
                  <a:gd name="T17" fmla="*/ 56 h 506"/>
                  <a:gd name="T18" fmla="*/ 282 w 284"/>
                  <a:gd name="T19" fmla="*/ 80 h 506"/>
                  <a:gd name="T20" fmla="*/ 264 w 284"/>
                  <a:gd name="T21" fmla="*/ 94 h 506"/>
                  <a:gd name="T22" fmla="*/ 242 w 284"/>
                  <a:gd name="T23" fmla="*/ 116 h 506"/>
                  <a:gd name="T24" fmla="*/ 228 w 284"/>
                  <a:gd name="T25" fmla="*/ 124 h 506"/>
                  <a:gd name="T26" fmla="*/ 216 w 284"/>
                  <a:gd name="T27" fmla="*/ 174 h 506"/>
                  <a:gd name="T28" fmla="*/ 210 w 284"/>
                  <a:gd name="T29" fmla="*/ 200 h 506"/>
                  <a:gd name="T30" fmla="*/ 232 w 284"/>
                  <a:gd name="T31" fmla="*/ 212 h 506"/>
                  <a:gd name="T32" fmla="*/ 240 w 284"/>
                  <a:gd name="T33" fmla="*/ 230 h 506"/>
                  <a:gd name="T34" fmla="*/ 216 w 284"/>
                  <a:gd name="T35" fmla="*/ 264 h 506"/>
                  <a:gd name="T36" fmla="*/ 172 w 284"/>
                  <a:gd name="T37" fmla="*/ 270 h 506"/>
                  <a:gd name="T38" fmla="*/ 162 w 284"/>
                  <a:gd name="T39" fmla="*/ 282 h 506"/>
                  <a:gd name="T40" fmla="*/ 146 w 284"/>
                  <a:gd name="T41" fmla="*/ 308 h 506"/>
                  <a:gd name="T42" fmla="*/ 122 w 284"/>
                  <a:gd name="T43" fmla="*/ 300 h 506"/>
                  <a:gd name="T44" fmla="*/ 122 w 284"/>
                  <a:gd name="T45" fmla="*/ 326 h 506"/>
                  <a:gd name="T46" fmla="*/ 136 w 284"/>
                  <a:gd name="T47" fmla="*/ 326 h 506"/>
                  <a:gd name="T48" fmla="*/ 142 w 284"/>
                  <a:gd name="T49" fmla="*/ 334 h 506"/>
                  <a:gd name="T50" fmla="*/ 132 w 284"/>
                  <a:gd name="T51" fmla="*/ 332 h 506"/>
                  <a:gd name="T52" fmla="*/ 126 w 284"/>
                  <a:gd name="T53" fmla="*/ 338 h 506"/>
                  <a:gd name="T54" fmla="*/ 118 w 284"/>
                  <a:gd name="T55" fmla="*/ 356 h 506"/>
                  <a:gd name="T56" fmla="*/ 106 w 284"/>
                  <a:gd name="T57" fmla="*/ 372 h 506"/>
                  <a:gd name="T58" fmla="*/ 86 w 284"/>
                  <a:gd name="T59" fmla="*/ 400 h 506"/>
                  <a:gd name="T60" fmla="*/ 100 w 284"/>
                  <a:gd name="T61" fmla="*/ 410 h 506"/>
                  <a:gd name="T62" fmla="*/ 106 w 284"/>
                  <a:gd name="T63" fmla="*/ 426 h 506"/>
                  <a:gd name="T64" fmla="*/ 80 w 284"/>
                  <a:gd name="T65" fmla="*/ 460 h 506"/>
                  <a:gd name="T66" fmla="*/ 62 w 284"/>
                  <a:gd name="T67" fmla="*/ 472 h 506"/>
                  <a:gd name="T68" fmla="*/ 64 w 284"/>
                  <a:gd name="T69" fmla="*/ 496 h 506"/>
                  <a:gd name="T70" fmla="*/ 54 w 284"/>
                  <a:gd name="T71" fmla="*/ 502 h 506"/>
                  <a:gd name="T72" fmla="*/ 16 w 284"/>
                  <a:gd name="T73" fmla="*/ 490 h 506"/>
                  <a:gd name="T74" fmla="*/ 2 w 284"/>
                  <a:gd name="T75" fmla="*/ 468 h 506"/>
                  <a:gd name="T76" fmla="*/ 8 w 284"/>
                  <a:gd name="T77" fmla="*/ 442 h 506"/>
                  <a:gd name="T78" fmla="*/ 24 w 284"/>
                  <a:gd name="T79" fmla="*/ 406 h 506"/>
                  <a:gd name="T80" fmla="*/ 24 w 284"/>
                  <a:gd name="T81" fmla="*/ 360 h 506"/>
                  <a:gd name="T82" fmla="*/ 22 w 284"/>
                  <a:gd name="T83" fmla="*/ 324 h 506"/>
                  <a:gd name="T84" fmla="*/ 32 w 284"/>
                  <a:gd name="T85" fmla="*/ 272 h 506"/>
                  <a:gd name="T86" fmla="*/ 36 w 284"/>
                  <a:gd name="T87" fmla="*/ 250 h 506"/>
                  <a:gd name="T88" fmla="*/ 42 w 284"/>
                  <a:gd name="T89" fmla="*/ 220 h 506"/>
                  <a:gd name="T90" fmla="*/ 50 w 284"/>
                  <a:gd name="T91" fmla="*/ 176 h 506"/>
                  <a:gd name="T92" fmla="*/ 42 w 284"/>
                  <a:gd name="T93" fmla="*/ 140 h 506"/>
                  <a:gd name="T94" fmla="*/ 58 w 284"/>
                  <a:gd name="T95" fmla="*/ 96 h 506"/>
                  <a:gd name="T96" fmla="*/ 68 w 284"/>
                  <a:gd name="T97" fmla="*/ 48 h 506"/>
                  <a:gd name="T98" fmla="*/ 90 w 284"/>
                  <a:gd name="T99" fmla="*/ 28 h 506"/>
                  <a:gd name="T100" fmla="*/ 98 w 284"/>
                  <a:gd name="T101" fmla="*/ 6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4" h="506">
                    <a:moveTo>
                      <a:pt x="104" y="0"/>
                    </a:moveTo>
                    <a:lnTo>
                      <a:pt x="112" y="6"/>
                    </a:lnTo>
                    <a:lnTo>
                      <a:pt x="124" y="4"/>
                    </a:lnTo>
                    <a:lnTo>
                      <a:pt x="134" y="16"/>
                    </a:lnTo>
                    <a:lnTo>
                      <a:pt x="138" y="2"/>
                    </a:lnTo>
                    <a:lnTo>
                      <a:pt x="154" y="2"/>
                    </a:lnTo>
                    <a:lnTo>
                      <a:pt x="156" y="8"/>
                    </a:lnTo>
                    <a:lnTo>
                      <a:pt x="162" y="16"/>
                    </a:lnTo>
                    <a:lnTo>
                      <a:pt x="172" y="24"/>
                    </a:lnTo>
                    <a:lnTo>
                      <a:pt x="172" y="26"/>
                    </a:lnTo>
                    <a:lnTo>
                      <a:pt x="182" y="32"/>
                    </a:lnTo>
                    <a:lnTo>
                      <a:pt x="190" y="32"/>
                    </a:lnTo>
                    <a:lnTo>
                      <a:pt x="198" y="36"/>
                    </a:lnTo>
                    <a:lnTo>
                      <a:pt x="204" y="42"/>
                    </a:lnTo>
                    <a:lnTo>
                      <a:pt x="212" y="46"/>
                    </a:lnTo>
                    <a:lnTo>
                      <a:pt x="222" y="50"/>
                    </a:lnTo>
                    <a:lnTo>
                      <a:pt x="228" y="56"/>
                    </a:lnTo>
                    <a:lnTo>
                      <a:pt x="222" y="66"/>
                    </a:lnTo>
                    <a:lnTo>
                      <a:pt x="214" y="80"/>
                    </a:lnTo>
                    <a:lnTo>
                      <a:pt x="220" y="88"/>
                    </a:lnTo>
                    <a:lnTo>
                      <a:pt x="240" y="88"/>
                    </a:lnTo>
                    <a:lnTo>
                      <a:pt x="252" y="84"/>
                    </a:lnTo>
                    <a:lnTo>
                      <a:pt x="260" y="78"/>
                    </a:lnTo>
                    <a:lnTo>
                      <a:pt x="266" y="76"/>
                    </a:lnTo>
                    <a:lnTo>
                      <a:pt x="270" y="64"/>
                    </a:lnTo>
                    <a:lnTo>
                      <a:pt x="270" y="54"/>
                    </a:lnTo>
                    <a:lnTo>
                      <a:pt x="280" y="56"/>
                    </a:lnTo>
                    <a:lnTo>
                      <a:pt x="284" y="60"/>
                    </a:lnTo>
                    <a:lnTo>
                      <a:pt x="284" y="70"/>
                    </a:lnTo>
                    <a:lnTo>
                      <a:pt x="282" y="80"/>
                    </a:lnTo>
                    <a:lnTo>
                      <a:pt x="278" y="86"/>
                    </a:lnTo>
                    <a:lnTo>
                      <a:pt x="270" y="88"/>
                    </a:lnTo>
                    <a:lnTo>
                      <a:pt x="264" y="94"/>
                    </a:lnTo>
                    <a:lnTo>
                      <a:pt x="254" y="102"/>
                    </a:lnTo>
                    <a:lnTo>
                      <a:pt x="246" y="106"/>
                    </a:lnTo>
                    <a:lnTo>
                      <a:pt x="242" y="116"/>
                    </a:lnTo>
                    <a:lnTo>
                      <a:pt x="236" y="120"/>
                    </a:lnTo>
                    <a:lnTo>
                      <a:pt x="234" y="124"/>
                    </a:lnTo>
                    <a:lnTo>
                      <a:pt x="228" y="124"/>
                    </a:lnTo>
                    <a:lnTo>
                      <a:pt x="222" y="144"/>
                    </a:lnTo>
                    <a:lnTo>
                      <a:pt x="220" y="158"/>
                    </a:lnTo>
                    <a:lnTo>
                      <a:pt x="216" y="174"/>
                    </a:lnTo>
                    <a:lnTo>
                      <a:pt x="216" y="192"/>
                    </a:lnTo>
                    <a:lnTo>
                      <a:pt x="212" y="194"/>
                    </a:lnTo>
                    <a:lnTo>
                      <a:pt x="210" y="200"/>
                    </a:lnTo>
                    <a:lnTo>
                      <a:pt x="220" y="202"/>
                    </a:lnTo>
                    <a:lnTo>
                      <a:pt x="228" y="206"/>
                    </a:lnTo>
                    <a:lnTo>
                      <a:pt x="232" y="212"/>
                    </a:lnTo>
                    <a:lnTo>
                      <a:pt x="230" y="220"/>
                    </a:lnTo>
                    <a:lnTo>
                      <a:pt x="232" y="224"/>
                    </a:lnTo>
                    <a:lnTo>
                      <a:pt x="240" y="230"/>
                    </a:lnTo>
                    <a:lnTo>
                      <a:pt x="240" y="242"/>
                    </a:lnTo>
                    <a:lnTo>
                      <a:pt x="228" y="256"/>
                    </a:lnTo>
                    <a:lnTo>
                      <a:pt x="216" y="264"/>
                    </a:lnTo>
                    <a:lnTo>
                      <a:pt x="198" y="266"/>
                    </a:lnTo>
                    <a:lnTo>
                      <a:pt x="186" y="268"/>
                    </a:lnTo>
                    <a:lnTo>
                      <a:pt x="172" y="270"/>
                    </a:lnTo>
                    <a:lnTo>
                      <a:pt x="162" y="268"/>
                    </a:lnTo>
                    <a:lnTo>
                      <a:pt x="160" y="274"/>
                    </a:lnTo>
                    <a:lnTo>
                      <a:pt x="162" y="282"/>
                    </a:lnTo>
                    <a:lnTo>
                      <a:pt x="160" y="298"/>
                    </a:lnTo>
                    <a:lnTo>
                      <a:pt x="154" y="304"/>
                    </a:lnTo>
                    <a:lnTo>
                      <a:pt x="146" y="308"/>
                    </a:lnTo>
                    <a:lnTo>
                      <a:pt x="134" y="302"/>
                    </a:lnTo>
                    <a:lnTo>
                      <a:pt x="128" y="300"/>
                    </a:lnTo>
                    <a:lnTo>
                      <a:pt x="122" y="300"/>
                    </a:lnTo>
                    <a:lnTo>
                      <a:pt x="120" y="304"/>
                    </a:lnTo>
                    <a:lnTo>
                      <a:pt x="122" y="318"/>
                    </a:lnTo>
                    <a:lnTo>
                      <a:pt x="122" y="326"/>
                    </a:lnTo>
                    <a:lnTo>
                      <a:pt x="128" y="328"/>
                    </a:lnTo>
                    <a:lnTo>
                      <a:pt x="136" y="328"/>
                    </a:lnTo>
                    <a:lnTo>
                      <a:pt x="136" y="326"/>
                    </a:lnTo>
                    <a:lnTo>
                      <a:pt x="138" y="324"/>
                    </a:lnTo>
                    <a:lnTo>
                      <a:pt x="142" y="328"/>
                    </a:lnTo>
                    <a:lnTo>
                      <a:pt x="142" y="334"/>
                    </a:lnTo>
                    <a:lnTo>
                      <a:pt x="136" y="336"/>
                    </a:lnTo>
                    <a:lnTo>
                      <a:pt x="134" y="336"/>
                    </a:lnTo>
                    <a:lnTo>
                      <a:pt x="132" y="332"/>
                    </a:lnTo>
                    <a:lnTo>
                      <a:pt x="128" y="332"/>
                    </a:lnTo>
                    <a:lnTo>
                      <a:pt x="124" y="334"/>
                    </a:lnTo>
                    <a:lnTo>
                      <a:pt x="126" y="338"/>
                    </a:lnTo>
                    <a:lnTo>
                      <a:pt x="122" y="344"/>
                    </a:lnTo>
                    <a:lnTo>
                      <a:pt x="116" y="346"/>
                    </a:lnTo>
                    <a:lnTo>
                      <a:pt x="118" y="356"/>
                    </a:lnTo>
                    <a:lnTo>
                      <a:pt x="114" y="368"/>
                    </a:lnTo>
                    <a:lnTo>
                      <a:pt x="112" y="370"/>
                    </a:lnTo>
                    <a:lnTo>
                      <a:pt x="106" y="372"/>
                    </a:lnTo>
                    <a:lnTo>
                      <a:pt x="96" y="378"/>
                    </a:lnTo>
                    <a:lnTo>
                      <a:pt x="84" y="388"/>
                    </a:lnTo>
                    <a:lnTo>
                      <a:pt x="86" y="400"/>
                    </a:lnTo>
                    <a:lnTo>
                      <a:pt x="96" y="408"/>
                    </a:lnTo>
                    <a:lnTo>
                      <a:pt x="96" y="410"/>
                    </a:lnTo>
                    <a:lnTo>
                      <a:pt x="100" y="410"/>
                    </a:lnTo>
                    <a:lnTo>
                      <a:pt x="110" y="412"/>
                    </a:lnTo>
                    <a:lnTo>
                      <a:pt x="110" y="420"/>
                    </a:lnTo>
                    <a:lnTo>
                      <a:pt x="106" y="426"/>
                    </a:lnTo>
                    <a:lnTo>
                      <a:pt x="94" y="438"/>
                    </a:lnTo>
                    <a:lnTo>
                      <a:pt x="84" y="446"/>
                    </a:lnTo>
                    <a:lnTo>
                      <a:pt x="80" y="460"/>
                    </a:lnTo>
                    <a:lnTo>
                      <a:pt x="80" y="464"/>
                    </a:lnTo>
                    <a:lnTo>
                      <a:pt x="68" y="466"/>
                    </a:lnTo>
                    <a:lnTo>
                      <a:pt x="62" y="472"/>
                    </a:lnTo>
                    <a:lnTo>
                      <a:pt x="60" y="484"/>
                    </a:lnTo>
                    <a:lnTo>
                      <a:pt x="60" y="492"/>
                    </a:lnTo>
                    <a:lnTo>
                      <a:pt x="64" y="496"/>
                    </a:lnTo>
                    <a:lnTo>
                      <a:pt x="70" y="504"/>
                    </a:lnTo>
                    <a:lnTo>
                      <a:pt x="68" y="506"/>
                    </a:lnTo>
                    <a:lnTo>
                      <a:pt x="54" y="502"/>
                    </a:lnTo>
                    <a:lnTo>
                      <a:pt x="30" y="502"/>
                    </a:lnTo>
                    <a:lnTo>
                      <a:pt x="22" y="500"/>
                    </a:lnTo>
                    <a:lnTo>
                      <a:pt x="16" y="490"/>
                    </a:lnTo>
                    <a:lnTo>
                      <a:pt x="16" y="476"/>
                    </a:lnTo>
                    <a:lnTo>
                      <a:pt x="4" y="474"/>
                    </a:lnTo>
                    <a:lnTo>
                      <a:pt x="2" y="468"/>
                    </a:lnTo>
                    <a:lnTo>
                      <a:pt x="0" y="460"/>
                    </a:lnTo>
                    <a:lnTo>
                      <a:pt x="2" y="450"/>
                    </a:lnTo>
                    <a:lnTo>
                      <a:pt x="8" y="442"/>
                    </a:lnTo>
                    <a:lnTo>
                      <a:pt x="16" y="432"/>
                    </a:lnTo>
                    <a:lnTo>
                      <a:pt x="18" y="416"/>
                    </a:lnTo>
                    <a:lnTo>
                      <a:pt x="24" y="406"/>
                    </a:lnTo>
                    <a:lnTo>
                      <a:pt x="24" y="382"/>
                    </a:lnTo>
                    <a:lnTo>
                      <a:pt x="26" y="370"/>
                    </a:lnTo>
                    <a:lnTo>
                      <a:pt x="24" y="360"/>
                    </a:lnTo>
                    <a:lnTo>
                      <a:pt x="24" y="342"/>
                    </a:lnTo>
                    <a:lnTo>
                      <a:pt x="20" y="338"/>
                    </a:lnTo>
                    <a:lnTo>
                      <a:pt x="22" y="324"/>
                    </a:lnTo>
                    <a:lnTo>
                      <a:pt x="24" y="314"/>
                    </a:lnTo>
                    <a:lnTo>
                      <a:pt x="24" y="286"/>
                    </a:lnTo>
                    <a:lnTo>
                      <a:pt x="32" y="272"/>
                    </a:lnTo>
                    <a:lnTo>
                      <a:pt x="34" y="266"/>
                    </a:lnTo>
                    <a:lnTo>
                      <a:pt x="36" y="264"/>
                    </a:lnTo>
                    <a:lnTo>
                      <a:pt x="36" y="250"/>
                    </a:lnTo>
                    <a:lnTo>
                      <a:pt x="34" y="230"/>
                    </a:lnTo>
                    <a:lnTo>
                      <a:pt x="40" y="224"/>
                    </a:lnTo>
                    <a:lnTo>
                      <a:pt x="42" y="220"/>
                    </a:lnTo>
                    <a:lnTo>
                      <a:pt x="44" y="202"/>
                    </a:lnTo>
                    <a:lnTo>
                      <a:pt x="48" y="194"/>
                    </a:lnTo>
                    <a:lnTo>
                      <a:pt x="50" y="176"/>
                    </a:lnTo>
                    <a:lnTo>
                      <a:pt x="46" y="162"/>
                    </a:lnTo>
                    <a:lnTo>
                      <a:pt x="42" y="156"/>
                    </a:lnTo>
                    <a:lnTo>
                      <a:pt x="42" y="140"/>
                    </a:lnTo>
                    <a:lnTo>
                      <a:pt x="46" y="134"/>
                    </a:lnTo>
                    <a:lnTo>
                      <a:pt x="50" y="108"/>
                    </a:lnTo>
                    <a:lnTo>
                      <a:pt x="58" y="96"/>
                    </a:lnTo>
                    <a:lnTo>
                      <a:pt x="66" y="84"/>
                    </a:lnTo>
                    <a:lnTo>
                      <a:pt x="72" y="74"/>
                    </a:lnTo>
                    <a:lnTo>
                      <a:pt x="68" y="48"/>
                    </a:lnTo>
                    <a:lnTo>
                      <a:pt x="74" y="42"/>
                    </a:lnTo>
                    <a:lnTo>
                      <a:pt x="80" y="38"/>
                    </a:lnTo>
                    <a:lnTo>
                      <a:pt x="90" y="28"/>
                    </a:lnTo>
                    <a:lnTo>
                      <a:pt x="92" y="16"/>
                    </a:lnTo>
                    <a:lnTo>
                      <a:pt x="94" y="10"/>
                    </a:lnTo>
                    <a:lnTo>
                      <a:pt x="98" y="6"/>
                    </a:lnTo>
                    <a:lnTo>
                      <a:pt x="10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8" name="Freeform 306">
                <a:extLst>
                  <a:ext uri="{FF2B5EF4-FFF2-40B4-BE49-F238E27FC236}">
                    <a16:creationId xmlns:a16="http://schemas.microsoft.com/office/drawing/2014/main" id="{F80128F0-715A-83F2-C212-6F2D0C3B5E37}"/>
                  </a:ext>
                </a:extLst>
              </p:cNvPr>
              <p:cNvSpPr>
                <a:spLocks/>
              </p:cNvSpPr>
              <p:nvPr/>
            </p:nvSpPr>
            <p:spPr bwMode="auto">
              <a:xfrm>
                <a:off x="3501341" y="5173435"/>
                <a:ext cx="257821" cy="1276427"/>
              </a:xfrm>
              <a:custGeom>
                <a:avLst/>
                <a:gdLst>
                  <a:gd name="T0" fmla="*/ 50 w 122"/>
                  <a:gd name="T1" fmla="*/ 600 h 604"/>
                  <a:gd name="T2" fmla="*/ 58 w 122"/>
                  <a:gd name="T3" fmla="*/ 590 h 604"/>
                  <a:gd name="T4" fmla="*/ 48 w 122"/>
                  <a:gd name="T5" fmla="*/ 594 h 604"/>
                  <a:gd name="T6" fmla="*/ 40 w 122"/>
                  <a:gd name="T7" fmla="*/ 594 h 604"/>
                  <a:gd name="T8" fmla="*/ 32 w 122"/>
                  <a:gd name="T9" fmla="*/ 586 h 604"/>
                  <a:gd name="T10" fmla="*/ 36 w 122"/>
                  <a:gd name="T11" fmla="*/ 580 h 604"/>
                  <a:gd name="T12" fmla="*/ 24 w 122"/>
                  <a:gd name="T13" fmla="*/ 580 h 604"/>
                  <a:gd name="T14" fmla="*/ 26 w 122"/>
                  <a:gd name="T15" fmla="*/ 570 h 604"/>
                  <a:gd name="T16" fmla="*/ 22 w 122"/>
                  <a:gd name="T17" fmla="*/ 566 h 604"/>
                  <a:gd name="T18" fmla="*/ 20 w 122"/>
                  <a:gd name="T19" fmla="*/ 556 h 604"/>
                  <a:gd name="T20" fmla="*/ 8 w 122"/>
                  <a:gd name="T21" fmla="*/ 522 h 604"/>
                  <a:gd name="T22" fmla="*/ 6 w 122"/>
                  <a:gd name="T23" fmla="*/ 500 h 604"/>
                  <a:gd name="T24" fmla="*/ 16 w 122"/>
                  <a:gd name="T25" fmla="*/ 500 h 604"/>
                  <a:gd name="T26" fmla="*/ 20 w 122"/>
                  <a:gd name="T27" fmla="*/ 498 h 604"/>
                  <a:gd name="T28" fmla="*/ 28 w 122"/>
                  <a:gd name="T29" fmla="*/ 492 h 604"/>
                  <a:gd name="T30" fmla="*/ 18 w 122"/>
                  <a:gd name="T31" fmla="*/ 494 h 604"/>
                  <a:gd name="T32" fmla="*/ 16 w 122"/>
                  <a:gd name="T33" fmla="*/ 478 h 604"/>
                  <a:gd name="T34" fmla="*/ 0 w 122"/>
                  <a:gd name="T35" fmla="*/ 476 h 604"/>
                  <a:gd name="T36" fmla="*/ 14 w 122"/>
                  <a:gd name="T37" fmla="*/ 452 h 604"/>
                  <a:gd name="T38" fmla="*/ 22 w 122"/>
                  <a:gd name="T39" fmla="*/ 448 h 604"/>
                  <a:gd name="T40" fmla="*/ 32 w 122"/>
                  <a:gd name="T41" fmla="*/ 454 h 604"/>
                  <a:gd name="T42" fmla="*/ 32 w 122"/>
                  <a:gd name="T43" fmla="*/ 422 h 604"/>
                  <a:gd name="T44" fmla="*/ 40 w 122"/>
                  <a:gd name="T45" fmla="*/ 394 h 604"/>
                  <a:gd name="T46" fmla="*/ 32 w 122"/>
                  <a:gd name="T47" fmla="*/ 398 h 604"/>
                  <a:gd name="T48" fmla="*/ 28 w 122"/>
                  <a:gd name="T49" fmla="*/ 416 h 604"/>
                  <a:gd name="T50" fmla="*/ 24 w 122"/>
                  <a:gd name="T51" fmla="*/ 416 h 604"/>
                  <a:gd name="T52" fmla="*/ 18 w 122"/>
                  <a:gd name="T53" fmla="*/ 392 h 604"/>
                  <a:gd name="T54" fmla="*/ 28 w 122"/>
                  <a:gd name="T55" fmla="*/ 352 h 604"/>
                  <a:gd name="T56" fmla="*/ 30 w 122"/>
                  <a:gd name="T57" fmla="*/ 328 h 604"/>
                  <a:gd name="T58" fmla="*/ 28 w 122"/>
                  <a:gd name="T59" fmla="*/ 310 h 604"/>
                  <a:gd name="T60" fmla="*/ 44 w 122"/>
                  <a:gd name="T61" fmla="*/ 276 h 604"/>
                  <a:gd name="T62" fmla="*/ 54 w 122"/>
                  <a:gd name="T63" fmla="*/ 198 h 604"/>
                  <a:gd name="T64" fmla="*/ 56 w 122"/>
                  <a:gd name="T65" fmla="*/ 182 h 604"/>
                  <a:gd name="T66" fmla="*/ 68 w 122"/>
                  <a:gd name="T67" fmla="*/ 130 h 604"/>
                  <a:gd name="T68" fmla="*/ 72 w 122"/>
                  <a:gd name="T69" fmla="*/ 18 h 604"/>
                  <a:gd name="T70" fmla="*/ 84 w 122"/>
                  <a:gd name="T71" fmla="*/ 0 h 604"/>
                  <a:gd name="T72" fmla="*/ 88 w 122"/>
                  <a:gd name="T73" fmla="*/ 0 h 604"/>
                  <a:gd name="T74" fmla="*/ 110 w 122"/>
                  <a:gd name="T75" fmla="*/ 74 h 604"/>
                  <a:gd name="T76" fmla="*/ 120 w 122"/>
                  <a:gd name="T77" fmla="*/ 86 h 604"/>
                  <a:gd name="T78" fmla="*/ 110 w 122"/>
                  <a:gd name="T79" fmla="*/ 110 h 604"/>
                  <a:gd name="T80" fmla="*/ 102 w 122"/>
                  <a:gd name="T81" fmla="*/ 144 h 604"/>
                  <a:gd name="T82" fmla="*/ 78 w 122"/>
                  <a:gd name="T83" fmla="*/ 200 h 604"/>
                  <a:gd name="T84" fmla="*/ 82 w 122"/>
                  <a:gd name="T85" fmla="*/ 246 h 604"/>
                  <a:gd name="T86" fmla="*/ 74 w 122"/>
                  <a:gd name="T87" fmla="*/ 290 h 604"/>
                  <a:gd name="T88" fmla="*/ 68 w 122"/>
                  <a:gd name="T89" fmla="*/ 332 h 604"/>
                  <a:gd name="T90" fmla="*/ 54 w 122"/>
                  <a:gd name="T91" fmla="*/ 410 h 604"/>
                  <a:gd name="T92" fmla="*/ 58 w 122"/>
                  <a:gd name="T93" fmla="*/ 438 h 604"/>
                  <a:gd name="T94" fmla="*/ 56 w 122"/>
                  <a:gd name="T95" fmla="*/ 474 h 604"/>
                  <a:gd name="T96" fmla="*/ 42 w 122"/>
                  <a:gd name="T97" fmla="*/ 512 h 604"/>
                  <a:gd name="T98" fmla="*/ 46 w 122"/>
                  <a:gd name="T99" fmla="*/ 540 h 604"/>
                  <a:gd name="T100" fmla="*/ 60 w 122"/>
                  <a:gd name="T101" fmla="*/ 568 h 604"/>
                  <a:gd name="T102" fmla="*/ 86 w 122"/>
                  <a:gd name="T103" fmla="*/ 576 h 604"/>
                  <a:gd name="T104" fmla="*/ 68 w 122"/>
                  <a:gd name="T105" fmla="*/ 596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 h="604">
                    <a:moveTo>
                      <a:pt x="56" y="604"/>
                    </a:moveTo>
                    <a:lnTo>
                      <a:pt x="56" y="604"/>
                    </a:lnTo>
                    <a:lnTo>
                      <a:pt x="56" y="604"/>
                    </a:lnTo>
                    <a:lnTo>
                      <a:pt x="50" y="600"/>
                    </a:lnTo>
                    <a:lnTo>
                      <a:pt x="50" y="600"/>
                    </a:lnTo>
                    <a:lnTo>
                      <a:pt x="50" y="598"/>
                    </a:lnTo>
                    <a:lnTo>
                      <a:pt x="52" y="594"/>
                    </a:lnTo>
                    <a:lnTo>
                      <a:pt x="52" y="594"/>
                    </a:lnTo>
                    <a:lnTo>
                      <a:pt x="52" y="594"/>
                    </a:lnTo>
                    <a:lnTo>
                      <a:pt x="58" y="590"/>
                    </a:lnTo>
                    <a:lnTo>
                      <a:pt x="60" y="584"/>
                    </a:lnTo>
                    <a:lnTo>
                      <a:pt x="56" y="582"/>
                    </a:lnTo>
                    <a:lnTo>
                      <a:pt x="52" y="588"/>
                    </a:lnTo>
                    <a:lnTo>
                      <a:pt x="48" y="594"/>
                    </a:lnTo>
                    <a:lnTo>
                      <a:pt x="48" y="594"/>
                    </a:lnTo>
                    <a:lnTo>
                      <a:pt x="46" y="594"/>
                    </a:lnTo>
                    <a:lnTo>
                      <a:pt x="46" y="594"/>
                    </a:lnTo>
                    <a:lnTo>
                      <a:pt x="46" y="594"/>
                    </a:lnTo>
                    <a:lnTo>
                      <a:pt x="40" y="594"/>
                    </a:lnTo>
                    <a:lnTo>
                      <a:pt x="40" y="594"/>
                    </a:lnTo>
                    <a:lnTo>
                      <a:pt x="38" y="592"/>
                    </a:lnTo>
                    <a:lnTo>
                      <a:pt x="32" y="588"/>
                    </a:lnTo>
                    <a:lnTo>
                      <a:pt x="32" y="588"/>
                    </a:lnTo>
                    <a:lnTo>
                      <a:pt x="32" y="586"/>
                    </a:lnTo>
                    <a:lnTo>
                      <a:pt x="32" y="586"/>
                    </a:lnTo>
                    <a:lnTo>
                      <a:pt x="34" y="584"/>
                    </a:lnTo>
                    <a:lnTo>
                      <a:pt x="40" y="580"/>
                    </a:lnTo>
                    <a:lnTo>
                      <a:pt x="40" y="576"/>
                    </a:lnTo>
                    <a:lnTo>
                      <a:pt x="40" y="576"/>
                    </a:lnTo>
                    <a:lnTo>
                      <a:pt x="36" y="580"/>
                    </a:lnTo>
                    <a:lnTo>
                      <a:pt x="36" y="580"/>
                    </a:lnTo>
                    <a:lnTo>
                      <a:pt x="34" y="580"/>
                    </a:lnTo>
                    <a:lnTo>
                      <a:pt x="26" y="580"/>
                    </a:lnTo>
                    <a:lnTo>
                      <a:pt x="26" y="580"/>
                    </a:lnTo>
                    <a:lnTo>
                      <a:pt x="24" y="580"/>
                    </a:lnTo>
                    <a:lnTo>
                      <a:pt x="24" y="580"/>
                    </a:lnTo>
                    <a:lnTo>
                      <a:pt x="24" y="578"/>
                    </a:lnTo>
                    <a:lnTo>
                      <a:pt x="26" y="570"/>
                    </a:lnTo>
                    <a:lnTo>
                      <a:pt x="26" y="570"/>
                    </a:lnTo>
                    <a:lnTo>
                      <a:pt x="26" y="570"/>
                    </a:lnTo>
                    <a:lnTo>
                      <a:pt x="36" y="566"/>
                    </a:lnTo>
                    <a:lnTo>
                      <a:pt x="32" y="566"/>
                    </a:lnTo>
                    <a:lnTo>
                      <a:pt x="24" y="566"/>
                    </a:lnTo>
                    <a:lnTo>
                      <a:pt x="24" y="566"/>
                    </a:lnTo>
                    <a:lnTo>
                      <a:pt x="22" y="566"/>
                    </a:lnTo>
                    <a:lnTo>
                      <a:pt x="22" y="566"/>
                    </a:lnTo>
                    <a:lnTo>
                      <a:pt x="22" y="564"/>
                    </a:lnTo>
                    <a:lnTo>
                      <a:pt x="24" y="558"/>
                    </a:lnTo>
                    <a:lnTo>
                      <a:pt x="20" y="556"/>
                    </a:lnTo>
                    <a:lnTo>
                      <a:pt x="20" y="556"/>
                    </a:lnTo>
                    <a:lnTo>
                      <a:pt x="18" y="554"/>
                    </a:lnTo>
                    <a:lnTo>
                      <a:pt x="16" y="544"/>
                    </a:lnTo>
                    <a:lnTo>
                      <a:pt x="16" y="532"/>
                    </a:lnTo>
                    <a:lnTo>
                      <a:pt x="14" y="530"/>
                    </a:lnTo>
                    <a:lnTo>
                      <a:pt x="8" y="522"/>
                    </a:lnTo>
                    <a:lnTo>
                      <a:pt x="4" y="516"/>
                    </a:lnTo>
                    <a:lnTo>
                      <a:pt x="4" y="516"/>
                    </a:lnTo>
                    <a:lnTo>
                      <a:pt x="4" y="514"/>
                    </a:lnTo>
                    <a:lnTo>
                      <a:pt x="6" y="500"/>
                    </a:lnTo>
                    <a:lnTo>
                      <a:pt x="6" y="500"/>
                    </a:lnTo>
                    <a:lnTo>
                      <a:pt x="8" y="498"/>
                    </a:lnTo>
                    <a:lnTo>
                      <a:pt x="14" y="498"/>
                    </a:lnTo>
                    <a:lnTo>
                      <a:pt x="14" y="498"/>
                    </a:lnTo>
                    <a:lnTo>
                      <a:pt x="16" y="498"/>
                    </a:lnTo>
                    <a:lnTo>
                      <a:pt x="16" y="500"/>
                    </a:lnTo>
                    <a:lnTo>
                      <a:pt x="16" y="500"/>
                    </a:lnTo>
                    <a:lnTo>
                      <a:pt x="18" y="502"/>
                    </a:lnTo>
                    <a:lnTo>
                      <a:pt x="18" y="506"/>
                    </a:lnTo>
                    <a:lnTo>
                      <a:pt x="20" y="506"/>
                    </a:lnTo>
                    <a:lnTo>
                      <a:pt x="20" y="498"/>
                    </a:lnTo>
                    <a:lnTo>
                      <a:pt x="20" y="498"/>
                    </a:lnTo>
                    <a:lnTo>
                      <a:pt x="22" y="496"/>
                    </a:lnTo>
                    <a:lnTo>
                      <a:pt x="26" y="496"/>
                    </a:lnTo>
                    <a:lnTo>
                      <a:pt x="28" y="496"/>
                    </a:lnTo>
                    <a:lnTo>
                      <a:pt x="28" y="492"/>
                    </a:lnTo>
                    <a:lnTo>
                      <a:pt x="26" y="492"/>
                    </a:lnTo>
                    <a:lnTo>
                      <a:pt x="20" y="494"/>
                    </a:lnTo>
                    <a:lnTo>
                      <a:pt x="20" y="494"/>
                    </a:lnTo>
                    <a:lnTo>
                      <a:pt x="18" y="494"/>
                    </a:lnTo>
                    <a:lnTo>
                      <a:pt x="18" y="494"/>
                    </a:lnTo>
                    <a:lnTo>
                      <a:pt x="16" y="494"/>
                    </a:lnTo>
                    <a:lnTo>
                      <a:pt x="16" y="488"/>
                    </a:lnTo>
                    <a:lnTo>
                      <a:pt x="16" y="480"/>
                    </a:lnTo>
                    <a:lnTo>
                      <a:pt x="16" y="480"/>
                    </a:lnTo>
                    <a:lnTo>
                      <a:pt x="16" y="478"/>
                    </a:lnTo>
                    <a:lnTo>
                      <a:pt x="20" y="478"/>
                    </a:lnTo>
                    <a:lnTo>
                      <a:pt x="20" y="476"/>
                    </a:lnTo>
                    <a:lnTo>
                      <a:pt x="2" y="476"/>
                    </a:lnTo>
                    <a:lnTo>
                      <a:pt x="2" y="476"/>
                    </a:lnTo>
                    <a:lnTo>
                      <a:pt x="0" y="476"/>
                    </a:lnTo>
                    <a:lnTo>
                      <a:pt x="0" y="476"/>
                    </a:lnTo>
                    <a:lnTo>
                      <a:pt x="0" y="474"/>
                    </a:lnTo>
                    <a:lnTo>
                      <a:pt x="6" y="466"/>
                    </a:lnTo>
                    <a:lnTo>
                      <a:pt x="8" y="460"/>
                    </a:lnTo>
                    <a:lnTo>
                      <a:pt x="14" y="452"/>
                    </a:lnTo>
                    <a:lnTo>
                      <a:pt x="20" y="448"/>
                    </a:lnTo>
                    <a:lnTo>
                      <a:pt x="20" y="448"/>
                    </a:lnTo>
                    <a:lnTo>
                      <a:pt x="20" y="448"/>
                    </a:lnTo>
                    <a:lnTo>
                      <a:pt x="20" y="448"/>
                    </a:lnTo>
                    <a:lnTo>
                      <a:pt x="22" y="448"/>
                    </a:lnTo>
                    <a:lnTo>
                      <a:pt x="22" y="448"/>
                    </a:lnTo>
                    <a:lnTo>
                      <a:pt x="22" y="450"/>
                    </a:lnTo>
                    <a:lnTo>
                      <a:pt x="24" y="452"/>
                    </a:lnTo>
                    <a:lnTo>
                      <a:pt x="26" y="460"/>
                    </a:lnTo>
                    <a:lnTo>
                      <a:pt x="32" y="454"/>
                    </a:lnTo>
                    <a:lnTo>
                      <a:pt x="36" y="442"/>
                    </a:lnTo>
                    <a:lnTo>
                      <a:pt x="34" y="434"/>
                    </a:lnTo>
                    <a:lnTo>
                      <a:pt x="32" y="424"/>
                    </a:lnTo>
                    <a:lnTo>
                      <a:pt x="32" y="424"/>
                    </a:lnTo>
                    <a:lnTo>
                      <a:pt x="32" y="422"/>
                    </a:lnTo>
                    <a:lnTo>
                      <a:pt x="38" y="414"/>
                    </a:lnTo>
                    <a:lnTo>
                      <a:pt x="36" y="406"/>
                    </a:lnTo>
                    <a:lnTo>
                      <a:pt x="36" y="406"/>
                    </a:lnTo>
                    <a:lnTo>
                      <a:pt x="36" y="404"/>
                    </a:lnTo>
                    <a:lnTo>
                      <a:pt x="40" y="394"/>
                    </a:lnTo>
                    <a:lnTo>
                      <a:pt x="40" y="386"/>
                    </a:lnTo>
                    <a:lnTo>
                      <a:pt x="36" y="384"/>
                    </a:lnTo>
                    <a:lnTo>
                      <a:pt x="34" y="386"/>
                    </a:lnTo>
                    <a:lnTo>
                      <a:pt x="32" y="394"/>
                    </a:lnTo>
                    <a:lnTo>
                      <a:pt x="32" y="398"/>
                    </a:lnTo>
                    <a:lnTo>
                      <a:pt x="32" y="408"/>
                    </a:lnTo>
                    <a:lnTo>
                      <a:pt x="32" y="408"/>
                    </a:lnTo>
                    <a:lnTo>
                      <a:pt x="30" y="410"/>
                    </a:lnTo>
                    <a:lnTo>
                      <a:pt x="28" y="416"/>
                    </a:lnTo>
                    <a:lnTo>
                      <a:pt x="28" y="416"/>
                    </a:lnTo>
                    <a:lnTo>
                      <a:pt x="26" y="416"/>
                    </a:lnTo>
                    <a:lnTo>
                      <a:pt x="26" y="416"/>
                    </a:lnTo>
                    <a:lnTo>
                      <a:pt x="26" y="416"/>
                    </a:lnTo>
                    <a:lnTo>
                      <a:pt x="26" y="416"/>
                    </a:lnTo>
                    <a:lnTo>
                      <a:pt x="24" y="416"/>
                    </a:lnTo>
                    <a:lnTo>
                      <a:pt x="20" y="412"/>
                    </a:lnTo>
                    <a:lnTo>
                      <a:pt x="20" y="412"/>
                    </a:lnTo>
                    <a:lnTo>
                      <a:pt x="18" y="410"/>
                    </a:lnTo>
                    <a:lnTo>
                      <a:pt x="18" y="392"/>
                    </a:lnTo>
                    <a:lnTo>
                      <a:pt x="18" y="392"/>
                    </a:lnTo>
                    <a:lnTo>
                      <a:pt x="18" y="392"/>
                    </a:lnTo>
                    <a:lnTo>
                      <a:pt x="24" y="382"/>
                    </a:lnTo>
                    <a:lnTo>
                      <a:pt x="24" y="374"/>
                    </a:lnTo>
                    <a:lnTo>
                      <a:pt x="26" y="360"/>
                    </a:lnTo>
                    <a:lnTo>
                      <a:pt x="28" y="352"/>
                    </a:lnTo>
                    <a:lnTo>
                      <a:pt x="28" y="352"/>
                    </a:lnTo>
                    <a:lnTo>
                      <a:pt x="28" y="352"/>
                    </a:lnTo>
                    <a:lnTo>
                      <a:pt x="34" y="346"/>
                    </a:lnTo>
                    <a:lnTo>
                      <a:pt x="30" y="338"/>
                    </a:lnTo>
                    <a:lnTo>
                      <a:pt x="30" y="328"/>
                    </a:lnTo>
                    <a:lnTo>
                      <a:pt x="28" y="322"/>
                    </a:lnTo>
                    <a:lnTo>
                      <a:pt x="28" y="310"/>
                    </a:lnTo>
                    <a:lnTo>
                      <a:pt x="28" y="310"/>
                    </a:lnTo>
                    <a:lnTo>
                      <a:pt x="28" y="310"/>
                    </a:lnTo>
                    <a:lnTo>
                      <a:pt x="28" y="310"/>
                    </a:lnTo>
                    <a:lnTo>
                      <a:pt x="30" y="308"/>
                    </a:lnTo>
                    <a:lnTo>
                      <a:pt x="32" y="308"/>
                    </a:lnTo>
                    <a:lnTo>
                      <a:pt x="36" y="298"/>
                    </a:lnTo>
                    <a:lnTo>
                      <a:pt x="42" y="286"/>
                    </a:lnTo>
                    <a:lnTo>
                      <a:pt x="44" y="276"/>
                    </a:lnTo>
                    <a:lnTo>
                      <a:pt x="50" y="262"/>
                    </a:lnTo>
                    <a:lnTo>
                      <a:pt x="52" y="250"/>
                    </a:lnTo>
                    <a:lnTo>
                      <a:pt x="54" y="242"/>
                    </a:lnTo>
                    <a:lnTo>
                      <a:pt x="54" y="208"/>
                    </a:lnTo>
                    <a:lnTo>
                      <a:pt x="54" y="198"/>
                    </a:lnTo>
                    <a:lnTo>
                      <a:pt x="54" y="198"/>
                    </a:lnTo>
                    <a:lnTo>
                      <a:pt x="54" y="196"/>
                    </a:lnTo>
                    <a:lnTo>
                      <a:pt x="60" y="192"/>
                    </a:lnTo>
                    <a:lnTo>
                      <a:pt x="60" y="186"/>
                    </a:lnTo>
                    <a:lnTo>
                      <a:pt x="56" y="182"/>
                    </a:lnTo>
                    <a:lnTo>
                      <a:pt x="56" y="182"/>
                    </a:lnTo>
                    <a:lnTo>
                      <a:pt x="56" y="180"/>
                    </a:lnTo>
                    <a:lnTo>
                      <a:pt x="60" y="174"/>
                    </a:lnTo>
                    <a:lnTo>
                      <a:pt x="64" y="156"/>
                    </a:lnTo>
                    <a:lnTo>
                      <a:pt x="68" y="130"/>
                    </a:lnTo>
                    <a:lnTo>
                      <a:pt x="70" y="88"/>
                    </a:lnTo>
                    <a:lnTo>
                      <a:pt x="76" y="48"/>
                    </a:lnTo>
                    <a:lnTo>
                      <a:pt x="74" y="26"/>
                    </a:lnTo>
                    <a:lnTo>
                      <a:pt x="72" y="18"/>
                    </a:lnTo>
                    <a:lnTo>
                      <a:pt x="72" y="18"/>
                    </a:lnTo>
                    <a:lnTo>
                      <a:pt x="74" y="16"/>
                    </a:lnTo>
                    <a:lnTo>
                      <a:pt x="78" y="14"/>
                    </a:lnTo>
                    <a:lnTo>
                      <a:pt x="82" y="2"/>
                    </a:lnTo>
                    <a:lnTo>
                      <a:pt x="84" y="0"/>
                    </a:lnTo>
                    <a:lnTo>
                      <a:pt x="84" y="0"/>
                    </a:lnTo>
                    <a:lnTo>
                      <a:pt x="86" y="0"/>
                    </a:lnTo>
                    <a:lnTo>
                      <a:pt x="86" y="0"/>
                    </a:lnTo>
                    <a:lnTo>
                      <a:pt x="86" y="0"/>
                    </a:lnTo>
                    <a:lnTo>
                      <a:pt x="86" y="0"/>
                    </a:lnTo>
                    <a:lnTo>
                      <a:pt x="88" y="0"/>
                    </a:lnTo>
                    <a:lnTo>
                      <a:pt x="92" y="12"/>
                    </a:lnTo>
                    <a:lnTo>
                      <a:pt x="100" y="34"/>
                    </a:lnTo>
                    <a:lnTo>
                      <a:pt x="100" y="50"/>
                    </a:lnTo>
                    <a:lnTo>
                      <a:pt x="106" y="62"/>
                    </a:lnTo>
                    <a:lnTo>
                      <a:pt x="110" y="74"/>
                    </a:lnTo>
                    <a:lnTo>
                      <a:pt x="112" y="86"/>
                    </a:lnTo>
                    <a:lnTo>
                      <a:pt x="120" y="86"/>
                    </a:lnTo>
                    <a:lnTo>
                      <a:pt x="120" y="86"/>
                    </a:lnTo>
                    <a:lnTo>
                      <a:pt x="120" y="86"/>
                    </a:lnTo>
                    <a:lnTo>
                      <a:pt x="120" y="86"/>
                    </a:lnTo>
                    <a:lnTo>
                      <a:pt x="122" y="88"/>
                    </a:lnTo>
                    <a:lnTo>
                      <a:pt x="120" y="98"/>
                    </a:lnTo>
                    <a:lnTo>
                      <a:pt x="120" y="98"/>
                    </a:lnTo>
                    <a:lnTo>
                      <a:pt x="118" y="100"/>
                    </a:lnTo>
                    <a:lnTo>
                      <a:pt x="110" y="110"/>
                    </a:lnTo>
                    <a:lnTo>
                      <a:pt x="110" y="110"/>
                    </a:lnTo>
                    <a:lnTo>
                      <a:pt x="110" y="110"/>
                    </a:lnTo>
                    <a:lnTo>
                      <a:pt x="102" y="114"/>
                    </a:lnTo>
                    <a:lnTo>
                      <a:pt x="98" y="118"/>
                    </a:lnTo>
                    <a:lnTo>
                      <a:pt x="102" y="144"/>
                    </a:lnTo>
                    <a:lnTo>
                      <a:pt x="102" y="144"/>
                    </a:lnTo>
                    <a:lnTo>
                      <a:pt x="102" y="146"/>
                    </a:lnTo>
                    <a:lnTo>
                      <a:pt x="86" y="168"/>
                    </a:lnTo>
                    <a:lnTo>
                      <a:pt x="82" y="180"/>
                    </a:lnTo>
                    <a:lnTo>
                      <a:pt x="78" y="200"/>
                    </a:lnTo>
                    <a:lnTo>
                      <a:pt x="74" y="212"/>
                    </a:lnTo>
                    <a:lnTo>
                      <a:pt x="74" y="224"/>
                    </a:lnTo>
                    <a:lnTo>
                      <a:pt x="82" y="246"/>
                    </a:lnTo>
                    <a:lnTo>
                      <a:pt x="82" y="246"/>
                    </a:lnTo>
                    <a:lnTo>
                      <a:pt x="82" y="246"/>
                    </a:lnTo>
                    <a:lnTo>
                      <a:pt x="80" y="262"/>
                    </a:lnTo>
                    <a:lnTo>
                      <a:pt x="76" y="272"/>
                    </a:lnTo>
                    <a:lnTo>
                      <a:pt x="74" y="290"/>
                    </a:lnTo>
                    <a:lnTo>
                      <a:pt x="74" y="290"/>
                    </a:lnTo>
                    <a:lnTo>
                      <a:pt x="74" y="290"/>
                    </a:lnTo>
                    <a:lnTo>
                      <a:pt x="66" y="298"/>
                    </a:lnTo>
                    <a:lnTo>
                      <a:pt x="68" y="318"/>
                    </a:lnTo>
                    <a:lnTo>
                      <a:pt x="68" y="332"/>
                    </a:lnTo>
                    <a:lnTo>
                      <a:pt x="68" y="332"/>
                    </a:lnTo>
                    <a:lnTo>
                      <a:pt x="68" y="332"/>
                    </a:lnTo>
                    <a:lnTo>
                      <a:pt x="56" y="356"/>
                    </a:lnTo>
                    <a:lnTo>
                      <a:pt x="56" y="382"/>
                    </a:lnTo>
                    <a:lnTo>
                      <a:pt x="54" y="394"/>
                    </a:lnTo>
                    <a:lnTo>
                      <a:pt x="52" y="406"/>
                    </a:lnTo>
                    <a:lnTo>
                      <a:pt x="54" y="410"/>
                    </a:lnTo>
                    <a:lnTo>
                      <a:pt x="54" y="410"/>
                    </a:lnTo>
                    <a:lnTo>
                      <a:pt x="56" y="410"/>
                    </a:lnTo>
                    <a:lnTo>
                      <a:pt x="56" y="428"/>
                    </a:lnTo>
                    <a:lnTo>
                      <a:pt x="58" y="438"/>
                    </a:lnTo>
                    <a:lnTo>
                      <a:pt x="58" y="438"/>
                    </a:lnTo>
                    <a:lnTo>
                      <a:pt x="58" y="440"/>
                    </a:lnTo>
                    <a:lnTo>
                      <a:pt x="58" y="450"/>
                    </a:lnTo>
                    <a:lnTo>
                      <a:pt x="58" y="474"/>
                    </a:lnTo>
                    <a:lnTo>
                      <a:pt x="58" y="474"/>
                    </a:lnTo>
                    <a:lnTo>
                      <a:pt x="56" y="474"/>
                    </a:lnTo>
                    <a:lnTo>
                      <a:pt x="50" y="484"/>
                    </a:lnTo>
                    <a:lnTo>
                      <a:pt x="48" y="500"/>
                    </a:lnTo>
                    <a:lnTo>
                      <a:pt x="48" y="500"/>
                    </a:lnTo>
                    <a:lnTo>
                      <a:pt x="48" y="502"/>
                    </a:lnTo>
                    <a:lnTo>
                      <a:pt x="42" y="512"/>
                    </a:lnTo>
                    <a:lnTo>
                      <a:pt x="34" y="518"/>
                    </a:lnTo>
                    <a:lnTo>
                      <a:pt x="34" y="526"/>
                    </a:lnTo>
                    <a:lnTo>
                      <a:pt x="34" y="534"/>
                    </a:lnTo>
                    <a:lnTo>
                      <a:pt x="38" y="540"/>
                    </a:lnTo>
                    <a:lnTo>
                      <a:pt x="46" y="540"/>
                    </a:lnTo>
                    <a:lnTo>
                      <a:pt x="46" y="540"/>
                    </a:lnTo>
                    <a:lnTo>
                      <a:pt x="48" y="542"/>
                    </a:lnTo>
                    <a:lnTo>
                      <a:pt x="48" y="556"/>
                    </a:lnTo>
                    <a:lnTo>
                      <a:pt x="54" y="566"/>
                    </a:lnTo>
                    <a:lnTo>
                      <a:pt x="60" y="568"/>
                    </a:lnTo>
                    <a:lnTo>
                      <a:pt x="82" y="568"/>
                    </a:lnTo>
                    <a:lnTo>
                      <a:pt x="82" y="568"/>
                    </a:lnTo>
                    <a:lnTo>
                      <a:pt x="84" y="570"/>
                    </a:lnTo>
                    <a:lnTo>
                      <a:pt x="86" y="576"/>
                    </a:lnTo>
                    <a:lnTo>
                      <a:pt x="86" y="576"/>
                    </a:lnTo>
                    <a:lnTo>
                      <a:pt x="86" y="578"/>
                    </a:lnTo>
                    <a:lnTo>
                      <a:pt x="78" y="582"/>
                    </a:lnTo>
                    <a:lnTo>
                      <a:pt x="72" y="584"/>
                    </a:lnTo>
                    <a:lnTo>
                      <a:pt x="68" y="588"/>
                    </a:lnTo>
                    <a:lnTo>
                      <a:pt x="68" y="596"/>
                    </a:lnTo>
                    <a:lnTo>
                      <a:pt x="66" y="602"/>
                    </a:lnTo>
                    <a:lnTo>
                      <a:pt x="66" y="602"/>
                    </a:lnTo>
                    <a:lnTo>
                      <a:pt x="64" y="604"/>
                    </a:lnTo>
                    <a:lnTo>
                      <a:pt x="56" y="60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9" name="Freeform 307">
                <a:extLst>
                  <a:ext uri="{FF2B5EF4-FFF2-40B4-BE49-F238E27FC236}">
                    <a16:creationId xmlns:a16="http://schemas.microsoft.com/office/drawing/2014/main" id="{406FCB2F-3F00-69DA-D8B8-DE0482121E0B}"/>
                  </a:ext>
                </a:extLst>
              </p:cNvPr>
              <p:cNvSpPr>
                <a:spLocks noEditPoints="1"/>
              </p:cNvSpPr>
              <p:nvPr/>
            </p:nvSpPr>
            <p:spPr bwMode="auto">
              <a:xfrm>
                <a:off x="3497115" y="5169209"/>
                <a:ext cx="266274" cy="1284880"/>
              </a:xfrm>
              <a:custGeom>
                <a:avLst/>
                <a:gdLst>
                  <a:gd name="T0" fmla="*/ 122 w 126"/>
                  <a:gd name="T1" fmla="*/ 90 h 608"/>
                  <a:gd name="T2" fmla="*/ 78 w 126"/>
                  <a:gd name="T3" fmla="*/ 202 h 608"/>
                  <a:gd name="T4" fmla="*/ 68 w 126"/>
                  <a:gd name="T5" fmla="*/ 320 h 608"/>
                  <a:gd name="T6" fmla="*/ 58 w 126"/>
                  <a:gd name="T7" fmla="*/ 442 h 608"/>
                  <a:gd name="T8" fmla="*/ 34 w 126"/>
                  <a:gd name="T9" fmla="*/ 536 h 608"/>
                  <a:gd name="T10" fmla="*/ 80 w 126"/>
                  <a:gd name="T11" fmla="*/ 582 h 608"/>
                  <a:gd name="T12" fmla="*/ 60 w 126"/>
                  <a:gd name="T13" fmla="*/ 594 h 608"/>
                  <a:gd name="T14" fmla="*/ 46 w 126"/>
                  <a:gd name="T15" fmla="*/ 578 h 608"/>
                  <a:gd name="T16" fmla="*/ 26 w 126"/>
                  <a:gd name="T17" fmla="*/ 566 h 608"/>
                  <a:gd name="T18" fmla="*/ 8 w 126"/>
                  <a:gd name="T19" fmla="*/ 516 h 608"/>
                  <a:gd name="T20" fmla="*/ 32 w 126"/>
                  <a:gd name="T21" fmla="*/ 498 h 608"/>
                  <a:gd name="T22" fmla="*/ 18 w 126"/>
                  <a:gd name="T23" fmla="*/ 476 h 608"/>
                  <a:gd name="T24" fmla="*/ 34 w 126"/>
                  <a:gd name="T25" fmla="*/ 458 h 608"/>
                  <a:gd name="T26" fmla="*/ 44 w 126"/>
                  <a:gd name="T27" fmla="*/ 386 h 608"/>
                  <a:gd name="T28" fmla="*/ 22 w 126"/>
                  <a:gd name="T29" fmla="*/ 406 h 608"/>
                  <a:gd name="T30" fmla="*/ 34 w 126"/>
                  <a:gd name="T31" fmla="*/ 340 h 608"/>
                  <a:gd name="T32" fmla="*/ 54 w 126"/>
                  <a:gd name="T33" fmla="*/ 264 h 608"/>
                  <a:gd name="T34" fmla="*/ 64 w 126"/>
                  <a:gd name="T35" fmla="*/ 176 h 608"/>
                  <a:gd name="T36" fmla="*/ 86 w 126"/>
                  <a:gd name="T37" fmla="*/ 6 h 608"/>
                  <a:gd name="T38" fmla="*/ 84 w 126"/>
                  <a:gd name="T39" fmla="*/ 2 h 608"/>
                  <a:gd name="T40" fmla="*/ 76 w 126"/>
                  <a:gd name="T41" fmla="*/ 50 h 608"/>
                  <a:gd name="T42" fmla="*/ 58 w 126"/>
                  <a:gd name="T43" fmla="*/ 184 h 608"/>
                  <a:gd name="T44" fmla="*/ 52 w 126"/>
                  <a:gd name="T45" fmla="*/ 250 h 608"/>
                  <a:gd name="T46" fmla="*/ 36 w 126"/>
                  <a:gd name="T47" fmla="*/ 300 h 608"/>
                  <a:gd name="T48" fmla="*/ 28 w 126"/>
                  <a:gd name="T49" fmla="*/ 330 h 608"/>
                  <a:gd name="T50" fmla="*/ 28 w 126"/>
                  <a:gd name="T51" fmla="*/ 352 h 608"/>
                  <a:gd name="T52" fmla="*/ 20 w 126"/>
                  <a:gd name="T53" fmla="*/ 394 h 608"/>
                  <a:gd name="T54" fmla="*/ 26 w 126"/>
                  <a:gd name="T55" fmla="*/ 420 h 608"/>
                  <a:gd name="T56" fmla="*/ 36 w 126"/>
                  <a:gd name="T57" fmla="*/ 410 h 608"/>
                  <a:gd name="T58" fmla="*/ 40 w 126"/>
                  <a:gd name="T59" fmla="*/ 396 h 608"/>
                  <a:gd name="T60" fmla="*/ 32 w 126"/>
                  <a:gd name="T61" fmla="*/ 426 h 608"/>
                  <a:gd name="T62" fmla="*/ 26 w 126"/>
                  <a:gd name="T63" fmla="*/ 450 h 608"/>
                  <a:gd name="T64" fmla="*/ 16 w 126"/>
                  <a:gd name="T65" fmla="*/ 452 h 608"/>
                  <a:gd name="T66" fmla="*/ 0 w 126"/>
                  <a:gd name="T67" fmla="*/ 478 h 608"/>
                  <a:gd name="T68" fmla="*/ 16 w 126"/>
                  <a:gd name="T69" fmla="*/ 490 h 608"/>
                  <a:gd name="T70" fmla="*/ 20 w 126"/>
                  <a:gd name="T71" fmla="*/ 500 h 608"/>
                  <a:gd name="T72" fmla="*/ 6 w 126"/>
                  <a:gd name="T73" fmla="*/ 502 h 608"/>
                  <a:gd name="T74" fmla="*/ 14 w 126"/>
                  <a:gd name="T75" fmla="*/ 532 h 608"/>
                  <a:gd name="T76" fmla="*/ 18 w 126"/>
                  <a:gd name="T77" fmla="*/ 556 h 608"/>
                  <a:gd name="T78" fmla="*/ 28 w 126"/>
                  <a:gd name="T79" fmla="*/ 570 h 608"/>
                  <a:gd name="T80" fmla="*/ 34 w 126"/>
                  <a:gd name="T81" fmla="*/ 584 h 608"/>
                  <a:gd name="T82" fmla="*/ 48 w 126"/>
                  <a:gd name="T83" fmla="*/ 598 h 608"/>
                  <a:gd name="T84" fmla="*/ 56 w 126"/>
                  <a:gd name="T85" fmla="*/ 608 h 608"/>
                  <a:gd name="T86" fmla="*/ 72 w 126"/>
                  <a:gd name="T87" fmla="*/ 600 h 608"/>
                  <a:gd name="T88" fmla="*/ 88 w 126"/>
                  <a:gd name="T89" fmla="*/ 582 h 608"/>
                  <a:gd name="T90" fmla="*/ 56 w 126"/>
                  <a:gd name="T91" fmla="*/ 566 h 608"/>
                  <a:gd name="T92" fmla="*/ 38 w 126"/>
                  <a:gd name="T93" fmla="*/ 528 h 608"/>
                  <a:gd name="T94" fmla="*/ 54 w 126"/>
                  <a:gd name="T95" fmla="*/ 488 h 608"/>
                  <a:gd name="T96" fmla="*/ 60 w 126"/>
                  <a:gd name="T97" fmla="*/ 430 h 608"/>
                  <a:gd name="T98" fmla="*/ 72 w 126"/>
                  <a:gd name="T99" fmla="*/ 336 h 608"/>
                  <a:gd name="T100" fmla="*/ 80 w 126"/>
                  <a:gd name="T101" fmla="*/ 274 h 608"/>
                  <a:gd name="T102" fmla="*/ 78 w 126"/>
                  <a:gd name="T103" fmla="*/ 214 h 608"/>
                  <a:gd name="T104" fmla="*/ 106 w 126"/>
                  <a:gd name="T105" fmla="*/ 146 h 608"/>
                  <a:gd name="T106" fmla="*/ 124 w 126"/>
                  <a:gd name="T107" fmla="*/ 100 h 608"/>
                  <a:gd name="T108" fmla="*/ 116 w 126"/>
                  <a:gd name="T109" fmla="*/ 86 h 608"/>
                  <a:gd name="T110" fmla="*/ 104 w 126"/>
                  <a:gd name="T111" fmla="*/ 38 h 608"/>
                  <a:gd name="T112" fmla="*/ 88 w 126"/>
                  <a:gd name="T113"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 h="608">
                    <a:moveTo>
                      <a:pt x="88" y="4"/>
                    </a:moveTo>
                    <a:lnTo>
                      <a:pt x="92" y="14"/>
                    </a:lnTo>
                    <a:lnTo>
                      <a:pt x="100" y="38"/>
                    </a:lnTo>
                    <a:lnTo>
                      <a:pt x="100" y="54"/>
                    </a:lnTo>
                    <a:lnTo>
                      <a:pt x="108" y="64"/>
                    </a:lnTo>
                    <a:lnTo>
                      <a:pt x="110" y="76"/>
                    </a:lnTo>
                    <a:lnTo>
                      <a:pt x="112" y="90"/>
                    </a:lnTo>
                    <a:lnTo>
                      <a:pt x="122" y="90"/>
                    </a:lnTo>
                    <a:lnTo>
                      <a:pt x="120" y="100"/>
                    </a:lnTo>
                    <a:lnTo>
                      <a:pt x="110" y="110"/>
                    </a:lnTo>
                    <a:lnTo>
                      <a:pt x="104" y="114"/>
                    </a:lnTo>
                    <a:lnTo>
                      <a:pt x="98" y="120"/>
                    </a:lnTo>
                    <a:lnTo>
                      <a:pt x="102" y="146"/>
                    </a:lnTo>
                    <a:lnTo>
                      <a:pt x="86" y="170"/>
                    </a:lnTo>
                    <a:lnTo>
                      <a:pt x="82" y="180"/>
                    </a:lnTo>
                    <a:lnTo>
                      <a:pt x="78" y="202"/>
                    </a:lnTo>
                    <a:lnTo>
                      <a:pt x="74" y="212"/>
                    </a:lnTo>
                    <a:lnTo>
                      <a:pt x="74" y="226"/>
                    </a:lnTo>
                    <a:lnTo>
                      <a:pt x="82" y="248"/>
                    </a:lnTo>
                    <a:lnTo>
                      <a:pt x="80" y="264"/>
                    </a:lnTo>
                    <a:lnTo>
                      <a:pt x="76" y="274"/>
                    </a:lnTo>
                    <a:lnTo>
                      <a:pt x="74" y="292"/>
                    </a:lnTo>
                    <a:lnTo>
                      <a:pt x="66" y="300"/>
                    </a:lnTo>
                    <a:lnTo>
                      <a:pt x="68" y="320"/>
                    </a:lnTo>
                    <a:lnTo>
                      <a:pt x="68" y="334"/>
                    </a:lnTo>
                    <a:lnTo>
                      <a:pt x="58" y="358"/>
                    </a:lnTo>
                    <a:lnTo>
                      <a:pt x="56" y="384"/>
                    </a:lnTo>
                    <a:lnTo>
                      <a:pt x="54" y="394"/>
                    </a:lnTo>
                    <a:lnTo>
                      <a:pt x="52" y="410"/>
                    </a:lnTo>
                    <a:lnTo>
                      <a:pt x="56" y="412"/>
                    </a:lnTo>
                    <a:lnTo>
                      <a:pt x="56" y="430"/>
                    </a:lnTo>
                    <a:lnTo>
                      <a:pt x="58" y="442"/>
                    </a:lnTo>
                    <a:lnTo>
                      <a:pt x="58" y="452"/>
                    </a:lnTo>
                    <a:lnTo>
                      <a:pt x="58" y="476"/>
                    </a:lnTo>
                    <a:lnTo>
                      <a:pt x="50" y="486"/>
                    </a:lnTo>
                    <a:lnTo>
                      <a:pt x="48" y="502"/>
                    </a:lnTo>
                    <a:lnTo>
                      <a:pt x="42" y="512"/>
                    </a:lnTo>
                    <a:lnTo>
                      <a:pt x="34" y="520"/>
                    </a:lnTo>
                    <a:lnTo>
                      <a:pt x="32" y="528"/>
                    </a:lnTo>
                    <a:lnTo>
                      <a:pt x="34" y="536"/>
                    </a:lnTo>
                    <a:lnTo>
                      <a:pt x="38" y="544"/>
                    </a:lnTo>
                    <a:lnTo>
                      <a:pt x="48" y="544"/>
                    </a:lnTo>
                    <a:lnTo>
                      <a:pt x="48" y="560"/>
                    </a:lnTo>
                    <a:lnTo>
                      <a:pt x="54" y="570"/>
                    </a:lnTo>
                    <a:lnTo>
                      <a:pt x="62" y="572"/>
                    </a:lnTo>
                    <a:lnTo>
                      <a:pt x="84" y="572"/>
                    </a:lnTo>
                    <a:lnTo>
                      <a:pt x="86" y="578"/>
                    </a:lnTo>
                    <a:lnTo>
                      <a:pt x="80" y="582"/>
                    </a:lnTo>
                    <a:lnTo>
                      <a:pt x="72" y="584"/>
                    </a:lnTo>
                    <a:lnTo>
                      <a:pt x="68" y="590"/>
                    </a:lnTo>
                    <a:lnTo>
                      <a:pt x="68" y="598"/>
                    </a:lnTo>
                    <a:lnTo>
                      <a:pt x="66" y="604"/>
                    </a:lnTo>
                    <a:lnTo>
                      <a:pt x="58" y="604"/>
                    </a:lnTo>
                    <a:lnTo>
                      <a:pt x="54" y="600"/>
                    </a:lnTo>
                    <a:lnTo>
                      <a:pt x="56" y="596"/>
                    </a:lnTo>
                    <a:lnTo>
                      <a:pt x="60" y="594"/>
                    </a:lnTo>
                    <a:lnTo>
                      <a:pt x="64" y="586"/>
                    </a:lnTo>
                    <a:lnTo>
                      <a:pt x="58" y="582"/>
                    </a:lnTo>
                    <a:lnTo>
                      <a:pt x="52" y="588"/>
                    </a:lnTo>
                    <a:lnTo>
                      <a:pt x="48" y="594"/>
                    </a:lnTo>
                    <a:lnTo>
                      <a:pt x="42" y="594"/>
                    </a:lnTo>
                    <a:lnTo>
                      <a:pt x="36" y="588"/>
                    </a:lnTo>
                    <a:lnTo>
                      <a:pt x="44" y="582"/>
                    </a:lnTo>
                    <a:lnTo>
                      <a:pt x="46" y="578"/>
                    </a:lnTo>
                    <a:lnTo>
                      <a:pt x="44" y="576"/>
                    </a:lnTo>
                    <a:lnTo>
                      <a:pt x="36" y="580"/>
                    </a:lnTo>
                    <a:lnTo>
                      <a:pt x="28" y="580"/>
                    </a:lnTo>
                    <a:lnTo>
                      <a:pt x="30" y="574"/>
                    </a:lnTo>
                    <a:lnTo>
                      <a:pt x="40" y="568"/>
                    </a:lnTo>
                    <a:lnTo>
                      <a:pt x="40" y="564"/>
                    </a:lnTo>
                    <a:lnTo>
                      <a:pt x="32" y="566"/>
                    </a:lnTo>
                    <a:lnTo>
                      <a:pt x="26" y="566"/>
                    </a:lnTo>
                    <a:lnTo>
                      <a:pt x="28" y="560"/>
                    </a:lnTo>
                    <a:lnTo>
                      <a:pt x="22" y="556"/>
                    </a:lnTo>
                    <a:lnTo>
                      <a:pt x="20" y="544"/>
                    </a:lnTo>
                    <a:lnTo>
                      <a:pt x="20" y="542"/>
                    </a:lnTo>
                    <a:lnTo>
                      <a:pt x="20" y="534"/>
                    </a:lnTo>
                    <a:lnTo>
                      <a:pt x="18" y="530"/>
                    </a:lnTo>
                    <a:lnTo>
                      <a:pt x="12" y="524"/>
                    </a:lnTo>
                    <a:lnTo>
                      <a:pt x="8" y="516"/>
                    </a:lnTo>
                    <a:lnTo>
                      <a:pt x="10" y="502"/>
                    </a:lnTo>
                    <a:lnTo>
                      <a:pt x="16" y="502"/>
                    </a:lnTo>
                    <a:lnTo>
                      <a:pt x="18" y="504"/>
                    </a:lnTo>
                    <a:lnTo>
                      <a:pt x="20" y="510"/>
                    </a:lnTo>
                    <a:lnTo>
                      <a:pt x="24" y="510"/>
                    </a:lnTo>
                    <a:lnTo>
                      <a:pt x="24" y="500"/>
                    </a:lnTo>
                    <a:lnTo>
                      <a:pt x="28" y="500"/>
                    </a:lnTo>
                    <a:lnTo>
                      <a:pt x="32" y="498"/>
                    </a:lnTo>
                    <a:lnTo>
                      <a:pt x="32" y="492"/>
                    </a:lnTo>
                    <a:lnTo>
                      <a:pt x="28" y="494"/>
                    </a:lnTo>
                    <a:lnTo>
                      <a:pt x="20" y="494"/>
                    </a:lnTo>
                    <a:lnTo>
                      <a:pt x="20" y="490"/>
                    </a:lnTo>
                    <a:lnTo>
                      <a:pt x="20" y="482"/>
                    </a:lnTo>
                    <a:lnTo>
                      <a:pt x="24" y="480"/>
                    </a:lnTo>
                    <a:lnTo>
                      <a:pt x="24" y="476"/>
                    </a:lnTo>
                    <a:lnTo>
                      <a:pt x="18" y="476"/>
                    </a:lnTo>
                    <a:lnTo>
                      <a:pt x="4" y="476"/>
                    </a:lnTo>
                    <a:lnTo>
                      <a:pt x="8" y="470"/>
                    </a:lnTo>
                    <a:lnTo>
                      <a:pt x="12" y="462"/>
                    </a:lnTo>
                    <a:lnTo>
                      <a:pt x="18" y="456"/>
                    </a:lnTo>
                    <a:lnTo>
                      <a:pt x="22" y="452"/>
                    </a:lnTo>
                    <a:lnTo>
                      <a:pt x="24" y="456"/>
                    </a:lnTo>
                    <a:lnTo>
                      <a:pt x="28" y="466"/>
                    </a:lnTo>
                    <a:lnTo>
                      <a:pt x="34" y="458"/>
                    </a:lnTo>
                    <a:lnTo>
                      <a:pt x="40" y="444"/>
                    </a:lnTo>
                    <a:lnTo>
                      <a:pt x="38" y="436"/>
                    </a:lnTo>
                    <a:lnTo>
                      <a:pt x="36" y="426"/>
                    </a:lnTo>
                    <a:lnTo>
                      <a:pt x="42" y="416"/>
                    </a:lnTo>
                    <a:lnTo>
                      <a:pt x="40" y="408"/>
                    </a:lnTo>
                    <a:lnTo>
                      <a:pt x="42" y="402"/>
                    </a:lnTo>
                    <a:lnTo>
                      <a:pt x="44" y="396"/>
                    </a:lnTo>
                    <a:lnTo>
                      <a:pt x="44" y="386"/>
                    </a:lnTo>
                    <a:lnTo>
                      <a:pt x="38" y="384"/>
                    </a:lnTo>
                    <a:lnTo>
                      <a:pt x="34" y="386"/>
                    </a:lnTo>
                    <a:lnTo>
                      <a:pt x="32" y="394"/>
                    </a:lnTo>
                    <a:lnTo>
                      <a:pt x="32" y="400"/>
                    </a:lnTo>
                    <a:lnTo>
                      <a:pt x="32" y="410"/>
                    </a:lnTo>
                    <a:lnTo>
                      <a:pt x="28" y="416"/>
                    </a:lnTo>
                    <a:lnTo>
                      <a:pt x="22" y="412"/>
                    </a:lnTo>
                    <a:lnTo>
                      <a:pt x="22" y="406"/>
                    </a:lnTo>
                    <a:lnTo>
                      <a:pt x="22" y="394"/>
                    </a:lnTo>
                    <a:lnTo>
                      <a:pt x="26" y="388"/>
                    </a:lnTo>
                    <a:lnTo>
                      <a:pt x="28" y="384"/>
                    </a:lnTo>
                    <a:lnTo>
                      <a:pt x="28" y="376"/>
                    </a:lnTo>
                    <a:lnTo>
                      <a:pt x="30" y="362"/>
                    </a:lnTo>
                    <a:lnTo>
                      <a:pt x="32" y="356"/>
                    </a:lnTo>
                    <a:lnTo>
                      <a:pt x="38" y="348"/>
                    </a:lnTo>
                    <a:lnTo>
                      <a:pt x="34" y="340"/>
                    </a:lnTo>
                    <a:lnTo>
                      <a:pt x="32" y="330"/>
                    </a:lnTo>
                    <a:lnTo>
                      <a:pt x="32" y="324"/>
                    </a:lnTo>
                    <a:lnTo>
                      <a:pt x="32" y="312"/>
                    </a:lnTo>
                    <a:lnTo>
                      <a:pt x="36" y="312"/>
                    </a:lnTo>
                    <a:lnTo>
                      <a:pt x="40" y="300"/>
                    </a:lnTo>
                    <a:lnTo>
                      <a:pt x="46" y="290"/>
                    </a:lnTo>
                    <a:lnTo>
                      <a:pt x="48" y="278"/>
                    </a:lnTo>
                    <a:lnTo>
                      <a:pt x="54" y="264"/>
                    </a:lnTo>
                    <a:lnTo>
                      <a:pt x="56" y="252"/>
                    </a:lnTo>
                    <a:lnTo>
                      <a:pt x="58" y="244"/>
                    </a:lnTo>
                    <a:lnTo>
                      <a:pt x="58" y="210"/>
                    </a:lnTo>
                    <a:lnTo>
                      <a:pt x="58" y="200"/>
                    </a:lnTo>
                    <a:lnTo>
                      <a:pt x="64" y="194"/>
                    </a:lnTo>
                    <a:lnTo>
                      <a:pt x="64" y="188"/>
                    </a:lnTo>
                    <a:lnTo>
                      <a:pt x="60" y="182"/>
                    </a:lnTo>
                    <a:lnTo>
                      <a:pt x="64" y="176"/>
                    </a:lnTo>
                    <a:lnTo>
                      <a:pt x="68" y="158"/>
                    </a:lnTo>
                    <a:lnTo>
                      <a:pt x="72" y="132"/>
                    </a:lnTo>
                    <a:lnTo>
                      <a:pt x="74" y="92"/>
                    </a:lnTo>
                    <a:lnTo>
                      <a:pt x="80" y="50"/>
                    </a:lnTo>
                    <a:lnTo>
                      <a:pt x="78" y="28"/>
                    </a:lnTo>
                    <a:lnTo>
                      <a:pt x="76" y="20"/>
                    </a:lnTo>
                    <a:lnTo>
                      <a:pt x="82" y="18"/>
                    </a:lnTo>
                    <a:lnTo>
                      <a:pt x="86" y="6"/>
                    </a:lnTo>
                    <a:lnTo>
                      <a:pt x="88" y="4"/>
                    </a:lnTo>
                    <a:close/>
                    <a:moveTo>
                      <a:pt x="122" y="90"/>
                    </a:moveTo>
                    <a:lnTo>
                      <a:pt x="122" y="90"/>
                    </a:lnTo>
                    <a:close/>
                    <a:moveTo>
                      <a:pt x="88" y="0"/>
                    </a:moveTo>
                    <a:lnTo>
                      <a:pt x="88" y="0"/>
                    </a:lnTo>
                    <a:lnTo>
                      <a:pt x="86" y="0"/>
                    </a:lnTo>
                    <a:lnTo>
                      <a:pt x="84" y="2"/>
                    </a:lnTo>
                    <a:lnTo>
                      <a:pt x="84" y="2"/>
                    </a:lnTo>
                    <a:lnTo>
                      <a:pt x="82" y="4"/>
                    </a:lnTo>
                    <a:lnTo>
                      <a:pt x="78" y="14"/>
                    </a:lnTo>
                    <a:lnTo>
                      <a:pt x="74" y="16"/>
                    </a:lnTo>
                    <a:lnTo>
                      <a:pt x="74" y="16"/>
                    </a:lnTo>
                    <a:lnTo>
                      <a:pt x="72" y="18"/>
                    </a:lnTo>
                    <a:lnTo>
                      <a:pt x="72" y="20"/>
                    </a:lnTo>
                    <a:lnTo>
                      <a:pt x="74" y="30"/>
                    </a:lnTo>
                    <a:lnTo>
                      <a:pt x="76" y="50"/>
                    </a:lnTo>
                    <a:lnTo>
                      <a:pt x="70" y="90"/>
                    </a:lnTo>
                    <a:lnTo>
                      <a:pt x="68" y="132"/>
                    </a:lnTo>
                    <a:lnTo>
                      <a:pt x="64" y="158"/>
                    </a:lnTo>
                    <a:lnTo>
                      <a:pt x="60" y="176"/>
                    </a:lnTo>
                    <a:lnTo>
                      <a:pt x="58" y="180"/>
                    </a:lnTo>
                    <a:lnTo>
                      <a:pt x="58" y="180"/>
                    </a:lnTo>
                    <a:lnTo>
                      <a:pt x="56" y="182"/>
                    </a:lnTo>
                    <a:lnTo>
                      <a:pt x="58" y="184"/>
                    </a:lnTo>
                    <a:lnTo>
                      <a:pt x="60" y="188"/>
                    </a:lnTo>
                    <a:lnTo>
                      <a:pt x="60" y="192"/>
                    </a:lnTo>
                    <a:lnTo>
                      <a:pt x="54" y="196"/>
                    </a:lnTo>
                    <a:lnTo>
                      <a:pt x="54" y="196"/>
                    </a:lnTo>
                    <a:lnTo>
                      <a:pt x="54" y="200"/>
                    </a:lnTo>
                    <a:lnTo>
                      <a:pt x="54" y="210"/>
                    </a:lnTo>
                    <a:lnTo>
                      <a:pt x="54" y="244"/>
                    </a:lnTo>
                    <a:lnTo>
                      <a:pt x="52" y="250"/>
                    </a:lnTo>
                    <a:lnTo>
                      <a:pt x="52" y="250"/>
                    </a:lnTo>
                    <a:lnTo>
                      <a:pt x="52" y="252"/>
                    </a:lnTo>
                    <a:lnTo>
                      <a:pt x="50" y="264"/>
                    </a:lnTo>
                    <a:lnTo>
                      <a:pt x="44" y="278"/>
                    </a:lnTo>
                    <a:lnTo>
                      <a:pt x="42" y="288"/>
                    </a:lnTo>
                    <a:lnTo>
                      <a:pt x="36" y="298"/>
                    </a:lnTo>
                    <a:lnTo>
                      <a:pt x="36" y="298"/>
                    </a:lnTo>
                    <a:lnTo>
                      <a:pt x="36" y="300"/>
                    </a:lnTo>
                    <a:lnTo>
                      <a:pt x="34" y="308"/>
                    </a:lnTo>
                    <a:lnTo>
                      <a:pt x="32" y="308"/>
                    </a:lnTo>
                    <a:lnTo>
                      <a:pt x="32" y="308"/>
                    </a:lnTo>
                    <a:lnTo>
                      <a:pt x="28" y="310"/>
                    </a:lnTo>
                    <a:lnTo>
                      <a:pt x="28" y="310"/>
                    </a:lnTo>
                    <a:lnTo>
                      <a:pt x="28" y="314"/>
                    </a:lnTo>
                    <a:lnTo>
                      <a:pt x="28" y="324"/>
                    </a:lnTo>
                    <a:lnTo>
                      <a:pt x="28" y="330"/>
                    </a:lnTo>
                    <a:lnTo>
                      <a:pt x="28" y="330"/>
                    </a:lnTo>
                    <a:lnTo>
                      <a:pt x="30" y="332"/>
                    </a:lnTo>
                    <a:lnTo>
                      <a:pt x="30" y="340"/>
                    </a:lnTo>
                    <a:lnTo>
                      <a:pt x="30" y="340"/>
                    </a:lnTo>
                    <a:lnTo>
                      <a:pt x="30" y="340"/>
                    </a:lnTo>
                    <a:lnTo>
                      <a:pt x="34" y="348"/>
                    </a:lnTo>
                    <a:lnTo>
                      <a:pt x="28" y="352"/>
                    </a:lnTo>
                    <a:lnTo>
                      <a:pt x="28" y="352"/>
                    </a:lnTo>
                    <a:lnTo>
                      <a:pt x="28" y="354"/>
                    </a:lnTo>
                    <a:lnTo>
                      <a:pt x="26" y="362"/>
                    </a:lnTo>
                    <a:lnTo>
                      <a:pt x="24" y="374"/>
                    </a:lnTo>
                    <a:lnTo>
                      <a:pt x="24" y="374"/>
                    </a:lnTo>
                    <a:lnTo>
                      <a:pt x="24" y="376"/>
                    </a:lnTo>
                    <a:lnTo>
                      <a:pt x="24" y="384"/>
                    </a:lnTo>
                    <a:lnTo>
                      <a:pt x="22" y="386"/>
                    </a:lnTo>
                    <a:lnTo>
                      <a:pt x="20" y="394"/>
                    </a:lnTo>
                    <a:lnTo>
                      <a:pt x="20" y="394"/>
                    </a:lnTo>
                    <a:lnTo>
                      <a:pt x="18" y="394"/>
                    </a:lnTo>
                    <a:lnTo>
                      <a:pt x="18" y="406"/>
                    </a:lnTo>
                    <a:lnTo>
                      <a:pt x="18" y="412"/>
                    </a:lnTo>
                    <a:lnTo>
                      <a:pt x="18" y="412"/>
                    </a:lnTo>
                    <a:lnTo>
                      <a:pt x="20" y="416"/>
                    </a:lnTo>
                    <a:lnTo>
                      <a:pt x="26" y="420"/>
                    </a:lnTo>
                    <a:lnTo>
                      <a:pt x="26" y="420"/>
                    </a:lnTo>
                    <a:lnTo>
                      <a:pt x="28" y="420"/>
                    </a:lnTo>
                    <a:lnTo>
                      <a:pt x="28" y="420"/>
                    </a:lnTo>
                    <a:lnTo>
                      <a:pt x="28" y="420"/>
                    </a:lnTo>
                    <a:lnTo>
                      <a:pt x="28" y="420"/>
                    </a:lnTo>
                    <a:lnTo>
                      <a:pt x="32" y="418"/>
                    </a:lnTo>
                    <a:lnTo>
                      <a:pt x="34" y="414"/>
                    </a:lnTo>
                    <a:lnTo>
                      <a:pt x="34" y="414"/>
                    </a:lnTo>
                    <a:lnTo>
                      <a:pt x="36" y="410"/>
                    </a:lnTo>
                    <a:lnTo>
                      <a:pt x="36" y="400"/>
                    </a:lnTo>
                    <a:lnTo>
                      <a:pt x="36" y="396"/>
                    </a:lnTo>
                    <a:lnTo>
                      <a:pt x="36" y="396"/>
                    </a:lnTo>
                    <a:lnTo>
                      <a:pt x="36" y="396"/>
                    </a:lnTo>
                    <a:lnTo>
                      <a:pt x="38" y="388"/>
                    </a:lnTo>
                    <a:lnTo>
                      <a:pt x="38" y="388"/>
                    </a:lnTo>
                    <a:lnTo>
                      <a:pt x="40" y="388"/>
                    </a:lnTo>
                    <a:lnTo>
                      <a:pt x="40" y="396"/>
                    </a:lnTo>
                    <a:lnTo>
                      <a:pt x="38" y="400"/>
                    </a:lnTo>
                    <a:lnTo>
                      <a:pt x="36" y="406"/>
                    </a:lnTo>
                    <a:lnTo>
                      <a:pt x="36" y="406"/>
                    </a:lnTo>
                    <a:lnTo>
                      <a:pt x="36" y="408"/>
                    </a:lnTo>
                    <a:lnTo>
                      <a:pt x="38" y="416"/>
                    </a:lnTo>
                    <a:lnTo>
                      <a:pt x="32" y="424"/>
                    </a:lnTo>
                    <a:lnTo>
                      <a:pt x="32" y="424"/>
                    </a:lnTo>
                    <a:lnTo>
                      <a:pt x="32" y="426"/>
                    </a:lnTo>
                    <a:lnTo>
                      <a:pt x="34" y="436"/>
                    </a:lnTo>
                    <a:lnTo>
                      <a:pt x="36" y="444"/>
                    </a:lnTo>
                    <a:lnTo>
                      <a:pt x="32" y="456"/>
                    </a:lnTo>
                    <a:lnTo>
                      <a:pt x="30" y="458"/>
                    </a:lnTo>
                    <a:lnTo>
                      <a:pt x="28" y="454"/>
                    </a:lnTo>
                    <a:lnTo>
                      <a:pt x="28" y="454"/>
                    </a:lnTo>
                    <a:lnTo>
                      <a:pt x="28" y="454"/>
                    </a:lnTo>
                    <a:lnTo>
                      <a:pt x="26" y="450"/>
                    </a:lnTo>
                    <a:lnTo>
                      <a:pt x="26" y="450"/>
                    </a:lnTo>
                    <a:lnTo>
                      <a:pt x="24" y="448"/>
                    </a:lnTo>
                    <a:lnTo>
                      <a:pt x="24" y="448"/>
                    </a:lnTo>
                    <a:lnTo>
                      <a:pt x="22" y="448"/>
                    </a:lnTo>
                    <a:lnTo>
                      <a:pt x="22" y="448"/>
                    </a:lnTo>
                    <a:lnTo>
                      <a:pt x="20" y="448"/>
                    </a:lnTo>
                    <a:lnTo>
                      <a:pt x="16" y="452"/>
                    </a:lnTo>
                    <a:lnTo>
                      <a:pt x="16" y="452"/>
                    </a:lnTo>
                    <a:lnTo>
                      <a:pt x="14" y="454"/>
                    </a:lnTo>
                    <a:lnTo>
                      <a:pt x="10" y="460"/>
                    </a:lnTo>
                    <a:lnTo>
                      <a:pt x="10" y="460"/>
                    </a:lnTo>
                    <a:lnTo>
                      <a:pt x="8" y="460"/>
                    </a:lnTo>
                    <a:lnTo>
                      <a:pt x="6" y="468"/>
                    </a:lnTo>
                    <a:lnTo>
                      <a:pt x="0" y="474"/>
                    </a:lnTo>
                    <a:lnTo>
                      <a:pt x="0" y="474"/>
                    </a:lnTo>
                    <a:lnTo>
                      <a:pt x="0" y="478"/>
                    </a:lnTo>
                    <a:lnTo>
                      <a:pt x="0" y="478"/>
                    </a:lnTo>
                    <a:lnTo>
                      <a:pt x="4" y="480"/>
                    </a:lnTo>
                    <a:lnTo>
                      <a:pt x="16" y="480"/>
                    </a:lnTo>
                    <a:lnTo>
                      <a:pt x="16" y="480"/>
                    </a:lnTo>
                    <a:lnTo>
                      <a:pt x="16" y="482"/>
                    </a:lnTo>
                    <a:lnTo>
                      <a:pt x="16" y="490"/>
                    </a:lnTo>
                    <a:lnTo>
                      <a:pt x="16" y="490"/>
                    </a:lnTo>
                    <a:lnTo>
                      <a:pt x="16" y="490"/>
                    </a:lnTo>
                    <a:lnTo>
                      <a:pt x="18" y="496"/>
                    </a:lnTo>
                    <a:lnTo>
                      <a:pt x="18" y="496"/>
                    </a:lnTo>
                    <a:lnTo>
                      <a:pt x="18" y="498"/>
                    </a:lnTo>
                    <a:lnTo>
                      <a:pt x="20" y="498"/>
                    </a:lnTo>
                    <a:lnTo>
                      <a:pt x="20" y="498"/>
                    </a:lnTo>
                    <a:lnTo>
                      <a:pt x="20" y="500"/>
                    </a:lnTo>
                    <a:lnTo>
                      <a:pt x="20" y="500"/>
                    </a:lnTo>
                    <a:lnTo>
                      <a:pt x="20" y="500"/>
                    </a:lnTo>
                    <a:lnTo>
                      <a:pt x="20" y="500"/>
                    </a:lnTo>
                    <a:lnTo>
                      <a:pt x="18" y="500"/>
                    </a:lnTo>
                    <a:lnTo>
                      <a:pt x="18" y="500"/>
                    </a:lnTo>
                    <a:lnTo>
                      <a:pt x="16" y="498"/>
                    </a:lnTo>
                    <a:lnTo>
                      <a:pt x="10" y="498"/>
                    </a:lnTo>
                    <a:lnTo>
                      <a:pt x="10" y="498"/>
                    </a:lnTo>
                    <a:lnTo>
                      <a:pt x="8" y="498"/>
                    </a:lnTo>
                    <a:lnTo>
                      <a:pt x="6" y="502"/>
                    </a:lnTo>
                    <a:lnTo>
                      <a:pt x="4" y="516"/>
                    </a:lnTo>
                    <a:lnTo>
                      <a:pt x="4" y="516"/>
                    </a:lnTo>
                    <a:lnTo>
                      <a:pt x="6" y="518"/>
                    </a:lnTo>
                    <a:lnTo>
                      <a:pt x="8" y="526"/>
                    </a:lnTo>
                    <a:lnTo>
                      <a:pt x="8" y="526"/>
                    </a:lnTo>
                    <a:lnTo>
                      <a:pt x="10" y="526"/>
                    </a:lnTo>
                    <a:lnTo>
                      <a:pt x="14" y="532"/>
                    </a:lnTo>
                    <a:lnTo>
                      <a:pt x="14" y="532"/>
                    </a:lnTo>
                    <a:lnTo>
                      <a:pt x="14" y="534"/>
                    </a:lnTo>
                    <a:lnTo>
                      <a:pt x="16" y="536"/>
                    </a:lnTo>
                    <a:lnTo>
                      <a:pt x="16" y="542"/>
                    </a:lnTo>
                    <a:lnTo>
                      <a:pt x="16" y="544"/>
                    </a:lnTo>
                    <a:lnTo>
                      <a:pt x="16" y="544"/>
                    </a:lnTo>
                    <a:lnTo>
                      <a:pt x="16" y="546"/>
                    </a:lnTo>
                    <a:lnTo>
                      <a:pt x="18" y="556"/>
                    </a:lnTo>
                    <a:lnTo>
                      <a:pt x="18" y="556"/>
                    </a:lnTo>
                    <a:lnTo>
                      <a:pt x="20" y="558"/>
                    </a:lnTo>
                    <a:lnTo>
                      <a:pt x="24" y="560"/>
                    </a:lnTo>
                    <a:lnTo>
                      <a:pt x="22" y="566"/>
                    </a:lnTo>
                    <a:lnTo>
                      <a:pt x="22" y="566"/>
                    </a:lnTo>
                    <a:lnTo>
                      <a:pt x="22" y="568"/>
                    </a:lnTo>
                    <a:lnTo>
                      <a:pt x="22" y="568"/>
                    </a:lnTo>
                    <a:lnTo>
                      <a:pt x="26" y="570"/>
                    </a:lnTo>
                    <a:lnTo>
                      <a:pt x="28" y="570"/>
                    </a:lnTo>
                    <a:lnTo>
                      <a:pt x="28" y="570"/>
                    </a:lnTo>
                    <a:lnTo>
                      <a:pt x="26" y="572"/>
                    </a:lnTo>
                    <a:lnTo>
                      <a:pt x="24" y="580"/>
                    </a:lnTo>
                    <a:lnTo>
                      <a:pt x="24" y="580"/>
                    </a:lnTo>
                    <a:lnTo>
                      <a:pt x="24" y="584"/>
                    </a:lnTo>
                    <a:lnTo>
                      <a:pt x="24" y="584"/>
                    </a:lnTo>
                    <a:lnTo>
                      <a:pt x="28" y="584"/>
                    </a:lnTo>
                    <a:lnTo>
                      <a:pt x="34" y="584"/>
                    </a:lnTo>
                    <a:lnTo>
                      <a:pt x="34" y="584"/>
                    </a:lnTo>
                    <a:lnTo>
                      <a:pt x="32" y="588"/>
                    </a:lnTo>
                    <a:lnTo>
                      <a:pt x="32" y="588"/>
                    </a:lnTo>
                    <a:lnTo>
                      <a:pt x="34" y="590"/>
                    </a:lnTo>
                    <a:lnTo>
                      <a:pt x="38" y="596"/>
                    </a:lnTo>
                    <a:lnTo>
                      <a:pt x="38" y="596"/>
                    </a:lnTo>
                    <a:lnTo>
                      <a:pt x="40" y="596"/>
                    </a:lnTo>
                    <a:lnTo>
                      <a:pt x="48" y="598"/>
                    </a:lnTo>
                    <a:lnTo>
                      <a:pt x="48" y="598"/>
                    </a:lnTo>
                    <a:lnTo>
                      <a:pt x="48" y="598"/>
                    </a:lnTo>
                    <a:lnTo>
                      <a:pt x="48" y="598"/>
                    </a:lnTo>
                    <a:lnTo>
                      <a:pt x="50" y="598"/>
                    </a:lnTo>
                    <a:lnTo>
                      <a:pt x="50" y="598"/>
                    </a:lnTo>
                    <a:lnTo>
                      <a:pt x="50" y="602"/>
                    </a:lnTo>
                    <a:lnTo>
                      <a:pt x="52" y="604"/>
                    </a:lnTo>
                    <a:lnTo>
                      <a:pt x="56" y="608"/>
                    </a:lnTo>
                    <a:lnTo>
                      <a:pt x="56" y="608"/>
                    </a:lnTo>
                    <a:lnTo>
                      <a:pt x="58" y="608"/>
                    </a:lnTo>
                    <a:lnTo>
                      <a:pt x="66" y="608"/>
                    </a:lnTo>
                    <a:lnTo>
                      <a:pt x="66" y="608"/>
                    </a:lnTo>
                    <a:lnTo>
                      <a:pt x="68" y="608"/>
                    </a:lnTo>
                    <a:lnTo>
                      <a:pt x="70" y="606"/>
                    </a:lnTo>
                    <a:lnTo>
                      <a:pt x="72" y="600"/>
                    </a:lnTo>
                    <a:lnTo>
                      <a:pt x="72" y="600"/>
                    </a:lnTo>
                    <a:lnTo>
                      <a:pt x="72" y="598"/>
                    </a:lnTo>
                    <a:lnTo>
                      <a:pt x="72" y="592"/>
                    </a:lnTo>
                    <a:lnTo>
                      <a:pt x="74" y="588"/>
                    </a:lnTo>
                    <a:lnTo>
                      <a:pt x="80" y="586"/>
                    </a:lnTo>
                    <a:lnTo>
                      <a:pt x="80" y="586"/>
                    </a:lnTo>
                    <a:lnTo>
                      <a:pt x="82" y="586"/>
                    </a:lnTo>
                    <a:lnTo>
                      <a:pt x="88" y="582"/>
                    </a:lnTo>
                    <a:lnTo>
                      <a:pt x="88" y="582"/>
                    </a:lnTo>
                    <a:lnTo>
                      <a:pt x="90" y="580"/>
                    </a:lnTo>
                    <a:lnTo>
                      <a:pt x="90" y="578"/>
                    </a:lnTo>
                    <a:lnTo>
                      <a:pt x="88" y="570"/>
                    </a:lnTo>
                    <a:lnTo>
                      <a:pt x="88" y="570"/>
                    </a:lnTo>
                    <a:lnTo>
                      <a:pt x="88" y="568"/>
                    </a:lnTo>
                    <a:lnTo>
                      <a:pt x="84" y="568"/>
                    </a:lnTo>
                    <a:lnTo>
                      <a:pt x="62" y="568"/>
                    </a:lnTo>
                    <a:lnTo>
                      <a:pt x="56" y="566"/>
                    </a:lnTo>
                    <a:lnTo>
                      <a:pt x="52" y="558"/>
                    </a:lnTo>
                    <a:lnTo>
                      <a:pt x="52" y="544"/>
                    </a:lnTo>
                    <a:lnTo>
                      <a:pt x="52" y="544"/>
                    </a:lnTo>
                    <a:lnTo>
                      <a:pt x="52" y="542"/>
                    </a:lnTo>
                    <a:lnTo>
                      <a:pt x="50" y="540"/>
                    </a:lnTo>
                    <a:lnTo>
                      <a:pt x="40" y="540"/>
                    </a:lnTo>
                    <a:lnTo>
                      <a:pt x="38" y="534"/>
                    </a:lnTo>
                    <a:lnTo>
                      <a:pt x="38" y="528"/>
                    </a:lnTo>
                    <a:lnTo>
                      <a:pt x="38" y="522"/>
                    </a:lnTo>
                    <a:lnTo>
                      <a:pt x="44" y="516"/>
                    </a:lnTo>
                    <a:lnTo>
                      <a:pt x="44" y="516"/>
                    </a:lnTo>
                    <a:lnTo>
                      <a:pt x="44" y="514"/>
                    </a:lnTo>
                    <a:lnTo>
                      <a:pt x="52" y="504"/>
                    </a:lnTo>
                    <a:lnTo>
                      <a:pt x="52" y="504"/>
                    </a:lnTo>
                    <a:lnTo>
                      <a:pt x="52" y="502"/>
                    </a:lnTo>
                    <a:lnTo>
                      <a:pt x="54" y="488"/>
                    </a:lnTo>
                    <a:lnTo>
                      <a:pt x="60" y="478"/>
                    </a:lnTo>
                    <a:lnTo>
                      <a:pt x="60" y="478"/>
                    </a:lnTo>
                    <a:lnTo>
                      <a:pt x="62" y="476"/>
                    </a:lnTo>
                    <a:lnTo>
                      <a:pt x="62" y="452"/>
                    </a:lnTo>
                    <a:lnTo>
                      <a:pt x="62" y="442"/>
                    </a:lnTo>
                    <a:lnTo>
                      <a:pt x="62" y="442"/>
                    </a:lnTo>
                    <a:lnTo>
                      <a:pt x="62" y="440"/>
                    </a:lnTo>
                    <a:lnTo>
                      <a:pt x="60" y="430"/>
                    </a:lnTo>
                    <a:lnTo>
                      <a:pt x="60" y="412"/>
                    </a:lnTo>
                    <a:lnTo>
                      <a:pt x="60" y="412"/>
                    </a:lnTo>
                    <a:lnTo>
                      <a:pt x="58" y="410"/>
                    </a:lnTo>
                    <a:lnTo>
                      <a:pt x="56" y="408"/>
                    </a:lnTo>
                    <a:lnTo>
                      <a:pt x="58" y="396"/>
                    </a:lnTo>
                    <a:lnTo>
                      <a:pt x="60" y="384"/>
                    </a:lnTo>
                    <a:lnTo>
                      <a:pt x="62" y="358"/>
                    </a:lnTo>
                    <a:lnTo>
                      <a:pt x="72" y="336"/>
                    </a:lnTo>
                    <a:lnTo>
                      <a:pt x="72" y="336"/>
                    </a:lnTo>
                    <a:lnTo>
                      <a:pt x="72" y="334"/>
                    </a:lnTo>
                    <a:lnTo>
                      <a:pt x="72" y="320"/>
                    </a:lnTo>
                    <a:lnTo>
                      <a:pt x="70" y="302"/>
                    </a:lnTo>
                    <a:lnTo>
                      <a:pt x="78" y="294"/>
                    </a:lnTo>
                    <a:lnTo>
                      <a:pt x="78" y="294"/>
                    </a:lnTo>
                    <a:lnTo>
                      <a:pt x="78" y="292"/>
                    </a:lnTo>
                    <a:lnTo>
                      <a:pt x="80" y="274"/>
                    </a:lnTo>
                    <a:lnTo>
                      <a:pt x="84" y="266"/>
                    </a:lnTo>
                    <a:lnTo>
                      <a:pt x="84" y="266"/>
                    </a:lnTo>
                    <a:lnTo>
                      <a:pt x="84" y="264"/>
                    </a:lnTo>
                    <a:lnTo>
                      <a:pt x="86" y="248"/>
                    </a:lnTo>
                    <a:lnTo>
                      <a:pt x="86" y="248"/>
                    </a:lnTo>
                    <a:lnTo>
                      <a:pt x="86" y="248"/>
                    </a:lnTo>
                    <a:lnTo>
                      <a:pt x="78" y="226"/>
                    </a:lnTo>
                    <a:lnTo>
                      <a:pt x="78" y="214"/>
                    </a:lnTo>
                    <a:lnTo>
                      <a:pt x="82" y="204"/>
                    </a:lnTo>
                    <a:lnTo>
                      <a:pt x="82" y="204"/>
                    </a:lnTo>
                    <a:lnTo>
                      <a:pt x="82" y="202"/>
                    </a:lnTo>
                    <a:lnTo>
                      <a:pt x="86" y="182"/>
                    </a:lnTo>
                    <a:lnTo>
                      <a:pt x="90" y="172"/>
                    </a:lnTo>
                    <a:lnTo>
                      <a:pt x="106" y="148"/>
                    </a:lnTo>
                    <a:lnTo>
                      <a:pt x="106" y="148"/>
                    </a:lnTo>
                    <a:lnTo>
                      <a:pt x="106" y="146"/>
                    </a:lnTo>
                    <a:lnTo>
                      <a:pt x="102" y="122"/>
                    </a:lnTo>
                    <a:lnTo>
                      <a:pt x="106" y="118"/>
                    </a:lnTo>
                    <a:lnTo>
                      <a:pt x="112" y="114"/>
                    </a:lnTo>
                    <a:lnTo>
                      <a:pt x="112" y="114"/>
                    </a:lnTo>
                    <a:lnTo>
                      <a:pt x="114" y="114"/>
                    </a:lnTo>
                    <a:lnTo>
                      <a:pt x="122" y="102"/>
                    </a:lnTo>
                    <a:lnTo>
                      <a:pt x="122" y="102"/>
                    </a:lnTo>
                    <a:lnTo>
                      <a:pt x="124" y="100"/>
                    </a:lnTo>
                    <a:lnTo>
                      <a:pt x="124" y="90"/>
                    </a:lnTo>
                    <a:lnTo>
                      <a:pt x="124" y="90"/>
                    </a:lnTo>
                    <a:lnTo>
                      <a:pt x="126" y="90"/>
                    </a:lnTo>
                    <a:lnTo>
                      <a:pt x="126" y="90"/>
                    </a:lnTo>
                    <a:lnTo>
                      <a:pt x="124" y="86"/>
                    </a:lnTo>
                    <a:lnTo>
                      <a:pt x="122" y="86"/>
                    </a:lnTo>
                    <a:lnTo>
                      <a:pt x="122" y="86"/>
                    </a:lnTo>
                    <a:lnTo>
                      <a:pt x="116" y="86"/>
                    </a:lnTo>
                    <a:lnTo>
                      <a:pt x="114" y="76"/>
                    </a:lnTo>
                    <a:lnTo>
                      <a:pt x="114" y="76"/>
                    </a:lnTo>
                    <a:lnTo>
                      <a:pt x="114" y="76"/>
                    </a:lnTo>
                    <a:lnTo>
                      <a:pt x="112" y="64"/>
                    </a:lnTo>
                    <a:lnTo>
                      <a:pt x="112" y="64"/>
                    </a:lnTo>
                    <a:lnTo>
                      <a:pt x="110" y="62"/>
                    </a:lnTo>
                    <a:lnTo>
                      <a:pt x="104" y="52"/>
                    </a:lnTo>
                    <a:lnTo>
                      <a:pt x="104" y="38"/>
                    </a:lnTo>
                    <a:lnTo>
                      <a:pt x="104" y="38"/>
                    </a:lnTo>
                    <a:lnTo>
                      <a:pt x="104" y="36"/>
                    </a:lnTo>
                    <a:lnTo>
                      <a:pt x="96" y="12"/>
                    </a:lnTo>
                    <a:lnTo>
                      <a:pt x="92" y="2"/>
                    </a:lnTo>
                    <a:lnTo>
                      <a:pt x="92" y="2"/>
                    </a:lnTo>
                    <a:lnTo>
                      <a:pt x="90" y="0"/>
                    </a:lnTo>
                    <a:lnTo>
                      <a:pt x="90" y="0"/>
                    </a:lnTo>
                    <a:lnTo>
                      <a:pt x="88" y="0"/>
                    </a:lnTo>
                    <a:lnTo>
                      <a:pt x="88" y="0"/>
                    </a:lnTo>
                    <a:close/>
                    <a:moveTo>
                      <a:pt x="56" y="590"/>
                    </a:moveTo>
                    <a:lnTo>
                      <a:pt x="58" y="588"/>
                    </a:lnTo>
                    <a:lnTo>
                      <a:pt x="58" y="590"/>
                    </a:lnTo>
                    <a:lnTo>
                      <a:pt x="54" y="592"/>
                    </a:lnTo>
                    <a:lnTo>
                      <a:pt x="56" y="590"/>
                    </a:lnTo>
                    <a:lnTo>
                      <a:pt x="56" y="59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0" name="Freeform 308">
                <a:extLst>
                  <a:ext uri="{FF2B5EF4-FFF2-40B4-BE49-F238E27FC236}">
                    <a16:creationId xmlns:a16="http://schemas.microsoft.com/office/drawing/2014/main" id="{45D3D688-796A-6AC0-6114-DB9FF3505B8A}"/>
                  </a:ext>
                </a:extLst>
              </p:cNvPr>
              <p:cNvSpPr>
                <a:spLocks/>
              </p:cNvSpPr>
              <p:nvPr/>
            </p:nvSpPr>
            <p:spPr bwMode="auto">
              <a:xfrm>
                <a:off x="3505568" y="5177662"/>
                <a:ext cx="249367" cy="1267974"/>
              </a:xfrm>
              <a:custGeom>
                <a:avLst/>
                <a:gdLst>
                  <a:gd name="T0" fmla="*/ 96 w 118"/>
                  <a:gd name="T1" fmla="*/ 34 h 600"/>
                  <a:gd name="T2" fmla="*/ 106 w 118"/>
                  <a:gd name="T3" fmla="*/ 72 h 600"/>
                  <a:gd name="T4" fmla="*/ 116 w 118"/>
                  <a:gd name="T5" fmla="*/ 96 h 600"/>
                  <a:gd name="T6" fmla="*/ 94 w 118"/>
                  <a:gd name="T7" fmla="*/ 116 h 600"/>
                  <a:gd name="T8" fmla="*/ 78 w 118"/>
                  <a:gd name="T9" fmla="*/ 176 h 600"/>
                  <a:gd name="T10" fmla="*/ 70 w 118"/>
                  <a:gd name="T11" fmla="*/ 222 h 600"/>
                  <a:gd name="T12" fmla="*/ 72 w 118"/>
                  <a:gd name="T13" fmla="*/ 270 h 600"/>
                  <a:gd name="T14" fmla="*/ 64 w 118"/>
                  <a:gd name="T15" fmla="*/ 316 h 600"/>
                  <a:gd name="T16" fmla="*/ 52 w 118"/>
                  <a:gd name="T17" fmla="*/ 380 h 600"/>
                  <a:gd name="T18" fmla="*/ 52 w 118"/>
                  <a:gd name="T19" fmla="*/ 408 h 600"/>
                  <a:gd name="T20" fmla="*/ 54 w 118"/>
                  <a:gd name="T21" fmla="*/ 448 h 600"/>
                  <a:gd name="T22" fmla="*/ 44 w 118"/>
                  <a:gd name="T23" fmla="*/ 498 h 600"/>
                  <a:gd name="T24" fmla="*/ 28 w 118"/>
                  <a:gd name="T25" fmla="*/ 524 h 600"/>
                  <a:gd name="T26" fmla="*/ 44 w 118"/>
                  <a:gd name="T27" fmla="*/ 540 h 600"/>
                  <a:gd name="T28" fmla="*/ 58 w 118"/>
                  <a:gd name="T29" fmla="*/ 568 h 600"/>
                  <a:gd name="T30" fmla="*/ 76 w 118"/>
                  <a:gd name="T31" fmla="*/ 578 h 600"/>
                  <a:gd name="T32" fmla="*/ 64 w 118"/>
                  <a:gd name="T33" fmla="*/ 594 h 600"/>
                  <a:gd name="T34" fmla="*/ 50 w 118"/>
                  <a:gd name="T35" fmla="*/ 596 h 600"/>
                  <a:gd name="T36" fmla="*/ 60 w 118"/>
                  <a:gd name="T37" fmla="*/ 582 h 600"/>
                  <a:gd name="T38" fmla="*/ 44 w 118"/>
                  <a:gd name="T39" fmla="*/ 590 h 600"/>
                  <a:gd name="T40" fmla="*/ 40 w 118"/>
                  <a:gd name="T41" fmla="*/ 578 h 600"/>
                  <a:gd name="T42" fmla="*/ 32 w 118"/>
                  <a:gd name="T43" fmla="*/ 576 h 600"/>
                  <a:gd name="T44" fmla="*/ 36 w 118"/>
                  <a:gd name="T45" fmla="*/ 564 h 600"/>
                  <a:gd name="T46" fmla="*/ 22 w 118"/>
                  <a:gd name="T47" fmla="*/ 562 h 600"/>
                  <a:gd name="T48" fmla="*/ 16 w 118"/>
                  <a:gd name="T49" fmla="*/ 540 h 600"/>
                  <a:gd name="T50" fmla="*/ 14 w 118"/>
                  <a:gd name="T51" fmla="*/ 526 h 600"/>
                  <a:gd name="T52" fmla="*/ 6 w 118"/>
                  <a:gd name="T53" fmla="*/ 498 h 600"/>
                  <a:gd name="T54" fmla="*/ 16 w 118"/>
                  <a:gd name="T55" fmla="*/ 506 h 600"/>
                  <a:gd name="T56" fmla="*/ 24 w 118"/>
                  <a:gd name="T57" fmla="*/ 496 h 600"/>
                  <a:gd name="T58" fmla="*/ 24 w 118"/>
                  <a:gd name="T59" fmla="*/ 490 h 600"/>
                  <a:gd name="T60" fmla="*/ 16 w 118"/>
                  <a:gd name="T61" fmla="*/ 478 h 600"/>
                  <a:gd name="T62" fmla="*/ 14 w 118"/>
                  <a:gd name="T63" fmla="*/ 472 h 600"/>
                  <a:gd name="T64" fmla="*/ 8 w 118"/>
                  <a:gd name="T65" fmla="*/ 458 h 600"/>
                  <a:gd name="T66" fmla="*/ 20 w 118"/>
                  <a:gd name="T67" fmla="*/ 452 h 600"/>
                  <a:gd name="T68" fmla="*/ 36 w 118"/>
                  <a:gd name="T69" fmla="*/ 440 h 600"/>
                  <a:gd name="T70" fmla="*/ 38 w 118"/>
                  <a:gd name="T71" fmla="*/ 412 h 600"/>
                  <a:gd name="T72" fmla="*/ 40 w 118"/>
                  <a:gd name="T73" fmla="*/ 392 h 600"/>
                  <a:gd name="T74" fmla="*/ 30 w 118"/>
                  <a:gd name="T75" fmla="*/ 382 h 600"/>
                  <a:gd name="T76" fmla="*/ 28 w 118"/>
                  <a:gd name="T77" fmla="*/ 406 h 600"/>
                  <a:gd name="T78" fmla="*/ 18 w 118"/>
                  <a:gd name="T79" fmla="*/ 402 h 600"/>
                  <a:gd name="T80" fmla="*/ 24 w 118"/>
                  <a:gd name="T81" fmla="*/ 380 h 600"/>
                  <a:gd name="T82" fmla="*/ 28 w 118"/>
                  <a:gd name="T83" fmla="*/ 352 h 600"/>
                  <a:gd name="T84" fmla="*/ 28 w 118"/>
                  <a:gd name="T85" fmla="*/ 326 h 600"/>
                  <a:gd name="T86" fmla="*/ 32 w 118"/>
                  <a:gd name="T87" fmla="*/ 308 h 600"/>
                  <a:gd name="T88" fmla="*/ 44 w 118"/>
                  <a:gd name="T89" fmla="*/ 274 h 600"/>
                  <a:gd name="T90" fmla="*/ 54 w 118"/>
                  <a:gd name="T91" fmla="*/ 240 h 600"/>
                  <a:gd name="T92" fmla="*/ 60 w 118"/>
                  <a:gd name="T93" fmla="*/ 190 h 600"/>
                  <a:gd name="T94" fmla="*/ 60 w 118"/>
                  <a:gd name="T95" fmla="*/ 172 h 600"/>
                  <a:gd name="T96" fmla="*/ 70 w 118"/>
                  <a:gd name="T97" fmla="*/ 88 h 600"/>
                  <a:gd name="T98" fmla="*/ 72 w 118"/>
                  <a:gd name="T99" fmla="*/ 16 h 600"/>
                  <a:gd name="T100" fmla="*/ 84 w 118"/>
                  <a:gd name="T101"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8" h="600">
                    <a:moveTo>
                      <a:pt x="84" y="0"/>
                    </a:moveTo>
                    <a:lnTo>
                      <a:pt x="88" y="10"/>
                    </a:lnTo>
                    <a:lnTo>
                      <a:pt x="96" y="34"/>
                    </a:lnTo>
                    <a:lnTo>
                      <a:pt x="96" y="50"/>
                    </a:lnTo>
                    <a:lnTo>
                      <a:pt x="104" y="60"/>
                    </a:lnTo>
                    <a:lnTo>
                      <a:pt x="106" y="72"/>
                    </a:lnTo>
                    <a:lnTo>
                      <a:pt x="108" y="86"/>
                    </a:lnTo>
                    <a:lnTo>
                      <a:pt x="118" y="86"/>
                    </a:lnTo>
                    <a:lnTo>
                      <a:pt x="116" y="96"/>
                    </a:lnTo>
                    <a:lnTo>
                      <a:pt x="106" y="106"/>
                    </a:lnTo>
                    <a:lnTo>
                      <a:pt x="100" y="110"/>
                    </a:lnTo>
                    <a:lnTo>
                      <a:pt x="94" y="116"/>
                    </a:lnTo>
                    <a:lnTo>
                      <a:pt x="98" y="142"/>
                    </a:lnTo>
                    <a:lnTo>
                      <a:pt x="82" y="166"/>
                    </a:lnTo>
                    <a:lnTo>
                      <a:pt x="78" y="176"/>
                    </a:lnTo>
                    <a:lnTo>
                      <a:pt x="74" y="198"/>
                    </a:lnTo>
                    <a:lnTo>
                      <a:pt x="70" y="208"/>
                    </a:lnTo>
                    <a:lnTo>
                      <a:pt x="70" y="222"/>
                    </a:lnTo>
                    <a:lnTo>
                      <a:pt x="78" y="244"/>
                    </a:lnTo>
                    <a:lnTo>
                      <a:pt x="76" y="260"/>
                    </a:lnTo>
                    <a:lnTo>
                      <a:pt x="72" y="270"/>
                    </a:lnTo>
                    <a:lnTo>
                      <a:pt x="70" y="288"/>
                    </a:lnTo>
                    <a:lnTo>
                      <a:pt x="62" y="296"/>
                    </a:lnTo>
                    <a:lnTo>
                      <a:pt x="64" y="316"/>
                    </a:lnTo>
                    <a:lnTo>
                      <a:pt x="64" y="330"/>
                    </a:lnTo>
                    <a:lnTo>
                      <a:pt x="54" y="354"/>
                    </a:lnTo>
                    <a:lnTo>
                      <a:pt x="52" y="380"/>
                    </a:lnTo>
                    <a:lnTo>
                      <a:pt x="50" y="390"/>
                    </a:lnTo>
                    <a:lnTo>
                      <a:pt x="48" y="406"/>
                    </a:lnTo>
                    <a:lnTo>
                      <a:pt x="52" y="408"/>
                    </a:lnTo>
                    <a:lnTo>
                      <a:pt x="52" y="426"/>
                    </a:lnTo>
                    <a:lnTo>
                      <a:pt x="54" y="438"/>
                    </a:lnTo>
                    <a:lnTo>
                      <a:pt x="54" y="448"/>
                    </a:lnTo>
                    <a:lnTo>
                      <a:pt x="54" y="472"/>
                    </a:lnTo>
                    <a:lnTo>
                      <a:pt x="46" y="482"/>
                    </a:lnTo>
                    <a:lnTo>
                      <a:pt x="44" y="498"/>
                    </a:lnTo>
                    <a:lnTo>
                      <a:pt x="38" y="508"/>
                    </a:lnTo>
                    <a:lnTo>
                      <a:pt x="30" y="516"/>
                    </a:lnTo>
                    <a:lnTo>
                      <a:pt x="28" y="524"/>
                    </a:lnTo>
                    <a:lnTo>
                      <a:pt x="30" y="532"/>
                    </a:lnTo>
                    <a:lnTo>
                      <a:pt x="34" y="540"/>
                    </a:lnTo>
                    <a:lnTo>
                      <a:pt x="44" y="540"/>
                    </a:lnTo>
                    <a:lnTo>
                      <a:pt x="44" y="556"/>
                    </a:lnTo>
                    <a:lnTo>
                      <a:pt x="50" y="566"/>
                    </a:lnTo>
                    <a:lnTo>
                      <a:pt x="58" y="568"/>
                    </a:lnTo>
                    <a:lnTo>
                      <a:pt x="80" y="568"/>
                    </a:lnTo>
                    <a:lnTo>
                      <a:pt x="82" y="574"/>
                    </a:lnTo>
                    <a:lnTo>
                      <a:pt x="76" y="578"/>
                    </a:lnTo>
                    <a:lnTo>
                      <a:pt x="68" y="580"/>
                    </a:lnTo>
                    <a:lnTo>
                      <a:pt x="64" y="586"/>
                    </a:lnTo>
                    <a:lnTo>
                      <a:pt x="64" y="594"/>
                    </a:lnTo>
                    <a:lnTo>
                      <a:pt x="62" y="600"/>
                    </a:lnTo>
                    <a:lnTo>
                      <a:pt x="54" y="600"/>
                    </a:lnTo>
                    <a:lnTo>
                      <a:pt x="50" y="596"/>
                    </a:lnTo>
                    <a:lnTo>
                      <a:pt x="52" y="592"/>
                    </a:lnTo>
                    <a:lnTo>
                      <a:pt x="56" y="590"/>
                    </a:lnTo>
                    <a:lnTo>
                      <a:pt x="60" y="582"/>
                    </a:lnTo>
                    <a:lnTo>
                      <a:pt x="54" y="578"/>
                    </a:lnTo>
                    <a:lnTo>
                      <a:pt x="48" y="584"/>
                    </a:lnTo>
                    <a:lnTo>
                      <a:pt x="44" y="590"/>
                    </a:lnTo>
                    <a:lnTo>
                      <a:pt x="38" y="590"/>
                    </a:lnTo>
                    <a:lnTo>
                      <a:pt x="32" y="584"/>
                    </a:lnTo>
                    <a:lnTo>
                      <a:pt x="40" y="578"/>
                    </a:lnTo>
                    <a:lnTo>
                      <a:pt x="42" y="574"/>
                    </a:lnTo>
                    <a:lnTo>
                      <a:pt x="40" y="572"/>
                    </a:lnTo>
                    <a:lnTo>
                      <a:pt x="32" y="576"/>
                    </a:lnTo>
                    <a:lnTo>
                      <a:pt x="24" y="576"/>
                    </a:lnTo>
                    <a:lnTo>
                      <a:pt x="26" y="570"/>
                    </a:lnTo>
                    <a:lnTo>
                      <a:pt x="36" y="564"/>
                    </a:lnTo>
                    <a:lnTo>
                      <a:pt x="36" y="560"/>
                    </a:lnTo>
                    <a:lnTo>
                      <a:pt x="28" y="562"/>
                    </a:lnTo>
                    <a:lnTo>
                      <a:pt x="22" y="562"/>
                    </a:lnTo>
                    <a:lnTo>
                      <a:pt x="24" y="556"/>
                    </a:lnTo>
                    <a:lnTo>
                      <a:pt x="18" y="552"/>
                    </a:lnTo>
                    <a:lnTo>
                      <a:pt x="16" y="540"/>
                    </a:lnTo>
                    <a:lnTo>
                      <a:pt x="16" y="538"/>
                    </a:lnTo>
                    <a:lnTo>
                      <a:pt x="16" y="530"/>
                    </a:lnTo>
                    <a:lnTo>
                      <a:pt x="14" y="526"/>
                    </a:lnTo>
                    <a:lnTo>
                      <a:pt x="8" y="520"/>
                    </a:lnTo>
                    <a:lnTo>
                      <a:pt x="4" y="512"/>
                    </a:lnTo>
                    <a:lnTo>
                      <a:pt x="6" y="498"/>
                    </a:lnTo>
                    <a:lnTo>
                      <a:pt x="12" y="498"/>
                    </a:lnTo>
                    <a:lnTo>
                      <a:pt x="14" y="500"/>
                    </a:lnTo>
                    <a:lnTo>
                      <a:pt x="16" y="506"/>
                    </a:lnTo>
                    <a:lnTo>
                      <a:pt x="20" y="506"/>
                    </a:lnTo>
                    <a:lnTo>
                      <a:pt x="20" y="496"/>
                    </a:lnTo>
                    <a:lnTo>
                      <a:pt x="24" y="496"/>
                    </a:lnTo>
                    <a:lnTo>
                      <a:pt x="28" y="494"/>
                    </a:lnTo>
                    <a:lnTo>
                      <a:pt x="28" y="488"/>
                    </a:lnTo>
                    <a:lnTo>
                      <a:pt x="24" y="490"/>
                    </a:lnTo>
                    <a:lnTo>
                      <a:pt x="16" y="490"/>
                    </a:lnTo>
                    <a:lnTo>
                      <a:pt x="16" y="486"/>
                    </a:lnTo>
                    <a:lnTo>
                      <a:pt x="16" y="478"/>
                    </a:lnTo>
                    <a:lnTo>
                      <a:pt x="20" y="476"/>
                    </a:lnTo>
                    <a:lnTo>
                      <a:pt x="20" y="472"/>
                    </a:lnTo>
                    <a:lnTo>
                      <a:pt x="14" y="472"/>
                    </a:lnTo>
                    <a:lnTo>
                      <a:pt x="0" y="472"/>
                    </a:lnTo>
                    <a:lnTo>
                      <a:pt x="4" y="466"/>
                    </a:lnTo>
                    <a:lnTo>
                      <a:pt x="8" y="458"/>
                    </a:lnTo>
                    <a:lnTo>
                      <a:pt x="14" y="452"/>
                    </a:lnTo>
                    <a:lnTo>
                      <a:pt x="18" y="448"/>
                    </a:lnTo>
                    <a:lnTo>
                      <a:pt x="20" y="452"/>
                    </a:lnTo>
                    <a:lnTo>
                      <a:pt x="24" y="462"/>
                    </a:lnTo>
                    <a:lnTo>
                      <a:pt x="30" y="454"/>
                    </a:lnTo>
                    <a:lnTo>
                      <a:pt x="36" y="440"/>
                    </a:lnTo>
                    <a:lnTo>
                      <a:pt x="34" y="432"/>
                    </a:lnTo>
                    <a:lnTo>
                      <a:pt x="32" y="422"/>
                    </a:lnTo>
                    <a:lnTo>
                      <a:pt x="38" y="412"/>
                    </a:lnTo>
                    <a:lnTo>
                      <a:pt x="36" y="404"/>
                    </a:lnTo>
                    <a:lnTo>
                      <a:pt x="38" y="398"/>
                    </a:lnTo>
                    <a:lnTo>
                      <a:pt x="40" y="392"/>
                    </a:lnTo>
                    <a:lnTo>
                      <a:pt x="40" y="382"/>
                    </a:lnTo>
                    <a:lnTo>
                      <a:pt x="34" y="380"/>
                    </a:lnTo>
                    <a:lnTo>
                      <a:pt x="30" y="382"/>
                    </a:lnTo>
                    <a:lnTo>
                      <a:pt x="28" y="390"/>
                    </a:lnTo>
                    <a:lnTo>
                      <a:pt x="28" y="396"/>
                    </a:lnTo>
                    <a:lnTo>
                      <a:pt x="28" y="406"/>
                    </a:lnTo>
                    <a:lnTo>
                      <a:pt x="24" y="412"/>
                    </a:lnTo>
                    <a:lnTo>
                      <a:pt x="18" y="408"/>
                    </a:lnTo>
                    <a:lnTo>
                      <a:pt x="18" y="402"/>
                    </a:lnTo>
                    <a:lnTo>
                      <a:pt x="18" y="390"/>
                    </a:lnTo>
                    <a:lnTo>
                      <a:pt x="22" y="384"/>
                    </a:lnTo>
                    <a:lnTo>
                      <a:pt x="24" y="380"/>
                    </a:lnTo>
                    <a:lnTo>
                      <a:pt x="24" y="372"/>
                    </a:lnTo>
                    <a:lnTo>
                      <a:pt x="26" y="358"/>
                    </a:lnTo>
                    <a:lnTo>
                      <a:pt x="28" y="352"/>
                    </a:lnTo>
                    <a:lnTo>
                      <a:pt x="34" y="344"/>
                    </a:lnTo>
                    <a:lnTo>
                      <a:pt x="30" y="336"/>
                    </a:lnTo>
                    <a:lnTo>
                      <a:pt x="28" y="326"/>
                    </a:lnTo>
                    <a:lnTo>
                      <a:pt x="28" y="320"/>
                    </a:lnTo>
                    <a:lnTo>
                      <a:pt x="28" y="308"/>
                    </a:lnTo>
                    <a:lnTo>
                      <a:pt x="32" y="308"/>
                    </a:lnTo>
                    <a:lnTo>
                      <a:pt x="36" y="296"/>
                    </a:lnTo>
                    <a:lnTo>
                      <a:pt x="42" y="286"/>
                    </a:lnTo>
                    <a:lnTo>
                      <a:pt x="44" y="274"/>
                    </a:lnTo>
                    <a:lnTo>
                      <a:pt x="50" y="260"/>
                    </a:lnTo>
                    <a:lnTo>
                      <a:pt x="52" y="248"/>
                    </a:lnTo>
                    <a:lnTo>
                      <a:pt x="54" y="240"/>
                    </a:lnTo>
                    <a:lnTo>
                      <a:pt x="54" y="206"/>
                    </a:lnTo>
                    <a:lnTo>
                      <a:pt x="54" y="196"/>
                    </a:lnTo>
                    <a:lnTo>
                      <a:pt x="60" y="190"/>
                    </a:lnTo>
                    <a:lnTo>
                      <a:pt x="60" y="184"/>
                    </a:lnTo>
                    <a:lnTo>
                      <a:pt x="56" y="178"/>
                    </a:lnTo>
                    <a:lnTo>
                      <a:pt x="60" y="172"/>
                    </a:lnTo>
                    <a:lnTo>
                      <a:pt x="64" y="154"/>
                    </a:lnTo>
                    <a:lnTo>
                      <a:pt x="68" y="128"/>
                    </a:lnTo>
                    <a:lnTo>
                      <a:pt x="70" y="88"/>
                    </a:lnTo>
                    <a:lnTo>
                      <a:pt x="76" y="46"/>
                    </a:lnTo>
                    <a:lnTo>
                      <a:pt x="74" y="24"/>
                    </a:lnTo>
                    <a:lnTo>
                      <a:pt x="72" y="16"/>
                    </a:lnTo>
                    <a:lnTo>
                      <a:pt x="78" y="14"/>
                    </a:lnTo>
                    <a:lnTo>
                      <a:pt x="82" y="2"/>
                    </a:lnTo>
                    <a:lnTo>
                      <a:pt x="8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1" name="Freeform 311">
                <a:extLst>
                  <a:ext uri="{FF2B5EF4-FFF2-40B4-BE49-F238E27FC236}">
                    <a16:creationId xmlns:a16="http://schemas.microsoft.com/office/drawing/2014/main" id="{F8A8C603-6F84-C80B-3D2F-2FFC58002FAC}"/>
                  </a:ext>
                </a:extLst>
              </p:cNvPr>
              <p:cNvSpPr>
                <a:spLocks/>
              </p:cNvSpPr>
              <p:nvPr/>
            </p:nvSpPr>
            <p:spPr bwMode="auto">
              <a:xfrm>
                <a:off x="3611232" y="6411824"/>
                <a:ext cx="8453" cy="8453"/>
              </a:xfrm>
              <a:custGeom>
                <a:avLst/>
                <a:gdLst>
                  <a:gd name="T0" fmla="*/ 2 w 4"/>
                  <a:gd name="T1" fmla="*/ 2 h 4"/>
                  <a:gd name="T2" fmla="*/ 4 w 4"/>
                  <a:gd name="T3" fmla="*/ 0 h 4"/>
                  <a:gd name="T4" fmla="*/ 4 w 4"/>
                  <a:gd name="T5" fmla="*/ 2 h 4"/>
                  <a:gd name="T6" fmla="*/ 0 w 4"/>
                  <a:gd name="T7" fmla="*/ 4 h 4"/>
                  <a:gd name="T8" fmla="*/ 2 w 4"/>
                  <a:gd name="T9" fmla="*/ 2 h 4"/>
                  <a:gd name="T10" fmla="*/ 2 w 4"/>
                  <a:gd name="T11" fmla="*/ 2 h 4"/>
                </a:gdLst>
                <a:ahLst/>
                <a:cxnLst>
                  <a:cxn ang="0">
                    <a:pos x="T0" y="T1"/>
                  </a:cxn>
                  <a:cxn ang="0">
                    <a:pos x="T2" y="T3"/>
                  </a:cxn>
                  <a:cxn ang="0">
                    <a:pos x="T4" y="T5"/>
                  </a:cxn>
                  <a:cxn ang="0">
                    <a:pos x="T6" y="T7"/>
                  </a:cxn>
                  <a:cxn ang="0">
                    <a:pos x="T8" y="T9"/>
                  </a:cxn>
                  <a:cxn ang="0">
                    <a:pos x="T10" y="T11"/>
                  </a:cxn>
                </a:cxnLst>
                <a:rect l="0" t="0" r="r" b="b"/>
                <a:pathLst>
                  <a:path w="4" h="4">
                    <a:moveTo>
                      <a:pt x="2" y="2"/>
                    </a:moveTo>
                    <a:lnTo>
                      <a:pt x="4" y="0"/>
                    </a:lnTo>
                    <a:lnTo>
                      <a:pt x="4" y="2"/>
                    </a:lnTo>
                    <a:lnTo>
                      <a:pt x="0" y="4"/>
                    </a:lnTo>
                    <a:lnTo>
                      <a:pt x="2" y="2"/>
                    </a:lnTo>
                    <a:lnTo>
                      <a:pt x="2" y="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2" name="Freeform 312">
                <a:extLst>
                  <a:ext uri="{FF2B5EF4-FFF2-40B4-BE49-F238E27FC236}">
                    <a16:creationId xmlns:a16="http://schemas.microsoft.com/office/drawing/2014/main" id="{8B8D6316-6AD8-6704-0F05-0A261BCB4BC7}"/>
                  </a:ext>
                </a:extLst>
              </p:cNvPr>
              <p:cNvSpPr>
                <a:spLocks/>
              </p:cNvSpPr>
              <p:nvPr/>
            </p:nvSpPr>
            <p:spPr bwMode="auto">
              <a:xfrm>
                <a:off x="3712670" y="6403370"/>
                <a:ext cx="114117" cy="105665"/>
              </a:xfrm>
              <a:custGeom>
                <a:avLst/>
                <a:gdLst>
                  <a:gd name="T0" fmla="*/ 34 w 54"/>
                  <a:gd name="T1" fmla="*/ 50 h 50"/>
                  <a:gd name="T2" fmla="*/ 34 w 54"/>
                  <a:gd name="T3" fmla="*/ 50 h 50"/>
                  <a:gd name="T4" fmla="*/ 34 w 54"/>
                  <a:gd name="T5" fmla="*/ 50 h 50"/>
                  <a:gd name="T6" fmla="*/ 22 w 54"/>
                  <a:gd name="T7" fmla="*/ 46 h 50"/>
                  <a:gd name="T8" fmla="*/ 14 w 54"/>
                  <a:gd name="T9" fmla="*/ 46 h 50"/>
                  <a:gd name="T10" fmla="*/ 2 w 54"/>
                  <a:gd name="T11" fmla="*/ 46 h 50"/>
                  <a:gd name="T12" fmla="*/ 2 w 54"/>
                  <a:gd name="T13" fmla="*/ 46 h 50"/>
                  <a:gd name="T14" fmla="*/ 0 w 54"/>
                  <a:gd name="T15" fmla="*/ 44 h 50"/>
                  <a:gd name="T16" fmla="*/ 0 w 54"/>
                  <a:gd name="T17" fmla="*/ 2 h 50"/>
                  <a:gd name="T18" fmla="*/ 0 w 54"/>
                  <a:gd name="T19" fmla="*/ 2 h 50"/>
                  <a:gd name="T20" fmla="*/ 2 w 54"/>
                  <a:gd name="T21" fmla="*/ 2 h 50"/>
                  <a:gd name="T22" fmla="*/ 2 w 54"/>
                  <a:gd name="T23" fmla="*/ 2 h 50"/>
                  <a:gd name="T24" fmla="*/ 2 w 54"/>
                  <a:gd name="T25" fmla="*/ 0 h 50"/>
                  <a:gd name="T26" fmla="*/ 2 w 54"/>
                  <a:gd name="T27" fmla="*/ 0 h 50"/>
                  <a:gd name="T28" fmla="*/ 4 w 54"/>
                  <a:gd name="T29" fmla="*/ 2 h 50"/>
                  <a:gd name="T30" fmla="*/ 6 w 54"/>
                  <a:gd name="T31" fmla="*/ 4 h 50"/>
                  <a:gd name="T32" fmla="*/ 6 w 54"/>
                  <a:gd name="T33" fmla="*/ 4 h 50"/>
                  <a:gd name="T34" fmla="*/ 8 w 54"/>
                  <a:gd name="T35" fmla="*/ 4 h 50"/>
                  <a:gd name="T36" fmla="*/ 10 w 54"/>
                  <a:gd name="T37" fmla="*/ 10 h 50"/>
                  <a:gd name="T38" fmla="*/ 12 w 54"/>
                  <a:gd name="T39" fmla="*/ 18 h 50"/>
                  <a:gd name="T40" fmla="*/ 22 w 54"/>
                  <a:gd name="T41" fmla="*/ 28 h 50"/>
                  <a:gd name="T42" fmla="*/ 32 w 54"/>
                  <a:gd name="T43" fmla="*/ 36 h 50"/>
                  <a:gd name="T44" fmla="*/ 46 w 54"/>
                  <a:gd name="T45" fmla="*/ 40 h 50"/>
                  <a:gd name="T46" fmla="*/ 54 w 54"/>
                  <a:gd name="T47" fmla="*/ 42 h 50"/>
                  <a:gd name="T48" fmla="*/ 54 w 54"/>
                  <a:gd name="T49" fmla="*/ 42 h 50"/>
                  <a:gd name="T50" fmla="*/ 54 w 54"/>
                  <a:gd name="T51" fmla="*/ 44 h 50"/>
                  <a:gd name="T52" fmla="*/ 54 w 54"/>
                  <a:gd name="T53" fmla="*/ 44 h 50"/>
                  <a:gd name="T54" fmla="*/ 54 w 54"/>
                  <a:gd name="T55" fmla="*/ 46 h 50"/>
                  <a:gd name="T56" fmla="*/ 48 w 54"/>
                  <a:gd name="T57" fmla="*/ 48 h 50"/>
                  <a:gd name="T58" fmla="*/ 48 w 54"/>
                  <a:gd name="T59" fmla="*/ 48 h 50"/>
                  <a:gd name="T60" fmla="*/ 34 w 54"/>
                  <a:gd name="T61" fmla="*/ 50 h 50"/>
                  <a:gd name="T62" fmla="*/ 34 w 54"/>
                  <a:gd name="T6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50">
                    <a:moveTo>
                      <a:pt x="34" y="50"/>
                    </a:moveTo>
                    <a:lnTo>
                      <a:pt x="34" y="50"/>
                    </a:lnTo>
                    <a:lnTo>
                      <a:pt x="34" y="50"/>
                    </a:lnTo>
                    <a:lnTo>
                      <a:pt x="22" y="46"/>
                    </a:lnTo>
                    <a:lnTo>
                      <a:pt x="14" y="46"/>
                    </a:lnTo>
                    <a:lnTo>
                      <a:pt x="2" y="46"/>
                    </a:lnTo>
                    <a:lnTo>
                      <a:pt x="2" y="46"/>
                    </a:lnTo>
                    <a:lnTo>
                      <a:pt x="0" y="44"/>
                    </a:lnTo>
                    <a:lnTo>
                      <a:pt x="0" y="2"/>
                    </a:lnTo>
                    <a:lnTo>
                      <a:pt x="0" y="2"/>
                    </a:lnTo>
                    <a:lnTo>
                      <a:pt x="2" y="2"/>
                    </a:lnTo>
                    <a:lnTo>
                      <a:pt x="2" y="2"/>
                    </a:lnTo>
                    <a:lnTo>
                      <a:pt x="2" y="0"/>
                    </a:lnTo>
                    <a:lnTo>
                      <a:pt x="2" y="0"/>
                    </a:lnTo>
                    <a:lnTo>
                      <a:pt x="4" y="2"/>
                    </a:lnTo>
                    <a:lnTo>
                      <a:pt x="6" y="4"/>
                    </a:lnTo>
                    <a:lnTo>
                      <a:pt x="6" y="4"/>
                    </a:lnTo>
                    <a:lnTo>
                      <a:pt x="8" y="4"/>
                    </a:lnTo>
                    <a:lnTo>
                      <a:pt x="10" y="10"/>
                    </a:lnTo>
                    <a:lnTo>
                      <a:pt x="12" y="18"/>
                    </a:lnTo>
                    <a:lnTo>
                      <a:pt x="22" y="28"/>
                    </a:lnTo>
                    <a:lnTo>
                      <a:pt x="32" y="36"/>
                    </a:lnTo>
                    <a:lnTo>
                      <a:pt x="46" y="40"/>
                    </a:lnTo>
                    <a:lnTo>
                      <a:pt x="54" y="42"/>
                    </a:lnTo>
                    <a:lnTo>
                      <a:pt x="54" y="42"/>
                    </a:lnTo>
                    <a:lnTo>
                      <a:pt x="54" y="44"/>
                    </a:lnTo>
                    <a:lnTo>
                      <a:pt x="54" y="44"/>
                    </a:lnTo>
                    <a:lnTo>
                      <a:pt x="54" y="46"/>
                    </a:lnTo>
                    <a:lnTo>
                      <a:pt x="48" y="48"/>
                    </a:lnTo>
                    <a:lnTo>
                      <a:pt x="48" y="48"/>
                    </a:lnTo>
                    <a:lnTo>
                      <a:pt x="34" y="50"/>
                    </a:lnTo>
                    <a:lnTo>
                      <a:pt x="34" y="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3" name="Freeform 313">
                <a:extLst>
                  <a:ext uri="{FF2B5EF4-FFF2-40B4-BE49-F238E27FC236}">
                    <a16:creationId xmlns:a16="http://schemas.microsoft.com/office/drawing/2014/main" id="{625FCC4C-F4E2-199A-DB95-73C7EB3F0CA5}"/>
                  </a:ext>
                </a:extLst>
              </p:cNvPr>
              <p:cNvSpPr>
                <a:spLocks noEditPoints="1"/>
              </p:cNvSpPr>
              <p:nvPr/>
            </p:nvSpPr>
            <p:spPr bwMode="auto">
              <a:xfrm>
                <a:off x="3708443" y="6399144"/>
                <a:ext cx="122570" cy="114118"/>
              </a:xfrm>
              <a:custGeom>
                <a:avLst/>
                <a:gdLst>
                  <a:gd name="T0" fmla="*/ 4 w 58"/>
                  <a:gd name="T1" fmla="*/ 4 h 54"/>
                  <a:gd name="T2" fmla="*/ 8 w 58"/>
                  <a:gd name="T3" fmla="*/ 6 h 54"/>
                  <a:gd name="T4" fmla="*/ 10 w 58"/>
                  <a:gd name="T5" fmla="*/ 12 h 54"/>
                  <a:gd name="T6" fmla="*/ 12 w 58"/>
                  <a:gd name="T7" fmla="*/ 20 h 54"/>
                  <a:gd name="T8" fmla="*/ 22 w 58"/>
                  <a:gd name="T9" fmla="*/ 32 h 54"/>
                  <a:gd name="T10" fmla="*/ 34 w 58"/>
                  <a:gd name="T11" fmla="*/ 40 h 54"/>
                  <a:gd name="T12" fmla="*/ 48 w 58"/>
                  <a:gd name="T13" fmla="*/ 44 h 54"/>
                  <a:gd name="T14" fmla="*/ 54 w 58"/>
                  <a:gd name="T15" fmla="*/ 46 h 54"/>
                  <a:gd name="T16" fmla="*/ 50 w 58"/>
                  <a:gd name="T17" fmla="*/ 48 h 54"/>
                  <a:gd name="T18" fmla="*/ 36 w 58"/>
                  <a:gd name="T19" fmla="*/ 50 h 54"/>
                  <a:gd name="T20" fmla="*/ 24 w 58"/>
                  <a:gd name="T21" fmla="*/ 46 h 54"/>
                  <a:gd name="T22" fmla="*/ 16 w 58"/>
                  <a:gd name="T23" fmla="*/ 46 h 54"/>
                  <a:gd name="T24" fmla="*/ 4 w 58"/>
                  <a:gd name="T25" fmla="*/ 46 h 54"/>
                  <a:gd name="T26" fmla="*/ 4 w 58"/>
                  <a:gd name="T27" fmla="*/ 4 h 54"/>
                  <a:gd name="T28" fmla="*/ 4 w 58"/>
                  <a:gd name="T29" fmla="*/ 0 h 54"/>
                  <a:gd name="T30" fmla="*/ 4 w 58"/>
                  <a:gd name="T31" fmla="*/ 0 h 54"/>
                  <a:gd name="T32" fmla="*/ 2 w 58"/>
                  <a:gd name="T33" fmla="*/ 2 h 54"/>
                  <a:gd name="T34" fmla="*/ 2 w 58"/>
                  <a:gd name="T35" fmla="*/ 2 h 54"/>
                  <a:gd name="T36" fmla="*/ 0 w 58"/>
                  <a:gd name="T37" fmla="*/ 4 h 54"/>
                  <a:gd name="T38" fmla="*/ 0 w 58"/>
                  <a:gd name="T39" fmla="*/ 46 h 54"/>
                  <a:gd name="T40" fmla="*/ 0 w 58"/>
                  <a:gd name="T41" fmla="*/ 46 h 54"/>
                  <a:gd name="T42" fmla="*/ 2 w 58"/>
                  <a:gd name="T43" fmla="*/ 48 h 54"/>
                  <a:gd name="T44" fmla="*/ 4 w 58"/>
                  <a:gd name="T45" fmla="*/ 50 h 54"/>
                  <a:gd name="T46" fmla="*/ 16 w 58"/>
                  <a:gd name="T47" fmla="*/ 50 h 54"/>
                  <a:gd name="T48" fmla="*/ 24 w 58"/>
                  <a:gd name="T49" fmla="*/ 50 h 54"/>
                  <a:gd name="T50" fmla="*/ 36 w 58"/>
                  <a:gd name="T51" fmla="*/ 54 h 54"/>
                  <a:gd name="T52" fmla="*/ 36 w 58"/>
                  <a:gd name="T53" fmla="*/ 54 h 54"/>
                  <a:gd name="T54" fmla="*/ 36 w 58"/>
                  <a:gd name="T55" fmla="*/ 54 h 54"/>
                  <a:gd name="T56" fmla="*/ 36 w 58"/>
                  <a:gd name="T57" fmla="*/ 54 h 54"/>
                  <a:gd name="T58" fmla="*/ 38 w 58"/>
                  <a:gd name="T59" fmla="*/ 54 h 54"/>
                  <a:gd name="T60" fmla="*/ 50 w 58"/>
                  <a:gd name="T61" fmla="*/ 52 h 54"/>
                  <a:gd name="T62" fmla="*/ 50 w 58"/>
                  <a:gd name="T63" fmla="*/ 52 h 54"/>
                  <a:gd name="T64" fmla="*/ 50 w 58"/>
                  <a:gd name="T65" fmla="*/ 52 h 54"/>
                  <a:gd name="T66" fmla="*/ 56 w 58"/>
                  <a:gd name="T67" fmla="*/ 50 h 54"/>
                  <a:gd name="T68" fmla="*/ 56 w 58"/>
                  <a:gd name="T69" fmla="*/ 50 h 54"/>
                  <a:gd name="T70" fmla="*/ 58 w 58"/>
                  <a:gd name="T71" fmla="*/ 48 h 54"/>
                  <a:gd name="T72" fmla="*/ 58 w 58"/>
                  <a:gd name="T73" fmla="*/ 46 h 54"/>
                  <a:gd name="T74" fmla="*/ 58 w 58"/>
                  <a:gd name="T75" fmla="*/ 46 h 54"/>
                  <a:gd name="T76" fmla="*/ 58 w 58"/>
                  <a:gd name="T77" fmla="*/ 44 h 54"/>
                  <a:gd name="T78" fmla="*/ 56 w 58"/>
                  <a:gd name="T79" fmla="*/ 42 h 54"/>
                  <a:gd name="T80" fmla="*/ 48 w 58"/>
                  <a:gd name="T81" fmla="*/ 40 h 54"/>
                  <a:gd name="T82" fmla="*/ 34 w 58"/>
                  <a:gd name="T83" fmla="*/ 36 h 54"/>
                  <a:gd name="T84" fmla="*/ 24 w 58"/>
                  <a:gd name="T85" fmla="*/ 30 h 54"/>
                  <a:gd name="T86" fmla="*/ 16 w 58"/>
                  <a:gd name="T87" fmla="*/ 18 h 54"/>
                  <a:gd name="T88" fmla="*/ 14 w 58"/>
                  <a:gd name="T89" fmla="*/ 12 h 54"/>
                  <a:gd name="T90" fmla="*/ 12 w 58"/>
                  <a:gd name="T91" fmla="*/ 6 h 54"/>
                  <a:gd name="T92" fmla="*/ 12 w 58"/>
                  <a:gd name="T93" fmla="*/ 6 h 54"/>
                  <a:gd name="T94" fmla="*/ 10 w 58"/>
                  <a:gd name="T95" fmla="*/ 4 h 54"/>
                  <a:gd name="T96" fmla="*/ 6 w 58"/>
                  <a:gd name="T97" fmla="*/ 2 h 54"/>
                  <a:gd name="T98" fmla="*/ 6 w 58"/>
                  <a:gd name="T99" fmla="*/ 2 h 54"/>
                  <a:gd name="T100" fmla="*/ 4 w 58"/>
                  <a:gd name="T101" fmla="*/ 0 h 54"/>
                  <a:gd name="T102" fmla="*/ 4 w 58"/>
                  <a:gd name="T10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 h="54">
                    <a:moveTo>
                      <a:pt x="4" y="4"/>
                    </a:moveTo>
                    <a:lnTo>
                      <a:pt x="8" y="6"/>
                    </a:lnTo>
                    <a:lnTo>
                      <a:pt x="10" y="12"/>
                    </a:lnTo>
                    <a:lnTo>
                      <a:pt x="12" y="20"/>
                    </a:lnTo>
                    <a:lnTo>
                      <a:pt x="22" y="32"/>
                    </a:lnTo>
                    <a:lnTo>
                      <a:pt x="34" y="40"/>
                    </a:lnTo>
                    <a:lnTo>
                      <a:pt x="48" y="44"/>
                    </a:lnTo>
                    <a:lnTo>
                      <a:pt x="54" y="46"/>
                    </a:lnTo>
                    <a:lnTo>
                      <a:pt x="50" y="48"/>
                    </a:lnTo>
                    <a:lnTo>
                      <a:pt x="36" y="50"/>
                    </a:lnTo>
                    <a:lnTo>
                      <a:pt x="24" y="46"/>
                    </a:lnTo>
                    <a:lnTo>
                      <a:pt x="16" y="46"/>
                    </a:lnTo>
                    <a:lnTo>
                      <a:pt x="4" y="46"/>
                    </a:lnTo>
                    <a:lnTo>
                      <a:pt x="4" y="4"/>
                    </a:lnTo>
                    <a:close/>
                    <a:moveTo>
                      <a:pt x="4" y="0"/>
                    </a:moveTo>
                    <a:lnTo>
                      <a:pt x="4" y="0"/>
                    </a:lnTo>
                    <a:lnTo>
                      <a:pt x="2" y="2"/>
                    </a:lnTo>
                    <a:lnTo>
                      <a:pt x="2" y="2"/>
                    </a:lnTo>
                    <a:lnTo>
                      <a:pt x="0" y="4"/>
                    </a:lnTo>
                    <a:lnTo>
                      <a:pt x="0" y="46"/>
                    </a:lnTo>
                    <a:lnTo>
                      <a:pt x="0" y="46"/>
                    </a:lnTo>
                    <a:lnTo>
                      <a:pt x="2" y="48"/>
                    </a:lnTo>
                    <a:lnTo>
                      <a:pt x="4" y="50"/>
                    </a:lnTo>
                    <a:lnTo>
                      <a:pt x="16" y="50"/>
                    </a:lnTo>
                    <a:lnTo>
                      <a:pt x="24" y="50"/>
                    </a:lnTo>
                    <a:lnTo>
                      <a:pt x="36" y="54"/>
                    </a:lnTo>
                    <a:lnTo>
                      <a:pt x="36" y="54"/>
                    </a:lnTo>
                    <a:lnTo>
                      <a:pt x="36" y="54"/>
                    </a:lnTo>
                    <a:lnTo>
                      <a:pt x="36" y="54"/>
                    </a:lnTo>
                    <a:lnTo>
                      <a:pt x="38" y="54"/>
                    </a:lnTo>
                    <a:lnTo>
                      <a:pt x="50" y="52"/>
                    </a:lnTo>
                    <a:lnTo>
                      <a:pt x="50" y="52"/>
                    </a:lnTo>
                    <a:lnTo>
                      <a:pt x="50" y="52"/>
                    </a:lnTo>
                    <a:lnTo>
                      <a:pt x="56" y="50"/>
                    </a:lnTo>
                    <a:lnTo>
                      <a:pt x="56" y="50"/>
                    </a:lnTo>
                    <a:lnTo>
                      <a:pt x="58" y="48"/>
                    </a:lnTo>
                    <a:lnTo>
                      <a:pt x="58" y="46"/>
                    </a:lnTo>
                    <a:lnTo>
                      <a:pt x="58" y="46"/>
                    </a:lnTo>
                    <a:lnTo>
                      <a:pt x="58" y="44"/>
                    </a:lnTo>
                    <a:lnTo>
                      <a:pt x="56" y="42"/>
                    </a:lnTo>
                    <a:lnTo>
                      <a:pt x="48" y="40"/>
                    </a:lnTo>
                    <a:lnTo>
                      <a:pt x="34" y="36"/>
                    </a:lnTo>
                    <a:lnTo>
                      <a:pt x="24" y="30"/>
                    </a:lnTo>
                    <a:lnTo>
                      <a:pt x="16" y="18"/>
                    </a:lnTo>
                    <a:lnTo>
                      <a:pt x="14" y="12"/>
                    </a:lnTo>
                    <a:lnTo>
                      <a:pt x="12" y="6"/>
                    </a:lnTo>
                    <a:lnTo>
                      <a:pt x="12" y="6"/>
                    </a:lnTo>
                    <a:lnTo>
                      <a:pt x="10" y="4"/>
                    </a:lnTo>
                    <a:lnTo>
                      <a:pt x="6" y="2"/>
                    </a:lnTo>
                    <a:lnTo>
                      <a:pt x="6" y="2"/>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4" name="Freeform 314">
                <a:extLst>
                  <a:ext uri="{FF2B5EF4-FFF2-40B4-BE49-F238E27FC236}">
                    <a16:creationId xmlns:a16="http://schemas.microsoft.com/office/drawing/2014/main" id="{AA791C05-D781-EF8A-567D-FFF10CACE438}"/>
                  </a:ext>
                </a:extLst>
              </p:cNvPr>
              <p:cNvSpPr>
                <a:spLocks/>
              </p:cNvSpPr>
              <p:nvPr/>
            </p:nvSpPr>
            <p:spPr bwMode="auto">
              <a:xfrm>
                <a:off x="3716896" y="6407597"/>
                <a:ext cx="105664" cy="97211"/>
              </a:xfrm>
              <a:custGeom>
                <a:avLst/>
                <a:gdLst>
                  <a:gd name="T0" fmla="*/ 0 w 50"/>
                  <a:gd name="T1" fmla="*/ 0 h 46"/>
                  <a:gd name="T2" fmla="*/ 4 w 50"/>
                  <a:gd name="T3" fmla="*/ 2 h 46"/>
                  <a:gd name="T4" fmla="*/ 6 w 50"/>
                  <a:gd name="T5" fmla="*/ 8 h 46"/>
                  <a:gd name="T6" fmla="*/ 8 w 50"/>
                  <a:gd name="T7" fmla="*/ 16 h 46"/>
                  <a:gd name="T8" fmla="*/ 18 w 50"/>
                  <a:gd name="T9" fmla="*/ 28 h 46"/>
                  <a:gd name="T10" fmla="*/ 30 w 50"/>
                  <a:gd name="T11" fmla="*/ 36 h 46"/>
                  <a:gd name="T12" fmla="*/ 44 w 50"/>
                  <a:gd name="T13" fmla="*/ 40 h 46"/>
                  <a:gd name="T14" fmla="*/ 50 w 50"/>
                  <a:gd name="T15" fmla="*/ 42 h 46"/>
                  <a:gd name="T16" fmla="*/ 46 w 50"/>
                  <a:gd name="T17" fmla="*/ 44 h 46"/>
                  <a:gd name="T18" fmla="*/ 32 w 50"/>
                  <a:gd name="T19" fmla="*/ 46 h 46"/>
                  <a:gd name="T20" fmla="*/ 20 w 50"/>
                  <a:gd name="T21" fmla="*/ 42 h 46"/>
                  <a:gd name="T22" fmla="*/ 12 w 50"/>
                  <a:gd name="T23" fmla="*/ 42 h 46"/>
                  <a:gd name="T24" fmla="*/ 0 w 50"/>
                  <a:gd name="T25" fmla="*/ 42 h 46"/>
                  <a:gd name="T26" fmla="*/ 0 w 50"/>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46">
                    <a:moveTo>
                      <a:pt x="0" y="0"/>
                    </a:moveTo>
                    <a:lnTo>
                      <a:pt x="4" y="2"/>
                    </a:lnTo>
                    <a:lnTo>
                      <a:pt x="6" y="8"/>
                    </a:lnTo>
                    <a:lnTo>
                      <a:pt x="8" y="16"/>
                    </a:lnTo>
                    <a:lnTo>
                      <a:pt x="18" y="28"/>
                    </a:lnTo>
                    <a:lnTo>
                      <a:pt x="30" y="36"/>
                    </a:lnTo>
                    <a:lnTo>
                      <a:pt x="44" y="40"/>
                    </a:lnTo>
                    <a:lnTo>
                      <a:pt x="50" y="42"/>
                    </a:lnTo>
                    <a:lnTo>
                      <a:pt x="46" y="44"/>
                    </a:lnTo>
                    <a:lnTo>
                      <a:pt x="32" y="46"/>
                    </a:lnTo>
                    <a:lnTo>
                      <a:pt x="20" y="42"/>
                    </a:lnTo>
                    <a:lnTo>
                      <a:pt x="12" y="42"/>
                    </a:lnTo>
                    <a:lnTo>
                      <a:pt x="0" y="42"/>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5" name="Freeform 315">
                <a:extLst>
                  <a:ext uri="{FF2B5EF4-FFF2-40B4-BE49-F238E27FC236}">
                    <a16:creationId xmlns:a16="http://schemas.microsoft.com/office/drawing/2014/main" id="{ED56BB35-95EF-D69C-E0AE-5D6F11C0FDEF}"/>
                  </a:ext>
                </a:extLst>
              </p:cNvPr>
              <p:cNvSpPr>
                <a:spLocks/>
              </p:cNvSpPr>
              <p:nvPr/>
            </p:nvSpPr>
            <p:spPr bwMode="auto">
              <a:xfrm>
                <a:off x="3708443" y="6399144"/>
                <a:ext cx="122570" cy="114118"/>
              </a:xfrm>
              <a:custGeom>
                <a:avLst/>
                <a:gdLst>
                  <a:gd name="T0" fmla="*/ 4 w 58"/>
                  <a:gd name="T1" fmla="*/ 0 h 54"/>
                  <a:gd name="T2" fmla="*/ 4 w 58"/>
                  <a:gd name="T3" fmla="*/ 0 h 54"/>
                  <a:gd name="T4" fmla="*/ 2 w 58"/>
                  <a:gd name="T5" fmla="*/ 2 h 54"/>
                  <a:gd name="T6" fmla="*/ 2 w 58"/>
                  <a:gd name="T7" fmla="*/ 2 h 54"/>
                  <a:gd name="T8" fmla="*/ 0 w 58"/>
                  <a:gd name="T9" fmla="*/ 4 h 54"/>
                  <a:gd name="T10" fmla="*/ 0 w 58"/>
                  <a:gd name="T11" fmla="*/ 46 h 54"/>
                  <a:gd name="T12" fmla="*/ 0 w 58"/>
                  <a:gd name="T13" fmla="*/ 46 h 54"/>
                  <a:gd name="T14" fmla="*/ 2 w 58"/>
                  <a:gd name="T15" fmla="*/ 48 h 54"/>
                  <a:gd name="T16" fmla="*/ 4 w 58"/>
                  <a:gd name="T17" fmla="*/ 50 h 54"/>
                  <a:gd name="T18" fmla="*/ 16 w 58"/>
                  <a:gd name="T19" fmla="*/ 50 h 54"/>
                  <a:gd name="T20" fmla="*/ 24 w 58"/>
                  <a:gd name="T21" fmla="*/ 50 h 54"/>
                  <a:gd name="T22" fmla="*/ 36 w 58"/>
                  <a:gd name="T23" fmla="*/ 54 h 54"/>
                  <a:gd name="T24" fmla="*/ 36 w 58"/>
                  <a:gd name="T25" fmla="*/ 54 h 54"/>
                  <a:gd name="T26" fmla="*/ 36 w 58"/>
                  <a:gd name="T27" fmla="*/ 54 h 54"/>
                  <a:gd name="T28" fmla="*/ 36 w 58"/>
                  <a:gd name="T29" fmla="*/ 54 h 54"/>
                  <a:gd name="T30" fmla="*/ 38 w 58"/>
                  <a:gd name="T31" fmla="*/ 54 h 54"/>
                  <a:gd name="T32" fmla="*/ 50 w 58"/>
                  <a:gd name="T33" fmla="*/ 52 h 54"/>
                  <a:gd name="T34" fmla="*/ 50 w 58"/>
                  <a:gd name="T35" fmla="*/ 52 h 54"/>
                  <a:gd name="T36" fmla="*/ 50 w 58"/>
                  <a:gd name="T37" fmla="*/ 52 h 54"/>
                  <a:gd name="T38" fmla="*/ 56 w 58"/>
                  <a:gd name="T39" fmla="*/ 50 h 54"/>
                  <a:gd name="T40" fmla="*/ 56 w 58"/>
                  <a:gd name="T41" fmla="*/ 50 h 54"/>
                  <a:gd name="T42" fmla="*/ 58 w 58"/>
                  <a:gd name="T43" fmla="*/ 48 h 54"/>
                  <a:gd name="T44" fmla="*/ 58 w 58"/>
                  <a:gd name="T45" fmla="*/ 46 h 54"/>
                  <a:gd name="T46" fmla="*/ 58 w 58"/>
                  <a:gd name="T47" fmla="*/ 46 h 54"/>
                  <a:gd name="T48" fmla="*/ 58 w 58"/>
                  <a:gd name="T49" fmla="*/ 44 h 54"/>
                  <a:gd name="T50" fmla="*/ 56 w 58"/>
                  <a:gd name="T51" fmla="*/ 42 h 54"/>
                  <a:gd name="T52" fmla="*/ 48 w 58"/>
                  <a:gd name="T53" fmla="*/ 40 h 54"/>
                  <a:gd name="T54" fmla="*/ 34 w 58"/>
                  <a:gd name="T55" fmla="*/ 36 h 54"/>
                  <a:gd name="T56" fmla="*/ 24 w 58"/>
                  <a:gd name="T57" fmla="*/ 30 h 54"/>
                  <a:gd name="T58" fmla="*/ 16 w 58"/>
                  <a:gd name="T59" fmla="*/ 18 h 54"/>
                  <a:gd name="T60" fmla="*/ 14 w 58"/>
                  <a:gd name="T61" fmla="*/ 12 h 54"/>
                  <a:gd name="T62" fmla="*/ 12 w 58"/>
                  <a:gd name="T63" fmla="*/ 6 h 54"/>
                  <a:gd name="T64" fmla="*/ 12 w 58"/>
                  <a:gd name="T65" fmla="*/ 6 h 54"/>
                  <a:gd name="T66" fmla="*/ 10 w 58"/>
                  <a:gd name="T67" fmla="*/ 4 h 54"/>
                  <a:gd name="T68" fmla="*/ 6 w 58"/>
                  <a:gd name="T69" fmla="*/ 2 h 54"/>
                  <a:gd name="T70" fmla="*/ 6 w 58"/>
                  <a:gd name="T71" fmla="*/ 2 h 54"/>
                  <a:gd name="T72" fmla="*/ 4 w 58"/>
                  <a:gd name="T73" fmla="*/ 0 h 54"/>
                  <a:gd name="T74" fmla="*/ 4 w 58"/>
                  <a:gd name="T7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54">
                    <a:moveTo>
                      <a:pt x="4" y="0"/>
                    </a:moveTo>
                    <a:lnTo>
                      <a:pt x="4" y="0"/>
                    </a:lnTo>
                    <a:lnTo>
                      <a:pt x="2" y="2"/>
                    </a:lnTo>
                    <a:lnTo>
                      <a:pt x="2" y="2"/>
                    </a:lnTo>
                    <a:lnTo>
                      <a:pt x="0" y="4"/>
                    </a:lnTo>
                    <a:lnTo>
                      <a:pt x="0" y="46"/>
                    </a:lnTo>
                    <a:lnTo>
                      <a:pt x="0" y="46"/>
                    </a:lnTo>
                    <a:lnTo>
                      <a:pt x="2" y="48"/>
                    </a:lnTo>
                    <a:lnTo>
                      <a:pt x="4" y="50"/>
                    </a:lnTo>
                    <a:lnTo>
                      <a:pt x="16" y="50"/>
                    </a:lnTo>
                    <a:lnTo>
                      <a:pt x="24" y="50"/>
                    </a:lnTo>
                    <a:lnTo>
                      <a:pt x="36" y="54"/>
                    </a:lnTo>
                    <a:lnTo>
                      <a:pt x="36" y="54"/>
                    </a:lnTo>
                    <a:lnTo>
                      <a:pt x="36" y="54"/>
                    </a:lnTo>
                    <a:lnTo>
                      <a:pt x="36" y="54"/>
                    </a:lnTo>
                    <a:lnTo>
                      <a:pt x="38" y="54"/>
                    </a:lnTo>
                    <a:lnTo>
                      <a:pt x="50" y="52"/>
                    </a:lnTo>
                    <a:lnTo>
                      <a:pt x="50" y="52"/>
                    </a:lnTo>
                    <a:lnTo>
                      <a:pt x="50" y="52"/>
                    </a:lnTo>
                    <a:lnTo>
                      <a:pt x="56" y="50"/>
                    </a:lnTo>
                    <a:lnTo>
                      <a:pt x="56" y="50"/>
                    </a:lnTo>
                    <a:lnTo>
                      <a:pt x="58" y="48"/>
                    </a:lnTo>
                    <a:lnTo>
                      <a:pt x="58" y="46"/>
                    </a:lnTo>
                    <a:lnTo>
                      <a:pt x="58" y="46"/>
                    </a:lnTo>
                    <a:lnTo>
                      <a:pt x="58" y="44"/>
                    </a:lnTo>
                    <a:lnTo>
                      <a:pt x="56" y="42"/>
                    </a:lnTo>
                    <a:lnTo>
                      <a:pt x="48" y="40"/>
                    </a:lnTo>
                    <a:lnTo>
                      <a:pt x="34" y="36"/>
                    </a:lnTo>
                    <a:lnTo>
                      <a:pt x="24" y="30"/>
                    </a:lnTo>
                    <a:lnTo>
                      <a:pt x="16" y="18"/>
                    </a:lnTo>
                    <a:lnTo>
                      <a:pt x="14" y="12"/>
                    </a:lnTo>
                    <a:lnTo>
                      <a:pt x="12" y="6"/>
                    </a:lnTo>
                    <a:lnTo>
                      <a:pt x="12" y="6"/>
                    </a:lnTo>
                    <a:lnTo>
                      <a:pt x="10" y="4"/>
                    </a:lnTo>
                    <a:lnTo>
                      <a:pt x="6" y="2"/>
                    </a:lnTo>
                    <a:lnTo>
                      <a:pt x="6" y="2"/>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6" name="Freeform 316">
                <a:extLst>
                  <a:ext uri="{FF2B5EF4-FFF2-40B4-BE49-F238E27FC236}">
                    <a16:creationId xmlns:a16="http://schemas.microsoft.com/office/drawing/2014/main" id="{6E66AC99-8851-EC5B-5158-2AF6EEB1BEA2}"/>
                  </a:ext>
                </a:extLst>
              </p:cNvPr>
              <p:cNvSpPr>
                <a:spLocks/>
              </p:cNvSpPr>
              <p:nvPr/>
            </p:nvSpPr>
            <p:spPr bwMode="auto">
              <a:xfrm>
                <a:off x="3632365" y="6394917"/>
                <a:ext cx="135250" cy="139477"/>
              </a:xfrm>
              <a:custGeom>
                <a:avLst/>
                <a:gdLst>
                  <a:gd name="T0" fmla="*/ 32 w 64"/>
                  <a:gd name="T1" fmla="*/ 64 h 66"/>
                  <a:gd name="T2" fmla="*/ 22 w 64"/>
                  <a:gd name="T3" fmla="*/ 62 h 66"/>
                  <a:gd name="T4" fmla="*/ 18 w 64"/>
                  <a:gd name="T5" fmla="*/ 56 h 66"/>
                  <a:gd name="T6" fmla="*/ 18 w 64"/>
                  <a:gd name="T7" fmla="*/ 56 h 66"/>
                  <a:gd name="T8" fmla="*/ 14 w 64"/>
                  <a:gd name="T9" fmla="*/ 52 h 66"/>
                  <a:gd name="T10" fmla="*/ 14 w 64"/>
                  <a:gd name="T11" fmla="*/ 56 h 66"/>
                  <a:gd name="T12" fmla="*/ 14 w 64"/>
                  <a:gd name="T13" fmla="*/ 58 h 66"/>
                  <a:gd name="T14" fmla="*/ 12 w 64"/>
                  <a:gd name="T15" fmla="*/ 58 h 66"/>
                  <a:gd name="T16" fmla="*/ 2 w 64"/>
                  <a:gd name="T17" fmla="*/ 54 h 66"/>
                  <a:gd name="T18" fmla="*/ 0 w 64"/>
                  <a:gd name="T19" fmla="*/ 52 h 66"/>
                  <a:gd name="T20" fmla="*/ 0 w 64"/>
                  <a:gd name="T21" fmla="*/ 40 h 66"/>
                  <a:gd name="T22" fmla="*/ 0 w 64"/>
                  <a:gd name="T23" fmla="*/ 38 h 66"/>
                  <a:gd name="T24" fmla="*/ 10 w 64"/>
                  <a:gd name="T25" fmla="*/ 36 h 66"/>
                  <a:gd name="T26" fmla="*/ 24 w 64"/>
                  <a:gd name="T27" fmla="*/ 38 h 66"/>
                  <a:gd name="T28" fmla="*/ 20 w 64"/>
                  <a:gd name="T29" fmla="*/ 34 h 66"/>
                  <a:gd name="T30" fmla="*/ 14 w 64"/>
                  <a:gd name="T31" fmla="*/ 30 h 66"/>
                  <a:gd name="T32" fmla="*/ 16 w 64"/>
                  <a:gd name="T33" fmla="*/ 22 h 66"/>
                  <a:gd name="T34" fmla="*/ 18 w 64"/>
                  <a:gd name="T35" fmla="*/ 20 h 66"/>
                  <a:gd name="T36" fmla="*/ 24 w 64"/>
                  <a:gd name="T37" fmla="*/ 20 h 66"/>
                  <a:gd name="T38" fmla="*/ 14 w 64"/>
                  <a:gd name="T39" fmla="*/ 20 h 66"/>
                  <a:gd name="T40" fmla="*/ 14 w 64"/>
                  <a:gd name="T41" fmla="*/ 20 h 66"/>
                  <a:gd name="T42" fmla="*/ 12 w 64"/>
                  <a:gd name="T43" fmla="*/ 20 h 66"/>
                  <a:gd name="T44" fmla="*/ 12 w 64"/>
                  <a:gd name="T45" fmla="*/ 20 h 66"/>
                  <a:gd name="T46" fmla="*/ 10 w 64"/>
                  <a:gd name="T47" fmla="*/ 14 h 66"/>
                  <a:gd name="T48" fmla="*/ 12 w 64"/>
                  <a:gd name="T49" fmla="*/ 8 h 66"/>
                  <a:gd name="T50" fmla="*/ 14 w 64"/>
                  <a:gd name="T51" fmla="*/ 8 h 66"/>
                  <a:gd name="T52" fmla="*/ 22 w 64"/>
                  <a:gd name="T53" fmla="*/ 2 h 66"/>
                  <a:gd name="T54" fmla="*/ 22 w 64"/>
                  <a:gd name="T55" fmla="*/ 2 h 66"/>
                  <a:gd name="T56" fmla="*/ 36 w 64"/>
                  <a:gd name="T57" fmla="*/ 0 h 66"/>
                  <a:gd name="T58" fmla="*/ 38 w 64"/>
                  <a:gd name="T59" fmla="*/ 0 h 66"/>
                  <a:gd name="T60" fmla="*/ 40 w 64"/>
                  <a:gd name="T61" fmla="*/ 6 h 66"/>
                  <a:gd name="T62" fmla="*/ 42 w 64"/>
                  <a:gd name="T63" fmla="*/ 46 h 66"/>
                  <a:gd name="T64" fmla="*/ 60 w 64"/>
                  <a:gd name="T65" fmla="*/ 46 h 66"/>
                  <a:gd name="T66" fmla="*/ 64 w 64"/>
                  <a:gd name="T67" fmla="*/ 50 h 66"/>
                  <a:gd name="T68" fmla="*/ 64 w 64"/>
                  <a:gd name="T69" fmla="*/ 52 h 66"/>
                  <a:gd name="T70" fmla="*/ 64 w 64"/>
                  <a:gd name="T71" fmla="*/ 56 h 66"/>
                  <a:gd name="T72" fmla="*/ 56 w 64"/>
                  <a:gd name="T73" fmla="*/ 60 h 66"/>
                  <a:gd name="T74" fmla="*/ 42 w 64"/>
                  <a:gd name="T75" fmla="*/ 60 h 66"/>
                  <a:gd name="T76" fmla="*/ 40 w 64"/>
                  <a:gd name="T77" fmla="*/ 64 h 66"/>
                  <a:gd name="T78" fmla="*/ 40 w 64"/>
                  <a:gd name="T79" fmla="*/ 66 h 66"/>
                  <a:gd name="T80" fmla="*/ 38 w 64"/>
                  <a:gd name="T8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 h="66">
                    <a:moveTo>
                      <a:pt x="38" y="66"/>
                    </a:moveTo>
                    <a:lnTo>
                      <a:pt x="32" y="64"/>
                    </a:lnTo>
                    <a:lnTo>
                      <a:pt x="22" y="62"/>
                    </a:lnTo>
                    <a:lnTo>
                      <a:pt x="22" y="62"/>
                    </a:lnTo>
                    <a:lnTo>
                      <a:pt x="22" y="60"/>
                    </a:lnTo>
                    <a:lnTo>
                      <a:pt x="18" y="56"/>
                    </a:lnTo>
                    <a:lnTo>
                      <a:pt x="18" y="56"/>
                    </a:lnTo>
                    <a:lnTo>
                      <a:pt x="18" y="56"/>
                    </a:lnTo>
                    <a:lnTo>
                      <a:pt x="18" y="52"/>
                    </a:lnTo>
                    <a:lnTo>
                      <a:pt x="14" y="52"/>
                    </a:lnTo>
                    <a:lnTo>
                      <a:pt x="14" y="56"/>
                    </a:lnTo>
                    <a:lnTo>
                      <a:pt x="14" y="56"/>
                    </a:lnTo>
                    <a:lnTo>
                      <a:pt x="14" y="58"/>
                    </a:lnTo>
                    <a:lnTo>
                      <a:pt x="14" y="58"/>
                    </a:lnTo>
                    <a:lnTo>
                      <a:pt x="12" y="58"/>
                    </a:lnTo>
                    <a:lnTo>
                      <a:pt x="12" y="58"/>
                    </a:lnTo>
                    <a:lnTo>
                      <a:pt x="12" y="58"/>
                    </a:lnTo>
                    <a:lnTo>
                      <a:pt x="2" y="54"/>
                    </a:lnTo>
                    <a:lnTo>
                      <a:pt x="2" y="54"/>
                    </a:lnTo>
                    <a:lnTo>
                      <a:pt x="0" y="52"/>
                    </a:lnTo>
                    <a:lnTo>
                      <a:pt x="0" y="46"/>
                    </a:lnTo>
                    <a:lnTo>
                      <a:pt x="0" y="40"/>
                    </a:lnTo>
                    <a:lnTo>
                      <a:pt x="0" y="40"/>
                    </a:lnTo>
                    <a:lnTo>
                      <a:pt x="0" y="38"/>
                    </a:lnTo>
                    <a:lnTo>
                      <a:pt x="6" y="36"/>
                    </a:lnTo>
                    <a:lnTo>
                      <a:pt x="10" y="36"/>
                    </a:lnTo>
                    <a:lnTo>
                      <a:pt x="20" y="36"/>
                    </a:lnTo>
                    <a:lnTo>
                      <a:pt x="24" y="38"/>
                    </a:lnTo>
                    <a:lnTo>
                      <a:pt x="24" y="38"/>
                    </a:lnTo>
                    <a:lnTo>
                      <a:pt x="20" y="34"/>
                    </a:lnTo>
                    <a:lnTo>
                      <a:pt x="14" y="30"/>
                    </a:lnTo>
                    <a:lnTo>
                      <a:pt x="14" y="30"/>
                    </a:lnTo>
                    <a:lnTo>
                      <a:pt x="14" y="28"/>
                    </a:lnTo>
                    <a:lnTo>
                      <a:pt x="16" y="22"/>
                    </a:lnTo>
                    <a:lnTo>
                      <a:pt x="16" y="22"/>
                    </a:lnTo>
                    <a:lnTo>
                      <a:pt x="18" y="20"/>
                    </a:lnTo>
                    <a:lnTo>
                      <a:pt x="22" y="20"/>
                    </a:lnTo>
                    <a:lnTo>
                      <a:pt x="24" y="20"/>
                    </a:lnTo>
                    <a:lnTo>
                      <a:pt x="24" y="18"/>
                    </a:lnTo>
                    <a:lnTo>
                      <a:pt x="14" y="20"/>
                    </a:lnTo>
                    <a:lnTo>
                      <a:pt x="14" y="20"/>
                    </a:lnTo>
                    <a:lnTo>
                      <a:pt x="14" y="20"/>
                    </a:lnTo>
                    <a:lnTo>
                      <a:pt x="14" y="20"/>
                    </a:lnTo>
                    <a:lnTo>
                      <a:pt x="12" y="20"/>
                    </a:lnTo>
                    <a:lnTo>
                      <a:pt x="12" y="20"/>
                    </a:lnTo>
                    <a:lnTo>
                      <a:pt x="12" y="20"/>
                    </a:lnTo>
                    <a:lnTo>
                      <a:pt x="10" y="14"/>
                    </a:lnTo>
                    <a:lnTo>
                      <a:pt x="10" y="14"/>
                    </a:lnTo>
                    <a:lnTo>
                      <a:pt x="10" y="12"/>
                    </a:lnTo>
                    <a:lnTo>
                      <a:pt x="12" y="8"/>
                    </a:lnTo>
                    <a:lnTo>
                      <a:pt x="12" y="8"/>
                    </a:lnTo>
                    <a:lnTo>
                      <a:pt x="14" y="8"/>
                    </a:lnTo>
                    <a:lnTo>
                      <a:pt x="18" y="6"/>
                    </a:lnTo>
                    <a:lnTo>
                      <a:pt x="22" y="2"/>
                    </a:lnTo>
                    <a:lnTo>
                      <a:pt x="22" y="2"/>
                    </a:lnTo>
                    <a:lnTo>
                      <a:pt x="22" y="2"/>
                    </a:lnTo>
                    <a:lnTo>
                      <a:pt x="30" y="0"/>
                    </a:lnTo>
                    <a:lnTo>
                      <a:pt x="36" y="0"/>
                    </a:lnTo>
                    <a:lnTo>
                      <a:pt x="36" y="0"/>
                    </a:lnTo>
                    <a:lnTo>
                      <a:pt x="38" y="0"/>
                    </a:lnTo>
                    <a:lnTo>
                      <a:pt x="40" y="6"/>
                    </a:lnTo>
                    <a:lnTo>
                      <a:pt x="40" y="6"/>
                    </a:lnTo>
                    <a:lnTo>
                      <a:pt x="42" y="8"/>
                    </a:lnTo>
                    <a:lnTo>
                      <a:pt x="42" y="46"/>
                    </a:lnTo>
                    <a:lnTo>
                      <a:pt x="60" y="46"/>
                    </a:lnTo>
                    <a:lnTo>
                      <a:pt x="60" y="46"/>
                    </a:lnTo>
                    <a:lnTo>
                      <a:pt x="60" y="46"/>
                    </a:lnTo>
                    <a:lnTo>
                      <a:pt x="64" y="50"/>
                    </a:lnTo>
                    <a:lnTo>
                      <a:pt x="64" y="50"/>
                    </a:lnTo>
                    <a:lnTo>
                      <a:pt x="64" y="52"/>
                    </a:lnTo>
                    <a:lnTo>
                      <a:pt x="64" y="56"/>
                    </a:lnTo>
                    <a:lnTo>
                      <a:pt x="64" y="56"/>
                    </a:lnTo>
                    <a:lnTo>
                      <a:pt x="64" y="58"/>
                    </a:lnTo>
                    <a:lnTo>
                      <a:pt x="56" y="60"/>
                    </a:lnTo>
                    <a:lnTo>
                      <a:pt x="48" y="60"/>
                    </a:lnTo>
                    <a:lnTo>
                      <a:pt x="42" y="60"/>
                    </a:lnTo>
                    <a:lnTo>
                      <a:pt x="40" y="64"/>
                    </a:lnTo>
                    <a:lnTo>
                      <a:pt x="40" y="64"/>
                    </a:lnTo>
                    <a:lnTo>
                      <a:pt x="40" y="66"/>
                    </a:lnTo>
                    <a:lnTo>
                      <a:pt x="40" y="66"/>
                    </a:lnTo>
                    <a:lnTo>
                      <a:pt x="38" y="66"/>
                    </a:lnTo>
                    <a:lnTo>
                      <a:pt x="38" y="6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7" name="Freeform 317">
                <a:extLst>
                  <a:ext uri="{FF2B5EF4-FFF2-40B4-BE49-F238E27FC236}">
                    <a16:creationId xmlns:a16="http://schemas.microsoft.com/office/drawing/2014/main" id="{4CBCF98D-FD13-F02A-0C4D-51464E2D725D}"/>
                  </a:ext>
                </a:extLst>
              </p:cNvPr>
              <p:cNvSpPr>
                <a:spLocks noEditPoints="1"/>
              </p:cNvSpPr>
              <p:nvPr/>
            </p:nvSpPr>
            <p:spPr bwMode="auto">
              <a:xfrm>
                <a:off x="3628139" y="6390691"/>
                <a:ext cx="143703" cy="147930"/>
              </a:xfrm>
              <a:custGeom>
                <a:avLst/>
                <a:gdLst>
                  <a:gd name="T0" fmla="*/ 42 w 68"/>
                  <a:gd name="T1" fmla="*/ 10 h 70"/>
                  <a:gd name="T2" fmla="*/ 62 w 68"/>
                  <a:gd name="T3" fmla="*/ 50 h 70"/>
                  <a:gd name="T4" fmla="*/ 64 w 68"/>
                  <a:gd name="T5" fmla="*/ 58 h 70"/>
                  <a:gd name="T6" fmla="*/ 50 w 68"/>
                  <a:gd name="T7" fmla="*/ 60 h 70"/>
                  <a:gd name="T8" fmla="*/ 42 w 68"/>
                  <a:gd name="T9" fmla="*/ 66 h 70"/>
                  <a:gd name="T10" fmla="*/ 24 w 68"/>
                  <a:gd name="T11" fmla="*/ 62 h 70"/>
                  <a:gd name="T12" fmla="*/ 22 w 68"/>
                  <a:gd name="T13" fmla="*/ 52 h 70"/>
                  <a:gd name="T14" fmla="*/ 14 w 68"/>
                  <a:gd name="T15" fmla="*/ 52 h 70"/>
                  <a:gd name="T16" fmla="*/ 4 w 68"/>
                  <a:gd name="T17" fmla="*/ 54 h 70"/>
                  <a:gd name="T18" fmla="*/ 4 w 68"/>
                  <a:gd name="T19" fmla="*/ 42 h 70"/>
                  <a:gd name="T20" fmla="*/ 12 w 68"/>
                  <a:gd name="T21" fmla="*/ 40 h 70"/>
                  <a:gd name="T22" fmla="*/ 26 w 68"/>
                  <a:gd name="T23" fmla="*/ 42 h 70"/>
                  <a:gd name="T24" fmla="*/ 24 w 68"/>
                  <a:gd name="T25" fmla="*/ 34 h 70"/>
                  <a:gd name="T26" fmla="*/ 20 w 68"/>
                  <a:gd name="T27" fmla="*/ 24 h 70"/>
                  <a:gd name="T28" fmla="*/ 28 w 68"/>
                  <a:gd name="T29" fmla="*/ 22 h 70"/>
                  <a:gd name="T30" fmla="*/ 22 w 68"/>
                  <a:gd name="T31" fmla="*/ 18 h 70"/>
                  <a:gd name="T32" fmla="*/ 14 w 68"/>
                  <a:gd name="T33" fmla="*/ 14 h 70"/>
                  <a:gd name="T34" fmla="*/ 22 w 68"/>
                  <a:gd name="T35" fmla="*/ 10 h 70"/>
                  <a:gd name="T36" fmla="*/ 32 w 68"/>
                  <a:gd name="T37" fmla="*/ 4 h 70"/>
                  <a:gd name="T38" fmla="*/ 38 w 68"/>
                  <a:gd name="T39" fmla="*/ 0 h 70"/>
                  <a:gd name="T40" fmla="*/ 32 w 68"/>
                  <a:gd name="T41" fmla="*/ 0 h 70"/>
                  <a:gd name="T42" fmla="*/ 24 w 68"/>
                  <a:gd name="T43" fmla="*/ 2 h 70"/>
                  <a:gd name="T44" fmla="*/ 22 w 68"/>
                  <a:gd name="T45" fmla="*/ 2 h 70"/>
                  <a:gd name="T46" fmla="*/ 14 w 68"/>
                  <a:gd name="T47" fmla="*/ 8 h 70"/>
                  <a:gd name="T48" fmla="*/ 12 w 68"/>
                  <a:gd name="T49" fmla="*/ 10 h 70"/>
                  <a:gd name="T50" fmla="*/ 10 w 68"/>
                  <a:gd name="T51" fmla="*/ 14 h 70"/>
                  <a:gd name="T52" fmla="*/ 12 w 68"/>
                  <a:gd name="T53" fmla="*/ 22 h 70"/>
                  <a:gd name="T54" fmla="*/ 14 w 68"/>
                  <a:gd name="T55" fmla="*/ 24 h 70"/>
                  <a:gd name="T56" fmla="*/ 16 w 68"/>
                  <a:gd name="T57" fmla="*/ 24 h 70"/>
                  <a:gd name="T58" fmla="*/ 14 w 68"/>
                  <a:gd name="T59" fmla="*/ 30 h 70"/>
                  <a:gd name="T60" fmla="*/ 16 w 68"/>
                  <a:gd name="T61" fmla="*/ 34 h 70"/>
                  <a:gd name="T62" fmla="*/ 12 w 68"/>
                  <a:gd name="T63" fmla="*/ 36 h 70"/>
                  <a:gd name="T64" fmla="*/ 8 w 68"/>
                  <a:gd name="T65" fmla="*/ 36 h 70"/>
                  <a:gd name="T66" fmla="*/ 2 w 68"/>
                  <a:gd name="T67" fmla="*/ 38 h 70"/>
                  <a:gd name="T68" fmla="*/ 0 w 68"/>
                  <a:gd name="T69" fmla="*/ 40 h 70"/>
                  <a:gd name="T70" fmla="*/ 0 w 68"/>
                  <a:gd name="T71" fmla="*/ 48 h 70"/>
                  <a:gd name="T72" fmla="*/ 0 w 68"/>
                  <a:gd name="T73" fmla="*/ 54 h 70"/>
                  <a:gd name="T74" fmla="*/ 4 w 68"/>
                  <a:gd name="T75" fmla="*/ 58 h 70"/>
                  <a:gd name="T76" fmla="*/ 12 w 68"/>
                  <a:gd name="T77" fmla="*/ 62 h 70"/>
                  <a:gd name="T78" fmla="*/ 14 w 68"/>
                  <a:gd name="T79" fmla="*/ 62 h 70"/>
                  <a:gd name="T80" fmla="*/ 16 w 68"/>
                  <a:gd name="T81" fmla="*/ 60 h 70"/>
                  <a:gd name="T82" fmla="*/ 18 w 68"/>
                  <a:gd name="T83" fmla="*/ 60 h 70"/>
                  <a:gd name="T84" fmla="*/ 22 w 68"/>
                  <a:gd name="T85" fmla="*/ 64 h 70"/>
                  <a:gd name="T86" fmla="*/ 24 w 68"/>
                  <a:gd name="T87" fmla="*/ 66 h 70"/>
                  <a:gd name="T88" fmla="*/ 40 w 68"/>
                  <a:gd name="T89" fmla="*/ 68 h 70"/>
                  <a:gd name="T90" fmla="*/ 42 w 68"/>
                  <a:gd name="T91" fmla="*/ 70 h 70"/>
                  <a:gd name="T92" fmla="*/ 44 w 68"/>
                  <a:gd name="T93" fmla="*/ 68 h 70"/>
                  <a:gd name="T94" fmla="*/ 46 w 68"/>
                  <a:gd name="T95" fmla="*/ 64 h 70"/>
                  <a:gd name="T96" fmla="*/ 58 w 68"/>
                  <a:gd name="T97" fmla="*/ 64 h 70"/>
                  <a:gd name="T98" fmla="*/ 58 w 68"/>
                  <a:gd name="T99" fmla="*/ 64 h 70"/>
                  <a:gd name="T100" fmla="*/ 66 w 68"/>
                  <a:gd name="T101" fmla="*/ 62 h 70"/>
                  <a:gd name="T102" fmla="*/ 68 w 68"/>
                  <a:gd name="T103" fmla="*/ 58 h 70"/>
                  <a:gd name="T104" fmla="*/ 68 w 68"/>
                  <a:gd name="T105" fmla="*/ 54 h 70"/>
                  <a:gd name="T106" fmla="*/ 64 w 68"/>
                  <a:gd name="T107" fmla="*/ 46 h 70"/>
                  <a:gd name="T108" fmla="*/ 62 w 68"/>
                  <a:gd name="T109" fmla="*/ 46 h 70"/>
                  <a:gd name="T110" fmla="*/ 46 w 68"/>
                  <a:gd name="T111" fmla="*/ 10 h 70"/>
                  <a:gd name="T112" fmla="*/ 44 w 68"/>
                  <a:gd name="T113" fmla="*/ 8 h 70"/>
                  <a:gd name="T114" fmla="*/ 40 w 68"/>
                  <a:gd name="T115" fmla="*/ 2 h 70"/>
                  <a:gd name="T116" fmla="*/ 38 w 68"/>
                  <a:gd name="T1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 h="70">
                    <a:moveTo>
                      <a:pt x="38" y="4"/>
                    </a:moveTo>
                    <a:lnTo>
                      <a:pt x="42" y="10"/>
                    </a:lnTo>
                    <a:lnTo>
                      <a:pt x="42" y="50"/>
                    </a:lnTo>
                    <a:lnTo>
                      <a:pt x="62" y="50"/>
                    </a:lnTo>
                    <a:lnTo>
                      <a:pt x="64" y="54"/>
                    </a:lnTo>
                    <a:lnTo>
                      <a:pt x="64" y="58"/>
                    </a:lnTo>
                    <a:lnTo>
                      <a:pt x="58" y="60"/>
                    </a:lnTo>
                    <a:lnTo>
                      <a:pt x="50" y="60"/>
                    </a:lnTo>
                    <a:lnTo>
                      <a:pt x="42" y="62"/>
                    </a:lnTo>
                    <a:lnTo>
                      <a:pt x="42" y="66"/>
                    </a:lnTo>
                    <a:lnTo>
                      <a:pt x="34" y="64"/>
                    </a:lnTo>
                    <a:lnTo>
                      <a:pt x="24" y="62"/>
                    </a:lnTo>
                    <a:lnTo>
                      <a:pt x="22" y="58"/>
                    </a:lnTo>
                    <a:lnTo>
                      <a:pt x="22" y="52"/>
                    </a:lnTo>
                    <a:lnTo>
                      <a:pt x="18" y="52"/>
                    </a:lnTo>
                    <a:lnTo>
                      <a:pt x="14" y="52"/>
                    </a:lnTo>
                    <a:lnTo>
                      <a:pt x="14" y="58"/>
                    </a:lnTo>
                    <a:lnTo>
                      <a:pt x="4" y="54"/>
                    </a:lnTo>
                    <a:lnTo>
                      <a:pt x="4" y="48"/>
                    </a:lnTo>
                    <a:lnTo>
                      <a:pt x="4" y="42"/>
                    </a:lnTo>
                    <a:lnTo>
                      <a:pt x="8" y="40"/>
                    </a:lnTo>
                    <a:lnTo>
                      <a:pt x="12" y="40"/>
                    </a:lnTo>
                    <a:lnTo>
                      <a:pt x="22" y="40"/>
                    </a:lnTo>
                    <a:lnTo>
                      <a:pt x="26" y="42"/>
                    </a:lnTo>
                    <a:lnTo>
                      <a:pt x="30" y="40"/>
                    </a:lnTo>
                    <a:lnTo>
                      <a:pt x="24" y="34"/>
                    </a:lnTo>
                    <a:lnTo>
                      <a:pt x="18" y="30"/>
                    </a:lnTo>
                    <a:lnTo>
                      <a:pt x="20" y="24"/>
                    </a:lnTo>
                    <a:lnTo>
                      <a:pt x="24" y="24"/>
                    </a:lnTo>
                    <a:lnTo>
                      <a:pt x="28" y="22"/>
                    </a:lnTo>
                    <a:lnTo>
                      <a:pt x="26" y="16"/>
                    </a:lnTo>
                    <a:lnTo>
                      <a:pt x="22" y="18"/>
                    </a:lnTo>
                    <a:lnTo>
                      <a:pt x="16" y="20"/>
                    </a:lnTo>
                    <a:lnTo>
                      <a:pt x="14" y="14"/>
                    </a:lnTo>
                    <a:lnTo>
                      <a:pt x="16" y="12"/>
                    </a:lnTo>
                    <a:lnTo>
                      <a:pt x="22" y="10"/>
                    </a:lnTo>
                    <a:lnTo>
                      <a:pt x="24" y="6"/>
                    </a:lnTo>
                    <a:lnTo>
                      <a:pt x="32" y="4"/>
                    </a:lnTo>
                    <a:lnTo>
                      <a:pt x="38" y="4"/>
                    </a:lnTo>
                    <a:close/>
                    <a:moveTo>
                      <a:pt x="38" y="0"/>
                    </a:moveTo>
                    <a:lnTo>
                      <a:pt x="32" y="0"/>
                    </a:lnTo>
                    <a:lnTo>
                      <a:pt x="32" y="0"/>
                    </a:lnTo>
                    <a:lnTo>
                      <a:pt x="32" y="0"/>
                    </a:lnTo>
                    <a:lnTo>
                      <a:pt x="24" y="2"/>
                    </a:lnTo>
                    <a:lnTo>
                      <a:pt x="24" y="2"/>
                    </a:lnTo>
                    <a:lnTo>
                      <a:pt x="22" y="2"/>
                    </a:lnTo>
                    <a:lnTo>
                      <a:pt x="18" y="6"/>
                    </a:lnTo>
                    <a:lnTo>
                      <a:pt x="14" y="8"/>
                    </a:lnTo>
                    <a:lnTo>
                      <a:pt x="14" y="8"/>
                    </a:lnTo>
                    <a:lnTo>
                      <a:pt x="12" y="10"/>
                    </a:lnTo>
                    <a:lnTo>
                      <a:pt x="10" y="14"/>
                    </a:lnTo>
                    <a:lnTo>
                      <a:pt x="10" y="14"/>
                    </a:lnTo>
                    <a:lnTo>
                      <a:pt x="10" y="16"/>
                    </a:lnTo>
                    <a:lnTo>
                      <a:pt x="12" y="22"/>
                    </a:lnTo>
                    <a:lnTo>
                      <a:pt x="12" y="22"/>
                    </a:lnTo>
                    <a:lnTo>
                      <a:pt x="14" y="24"/>
                    </a:lnTo>
                    <a:lnTo>
                      <a:pt x="14" y="24"/>
                    </a:lnTo>
                    <a:lnTo>
                      <a:pt x="16" y="24"/>
                    </a:lnTo>
                    <a:lnTo>
                      <a:pt x="14" y="30"/>
                    </a:lnTo>
                    <a:lnTo>
                      <a:pt x="14" y="30"/>
                    </a:lnTo>
                    <a:lnTo>
                      <a:pt x="14" y="32"/>
                    </a:lnTo>
                    <a:lnTo>
                      <a:pt x="16" y="34"/>
                    </a:lnTo>
                    <a:lnTo>
                      <a:pt x="18" y="36"/>
                    </a:lnTo>
                    <a:lnTo>
                      <a:pt x="12" y="36"/>
                    </a:lnTo>
                    <a:lnTo>
                      <a:pt x="8" y="36"/>
                    </a:lnTo>
                    <a:lnTo>
                      <a:pt x="8" y="36"/>
                    </a:lnTo>
                    <a:lnTo>
                      <a:pt x="8" y="36"/>
                    </a:lnTo>
                    <a:lnTo>
                      <a:pt x="2" y="38"/>
                    </a:lnTo>
                    <a:lnTo>
                      <a:pt x="2" y="38"/>
                    </a:lnTo>
                    <a:lnTo>
                      <a:pt x="0" y="40"/>
                    </a:lnTo>
                    <a:lnTo>
                      <a:pt x="0" y="44"/>
                    </a:lnTo>
                    <a:lnTo>
                      <a:pt x="0" y="48"/>
                    </a:lnTo>
                    <a:lnTo>
                      <a:pt x="0" y="54"/>
                    </a:lnTo>
                    <a:lnTo>
                      <a:pt x="0" y="54"/>
                    </a:lnTo>
                    <a:lnTo>
                      <a:pt x="2" y="56"/>
                    </a:lnTo>
                    <a:lnTo>
                      <a:pt x="4" y="58"/>
                    </a:lnTo>
                    <a:lnTo>
                      <a:pt x="12" y="62"/>
                    </a:lnTo>
                    <a:lnTo>
                      <a:pt x="12" y="62"/>
                    </a:lnTo>
                    <a:lnTo>
                      <a:pt x="14" y="62"/>
                    </a:lnTo>
                    <a:lnTo>
                      <a:pt x="14" y="62"/>
                    </a:lnTo>
                    <a:lnTo>
                      <a:pt x="16" y="60"/>
                    </a:lnTo>
                    <a:lnTo>
                      <a:pt x="16" y="60"/>
                    </a:lnTo>
                    <a:lnTo>
                      <a:pt x="18" y="60"/>
                    </a:lnTo>
                    <a:lnTo>
                      <a:pt x="18" y="60"/>
                    </a:lnTo>
                    <a:lnTo>
                      <a:pt x="18" y="60"/>
                    </a:lnTo>
                    <a:lnTo>
                      <a:pt x="22" y="64"/>
                    </a:lnTo>
                    <a:lnTo>
                      <a:pt x="22" y="64"/>
                    </a:lnTo>
                    <a:lnTo>
                      <a:pt x="24" y="66"/>
                    </a:lnTo>
                    <a:lnTo>
                      <a:pt x="34" y="68"/>
                    </a:lnTo>
                    <a:lnTo>
                      <a:pt x="40" y="68"/>
                    </a:lnTo>
                    <a:lnTo>
                      <a:pt x="40" y="68"/>
                    </a:lnTo>
                    <a:lnTo>
                      <a:pt x="42" y="70"/>
                    </a:lnTo>
                    <a:lnTo>
                      <a:pt x="42" y="70"/>
                    </a:lnTo>
                    <a:lnTo>
                      <a:pt x="44" y="68"/>
                    </a:lnTo>
                    <a:lnTo>
                      <a:pt x="44" y="66"/>
                    </a:lnTo>
                    <a:lnTo>
                      <a:pt x="46" y="64"/>
                    </a:lnTo>
                    <a:lnTo>
                      <a:pt x="50" y="64"/>
                    </a:lnTo>
                    <a:lnTo>
                      <a:pt x="58" y="64"/>
                    </a:lnTo>
                    <a:lnTo>
                      <a:pt x="58" y="64"/>
                    </a:lnTo>
                    <a:lnTo>
                      <a:pt x="58" y="64"/>
                    </a:lnTo>
                    <a:lnTo>
                      <a:pt x="66" y="62"/>
                    </a:lnTo>
                    <a:lnTo>
                      <a:pt x="66" y="62"/>
                    </a:lnTo>
                    <a:lnTo>
                      <a:pt x="68" y="60"/>
                    </a:lnTo>
                    <a:lnTo>
                      <a:pt x="68" y="58"/>
                    </a:lnTo>
                    <a:lnTo>
                      <a:pt x="68" y="54"/>
                    </a:lnTo>
                    <a:lnTo>
                      <a:pt x="68" y="54"/>
                    </a:lnTo>
                    <a:lnTo>
                      <a:pt x="68" y="50"/>
                    </a:lnTo>
                    <a:lnTo>
                      <a:pt x="64" y="46"/>
                    </a:lnTo>
                    <a:lnTo>
                      <a:pt x="64" y="46"/>
                    </a:lnTo>
                    <a:lnTo>
                      <a:pt x="62" y="46"/>
                    </a:lnTo>
                    <a:lnTo>
                      <a:pt x="46" y="46"/>
                    </a:lnTo>
                    <a:lnTo>
                      <a:pt x="46" y="10"/>
                    </a:lnTo>
                    <a:lnTo>
                      <a:pt x="46" y="10"/>
                    </a:lnTo>
                    <a:lnTo>
                      <a:pt x="44" y="8"/>
                    </a:lnTo>
                    <a:lnTo>
                      <a:pt x="40" y="2"/>
                    </a:lnTo>
                    <a:lnTo>
                      <a:pt x="40" y="2"/>
                    </a:lnTo>
                    <a:lnTo>
                      <a:pt x="38" y="0"/>
                    </a:lnTo>
                    <a:lnTo>
                      <a:pt x="3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8" name="Freeform 318">
                <a:extLst>
                  <a:ext uri="{FF2B5EF4-FFF2-40B4-BE49-F238E27FC236}">
                    <a16:creationId xmlns:a16="http://schemas.microsoft.com/office/drawing/2014/main" id="{3C7EDBCA-5039-782E-52C5-284622204F1A}"/>
                  </a:ext>
                </a:extLst>
              </p:cNvPr>
              <p:cNvSpPr>
                <a:spLocks/>
              </p:cNvSpPr>
              <p:nvPr/>
            </p:nvSpPr>
            <p:spPr bwMode="auto">
              <a:xfrm>
                <a:off x="3636592" y="6399144"/>
                <a:ext cx="126797" cy="131024"/>
              </a:xfrm>
              <a:custGeom>
                <a:avLst/>
                <a:gdLst>
                  <a:gd name="T0" fmla="*/ 34 w 60"/>
                  <a:gd name="T1" fmla="*/ 0 h 62"/>
                  <a:gd name="T2" fmla="*/ 38 w 60"/>
                  <a:gd name="T3" fmla="*/ 6 h 62"/>
                  <a:gd name="T4" fmla="*/ 38 w 60"/>
                  <a:gd name="T5" fmla="*/ 46 h 62"/>
                  <a:gd name="T6" fmla="*/ 58 w 60"/>
                  <a:gd name="T7" fmla="*/ 46 h 62"/>
                  <a:gd name="T8" fmla="*/ 60 w 60"/>
                  <a:gd name="T9" fmla="*/ 50 h 62"/>
                  <a:gd name="T10" fmla="*/ 60 w 60"/>
                  <a:gd name="T11" fmla="*/ 54 h 62"/>
                  <a:gd name="T12" fmla="*/ 54 w 60"/>
                  <a:gd name="T13" fmla="*/ 56 h 62"/>
                  <a:gd name="T14" fmla="*/ 46 w 60"/>
                  <a:gd name="T15" fmla="*/ 56 h 62"/>
                  <a:gd name="T16" fmla="*/ 38 w 60"/>
                  <a:gd name="T17" fmla="*/ 58 h 62"/>
                  <a:gd name="T18" fmla="*/ 38 w 60"/>
                  <a:gd name="T19" fmla="*/ 62 h 62"/>
                  <a:gd name="T20" fmla="*/ 30 w 60"/>
                  <a:gd name="T21" fmla="*/ 60 h 62"/>
                  <a:gd name="T22" fmla="*/ 20 w 60"/>
                  <a:gd name="T23" fmla="*/ 58 h 62"/>
                  <a:gd name="T24" fmla="*/ 18 w 60"/>
                  <a:gd name="T25" fmla="*/ 54 h 62"/>
                  <a:gd name="T26" fmla="*/ 18 w 60"/>
                  <a:gd name="T27" fmla="*/ 48 h 62"/>
                  <a:gd name="T28" fmla="*/ 14 w 60"/>
                  <a:gd name="T29" fmla="*/ 48 h 62"/>
                  <a:gd name="T30" fmla="*/ 10 w 60"/>
                  <a:gd name="T31" fmla="*/ 48 h 62"/>
                  <a:gd name="T32" fmla="*/ 10 w 60"/>
                  <a:gd name="T33" fmla="*/ 54 h 62"/>
                  <a:gd name="T34" fmla="*/ 0 w 60"/>
                  <a:gd name="T35" fmla="*/ 50 h 62"/>
                  <a:gd name="T36" fmla="*/ 0 w 60"/>
                  <a:gd name="T37" fmla="*/ 44 h 62"/>
                  <a:gd name="T38" fmla="*/ 0 w 60"/>
                  <a:gd name="T39" fmla="*/ 38 h 62"/>
                  <a:gd name="T40" fmla="*/ 4 w 60"/>
                  <a:gd name="T41" fmla="*/ 36 h 62"/>
                  <a:gd name="T42" fmla="*/ 8 w 60"/>
                  <a:gd name="T43" fmla="*/ 36 h 62"/>
                  <a:gd name="T44" fmla="*/ 18 w 60"/>
                  <a:gd name="T45" fmla="*/ 36 h 62"/>
                  <a:gd name="T46" fmla="*/ 22 w 60"/>
                  <a:gd name="T47" fmla="*/ 38 h 62"/>
                  <a:gd name="T48" fmla="*/ 26 w 60"/>
                  <a:gd name="T49" fmla="*/ 36 h 62"/>
                  <a:gd name="T50" fmla="*/ 20 w 60"/>
                  <a:gd name="T51" fmla="*/ 30 h 62"/>
                  <a:gd name="T52" fmla="*/ 14 w 60"/>
                  <a:gd name="T53" fmla="*/ 26 h 62"/>
                  <a:gd name="T54" fmla="*/ 16 w 60"/>
                  <a:gd name="T55" fmla="*/ 20 h 62"/>
                  <a:gd name="T56" fmla="*/ 20 w 60"/>
                  <a:gd name="T57" fmla="*/ 20 h 62"/>
                  <a:gd name="T58" fmla="*/ 24 w 60"/>
                  <a:gd name="T59" fmla="*/ 18 h 62"/>
                  <a:gd name="T60" fmla="*/ 22 w 60"/>
                  <a:gd name="T61" fmla="*/ 12 h 62"/>
                  <a:gd name="T62" fmla="*/ 18 w 60"/>
                  <a:gd name="T63" fmla="*/ 14 h 62"/>
                  <a:gd name="T64" fmla="*/ 12 w 60"/>
                  <a:gd name="T65" fmla="*/ 16 h 62"/>
                  <a:gd name="T66" fmla="*/ 10 w 60"/>
                  <a:gd name="T67" fmla="*/ 10 h 62"/>
                  <a:gd name="T68" fmla="*/ 12 w 60"/>
                  <a:gd name="T69" fmla="*/ 8 h 62"/>
                  <a:gd name="T70" fmla="*/ 18 w 60"/>
                  <a:gd name="T71" fmla="*/ 6 h 62"/>
                  <a:gd name="T72" fmla="*/ 20 w 60"/>
                  <a:gd name="T73" fmla="*/ 2 h 62"/>
                  <a:gd name="T74" fmla="*/ 28 w 60"/>
                  <a:gd name="T75" fmla="*/ 0 h 62"/>
                  <a:gd name="T76" fmla="*/ 34 w 60"/>
                  <a:gd name="T7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62">
                    <a:moveTo>
                      <a:pt x="34" y="0"/>
                    </a:moveTo>
                    <a:lnTo>
                      <a:pt x="38" y="6"/>
                    </a:lnTo>
                    <a:lnTo>
                      <a:pt x="38" y="46"/>
                    </a:lnTo>
                    <a:lnTo>
                      <a:pt x="58" y="46"/>
                    </a:lnTo>
                    <a:lnTo>
                      <a:pt x="60" y="50"/>
                    </a:lnTo>
                    <a:lnTo>
                      <a:pt x="60" y="54"/>
                    </a:lnTo>
                    <a:lnTo>
                      <a:pt x="54" y="56"/>
                    </a:lnTo>
                    <a:lnTo>
                      <a:pt x="46" y="56"/>
                    </a:lnTo>
                    <a:lnTo>
                      <a:pt x="38" y="58"/>
                    </a:lnTo>
                    <a:lnTo>
                      <a:pt x="38" y="62"/>
                    </a:lnTo>
                    <a:lnTo>
                      <a:pt x="30" y="60"/>
                    </a:lnTo>
                    <a:lnTo>
                      <a:pt x="20" y="58"/>
                    </a:lnTo>
                    <a:lnTo>
                      <a:pt x="18" y="54"/>
                    </a:lnTo>
                    <a:lnTo>
                      <a:pt x="18" y="48"/>
                    </a:lnTo>
                    <a:lnTo>
                      <a:pt x="14" y="48"/>
                    </a:lnTo>
                    <a:lnTo>
                      <a:pt x="10" y="48"/>
                    </a:lnTo>
                    <a:lnTo>
                      <a:pt x="10" y="54"/>
                    </a:lnTo>
                    <a:lnTo>
                      <a:pt x="0" y="50"/>
                    </a:lnTo>
                    <a:lnTo>
                      <a:pt x="0" y="44"/>
                    </a:lnTo>
                    <a:lnTo>
                      <a:pt x="0" y="38"/>
                    </a:lnTo>
                    <a:lnTo>
                      <a:pt x="4" y="36"/>
                    </a:lnTo>
                    <a:lnTo>
                      <a:pt x="8" y="36"/>
                    </a:lnTo>
                    <a:lnTo>
                      <a:pt x="18" y="36"/>
                    </a:lnTo>
                    <a:lnTo>
                      <a:pt x="22" y="38"/>
                    </a:lnTo>
                    <a:lnTo>
                      <a:pt x="26" y="36"/>
                    </a:lnTo>
                    <a:lnTo>
                      <a:pt x="20" y="30"/>
                    </a:lnTo>
                    <a:lnTo>
                      <a:pt x="14" y="26"/>
                    </a:lnTo>
                    <a:lnTo>
                      <a:pt x="16" y="20"/>
                    </a:lnTo>
                    <a:lnTo>
                      <a:pt x="20" y="20"/>
                    </a:lnTo>
                    <a:lnTo>
                      <a:pt x="24" y="18"/>
                    </a:lnTo>
                    <a:lnTo>
                      <a:pt x="22" y="12"/>
                    </a:lnTo>
                    <a:lnTo>
                      <a:pt x="18" y="14"/>
                    </a:lnTo>
                    <a:lnTo>
                      <a:pt x="12" y="16"/>
                    </a:lnTo>
                    <a:lnTo>
                      <a:pt x="10" y="10"/>
                    </a:lnTo>
                    <a:lnTo>
                      <a:pt x="12" y="8"/>
                    </a:lnTo>
                    <a:lnTo>
                      <a:pt x="18" y="6"/>
                    </a:lnTo>
                    <a:lnTo>
                      <a:pt x="20" y="2"/>
                    </a:lnTo>
                    <a:lnTo>
                      <a:pt x="28" y="0"/>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9" name="Freeform 319">
                <a:extLst>
                  <a:ext uri="{FF2B5EF4-FFF2-40B4-BE49-F238E27FC236}">
                    <a16:creationId xmlns:a16="http://schemas.microsoft.com/office/drawing/2014/main" id="{84ABD412-3A0D-1AAC-566B-35F8980865B9}"/>
                  </a:ext>
                </a:extLst>
              </p:cNvPr>
              <p:cNvSpPr>
                <a:spLocks/>
              </p:cNvSpPr>
              <p:nvPr/>
            </p:nvSpPr>
            <p:spPr bwMode="auto">
              <a:xfrm>
                <a:off x="3628139" y="6390691"/>
                <a:ext cx="143703" cy="147930"/>
              </a:xfrm>
              <a:custGeom>
                <a:avLst/>
                <a:gdLst>
                  <a:gd name="T0" fmla="*/ 32 w 68"/>
                  <a:gd name="T1" fmla="*/ 0 h 70"/>
                  <a:gd name="T2" fmla="*/ 32 w 68"/>
                  <a:gd name="T3" fmla="*/ 0 h 70"/>
                  <a:gd name="T4" fmla="*/ 24 w 68"/>
                  <a:gd name="T5" fmla="*/ 2 h 70"/>
                  <a:gd name="T6" fmla="*/ 18 w 68"/>
                  <a:gd name="T7" fmla="*/ 6 h 70"/>
                  <a:gd name="T8" fmla="*/ 14 w 68"/>
                  <a:gd name="T9" fmla="*/ 8 h 70"/>
                  <a:gd name="T10" fmla="*/ 10 w 68"/>
                  <a:gd name="T11" fmla="*/ 14 h 70"/>
                  <a:gd name="T12" fmla="*/ 10 w 68"/>
                  <a:gd name="T13" fmla="*/ 16 h 70"/>
                  <a:gd name="T14" fmla="*/ 12 w 68"/>
                  <a:gd name="T15" fmla="*/ 22 h 70"/>
                  <a:gd name="T16" fmla="*/ 14 w 68"/>
                  <a:gd name="T17" fmla="*/ 24 h 70"/>
                  <a:gd name="T18" fmla="*/ 14 w 68"/>
                  <a:gd name="T19" fmla="*/ 30 h 70"/>
                  <a:gd name="T20" fmla="*/ 14 w 68"/>
                  <a:gd name="T21" fmla="*/ 32 h 70"/>
                  <a:gd name="T22" fmla="*/ 18 w 68"/>
                  <a:gd name="T23" fmla="*/ 36 h 70"/>
                  <a:gd name="T24" fmla="*/ 8 w 68"/>
                  <a:gd name="T25" fmla="*/ 36 h 70"/>
                  <a:gd name="T26" fmla="*/ 8 w 68"/>
                  <a:gd name="T27" fmla="*/ 36 h 70"/>
                  <a:gd name="T28" fmla="*/ 2 w 68"/>
                  <a:gd name="T29" fmla="*/ 38 h 70"/>
                  <a:gd name="T30" fmla="*/ 0 w 68"/>
                  <a:gd name="T31" fmla="*/ 44 h 70"/>
                  <a:gd name="T32" fmla="*/ 0 w 68"/>
                  <a:gd name="T33" fmla="*/ 54 h 70"/>
                  <a:gd name="T34" fmla="*/ 2 w 68"/>
                  <a:gd name="T35" fmla="*/ 56 h 70"/>
                  <a:gd name="T36" fmla="*/ 12 w 68"/>
                  <a:gd name="T37" fmla="*/ 62 h 70"/>
                  <a:gd name="T38" fmla="*/ 14 w 68"/>
                  <a:gd name="T39" fmla="*/ 62 h 70"/>
                  <a:gd name="T40" fmla="*/ 16 w 68"/>
                  <a:gd name="T41" fmla="*/ 60 h 70"/>
                  <a:gd name="T42" fmla="*/ 18 w 68"/>
                  <a:gd name="T43" fmla="*/ 60 h 70"/>
                  <a:gd name="T44" fmla="*/ 18 w 68"/>
                  <a:gd name="T45" fmla="*/ 60 h 70"/>
                  <a:gd name="T46" fmla="*/ 22 w 68"/>
                  <a:gd name="T47" fmla="*/ 64 h 70"/>
                  <a:gd name="T48" fmla="*/ 34 w 68"/>
                  <a:gd name="T49" fmla="*/ 68 h 70"/>
                  <a:gd name="T50" fmla="*/ 40 w 68"/>
                  <a:gd name="T51" fmla="*/ 68 h 70"/>
                  <a:gd name="T52" fmla="*/ 42 w 68"/>
                  <a:gd name="T53" fmla="*/ 70 h 70"/>
                  <a:gd name="T54" fmla="*/ 44 w 68"/>
                  <a:gd name="T55" fmla="*/ 66 h 70"/>
                  <a:gd name="T56" fmla="*/ 50 w 68"/>
                  <a:gd name="T57" fmla="*/ 64 h 70"/>
                  <a:gd name="T58" fmla="*/ 58 w 68"/>
                  <a:gd name="T59" fmla="*/ 64 h 70"/>
                  <a:gd name="T60" fmla="*/ 66 w 68"/>
                  <a:gd name="T61" fmla="*/ 62 h 70"/>
                  <a:gd name="T62" fmla="*/ 68 w 68"/>
                  <a:gd name="T63" fmla="*/ 60 h 70"/>
                  <a:gd name="T64" fmla="*/ 68 w 68"/>
                  <a:gd name="T65" fmla="*/ 54 h 70"/>
                  <a:gd name="T66" fmla="*/ 68 w 68"/>
                  <a:gd name="T67" fmla="*/ 50 h 70"/>
                  <a:gd name="T68" fmla="*/ 64 w 68"/>
                  <a:gd name="T69" fmla="*/ 46 h 70"/>
                  <a:gd name="T70" fmla="*/ 46 w 68"/>
                  <a:gd name="T71" fmla="*/ 46 h 70"/>
                  <a:gd name="T72" fmla="*/ 46 w 68"/>
                  <a:gd name="T73" fmla="*/ 10 h 70"/>
                  <a:gd name="T74" fmla="*/ 40 w 68"/>
                  <a:gd name="T75" fmla="*/ 2 h 70"/>
                  <a:gd name="T76" fmla="*/ 38 w 68"/>
                  <a:gd name="T7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70">
                    <a:moveTo>
                      <a:pt x="38" y="0"/>
                    </a:moveTo>
                    <a:lnTo>
                      <a:pt x="32" y="0"/>
                    </a:lnTo>
                    <a:lnTo>
                      <a:pt x="32" y="0"/>
                    </a:lnTo>
                    <a:lnTo>
                      <a:pt x="32" y="0"/>
                    </a:lnTo>
                    <a:lnTo>
                      <a:pt x="24" y="2"/>
                    </a:lnTo>
                    <a:lnTo>
                      <a:pt x="24" y="2"/>
                    </a:lnTo>
                    <a:lnTo>
                      <a:pt x="22" y="2"/>
                    </a:lnTo>
                    <a:lnTo>
                      <a:pt x="18" y="6"/>
                    </a:lnTo>
                    <a:lnTo>
                      <a:pt x="14" y="8"/>
                    </a:lnTo>
                    <a:lnTo>
                      <a:pt x="14" y="8"/>
                    </a:lnTo>
                    <a:lnTo>
                      <a:pt x="12" y="10"/>
                    </a:lnTo>
                    <a:lnTo>
                      <a:pt x="10" y="14"/>
                    </a:lnTo>
                    <a:lnTo>
                      <a:pt x="10" y="14"/>
                    </a:lnTo>
                    <a:lnTo>
                      <a:pt x="10" y="16"/>
                    </a:lnTo>
                    <a:lnTo>
                      <a:pt x="12" y="22"/>
                    </a:lnTo>
                    <a:lnTo>
                      <a:pt x="12" y="22"/>
                    </a:lnTo>
                    <a:lnTo>
                      <a:pt x="14" y="24"/>
                    </a:lnTo>
                    <a:lnTo>
                      <a:pt x="14" y="24"/>
                    </a:lnTo>
                    <a:lnTo>
                      <a:pt x="16" y="24"/>
                    </a:lnTo>
                    <a:lnTo>
                      <a:pt x="14" y="30"/>
                    </a:lnTo>
                    <a:lnTo>
                      <a:pt x="14" y="30"/>
                    </a:lnTo>
                    <a:lnTo>
                      <a:pt x="14" y="32"/>
                    </a:lnTo>
                    <a:lnTo>
                      <a:pt x="16" y="34"/>
                    </a:lnTo>
                    <a:lnTo>
                      <a:pt x="18" y="36"/>
                    </a:lnTo>
                    <a:lnTo>
                      <a:pt x="12" y="36"/>
                    </a:lnTo>
                    <a:lnTo>
                      <a:pt x="8" y="36"/>
                    </a:lnTo>
                    <a:lnTo>
                      <a:pt x="8" y="36"/>
                    </a:lnTo>
                    <a:lnTo>
                      <a:pt x="8" y="36"/>
                    </a:lnTo>
                    <a:lnTo>
                      <a:pt x="2" y="38"/>
                    </a:lnTo>
                    <a:lnTo>
                      <a:pt x="2" y="38"/>
                    </a:lnTo>
                    <a:lnTo>
                      <a:pt x="0" y="40"/>
                    </a:lnTo>
                    <a:lnTo>
                      <a:pt x="0" y="44"/>
                    </a:lnTo>
                    <a:lnTo>
                      <a:pt x="0" y="48"/>
                    </a:lnTo>
                    <a:lnTo>
                      <a:pt x="0" y="54"/>
                    </a:lnTo>
                    <a:lnTo>
                      <a:pt x="0" y="54"/>
                    </a:lnTo>
                    <a:lnTo>
                      <a:pt x="2" y="56"/>
                    </a:lnTo>
                    <a:lnTo>
                      <a:pt x="4" y="58"/>
                    </a:lnTo>
                    <a:lnTo>
                      <a:pt x="12" y="62"/>
                    </a:lnTo>
                    <a:lnTo>
                      <a:pt x="12" y="62"/>
                    </a:lnTo>
                    <a:lnTo>
                      <a:pt x="14" y="62"/>
                    </a:lnTo>
                    <a:lnTo>
                      <a:pt x="14" y="62"/>
                    </a:lnTo>
                    <a:lnTo>
                      <a:pt x="16" y="60"/>
                    </a:lnTo>
                    <a:lnTo>
                      <a:pt x="16" y="60"/>
                    </a:lnTo>
                    <a:lnTo>
                      <a:pt x="18" y="60"/>
                    </a:lnTo>
                    <a:lnTo>
                      <a:pt x="18" y="60"/>
                    </a:lnTo>
                    <a:lnTo>
                      <a:pt x="18" y="60"/>
                    </a:lnTo>
                    <a:lnTo>
                      <a:pt x="22" y="64"/>
                    </a:lnTo>
                    <a:lnTo>
                      <a:pt x="22" y="64"/>
                    </a:lnTo>
                    <a:lnTo>
                      <a:pt x="24" y="66"/>
                    </a:lnTo>
                    <a:lnTo>
                      <a:pt x="34" y="68"/>
                    </a:lnTo>
                    <a:lnTo>
                      <a:pt x="40" y="68"/>
                    </a:lnTo>
                    <a:lnTo>
                      <a:pt x="40" y="68"/>
                    </a:lnTo>
                    <a:lnTo>
                      <a:pt x="42" y="70"/>
                    </a:lnTo>
                    <a:lnTo>
                      <a:pt x="42" y="70"/>
                    </a:lnTo>
                    <a:lnTo>
                      <a:pt x="44" y="68"/>
                    </a:lnTo>
                    <a:lnTo>
                      <a:pt x="44" y="66"/>
                    </a:lnTo>
                    <a:lnTo>
                      <a:pt x="46" y="64"/>
                    </a:lnTo>
                    <a:lnTo>
                      <a:pt x="50" y="64"/>
                    </a:lnTo>
                    <a:lnTo>
                      <a:pt x="58" y="64"/>
                    </a:lnTo>
                    <a:lnTo>
                      <a:pt x="58" y="64"/>
                    </a:lnTo>
                    <a:lnTo>
                      <a:pt x="58" y="64"/>
                    </a:lnTo>
                    <a:lnTo>
                      <a:pt x="66" y="62"/>
                    </a:lnTo>
                    <a:lnTo>
                      <a:pt x="66" y="62"/>
                    </a:lnTo>
                    <a:lnTo>
                      <a:pt x="68" y="60"/>
                    </a:lnTo>
                    <a:lnTo>
                      <a:pt x="68" y="58"/>
                    </a:lnTo>
                    <a:lnTo>
                      <a:pt x="68" y="54"/>
                    </a:lnTo>
                    <a:lnTo>
                      <a:pt x="68" y="54"/>
                    </a:lnTo>
                    <a:lnTo>
                      <a:pt x="68" y="50"/>
                    </a:lnTo>
                    <a:lnTo>
                      <a:pt x="64" y="46"/>
                    </a:lnTo>
                    <a:lnTo>
                      <a:pt x="64" y="46"/>
                    </a:lnTo>
                    <a:lnTo>
                      <a:pt x="62" y="46"/>
                    </a:lnTo>
                    <a:lnTo>
                      <a:pt x="46" y="46"/>
                    </a:lnTo>
                    <a:lnTo>
                      <a:pt x="46" y="10"/>
                    </a:lnTo>
                    <a:lnTo>
                      <a:pt x="46" y="10"/>
                    </a:lnTo>
                    <a:lnTo>
                      <a:pt x="44" y="8"/>
                    </a:lnTo>
                    <a:lnTo>
                      <a:pt x="40" y="2"/>
                    </a:lnTo>
                    <a:lnTo>
                      <a:pt x="40" y="2"/>
                    </a:lnTo>
                    <a:lnTo>
                      <a:pt x="38" y="0"/>
                    </a:lnTo>
                    <a:lnTo>
                      <a:pt x="3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0" name="Freeform 320">
                <a:extLst>
                  <a:ext uri="{FF2B5EF4-FFF2-40B4-BE49-F238E27FC236}">
                    <a16:creationId xmlns:a16="http://schemas.microsoft.com/office/drawing/2014/main" id="{03DA292B-C851-0D9C-6037-9A6F7BAAC456}"/>
                  </a:ext>
                </a:extLst>
              </p:cNvPr>
              <p:cNvSpPr>
                <a:spLocks/>
              </p:cNvSpPr>
              <p:nvPr/>
            </p:nvSpPr>
            <p:spPr bwMode="auto">
              <a:xfrm>
                <a:off x="3949358" y="6344198"/>
                <a:ext cx="42266" cy="46492"/>
              </a:xfrm>
              <a:custGeom>
                <a:avLst/>
                <a:gdLst>
                  <a:gd name="T0" fmla="*/ 6 w 20"/>
                  <a:gd name="T1" fmla="*/ 22 h 22"/>
                  <a:gd name="T2" fmla="*/ 6 w 20"/>
                  <a:gd name="T3" fmla="*/ 22 h 22"/>
                  <a:gd name="T4" fmla="*/ 6 w 20"/>
                  <a:gd name="T5" fmla="*/ 22 h 22"/>
                  <a:gd name="T6" fmla="*/ 2 w 20"/>
                  <a:gd name="T7" fmla="*/ 20 h 22"/>
                  <a:gd name="T8" fmla="*/ 2 w 20"/>
                  <a:gd name="T9" fmla="*/ 20 h 22"/>
                  <a:gd name="T10" fmla="*/ 0 w 20"/>
                  <a:gd name="T11" fmla="*/ 18 h 22"/>
                  <a:gd name="T12" fmla="*/ 0 w 20"/>
                  <a:gd name="T13" fmla="*/ 14 h 22"/>
                  <a:gd name="T14" fmla="*/ 0 w 20"/>
                  <a:gd name="T15" fmla="*/ 14 h 22"/>
                  <a:gd name="T16" fmla="*/ 0 w 20"/>
                  <a:gd name="T17" fmla="*/ 12 h 22"/>
                  <a:gd name="T18" fmla="*/ 4 w 20"/>
                  <a:gd name="T19" fmla="*/ 8 h 22"/>
                  <a:gd name="T20" fmla="*/ 6 w 20"/>
                  <a:gd name="T21" fmla="*/ 6 h 22"/>
                  <a:gd name="T22" fmla="*/ 6 w 20"/>
                  <a:gd name="T23" fmla="*/ 6 h 22"/>
                  <a:gd name="T24" fmla="*/ 6 w 20"/>
                  <a:gd name="T25" fmla="*/ 4 h 22"/>
                  <a:gd name="T26" fmla="*/ 12 w 20"/>
                  <a:gd name="T27" fmla="*/ 2 h 22"/>
                  <a:gd name="T28" fmla="*/ 12 w 20"/>
                  <a:gd name="T29" fmla="*/ 2 h 22"/>
                  <a:gd name="T30" fmla="*/ 14 w 20"/>
                  <a:gd name="T31" fmla="*/ 0 h 22"/>
                  <a:gd name="T32" fmla="*/ 14 w 20"/>
                  <a:gd name="T33" fmla="*/ 0 h 22"/>
                  <a:gd name="T34" fmla="*/ 14 w 20"/>
                  <a:gd name="T35" fmla="*/ 2 h 22"/>
                  <a:gd name="T36" fmla="*/ 20 w 20"/>
                  <a:gd name="T37" fmla="*/ 2 h 22"/>
                  <a:gd name="T38" fmla="*/ 20 w 20"/>
                  <a:gd name="T39" fmla="*/ 2 h 22"/>
                  <a:gd name="T40" fmla="*/ 20 w 20"/>
                  <a:gd name="T41" fmla="*/ 4 h 22"/>
                  <a:gd name="T42" fmla="*/ 20 w 20"/>
                  <a:gd name="T43" fmla="*/ 8 h 22"/>
                  <a:gd name="T44" fmla="*/ 20 w 20"/>
                  <a:gd name="T45" fmla="*/ 8 h 22"/>
                  <a:gd name="T46" fmla="*/ 20 w 20"/>
                  <a:gd name="T47" fmla="*/ 10 h 22"/>
                  <a:gd name="T48" fmla="*/ 12 w 20"/>
                  <a:gd name="T49" fmla="*/ 20 h 22"/>
                  <a:gd name="T50" fmla="*/ 6 w 20"/>
                  <a:gd name="T51" fmla="*/ 22 h 22"/>
                  <a:gd name="T52" fmla="*/ 6 w 20"/>
                  <a:gd name="T53" fmla="*/ 22 h 22"/>
                  <a:gd name="T54" fmla="*/ 6 w 20"/>
                  <a:gd name="T55" fmla="*/ 22 h 22"/>
                  <a:gd name="T56" fmla="*/ 6 w 20"/>
                  <a:gd name="T5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 h="22">
                    <a:moveTo>
                      <a:pt x="6" y="22"/>
                    </a:moveTo>
                    <a:lnTo>
                      <a:pt x="6" y="22"/>
                    </a:lnTo>
                    <a:lnTo>
                      <a:pt x="6" y="22"/>
                    </a:lnTo>
                    <a:lnTo>
                      <a:pt x="2" y="20"/>
                    </a:lnTo>
                    <a:lnTo>
                      <a:pt x="2" y="20"/>
                    </a:lnTo>
                    <a:lnTo>
                      <a:pt x="0" y="18"/>
                    </a:lnTo>
                    <a:lnTo>
                      <a:pt x="0" y="14"/>
                    </a:lnTo>
                    <a:lnTo>
                      <a:pt x="0" y="14"/>
                    </a:lnTo>
                    <a:lnTo>
                      <a:pt x="0" y="12"/>
                    </a:lnTo>
                    <a:lnTo>
                      <a:pt x="4" y="8"/>
                    </a:lnTo>
                    <a:lnTo>
                      <a:pt x="6" y="6"/>
                    </a:lnTo>
                    <a:lnTo>
                      <a:pt x="6" y="6"/>
                    </a:lnTo>
                    <a:lnTo>
                      <a:pt x="6" y="4"/>
                    </a:lnTo>
                    <a:lnTo>
                      <a:pt x="12" y="2"/>
                    </a:lnTo>
                    <a:lnTo>
                      <a:pt x="12" y="2"/>
                    </a:lnTo>
                    <a:lnTo>
                      <a:pt x="14" y="0"/>
                    </a:lnTo>
                    <a:lnTo>
                      <a:pt x="14" y="0"/>
                    </a:lnTo>
                    <a:lnTo>
                      <a:pt x="14" y="2"/>
                    </a:lnTo>
                    <a:lnTo>
                      <a:pt x="20" y="2"/>
                    </a:lnTo>
                    <a:lnTo>
                      <a:pt x="20" y="2"/>
                    </a:lnTo>
                    <a:lnTo>
                      <a:pt x="20" y="4"/>
                    </a:lnTo>
                    <a:lnTo>
                      <a:pt x="20" y="8"/>
                    </a:lnTo>
                    <a:lnTo>
                      <a:pt x="20" y="8"/>
                    </a:lnTo>
                    <a:lnTo>
                      <a:pt x="20" y="10"/>
                    </a:lnTo>
                    <a:lnTo>
                      <a:pt x="12" y="20"/>
                    </a:lnTo>
                    <a:lnTo>
                      <a:pt x="6" y="22"/>
                    </a:lnTo>
                    <a:lnTo>
                      <a:pt x="6" y="22"/>
                    </a:lnTo>
                    <a:lnTo>
                      <a:pt x="6" y="22"/>
                    </a:lnTo>
                    <a:lnTo>
                      <a:pt x="6" y="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1" name="Freeform 321">
                <a:extLst>
                  <a:ext uri="{FF2B5EF4-FFF2-40B4-BE49-F238E27FC236}">
                    <a16:creationId xmlns:a16="http://schemas.microsoft.com/office/drawing/2014/main" id="{8C3C4F38-5BD7-AFAB-F47B-2D9A1866BB80}"/>
                  </a:ext>
                </a:extLst>
              </p:cNvPr>
              <p:cNvSpPr>
                <a:spLocks noEditPoints="1"/>
              </p:cNvSpPr>
              <p:nvPr/>
            </p:nvSpPr>
            <p:spPr bwMode="auto">
              <a:xfrm>
                <a:off x="3945131" y="6339972"/>
                <a:ext cx="50719" cy="54946"/>
              </a:xfrm>
              <a:custGeom>
                <a:avLst/>
                <a:gdLst>
                  <a:gd name="T0" fmla="*/ 16 w 24"/>
                  <a:gd name="T1" fmla="*/ 4 h 26"/>
                  <a:gd name="T2" fmla="*/ 20 w 24"/>
                  <a:gd name="T3" fmla="*/ 6 h 26"/>
                  <a:gd name="T4" fmla="*/ 20 w 24"/>
                  <a:gd name="T5" fmla="*/ 10 h 26"/>
                  <a:gd name="T6" fmla="*/ 18 w 24"/>
                  <a:gd name="T7" fmla="*/ 14 h 26"/>
                  <a:gd name="T8" fmla="*/ 12 w 24"/>
                  <a:gd name="T9" fmla="*/ 20 h 26"/>
                  <a:gd name="T10" fmla="*/ 8 w 24"/>
                  <a:gd name="T11" fmla="*/ 22 h 26"/>
                  <a:gd name="T12" fmla="*/ 4 w 24"/>
                  <a:gd name="T13" fmla="*/ 20 h 26"/>
                  <a:gd name="T14" fmla="*/ 4 w 24"/>
                  <a:gd name="T15" fmla="*/ 16 h 26"/>
                  <a:gd name="T16" fmla="*/ 8 w 24"/>
                  <a:gd name="T17" fmla="*/ 12 h 26"/>
                  <a:gd name="T18" fmla="*/ 10 w 24"/>
                  <a:gd name="T19" fmla="*/ 8 h 26"/>
                  <a:gd name="T20" fmla="*/ 16 w 24"/>
                  <a:gd name="T21" fmla="*/ 4 h 26"/>
                  <a:gd name="T22" fmla="*/ 16 w 24"/>
                  <a:gd name="T23" fmla="*/ 0 h 26"/>
                  <a:gd name="T24" fmla="*/ 16 w 24"/>
                  <a:gd name="T25" fmla="*/ 0 h 26"/>
                  <a:gd name="T26" fmla="*/ 14 w 24"/>
                  <a:gd name="T27" fmla="*/ 2 h 26"/>
                  <a:gd name="T28" fmla="*/ 8 w 24"/>
                  <a:gd name="T29" fmla="*/ 6 h 26"/>
                  <a:gd name="T30" fmla="*/ 8 w 24"/>
                  <a:gd name="T31" fmla="*/ 6 h 26"/>
                  <a:gd name="T32" fmla="*/ 6 w 24"/>
                  <a:gd name="T33" fmla="*/ 6 h 26"/>
                  <a:gd name="T34" fmla="*/ 4 w 24"/>
                  <a:gd name="T35" fmla="*/ 10 h 26"/>
                  <a:gd name="T36" fmla="*/ 2 w 24"/>
                  <a:gd name="T37" fmla="*/ 14 h 26"/>
                  <a:gd name="T38" fmla="*/ 2 w 24"/>
                  <a:gd name="T39" fmla="*/ 14 h 26"/>
                  <a:gd name="T40" fmla="*/ 0 w 24"/>
                  <a:gd name="T41" fmla="*/ 16 h 26"/>
                  <a:gd name="T42" fmla="*/ 0 w 24"/>
                  <a:gd name="T43" fmla="*/ 20 h 26"/>
                  <a:gd name="T44" fmla="*/ 0 w 24"/>
                  <a:gd name="T45" fmla="*/ 20 h 26"/>
                  <a:gd name="T46" fmla="*/ 2 w 24"/>
                  <a:gd name="T47" fmla="*/ 24 h 26"/>
                  <a:gd name="T48" fmla="*/ 6 w 24"/>
                  <a:gd name="T49" fmla="*/ 26 h 26"/>
                  <a:gd name="T50" fmla="*/ 6 w 24"/>
                  <a:gd name="T51" fmla="*/ 26 h 26"/>
                  <a:gd name="T52" fmla="*/ 8 w 24"/>
                  <a:gd name="T53" fmla="*/ 26 h 26"/>
                  <a:gd name="T54" fmla="*/ 8 w 24"/>
                  <a:gd name="T55" fmla="*/ 26 h 26"/>
                  <a:gd name="T56" fmla="*/ 10 w 24"/>
                  <a:gd name="T57" fmla="*/ 26 h 26"/>
                  <a:gd name="T58" fmla="*/ 14 w 24"/>
                  <a:gd name="T59" fmla="*/ 24 h 26"/>
                  <a:gd name="T60" fmla="*/ 14 w 24"/>
                  <a:gd name="T61" fmla="*/ 24 h 26"/>
                  <a:gd name="T62" fmla="*/ 14 w 24"/>
                  <a:gd name="T63" fmla="*/ 22 h 26"/>
                  <a:gd name="T64" fmla="*/ 20 w 24"/>
                  <a:gd name="T65" fmla="*/ 18 h 26"/>
                  <a:gd name="T66" fmla="*/ 24 w 24"/>
                  <a:gd name="T67" fmla="*/ 14 h 26"/>
                  <a:gd name="T68" fmla="*/ 24 w 24"/>
                  <a:gd name="T69" fmla="*/ 14 h 26"/>
                  <a:gd name="T70" fmla="*/ 24 w 24"/>
                  <a:gd name="T71" fmla="*/ 10 h 26"/>
                  <a:gd name="T72" fmla="*/ 24 w 24"/>
                  <a:gd name="T73" fmla="*/ 6 h 26"/>
                  <a:gd name="T74" fmla="*/ 24 w 24"/>
                  <a:gd name="T75" fmla="*/ 6 h 26"/>
                  <a:gd name="T76" fmla="*/ 24 w 24"/>
                  <a:gd name="T77" fmla="*/ 4 h 26"/>
                  <a:gd name="T78" fmla="*/ 22 w 24"/>
                  <a:gd name="T79" fmla="*/ 2 h 26"/>
                  <a:gd name="T80" fmla="*/ 16 w 24"/>
                  <a:gd name="T81" fmla="*/ 2 h 26"/>
                  <a:gd name="T82" fmla="*/ 16 w 24"/>
                  <a:gd name="T83" fmla="*/ 2 h 26"/>
                  <a:gd name="T84" fmla="*/ 16 w 24"/>
                  <a:gd name="T85" fmla="*/ 0 h 26"/>
                  <a:gd name="T86" fmla="*/ 16 w 24"/>
                  <a:gd name="T8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 h="26">
                    <a:moveTo>
                      <a:pt x="16" y="4"/>
                    </a:moveTo>
                    <a:lnTo>
                      <a:pt x="20" y="6"/>
                    </a:lnTo>
                    <a:lnTo>
                      <a:pt x="20" y="10"/>
                    </a:lnTo>
                    <a:lnTo>
                      <a:pt x="18" y="14"/>
                    </a:lnTo>
                    <a:lnTo>
                      <a:pt x="12" y="20"/>
                    </a:lnTo>
                    <a:lnTo>
                      <a:pt x="8" y="22"/>
                    </a:lnTo>
                    <a:lnTo>
                      <a:pt x="4" y="20"/>
                    </a:lnTo>
                    <a:lnTo>
                      <a:pt x="4" y="16"/>
                    </a:lnTo>
                    <a:lnTo>
                      <a:pt x="8" y="12"/>
                    </a:lnTo>
                    <a:lnTo>
                      <a:pt x="10" y="8"/>
                    </a:lnTo>
                    <a:lnTo>
                      <a:pt x="16" y="4"/>
                    </a:lnTo>
                    <a:close/>
                    <a:moveTo>
                      <a:pt x="16" y="0"/>
                    </a:moveTo>
                    <a:lnTo>
                      <a:pt x="16" y="0"/>
                    </a:lnTo>
                    <a:lnTo>
                      <a:pt x="14" y="2"/>
                    </a:lnTo>
                    <a:lnTo>
                      <a:pt x="8" y="6"/>
                    </a:lnTo>
                    <a:lnTo>
                      <a:pt x="8" y="6"/>
                    </a:lnTo>
                    <a:lnTo>
                      <a:pt x="6" y="6"/>
                    </a:lnTo>
                    <a:lnTo>
                      <a:pt x="4" y="10"/>
                    </a:lnTo>
                    <a:lnTo>
                      <a:pt x="2" y="14"/>
                    </a:lnTo>
                    <a:lnTo>
                      <a:pt x="2" y="14"/>
                    </a:lnTo>
                    <a:lnTo>
                      <a:pt x="0" y="16"/>
                    </a:lnTo>
                    <a:lnTo>
                      <a:pt x="0" y="20"/>
                    </a:lnTo>
                    <a:lnTo>
                      <a:pt x="0" y="20"/>
                    </a:lnTo>
                    <a:lnTo>
                      <a:pt x="2" y="24"/>
                    </a:lnTo>
                    <a:lnTo>
                      <a:pt x="6" y="26"/>
                    </a:lnTo>
                    <a:lnTo>
                      <a:pt x="6" y="26"/>
                    </a:lnTo>
                    <a:lnTo>
                      <a:pt x="8" y="26"/>
                    </a:lnTo>
                    <a:lnTo>
                      <a:pt x="8" y="26"/>
                    </a:lnTo>
                    <a:lnTo>
                      <a:pt x="10" y="26"/>
                    </a:lnTo>
                    <a:lnTo>
                      <a:pt x="14" y="24"/>
                    </a:lnTo>
                    <a:lnTo>
                      <a:pt x="14" y="24"/>
                    </a:lnTo>
                    <a:lnTo>
                      <a:pt x="14" y="22"/>
                    </a:lnTo>
                    <a:lnTo>
                      <a:pt x="20" y="18"/>
                    </a:lnTo>
                    <a:lnTo>
                      <a:pt x="24" y="14"/>
                    </a:lnTo>
                    <a:lnTo>
                      <a:pt x="24" y="14"/>
                    </a:lnTo>
                    <a:lnTo>
                      <a:pt x="24" y="10"/>
                    </a:lnTo>
                    <a:lnTo>
                      <a:pt x="24" y="6"/>
                    </a:lnTo>
                    <a:lnTo>
                      <a:pt x="24" y="6"/>
                    </a:lnTo>
                    <a:lnTo>
                      <a:pt x="24" y="4"/>
                    </a:lnTo>
                    <a:lnTo>
                      <a:pt x="22" y="2"/>
                    </a:lnTo>
                    <a:lnTo>
                      <a:pt x="16" y="2"/>
                    </a:lnTo>
                    <a:lnTo>
                      <a:pt x="16" y="2"/>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2" name="Freeform 322">
                <a:extLst>
                  <a:ext uri="{FF2B5EF4-FFF2-40B4-BE49-F238E27FC236}">
                    <a16:creationId xmlns:a16="http://schemas.microsoft.com/office/drawing/2014/main" id="{CD3F53B4-B12F-2917-642C-9A049056DD18}"/>
                  </a:ext>
                </a:extLst>
              </p:cNvPr>
              <p:cNvSpPr>
                <a:spLocks/>
              </p:cNvSpPr>
              <p:nvPr/>
            </p:nvSpPr>
            <p:spPr bwMode="auto">
              <a:xfrm>
                <a:off x="3953584" y="6348425"/>
                <a:ext cx="33813" cy="38039"/>
              </a:xfrm>
              <a:custGeom>
                <a:avLst/>
                <a:gdLst>
                  <a:gd name="T0" fmla="*/ 12 w 16"/>
                  <a:gd name="T1" fmla="*/ 0 h 18"/>
                  <a:gd name="T2" fmla="*/ 16 w 16"/>
                  <a:gd name="T3" fmla="*/ 2 h 18"/>
                  <a:gd name="T4" fmla="*/ 16 w 16"/>
                  <a:gd name="T5" fmla="*/ 6 h 18"/>
                  <a:gd name="T6" fmla="*/ 14 w 16"/>
                  <a:gd name="T7" fmla="*/ 10 h 18"/>
                  <a:gd name="T8" fmla="*/ 8 w 16"/>
                  <a:gd name="T9" fmla="*/ 16 h 18"/>
                  <a:gd name="T10" fmla="*/ 4 w 16"/>
                  <a:gd name="T11" fmla="*/ 18 h 18"/>
                  <a:gd name="T12" fmla="*/ 0 w 16"/>
                  <a:gd name="T13" fmla="*/ 16 h 18"/>
                  <a:gd name="T14" fmla="*/ 0 w 16"/>
                  <a:gd name="T15" fmla="*/ 12 h 18"/>
                  <a:gd name="T16" fmla="*/ 4 w 16"/>
                  <a:gd name="T17" fmla="*/ 8 h 18"/>
                  <a:gd name="T18" fmla="*/ 6 w 16"/>
                  <a:gd name="T19" fmla="*/ 4 h 18"/>
                  <a:gd name="T20" fmla="*/ 12 w 16"/>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2" y="0"/>
                    </a:moveTo>
                    <a:lnTo>
                      <a:pt x="16" y="2"/>
                    </a:lnTo>
                    <a:lnTo>
                      <a:pt x="16" y="6"/>
                    </a:lnTo>
                    <a:lnTo>
                      <a:pt x="14" y="10"/>
                    </a:lnTo>
                    <a:lnTo>
                      <a:pt x="8" y="16"/>
                    </a:lnTo>
                    <a:lnTo>
                      <a:pt x="4" y="18"/>
                    </a:lnTo>
                    <a:lnTo>
                      <a:pt x="0" y="16"/>
                    </a:lnTo>
                    <a:lnTo>
                      <a:pt x="0" y="12"/>
                    </a:lnTo>
                    <a:lnTo>
                      <a:pt x="4" y="8"/>
                    </a:lnTo>
                    <a:lnTo>
                      <a:pt x="6" y="4"/>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3" name="Freeform 323">
                <a:extLst>
                  <a:ext uri="{FF2B5EF4-FFF2-40B4-BE49-F238E27FC236}">
                    <a16:creationId xmlns:a16="http://schemas.microsoft.com/office/drawing/2014/main" id="{D45906CB-751D-0F2D-2690-2CBFED8FF2BF}"/>
                  </a:ext>
                </a:extLst>
              </p:cNvPr>
              <p:cNvSpPr>
                <a:spLocks/>
              </p:cNvSpPr>
              <p:nvPr/>
            </p:nvSpPr>
            <p:spPr bwMode="auto">
              <a:xfrm>
                <a:off x="3945131" y="6339972"/>
                <a:ext cx="50719" cy="54946"/>
              </a:xfrm>
              <a:custGeom>
                <a:avLst/>
                <a:gdLst>
                  <a:gd name="T0" fmla="*/ 16 w 24"/>
                  <a:gd name="T1" fmla="*/ 0 h 26"/>
                  <a:gd name="T2" fmla="*/ 16 w 24"/>
                  <a:gd name="T3" fmla="*/ 0 h 26"/>
                  <a:gd name="T4" fmla="*/ 14 w 24"/>
                  <a:gd name="T5" fmla="*/ 2 h 26"/>
                  <a:gd name="T6" fmla="*/ 8 w 24"/>
                  <a:gd name="T7" fmla="*/ 6 h 26"/>
                  <a:gd name="T8" fmla="*/ 8 w 24"/>
                  <a:gd name="T9" fmla="*/ 6 h 26"/>
                  <a:gd name="T10" fmla="*/ 6 w 24"/>
                  <a:gd name="T11" fmla="*/ 6 h 26"/>
                  <a:gd name="T12" fmla="*/ 4 w 24"/>
                  <a:gd name="T13" fmla="*/ 10 h 26"/>
                  <a:gd name="T14" fmla="*/ 2 w 24"/>
                  <a:gd name="T15" fmla="*/ 14 h 26"/>
                  <a:gd name="T16" fmla="*/ 2 w 24"/>
                  <a:gd name="T17" fmla="*/ 14 h 26"/>
                  <a:gd name="T18" fmla="*/ 0 w 24"/>
                  <a:gd name="T19" fmla="*/ 16 h 26"/>
                  <a:gd name="T20" fmla="*/ 0 w 24"/>
                  <a:gd name="T21" fmla="*/ 20 h 26"/>
                  <a:gd name="T22" fmla="*/ 0 w 24"/>
                  <a:gd name="T23" fmla="*/ 20 h 26"/>
                  <a:gd name="T24" fmla="*/ 2 w 24"/>
                  <a:gd name="T25" fmla="*/ 24 h 26"/>
                  <a:gd name="T26" fmla="*/ 6 w 24"/>
                  <a:gd name="T27" fmla="*/ 26 h 26"/>
                  <a:gd name="T28" fmla="*/ 6 w 24"/>
                  <a:gd name="T29" fmla="*/ 26 h 26"/>
                  <a:gd name="T30" fmla="*/ 8 w 24"/>
                  <a:gd name="T31" fmla="*/ 26 h 26"/>
                  <a:gd name="T32" fmla="*/ 8 w 24"/>
                  <a:gd name="T33" fmla="*/ 26 h 26"/>
                  <a:gd name="T34" fmla="*/ 10 w 24"/>
                  <a:gd name="T35" fmla="*/ 26 h 26"/>
                  <a:gd name="T36" fmla="*/ 14 w 24"/>
                  <a:gd name="T37" fmla="*/ 24 h 26"/>
                  <a:gd name="T38" fmla="*/ 14 w 24"/>
                  <a:gd name="T39" fmla="*/ 24 h 26"/>
                  <a:gd name="T40" fmla="*/ 14 w 24"/>
                  <a:gd name="T41" fmla="*/ 22 h 26"/>
                  <a:gd name="T42" fmla="*/ 20 w 24"/>
                  <a:gd name="T43" fmla="*/ 18 h 26"/>
                  <a:gd name="T44" fmla="*/ 24 w 24"/>
                  <a:gd name="T45" fmla="*/ 14 h 26"/>
                  <a:gd name="T46" fmla="*/ 24 w 24"/>
                  <a:gd name="T47" fmla="*/ 14 h 26"/>
                  <a:gd name="T48" fmla="*/ 24 w 24"/>
                  <a:gd name="T49" fmla="*/ 10 h 26"/>
                  <a:gd name="T50" fmla="*/ 24 w 24"/>
                  <a:gd name="T51" fmla="*/ 6 h 26"/>
                  <a:gd name="T52" fmla="*/ 24 w 24"/>
                  <a:gd name="T53" fmla="*/ 6 h 26"/>
                  <a:gd name="T54" fmla="*/ 24 w 24"/>
                  <a:gd name="T55" fmla="*/ 4 h 26"/>
                  <a:gd name="T56" fmla="*/ 22 w 24"/>
                  <a:gd name="T57" fmla="*/ 2 h 26"/>
                  <a:gd name="T58" fmla="*/ 16 w 24"/>
                  <a:gd name="T59" fmla="*/ 2 h 26"/>
                  <a:gd name="T60" fmla="*/ 16 w 24"/>
                  <a:gd name="T61" fmla="*/ 2 h 26"/>
                  <a:gd name="T62" fmla="*/ 16 w 24"/>
                  <a:gd name="T63" fmla="*/ 0 h 26"/>
                  <a:gd name="T64" fmla="*/ 16 w 24"/>
                  <a:gd name="T6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 h="26">
                    <a:moveTo>
                      <a:pt x="16" y="0"/>
                    </a:moveTo>
                    <a:lnTo>
                      <a:pt x="16" y="0"/>
                    </a:lnTo>
                    <a:lnTo>
                      <a:pt x="14" y="2"/>
                    </a:lnTo>
                    <a:lnTo>
                      <a:pt x="8" y="6"/>
                    </a:lnTo>
                    <a:lnTo>
                      <a:pt x="8" y="6"/>
                    </a:lnTo>
                    <a:lnTo>
                      <a:pt x="6" y="6"/>
                    </a:lnTo>
                    <a:lnTo>
                      <a:pt x="4" y="10"/>
                    </a:lnTo>
                    <a:lnTo>
                      <a:pt x="2" y="14"/>
                    </a:lnTo>
                    <a:lnTo>
                      <a:pt x="2" y="14"/>
                    </a:lnTo>
                    <a:lnTo>
                      <a:pt x="0" y="16"/>
                    </a:lnTo>
                    <a:lnTo>
                      <a:pt x="0" y="20"/>
                    </a:lnTo>
                    <a:lnTo>
                      <a:pt x="0" y="20"/>
                    </a:lnTo>
                    <a:lnTo>
                      <a:pt x="2" y="24"/>
                    </a:lnTo>
                    <a:lnTo>
                      <a:pt x="6" y="26"/>
                    </a:lnTo>
                    <a:lnTo>
                      <a:pt x="6" y="26"/>
                    </a:lnTo>
                    <a:lnTo>
                      <a:pt x="8" y="26"/>
                    </a:lnTo>
                    <a:lnTo>
                      <a:pt x="8" y="26"/>
                    </a:lnTo>
                    <a:lnTo>
                      <a:pt x="10" y="26"/>
                    </a:lnTo>
                    <a:lnTo>
                      <a:pt x="14" y="24"/>
                    </a:lnTo>
                    <a:lnTo>
                      <a:pt x="14" y="24"/>
                    </a:lnTo>
                    <a:lnTo>
                      <a:pt x="14" y="22"/>
                    </a:lnTo>
                    <a:lnTo>
                      <a:pt x="20" y="18"/>
                    </a:lnTo>
                    <a:lnTo>
                      <a:pt x="24" y="14"/>
                    </a:lnTo>
                    <a:lnTo>
                      <a:pt x="24" y="14"/>
                    </a:lnTo>
                    <a:lnTo>
                      <a:pt x="24" y="10"/>
                    </a:lnTo>
                    <a:lnTo>
                      <a:pt x="24" y="6"/>
                    </a:lnTo>
                    <a:lnTo>
                      <a:pt x="24" y="6"/>
                    </a:lnTo>
                    <a:lnTo>
                      <a:pt x="24" y="4"/>
                    </a:lnTo>
                    <a:lnTo>
                      <a:pt x="22" y="2"/>
                    </a:lnTo>
                    <a:lnTo>
                      <a:pt x="16" y="2"/>
                    </a:lnTo>
                    <a:lnTo>
                      <a:pt x="16" y="2"/>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4" name="Freeform 324">
                <a:extLst>
                  <a:ext uri="{FF2B5EF4-FFF2-40B4-BE49-F238E27FC236}">
                    <a16:creationId xmlns:a16="http://schemas.microsoft.com/office/drawing/2014/main" id="{251AB91F-B5C4-BD52-CE15-4483012CC3F3}"/>
                  </a:ext>
                </a:extLst>
              </p:cNvPr>
              <p:cNvSpPr>
                <a:spLocks/>
              </p:cNvSpPr>
              <p:nvPr/>
            </p:nvSpPr>
            <p:spPr bwMode="auto">
              <a:xfrm>
                <a:off x="3974717" y="6344198"/>
                <a:ext cx="67625" cy="46492"/>
              </a:xfrm>
              <a:custGeom>
                <a:avLst/>
                <a:gdLst>
                  <a:gd name="T0" fmla="*/ 6 w 32"/>
                  <a:gd name="T1" fmla="*/ 22 h 22"/>
                  <a:gd name="T2" fmla="*/ 0 w 32"/>
                  <a:gd name="T3" fmla="*/ 20 h 22"/>
                  <a:gd name="T4" fmla="*/ 0 w 32"/>
                  <a:gd name="T5" fmla="*/ 20 h 22"/>
                  <a:gd name="T6" fmla="*/ 0 w 32"/>
                  <a:gd name="T7" fmla="*/ 18 h 22"/>
                  <a:gd name="T8" fmla="*/ 0 w 32"/>
                  <a:gd name="T9" fmla="*/ 14 h 22"/>
                  <a:gd name="T10" fmla="*/ 0 w 32"/>
                  <a:gd name="T11" fmla="*/ 14 h 22"/>
                  <a:gd name="T12" fmla="*/ 0 w 32"/>
                  <a:gd name="T13" fmla="*/ 12 h 22"/>
                  <a:gd name="T14" fmla="*/ 2 w 32"/>
                  <a:gd name="T15" fmla="*/ 10 h 22"/>
                  <a:gd name="T16" fmla="*/ 6 w 32"/>
                  <a:gd name="T17" fmla="*/ 8 h 22"/>
                  <a:gd name="T18" fmla="*/ 10 w 32"/>
                  <a:gd name="T19" fmla="*/ 2 h 22"/>
                  <a:gd name="T20" fmla="*/ 10 w 32"/>
                  <a:gd name="T21" fmla="*/ 2 h 22"/>
                  <a:gd name="T22" fmla="*/ 12 w 32"/>
                  <a:gd name="T23" fmla="*/ 0 h 22"/>
                  <a:gd name="T24" fmla="*/ 24 w 32"/>
                  <a:gd name="T25" fmla="*/ 0 h 22"/>
                  <a:gd name="T26" fmla="*/ 30 w 32"/>
                  <a:gd name="T27" fmla="*/ 2 h 22"/>
                  <a:gd name="T28" fmla="*/ 30 w 32"/>
                  <a:gd name="T29" fmla="*/ 2 h 22"/>
                  <a:gd name="T30" fmla="*/ 32 w 32"/>
                  <a:gd name="T31" fmla="*/ 4 h 22"/>
                  <a:gd name="T32" fmla="*/ 32 w 32"/>
                  <a:gd name="T33" fmla="*/ 8 h 22"/>
                  <a:gd name="T34" fmla="*/ 32 w 32"/>
                  <a:gd name="T35" fmla="*/ 8 h 22"/>
                  <a:gd name="T36" fmla="*/ 30 w 32"/>
                  <a:gd name="T37" fmla="*/ 10 h 22"/>
                  <a:gd name="T38" fmla="*/ 24 w 32"/>
                  <a:gd name="T39" fmla="*/ 12 h 22"/>
                  <a:gd name="T40" fmla="*/ 20 w 32"/>
                  <a:gd name="T41" fmla="*/ 14 h 22"/>
                  <a:gd name="T42" fmla="*/ 18 w 32"/>
                  <a:gd name="T43" fmla="*/ 14 h 22"/>
                  <a:gd name="T44" fmla="*/ 14 w 32"/>
                  <a:gd name="T45" fmla="*/ 16 h 22"/>
                  <a:gd name="T46" fmla="*/ 10 w 32"/>
                  <a:gd name="T47" fmla="*/ 18 h 22"/>
                  <a:gd name="T48" fmla="*/ 10 w 32"/>
                  <a:gd name="T49" fmla="*/ 20 h 22"/>
                  <a:gd name="T50" fmla="*/ 10 w 32"/>
                  <a:gd name="T51" fmla="*/ 20 h 22"/>
                  <a:gd name="T52" fmla="*/ 8 w 32"/>
                  <a:gd name="T53" fmla="*/ 22 h 22"/>
                  <a:gd name="T54" fmla="*/ 8 w 32"/>
                  <a:gd name="T55" fmla="*/ 22 h 22"/>
                  <a:gd name="T56" fmla="*/ 6 w 32"/>
                  <a:gd name="T57" fmla="*/ 22 h 22"/>
                  <a:gd name="T58" fmla="*/ 6 w 32"/>
                  <a:gd name="T5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22">
                    <a:moveTo>
                      <a:pt x="6" y="22"/>
                    </a:moveTo>
                    <a:lnTo>
                      <a:pt x="0" y="20"/>
                    </a:lnTo>
                    <a:lnTo>
                      <a:pt x="0" y="20"/>
                    </a:lnTo>
                    <a:lnTo>
                      <a:pt x="0" y="18"/>
                    </a:lnTo>
                    <a:lnTo>
                      <a:pt x="0" y="14"/>
                    </a:lnTo>
                    <a:lnTo>
                      <a:pt x="0" y="14"/>
                    </a:lnTo>
                    <a:lnTo>
                      <a:pt x="0" y="12"/>
                    </a:lnTo>
                    <a:lnTo>
                      <a:pt x="2" y="10"/>
                    </a:lnTo>
                    <a:lnTo>
                      <a:pt x="6" y="8"/>
                    </a:lnTo>
                    <a:lnTo>
                      <a:pt x="10" y="2"/>
                    </a:lnTo>
                    <a:lnTo>
                      <a:pt x="10" y="2"/>
                    </a:lnTo>
                    <a:lnTo>
                      <a:pt x="12" y="0"/>
                    </a:lnTo>
                    <a:lnTo>
                      <a:pt x="24" y="0"/>
                    </a:lnTo>
                    <a:lnTo>
                      <a:pt x="30" y="2"/>
                    </a:lnTo>
                    <a:lnTo>
                      <a:pt x="30" y="2"/>
                    </a:lnTo>
                    <a:lnTo>
                      <a:pt x="32" y="4"/>
                    </a:lnTo>
                    <a:lnTo>
                      <a:pt x="32" y="8"/>
                    </a:lnTo>
                    <a:lnTo>
                      <a:pt x="32" y="8"/>
                    </a:lnTo>
                    <a:lnTo>
                      <a:pt x="30" y="10"/>
                    </a:lnTo>
                    <a:lnTo>
                      <a:pt x="24" y="12"/>
                    </a:lnTo>
                    <a:lnTo>
                      <a:pt x="20" y="14"/>
                    </a:lnTo>
                    <a:lnTo>
                      <a:pt x="18" y="14"/>
                    </a:lnTo>
                    <a:lnTo>
                      <a:pt x="14" y="16"/>
                    </a:lnTo>
                    <a:lnTo>
                      <a:pt x="10" y="18"/>
                    </a:lnTo>
                    <a:lnTo>
                      <a:pt x="10" y="20"/>
                    </a:lnTo>
                    <a:lnTo>
                      <a:pt x="10" y="20"/>
                    </a:lnTo>
                    <a:lnTo>
                      <a:pt x="8" y="22"/>
                    </a:lnTo>
                    <a:lnTo>
                      <a:pt x="8" y="22"/>
                    </a:lnTo>
                    <a:lnTo>
                      <a:pt x="6" y="22"/>
                    </a:lnTo>
                    <a:lnTo>
                      <a:pt x="6" y="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5" name="Freeform 325">
                <a:extLst>
                  <a:ext uri="{FF2B5EF4-FFF2-40B4-BE49-F238E27FC236}">
                    <a16:creationId xmlns:a16="http://schemas.microsoft.com/office/drawing/2014/main" id="{E7E61145-7029-5E17-47CB-F293D0614D6F}"/>
                  </a:ext>
                </a:extLst>
              </p:cNvPr>
              <p:cNvSpPr>
                <a:spLocks noEditPoints="1"/>
              </p:cNvSpPr>
              <p:nvPr/>
            </p:nvSpPr>
            <p:spPr bwMode="auto">
              <a:xfrm>
                <a:off x="3970490" y="6339972"/>
                <a:ext cx="76078" cy="54946"/>
              </a:xfrm>
              <a:custGeom>
                <a:avLst/>
                <a:gdLst>
                  <a:gd name="T0" fmla="*/ 26 w 36"/>
                  <a:gd name="T1" fmla="*/ 4 h 26"/>
                  <a:gd name="T2" fmla="*/ 32 w 36"/>
                  <a:gd name="T3" fmla="*/ 6 h 26"/>
                  <a:gd name="T4" fmla="*/ 32 w 36"/>
                  <a:gd name="T5" fmla="*/ 10 h 26"/>
                  <a:gd name="T6" fmla="*/ 26 w 36"/>
                  <a:gd name="T7" fmla="*/ 12 h 26"/>
                  <a:gd name="T8" fmla="*/ 22 w 36"/>
                  <a:gd name="T9" fmla="*/ 14 h 26"/>
                  <a:gd name="T10" fmla="*/ 20 w 36"/>
                  <a:gd name="T11" fmla="*/ 14 h 26"/>
                  <a:gd name="T12" fmla="*/ 16 w 36"/>
                  <a:gd name="T13" fmla="*/ 16 h 26"/>
                  <a:gd name="T14" fmla="*/ 12 w 36"/>
                  <a:gd name="T15" fmla="*/ 18 h 26"/>
                  <a:gd name="T16" fmla="*/ 10 w 36"/>
                  <a:gd name="T17" fmla="*/ 22 h 26"/>
                  <a:gd name="T18" fmla="*/ 4 w 36"/>
                  <a:gd name="T19" fmla="*/ 20 h 26"/>
                  <a:gd name="T20" fmla="*/ 4 w 36"/>
                  <a:gd name="T21" fmla="*/ 16 h 26"/>
                  <a:gd name="T22" fmla="*/ 6 w 36"/>
                  <a:gd name="T23" fmla="*/ 14 h 26"/>
                  <a:gd name="T24" fmla="*/ 10 w 36"/>
                  <a:gd name="T25" fmla="*/ 12 h 26"/>
                  <a:gd name="T26" fmla="*/ 14 w 36"/>
                  <a:gd name="T27" fmla="*/ 4 h 26"/>
                  <a:gd name="T28" fmla="*/ 20 w 36"/>
                  <a:gd name="T29" fmla="*/ 4 h 26"/>
                  <a:gd name="T30" fmla="*/ 26 w 36"/>
                  <a:gd name="T31" fmla="*/ 4 h 26"/>
                  <a:gd name="T32" fmla="*/ 26 w 36"/>
                  <a:gd name="T33" fmla="*/ 0 h 26"/>
                  <a:gd name="T34" fmla="*/ 20 w 36"/>
                  <a:gd name="T35" fmla="*/ 0 h 26"/>
                  <a:gd name="T36" fmla="*/ 14 w 36"/>
                  <a:gd name="T37" fmla="*/ 0 h 26"/>
                  <a:gd name="T38" fmla="*/ 14 w 36"/>
                  <a:gd name="T39" fmla="*/ 0 h 26"/>
                  <a:gd name="T40" fmla="*/ 10 w 36"/>
                  <a:gd name="T41" fmla="*/ 2 h 26"/>
                  <a:gd name="T42" fmla="*/ 6 w 36"/>
                  <a:gd name="T43" fmla="*/ 8 h 26"/>
                  <a:gd name="T44" fmla="*/ 4 w 36"/>
                  <a:gd name="T45" fmla="*/ 10 h 26"/>
                  <a:gd name="T46" fmla="*/ 4 w 36"/>
                  <a:gd name="T47" fmla="*/ 10 h 26"/>
                  <a:gd name="T48" fmla="*/ 2 w 36"/>
                  <a:gd name="T49" fmla="*/ 10 h 26"/>
                  <a:gd name="T50" fmla="*/ 0 w 36"/>
                  <a:gd name="T51" fmla="*/ 12 h 26"/>
                  <a:gd name="T52" fmla="*/ 0 w 36"/>
                  <a:gd name="T53" fmla="*/ 12 h 26"/>
                  <a:gd name="T54" fmla="*/ 0 w 36"/>
                  <a:gd name="T55" fmla="*/ 16 h 26"/>
                  <a:gd name="T56" fmla="*/ 0 w 36"/>
                  <a:gd name="T57" fmla="*/ 20 h 26"/>
                  <a:gd name="T58" fmla="*/ 0 w 36"/>
                  <a:gd name="T59" fmla="*/ 20 h 26"/>
                  <a:gd name="T60" fmla="*/ 0 w 36"/>
                  <a:gd name="T61" fmla="*/ 22 h 26"/>
                  <a:gd name="T62" fmla="*/ 2 w 36"/>
                  <a:gd name="T63" fmla="*/ 24 h 26"/>
                  <a:gd name="T64" fmla="*/ 8 w 36"/>
                  <a:gd name="T65" fmla="*/ 26 h 26"/>
                  <a:gd name="T66" fmla="*/ 8 w 36"/>
                  <a:gd name="T67" fmla="*/ 26 h 26"/>
                  <a:gd name="T68" fmla="*/ 10 w 36"/>
                  <a:gd name="T69" fmla="*/ 26 h 26"/>
                  <a:gd name="T70" fmla="*/ 10 w 36"/>
                  <a:gd name="T71" fmla="*/ 26 h 26"/>
                  <a:gd name="T72" fmla="*/ 12 w 36"/>
                  <a:gd name="T73" fmla="*/ 24 h 26"/>
                  <a:gd name="T74" fmla="*/ 14 w 36"/>
                  <a:gd name="T75" fmla="*/ 22 h 26"/>
                  <a:gd name="T76" fmla="*/ 16 w 36"/>
                  <a:gd name="T77" fmla="*/ 20 h 26"/>
                  <a:gd name="T78" fmla="*/ 16 w 36"/>
                  <a:gd name="T79" fmla="*/ 20 h 26"/>
                  <a:gd name="T80" fmla="*/ 18 w 36"/>
                  <a:gd name="T81" fmla="*/ 20 h 26"/>
                  <a:gd name="T82" fmla="*/ 20 w 36"/>
                  <a:gd name="T83" fmla="*/ 18 h 26"/>
                  <a:gd name="T84" fmla="*/ 22 w 36"/>
                  <a:gd name="T85" fmla="*/ 18 h 26"/>
                  <a:gd name="T86" fmla="*/ 22 w 36"/>
                  <a:gd name="T87" fmla="*/ 18 h 26"/>
                  <a:gd name="T88" fmla="*/ 22 w 36"/>
                  <a:gd name="T89" fmla="*/ 18 h 26"/>
                  <a:gd name="T90" fmla="*/ 26 w 36"/>
                  <a:gd name="T91" fmla="*/ 16 h 26"/>
                  <a:gd name="T92" fmla="*/ 32 w 36"/>
                  <a:gd name="T93" fmla="*/ 14 h 26"/>
                  <a:gd name="T94" fmla="*/ 32 w 36"/>
                  <a:gd name="T95" fmla="*/ 14 h 26"/>
                  <a:gd name="T96" fmla="*/ 34 w 36"/>
                  <a:gd name="T97" fmla="*/ 12 h 26"/>
                  <a:gd name="T98" fmla="*/ 36 w 36"/>
                  <a:gd name="T99" fmla="*/ 10 h 26"/>
                  <a:gd name="T100" fmla="*/ 36 w 36"/>
                  <a:gd name="T101" fmla="*/ 6 h 26"/>
                  <a:gd name="T102" fmla="*/ 36 w 36"/>
                  <a:gd name="T103" fmla="*/ 6 h 26"/>
                  <a:gd name="T104" fmla="*/ 34 w 36"/>
                  <a:gd name="T105" fmla="*/ 4 h 26"/>
                  <a:gd name="T106" fmla="*/ 32 w 36"/>
                  <a:gd name="T107" fmla="*/ 2 h 26"/>
                  <a:gd name="T108" fmla="*/ 26 w 36"/>
                  <a:gd name="T109" fmla="*/ 2 h 26"/>
                  <a:gd name="T110" fmla="*/ 26 w 36"/>
                  <a:gd name="T111" fmla="*/ 2 h 26"/>
                  <a:gd name="T112" fmla="*/ 26 w 36"/>
                  <a:gd name="T113" fmla="*/ 0 h 26"/>
                  <a:gd name="T114" fmla="*/ 26 w 36"/>
                  <a:gd name="T11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 h="26">
                    <a:moveTo>
                      <a:pt x="26" y="4"/>
                    </a:moveTo>
                    <a:lnTo>
                      <a:pt x="32" y="6"/>
                    </a:lnTo>
                    <a:lnTo>
                      <a:pt x="32" y="10"/>
                    </a:lnTo>
                    <a:lnTo>
                      <a:pt x="26" y="12"/>
                    </a:lnTo>
                    <a:lnTo>
                      <a:pt x="22" y="14"/>
                    </a:lnTo>
                    <a:lnTo>
                      <a:pt x="20" y="14"/>
                    </a:lnTo>
                    <a:lnTo>
                      <a:pt x="16" y="16"/>
                    </a:lnTo>
                    <a:lnTo>
                      <a:pt x="12" y="18"/>
                    </a:lnTo>
                    <a:lnTo>
                      <a:pt x="10" y="22"/>
                    </a:lnTo>
                    <a:lnTo>
                      <a:pt x="4" y="20"/>
                    </a:lnTo>
                    <a:lnTo>
                      <a:pt x="4" y="16"/>
                    </a:lnTo>
                    <a:lnTo>
                      <a:pt x="6" y="14"/>
                    </a:lnTo>
                    <a:lnTo>
                      <a:pt x="10" y="12"/>
                    </a:lnTo>
                    <a:lnTo>
                      <a:pt x="14" y="4"/>
                    </a:lnTo>
                    <a:lnTo>
                      <a:pt x="20" y="4"/>
                    </a:lnTo>
                    <a:lnTo>
                      <a:pt x="26" y="4"/>
                    </a:lnTo>
                    <a:close/>
                    <a:moveTo>
                      <a:pt x="26" y="0"/>
                    </a:moveTo>
                    <a:lnTo>
                      <a:pt x="20" y="0"/>
                    </a:lnTo>
                    <a:lnTo>
                      <a:pt x="14" y="0"/>
                    </a:lnTo>
                    <a:lnTo>
                      <a:pt x="14" y="0"/>
                    </a:lnTo>
                    <a:lnTo>
                      <a:pt x="10" y="2"/>
                    </a:lnTo>
                    <a:lnTo>
                      <a:pt x="6" y="8"/>
                    </a:lnTo>
                    <a:lnTo>
                      <a:pt x="4" y="10"/>
                    </a:lnTo>
                    <a:lnTo>
                      <a:pt x="4" y="10"/>
                    </a:lnTo>
                    <a:lnTo>
                      <a:pt x="2" y="10"/>
                    </a:lnTo>
                    <a:lnTo>
                      <a:pt x="0" y="12"/>
                    </a:lnTo>
                    <a:lnTo>
                      <a:pt x="0" y="12"/>
                    </a:lnTo>
                    <a:lnTo>
                      <a:pt x="0" y="16"/>
                    </a:lnTo>
                    <a:lnTo>
                      <a:pt x="0" y="20"/>
                    </a:lnTo>
                    <a:lnTo>
                      <a:pt x="0" y="20"/>
                    </a:lnTo>
                    <a:lnTo>
                      <a:pt x="0" y="22"/>
                    </a:lnTo>
                    <a:lnTo>
                      <a:pt x="2" y="24"/>
                    </a:lnTo>
                    <a:lnTo>
                      <a:pt x="8" y="26"/>
                    </a:lnTo>
                    <a:lnTo>
                      <a:pt x="8" y="26"/>
                    </a:lnTo>
                    <a:lnTo>
                      <a:pt x="10" y="26"/>
                    </a:lnTo>
                    <a:lnTo>
                      <a:pt x="10" y="26"/>
                    </a:lnTo>
                    <a:lnTo>
                      <a:pt x="12" y="24"/>
                    </a:lnTo>
                    <a:lnTo>
                      <a:pt x="14" y="22"/>
                    </a:lnTo>
                    <a:lnTo>
                      <a:pt x="16" y="20"/>
                    </a:lnTo>
                    <a:lnTo>
                      <a:pt x="16" y="20"/>
                    </a:lnTo>
                    <a:lnTo>
                      <a:pt x="18" y="20"/>
                    </a:lnTo>
                    <a:lnTo>
                      <a:pt x="20" y="18"/>
                    </a:lnTo>
                    <a:lnTo>
                      <a:pt x="22" y="18"/>
                    </a:lnTo>
                    <a:lnTo>
                      <a:pt x="22" y="18"/>
                    </a:lnTo>
                    <a:lnTo>
                      <a:pt x="22" y="18"/>
                    </a:lnTo>
                    <a:lnTo>
                      <a:pt x="26" y="16"/>
                    </a:lnTo>
                    <a:lnTo>
                      <a:pt x="32" y="14"/>
                    </a:lnTo>
                    <a:lnTo>
                      <a:pt x="32" y="14"/>
                    </a:lnTo>
                    <a:lnTo>
                      <a:pt x="34" y="12"/>
                    </a:lnTo>
                    <a:lnTo>
                      <a:pt x="36" y="10"/>
                    </a:lnTo>
                    <a:lnTo>
                      <a:pt x="36" y="6"/>
                    </a:lnTo>
                    <a:lnTo>
                      <a:pt x="36" y="6"/>
                    </a:lnTo>
                    <a:lnTo>
                      <a:pt x="34" y="4"/>
                    </a:lnTo>
                    <a:lnTo>
                      <a:pt x="32" y="2"/>
                    </a:lnTo>
                    <a:lnTo>
                      <a:pt x="26" y="2"/>
                    </a:lnTo>
                    <a:lnTo>
                      <a:pt x="26" y="2"/>
                    </a:lnTo>
                    <a:lnTo>
                      <a:pt x="26" y="0"/>
                    </a:lnTo>
                    <a:lnTo>
                      <a:pt x="2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6" name="Freeform 326">
                <a:extLst>
                  <a:ext uri="{FF2B5EF4-FFF2-40B4-BE49-F238E27FC236}">
                    <a16:creationId xmlns:a16="http://schemas.microsoft.com/office/drawing/2014/main" id="{F945485E-E16A-440B-E7A2-4685D9F4C6DE}"/>
                  </a:ext>
                </a:extLst>
              </p:cNvPr>
              <p:cNvSpPr>
                <a:spLocks/>
              </p:cNvSpPr>
              <p:nvPr/>
            </p:nvSpPr>
            <p:spPr bwMode="auto">
              <a:xfrm>
                <a:off x="3978944" y="6348425"/>
                <a:ext cx="59172" cy="38039"/>
              </a:xfrm>
              <a:custGeom>
                <a:avLst/>
                <a:gdLst>
                  <a:gd name="T0" fmla="*/ 22 w 28"/>
                  <a:gd name="T1" fmla="*/ 0 h 18"/>
                  <a:gd name="T2" fmla="*/ 28 w 28"/>
                  <a:gd name="T3" fmla="*/ 2 h 18"/>
                  <a:gd name="T4" fmla="*/ 28 w 28"/>
                  <a:gd name="T5" fmla="*/ 6 h 18"/>
                  <a:gd name="T6" fmla="*/ 22 w 28"/>
                  <a:gd name="T7" fmla="*/ 8 h 18"/>
                  <a:gd name="T8" fmla="*/ 18 w 28"/>
                  <a:gd name="T9" fmla="*/ 10 h 18"/>
                  <a:gd name="T10" fmla="*/ 16 w 28"/>
                  <a:gd name="T11" fmla="*/ 10 h 18"/>
                  <a:gd name="T12" fmla="*/ 12 w 28"/>
                  <a:gd name="T13" fmla="*/ 12 h 18"/>
                  <a:gd name="T14" fmla="*/ 8 w 28"/>
                  <a:gd name="T15" fmla="*/ 14 h 18"/>
                  <a:gd name="T16" fmla="*/ 6 w 28"/>
                  <a:gd name="T17" fmla="*/ 18 h 18"/>
                  <a:gd name="T18" fmla="*/ 0 w 28"/>
                  <a:gd name="T19" fmla="*/ 16 h 18"/>
                  <a:gd name="T20" fmla="*/ 0 w 28"/>
                  <a:gd name="T21" fmla="*/ 12 h 18"/>
                  <a:gd name="T22" fmla="*/ 2 w 28"/>
                  <a:gd name="T23" fmla="*/ 10 h 18"/>
                  <a:gd name="T24" fmla="*/ 6 w 28"/>
                  <a:gd name="T25" fmla="*/ 8 h 18"/>
                  <a:gd name="T26" fmla="*/ 10 w 28"/>
                  <a:gd name="T27" fmla="*/ 0 h 18"/>
                  <a:gd name="T28" fmla="*/ 16 w 28"/>
                  <a:gd name="T29" fmla="*/ 0 h 18"/>
                  <a:gd name="T30" fmla="*/ 22 w 28"/>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18">
                    <a:moveTo>
                      <a:pt x="22" y="0"/>
                    </a:moveTo>
                    <a:lnTo>
                      <a:pt x="28" y="2"/>
                    </a:lnTo>
                    <a:lnTo>
                      <a:pt x="28" y="6"/>
                    </a:lnTo>
                    <a:lnTo>
                      <a:pt x="22" y="8"/>
                    </a:lnTo>
                    <a:lnTo>
                      <a:pt x="18" y="10"/>
                    </a:lnTo>
                    <a:lnTo>
                      <a:pt x="16" y="10"/>
                    </a:lnTo>
                    <a:lnTo>
                      <a:pt x="12" y="12"/>
                    </a:lnTo>
                    <a:lnTo>
                      <a:pt x="8" y="14"/>
                    </a:lnTo>
                    <a:lnTo>
                      <a:pt x="6" y="18"/>
                    </a:lnTo>
                    <a:lnTo>
                      <a:pt x="0" y="16"/>
                    </a:lnTo>
                    <a:lnTo>
                      <a:pt x="0" y="12"/>
                    </a:lnTo>
                    <a:lnTo>
                      <a:pt x="2" y="10"/>
                    </a:lnTo>
                    <a:lnTo>
                      <a:pt x="6" y="8"/>
                    </a:lnTo>
                    <a:lnTo>
                      <a:pt x="10" y="0"/>
                    </a:lnTo>
                    <a:lnTo>
                      <a:pt x="16"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7" name="Freeform 327">
                <a:extLst>
                  <a:ext uri="{FF2B5EF4-FFF2-40B4-BE49-F238E27FC236}">
                    <a16:creationId xmlns:a16="http://schemas.microsoft.com/office/drawing/2014/main" id="{813B3667-DFB3-0742-288E-4754FB90472E}"/>
                  </a:ext>
                </a:extLst>
              </p:cNvPr>
              <p:cNvSpPr>
                <a:spLocks/>
              </p:cNvSpPr>
              <p:nvPr/>
            </p:nvSpPr>
            <p:spPr bwMode="auto">
              <a:xfrm>
                <a:off x="3970490" y="6339972"/>
                <a:ext cx="76078" cy="54946"/>
              </a:xfrm>
              <a:custGeom>
                <a:avLst/>
                <a:gdLst>
                  <a:gd name="T0" fmla="*/ 26 w 36"/>
                  <a:gd name="T1" fmla="*/ 0 h 26"/>
                  <a:gd name="T2" fmla="*/ 20 w 36"/>
                  <a:gd name="T3" fmla="*/ 0 h 26"/>
                  <a:gd name="T4" fmla="*/ 14 w 36"/>
                  <a:gd name="T5" fmla="*/ 0 h 26"/>
                  <a:gd name="T6" fmla="*/ 14 w 36"/>
                  <a:gd name="T7" fmla="*/ 0 h 26"/>
                  <a:gd name="T8" fmla="*/ 10 w 36"/>
                  <a:gd name="T9" fmla="*/ 2 h 26"/>
                  <a:gd name="T10" fmla="*/ 6 w 36"/>
                  <a:gd name="T11" fmla="*/ 8 h 26"/>
                  <a:gd name="T12" fmla="*/ 4 w 36"/>
                  <a:gd name="T13" fmla="*/ 10 h 26"/>
                  <a:gd name="T14" fmla="*/ 4 w 36"/>
                  <a:gd name="T15" fmla="*/ 10 h 26"/>
                  <a:gd name="T16" fmla="*/ 2 w 36"/>
                  <a:gd name="T17" fmla="*/ 10 h 26"/>
                  <a:gd name="T18" fmla="*/ 0 w 36"/>
                  <a:gd name="T19" fmla="*/ 12 h 26"/>
                  <a:gd name="T20" fmla="*/ 0 w 36"/>
                  <a:gd name="T21" fmla="*/ 12 h 26"/>
                  <a:gd name="T22" fmla="*/ 0 w 36"/>
                  <a:gd name="T23" fmla="*/ 16 h 26"/>
                  <a:gd name="T24" fmla="*/ 0 w 36"/>
                  <a:gd name="T25" fmla="*/ 20 h 26"/>
                  <a:gd name="T26" fmla="*/ 0 w 36"/>
                  <a:gd name="T27" fmla="*/ 20 h 26"/>
                  <a:gd name="T28" fmla="*/ 0 w 36"/>
                  <a:gd name="T29" fmla="*/ 22 h 26"/>
                  <a:gd name="T30" fmla="*/ 2 w 36"/>
                  <a:gd name="T31" fmla="*/ 24 h 26"/>
                  <a:gd name="T32" fmla="*/ 8 w 36"/>
                  <a:gd name="T33" fmla="*/ 26 h 26"/>
                  <a:gd name="T34" fmla="*/ 8 w 36"/>
                  <a:gd name="T35" fmla="*/ 26 h 26"/>
                  <a:gd name="T36" fmla="*/ 10 w 36"/>
                  <a:gd name="T37" fmla="*/ 26 h 26"/>
                  <a:gd name="T38" fmla="*/ 10 w 36"/>
                  <a:gd name="T39" fmla="*/ 26 h 26"/>
                  <a:gd name="T40" fmla="*/ 12 w 36"/>
                  <a:gd name="T41" fmla="*/ 24 h 26"/>
                  <a:gd name="T42" fmla="*/ 14 w 36"/>
                  <a:gd name="T43" fmla="*/ 22 h 26"/>
                  <a:gd name="T44" fmla="*/ 16 w 36"/>
                  <a:gd name="T45" fmla="*/ 20 h 26"/>
                  <a:gd name="T46" fmla="*/ 16 w 36"/>
                  <a:gd name="T47" fmla="*/ 20 h 26"/>
                  <a:gd name="T48" fmla="*/ 18 w 36"/>
                  <a:gd name="T49" fmla="*/ 20 h 26"/>
                  <a:gd name="T50" fmla="*/ 20 w 36"/>
                  <a:gd name="T51" fmla="*/ 18 h 26"/>
                  <a:gd name="T52" fmla="*/ 22 w 36"/>
                  <a:gd name="T53" fmla="*/ 18 h 26"/>
                  <a:gd name="T54" fmla="*/ 22 w 36"/>
                  <a:gd name="T55" fmla="*/ 18 h 26"/>
                  <a:gd name="T56" fmla="*/ 22 w 36"/>
                  <a:gd name="T57" fmla="*/ 18 h 26"/>
                  <a:gd name="T58" fmla="*/ 26 w 36"/>
                  <a:gd name="T59" fmla="*/ 16 h 26"/>
                  <a:gd name="T60" fmla="*/ 32 w 36"/>
                  <a:gd name="T61" fmla="*/ 14 h 26"/>
                  <a:gd name="T62" fmla="*/ 32 w 36"/>
                  <a:gd name="T63" fmla="*/ 14 h 26"/>
                  <a:gd name="T64" fmla="*/ 34 w 36"/>
                  <a:gd name="T65" fmla="*/ 12 h 26"/>
                  <a:gd name="T66" fmla="*/ 36 w 36"/>
                  <a:gd name="T67" fmla="*/ 10 h 26"/>
                  <a:gd name="T68" fmla="*/ 36 w 36"/>
                  <a:gd name="T69" fmla="*/ 6 h 26"/>
                  <a:gd name="T70" fmla="*/ 36 w 36"/>
                  <a:gd name="T71" fmla="*/ 6 h 26"/>
                  <a:gd name="T72" fmla="*/ 34 w 36"/>
                  <a:gd name="T73" fmla="*/ 4 h 26"/>
                  <a:gd name="T74" fmla="*/ 32 w 36"/>
                  <a:gd name="T75" fmla="*/ 2 h 26"/>
                  <a:gd name="T76" fmla="*/ 26 w 36"/>
                  <a:gd name="T77" fmla="*/ 2 h 26"/>
                  <a:gd name="T78" fmla="*/ 26 w 36"/>
                  <a:gd name="T79" fmla="*/ 2 h 26"/>
                  <a:gd name="T80" fmla="*/ 26 w 36"/>
                  <a:gd name="T81" fmla="*/ 0 h 26"/>
                  <a:gd name="T82" fmla="*/ 26 w 36"/>
                  <a:gd name="T8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 h="26">
                    <a:moveTo>
                      <a:pt x="26" y="0"/>
                    </a:moveTo>
                    <a:lnTo>
                      <a:pt x="20" y="0"/>
                    </a:lnTo>
                    <a:lnTo>
                      <a:pt x="14" y="0"/>
                    </a:lnTo>
                    <a:lnTo>
                      <a:pt x="14" y="0"/>
                    </a:lnTo>
                    <a:lnTo>
                      <a:pt x="10" y="2"/>
                    </a:lnTo>
                    <a:lnTo>
                      <a:pt x="6" y="8"/>
                    </a:lnTo>
                    <a:lnTo>
                      <a:pt x="4" y="10"/>
                    </a:lnTo>
                    <a:lnTo>
                      <a:pt x="4" y="10"/>
                    </a:lnTo>
                    <a:lnTo>
                      <a:pt x="2" y="10"/>
                    </a:lnTo>
                    <a:lnTo>
                      <a:pt x="0" y="12"/>
                    </a:lnTo>
                    <a:lnTo>
                      <a:pt x="0" y="12"/>
                    </a:lnTo>
                    <a:lnTo>
                      <a:pt x="0" y="16"/>
                    </a:lnTo>
                    <a:lnTo>
                      <a:pt x="0" y="20"/>
                    </a:lnTo>
                    <a:lnTo>
                      <a:pt x="0" y="20"/>
                    </a:lnTo>
                    <a:lnTo>
                      <a:pt x="0" y="22"/>
                    </a:lnTo>
                    <a:lnTo>
                      <a:pt x="2" y="24"/>
                    </a:lnTo>
                    <a:lnTo>
                      <a:pt x="8" y="26"/>
                    </a:lnTo>
                    <a:lnTo>
                      <a:pt x="8" y="26"/>
                    </a:lnTo>
                    <a:lnTo>
                      <a:pt x="10" y="26"/>
                    </a:lnTo>
                    <a:lnTo>
                      <a:pt x="10" y="26"/>
                    </a:lnTo>
                    <a:lnTo>
                      <a:pt x="12" y="24"/>
                    </a:lnTo>
                    <a:lnTo>
                      <a:pt x="14" y="22"/>
                    </a:lnTo>
                    <a:lnTo>
                      <a:pt x="16" y="20"/>
                    </a:lnTo>
                    <a:lnTo>
                      <a:pt x="16" y="20"/>
                    </a:lnTo>
                    <a:lnTo>
                      <a:pt x="18" y="20"/>
                    </a:lnTo>
                    <a:lnTo>
                      <a:pt x="20" y="18"/>
                    </a:lnTo>
                    <a:lnTo>
                      <a:pt x="22" y="18"/>
                    </a:lnTo>
                    <a:lnTo>
                      <a:pt x="22" y="18"/>
                    </a:lnTo>
                    <a:lnTo>
                      <a:pt x="22" y="18"/>
                    </a:lnTo>
                    <a:lnTo>
                      <a:pt x="26" y="16"/>
                    </a:lnTo>
                    <a:lnTo>
                      <a:pt x="32" y="14"/>
                    </a:lnTo>
                    <a:lnTo>
                      <a:pt x="32" y="14"/>
                    </a:lnTo>
                    <a:lnTo>
                      <a:pt x="34" y="12"/>
                    </a:lnTo>
                    <a:lnTo>
                      <a:pt x="36" y="10"/>
                    </a:lnTo>
                    <a:lnTo>
                      <a:pt x="36" y="6"/>
                    </a:lnTo>
                    <a:lnTo>
                      <a:pt x="36" y="6"/>
                    </a:lnTo>
                    <a:lnTo>
                      <a:pt x="34" y="4"/>
                    </a:lnTo>
                    <a:lnTo>
                      <a:pt x="32" y="2"/>
                    </a:lnTo>
                    <a:lnTo>
                      <a:pt x="26" y="2"/>
                    </a:lnTo>
                    <a:lnTo>
                      <a:pt x="26" y="2"/>
                    </a:lnTo>
                    <a:lnTo>
                      <a:pt x="26" y="0"/>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8" name="Freeform 328">
                <a:extLst>
                  <a:ext uri="{FF2B5EF4-FFF2-40B4-BE49-F238E27FC236}">
                    <a16:creationId xmlns:a16="http://schemas.microsoft.com/office/drawing/2014/main" id="{186A9965-56CB-9977-59E6-929726679F0F}"/>
                  </a:ext>
                </a:extLst>
              </p:cNvPr>
              <p:cNvSpPr>
                <a:spLocks noEditPoints="1"/>
              </p:cNvSpPr>
              <p:nvPr/>
            </p:nvSpPr>
            <p:spPr bwMode="auto">
              <a:xfrm>
                <a:off x="3547834" y="4497183"/>
                <a:ext cx="1179212" cy="1217255"/>
              </a:xfrm>
              <a:custGeom>
                <a:avLst/>
                <a:gdLst>
                  <a:gd name="T0" fmla="*/ 292 w 558"/>
                  <a:gd name="T1" fmla="*/ 564 h 576"/>
                  <a:gd name="T2" fmla="*/ 256 w 558"/>
                  <a:gd name="T3" fmla="*/ 532 h 576"/>
                  <a:gd name="T4" fmla="*/ 242 w 558"/>
                  <a:gd name="T5" fmla="*/ 510 h 576"/>
                  <a:gd name="T6" fmla="*/ 290 w 558"/>
                  <a:gd name="T7" fmla="*/ 460 h 576"/>
                  <a:gd name="T8" fmla="*/ 276 w 558"/>
                  <a:gd name="T9" fmla="*/ 442 h 576"/>
                  <a:gd name="T10" fmla="*/ 270 w 558"/>
                  <a:gd name="T11" fmla="*/ 428 h 576"/>
                  <a:gd name="T12" fmla="*/ 258 w 558"/>
                  <a:gd name="T13" fmla="*/ 412 h 576"/>
                  <a:gd name="T14" fmla="*/ 230 w 558"/>
                  <a:gd name="T15" fmla="*/ 400 h 576"/>
                  <a:gd name="T16" fmla="*/ 226 w 558"/>
                  <a:gd name="T17" fmla="*/ 358 h 576"/>
                  <a:gd name="T18" fmla="*/ 222 w 558"/>
                  <a:gd name="T19" fmla="*/ 328 h 576"/>
                  <a:gd name="T20" fmla="*/ 198 w 558"/>
                  <a:gd name="T21" fmla="*/ 310 h 576"/>
                  <a:gd name="T22" fmla="*/ 194 w 558"/>
                  <a:gd name="T23" fmla="*/ 284 h 576"/>
                  <a:gd name="T24" fmla="*/ 154 w 558"/>
                  <a:gd name="T25" fmla="*/ 258 h 576"/>
                  <a:gd name="T26" fmla="*/ 124 w 558"/>
                  <a:gd name="T27" fmla="*/ 218 h 576"/>
                  <a:gd name="T28" fmla="*/ 56 w 558"/>
                  <a:gd name="T29" fmla="*/ 234 h 576"/>
                  <a:gd name="T30" fmla="*/ 50 w 558"/>
                  <a:gd name="T31" fmla="*/ 216 h 576"/>
                  <a:gd name="T32" fmla="*/ 36 w 558"/>
                  <a:gd name="T33" fmla="*/ 222 h 576"/>
                  <a:gd name="T34" fmla="*/ 8 w 558"/>
                  <a:gd name="T35" fmla="*/ 202 h 576"/>
                  <a:gd name="T36" fmla="*/ 12 w 558"/>
                  <a:gd name="T37" fmla="*/ 164 h 576"/>
                  <a:gd name="T38" fmla="*/ 36 w 558"/>
                  <a:gd name="T39" fmla="*/ 138 h 576"/>
                  <a:gd name="T40" fmla="*/ 58 w 558"/>
                  <a:gd name="T41" fmla="*/ 80 h 576"/>
                  <a:gd name="T42" fmla="*/ 60 w 558"/>
                  <a:gd name="T43" fmla="*/ 64 h 576"/>
                  <a:gd name="T44" fmla="*/ 58 w 558"/>
                  <a:gd name="T45" fmla="*/ 62 h 576"/>
                  <a:gd name="T46" fmla="*/ 92 w 558"/>
                  <a:gd name="T47" fmla="*/ 48 h 576"/>
                  <a:gd name="T48" fmla="*/ 104 w 558"/>
                  <a:gd name="T49" fmla="*/ 56 h 576"/>
                  <a:gd name="T50" fmla="*/ 150 w 558"/>
                  <a:gd name="T51" fmla="*/ 46 h 576"/>
                  <a:gd name="T52" fmla="*/ 140 w 558"/>
                  <a:gd name="T53" fmla="*/ 34 h 576"/>
                  <a:gd name="T54" fmla="*/ 138 w 558"/>
                  <a:gd name="T55" fmla="*/ 16 h 576"/>
                  <a:gd name="T56" fmla="*/ 158 w 558"/>
                  <a:gd name="T57" fmla="*/ 20 h 576"/>
                  <a:gd name="T58" fmla="*/ 186 w 558"/>
                  <a:gd name="T59" fmla="*/ 2 h 576"/>
                  <a:gd name="T60" fmla="*/ 200 w 558"/>
                  <a:gd name="T61" fmla="*/ 2 h 576"/>
                  <a:gd name="T62" fmla="*/ 214 w 558"/>
                  <a:gd name="T63" fmla="*/ 58 h 576"/>
                  <a:gd name="T64" fmla="*/ 244 w 558"/>
                  <a:gd name="T65" fmla="*/ 44 h 576"/>
                  <a:gd name="T66" fmla="*/ 256 w 558"/>
                  <a:gd name="T67" fmla="*/ 42 h 576"/>
                  <a:gd name="T68" fmla="*/ 288 w 558"/>
                  <a:gd name="T69" fmla="*/ 42 h 576"/>
                  <a:gd name="T70" fmla="*/ 318 w 558"/>
                  <a:gd name="T71" fmla="*/ 16 h 576"/>
                  <a:gd name="T72" fmla="*/ 326 w 558"/>
                  <a:gd name="T73" fmla="*/ 18 h 576"/>
                  <a:gd name="T74" fmla="*/ 344 w 558"/>
                  <a:gd name="T75" fmla="*/ 54 h 576"/>
                  <a:gd name="T76" fmla="*/ 334 w 558"/>
                  <a:gd name="T77" fmla="*/ 72 h 576"/>
                  <a:gd name="T78" fmla="*/ 332 w 558"/>
                  <a:gd name="T79" fmla="*/ 76 h 576"/>
                  <a:gd name="T80" fmla="*/ 348 w 558"/>
                  <a:gd name="T81" fmla="*/ 70 h 576"/>
                  <a:gd name="T82" fmla="*/ 364 w 558"/>
                  <a:gd name="T83" fmla="*/ 80 h 576"/>
                  <a:gd name="T84" fmla="*/ 354 w 558"/>
                  <a:gd name="T85" fmla="*/ 104 h 576"/>
                  <a:gd name="T86" fmla="*/ 366 w 558"/>
                  <a:gd name="T87" fmla="*/ 88 h 576"/>
                  <a:gd name="T88" fmla="*/ 376 w 558"/>
                  <a:gd name="T89" fmla="*/ 82 h 576"/>
                  <a:gd name="T90" fmla="*/ 416 w 558"/>
                  <a:gd name="T91" fmla="*/ 98 h 576"/>
                  <a:gd name="T92" fmla="*/ 422 w 558"/>
                  <a:gd name="T93" fmla="*/ 116 h 576"/>
                  <a:gd name="T94" fmla="*/ 438 w 558"/>
                  <a:gd name="T95" fmla="*/ 110 h 576"/>
                  <a:gd name="T96" fmla="*/ 492 w 558"/>
                  <a:gd name="T97" fmla="*/ 120 h 576"/>
                  <a:gd name="T98" fmla="*/ 546 w 558"/>
                  <a:gd name="T99" fmla="*/ 146 h 576"/>
                  <a:gd name="T100" fmla="*/ 556 w 558"/>
                  <a:gd name="T101" fmla="*/ 204 h 576"/>
                  <a:gd name="T102" fmla="*/ 520 w 558"/>
                  <a:gd name="T103" fmla="*/ 252 h 576"/>
                  <a:gd name="T104" fmla="*/ 500 w 558"/>
                  <a:gd name="T105" fmla="*/ 304 h 576"/>
                  <a:gd name="T106" fmla="*/ 472 w 558"/>
                  <a:gd name="T107" fmla="*/ 392 h 576"/>
                  <a:gd name="T108" fmla="*/ 444 w 558"/>
                  <a:gd name="T109" fmla="*/ 412 h 576"/>
                  <a:gd name="T110" fmla="*/ 394 w 558"/>
                  <a:gd name="T111" fmla="*/ 428 h 576"/>
                  <a:gd name="T112" fmla="*/ 364 w 558"/>
                  <a:gd name="T113" fmla="*/ 464 h 576"/>
                  <a:gd name="T114" fmla="*/ 346 w 558"/>
                  <a:gd name="T115" fmla="*/ 510 h 576"/>
                  <a:gd name="T116" fmla="*/ 330 w 558"/>
                  <a:gd name="T117" fmla="*/ 542 h 576"/>
                  <a:gd name="T118" fmla="*/ 316 w 558"/>
                  <a:gd name="T119" fmla="*/ 550 h 576"/>
                  <a:gd name="T120" fmla="*/ 300 w 558"/>
                  <a:gd name="T121" fmla="*/ 574 h 576"/>
                  <a:gd name="T122" fmla="*/ 314 w 558"/>
                  <a:gd name="T123" fmla="*/ 542 h 576"/>
                  <a:gd name="T124" fmla="*/ 314 w 558"/>
                  <a:gd name="T125" fmla="*/ 54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8" h="576">
                    <a:moveTo>
                      <a:pt x="298" y="576"/>
                    </a:moveTo>
                    <a:lnTo>
                      <a:pt x="298" y="576"/>
                    </a:lnTo>
                    <a:lnTo>
                      <a:pt x="298" y="576"/>
                    </a:lnTo>
                    <a:lnTo>
                      <a:pt x="294" y="572"/>
                    </a:lnTo>
                    <a:lnTo>
                      <a:pt x="294" y="572"/>
                    </a:lnTo>
                    <a:lnTo>
                      <a:pt x="292" y="570"/>
                    </a:lnTo>
                    <a:lnTo>
                      <a:pt x="292" y="564"/>
                    </a:lnTo>
                    <a:lnTo>
                      <a:pt x="294" y="560"/>
                    </a:lnTo>
                    <a:lnTo>
                      <a:pt x="292" y="554"/>
                    </a:lnTo>
                    <a:lnTo>
                      <a:pt x="286" y="550"/>
                    </a:lnTo>
                    <a:lnTo>
                      <a:pt x="276" y="542"/>
                    </a:lnTo>
                    <a:lnTo>
                      <a:pt x="264" y="534"/>
                    </a:lnTo>
                    <a:lnTo>
                      <a:pt x="256" y="532"/>
                    </a:lnTo>
                    <a:lnTo>
                      <a:pt x="256" y="532"/>
                    </a:lnTo>
                    <a:lnTo>
                      <a:pt x="256" y="532"/>
                    </a:lnTo>
                    <a:lnTo>
                      <a:pt x="248" y="524"/>
                    </a:lnTo>
                    <a:lnTo>
                      <a:pt x="240" y="516"/>
                    </a:lnTo>
                    <a:lnTo>
                      <a:pt x="240" y="516"/>
                    </a:lnTo>
                    <a:lnTo>
                      <a:pt x="240" y="514"/>
                    </a:lnTo>
                    <a:lnTo>
                      <a:pt x="242" y="510"/>
                    </a:lnTo>
                    <a:lnTo>
                      <a:pt x="242" y="510"/>
                    </a:lnTo>
                    <a:lnTo>
                      <a:pt x="242" y="510"/>
                    </a:lnTo>
                    <a:lnTo>
                      <a:pt x="248" y="506"/>
                    </a:lnTo>
                    <a:lnTo>
                      <a:pt x="268" y="484"/>
                    </a:lnTo>
                    <a:lnTo>
                      <a:pt x="276" y="480"/>
                    </a:lnTo>
                    <a:lnTo>
                      <a:pt x="282" y="476"/>
                    </a:lnTo>
                    <a:lnTo>
                      <a:pt x="286" y="470"/>
                    </a:lnTo>
                    <a:lnTo>
                      <a:pt x="290" y="460"/>
                    </a:lnTo>
                    <a:lnTo>
                      <a:pt x="288" y="452"/>
                    </a:lnTo>
                    <a:lnTo>
                      <a:pt x="286" y="450"/>
                    </a:lnTo>
                    <a:lnTo>
                      <a:pt x="276" y="448"/>
                    </a:lnTo>
                    <a:lnTo>
                      <a:pt x="276" y="448"/>
                    </a:lnTo>
                    <a:lnTo>
                      <a:pt x="276" y="446"/>
                    </a:lnTo>
                    <a:lnTo>
                      <a:pt x="276" y="442"/>
                    </a:lnTo>
                    <a:lnTo>
                      <a:pt x="276" y="442"/>
                    </a:lnTo>
                    <a:lnTo>
                      <a:pt x="276" y="440"/>
                    </a:lnTo>
                    <a:lnTo>
                      <a:pt x="278" y="434"/>
                    </a:lnTo>
                    <a:lnTo>
                      <a:pt x="280" y="428"/>
                    </a:lnTo>
                    <a:lnTo>
                      <a:pt x="278" y="428"/>
                    </a:lnTo>
                    <a:lnTo>
                      <a:pt x="270" y="428"/>
                    </a:lnTo>
                    <a:lnTo>
                      <a:pt x="270" y="428"/>
                    </a:lnTo>
                    <a:lnTo>
                      <a:pt x="270" y="428"/>
                    </a:lnTo>
                    <a:lnTo>
                      <a:pt x="270" y="428"/>
                    </a:lnTo>
                    <a:lnTo>
                      <a:pt x="268" y="428"/>
                    </a:lnTo>
                    <a:lnTo>
                      <a:pt x="262" y="422"/>
                    </a:lnTo>
                    <a:lnTo>
                      <a:pt x="262" y="422"/>
                    </a:lnTo>
                    <a:lnTo>
                      <a:pt x="260" y="420"/>
                    </a:lnTo>
                    <a:lnTo>
                      <a:pt x="258" y="412"/>
                    </a:lnTo>
                    <a:lnTo>
                      <a:pt x="258" y="412"/>
                    </a:lnTo>
                    <a:lnTo>
                      <a:pt x="258" y="410"/>
                    </a:lnTo>
                    <a:lnTo>
                      <a:pt x="258" y="402"/>
                    </a:lnTo>
                    <a:lnTo>
                      <a:pt x="254" y="400"/>
                    </a:lnTo>
                    <a:lnTo>
                      <a:pt x="246" y="398"/>
                    </a:lnTo>
                    <a:lnTo>
                      <a:pt x="240" y="400"/>
                    </a:lnTo>
                    <a:lnTo>
                      <a:pt x="230" y="400"/>
                    </a:lnTo>
                    <a:lnTo>
                      <a:pt x="230" y="400"/>
                    </a:lnTo>
                    <a:lnTo>
                      <a:pt x="228" y="398"/>
                    </a:lnTo>
                    <a:lnTo>
                      <a:pt x="228" y="374"/>
                    </a:lnTo>
                    <a:lnTo>
                      <a:pt x="226" y="366"/>
                    </a:lnTo>
                    <a:lnTo>
                      <a:pt x="226" y="366"/>
                    </a:lnTo>
                    <a:lnTo>
                      <a:pt x="226" y="364"/>
                    </a:lnTo>
                    <a:lnTo>
                      <a:pt x="228" y="362"/>
                    </a:lnTo>
                    <a:lnTo>
                      <a:pt x="226" y="358"/>
                    </a:lnTo>
                    <a:lnTo>
                      <a:pt x="226" y="358"/>
                    </a:lnTo>
                    <a:lnTo>
                      <a:pt x="226" y="356"/>
                    </a:lnTo>
                    <a:lnTo>
                      <a:pt x="232" y="344"/>
                    </a:lnTo>
                    <a:lnTo>
                      <a:pt x="232" y="338"/>
                    </a:lnTo>
                    <a:lnTo>
                      <a:pt x="230" y="332"/>
                    </a:lnTo>
                    <a:lnTo>
                      <a:pt x="222" y="328"/>
                    </a:lnTo>
                    <a:lnTo>
                      <a:pt x="222" y="328"/>
                    </a:lnTo>
                    <a:lnTo>
                      <a:pt x="222" y="326"/>
                    </a:lnTo>
                    <a:lnTo>
                      <a:pt x="220" y="316"/>
                    </a:lnTo>
                    <a:lnTo>
                      <a:pt x="220" y="316"/>
                    </a:lnTo>
                    <a:lnTo>
                      <a:pt x="220" y="316"/>
                    </a:lnTo>
                    <a:lnTo>
                      <a:pt x="220" y="310"/>
                    </a:lnTo>
                    <a:lnTo>
                      <a:pt x="198" y="310"/>
                    </a:lnTo>
                    <a:lnTo>
                      <a:pt x="198" y="310"/>
                    </a:lnTo>
                    <a:lnTo>
                      <a:pt x="196" y="308"/>
                    </a:lnTo>
                    <a:lnTo>
                      <a:pt x="194" y="298"/>
                    </a:lnTo>
                    <a:lnTo>
                      <a:pt x="194" y="294"/>
                    </a:lnTo>
                    <a:lnTo>
                      <a:pt x="194" y="294"/>
                    </a:lnTo>
                    <a:lnTo>
                      <a:pt x="194" y="294"/>
                    </a:lnTo>
                    <a:lnTo>
                      <a:pt x="196" y="290"/>
                    </a:lnTo>
                    <a:lnTo>
                      <a:pt x="194" y="284"/>
                    </a:lnTo>
                    <a:lnTo>
                      <a:pt x="192" y="274"/>
                    </a:lnTo>
                    <a:lnTo>
                      <a:pt x="176" y="270"/>
                    </a:lnTo>
                    <a:lnTo>
                      <a:pt x="166" y="266"/>
                    </a:lnTo>
                    <a:lnTo>
                      <a:pt x="158" y="264"/>
                    </a:lnTo>
                    <a:lnTo>
                      <a:pt x="158" y="264"/>
                    </a:lnTo>
                    <a:lnTo>
                      <a:pt x="158" y="262"/>
                    </a:lnTo>
                    <a:lnTo>
                      <a:pt x="154" y="258"/>
                    </a:lnTo>
                    <a:lnTo>
                      <a:pt x="138" y="254"/>
                    </a:lnTo>
                    <a:lnTo>
                      <a:pt x="138" y="254"/>
                    </a:lnTo>
                    <a:lnTo>
                      <a:pt x="136" y="254"/>
                    </a:lnTo>
                    <a:lnTo>
                      <a:pt x="126" y="244"/>
                    </a:lnTo>
                    <a:lnTo>
                      <a:pt x="126" y="244"/>
                    </a:lnTo>
                    <a:lnTo>
                      <a:pt x="126" y="242"/>
                    </a:lnTo>
                    <a:lnTo>
                      <a:pt x="124" y="218"/>
                    </a:lnTo>
                    <a:lnTo>
                      <a:pt x="114" y="218"/>
                    </a:lnTo>
                    <a:lnTo>
                      <a:pt x="106" y="222"/>
                    </a:lnTo>
                    <a:lnTo>
                      <a:pt x="104" y="222"/>
                    </a:lnTo>
                    <a:lnTo>
                      <a:pt x="98" y="228"/>
                    </a:lnTo>
                    <a:lnTo>
                      <a:pt x="84" y="234"/>
                    </a:lnTo>
                    <a:lnTo>
                      <a:pt x="66" y="236"/>
                    </a:lnTo>
                    <a:lnTo>
                      <a:pt x="56" y="234"/>
                    </a:lnTo>
                    <a:lnTo>
                      <a:pt x="50" y="234"/>
                    </a:lnTo>
                    <a:lnTo>
                      <a:pt x="50" y="234"/>
                    </a:lnTo>
                    <a:lnTo>
                      <a:pt x="48" y="232"/>
                    </a:lnTo>
                    <a:lnTo>
                      <a:pt x="46" y="226"/>
                    </a:lnTo>
                    <a:lnTo>
                      <a:pt x="46" y="226"/>
                    </a:lnTo>
                    <a:lnTo>
                      <a:pt x="46" y="226"/>
                    </a:lnTo>
                    <a:lnTo>
                      <a:pt x="50" y="216"/>
                    </a:lnTo>
                    <a:lnTo>
                      <a:pt x="50" y="214"/>
                    </a:lnTo>
                    <a:lnTo>
                      <a:pt x="46" y="216"/>
                    </a:lnTo>
                    <a:lnTo>
                      <a:pt x="46" y="216"/>
                    </a:lnTo>
                    <a:lnTo>
                      <a:pt x="46" y="218"/>
                    </a:lnTo>
                    <a:lnTo>
                      <a:pt x="38" y="220"/>
                    </a:lnTo>
                    <a:lnTo>
                      <a:pt x="36" y="222"/>
                    </a:lnTo>
                    <a:lnTo>
                      <a:pt x="36" y="222"/>
                    </a:lnTo>
                    <a:lnTo>
                      <a:pt x="34" y="222"/>
                    </a:lnTo>
                    <a:lnTo>
                      <a:pt x="34" y="222"/>
                    </a:lnTo>
                    <a:lnTo>
                      <a:pt x="34" y="222"/>
                    </a:lnTo>
                    <a:lnTo>
                      <a:pt x="26" y="220"/>
                    </a:lnTo>
                    <a:lnTo>
                      <a:pt x="26" y="220"/>
                    </a:lnTo>
                    <a:lnTo>
                      <a:pt x="26" y="220"/>
                    </a:lnTo>
                    <a:lnTo>
                      <a:pt x="8" y="202"/>
                    </a:lnTo>
                    <a:lnTo>
                      <a:pt x="8" y="202"/>
                    </a:lnTo>
                    <a:lnTo>
                      <a:pt x="8" y="202"/>
                    </a:lnTo>
                    <a:lnTo>
                      <a:pt x="0" y="182"/>
                    </a:lnTo>
                    <a:lnTo>
                      <a:pt x="0" y="182"/>
                    </a:lnTo>
                    <a:lnTo>
                      <a:pt x="0" y="180"/>
                    </a:lnTo>
                    <a:lnTo>
                      <a:pt x="8" y="170"/>
                    </a:lnTo>
                    <a:lnTo>
                      <a:pt x="12" y="164"/>
                    </a:lnTo>
                    <a:lnTo>
                      <a:pt x="14" y="156"/>
                    </a:lnTo>
                    <a:lnTo>
                      <a:pt x="14" y="156"/>
                    </a:lnTo>
                    <a:lnTo>
                      <a:pt x="14" y="154"/>
                    </a:lnTo>
                    <a:lnTo>
                      <a:pt x="24" y="144"/>
                    </a:lnTo>
                    <a:lnTo>
                      <a:pt x="24" y="144"/>
                    </a:lnTo>
                    <a:lnTo>
                      <a:pt x="24" y="144"/>
                    </a:lnTo>
                    <a:lnTo>
                      <a:pt x="36" y="138"/>
                    </a:lnTo>
                    <a:lnTo>
                      <a:pt x="56" y="136"/>
                    </a:lnTo>
                    <a:lnTo>
                      <a:pt x="60" y="126"/>
                    </a:lnTo>
                    <a:lnTo>
                      <a:pt x="60" y="114"/>
                    </a:lnTo>
                    <a:lnTo>
                      <a:pt x="62" y="108"/>
                    </a:lnTo>
                    <a:lnTo>
                      <a:pt x="64" y="96"/>
                    </a:lnTo>
                    <a:lnTo>
                      <a:pt x="62" y="86"/>
                    </a:lnTo>
                    <a:lnTo>
                      <a:pt x="58" y="80"/>
                    </a:lnTo>
                    <a:lnTo>
                      <a:pt x="58" y="80"/>
                    </a:lnTo>
                    <a:lnTo>
                      <a:pt x="58" y="78"/>
                    </a:lnTo>
                    <a:lnTo>
                      <a:pt x="58" y="68"/>
                    </a:lnTo>
                    <a:lnTo>
                      <a:pt x="58" y="68"/>
                    </a:lnTo>
                    <a:lnTo>
                      <a:pt x="58" y="66"/>
                    </a:lnTo>
                    <a:lnTo>
                      <a:pt x="60" y="64"/>
                    </a:lnTo>
                    <a:lnTo>
                      <a:pt x="60" y="64"/>
                    </a:lnTo>
                    <a:lnTo>
                      <a:pt x="60" y="64"/>
                    </a:lnTo>
                    <a:lnTo>
                      <a:pt x="60" y="64"/>
                    </a:lnTo>
                    <a:lnTo>
                      <a:pt x="62" y="64"/>
                    </a:lnTo>
                    <a:lnTo>
                      <a:pt x="68" y="66"/>
                    </a:lnTo>
                    <a:lnTo>
                      <a:pt x="68" y="64"/>
                    </a:lnTo>
                    <a:lnTo>
                      <a:pt x="58" y="62"/>
                    </a:lnTo>
                    <a:lnTo>
                      <a:pt x="58" y="62"/>
                    </a:lnTo>
                    <a:lnTo>
                      <a:pt x="58" y="60"/>
                    </a:lnTo>
                    <a:lnTo>
                      <a:pt x="58" y="54"/>
                    </a:lnTo>
                    <a:lnTo>
                      <a:pt x="58" y="54"/>
                    </a:lnTo>
                    <a:lnTo>
                      <a:pt x="60" y="52"/>
                    </a:lnTo>
                    <a:lnTo>
                      <a:pt x="84" y="50"/>
                    </a:lnTo>
                    <a:lnTo>
                      <a:pt x="92" y="48"/>
                    </a:lnTo>
                    <a:lnTo>
                      <a:pt x="92" y="48"/>
                    </a:lnTo>
                    <a:lnTo>
                      <a:pt x="94" y="48"/>
                    </a:lnTo>
                    <a:lnTo>
                      <a:pt x="94" y="48"/>
                    </a:lnTo>
                    <a:lnTo>
                      <a:pt x="94" y="48"/>
                    </a:lnTo>
                    <a:lnTo>
                      <a:pt x="100" y="50"/>
                    </a:lnTo>
                    <a:lnTo>
                      <a:pt x="100" y="50"/>
                    </a:lnTo>
                    <a:lnTo>
                      <a:pt x="100" y="50"/>
                    </a:lnTo>
                    <a:lnTo>
                      <a:pt x="104" y="56"/>
                    </a:lnTo>
                    <a:lnTo>
                      <a:pt x="110" y="62"/>
                    </a:lnTo>
                    <a:lnTo>
                      <a:pt x="118" y="64"/>
                    </a:lnTo>
                    <a:lnTo>
                      <a:pt x="130" y="60"/>
                    </a:lnTo>
                    <a:lnTo>
                      <a:pt x="140" y="50"/>
                    </a:lnTo>
                    <a:lnTo>
                      <a:pt x="140" y="50"/>
                    </a:lnTo>
                    <a:lnTo>
                      <a:pt x="140" y="50"/>
                    </a:lnTo>
                    <a:lnTo>
                      <a:pt x="150" y="46"/>
                    </a:lnTo>
                    <a:lnTo>
                      <a:pt x="150" y="44"/>
                    </a:lnTo>
                    <a:lnTo>
                      <a:pt x="146" y="44"/>
                    </a:lnTo>
                    <a:lnTo>
                      <a:pt x="146" y="44"/>
                    </a:lnTo>
                    <a:lnTo>
                      <a:pt x="146" y="42"/>
                    </a:lnTo>
                    <a:lnTo>
                      <a:pt x="140" y="36"/>
                    </a:lnTo>
                    <a:lnTo>
                      <a:pt x="140" y="36"/>
                    </a:lnTo>
                    <a:lnTo>
                      <a:pt x="140" y="34"/>
                    </a:lnTo>
                    <a:lnTo>
                      <a:pt x="138" y="26"/>
                    </a:lnTo>
                    <a:lnTo>
                      <a:pt x="132" y="22"/>
                    </a:lnTo>
                    <a:lnTo>
                      <a:pt x="132" y="22"/>
                    </a:lnTo>
                    <a:lnTo>
                      <a:pt x="132" y="20"/>
                    </a:lnTo>
                    <a:lnTo>
                      <a:pt x="132" y="20"/>
                    </a:lnTo>
                    <a:lnTo>
                      <a:pt x="134" y="18"/>
                    </a:lnTo>
                    <a:lnTo>
                      <a:pt x="138" y="16"/>
                    </a:lnTo>
                    <a:lnTo>
                      <a:pt x="138" y="16"/>
                    </a:lnTo>
                    <a:lnTo>
                      <a:pt x="140" y="16"/>
                    </a:lnTo>
                    <a:lnTo>
                      <a:pt x="140" y="16"/>
                    </a:lnTo>
                    <a:lnTo>
                      <a:pt x="140" y="16"/>
                    </a:lnTo>
                    <a:lnTo>
                      <a:pt x="148" y="20"/>
                    </a:lnTo>
                    <a:lnTo>
                      <a:pt x="158" y="20"/>
                    </a:lnTo>
                    <a:lnTo>
                      <a:pt x="158" y="20"/>
                    </a:lnTo>
                    <a:lnTo>
                      <a:pt x="158" y="20"/>
                    </a:lnTo>
                    <a:lnTo>
                      <a:pt x="160" y="20"/>
                    </a:lnTo>
                    <a:lnTo>
                      <a:pt x="166" y="18"/>
                    </a:lnTo>
                    <a:lnTo>
                      <a:pt x="174" y="16"/>
                    </a:lnTo>
                    <a:lnTo>
                      <a:pt x="184" y="12"/>
                    </a:lnTo>
                    <a:lnTo>
                      <a:pt x="188" y="6"/>
                    </a:lnTo>
                    <a:lnTo>
                      <a:pt x="186" y="2"/>
                    </a:lnTo>
                    <a:lnTo>
                      <a:pt x="186" y="2"/>
                    </a:lnTo>
                    <a:lnTo>
                      <a:pt x="186" y="0"/>
                    </a:lnTo>
                    <a:lnTo>
                      <a:pt x="186" y="0"/>
                    </a:lnTo>
                    <a:lnTo>
                      <a:pt x="188" y="0"/>
                    </a:lnTo>
                    <a:lnTo>
                      <a:pt x="198" y="0"/>
                    </a:lnTo>
                    <a:lnTo>
                      <a:pt x="198" y="0"/>
                    </a:lnTo>
                    <a:lnTo>
                      <a:pt x="200" y="2"/>
                    </a:lnTo>
                    <a:lnTo>
                      <a:pt x="208" y="20"/>
                    </a:lnTo>
                    <a:lnTo>
                      <a:pt x="208" y="20"/>
                    </a:lnTo>
                    <a:lnTo>
                      <a:pt x="208" y="22"/>
                    </a:lnTo>
                    <a:lnTo>
                      <a:pt x="202" y="28"/>
                    </a:lnTo>
                    <a:lnTo>
                      <a:pt x="202" y="44"/>
                    </a:lnTo>
                    <a:lnTo>
                      <a:pt x="208" y="50"/>
                    </a:lnTo>
                    <a:lnTo>
                      <a:pt x="214" y="58"/>
                    </a:lnTo>
                    <a:lnTo>
                      <a:pt x="220" y="58"/>
                    </a:lnTo>
                    <a:lnTo>
                      <a:pt x="228" y="56"/>
                    </a:lnTo>
                    <a:lnTo>
                      <a:pt x="234" y="52"/>
                    </a:lnTo>
                    <a:lnTo>
                      <a:pt x="240" y="48"/>
                    </a:lnTo>
                    <a:lnTo>
                      <a:pt x="244" y="46"/>
                    </a:lnTo>
                    <a:lnTo>
                      <a:pt x="244" y="46"/>
                    </a:lnTo>
                    <a:lnTo>
                      <a:pt x="244" y="44"/>
                    </a:lnTo>
                    <a:lnTo>
                      <a:pt x="244" y="44"/>
                    </a:lnTo>
                    <a:lnTo>
                      <a:pt x="246" y="46"/>
                    </a:lnTo>
                    <a:lnTo>
                      <a:pt x="250" y="48"/>
                    </a:lnTo>
                    <a:lnTo>
                      <a:pt x="254" y="48"/>
                    </a:lnTo>
                    <a:lnTo>
                      <a:pt x="256" y="44"/>
                    </a:lnTo>
                    <a:lnTo>
                      <a:pt x="256" y="42"/>
                    </a:lnTo>
                    <a:lnTo>
                      <a:pt x="256" y="42"/>
                    </a:lnTo>
                    <a:lnTo>
                      <a:pt x="258" y="40"/>
                    </a:lnTo>
                    <a:lnTo>
                      <a:pt x="262" y="40"/>
                    </a:lnTo>
                    <a:lnTo>
                      <a:pt x="270" y="42"/>
                    </a:lnTo>
                    <a:lnTo>
                      <a:pt x="280" y="44"/>
                    </a:lnTo>
                    <a:lnTo>
                      <a:pt x="284" y="44"/>
                    </a:lnTo>
                    <a:lnTo>
                      <a:pt x="288" y="42"/>
                    </a:lnTo>
                    <a:lnTo>
                      <a:pt x="288" y="42"/>
                    </a:lnTo>
                    <a:lnTo>
                      <a:pt x="290" y="40"/>
                    </a:lnTo>
                    <a:lnTo>
                      <a:pt x="290" y="40"/>
                    </a:lnTo>
                    <a:lnTo>
                      <a:pt x="290" y="42"/>
                    </a:lnTo>
                    <a:lnTo>
                      <a:pt x="298" y="42"/>
                    </a:lnTo>
                    <a:lnTo>
                      <a:pt x="304" y="46"/>
                    </a:lnTo>
                    <a:lnTo>
                      <a:pt x="312" y="22"/>
                    </a:lnTo>
                    <a:lnTo>
                      <a:pt x="318" y="16"/>
                    </a:lnTo>
                    <a:lnTo>
                      <a:pt x="318" y="16"/>
                    </a:lnTo>
                    <a:lnTo>
                      <a:pt x="320" y="16"/>
                    </a:lnTo>
                    <a:lnTo>
                      <a:pt x="320" y="16"/>
                    </a:lnTo>
                    <a:lnTo>
                      <a:pt x="320" y="16"/>
                    </a:lnTo>
                    <a:lnTo>
                      <a:pt x="326" y="18"/>
                    </a:lnTo>
                    <a:lnTo>
                      <a:pt x="326" y="18"/>
                    </a:lnTo>
                    <a:lnTo>
                      <a:pt x="326" y="18"/>
                    </a:lnTo>
                    <a:lnTo>
                      <a:pt x="330" y="22"/>
                    </a:lnTo>
                    <a:lnTo>
                      <a:pt x="330" y="22"/>
                    </a:lnTo>
                    <a:lnTo>
                      <a:pt x="330" y="24"/>
                    </a:lnTo>
                    <a:lnTo>
                      <a:pt x="330" y="28"/>
                    </a:lnTo>
                    <a:lnTo>
                      <a:pt x="332" y="40"/>
                    </a:lnTo>
                    <a:lnTo>
                      <a:pt x="340" y="48"/>
                    </a:lnTo>
                    <a:lnTo>
                      <a:pt x="344" y="54"/>
                    </a:lnTo>
                    <a:lnTo>
                      <a:pt x="344" y="54"/>
                    </a:lnTo>
                    <a:lnTo>
                      <a:pt x="346" y="56"/>
                    </a:lnTo>
                    <a:lnTo>
                      <a:pt x="346" y="62"/>
                    </a:lnTo>
                    <a:lnTo>
                      <a:pt x="346" y="62"/>
                    </a:lnTo>
                    <a:lnTo>
                      <a:pt x="344" y="64"/>
                    </a:lnTo>
                    <a:lnTo>
                      <a:pt x="340" y="66"/>
                    </a:lnTo>
                    <a:lnTo>
                      <a:pt x="334" y="72"/>
                    </a:lnTo>
                    <a:lnTo>
                      <a:pt x="326" y="78"/>
                    </a:lnTo>
                    <a:lnTo>
                      <a:pt x="326" y="82"/>
                    </a:lnTo>
                    <a:lnTo>
                      <a:pt x="326" y="88"/>
                    </a:lnTo>
                    <a:lnTo>
                      <a:pt x="326" y="88"/>
                    </a:lnTo>
                    <a:lnTo>
                      <a:pt x="330" y="88"/>
                    </a:lnTo>
                    <a:lnTo>
                      <a:pt x="332" y="84"/>
                    </a:lnTo>
                    <a:lnTo>
                      <a:pt x="332" y="76"/>
                    </a:lnTo>
                    <a:lnTo>
                      <a:pt x="332" y="76"/>
                    </a:lnTo>
                    <a:lnTo>
                      <a:pt x="334" y="74"/>
                    </a:lnTo>
                    <a:lnTo>
                      <a:pt x="340" y="70"/>
                    </a:lnTo>
                    <a:lnTo>
                      <a:pt x="340" y="70"/>
                    </a:lnTo>
                    <a:lnTo>
                      <a:pt x="342" y="70"/>
                    </a:lnTo>
                    <a:lnTo>
                      <a:pt x="348" y="70"/>
                    </a:lnTo>
                    <a:lnTo>
                      <a:pt x="348" y="70"/>
                    </a:lnTo>
                    <a:lnTo>
                      <a:pt x="350" y="70"/>
                    </a:lnTo>
                    <a:lnTo>
                      <a:pt x="354" y="74"/>
                    </a:lnTo>
                    <a:lnTo>
                      <a:pt x="360" y="76"/>
                    </a:lnTo>
                    <a:lnTo>
                      <a:pt x="360" y="76"/>
                    </a:lnTo>
                    <a:lnTo>
                      <a:pt x="360" y="76"/>
                    </a:lnTo>
                    <a:lnTo>
                      <a:pt x="364" y="80"/>
                    </a:lnTo>
                    <a:lnTo>
                      <a:pt x="364" y="80"/>
                    </a:lnTo>
                    <a:lnTo>
                      <a:pt x="364" y="80"/>
                    </a:lnTo>
                    <a:lnTo>
                      <a:pt x="364" y="84"/>
                    </a:lnTo>
                    <a:lnTo>
                      <a:pt x="364" y="90"/>
                    </a:lnTo>
                    <a:lnTo>
                      <a:pt x="364" y="90"/>
                    </a:lnTo>
                    <a:lnTo>
                      <a:pt x="362" y="92"/>
                    </a:lnTo>
                    <a:lnTo>
                      <a:pt x="354" y="100"/>
                    </a:lnTo>
                    <a:lnTo>
                      <a:pt x="354" y="104"/>
                    </a:lnTo>
                    <a:lnTo>
                      <a:pt x="354" y="104"/>
                    </a:lnTo>
                    <a:lnTo>
                      <a:pt x="362" y="98"/>
                    </a:lnTo>
                    <a:lnTo>
                      <a:pt x="362" y="98"/>
                    </a:lnTo>
                    <a:lnTo>
                      <a:pt x="362" y="96"/>
                    </a:lnTo>
                    <a:lnTo>
                      <a:pt x="364" y="96"/>
                    </a:lnTo>
                    <a:lnTo>
                      <a:pt x="364" y="94"/>
                    </a:lnTo>
                    <a:lnTo>
                      <a:pt x="366" y="88"/>
                    </a:lnTo>
                    <a:lnTo>
                      <a:pt x="366" y="88"/>
                    </a:lnTo>
                    <a:lnTo>
                      <a:pt x="366" y="88"/>
                    </a:lnTo>
                    <a:lnTo>
                      <a:pt x="370" y="84"/>
                    </a:lnTo>
                    <a:lnTo>
                      <a:pt x="370" y="84"/>
                    </a:lnTo>
                    <a:lnTo>
                      <a:pt x="372" y="84"/>
                    </a:lnTo>
                    <a:lnTo>
                      <a:pt x="376" y="82"/>
                    </a:lnTo>
                    <a:lnTo>
                      <a:pt x="376" y="82"/>
                    </a:lnTo>
                    <a:lnTo>
                      <a:pt x="378" y="82"/>
                    </a:lnTo>
                    <a:lnTo>
                      <a:pt x="378" y="82"/>
                    </a:lnTo>
                    <a:lnTo>
                      <a:pt x="378" y="82"/>
                    </a:lnTo>
                    <a:lnTo>
                      <a:pt x="384" y="84"/>
                    </a:lnTo>
                    <a:lnTo>
                      <a:pt x="396" y="88"/>
                    </a:lnTo>
                    <a:lnTo>
                      <a:pt x="404" y="94"/>
                    </a:lnTo>
                    <a:lnTo>
                      <a:pt x="416" y="98"/>
                    </a:lnTo>
                    <a:lnTo>
                      <a:pt x="424" y="102"/>
                    </a:lnTo>
                    <a:lnTo>
                      <a:pt x="424" y="102"/>
                    </a:lnTo>
                    <a:lnTo>
                      <a:pt x="426" y="104"/>
                    </a:lnTo>
                    <a:lnTo>
                      <a:pt x="426" y="110"/>
                    </a:lnTo>
                    <a:lnTo>
                      <a:pt x="426" y="110"/>
                    </a:lnTo>
                    <a:lnTo>
                      <a:pt x="426" y="110"/>
                    </a:lnTo>
                    <a:lnTo>
                      <a:pt x="422" y="116"/>
                    </a:lnTo>
                    <a:lnTo>
                      <a:pt x="422" y="118"/>
                    </a:lnTo>
                    <a:lnTo>
                      <a:pt x="426" y="114"/>
                    </a:lnTo>
                    <a:lnTo>
                      <a:pt x="426" y="114"/>
                    </a:lnTo>
                    <a:lnTo>
                      <a:pt x="426" y="112"/>
                    </a:lnTo>
                    <a:lnTo>
                      <a:pt x="438" y="110"/>
                    </a:lnTo>
                    <a:lnTo>
                      <a:pt x="438" y="110"/>
                    </a:lnTo>
                    <a:lnTo>
                      <a:pt x="438" y="110"/>
                    </a:lnTo>
                    <a:lnTo>
                      <a:pt x="438" y="110"/>
                    </a:lnTo>
                    <a:lnTo>
                      <a:pt x="438" y="110"/>
                    </a:lnTo>
                    <a:lnTo>
                      <a:pt x="446" y="112"/>
                    </a:lnTo>
                    <a:lnTo>
                      <a:pt x="454" y="114"/>
                    </a:lnTo>
                    <a:lnTo>
                      <a:pt x="464" y="116"/>
                    </a:lnTo>
                    <a:lnTo>
                      <a:pt x="474" y="116"/>
                    </a:lnTo>
                    <a:lnTo>
                      <a:pt x="492" y="120"/>
                    </a:lnTo>
                    <a:lnTo>
                      <a:pt x="504" y="128"/>
                    </a:lnTo>
                    <a:lnTo>
                      <a:pt x="514" y="136"/>
                    </a:lnTo>
                    <a:lnTo>
                      <a:pt x="524" y="144"/>
                    </a:lnTo>
                    <a:lnTo>
                      <a:pt x="532" y="148"/>
                    </a:lnTo>
                    <a:lnTo>
                      <a:pt x="540" y="146"/>
                    </a:lnTo>
                    <a:lnTo>
                      <a:pt x="546" y="146"/>
                    </a:lnTo>
                    <a:lnTo>
                      <a:pt x="546" y="146"/>
                    </a:lnTo>
                    <a:lnTo>
                      <a:pt x="548" y="148"/>
                    </a:lnTo>
                    <a:lnTo>
                      <a:pt x="552" y="158"/>
                    </a:lnTo>
                    <a:lnTo>
                      <a:pt x="558" y="172"/>
                    </a:lnTo>
                    <a:lnTo>
                      <a:pt x="558" y="186"/>
                    </a:lnTo>
                    <a:lnTo>
                      <a:pt x="556" y="202"/>
                    </a:lnTo>
                    <a:lnTo>
                      <a:pt x="556" y="202"/>
                    </a:lnTo>
                    <a:lnTo>
                      <a:pt x="556" y="204"/>
                    </a:lnTo>
                    <a:lnTo>
                      <a:pt x="546" y="214"/>
                    </a:lnTo>
                    <a:lnTo>
                      <a:pt x="540" y="224"/>
                    </a:lnTo>
                    <a:lnTo>
                      <a:pt x="522" y="240"/>
                    </a:lnTo>
                    <a:lnTo>
                      <a:pt x="522" y="246"/>
                    </a:lnTo>
                    <a:lnTo>
                      <a:pt x="520" y="252"/>
                    </a:lnTo>
                    <a:lnTo>
                      <a:pt x="520" y="252"/>
                    </a:lnTo>
                    <a:lnTo>
                      <a:pt x="520" y="252"/>
                    </a:lnTo>
                    <a:lnTo>
                      <a:pt x="512" y="260"/>
                    </a:lnTo>
                    <a:lnTo>
                      <a:pt x="504" y="264"/>
                    </a:lnTo>
                    <a:lnTo>
                      <a:pt x="500" y="266"/>
                    </a:lnTo>
                    <a:lnTo>
                      <a:pt x="498" y="274"/>
                    </a:lnTo>
                    <a:lnTo>
                      <a:pt x="498" y="280"/>
                    </a:lnTo>
                    <a:lnTo>
                      <a:pt x="500" y="290"/>
                    </a:lnTo>
                    <a:lnTo>
                      <a:pt x="500" y="304"/>
                    </a:lnTo>
                    <a:lnTo>
                      <a:pt x="498" y="316"/>
                    </a:lnTo>
                    <a:lnTo>
                      <a:pt x="498" y="330"/>
                    </a:lnTo>
                    <a:lnTo>
                      <a:pt x="494" y="340"/>
                    </a:lnTo>
                    <a:lnTo>
                      <a:pt x="490" y="354"/>
                    </a:lnTo>
                    <a:lnTo>
                      <a:pt x="482" y="368"/>
                    </a:lnTo>
                    <a:lnTo>
                      <a:pt x="476" y="380"/>
                    </a:lnTo>
                    <a:lnTo>
                      <a:pt x="472" y="392"/>
                    </a:lnTo>
                    <a:lnTo>
                      <a:pt x="472" y="392"/>
                    </a:lnTo>
                    <a:lnTo>
                      <a:pt x="472" y="392"/>
                    </a:lnTo>
                    <a:lnTo>
                      <a:pt x="460" y="404"/>
                    </a:lnTo>
                    <a:lnTo>
                      <a:pt x="458" y="408"/>
                    </a:lnTo>
                    <a:lnTo>
                      <a:pt x="458" y="408"/>
                    </a:lnTo>
                    <a:lnTo>
                      <a:pt x="456" y="410"/>
                    </a:lnTo>
                    <a:lnTo>
                      <a:pt x="444" y="412"/>
                    </a:lnTo>
                    <a:lnTo>
                      <a:pt x="432" y="412"/>
                    </a:lnTo>
                    <a:lnTo>
                      <a:pt x="418" y="414"/>
                    </a:lnTo>
                    <a:lnTo>
                      <a:pt x="408" y="422"/>
                    </a:lnTo>
                    <a:lnTo>
                      <a:pt x="402" y="426"/>
                    </a:lnTo>
                    <a:lnTo>
                      <a:pt x="402" y="426"/>
                    </a:lnTo>
                    <a:lnTo>
                      <a:pt x="400" y="428"/>
                    </a:lnTo>
                    <a:lnTo>
                      <a:pt x="394" y="428"/>
                    </a:lnTo>
                    <a:lnTo>
                      <a:pt x="388" y="434"/>
                    </a:lnTo>
                    <a:lnTo>
                      <a:pt x="388" y="434"/>
                    </a:lnTo>
                    <a:lnTo>
                      <a:pt x="386" y="434"/>
                    </a:lnTo>
                    <a:lnTo>
                      <a:pt x="376" y="438"/>
                    </a:lnTo>
                    <a:lnTo>
                      <a:pt x="368" y="446"/>
                    </a:lnTo>
                    <a:lnTo>
                      <a:pt x="364" y="452"/>
                    </a:lnTo>
                    <a:lnTo>
                      <a:pt x="364" y="464"/>
                    </a:lnTo>
                    <a:lnTo>
                      <a:pt x="364" y="474"/>
                    </a:lnTo>
                    <a:lnTo>
                      <a:pt x="364" y="488"/>
                    </a:lnTo>
                    <a:lnTo>
                      <a:pt x="364" y="488"/>
                    </a:lnTo>
                    <a:lnTo>
                      <a:pt x="364" y="490"/>
                    </a:lnTo>
                    <a:lnTo>
                      <a:pt x="360" y="496"/>
                    </a:lnTo>
                    <a:lnTo>
                      <a:pt x="352" y="506"/>
                    </a:lnTo>
                    <a:lnTo>
                      <a:pt x="346" y="510"/>
                    </a:lnTo>
                    <a:lnTo>
                      <a:pt x="344" y="518"/>
                    </a:lnTo>
                    <a:lnTo>
                      <a:pt x="340" y="526"/>
                    </a:lnTo>
                    <a:lnTo>
                      <a:pt x="338" y="530"/>
                    </a:lnTo>
                    <a:lnTo>
                      <a:pt x="334" y="534"/>
                    </a:lnTo>
                    <a:lnTo>
                      <a:pt x="330" y="540"/>
                    </a:lnTo>
                    <a:lnTo>
                      <a:pt x="330" y="540"/>
                    </a:lnTo>
                    <a:lnTo>
                      <a:pt x="330" y="542"/>
                    </a:lnTo>
                    <a:lnTo>
                      <a:pt x="324" y="546"/>
                    </a:lnTo>
                    <a:lnTo>
                      <a:pt x="318" y="550"/>
                    </a:lnTo>
                    <a:lnTo>
                      <a:pt x="318" y="550"/>
                    </a:lnTo>
                    <a:lnTo>
                      <a:pt x="316" y="550"/>
                    </a:lnTo>
                    <a:lnTo>
                      <a:pt x="316" y="550"/>
                    </a:lnTo>
                    <a:lnTo>
                      <a:pt x="316" y="550"/>
                    </a:lnTo>
                    <a:lnTo>
                      <a:pt x="316" y="550"/>
                    </a:lnTo>
                    <a:lnTo>
                      <a:pt x="314" y="548"/>
                    </a:lnTo>
                    <a:lnTo>
                      <a:pt x="314" y="546"/>
                    </a:lnTo>
                    <a:lnTo>
                      <a:pt x="312" y="552"/>
                    </a:lnTo>
                    <a:lnTo>
                      <a:pt x="312" y="556"/>
                    </a:lnTo>
                    <a:lnTo>
                      <a:pt x="310" y="560"/>
                    </a:lnTo>
                    <a:lnTo>
                      <a:pt x="304" y="568"/>
                    </a:lnTo>
                    <a:lnTo>
                      <a:pt x="300" y="574"/>
                    </a:lnTo>
                    <a:lnTo>
                      <a:pt x="300" y="574"/>
                    </a:lnTo>
                    <a:lnTo>
                      <a:pt x="298" y="576"/>
                    </a:lnTo>
                    <a:lnTo>
                      <a:pt x="298" y="576"/>
                    </a:lnTo>
                    <a:lnTo>
                      <a:pt x="298" y="576"/>
                    </a:lnTo>
                    <a:lnTo>
                      <a:pt x="298" y="576"/>
                    </a:lnTo>
                    <a:close/>
                    <a:moveTo>
                      <a:pt x="314" y="542"/>
                    </a:moveTo>
                    <a:lnTo>
                      <a:pt x="314" y="542"/>
                    </a:lnTo>
                    <a:lnTo>
                      <a:pt x="328" y="530"/>
                    </a:lnTo>
                    <a:lnTo>
                      <a:pt x="330" y="526"/>
                    </a:lnTo>
                    <a:lnTo>
                      <a:pt x="330" y="524"/>
                    </a:lnTo>
                    <a:lnTo>
                      <a:pt x="328" y="526"/>
                    </a:lnTo>
                    <a:lnTo>
                      <a:pt x="326" y="528"/>
                    </a:lnTo>
                    <a:lnTo>
                      <a:pt x="322" y="534"/>
                    </a:lnTo>
                    <a:lnTo>
                      <a:pt x="314" y="540"/>
                    </a:lnTo>
                    <a:lnTo>
                      <a:pt x="314" y="54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9" name="Freeform 329">
                <a:extLst>
                  <a:ext uri="{FF2B5EF4-FFF2-40B4-BE49-F238E27FC236}">
                    <a16:creationId xmlns:a16="http://schemas.microsoft.com/office/drawing/2014/main" id="{3A5370E1-418B-D02A-71AE-B2A5FBBEB459}"/>
                  </a:ext>
                </a:extLst>
              </p:cNvPr>
              <p:cNvSpPr>
                <a:spLocks noEditPoints="1"/>
              </p:cNvSpPr>
              <p:nvPr/>
            </p:nvSpPr>
            <p:spPr bwMode="auto">
              <a:xfrm>
                <a:off x="3543607" y="4492956"/>
                <a:ext cx="1187665" cy="1225708"/>
              </a:xfrm>
              <a:custGeom>
                <a:avLst/>
                <a:gdLst>
                  <a:gd name="T0" fmla="*/ 256 w 562"/>
                  <a:gd name="T1" fmla="*/ 52 h 580"/>
                  <a:gd name="T2" fmla="*/ 328 w 562"/>
                  <a:gd name="T3" fmla="*/ 22 h 580"/>
                  <a:gd name="T4" fmla="*/ 328 w 562"/>
                  <a:gd name="T5" fmla="*/ 94 h 580"/>
                  <a:gd name="T6" fmla="*/ 354 w 562"/>
                  <a:gd name="T7" fmla="*/ 108 h 580"/>
                  <a:gd name="T8" fmla="*/ 426 w 562"/>
                  <a:gd name="T9" fmla="*/ 112 h 580"/>
                  <a:gd name="T10" fmla="*/ 504 w 562"/>
                  <a:gd name="T11" fmla="*/ 132 h 580"/>
                  <a:gd name="T12" fmla="*/ 522 w 562"/>
                  <a:gd name="T13" fmla="*/ 248 h 580"/>
                  <a:gd name="T14" fmla="*/ 490 w 562"/>
                  <a:gd name="T15" fmla="*/ 356 h 580"/>
                  <a:gd name="T16" fmla="*/ 388 w 562"/>
                  <a:gd name="T17" fmla="*/ 434 h 580"/>
                  <a:gd name="T18" fmla="*/ 334 w 562"/>
                  <a:gd name="T19" fmla="*/ 534 h 580"/>
                  <a:gd name="T20" fmla="*/ 322 w 562"/>
                  <a:gd name="T21" fmla="*/ 534 h 580"/>
                  <a:gd name="T22" fmla="*/ 290 w 562"/>
                  <a:gd name="T23" fmla="*/ 550 h 580"/>
                  <a:gd name="T24" fmla="*/ 292 w 562"/>
                  <a:gd name="T25" fmla="*/ 454 h 580"/>
                  <a:gd name="T26" fmla="*/ 242 w 562"/>
                  <a:gd name="T27" fmla="*/ 400 h 580"/>
                  <a:gd name="T28" fmla="*/ 198 w 562"/>
                  <a:gd name="T29" fmla="*/ 300 h 580"/>
                  <a:gd name="T30" fmla="*/ 116 w 562"/>
                  <a:gd name="T31" fmla="*/ 218 h 580"/>
                  <a:gd name="T32" fmla="*/ 36 w 562"/>
                  <a:gd name="T33" fmla="*/ 222 h 580"/>
                  <a:gd name="T34" fmla="*/ 66 w 562"/>
                  <a:gd name="T35" fmla="*/ 112 h 580"/>
                  <a:gd name="T36" fmla="*/ 104 w 562"/>
                  <a:gd name="T37" fmla="*/ 60 h 580"/>
                  <a:gd name="T38" fmla="*/ 148 w 562"/>
                  <a:gd name="T39" fmla="*/ 24 h 580"/>
                  <a:gd name="T40" fmla="*/ 186 w 562"/>
                  <a:gd name="T41" fmla="*/ 2 h 580"/>
                  <a:gd name="T42" fmla="*/ 144 w 562"/>
                  <a:gd name="T43" fmla="*/ 16 h 580"/>
                  <a:gd name="T44" fmla="*/ 140 w 562"/>
                  <a:gd name="T45" fmla="*/ 38 h 580"/>
                  <a:gd name="T46" fmla="*/ 108 w 562"/>
                  <a:gd name="T47" fmla="*/ 56 h 580"/>
                  <a:gd name="T48" fmla="*/ 58 w 562"/>
                  <a:gd name="T49" fmla="*/ 56 h 580"/>
                  <a:gd name="T50" fmla="*/ 58 w 562"/>
                  <a:gd name="T51" fmla="*/ 84 h 580"/>
                  <a:gd name="T52" fmla="*/ 26 w 562"/>
                  <a:gd name="T53" fmla="*/ 144 h 580"/>
                  <a:gd name="T54" fmla="*/ 8 w 562"/>
                  <a:gd name="T55" fmla="*/ 204 h 580"/>
                  <a:gd name="T56" fmla="*/ 48 w 562"/>
                  <a:gd name="T57" fmla="*/ 220 h 580"/>
                  <a:gd name="T58" fmla="*/ 68 w 562"/>
                  <a:gd name="T59" fmla="*/ 240 h 580"/>
                  <a:gd name="T60" fmla="*/ 124 w 562"/>
                  <a:gd name="T61" fmla="*/ 222 h 580"/>
                  <a:gd name="T62" fmla="*/ 178 w 562"/>
                  <a:gd name="T63" fmla="*/ 274 h 580"/>
                  <a:gd name="T64" fmla="*/ 196 w 562"/>
                  <a:gd name="T65" fmla="*/ 312 h 580"/>
                  <a:gd name="T66" fmla="*/ 226 w 562"/>
                  <a:gd name="T67" fmla="*/ 356 h 580"/>
                  <a:gd name="T68" fmla="*/ 242 w 562"/>
                  <a:gd name="T69" fmla="*/ 404 h 580"/>
                  <a:gd name="T70" fmla="*/ 270 w 562"/>
                  <a:gd name="T71" fmla="*/ 432 h 580"/>
                  <a:gd name="T72" fmla="*/ 278 w 562"/>
                  <a:gd name="T73" fmla="*/ 452 h 580"/>
                  <a:gd name="T74" fmla="*/ 242 w 562"/>
                  <a:gd name="T75" fmla="*/ 510 h 580"/>
                  <a:gd name="T76" fmla="*/ 288 w 562"/>
                  <a:gd name="T77" fmla="*/ 554 h 580"/>
                  <a:gd name="T78" fmla="*/ 300 w 562"/>
                  <a:gd name="T79" fmla="*/ 580 h 580"/>
                  <a:gd name="T80" fmla="*/ 316 w 562"/>
                  <a:gd name="T81" fmla="*/ 554 h 580"/>
                  <a:gd name="T82" fmla="*/ 348 w 562"/>
                  <a:gd name="T83" fmla="*/ 520 h 580"/>
                  <a:gd name="T84" fmla="*/ 380 w 562"/>
                  <a:gd name="T85" fmla="*/ 442 h 580"/>
                  <a:gd name="T86" fmla="*/ 446 w 562"/>
                  <a:gd name="T87" fmla="*/ 416 h 580"/>
                  <a:gd name="T88" fmla="*/ 486 w 562"/>
                  <a:gd name="T89" fmla="*/ 372 h 580"/>
                  <a:gd name="T90" fmla="*/ 504 w 562"/>
                  <a:gd name="T91" fmla="*/ 292 h 580"/>
                  <a:gd name="T92" fmla="*/ 524 w 562"/>
                  <a:gd name="T93" fmla="*/ 254 h 580"/>
                  <a:gd name="T94" fmla="*/ 562 w 562"/>
                  <a:gd name="T95" fmla="*/ 188 h 580"/>
                  <a:gd name="T96" fmla="*/ 534 w 562"/>
                  <a:gd name="T97" fmla="*/ 148 h 580"/>
                  <a:gd name="T98" fmla="*/ 466 w 562"/>
                  <a:gd name="T99" fmla="*/ 116 h 580"/>
                  <a:gd name="T100" fmla="*/ 430 w 562"/>
                  <a:gd name="T101" fmla="*/ 112 h 580"/>
                  <a:gd name="T102" fmla="*/ 380 w 562"/>
                  <a:gd name="T103" fmla="*/ 82 h 580"/>
                  <a:gd name="T104" fmla="*/ 364 w 562"/>
                  <a:gd name="T105" fmla="*/ 76 h 580"/>
                  <a:gd name="T106" fmla="*/ 348 w 562"/>
                  <a:gd name="T107" fmla="*/ 54 h 580"/>
                  <a:gd name="T108" fmla="*/ 324 w 562"/>
                  <a:gd name="T109" fmla="*/ 16 h 580"/>
                  <a:gd name="T110" fmla="*/ 292 w 562"/>
                  <a:gd name="T111" fmla="*/ 40 h 580"/>
                  <a:gd name="T112" fmla="*/ 256 w 562"/>
                  <a:gd name="T113" fmla="*/ 40 h 580"/>
                  <a:gd name="T114" fmla="*/ 234 w 562"/>
                  <a:gd name="T115" fmla="*/ 52 h 580"/>
                  <a:gd name="T116" fmla="*/ 202 w 562"/>
                  <a:gd name="T117" fmla="*/ 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 h="580">
                    <a:moveTo>
                      <a:pt x="200" y="4"/>
                    </a:moveTo>
                    <a:lnTo>
                      <a:pt x="208" y="24"/>
                    </a:lnTo>
                    <a:lnTo>
                      <a:pt x="202" y="28"/>
                    </a:lnTo>
                    <a:lnTo>
                      <a:pt x="202" y="46"/>
                    </a:lnTo>
                    <a:lnTo>
                      <a:pt x="208" y="54"/>
                    </a:lnTo>
                    <a:lnTo>
                      <a:pt x="214" y="62"/>
                    </a:lnTo>
                    <a:lnTo>
                      <a:pt x="222" y="62"/>
                    </a:lnTo>
                    <a:lnTo>
                      <a:pt x="230" y="60"/>
                    </a:lnTo>
                    <a:lnTo>
                      <a:pt x="236" y="56"/>
                    </a:lnTo>
                    <a:lnTo>
                      <a:pt x="244" y="52"/>
                    </a:lnTo>
                    <a:lnTo>
                      <a:pt x="246" y="48"/>
                    </a:lnTo>
                    <a:lnTo>
                      <a:pt x="250" y="52"/>
                    </a:lnTo>
                    <a:lnTo>
                      <a:pt x="256" y="52"/>
                    </a:lnTo>
                    <a:lnTo>
                      <a:pt x="258" y="52"/>
                    </a:lnTo>
                    <a:lnTo>
                      <a:pt x="260" y="46"/>
                    </a:lnTo>
                    <a:lnTo>
                      <a:pt x="260" y="44"/>
                    </a:lnTo>
                    <a:lnTo>
                      <a:pt x="264" y="44"/>
                    </a:lnTo>
                    <a:lnTo>
                      <a:pt x="272" y="44"/>
                    </a:lnTo>
                    <a:lnTo>
                      <a:pt x="280" y="48"/>
                    </a:lnTo>
                    <a:lnTo>
                      <a:pt x="286" y="48"/>
                    </a:lnTo>
                    <a:lnTo>
                      <a:pt x="292" y="44"/>
                    </a:lnTo>
                    <a:lnTo>
                      <a:pt x="300" y="46"/>
                    </a:lnTo>
                    <a:lnTo>
                      <a:pt x="306" y="50"/>
                    </a:lnTo>
                    <a:lnTo>
                      <a:pt x="316" y="26"/>
                    </a:lnTo>
                    <a:lnTo>
                      <a:pt x="322" y="20"/>
                    </a:lnTo>
                    <a:lnTo>
                      <a:pt x="328" y="22"/>
                    </a:lnTo>
                    <a:lnTo>
                      <a:pt x="330" y="26"/>
                    </a:lnTo>
                    <a:lnTo>
                      <a:pt x="330" y="28"/>
                    </a:lnTo>
                    <a:lnTo>
                      <a:pt x="330" y="36"/>
                    </a:lnTo>
                    <a:lnTo>
                      <a:pt x="332" y="44"/>
                    </a:lnTo>
                    <a:lnTo>
                      <a:pt x="340" y="52"/>
                    </a:lnTo>
                    <a:lnTo>
                      <a:pt x="346" y="58"/>
                    </a:lnTo>
                    <a:lnTo>
                      <a:pt x="346" y="64"/>
                    </a:lnTo>
                    <a:lnTo>
                      <a:pt x="342" y="66"/>
                    </a:lnTo>
                    <a:lnTo>
                      <a:pt x="334" y="72"/>
                    </a:lnTo>
                    <a:lnTo>
                      <a:pt x="328" y="80"/>
                    </a:lnTo>
                    <a:lnTo>
                      <a:pt x="326" y="82"/>
                    </a:lnTo>
                    <a:lnTo>
                      <a:pt x="326" y="90"/>
                    </a:lnTo>
                    <a:lnTo>
                      <a:pt x="328" y="94"/>
                    </a:lnTo>
                    <a:lnTo>
                      <a:pt x="332" y="92"/>
                    </a:lnTo>
                    <a:lnTo>
                      <a:pt x="336" y="86"/>
                    </a:lnTo>
                    <a:lnTo>
                      <a:pt x="336" y="78"/>
                    </a:lnTo>
                    <a:lnTo>
                      <a:pt x="344" y="74"/>
                    </a:lnTo>
                    <a:lnTo>
                      <a:pt x="350" y="74"/>
                    </a:lnTo>
                    <a:lnTo>
                      <a:pt x="354" y="78"/>
                    </a:lnTo>
                    <a:lnTo>
                      <a:pt x="362" y="80"/>
                    </a:lnTo>
                    <a:lnTo>
                      <a:pt x="364" y="82"/>
                    </a:lnTo>
                    <a:lnTo>
                      <a:pt x="364" y="86"/>
                    </a:lnTo>
                    <a:lnTo>
                      <a:pt x="364" y="92"/>
                    </a:lnTo>
                    <a:lnTo>
                      <a:pt x="360" y="96"/>
                    </a:lnTo>
                    <a:lnTo>
                      <a:pt x="354" y="100"/>
                    </a:lnTo>
                    <a:lnTo>
                      <a:pt x="354" y="108"/>
                    </a:lnTo>
                    <a:lnTo>
                      <a:pt x="358" y="108"/>
                    </a:lnTo>
                    <a:lnTo>
                      <a:pt x="364" y="100"/>
                    </a:lnTo>
                    <a:lnTo>
                      <a:pt x="366" y="100"/>
                    </a:lnTo>
                    <a:lnTo>
                      <a:pt x="368" y="98"/>
                    </a:lnTo>
                    <a:lnTo>
                      <a:pt x="370" y="92"/>
                    </a:lnTo>
                    <a:lnTo>
                      <a:pt x="374" y="88"/>
                    </a:lnTo>
                    <a:lnTo>
                      <a:pt x="380" y="86"/>
                    </a:lnTo>
                    <a:lnTo>
                      <a:pt x="384" y="88"/>
                    </a:lnTo>
                    <a:lnTo>
                      <a:pt x="398" y="92"/>
                    </a:lnTo>
                    <a:lnTo>
                      <a:pt x="404" y="98"/>
                    </a:lnTo>
                    <a:lnTo>
                      <a:pt x="416" y="102"/>
                    </a:lnTo>
                    <a:lnTo>
                      <a:pt x="426" y="106"/>
                    </a:lnTo>
                    <a:lnTo>
                      <a:pt x="426" y="112"/>
                    </a:lnTo>
                    <a:lnTo>
                      <a:pt x="422" y="116"/>
                    </a:lnTo>
                    <a:lnTo>
                      <a:pt x="420" y="124"/>
                    </a:lnTo>
                    <a:lnTo>
                      <a:pt x="422" y="124"/>
                    </a:lnTo>
                    <a:lnTo>
                      <a:pt x="430" y="116"/>
                    </a:lnTo>
                    <a:lnTo>
                      <a:pt x="434" y="114"/>
                    </a:lnTo>
                    <a:lnTo>
                      <a:pt x="440" y="114"/>
                    </a:lnTo>
                    <a:lnTo>
                      <a:pt x="448" y="114"/>
                    </a:lnTo>
                    <a:lnTo>
                      <a:pt x="456" y="118"/>
                    </a:lnTo>
                    <a:lnTo>
                      <a:pt x="464" y="120"/>
                    </a:lnTo>
                    <a:lnTo>
                      <a:pt x="476" y="120"/>
                    </a:lnTo>
                    <a:lnTo>
                      <a:pt x="484" y="122"/>
                    </a:lnTo>
                    <a:lnTo>
                      <a:pt x="494" y="124"/>
                    </a:lnTo>
                    <a:lnTo>
                      <a:pt x="504" y="132"/>
                    </a:lnTo>
                    <a:lnTo>
                      <a:pt x="514" y="140"/>
                    </a:lnTo>
                    <a:lnTo>
                      <a:pt x="524" y="148"/>
                    </a:lnTo>
                    <a:lnTo>
                      <a:pt x="532" y="152"/>
                    </a:lnTo>
                    <a:lnTo>
                      <a:pt x="542" y="150"/>
                    </a:lnTo>
                    <a:lnTo>
                      <a:pt x="548" y="150"/>
                    </a:lnTo>
                    <a:lnTo>
                      <a:pt x="552" y="160"/>
                    </a:lnTo>
                    <a:lnTo>
                      <a:pt x="558" y="174"/>
                    </a:lnTo>
                    <a:lnTo>
                      <a:pt x="558" y="188"/>
                    </a:lnTo>
                    <a:lnTo>
                      <a:pt x="556" y="204"/>
                    </a:lnTo>
                    <a:lnTo>
                      <a:pt x="548" y="216"/>
                    </a:lnTo>
                    <a:lnTo>
                      <a:pt x="540" y="224"/>
                    </a:lnTo>
                    <a:lnTo>
                      <a:pt x="522" y="240"/>
                    </a:lnTo>
                    <a:lnTo>
                      <a:pt x="522" y="248"/>
                    </a:lnTo>
                    <a:lnTo>
                      <a:pt x="520" y="254"/>
                    </a:lnTo>
                    <a:lnTo>
                      <a:pt x="516" y="256"/>
                    </a:lnTo>
                    <a:lnTo>
                      <a:pt x="514" y="260"/>
                    </a:lnTo>
                    <a:lnTo>
                      <a:pt x="506" y="264"/>
                    </a:lnTo>
                    <a:lnTo>
                      <a:pt x="500" y="268"/>
                    </a:lnTo>
                    <a:lnTo>
                      <a:pt x="498" y="274"/>
                    </a:lnTo>
                    <a:lnTo>
                      <a:pt x="498" y="282"/>
                    </a:lnTo>
                    <a:lnTo>
                      <a:pt x="500" y="292"/>
                    </a:lnTo>
                    <a:lnTo>
                      <a:pt x="500" y="306"/>
                    </a:lnTo>
                    <a:lnTo>
                      <a:pt x="498" y="318"/>
                    </a:lnTo>
                    <a:lnTo>
                      <a:pt x="498" y="332"/>
                    </a:lnTo>
                    <a:lnTo>
                      <a:pt x="494" y="340"/>
                    </a:lnTo>
                    <a:lnTo>
                      <a:pt x="490" y="356"/>
                    </a:lnTo>
                    <a:lnTo>
                      <a:pt x="482" y="370"/>
                    </a:lnTo>
                    <a:lnTo>
                      <a:pt x="476" y="380"/>
                    </a:lnTo>
                    <a:lnTo>
                      <a:pt x="472" y="392"/>
                    </a:lnTo>
                    <a:lnTo>
                      <a:pt x="466" y="398"/>
                    </a:lnTo>
                    <a:lnTo>
                      <a:pt x="462" y="404"/>
                    </a:lnTo>
                    <a:lnTo>
                      <a:pt x="458" y="410"/>
                    </a:lnTo>
                    <a:lnTo>
                      <a:pt x="446" y="412"/>
                    </a:lnTo>
                    <a:lnTo>
                      <a:pt x="434" y="412"/>
                    </a:lnTo>
                    <a:lnTo>
                      <a:pt x="418" y="414"/>
                    </a:lnTo>
                    <a:lnTo>
                      <a:pt x="410" y="424"/>
                    </a:lnTo>
                    <a:lnTo>
                      <a:pt x="402" y="428"/>
                    </a:lnTo>
                    <a:lnTo>
                      <a:pt x="396" y="428"/>
                    </a:lnTo>
                    <a:lnTo>
                      <a:pt x="388" y="434"/>
                    </a:lnTo>
                    <a:lnTo>
                      <a:pt x="378" y="438"/>
                    </a:lnTo>
                    <a:lnTo>
                      <a:pt x="368" y="446"/>
                    </a:lnTo>
                    <a:lnTo>
                      <a:pt x="364" y="454"/>
                    </a:lnTo>
                    <a:lnTo>
                      <a:pt x="364" y="466"/>
                    </a:lnTo>
                    <a:lnTo>
                      <a:pt x="364" y="476"/>
                    </a:lnTo>
                    <a:lnTo>
                      <a:pt x="364" y="490"/>
                    </a:lnTo>
                    <a:lnTo>
                      <a:pt x="360" y="498"/>
                    </a:lnTo>
                    <a:lnTo>
                      <a:pt x="352" y="506"/>
                    </a:lnTo>
                    <a:lnTo>
                      <a:pt x="348" y="512"/>
                    </a:lnTo>
                    <a:lnTo>
                      <a:pt x="344" y="518"/>
                    </a:lnTo>
                    <a:lnTo>
                      <a:pt x="340" y="528"/>
                    </a:lnTo>
                    <a:lnTo>
                      <a:pt x="338" y="532"/>
                    </a:lnTo>
                    <a:lnTo>
                      <a:pt x="334" y="534"/>
                    </a:lnTo>
                    <a:lnTo>
                      <a:pt x="330" y="542"/>
                    </a:lnTo>
                    <a:lnTo>
                      <a:pt x="326" y="546"/>
                    </a:lnTo>
                    <a:lnTo>
                      <a:pt x="318" y="550"/>
                    </a:lnTo>
                    <a:lnTo>
                      <a:pt x="318" y="548"/>
                    </a:lnTo>
                    <a:lnTo>
                      <a:pt x="318" y="546"/>
                    </a:lnTo>
                    <a:lnTo>
                      <a:pt x="322" y="542"/>
                    </a:lnTo>
                    <a:lnTo>
                      <a:pt x="326" y="538"/>
                    </a:lnTo>
                    <a:lnTo>
                      <a:pt x="330" y="532"/>
                    </a:lnTo>
                    <a:lnTo>
                      <a:pt x="334" y="528"/>
                    </a:lnTo>
                    <a:lnTo>
                      <a:pt x="332" y="524"/>
                    </a:lnTo>
                    <a:lnTo>
                      <a:pt x="330" y="526"/>
                    </a:lnTo>
                    <a:lnTo>
                      <a:pt x="326" y="530"/>
                    </a:lnTo>
                    <a:lnTo>
                      <a:pt x="322" y="534"/>
                    </a:lnTo>
                    <a:lnTo>
                      <a:pt x="318" y="538"/>
                    </a:lnTo>
                    <a:lnTo>
                      <a:pt x="314" y="542"/>
                    </a:lnTo>
                    <a:lnTo>
                      <a:pt x="314" y="548"/>
                    </a:lnTo>
                    <a:lnTo>
                      <a:pt x="314" y="552"/>
                    </a:lnTo>
                    <a:lnTo>
                      <a:pt x="312" y="558"/>
                    </a:lnTo>
                    <a:lnTo>
                      <a:pt x="310" y="562"/>
                    </a:lnTo>
                    <a:lnTo>
                      <a:pt x="304" y="568"/>
                    </a:lnTo>
                    <a:lnTo>
                      <a:pt x="300" y="576"/>
                    </a:lnTo>
                    <a:lnTo>
                      <a:pt x="296" y="572"/>
                    </a:lnTo>
                    <a:lnTo>
                      <a:pt x="296" y="566"/>
                    </a:lnTo>
                    <a:lnTo>
                      <a:pt x="298" y="562"/>
                    </a:lnTo>
                    <a:lnTo>
                      <a:pt x="296" y="554"/>
                    </a:lnTo>
                    <a:lnTo>
                      <a:pt x="290" y="550"/>
                    </a:lnTo>
                    <a:lnTo>
                      <a:pt x="280" y="542"/>
                    </a:lnTo>
                    <a:lnTo>
                      <a:pt x="266" y="534"/>
                    </a:lnTo>
                    <a:lnTo>
                      <a:pt x="260" y="532"/>
                    </a:lnTo>
                    <a:lnTo>
                      <a:pt x="252" y="524"/>
                    </a:lnTo>
                    <a:lnTo>
                      <a:pt x="244" y="516"/>
                    </a:lnTo>
                    <a:lnTo>
                      <a:pt x="246" y="514"/>
                    </a:lnTo>
                    <a:lnTo>
                      <a:pt x="250" y="510"/>
                    </a:lnTo>
                    <a:lnTo>
                      <a:pt x="272" y="488"/>
                    </a:lnTo>
                    <a:lnTo>
                      <a:pt x="280" y="482"/>
                    </a:lnTo>
                    <a:lnTo>
                      <a:pt x="286" y="480"/>
                    </a:lnTo>
                    <a:lnTo>
                      <a:pt x="290" y="474"/>
                    </a:lnTo>
                    <a:lnTo>
                      <a:pt x="294" y="462"/>
                    </a:lnTo>
                    <a:lnTo>
                      <a:pt x="292" y="454"/>
                    </a:lnTo>
                    <a:lnTo>
                      <a:pt x="288" y="450"/>
                    </a:lnTo>
                    <a:lnTo>
                      <a:pt x="280" y="448"/>
                    </a:lnTo>
                    <a:lnTo>
                      <a:pt x="280" y="444"/>
                    </a:lnTo>
                    <a:lnTo>
                      <a:pt x="282" y="436"/>
                    </a:lnTo>
                    <a:lnTo>
                      <a:pt x="284" y="428"/>
                    </a:lnTo>
                    <a:lnTo>
                      <a:pt x="280" y="428"/>
                    </a:lnTo>
                    <a:lnTo>
                      <a:pt x="272" y="428"/>
                    </a:lnTo>
                    <a:lnTo>
                      <a:pt x="264" y="422"/>
                    </a:lnTo>
                    <a:lnTo>
                      <a:pt x="262" y="412"/>
                    </a:lnTo>
                    <a:lnTo>
                      <a:pt x="264" y="404"/>
                    </a:lnTo>
                    <a:lnTo>
                      <a:pt x="258" y="400"/>
                    </a:lnTo>
                    <a:lnTo>
                      <a:pt x="248" y="398"/>
                    </a:lnTo>
                    <a:lnTo>
                      <a:pt x="242" y="400"/>
                    </a:lnTo>
                    <a:lnTo>
                      <a:pt x="232" y="400"/>
                    </a:lnTo>
                    <a:lnTo>
                      <a:pt x="232" y="376"/>
                    </a:lnTo>
                    <a:lnTo>
                      <a:pt x="230" y="368"/>
                    </a:lnTo>
                    <a:lnTo>
                      <a:pt x="232" y="364"/>
                    </a:lnTo>
                    <a:lnTo>
                      <a:pt x="230" y="358"/>
                    </a:lnTo>
                    <a:lnTo>
                      <a:pt x="236" y="346"/>
                    </a:lnTo>
                    <a:lnTo>
                      <a:pt x="236" y="340"/>
                    </a:lnTo>
                    <a:lnTo>
                      <a:pt x="234" y="332"/>
                    </a:lnTo>
                    <a:lnTo>
                      <a:pt x="226" y="328"/>
                    </a:lnTo>
                    <a:lnTo>
                      <a:pt x="224" y="318"/>
                    </a:lnTo>
                    <a:lnTo>
                      <a:pt x="226" y="310"/>
                    </a:lnTo>
                    <a:lnTo>
                      <a:pt x="200" y="310"/>
                    </a:lnTo>
                    <a:lnTo>
                      <a:pt x="198" y="300"/>
                    </a:lnTo>
                    <a:lnTo>
                      <a:pt x="198" y="296"/>
                    </a:lnTo>
                    <a:lnTo>
                      <a:pt x="200" y="292"/>
                    </a:lnTo>
                    <a:lnTo>
                      <a:pt x="198" y="286"/>
                    </a:lnTo>
                    <a:lnTo>
                      <a:pt x="196" y="274"/>
                    </a:lnTo>
                    <a:lnTo>
                      <a:pt x="180" y="272"/>
                    </a:lnTo>
                    <a:lnTo>
                      <a:pt x="168" y="266"/>
                    </a:lnTo>
                    <a:lnTo>
                      <a:pt x="162" y="264"/>
                    </a:lnTo>
                    <a:lnTo>
                      <a:pt x="158" y="258"/>
                    </a:lnTo>
                    <a:lnTo>
                      <a:pt x="148" y="256"/>
                    </a:lnTo>
                    <a:lnTo>
                      <a:pt x="140" y="254"/>
                    </a:lnTo>
                    <a:lnTo>
                      <a:pt x="130" y="244"/>
                    </a:lnTo>
                    <a:lnTo>
                      <a:pt x="128" y="218"/>
                    </a:lnTo>
                    <a:lnTo>
                      <a:pt x="116" y="218"/>
                    </a:lnTo>
                    <a:lnTo>
                      <a:pt x="108" y="222"/>
                    </a:lnTo>
                    <a:lnTo>
                      <a:pt x="106" y="222"/>
                    </a:lnTo>
                    <a:lnTo>
                      <a:pt x="98" y="228"/>
                    </a:lnTo>
                    <a:lnTo>
                      <a:pt x="86" y="234"/>
                    </a:lnTo>
                    <a:lnTo>
                      <a:pt x="68" y="236"/>
                    </a:lnTo>
                    <a:lnTo>
                      <a:pt x="58" y="234"/>
                    </a:lnTo>
                    <a:lnTo>
                      <a:pt x="52" y="234"/>
                    </a:lnTo>
                    <a:lnTo>
                      <a:pt x="50" y="228"/>
                    </a:lnTo>
                    <a:lnTo>
                      <a:pt x="54" y="218"/>
                    </a:lnTo>
                    <a:lnTo>
                      <a:pt x="52" y="212"/>
                    </a:lnTo>
                    <a:lnTo>
                      <a:pt x="46" y="218"/>
                    </a:lnTo>
                    <a:lnTo>
                      <a:pt x="38" y="220"/>
                    </a:lnTo>
                    <a:lnTo>
                      <a:pt x="36" y="222"/>
                    </a:lnTo>
                    <a:lnTo>
                      <a:pt x="28" y="220"/>
                    </a:lnTo>
                    <a:lnTo>
                      <a:pt x="20" y="212"/>
                    </a:lnTo>
                    <a:lnTo>
                      <a:pt x="12" y="202"/>
                    </a:lnTo>
                    <a:lnTo>
                      <a:pt x="4" y="184"/>
                    </a:lnTo>
                    <a:lnTo>
                      <a:pt x="12" y="172"/>
                    </a:lnTo>
                    <a:lnTo>
                      <a:pt x="16" y="166"/>
                    </a:lnTo>
                    <a:lnTo>
                      <a:pt x="18" y="158"/>
                    </a:lnTo>
                    <a:lnTo>
                      <a:pt x="28" y="148"/>
                    </a:lnTo>
                    <a:lnTo>
                      <a:pt x="40" y="142"/>
                    </a:lnTo>
                    <a:lnTo>
                      <a:pt x="60" y="140"/>
                    </a:lnTo>
                    <a:lnTo>
                      <a:pt x="64" y="128"/>
                    </a:lnTo>
                    <a:lnTo>
                      <a:pt x="64" y="116"/>
                    </a:lnTo>
                    <a:lnTo>
                      <a:pt x="66" y="112"/>
                    </a:lnTo>
                    <a:lnTo>
                      <a:pt x="68" y="98"/>
                    </a:lnTo>
                    <a:lnTo>
                      <a:pt x="66" y="88"/>
                    </a:lnTo>
                    <a:lnTo>
                      <a:pt x="62" y="80"/>
                    </a:lnTo>
                    <a:lnTo>
                      <a:pt x="62" y="70"/>
                    </a:lnTo>
                    <a:lnTo>
                      <a:pt x="62" y="68"/>
                    </a:lnTo>
                    <a:lnTo>
                      <a:pt x="72" y="70"/>
                    </a:lnTo>
                    <a:lnTo>
                      <a:pt x="72" y="64"/>
                    </a:lnTo>
                    <a:lnTo>
                      <a:pt x="62" y="62"/>
                    </a:lnTo>
                    <a:lnTo>
                      <a:pt x="62" y="56"/>
                    </a:lnTo>
                    <a:lnTo>
                      <a:pt x="86" y="54"/>
                    </a:lnTo>
                    <a:lnTo>
                      <a:pt x="96" y="52"/>
                    </a:lnTo>
                    <a:lnTo>
                      <a:pt x="100" y="54"/>
                    </a:lnTo>
                    <a:lnTo>
                      <a:pt x="104" y="60"/>
                    </a:lnTo>
                    <a:lnTo>
                      <a:pt x="112" y="66"/>
                    </a:lnTo>
                    <a:lnTo>
                      <a:pt x="120" y="68"/>
                    </a:lnTo>
                    <a:lnTo>
                      <a:pt x="132" y="64"/>
                    </a:lnTo>
                    <a:lnTo>
                      <a:pt x="138" y="60"/>
                    </a:lnTo>
                    <a:lnTo>
                      <a:pt x="144" y="54"/>
                    </a:lnTo>
                    <a:lnTo>
                      <a:pt x="154" y="50"/>
                    </a:lnTo>
                    <a:lnTo>
                      <a:pt x="154" y="44"/>
                    </a:lnTo>
                    <a:lnTo>
                      <a:pt x="148" y="44"/>
                    </a:lnTo>
                    <a:lnTo>
                      <a:pt x="144" y="36"/>
                    </a:lnTo>
                    <a:lnTo>
                      <a:pt x="142" y="28"/>
                    </a:lnTo>
                    <a:lnTo>
                      <a:pt x="136" y="22"/>
                    </a:lnTo>
                    <a:lnTo>
                      <a:pt x="142" y="20"/>
                    </a:lnTo>
                    <a:lnTo>
                      <a:pt x="148" y="24"/>
                    </a:lnTo>
                    <a:lnTo>
                      <a:pt x="160" y="24"/>
                    </a:lnTo>
                    <a:lnTo>
                      <a:pt x="162" y="26"/>
                    </a:lnTo>
                    <a:lnTo>
                      <a:pt x="168" y="22"/>
                    </a:lnTo>
                    <a:lnTo>
                      <a:pt x="178" y="20"/>
                    </a:lnTo>
                    <a:lnTo>
                      <a:pt x="188" y="16"/>
                    </a:lnTo>
                    <a:lnTo>
                      <a:pt x="192" y="8"/>
                    </a:lnTo>
                    <a:lnTo>
                      <a:pt x="190" y="4"/>
                    </a:lnTo>
                    <a:lnTo>
                      <a:pt x="200" y="4"/>
                    </a:lnTo>
                    <a:close/>
                    <a:moveTo>
                      <a:pt x="200" y="0"/>
                    </a:moveTo>
                    <a:lnTo>
                      <a:pt x="190" y="0"/>
                    </a:lnTo>
                    <a:lnTo>
                      <a:pt x="190" y="0"/>
                    </a:lnTo>
                    <a:lnTo>
                      <a:pt x="186" y="2"/>
                    </a:lnTo>
                    <a:lnTo>
                      <a:pt x="186" y="2"/>
                    </a:lnTo>
                    <a:lnTo>
                      <a:pt x="186" y="6"/>
                    </a:lnTo>
                    <a:lnTo>
                      <a:pt x="188" y="8"/>
                    </a:lnTo>
                    <a:lnTo>
                      <a:pt x="184" y="14"/>
                    </a:lnTo>
                    <a:lnTo>
                      <a:pt x="176" y="16"/>
                    </a:lnTo>
                    <a:lnTo>
                      <a:pt x="168" y="18"/>
                    </a:lnTo>
                    <a:lnTo>
                      <a:pt x="168" y="18"/>
                    </a:lnTo>
                    <a:lnTo>
                      <a:pt x="166" y="18"/>
                    </a:lnTo>
                    <a:lnTo>
                      <a:pt x="162" y="20"/>
                    </a:lnTo>
                    <a:lnTo>
                      <a:pt x="162" y="20"/>
                    </a:lnTo>
                    <a:lnTo>
                      <a:pt x="162" y="20"/>
                    </a:lnTo>
                    <a:lnTo>
                      <a:pt x="160" y="20"/>
                    </a:lnTo>
                    <a:lnTo>
                      <a:pt x="150" y="20"/>
                    </a:lnTo>
                    <a:lnTo>
                      <a:pt x="144" y="16"/>
                    </a:lnTo>
                    <a:lnTo>
                      <a:pt x="144" y="16"/>
                    </a:lnTo>
                    <a:lnTo>
                      <a:pt x="142" y="16"/>
                    </a:lnTo>
                    <a:lnTo>
                      <a:pt x="142" y="16"/>
                    </a:lnTo>
                    <a:lnTo>
                      <a:pt x="140" y="16"/>
                    </a:lnTo>
                    <a:lnTo>
                      <a:pt x="134" y="18"/>
                    </a:lnTo>
                    <a:lnTo>
                      <a:pt x="134" y="18"/>
                    </a:lnTo>
                    <a:lnTo>
                      <a:pt x="132" y="20"/>
                    </a:lnTo>
                    <a:lnTo>
                      <a:pt x="132" y="20"/>
                    </a:lnTo>
                    <a:lnTo>
                      <a:pt x="134" y="24"/>
                    </a:lnTo>
                    <a:lnTo>
                      <a:pt x="138" y="30"/>
                    </a:lnTo>
                    <a:lnTo>
                      <a:pt x="140" y="36"/>
                    </a:lnTo>
                    <a:lnTo>
                      <a:pt x="140" y="36"/>
                    </a:lnTo>
                    <a:lnTo>
                      <a:pt x="140" y="38"/>
                    </a:lnTo>
                    <a:lnTo>
                      <a:pt x="146" y="46"/>
                    </a:lnTo>
                    <a:lnTo>
                      <a:pt x="146" y="46"/>
                    </a:lnTo>
                    <a:lnTo>
                      <a:pt x="148" y="48"/>
                    </a:lnTo>
                    <a:lnTo>
                      <a:pt x="150" y="48"/>
                    </a:lnTo>
                    <a:lnTo>
                      <a:pt x="150" y="48"/>
                    </a:lnTo>
                    <a:lnTo>
                      <a:pt x="142" y="50"/>
                    </a:lnTo>
                    <a:lnTo>
                      <a:pt x="142" y="50"/>
                    </a:lnTo>
                    <a:lnTo>
                      <a:pt x="140" y="52"/>
                    </a:lnTo>
                    <a:lnTo>
                      <a:pt x="136" y="56"/>
                    </a:lnTo>
                    <a:lnTo>
                      <a:pt x="130" y="62"/>
                    </a:lnTo>
                    <a:lnTo>
                      <a:pt x="120" y="64"/>
                    </a:lnTo>
                    <a:lnTo>
                      <a:pt x="114" y="62"/>
                    </a:lnTo>
                    <a:lnTo>
                      <a:pt x="108" y="56"/>
                    </a:lnTo>
                    <a:lnTo>
                      <a:pt x="104" y="52"/>
                    </a:lnTo>
                    <a:lnTo>
                      <a:pt x="104" y="52"/>
                    </a:lnTo>
                    <a:lnTo>
                      <a:pt x="102" y="50"/>
                    </a:lnTo>
                    <a:lnTo>
                      <a:pt x="96" y="48"/>
                    </a:lnTo>
                    <a:lnTo>
                      <a:pt x="96" y="48"/>
                    </a:lnTo>
                    <a:lnTo>
                      <a:pt x="96" y="48"/>
                    </a:lnTo>
                    <a:lnTo>
                      <a:pt x="96" y="48"/>
                    </a:lnTo>
                    <a:lnTo>
                      <a:pt x="94" y="48"/>
                    </a:lnTo>
                    <a:lnTo>
                      <a:pt x="86" y="50"/>
                    </a:lnTo>
                    <a:lnTo>
                      <a:pt x="60" y="52"/>
                    </a:lnTo>
                    <a:lnTo>
                      <a:pt x="60" y="52"/>
                    </a:lnTo>
                    <a:lnTo>
                      <a:pt x="58" y="54"/>
                    </a:lnTo>
                    <a:lnTo>
                      <a:pt x="58" y="56"/>
                    </a:lnTo>
                    <a:lnTo>
                      <a:pt x="58" y="62"/>
                    </a:lnTo>
                    <a:lnTo>
                      <a:pt x="58" y="62"/>
                    </a:lnTo>
                    <a:lnTo>
                      <a:pt x="58" y="64"/>
                    </a:lnTo>
                    <a:lnTo>
                      <a:pt x="60" y="64"/>
                    </a:lnTo>
                    <a:lnTo>
                      <a:pt x="60" y="66"/>
                    </a:lnTo>
                    <a:lnTo>
                      <a:pt x="60" y="66"/>
                    </a:lnTo>
                    <a:lnTo>
                      <a:pt x="60" y="66"/>
                    </a:lnTo>
                    <a:lnTo>
                      <a:pt x="58" y="68"/>
                    </a:lnTo>
                    <a:lnTo>
                      <a:pt x="58" y="68"/>
                    </a:lnTo>
                    <a:lnTo>
                      <a:pt x="58" y="70"/>
                    </a:lnTo>
                    <a:lnTo>
                      <a:pt x="58" y="80"/>
                    </a:lnTo>
                    <a:lnTo>
                      <a:pt x="58" y="80"/>
                    </a:lnTo>
                    <a:lnTo>
                      <a:pt x="58" y="84"/>
                    </a:lnTo>
                    <a:lnTo>
                      <a:pt x="62" y="90"/>
                    </a:lnTo>
                    <a:lnTo>
                      <a:pt x="64" y="98"/>
                    </a:lnTo>
                    <a:lnTo>
                      <a:pt x="62" y="110"/>
                    </a:lnTo>
                    <a:lnTo>
                      <a:pt x="60" y="116"/>
                    </a:lnTo>
                    <a:lnTo>
                      <a:pt x="60" y="116"/>
                    </a:lnTo>
                    <a:lnTo>
                      <a:pt x="60" y="116"/>
                    </a:lnTo>
                    <a:lnTo>
                      <a:pt x="60" y="126"/>
                    </a:lnTo>
                    <a:lnTo>
                      <a:pt x="56" y="136"/>
                    </a:lnTo>
                    <a:lnTo>
                      <a:pt x="40" y="138"/>
                    </a:lnTo>
                    <a:lnTo>
                      <a:pt x="40" y="138"/>
                    </a:lnTo>
                    <a:lnTo>
                      <a:pt x="38" y="138"/>
                    </a:lnTo>
                    <a:lnTo>
                      <a:pt x="26" y="144"/>
                    </a:lnTo>
                    <a:lnTo>
                      <a:pt x="26" y="144"/>
                    </a:lnTo>
                    <a:lnTo>
                      <a:pt x="24" y="144"/>
                    </a:lnTo>
                    <a:lnTo>
                      <a:pt x="16" y="156"/>
                    </a:lnTo>
                    <a:lnTo>
                      <a:pt x="16" y="156"/>
                    </a:lnTo>
                    <a:lnTo>
                      <a:pt x="14" y="158"/>
                    </a:lnTo>
                    <a:lnTo>
                      <a:pt x="12" y="164"/>
                    </a:lnTo>
                    <a:lnTo>
                      <a:pt x="8" y="170"/>
                    </a:lnTo>
                    <a:lnTo>
                      <a:pt x="8" y="170"/>
                    </a:lnTo>
                    <a:lnTo>
                      <a:pt x="8" y="170"/>
                    </a:lnTo>
                    <a:lnTo>
                      <a:pt x="0" y="180"/>
                    </a:lnTo>
                    <a:lnTo>
                      <a:pt x="0" y="180"/>
                    </a:lnTo>
                    <a:lnTo>
                      <a:pt x="0" y="184"/>
                    </a:lnTo>
                    <a:lnTo>
                      <a:pt x="8" y="204"/>
                    </a:lnTo>
                    <a:lnTo>
                      <a:pt x="8" y="204"/>
                    </a:lnTo>
                    <a:lnTo>
                      <a:pt x="8" y="206"/>
                    </a:lnTo>
                    <a:lnTo>
                      <a:pt x="18" y="214"/>
                    </a:lnTo>
                    <a:lnTo>
                      <a:pt x="26" y="224"/>
                    </a:lnTo>
                    <a:lnTo>
                      <a:pt x="26" y="224"/>
                    </a:lnTo>
                    <a:lnTo>
                      <a:pt x="28" y="224"/>
                    </a:lnTo>
                    <a:lnTo>
                      <a:pt x="36" y="226"/>
                    </a:lnTo>
                    <a:lnTo>
                      <a:pt x="36" y="226"/>
                    </a:lnTo>
                    <a:lnTo>
                      <a:pt x="36" y="226"/>
                    </a:lnTo>
                    <a:lnTo>
                      <a:pt x="36" y="226"/>
                    </a:lnTo>
                    <a:lnTo>
                      <a:pt x="38" y="226"/>
                    </a:lnTo>
                    <a:lnTo>
                      <a:pt x="40" y="224"/>
                    </a:lnTo>
                    <a:lnTo>
                      <a:pt x="48" y="220"/>
                    </a:lnTo>
                    <a:lnTo>
                      <a:pt x="48" y="220"/>
                    </a:lnTo>
                    <a:lnTo>
                      <a:pt x="48" y="220"/>
                    </a:lnTo>
                    <a:lnTo>
                      <a:pt x="46" y="226"/>
                    </a:lnTo>
                    <a:lnTo>
                      <a:pt x="46" y="226"/>
                    </a:lnTo>
                    <a:lnTo>
                      <a:pt x="46" y="230"/>
                    </a:lnTo>
                    <a:lnTo>
                      <a:pt x="48" y="234"/>
                    </a:lnTo>
                    <a:lnTo>
                      <a:pt x="48" y="234"/>
                    </a:lnTo>
                    <a:lnTo>
                      <a:pt x="50" y="236"/>
                    </a:lnTo>
                    <a:lnTo>
                      <a:pt x="52" y="238"/>
                    </a:lnTo>
                    <a:lnTo>
                      <a:pt x="58" y="238"/>
                    </a:lnTo>
                    <a:lnTo>
                      <a:pt x="68" y="240"/>
                    </a:lnTo>
                    <a:lnTo>
                      <a:pt x="68" y="240"/>
                    </a:lnTo>
                    <a:lnTo>
                      <a:pt x="68" y="240"/>
                    </a:lnTo>
                    <a:lnTo>
                      <a:pt x="68" y="240"/>
                    </a:lnTo>
                    <a:lnTo>
                      <a:pt x="68" y="240"/>
                    </a:lnTo>
                    <a:lnTo>
                      <a:pt x="86" y="238"/>
                    </a:lnTo>
                    <a:lnTo>
                      <a:pt x="86" y="238"/>
                    </a:lnTo>
                    <a:lnTo>
                      <a:pt x="88" y="238"/>
                    </a:lnTo>
                    <a:lnTo>
                      <a:pt x="100" y="232"/>
                    </a:lnTo>
                    <a:lnTo>
                      <a:pt x="100" y="232"/>
                    </a:lnTo>
                    <a:lnTo>
                      <a:pt x="102" y="232"/>
                    </a:lnTo>
                    <a:lnTo>
                      <a:pt x="108" y="226"/>
                    </a:lnTo>
                    <a:lnTo>
                      <a:pt x="108" y="226"/>
                    </a:lnTo>
                    <a:lnTo>
                      <a:pt x="108" y="226"/>
                    </a:lnTo>
                    <a:lnTo>
                      <a:pt x="110" y="226"/>
                    </a:lnTo>
                    <a:lnTo>
                      <a:pt x="118" y="222"/>
                    </a:lnTo>
                    <a:lnTo>
                      <a:pt x="124" y="222"/>
                    </a:lnTo>
                    <a:lnTo>
                      <a:pt x="126" y="244"/>
                    </a:lnTo>
                    <a:lnTo>
                      <a:pt x="126" y="244"/>
                    </a:lnTo>
                    <a:lnTo>
                      <a:pt x="126" y="246"/>
                    </a:lnTo>
                    <a:lnTo>
                      <a:pt x="136" y="258"/>
                    </a:lnTo>
                    <a:lnTo>
                      <a:pt x="136" y="258"/>
                    </a:lnTo>
                    <a:lnTo>
                      <a:pt x="138" y="258"/>
                    </a:lnTo>
                    <a:lnTo>
                      <a:pt x="148" y="260"/>
                    </a:lnTo>
                    <a:lnTo>
                      <a:pt x="156" y="262"/>
                    </a:lnTo>
                    <a:lnTo>
                      <a:pt x="158" y="266"/>
                    </a:lnTo>
                    <a:lnTo>
                      <a:pt x="158" y="266"/>
                    </a:lnTo>
                    <a:lnTo>
                      <a:pt x="160" y="268"/>
                    </a:lnTo>
                    <a:lnTo>
                      <a:pt x="166" y="270"/>
                    </a:lnTo>
                    <a:lnTo>
                      <a:pt x="178" y="274"/>
                    </a:lnTo>
                    <a:lnTo>
                      <a:pt x="178" y="274"/>
                    </a:lnTo>
                    <a:lnTo>
                      <a:pt x="178" y="274"/>
                    </a:lnTo>
                    <a:lnTo>
                      <a:pt x="192" y="278"/>
                    </a:lnTo>
                    <a:lnTo>
                      <a:pt x="194" y="286"/>
                    </a:lnTo>
                    <a:lnTo>
                      <a:pt x="196" y="292"/>
                    </a:lnTo>
                    <a:lnTo>
                      <a:pt x="196" y="294"/>
                    </a:lnTo>
                    <a:lnTo>
                      <a:pt x="196" y="294"/>
                    </a:lnTo>
                    <a:lnTo>
                      <a:pt x="194" y="296"/>
                    </a:lnTo>
                    <a:lnTo>
                      <a:pt x="194" y="300"/>
                    </a:lnTo>
                    <a:lnTo>
                      <a:pt x="194" y="300"/>
                    </a:lnTo>
                    <a:lnTo>
                      <a:pt x="194" y="300"/>
                    </a:lnTo>
                    <a:lnTo>
                      <a:pt x="196" y="312"/>
                    </a:lnTo>
                    <a:lnTo>
                      <a:pt x="196" y="312"/>
                    </a:lnTo>
                    <a:lnTo>
                      <a:pt x="198" y="314"/>
                    </a:lnTo>
                    <a:lnTo>
                      <a:pt x="200" y="314"/>
                    </a:lnTo>
                    <a:lnTo>
                      <a:pt x="220" y="314"/>
                    </a:lnTo>
                    <a:lnTo>
                      <a:pt x="220" y="316"/>
                    </a:lnTo>
                    <a:lnTo>
                      <a:pt x="220" y="316"/>
                    </a:lnTo>
                    <a:lnTo>
                      <a:pt x="220" y="318"/>
                    </a:lnTo>
                    <a:lnTo>
                      <a:pt x="222" y="330"/>
                    </a:lnTo>
                    <a:lnTo>
                      <a:pt x="222" y="330"/>
                    </a:lnTo>
                    <a:lnTo>
                      <a:pt x="224" y="332"/>
                    </a:lnTo>
                    <a:lnTo>
                      <a:pt x="230" y="334"/>
                    </a:lnTo>
                    <a:lnTo>
                      <a:pt x="232" y="342"/>
                    </a:lnTo>
                    <a:lnTo>
                      <a:pt x="232" y="346"/>
                    </a:lnTo>
                    <a:lnTo>
                      <a:pt x="226" y="356"/>
                    </a:lnTo>
                    <a:lnTo>
                      <a:pt x="226" y="356"/>
                    </a:lnTo>
                    <a:lnTo>
                      <a:pt x="226" y="362"/>
                    </a:lnTo>
                    <a:lnTo>
                      <a:pt x="228" y="364"/>
                    </a:lnTo>
                    <a:lnTo>
                      <a:pt x="226" y="366"/>
                    </a:lnTo>
                    <a:lnTo>
                      <a:pt x="226" y="366"/>
                    </a:lnTo>
                    <a:lnTo>
                      <a:pt x="226" y="368"/>
                    </a:lnTo>
                    <a:lnTo>
                      <a:pt x="226" y="370"/>
                    </a:lnTo>
                    <a:lnTo>
                      <a:pt x="228" y="376"/>
                    </a:lnTo>
                    <a:lnTo>
                      <a:pt x="228" y="400"/>
                    </a:lnTo>
                    <a:lnTo>
                      <a:pt x="228" y="400"/>
                    </a:lnTo>
                    <a:lnTo>
                      <a:pt x="230" y="402"/>
                    </a:lnTo>
                    <a:lnTo>
                      <a:pt x="232" y="404"/>
                    </a:lnTo>
                    <a:lnTo>
                      <a:pt x="242" y="404"/>
                    </a:lnTo>
                    <a:lnTo>
                      <a:pt x="242" y="404"/>
                    </a:lnTo>
                    <a:lnTo>
                      <a:pt x="242" y="404"/>
                    </a:lnTo>
                    <a:lnTo>
                      <a:pt x="248" y="402"/>
                    </a:lnTo>
                    <a:lnTo>
                      <a:pt x="256" y="404"/>
                    </a:lnTo>
                    <a:lnTo>
                      <a:pt x="258" y="406"/>
                    </a:lnTo>
                    <a:lnTo>
                      <a:pt x="258" y="412"/>
                    </a:lnTo>
                    <a:lnTo>
                      <a:pt x="258" y="412"/>
                    </a:lnTo>
                    <a:lnTo>
                      <a:pt x="258" y="414"/>
                    </a:lnTo>
                    <a:lnTo>
                      <a:pt x="262" y="424"/>
                    </a:lnTo>
                    <a:lnTo>
                      <a:pt x="262" y="424"/>
                    </a:lnTo>
                    <a:lnTo>
                      <a:pt x="262" y="424"/>
                    </a:lnTo>
                    <a:lnTo>
                      <a:pt x="270" y="432"/>
                    </a:lnTo>
                    <a:lnTo>
                      <a:pt x="270" y="432"/>
                    </a:lnTo>
                    <a:lnTo>
                      <a:pt x="272" y="432"/>
                    </a:lnTo>
                    <a:lnTo>
                      <a:pt x="272" y="432"/>
                    </a:lnTo>
                    <a:lnTo>
                      <a:pt x="272" y="432"/>
                    </a:lnTo>
                    <a:lnTo>
                      <a:pt x="278" y="432"/>
                    </a:lnTo>
                    <a:lnTo>
                      <a:pt x="280" y="432"/>
                    </a:lnTo>
                    <a:lnTo>
                      <a:pt x="278" y="434"/>
                    </a:lnTo>
                    <a:lnTo>
                      <a:pt x="276" y="442"/>
                    </a:lnTo>
                    <a:lnTo>
                      <a:pt x="276" y="442"/>
                    </a:lnTo>
                    <a:lnTo>
                      <a:pt x="276" y="444"/>
                    </a:lnTo>
                    <a:lnTo>
                      <a:pt x="276" y="448"/>
                    </a:lnTo>
                    <a:lnTo>
                      <a:pt x="276" y="448"/>
                    </a:lnTo>
                    <a:lnTo>
                      <a:pt x="276" y="452"/>
                    </a:lnTo>
                    <a:lnTo>
                      <a:pt x="278" y="452"/>
                    </a:lnTo>
                    <a:lnTo>
                      <a:pt x="286" y="454"/>
                    </a:lnTo>
                    <a:lnTo>
                      <a:pt x="288" y="456"/>
                    </a:lnTo>
                    <a:lnTo>
                      <a:pt x="290" y="462"/>
                    </a:lnTo>
                    <a:lnTo>
                      <a:pt x="286" y="472"/>
                    </a:lnTo>
                    <a:lnTo>
                      <a:pt x="284" y="476"/>
                    </a:lnTo>
                    <a:lnTo>
                      <a:pt x="278" y="480"/>
                    </a:lnTo>
                    <a:lnTo>
                      <a:pt x="278" y="480"/>
                    </a:lnTo>
                    <a:lnTo>
                      <a:pt x="276" y="480"/>
                    </a:lnTo>
                    <a:lnTo>
                      <a:pt x="270" y="484"/>
                    </a:lnTo>
                    <a:lnTo>
                      <a:pt x="270" y="484"/>
                    </a:lnTo>
                    <a:lnTo>
                      <a:pt x="270" y="486"/>
                    </a:lnTo>
                    <a:lnTo>
                      <a:pt x="248" y="506"/>
                    </a:lnTo>
                    <a:lnTo>
                      <a:pt x="242" y="510"/>
                    </a:lnTo>
                    <a:lnTo>
                      <a:pt x="242" y="510"/>
                    </a:lnTo>
                    <a:lnTo>
                      <a:pt x="242" y="512"/>
                    </a:lnTo>
                    <a:lnTo>
                      <a:pt x="240" y="514"/>
                    </a:lnTo>
                    <a:lnTo>
                      <a:pt x="240" y="514"/>
                    </a:lnTo>
                    <a:lnTo>
                      <a:pt x="240" y="518"/>
                    </a:lnTo>
                    <a:lnTo>
                      <a:pt x="240" y="520"/>
                    </a:lnTo>
                    <a:lnTo>
                      <a:pt x="250" y="526"/>
                    </a:lnTo>
                    <a:lnTo>
                      <a:pt x="256" y="536"/>
                    </a:lnTo>
                    <a:lnTo>
                      <a:pt x="256" y="536"/>
                    </a:lnTo>
                    <a:lnTo>
                      <a:pt x="258" y="536"/>
                    </a:lnTo>
                    <a:lnTo>
                      <a:pt x="266" y="538"/>
                    </a:lnTo>
                    <a:lnTo>
                      <a:pt x="276" y="546"/>
                    </a:lnTo>
                    <a:lnTo>
                      <a:pt x="288" y="554"/>
                    </a:lnTo>
                    <a:lnTo>
                      <a:pt x="288" y="554"/>
                    </a:lnTo>
                    <a:lnTo>
                      <a:pt x="288" y="554"/>
                    </a:lnTo>
                    <a:lnTo>
                      <a:pt x="292" y="558"/>
                    </a:lnTo>
                    <a:lnTo>
                      <a:pt x="294" y="562"/>
                    </a:lnTo>
                    <a:lnTo>
                      <a:pt x="294" y="566"/>
                    </a:lnTo>
                    <a:lnTo>
                      <a:pt x="294" y="566"/>
                    </a:lnTo>
                    <a:lnTo>
                      <a:pt x="292" y="566"/>
                    </a:lnTo>
                    <a:lnTo>
                      <a:pt x="292" y="572"/>
                    </a:lnTo>
                    <a:lnTo>
                      <a:pt x="292" y="572"/>
                    </a:lnTo>
                    <a:lnTo>
                      <a:pt x="294" y="576"/>
                    </a:lnTo>
                    <a:lnTo>
                      <a:pt x="298" y="578"/>
                    </a:lnTo>
                    <a:lnTo>
                      <a:pt x="298" y="578"/>
                    </a:lnTo>
                    <a:lnTo>
                      <a:pt x="300" y="580"/>
                    </a:lnTo>
                    <a:lnTo>
                      <a:pt x="300" y="580"/>
                    </a:lnTo>
                    <a:lnTo>
                      <a:pt x="302" y="580"/>
                    </a:lnTo>
                    <a:lnTo>
                      <a:pt x="302" y="580"/>
                    </a:lnTo>
                    <a:lnTo>
                      <a:pt x="304" y="578"/>
                    </a:lnTo>
                    <a:lnTo>
                      <a:pt x="308" y="570"/>
                    </a:lnTo>
                    <a:lnTo>
                      <a:pt x="312" y="564"/>
                    </a:lnTo>
                    <a:lnTo>
                      <a:pt x="312" y="564"/>
                    </a:lnTo>
                    <a:lnTo>
                      <a:pt x="314" y="564"/>
                    </a:lnTo>
                    <a:lnTo>
                      <a:pt x="314" y="560"/>
                    </a:lnTo>
                    <a:lnTo>
                      <a:pt x="314" y="560"/>
                    </a:lnTo>
                    <a:lnTo>
                      <a:pt x="316" y="560"/>
                    </a:lnTo>
                    <a:lnTo>
                      <a:pt x="316" y="554"/>
                    </a:lnTo>
                    <a:lnTo>
                      <a:pt x="316" y="554"/>
                    </a:lnTo>
                    <a:lnTo>
                      <a:pt x="318" y="554"/>
                    </a:lnTo>
                    <a:lnTo>
                      <a:pt x="318" y="554"/>
                    </a:lnTo>
                    <a:lnTo>
                      <a:pt x="320" y="554"/>
                    </a:lnTo>
                    <a:lnTo>
                      <a:pt x="328" y="548"/>
                    </a:lnTo>
                    <a:lnTo>
                      <a:pt x="334" y="546"/>
                    </a:lnTo>
                    <a:lnTo>
                      <a:pt x="334" y="546"/>
                    </a:lnTo>
                    <a:lnTo>
                      <a:pt x="334" y="544"/>
                    </a:lnTo>
                    <a:lnTo>
                      <a:pt x="338" y="538"/>
                    </a:lnTo>
                    <a:lnTo>
                      <a:pt x="340" y="534"/>
                    </a:lnTo>
                    <a:lnTo>
                      <a:pt x="340" y="534"/>
                    </a:lnTo>
                    <a:lnTo>
                      <a:pt x="342" y="532"/>
                    </a:lnTo>
                    <a:lnTo>
                      <a:pt x="344" y="530"/>
                    </a:lnTo>
                    <a:lnTo>
                      <a:pt x="348" y="520"/>
                    </a:lnTo>
                    <a:lnTo>
                      <a:pt x="350" y="514"/>
                    </a:lnTo>
                    <a:lnTo>
                      <a:pt x="356" y="508"/>
                    </a:lnTo>
                    <a:lnTo>
                      <a:pt x="356" y="508"/>
                    </a:lnTo>
                    <a:lnTo>
                      <a:pt x="356" y="508"/>
                    </a:lnTo>
                    <a:lnTo>
                      <a:pt x="362" y="500"/>
                    </a:lnTo>
                    <a:lnTo>
                      <a:pt x="368" y="492"/>
                    </a:lnTo>
                    <a:lnTo>
                      <a:pt x="368" y="492"/>
                    </a:lnTo>
                    <a:lnTo>
                      <a:pt x="368" y="490"/>
                    </a:lnTo>
                    <a:lnTo>
                      <a:pt x="368" y="476"/>
                    </a:lnTo>
                    <a:lnTo>
                      <a:pt x="368" y="466"/>
                    </a:lnTo>
                    <a:lnTo>
                      <a:pt x="368" y="456"/>
                    </a:lnTo>
                    <a:lnTo>
                      <a:pt x="372" y="450"/>
                    </a:lnTo>
                    <a:lnTo>
                      <a:pt x="380" y="442"/>
                    </a:lnTo>
                    <a:lnTo>
                      <a:pt x="390" y="438"/>
                    </a:lnTo>
                    <a:lnTo>
                      <a:pt x="390" y="438"/>
                    </a:lnTo>
                    <a:lnTo>
                      <a:pt x="390" y="438"/>
                    </a:lnTo>
                    <a:lnTo>
                      <a:pt x="396" y="432"/>
                    </a:lnTo>
                    <a:lnTo>
                      <a:pt x="402" y="432"/>
                    </a:lnTo>
                    <a:lnTo>
                      <a:pt x="402" y="432"/>
                    </a:lnTo>
                    <a:lnTo>
                      <a:pt x="404" y="430"/>
                    </a:lnTo>
                    <a:lnTo>
                      <a:pt x="412" y="428"/>
                    </a:lnTo>
                    <a:lnTo>
                      <a:pt x="412" y="428"/>
                    </a:lnTo>
                    <a:lnTo>
                      <a:pt x="412" y="426"/>
                    </a:lnTo>
                    <a:lnTo>
                      <a:pt x="420" y="418"/>
                    </a:lnTo>
                    <a:lnTo>
                      <a:pt x="434" y="416"/>
                    </a:lnTo>
                    <a:lnTo>
                      <a:pt x="446" y="416"/>
                    </a:lnTo>
                    <a:lnTo>
                      <a:pt x="446" y="416"/>
                    </a:lnTo>
                    <a:lnTo>
                      <a:pt x="446" y="416"/>
                    </a:lnTo>
                    <a:lnTo>
                      <a:pt x="458" y="412"/>
                    </a:lnTo>
                    <a:lnTo>
                      <a:pt x="458" y="412"/>
                    </a:lnTo>
                    <a:lnTo>
                      <a:pt x="462" y="412"/>
                    </a:lnTo>
                    <a:lnTo>
                      <a:pt x="464" y="406"/>
                    </a:lnTo>
                    <a:lnTo>
                      <a:pt x="470" y="402"/>
                    </a:lnTo>
                    <a:lnTo>
                      <a:pt x="474" y="396"/>
                    </a:lnTo>
                    <a:lnTo>
                      <a:pt x="474" y="396"/>
                    </a:lnTo>
                    <a:lnTo>
                      <a:pt x="476" y="394"/>
                    </a:lnTo>
                    <a:lnTo>
                      <a:pt x="480" y="382"/>
                    </a:lnTo>
                    <a:lnTo>
                      <a:pt x="486" y="372"/>
                    </a:lnTo>
                    <a:lnTo>
                      <a:pt x="486" y="372"/>
                    </a:lnTo>
                    <a:lnTo>
                      <a:pt x="486" y="372"/>
                    </a:lnTo>
                    <a:lnTo>
                      <a:pt x="494" y="358"/>
                    </a:lnTo>
                    <a:lnTo>
                      <a:pt x="494" y="358"/>
                    </a:lnTo>
                    <a:lnTo>
                      <a:pt x="494" y="356"/>
                    </a:lnTo>
                    <a:lnTo>
                      <a:pt x="498" y="342"/>
                    </a:lnTo>
                    <a:lnTo>
                      <a:pt x="500" y="334"/>
                    </a:lnTo>
                    <a:lnTo>
                      <a:pt x="500" y="334"/>
                    </a:lnTo>
                    <a:lnTo>
                      <a:pt x="502" y="332"/>
                    </a:lnTo>
                    <a:lnTo>
                      <a:pt x="502" y="318"/>
                    </a:lnTo>
                    <a:lnTo>
                      <a:pt x="504" y="308"/>
                    </a:lnTo>
                    <a:lnTo>
                      <a:pt x="504" y="308"/>
                    </a:lnTo>
                    <a:lnTo>
                      <a:pt x="504" y="306"/>
                    </a:lnTo>
                    <a:lnTo>
                      <a:pt x="504" y="292"/>
                    </a:lnTo>
                    <a:lnTo>
                      <a:pt x="504" y="292"/>
                    </a:lnTo>
                    <a:lnTo>
                      <a:pt x="504" y="292"/>
                    </a:lnTo>
                    <a:lnTo>
                      <a:pt x="502" y="282"/>
                    </a:lnTo>
                    <a:lnTo>
                      <a:pt x="502" y="276"/>
                    </a:lnTo>
                    <a:lnTo>
                      <a:pt x="504" y="270"/>
                    </a:lnTo>
                    <a:lnTo>
                      <a:pt x="508" y="268"/>
                    </a:lnTo>
                    <a:lnTo>
                      <a:pt x="514" y="264"/>
                    </a:lnTo>
                    <a:lnTo>
                      <a:pt x="514" y="264"/>
                    </a:lnTo>
                    <a:lnTo>
                      <a:pt x="516" y="264"/>
                    </a:lnTo>
                    <a:lnTo>
                      <a:pt x="520" y="260"/>
                    </a:lnTo>
                    <a:lnTo>
                      <a:pt x="524" y="256"/>
                    </a:lnTo>
                    <a:lnTo>
                      <a:pt x="524" y="256"/>
                    </a:lnTo>
                    <a:lnTo>
                      <a:pt x="524" y="254"/>
                    </a:lnTo>
                    <a:lnTo>
                      <a:pt x="526" y="248"/>
                    </a:lnTo>
                    <a:lnTo>
                      <a:pt x="526" y="248"/>
                    </a:lnTo>
                    <a:lnTo>
                      <a:pt x="526" y="248"/>
                    </a:lnTo>
                    <a:lnTo>
                      <a:pt x="526" y="242"/>
                    </a:lnTo>
                    <a:lnTo>
                      <a:pt x="542" y="228"/>
                    </a:lnTo>
                    <a:lnTo>
                      <a:pt x="542" y="228"/>
                    </a:lnTo>
                    <a:lnTo>
                      <a:pt x="544" y="226"/>
                    </a:lnTo>
                    <a:lnTo>
                      <a:pt x="550" y="218"/>
                    </a:lnTo>
                    <a:lnTo>
                      <a:pt x="560" y="208"/>
                    </a:lnTo>
                    <a:lnTo>
                      <a:pt x="560" y="208"/>
                    </a:lnTo>
                    <a:lnTo>
                      <a:pt x="560" y="206"/>
                    </a:lnTo>
                    <a:lnTo>
                      <a:pt x="562" y="188"/>
                    </a:lnTo>
                    <a:lnTo>
                      <a:pt x="562" y="188"/>
                    </a:lnTo>
                    <a:lnTo>
                      <a:pt x="562" y="188"/>
                    </a:lnTo>
                    <a:lnTo>
                      <a:pt x="562" y="174"/>
                    </a:lnTo>
                    <a:lnTo>
                      <a:pt x="562" y="174"/>
                    </a:lnTo>
                    <a:lnTo>
                      <a:pt x="562" y="172"/>
                    </a:lnTo>
                    <a:lnTo>
                      <a:pt x="556" y="158"/>
                    </a:lnTo>
                    <a:lnTo>
                      <a:pt x="552" y="150"/>
                    </a:lnTo>
                    <a:lnTo>
                      <a:pt x="552" y="150"/>
                    </a:lnTo>
                    <a:lnTo>
                      <a:pt x="552" y="148"/>
                    </a:lnTo>
                    <a:lnTo>
                      <a:pt x="548" y="146"/>
                    </a:lnTo>
                    <a:lnTo>
                      <a:pt x="542" y="146"/>
                    </a:lnTo>
                    <a:lnTo>
                      <a:pt x="542" y="146"/>
                    </a:lnTo>
                    <a:lnTo>
                      <a:pt x="540" y="146"/>
                    </a:lnTo>
                    <a:lnTo>
                      <a:pt x="534" y="148"/>
                    </a:lnTo>
                    <a:lnTo>
                      <a:pt x="526" y="144"/>
                    </a:lnTo>
                    <a:lnTo>
                      <a:pt x="518" y="136"/>
                    </a:lnTo>
                    <a:lnTo>
                      <a:pt x="506" y="128"/>
                    </a:lnTo>
                    <a:lnTo>
                      <a:pt x="506" y="128"/>
                    </a:lnTo>
                    <a:lnTo>
                      <a:pt x="506" y="128"/>
                    </a:lnTo>
                    <a:lnTo>
                      <a:pt x="496" y="120"/>
                    </a:lnTo>
                    <a:lnTo>
                      <a:pt x="496" y="120"/>
                    </a:lnTo>
                    <a:lnTo>
                      <a:pt x="494" y="120"/>
                    </a:lnTo>
                    <a:lnTo>
                      <a:pt x="486" y="118"/>
                    </a:lnTo>
                    <a:lnTo>
                      <a:pt x="476" y="116"/>
                    </a:lnTo>
                    <a:lnTo>
                      <a:pt x="476" y="116"/>
                    </a:lnTo>
                    <a:lnTo>
                      <a:pt x="476" y="116"/>
                    </a:lnTo>
                    <a:lnTo>
                      <a:pt x="466" y="116"/>
                    </a:lnTo>
                    <a:lnTo>
                      <a:pt x="458" y="114"/>
                    </a:lnTo>
                    <a:lnTo>
                      <a:pt x="448" y="112"/>
                    </a:lnTo>
                    <a:lnTo>
                      <a:pt x="448" y="112"/>
                    </a:lnTo>
                    <a:lnTo>
                      <a:pt x="448" y="112"/>
                    </a:lnTo>
                    <a:lnTo>
                      <a:pt x="440" y="110"/>
                    </a:lnTo>
                    <a:lnTo>
                      <a:pt x="440" y="110"/>
                    </a:lnTo>
                    <a:lnTo>
                      <a:pt x="440" y="110"/>
                    </a:lnTo>
                    <a:lnTo>
                      <a:pt x="440" y="110"/>
                    </a:lnTo>
                    <a:lnTo>
                      <a:pt x="438" y="110"/>
                    </a:lnTo>
                    <a:lnTo>
                      <a:pt x="434" y="112"/>
                    </a:lnTo>
                    <a:lnTo>
                      <a:pt x="430" y="112"/>
                    </a:lnTo>
                    <a:lnTo>
                      <a:pt x="430" y="112"/>
                    </a:lnTo>
                    <a:lnTo>
                      <a:pt x="430" y="112"/>
                    </a:lnTo>
                    <a:lnTo>
                      <a:pt x="430" y="106"/>
                    </a:lnTo>
                    <a:lnTo>
                      <a:pt x="430" y="106"/>
                    </a:lnTo>
                    <a:lnTo>
                      <a:pt x="428" y="104"/>
                    </a:lnTo>
                    <a:lnTo>
                      <a:pt x="428" y="102"/>
                    </a:lnTo>
                    <a:lnTo>
                      <a:pt x="418" y="98"/>
                    </a:lnTo>
                    <a:lnTo>
                      <a:pt x="406" y="94"/>
                    </a:lnTo>
                    <a:lnTo>
                      <a:pt x="400" y="88"/>
                    </a:lnTo>
                    <a:lnTo>
                      <a:pt x="400" y="88"/>
                    </a:lnTo>
                    <a:lnTo>
                      <a:pt x="398" y="88"/>
                    </a:lnTo>
                    <a:lnTo>
                      <a:pt x="386" y="84"/>
                    </a:lnTo>
                    <a:lnTo>
                      <a:pt x="380" y="82"/>
                    </a:lnTo>
                    <a:lnTo>
                      <a:pt x="380" y="82"/>
                    </a:lnTo>
                    <a:lnTo>
                      <a:pt x="380" y="82"/>
                    </a:lnTo>
                    <a:lnTo>
                      <a:pt x="380" y="82"/>
                    </a:lnTo>
                    <a:lnTo>
                      <a:pt x="378" y="82"/>
                    </a:lnTo>
                    <a:lnTo>
                      <a:pt x="372" y="84"/>
                    </a:lnTo>
                    <a:lnTo>
                      <a:pt x="372" y="84"/>
                    </a:lnTo>
                    <a:lnTo>
                      <a:pt x="370" y="86"/>
                    </a:lnTo>
                    <a:lnTo>
                      <a:pt x="368" y="88"/>
                    </a:lnTo>
                    <a:lnTo>
                      <a:pt x="368" y="88"/>
                    </a:lnTo>
                    <a:lnTo>
                      <a:pt x="368" y="88"/>
                    </a:lnTo>
                    <a:lnTo>
                      <a:pt x="368" y="86"/>
                    </a:lnTo>
                    <a:lnTo>
                      <a:pt x="368" y="82"/>
                    </a:lnTo>
                    <a:lnTo>
                      <a:pt x="368" y="82"/>
                    </a:lnTo>
                    <a:lnTo>
                      <a:pt x="368" y="80"/>
                    </a:lnTo>
                    <a:lnTo>
                      <a:pt x="364" y="76"/>
                    </a:lnTo>
                    <a:lnTo>
                      <a:pt x="364" y="76"/>
                    </a:lnTo>
                    <a:lnTo>
                      <a:pt x="362" y="76"/>
                    </a:lnTo>
                    <a:lnTo>
                      <a:pt x="356" y="74"/>
                    </a:lnTo>
                    <a:lnTo>
                      <a:pt x="354" y="70"/>
                    </a:lnTo>
                    <a:lnTo>
                      <a:pt x="354" y="70"/>
                    </a:lnTo>
                    <a:lnTo>
                      <a:pt x="350" y="70"/>
                    </a:lnTo>
                    <a:lnTo>
                      <a:pt x="344" y="70"/>
                    </a:lnTo>
                    <a:lnTo>
                      <a:pt x="348" y="68"/>
                    </a:lnTo>
                    <a:lnTo>
                      <a:pt x="348" y="68"/>
                    </a:lnTo>
                    <a:lnTo>
                      <a:pt x="350" y="64"/>
                    </a:lnTo>
                    <a:lnTo>
                      <a:pt x="350" y="58"/>
                    </a:lnTo>
                    <a:lnTo>
                      <a:pt x="350" y="58"/>
                    </a:lnTo>
                    <a:lnTo>
                      <a:pt x="348" y="54"/>
                    </a:lnTo>
                    <a:lnTo>
                      <a:pt x="342" y="50"/>
                    </a:lnTo>
                    <a:lnTo>
                      <a:pt x="336" y="42"/>
                    </a:lnTo>
                    <a:lnTo>
                      <a:pt x="334" y="36"/>
                    </a:lnTo>
                    <a:lnTo>
                      <a:pt x="334" y="30"/>
                    </a:lnTo>
                    <a:lnTo>
                      <a:pt x="334" y="28"/>
                    </a:lnTo>
                    <a:lnTo>
                      <a:pt x="334" y="28"/>
                    </a:lnTo>
                    <a:lnTo>
                      <a:pt x="334" y="24"/>
                    </a:lnTo>
                    <a:lnTo>
                      <a:pt x="334" y="22"/>
                    </a:lnTo>
                    <a:lnTo>
                      <a:pt x="330" y="18"/>
                    </a:lnTo>
                    <a:lnTo>
                      <a:pt x="330" y="18"/>
                    </a:lnTo>
                    <a:lnTo>
                      <a:pt x="328" y="18"/>
                    </a:lnTo>
                    <a:lnTo>
                      <a:pt x="324" y="16"/>
                    </a:lnTo>
                    <a:lnTo>
                      <a:pt x="324" y="16"/>
                    </a:lnTo>
                    <a:lnTo>
                      <a:pt x="322" y="16"/>
                    </a:lnTo>
                    <a:lnTo>
                      <a:pt x="322" y="16"/>
                    </a:lnTo>
                    <a:lnTo>
                      <a:pt x="320" y="18"/>
                    </a:lnTo>
                    <a:lnTo>
                      <a:pt x="314" y="22"/>
                    </a:lnTo>
                    <a:lnTo>
                      <a:pt x="314" y="22"/>
                    </a:lnTo>
                    <a:lnTo>
                      <a:pt x="312" y="24"/>
                    </a:lnTo>
                    <a:lnTo>
                      <a:pt x="304" y="44"/>
                    </a:lnTo>
                    <a:lnTo>
                      <a:pt x="302" y="44"/>
                    </a:lnTo>
                    <a:lnTo>
                      <a:pt x="302" y="44"/>
                    </a:lnTo>
                    <a:lnTo>
                      <a:pt x="302" y="42"/>
                    </a:lnTo>
                    <a:lnTo>
                      <a:pt x="292" y="42"/>
                    </a:lnTo>
                    <a:lnTo>
                      <a:pt x="292" y="42"/>
                    </a:lnTo>
                    <a:lnTo>
                      <a:pt x="292" y="40"/>
                    </a:lnTo>
                    <a:lnTo>
                      <a:pt x="292" y="40"/>
                    </a:lnTo>
                    <a:lnTo>
                      <a:pt x="290" y="42"/>
                    </a:lnTo>
                    <a:lnTo>
                      <a:pt x="286" y="44"/>
                    </a:lnTo>
                    <a:lnTo>
                      <a:pt x="282" y="44"/>
                    </a:lnTo>
                    <a:lnTo>
                      <a:pt x="274" y="42"/>
                    </a:lnTo>
                    <a:lnTo>
                      <a:pt x="274" y="42"/>
                    </a:lnTo>
                    <a:lnTo>
                      <a:pt x="272" y="42"/>
                    </a:lnTo>
                    <a:lnTo>
                      <a:pt x="264" y="40"/>
                    </a:lnTo>
                    <a:lnTo>
                      <a:pt x="264" y="40"/>
                    </a:lnTo>
                    <a:lnTo>
                      <a:pt x="264" y="40"/>
                    </a:lnTo>
                    <a:lnTo>
                      <a:pt x="260" y="40"/>
                    </a:lnTo>
                    <a:lnTo>
                      <a:pt x="260" y="40"/>
                    </a:lnTo>
                    <a:lnTo>
                      <a:pt x="256" y="40"/>
                    </a:lnTo>
                    <a:lnTo>
                      <a:pt x="256" y="44"/>
                    </a:lnTo>
                    <a:lnTo>
                      <a:pt x="256" y="46"/>
                    </a:lnTo>
                    <a:lnTo>
                      <a:pt x="254" y="48"/>
                    </a:lnTo>
                    <a:lnTo>
                      <a:pt x="252" y="48"/>
                    </a:lnTo>
                    <a:lnTo>
                      <a:pt x="250" y="46"/>
                    </a:lnTo>
                    <a:lnTo>
                      <a:pt x="250" y="46"/>
                    </a:lnTo>
                    <a:lnTo>
                      <a:pt x="246" y="44"/>
                    </a:lnTo>
                    <a:lnTo>
                      <a:pt x="246" y="44"/>
                    </a:lnTo>
                    <a:lnTo>
                      <a:pt x="244" y="46"/>
                    </a:lnTo>
                    <a:lnTo>
                      <a:pt x="242" y="48"/>
                    </a:lnTo>
                    <a:lnTo>
                      <a:pt x="234" y="52"/>
                    </a:lnTo>
                    <a:lnTo>
                      <a:pt x="234" y="52"/>
                    </a:lnTo>
                    <a:lnTo>
                      <a:pt x="234" y="52"/>
                    </a:lnTo>
                    <a:lnTo>
                      <a:pt x="230" y="56"/>
                    </a:lnTo>
                    <a:lnTo>
                      <a:pt x="222" y="58"/>
                    </a:lnTo>
                    <a:lnTo>
                      <a:pt x="216" y="58"/>
                    </a:lnTo>
                    <a:lnTo>
                      <a:pt x="210" y="52"/>
                    </a:lnTo>
                    <a:lnTo>
                      <a:pt x="206" y="46"/>
                    </a:lnTo>
                    <a:lnTo>
                      <a:pt x="206" y="30"/>
                    </a:lnTo>
                    <a:lnTo>
                      <a:pt x="210" y="26"/>
                    </a:lnTo>
                    <a:lnTo>
                      <a:pt x="210" y="26"/>
                    </a:lnTo>
                    <a:lnTo>
                      <a:pt x="212" y="24"/>
                    </a:lnTo>
                    <a:lnTo>
                      <a:pt x="212" y="22"/>
                    </a:lnTo>
                    <a:lnTo>
                      <a:pt x="204" y="2"/>
                    </a:lnTo>
                    <a:lnTo>
                      <a:pt x="204" y="2"/>
                    </a:lnTo>
                    <a:lnTo>
                      <a:pt x="202" y="0"/>
                    </a:lnTo>
                    <a:lnTo>
                      <a:pt x="200" y="0"/>
                    </a:lnTo>
                    <a:lnTo>
                      <a:pt x="200" y="0"/>
                    </a:lnTo>
                    <a:close/>
                    <a:moveTo>
                      <a:pt x="330" y="82"/>
                    </a:moveTo>
                    <a:lnTo>
                      <a:pt x="332" y="80"/>
                    </a:lnTo>
                    <a:lnTo>
                      <a:pt x="332" y="86"/>
                    </a:lnTo>
                    <a:lnTo>
                      <a:pt x="330" y="88"/>
                    </a:lnTo>
                    <a:lnTo>
                      <a:pt x="330" y="88"/>
                    </a:lnTo>
                    <a:lnTo>
                      <a:pt x="330" y="84"/>
                    </a:lnTo>
                    <a:lnTo>
                      <a:pt x="330" y="82"/>
                    </a:lnTo>
                    <a:lnTo>
                      <a:pt x="330" y="8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0" name="Freeform 330">
                <a:extLst>
                  <a:ext uri="{FF2B5EF4-FFF2-40B4-BE49-F238E27FC236}">
                    <a16:creationId xmlns:a16="http://schemas.microsoft.com/office/drawing/2014/main" id="{3C7E68D0-F1B4-9CC2-9055-7D09D64ECA43}"/>
                  </a:ext>
                </a:extLst>
              </p:cNvPr>
              <p:cNvSpPr>
                <a:spLocks/>
              </p:cNvSpPr>
              <p:nvPr/>
            </p:nvSpPr>
            <p:spPr bwMode="auto">
              <a:xfrm>
                <a:off x="3552060" y="4501409"/>
                <a:ext cx="1170759" cy="1208802"/>
              </a:xfrm>
              <a:custGeom>
                <a:avLst/>
                <a:gdLst>
                  <a:gd name="T0" fmla="*/ 204 w 554"/>
                  <a:gd name="T1" fmla="*/ 50 h 572"/>
                  <a:gd name="T2" fmla="*/ 240 w 554"/>
                  <a:gd name="T3" fmla="*/ 48 h 572"/>
                  <a:gd name="T4" fmla="*/ 256 w 554"/>
                  <a:gd name="T5" fmla="*/ 42 h 572"/>
                  <a:gd name="T6" fmla="*/ 282 w 554"/>
                  <a:gd name="T7" fmla="*/ 44 h 572"/>
                  <a:gd name="T8" fmla="*/ 318 w 554"/>
                  <a:gd name="T9" fmla="*/ 16 h 572"/>
                  <a:gd name="T10" fmla="*/ 328 w 554"/>
                  <a:gd name="T11" fmla="*/ 40 h 572"/>
                  <a:gd name="T12" fmla="*/ 330 w 554"/>
                  <a:gd name="T13" fmla="*/ 68 h 572"/>
                  <a:gd name="T14" fmla="*/ 328 w 554"/>
                  <a:gd name="T15" fmla="*/ 88 h 572"/>
                  <a:gd name="T16" fmla="*/ 350 w 554"/>
                  <a:gd name="T17" fmla="*/ 74 h 572"/>
                  <a:gd name="T18" fmla="*/ 356 w 554"/>
                  <a:gd name="T19" fmla="*/ 92 h 572"/>
                  <a:gd name="T20" fmla="*/ 362 w 554"/>
                  <a:gd name="T21" fmla="*/ 96 h 572"/>
                  <a:gd name="T22" fmla="*/ 380 w 554"/>
                  <a:gd name="T23" fmla="*/ 84 h 572"/>
                  <a:gd name="T24" fmla="*/ 422 w 554"/>
                  <a:gd name="T25" fmla="*/ 108 h 572"/>
                  <a:gd name="T26" fmla="*/ 430 w 554"/>
                  <a:gd name="T27" fmla="*/ 110 h 572"/>
                  <a:gd name="T28" fmla="*/ 472 w 554"/>
                  <a:gd name="T29" fmla="*/ 116 h 572"/>
                  <a:gd name="T30" fmla="*/ 520 w 554"/>
                  <a:gd name="T31" fmla="*/ 144 h 572"/>
                  <a:gd name="T32" fmla="*/ 554 w 554"/>
                  <a:gd name="T33" fmla="*/ 170 h 572"/>
                  <a:gd name="T34" fmla="*/ 518 w 554"/>
                  <a:gd name="T35" fmla="*/ 236 h 572"/>
                  <a:gd name="T36" fmla="*/ 502 w 554"/>
                  <a:gd name="T37" fmla="*/ 260 h 572"/>
                  <a:gd name="T38" fmla="*/ 496 w 554"/>
                  <a:gd name="T39" fmla="*/ 302 h 572"/>
                  <a:gd name="T40" fmla="*/ 478 w 554"/>
                  <a:gd name="T41" fmla="*/ 366 h 572"/>
                  <a:gd name="T42" fmla="*/ 454 w 554"/>
                  <a:gd name="T43" fmla="*/ 406 h 572"/>
                  <a:gd name="T44" fmla="*/ 398 w 554"/>
                  <a:gd name="T45" fmla="*/ 424 h 572"/>
                  <a:gd name="T46" fmla="*/ 360 w 554"/>
                  <a:gd name="T47" fmla="*/ 450 h 572"/>
                  <a:gd name="T48" fmla="*/ 348 w 554"/>
                  <a:gd name="T49" fmla="*/ 502 h 572"/>
                  <a:gd name="T50" fmla="*/ 330 w 554"/>
                  <a:gd name="T51" fmla="*/ 530 h 572"/>
                  <a:gd name="T52" fmla="*/ 314 w 554"/>
                  <a:gd name="T53" fmla="*/ 542 h 572"/>
                  <a:gd name="T54" fmla="*/ 328 w 554"/>
                  <a:gd name="T55" fmla="*/ 520 h 572"/>
                  <a:gd name="T56" fmla="*/ 310 w 554"/>
                  <a:gd name="T57" fmla="*/ 538 h 572"/>
                  <a:gd name="T58" fmla="*/ 300 w 554"/>
                  <a:gd name="T59" fmla="*/ 564 h 572"/>
                  <a:gd name="T60" fmla="*/ 292 w 554"/>
                  <a:gd name="T61" fmla="*/ 550 h 572"/>
                  <a:gd name="T62" fmla="*/ 248 w 554"/>
                  <a:gd name="T63" fmla="*/ 520 h 572"/>
                  <a:gd name="T64" fmla="*/ 276 w 554"/>
                  <a:gd name="T65" fmla="*/ 478 h 572"/>
                  <a:gd name="T66" fmla="*/ 284 w 554"/>
                  <a:gd name="T67" fmla="*/ 446 h 572"/>
                  <a:gd name="T68" fmla="*/ 276 w 554"/>
                  <a:gd name="T69" fmla="*/ 424 h 572"/>
                  <a:gd name="T70" fmla="*/ 254 w 554"/>
                  <a:gd name="T71" fmla="*/ 396 h 572"/>
                  <a:gd name="T72" fmla="*/ 226 w 554"/>
                  <a:gd name="T73" fmla="*/ 364 h 572"/>
                  <a:gd name="T74" fmla="*/ 230 w 554"/>
                  <a:gd name="T75" fmla="*/ 328 h 572"/>
                  <a:gd name="T76" fmla="*/ 194 w 554"/>
                  <a:gd name="T77" fmla="*/ 296 h 572"/>
                  <a:gd name="T78" fmla="*/ 176 w 554"/>
                  <a:gd name="T79" fmla="*/ 268 h 572"/>
                  <a:gd name="T80" fmla="*/ 136 w 554"/>
                  <a:gd name="T81" fmla="*/ 250 h 572"/>
                  <a:gd name="T82" fmla="*/ 102 w 554"/>
                  <a:gd name="T83" fmla="*/ 218 h 572"/>
                  <a:gd name="T84" fmla="*/ 48 w 554"/>
                  <a:gd name="T85" fmla="*/ 230 h 572"/>
                  <a:gd name="T86" fmla="*/ 34 w 554"/>
                  <a:gd name="T87" fmla="*/ 216 h 572"/>
                  <a:gd name="T88" fmla="*/ 0 w 554"/>
                  <a:gd name="T89" fmla="*/ 180 h 572"/>
                  <a:gd name="T90" fmla="*/ 36 w 554"/>
                  <a:gd name="T91" fmla="*/ 138 h 572"/>
                  <a:gd name="T92" fmla="*/ 64 w 554"/>
                  <a:gd name="T93" fmla="*/ 94 h 572"/>
                  <a:gd name="T94" fmla="*/ 68 w 554"/>
                  <a:gd name="T95" fmla="*/ 66 h 572"/>
                  <a:gd name="T96" fmla="*/ 92 w 554"/>
                  <a:gd name="T97" fmla="*/ 48 h 572"/>
                  <a:gd name="T98" fmla="*/ 128 w 554"/>
                  <a:gd name="T99" fmla="*/ 60 h 572"/>
                  <a:gd name="T100" fmla="*/ 144 w 554"/>
                  <a:gd name="T101" fmla="*/ 40 h 572"/>
                  <a:gd name="T102" fmla="*/ 144 w 554"/>
                  <a:gd name="T103" fmla="*/ 20 h 572"/>
                  <a:gd name="T104" fmla="*/ 184 w 554"/>
                  <a:gd name="T105" fmla="*/ 1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4" h="572">
                    <a:moveTo>
                      <a:pt x="196" y="0"/>
                    </a:moveTo>
                    <a:lnTo>
                      <a:pt x="204" y="20"/>
                    </a:lnTo>
                    <a:lnTo>
                      <a:pt x="198" y="24"/>
                    </a:lnTo>
                    <a:lnTo>
                      <a:pt x="198" y="42"/>
                    </a:lnTo>
                    <a:lnTo>
                      <a:pt x="204" y="50"/>
                    </a:lnTo>
                    <a:lnTo>
                      <a:pt x="210" y="58"/>
                    </a:lnTo>
                    <a:lnTo>
                      <a:pt x="218" y="58"/>
                    </a:lnTo>
                    <a:lnTo>
                      <a:pt x="226" y="56"/>
                    </a:lnTo>
                    <a:lnTo>
                      <a:pt x="232" y="52"/>
                    </a:lnTo>
                    <a:lnTo>
                      <a:pt x="240" y="48"/>
                    </a:lnTo>
                    <a:lnTo>
                      <a:pt x="242" y="44"/>
                    </a:lnTo>
                    <a:lnTo>
                      <a:pt x="246" y="48"/>
                    </a:lnTo>
                    <a:lnTo>
                      <a:pt x="252" y="48"/>
                    </a:lnTo>
                    <a:lnTo>
                      <a:pt x="254" y="48"/>
                    </a:lnTo>
                    <a:lnTo>
                      <a:pt x="256" y="42"/>
                    </a:lnTo>
                    <a:lnTo>
                      <a:pt x="256" y="40"/>
                    </a:lnTo>
                    <a:lnTo>
                      <a:pt x="260" y="40"/>
                    </a:lnTo>
                    <a:lnTo>
                      <a:pt x="268" y="40"/>
                    </a:lnTo>
                    <a:lnTo>
                      <a:pt x="276" y="44"/>
                    </a:lnTo>
                    <a:lnTo>
                      <a:pt x="282" y="44"/>
                    </a:lnTo>
                    <a:lnTo>
                      <a:pt x="288" y="40"/>
                    </a:lnTo>
                    <a:lnTo>
                      <a:pt x="296" y="42"/>
                    </a:lnTo>
                    <a:lnTo>
                      <a:pt x="302" y="46"/>
                    </a:lnTo>
                    <a:lnTo>
                      <a:pt x="312" y="22"/>
                    </a:lnTo>
                    <a:lnTo>
                      <a:pt x="318" y="16"/>
                    </a:lnTo>
                    <a:lnTo>
                      <a:pt x="324" y="18"/>
                    </a:lnTo>
                    <a:lnTo>
                      <a:pt x="326" y="22"/>
                    </a:lnTo>
                    <a:lnTo>
                      <a:pt x="326" y="24"/>
                    </a:lnTo>
                    <a:lnTo>
                      <a:pt x="326" y="32"/>
                    </a:lnTo>
                    <a:lnTo>
                      <a:pt x="328" y="40"/>
                    </a:lnTo>
                    <a:lnTo>
                      <a:pt x="336" y="48"/>
                    </a:lnTo>
                    <a:lnTo>
                      <a:pt x="342" y="54"/>
                    </a:lnTo>
                    <a:lnTo>
                      <a:pt x="342" y="60"/>
                    </a:lnTo>
                    <a:lnTo>
                      <a:pt x="338" y="62"/>
                    </a:lnTo>
                    <a:lnTo>
                      <a:pt x="330" y="68"/>
                    </a:lnTo>
                    <a:lnTo>
                      <a:pt x="324" y="76"/>
                    </a:lnTo>
                    <a:lnTo>
                      <a:pt x="322" y="78"/>
                    </a:lnTo>
                    <a:lnTo>
                      <a:pt x="322" y="86"/>
                    </a:lnTo>
                    <a:lnTo>
                      <a:pt x="324" y="90"/>
                    </a:lnTo>
                    <a:lnTo>
                      <a:pt x="328" y="88"/>
                    </a:lnTo>
                    <a:lnTo>
                      <a:pt x="332" y="82"/>
                    </a:lnTo>
                    <a:lnTo>
                      <a:pt x="332" y="74"/>
                    </a:lnTo>
                    <a:lnTo>
                      <a:pt x="340" y="70"/>
                    </a:lnTo>
                    <a:lnTo>
                      <a:pt x="346" y="70"/>
                    </a:lnTo>
                    <a:lnTo>
                      <a:pt x="350" y="74"/>
                    </a:lnTo>
                    <a:lnTo>
                      <a:pt x="358" y="76"/>
                    </a:lnTo>
                    <a:lnTo>
                      <a:pt x="360" y="78"/>
                    </a:lnTo>
                    <a:lnTo>
                      <a:pt x="360" y="82"/>
                    </a:lnTo>
                    <a:lnTo>
                      <a:pt x="360" y="88"/>
                    </a:lnTo>
                    <a:lnTo>
                      <a:pt x="356" y="92"/>
                    </a:lnTo>
                    <a:lnTo>
                      <a:pt x="350" y="96"/>
                    </a:lnTo>
                    <a:lnTo>
                      <a:pt x="350" y="104"/>
                    </a:lnTo>
                    <a:lnTo>
                      <a:pt x="354" y="104"/>
                    </a:lnTo>
                    <a:lnTo>
                      <a:pt x="360" y="96"/>
                    </a:lnTo>
                    <a:lnTo>
                      <a:pt x="362" y="96"/>
                    </a:lnTo>
                    <a:lnTo>
                      <a:pt x="364" y="94"/>
                    </a:lnTo>
                    <a:lnTo>
                      <a:pt x="366" y="88"/>
                    </a:lnTo>
                    <a:lnTo>
                      <a:pt x="370" y="84"/>
                    </a:lnTo>
                    <a:lnTo>
                      <a:pt x="376" y="82"/>
                    </a:lnTo>
                    <a:lnTo>
                      <a:pt x="380" y="84"/>
                    </a:lnTo>
                    <a:lnTo>
                      <a:pt x="394" y="88"/>
                    </a:lnTo>
                    <a:lnTo>
                      <a:pt x="400" y="94"/>
                    </a:lnTo>
                    <a:lnTo>
                      <a:pt x="412" y="98"/>
                    </a:lnTo>
                    <a:lnTo>
                      <a:pt x="422" y="102"/>
                    </a:lnTo>
                    <a:lnTo>
                      <a:pt x="422" y="108"/>
                    </a:lnTo>
                    <a:lnTo>
                      <a:pt x="418" y="112"/>
                    </a:lnTo>
                    <a:lnTo>
                      <a:pt x="416" y="120"/>
                    </a:lnTo>
                    <a:lnTo>
                      <a:pt x="418" y="120"/>
                    </a:lnTo>
                    <a:lnTo>
                      <a:pt x="426" y="112"/>
                    </a:lnTo>
                    <a:lnTo>
                      <a:pt x="430" y="110"/>
                    </a:lnTo>
                    <a:lnTo>
                      <a:pt x="436" y="110"/>
                    </a:lnTo>
                    <a:lnTo>
                      <a:pt x="444" y="110"/>
                    </a:lnTo>
                    <a:lnTo>
                      <a:pt x="452" y="114"/>
                    </a:lnTo>
                    <a:lnTo>
                      <a:pt x="460" y="116"/>
                    </a:lnTo>
                    <a:lnTo>
                      <a:pt x="472" y="116"/>
                    </a:lnTo>
                    <a:lnTo>
                      <a:pt x="480" y="118"/>
                    </a:lnTo>
                    <a:lnTo>
                      <a:pt x="490" y="120"/>
                    </a:lnTo>
                    <a:lnTo>
                      <a:pt x="500" y="128"/>
                    </a:lnTo>
                    <a:lnTo>
                      <a:pt x="510" y="136"/>
                    </a:lnTo>
                    <a:lnTo>
                      <a:pt x="520" y="144"/>
                    </a:lnTo>
                    <a:lnTo>
                      <a:pt x="528" y="148"/>
                    </a:lnTo>
                    <a:lnTo>
                      <a:pt x="538" y="146"/>
                    </a:lnTo>
                    <a:lnTo>
                      <a:pt x="544" y="146"/>
                    </a:lnTo>
                    <a:lnTo>
                      <a:pt x="548" y="156"/>
                    </a:lnTo>
                    <a:lnTo>
                      <a:pt x="554" y="170"/>
                    </a:lnTo>
                    <a:lnTo>
                      <a:pt x="554" y="184"/>
                    </a:lnTo>
                    <a:lnTo>
                      <a:pt x="552" y="200"/>
                    </a:lnTo>
                    <a:lnTo>
                      <a:pt x="544" y="212"/>
                    </a:lnTo>
                    <a:lnTo>
                      <a:pt x="536" y="220"/>
                    </a:lnTo>
                    <a:lnTo>
                      <a:pt x="518" y="236"/>
                    </a:lnTo>
                    <a:lnTo>
                      <a:pt x="518" y="244"/>
                    </a:lnTo>
                    <a:lnTo>
                      <a:pt x="516" y="250"/>
                    </a:lnTo>
                    <a:lnTo>
                      <a:pt x="512" y="252"/>
                    </a:lnTo>
                    <a:lnTo>
                      <a:pt x="510" y="256"/>
                    </a:lnTo>
                    <a:lnTo>
                      <a:pt x="502" y="260"/>
                    </a:lnTo>
                    <a:lnTo>
                      <a:pt x="496" y="264"/>
                    </a:lnTo>
                    <a:lnTo>
                      <a:pt x="494" y="270"/>
                    </a:lnTo>
                    <a:lnTo>
                      <a:pt x="494" y="278"/>
                    </a:lnTo>
                    <a:lnTo>
                      <a:pt x="496" y="288"/>
                    </a:lnTo>
                    <a:lnTo>
                      <a:pt x="496" y="302"/>
                    </a:lnTo>
                    <a:lnTo>
                      <a:pt x="494" y="314"/>
                    </a:lnTo>
                    <a:lnTo>
                      <a:pt x="494" y="328"/>
                    </a:lnTo>
                    <a:lnTo>
                      <a:pt x="490" y="336"/>
                    </a:lnTo>
                    <a:lnTo>
                      <a:pt x="486" y="352"/>
                    </a:lnTo>
                    <a:lnTo>
                      <a:pt x="478" y="366"/>
                    </a:lnTo>
                    <a:lnTo>
                      <a:pt x="472" y="376"/>
                    </a:lnTo>
                    <a:lnTo>
                      <a:pt x="468" y="388"/>
                    </a:lnTo>
                    <a:lnTo>
                      <a:pt x="462" y="394"/>
                    </a:lnTo>
                    <a:lnTo>
                      <a:pt x="458" y="400"/>
                    </a:lnTo>
                    <a:lnTo>
                      <a:pt x="454" y="406"/>
                    </a:lnTo>
                    <a:lnTo>
                      <a:pt x="442" y="408"/>
                    </a:lnTo>
                    <a:lnTo>
                      <a:pt x="430" y="408"/>
                    </a:lnTo>
                    <a:lnTo>
                      <a:pt x="414" y="410"/>
                    </a:lnTo>
                    <a:lnTo>
                      <a:pt x="406" y="420"/>
                    </a:lnTo>
                    <a:lnTo>
                      <a:pt x="398" y="424"/>
                    </a:lnTo>
                    <a:lnTo>
                      <a:pt x="392" y="424"/>
                    </a:lnTo>
                    <a:lnTo>
                      <a:pt x="384" y="430"/>
                    </a:lnTo>
                    <a:lnTo>
                      <a:pt x="374" y="434"/>
                    </a:lnTo>
                    <a:lnTo>
                      <a:pt x="364" y="442"/>
                    </a:lnTo>
                    <a:lnTo>
                      <a:pt x="360" y="450"/>
                    </a:lnTo>
                    <a:lnTo>
                      <a:pt x="360" y="462"/>
                    </a:lnTo>
                    <a:lnTo>
                      <a:pt x="360" y="472"/>
                    </a:lnTo>
                    <a:lnTo>
                      <a:pt x="360" y="486"/>
                    </a:lnTo>
                    <a:lnTo>
                      <a:pt x="356" y="494"/>
                    </a:lnTo>
                    <a:lnTo>
                      <a:pt x="348" y="502"/>
                    </a:lnTo>
                    <a:lnTo>
                      <a:pt x="344" y="508"/>
                    </a:lnTo>
                    <a:lnTo>
                      <a:pt x="340" y="514"/>
                    </a:lnTo>
                    <a:lnTo>
                      <a:pt x="336" y="524"/>
                    </a:lnTo>
                    <a:lnTo>
                      <a:pt x="334" y="528"/>
                    </a:lnTo>
                    <a:lnTo>
                      <a:pt x="330" y="530"/>
                    </a:lnTo>
                    <a:lnTo>
                      <a:pt x="326" y="538"/>
                    </a:lnTo>
                    <a:lnTo>
                      <a:pt x="322" y="542"/>
                    </a:lnTo>
                    <a:lnTo>
                      <a:pt x="314" y="546"/>
                    </a:lnTo>
                    <a:lnTo>
                      <a:pt x="314" y="544"/>
                    </a:lnTo>
                    <a:lnTo>
                      <a:pt x="314" y="542"/>
                    </a:lnTo>
                    <a:lnTo>
                      <a:pt x="318" y="538"/>
                    </a:lnTo>
                    <a:lnTo>
                      <a:pt x="322" y="534"/>
                    </a:lnTo>
                    <a:lnTo>
                      <a:pt x="326" y="528"/>
                    </a:lnTo>
                    <a:lnTo>
                      <a:pt x="330" y="524"/>
                    </a:lnTo>
                    <a:lnTo>
                      <a:pt x="328" y="520"/>
                    </a:lnTo>
                    <a:lnTo>
                      <a:pt x="326" y="522"/>
                    </a:lnTo>
                    <a:lnTo>
                      <a:pt x="322" y="526"/>
                    </a:lnTo>
                    <a:lnTo>
                      <a:pt x="318" y="530"/>
                    </a:lnTo>
                    <a:lnTo>
                      <a:pt x="314" y="534"/>
                    </a:lnTo>
                    <a:lnTo>
                      <a:pt x="310" y="538"/>
                    </a:lnTo>
                    <a:lnTo>
                      <a:pt x="310" y="544"/>
                    </a:lnTo>
                    <a:lnTo>
                      <a:pt x="310" y="548"/>
                    </a:lnTo>
                    <a:lnTo>
                      <a:pt x="308" y="554"/>
                    </a:lnTo>
                    <a:lnTo>
                      <a:pt x="306" y="558"/>
                    </a:lnTo>
                    <a:lnTo>
                      <a:pt x="300" y="564"/>
                    </a:lnTo>
                    <a:lnTo>
                      <a:pt x="296" y="572"/>
                    </a:lnTo>
                    <a:lnTo>
                      <a:pt x="292" y="568"/>
                    </a:lnTo>
                    <a:lnTo>
                      <a:pt x="292" y="562"/>
                    </a:lnTo>
                    <a:lnTo>
                      <a:pt x="294" y="558"/>
                    </a:lnTo>
                    <a:lnTo>
                      <a:pt x="292" y="550"/>
                    </a:lnTo>
                    <a:lnTo>
                      <a:pt x="286" y="546"/>
                    </a:lnTo>
                    <a:lnTo>
                      <a:pt x="276" y="538"/>
                    </a:lnTo>
                    <a:lnTo>
                      <a:pt x="262" y="530"/>
                    </a:lnTo>
                    <a:lnTo>
                      <a:pt x="256" y="528"/>
                    </a:lnTo>
                    <a:lnTo>
                      <a:pt x="248" y="520"/>
                    </a:lnTo>
                    <a:lnTo>
                      <a:pt x="240" y="512"/>
                    </a:lnTo>
                    <a:lnTo>
                      <a:pt x="242" y="510"/>
                    </a:lnTo>
                    <a:lnTo>
                      <a:pt x="246" y="506"/>
                    </a:lnTo>
                    <a:lnTo>
                      <a:pt x="268" y="484"/>
                    </a:lnTo>
                    <a:lnTo>
                      <a:pt x="276" y="478"/>
                    </a:lnTo>
                    <a:lnTo>
                      <a:pt x="282" y="476"/>
                    </a:lnTo>
                    <a:lnTo>
                      <a:pt x="286" y="470"/>
                    </a:lnTo>
                    <a:lnTo>
                      <a:pt x="290" y="458"/>
                    </a:lnTo>
                    <a:lnTo>
                      <a:pt x="288" y="450"/>
                    </a:lnTo>
                    <a:lnTo>
                      <a:pt x="284" y="446"/>
                    </a:lnTo>
                    <a:lnTo>
                      <a:pt x="276" y="444"/>
                    </a:lnTo>
                    <a:lnTo>
                      <a:pt x="276" y="440"/>
                    </a:lnTo>
                    <a:lnTo>
                      <a:pt x="278" y="432"/>
                    </a:lnTo>
                    <a:lnTo>
                      <a:pt x="280" y="424"/>
                    </a:lnTo>
                    <a:lnTo>
                      <a:pt x="276" y="424"/>
                    </a:lnTo>
                    <a:lnTo>
                      <a:pt x="268" y="424"/>
                    </a:lnTo>
                    <a:lnTo>
                      <a:pt x="260" y="418"/>
                    </a:lnTo>
                    <a:lnTo>
                      <a:pt x="258" y="408"/>
                    </a:lnTo>
                    <a:lnTo>
                      <a:pt x="260" y="400"/>
                    </a:lnTo>
                    <a:lnTo>
                      <a:pt x="254" y="396"/>
                    </a:lnTo>
                    <a:lnTo>
                      <a:pt x="244" y="394"/>
                    </a:lnTo>
                    <a:lnTo>
                      <a:pt x="238" y="396"/>
                    </a:lnTo>
                    <a:lnTo>
                      <a:pt x="228" y="396"/>
                    </a:lnTo>
                    <a:lnTo>
                      <a:pt x="228" y="372"/>
                    </a:lnTo>
                    <a:lnTo>
                      <a:pt x="226" y="364"/>
                    </a:lnTo>
                    <a:lnTo>
                      <a:pt x="228" y="360"/>
                    </a:lnTo>
                    <a:lnTo>
                      <a:pt x="226" y="354"/>
                    </a:lnTo>
                    <a:lnTo>
                      <a:pt x="232" y="342"/>
                    </a:lnTo>
                    <a:lnTo>
                      <a:pt x="232" y="336"/>
                    </a:lnTo>
                    <a:lnTo>
                      <a:pt x="230" y="328"/>
                    </a:lnTo>
                    <a:lnTo>
                      <a:pt x="222" y="324"/>
                    </a:lnTo>
                    <a:lnTo>
                      <a:pt x="220" y="314"/>
                    </a:lnTo>
                    <a:lnTo>
                      <a:pt x="222" y="306"/>
                    </a:lnTo>
                    <a:lnTo>
                      <a:pt x="196" y="306"/>
                    </a:lnTo>
                    <a:lnTo>
                      <a:pt x="194" y="296"/>
                    </a:lnTo>
                    <a:lnTo>
                      <a:pt x="194" y="292"/>
                    </a:lnTo>
                    <a:lnTo>
                      <a:pt x="196" y="288"/>
                    </a:lnTo>
                    <a:lnTo>
                      <a:pt x="194" y="282"/>
                    </a:lnTo>
                    <a:lnTo>
                      <a:pt x="192" y="270"/>
                    </a:lnTo>
                    <a:lnTo>
                      <a:pt x="176" y="268"/>
                    </a:lnTo>
                    <a:lnTo>
                      <a:pt x="164" y="262"/>
                    </a:lnTo>
                    <a:lnTo>
                      <a:pt x="158" y="260"/>
                    </a:lnTo>
                    <a:lnTo>
                      <a:pt x="154" y="254"/>
                    </a:lnTo>
                    <a:lnTo>
                      <a:pt x="144" y="252"/>
                    </a:lnTo>
                    <a:lnTo>
                      <a:pt x="136" y="250"/>
                    </a:lnTo>
                    <a:lnTo>
                      <a:pt x="126" y="240"/>
                    </a:lnTo>
                    <a:lnTo>
                      <a:pt x="124" y="214"/>
                    </a:lnTo>
                    <a:lnTo>
                      <a:pt x="112" y="214"/>
                    </a:lnTo>
                    <a:lnTo>
                      <a:pt x="104" y="218"/>
                    </a:lnTo>
                    <a:lnTo>
                      <a:pt x="102" y="218"/>
                    </a:lnTo>
                    <a:lnTo>
                      <a:pt x="94" y="224"/>
                    </a:lnTo>
                    <a:lnTo>
                      <a:pt x="82" y="230"/>
                    </a:lnTo>
                    <a:lnTo>
                      <a:pt x="64" y="232"/>
                    </a:lnTo>
                    <a:lnTo>
                      <a:pt x="54" y="230"/>
                    </a:lnTo>
                    <a:lnTo>
                      <a:pt x="48" y="230"/>
                    </a:lnTo>
                    <a:lnTo>
                      <a:pt x="46" y="224"/>
                    </a:lnTo>
                    <a:lnTo>
                      <a:pt x="50" y="214"/>
                    </a:lnTo>
                    <a:lnTo>
                      <a:pt x="48" y="208"/>
                    </a:lnTo>
                    <a:lnTo>
                      <a:pt x="42" y="214"/>
                    </a:lnTo>
                    <a:lnTo>
                      <a:pt x="34" y="216"/>
                    </a:lnTo>
                    <a:lnTo>
                      <a:pt x="32" y="218"/>
                    </a:lnTo>
                    <a:lnTo>
                      <a:pt x="24" y="216"/>
                    </a:lnTo>
                    <a:lnTo>
                      <a:pt x="16" y="208"/>
                    </a:lnTo>
                    <a:lnTo>
                      <a:pt x="8" y="198"/>
                    </a:lnTo>
                    <a:lnTo>
                      <a:pt x="0" y="180"/>
                    </a:lnTo>
                    <a:lnTo>
                      <a:pt x="8" y="168"/>
                    </a:lnTo>
                    <a:lnTo>
                      <a:pt x="12" y="162"/>
                    </a:lnTo>
                    <a:lnTo>
                      <a:pt x="14" y="154"/>
                    </a:lnTo>
                    <a:lnTo>
                      <a:pt x="24" y="144"/>
                    </a:lnTo>
                    <a:lnTo>
                      <a:pt x="36" y="138"/>
                    </a:lnTo>
                    <a:lnTo>
                      <a:pt x="56" y="136"/>
                    </a:lnTo>
                    <a:lnTo>
                      <a:pt x="60" y="124"/>
                    </a:lnTo>
                    <a:lnTo>
                      <a:pt x="60" y="112"/>
                    </a:lnTo>
                    <a:lnTo>
                      <a:pt x="62" y="108"/>
                    </a:lnTo>
                    <a:lnTo>
                      <a:pt x="64" y="94"/>
                    </a:lnTo>
                    <a:lnTo>
                      <a:pt x="62" y="84"/>
                    </a:lnTo>
                    <a:lnTo>
                      <a:pt x="58" y="76"/>
                    </a:lnTo>
                    <a:lnTo>
                      <a:pt x="58" y="66"/>
                    </a:lnTo>
                    <a:lnTo>
                      <a:pt x="58" y="64"/>
                    </a:lnTo>
                    <a:lnTo>
                      <a:pt x="68" y="66"/>
                    </a:lnTo>
                    <a:lnTo>
                      <a:pt x="68" y="60"/>
                    </a:lnTo>
                    <a:lnTo>
                      <a:pt x="58" y="58"/>
                    </a:lnTo>
                    <a:lnTo>
                      <a:pt x="58" y="52"/>
                    </a:lnTo>
                    <a:lnTo>
                      <a:pt x="82" y="50"/>
                    </a:lnTo>
                    <a:lnTo>
                      <a:pt x="92" y="48"/>
                    </a:lnTo>
                    <a:lnTo>
                      <a:pt x="96" y="50"/>
                    </a:lnTo>
                    <a:lnTo>
                      <a:pt x="100" y="56"/>
                    </a:lnTo>
                    <a:lnTo>
                      <a:pt x="108" y="62"/>
                    </a:lnTo>
                    <a:lnTo>
                      <a:pt x="116" y="64"/>
                    </a:lnTo>
                    <a:lnTo>
                      <a:pt x="128" y="60"/>
                    </a:lnTo>
                    <a:lnTo>
                      <a:pt x="134" y="56"/>
                    </a:lnTo>
                    <a:lnTo>
                      <a:pt x="140" y="50"/>
                    </a:lnTo>
                    <a:lnTo>
                      <a:pt x="150" y="46"/>
                    </a:lnTo>
                    <a:lnTo>
                      <a:pt x="150" y="40"/>
                    </a:lnTo>
                    <a:lnTo>
                      <a:pt x="144" y="40"/>
                    </a:lnTo>
                    <a:lnTo>
                      <a:pt x="140" y="32"/>
                    </a:lnTo>
                    <a:lnTo>
                      <a:pt x="138" y="24"/>
                    </a:lnTo>
                    <a:lnTo>
                      <a:pt x="132" y="18"/>
                    </a:lnTo>
                    <a:lnTo>
                      <a:pt x="138" y="16"/>
                    </a:lnTo>
                    <a:lnTo>
                      <a:pt x="144" y="20"/>
                    </a:lnTo>
                    <a:lnTo>
                      <a:pt x="156" y="20"/>
                    </a:lnTo>
                    <a:lnTo>
                      <a:pt x="158" y="22"/>
                    </a:lnTo>
                    <a:lnTo>
                      <a:pt x="164" y="18"/>
                    </a:lnTo>
                    <a:lnTo>
                      <a:pt x="174" y="16"/>
                    </a:lnTo>
                    <a:lnTo>
                      <a:pt x="184" y="12"/>
                    </a:lnTo>
                    <a:lnTo>
                      <a:pt x="188" y="4"/>
                    </a:lnTo>
                    <a:lnTo>
                      <a:pt x="186" y="0"/>
                    </a:lnTo>
                    <a:lnTo>
                      <a:pt x="19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1" name="Freeform 332">
                <a:extLst>
                  <a:ext uri="{FF2B5EF4-FFF2-40B4-BE49-F238E27FC236}">
                    <a16:creationId xmlns:a16="http://schemas.microsoft.com/office/drawing/2014/main" id="{818B7B94-1D06-9B33-6592-5E662CFAA3B9}"/>
                  </a:ext>
                </a:extLst>
              </p:cNvPr>
              <p:cNvSpPr>
                <a:spLocks/>
              </p:cNvSpPr>
              <p:nvPr/>
            </p:nvSpPr>
            <p:spPr bwMode="auto">
              <a:xfrm>
                <a:off x="4240991" y="4662019"/>
                <a:ext cx="4227" cy="16906"/>
              </a:xfrm>
              <a:custGeom>
                <a:avLst/>
                <a:gdLst>
                  <a:gd name="T0" fmla="*/ 0 w 2"/>
                  <a:gd name="T1" fmla="*/ 2 h 8"/>
                  <a:gd name="T2" fmla="*/ 2 w 2"/>
                  <a:gd name="T3" fmla="*/ 0 h 8"/>
                  <a:gd name="T4" fmla="*/ 2 w 2"/>
                  <a:gd name="T5" fmla="*/ 6 h 8"/>
                  <a:gd name="T6" fmla="*/ 0 w 2"/>
                  <a:gd name="T7" fmla="*/ 8 h 8"/>
                  <a:gd name="T8" fmla="*/ 0 w 2"/>
                  <a:gd name="T9" fmla="*/ 8 h 8"/>
                  <a:gd name="T10" fmla="*/ 0 w 2"/>
                  <a:gd name="T11" fmla="*/ 4 h 8"/>
                  <a:gd name="T12" fmla="*/ 0 w 2"/>
                  <a:gd name="T13" fmla="*/ 2 h 8"/>
                  <a:gd name="T14" fmla="*/ 0 w 2"/>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8">
                    <a:moveTo>
                      <a:pt x="0" y="2"/>
                    </a:moveTo>
                    <a:lnTo>
                      <a:pt x="2" y="0"/>
                    </a:lnTo>
                    <a:lnTo>
                      <a:pt x="2" y="6"/>
                    </a:lnTo>
                    <a:lnTo>
                      <a:pt x="0" y="8"/>
                    </a:lnTo>
                    <a:lnTo>
                      <a:pt x="0" y="8"/>
                    </a:lnTo>
                    <a:lnTo>
                      <a:pt x="0" y="4"/>
                    </a:lnTo>
                    <a:lnTo>
                      <a:pt x="0" y="2"/>
                    </a:lnTo>
                    <a:lnTo>
                      <a:pt x="0" y="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2" name="Freeform 333">
                <a:extLst>
                  <a:ext uri="{FF2B5EF4-FFF2-40B4-BE49-F238E27FC236}">
                    <a16:creationId xmlns:a16="http://schemas.microsoft.com/office/drawing/2014/main" id="{C4A28728-322A-E8CB-2D55-72012514EB16}"/>
                  </a:ext>
                </a:extLst>
              </p:cNvPr>
              <p:cNvSpPr>
                <a:spLocks/>
              </p:cNvSpPr>
              <p:nvPr/>
            </p:nvSpPr>
            <p:spPr bwMode="auto">
              <a:xfrm>
                <a:off x="5039812" y="2290908"/>
                <a:ext cx="312766" cy="164837"/>
              </a:xfrm>
              <a:custGeom>
                <a:avLst/>
                <a:gdLst>
                  <a:gd name="T0" fmla="*/ 52 w 148"/>
                  <a:gd name="T1" fmla="*/ 72 h 78"/>
                  <a:gd name="T2" fmla="*/ 16 w 148"/>
                  <a:gd name="T3" fmla="*/ 66 h 78"/>
                  <a:gd name="T4" fmla="*/ 14 w 148"/>
                  <a:gd name="T5" fmla="*/ 64 h 78"/>
                  <a:gd name="T6" fmla="*/ 16 w 148"/>
                  <a:gd name="T7" fmla="*/ 62 h 78"/>
                  <a:gd name="T8" fmla="*/ 28 w 148"/>
                  <a:gd name="T9" fmla="*/ 50 h 78"/>
                  <a:gd name="T10" fmla="*/ 12 w 148"/>
                  <a:gd name="T11" fmla="*/ 46 h 78"/>
                  <a:gd name="T12" fmla="*/ 2 w 148"/>
                  <a:gd name="T13" fmla="*/ 44 h 78"/>
                  <a:gd name="T14" fmla="*/ 0 w 148"/>
                  <a:gd name="T15" fmla="*/ 42 h 78"/>
                  <a:gd name="T16" fmla="*/ 16 w 148"/>
                  <a:gd name="T17" fmla="*/ 34 h 78"/>
                  <a:gd name="T18" fmla="*/ 22 w 148"/>
                  <a:gd name="T19" fmla="*/ 30 h 78"/>
                  <a:gd name="T20" fmla="*/ 0 w 148"/>
                  <a:gd name="T21" fmla="*/ 30 h 78"/>
                  <a:gd name="T22" fmla="*/ 0 w 148"/>
                  <a:gd name="T23" fmla="*/ 28 h 78"/>
                  <a:gd name="T24" fmla="*/ 4 w 148"/>
                  <a:gd name="T25" fmla="*/ 18 h 78"/>
                  <a:gd name="T26" fmla="*/ 8 w 148"/>
                  <a:gd name="T27" fmla="*/ 10 h 78"/>
                  <a:gd name="T28" fmla="*/ 18 w 148"/>
                  <a:gd name="T29" fmla="*/ 2 h 78"/>
                  <a:gd name="T30" fmla="*/ 18 w 148"/>
                  <a:gd name="T31" fmla="*/ 2 h 78"/>
                  <a:gd name="T32" fmla="*/ 20 w 148"/>
                  <a:gd name="T33" fmla="*/ 2 h 78"/>
                  <a:gd name="T34" fmla="*/ 38 w 148"/>
                  <a:gd name="T35" fmla="*/ 14 h 78"/>
                  <a:gd name="T36" fmla="*/ 40 w 148"/>
                  <a:gd name="T37" fmla="*/ 14 h 78"/>
                  <a:gd name="T38" fmla="*/ 44 w 148"/>
                  <a:gd name="T39" fmla="*/ 24 h 78"/>
                  <a:gd name="T40" fmla="*/ 50 w 148"/>
                  <a:gd name="T41" fmla="*/ 18 h 78"/>
                  <a:gd name="T42" fmla="*/ 56 w 148"/>
                  <a:gd name="T43" fmla="*/ 12 h 78"/>
                  <a:gd name="T44" fmla="*/ 56 w 148"/>
                  <a:gd name="T45" fmla="*/ 10 h 78"/>
                  <a:gd name="T46" fmla="*/ 62 w 148"/>
                  <a:gd name="T47" fmla="*/ 16 h 78"/>
                  <a:gd name="T48" fmla="*/ 74 w 148"/>
                  <a:gd name="T49" fmla="*/ 8 h 78"/>
                  <a:gd name="T50" fmla="*/ 76 w 148"/>
                  <a:gd name="T51" fmla="*/ 8 h 78"/>
                  <a:gd name="T52" fmla="*/ 78 w 148"/>
                  <a:gd name="T53" fmla="*/ 8 h 78"/>
                  <a:gd name="T54" fmla="*/ 92 w 148"/>
                  <a:gd name="T55" fmla="*/ 12 h 78"/>
                  <a:gd name="T56" fmla="*/ 112 w 148"/>
                  <a:gd name="T57" fmla="*/ 0 h 78"/>
                  <a:gd name="T58" fmla="*/ 114 w 148"/>
                  <a:gd name="T59" fmla="*/ 0 h 78"/>
                  <a:gd name="T60" fmla="*/ 114 w 148"/>
                  <a:gd name="T61" fmla="*/ 0 h 78"/>
                  <a:gd name="T62" fmla="*/ 134 w 148"/>
                  <a:gd name="T63" fmla="*/ 14 h 78"/>
                  <a:gd name="T64" fmla="*/ 134 w 148"/>
                  <a:gd name="T65" fmla="*/ 16 h 78"/>
                  <a:gd name="T66" fmla="*/ 148 w 148"/>
                  <a:gd name="T67" fmla="*/ 32 h 78"/>
                  <a:gd name="T68" fmla="*/ 148 w 148"/>
                  <a:gd name="T69" fmla="*/ 32 h 78"/>
                  <a:gd name="T70" fmla="*/ 148 w 148"/>
                  <a:gd name="T71" fmla="*/ 40 h 78"/>
                  <a:gd name="T72" fmla="*/ 138 w 148"/>
                  <a:gd name="T73" fmla="*/ 48 h 78"/>
                  <a:gd name="T74" fmla="*/ 106 w 148"/>
                  <a:gd name="T75" fmla="*/ 64 h 78"/>
                  <a:gd name="T76" fmla="*/ 80 w 148"/>
                  <a:gd name="T77" fmla="*/ 76 h 78"/>
                  <a:gd name="T78" fmla="*/ 78 w 148"/>
                  <a:gd name="T7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8" h="78">
                    <a:moveTo>
                      <a:pt x="66" y="78"/>
                    </a:moveTo>
                    <a:lnTo>
                      <a:pt x="52" y="72"/>
                    </a:lnTo>
                    <a:lnTo>
                      <a:pt x="42" y="66"/>
                    </a:lnTo>
                    <a:lnTo>
                      <a:pt x="16" y="66"/>
                    </a:lnTo>
                    <a:lnTo>
                      <a:pt x="16" y="66"/>
                    </a:lnTo>
                    <a:lnTo>
                      <a:pt x="14" y="64"/>
                    </a:lnTo>
                    <a:lnTo>
                      <a:pt x="14" y="64"/>
                    </a:lnTo>
                    <a:lnTo>
                      <a:pt x="16" y="62"/>
                    </a:lnTo>
                    <a:lnTo>
                      <a:pt x="28" y="56"/>
                    </a:lnTo>
                    <a:lnTo>
                      <a:pt x="28" y="50"/>
                    </a:lnTo>
                    <a:lnTo>
                      <a:pt x="22" y="46"/>
                    </a:lnTo>
                    <a:lnTo>
                      <a:pt x="12" y="46"/>
                    </a:lnTo>
                    <a:lnTo>
                      <a:pt x="2" y="44"/>
                    </a:lnTo>
                    <a:lnTo>
                      <a:pt x="2" y="44"/>
                    </a:lnTo>
                    <a:lnTo>
                      <a:pt x="0" y="42"/>
                    </a:lnTo>
                    <a:lnTo>
                      <a:pt x="0" y="42"/>
                    </a:lnTo>
                    <a:lnTo>
                      <a:pt x="2" y="40"/>
                    </a:lnTo>
                    <a:lnTo>
                      <a:pt x="16" y="34"/>
                    </a:lnTo>
                    <a:lnTo>
                      <a:pt x="24" y="30"/>
                    </a:lnTo>
                    <a:lnTo>
                      <a:pt x="22" y="30"/>
                    </a:lnTo>
                    <a:lnTo>
                      <a:pt x="0" y="30"/>
                    </a:lnTo>
                    <a:lnTo>
                      <a:pt x="0" y="30"/>
                    </a:lnTo>
                    <a:lnTo>
                      <a:pt x="0" y="28"/>
                    </a:lnTo>
                    <a:lnTo>
                      <a:pt x="0" y="28"/>
                    </a:lnTo>
                    <a:lnTo>
                      <a:pt x="0" y="26"/>
                    </a:lnTo>
                    <a:lnTo>
                      <a:pt x="4" y="18"/>
                    </a:lnTo>
                    <a:lnTo>
                      <a:pt x="8" y="10"/>
                    </a:lnTo>
                    <a:lnTo>
                      <a:pt x="8" y="10"/>
                    </a:lnTo>
                    <a:lnTo>
                      <a:pt x="8" y="10"/>
                    </a:lnTo>
                    <a:lnTo>
                      <a:pt x="18" y="2"/>
                    </a:lnTo>
                    <a:lnTo>
                      <a:pt x="18" y="2"/>
                    </a:lnTo>
                    <a:lnTo>
                      <a:pt x="18" y="2"/>
                    </a:lnTo>
                    <a:lnTo>
                      <a:pt x="18" y="2"/>
                    </a:lnTo>
                    <a:lnTo>
                      <a:pt x="20" y="2"/>
                    </a:lnTo>
                    <a:lnTo>
                      <a:pt x="28" y="6"/>
                    </a:lnTo>
                    <a:lnTo>
                      <a:pt x="38" y="14"/>
                    </a:lnTo>
                    <a:lnTo>
                      <a:pt x="38" y="14"/>
                    </a:lnTo>
                    <a:lnTo>
                      <a:pt x="40" y="14"/>
                    </a:lnTo>
                    <a:lnTo>
                      <a:pt x="42" y="22"/>
                    </a:lnTo>
                    <a:lnTo>
                      <a:pt x="44" y="24"/>
                    </a:lnTo>
                    <a:lnTo>
                      <a:pt x="48" y="22"/>
                    </a:lnTo>
                    <a:lnTo>
                      <a:pt x="50" y="18"/>
                    </a:lnTo>
                    <a:lnTo>
                      <a:pt x="56" y="12"/>
                    </a:lnTo>
                    <a:lnTo>
                      <a:pt x="56" y="12"/>
                    </a:lnTo>
                    <a:lnTo>
                      <a:pt x="56" y="10"/>
                    </a:lnTo>
                    <a:lnTo>
                      <a:pt x="56" y="10"/>
                    </a:lnTo>
                    <a:lnTo>
                      <a:pt x="58" y="12"/>
                    </a:lnTo>
                    <a:lnTo>
                      <a:pt x="62" y="16"/>
                    </a:lnTo>
                    <a:lnTo>
                      <a:pt x="64" y="18"/>
                    </a:lnTo>
                    <a:lnTo>
                      <a:pt x="74" y="8"/>
                    </a:lnTo>
                    <a:lnTo>
                      <a:pt x="74" y="8"/>
                    </a:lnTo>
                    <a:lnTo>
                      <a:pt x="76" y="8"/>
                    </a:lnTo>
                    <a:lnTo>
                      <a:pt x="76" y="8"/>
                    </a:lnTo>
                    <a:lnTo>
                      <a:pt x="78" y="8"/>
                    </a:lnTo>
                    <a:lnTo>
                      <a:pt x="82" y="10"/>
                    </a:lnTo>
                    <a:lnTo>
                      <a:pt x="92" y="12"/>
                    </a:lnTo>
                    <a:lnTo>
                      <a:pt x="104" y="8"/>
                    </a:lnTo>
                    <a:lnTo>
                      <a:pt x="112" y="0"/>
                    </a:lnTo>
                    <a:lnTo>
                      <a:pt x="112" y="0"/>
                    </a:lnTo>
                    <a:lnTo>
                      <a:pt x="114" y="0"/>
                    </a:lnTo>
                    <a:lnTo>
                      <a:pt x="114" y="0"/>
                    </a:lnTo>
                    <a:lnTo>
                      <a:pt x="114" y="0"/>
                    </a:lnTo>
                    <a:lnTo>
                      <a:pt x="124" y="12"/>
                    </a:lnTo>
                    <a:lnTo>
                      <a:pt x="134" y="14"/>
                    </a:lnTo>
                    <a:lnTo>
                      <a:pt x="134" y="14"/>
                    </a:lnTo>
                    <a:lnTo>
                      <a:pt x="134" y="16"/>
                    </a:lnTo>
                    <a:lnTo>
                      <a:pt x="140" y="22"/>
                    </a:lnTo>
                    <a:lnTo>
                      <a:pt x="148" y="32"/>
                    </a:lnTo>
                    <a:lnTo>
                      <a:pt x="148" y="32"/>
                    </a:lnTo>
                    <a:lnTo>
                      <a:pt x="148" y="32"/>
                    </a:lnTo>
                    <a:lnTo>
                      <a:pt x="148" y="40"/>
                    </a:lnTo>
                    <a:lnTo>
                      <a:pt x="148" y="40"/>
                    </a:lnTo>
                    <a:lnTo>
                      <a:pt x="148" y="42"/>
                    </a:lnTo>
                    <a:lnTo>
                      <a:pt x="138" y="48"/>
                    </a:lnTo>
                    <a:lnTo>
                      <a:pt x="124" y="58"/>
                    </a:lnTo>
                    <a:lnTo>
                      <a:pt x="106" y="64"/>
                    </a:lnTo>
                    <a:lnTo>
                      <a:pt x="90" y="70"/>
                    </a:lnTo>
                    <a:lnTo>
                      <a:pt x="80" y="76"/>
                    </a:lnTo>
                    <a:lnTo>
                      <a:pt x="80" y="76"/>
                    </a:lnTo>
                    <a:lnTo>
                      <a:pt x="78" y="78"/>
                    </a:lnTo>
                    <a:lnTo>
                      <a:pt x="66" y="7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3" name="Freeform 334">
                <a:extLst>
                  <a:ext uri="{FF2B5EF4-FFF2-40B4-BE49-F238E27FC236}">
                    <a16:creationId xmlns:a16="http://schemas.microsoft.com/office/drawing/2014/main" id="{6DAD275B-C525-4212-1182-6CB705481357}"/>
                  </a:ext>
                </a:extLst>
              </p:cNvPr>
              <p:cNvSpPr>
                <a:spLocks noEditPoints="1"/>
              </p:cNvSpPr>
              <p:nvPr/>
            </p:nvSpPr>
            <p:spPr bwMode="auto">
              <a:xfrm>
                <a:off x="5035585" y="2286681"/>
                <a:ext cx="321219" cy="173290"/>
              </a:xfrm>
              <a:custGeom>
                <a:avLst/>
                <a:gdLst>
                  <a:gd name="T0" fmla="*/ 134 w 152"/>
                  <a:gd name="T1" fmla="*/ 18 h 82"/>
                  <a:gd name="T2" fmla="*/ 148 w 152"/>
                  <a:gd name="T3" fmla="*/ 42 h 82"/>
                  <a:gd name="T4" fmla="*/ 108 w 152"/>
                  <a:gd name="T5" fmla="*/ 64 h 82"/>
                  <a:gd name="T6" fmla="*/ 68 w 152"/>
                  <a:gd name="T7" fmla="*/ 78 h 82"/>
                  <a:gd name="T8" fmla="*/ 18 w 152"/>
                  <a:gd name="T9" fmla="*/ 66 h 82"/>
                  <a:gd name="T10" fmla="*/ 26 w 152"/>
                  <a:gd name="T11" fmla="*/ 46 h 82"/>
                  <a:gd name="T12" fmla="*/ 18 w 152"/>
                  <a:gd name="T13" fmla="*/ 38 h 82"/>
                  <a:gd name="T14" fmla="*/ 16 w 152"/>
                  <a:gd name="T15" fmla="*/ 30 h 82"/>
                  <a:gd name="T16" fmla="*/ 12 w 152"/>
                  <a:gd name="T17" fmla="*/ 14 h 82"/>
                  <a:gd name="T18" fmla="*/ 40 w 152"/>
                  <a:gd name="T19" fmla="*/ 16 h 82"/>
                  <a:gd name="T20" fmla="*/ 50 w 152"/>
                  <a:gd name="T21" fmla="*/ 26 h 82"/>
                  <a:gd name="T22" fmla="*/ 62 w 152"/>
                  <a:gd name="T23" fmla="*/ 18 h 82"/>
                  <a:gd name="T24" fmla="*/ 78 w 152"/>
                  <a:gd name="T25" fmla="*/ 12 h 82"/>
                  <a:gd name="T26" fmla="*/ 106 w 152"/>
                  <a:gd name="T27" fmla="*/ 12 h 82"/>
                  <a:gd name="T28" fmla="*/ 116 w 152"/>
                  <a:gd name="T29" fmla="*/ 0 h 82"/>
                  <a:gd name="T30" fmla="*/ 94 w 152"/>
                  <a:gd name="T31" fmla="*/ 12 h 82"/>
                  <a:gd name="T32" fmla="*/ 80 w 152"/>
                  <a:gd name="T33" fmla="*/ 8 h 82"/>
                  <a:gd name="T34" fmla="*/ 76 w 152"/>
                  <a:gd name="T35" fmla="*/ 8 h 82"/>
                  <a:gd name="T36" fmla="*/ 66 w 152"/>
                  <a:gd name="T37" fmla="*/ 16 h 82"/>
                  <a:gd name="T38" fmla="*/ 62 w 152"/>
                  <a:gd name="T39" fmla="*/ 12 h 82"/>
                  <a:gd name="T40" fmla="*/ 58 w 152"/>
                  <a:gd name="T41" fmla="*/ 10 h 82"/>
                  <a:gd name="T42" fmla="*/ 50 w 152"/>
                  <a:gd name="T43" fmla="*/ 18 h 82"/>
                  <a:gd name="T44" fmla="*/ 48 w 152"/>
                  <a:gd name="T45" fmla="*/ 22 h 82"/>
                  <a:gd name="T46" fmla="*/ 44 w 152"/>
                  <a:gd name="T47" fmla="*/ 16 h 82"/>
                  <a:gd name="T48" fmla="*/ 32 w 152"/>
                  <a:gd name="T49" fmla="*/ 6 h 82"/>
                  <a:gd name="T50" fmla="*/ 22 w 152"/>
                  <a:gd name="T51" fmla="*/ 2 h 82"/>
                  <a:gd name="T52" fmla="*/ 20 w 152"/>
                  <a:gd name="T53" fmla="*/ 2 h 82"/>
                  <a:gd name="T54" fmla="*/ 10 w 152"/>
                  <a:gd name="T55" fmla="*/ 10 h 82"/>
                  <a:gd name="T56" fmla="*/ 0 w 152"/>
                  <a:gd name="T57" fmla="*/ 28 h 82"/>
                  <a:gd name="T58" fmla="*/ 0 w 152"/>
                  <a:gd name="T59" fmla="*/ 32 h 82"/>
                  <a:gd name="T60" fmla="*/ 20 w 152"/>
                  <a:gd name="T61" fmla="*/ 34 h 82"/>
                  <a:gd name="T62" fmla="*/ 4 w 152"/>
                  <a:gd name="T63" fmla="*/ 40 h 82"/>
                  <a:gd name="T64" fmla="*/ 0 w 152"/>
                  <a:gd name="T65" fmla="*/ 44 h 82"/>
                  <a:gd name="T66" fmla="*/ 14 w 152"/>
                  <a:gd name="T67" fmla="*/ 50 h 82"/>
                  <a:gd name="T68" fmla="*/ 28 w 152"/>
                  <a:gd name="T69" fmla="*/ 56 h 82"/>
                  <a:gd name="T70" fmla="*/ 14 w 152"/>
                  <a:gd name="T71" fmla="*/ 64 h 82"/>
                  <a:gd name="T72" fmla="*/ 16 w 152"/>
                  <a:gd name="T73" fmla="*/ 70 h 82"/>
                  <a:gd name="T74" fmla="*/ 52 w 152"/>
                  <a:gd name="T75" fmla="*/ 76 h 82"/>
                  <a:gd name="T76" fmla="*/ 66 w 152"/>
                  <a:gd name="T77" fmla="*/ 80 h 82"/>
                  <a:gd name="T78" fmla="*/ 80 w 152"/>
                  <a:gd name="T79" fmla="*/ 82 h 82"/>
                  <a:gd name="T80" fmla="*/ 94 w 152"/>
                  <a:gd name="T81" fmla="*/ 74 h 82"/>
                  <a:gd name="T82" fmla="*/ 128 w 152"/>
                  <a:gd name="T83" fmla="*/ 62 h 82"/>
                  <a:gd name="T84" fmla="*/ 142 w 152"/>
                  <a:gd name="T85" fmla="*/ 52 h 82"/>
                  <a:gd name="T86" fmla="*/ 150 w 152"/>
                  <a:gd name="T87" fmla="*/ 44 h 82"/>
                  <a:gd name="T88" fmla="*/ 152 w 152"/>
                  <a:gd name="T89" fmla="*/ 34 h 82"/>
                  <a:gd name="T90" fmla="*/ 144 w 152"/>
                  <a:gd name="T91" fmla="*/ 24 h 82"/>
                  <a:gd name="T92" fmla="*/ 138 w 152"/>
                  <a:gd name="T93" fmla="*/ 16 h 82"/>
                  <a:gd name="T94" fmla="*/ 118 w 152"/>
                  <a:gd name="T95" fmla="*/ 2 h 82"/>
                  <a:gd name="T96" fmla="*/ 116 w 152"/>
                  <a:gd name="T9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 h="82">
                    <a:moveTo>
                      <a:pt x="116" y="4"/>
                    </a:moveTo>
                    <a:lnTo>
                      <a:pt x="126" y="14"/>
                    </a:lnTo>
                    <a:lnTo>
                      <a:pt x="134" y="18"/>
                    </a:lnTo>
                    <a:lnTo>
                      <a:pt x="142" y="26"/>
                    </a:lnTo>
                    <a:lnTo>
                      <a:pt x="148" y="34"/>
                    </a:lnTo>
                    <a:lnTo>
                      <a:pt x="148" y="42"/>
                    </a:lnTo>
                    <a:lnTo>
                      <a:pt x="140" y="48"/>
                    </a:lnTo>
                    <a:lnTo>
                      <a:pt x="126" y="58"/>
                    </a:lnTo>
                    <a:lnTo>
                      <a:pt x="108" y="64"/>
                    </a:lnTo>
                    <a:lnTo>
                      <a:pt x="92" y="70"/>
                    </a:lnTo>
                    <a:lnTo>
                      <a:pt x="80" y="78"/>
                    </a:lnTo>
                    <a:lnTo>
                      <a:pt x="68" y="78"/>
                    </a:lnTo>
                    <a:lnTo>
                      <a:pt x="54" y="72"/>
                    </a:lnTo>
                    <a:lnTo>
                      <a:pt x="44" y="66"/>
                    </a:lnTo>
                    <a:lnTo>
                      <a:pt x="18" y="66"/>
                    </a:lnTo>
                    <a:lnTo>
                      <a:pt x="30" y="60"/>
                    </a:lnTo>
                    <a:lnTo>
                      <a:pt x="32" y="50"/>
                    </a:lnTo>
                    <a:lnTo>
                      <a:pt x="26" y="46"/>
                    </a:lnTo>
                    <a:lnTo>
                      <a:pt x="16" y="46"/>
                    </a:lnTo>
                    <a:lnTo>
                      <a:pt x="4" y="44"/>
                    </a:lnTo>
                    <a:lnTo>
                      <a:pt x="18" y="38"/>
                    </a:lnTo>
                    <a:lnTo>
                      <a:pt x="30" y="32"/>
                    </a:lnTo>
                    <a:lnTo>
                      <a:pt x="24" y="30"/>
                    </a:lnTo>
                    <a:lnTo>
                      <a:pt x="16" y="30"/>
                    </a:lnTo>
                    <a:lnTo>
                      <a:pt x="2" y="30"/>
                    </a:lnTo>
                    <a:lnTo>
                      <a:pt x="8" y="20"/>
                    </a:lnTo>
                    <a:lnTo>
                      <a:pt x="12" y="14"/>
                    </a:lnTo>
                    <a:lnTo>
                      <a:pt x="20" y="6"/>
                    </a:lnTo>
                    <a:lnTo>
                      <a:pt x="30" y="10"/>
                    </a:lnTo>
                    <a:lnTo>
                      <a:pt x="40" y="16"/>
                    </a:lnTo>
                    <a:lnTo>
                      <a:pt x="42" y="26"/>
                    </a:lnTo>
                    <a:lnTo>
                      <a:pt x="44" y="30"/>
                    </a:lnTo>
                    <a:lnTo>
                      <a:pt x="50" y="26"/>
                    </a:lnTo>
                    <a:lnTo>
                      <a:pt x="54" y="20"/>
                    </a:lnTo>
                    <a:lnTo>
                      <a:pt x="58" y="14"/>
                    </a:lnTo>
                    <a:lnTo>
                      <a:pt x="62" y="18"/>
                    </a:lnTo>
                    <a:lnTo>
                      <a:pt x="66" y="24"/>
                    </a:lnTo>
                    <a:lnTo>
                      <a:pt x="74" y="16"/>
                    </a:lnTo>
                    <a:lnTo>
                      <a:pt x="78" y="12"/>
                    </a:lnTo>
                    <a:lnTo>
                      <a:pt x="84" y="14"/>
                    </a:lnTo>
                    <a:lnTo>
                      <a:pt x="94" y="16"/>
                    </a:lnTo>
                    <a:lnTo>
                      <a:pt x="106" y="12"/>
                    </a:lnTo>
                    <a:lnTo>
                      <a:pt x="116" y="4"/>
                    </a:lnTo>
                    <a:close/>
                    <a:moveTo>
                      <a:pt x="116" y="0"/>
                    </a:moveTo>
                    <a:lnTo>
                      <a:pt x="116" y="0"/>
                    </a:lnTo>
                    <a:lnTo>
                      <a:pt x="112" y="2"/>
                    </a:lnTo>
                    <a:lnTo>
                      <a:pt x="104" y="8"/>
                    </a:lnTo>
                    <a:lnTo>
                      <a:pt x="94" y="12"/>
                    </a:lnTo>
                    <a:lnTo>
                      <a:pt x="86" y="12"/>
                    </a:lnTo>
                    <a:lnTo>
                      <a:pt x="80" y="8"/>
                    </a:lnTo>
                    <a:lnTo>
                      <a:pt x="80" y="8"/>
                    </a:lnTo>
                    <a:lnTo>
                      <a:pt x="78" y="8"/>
                    </a:lnTo>
                    <a:lnTo>
                      <a:pt x="78" y="8"/>
                    </a:lnTo>
                    <a:lnTo>
                      <a:pt x="76" y="8"/>
                    </a:lnTo>
                    <a:lnTo>
                      <a:pt x="70" y="14"/>
                    </a:lnTo>
                    <a:lnTo>
                      <a:pt x="66" y="18"/>
                    </a:lnTo>
                    <a:lnTo>
                      <a:pt x="66" y="16"/>
                    </a:lnTo>
                    <a:lnTo>
                      <a:pt x="66" y="16"/>
                    </a:lnTo>
                    <a:lnTo>
                      <a:pt x="66" y="16"/>
                    </a:lnTo>
                    <a:lnTo>
                      <a:pt x="62" y="12"/>
                    </a:lnTo>
                    <a:lnTo>
                      <a:pt x="62" y="12"/>
                    </a:lnTo>
                    <a:lnTo>
                      <a:pt x="58" y="10"/>
                    </a:lnTo>
                    <a:lnTo>
                      <a:pt x="58" y="10"/>
                    </a:lnTo>
                    <a:lnTo>
                      <a:pt x="58" y="10"/>
                    </a:lnTo>
                    <a:lnTo>
                      <a:pt x="56" y="12"/>
                    </a:lnTo>
                    <a:lnTo>
                      <a:pt x="50" y="18"/>
                    </a:lnTo>
                    <a:lnTo>
                      <a:pt x="50" y="18"/>
                    </a:lnTo>
                    <a:lnTo>
                      <a:pt x="50" y="18"/>
                    </a:lnTo>
                    <a:lnTo>
                      <a:pt x="48" y="22"/>
                    </a:lnTo>
                    <a:lnTo>
                      <a:pt x="46" y="24"/>
                    </a:lnTo>
                    <a:lnTo>
                      <a:pt x="46" y="24"/>
                    </a:lnTo>
                    <a:lnTo>
                      <a:pt x="44" y="16"/>
                    </a:lnTo>
                    <a:lnTo>
                      <a:pt x="44" y="16"/>
                    </a:lnTo>
                    <a:lnTo>
                      <a:pt x="42" y="14"/>
                    </a:lnTo>
                    <a:lnTo>
                      <a:pt x="32" y="6"/>
                    </a:lnTo>
                    <a:lnTo>
                      <a:pt x="32" y="6"/>
                    </a:lnTo>
                    <a:lnTo>
                      <a:pt x="30" y="6"/>
                    </a:lnTo>
                    <a:lnTo>
                      <a:pt x="22" y="2"/>
                    </a:lnTo>
                    <a:lnTo>
                      <a:pt x="22" y="2"/>
                    </a:lnTo>
                    <a:lnTo>
                      <a:pt x="20" y="2"/>
                    </a:lnTo>
                    <a:lnTo>
                      <a:pt x="20" y="2"/>
                    </a:lnTo>
                    <a:lnTo>
                      <a:pt x="18" y="2"/>
                    </a:lnTo>
                    <a:lnTo>
                      <a:pt x="10" y="10"/>
                    </a:lnTo>
                    <a:lnTo>
                      <a:pt x="10" y="10"/>
                    </a:lnTo>
                    <a:lnTo>
                      <a:pt x="8" y="12"/>
                    </a:lnTo>
                    <a:lnTo>
                      <a:pt x="4" y="18"/>
                    </a:lnTo>
                    <a:lnTo>
                      <a:pt x="0" y="28"/>
                    </a:lnTo>
                    <a:lnTo>
                      <a:pt x="0" y="28"/>
                    </a:lnTo>
                    <a:lnTo>
                      <a:pt x="0" y="32"/>
                    </a:lnTo>
                    <a:lnTo>
                      <a:pt x="0" y="32"/>
                    </a:lnTo>
                    <a:lnTo>
                      <a:pt x="2" y="34"/>
                    </a:lnTo>
                    <a:lnTo>
                      <a:pt x="16" y="34"/>
                    </a:lnTo>
                    <a:lnTo>
                      <a:pt x="20" y="34"/>
                    </a:lnTo>
                    <a:lnTo>
                      <a:pt x="18" y="34"/>
                    </a:lnTo>
                    <a:lnTo>
                      <a:pt x="4" y="40"/>
                    </a:lnTo>
                    <a:lnTo>
                      <a:pt x="4" y="40"/>
                    </a:lnTo>
                    <a:lnTo>
                      <a:pt x="2" y="42"/>
                    </a:lnTo>
                    <a:lnTo>
                      <a:pt x="0" y="44"/>
                    </a:lnTo>
                    <a:lnTo>
                      <a:pt x="0" y="44"/>
                    </a:lnTo>
                    <a:lnTo>
                      <a:pt x="2" y="46"/>
                    </a:lnTo>
                    <a:lnTo>
                      <a:pt x="4" y="48"/>
                    </a:lnTo>
                    <a:lnTo>
                      <a:pt x="14" y="50"/>
                    </a:lnTo>
                    <a:lnTo>
                      <a:pt x="24" y="50"/>
                    </a:lnTo>
                    <a:lnTo>
                      <a:pt x="28" y="52"/>
                    </a:lnTo>
                    <a:lnTo>
                      <a:pt x="28" y="56"/>
                    </a:lnTo>
                    <a:lnTo>
                      <a:pt x="16" y="64"/>
                    </a:lnTo>
                    <a:lnTo>
                      <a:pt x="16" y="64"/>
                    </a:lnTo>
                    <a:lnTo>
                      <a:pt x="14" y="64"/>
                    </a:lnTo>
                    <a:lnTo>
                      <a:pt x="14" y="68"/>
                    </a:lnTo>
                    <a:lnTo>
                      <a:pt x="14" y="68"/>
                    </a:lnTo>
                    <a:lnTo>
                      <a:pt x="16" y="70"/>
                    </a:lnTo>
                    <a:lnTo>
                      <a:pt x="18" y="70"/>
                    </a:lnTo>
                    <a:lnTo>
                      <a:pt x="44" y="70"/>
                    </a:lnTo>
                    <a:lnTo>
                      <a:pt x="52" y="76"/>
                    </a:lnTo>
                    <a:lnTo>
                      <a:pt x="52" y="76"/>
                    </a:lnTo>
                    <a:lnTo>
                      <a:pt x="52" y="76"/>
                    </a:lnTo>
                    <a:lnTo>
                      <a:pt x="66" y="80"/>
                    </a:lnTo>
                    <a:lnTo>
                      <a:pt x="66" y="80"/>
                    </a:lnTo>
                    <a:lnTo>
                      <a:pt x="68" y="82"/>
                    </a:lnTo>
                    <a:lnTo>
                      <a:pt x="80" y="82"/>
                    </a:lnTo>
                    <a:lnTo>
                      <a:pt x="80" y="82"/>
                    </a:lnTo>
                    <a:lnTo>
                      <a:pt x="82" y="80"/>
                    </a:lnTo>
                    <a:lnTo>
                      <a:pt x="94" y="74"/>
                    </a:lnTo>
                    <a:lnTo>
                      <a:pt x="110" y="68"/>
                    </a:lnTo>
                    <a:lnTo>
                      <a:pt x="128" y="62"/>
                    </a:lnTo>
                    <a:lnTo>
                      <a:pt x="128" y="62"/>
                    </a:lnTo>
                    <a:lnTo>
                      <a:pt x="128" y="60"/>
                    </a:lnTo>
                    <a:lnTo>
                      <a:pt x="142" y="52"/>
                    </a:lnTo>
                    <a:lnTo>
                      <a:pt x="142" y="52"/>
                    </a:lnTo>
                    <a:lnTo>
                      <a:pt x="142" y="52"/>
                    </a:lnTo>
                    <a:lnTo>
                      <a:pt x="150" y="44"/>
                    </a:lnTo>
                    <a:lnTo>
                      <a:pt x="150" y="44"/>
                    </a:lnTo>
                    <a:lnTo>
                      <a:pt x="152" y="42"/>
                    </a:lnTo>
                    <a:lnTo>
                      <a:pt x="152" y="34"/>
                    </a:lnTo>
                    <a:lnTo>
                      <a:pt x="152" y="34"/>
                    </a:lnTo>
                    <a:lnTo>
                      <a:pt x="152" y="32"/>
                    </a:lnTo>
                    <a:lnTo>
                      <a:pt x="144" y="24"/>
                    </a:lnTo>
                    <a:lnTo>
                      <a:pt x="144" y="24"/>
                    </a:lnTo>
                    <a:lnTo>
                      <a:pt x="144" y="22"/>
                    </a:lnTo>
                    <a:lnTo>
                      <a:pt x="138" y="16"/>
                    </a:lnTo>
                    <a:lnTo>
                      <a:pt x="138" y="16"/>
                    </a:lnTo>
                    <a:lnTo>
                      <a:pt x="136" y="14"/>
                    </a:lnTo>
                    <a:lnTo>
                      <a:pt x="128" y="12"/>
                    </a:lnTo>
                    <a:lnTo>
                      <a:pt x="118" y="2"/>
                    </a:lnTo>
                    <a:lnTo>
                      <a:pt x="118" y="2"/>
                    </a:lnTo>
                    <a:lnTo>
                      <a:pt x="116" y="0"/>
                    </a:lnTo>
                    <a:lnTo>
                      <a:pt x="1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4" name="Freeform 335">
                <a:extLst>
                  <a:ext uri="{FF2B5EF4-FFF2-40B4-BE49-F238E27FC236}">
                    <a16:creationId xmlns:a16="http://schemas.microsoft.com/office/drawing/2014/main" id="{46245867-7265-63EE-1532-D278B1F9A344}"/>
                  </a:ext>
                </a:extLst>
              </p:cNvPr>
              <p:cNvSpPr>
                <a:spLocks/>
              </p:cNvSpPr>
              <p:nvPr/>
            </p:nvSpPr>
            <p:spPr bwMode="auto">
              <a:xfrm>
                <a:off x="5039812" y="2295134"/>
                <a:ext cx="308539" cy="156383"/>
              </a:xfrm>
              <a:custGeom>
                <a:avLst/>
                <a:gdLst>
                  <a:gd name="T0" fmla="*/ 114 w 146"/>
                  <a:gd name="T1" fmla="*/ 0 h 74"/>
                  <a:gd name="T2" fmla="*/ 124 w 146"/>
                  <a:gd name="T3" fmla="*/ 10 h 74"/>
                  <a:gd name="T4" fmla="*/ 132 w 146"/>
                  <a:gd name="T5" fmla="*/ 14 h 74"/>
                  <a:gd name="T6" fmla="*/ 140 w 146"/>
                  <a:gd name="T7" fmla="*/ 22 h 74"/>
                  <a:gd name="T8" fmla="*/ 146 w 146"/>
                  <a:gd name="T9" fmla="*/ 30 h 74"/>
                  <a:gd name="T10" fmla="*/ 146 w 146"/>
                  <a:gd name="T11" fmla="*/ 38 h 74"/>
                  <a:gd name="T12" fmla="*/ 138 w 146"/>
                  <a:gd name="T13" fmla="*/ 44 h 74"/>
                  <a:gd name="T14" fmla="*/ 124 w 146"/>
                  <a:gd name="T15" fmla="*/ 54 h 74"/>
                  <a:gd name="T16" fmla="*/ 106 w 146"/>
                  <a:gd name="T17" fmla="*/ 60 h 74"/>
                  <a:gd name="T18" fmla="*/ 90 w 146"/>
                  <a:gd name="T19" fmla="*/ 66 h 74"/>
                  <a:gd name="T20" fmla="*/ 78 w 146"/>
                  <a:gd name="T21" fmla="*/ 74 h 74"/>
                  <a:gd name="T22" fmla="*/ 66 w 146"/>
                  <a:gd name="T23" fmla="*/ 74 h 74"/>
                  <a:gd name="T24" fmla="*/ 52 w 146"/>
                  <a:gd name="T25" fmla="*/ 68 h 74"/>
                  <a:gd name="T26" fmla="*/ 42 w 146"/>
                  <a:gd name="T27" fmla="*/ 62 h 74"/>
                  <a:gd name="T28" fmla="*/ 16 w 146"/>
                  <a:gd name="T29" fmla="*/ 62 h 74"/>
                  <a:gd name="T30" fmla="*/ 28 w 146"/>
                  <a:gd name="T31" fmla="*/ 56 h 74"/>
                  <a:gd name="T32" fmla="*/ 30 w 146"/>
                  <a:gd name="T33" fmla="*/ 46 h 74"/>
                  <a:gd name="T34" fmla="*/ 24 w 146"/>
                  <a:gd name="T35" fmla="*/ 42 h 74"/>
                  <a:gd name="T36" fmla="*/ 14 w 146"/>
                  <a:gd name="T37" fmla="*/ 42 h 74"/>
                  <a:gd name="T38" fmla="*/ 2 w 146"/>
                  <a:gd name="T39" fmla="*/ 40 h 74"/>
                  <a:gd name="T40" fmla="*/ 16 w 146"/>
                  <a:gd name="T41" fmla="*/ 34 h 74"/>
                  <a:gd name="T42" fmla="*/ 28 w 146"/>
                  <a:gd name="T43" fmla="*/ 28 h 74"/>
                  <a:gd name="T44" fmla="*/ 22 w 146"/>
                  <a:gd name="T45" fmla="*/ 26 h 74"/>
                  <a:gd name="T46" fmla="*/ 14 w 146"/>
                  <a:gd name="T47" fmla="*/ 26 h 74"/>
                  <a:gd name="T48" fmla="*/ 0 w 146"/>
                  <a:gd name="T49" fmla="*/ 26 h 74"/>
                  <a:gd name="T50" fmla="*/ 6 w 146"/>
                  <a:gd name="T51" fmla="*/ 16 h 74"/>
                  <a:gd name="T52" fmla="*/ 10 w 146"/>
                  <a:gd name="T53" fmla="*/ 10 h 74"/>
                  <a:gd name="T54" fmla="*/ 18 w 146"/>
                  <a:gd name="T55" fmla="*/ 2 h 74"/>
                  <a:gd name="T56" fmla="*/ 28 w 146"/>
                  <a:gd name="T57" fmla="*/ 6 h 74"/>
                  <a:gd name="T58" fmla="*/ 38 w 146"/>
                  <a:gd name="T59" fmla="*/ 12 h 74"/>
                  <a:gd name="T60" fmla="*/ 40 w 146"/>
                  <a:gd name="T61" fmla="*/ 22 h 74"/>
                  <a:gd name="T62" fmla="*/ 42 w 146"/>
                  <a:gd name="T63" fmla="*/ 26 h 74"/>
                  <a:gd name="T64" fmla="*/ 48 w 146"/>
                  <a:gd name="T65" fmla="*/ 22 h 74"/>
                  <a:gd name="T66" fmla="*/ 52 w 146"/>
                  <a:gd name="T67" fmla="*/ 16 h 74"/>
                  <a:gd name="T68" fmla="*/ 56 w 146"/>
                  <a:gd name="T69" fmla="*/ 10 h 74"/>
                  <a:gd name="T70" fmla="*/ 60 w 146"/>
                  <a:gd name="T71" fmla="*/ 14 h 74"/>
                  <a:gd name="T72" fmla="*/ 64 w 146"/>
                  <a:gd name="T73" fmla="*/ 20 h 74"/>
                  <a:gd name="T74" fmla="*/ 72 w 146"/>
                  <a:gd name="T75" fmla="*/ 12 h 74"/>
                  <a:gd name="T76" fmla="*/ 76 w 146"/>
                  <a:gd name="T77" fmla="*/ 8 h 74"/>
                  <a:gd name="T78" fmla="*/ 82 w 146"/>
                  <a:gd name="T79" fmla="*/ 10 h 74"/>
                  <a:gd name="T80" fmla="*/ 92 w 146"/>
                  <a:gd name="T81" fmla="*/ 12 h 74"/>
                  <a:gd name="T82" fmla="*/ 104 w 146"/>
                  <a:gd name="T83" fmla="*/ 8 h 74"/>
                  <a:gd name="T84" fmla="*/ 114 w 146"/>
                  <a:gd name="T8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 h="74">
                    <a:moveTo>
                      <a:pt x="114" y="0"/>
                    </a:moveTo>
                    <a:lnTo>
                      <a:pt x="124" y="10"/>
                    </a:lnTo>
                    <a:lnTo>
                      <a:pt x="132" y="14"/>
                    </a:lnTo>
                    <a:lnTo>
                      <a:pt x="140" y="22"/>
                    </a:lnTo>
                    <a:lnTo>
                      <a:pt x="146" y="30"/>
                    </a:lnTo>
                    <a:lnTo>
                      <a:pt x="146" y="38"/>
                    </a:lnTo>
                    <a:lnTo>
                      <a:pt x="138" y="44"/>
                    </a:lnTo>
                    <a:lnTo>
                      <a:pt x="124" y="54"/>
                    </a:lnTo>
                    <a:lnTo>
                      <a:pt x="106" y="60"/>
                    </a:lnTo>
                    <a:lnTo>
                      <a:pt x="90" y="66"/>
                    </a:lnTo>
                    <a:lnTo>
                      <a:pt x="78" y="74"/>
                    </a:lnTo>
                    <a:lnTo>
                      <a:pt x="66" y="74"/>
                    </a:lnTo>
                    <a:lnTo>
                      <a:pt x="52" y="68"/>
                    </a:lnTo>
                    <a:lnTo>
                      <a:pt x="42" y="62"/>
                    </a:lnTo>
                    <a:lnTo>
                      <a:pt x="16" y="62"/>
                    </a:lnTo>
                    <a:lnTo>
                      <a:pt x="28" y="56"/>
                    </a:lnTo>
                    <a:lnTo>
                      <a:pt x="30" y="46"/>
                    </a:lnTo>
                    <a:lnTo>
                      <a:pt x="24" y="42"/>
                    </a:lnTo>
                    <a:lnTo>
                      <a:pt x="14" y="42"/>
                    </a:lnTo>
                    <a:lnTo>
                      <a:pt x="2" y="40"/>
                    </a:lnTo>
                    <a:lnTo>
                      <a:pt x="16" y="34"/>
                    </a:lnTo>
                    <a:lnTo>
                      <a:pt x="28" y="28"/>
                    </a:lnTo>
                    <a:lnTo>
                      <a:pt x="22" y="26"/>
                    </a:lnTo>
                    <a:lnTo>
                      <a:pt x="14" y="26"/>
                    </a:lnTo>
                    <a:lnTo>
                      <a:pt x="0" y="26"/>
                    </a:lnTo>
                    <a:lnTo>
                      <a:pt x="6" y="16"/>
                    </a:lnTo>
                    <a:lnTo>
                      <a:pt x="10" y="10"/>
                    </a:lnTo>
                    <a:lnTo>
                      <a:pt x="18" y="2"/>
                    </a:lnTo>
                    <a:lnTo>
                      <a:pt x="28" y="6"/>
                    </a:lnTo>
                    <a:lnTo>
                      <a:pt x="38" y="12"/>
                    </a:lnTo>
                    <a:lnTo>
                      <a:pt x="40" y="22"/>
                    </a:lnTo>
                    <a:lnTo>
                      <a:pt x="42" y="26"/>
                    </a:lnTo>
                    <a:lnTo>
                      <a:pt x="48" y="22"/>
                    </a:lnTo>
                    <a:lnTo>
                      <a:pt x="52" y="16"/>
                    </a:lnTo>
                    <a:lnTo>
                      <a:pt x="56" y="10"/>
                    </a:lnTo>
                    <a:lnTo>
                      <a:pt x="60" y="14"/>
                    </a:lnTo>
                    <a:lnTo>
                      <a:pt x="64" y="20"/>
                    </a:lnTo>
                    <a:lnTo>
                      <a:pt x="72" y="12"/>
                    </a:lnTo>
                    <a:lnTo>
                      <a:pt x="76" y="8"/>
                    </a:lnTo>
                    <a:lnTo>
                      <a:pt x="82" y="10"/>
                    </a:lnTo>
                    <a:lnTo>
                      <a:pt x="92" y="12"/>
                    </a:lnTo>
                    <a:lnTo>
                      <a:pt x="104" y="8"/>
                    </a:lnTo>
                    <a:lnTo>
                      <a:pt x="1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5" name="Freeform 336">
                <a:extLst>
                  <a:ext uri="{FF2B5EF4-FFF2-40B4-BE49-F238E27FC236}">
                    <a16:creationId xmlns:a16="http://schemas.microsoft.com/office/drawing/2014/main" id="{C625ED7F-A7DD-F345-CB6A-CD9F2CFD4A65}"/>
                  </a:ext>
                </a:extLst>
              </p:cNvPr>
              <p:cNvSpPr>
                <a:spLocks/>
              </p:cNvSpPr>
              <p:nvPr/>
            </p:nvSpPr>
            <p:spPr bwMode="auto">
              <a:xfrm>
                <a:off x="5035585" y="2286681"/>
                <a:ext cx="321219" cy="173290"/>
              </a:xfrm>
              <a:custGeom>
                <a:avLst/>
                <a:gdLst>
                  <a:gd name="T0" fmla="*/ 116 w 152"/>
                  <a:gd name="T1" fmla="*/ 0 h 82"/>
                  <a:gd name="T2" fmla="*/ 104 w 152"/>
                  <a:gd name="T3" fmla="*/ 8 h 82"/>
                  <a:gd name="T4" fmla="*/ 86 w 152"/>
                  <a:gd name="T5" fmla="*/ 12 h 82"/>
                  <a:gd name="T6" fmla="*/ 80 w 152"/>
                  <a:gd name="T7" fmla="*/ 8 h 82"/>
                  <a:gd name="T8" fmla="*/ 78 w 152"/>
                  <a:gd name="T9" fmla="*/ 8 h 82"/>
                  <a:gd name="T10" fmla="*/ 70 w 152"/>
                  <a:gd name="T11" fmla="*/ 14 h 82"/>
                  <a:gd name="T12" fmla="*/ 66 w 152"/>
                  <a:gd name="T13" fmla="*/ 16 h 82"/>
                  <a:gd name="T14" fmla="*/ 66 w 152"/>
                  <a:gd name="T15" fmla="*/ 16 h 82"/>
                  <a:gd name="T16" fmla="*/ 62 w 152"/>
                  <a:gd name="T17" fmla="*/ 12 h 82"/>
                  <a:gd name="T18" fmla="*/ 58 w 152"/>
                  <a:gd name="T19" fmla="*/ 10 h 82"/>
                  <a:gd name="T20" fmla="*/ 56 w 152"/>
                  <a:gd name="T21" fmla="*/ 12 h 82"/>
                  <a:gd name="T22" fmla="*/ 50 w 152"/>
                  <a:gd name="T23" fmla="*/ 18 h 82"/>
                  <a:gd name="T24" fmla="*/ 48 w 152"/>
                  <a:gd name="T25" fmla="*/ 22 h 82"/>
                  <a:gd name="T26" fmla="*/ 46 w 152"/>
                  <a:gd name="T27" fmla="*/ 24 h 82"/>
                  <a:gd name="T28" fmla="*/ 44 w 152"/>
                  <a:gd name="T29" fmla="*/ 16 h 82"/>
                  <a:gd name="T30" fmla="*/ 32 w 152"/>
                  <a:gd name="T31" fmla="*/ 6 h 82"/>
                  <a:gd name="T32" fmla="*/ 30 w 152"/>
                  <a:gd name="T33" fmla="*/ 6 h 82"/>
                  <a:gd name="T34" fmla="*/ 22 w 152"/>
                  <a:gd name="T35" fmla="*/ 2 h 82"/>
                  <a:gd name="T36" fmla="*/ 20 w 152"/>
                  <a:gd name="T37" fmla="*/ 2 h 82"/>
                  <a:gd name="T38" fmla="*/ 10 w 152"/>
                  <a:gd name="T39" fmla="*/ 10 h 82"/>
                  <a:gd name="T40" fmla="*/ 8 w 152"/>
                  <a:gd name="T41" fmla="*/ 12 h 82"/>
                  <a:gd name="T42" fmla="*/ 0 w 152"/>
                  <a:gd name="T43" fmla="*/ 28 h 82"/>
                  <a:gd name="T44" fmla="*/ 0 w 152"/>
                  <a:gd name="T45" fmla="*/ 32 h 82"/>
                  <a:gd name="T46" fmla="*/ 2 w 152"/>
                  <a:gd name="T47" fmla="*/ 34 h 82"/>
                  <a:gd name="T48" fmla="*/ 20 w 152"/>
                  <a:gd name="T49" fmla="*/ 34 h 82"/>
                  <a:gd name="T50" fmla="*/ 4 w 152"/>
                  <a:gd name="T51" fmla="*/ 40 h 82"/>
                  <a:gd name="T52" fmla="*/ 2 w 152"/>
                  <a:gd name="T53" fmla="*/ 42 h 82"/>
                  <a:gd name="T54" fmla="*/ 0 w 152"/>
                  <a:gd name="T55" fmla="*/ 44 h 82"/>
                  <a:gd name="T56" fmla="*/ 4 w 152"/>
                  <a:gd name="T57" fmla="*/ 48 h 82"/>
                  <a:gd name="T58" fmla="*/ 24 w 152"/>
                  <a:gd name="T59" fmla="*/ 50 h 82"/>
                  <a:gd name="T60" fmla="*/ 28 w 152"/>
                  <a:gd name="T61" fmla="*/ 56 h 82"/>
                  <a:gd name="T62" fmla="*/ 16 w 152"/>
                  <a:gd name="T63" fmla="*/ 64 h 82"/>
                  <a:gd name="T64" fmla="*/ 14 w 152"/>
                  <a:gd name="T65" fmla="*/ 68 h 82"/>
                  <a:gd name="T66" fmla="*/ 16 w 152"/>
                  <a:gd name="T67" fmla="*/ 70 h 82"/>
                  <a:gd name="T68" fmla="*/ 44 w 152"/>
                  <a:gd name="T69" fmla="*/ 70 h 82"/>
                  <a:gd name="T70" fmla="*/ 52 w 152"/>
                  <a:gd name="T71" fmla="*/ 76 h 82"/>
                  <a:gd name="T72" fmla="*/ 66 w 152"/>
                  <a:gd name="T73" fmla="*/ 80 h 82"/>
                  <a:gd name="T74" fmla="*/ 68 w 152"/>
                  <a:gd name="T75" fmla="*/ 82 h 82"/>
                  <a:gd name="T76" fmla="*/ 80 w 152"/>
                  <a:gd name="T77" fmla="*/ 82 h 82"/>
                  <a:gd name="T78" fmla="*/ 94 w 152"/>
                  <a:gd name="T79" fmla="*/ 74 h 82"/>
                  <a:gd name="T80" fmla="*/ 128 w 152"/>
                  <a:gd name="T81" fmla="*/ 62 h 82"/>
                  <a:gd name="T82" fmla="*/ 128 w 152"/>
                  <a:gd name="T83" fmla="*/ 60 h 82"/>
                  <a:gd name="T84" fmla="*/ 142 w 152"/>
                  <a:gd name="T85" fmla="*/ 52 h 82"/>
                  <a:gd name="T86" fmla="*/ 150 w 152"/>
                  <a:gd name="T87" fmla="*/ 44 h 82"/>
                  <a:gd name="T88" fmla="*/ 152 w 152"/>
                  <a:gd name="T89" fmla="*/ 42 h 82"/>
                  <a:gd name="T90" fmla="*/ 152 w 152"/>
                  <a:gd name="T91" fmla="*/ 34 h 82"/>
                  <a:gd name="T92" fmla="*/ 144 w 152"/>
                  <a:gd name="T93" fmla="*/ 24 h 82"/>
                  <a:gd name="T94" fmla="*/ 144 w 152"/>
                  <a:gd name="T95" fmla="*/ 22 h 82"/>
                  <a:gd name="T96" fmla="*/ 138 w 152"/>
                  <a:gd name="T97" fmla="*/ 16 h 82"/>
                  <a:gd name="T98" fmla="*/ 128 w 152"/>
                  <a:gd name="T99" fmla="*/ 12 h 82"/>
                  <a:gd name="T100" fmla="*/ 118 w 152"/>
                  <a:gd name="T101" fmla="*/ 2 h 82"/>
                  <a:gd name="T102" fmla="*/ 116 w 152"/>
                  <a:gd name="T10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2" h="82">
                    <a:moveTo>
                      <a:pt x="116" y="0"/>
                    </a:moveTo>
                    <a:lnTo>
                      <a:pt x="116" y="0"/>
                    </a:lnTo>
                    <a:lnTo>
                      <a:pt x="112" y="2"/>
                    </a:lnTo>
                    <a:lnTo>
                      <a:pt x="104" y="8"/>
                    </a:lnTo>
                    <a:lnTo>
                      <a:pt x="94" y="12"/>
                    </a:lnTo>
                    <a:lnTo>
                      <a:pt x="86" y="12"/>
                    </a:lnTo>
                    <a:lnTo>
                      <a:pt x="80" y="8"/>
                    </a:lnTo>
                    <a:lnTo>
                      <a:pt x="80" y="8"/>
                    </a:lnTo>
                    <a:lnTo>
                      <a:pt x="78" y="8"/>
                    </a:lnTo>
                    <a:lnTo>
                      <a:pt x="78" y="8"/>
                    </a:lnTo>
                    <a:lnTo>
                      <a:pt x="76" y="8"/>
                    </a:lnTo>
                    <a:lnTo>
                      <a:pt x="70" y="14"/>
                    </a:lnTo>
                    <a:lnTo>
                      <a:pt x="66" y="18"/>
                    </a:lnTo>
                    <a:lnTo>
                      <a:pt x="66" y="16"/>
                    </a:lnTo>
                    <a:lnTo>
                      <a:pt x="66" y="16"/>
                    </a:lnTo>
                    <a:lnTo>
                      <a:pt x="66" y="16"/>
                    </a:lnTo>
                    <a:lnTo>
                      <a:pt x="62" y="12"/>
                    </a:lnTo>
                    <a:lnTo>
                      <a:pt x="62" y="12"/>
                    </a:lnTo>
                    <a:lnTo>
                      <a:pt x="58" y="10"/>
                    </a:lnTo>
                    <a:lnTo>
                      <a:pt x="58" y="10"/>
                    </a:lnTo>
                    <a:lnTo>
                      <a:pt x="58" y="10"/>
                    </a:lnTo>
                    <a:lnTo>
                      <a:pt x="56" y="12"/>
                    </a:lnTo>
                    <a:lnTo>
                      <a:pt x="50" y="18"/>
                    </a:lnTo>
                    <a:lnTo>
                      <a:pt x="50" y="18"/>
                    </a:lnTo>
                    <a:lnTo>
                      <a:pt x="50" y="18"/>
                    </a:lnTo>
                    <a:lnTo>
                      <a:pt x="48" y="22"/>
                    </a:lnTo>
                    <a:lnTo>
                      <a:pt x="46" y="24"/>
                    </a:lnTo>
                    <a:lnTo>
                      <a:pt x="46" y="24"/>
                    </a:lnTo>
                    <a:lnTo>
                      <a:pt x="44" y="16"/>
                    </a:lnTo>
                    <a:lnTo>
                      <a:pt x="44" y="16"/>
                    </a:lnTo>
                    <a:lnTo>
                      <a:pt x="42" y="14"/>
                    </a:lnTo>
                    <a:lnTo>
                      <a:pt x="32" y="6"/>
                    </a:lnTo>
                    <a:lnTo>
                      <a:pt x="32" y="6"/>
                    </a:lnTo>
                    <a:lnTo>
                      <a:pt x="30" y="6"/>
                    </a:lnTo>
                    <a:lnTo>
                      <a:pt x="22" y="2"/>
                    </a:lnTo>
                    <a:lnTo>
                      <a:pt x="22" y="2"/>
                    </a:lnTo>
                    <a:lnTo>
                      <a:pt x="20" y="2"/>
                    </a:lnTo>
                    <a:lnTo>
                      <a:pt x="20" y="2"/>
                    </a:lnTo>
                    <a:lnTo>
                      <a:pt x="18" y="2"/>
                    </a:lnTo>
                    <a:lnTo>
                      <a:pt x="10" y="10"/>
                    </a:lnTo>
                    <a:lnTo>
                      <a:pt x="10" y="10"/>
                    </a:lnTo>
                    <a:lnTo>
                      <a:pt x="8" y="12"/>
                    </a:lnTo>
                    <a:lnTo>
                      <a:pt x="4" y="18"/>
                    </a:lnTo>
                    <a:lnTo>
                      <a:pt x="0" y="28"/>
                    </a:lnTo>
                    <a:lnTo>
                      <a:pt x="0" y="28"/>
                    </a:lnTo>
                    <a:lnTo>
                      <a:pt x="0" y="32"/>
                    </a:lnTo>
                    <a:lnTo>
                      <a:pt x="0" y="32"/>
                    </a:lnTo>
                    <a:lnTo>
                      <a:pt x="2" y="34"/>
                    </a:lnTo>
                    <a:lnTo>
                      <a:pt x="16" y="34"/>
                    </a:lnTo>
                    <a:lnTo>
                      <a:pt x="20" y="34"/>
                    </a:lnTo>
                    <a:lnTo>
                      <a:pt x="18" y="34"/>
                    </a:lnTo>
                    <a:lnTo>
                      <a:pt x="4" y="40"/>
                    </a:lnTo>
                    <a:lnTo>
                      <a:pt x="4" y="40"/>
                    </a:lnTo>
                    <a:lnTo>
                      <a:pt x="2" y="42"/>
                    </a:lnTo>
                    <a:lnTo>
                      <a:pt x="0" y="44"/>
                    </a:lnTo>
                    <a:lnTo>
                      <a:pt x="0" y="44"/>
                    </a:lnTo>
                    <a:lnTo>
                      <a:pt x="2" y="46"/>
                    </a:lnTo>
                    <a:lnTo>
                      <a:pt x="4" y="48"/>
                    </a:lnTo>
                    <a:lnTo>
                      <a:pt x="14" y="50"/>
                    </a:lnTo>
                    <a:lnTo>
                      <a:pt x="24" y="50"/>
                    </a:lnTo>
                    <a:lnTo>
                      <a:pt x="28" y="52"/>
                    </a:lnTo>
                    <a:lnTo>
                      <a:pt x="28" y="56"/>
                    </a:lnTo>
                    <a:lnTo>
                      <a:pt x="16" y="64"/>
                    </a:lnTo>
                    <a:lnTo>
                      <a:pt x="16" y="64"/>
                    </a:lnTo>
                    <a:lnTo>
                      <a:pt x="14" y="64"/>
                    </a:lnTo>
                    <a:lnTo>
                      <a:pt x="14" y="68"/>
                    </a:lnTo>
                    <a:lnTo>
                      <a:pt x="14" y="68"/>
                    </a:lnTo>
                    <a:lnTo>
                      <a:pt x="16" y="70"/>
                    </a:lnTo>
                    <a:lnTo>
                      <a:pt x="18" y="70"/>
                    </a:lnTo>
                    <a:lnTo>
                      <a:pt x="44" y="70"/>
                    </a:lnTo>
                    <a:lnTo>
                      <a:pt x="52" y="76"/>
                    </a:lnTo>
                    <a:lnTo>
                      <a:pt x="52" y="76"/>
                    </a:lnTo>
                    <a:lnTo>
                      <a:pt x="52" y="76"/>
                    </a:lnTo>
                    <a:lnTo>
                      <a:pt x="66" y="80"/>
                    </a:lnTo>
                    <a:lnTo>
                      <a:pt x="66" y="80"/>
                    </a:lnTo>
                    <a:lnTo>
                      <a:pt x="68" y="82"/>
                    </a:lnTo>
                    <a:lnTo>
                      <a:pt x="80" y="82"/>
                    </a:lnTo>
                    <a:lnTo>
                      <a:pt x="80" y="82"/>
                    </a:lnTo>
                    <a:lnTo>
                      <a:pt x="82" y="80"/>
                    </a:lnTo>
                    <a:lnTo>
                      <a:pt x="94" y="74"/>
                    </a:lnTo>
                    <a:lnTo>
                      <a:pt x="110" y="68"/>
                    </a:lnTo>
                    <a:lnTo>
                      <a:pt x="128" y="62"/>
                    </a:lnTo>
                    <a:lnTo>
                      <a:pt x="128" y="62"/>
                    </a:lnTo>
                    <a:lnTo>
                      <a:pt x="128" y="60"/>
                    </a:lnTo>
                    <a:lnTo>
                      <a:pt x="142" y="52"/>
                    </a:lnTo>
                    <a:lnTo>
                      <a:pt x="142" y="52"/>
                    </a:lnTo>
                    <a:lnTo>
                      <a:pt x="142" y="52"/>
                    </a:lnTo>
                    <a:lnTo>
                      <a:pt x="150" y="44"/>
                    </a:lnTo>
                    <a:lnTo>
                      <a:pt x="150" y="44"/>
                    </a:lnTo>
                    <a:lnTo>
                      <a:pt x="152" y="42"/>
                    </a:lnTo>
                    <a:lnTo>
                      <a:pt x="152" y="34"/>
                    </a:lnTo>
                    <a:lnTo>
                      <a:pt x="152" y="34"/>
                    </a:lnTo>
                    <a:lnTo>
                      <a:pt x="152" y="32"/>
                    </a:lnTo>
                    <a:lnTo>
                      <a:pt x="144" y="24"/>
                    </a:lnTo>
                    <a:lnTo>
                      <a:pt x="144" y="24"/>
                    </a:lnTo>
                    <a:lnTo>
                      <a:pt x="144" y="22"/>
                    </a:lnTo>
                    <a:lnTo>
                      <a:pt x="138" y="16"/>
                    </a:lnTo>
                    <a:lnTo>
                      <a:pt x="138" y="16"/>
                    </a:lnTo>
                    <a:lnTo>
                      <a:pt x="136" y="14"/>
                    </a:lnTo>
                    <a:lnTo>
                      <a:pt x="128" y="12"/>
                    </a:lnTo>
                    <a:lnTo>
                      <a:pt x="118" y="2"/>
                    </a:lnTo>
                    <a:lnTo>
                      <a:pt x="118" y="2"/>
                    </a:lnTo>
                    <a:lnTo>
                      <a:pt x="116" y="0"/>
                    </a:lnTo>
                    <a:lnTo>
                      <a:pt x="1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6" name="Freeform 337">
                <a:extLst>
                  <a:ext uri="{FF2B5EF4-FFF2-40B4-BE49-F238E27FC236}">
                    <a16:creationId xmlns:a16="http://schemas.microsoft.com/office/drawing/2014/main" id="{2BAF20A1-724B-7405-971C-6F2C85D038AC}"/>
                  </a:ext>
                </a:extLst>
              </p:cNvPr>
              <p:cNvSpPr>
                <a:spLocks/>
              </p:cNvSpPr>
              <p:nvPr/>
            </p:nvSpPr>
            <p:spPr bwMode="auto">
              <a:xfrm>
                <a:off x="6493751" y="3668773"/>
                <a:ext cx="338125" cy="338126"/>
              </a:xfrm>
              <a:custGeom>
                <a:avLst/>
                <a:gdLst>
                  <a:gd name="T0" fmla="*/ 132 w 160"/>
                  <a:gd name="T1" fmla="*/ 160 h 160"/>
                  <a:gd name="T2" fmla="*/ 122 w 160"/>
                  <a:gd name="T3" fmla="*/ 154 h 160"/>
                  <a:gd name="T4" fmla="*/ 6 w 160"/>
                  <a:gd name="T5" fmla="*/ 152 h 160"/>
                  <a:gd name="T6" fmla="*/ 4 w 160"/>
                  <a:gd name="T7" fmla="*/ 36 h 160"/>
                  <a:gd name="T8" fmla="*/ 2 w 160"/>
                  <a:gd name="T9" fmla="*/ 36 h 160"/>
                  <a:gd name="T10" fmla="*/ 0 w 160"/>
                  <a:gd name="T11" fmla="*/ 24 h 160"/>
                  <a:gd name="T12" fmla="*/ 0 w 160"/>
                  <a:gd name="T13" fmla="*/ 22 h 160"/>
                  <a:gd name="T14" fmla="*/ 4 w 160"/>
                  <a:gd name="T15" fmla="*/ 2 h 160"/>
                  <a:gd name="T16" fmla="*/ 6 w 160"/>
                  <a:gd name="T17" fmla="*/ 0 h 160"/>
                  <a:gd name="T18" fmla="*/ 6 w 160"/>
                  <a:gd name="T19" fmla="*/ 0 h 160"/>
                  <a:gd name="T20" fmla="*/ 8 w 160"/>
                  <a:gd name="T21" fmla="*/ 0 h 160"/>
                  <a:gd name="T22" fmla="*/ 22 w 160"/>
                  <a:gd name="T23" fmla="*/ 0 h 160"/>
                  <a:gd name="T24" fmla="*/ 22 w 160"/>
                  <a:gd name="T25" fmla="*/ 0 h 160"/>
                  <a:gd name="T26" fmla="*/ 24 w 160"/>
                  <a:gd name="T27" fmla="*/ 0 h 160"/>
                  <a:gd name="T28" fmla="*/ 62 w 160"/>
                  <a:gd name="T29" fmla="*/ 14 h 160"/>
                  <a:gd name="T30" fmla="*/ 82 w 160"/>
                  <a:gd name="T31" fmla="*/ 6 h 160"/>
                  <a:gd name="T32" fmla="*/ 82 w 160"/>
                  <a:gd name="T33" fmla="*/ 6 h 160"/>
                  <a:gd name="T34" fmla="*/ 104 w 160"/>
                  <a:gd name="T35" fmla="*/ 4 h 160"/>
                  <a:gd name="T36" fmla="*/ 104 w 160"/>
                  <a:gd name="T37" fmla="*/ 4 h 160"/>
                  <a:gd name="T38" fmla="*/ 122 w 160"/>
                  <a:gd name="T39" fmla="*/ 8 h 160"/>
                  <a:gd name="T40" fmla="*/ 138 w 160"/>
                  <a:gd name="T41" fmla="*/ 10 h 160"/>
                  <a:gd name="T42" fmla="*/ 144 w 160"/>
                  <a:gd name="T43" fmla="*/ 18 h 160"/>
                  <a:gd name="T44" fmla="*/ 150 w 160"/>
                  <a:gd name="T45" fmla="*/ 36 h 160"/>
                  <a:gd name="T46" fmla="*/ 146 w 160"/>
                  <a:gd name="T47" fmla="*/ 42 h 160"/>
                  <a:gd name="T48" fmla="*/ 140 w 160"/>
                  <a:gd name="T49" fmla="*/ 62 h 160"/>
                  <a:gd name="T50" fmla="*/ 140 w 160"/>
                  <a:gd name="T51" fmla="*/ 62 h 160"/>
                  <a:gd name="T52" fmla="*/ 136 w 160"/>
                  <a:gd name="T53" fmla="*/ 66 h 160"/>
                  <a:gd name="T54" fmla="*/ 134 w 160"/>
                  <a:gd name="T55" fmla="*/ 66 h 160"/>
                  <a:gd name="T56" fmla="*/ 134 w 160"/>
                  <a:gd name="T57" fmla="*/ 66 h 160"/>
                  <a:gd name="T58" fmla="*/ 126 w 160"/>
                  <a:gd name="T59" fmla="*/ 56 h 160"/>
                  <a:gd name="T60" fmla="*/ 118 w 160"/>
                  <a:gd name="T61" fmla="*/ 38 h 160"/>
                  <a:gd name="T62" fmla="*/ 116 w 160"/>
                  <a:gd name="T63" fmla="*/ 40 h 160"/>
                  <a:gd name="T64" fmla="*/ 126 w 160"/>
                  <a:gd name="T65" fmla="*/ 58 h 160"/>
                  <a:gd name="T66" fmla="*/ 140 w 160"/>
                  <a:gd name="T67" fmla="*/ 88 h 160"/>
                  <a:gd name="T68" fmla="*/ 160 w 160"/>
                  <a:gd name="T69" fmla="*/ 124 h 160"/>
                  <a:gd name="T70" fmla="*/ 160 w 160"/>
                  <a:gd name="T71" fmla="*/ 140 h 160"/>
                  <a:gd name="T72" fmla="*/ 152 w 160"/>
                  <a:gd name="T73" fmla="*/ 142 h 160"/>
                  <a:gd name="T74" fmla="*/ 134 w 160"/>
                  <a:gd name="T75" fmla="*/ 160 h 160"/>
                  <a:gd name="T76" fmla="*/ 132 w 160"/>
                  <a:gd name="T77"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160">
                    <a:moveTo>
                      <a:pt x="132" y="160"/>
                    </a:moveTo>
                    <a:lnTo>
                      <a:pt x="132" y="160"/>
                    </a:lnTo>
                    <a:lnTo>
                      <a:pt x="132" y="160"/>
                    </a:lnTo>
                    <a:lnTo>
                      <a:pt x="122" y="154"/>
                    </a:lnTo>
                    <a:lnTo>
                      <a:pt x="6" y="152"/>
                    </a:lnTo>
                    <a:lnTo>
                      <a:pt x="6" y="152"/>
                    </a:lnTo>
                    <a:lnTo>
                      <a:pt x="4" y="150"/>
                    </a:lnTo>
                    <a:lnTo>
                      <a:pt x="4" y="36"/>
                    </a:lnTo>
                    <a:lnTo>
                      <a:pt x="2" y="36"/>
                    </a:lnTo>
                    <a:lnTo>
                      <a:pt x="2" y="36"/>
                    </a:lnTo>
                    <a:lnTo>
                      <a:pt x="0" y="34"/>
                    </a:lnTo>
                    <a:lnTo>
                      <a:pt x="0" y="24"/>
                    </a:lnTo>
                    <a:lnTo>
                      <a:pt x="0" y="24"/>
                    </a:lnTo>
                    <a:lnTo>
                      <a:pt x="0" y="22"/>
                    </a:lnTo>
                    <a:lnTo>
                      <a:pt x="4" y="18"/>
                    </a:lnTo>
                    <a:lnTo>
                      <a:pt x="4" y="2"/>
                    </a:lnTo>
                    <a:lnTo>
                      <a:pt x="4" y="2"/>
                    </a:lnTo>
                    <a:lnTo>
                      <a:pt x="6" y="0"/>
                    </a:lnTo>
                    <a:lnTo>
                      <a:pt x="6" y="0"/>
                    </a:lnTo>
                    <a:lnTo>
                      <a:pt x="6" y="0"/>
                    </a:lnTo>
                    <a:lnTo>
                      <a:pt x="6" y="0"/>
                    </a:lnTo>
                    <a:lnTo>
                      <a:pt x="8" y="0"/>
                    </a:lnTo>
                    <a:lnTo>
                      <a:pt x="16" y="2"/>
                    </a:lnTo>
                    <a:lnTo>
                      <a:pt x="22" y="0"/>
                    </a:lnTo>
                    <a:lnTo>
                      <a:pt x="22" y="0"/>
                    </a:lnTo>
                    <a:lnTo>
                      <a:pt x="22" y="0"/>
                    </a:lnTo>
                    <a:lnTo>
                      <a:pt x="22" y="0"/>
                    </a:lnTo>
                    <a:lnTo>
                      <a:pt x="24" y="0"/>
                    </a:lnTo>
                    <a:lnTo>
                      <a:pt x="46" y="10"/>
                    </a:lnTo>
                    <a:lnTo>
                      <a:pt x="62" y="14"/>
                    </a:lnTo>
                    <a:lnTo>
                      <a:pt x="74" y="12"/>
                    </a:lnTo>
                    <a:lnTo>
                      <a:pt x="82" y="6"/>
                    </a:lnTo>
                    <a:lnTo>
                      <a:pt x="82" y="6"/>
                    </a:lnTo>
                    <a:lnTo>
                      <a:pt x="82" y="6"/>
                    </a:lnTo>
                    <a:lnTo>
                      <a:pt x="82" y="6"/>
                    </a:lnTo>
                    <a:lnTo>
                      <a:pt x="104" y="4"/>
                    </a:lnTo>
                    <a:lnTo>
                      <a:pt x="104" y="4"/>
                    </a:lnTo>
                    <a:lnTo>
                      <a:pt x="104" y="4"/>
                    </a:lnTo>
                    <a:lnTo>
                      <a:pt x="112" y="10"/>
                    </a:lnTo>
                    <a:lnTo>
                      <a:pt x="122" y="8"/>
                    </a:lnTo>
                    <a:lnTo>
                      <a:pt x="138" y="10"/>
                    </a:lnTo>
                    <a:lnTo>
                      <a:pt x="138" y="10"/>
                    </a:lnTo>
                    <a:lnTo>
                      <a:pt x="140" y="12"/>
                    </a:lnTo>
                    <a:lnTo>
                      <a:pt x="144" y="18"/>
                    </a:lnTo>
                    <a:lnTo>
                      <a:pt x="150" y="36"/>
                    </a:lnTo>
                    <a:lnTo>
                      <a:pt x="150" y="36"/>
                    </a:lnTo>
                    <a:lnTo>
                      <a:pt x="150" y="38"/>
                    </a:lnTo>
                    <a:lnTo>
                      <a:pt x="146" y="42"/>
                    </a:lnTo>
                    <a:lnTo>
                      <a:pt x="142" y="54"/>
                    </a:lnTo>
                    <a:lnTo>
                      <a:pt x="140" y="62"/>
                    </a:lnTo>
                    <a:lnTo>
                      <a:pt x="140" y="62"/>
                    </a:lnTo>
                    <a:lnTo>
                      <a:pt x="140" y="62"/>
                    </a:lnTo>
                    <a:lnTo>
                      <a:pt x="136" y="66"/>
                    </a:lnTo>
                    <a:lnTo>
                      <a:pt x="136" y="66"/>
                    </a:lnTo>
                    <a:lnTo>
                      <a:pt x="134" y="66"/>
                    </a:lnTo>
                    <a:lnTo>
                      <a:pt x="134" y="66"/>
                    </a:lnTo>
                    <a:lnTo>
                      <a:pt x="134" y="66"/>
                    </a:lnTo>
                    <a:lnTo>
                      <a:pt x="134" y="66"/>
                    </a:lnTo>
                    <a:lnTo>
                      <a:pt x="132" y="66"/>
                    </a:lnTo>
                    <a:lnTo>
                      <a:pt x="126" y="56"/>
                    </a:lnTo>
                    <a:lnTo>
                      <a:pt x="124" y="46"/>
                    </a:lnTo>
                    <a:lnTo>
                      <a:pt x="118" y="38"/>
                    </a:lnTo>
                    <a:lnTo>
                      <a:pt x="114" y="30"/>
                    </a:lnTo>
                    <a:lnTo>
                      <a:pt x="116" y="40"/>
                    </a:lnTo>
                    <a:lnTo>
                      <a:pt x="120" y="50"/>
                    </a:lnTo>
                    <a:lnTo>
                      <a:pt x="126" y="58"/>
                    </a:lnTo>
                    <a:lnTo>
                      <a:pt x="132" y="66"/>
                    </a:lnTo>
                    <a:lnTo>
                      <a:pt x="140" y="88"/>
                    </a:lnTo>
                    <a:lnTo>
                      <a:pt x="158" y="118"/>
                    </a:lnTo>
                    <a:lnTo>
                      <a:pt x="160" y="124"/>
                    </a:lnTo>
                    <a:lnTo>
                      <a:pt x="160" y="140"/>
                    </a:lnTo>
                    <a:lnTo>
                      <a:pt x="160" y="140"/>
                    </a:lnTo>
                    <a:lnTo>
                      <a:pt x="158" y="142"/>
                    </a:lnTo>
                    <a:lnTo>
                      <a:pt x="152" y="142"/>
                    </a:lnTo>
                    <a:lnTo>
                      <a:pt x="134" y="160"/>
                    </a:lnTo>
                    <a:lnTo>
                      <a:pt x="134" y="160"/>
                    </a:lnTo>
                    <a:lnTo>
                      <a:pt x="132" y="160"/>
                    </a:lnTo>
                    <a:lnTo>
                      <a:pt x="132" y="1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7" name="Freeform 338">
                <a:extLst>
                  <a:ext uri="{FF2B5EF4-FFF2-40B4-BE49-F238E27FC236}">
                    <a16:creationId xmlns:a16="http://schemas.microsoft.com/office/drawing/2014/main" id="{2BF6EEE6-4B74-291B-876F-CB4E8BF81558}"/>
                  </a:ext>
                </a:extLst>
              </p:cNvPr>
              <p:cNvSpPr>
                <a:spLocks noEditPoints="1"/>
              </p:cNvSpPr>
              <p:nvPr/>
            </p:nvSpPr>
            <p:spPr bwMode="auto">
              <a:xfrm>
                <a:off x="6489524" y="3664546"/>
                <a:ext cx="346579" cy="346580"/>
              </a:xfrm>
              <a:custGeom>
                <a:avLst/>
                <a:gdLst>
                  <a:gd name="T0" fmla="*/ 18 w 164"/>
                  <a:gd name="T1" fmla="*/ 6 h 164"/>
                  <a:gd name="T2" fmla="*/ 46 w 164"/>
                  <a:gd name="T3" fmla="*/ 14 h 164"/>
                  <a:gd name="T4" fmla="*/ 76 w 164"/>
                  <a:gd name="T5" fmla="*/ 16 h 164"/>
                  <a:gd name="T6" fmla="*/ 106 w 164"/>
                  <a:gd name="T7" fmla="*/ 8 h 164"/>
                  <a:gd name="T8" fmla="*/ 126 w 164"/>
                  <a:gd name="T9" fmla="*/ 12 h 164"/>
                  <a:gd name="T10" fmla="*/ 144 w 164"/>
                  <a:gd name="T11" fmla="*/ 22 h 164"/>
                  <a:gd name="T12" fmla="*/ 146 w 164"/>
                  <a:gd name="T13" fmla="*/ 44 h 164"/>
                  <a:gd name="T14" fmla="*/ 140 w 164"/>
                  <a:gd name="T15" fmla="*/ 64 h 164"/>
                  <a:gd name="T16" fmla="*/ 130 w 164"/>
                  <a:gd name="T17" fmla="*/ 58 h 164"/>
                  <a:gd name="T18" fmla="*/ 122 w 164"/>
                  <a:gd name="T19" fmla="*/ 40 h 164"/>
                  <a:gd name="T20" fmla="*/ 114 w 164"/>
                  <a:gd name="T21" fmla="*/ 18 h 164"/>
                  <a:gd name="T22" fmla="*/ 116 w 164"/>
                  <a:gd name="T23" fmla="*/ 42 h 164"/>
                  <a:gd name="T24" fmla="*/ 126 w 164"/>
                  <a:gd name="T25" fmla="*/ 62 h 164"/>
                  <a:gd name="T26" fmla="*/ 140 w 164"/>
                  <a:gd name="T27" fmla="*/ 90 h 164"/>
                  <a:gd name="T28" fmla="*/ 160 w 164"/>
                  <a:gd name="T29" fmla="*/ 128 h 164"/>
                  <a:gd name="T30" fmla="*/ 152 w 164"/>
                  <a:gd name="T31" fmla="*/ 142 h 164"/>
                  <a:gd name="T32" fmla="*/ 126 w 164"/>
                  <a:gd name="T33" fmla="*/ 154 h 164"/>
                  <a:gd name="T34" fmla="*/ 8 w 164"/>
                  <a:gd name="T35" fmla="*/ 38 h 164"/>
                  <a:gd name="T36" fmla="*/ 4 w 164"/>
                  <a:gd name="T37" fmla="*/ 24 h 164"/>
                  <a:gd name="T38" fmla="*/ 8 w 164"/>
                  <a:gd name="T39" fmla="*/ 4 h 164"/>
                  <a:gd name="T40" fmla="*/ 8 w 164"/>
                  <a:gd name="T41" fmla="*/ 0 h 164"/>
                  <a:gd name="T42" fmla="*/ 6 w 164"/>
                  <a:gd name="T43" fmla="*/ 0 h 164"/>
                  <a:gd name="T44" fmla="*/ 4 w 164"/>
                  <a:gd name="T45" fmla="*/ 20 h 164"/>
                  <a:gd name="T46" fmla="*/ 0 w 164"/>
                  <a:gd name="T47" fmla="*/ 22 h 164"/>
                  <a:gd name="T48" fmla="*/ 0 w 164"/>
                  <a:gd name="T49" fmla="*/ 26 h 164"/>
                  <a:gd name="T50" fmla="*/ 0 w 164"/>
                  <a:gd name="T51" fmla="*/ 36 h 164"/>
                  <a:gd name="T52" fmla="*/ 4 w 164"/>
                  <a:gd name="T53" fmla="*/ 40 h 164"/>
                  <a:gd name="T54" fmla="*/ 4 w 164"/>
                  <a:gd name="T55" fmla="*/ 152 h 164"/>
                  <a:gd name="T56" fmla="*/ 8 w 164"/>
                  <a:gd name="T57" fmla="*/ 156 h 164"/>
                  <a:gd name="T58" fmla="*/ 132 w 164"/>
                  <a:gd name="T59" fmla="*/ 164 h 164"/>
                  <a:gd name="T60" fmla="*/ 134 w 164"/>
                  <a:gd name="T61" fmla="*/ 164 h 164"/>
                  <a:gd name="T62" fmla="*/ 138 w 164"/>
                  <a:gd name="T63" fmla="*/ 162 h 164"/>
                  <a:gd name="T64" fmla="*/ 160 w 164"/>
                  <a:gd name="T65" fmla="*/ 146 h 164"/>
                  <a:gd name="T66" fmla="*/ 162 w 164"/>
                  <a:gd name="T67" fmla="*/ 144 h 164"/>
                  <a:gd name="T68" fmla="*/ 164 w 164"/>
                  <a:gd name="T69" fmla="*/ 128 h 164"/>
                  <a:gd name="T70" fmla="*/ 164 w 164"/>
                  <a:gd name="T71" fmla="*/ 126 h 164"/>
                  <a:gd name="T72" fmla="*/ 162 w 164"/>
                  <a:gd name="T73" fmla="*/ 120 h 164"/>
                  <a:gd name="T74" fmla="*/ 144 w 164"/>
                  <a:gd name="T75" fmla="*/ 90 h 164"/>
                  <a:gd name="T76" fmla="*/ 138 w 164"/>
                  <a:gd name="T77" fmla="*/ 70 h 164"/>
                  <a:gd name="T78" fmla="*/ 142 w 164"/>
                  <a:gd name="T79" fmla="*/ 66 h 164"/>
                  <a:gd name="T80" fmla="*/ 144 w 164"/>
                  <a:gd name="T81" fmla="*/ 64 h 164"/>
                  <a:gd name="T82" fmla="*/ 150 w 164"/>
                  <a:gd name="T83" fmla="*/ 46 h 164"/>
                  <a:gd name="T84" fmla="*/ 154 w 164"/>
                  <a:gd name="T85" fmla="*/ 42 h 164"/>
                  <a:gd name="T86" fmla="*/ 154 w 164"/>
                  <a:gd name="T87" fmla="*/ 38 h 164"/>
                  <a:gd name="T88" fmla="*/ 144 w 164"/>
                  <a:gd name="T89" fmla="*/ 12 h 164"/>
                  <a:gd name="T90" fmla="*/ 140 w 164"/>
                  <a:gd name="T91" fmla="*/ 10 h 164"/>
                  <a:gd name="T92" fmla="*/ 126 w 164"/>
                  <a:gd name="T93" fmla="*/ 8 h 164"/>
                  <a:gd name="T94" fmla="*/ 126 w 164"/>
                  <a:gd name="T95" fmla="*/ 8 h 164"/>
                  <a:gd name="T96" fmla="*/ 114 w 164"/>
                  <a:gd name="T97" fmla="*/ 10 h 164"/>
                  <a:gd name="T98" fmla="*/ 108 w 164"/>
                  <a:gd name="T99" fmla="*/ 6 h 164"/>
                  <a:gd name="T100" fmla="*/ 106 w 164"/>
                  <a:gd name="T101" fmla="*/ 4 h 164"/>
                  <a:gd name="T102" fmla="*/ 84 w 164"/>
                  <a:gd name="T103" fmla="*/ 6 h 164"/>
                  <a:gd name="T104" fmla="*/ 82 w 164"/>
                  <a:gd name="T105" fmla="*/ 6 h 164"/>
                  <a:gd name="T106" fmla="*/ 64 w 164"/>
                  <a:gd name="T107" fmla="*/ 14 h 164"/>
                  <a:gd name="T108" fmla="*/ 26 w 164"/>
                  <a:gd name="T109" fmla="*/ 2 h 164"/>
                  <a:gd name="T110" fmla="*/ 24 w 164"/>
                  <a:gd name="T111" fmla="*/ 0 h 164"/>
                  <a:gd name="T112" fmla="*/ 24 w 164"/>
                  <a:gd name="T113" fmla="*/ 0 h 164"/>
                  <a:gd name="T114" fmla="*/ 10 w 164"/>
                  <a:gd name="T115" fmla="*/ 0 h 164"/>
                  <a:gd name="T116" fmla="*/ 8 w 164"/>
                  <a:gd name="T117" fmla="*/ 0 h 164"/>
                  <a:gd name="T118" fmla="*/ 124 w 164"/>
                  <a:gd name="T119" fmla="*/ 50 h 164"/>
                  <a:gd name="T120" fmla="*/ 124 w 164"/>
                  <a:gd name="T121" fmla="*/ 48 h 164"/>
                  <a:gd name="T122" fmla="*/ 124 w 164"/>
                  <a:gd name="T123" fmla="*/ 5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 h="164">
                    <a:moveTo>
                      <a:pt x="8" y="4"/>
                    </a:moveTo>
                    <a:lnTo>
                      <a:pt x="18" y="6"/>
                    </a:lnTo>
                    <a:lnTo>
                      <a:pt x="24" y="4"/>
                    </a:lnTo>
                    <a:lnTo>
                      <a:pt x="46" y="14"/>
                    </a:lnTo>
                    <a:lnTo>
                      <a:pt x="64" y="18"/>
                    </a:lnTo>
                    <a:lnTo>
                      <a:pt x="76" y="16"/>
                    </a:lnTo>
                    <a:lnTo>
                      <a:pt x="86" y="10"/>
                    </a:lnTo>
                    <a:lnTo>
                      <a:pt x="106" y="8"/>
                    </a:lnTo>
                    <a:lnTo>
                      <a:pt x="114" y="14"/>
                    </a:lnTo>
                    <a:lnTo>
                      <a:pt x="126" y="12"/>
                    </a:lnTo>
                    <a:lnTo>
                      <a:pt x="140" y="14"/>
                    </a:lnTo>
                    <a:lnTo>
                      <a:pt x="144" y="22"/>
                    </a:lnTo>
                    <a:lnTo>
                      <a:pt x="150" y="40"/>
                    </a:lnTo>
                    <a:lnTo>
                      <a:pt x="146" y="44"/>
                    </a:lnTo>
                    <a:lnTo>
                      <a:pt x="142" y="54"/>
                    </a:lnTo>
                    <a:lnTo>
                      <a:pt x="140" y="64"/>
                    </a:lnTo>
                    <a:lnTo>
                      <a:pt x="136" y="66"/>
                    </a:lnTo>
                    <a:lnTo>
                      <a:pt x="130" y="58"/>
                    </a:lnTo>
                    <a:lnTo>
                      <a:pt x="126" y="46"/>
                    </a:lnTo>
                    <a:lnTo>
                      <a:pt x="122" y="40"/>
                    </a:lnTo>
                    <a:lnTo>
                      <a:pt x="118" y="28"/>
                    </a:lnTo>
                    <a:lnTo>
                      <a:pt x="114" y="18"/>
                    </a:lnTo>
                    <a:lnTo>
                      <a:pt x="114" y="24"/>
                    </a:lnTo>
                    <a:lnTo>
                      <a:pt x="116" y="42"/>
                    </a:lnTo>
                    <a:lnTo>
                      <a:pt x="120" y="52"/>
                    </a:lnTo>
                    <a:lnTo>
                      <a:pt x="126" y="62"/>
                    </a:lnTo>
                    <a:lnTo>
                      <a:pt x="132" y="68"/>
                    </a:lnTo>
                    <a:lnTo>
                      <a:pt x="140" y="90"/>
                    </a:lnTo>
                    <a:lnTo>
                      <a:pt x="158" y="122"/>
                    </a:lnTo>
                    <a:lnTo>
                      <a:pt x="160" y="128"/>
                    </a:lnTo>
                    <a:lnTo>
                      <a:pt x="160" y="142"/>
                    </a:lnTo>
                    <a:lnTo>
                      <a:pt x="152" y="142"/>
                    </a:lnTo>
                    <a:lnTo>
                      <a:pt x="134" y="160"/>
                    </a:lnTo>
                    <a:lnTo>
                      <a:pt x="126" y="154"/>
                    </a:lnTo>
                    <a:lnTo>
                      <a:pt x="8" y="152"/>
                    </a:lnTo>
                    <a:lnTo>
                      <a:pt x="8" y="38"/>
                    </a:lnTo>
                    <a:lnTo>
                      <a:pt x="4" y="36"/>
                    </a:lnTo>
                    <a:lnTo>
                      <a:pt x="4" y="24"/>
                    </a:lnTo>
                    <a:lnTo>
                      <a:pt x="8" y="22"/>
                    </a:lnTo>
                    <a:lnTo>
                      <a:pt x="8" y="4"/>
                    </a:lnTo>
                    <a:close/>
                    <a:moveTo>
                      <a:pt x="8" y="0"/>
                    </a:moveTo>
                    <a:lnTo>
                      <a:pt x="8" y="0"/>
                    </a:lnTo>
                    <a:lnTo>
                      <a:pt x="6" y="0"/>
                    </a:lnTo>
                    <a:lnTo>
                      <a:pt x="6" y="0"/>
                    </a:lnTo>
                    <a:lnTo>
                      <a:pt x="4" y="4"/>
                    </a:lnTo>
                    <a:lnTo>
                      <a:pt x="4" y="20"/>
                    </a:lnTo>
                    <a:lnTo>
                      <a:pt x="0" y="22"/>
                    </a:lnTo>
                    <a:lnTo>
                      <a:pt x="0" y="22"/>
                    </a:lnTo>
                    <a:lnTo>
                      <a:pt x="0" y="24"/>
                    </a:lnTo>
                    <a:lnTo>
                      <a:pt x="0" y="26"/>
                    </a:lnTo>
                    <a:lnTo>
                      <a:pt x="0" y="36"/>
                    </a:lnTo>
                    <a:lnTo>
                      <a:pt x="0" y="36"/>
                    </a:lnTo>
                    <a:lnTo>
                      <a:pt x="4" y="40"/>
                    </a:lnTo>
                    <a:lnTo>
                      <a:pt x="4" y="40"/>
                    </a:lnTo>
                    <a:lnTo>
                      <a:pt x="4" y="152"/>
                    </a:lnTo>
                    <a:lnTo>
                      <a:pt x="4" y="152"/>
                    </a:lnTo>
                    <a:lnTo>
                      <a:pt x="6" y="156"/>
                    </a:lnTo>
                    <a:lnTo>
                      <a:pt x="8" y="156"/>
                    </a:lnTo>
                    <a:lnTo>
                      <a:pt x="124" y="158"/>
                    </a:lnTo>
                    <a:lnTo>
                      <a:pt x="132" y="164"/>
                    </a:lnTo>
                    <a:lnTo>
                      <a:pt x="132" y="164"/>
                    </a:lnTo>
                    <a:lnTo>
                      <a:pt x="134" y="164"/>
                    </a:lnTo>
                    <a:lnTo>
                      <a:pt x="134" y="164"/>
                    </a:lnTo>
                    <a:lnTo>
                      <a:pt x="138" y="162"/>
                    </a:lnTo>
                    <a:lnTo>
                      <a:pt x="154" y="146"/>
                    </a:lnTo>
                    <a:lnTo>
                      <a:pt x="160" y="146"/>
                    </a:lnTo>
                    <a:lnTo>
                      <a:pt x="160" y="146"/>
                    </a:lnTo>
                    <a:lnTo>
                      <a:pt x="162" y="144"/>
                    </a:lnTo>
                    <a:lnTo>
                      <a:pt x="164" y="142"/>
                    </a:lnTo>
                    <a:lnTo>
                      <a:pt x="164" y="128"/>
                    </a:lnTo>
                    <a:lnTo>
                      <a:pt x="164" y="128"/>
                    </a:lnTo>
                    <a:lnTo>
                      <a:pt x="164" y="126"/>
                    </a:lnTo>
                    <a:lnTo>
                      <a:pt x="162" y="120"/>
                    </a:lnTo>
                    <a:lnTo>
                      <a:pt x="162" y="120"/>
                    </a:lnTo>
                    <a:lnTo>
                      <a:pt x="162" y="120"/>
                    </a:lnTo>
                    <a:lnTo>
                      <a:pt x="144" y="90"/>
                    </a:lnTo>
                    <a:lnTo>
                      <a:pt x="138" y="70"/>
                    </a:lnTo>
                    <a:lnTo>
                      <a:pt x="138" y="70"/>
                    </a:lnTo>
                    <a:lnTo>
                      <a:pt x="138" y="70"/>
                    </a:lnTo>
                    <a:lnTo>
                      <a:pt x="142" y="66"/>
                    </a:lnTo>
                    <a:lnTo>
                      <a:pt x="142" y="66"/>
                    </a:lnTo>
                    <a:lnTo>
                      <a:pt x="144" y="64"/>
                    </a:lnTo>
                    <a:lnTo>
                      <a:pt x="146" y="56"/>
                    </a:lnTo>
                    <a:lnTo>
                      <a:pt x="150" y="46"/>
                    </a:lnTo>
                    <a:lnTo>
                      <a:pt x="154" y="42"/>
                    </a:lnTo>
                    <a:lnTo>
                      <a:pt x="154" y="42"/>
                    </a:lnTo>
                    <a:lnTo>
                      <a:pt x="154" y="40"/>
                    </a:lnTo>
                    <a:lnTo>
                      <a:pt x="154" y="38"/>
                    </a:lnTo>
                    <a:lnTo>
                      <a:pt x="148" y="20"/>
                    </a:lnTo>
                    <a:lnTo>
                      <a:pt x="144" y="12"/>
                    </a:lnTo>
                    <a:lnTo>
                      <a:pt x="144" y="12"/>
                    </a:lnTo>
                    <a:lnTo>
                      <a:pt x="140" y="10"/>
                    </a:lnTo>
                    <a:lnTo>
                      <a:pt x="126" y="8"/>
                    </a:lnTo>
                    <a:lnTo>
                      <a:pt x="126" y="8"/>
                    </a:lnTo>
                    <a:lnTo>
                      <a:pt x="126" y="8"/>
                    </a:lnTo>
                    <a:lnTo>
                      <a:pt x="126" y="8"/>
                    </a:lnTo>
                    <a:lnTo>
                      <a:pt x="124" y="8"/>
                    </a:lnTo>
                    <a:lnTo>
                      <a:pt x="114" y="10"/>
                    </a:lnTo>
                    <a:lnTo>
                      <a:pt x="108" y="6"/>
                    </a:lnTo>
                    <a:lnTo>
                      <a:pt x="108" y="6"/>
                    </a:lnTo>
                    <a:lnTo>
                      <a:pt x="106" y="4"/>
                    </a:lnTo>
                    <a:lnTo>
                      <a:pt x="106" y="4"/>
                    </a:lnTo>
                    <a:lnTo>
                      <a:pt x="104" y="4"/>
                    </a:lnTo>
                    <a:lnTo>
                      <a:pt x="84" y="6"/>
                    </a:lnTo>
                    <a:lnTo>
                      <a:pt x="84" y="6"/>
                    </a:lnTo>
                    <a:lnTo>
                      <a:pt x="82" y="6"/>
                    </a:lnTo>
                    <a:lnTo>
                      <a:pt x="74" y="12"/>
                    </a:lnTo>
                    <a:lnTo>
                      <a:pt x="64" y="14"/>
                    </a:lnTo>
                    <a:lnTo>
                      <a:pt x="48" y="10"/>
                    </a:lnTo>
                    <a:lnTo>
                      <a:pt x="26" y="2"/>
                    </a:lnTo>
                    <a:lnTo>
                      <a:pt x="26" y="2"/>
                    </a:lnTo>
                    <a:lnTo>
                      <a:pt x="24" y="0"/>
                    </a:lnTo>
                    <a:lnTo>
                      <a:pt x="24" y="0"/>
                    </a:lnTo>
                    <a:lnTo>
                      <a:pt x="24" y="0"/>
                    </a:lnTo>
                    <a:lnTo>
                      <a:pt x="18" y="2"/>
                    </a:lnTo>
                    <a:lnTo>
                      <a:pt x="10" y="0"/>
                    </a:lnTo>
                    <a:lnTo>
                      <a:pt x="10" y="0"/>
                    </a:lnTo>
                    <a:lnTo>
                      <a:pt x="8" y="0"/>
                    </a:lnTo>
                    <a:lnTo>
                      <a:pt x="8" y="0"/>
                    </a:lnTo>
                    <a:close/>
                    <a:moveTo>
                      <a:pt x="124" y="50"/>
                    </a:moveTo>
                    <a:lnTo>
                      <a:pt x="122" y="48"/>
                    </a:lnTo>
                    <a:lnTo>
                      <a:pt x="124" y="48"/>
                    </a:lnTo>
                    <a:lnTo>
                      <a:pt x="124" y="52"/>
                    </a:lnTo>
                    <a:lnTo>
                      <a:pt x="124" y="50"/>
                    </a:lnTo>
                    <a:lnTo>
                      <a:pt x="124" y="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8" name="Freeform 339">
                <a:extLst>
                  <a:ext uri="{FF2B5EF4-FFF2-40B4-BE49-F238E27FC236}">
                    <a16:creationId xmlns:a16="http://schemas.microsoft.com/office/drawing/2014/main" id="{FA2ECD5E-30AC-A274-E8EC-4F04EB60AFB9}"/>
                  </a:ext>
                </a:extLst>
              </p:cNvPr>
              <p:cNvSpPr>
                <a:spLocks/>
              </p:cNvSpPr>
              <p:nvPr/>
            </p:nvSpPr>
            <p:spPr bwMode="auto">
              <a:xfrm>
                <a:off x="6497978" y="3672999"/>
                <a:ext cx="329672" cy="329673"/>
              </a:xfrm>
              <a:custGeom>
                <a:avLst/>
                <a:gdLst>
                  <a:gd name="T0" fmla="*/ 4 w 156"/>
                  <a:gd name="T1" fmla="*/ 0 h 156"/>
                  <a:gd name="T2" fmla="*/ 14 w 156"/>
                  <a:gd name="T3" fmla="*/ 2 h 156"/>
                  <a:gd name="T4" fmla="*/ 20 w 156"/>
                  <a:gd name="T5" fmla="*/ 0 h 156"/>
                  <a:gd name="T6" fmla="*/ 42 w 156"/>
                  <a:gd name="T7" fmla="*/ 10 h 156"/>
                  <a:gd name="T8" fmla="*/ 60 w 156"/>
                  <a:gd name="T9" fmla="*/ 14 h 156"/>
                  <a:gd name="T10" fmla="*/ 72 w 156"/>
                  <a:gd name="T11" fmla="*/ 12 h 156"/>
                  <a:gd name="T12" fmla="*/ 82 w 156"/>
                  <a:gd name="T13" fmla="*/ 6 h 156"/>
                  <a:gd name="T14" fmla="*/ 102 w 156"/>
                  <a:gd name="T15" fmla="*/ 4 h 156"/>
                  <a:gd name="T16" fmla="*/ 110 w 156"/>
                  <a:gd name="T17" fmla="*/ 10 h 156"/>
                  <a:gd name="T18" fmla="*/ 122 w 156"/>
                  <a:gd name="T19" fmla="*/ 8 h 156"/>
                  <a:gd name="T20" fmla="*/ 136 w 156"/>
                  <a:gd name="T21" fmla="*/ 10 h 156"/>
                  <a:gd name="T22" fmla="*/ 140 w 156"/>
                  <a:gd name="T23" fmla="*/ 18 h 156"/>
                  <a:gd name="T24" fmla="*/ 146 w 156"/>
                  <a:gd name="T25" fmla="*/ 36 h 156"/>
                  <a:gd name="T26" fmla="*/ 142 w 156"/>
                  <a:gd name="T27" fmla="*/ 40 h 156"/>
                  <a:gd name="T28" fmla="*/ 138 w 156"/>
                  <a:gd name="T29" fmla="*/ 50 h 156"/>
                  <a:gd name="T30" fmla="*/ 136 w 156"/>
                  <a:gd name="T31" fmla="*/ 60 h 156"/>
                  <a:gd name="T32" fmla="*/ 132 w 156"/>
                  <a:gd name="T33" fmla="*/ 62 h 156"/>
                  <a:gd name="T34" fmla="*/ 126 w 156"/>
                  <a:gd name="T35" fmla="*/ 54 h 156"/>
                  <a:gd name="T36" fmla="*/ 122 w 156"/>
                  <a:gd name="T37" fmla="*/ 42 h 156"/>
                  <a:gd name="T38" fmla="*/ 118 w 156"/>
                  <a:gd name="T39" fmla="*/ 36 h 156"/>
                  <a:gd name="T40" fmla="*/ 114 w 156"/>
                  <a:gd name="T41" fmla="*/ 24 h 156"/>
                  <a:gd name="T42" fmla="*/ 110 w 156"/>
                  <a:gd name="T43" fmla="*/ 14 h 156"/>
                  <a:gd name="T44" fmla="*/ 110 w 156"/>
                  <a:gd name="T45" fmla="*/ 20 h 156"/>
                  <a:gd name="T46" fmla="*/ 112 w 156"/>
                  <a:gd name="T47" fmla="*/ 38 h 156"/>
                  <a:gd name="T48" fmla="*/ 116 w 156"/>
                  <a:gd name="T49" fmla="*/ 48 h 156"/>
                  <a:gd name="T50" fmla="*/ 122 w 156"/>
                  <a:gd name="T51" fmla="*/ 58 h 156"/>
                  <a:gd name="T52" fmla="*/ 128 w 156"/>
                  <a:gd name="T53" fmla="*/ 64 h 156"/>
                  <a:gd name="T54" fmla="*/ 136 w 156"/>
                  <a:gd name="T55" fmla="*/ 86 h 156"/>
                  <a:gd name="T56" fmla="*/ 154 w 156"/>
                  <a:gd name="T57" fmla="*/ 118 h 156"/>
                  <a:gd name="T58" fmla="*/ 156 w 156"/>
                  <a:gd name="T59" fmla="*/ 124 h 156"/>
                  <a:gd name="T60" fmla="*/ 156 w 156"/>
                  <a:gd name="T61" fmla="*/ 138 h 156"/>
                  <a:gd name="T62" fmla="*/ 148 w 156"/>
                  <a:gd name="T63" fmla="*/ 138 h 156"/>
                  <a:gd name="T64" fmla="*/ 130 w 156"/>
                  <a:gd name="T65" fmla="*/ 156 h 156"/>
                  <a:gd name="T66" fmla="*/ 122 w 156"/>
                  <a:gd name="T67" fmla="*/ 150 h 156"/>
                  <a:gd name="T68" fmla="*/ 4 w 156"/>
                  <a:gd name="T69" fmla="*/ 148 h 156"/>
                  <a:gd name="T70" fmla="*/ 4 w 156"/>
                  <a:gd name="T71" fmla="*/ 34 h 156"/>
                  <a:gd name="T72" fmla="*/ 0 w 156"/>
                  <a:gd name="T73" fmla="*/ 32 h 156"/>
                  <a:gd name="T74" fmla="*/ 0 w 156"/>
                  <a:gd name="T75" fmla="*/ 20 h 156"/>
                  <a:gd name="T76" fmla="*/ 4 w 156"/>
                  <a:gd name="T77" fmla="*/ 18 h 156"/>
                  <a:gd name="T78" fmla="*/ 4 w 156"/>
                  <a:gd name="T7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6" h="156">
                    <a:moveTo>
                      <a:pt x="4" y="0"/>
                    </a:moveTo>
                    <a:lnTo>
                      <a:pt x="14" y="2"/>
                    </a:lnTo>
                    <a:lnTo>
                      <a:pt x="20" y="0"/>
                    </a:lnTo>
                    <a:lnTo>
                      <a:pt x="42" y="10"/>
                    </a:lnTo>
                    <a:lnTo>
                      <a:pt x="60" y="14"/>
                    </a:lnTo>
                    <a:lnTo>
                      <a:pt x="72" y="12"/>
                    </a:lnTo>
                    <a:lnTo>
                      <a:pt x="82" y="6"/>
                    </a:lnTo>
                    <a:lnTo>
                      <a:pt x="102" y="4"/>
                    </a:lnTo>
                    <a:lnTo>
                      <a:pt x="110" y="10"/>
                    </a:lnTo>
                    <a:lnTo>
                      <a:pt x="122" y="8"/>
                    </a:lnTo>
                    <a:lnTo>
                      <a:pt x="136" y="10"/>
                    </a:lnTo>
                    <a:lnTo>
                      <a:pt x="140" y="18"/>
                    </a:lnTo>
                    <a:lnTo>
                      <a:pt x="146" y="36"/>
                    </a:lnTo>
                    <a:lnTo>
                      <a:pt x="142" y="40"/>
                    </a:lnTo>
                    <a:lnTo>
                      <a:pt x="138" y="50"/>
                    </a:lnTo>
                    <a:lnTo>
                      <a:pt x="136" y="60"/>
                    </a:lnTo>
                    <a:lnTo>
                      <a:pt x="132" y="62"/>
                    </a:lnTo>
                    <a:lnTo>
                      <a:pt x="126" y="54"/>
                    </a:lnTo>
                    <a:lnTo>
                      <a:pt x="122" y="42"/>
                    </a:lnTo>
                    <a:lnTo>
                      <a:pt x="118" y="36"/>
                    </a:lnTo>
                    <a:lnTo>
                      <a:pt x="114" y="24"/>
                    </a:lnTo>
                    <a:lnTo>
                      <a:pt x="110" y="14"/>
                    </a:lnTo>
                    <a:lnTo>
                      <a:pt x="110" y="20"/>
                    </a:lnTo>
                    <a:lnTo>
                      <a:pt x="112" y="38"/>
                    </a:lnTo>
                    <a:lnTo>
                      <a:pt x="116" y="48"/>
                    </a:lnTo>
                    <a:lnTo>
                      <a:pt x="122" y="58"/>
                    </a:lnTo>
                    <a:lnTo>
                      <a:pt x="128" y="64"/>
                    </a:lnTo>
                    <a:lnTo>
                      <a:pt x="136" y="86"/>
                    </a:lnTo>
                    <a:lnTo>
                      <a:pt x="154" y="118"/>
                    </a:lnTo>
                    <a:lnTo>
                      <a:pt x="156" y="124"/>
                    </a:lnTo>
                    <a:lnTo>
                      <a:pt x="156" y="138"/>
                    </a:lnTo>
                    <a:lnTo>
                      <a:pt x="148" y="138"/>
                    </a:lnTo>
                    <a:lnTo>
                      <a:pt x="130" y="156"/>
                    </a:lnTo>
                    <a:lnTo>
                      <a:pt x="122" y="150"/>
                    </a:lnTo>
                    <a:lnTo>
                      <a:pt x="4" y="148"/>
                    </a:lnTo>
                    <a:lnTo>
                      <a:pt x="4" y="34"/>
                    </a:lnTo>
                    <a:lnTo>
                      <a:pt x="0" y="32"/>
                    </a:lnTo>
                    <a:lnTo>
                      <a:pt x="0" y="20"/>
                    </a:lnTo>
                    <a:lnTo>
                      <a:pt x="4" y="18"/>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9" name="Freeform 340">
                <a:extLst>
                  <a:ext uri="{FF2B5EF4-FFF2-40B4-BE49-F238E27FC236}">
                    <a16:creationId xmlns:a16="http://schemas.microsoft.com/office/drawing/2014/main" id="{C5593E0C-E97A-27C4-3F2F-02BB85D92831}"/>
                  </a:ext>
                </a:extLst>
              </p:cNvPr>
              <p:cNvSpPr>
                <a:spLocks/>
              </p:cNvSpPr>
              <p:nvPr/>
            </p:nvSpPr>
            <p:spPr bwMode="auto">
              <a:xfrm>
                <a:off x="6489524" y="3664546"/>
                <a:ext cx="346579" cy="346580"/>
              </a:xfrm>
              <a:custGeom>
                <a:avLst/>
                <a:gdLst>
                  <a:gd name="T0" fmla="*/ 8 w 164"/>
                  <a:gd name="T1" fmla="*/ 0 h 164"/>
                  <a:gd name="T2" fmla="*/ 6 w 164"/>
                  <a:gd name="T3" fmla="*/ 0 h 164"/>
                  <a:gd name="T4" fmla="*/ 4 w 164"/>
                  <a:gd name="T5" fmla="*/ 20 h 164"/>
                  <a:gd name="T6" fmla="*/ 0 w 164"/>
                  <a:gd name="T7" fmla="*/ 22 h 164"/>
                  <a:gd name="T8" fmla="*/ 0 w 164"/>
                  <a:gd name="T9" fmla="*/ 26 h 164"/>
                  <a:gd name="T10" fmla="*/ 0 w 164"/>
                  <a:gd name="T11" fmla="*/ 36 h 164"/>
                  <a:gd name="T12" fmla="*/ 4 w 164"/>
                  <a:gd name="T13" fmla="*/ 40 h 164"/>
                  <a:gd name="T14" fmla="*/ 4 w 164"/>
                  <a:gd name="T15" fmla="*/ 152 h 164"/>
                  <a:gd name="T16" fmla="*/ 8 w 164"/>
                  <a:gd name="T17" fmla="*/ 156 h 164"/>
                  <a:gd name="T18" fmla="*/ 132 w 164"/>
                  <a:gd name="T19" fmla="*/ 164 h 164"/>
                  <a:gd name="T20" fmla="*/ 134 w 164"/>
                  <a:gd name="T21" fmla="*/ 164 h 164"/>
                  <a:gd name="T22" fmla="*/ 138 w 164"/>
                  <a:gd name="T23" fmla="*/ 162 h 164"/>
                  <a:gd name="T24" fmla="*/ 160 w 164"/>
                  <a:gd name="T25" fmla="*/ 146 h 164"/>
                  <a:gd name="T26" fmla="*/ 162 w 164"/>
                  <a:gd name="T27" fmla="*/ 144 h 164"/>
                  <a:gd name="T28" fmla="*/ 164 w 164"/>
                  <a:gd name="T29" fmla="*/ 128 h 164"/>
                  <a:gd name="T30" fmla="*/ 164 w 164"/>
                  <a:gd name="T31" fmla="*/ 126 h 164"/>
                  <a:gd name="T32" fmla="*/ 162 w 164"/>
                  <a:gd name="T33" fmla="*/ 120 h 164"/>
                  <a:gd name="T34" fmla="*/ 144 w 164"/>
                  <a:gd name="T35" fmla="*/ 90 h 164"/>
                  <a:gd name="T36" fmla="*/ 138 w 164"/>
                  <a:gd name="T37" fmla="*/ 70 h 164"/>
                  <a:gd name="T38" fmla="*/ 142 w 164"/>
                  <a:gd name="T39" fmla="*/ 66 h 164"/>
                  <a:gd name="T40" fmla="*/ 144 w 164"/>
                  <a:gd name="T41" fmla="*/ 64 h 164"/>
                  <a:gd name="T42" fmla="*/ 150 w 164"/>
                  <a:gd name="T43" fmla="*/ 46 h 164"/>
                  <a:gd name="T44" fmla="*/ 154 w 164"/>
                  <a:gd name="T45" fmla="*/ 42 h 164"/>
                  <a:gd name="T46" fmla="*/ 154 w 164"/>
                  <a:gd name="T47" fmla="*/ 38 h 164"/>
                  <a:gd name="T48" fmla="*/ 144 w 164"/>
                  <a:gd name="T49" fmla="*/ 12 h 164"/>
                  <a:gd name="T50" fmla="*/ 140 w 164"/>
                  <a:gd name="T51" fmla="*/ 10 h 164"/>
                  <a:gd name="T52" fmla="*/ 126 w 164"/>
                  <a:gd name="T53" fmla="*/ 8 h 164"/>
                  <a:gd name="T54" fmla="*/ 126 w 164"/>
                  <a:gd name="T55" fmla="*/ 8 h 164"/>
                  <a:gd name="T56" fmla="*/ 114 w 164"/>
                  <a:gd name="T57" fmla="*/ 10 h 164"/>
                  <a:gd name="T58" fmla="*/ 108 w 164"/>
                  <a:gd name="T59" fmla="*/ 6 h 164"/>
                  <a:gd name="T60" fmla="*/ 106 w 164"/>
                  <a:gd name="T61" fmla="*/ 4 h 164"/>
                  <a:gd name="T62" fmla="*/ 84 w 164"/>
                  <a:gd name="T63" fmla="*/ 6 h 164"/>
                  <a:gd name="T64" fmla="*/ 82 w 164"/>
                  <a:gd name="T65" fmla="*/ 6 h 164"/>
                  <a:gd name="T66" fmla="*/ 64 w 164"/>
                  <a:gd name="T67" fmla="*/ 14 h 164"/>
                  <a:gd name="T68" fmla="*/ 26 w 164"/>
                  <a:gd name="T69" fmla="*/ 2 h 164"/>
                  <a:gd name="T70" fmla="*/ 24 w 164"/>
                  <a:gd name="T71" fmla="*/ 0 h 164"/>
                  <a:gd name="T72" fmla="*/ 24 w 164"/>
                  <a:gd name="T73" fmla="*/ 0 h 164"/>
                  <a:gd name="T74" fmla="*/ 10 w 164"/>
                  <a:gd name="T75" fmla="*/ 0 h 164"/>
                  <a:gd name="T76" fmla="*/ 8 w 164"/>
                  <a:gd name="T7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4" h="164">
                    <a:moveTo>
                      <a:pt x="8" y="0"/>
                    </a:moveTo>
                    <a:lnTo>
                      <a:pt x="8" y="0"/>
                    </a:lnTo>
                    <a:lnTo>
                      <a:pt x="6" y="0"/>
                    </a:lnTo>
                    <a:lnTo>
                      <a:pt x="6" y="0"/>
                    </a:lnTo>
                    <a:lnTo>
                      <a:pt x="4" y="4"/>
                    </a:lnTo>
                    <a:lnTo>
                      <a:pt x="4" y="20"/>
                    </a:lnTo>
                    <a:lnTo>
                      <a:pt x="0" y="22"/>
                    </a:lnTo>
                    <a:lnTo>
                      <a:pt x="0" y="22"/>
                    </a:lnTo>
                    <a:lnTo>
                      <a:pt x="0" y="24"/>
                    </a:lnTo>
                    <a:lnTo>
                      <a:pt x="0" y="26"/>
                    </a:lnTo>
                    <a:lnTo>
                      <a:pt x="0" y="36"/>
                    </a:lnTo>
                    <a:lnTo>
                      <a:pt x="0" y="36"/>
                    </a:lnTo>
                    <a:lnTo>
                      <a:pt x="4" y="40"/>
                    </a:lnTo>
                    <a:lnTo>
                      <a:pt x="4" y="40"/>
                    </a:lnTo>
                    <a:lnTo>
                      <a:pt x="4" y="152"/>
                    </a:lnTo>
                    <a:lnTo>
                      <a:pt x="4" y="152"/>
                    </a:lnTo>
                    <a:lnTo>
                      <a:pt x="6" y="156"/>
                    </a:lnTo>
                    <a:lnTo>
                      <a:pt x="8" y="156"/>
                    </a:lnTo>
                    <a:lnTo>
                      <a:pt x="124" y="158"/>
                    </a:lnTo>
                    <a:lnTo>
                      <a:pt x="132" y="164"/>
                    </a:lnTo>
                    <a:lnTo>
                      <a:pt x="132" y="164"/>
                    </a:lnTo>
                    <a:lnTo>
                      <a:pt x="134" y="164"/>
                    </a:lnTo>
                    <a:lnTo>
                      <a:pt x="134" y="164"/>
                    </a:lnTo>
                    <a:lnTo>
                      <a:pt x="138" y="162"/>
                    </a:lnTo>
                    <a:lnTo>
                      <a:pt x="154" y="146"/>
                    </a:lnTo>
                    <a:lnTo>
                      <a:pt x="160" y="146"/>
                    </a:lnTo>
                    <a:lnTo>
                      <a:pt x="160" y="146"/>
                    </a:lnTo>
                    <a:lnTo>
                      <a:pt x="162" y="144"/>
                    </a:lnTo>
                    <a:lnTo>
                      <a:pt x="164" y="142"/>
                    </a:lnTo>
                    <a:lnTo>
                      <a:pt x="164" y="128"/>
                    </a:lnTo>
                    <a:lnTo>
                      <a:pt x="164" y="128"/>
                    </a:lnTo>
                    <a:lnTo>
                      <a:pt x="164" y="126"/>
                    </a:lnTo>
                    <a:lnTo>
                      <a:pt x="162" y="120"/>
                    </a:lnTo>
                    <a:lnTo>
                      <a:pt x="162" y="120"/>
                    </a:lnTo>
                    <a:lnTo>
                      <a:pt x="162" y="120"/>
                    </a:lnTo>
                    <a:lnTo>
                      <a:pt x="144" y="90"/>
                    </a:lnTo>
                    <a:lnTo>
                      <a:pt x="138" y="70"/>
                    </a:lnTo>
                    <a:lnTo>
                      <a:pt x="138" y="70"/>
                    </a:lnTo>
                    <a:lnTo>
                      <a:pt x="138" y="70"/>
                    </a:lnTo>
                    <a:lnTo>
                      <a:pt x="142" y="66"/>
                    </a:lnTo>
                    <a:lnTo>
                      <a:pt x="142" y="66"/>
                    </a:lnTo>
                    <a:lnTo>
                      <a:pt x="144" y="64"/>
                    </a:lnTo>
                    <a:lnTo>
                      <a:pt x="146" y="56"/>
                    </a:lnTo>
                    <a:lnTo>
                      <a:pt x="150" y="46"/>
                    </a:lnTo>
                    <a:lnTo>
                      <a:pt x="154" y="42"/>
                    </a:lnTo>
                    <a:lnTo>
                      <a:pt x="154" y="42"/>
                    </a:lnTo>
                    <a:lnTo>
                      <a:pt x="154" y="40"/>
                    </a:lnTo>
                    <a:lnTo>
                      <a:pt x="154" y="38"/>
                    </a:lnTo>
                    <a:lnTo>
                      <a:pt x="148" y="20"/>
                    </a:lnTo>
                    <a:lnTo>
                      <a:pt x="144" y="12"/>
                    </a:lnTo>
                    <a:lnTo>
                      <a:pt x="144" y="12"/>
                    </a:lnTo>
                    <a:lnTo>
                      <a:pt x="140" y="10"/>
                    </a:lnTo>
                    <a:lnTo>
                      <a:pt x="126" y="8"/>
                    </a:lnTo>
                    <a:lnTo>
                      <a:pt x="126" y="8"/>
                    </a:lnTo>
                    <a:lnTo>
                      <a:pt x="126" y="8"/>
                    </a:lnTo>
                    <a:lnTo>
                      <a:pt x="126" y="8"/>
                    </a:lnTo>
                    <a:lnTo>
                      <a:pt x="124" y="8"/>
                    </a:lnTo>
                    <a:lnTo>
                      <a:pt x="114" y="10"/>
                    </a:lnTo>
                    <a:lnTo>
                      <a:pt x="108" y="6"/>
                    </a:lnTo>
                    <a:lnTo>
                      <a:pt x="108" y="6"/>
                    </a:lnTo>
                    <a:lnTo>
                      <a:pt x="106" y="4"/>
                    </a:lnTo>
                    <a:lnTo>
                      <a:pt x="106" y="4"/>
                    </a:lnTo>
                    <a:lnTo>
                      <a:pt x="104" y="4"/>
                    </a:lnTo>
                    <a:lnTo>
                      <a:pt x="84" y="6"/>
                    </a:lnTo>
                    <a:lnTo>
                      <a:pt x="84" y="6"/>
                    </a:lnTo>
                    <a:lnTo>
                      <a:pt x="82" y="6"/>
                    </a:lnTo>
                    <a:lnTo>
                      <a:pt x="74" y="12"/>
                    </a:lnTo>
                    <a:lnTo>
                      <a:pt x="64" y="14"/>
                    </a:lnTo>
                    <a:lnTo>
                      <a:pt x="48" y="10"/>
                    </a:lnTo>
                    <a:lnTo>
                      <a:pt x="26" y="2"/>
                    </a:lnTo>
                    <a:lnTo>
                      <a:pt x="26" y="2"/>
                    </a:lnTo>
                    <a:lnTo>
                      <a:pt x="24" y="0"/>
                    </a:lnTo>
                    <a:lnTo>
                      <a:pt x="24" y="0"/>
                    </a:lnTo>
                    <a:lnTo>
                      <a:pt x="24" y="0"/>
                    </a:lnTo>
                    <a:lnTo>
                      <a:pt x="18" y="2"/>
                    </a:lnTo>
                    <a:lnTo>
                      <a:pt x="10" y="0"/>
                    </a:lnTo>
                    <a:lnTo>
                      <a:pt x="10" y="0"/>
                    </a:lnTo>
                    <a:lnTo>
                      <a:pt x="8" y="0"/>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0" name="Freeform 341">
                <a:extLst>
                  <a:ext uri="{FF2B5EF4-FFF2-40B4-BE49-F238E27FC236}">
                    <a16:creationId xmlns:a16="http://schemas.microsoft.com/office/drawing/2014/main" id="{0FC59B5D-60D1-66BC-5123-E6EF19911FD2}"/>
                  </a:ext>
                </a:extLst>
              </p:cNvPr>
              <p:cNvSpPr>
                <a:spLocks/>
              </p:cNvSpPr>
              <p:nvPr/>
            </p:nvSpPr>
            <p:spPr bwMode="auto">
              <a:xfrm>
                <a:off x="6747345" y="3765984"/>
                <a:ext cx="4227" cy="8453"/>
              </a:xfrm>
              <a:custGeom>
                <a:avLst/>
                <a:gdLst>
                  <a:gd name="T0" fmla="*/ 2 w 2"/>
                  <a:gd name="T1" fmla="*/ 2 h 4"/>
                  <a:gd name="T2" fmla="*/ 0 w 2"/>
                  <a:gd name="T3" fmla="*/ 0 h 4"/>
                  <a:gd name="T4" fmla="*/ 2 w 2"/>
                  <a:gd name="T5" fmla="*/ 0 h 4"/>
                  <a:gd name="T6" fmla="*/ 2 w 2"/>
                  <a:gd name="T7" fmla="*/ 4 h 4"/>
                  <a:gd name="T8" fmla="*/ 2 w 2"/>
                  <a:gd name="T9" fmla="*/ 2 h 4"/>
                  <a:gd name="T10" fmla="*/ 2 w 2"/>
                  <a:gd name="T11" fmla="*/ 2 h 4"/>
                </a:gdLst>
                <a:ahLst/>
                <a:cxnLst>
                  <a:cxn ang="0">
                    <a:pos x="T0" y="T1"/>
                  </a:cxn>
                  <a:cxn ang="0">
                    <a:pos x="T2" y="T3"/>
                  </a:cxn>
                  <a:cxn ang="0">
                    <a:pos x="T4" y="T5"/>
                  </a:cxn>
                  <a:cxn ang="0">
                    <a:pos x="T6" y="T7"/>
                  </a:cxn>
                  <a:cxn ang="0">
                    <a:pos x="T8" y="T9"/>
                  </a:cxn>
                  <a:cxn ang="0">
                    <a:pos x="T10" y="T11"/>
                  </a:cxn>
                </a:cxnLst>
                <a:rect l="0" t="0" r="r" b="b"/>
                <a:pathLst>
                  <a:path w="2" h="4">
                    <a:moveTo>
                      <a:pt x="2" y="2"/>
                    </a:moveTo>
                    <a:lnTo>
                      <a:pt x="0" y="0"/>
                    </a:lnTo>
                    <a:lnTo>
                      <a:pt x="2" y="0"/>
                    </a:lnTo>
                    <a:lnTo>
                      <a:pt x="2" y="4"/>
                    </a:lnTo>
                    <a:lnTo>
                      <a:pt x="2" y="2"/>
                    </a:lnTo>
                    <a:lnTo>
                      <a:pt x="2" y="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1" name="Freeform 342">
                <a:extLst>
                  <a:ext uri="{FF2B5EF4-FFF2-40B4-BE49-F238E27FC236}">
                    <a16:creationId xmlns:a16="http://schemas.microsoft.com/office/drawing/2014/main" id="{55C6079E-58D4-9C5A-7C9B-87BD01C75BD6}"/>
                  </a:ext>
                </a:extLst>
              </p:cNvPr>
              <p:cNvSpPr>
                <a:spLocks/>
              </p:cNvSpPr>
              <p:nvPr/>
            </p:nvSpPr>
            <p:spPr bwMode="auto">
              <a:xfrm>
                <a:off x="6041508" y="3630734"/>
                <a:ext cx="469149" cy="422658"/>
              </a:xfrm>
              <a:custGeom>
                <a:avLst/>
                <a:gdLst>
                  <a:gd name="T0" fmla="*/ 88 w 222"/>
                  <a:gd name="T1" fmla="*/ 154 h 200"/>
                  <a:gd name="T2" fmla="*/ 72 w 222"/>
                  <a:gd name="T3" fmla="*/ 164 h 200"/>
                  <a:gd name="T4" fmla="*/ 72 w 222"/>
                  <a:gd name="T5" fmla="*/ 164 h 200"/>
                  <a:gd name="T6" fmla="*/ 70 w 222"/>
                  <a:gd name="T7" fmla="*/ 162 h 200"/>
                  <a:gd name="T8" fmla="*/ 54 w 222"/>
                  <a:gd name="T9" fmla="*/ 152 h 200"/>
                  <a:gd name="T10" fmla="*/ 40 w 222"/>
                  <a:gd name="T11" fmla="*/ 150 h 200"/>
                  <a:gd name="T12" fmla="*/ 34 w 222"/>
                  <a:gd name="T13" fmla="*/ 144 h 200"/>
                  <a:gd name="T14" fmla="*/ 14 w 222"/>
                  <a:gd name="T15" fmla="*/ 136 h 200"/>
                  <a:gd name="T16" fmla="*/ 12 w 222"/>
                  <a:gd name="T17" fmla="*/ 134 h 200"/>
                  <a:gd name="T18" fmla="*/ 0 w 222"/>
                  <a:gd name="T19" fmla="*/ 106 h 200"/>
                  <a:gd name="T20" fmla="*/ 2 w 222"/>
                  <a:gd name="T21" fmla="*/ 102 h 200"/>
                  <a:gd name="T22" fmla="*/ 8 w 222"/>
                  <a:gd name="T23" fmla="*/ 60 h 200"/>
                  <a:gd name="T24" fmla="*/ 4 w 222"/>
                  <a:gd name="T25" fmla="*/ 46 h 200"/>
                  <a:gd name="T26" fmla="*/ 10 w 222"/>
                  <a:gd name="T27" fmla="*/ 38 h 200"/>
                  <a:gd name="T28" fmla="*/ 10 w 222"/>
                  <a:gd name="T29" fmla="*/ 26 h 200"/>
                  <a:gd name="T30" fmla="*/ 30 w 222"/>
                  <a:gd name="T31" fmla="*/ 12 h 200"/>
                  <a:gd name="T32" fmla="*/ 32 w 222"/>
                  <a:gd name="T33" fmla="*/ 2 h 200"/>
                  <a:gd name="T34" fmla="*/ 32 w 222"/>
                  <a:gd name="T35" fmla="*/ 0 h 200"/>
                  <a:gd name="T36" fmla="*/ 34 w 222"/>
                  <a:gd name="T37" fmla="*/ 0 h 200"/>
                  <a:gd name="T38" fmla="*/ 34 w 222"/>
                  <a:gd name="T39" fmla="*/ 0 h 200"/>
                  <a:gd name="T40" fmla="*/ 72 w 222"/>
                  <a:gd name="T41" fmla="*/ 8 h 200"/>
                  <a:gd name="T42" fmla="*/ 84 w 222"/>
                  <a:gd name="T43" fmla="*/ 14 h 200"/>
                  <a:gd name="T44" fmla="*/ 90 w 222"/>
                  <a:gd name="T45" fmla="*/ 26 h 200"/>
                  <a:gd name="T46" fmla="*/ 112 w 222"/>
                  <a:gd name="T47" fmla="*/ 30 h 200"/>
                  <a:gd name="T48" fmla="*/ 114 w 222"/>
                  <a:gd name="T49" fmla="*/ 30 h 200"/>
                  <a:gd name="T50" fmla="*/ 140 w 222"/>
                  <a:gd name="T51" fmla="*/ 48 h 200"/>
                  <a:gd name="T52" fmla="*/ 152 w 222"/>
                  <a:gd name="T53" fmla="*/ 30 h 200"/>
                  <a:gd name="T54" fmla="*/ 148 w 222"/>
                  <a:gd name="T55" fmla="*/ 22 h 200"/>
                  <a:gd name="T56" fmla="*/ 156 w 222"/>
                  <a:gd name="T57" fmla="*/ 12 h 200"/>
                  <a:gd name="T58" fmla="*/ 170 w 222"/>
                  <a:gd name="T59" fmla="*/ 6 h 200"/>
                  <a:gd name="T60" fmla="*/ 170 w 222"/>
                  <a:gd name="T61" fmla="*/ 6 h 200"/>
                  <a:gd name="T62" fmla="*/ 186 w 222"/>
                  <a:gd name="T63" fmla="*/ 8 h 200"/>
                  <a:gd name="T64" fmla="*/ 198 w 222"/>
                  <a:gd name="T65" fmla="*/ 14 h 200"/>
                  <a:gd name="T66" fmla="*/ 220 w 222"/>
                  <a:gd name="T67" fmla="*/ 22 h 200"/>
                  <a:gd name="T68" fmla="*/ 222 w 222"/>
                  <a:gd name="T69" fmla="*/ 24 h 200"/>
                  <a:gd name="T70" fmla="*/ 222 w 222"/>
                  <a:gd name="T71" fmla="*/ 42 h 200"/>
                  <a:gd name="T72" fmla="*/ 218 w 222"/>
                  <a:gd name="T73" fmla="*/ 46 h 200"/>
                  <a:gd name="T74" fmla="*/ 222 w 222"/>
                  <a:gd name="T75" fmla="*/ 56 h 200"/>
                  <a:gd name="T76" fmla="*/ 222 w 222"/>
                  <a:gd name="T77" fmla="*/ 58 h 200"/>
                  <a:gd name="T78" fmla="*/ 222 w 222"/>
                  <a:gd name="T79" fmla="*/ 198 h 200"/>
                  <a:gd name="T80" fmla="*/ 204 w 222"/>
                  <a:gd name="T8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2" h="200">
                    <a:moveTo>
                      <a:pt x="204" y="200"/>
                    </a:moveTo>
                    <a:lnTo>
                      <a:pt x="88" y="154"/>
                    </a:lnTo>
                    <a:lnTo>
                      <a:pt x="84" y="158"/>
                    </a:lnTo>
                    <a:lnTo>
                      <a:pt x="72" y="164"/>
                    </a:lnTo>
                    <a:lnTo>
                      <a:pt x="72" y="164"/>
                    </a:lnTo>
                    <a:lnTo>
                      <a:pt x="72" y="164"/>
                    </a:lnTo>
                    <a:lnTo>
                      <a:pt x="72" y="164"/>
                    </a:lnTo>
                    <a:lnTo>
                      <a:pt x="70" y="162"/>
                    </a:lnTo>
                    <a:lnTo>
                      <a:pt x="62" y="156"/>
                    </a:lnTo>
                    <a:lnTo>
                      <a:pt x="54" y="152"/>
                    </a:lnTo>
                    <a:lnTo>
                      <a:pt x="40" y="150"/>
                    </a:lnTo>
                    <a:lnTo>
                      <a:pt x="40" y="150"/>
                    </a:lnTo>
                    <a:lnTo>
                      <a:pt x="38" y="148"/>
                    </a:lnTo>
                    <a:lnTo>
                      <a:pt x="34" y="144"/>
                    </a:lnTo>
                    <a:lnTo>
                      <a:pt x="30" y="136"/>
                    </a:lnTo>
                    <a:lnTo>
                      <a:pt x="14" y="136"/>
                    </a:lnTo>
                    <a:lnTo>
                      <a:pt x="14" y="136"/>
                    </a:lnTo>
                    <a:lnTo>
                      <a:pt x="12" y="134"/>
                    </a:lnTo>
                    <a:lnTo>
                      <a:pt x="8" y="124"/>
                    </a:lnTo>
                    <a:lnTo>
                      <a:pt x="0" y="106"/>
                    </a:lnTo>
                    <a:lnTo>
                      <a:pt x="0" y="106"/>
                    </a:lnTo>
                    <a:lnTo>
                      <a:pt x="2" y="102"/>
                    </a:lnTo>
                    <a:lnTo>
                      <a:pt x="8" y="100"/>
                    </a:lnTo>
                    <a:lnTo>
                      <a:pt x="8" y="60"/>
                    </a:lnTo>
                    <a:lnTo>
                      <a:pt x="4" y="46"/>
                    </a:lnTo>
                    <a:lnTo>
                      <a:pt x="4" y="46"/>
                    </a:lnTo>
                    <a:lnTo>
                      <a:pt x="4" y="44"/>
                    </a:lnTo>
                    <a:lnTo>
                      <a:pt x="10" y="38"/>
                    </a:lnTo>
                    <a:lnTo>
                      <a:pt x="10" y="26"/>
                    </a:lnTo>
                    <a:lnTo>
                      <a:pt x="10" y="26"/>
                    </a:lnTo>
                    <a:lnTo>
                      <a:pt x="12" y="24"/>
                    </a:lnTo>
                    <a:lnTo>
                      <a:pt x="30" y="12"/>
                    </a:lnTo>
                    <a:lnTo>
                      <a:pt x="32" y="10"/>
                    </a:lnTo>
                    <a:lnTo>
                      <a:pt x="32" y="2"/>
                    </a:lnTo>
                    <a:lnTo>
                      <a:pt x="32" y="2"/>
                    </a:lnTo>
                    <a:lnTo>
                      <a:pt x="32" y="0"/>
                    </a:lnTo>
                    <a:lnTo>
                      <a:pt x="32" y="0"/>
                    </a:lnTo>
                    <a:lnTo>
                      <a:pt x="34" y="0"/>
                    </a:lnTo>
                    <a:lnTo>
                      <a:pt x="34" y="0"/>
                    </a:lnTo>
                    <a:lnTo>
                      <a:pt x="34" y="0"/>
                    </a:lnTo>
                    <a:lnTo>
                      <a:pt x="48" y="4"/>
                    </a:lnTo>
                    <a:lnTo>
                      <a:pt x="72" y="8"/>
                    </a:lnTo>
                    <a:lnTo>
                      <a:pt x="84" y="14"/>
                    </a:lnTo>
                    <a:lnTo>
                      <a:pt x="84" y="14"/>
                    </a:lnTo>
                    <a:lnTo>
                      <a:pt x="86" y="16"/>
                    </a:lnTo>
                    <a:lnTo>
                      <a:pt x="90" y="26"/>
                    </a:lnTo>
                    <a:lnTo>
                      <a:pt x="96" y="30"/>
                    </a:lnTo>
                    <a:lnTo>
                      <a:pt x="112" y="30"/>
                    </a:lnTo>
                    <a:lnTo>
                      <a:pt x="112" y="30"/>
                    </a:lnTo>
                    <a:lnTo>
                      <a:pt x="114" y="30"/>
                    </a:lnTo>
                    <a:lnTo>
                      <a:pt x="124" y="38"/>
                    </a:lnTo>
                    <a:lnTo>
                      <a:pt x="140" y="48"/>
                    </a:lnTo>
                    <a:lnTo>
                      <a:pt x="150" y="36"/>
                    </a:lnTo>
                    <a:lnTo>
                      <a:pt x="152" y="30"/>
                    </a:lnTo>
                    <a:lnTo>
                      <a:pt x="148" y="22"/>
                    </a:lnTo>
                    <a:lnTo>
                      <a:pt x="148" y="22"/>
                    </a:lnTo>
                    <a:lnTo>
                      <a:pt x="148" y="20"/>
                    </a:lnTo>
                    <a:lnTo>
                      <a:pt x="156" y="12"/>
                    </a:lnTo>
                    <a:lnTo>
                      <a:pt x="170" y="6"/>
                    </a:lnTo>
                    <a:lnTo>
                      <a:pt x="170" y="6"/>
                    </a:lnTo>
                    <a:lnTo>
                      <a:pt x="170" y="6"/>
                    </a:lnTo>
                    <a:lnTo>
                      <a:pt x="170" y="6"/>
                    </a:lnTo>
                    <a:lnTo>
                      <a:pt x="186" y="8"/>
                    </a:lnTo>
                    <a:lnTo>
                      <a:pt x="186" y="8"/>
                    </a:lnTo>
                    <a:lnTo>
                      <a:pt x="186" y="8"/>
                    </a:lnTo>
                    <a:lnTo>
                      <a:pt x="198" y="14"/>
                    </a:lnTo>
                    <a:lnTo>
                      <a:pt x="210" y="20"/>
                    </a:lnTo>
                    <a:lnTo>
                      <a:pt x="220" y="22"/>
                    </a:lnTo>
                    <a:lnTo>
                      <a:pt x="220" y="22"/>
                    </a:lnTo>
                    <a:lnTo>
                      <a:pt x="222" y="24"/>
                    </a:lnTo>
                    <a:lnTo>
                      <a:pt x="222" y="42"/>
                    </a:lnTo>
                    <a:lnTo>
                      <a:pt x="222" y="42"/>
                    </a:lnTo>
                    <a:lnTo>
                      <a:pt x="222" y="42"/>
                    </a:lnTo>
                    <a:lnTo>
                      <a:pt x="218" y="46"/>
                    </a:lnTo>
                    <a:lnTo>
                      <a:pt x="218" y="54"/>
                    </a:lnTo>
                    <a:lnTo>
                      <a:pt x="222" y="56"/>
                    </a:lnTo>
                    <a:lnTo>
                      <a:pt x="222" y="56"/>
                    </a:lnTo>
                    <a:lnTo>
                      <a:pt x="222" y="58"/>
                    </a:lnTo>
                    <a:lnTo>
                      <a:pt x="222" y="198"/>
                    </a:lnTo>
                    <a:lnTo>
                      <a:pt x="222" y="198"/>
                    </a:lnTo>
                    <a:lnTo>
                      <a:pt x="220" y="200"/>
                    </a:lnTo>
                    <a:lnTo>
                      <a:pt x="204" y="20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2" name="Freeform 343">
                <a:extLst>
                  <a:ext uri="{FF2B5EF4-FFF2-40B4-BE49-F238E27FC236}">
                    <a16:creationId xmlns:a16="http://schemas.microsoft.com/office/drawing/2014/main" id="{D9B1941C-AA93-CC02-6092-D5767EA2F334}"/>
                  </a:ext>
                </a:extLst>
              </p:cNvPr>
              <p:cNvSpPr>
                <a:spLocks noEditPoints="1"/>
              </p:cNvSpPr>
              <p:nvPr/>
            </p:nvSpPr>
            <p:spPr bwMode="auto">
              <a:xfrm>
                <a:off x="6037282" y="3626507"/>
                <a:ext cx="477602" cy="431111"/>
              </a:xfrm>
              <a:custGeom>
                <a:avLst/>
                <a:gdLst>
                  <a:gd name="T0" fmla="*/ 74 w 226"/>
                  <a:gd name="T1" fmla="*/ 12 h 204"/>
                  <a:gd name="T2" fmla="*/ 98 w 226"/>
                  <a:gd name="T3" fmla="*/ 34 h 204"/>
                  <a:gd name="T4" fmla="*/ 142 w 226"/>
                  <a:gd name="T5" fmla="*/ 52 h 204"/>
                  <a:gd name="T6" fmla="*/ 150 w 226"/>
                  <a:gd name="T7" fmla="*/ 24 h 204"/>
                  <a:gd name="T8" fmla="*/ 188 w 226"/>
                  <a:gd name="T9" fmla="*/ 12 h 204"/>
                  <a:gd name="T10" fmla="*/ 222 w 226"/>
                  <a:gd name="T11" fmla="*/ 26 h 204"/>
                  <a:gd name="T12" fmla="*/ 220 w 226"/>
                  <a:gd name="T13" fmla="*/ 58 h 204"/>
                  <a:gd name="T14" fmla="*/ 222 w 226"/>
                  <a:gd name="T15" fmla="*/ 200 h 204"/>
                  <a:gd name="T16" fmla="*/ 84 w 226"/>
                  <a:gd name="T17" fmla="*/ 158 h 204"/>
                  <a:gd name="T18" fmla="*/ 56 w 226"/>
                  <a:gd name="T19" fmla="*/ 152 h 204"/>
                  <a:gd name="T20" fmla="*/ 34 w 226"/>
                  <a:gd name="T21" fmla="*/ 136 h 204"/>
                  <a:gd name="T22" fmla="*/ 8 w 226"/>
                  <a:gd name="T23" fmla="*/ 116 h 204"/>
                  <a:gd name="T24" fmla="*/ 12 w 226"/>
                  <a:gd name="T25" fmla="*/ 62 h 204"/>
                  <a:gd name="T26" fmla="*/ 14 w 226"/>
                  <a:gd name="T27" fmla="*/ 28 h 204"/>
                  <a:gd name="T28" fmla="*/ 36 w 226"/>
                  <a:gd name="T29" fmla="*/ 4 h 204"/>
                  <a:gd name="T30" fmla="*/ 32 w 226"/>
                  <a:gd name="T31" fmla="*/ 2 h 204"/>
                  <a:gd name="T32" fmla="*/ 32 w 226"/>
                  <a:gd name="T33" fmla="*/ 12 h 204"/>
                  <a:gd name="T34" fmla="*/ 12 w 226"/>
                  <a:gd name="T35" fmla="*/ 24 h 204"/>
                  <a:gd name="T36" fmla="*/ 6 w 226"/>
                  <a:gd name="T37" fmla="*/ 44 h 204"/>
                  <a:gd name="T38" fmla="*/ 4 w 226"/>
                  <a:gd name="T39" fmla="*/ 48 h 204"/>
                  <a:gd name="T40" fmla="*/ 2 w 226"/>
                  <a:gd name="T41" fmla="*/ 104 h 204"/>
                  <a:gd name="T42" fmla="*/ 0 w 226"/>
                  <a:gd name="T43" fmla="*/ 108 h 204"/>
                  <a:gd name="T44" fmla="*/ 14 w 226"/>
                  <a:gd name="T45" fmla="*/ 136 h 204"/>
                  <a:gd name="T46" fmla="*/ 30 w 226"/>
                  <a:gd name="T47" fmla="*/ 140 h 204"/>
                  <a:gd name="T48" fmla="*/ 34 w 226"/>
                  <a:gd name="T49" fmla="*/ 146 h 204"/>
                  <a:gd name="T50" fmla="*/ 42 w 226"/>
                  <a:gd name="T51" fmla="*/ 154 h 204"/>
                  <a:gd name="T52" fmla="*/ 72 w 226"/>
                  <a:gd name="T53" fmla="*/ 166 h 204"/>
                  <a:gd name="T54" fmla="*/ 74 w 226"/>
                  <a:gd name="T55" fmla="*/ 168 h 204"/>
                  <a:gd name="T56" fmla="*/ 86 w 226"/>
                  <a:gd name="T57" fmla="*/ 162 h 204"/>
                  <a:gd name="T58" fmla="*/ 206 w 226"/>
                  <a:gd name="T59" fmla="*/ 204 h 204"/>
                  <a:gd name="T60" fmla="*/ 222 w 226"/>
                  <a:gd name="T61" fmla="*/ 204 h 204"/>
                  <a:gd name="T62" fmla="*/ 226 w 226"/>
                  <a:gd name="T63" fmla="*/ 200 h 204"/>
                  <a:gd name="T64" fmla="*/ 226 w 226"/>
                  <a:gd name="T65" fmla="*/ 60 h 204"/>
                  <a:gd name="T66" fmla="*/ 222 w 226"/>
                  <a:gd name="T67" fmla="*/ 48 h 204"/>
                  <a:gd name="T68" fmla="*/ 226 w 226"/>
                  <a:gd name="T69" fmla="*/ 44 h 204"/>
                  <a:gd name="T70" fmla="*/ 226 w 226"/>
                  <a:gd name="T71" fmla="*/ 22 h 204"/>
                  <a:gd name="T72" fmla="*/ 202 w 226"/>
                  <a:gd name="T73" fmla="*/ 14 h 204"/>
                  <a:gd name="T74" fmla="*/ 188 w 226"/>
                  <a:gd name="T75" fmla="*/ 8 h 204"/>
                  <a:gd name="T76" fmla="*/ 172 w 226"/>
                  <a:gd name="T77" fmla="*/ 6 h 204"/>
                  <a:gd name="T78" fmla="*/ 158 w 226"/>
                  <a:gd name="T79" fmla="*/ 12 h 204"/>
                  <a:gd name="T80" fmla="*/ 148 w 226"/>
                  <a:gd name="T81" fmla="*/ 20 h 204"/>
                  <a:gd name="T82" fmla="*/ 148 w 226"/>
                  <a:gd name="T83" fmla="*/ 26 h 204"/>
                  <a:gd name="T84" fmla="*/ 142 w 226"/>
                  <a:gd name="T85" fmla="*/ 46 h 204"/>
                  <a:gd name="T86" fmla="*/ 116 w 226"/>
                  <a:gd name="T87" fmla="*/ 30 h 204"/>
                  <a:gd name="T88" fmla="*/ 94 w 226"/>
                  <a:gd name="T89" fmla="*/ 26 h 204"/>
                  <a:gd name="T90" fmla="*/ 88 w 226"/>
                  <a:gd name="T91" fmla="*/ 14 h 204"/>
                  <a:gd name="T92" fmla="*/ 74 w 226"/>
                  <a:gd name="T93" fmla="*/ 8 h 204"/>
                  <a:gd name="T94" fmla="*/ 36 w 226"/>
                  <a:gd name="T9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204">
                    <a:moveTo>
                      <a:pt x="36" y="4"/>
                    </a:moveTo>
                    <a:lnTo>
                      <a:pt x="50" y="8"/>
                    </a:lnTo>
                    <a:lnTo>
                      <a:pt x="74" y="12"/>
                    </a:lnTo>
                    <a:lnTo>
                      <a:pt x="86" y="18"/>
                    </a:lnTo>
                    <a:lnTo>
                      <a:pt x="92" y="28"/>
                    </a:lnTo>
                    <a:lnTo>
                      <a:pt x="98" y="34"/>
                    </a:lnTo>
                    <a:lnTo>
                      <a:pt x="114" y="34"/>
                    </a:lnTo>
                    <a:lnTo>
                      <a:pt x="124" y="42"/>
                    </a:lnTo>
                    <a:lnTo>
                      <a:pt x="142" y="52"/>
                    </a:lnTo>
                    <a:lnTo>
                      <a:pt x="154" y="40"/>
                    </a:lnTo>
                    <a:lnTo>
                      <a:pt x="156" y="30"/>
                    </a:lnTo>
                    <a:lnTo>
                      <a:pt x="150" y="24"/>
                    </a:lnTo>
                    <a:lnTo>
                      <a:pt x="160" y="14"/>
                    </a:lnTo>
                    <a:lnTo>
                      <a:pt x="172" y="10"/>
                    </a:lnTo>
                    <a:lnTo>
                      <a:pt x="188" y="12"/>
                    </a:lnTo>
                    <a:lnTo>
                      <a:pt x="200" y="18"/>
                    </a:lnTo>
                    <a:lnTo>
                      <a:pt x="212" y="24"/>
                    </a:lnTo>
                    <a:lnTo>
                      <a:pt x="222" y="26"/>
                    </a:lnTo>
                    <a:lnTo>
                      <a:pt x="222" y="44"/>
                    </a:lnTo>
                    <a:lnTo>
                      <a:pt x="218" y="46"/>
                    </a:lnTo>
                    <a:lnTo>
                      <a:pt x="220" y="58"/>
                    </a:lnTo>
                    <a:lnTo>
                      <a:pt x="222" y="60"/>
                    </a:lnTo>
                    <a:lnTo>
                      <a:pt x="222" y="170"/>
                    </a:lnTo>
                    <a:lnTo>
                      <a:pt x="222" y="200"/>
                    </a:lnTo>
                    <a:lnTo>
                      <a:pt x="206" y="200"/>
                    </a:lnTo>
                    <a:lnTo>
                      <a:pt x="90" y="152"/>
                    </a:lnTo>
                    <a:lnTo>
                      <a:pt x="84" y="158"/>
                    </a:lnTo>
                    <a:lnTo>
                      <a:pt x="74" y="164"/>
                    </a:lnTo>
                    <a:lnTo>
                      <a:pt x="64" y="156"/>
                    </a:lnTo>
                    <a:lnTo>
                      <a:pt x="56" y="152"/>
                    </a:lnTo>
                    <a:lnTo>
                      <a:pt x="42" y="150"/>
                    </a:lnTo>
                    <a:lnTo>
                      <a:pt x="36" y="144"/>
                    </a:lnTo>
                    <a:lnTo>
                      <a:pt x="34" y="136"/>
                    </a:lnTo>
                    <a:lnTo>
                      <a:pt x="16" y="136"/>
                    </a:lnTo>
                    <a:lnTo>
                      <a:pt x="12" y="124"/>
                    </a:lnTo>
                    <a:lnTo>
                      <a:pt x="8" y="116"/>
                    </a:lnTo>
                    <a:lnTo>
                      <a:pt x="4" y="106"/>
                    </a:lnTo>
                    <a:lnTo>
                      <a:pt x="12" y="104"/>
                    </a:lnTo>
                    <a:lnTo>
                      <a:pt x="12" y="62"/>
                    </a:lnTo>
                    <a:lnTo>
                      <a:pt x="8" y="46"/>
                    </a:lnTo>
                    <a:lnTo>
                      <a:pt x="14" y="42"/>
                    </a:lnTo>
                    <a:lnTo>
                      <a:pt x="14" y="28"/>
                    </a:lnTo>
                    <a:lnTo>
                      <a:pt x="34" y="14"/>
                    </a:lnTo>
                    <a:lnTo>
                      <a:pt x="36" y="14"/>
                    </a:lnTo>
                    <a:lnTo>
                      <a:pt x="36" y="4"/>
                    </a:lnTo>
                    <a:close/>
                    <a:moveTo>
                      <a:pt x="36" y="0"/>
                    </a:moveTo>
                    <a:lnTo>
                      <a:pt x="36" y="0"/>
                    </a:lnTo>
                    <a:lnTo>
                      <a:pt x="32" y="2"/>
                    </a:lnTo>
                    <a:lnTo>
                      <a:pt x="32" y="2"/>
                    </a:lnTo>
                    <a:lnTo>
                      <a:pt x="32" y="4"/>
                    </a:lnTo>
                    <a:lnTo>
                      <a:pt x="32" y="12"/>
                    </a:lnTo>
                    <a:lnTo>
                      <a:pt x="30" y="12"/>
                    </a:lnTo>
                    <a:lnTo>
                      <a:pt x="12" y="24"/>
                    </a:lnTo>
                    <a:lnTo>
                      <a:pt x="12" y="24"/>
                    </a:lnTo>
                    <a:lnTo>
                      <a:pt x="10" y="28"/>
                    </a:lnTo>
                    <a:lnTo>
                      <a:pt x="10" y="40"/>
                    </a:lnTo>
                    <a:lnTo>
                      <a:pt x="6" y="44"/>
                    </a:lnTo>
                    <a:lnTo>
                      <a:pt x="6" y="44"/>
                    </a:lnTo>
                    <a:lnTo>
                      <a:pt x="4" y="46"/>
                    </a:lnTo>
                    <a:lnTo>
                      <a:pt x="4" y="48"/>
                    </a:lnTo>
                    <a:lnTo>
                      <a:pt x="8" y="62"/>
                    </a:lnTo>
                    <a:lnTo>
                      <a:pt x="8" y="100"/>
                    </a:lnTo>
                    <a:lnTo>
                      <a:pt x="2" y="104"/>
                    </a:lnTo>
                    <a:lnTo>
                      <a:pt x="2" y="104"/>
                    </a:lnTo>
                    <a:lnTo>
                      <a:pt x="0" y="106"/>
                    </a:lnTo>
                    <a:lnTo>
                      <a:pt x="0" y="108"/>
                    </a:lnTo>
                    <a:lnTo>
                      <a:pt x="4" y="118"/>
                    </a:lnTo>
                    <a:lnTo>
                      <a:pt x="8" y="126"/>
                    </a:lnTo>
                    <a:lnTo>
                      <a:pt x="14" y="136"/>
                    </a:lnTo>
                    <a:lnTo>
                      <a:pt x="14" y="136"/>
                    </a:lnTo>
                    <a:lnTo>
                      <a:pt x="16" y="140"/>
                    </a:lnTo>
                    <a:lnTo>
                      <a:pt x="30" y="140"/>
                    </a:lnTo>
                    <a:lnTo>
                      <a:pt x="34" y="146"/>
                    </a:lnTo>
                    <a:lnTo>
                      <a:pt x="34" y="146"/>
                    </a:lnTo>
                    <a:lnTo>
                      <a:pt x="34" y="146"/>
                    </a:lnTo>
                    <a:lnTo>
                      <a:pt x="40" y="152"/>
                    </a:lnTo>
                    <a:lnTo>
                      <a:pt x="40" y="152"/>
                    </a:lnTo>
                    <a:lnTo>
                      <a:pt x="42" y="154"/>
                    </a:lnTo>
                    <a:lnTo>
                      <a:pt x="54" y="156"/>
                    </a:lnTo>
                    <a:lnTo>
                      <a:pt x="62" y="160"/>
                    </a:lnTo>
                    <a:lnTo>
                      <a:pt x="72" y="166"/>
                    </a:lnTo>
                    <a:lnTo>
                      <a:pt x="72" y="166"/>
                    </a:lnTo>
                    <a:lnTo>
                      <a:pt x="74" y="168"/>
                    </a:lnTo>
                    <a:lnTo>
                      <a:pt x="74" y="168"/>
                    </a:lnTo>
                    <a:lnTo>
                      <a:pt x="76" y="166"/>
                    </a:lnTo>
                    <a:lnTo>
                      <a:pt x="86" y="162"/>
                    </a:lnTo>
                    <a:lnTo>
                      <a:pt x="86" y="162"/>
                    </a:lnTo>
                    <a:lnTo>
                      <a:pt x="88" y="160"/>
                    </a:lnTo>
                    <a:lnTo>
                      <a:pt x="90" y="158"/>
                    </a:lnTo>
                    <a:lnTo>
                      <a:pt x="206" y="204"/>
                    </a:lnTo>
                    <a:lnTo>
                      <a:pt x="206" y="204"/>
                    </a:lnTo>
                    <a:lnTo>
                      <a:pt x="206" y="204"/>
                    </a:lnTo>
                    <a:lnTo>
                      <a:pt x="222" y="204"/>
                    </a:lnTo>
                    <a:lnTo>
                      <a:pt x="222" y="204"/>
                    </a:lnTo>
                    <a:lnTo>
                      <a:pt x="226" y="204"/>
                    </a:lnTo>
                    <a:lnTo>
                      <a:pt x="226" y="200"/>
                    </a:lnTo>
                    <a:lnTo>
                      <a:pt x="226" y="170"/>
                    </a:lnTo>
                    <a:lnTo>
                      <a:pt x="226" y="60"/>
                    </a:lnTo>
                    <a:lnTo>
                      <a:pt x="226" y="60"/>
                    </a:lnTo>
                    <a:lnTo>
                      <a:pt x="224" y="56"/>
                    </a:lnTo>
                    <a:lnTo>
                      <a:pt x="222" y="54"/>
                    </a:lnTo>
                    <a:lnTo>
                      <a:pt x="222" y="48"/>
                    </a:lnTo>
                    <a:lnTo>
                      <a:pt x="224" y="46"/>
                    </a:lnTo>
                    <a:lnTo>
                      <a:pt x="224" y="46"/>
                    </a:lnTo>
                    <a:lnTo>
                      <a:pt x="226" y="44"/>
                    </a:lnTo>
                    <a:lnTo>
                      <a:pt x="226" y="26"/>
                    </a:lnTo>
                    <a:lnTo>
                      <a:pt x="226" y="26"/>
                    </a:lnTo>
                    <a:lnTo>
                      <a:pt x="226" y="22"/>
                    </a:lnTo>
                    <a:lnTo>
                      <a:pt x="224" y="22"/>
                    </a:lnTo>
                    <a:lnTo>
                      <a:pt x="214" y="20"/>
                    </a:lnTo>
                    <a:lnTo>
                      <a:pt x="202" y="14"/>
                    </a:lnTo>
                    <a:lnTo>
                      <a:pt x="190" y="8"/>
                    </a:lnTo>
                    <a:lnTo>
                      <a:pt x="190" y="8"/>
                    </a:lnTo>
                    <a:lnTo>
                      <a:pt x="188" y="8"/>
                    </a:lnTo>
                    <a:lnTo>
                      <a:pt x="172" y="6"/>
                    </a:lnTo>
                    <a:lnTo>
                      <a:pt x="172" y="6"/>
                    </a:lnTo>
                    <a:lnTo>
                      <a:pt x="172" y="6"/>
                    </a:lnTo>
                    <a:lnTo>
                      <a:pt x="172" y="6"/>
                    </a:lnTo>
                    <a:lnTo>
                      <a:pt x="170" y="6"/>
                    </a:lnTo>
                    <a:lnTo>
                      <a:pt x="158" y="12"/>
                    </a:lnTo>
                    <a:lnTo>
                      <a:pt x="158" y="12"/>
                    </a:lnTo>
                    <a:lnTo>
                      <a:pt x="156" y="12"/>
                    </a:lnTo>
                    <a:lnTo>
                      <a:pt x="148" y="20"/>
                    </a:lnTo>
                    <a:lnTo>
                      <a:pt x="148" y="20"/>
                    </a:lnTo>
                    <a:lnTo>
                      <a:pt x="146" y="24"/>
                    </a:lnTo>
                    <a:lnTo>
                      <a:pt x="148" y="26"/>
                    </a:lnTo>
                    <a:lnTo>
                      <a:pt x="152" y="32"/>
                    </a:lnTo>
                    <a:lnTo>
                      <a:pt x="150" y="38"/>
                    </a:lnTo>
                    <a:lnTo>
                      <a:pt x="142" y="46"/>
                    </a:lnTo>
                    <a:lnTo>
                      <a:pt x="126" y="38"/>
                    </a:lnTo>
                    <a:lnTo>
                      <a:pt x="116" y="30"/>
                    </a:lnTo>
                    <a:lnTo>
                      <a:pt x="116" y="30"/>
                    </a:lnTo>
                    <a:lnTo>
                      <a:pt x="114" y="30"/>
                    </a:lnTo>
                    <a:lnTo>
                      <a:pt x="100" y="30"/>
                    </a:lnTo>
                    <a:lnTo>
                      <a:pt x="94" y="26"/>
                    </a:lnTo>
                    <a:lnTo>
                      <a:pt x="90" y="16"/>
                    </a:lnTo>
                    <a:lnTo>
                      <a:pt x="90" y="16"/>
                    </a:lnTo>
                    <a:lnTo>
                      <a:pt x="88" y="14"/>
                    </a:lnTo>
                    <a:lnTo>
                      <a:pt x="76" y="8"/>
                    </a:lnTo>
                    <a:lnTo>
                      <a:pt x="76" y="8"/>
                    </a:lnTo>
                    <a:lnTo>
                      <a:pt x="74" y="8"/>
                    </a:lnTo>
                    <a:lnTo>
                      <a:pt x="50" y="4"/>
                    </a:lnTo>
                    <a:lnTo>
                      <a:pt x="36" y="0"/>
                    </a:lnTo>
                    <a:lnTo>
                      <a:pt x="36" y="0"/>
                    </a:lnTo>
                    <a:lnTo>
                      <a:pt x="36" y="0"/>
                    </a:lnTo>
                    <a:lnTo>
                      <a:pt x="3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3" name="Freeform 344">
                <a:extLst>
                  <a:ext uri="{FF2B5EF4-FFF2-40B4-BE49-F238E27FC236}">
                    <a16:creationId xmlns:a16="http://schemas.microsoft.com/office/drawing/2014/main" id="{12DC89FE-F360-4B85-F26D-97A4D3CA635A}"/>
                  </a:ext>
                </a:extLst>
              </p:cNvPr>
              <p:cNvSpPr>
                <a:spLocks/>
              </p:cNvSpPr>
              <p:nvPr/>
            </p:nvSpPr>
            <p:spPr bwMode="auto">
              <a:xfrm>
                <a:off x="6045735" y="3634960"/>
                <a:ext cx="460696" cy="414205"/>
              </a:xfrm>
              <a:custGeom>
                <a:avLst/>
                <a:gdLst>
                  <a:gd name="T0" fmla="*/ 32 w 218"/>
                  <a:gd name="T1" fmla="*/ 0 h 196"/>
                  <a:gd name="T2" fmla="*/ 46 w 218"/>
                  <a:gd name="T3" fmla="*/ 4 h 196"/>
                  <a:gd name="T4" fmla="*/ 70 w 218"/>
                  <a:gd name="T5" fmla="*/ 8 h 196"/>
                  <a:gd name="T6" fmla="*/ 82 w 218"/>
                  <a:gd name="T7" fmla="*/ 14 h 196"/>
                  <a:gd name="T8" fmla="*/ 88 w 218"/>
                  <a:gd name="T9" fmla="*/ 24 h 196"/>
                  <a:gd name="T10" fmla="*/ 94 w 218"/>
                  <a:gd name="T11" fmla="*/ 30 h 196"/>
                  <a:gd name="T12" fmla="*/ 110 w 218"/>
                  <a:gd name="T13" fmla="*/ 30 h 196"/>
                  <a:gd name="T14" fmla="*/ 120 w 218"/>
                  <a:gd name="T15" fmla="*/ 38 h 196"/>
                  <a:gd name="T16" fmla="*/ 138 w 218"/>
                  <a:gd name="T17" fmla="*/ 48 h 196"/>
                  <a:gd name="T18" fmla="*/ 150 w 218"/>
                  <a:gd name="T19" fmla="*/ 36 h 196"/>
                  <a:gd name="T20" fmla="*/ 152 w 218"/>
                  <a:gd name="T21" fmla="*/ 26 h 196"/>
                  <a:gd name="T22" fmla="*/ 146 w 218"/>
                  <a:gd name="T23" fmla="*/ 20 h 196"/>
                  <a:gd name="T24" fmla="*/ 156 w 218"/>
                  <a:gd name="T25" fmla="*/ 10 h 196"/>
                  <a:gd name="T26" fmla="*/ 168 w 218"/>
                  <a:gd name="T27" fmla="*/ 6 h 196"/>
                  <a:gd name="T28" fmla="*/ 184 w 218"/>
                  <a:gd name="T29" fmla="*/ 8 h 196"/>
                  <a:gd name="T30" fmla="*/ 196 w 218"/>
                  <a:gd name="T31" fmla="*/ 14 h 196"/>
                  <a:gd name="T32" fmla="*/ 208 w 218"/>
                  <a:gd name="T33" fmla="*/ 20 h 196"/>
                  <a:gd name="T34" fmla="*/ 218 w 218"/>
                  <a:gd name="T35" fmla="*/ 22 h 196"/>
                  <a:gd name="T36" fmla="*/ 218 w 218"/>
                  <a:gd name="T37" fmla="*/ 40 h 196"/>
                  <a:gd name="T38" fmla="*/ 214 w 218"/>
                  <a:gd name="T39" fmla="*/ 42 h 196"/>
                  <a:gd name="T40" fmla="*/ 216 w 218"/>
                  <a:gd name="T41" fmla="*/ 54 h 196"/>
                  <a:gd name="T42" fmla="*/ 218 w 218"/>
                  <a:gd name="T43" fmla="*/ 56 h 196"/>
                  <a:gd name="T44" fmla="*/ 218 w 218"/>
                  <a:gd name="T45" fmla="*/ 166 h 196"/>
                  <a:gd name="T46" fmla="*/ 218 w 218"/>
                  <a:gd name="T47" fmla="*/ 196 h 196"/>
                  <a:gd name="T48" fmla="*/ 202 w 218"/>
                  <a:gd name="T49" fmla="*/ 196 h 196"/>
                  <a:gd name="T50" fmla="*/ 86 w 218"/>
                  <a:gd name="T51" fmla="*/ 148 h 196"/>
                  <a:gd name="T52" fmla="*/ 80 w 218"/>
                  <a:gd name="T53" fmla="*/ 154 h 196"/>
                  <a:gd name="T54" fmla="*/ 70 w 218"/>
                  <a:gd name="T55" fmla="*/ 160 h 196"/>
                  <a:gd name="T56" fmla="*/ 60 w 218"/>
                  <a:gd name="T57" fmla="*/ 152 h 196"/>
                  <a:gd name="T58" fmla="*/ 52 w 218"/>
                  <a:gd name="T59" fmla="*/ 148 h 196"/>
                  <a:gd name="T60" fmla="*/ 38 w 218"/>
                  <a:gd name="T61" fmla="*/ 146 h 196"/>
                  <a:gd name="T62" fmla="*/ 32 w 218"/>
                  <a:gd name="T63" fmla="*/ 140 h 196"/>
                  <a:gd name="T64" fmla="*/ 30 w 218"/>
                  <a:gd name="T65" fmla="*/ 132 h 196"/>
                  <a:gd name="T66" fmla="*/ 12 w 218"/>
                  <a:gd name="T67" fmla="*/ 132 h 196"/>
                  <a:gd name="T68" fmla="*/ 8 w 218"/>
                  <a:gd name="T69" fmla="*/ 120 h 196"/>
                  <a:gd name="T70" fmla="*/ 4 w 218"/>
                  <a:gd name="T71" fmla="*/ 112 h 196"/>
                  <a:gd name="T72" fmla="*/ 0 w 218"/>
                  <a:gd name="T73" fmla="*/ 102 h 196"/>
                  <a:gd name="T74" fmla="*/ 8 w 218"/>
                  <a:gd name="T75" fmla="*/ 100 h 196"/>
                  <a:gd name="T76" fmla="*/ 8 w 218"/>
                  <a:gd name="T77" fmla="*/ 58 h 196"/>
                  <a:gd name="T78" fmla="*/ 4 w 218"/>
                  <a:gd name="T79" fmla="*/ 42 h 196"/>
                  <a:gd name="T80" fmla="*/ 10 w 218"/>
                  <a:gd name="T81" fmla="*/ 38 h 196"/>
                  <a:gd name="T82" fmla="*/ 10 w 218"/>
                  <a:gd name="T83" fmla="*/ 24 h 196"/>
                  <a:gd name="T84" fmla="*/ 30 w 218"/>
                  <a:gd name="T85" fmla="*/ 10 h 196"/>
                  <a:gd name="T86" fmla="*/ 32 w 218"/>
                  <a:gd name="T87" fmla="*/ 10 h 196"/>
                  <a:gd name="T88" fmla="*/ 32 w 218"/>
                  <a:gd name="T89"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8" h="196">
                    <a:moveTo>
                      <a:pt x="32" y="0"/>
                    </a:moveTo>
                    <a:lnTo>
                      <a:pt x="46" y="4"/>
                    </a:lnTo>
                    <a:lnTo>
                      <a:pt x="70" y="8"/>
                    </a:lnTo>
                    <a:lnTo>
                      <a:pt x="82" y="14"/>
                    </a:lnTo>
                    <a:lnTo>
                      <a:pt x="88" y="24"/>
                    </a:lnTo>
                    <a:lnTo>
                      <a:pt x="94" y="30"/>
                    </a:lnTo>
                    <a:lnTo>
                      <a:pt x="110" y="30"/>
                    </a:lnTo>
                    <a:lnTo>
                      <a:pt x="120" y="38"/>
                    </a:lnTo>
                    <a:lnTo>
                      <a:pt x="138" y="48"/>
                    </a:lnTo>
                    <a:lnTo>
                      <a:pt x="150" y="36"/>
                    </a:lnTo>
                    <a:lnTo>
                      <a:pt x="152" y="26"/>
                    </a:lnTo>
                    <a:lnTo>
                      <a:pt x="146" y="20"/>
                    </a:lnTo>
                    <a:lnTo>
                      <a:pt x="156" y="10"/>
                    </a:lnTo>
                    <a:lnTo>
                      <a:pt x="168" y="6"/>
                    </a:lnTo>
                    <a:lnTo>
                      <a:pt x="184" y="8"/>
                    </a:lnTo>
                    <a:lnTo>
                      <a:pt x="196" y="14"/>
                    </a:lnTo>
                    <a:lnTo>
                      <a:pt x="208" y="20"/>
                    </a:lnTo>
                    <a:lnTo>
                      <a:pt x="218" y="22"/>
                    </a:lnTo>
                    <a:lnTo>
                      <a:pt x="218" y="40"/>
                    </a:lnTo>
                    <a:lnTo>
                      <a:pt x="214" y="42"/>
                    </a:lnTo>
                    <a:lnTo>
                      <a:pt x="216" y="54"/>
                    </a:lnTo>
                    <a:lnTo>
                      <a:pt x="218" y="56"/>
                    </a:lnTo>
                    <a:lnTo>
                      <a:pt x="218" y="166"/>
                    </a:lnTo>
                    <a:lnTo>
                      <a:pt x="218" y="196"/>
                    </a:lnTo>
                    <a:lnTo>
                      <a:pt x="202" y="196"/>
                    </a:lnTo>
                    <a:lnTo>
                      <a:pt x="86" y="148"/>
                    </a:lnTo>
                    <a:lnTo>
                      <a:pt x="80" y="154"/>
                    </a:lnTo>
                    <a:lnTo>
                      <a:pt x="70" y="160"/>
                    </a:lnTo>
                    <a:lnTo>
                      <a:pt x="60" y="152"/>
                    </a:lnTo>
                    <a:lnTo>
                      <a:pt x="52" y="148"/>
                    </a:lnTo>
                    <a:lnTo>
                      <a:pt x="38" y="146"/>
                    </a:lnTo>
                    <a:lnTo>
                      <a:pt x="32" y="140"/>
                    </a:lnTo>
                    <a:lnTo>
                      <a:pt x="30" y="132"/>
                    </a:lnTo>
                    <a:lnTo>
                      <a:pt x="12" y="132"/>
                    </a:lnTo>
                    <a:lnTo>
                      <a:pt x="8" y="120"/>
                    </a:lnTo>
                    <a:lnTo>
                      <a:pt x="4" y="112"/>
                    </a:lnTo>
                    <a:lnTo>
                      <a:pt x="0" y="102"/>
                    </a:lnTo>
                    <a:lnTo>
                      <a:pt x="8" y="100"/>
                    </a:lnTo>
                    <a:lnTo>
                      <a:pt x="8" y="58"/>
                    </a:lnTo>
                    <a:lnTo>
                      <a:pt x="4" y="42"/>
                    </a:lnTo>
                    <a:lnTo>
                      <a:pt x="10" y="38"/>
                    </a:lnTo>
                    <a:lnTo>
                      <a:pt x="10" y="24"/>
                    </a:lnTo>
                    <a:lnTo>
                      <a:pt x="30" y="10"/>
                    </a:lnTo>
                    <a:lnTo>
                      <a:pt x="32" y="1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4" name="Freeform 345">
                <a:extLst>
                  <a:ext uri="{FF2B5EF4-FFF2-40B4-BE49-F238E27FC236}">
                    <a16:creationId xmlns:a16="http://schemas.microsoft.com/office/drawing/2014/main" id="{70F6EEE2-A103-C5FE-D85B-9C04FEEC6F3E}"/>
                  </a:ext>
                </a:extLst>
              </p:cNvPr>
              <p:cNvSpPr>
                <a:spLocks/>
              </p:cNvSpPr>
              <p:nvPr/>
            </p:nvSpPr>
            <p:spPr bwMode="auto">
              <a:xfrm>
                <a:off x="6037282" y="3626507"/>
                <a:ext cx="477602" cy="431111"/>
              </a:xfrm>
              <a:custGeom>
                <a:avLst/>
                <a:gdLst>
                  <a:gd name="T0" fmla="*/ 36 w 226"/>
                  <a:gd name="T1" fmla="*/ 0 h 204"/>
                  <a:gd name="T2" fmla="*/ 32 w 226"/>
                  <a:gd name="T3" fmla="*/ 2 h 204"/>
                  <a:gd name="T4" fmla="*/ 32 w 226"/>
                  <a:gd name="T5" fmla="*/ 12 h 204"/>
                  <a:gd name="T6" fmla="*/ 12 w 226"/>
                  <a:gd name="T7" fmla="*/ 24 h 204"/>
                  <a:gd name="T8" fmla="*/ 10 w 226"/>
                  <a:gd name="T9" fmla="*/ 28 h 204"/>
                  <a:gd name="T10" fmla="*/ 6 w 226"/>
                  <a:gd name="T11" fmla="*/ 44 h 204"/>
                  <a:gd name="T12" fmla="*/ 4 w 226"/>
                  <a:gd name="T13" fmla="*/ 46 h 204"/>
                  <a:gd name="T14" fmla="*/ 8 w 226"/>
                  <a:gd name="T15" fmla="*/ 62 h 204"/>
                  <a:gd name="T16" fmla="*/ 2 w 226"/>
                  <a:gd name="T17" fmla="*/ 104 h 204"/>
                  <a:gd name="T18" fmla="*/ 0 w 226"/>
                  <a:gd name="T19" fmla="*/ 106 h 204"/>
                  <a:gd name="T20" fmla="*/ 4 w 226"/>
                  <a:gd name="T21" fmla="*/ 118 h 204"/>
                  <a:gd name="T22" fmla="*/ 14 w 226"/>
                  <a:gd name="T23" fmla="*/ 136 h 204"/>
                  <a:gd name="T24" fmla="*/ 16 w 226"/>
                  <a:gd name="T25" fmla="*/ 140 h 204"/>
                  <a:gd name="T26" fmla="*/ 34 w 226"/>
                  <a:gd name="T27" fmla="*/ 146 h 204"/>
                  <a:gd name="T28" fmla="*/ 34 w 226"/>
                  <a:gd name="T29" fmla="*/ 146 h 204"/>
                  <a:gd name="T30" fmla="*/ 40 w 226"/>
                  <a:gd name="T31" fmla="*/ 152 h 204"/>
                  <a:gd name="T32" fmla="*/ 54 w 226"/>
                  <a:gd name="T33" fmla="*/ 156 h 204"/>
                  <a:gd name="T34" fmla="*/ 72 w 226"/>
                  <a:gd name="T35" fmla="*/ 166 h 204"/>
                  <a:gd name="T36" fmla="*/ 74 w 226"/>
                  <a:gd name="T37" fmla="*/ 168 h 204"/>
                  <a:gd name="T38" fmla="*/ 76 w 226"/>
                  <a:gd name="T39" fmla="*/ 166 h 204"/>
                  <a:gd name="T40" fmla="*/ 86 w 226"/>
                  <a:gd name="T41" fmla="*/ 162 h 204"/>
                  <a:gd name="T42" fmla="*/ 90 w 226"/>
                  <a:gd name="T43" fmla="*/ 158 h 204"/>
                  <a:gd name="T44" fmla="*/ 206 w 226"/>
                  <a:gd name="T45" fmla="*/ 204 h 204"/>
                  <a:gd name="T46" fmla="*/ 222 w 226"/>
                  <a:gd name="T47" fmla="*/ 204 h 204"/>
                  <a:gd name="T48" fmla="*/ 226 w 226"/>
                  <a:gd name="T49" fmla="*/ 204 h 204"/>
                  <a:gd name="T50" fmla="*/ 226 w 226"/>
                  <a:gd name="T51" fmla="*/ 170 h 204"/>
                  <a:gd name="T52" fmla="*/ 226 w 226"/>
                  <a:gd name="T53" fmla="*/ 60 h 204"/>
                  <a:gd name="T54" fmla="*/ 222 w 226"/>
                  <a:gd name="T55" fmla="*/ 54 h 204"/>
                  <a:gd name="T56" fmla="*/ 224 w 226"/>
                  <a:gd name="T57" fmla="*/ 46 h 204"/>
                  <a:gd name="T58" fmla="*/ 226 w 226"/>
                  <a:gd name="T59" fmla="*/ 44 h 204"/>
                  <a:gd name="T60" fmla="*/ 226 w 226"/>
                  <a:gd name="T61" fmla="*/ 26 h 204"/>
                  <a:gd name="T62" fmla="*/ 224 w 226"/>
                  <a:gd name="T63" fmla="*/ 22 h 204"/>
                  <a:gd name="T64" fmla="*/ 202 w 226"/>
                  <a:gd name="T65" fmla="*/ 14 h 204"/>
                  <a:gd name="T66" fmla="*/ 190 w 226"/>
                  <a:gd name="T67" fmla="*/ 8 h 204"/>
                  <a:gd name="T68" fmla="*/ 172 w 226"/>
                  <a:gd name="T69" fmla="*/ 6 h 204"/>
                  <a:gd name="T70" fmla="*/ 172 w 226"/>
                  <a:gd name="T71" fmla="*/ 6 h 204"/>
                  <a:gd name="T72" fmla="*/ 170 w 226"/>
                  <a:gd name="T73" fmla="*/ 6 h 204"/>
                  <a:gd name="T74" fmla="*/ 158 w 226"/>
                  <a:gd name="T75" fmla="*/ 12 h 204"/>
                  <a:gd name="T76" fmla="*/ 148 w 226"/>
                  <a:gd name="T77" fmla="*/ 20 h 204"/>
                  <a:gd name="T78" fmla="*/ 146 w 226"/>
                  <a:gd name="T79" fmla="*/ 24 h 204"/>
                  <a:gd name="T80" fmla="*/ 152 w 226"/>
                  <a:gd name="T81" fmla="*/ 32 h 204"/>
                  <a:gd name="T82" fmla="*/ 142 w 226"/>
                  <a:gd name="T83" fmla="*/ 46 h 204"/>
                  <a:gd name="T84" fmla="*/ 116 w 226"/>
                  <a:gd name="T85" fmla="*/ 30 h 204"/>
                  <a:gd name="T86" fmla="*/ 114 w 226"/>
                  <a:gd name="T87" fmla="*/ 30 h 204"/>
                  <a:gd name="T88" fmla="*/ 94 w 226"/>
                  <a:gd name="T89" fmla="*/ 26 h 204"/>
                  <a:gd name="T90" fmla="*/ 90 w 226"/>
                  <a:gd name="T91" fmla="*/ 16 h 204"/>
                  <a:gd name="T92" fmla="*/ 76 w 226"/>
                  <a:gd name="T93" fmla="*/ 8 h 204"/>
                  <a:gd name="T94" fmla="*/ 74 w 226"/>
                  <a:gd name="T95" fmla="*/ 8 h 204"/>
                  <a:gd name="T96" fmla="*/ 36 w 226"/>
                  <a:gd name="T97" fmla="*/ 0 h 204"/>
                  <a:gd name="T98" fmla="*/ 36 w 226"/>
                  <a:gd name="T9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6" h="204">
                    <a:moveTo>
                      <a:pt x="36" y="0"/>
                    </a:moveTo>
                    <a:lnTo>
                      <a:pt x="36" y="0"/>
                    </a:lnTo>
                    <a:lnTo>
                      <a:pt x="32" y="2"/>
                    </a:lnTo>
                    <a:lnTo>
                      <a:pt x="32" y="2"/>
                    </a:lnTo>
                    <a:lnTo>
                      <a:pt x="32" y="4"/>
                    </a:lnTo>
                    <a:lnTo>
                      <a:pt x="32" y="12"/>
                    </a:lnTo>
                    <a:lnTo>
                      <a:pt x="30" y="12"/>
                    </a:lnTo>
                    <a:lnTo>
                      <a:pt x="12" y="24"/>
                    </a:lnTo>
                    <a:lnTo>
                      <a:pt x="12" y="24"/>
                    </a:lnTo>
                    <a:lnTo>
                      <a:pt x="10" y="28"/>
                    </a:lnTo>
                    <a:lnTo>
                      <a:pt x="10" y="40"/>
                    </a:lnTo>
                    <a:lnTo>
                      <a:pt x="6" y="44"/>
                    </a:lnTo>
                    <a:lnTo>
                      <a:pt x="6" y="44"/>
                    </a:lnTo>
                    <a:lnTo>
                      <a:pt x="4" y="46"/>
                    </a:lnTo>
                    <a:lnTo>
                      <a:pt x="4" y="48"/>
                    </a:lnTo>
                    <a:lnTo>
                      <a:pt x="8" y="62"/>
                    </a:lnTo>
                    <a:lnTo>
                      <a:pt x="8" y="100"/>
                    </a:lnTo>
                    <a:lnTo>
                      <a:pt x="2" y="104"/>
                    </a:lnTo>
                    <a:lnTo>
                      <a:pt x="2" y="104"/>
                    </a:lnTo>
                    <a:lnTo>
                      <a:pt x="0" y="106"/>
                    </a:lnTo>
                    <a:lnTo>
                      <a:pt x="0" y="108"/>
                    </a:lnTo>
                    <a:lnTo>
                      <a:pt x="4" y="118"/>
                    </a:lnTo>
                    <a:lnTo>
                      <a:pt x="8" y="126"/>
                    </a:lnTo>
                    <a:lnTo>
                      <a:pt x="14" y="136"/>
                    </a:lnTo>
                    <a:lnTo>
                      <a:pt x="14" y="136"/>
                    </a:lnTo>
                    <a:lnTo>
                      <a:pt x="16" y="140"/>
                    </a:lnTo>
                    <a:lnTo>
                      <a:pt x="30" y="140"/>
                    </a:lnTo>
                    <a:lnTo>
                      <a:pt x="34" y="146"/>
                    </a:lnTo>
                    <a:lnTo>
                      <a:pt x="34" y="146"/>
                    </a:lnTo>
                    <a:lnTo>
                      <a:pt x="34" y="146"/>
                    </a:lnTo>
                    <a:lnTo>
                      <a:pt x="40" y="152"/>
                    </a:lnTo>
                    <a:lnTo>
                      <a:pt x="40" y="152"/>
                    </a:lnTo>
                    <a:lnTo>
                      <a:pt x="42" y="154"/>
                    </a:lnTo>
                    <a:lnTo>
                      <a:pt x="54" y="156"/>
                    </a:lnTo>
                    <a:lnTo>
                      <a:pt x="62" y="160"/>
                    </a:lnTo>
                    <a:lnTo>
                      <a:pt x="72" y="166"/>
                    </a:lnTo>
                    <a:lnTo>
                      <a:pt x="72" y="166"/>
                    </a:lnTo>
                    <a:lnTo>
                      <a:pt x="74" y="168"/>
                    </a:lnTo>
                    <a:lnTo>
                      <a:pt x="74" y="168"/>
                    </a:lnTo>
                    <a:lnTo>
                      <a:pt x="76" y="166"/>
                    </a:lnTo>
                    <a:lnTo>
                      <a:pt x="86" y="162"/>
                    </a:lnTo>
                    <a:lnTo>
                      <a:pt x="86" y="162"/>
                    </a:lnTo>
                    <a:lnTo>
                      <a:pt x="88" y="160"/>
                    </a:lnTo>
                    <a:lnTo>
                      <a:pt x="90" y="158"/>
                    </a:lnTo>
                    <a:lnTo>
                      <a:pt x="206" y="204"/>
                    </a:lnTo>
                    <a:lnTo>
                      <a:pt x="206" y="204"/>
                    </a:lnTo>
                    <a:lnTo>
                      <a:pt x="206" y="204"/>
                    </a:lnTo>
                    <a:lnTo>
                      <a:pt x="222" y="204"/>
                    </a:lnTo>
                    <a:lnTo>
                      <a:pt x="222" y="204"/>
                    </a:lnTo>
                    <a:lnTo>
                      <a:pt x="226" y="204"/>
                    </a:lnTo>
                    <a:lnTo>
                      <a:pt x="226" y="200"/>
                    </a:lnTo>
                    <a:lnTo>
                      <a:pt x="226" y="170"/>
                    </a:lnTo>
                    <a:lnTo>
                      <a:pt x="226" y="60"/>
                    </a:lnTo>
                    <a:lnTo>
                      <a:pt x="226" y="60"/>
                    </a:lnTo>
                    <a:lnTo>
                      <a:pt x="224" y="56"/>
                    </a:lnTo>
                    <a:lnTo>
                      <a:pt x="222" y="54"/>
                    </a:lnTo>
                    <a:lnTo>
                      <a:pt x="222" y="48"/>
                    </a:lnTo>
                    <a:lnTo>
                      <a:pt x="224" y="46"/>
                    </a:lnTo>
                    <a:lnTo>
                      <a:pt x="224" y="46"/>
                    </a:lnTo>
                    <a:lnTo>
                      <a:pt x="226" y="44"/>
                    </a:lnTo>
                    <a:lnTo>
                      <a:pt x="226" y="26"/>
                    </a:lnTo>
                    <a:lnTo>
                      <a:pt x="226" y="26"/>
                    </a:lnTo>
                    <a:lnTo>
                      <a:pt x="226" y="22"/>
                    </a:lnTo>
                    <a:lnTo>
                      <a:pt x="224" y="22"/>
                    </a:lnTo>
                    <a:lnTo>
                      <a:pt x="214" y="20"/>
                    </a:lnTo>
                    <a:lnTo>
                      <a:pt x="202" y="14"/>
                    </a:lnTo>
                    <a:lnTo>
                      <a:pt x="190" y="8"/>
                    </a:lnTo>
                    <a:lnTo>
                      <a:pt x="190" y="8"/>
                    </a:lnTo>
                    <a:lnTo>
                      <a:pt x="188" y="8"/>
                    </a:lnTo>
                    <a:lnTo>
                      <a:pt x="172" y="6"/>
                    </a:lnTo>
                    <a:lnTo>
                      <a:pt x="172" y="6"/>
                    </a:lnTo>
                    <a:lnTo>
                      <a:pt x="172" y="6"/>
                    </a:lnTo>
                    <a:lnTo>
                      <a:pt x="172" y="6"/>
                    </a:lnTo>
                    <a:lnTo>
                      <a:pt x="170" y="6"/>
                    </a:lnTo>
                    <a:lnTo>
                      <a:pt x="158" y="12"/>
                    </a:lnTo>
                    <a:lnTo>
                      <a:pt x="158" y="12"/>
                    </a:lnTo>
                    <a:lnTo>
                      <a:pt x="156" y="12"/>
                    </a:lnTo>
                    <a:lnTo>
                      <a:pt x="148" y="20"/>
                    </a:lnTo>
                    <a:lnTo>
                      <a:pt x="148" y="20"/>
                    </a:lnTo>
                    <a:lnTo>
                      <a:pt x="146" y="24"/>
                    </a:lnTo>
                    <a:lnTo>
                      <a:pt x="148" y="26"/>
                    </a:lnTo>
                    <a:lnTo>
                      <a:pt x="152" y="32"/>
                    </a:lnTo>
                    <a:lnTo>
                      <a:pt x="150" y="38"/>
                    </a:lnTo>
                    <a:lnTo>
                      <a:pt x="142" y="46"/>
                    </a:lnTo>
                    <a:lnTo>
                      <a:pt x="126" y="38"/>
                    </a:lnTo>
                    <a:lnTo>
                      <a:pt x="116" y="30"/>
                    </a:lnTo>
                    <a:lnTo>
                      <a:pt x="116" y="30"/>
                    </a:lnTo>
                    <a:lnTo>
                      <a:pt x="114" y="30"/>
                    </a:lnTo>
                    <a:lnTo>
                      <a:pt x="100" y="30"/>
                    </a:lnTo>
                    <a:lnTo>
                      <a:pt x="94" y="26"/>
                    </a:lnTo>
                    <a:lnTo>
                      <a:pt x="90" y="16"/>
                    </a:lnTo>
                    <a:lnTo>
                      <a:pt x="90" y="16"/>
                    </a:lnTo>
                    <a:lnTo>
                      <a:pt x="88" y="14"/>
                    </a:lnTo>
                    <a:lnTo>
                      <a:pt x="76" y="8"/>
                    </a:lnTo>
                    <a:lnTo>
                      <a:pt x="76" y="8"/>
                    </a:lnTo>
                    <a:lnTo>
                      <a:pt x="74" y="8"/>
                    </a:lnTo>
                    <a:lnTo>
                      <a:pt x="50" y="4"/>
                    </a:lnTo>
                    <a:lnTo>
                      <a:pt x="36" y="0"/>
                    </a:lnTo>
                    <a:lnTo>
                      <a:pt x="36" y="0"/>
                    </a:lnTo>
                    <a:lnTo>
                      <a:pt x="36" y="0"/>
                    </a:lnTo>
                    <a:lnTo>
                      <a:pt x="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5" name="Freeform 346">
                <a:extLst>
                  <a:ext uri="{FF2B5EF4-FFF2-40B4-BE49-F238E27FC236}">
                    <a16:creationId xmlns:a16="http://schemas.microsoft.com/office/drawing/2014/main" id="{E8E313AC-7CB1-C32C-1297-647843B45AD1}"/>
                  </a:ext>
                </a:extLst>
              </p:cNvPr>
              <p:cNvSpPr>
                <a:spLocks/>
              </p:cNvSpPr>
              <p:nvPr/>
            </p:nvSpPr>
            <p:spPr bwMode="auto">
              <a:xfrm>
                <a:off x="5982336" y="3487030"/>
                <a:ext cx="126797" cy="236689"/>
              </a:xfrm>
              <a:custGeom>
                <a:avLst/>
                <a:gdLst>
                  <a:gd name="T0" fmla="*/ 32 w 60"/>
                  <a:gd name="T1" fmla="*/ 112 h 112"/>
                  <a:gd name="T2" fmla="*/ 26 w 60"/>
                  <a:gd name="T3" fmla="*/ 110 h 112"/>
                  <a:gd name="T4" fmla="*/ 24 w 60"/>
                  <a:gd name="T5" fmla="*/ 108 h 112"/>
                  <a:gd name="T6" fmla="*/ 22 w 60"/>
                  <a:gd name="T7" fmla="*/ 84 h 112"/>
                  <a:gd name="T8" fmla="*/ 0 w 60"/>
                  <a:gd name="T9" fmla="*/ 60 h 112"/>
                  <a:gd name="T10" fmla="*/ 0 w 60"/>
                  <a:gd name="T11" fmla="*/ 58 h 112"/>
                  <a:gd name="T12" fmla="*/ 0 w 60"/>
                  <a:gd name="T13" fmla="*/ 52 h 112"/>
                  <a:gd name="T14" fmla="*/ 10 w 60"/>
                  <a:gd name="T15" fmla="*/ 42 h 112"/>
                  <a:gd name="T16" fmla="*/ 10 w 60"/>
                  <a:gd name="T17" fmla="*/ 12 h 112"/>
                  <a:gd name="T18" fmla="*/ 14 w 60"/>
                  <a:gd name="T19" fmla="*/ 6 h 112"/>
                  <a:gd name="T20" fmla="*/ 28 w 60"/>
                  <a:gd name="T21" fmla="*/ 2 h 112"/>
                  <a:gd name="T22" fmla="*/ 36 w 60"/>
                  <a:gd name="T23" fmla="*/ 0 h 112"/>
                  <a:gd name="T24" fmla="*/ 36 w 60"/>
                  <a:gd name="T25" fmla="*/ 2 h 112"/>
                  <a:gd name="T26" fmla="*/ 44 w 60"/>
                  <a:gd name="T27" fmla="*/ 10 h 112"/>
                  <a:gd name="T28" fmla="*/ 48 w 60"/>
                  <a:gd name="T29" fmla="*/ 6 h 112"/>
                  <a:gd name="T30" fmla="*/ 48 w 60"/>
                  <a:gd name="T31" fmla="*/ 6 h 112"/>
                  <a:gd name="T32" fmla="*/ 54 w 60"/>
                  <a:gd name="T33" fmla="*/ 8 h 112"/>
                  <a:gd name="T34" fmla="*/ 54 w 60"/>
                  <a:gd name="T35" fmla="*/ 10 h 112"/>
                  <a:gd name="T36" fmla="*/ 52 w 60"/>
                  <a:gd name="T37" fmla="*/ 16 h 112"/>
                  <a:gd name="T38" fmla="*/ 46 w 60"/>
                  <a:gd name="T39" fmla="*/ 18 h 112"/>
                  <a:gd name="T40" fmla="*/ 46 w 60"/>
                  <a:gd name="T41" fmla="*/ 26 h 112"/>
                  <a:gd name="T42" fmla="*/ 54 w 60"/>
                  <a:gd name="T43" fmla="*/ 30 h 112"/>
                  <a:gd name="T44" fmla="*/ 54 w 60"/>
                  <a:gd name="T45" fmla="*/ 36 h 112"/>
                  <a:gd name="T46" fmla="*/ 54 w 60"/>
                  <a:gd name="T47" fmla="*/ 38 h 112"/>
                  <a:gd name="T48" fmla="*/ 48 w 60"/>
                  <a:gd name="T49" fmla="*/ 42 h 112"/>
                  <a:gd name="T50" fmla="*/ 44 w 60"/>
                  <a:gd name="T51" fmla="*/ 44 h 112"/>
                  <a:gd name="T52" fmla="*/ 42 w 60"/>
                  <a:gd name="T53" fmla="*/ 56 h 112"/>
                  <a:gd name="T54" fmla="*/ 48 w 60"/>
                  <a:gd name="T55" fmla="*/ 56 h 112"/>
                  <a:gd name="T56" fmla="*/ 54 w 60"/>
                  <a:gd name="T57" fmla="*/ 62 h 112"/>
                  <a:gd name="T58" fmla="*/ 60 w 60"/>
                  <a:gd name="T59" fmla="*/ 66 h 112"/>
                  <a:gd name="T60" fmla="*/ 60 w 60"/>
                  <a:gd name="T61" fmla="*/ 76 h 112"/>
                  <a:gd name="T62" fmla="*/ 60 w 60"/>
                  <a:gd name="T63" fmla="*/ 78 h 112"/>
                  <a:gd name="T64" fmla="*/ 40 w 60"/>
                  <a:gd name="T65" fmla="*/ 104 h 112"/>
                  <a:gd name="T66" fmla="*/ 40 w 60"/>
                  <a:gd name="T67" fmla="*/ 106 h 112"/>
                  <a:gd name="T68" fmla="*/ 32 w 60"/>
                  <a:gd name="T69" fmla="*/ 112 h 112"/>
                  <a:gd name="T70" fmla="*/ 32 w 60"/>
                  <a:gd name="T71"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112">
                    <a:moveTo>
                      <a:pt x="32" y="112"/>
                    </a:moveTo>
                    <a:lnTo>
                      <a:pt x="32" y="112"/>
                    </a:lnTo>
                    <a:lnTo>
                      <a:pt x="32" y="112"/>
                    </a:lnTo>
                    <a:lnTo>
                      <a:pt x="26" y="110"/>
                    </a:lnTo>
                    <a:lnTo>
                      <a:pt x="26" y="110"/>
                    </a:lnTo>
                    <a:lnTo>
                      <a:pt x="24" y="108"/>
                    </a:lnTo>
                    <a:lnTo>
                      <a:pt x="22" y="98"/>
                    </a:lnTo>
                    <a:lnTo>
                      <a:pt x="22" y="84"/>
                    </a:lnTo>
                    <a:lnTo>
                      <a:pt x="10" y="70"/>
                    </a:lnTo>
                    <a:lnTo>
                      <a:pt x="0" y="60"/>
                    </a:lnTo>
                    <a:lnTo>
                      <a:pt x="0" y="60"/>
                    </a:lnTo>
                    <a:lnTo>
                      <a:pt x="0" y="58"/>
                    </a:lnTo>
                    <a:lnTo>
                      <a:pt x="0" y="52"/>
                    </a:lnTo>
                    <a:lnTo>
                      <a:pt x="0" y="52"/>
                    </a:lnTo>
                    <a:lnTo>
                      <a:pt x="2" y="50"/>
                    </a:lnTo>
                    <a:lnTo>
                      <a:pt x="10" y="42"/>
                    </a:lnTo>
                    <a:lnTo>
                      <a:pt x="10" y="12"/>
                    </a:lnTo>
                    <a:lnTo>
                      <a:pt x="10" y="12"/>
                    </a:lnTo>
                    <a:lnTo>
                      <a:pt x="12" y="10"/>
                    </a:lnTo>
                    <a:lnTo>
                      <a:pt x="14" y="6"/>
                    </a:lnTo>
                    <a:lnTo>
                      <a:pt x="28" y="2"/>
                    </a:lnTo>
                    <a:lnTo>
                      <a:pt x="28" y="2"/>
                    </a:lnTo>
                    <a:lnTo>
                      <a:pt x="28" y="0"/>
                    </a:lnTo>
                    <a:lnTo>
                      <a:pt x="36" y="0"/>
                    </a:lnTo>
                    <a:lnTo>
                      <a:pt x="36" y="0"/>
                    </a:lnTo>
                    <a:lnTo>
                      <a:pt x="36" y="2"/>
                    </a:lnTo>
                    <a:lnTo>
                      <a:pt x="40" y="8"/>
                    </a:lnTo>
                    <a:lnTo>
                      <a:pt x="44" y="10"/>
                    </a:lnTo>
                    <a:lnTo>
                      <a:pt x="48" y="6"/>
                    </a:lnTo>
                    <a:lnTo>
                      <a:pt x="48" y="6"/>
                    </a:lnTo>
                    <a:lnTo>
                      <a:pt x="48" y="6"/>
                    </a:lnTo>
                    <a:lnTo>
                      <a:pt x="48" y="6"/>
                    </a:lnTo>
                    <a:lnTo>
                      <a:pt x="50" y="6"/>
                    </a:lnTo>
                    <a:lnTo>
                      <a:pt x="54" y="8"/>
                    </a:lnTo>
                    <a:lnTo>
                      <a:pt x="54" y="8"/>
                    </a:lnTo>
                    <a:lnTo>
                      <a:pt x="54" y="10"/>
                    </a:lnTo>
                    <a:lnTo>
                      <a:pt x="52" y="16"/>
                    </a:lnTo>
                    <a:lnTo>
                      <a:pt x="52" y="16"/>
                    </a:lnTo>
                    <a:lnTo>
                      <a:pt x="52" y="16"/>
                    </a:lnTo>
                    <a:lnTo>
                      <a:pt x="46" y="18"/>
                    </a:lnTo>
                    <a:lnTo>
                      <a:pt x="44" y="24"/>
                    </a:lnTo>
                    <a:lnTo>
                      <a:pt x="46" y="26"/>
                    </a:lnTo>
                    <a:lnTo>
                      <a:pt x="54" y="30"/>
                    </a:lnTo>
                    <a:lnTo>
                      <a:pt x="54" y="30"/>
                    </a:lnTo>
                    <a:lnTo>
                      <a:pt x="54" y="30"/>
                    </a:lnTo>
                    <a:lnTo>
                      <a:pt x="54" y="36"/>
                    </a:lnTo>
                    <a:lnTo>
                      <a:pt x="54" y="36"/>
                    </a:lnTo>
                    <a:lnTo>
                      <a:pt x="54" y="38"/>
                    </a:lnTo>
                    <a:lnTo>
                      <a:pt x="48" y="42"/>
                    </a:lnTo>
                    <a:lnTo>
                      <a:pt x="48" y="42"/>
                    </a:lnTo>
                    <a:lnTo>
                      <a:pt x="48" y="44"/>
                    </a:lnTo>
                    <a:lnTo>
                      <a:pt x="44" y="44"/>
                    </a:lnTo>
                    <a:lnTo>
                      <a:pt x="40" y="50"/>
                    </a:lnTo>
                    <a:lnTo>
                      <a:pt x="42" y="56"/>
                    </a:lnTo>
                    <a:lnTo>
                      <a:pt x="48" y="56"/>
                    </a:lnTo>
                    <a:lnTo>
                      <a:pt x="48" y="56"/>
                    </a:lnTo>
                    <a:lnTo>
                      <a:pt x="50" y="58"/>
                    </a:lnTo>
                    <a:lnTo>
                      <a:pt x="54" y="62"/>
                    </a:lnTo>
                    <a:lnTo>
                      <a:pt x="60" y="66"/>
                    </a:lnTo>
                    <a:lnTo>
                      <a:pt x="60" y="66"/>
                    </a:lnTo>
                    <a:lnTo>
                      <a:pt x="60" y="68"/>
                    </a:lnTo>
                    <a:lnTo>
                      <a:pt x="60" y="76"/>
                    </a:lnTo>
                    <a:lnTo>
                      <a:pt x="60" y="76"/>
                    </a:lnTo>
                    <a:lnTo>
                      <a:pt x="60" y="78"/>
                    </a:lnTo>
                    <a:lnTo>
                      <a:pt x="40" y="92"/>
                    </a:lnTo>
                    <a:lnTo>
                      <a:pt x="40" y="104"/>
                    </a:lnTo>
                    <a:lnTo>
                      <a:pt x="40" y="104"/>
                    </a:lnTo>
                    <a:lnTo>
                      <a:pt x="40" y="106"/>
                    </a:lnTo>
                    <a:lnTo>
                      <a:pt x="32" y="112"/>
                    </a:lnTo>
                    <a:lnTo>
                      <a:pt x="32" y="112"/>
                    </a:lnTo>
                    <a:lnTo>
                      <a:pt x="32" y="112"/>
                    </a:lnTo>
                    <a:lnTo>
                      <a:pt x="32" y="11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6" name="Freeform 347">
                <a:extLst>
                  <a:ext uri="{FF2B5EF4-FFF2-40B4-BE49-F238E27FC236}">
                    <a16:creationId xmlns:a16="http://schemas.microsoft.com/office/drawing/2014/main" id="{8ED4182B-B9E8-A6C7-CB70-D3072F2C9C17}"/>
                  </a:ext>
                </a:extLst>
              </p:cNvPr>
              <p:cNvSpPr>
                <a:spLocks noEditPoints="1"/>
              </p:cNvSpPr>
              <p:nvPr/>
            </p:nvSpPr>
            <p:spPr bwMode="auto">
              <a:xfrm>
                <a:off x="5978110" y="3482803"/>
                <a:ext cx="135250" cy="245142"/>
              </a:xfrm>
              <a:custGeom>
                <a:avLst/>
                <a:gdLst>
                  <a:gd name="T0" fmla="*/ 40 w 64"/>
                  <a:gd name="T1" fmla="*/ 12 h 116"/>
                  <a:gd name="T2" fmla="*/ 50 w 64"/>
                  <a:gd name="T3" fmla="*/ 10 h 116"/>
                  <a:gd name="T4" fmla="*/ 52 w 64"/>
                  <a:gd name="T5" fmla="*/ 18 h 116"/>
                  <a:gd name="T6" fmla="*/ 44 w 64"/>
                  <a:gd name="T7" fmla="*/ 26 h 116"/>
                  <a:gd name="T8" fmla="*/ 54 w 64"/>
                  <a:gd name="T9" fmla="*/ 32 h 116"/>
                  <a:gd name="T10" fmla="*/ 50 w 64"/>
                  <a:gd name="T11" fmla="*/ 44 h 116"/>
                  <a:gd name="T12" fmla="*/ 38 w 64"/>
                  <a:gd name="T13" fmla="*/ 52 h 116"/>
                  <a:gd name="T14" fmla="*/ 50 w 64"/>
                  <a:gd name="T15" fmla="*/ 60 h 116"/>
                  <a:gd name="T16" fmla="*/ 60 w 64"/>
                  <a:gd name="T17" fmla="*/ 70 h 116"/>
                  <a:gd name="T18" fmla="*/ 40 w 64"/>
                  <a:gd name="T19" fmla="*/ 92 h 116"/>
                  <a:gd name="T20" fmla="*/ 34 w 64"/>
                  <a:gd name="T21" fmla="*/ 112 h 116"/>
                  <a:gd name="T22" fmla="*/ 26 w 64"/>
                  <a:gd name="T23" fmla="*/ 100 h 116"/>
                  <a:gd name="T24" fmla="*/ 14 w 64"/>
                  <a:gd name="T25" fmla="*/ 72 h 116"/>
                  <a:gd name="T26" fmla="*/ 4 w 64"/>
                  <a:gd name="T27" fmla="*/ 54 h 116"/>
                  <a:gd name="T28" fmla="*/ 14 w 64"/>
                  <a:gd name="T29" fmla="*/ 14 h 116"/>
                  <a:gd name="T30" fmla="*/ 30 w 64"/>
                  <a:gd name="T31" fmla="*/ 4 h 116"/>
                  <a:gd name="T32" fmla="*/ 38 w 64"/>
                  <a:gd name="T33" fmla="*/ 0 h 116"/>
                  <a:gd name="T34" fmla="*/ 30 w 64"/>
                  <a:gd name="T35" fmla="*/ 0 h 116"/>
                  <a:gd name="T36" fmla="*/ 16 w 64"/>
                  <a:gd name="T37" fmla="*/ 6 h 116"/>
                  <a:gd name="T38" fmla="*/ 16 w 64"/>
                  <a:gd name="T39" fmla="*/ 8 h 116"/>
                  <a:gd name="T40" fmla="*/ 12 w 64"/>
                  <a:gd name="T41" fmla="*/ 10 h 116"/>
                  <a:gd name="T42" fmla="*/ 10 w 64"/>
                  <a:gd name="T43" fmla="*/ 44 h 116"/>
                  <a:gd name="T44" fmla="*/ 2 w 64"/>
                  <a:gd name="T45" fmla="*/ 50 h 116"/>
                  <a:gd name="T46" fmla="*/ 0 w 64"/>
                  <a:gd name="T47" fmla="*/ 60 h 116"/>
                  <a:gd name="T48" fmla="*/ 2 w 64"/>
                  <a:gd name="T49" fmla="*/ 64 h 116"/>
                  <a:gd name="T50" fmla="*/ 22 w 64"/>
                  <a:gd name="T51" fmla="*/ 86 h 116"/>
                  <a:gd name="T52" fmla="*/ 24 w 64"/>
                  <a:gd name="T53" fmla="*/ 110 h 116"/>
                  <a:gd name="T54" fmla="*/ 28 w 64"/>
                  <a:gd name="T55" fmla="*/ 114 h 116"/>
                  <a:gd name="T56" fmla="*/ 32 w 64"/>
                  <a:gd name="T57" fmla="*/ 116 h 116"/>
                  <a:gd name="T58" fmla="*/ 34 w 64"/>
                  <a:gd name="T59" fmla="*/ 116 h 116"/>
                  <a:gd name="T60" fmla="*/ 44 w 64"/>
                  <a:gd name="T61" fmla="*/ 110 h 116"/>
                  <a:gd name="T62" fmla="*/ 44 w 64"/>
                  <a:gd name="T63" fmla="*/ 106 h 116"/>
                  <a:gd name="T64" fmla="*/ 62 w 64"/>
                  <a:gd name="T65" fmla="*/ 82 h 116"/>
                  <a:gd name="T66" fmla="*/ 64 w 64"/>
                  <a:gd name="T67" fmla="*/ 78 h 116"/>
                  <a:gd name="T68" fmla="*/ 64 w 64"/>
                  <a:gd name="T69" fmla="*/ 70 h 116"/>
                  <a:gd name="T70" fmla="*/ 58 w 64"/>
                  <a:gd name="T71" fmla="*/ 64 h 116"/>
                  <a:gd name="T72" fmla="*/ 54 w 64"/>
                  <a:gd name="T73" fmla="*/ 58 h 116"/>
                  <a:gd name="T74" fmla="*/ 46 w 64"/>
                  <a:gd name="T75" fmla="*/ 56 h 116"/>
                  <a:gd name="T76" fmla="*/ 46 w 64"/>
                  <a:gd name="T77" fmla="*/ 48 h 116"/>
                  <a:gd name="T78" fmla="*/ 50 w 64"/>
                  <a:gd name="T79" fmla="*/ 48 h 116"/>
                  <a:gd name="T80" fmla="*/ 58 w 64"/>
                  <a:gd name="T81" fmla="*/ 40 h 116"/>
                  <a:gd name="T82" fmla="*/ 58 w 64"/>
                  <a:gd name="T83" fmla="*/ 38 h 116"/>
                  <a:gd name="T84" fmla="*/ 58 w 64"/>
                  <a:gd name="T85" fmla="*/ 32 h 116"/>
                  <a:gd name="T86" fmla="*/ 50 w 64"/>
                  <a:gd name="T87" fmla="*/ 26 h 116"/>
                  <a:gd name="T88" fmla="*/ 50 w 64"/>
                  <a:gd name="T89" fmla="*/ 22 h 116"/>
                  <a:gd name="T90" fmla="*/ 54 w 64"/>
                  <a:gd name="T91" fmla="*/ 20 h 116"/>
                  <a:gd name="T92" fmla="*/ 58 w 64"/>
                  <a:gd name="T93" fmla="*/ 14 h 116"/>
                  <a:gd name="T94" fmla="*/ 58 w 64"/>
                  <a:gd name="T95" fmla="*/ 10 h 116"/>
                  <a:gd name="T96" fmla="*/ 52 w 64"/>
                  <a:gd name="T97" fmla="*/ 6 h 116"/>
                  <a:gd name="T98" fmla="*/ 50 w 64"/>
                  <a:gd name="T99" fmla="*/ 6 h 116"/>
                  <a:gd name="T100" fmla="*/ 48 w 64"/>
                  <a:gd name="T101" fmla="*/ 6 h 116"/>
                  <a:gd name="T102" fmla="*/ 44 w 64"/>
                  <a:gd name="T103" fmla="*/ 8 h 116"/>
                  <a:gd name="T104" fmla="*/ 40 w 64"/>
                  <a:gd name="T105" fmla="*/ 4 h 116"/>
                  <a:gd name="T106" fmla="*/ 38 w 64"/>
                  <a:gd name="T10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 h="116">
                    <a:moveTo>
                      <a:pt x="38" y="4"/>
                    </a:moveTo>
                    <a:lnTo>
                      <a:pt x="40" y="12"/>
                    </a:lnTo>
                    <a:lnTo>
                      <a:pt x="46" y="14"/>
                    </a:lnTo>
                    <a:lnTo>
                      <a:pt x="50" y="10"/>
                    </a:lnTo>
                    <a:lnTo>
                      <a:pt x="54" y="12"/>
                    </a:lnTo>
                    <a:lnTo>
                      <a:pt x="52" y="18"/>
                    </a:lnTo>
                    <a:lnTo>
                      <a:pt x="48" y="18"/>
                    </a:lnTo>
                    <a:lnTo>
                      <a:pt x="44" y="26"/>
                    </a:lnTo>
                    <a:lnTo>
                      <a:pt x="48" y="30"/>
                    </a:lnTo>
                    <a:lnTo>
                      <a:pt x="54" y="32"/>
                    </a:lnTo>
                    <a:lnTo>
                      <a:pt x="54" y="38"/>
                    </a:lnTo>
                    <a:lnTo>
                      <a:pt x="50" y="44"/>
                    </a:lnTo>
                    <a:lnTo>
                      <a:pt x="44" y="46"/>
                    </a:lnTo>
                    <a:lnTo>
                      <a:pt x="38" y="52"/>
                    </a:lnTo>
                    <a:lnTo>
                      <a:pt x="42" y="60"/>
                    </a:lnTo>
                    <a:lnTo>
                      <a:pt x="50" y="60"/>
                    </a:lnTo>
                    <a:lnTo>
                      <a:pt x="54" y="66"/>
                    </a:lnTo>
                    <a:lnTo>
                      <a:pt x="60" y="70"/>
                    </a:lnTo>
                    <a:lnTo>
                      <a:pt x="60" y="78"/>
                    </a:lnTo>
                    <a:lnTo>
                      <a:pt x="40" y="92"/>
                    </a:lnTo>
                    <a:lnTo>
                      <a:pt x="40" y="106"/>
                    </a:lnTo>
                    <a:lnTo>
                      <a:pt x="34" y="112"/>
                    </a:lnTo>
                    <a:lnTo>
                      <a:pt x="28" y="110"/>
                    </a:lnTo>
                    <a:lnTo>
                      <a:pt x="26" y="100"/>
                    </a:lnTo>
                    <a:lnTo>
                      <a:pt x="26" y="86"/>
                    </a:lnTo>
                    <a:lnTo>
                      <a:pt x="14" y="72"/>
                    </a:lnTo>
                    <a:lnTo>
                      <a:pt x="4" y="60"/>
                    </a:lnTo>
                    <a:lnTo>
                      <a:pt x="4" y="54"/>
                    </a:lnTo>
                    <a:lnTo>
                      <a:pt x="14" y="46"/>
                    </a:lnTo>
                    <a:lnTo>
                      <a:pt x="14" y="14"/>
                    </a:lnTo>
                    <a:lnTo>
                      <a:pt x="18" y="10"/>
                    </a:lnTo>
                    <a:lnTo>
                      <a:pt x="30" y="4"/>
                    </a:lnTo>
                    <a:lnTo>
                      <a:pt x="38" y="4"/>
                    </a:lnTo>
                    <a:close/>
                    <a:moveTo>
                      <a:pt x="38" y="0"/>
                    </a:moveTo>
                    <a:lnTo>
                      <a:pt x="30" y="0"/>
                    </a:lnTo>
                    <a:lnTo>
                      <a:pt x="30" y="0"/>
                    </a:lnTo>
                    <a:lnTo>
                      <a:pt x="28" y="2"/>
                    </a:lnTo>
                    <a:lnTo>
                      <a:pt x="16" y="6"/>
                    </a:lnTo>
                    <a:lnTo>
                      <a:pt x="16" y="6"/>
                    </a:lnTo>
                    <a:lnTo>
                      <a:pt x="16" y="8"/>
                    </a:lnTo>
                    <a:lnTo>
                      <a:pt x="12" y="10"/>
                    </a:lnTo>
                    <a:lnTo>
                      <a:pt x="12" y="10"/>
                    </a:lnTo>
                    <a:lnTo>
                      <a:pt x="10" y="14"/>
                    </a:lnTo>
                    <a:lnTo>
                      <a:pt x="10" y="44"/>
                    </a:lnTo>
                    <a:lnTo>
                      <a:pt x="2" y="50"/>
                    </a:lnTo>
                    <a:lnTo>
                      <a:pt x="2" y="50"/>
                    </a:lnTo>
                    <a:lnTo>
                      <a:pt x="0" y="54"/>
                    </a:lnTo>
                    <a:lnTo>
                      <a:pt x="0" y="60"/>
                    </a:lnTo>
                    <a:lnTo>
                      <a:pt x="0" y="60"/>
                    </a:lnTo>
                    <a:lnTo>
                      <a:pt x="2" y="64"/>
                    </a:lnTo>
                    <a:lnTo>
                      <a:pt x="10" y="74"/>
                    </a:lnTo>
                    <a:lnTo>
                      <a:pt x="22" y="86"/>
                    </a:lnTo>
                    <a:lnTo>
                      <a:pt x="22" y="100"/>
                    </a:lnTo>
                    <a:lnTo>
                      <a:pt x="24" y="110"/>
                    </a:lnTo>
                    <a:lnTo>
                      <a:pt x="24" y="110"/>
                    </a:lnTo>
                    <a:lnTo>
                      <a:pt x="28" y="114"/>
                    </a:lnTo>
                    <a:lnTo>
                      <a:pt x="32" y="116"/>
                    </a:lnTo>
                    <a:lnTo>
                      <a:pt x="32" y="116"/>
                    </a:lnTo>
                    <a:lnTo>
                      <a:pt x="34" y="116"/>
                    </a:lnTo>
                    <a:lnTo>
                      <a:pt x="34" y="116"/>
                    </a:lnTo>
                    <a:lnTo>
                      <a:pt x="36" y="114"/>
                    </a:lnTo>
                    <a:lnTo>
                      <a:pt x="44" y="110"/>
                    </a:lnTo>
                    <a:lnTo>
                      <a:pt x="44" y="110"/>
                    </a:lnTo>
                    <a:lnTo>
                      <a:pt x="44" y="106"/>
                    </a:lnTo>
                    <a:lnTo>
                      <a:pt x="44" y="94"/>
                    </a:lnTo>
                    <a:lnTo>
                      <a:pt x="62" y="82"/>
                    </a:lnTo>
                    <a:lnTo>
                      <a:pt x="62" y="82"/>
                    </a:lnTo>
                    <a:lnTo>
                      <a:pt x="64" y="78"/>
                    </a:lnTo>
                    <a:lnTo>
                      <a:pt x="64" y="70"/>
                    </a:lnTo>
                    <a:lnTo>
                      <a:pt x="64" y="70"/>
                    </a:lnTo>
                    <a:lnTo>
                      <a:pt x="62" y="66"/>
                    </a:lnTo>
                    <a:lnTo>
                      <a:pt x="58" y="64"/>
                    </a:lnTo>
                    <a:lnTo>
                      <a:pt x="54" y="58"/>
                    </a:lnTo>
                    <a:lnTo>
                      <a:pt x="54" y="58"/>
                    </a:lnTo>
                    <a:lnTo>
                      <a:pt x="50" y="56"/>
                    </a:lnTo>
                    <a:lnTo>
                      <a:pt x="46" y="56"/>
                    </a:lnTo>
                    <a:lnTo>
                      <a:pt x="44" y="52"/>
                    </a:lnTo>
                    <a:lnTo>
                      <a:pt x="46" y="48"/>
                    </a:lnTo>
                    <a:lnTo>
                      <a:pt x="50" y="48"/>
                    </a:lnTo>
                    <a:lnTo>
                      <a:pt x="50" y="48"/>
                    </a:lnTo>
                    <a:lnTo>
                      <a:pt x="52" y="46"/>
                    </a:lnTo>
                    <a:lnTo>
                      <a:pt x="58" y="40"/>
                    </a:lnTo>
                    <a:lnTo>
                      <a:pt x="58" y="40"/>
                    </a:lnTo>
                    <a:lnTo>
                      <a:pt x="58" y="38"/>
                    </a:lnTo>
                    <a:lnTo>
                      <a:pt x="58" y="32"/>
                    </a:lnTo>
                    <a:lnTo>
                      <a:pt x="58" y="32"/>
                    </a:lnTo>
                    <a:lnTo>
                      <a:pt x="56" y="30"/>
                    </a:lnTo>
                    <a:lnTo>
                      <a:pt x="50" y="26"/>
                    </a:lnTo>
                    <a:lnTo>
                      <a:pt x="48" y="26"/>
                    </a:lnTo>
                    <a:lnTo>
                      <a:pt x="50" y="22"/>
                    </a:lnTo>
                    <a:lnTo>
                      <a:pt x="54" y="20"/>
                    </a:lnTo>
                    <a:lnTo>
                      <a:pt x="54" y="20"/>
                    </a:lnTo>
                    <a:lnTo>
                      <a:pt x="56" y="18"/>
                    </a:lnTo>
                    <a:lnTo>
                      <a:pt x="58" y="14"/>
                    </a:lnTo>
                    <a:lnTo>
                      <a:pt x="58" y="14"/>
                    </a:lnTo>
                    <a:lnTo>
                      <a:pt x="58" y="10"/>
                    </a:lnTo>
                    <a:lnTo>
                      <a:pt x="56" y="8"/>
                    </a:lnTo>
                    <a:lnTo>
                      <a:pt x="52" y="6"/>
                    </a:lnTo>
                    <a:lnTo>
                      <a:pt x="52" y="6"/>
                    </a:lnTo>
                    <a:lnTo>
                      <a:pt x="50" y="6"/>
                    </a:lnTo>
                    <a:lnTo>
                      <a:pt x="50" y="6"/>
                    </a:lnTo>
                    <a:lnTo>
                      <a:pt x="48" y="6"/>
                    </a:lnTo>
                    <a:lnTo>
                      <a:pt x="46" y="10"/>
                    </a:lnTo>
                    <a:lnTo>
                      <a:pt x="44" y="8"/>
                    </a:lnTo>
                    <a:lnTo>
                      <a:pt x="40" y="4"/>
                    </a:lnTo>
                    <a:lnTo>
                      <a:pt x="40" y="4"/>
                    </a:lnTo>
                    <a:lnTo>
                      <a:pt x="40" y="2"/>
                    </a:lnTo>
                    <a:lnTo>
                      <a:pt x="38" y="0"/>
                    </a:lnTo>
                    <a:lnTo>
                      <a:pt x="3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7" name="Freeform 348">
                <a:extLst>
                  <a:ext uri="{FF2B5EF4-FFF2-40B4-BE49-F238E27FC236}">
                    <a16:creationId xmlns:a16="http://schemas.microsoft.com/office/drawing/2014/main" id="{D4AEBE16-55F7-E7F9-DDDD-1CEF6B995934}"/>
                  </a:ext>
                </a:extLst>
              </p:cNvPr>
              <p:cNvSpPr>
                <a:spLocks/>
              </p:cNvSpPr>
              <p:nvPr/>
            </p:nvSpPr>
            <p:spPr bwMode="auto">
              <a:xfrm>
                <a:off x="5986563" y="3491256"/>
                <a:ext cx="118344" cy="228235"/>
              </a:xfrm>
              <a:custGeom>
                <a:avLst/>
                <a:gdLst>
                  <a:gd name="T0" fmla="*/ 34 w 56"/>
                  <a:gd name="T1" fmla="*/ 0 h 108"/>
                  <a:gd name="T2" fmla="*/ 36 w 56"/>
                  <a:gd name="T3" fmla="*/ 8 h 108"/>
                  <a:gd name="T4" fmla="*/ 42 w 56"/>
                  <a:gd name="T5" fmla="*/ 10 h 108"/>
                  <a:gd name="T6" fmla="*/ 46 w 56"/>
                  <a:gd name="T7" fmla="*/ 6 h 108"/>
                  <a:gd name="T8" fmla="*/ 50 w 56"/>
                  <a:gd name="T9" fmla="*/ 8 h 108"/>
                  <a:gd name="T10" fmla="*/ 48 w 56"/>
                  <a:gd name="T11" fmla="*/ 14 h 108"/>
                  <a:gd name="T12" fmla="*/ 44 w 56"/>
                  <a:gd name="T13" fmla="*/ 14 h 108"/>
                  <a:gd name="T14" fmla="*/ 40 w 56"/>
                  <a:gd name="T15" fmla="*/ 22 h 108"/>
                  <a:gd name="T16" fmla="*/ 44 w 56"/>
                  <a:gd name="T17" fmla="*/ 26 h 108"/>
                  <a:gd name="T18" fmla="*/ 50 w 56"/>
                  <a:gd name="T19" fmla="*/ 28 h 108"/>
                  <a:gd name="T20" fmla="*/ 50 w 56"/>
                  <a:gd name="T21" fmla="*/ 34 h 108"/>
                  <a:gd name="T22" fmla="*/ 46 w 56"/>
                  <a:gd name="T23" fmla="*/ 40 h 108"/>
                  <a:gd name="T24" fmla="*/ 40 w 56"/>
                  <a:gd name="T25" fmla="*/ 42 h 108"/>
                  <a:gd name="T26" fmla="*/ 34 w 56"/>
                  <a:gd name="T27" fmla="*/ 48 h 108"/>
                  <a:gd name="T28" fmla="*/ 38 w 56"/>
                  <a:gd name="T29" fmla="*/ 56 h 108"/>
                  <a:gd name="T30" fmla="*/ 46 w 56"/>
                  <a:gd name="T31" fmla="*/ 56 h 108"/>
                  <a:gd name="T32" fmla="*/ 50 w 56"/>
                  <a:gd name="T33" fmla="*/ 62 h 108"/>
                  <a:gd name="T34" fmla="*/ 56 w 56"/>
                  <a:gd name="T35" fmla="*/ 66 h 108"/>
                  <a:gd name="T36" fmla="*/ 56 w 56"/>
                  <a:gd name="T37" fmla="*/ 74 h 108"/>
                  <a:gd name="T38" fmla="*/ 36 w 56"/>
                  <a:gd name="T39" fmla="*/ 88 h 108"/>
                  <a:gd name="T40" fmla="*/ 36 w 56"/>
                  <a:gd name="T41" fmla="*/ 102 h 108"/>
                  <a:gd name="T42" fmla="*/ 30 w 56"/>
                  <a:gd name="T43" fmla="*/ 108 h 108"/>
                  <a:gd name="T44" fmla="*/ 24 w 56"/>
                  <a:gd name="T45" fmla="*/ 106 h 108"/>
                  <a:gd name="T46" fmla="*/ 22 w 56"/>
                  <a:gd name="T47" fmla="*/ 96 h 108"/>
                  <a:gd name="T48" fmla="*/ 22 w 56"/>
                  <a:gd name="T49" fmla="*/ 82 h 108"/>
                  <a:gd name="T50" fmla="*/ 10 w 56"/>
                  <a:gd name="T51" fmla="*/ 68 h 108"/>
                  <a:gd name="T52" fmla="*/ 0 w 56"/>
                  <a:gd name="T53" fmla="*/ 56 h 108"/>
                  <a:gd name="T54" fmla="*/ 0 w 56"/>
                  <a:gd name="T55" fmla="*/ 50 h 108"/>
                  <a:gd name="T56" fmla="*/ 10 w 56"/>
                  <a:gd name="T57" fmla="*/ 42 h 108"/>
                  <a:gd name="T58" fmla="*/ 10 w 56"/>
                  <a:gd name="T59" fmla="*/ 10 h 108"/>
                  <a:gd name="T60" fmla="*/ 14 w 56"/>
                  <a:gd name="T61" fmla="*/ 6 h 108"/>
                  <a:gd name="T62" fmla="*/ 26 w 56"/>
                  <a:gd name="T63" fmla="*/ 0 h 108"/>
                  <a:gd name="T64" fmla="*/ 34 w 56"/>
                  <a:gd name="T6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08">
                    <a:moveTo>
                      <a:pt x="34" y="0"/>
                    </a:moveTo>
                    <a:lnTo>
                      <a:pt x="36" y="8"/>
                    </a:lnTo>
                    <a:lnTo>
                      <a:pt x="42" y="10"/>
                    </a:lnTo>
                    <a:lnTo>
                      <a:pt x="46" y="6"/>
                    </a:lnTo>
                    <a:lnTo>
                      <a:pt x="50" y="8"/>
                    </a:lnTo>
                    <a:lnTo>
                      <a:pt x="48" y="14"/>
                    </a:lnTo>
                    <a:lnTo>
                      <a:pt x="44" y="14"/>
                    </a:lnTo>
                    <a:lnTo>
                      <a:pt x="40" y="22"/>
                    </a:lnTo>
                    <a:lnTo>
                      <a:pt x="44" y="26"/>
                    </a:lnTo>
                    <a:lnTo>
                      <a:pt x="50" y="28"/>
                    </a:lnTo>
                    <a:lnTo>
                      <a:pt x="50" y="34"/>
                    </a:lnTo>
                    <a:lnTo>
                      <a:pt x="46" y="40"/>
                    </a:lnTo>
                    <a:lnTo>
                      <a:pt x="40" y="42"/>
                    </a:lnTo>
                    <a:lnTo>
                      <a:pt x="34" y="48"/>
                    </a:lnTo>
                    <a:lnTo>
                      <a:pt x="38" y="56"/>
                    </a:lnTo>
                    <a:lnTo>
                      <a:pt x="46" y="56"/>
                    </a:lnTo>
                    <a:lnTo>
                      <a:pt x="50" y="62"/>
                    </a:lnTo>
                    <a:lnTo>
                      <a:pt x="56" y="66"/>
                    </a:lnTo>
                    <a:lnTo>
                      <a:pt x="56" y="74"/>
                    </a:lnTo>
                    <a:lnTo>
                      <a:pt x="36" y="88"/>
                    </a:lnTo>
                    <a:lnTo>
                      <a:pt x="36" y="102"/>
                    </a:lnTo>
                    <a:lnTo>
                      <a:pt x="30" y="108"/>
                    </a:lnTo>
                    <a:lnTo>
                      <a:pt x="24" y="106"/>
                    </a:lnTo>
                    <a:lnTo>
                      <a:pt x="22" y="96"/>
                    </a:lnTo>
                    <a:lnTo>
                      <a:pt x="22" y="82"/>
                    </a:lnTo>
                    <a:lnTo>
                      <a:pt x="10" y="68"/>
                    </a:lnTo>
                    <a:lnTo>
                      <a:pt x="0" y="56"/>
                    </a:lnTo>
                    <a:lnTo>
                      <a:pt x="0" y="50"/>
                    </a:lnTo>
                    <a:lnTo>
                      <a:pt x="10" y="42"/>
                    </a:lnTo>
                    <a:lnTo>
                      <a:pt x="10" y="10"/>
                    </a:lnTo>
                    <a:lnTo>
                      <a:pt x="14" y="6"/>
                    </a:lnTo>
                    <a:lnTo>
                      <a:pt x="26" y="0"/>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8" name="Freeform 349">
                <a:extLst>
                  <a:ext uri="{FF2B5EF4-FFF2-40B4-BE49-F238E27FC236}">
                    <a16:creationId xmlns:a16="http://schemas.microsoft.com/office/drawing/2014/main" id="{3FC8E214-592A-8C48-8CAC-A3D06F0634F3}"/>
                  </a:ext>
                </a:extLst>
              </p:cNvPr>
              <p:cNvSpPr>
                <a:spLocks/>
              </p:cNvSpPr>
              <p:nvPr/>
            </p:nvSpPr>
            <p:spPr bwMode="auto">
              <a:xfrm>
                <a:off x="5978110" y="3482803"/>
                <a:ext cx="135250" cy="245142"/>
              </a:xfrm>
              <a:custGeom>
                <a:avLst/>
                <a:gdLst>
                  <a:gd name="T0" fmla="*/ 30 w 64"/>
                  <a:gd name="T1" fmla="*/ 0 h 116"/>
                  <a:gd name="T2" fmla="*/ 28 w 64"/>
                  <a:gd name="T3" fmla="*/ 2 h 116"/>
                  <a:gd name="T4" fmla="*/ 16 w 64"/>
                  <a:gd name="T5" fmla="*/ 6 h 116"/>
                  <a:gd name="T6" fmla="*/ 12 w 64"/>
                  <a:gd name="T7" fmla="*/ 10 h 116"/>
                  <a:gd name="T8" fmla="*/ 10 w 64"/>
                  <a:gd name="T9" fmla="*/ 14 h 116"/>
                  <a:gd name="T10" fmla="*/ 2 w 64"/>
                  <a:gd name="T11" fmla="*/ 50 h 116"/>
                  <a:gd name="T12" fmla="*/ 0 w 64"/>
                  <a:gd name="T13" fmla="*/ 54 h 116"/>
                  <a:gd name="T14" fmla="*/ 0 w 64"/>
                  <a:gd name="T15" fmla="*/ 60 h 116"/>
                  <a:gd name="T16" fmla="*/ 10 w 64"/>
                  <a:gd name="T17" fmla="*/ 74 h 116"/>
                  <a:gd name="T18" fmla="*/ 22 w 64"/>
                  <a:gd name="T19" fmla="*/ 100 h 116"/>
                  <a:gd name="T20" fmla="*/ 24 w 64"/>
                  <a:gd name="T21" fmla="*/ 110 h 116"/>
                  <a:gd name="T22" fmla="*/ 32 w 64"/>
                  <a:gd name="T23" fmla="*/ 116 h 116"/>
                  <a:gd name="T24" fmla="*/ 34 w 64"/>
                  <a:gd name="T25" fmla="*/ 116 h 116"/>
                  <a:gd name="T26" fmla="*/ 36 w 64"/>
                  <a:gd name="T27" fmla="*/ 114 h 116"/>
                  <a:gd name="T28" fmla="*/ 44 w 64"/>
                  <a:gd name="T29" fmla="*/ 110 h 116"/>
                  <a:gd name="T30" fmla="*/ 44 w 64"/>
                  <a:gd name="T31" fmla="*/ 94 h 116"/>
                  <a:gd name="T32" fmla="*/ 62 w 64"/>
                  <a:gd name="T33" fmla="*/ 82 h 116"/>
                  <a:gd name="T34" fmla="*/ 64 w 64"/>
                  <a:gd name="T35" fmla="*/ 70 h 116"/>
                  <a:gd name="T36" fmla="*/ 62 w 64"/>
                  <a:gd name="T37" fmla="*/ 66 h 116"/>
                  <a:gd name="T38" fmla="*/ 54 w 64"/>
                  <a:gd name="T39" fmla="*/ 58 h 116"/>
                  <a:gd name="T40" fmla="*/ 50 w 64"/>
                  <a:gd name="T41" fmla="*/ 56 h 116"/>
                  <a:gd name="T42" fmla="*/ 44 w 64"/>
                  <a:gd name="T43" fmla="*/ 52 h 116"/>
                  <a:gd name="T44" fmla="*/ 50 w 64"/>
                  <a:gd name="T45" fmla="*/ 48 h 116"/>
                  <a:gd name="T46" fmla="*/ 52 w 64"/>
                  <a:gd name="T47" fmla="*/ 46 h 116"/>
                  <a:gd name="T48" fmla="*/ 58 w 64"/>
                  <a:gd name="T49" fmla="*/ 40 h 116"/>
                  <a:gd name="T50" fmla="*/ 58 w 64"/>
                  <a:gd name="T51" fmla="*/ 32 h 116"/>
                  <a:gd name="T52" fmla="*/ 56 w 64"/>
                  <a:gd name="T53" fmla="*/ 30 h 116"/>
                  <a:gd name="T54" fmla="*/ 48 w 64"/>
                  <a:gd name="T55" fmla="*/ 26 h 116"/>
                  <a:gd name="T56" fmla="*/ 54 w 64"/>
                  <a:gd name="T57" fmla="*/ 20 h 116"/>
                  <a:gd name="T58" fmla="*/ 56 w 64"/>
                  <a:gd name="T59" fmla="*/ 18 h 116"/>
                  <a:gd name="T60" fmla="*/ 58 w 64"/>
                  <a:gd name="T61" fmla="*/ 14 h 116"/>
                  <a:gd name="T62" fmla="*/ 56 w 64"/>
                  <a:gd name="T63" fmla="*/ 8 h 116"/>
                  <a:gd name="T64" fmla="*/ 52 w 64"/>
                  <a:gd name="T65" fmla="*/ 6 h 116"/>
                  <a:gd name="T66" fmla="*/ 50 w 64"/>
                  <a:gd name="T67" fmla="*/ 6 h 116"/>
                  <a:gd name="T68" fmla="*/ 46 w 64"/>
                  <a:gd name="T69" fmla="*/ 10 h 116"/>
                  <a:gd name="T70" fmla="*/ 40 w 64"/>
                  <a:gd name="T71" fmla="*/ 4 h 116"/>
                  <a:gd name="T72" fmla="*/ 40 w 64"/>
                  <a:gd name="T73" fmla="*/ 2 h 116"/>
                  <a:gd name="T74" fmla="*/ 38 w 64"/>
                  <a:gd name="T7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116">
                    <a:moveTo>
                      <a:pt x="38" y="0"/>
                    </a:moveTo>
                    <a:lnTo>
                      <a:pt x="30" y="0"/>
                    </a:lnTo>
                    <a:lnTo>
                      <a:pt x="30" y="0"/>
                    </a:lnTo>
                    <a:lnTo>
                      <a:pt x="28" y="2"/>
                    </a:lnTo>
                    <a:lnTo>
                      <a:pt x="16" y="6"/>
                    </a:lnTo>
                    <a:lnTo>
                      <a:pt x="16" y="6"/>
                    </a:lnTo>
                    <a:lnTo>
                      <a:pt x="16" y="8"/>
                    </a:lnTo>
                    <a:lnTo>
                      <a:pt x="12" y="10"/>
                    </a:lnTo>
                    <a:lnTo>
                      <a:pt x="12" y="10"/>
                    </a:lnTo>
                    <a:lnTo>
                      <a:pt x="10" y="14"/>
                    </a:lnTo>
                    <a:lnTo>
                      <a:pt x="10" y="44"/>
                    </a:lnTo>
                    <a:lnTo>
                      <a:pt x="2" y="50"/>
                    </a:lnTo>
                    <a:lnTo>
                      <a:pt x="2" y="50"/>
                    </a:lnTo>
                    <a:lnTo>
                      <a:pt x="0" y="54"/>
                    </a:lnTo>
                    <a:lnTo>
                      <a:pt x="0" y="60"/>
                    </a:lnTo>
                    <a:lnTo>
                      <a:pt x="0" y="60"/>
                    </a:lnTo>
                    <a:lnTo>
                      <a:pt x="2" y="64"/>
                    </a:lnTo>
                    <a:lnTo>
                      <a:pt x="10" y="74"/>
                    </a:lnTo>
                    <a:lnTo>
                      <a:pt x="22" y="86"/>
                    </a:lnTo>
                    <a:lnTo>
                      <a:pt x="22" y="100"/>
                    </a:lnTo>
                    <a:lnTo>
                      <a:pt x="24" y="110"/>
                    </a:lnTo>
                    <a:lnTo>
                      <a:pt x="24" y="110"/>
                    </a:lnTo>
                    <a:lnTo>
                      <a:pt x="28" y="114"/>
                    </a:lnTo>
                    <a:lnTo>
                      <a:pt x="32" y="116"/>
                    </a:lnTo>
                    <a:lnTo>
                      <a:pt x="32" y="116"/>
                    </a:lnTo>
                    <a:lnTo>
                      <a:pt x="34" y="116"/>
                    </a:lnTo>
                    <a:lnTo>
                      <a:pt x="34" y="116"/>
                    </a:lnTo>
                    <a:lnTo>
                      <a:pt x="36" y="114"/>
                    </a:lnTo>
                    <a:lnTo>
                      <a:pt x="44" y="110"/>
                    </a:lnTo>
                    <a:lnTo>
                      <a:pt x="44" y="110"/>
                    </a:lnTo>
                    <a:lnTo>
                      <a:pt x="44" y="106"/>
                    </a:lnTo>
                    <a:lnTo>
                      <a:pt x="44" y="94"/>
                    </a:lnTo>
                    <a:lnTo>
                      <a:pt x="62" y="82"/>
                    </a:lnTo>
                    <a:lnTo>
                      <a:pt x="62" y="82"/>
                    </a:lnTo>
                    <a:lnTo>
                      <a:pt x="64" y="78"/>
                    </a:lnTo>
                    <a:lnTo>
                      <a:pt x="64" y="70"/>
                    </a:lnTo>
                    <a:lnTo>
                      <a:pt x="64" y="70"/>
                    </a:lnTo>
                    <a:lnTo>
                      <a:pt x="62" y="66"/>
                    </a:lnTo>
                    <a:lnTo>
                      <a:pt x="58" y="64"/>
                    </a:lnTo>
                    <a:lnTo>
                      <a:pt x="54" y="58"/>
                    </a:lnTo>
                    <a:lnTo>
                      <a:pt x="54" y="58"/>
                    </a:lnTo>
                    <a:lnTo>
                      <a:pt x="50" y="56"/>
                    </a:lnTo>
                    <a:lnTo>
                      <a:pt x="46" y="56"/>
                    </a:lnTo>
                    <a:lnTo>
                      <a:pt x="44" y="52"/>
                    </a:lnTo>
                    <a:lnTo>
                      <a:pt x="46" y="48"/>
                    </a:lnTo>
                    <a:lnTo>
                      <a:pt x="50" y="48"/>
                    </a:lnTo>
                    <a:lnTo>
                      <a:pt x="50" y="48"/>
                    </a:lnTo>
                    <a:lnTo>
                      <a:pt x="52" y="46"/>
                    </a:lnTo>
                    <a:lnTo>
                      <a:pt x="58" y="40"/>
                    </a:lnTo>
                    <a:lnTo>
                      <a:pt x="58" y="40"/>
                    </a:lnTo>
                    <a:lnTo>
                      <a:pt x="58" y="38"/>
                    </a:lnTo>
                    <a:lnTo>
                      <a:pt x="58" y="32"/>
                    </a:lnTo>
                    <a:lnTo>
                      <a:pt x="58" y="32"/>
                    </a:lnTo>
                    <a:lnTo>
                      <a:pt x="56" y="30"/>
                    </a:lnTo>
                    <a:lnTo>
                      <a:pt x="50" y="26"/>
                    </a:lnTo>
                    <a:lnTo>
                      <a:pt x="48" y="26"/>
                    </a:lnTo>
                    <a:lnTo>
                      <a:pt x="50" y="22"/>
                    </a:lnTo>
                    <a:lnTo>
                      <a:pt x="54" y="20"/>
                    </a:lnTo>
                    <a:lnTo>
                      <a:pt x="54" y="20"/>
                    </a:lnTo>
                    <a:lnTo>
                      <a:pt x="56" y="18"/>
                    </a:lnTo>
                    <a:lnTo>
                      <a:pt x="58" y="14"/>
                    </a:lnTo>
                    <a:lnTo>
                      <a:pt x="58" y="14"/>
                    </a:lnTo>
                    <a:lnTo>
                      <a:pt x="58" y="10"/>
                    </a:lnTo>
                    <a:lnTo>
                      <a:pt x="56" y="8"/>
                    </a:lnTo>
                    <a:lnTo>
                      <a:pt x="52" y="6"/>
                    </a:lnTo>
                    <a:lnTo>
                      <a:pt x="52" y="6"/>
                    </a:lnTo>
                    <a:lnTo>
                      <a:pt x="50" y="6"/>
                    </a:lnTo>
                    <a:lnTo>
                      <a:pt x="50" y="6"/>
                    </a:lnTo>
                    <a:lnTo>
                      <a:pt x="48" y="6"/>
                    </a:lnTo>
                    <a:lnTo>
                      <a:pt x="46" y="10"/>
                    </a:lnTo>
                    <a:lnTo>
                      <a:pt x="44" y="8"/>
                    </a:lnTo>
                    <a:lnTo>
                      <a:pt x="40" y="4"/>
                    </a:lnTo>
                    <a:lnTo>
                      <a:pt x="40" y="4"/>
                    </a:lnTo>
                    <a:lnTo>
                      <a:pt x="40" y="2"/>
                    </a:lnTo>
                    <a:lnTo>
                      <a:pt x="38" y="0"/>
                    </a:lnTo>
                    <a:lnTo>
                      <a:pt x="3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9" name="Freeform 350">
                <a:extLst>
                  <a:ext uri="{FF2B5EF4-FFF2-40B4-BE49-F238E27FC236}">
                    <a16:creationId xmlns:a16="http://schemas.microsoft.com/office/drawing/2014/main" id="{BE65BAC8-DD2D-7F29-88FA-DAA290367472}"/>
                  </a:ext>
                </a:extLst>
              </p:cNvPr>
              <p:cNvSpPr>
                <a:spLocks/>
              </p:cNvSpPr>
              <p:nvPr/>
            </p:nvSpPr>
            <p:spPr bwMode="auto">
              <a:xfrm>
                <a:off x="5500508" y="3499710"/>
                <a:ext cx="621305" cy="591721"/>
              </a:xfrm>
              <a:custGeom>
                <a:avLst/>
                <a:gdLst>
                  <a:gd name="T0" fmla="*/ 166 w 294"/>
                  <a:gd name="T1" fmla="*/ 280 h 280"/>
                  <a:gd name="T2" fmla="*/ 164 w 294"/>
                  <a:gd name="T3" fmla="*/ 278 h 280"/>
                  <a:gd name="T4" fmla="*/ 166 w 294"/>
                  <a:gd name="T5" fmla="*/ 264 h 280"/>
                  <a:gd name="T6" fmla="*/ 150 w 294"/>
                  <a:gd name="T7" fmla="*/ 258 h 280"/>
                  <a:gd name="T8" fmla="*/ 140 w 294"/>
                  <a:gd name="T9" fmla="*/ 248 h 280"/>
                  <a:gd name="T10" fmla="*/ 0 w 294"/>
                  <a:gd name="T11" fmla="*/ 150 h 280"/>
                  <a:gd name="T12" fmla="*/ 0 w 294"/>
                  <a:gd name="T13" fmla="*/ 132 h 280"/>
                  <a:gd name="T14" fmla="*/ 0 w 294"/>
                  <a:gd name="T15" fmla="*/ 130 h 280"/>
                  <a:gd name="T16" fmla="*/ 28 w 294"/>
                  <a:gd name="T17" fmla="*/ 112 h 280"/>
                  <a:gd name="T18" fmla="*/ 48 w 294"/>
                  <a:gd name="T19" fmla="*/ 110 h 280"/>
                  <a:gd name="T20" fmla="*/ 70 w 294"/>
                  <a:gd name="T21" fmla="*/ 88 h 280"/>
                  <a:gd name="T22" fmla="*/ 70 w 294"/>
                  <a:gd name="T23" fmla="*/ 86 h 280"/>
                  <a:gd name="T24" fmla="*/ 84 w 294"/>
                  <a:gd name="T25" fmla="*/ 78 h 280"/>
                  <a:gd name="T26" fmla="*/ 104 w 294"/>
                  <a:gd name="T27" fmla="*/ 76 h 280"/>
                  <a:gd name="T28" fmla="*/ 98 w 294"/>
                  <a:gd name="T29" fmla="*/ 62 h 280"/>
                  <a:gd name="T30" fmla="*/ 98 w 294"/>
                  <a:gd name="T31" fmla="*/ 60 h 280"/>
                  <a:gd name="T32" fmla="*/ 96 w 294"/>
                  <a:gd name="T33" fmla="*/ 34 h 280"/>
                  <a:gd name="T34" fmla="*/ 96 w 294"/>
                  <a:gd name="T35" fmla="*/ 32 h 280"/>
                  <a:gd name="T36" fmla="*/ 110 w 294"/>
                  <a:gd name="T37" fmla="*/ 20 h 280"/>
                  <a:gd name="T38" fmla="*/ 122 w 294"/>
                  <a:gd name="T39" fmla="*/ 18 h 280"/>
                  <a:gd name="T40" fmla="*/ 136 w 294"/>
                  <a:gd name="T41" fmla="*/ 10 h 280"/>
                  <a:gd name="T42" fmla="*/ 158 w 294"/>
                  <a:gd name="T43" fmla="*/ 6 h 280"/>
                  <a:gd name="T44" fmla="*/ 192 w 294"/>
                  <a:gd name="T45" fmla="*/ 4 h 280"/>
                  <a:gd name="T46" fmla="*/ 210 w 294"/>
                  <a:gd name="T47" fmla="*/ 0 h 280"/>
                  <a:gd name="T48" fmla="*/ 210 w 294"/>
                  <a:gd name="T49" fmla="*/ 0 h 280"/>
                  <a:gd name="T50" fmla="*/ 232 w 294"/>
                  <a:gd name="T51" fmla="*/ 0 h 280"/>
                  <a:gd name="T52" fmla="*/ 240 w 294"/>
                  <a:gd name="T53" fmla="*/ 4 h 280"/>
                  <a:gd name="T54" fmla="*/ 240 w 294"/>
                  <a:gd name="T55" fmla="*/ 6 h 280"/>
                  <a:gd name="T56" fmla="*/ 240 w 294"/>
                  <a:gd name="T57" fmla="*/ 38 h 280"/>
                  <a:gd name="T58" fmla="*/ 230 w 294"/>
                  <a:gd name="T59" fmla="*/ 48 h 280"/>
                  <a:gd name="T60" fmla="*/ 250 w 294"/>
                  <a:gd name="T61" fmla="*/ 78 h 280"/>
                  <a:gd name="T62" fmla="*/ 250 w 294"/>
                  <a:gd name="T63" fmla="*/ 78 h 280"/>
                  <a:gd name="T64" fmla="*/ 258 w 294"/>
                  <a:gd name="T65" fmla="*/ 104 h 280"/>
                  <a:gd name="T66" fmla="*/ 260 w 294"/>
                  <a:gd name="T67" fmla="*/ 106 h 280"/>
                  <a:gd name="T68" fmla="*/ 264 w 294"/>
                  <a:gd name="T69" fmla="*/ 162 h 280"/>
                  <a:gd name="T70" fmla="*/ 262 w 294"/>
                  <a:gd name="T71" fmla="*/ 164 h 280"/>
                  <a:gd name="T72" fmla="*/ 260 w 294"/>
                  <a:gd name="T73" fmla="*/ 174 h 280"/>
                  <a:gd name="T74" fmla="*/ 284 w 294"/>
                  <a:gd name="T75" fmla="*/ 194 h 280"/>
                  <a:gd name="T76" fmla="*/ 286 w 294"/>
                  <a:gd name="T77" fmla="*/ 194 h 280"/>
                  <a:gd name="T78" fmla="*/ 294 w 294"/>
                  <a:gd name="T79" fmla="*/ 206 h 280"/>
                  <a:gd name="T80" fmla="*/ 294 w 294"/>
                  <a:gd name="T81" fmla="*/ 208 h 280"/>
                  <a:gd name="T82" fmla="*/ 294 w 294"/>
                  <a:gd name="T83" fmla="*/ 210 h 280"/>
                  <a:gd name="T84" fmla="*/ 202 w 294"/>
                  <a:gd name="T85" fmla="*/ 274 h 280"/>
                  <a:gd name="T86" fmla="*/ 200 w 294"/>
                  <a:gd name="T87" fmla="*/ 274 h 280"/>
                  <a:gd name="T88" fmla="*/ 182 w 294"/>
                  <a:gd name="T89" fmla="*/ 278 h 280"/>
                  <a:gd name="T90" fmla="*/ 166 w 294"/>
                  <a:gd name="T91"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4" h="280">
                    <a:moveTo>
                      <a:pt x="166" y="280"/>
                    </a:moveTo>
                    <a:lnTo>
                      <a:pt x="166" y="280"/>
                    </a:lnTo>
                    <a:lnTo>
                      <a:pt x="164" y="278"/>
                    </a:lnTo>
                    <a:lnTo>
                      <a:pt x="164" y="278"/>
                    </a:lnTo>
                    <a:lnTo>
                      <a:pt x="164" y="278"/>
                    </a:lnTo>
                    <a:lnTo>
                      <a:pt x="166" y="264"/>
                    </a:lnTo>
                    <a:lnTo>
                      <a:pt x="150" y="258"/>
                    </a:lnTo>
                    <a:lnTo>
                      <a:pt x="150" y="258"/>
                    </a:lnTo>
                    <a:lnTo>
                      <a:pt x="150" y="258"/>
                    </a:lnTo>
                    <a:lnTo>
                      <a:pt x="140" y="248"/>
                    </a:lnTo>
                    <a:lnTo>
                      <a:pt x="0" y="150"/>
                    </a:lnTo>
                    <a:lnTo>
                      <a:pt x="0" y="150"/>
                    </a:lnTo>
                    <a:lnTo>
                      <a:pt x="0" y="148"/>
                    </a:lnTo>
                    <a:lnTo>
                      <a:pt x="0" y="132"/>
                    </a:lnTo>
                    <a:lnTo>
                      <a:pt x="0" y="132"/>
                    </a:lnTo>
                    <a:lnTo>
                      <a:pt x="0" y="130"/>
                    </a:lnTo>
                    <a:lnTo>
                      <a:pt x="28" y="112"/>
                    </a:lnTo>
                    <a:lnTo>
                      <a:pt x="28" y="112"/>
                    </a:lnTo>
                    <a:lnTo>
                      <a:pt x="30" y="112"/>
                    </a:lnTo>
                    <a:lnTo>
                      <a:pt x="48" y="110"/>
                    </a:lnTo>
                    <a:lnTo>
                      <a:pt x="68" y="94"/>
                    </a:lnTo>
                    <a:lnTo>
                      <a:pt x="70" y="88"/>
                    </a:lnTo>
                    <a:lnTo>
                      <a:pt x="70" y="88"/>
                    </a:lnTo>
                    <a:lnTo>
                      <a:pt x="70" y="86"/>
                    </a:lnTo>
                    <a:lnTo>
                      <a:pt x="84" y="78"/>
                    </a:lnTo>
                    <a:lnTo>
                      <a:pt x="84" y="78"/>
                    </a:lnTo>
                    <a:lnTo>
                      <a:pt x="86" y="76"/>
                    </a:lnTo>
                    <a:lnTo>
                      <a:pt x="104" y="76"/>
                    </a:lnTo>
                    <a:lnTo>
                      <a:pt x="104" y="70"/>
                    </a:lnTo>
                    <a:lnTo>
                      <a:pt x="98" y="62"/>
                    </a:lnTo>
                    <a:lnTo>
                      <a:pt x="98" y="62"/>
                    </a:lnTo>
                    <a:lnTo>
                      <a:pt x="98" y="60"/>
                    </a:lnTo>
                    <a:lnTo>
                      <a:pt x="98" y="38"/>
                    </a:lnTo>
                    <a:lnTo>
                      <a:pt x="96" y="34"/>
                    </a:lnTo>
                    <a:lnTo>
                      <a:pt x="96" y="34"/>
                    </a:lnTo>
                    <a:lnTo>
                      <a:pt x="96" y="32"/>
                    </a:lnTo>
                    <a:lnTo>
                      <a:pt x="110" y="20"/>
                    </a:lnTo>
                    <a:lnTo>
                      <a:pt x="110" y="20"/>
                    </a:lnTo>
                    <a:lnTo>
                      <a:pt x="112" y="20"/>
                    </a:lnTo>
                    <a:lnTo>
                      <a:pt x="122" y="18"/>
                    </a:lnTo>
                    <a:lnTo>
                      <a:pt x="136" y="10"/>
                    </a:lnTo>
                    <a:lnTo>
                      <a:pt x="136" y="10"/>
                    </a:lnTo>
                    <a:lnTo>
                      <a:pt x="136" y="10"/>
                    </a:lnTo>
                    <a:lnTo>
                      <a:pt x="158" y="6"/>
                    </a:lnTo>
                    <a:lnTo>
                      <a:pt x="180" y="2"/>
                    </a:lnTo>
                    <a:lnTo>
                      <a:pt x="192" y="4"/>
                    </a:lnTo>
                    <a:lnTo>
                      <a:pt x="200" y="6"/>
                    </a:lnTo>
                    <a:lnTo>
                      <a:pt x="210" y="0"/>
                    </a:lnTo>
                    <a:lnTo>
                      <a:pt x="210" y="0"/>
                    </a:lnTo>
                    <a:lnTo>
                      <a:pt x="210" y="0"/>
                    </a:lnTo>
                    <a:lnTo>
                      <a:pt x="232" y="0"/>
                    </a:lnTo>
                    <a:lnTo>
                      <a:pt x="232" y="0"/>
                    </a:lnTo>
                    <a:lnTo>
                      <a:pt x="232" y="0"/>
                    </a:lnTo>
                    <a:lnTo>
                      <a:pt x="240" y="4"/>
                    </a:lnTo>
                    <a:lnTo>
                      <a:pt x="240" y="4"/>
                    </a:lnTo>
                    <a:lnTo>
                      <a:pt x="240" y="6"/>
                    </a:lnTo>
                    <a:lnTo>
                      <a:pt x="240" y="38"/>
                    </a:lnTo>
                    <a:lnTo>
                      <a:pt x="240" y="38"/>
                    </a:lnTo>
                    <a:lnTo>
                      <a:pt x="240" y="40"/>
                    </a:lnTo>
                    <a:lnTo>
                      <a:pt x="230" y="48"/>
                    </a:lnTo>
                    <a:lnTo>
                      <a:pt x="230" y="54"/>
                    </a:lnTo>
                    <a:lnTo>
                      <a:pt x="250" y="78"/>
                    </a:lnTo>
                    <a:lnTo>
                      <a:pt x="250" y="78"/>
                    </a:lnTo>
                    <a:lnTo>
                      <a:pt x="250" y="78"/>
                    </a:lnTo>
                    <a:lnTo>
                      <a:pt x="254" y="102"/>
                    </a:lnTo>
                    <a:lnTo>
                      <a:pt x="258" y="104"/>
                    </a:lnTo>
                    <a:lnTo>
                      <a:pt x="258" y="104"/>
                    </a:lnTo>
                    <a:lnTo>
                      <a:pt x="260" y="106"/>
                    </a:lnTo>
                    <a:lnTo>
                      <a:pt x="262" y="120"/>
                    </a:lnTo>
                    <a:lnTo>
                      <a:pt x="264" y="162"/>
                    </a:lnTo>
                    <a:lnTo>
                      <a:pt x="264" y="162"/>
                    </a:lnTo>
                    <a:lnTo>
                      <a:pt x="262" y="164"/>
                    </a:lnTo>
                    <a:lnTo>
                      <a:pt x="256" y="166"/>
                    </a:lnTo>
                    <a:lnTo>
                      <a:pt x="260" y="174"/>
                    </a:lnTo>
                    <a:lnTo>
                      <a:pt x="268" y="192"/>
                    </a:lnTo>
                    <a:lnTo>
                      <a:pt x="284" y="194"/>
                    </a:lnTo>
                    <a:lnTo>
                      <a:pt x="284" y="194"/>
                    </a:lnTo>
                    <a:lnTo>
                      <a:pt x="286" y="194"/>
                    </a:lnTo>
                    <a:lnTo>
                      <a:pt x="288" y="202"/>
                    </a:lnTo>
                    <a:lnTo>
                      <a:pt x="294" y="206"/>
                    </a:lnTo>
                    <a:lnTo>
                      <a:pt x="294" y="206"/>
                    </a:lnTo>
                    <a:lnTo>
                      <a:pt x="294" y="208"/>
                    </a:lnTo>
                    <a:lnTo>
                      <a:pt x="294" y="208"/>
                    </a:lnTo>
                    <a:lnTo>
                      <a:pt x="294" y="210"/>
                    </a:lnTo>
                    <a:lnTo>
                      <a:pt x="234" y="246"/>
                    </a:lnTo>
                    <a:lnTo>
                      <a:pt x="202" y="274"/>
                    </a:lnTo>
                    <a:lnTo>
                      <a:pt x="202" y="274"/>
                    </a:lnTo>
                    <a:lnTo>
                      <a:pt x="200" y="274"/>
                    </a:lnTo>
                    <a:lnTo>
                      <a:pt x="182" y="278"/>
                    </a:lnTo>
                    <a:lnTo>
                      <a:pt x="182" y="278"/>
                    </a:lnTo>
                    <a:lnTo>
                      <a:pt x="166" y="280"/>
                    </a:lnTo>
                    <a:lnTo>
                      <a:pt x="166" y="28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0" name="Freeform 351">
                <a:extLst>
                  <a:ext uri="{FF2B5EF4-FFF2-40B4-BE49-F238E27FC236}">
                    <a16:creationId xmlns:a16="http://schemas.microsoft.com/office/drawing/2014/main" id="{4FD71FE0-A77B-C2FE-F74B-59C0CF129FE0}"/>
                  </a:ext>
                </a:extLst>
              </p:cNvPr>
              <p:cNvSpPr>
                <a:spLocks noEditPoints="1"/>
              </p:cNvSpPr>
              <p:nvPr/>
            </p:nvSpPr>
            <p:spPr bwMode="auto">
              <a:xfrm>
                <a:off x="5496281" y="3495483"/>
                <a:ext cx="629759" cy="600174"/>
              </a:xfrm>
              <a:custGeom>
                <a:avLst/>
                <a:gdLst>
                  <a:gd name="T0" fmla="*/ 240 w 298"/>
                  <a:gd name="T1" fmla="*/ 40 h 284"/>
                  <a:gd name="T2" fmla="*/ 250 w 298"/>
                  <a:gd name="T3" fmla="*/ 80 h 284"/>
                  <a:gd name="T4" fmla="*/ 262 w 298"/>
                  <a:gd name="T5" fmla="*/ 122 h 284"/>
                  <a:gd name="T6" fmla="*/ 260 w 298"/>
                  <a:gd name="T7" fmla="*/ 176 h 284"/>
                  <a:gd name="T8" fmla="*/ 288 w 298"/>
                  <a:gd name="T9" fmla="*/ 204 h 284"/>
                  <a:gd name="T10" fmla="*/ 202 w 298"/>
                  <a:gd name="T11" fmla="*/ 274 h 284"/>
                  <a:gd name="T12" fmla="*/ 170 w 298"/>
                  <a:gd name="T13" fmla="*/ 266 h 284"/>
                  <a:gd name="T14" fmla="*/ 4 w 298"/>
                  <a:gd name="T15" fmla="*/ 150 h 284"/>
                  <a:gd name="T16" fmla="*/ 50 w 298"/>
                  <a:gd name="T17" fmla="*/ 114 h 284"/>
                  <a:gd name="T18" fmla="*/ 88 w 298"/>
                  <a:gd name="T19" fmla="*/ 80 h 284"/>
                  <a:gd name="T20" fmla="*/ 102 w 298"/>
                  <a:gd name="T21" fmla="*/ 62 h 284"/>
                  <a:gd name="T22" fmla="*/ 114 w 298"/>
                  <a:gd name="T23" fmla="*/ 24 h 284"/>
                  <a:gd name="T24" fmla="*/ 162 w 298"/>
                  <a:gd name="T25" fmla="*/ 10 h 284"/>
                  <a:gd name="T26" fmla="*/ 202 w 298"/>
                  <a:gd name="T27" fmla="*/ 10 h 284"/>
                  <a:gd name="T28" fmla="*/ 234 w 298"/>
                  <a:gd name="T29" fmla="*/ 4 h 284"/>
                  <a:gd name="T30" fmla="*/ 212 w 298"/>
                  <a:gd name="T31" fmla="*/ 0 h 284"/>
                  <a:gd name="T32" fmla="*/ 202 w 298"/>
                  <a:gd name="T33" fmla="*/ 6 h 284"/>
                  <a:gd name="T34" fmla="*/ 196 w 298"/>
                  <a:gd name="T35" fmla="*/ 4 h 284"/>
                  <a:gd name="T36" fmla="*/ 182 w 298"/>
                  <a:gd name="T37" fmla="*/ 2 h 284"/>
                  <a:gd name="T38" fmla="*/ 160 w 298"/>
                  <a:gd name="T39" fmla="*/ 6 h 284"/>
                  <a:gd name="T40" fmla="*/ 136 w 298"/>
                  <a:gd name="T41" fmla="*/ 10 h 284"/>
                  <a:gd name="T42" fmla="*/ 114 w 298"/>
                  <a:gd name="T43" fmla="*/ 20 h 284"/>
                  <a:gd name="T44" fmla="*/ 98 w 298"/>
                  <a:gd name="T45" fmla="*/ 32 h 284"/>
                  <a:gd name="T46" fmla="*/ 98 w 298"/>
                  <a:gd name="T47" fmla="*/ 40 h 284"/>
                  <a:gd name="T48" fmla="*/ 98 w 298"/>
                  <a:gd name="T49" fmla="*/ 66 h 284"/>
                  <a:gd name="T50" fmla="*/ 88 w 298"/>
                  <a:gd name="T51" fmla="*/ 76 h 284"/>
                  <a:gd name="T52" fmla="*/ 72 w 298"/>
                  <a:gd name="T53" fmla="*/ 86 h 284"/>
                  <a:gd name="T54" fmla="*/ 68 w 298"/>
                  <a:gd name="T55" fmla="*/ 94 h 284"/>
                  <a:gd name="T56" fmla="*/ 30 w 298"/>
                  <a:gd name="T57" fmla="*/ 112 h 284"/>
                  <a:gd name="T58" fmla="*/ 0 w 298"/>
                  <a:gd name="T59" fmla="*/ 130 h 284"/>
                  <a:gd name="T60" fmla="*/ 0 w 298"/>
                  <a:gd name="T61" fmla="*/ 150 h 284"/>
                  <a:gd name="T62" fmla="*/ 150 w 298"/>
                  <a:gd name="T63" fmla="*/ 260 h 284"/>
                  <a:gd name="T64" fmla="*/ 166 w 298"/>
                  <a:gd name="T65" fmla="*/ 268 h 284"/>
                  <a:gd name="T66" fmla="*/ 166 w 298"/>
                  <a:gd name="T67" fmla="*/ 282 h 284"/>
                  <a:gd name="T68" fmla="*/ 168 w 298"/>
                  <a:gd name="T69" fmla="*/ 284 h 284"/>
                  <a:gd name="T70" fmla="*/ 202 w 298"/>
                  <a:gd name="T71" fmla="*/ 278 h 284"/>
                  <a:gd name="T72" fmla="*/ 238 w 298"/>
                  <a:gd name="T73" fmla="*/ 248 h 284"/>
                  <a:gd name="T74" fmla="*/ 298 w 298"/>
                  <a:gd name="T75" fmla="*/ 210 h 284"/>
                  <a:gd name="T76" fmla="*/ 292 w 298"/>
                  <a:gd name="T77" fmla="*/ 202 h 284"/>
                  <a:gd name="T78" fmla="*/ 286 w 298"/>
                  <a:gd name="T79" fmla="*/ 194 h 284"/>
                  <a:gd name="T80" fmla="*/ 262 w 298"/>
                  <a:gd name="T81" fmla="*/ 170 h 284"/>
                  <a:gd name="T82" fmla="*/ 266 w 298"/>
                  <a:gd name="T83" fmla="*/ 166 h 284"/>
                  <a:gd name="T84" fmla="*/ 264 w 298"/>
                  <a:gd name="T85" fmla="*/ 106 h 284"/>
                  <a:gd name="T86" fmla="*/ 262 w 298"/>
                  <a:gd name="T87" fmla="*/ 104 h 284"/>
                  <a:gd name="T88" fmla="*/ 254 w 298"/>
                  <a:gd name="T89" fmla="*/ 80 h 284"/>
                  <a:gd name="T90" fmla="*/ 234 w 298"/>
                  <a:gd name="T91" fmla="*/ 50 h 284"/>
                  <a:gd name="T92" fmla="*/ 244 w 298"/>
                  <a:gd name="T93" fmla="*/ 40 h 284"/>
                  <a:gd name="T94" fmla="*/ 242 w 298"/>
                  <a:gd name="T95" fmla="*/ 4 h 284"/>
                  <a:gd name="T96" fmla="*/ 234 w 298"/>
                  <a:gd name="T97"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8" h="284">
                    <a:moveTo>
                      <a:pt x="234" y="4"/>
                    </a:moveTo>
                    <a:lnTo>
                      <a:pt x="240" y="8"/>
                    </a:lnTo>
                    <a:lnTo>
                      <a:pt x="240" y="40"/>
                    </a:lnTo>
                    <a:lnTo>
                      <a:pt x="230" y="48"/>
                    </a:lnTo>
                    <a:lnTo>
                      <a:pt x="230" y="56"/>
                    </a:lnTo>
                    <a:lnTo>
                      <a:pt x="250" y="80"/>
                    </a:lnTo>
                    <a:lnTo>
                      <a:pt x="254" y="106"/>
                    </a:lnTo>
                    <a:lnTo>
                      <a:pt x="260" y="108"/>
                    </a:lnTo>
                    <a:lnTo>
                      <a:pt x="262" y="122"/>
                    </a:lnTo>
                    <a:lnTo>
                      <a:pt x="264" y="164"/>
                    </a:lnTo>
                    <a:lnTo>
                      <a:pt x="256" y="168"/>
                    </a:lnTo>
                    <a:lnTo>
                      <a:pt x="260" y="176"/>
                    </a:lnTo>
                    <a:lnTo>
                      <a:pt x="268" y="196"/>
                    </a:lnTo>
                    <a:lnTo>
                      <a:pt x="286" y="198"/>
                    </a:lnTo>
                    <a:lnTo>
                      <a:pt x="288" y="204"/>
                    </a:lnTo>
                    <a:lnTo>
                      <a:pt x="294" y="210"/>
                    </a:lnTo>
                    <a:lnTo>
                      <a:pt x="236" y="246"/>
                    </a:lnTo>
                    <a:lnTo>
                      <a:pt x="202" y="274"/>
                    </a:lnTo>
                    <a:lnTo>
                      <a:pt x="184" y="278"/>
                    </a:lnTo>
                    <a:lnTo>
                      <a:pt x="168" y="280"/>
                    </a:lnTo>
                    <a:lnTo>
                      <a:pt x="170" y="266"/>
                    </a:lnTo>
                    <a:lnTo>
                      <a:pt x="152" y="258"/>
                    </a:lnTo>
                    <a:lnTo>
                      <a:pt x="144" y="250"/>
                    </a:lnTo>
                    <a:lnTo>
                      <a:pt x="4" y="150"/>
                    </a:lnTo>
                    <a:lnTo>
                      <a:pt x="4" y="134"/>
                    </a:lnTo>
                    <a:lnTo>
                      <a:pt x="32" y="116"/>
                    </a:lnTo>
                    <a:lnTo>
                      <a:pt x="50" y="114"/>
                    </a:lnTo>
                    <a:lnTo>
                      <a:pt x="72" y="96"/>
                    </a:lnTo>
                    <a:lnTo>
                      <a:pt x="74" y="90"/>
                    </a:lnTo>
                    <a:lnTo>
                      <a:pt x="88" y="80"/>
                    </a:lnTo>
                    <a:lnTo>
                      <a:pt x="108" y="78"/>
                    </a:lnTo>
                    <a:lnTo>
                      <a:pt x="108" y="72"/>
                    </a:lnTo>
                    <a:lnTo>
                      <a:pt x="102" y="62"/>
                    </a:lnTo>
                    <a:lnTo>
                      <a:pt x="102" y="40"/>
                    </a:lnTo>
                    <a:lnTo>
                      <a:pt x="100" y="34"/>
                    </a:lnTo>
                    <a:lnTo>
                      <a:pt x="114" y="24"/>
                    </a:lnTo>
                    <a:lnTo>
                      <a:pt x="124" y="22"/>
                    </a:lnTo>
                    <a:lnTo>
                      <a:pt x="138" y="14"/>
                    </a:lnTo>
                    <a:lnTo>
                      <a:pt x="162" y="10"/>
                    </a:lnTo>
                    <a:lnTo>
                      <a:pt x="182" y="6"/>
                    </a:lnTo>
                    <a:lnTo>
                      <a:pt x="194" y="8"/>
                    </a:lnTo>
                    <a:lnTo>
                      <a:pt x="202" y="10"/>
                    </a:lnTo>
                    <a:lnTo>
                      <a:pt x="212" y="4"/>
                    </a:lnTo>
                    <a:lnTo>
                      <a:pt x="226" y="4"/>
                    </a:lnTo>
                    <a:lnTo>
                      <a:pt x="234" y="4"/>
                    </a:lnTo>
                    <a:close/>
                    <a:moveTo>
                      <a:pt x="234" y="0"/>
                    </a:moveTo>
                    <a:lnTo>
                      <a:pt x="226" y="0"/>
                    </a:lnTo>
                    <a:lnTo>
                      <a:pt x="212" y="0"/>
                    </a:lnTo>
                    <a:lnTo>
                      <a:pt x="212" y="0"/>
                    </a:lnTo>
                    <a:lnTo>
                      <a:pt x="210" y="0"/>
                    </a:lnTo>
                    <a:lnTo>
                      <a:pt x="202" y="6"/>
                    </a:lnTo>
                    <a:lnTo>
                      <a:pt x="196" y="4"/>
                    </a:lnTo>
                    <a:lnTo>
                      <a:pt x="196" y="4"/>
                    </a:lnTo>
                    <a:lnTo>
                      <a:pt x="196" y="4"/>
                    </a:lnTo>
                    <a:lnTo>
                      <a:pt x="182" y="2"/>
                    </a:lnTo>
                    <a:lnTo>
                      <a:pt x="182" y="2"/>
                    </a:lnTo>
                    <a:lnTo>
                      <a:pt x="182" y="2"/>
                    </a:lnTo>
                    <a:lnTo>
                      <a:pt x="182" y="2"/>
                    </a:lnTo>
                    <a:lnTo>
                      <a:pt x="182" y="2"/>
                    </a:lnTo>
                    <a:lnTo>
                      <a:pt x="160" y="6"/>
                    </a:lnTo>
                    <a:lnTo>
                      <a:pt x="138" y="10"/>
                    </a:lnTo>
                    <a:lnTo>
                      <a:pt x="138" y="10"/>
                    </a:lnTo>
                    <a:lnTo>
                      <a:pt x="136" y="10"/>
                    </a:lnTo>
                    <a:lnTo>
                      <a:pt x="122" y="18"/>
                    </a:lnTo>
                    <a:lnTo>
                      <a:pt x="114" y="20"/>
                    </a:lnTo>
                    <a:lnTo>
                      <a:pt x="114" y="20"/>
                    </a:lnTo>
                    <a:lnTo>
                      <a:pt x="112" y="20"/>
                    </a:lnTo>
                    <a:lnTo>
                      <a:pt x="98" y="32"/>
                    </a:lnTo>
                    <a:lnTo>
                      <a:pt x="98" y="32"/>
                    </a:lnTo>
                    <a:lnTo>
                      <a:pt x="96" y="34"/>
                    </a:lnTo>
                    <a:lnTo>
                      <a:pt x="96" y="36"/>
                    </a:lnTo>
                    <a:lnTo>
                      <a:pt x="98" y="40"/>
                    </a:lnTo>
                    <a:lnTo>
                      <a:pt x="98" y="62"/>
                    </a:lnTo>
                    <a:lnTo>
                      <a:pt x="98" y="62"/>
                    </a:lnTo>
                    <a:lnTo>
                      <a:pt x="98" y="66"/>
                    </a:lnTo>
                    <a:lnTo>
                      <a:pt x="104" y="74"/>
                    </a:lnTo>
                    <a:lnTo>
                      <a:pt x="104" y="76"/>
                    </a:lnTo>
                    <a:lnTo>
                      <a:pt x="88" y="76"/>
                    </a:lnTo>
                    <a:lnTo>
                      <a:pt x="88" y="76"/>
                    </a:lnTo>
                    <a:lnTo>
                      <a:pt x="86" y="78"/>
                    </a:lnTo>
                    <a:lnTo>
                      <a:pt x="72" y="86"/>
                    </a:lnTo>
                    <a:lnTo>
                      <a:pt x="72" y="86"/>
                    </a:lnTo>
                    <a:lnTo>
                      <a:pt x="70" y="88"/>
                    </a:lnTo>
                    <a:lnTo>
                      <a:pt x="68" y="94"/>
                    </a:lnTo>
                    <a:lnTo>
                      <a:pt x="48" y="110"/>
                    </a:lnTo>
                    <a:lnTo>
                      <a:pt x="30" y="112"/>
                    </a:lnTo>
                    <a:lnTo>
                      <a:pt x="30" y="112"/>
                    </a:lnTo>
                    <a:lnTo>
                      <a:pt x="30" y="112"/>
                    </a:lnTo>
                    <a:lnTo>
                      <a:pt x="0" y="130"/>
                    </a:lnTo>
                    <a:lnTo>
                      <a:pt x="0" y="130"/>
                    </a:lnTo>
                    <a:lnTo>
                      <a:pt x="0" y="134"/>
                    </a:lnTo>
                    <a:lnTo>
                      <a:pt x="0" y="150"/>
                    </a:lnTo>
                    <a:lnTo>
                      <a:pt x="0" y="150"/>
                    </a:lnTo>
                    <a:lnTo>
                      <a:pt x="0" y="154"/>
                    </a:lnTo>
                    <a:lnTo>
                      <a:pt x="142" y="252"/>
                    </a:lnTo>
                    <a:lnTo>
                      <a:pt x="150" y="260"/>
                    </a:lnTo>
                    <a:lnTo>
                      <a:pt x="150" y="260"/>
                    </a:lnTo>
                    <a:lnTo>
                      <a:pt x="152" y="262"/>
                    </a:lnTo>
                    <a:lnTo>
                      <a:pt x="166" y="268"/>
                    </a:lnTo>
                    <a:lnTo>
                      <a:pt x="164" y="278"/>
                    </a:lnTo>
                    <a:lnTo>
                      <a:pt x="164" y="278"/>
                    </a:lnTo>
                    <a:lnTo>
                      <a:pt x="166" y="282"/>
                    </a:lnTo>
                    <a:lnTo>
                      <a:pt x="166" y="282"/>
                    </a:lnTo>
                    <a:lnTo>
                      <a:pt x="168" y="284"/>
                    </a:lnTo>
                    <a:lnTo>
                      <a:pt x="168" y="284"/>
                    </a:lnTo>
                    <a:lnTo>
                      <a:pt x="168" y="284"/>
                    </a:lnTo>
                    <a:lnTo>
                      <a:pt x="184" y="282"/>
                    </a:lnTo>
                    <a:lnTo>
                      <a:pt x="202" y="278"/>
                    </a:lnTo>
                    <a:lnTo>
                      <a:pt x="202" y="278"/>
                    </a:lnTo>
                    <a:lnTo>
                      <a:pt x="204" y="278"/>
                    </a:lnTo>
                    <a:lnTo>
                      <a:pt x="238" y="248"/>
                    </a:lnTo>
                    <a:lnTo>
                      <a:pt x="296" y="214"/>
                    </a:lnTo>
                    <a:lnTo>
                      <a:pt x="296" y="214"/>
                    </a:lnTo>
                    <a:lnTo>
                      <a:pt x="298" y="210"/>
                    </a:lnTo>
                    <a:lnTo>
                      <a:pt x="298" y="210"/>
                    </a:lnTo>
                    <a:lnTo>
                      <a:pt x="296" y="208"/>
                    </a:lnTo>
                    <a:lnTo>
                      <a:pt x="292" y="202"/>
                    </a:lnTo>
                    <a:lnTo>
                      <a:pt x="288" y="196"/>
                    </a:lnTo>
                    <a:lnTo>
                      <a:pt x="288" y="196"/>
                    </a:lnTo>
                    <a:lnTo>
                      <a:pt x="286" y="194"/>
                    </a:lnTo>
                    <a:lnTo>
                      <a:pt x="272" y="192"/>
                    </a:lnTo>
                    <a:lnTo>
                      <a:pt x="264" y="174"/>
                    </a:lnTo>
                    <a:lnTo>
                      <a:pt x="262" y="170"/>
                    </a:lnTo>
                    <a:lnTo>
                      <a:pt x="266" y="168"/>
                    </a:lnTo>
                    <a:lnTo>
                      <a:pt x="266" y="168"/>
                    </a:lnTo>
                    <a:lnTo>
                      <a:pt x="266" y="166"/>
                    </a:lnTo>
                    <a:lnTo>
                      <a:pt x="268" y="164"/>
                    </a:lnTo>
                    <a:lnTo>
                      <a:pt x="266" y="122"/>
                    </a:lnTo>
                    <a:lnTo>
                      <a:pt x="264" y="106"/>
                    </a:lnTo>
                    <a:lnTo>
                      <a:pt x="264" y="106"/>
                    </a:lnTo>
                    <a:lnTo>
                      <a:pt x="262" y="104"/>
                    </a:lnTo>
                    <a:lnTo>
                      <a:pt x="262" y="104"/>
                    </a:lnTo>
                    <a:lnTo>
                      <a:pt x="258" y="102"/>
                    </a:lnTo>
                    <a:lnTo>
                      <a:pt x="254" y="80"/>
                    </a:lnTo>
                    <a:lnTo>
                      <a:pt x="254" y="80"/>
                    </a:lnTo>
                    <a:lnTo>
                      <a:pt x="254" y="78"/>
                    </a:lnTo>
                    <a:lnTo>
                      <a:pt x="234" y="54"/>
                    </a:lnTo>
                    <a:lnTo>
                      <a:pt x="234" y="50"/>
                    </a:lnTo>
                    <a:lnTo>
                      <a:pt x="242" y="42"/>
                    </a:lnTo>
                    <a:lnTo>
                      <a:pt x="242" y="42"/>
                    </a:lnTo>
                    <a:lnTo>
                      <a:pt x="244" y="40"/>
                    </a:lnTo>
                    <a:lnTo>
                      <a:pt x="244" y="8"/>
                    </a:lnTo>
                    <a:lnTo>
                      <a:pt x="244" y="8"/>
                    </a:lnTo>
                    <a:lnTo>
                      <a:pt x="242" y="4"/>
                    </a:lnTo>
                    <a:lnTo>
                      <a:pt x="236" y="0"/>
                    </a:lnTo>
                    <a:lnTo>
                      <a:pt x="236" y="0"/>
                    </a:lnTo>
                    <a:lnTo>
                      <a:pt x="234" y="0"/>
                    </a:lnTo>
                    <a:lnTo>
                      <a:pt x="23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1" name="Freeform 352">
                <a:extLst>
                  <a:ext uri="{FF2B5EF4-FFF2-40B4-BE49-F238E27FC236}">
                    <a16:creationId xmlns:a16="http://schemas.microsoft.com/office/drawing/2014/main" id="{9F6E87BA-8490-EB65-5248-73A7C512817A}"/>
                  </a:ext>
                </a:extLst>
              </p:cNvPr>
              <p:cNvSpPr>
                <a:spLocks/>
              </p:cNvSpPr>
              <p:nvPr/>
            </p:nvSpPr>
            <p:spPr bwMode="auto">
              <a:xfrm>
                <a:off x="5504734" y="3503936"/>
                <a:ext cx="612852" cy="583268"/>
              </a:xfrm>
              <a:custGeom>
                <a:avLst/>
                <a:gdLst>
                  <a:gd name="T0" fmla="*/ 230 w 290"/>
                  <a:gd name="T1" fmla="*/ 0 h 276"/>
                  <a:gd name="T2" fmla="*/ 236 w 290"/>
                  <a:gd name="T3" fmla="*/ 4 h 276"/>
                  <a:gd name="T4" fmla="*/ 236 w 290"/>
                  <a:gd name="T5" fmla="*/ 36 h 276"/>
                  <a:gd name="T6" fmla="*/ 226 w 290"/>
                  <a:gd name="T7" fmla="*/ 44 h 276"/>
                  <a:gd name="T8" fmla="*/ 226 w 290"/>
                  <a:gd name="T9" fmla="*/ 52 h 276"/>
                  <a:gd name="T10" fmla="*/ 246 w 290"/>
                  <a:gd name="T11" fmla="*/ 76 h 276"/>
                  <a:gd name="T12" fmla="*/ 250 w 290"/>
                  <a:gd name="T13" fmla="*/ 102 h 276"/>
                  <a:gd name="T14" fmla="*/ 256 w 290"/>
                  <a:gd name="T15" fmla="*/ 104 h 276"/>
                  <a:gd name="T16" fmla="*/ 258 w 290"/>
                  <a:gd name="T17" fmla="*/ 118 h 276"/>
                  <a:gd name="T18" fmla="*/ 260 w 290"/>
                  <a:gd name="T19" fmla="*/ 160 h 276"/>
                  <a:gd name="T20" fmla="*/ 252 w 290"/>
                  <a:gd name="T21" fmla="*/ 164 h 276"/>
                  <a:gd name="T22" fmla="*/ 256 w 290"/>
                  <a:gd name="T23" fmla="*/ 172 h 276"/>
                  <a:gd name="T24" fmla="*/ 264 w 290"/>
                  <a:gd name="T25" fmla="*/ 192 h 276"/>
                  <a:gd name="T26" fmla="*/ 282 w 290"/>
                  <a:gd name="T27" fmla="*/ 194 h 276"/>
                  <a:gd name="T28" fmla="*/ 284 w 290"/>
                  <a:gd name="T29" fmla="*/ 200 h 276"/>
                  <a:gd name="T30" fmla="*/ 290 w 290"/>
                  <a:gd name="T31" fmla="*/ 206 h 276"/>
                  <a:gd name="T32" fmla="*/ 232 w 290"/>
                  <a:gd name="T33" fmla="*/ 242 h 276"/>
                  <a:gd name="T34" fmla="*/ 198 w 290"/>
                  <a:gd name="T35" fmla="*/ 270 h 276"/>
                  <a:gd name="T36" fmla="*/ 180 w 290"/>
                  <a:gd name="T37" fmla="*/ 274 h 276"/>
                  <a:gd name="T38" fmla="*/ 164 w 290"/>
                  <a:gd name="T39" fmla="*/ 276 h 276"/>
                  <a:gd name="T40" fmla="*/ 166 w 290"/>
                  <a:gd name="T41" fmla="*/ 262 h 276"/>
                  <a:gd name="T42" fmla="*/ 148 w 290"/>
                  <a:gd name="T43" fmla="*/ 254 h 276"/>
                  <a:gd name="T44" fmla="*/ 140 w 290"/>
                  <a:gd name="T45" fmla="*/ 246 h 276"/>
                  <a:gd name="T46" fmla="*/ 0 w 290"/>
                  <a:gd name="T47" fmla="*/ 146 h 276"/>
                  <a:gd name="T48" fmla="*/ 0 w 290"/>
                  <a:gd name="T49" fmla="*/ 130 h 276"/>
                  <a:gd name="T50" fmla="*/ 28 w 290"/>
                  <a:gd name="T51" fmla="*/ 112 h 276"/>
                  <a:gd name="T52" fmla="*/ 46 w 290"/>
                  <a:gd name="T53" fmla="*/ 110 h 276"/>
                  <a:gd name="T54" fmla="*/ 68 w 290"/>
                  <a:gd name="T55" fmla="*/ 92 h 276"/>
                  <a:gd name="T56" fmla="*/ 70 w 290"/>
                  <a:gd name="T57" fmla="*/ 86 h 276"/>
                  <a:gd name="T58" fmla="*/ 84 w 290"/>
                  <a:gd name="T59" fmla="*/ 76 h 276"/>
                  <a:gd name="T60" fmla="*/ 104 w 290"/>
                  <a:gd name="T61" fmla="*/ 74 h 276"/>
                  <a:gd name="T62" fmla="*/ 104 w 290"/>
                  <a:gd name="T63" fmla="*/ 68 h 276"/>
                  <a:gd name="T64" fmla="*/ 98 w 290"/>
                  <a:gd name="T65" fmla="*/ 58 h 276"/>
                  <a:gd name="T66" fmla="*/ 98 w 290"/>
                  <a:gd name="T67" fmla="*/ 36 h 276"/>
                  <a:gd name="T68" fmla="*/ 96 w 290"/>
                  <a:gd name="T69" fmla="*/ 30 h 276"/>
                  <a:gd name="T70" fmla="*/ 110 w 290"/>
                  <a:gd name="T71" fmla="*/ 20 h 276"/>
                  <a:gd name="T72" fmla="*/ 120 w 290"/>
                  <a:gd name="T73" fmla="*/ 18 h 276"/>
                  <a:gd name="T74" fmla="*/ 134 w 290"/>
                  <a:gd name="T75" fmla="*/ 10 h 276"/>
                  <a:gd name="T76" fmla="*/ 158 w 290"/>
                  <a:gd name="T77" fmla="*/ 6 h 276"/>
                  <a:gd name="T78" fmla="*/ 178 w 290"/>
                  <a:gd name="T79" fmla="*/ 2 h 276"/>
                  <a:gd name="T80" fmla="*/ 190 w 290"/>
                  <a:gd name="T81" fmla="*/ 4 h 276"/>
                  <a:gd name="T82" fmla="*/ 198 w 290"/>
                  <a:gd name="T83" fmla="*/ 6 h 276"/>
                  <a:gd name="T84" fmla="*/ 208 w 290"/>
                  <a:gd name="T85" fmla="*/ 0 h 276"/>
                  <a:gd name="T86" fmla="*/ 222 w 290"/>
                  <a:gd name="T87" fmla="*/ 0 h 276"/>
                  <a:gd name="T88" fmla="*/ 230 w 290"/>
                  <a:gd name="T89"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 h="276">
                    <a:moveTo>
                      <a:pt x="230" y="0"/>
                    </a:moveTo>
                    <a:lnTo>
                      <a:pt x="236" y="4"/>
                    </a:lnTo>
                    <a:lnTo>
                      <a:pt x="236" y="36"/>
                    </a:lnTo>
                    <a:lnTo>
                      <a:pt x="226" y="44"/>
                    </a:lnTo>
                    <a:lnTo>
                      <a:pt x="226" y="52"/>
                    </a:lnTo>
                    <a:lnTo>
                      <a:pt x="246" y="76"/>
                    </a:lnTo>
                    <a:lnTo>
                      <a:pt x="250" y="102"/>
                    </a:lnTo>
                    <a:lnTo>
                      <a:pt x="256" y="104"/>
                    </a:lnTo>
                    <a:lnTo>
                      <a:pt x="258" y="118"/>
                    </a:lnTo>
                    <a:lnTo>
                      <a:pt x="260" y="160"/>
                    </a:lnTo>
                    <a:lnTo>
                      <a:pt x="252" y="164"/>
                    </a:lnTo>
                    <a:lnTo>
                      <a:pt x="256" y="172"/>
                    </a:lnTo>
                    <a:lnTo>
                      <a:pt x="264" y="192"/>
                    </a:lnTo>
                    <a:lnTo>
                      <a:pt x="282" y="194"/>
                    </a:lnTo>
                    <a:lnTo>
                      <a:pt x="284" y="200"/>
                    </a:lnTo>
                    <a:lnTo>
                      <a:pt x="290" y="206"/>
                    </a:lnTo>
                    <a:lnTo>
                      <a:pt x="232" y="242"/>
                    </a:lnTo>
                    <a:lnTo>
                      <a:pt x="198" y="270"/>
                    </a:lnTo>
                    <a:lnTo>
                      <a:pt x="180" y="274"/>
                    </a:lnTo>
                    <a:lnTo>
                      <a:pt x="164" y="276"/>
                    </a:lnTo>
                    <a:lnTo>
                      <a:pt x="166" y="262"/>
                    </a:lnTo>
                    <a:lnTo>
                      <a:pt x="148" y="254"/>
                    </a:lnTo>
                    <a:lnTo>
                      <a:pt x="140" y="246"/>
                    </a:lnTo>
                    <a:lnTo>
                      <a:pt x="0" y="146"/>
                    </a:lnTo>
                    <a:lnTo>
                      <a:pt x="0" y="130"/>
                    </a:lnTo>
                    <a:lnTo>
                      <a:pt x="28" y="112"/>
                    </a:lnTo>
                    <a:lnTo>
                      <a:pt x="46" y="110"/>
                    </a:lnTo>
                    <a:lnTo>
                      <a:pt x="68" y="92"/>
                    </a:lnTo>
                    <a:lnTo>
                      <a:pt x="70" y="86"/>
                    </a:lnTo>
                    <a:lnTo>
                      <a:pt x="84" y="76"/>
                    </a:lnTo>
                    <a:lnTo>
                      <a:pt x="104" y="74"/>
                    </a:lnTo>
                    <a:lnTo>
                      <a:pt x="104" y="68"/>
                    </a:lnTo>
                    <a:lnTo>
                      <a:pt x="98" y="58"/>
                    </a:lnTo>
                    <a:lnTo>
                      <a:pt x="98" y="36"/>
                    </a:lnTo>
                    <a:lnTo>
                      <a:pt x="96" y="30"/>
                    </a:lnTo>
                    <a:lnTo>
                      <a:pt x="110" y="20"/>
                    </a:lnTo>
                    <a:lnTo>
                      <a:pt x="120" y="18"/>
                    </a:lnTo>
                    <a:lnTo>
                      <a:pt x="134" y="10"/>
                    </a:lnTo>
                    <a:lnTo>
                      <a:pt x="158" y="6"/>
                    </a:lnTo>
                    <a:lnTo>
                      <a:pt x="178" y="2"/>
                    </a:lnTo>
                    <a:lnTo>
                      <a:pt x="190" y="4"/>
                    </a:lnTo>
                    <a:lnTo>
                      <a:pt x="198" y="6"/>
                    </a:lnTo>
                    <a:lnTo>
                      <a:pt x="208" y="0"/>
                    </a:lnTo>
                    <a:lnTo>
                      <a:pt x="222" y="0"/>
                    </a:lnTo>
                    <a:lnTo>
                      <a:pt x="2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2" name="Freeform 353">
                <a:extLst>
                  <a:ext uri="{FF2B5EF4-FFF2-40B4-BE49-F238E27FC236}">
                    <a16:creationId xmlns:a16="http://schemas.microsoft.com/office/drawing/2014/main" id="{DDA330D6-B350-E887-5BDE-9F91E9926623}"/>
                  </a:ext>
                </a:extLst>
              </p:cNvPr>
              <p:cNvSpPr>
                <a:spLocks/>
              </p:cNvSpPr>
              <p:nvPr/>
            </p:nvSpPr>
            <p:spPr bwMode="auto">
              <a:xfrm>
                <a:off x="5496281" y="3495483"/>
                <a:ext cx="629759" cy="600174"/>
              </a:xfrm>
              <a:custGeom>
                <a:avLst/>
                <a:gdLst>
                  <a:gd name="T0" fmla="*/ 226 w 298"/>
                  <a:gd name="T1" fmla="*/ 0 h 284"/>
                  <a:gd name="T2" fmla="*/ 212 w 298"/>
                  <a:gd name="T3" fmla="*/ 0 h 284"/>
                  <a:gd name="T4" fmla="*/ 202 w 298"/>
                  <a:gd name="T5" fmla="*/ 6 h 284"/>
                  <a:gd name="T6" fmla="*/ 196 w 298"/>
                  <a:gd name="T7" fmla="*/ 4 h 284"/>
                  <a:gd name="T8" fmla="*/ 182 w 298"/>
                  <a:gd name="T9" fmla="*/ 2 h 284"/>
                  <a:gd name="T10" fmla="*/ 182 w 298"/>
                  <a:gd name="T11" fmla="*/ 2 h 284"/>
                  <a:gd name="T12" fmla="*/ 182 w 298"/>
                  <a:gd name="T13" fmla="*/ 2 h 284"/>
                  <a:gd name="T14" fmla="*/ 138 w 298"/>
                  <a:gd name="T15" fmla="*/ 10 h 284"/>
                  <a:gd name="T16" fmla="*/ 136 w 298"/>
                  <a:gd name="T17" fmla="*/ 10 h 284"/>
                  <a:gd name="T18" fmla="*/ 114 w 298"/>
                  <a:gd name="T19" fmla="*/ 20 h 284"/>
                  <a:gd name="T20" fmla="*/ 112 w 298"/>
                  <a:gd name="T21" fmla="*/ 20 h 284"/>
                  <a:gd name="T22" fmla="*/ 98 w 298"/>
                  <a:gd name="T23" fmla="*/ 32 h 284"/>
                  <a:gd name="T24" fmla="*/ 96 w 298"/>
                  <a:gd name="T25" fmla="*/ 36 h 284"/>
                  <a:gd name="T26" fmla="*/ 98 w 298"/>
                  <a:gd name="T27" fmla="*/ 62 h 284"/>
                  <a:gd name="T28" fmla="*/ 98 w 298"/>
                  <a:gd name="T29" fmla="*/ 66 h 284"/>
                  <a:gd name="T30" fmla="*/ 104 w 298"/>
                  <a:gd name="T31" fmla="*/ 76 h 284"/>
                  <a:gd name="T32" fmla="*/ 88 w 298"/>
                  <a:gd name="T33" fmla="*/ 76 h 284"/>
                  <a:gd name="T34" fmla="*/ 72 w 298"/>
                  <a:gd name="T35" fmla="*/ 86 h 284"/>
                  <a:gd name="T36" fmla="*/ 70 w 298"/>
                  <a:gd name="T37" fmla="*/ 88 h 284"/>
                  <a:gd name="T38" fmla="*/ 48 w 298"/>
                  <a:gd name="T39" fmla="*/ 110 h 284"/>
                  <a:gd name="T40" fmla="*/ 30 w 298"/>
                  <a:gd name="T41" fmla="*/ 112 h 284"/>
                  <a:gd name="T42" fmla="*/ 0 w 298"/>
                  <a:gd name="T43" fmla="*/ 130 h 284"/>
                  <a:gd name="T44" fmla="*/ 0 w 298"/>
                  <a:gd name="T45" fmla="*/ 134 h 284"/>
                  <a:gd name="T46" fmla="*/ 0 w 298"/>
                  <a:gd name="T47" fmla="*/ 150 h 284"/>
                  <a:gd name="T48" fmla="*/ 142 w 298"/>
                  <a:gd name="T49" fmla="*/ 252 h 284"/>
                  <a:gd name="T50" fmla="*/ 150 w 298"/>
                  <a:gd name="T51" fmla="*/ 260 h 284"/>
                  <a:gd name="T52" fmla="*/ 166 w 298"/>
                  <a:gd name="T53" fmla="*/ 268 h 284"/>
                  <a:gd name="T54" fmla="*/ 164 w 298"/>
                  <a:gd name="T55" fmla="*/ 278 h 284"/>
                  <a:gd name="T56" fmla="*/ 166 w 298"/>
                  <a:gd name="T57" fmla="*/ 282 h 284"/>
                  <a:gd name="T58" fmla="*/ 168 w 298"/>
                  <a:gd name="T59" fmla="*/ 284 h 284"/>
                  <a:gd name="T60" fmla="*/ 184 w 298"/>
                  <a:gd name="T61" fmla="*/ 282 h 284"/>
                  <a:gd name="T62" fmla="*/ 202 w 298"/>
                  <a:gd name="T63" fmla="*/ 278 h 284"/>
                  <a:gd name="T64" fmla="*/ 238 w 298"/>
                  <a:gd name="T65" fmla="*/ 248 h 284"/>
                  <a:gd name="T66" fmla="*/ 296 w 298"/>
                  <a:gd name="T67" fmla="*/ 214 h 284"/>
                  <a:gd name="T68" fmla="*/ 298 w 298"/>
                  <a:gd name="T69" fmla="*/ 210 h 284"/>
                  <a:gd name="T70" fmla="*/ 292 w 298"/>
                  <a:gd name="T71" fmla="*/ 202 h 284"/>
                  <a:gd name="T72" fmla="*/ 288 w 298"/>
                  <a:gd name="T73" fmla="*/ 196 h 284"/>
                  <a:gd name="T74" fmla="*/ 272 w 298"/>
                  <a:gd name="T75" fmla="*/ 192 h 284"/>
                  <a:gd name="T76" fmla="*/ 262 w 298"/>
                  <a:gd name="T77" fmla="*/ 170 h 284"/>
                  <a:gd name="T78" fmla="*/ 266 w 298"/>
                  <a:gd name="T79" fmla="*/ 168 h 284"/>
                  <a:gd name="T80" fmla="*/ 268 w 298"/>
                  <a:gd name="T81" fmla="*/ 164 h 284"/>
                  <a:gd name="T82" fmla="*/ 264 w 298"/>
                  <a:gd name="T83" fmla="*/ 106 h 284"/>
                  <a:gd name="T84" fmla="*/ 262 w 298"/>
                  <a:gd name="T85" fmla="*/ 104 h 284"/>
                  <a:gd name="T86" fmla="*/ 258 w 298"/>
                  <a:gd name="T87" fmla="*/ 102 h 284"/>
                  <a:gd name="T88" fmla="*/ 254 w 298"/>
                  <a:gd name="T89" fmla="*/ 80 h 284"/>
                  <a:gd name="T90" fmla="*/ 234 w 298"/>
                  <a:gd name="T91" fmla="*/ 54 h 284"/>
                  <a:gd name="T92" fmla="*/ 242 w 298"/>
                  <a:gd name="T93" fmla="*/ 42 h 284"/>
                  <a:gd name="T94" fmla="*/ 244 w 298"/>
                  <a:gd name="T95" fmla="*/ 40 h 284"/>
                  <a:gd name="T96" fmla="*/ 244 w 298"/>
                  <a:gd name="T97" fmla="*/ 8 h 284"/>
                  <a:gd name="T98" fmla="*/ 236 w 298"/>
                  <a:gd name="T99" fmla="*/ 0 h 284"/>
                  <a:gd name="T100" fmla="*/ 234 w 298"/>
                  <a:gd name="T101"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8" h="284">
                    <a:moveTo>
                      <a:pt x="234" y="0"/>
                    </a:moveTo>
                    <a:lnTo>
                      <a:pt x="226" y="0"/>
                    </a:lnTo>
                    <a:lnTo>
                      <a:pt x="212" y="0"/>
                    </a:lnTo>
                    <a:lnTo>
                      <a:pt x="212" y="0"/>
                    </a:lnTo>
                    <a:lnTo>
                      <a:pt x="210" y="0"/>
                    </a:lnTo>
                    <a:lnTo>
                      <a:pt x="202" y="6"/>
                    </a:lnTo>
                    <a:lnTo>
                      <a:pt x="196" y="4"/>
                    </a:lnTo>
                    <a:lnTo>
                      <a:pt x="196" y="4"/>
                    </a:lnTo>
                    <a:lnTo>
                      <a:pt x="196" y="4"/>
                    </a:lnTo>
                    <a:lnTo>
                      <a:pt x="182" y="2"/>
                    </a:lnTo>
                    <a:lnTo>
                      <a:pt x="182" y="2"/>
                    </a:lnTo>
                    <a:lnTo>
                      <a:pt x="182" y="2"/>
                    </a:lnTo>
                    <a:lnTo>
                      <a:pt x="182" y="2"/>
                    </a:lnTo>
                    <a:lnTo>
                      <a:pt x="182" y="2"/>
                    </a:lnTo>
                    <a:lnTo>
                      <a:pt x="160" y="6"/>
                    </a:lnTo>
                    <a:lnTo>
                      <a:pt x="138" y="10"/>
                    </a:lnTo>
                    <a:lnTo>
                      <a:pt x="138" y="10"/>
                    </a:lnTo>
                    <a:lnTo>
                      <a:pt x="136" y="10"/>
                    </a:lnTo>
                    <a:lnTo>
                      <a:pt x="122" y="18"/>
                    </a:lnTo>
                    <a:lnTo>
                      <a:pt x="114" y="20"/>
                    </a:lnTo>
                    <a:lnTo>
                      <a:pt x="114" y="20"/>
                    </a:lnTo>
                    <a:lnTo>
                      <a:pt x="112" y="20"/>
                    </a:lnTo>
                    <a:lnTo>
                      <a:pt x="98" y="32"/>
                    </a:lnTo>
                    <a:lnTo>
                      <a:pt x="98" y="32"/>
                    </a:lnTo>
                    <a:lnTo>
                      <a:pt x="96" y="34"/>
                    </a:lnTo>
                    <a:lnTo>
                      <a:pt x="96" y="36"/>
                    </a:lnTo>
                    <a:lnTo>
                      <a:pt x="98" y="40"/>
                    </a:lnTo>
                    <a:lnTo>
                      <a:pt x="98" y="62"/>
                    </a:lnTo>
                    <a:lnTo>
                      <a:pt x="98" y="62"/>
                    </a:lnTo>
                    <a:lnTo>
                      <a:pt x="98" y="66"/>
                    </a:lnTo>
                    <a:lnTo>
                      <a:pt x="104" y="74"/>
                    </a:lnTo>
                    <a:lnTo>
                      <a:pt x="104" y="76"/>
                    </a:lnTo>
                    <a:lnTo>
                      <a:pt x="88" y="76"/>
                    </a:lnTo>
                    <a:lnTo>
                      <a:pt x="88" y="76"/>
                    </a:lnTo>
                    <a:lnTo>
                      <a:pt x="86" y="78"/>
                    </a:lnTo>
                    <a:lnTo>
                      <a:pt x="72" y="86"/>
                    </a:lnTo>
                    <a:lnTo>
                      <a:pt x="72" y="86"/>
                    </a:lnTo>
                    <a:lnTo>
                      <a:pt x="70" y="88"/>
                    </a:lnTo>
                    <a:lnTo>
                      <a:pt x="68" y="94"/>
                    </a:lnTo>
                    <a:lnTo>
                      <a:pt x="48" y="110"/>
                    </a:lnTo>
                    <a:lnTo>
                      <a:pt x="30" y="112"/>
                    </a:lnTo>
                    <a:lnTo>
                      <a:pt x="30" y="112"/>
                    </a:lnTo>
                    <a:lnTo>
                      <a:pt x="30" y="112"/>
                    </a:lnTo>
                    <a:lnTo>
                      <a:pt x="0" y="130"/>
                    </a:lnTo>
                    <a:lnTo>
                      <a:pt x="0" y="130"/>
                    </a:lnTo>
                    <a:lnTo>
                      <a:pt x="0" y="134"/>
                    </a:lnTo>
                    <a:lnTo>
                      <a:pt x="0" y="150"/>
                    </a:lnTo>
                    <a:lnTo>
                      <a:pt x="0" y="150"/>
                    </a:lnTo>
                    <a:lnTo>
                      <a:pt x="0" y="154"/>
                    </a:lnTo>
                    <a:lnTo>
                      <a:pt x="142" y="252"/>
                    </a:lnTo>
                    <a:lnTo>
                      <a:pt x="150" y="260"/>
                    </a:lnTo>
                    <a:lnTo>
                      <a:pt x="150" y="260"/>
                    </a:lnTo>
                    <a:lnTo>
                      <a:pt x="152" y="262"/>
                    </a:lnTo>
                    <a:lnTo>
                      <a:pt x="166" y="268"/>
                    </a:lnTo>
                    <a:lnTo>
                      <a:pt x="164" y="278"/>
                    </a:lnTo>
                    <a:lnTo>
                      <a:pt x="164" y="278"/>
                    </a:lnTo>
                    <a:lnTo>
                      <a:pt x="166" y="282"/>
                    </a:lnTo>
                    <a:lnTo>
                      <a:pt x="166" y="282"/>
                    </a:lnTo>
                    <a:lnTo>
                      <a:pt x="168" y="284"/>
                    </a:lnTo>
                    <a:lnTo>
                      <a:pt x="168" y="284"/>
                    </a:lnTo>
                    <a:lnTo>
                      <a:pt x="168" y="284"/>
                    </a:lnTo>
                    <a:lnTo>
                      <a:pt x="184" y="282"/>
                    </a:lnTo>
                    <a:lnTo>
                      <a:pt x="202" y="278"/>
                    </a:lnTo>
                    <a:lnTo>
                      <a:pt x="202" y="278"/>
                    </a:lnTo>
                    <a:lnTo>
                      <a:pt x="204" y="278"/>
                    </a:lnTo>
                    <a:lnTo>
                      <a:pt x="238" y="248"/>
                    </a:lnTo>
                    <a:lnTo>
                      <a:pt x="296" y="214"/>
                    </a:lnTo>
                    <a:lnTo>
                      <a:pt x="296" y="214"/>
                    </a:lnTo>
                    <a:lnTo>
                      <a:pt x="298" y="210"/>
                    </a:lnTo>
                    <a:lnTo>
                      <a:pt x="298" y="210"/>
                    </a:lnTo>
                    <a:lnTo>
                      <a:pt x="296" y="208"/>
                    </a:lnTo>
                    <a:lnTo>
                      <a:pt x="292" y="202"/>
                    </a:lnTo>
                    <a:lnTo>
                      <a:pt x="288" y="196"/>
                    </a:lnTo>
                    <a:lnTo>
                      <a:pt x="288" y="196"/>
                    </a:lnTo>
                    <a:lnTo>
                      <a:pt x="286" y="194"/>
                    </a:lnTo>
                    <a:lnTo>
                      <a:pt x="272" y="192"/>
                    </a:lnTo>
                    <a:lnTo>
                      <a:pt x="264" y="174"/>
                    </a:lnTo>
                    <a:lnTo>
                      <a:pt x="262" y="170"/>
                    </a:lnTo>
                    <a:lnTo>
                      <a:pt x="266" y="168"/>
                    </a:lnTo>
                    <a:lnTo>
                      <a:pt x="266" y="168"/>
                    </a:lnTo>
                    <a:lnTo>
                      <a:pt x="266" y="166"/>
                    </a:lnTo>
                    <a:lnTo>
                      <a:pt x="268" y="164"/>
                    </a:lnTo>
                    <a:lnTo>
                      <a:pt x="266" y="122"/>
                    </a:lnTo>
                    <a:lnTo>
                      <a:pt x="264" y="106"/>
                    </a:lnTo>
                    <a:lnTo>
                      <a:pt x="264" y="106"/>
                    </a:lnTo>
                    <a:lnTo>
                      <a:pt x="262" y="104"/>
                    </a:lnTo>
                    <a:lnTo>
                      <a:pt x="262" y="104"/>
                    </a:lnTo>
                    <a:lnTo>
                      <a:pt x="258" y="102"/>
                    </a:lnTo>
                    <a:lnTo>
                      <a:pt x="254" y="80"/>
                    </a:lnTo>
                    <a:lnTo>
                      <a:pt x="254" y="80"/>
                    </a:lnTo>
                    <a:lnTo>
                      <a:pt x="254" y="78"/>
                    </a:lnTo>
                    <a:lnTo>
                      <a:pt x="234" y="54"/>
                    </a:lnTo>
                    <a:lnTo>
                      <a:pt x="234" y="50"/>
                    </a:lnTo>
                    <a:lnTo>
                      <a:pt x="242" y="42"/>
                    </a:lnTo>
                    <a:lnTo>
                      <a:pt x="242" y="42"/>
                    </a:lnTo>
                    <a:lnTo>
                      <a:pt x="244" y="40"/>
                    </a:lnTo>
                    <a:lnTo>
                      <a:pt x="244" y="8"/>
                    </a:lnTo>
                    <a:lnTo>
                      <a:pt x="244" y="8"/>
                    </a:lnTo>
                    <a:lnTo>
                      <a:pt x="242" y="4"/>
                    </a:lnTo>
                    <a:lnTo>
                      <a:pt x="236" y="0"/>
                    </a:lnTo>
                    <a:lnTo>
                      <a:pt x="236" y="0"/>
                    </a:lnTo>
                    <a:lnTo>
                      <a:pt x="234" y="0"/>
                    </a:lnTo>
                    <a:lnTo>
                      <a:pt x="2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3" name="Freeform 354">
                <a:extLst>
                  <a:ext uri="{FF2B5EF4-FFF2-40B4-BE49-F238E27FC236}">
                    <a16:creationId xmlns:a16="http://schemas.microsoft.com/office/drawing/2014/main" id="{BA958E1E-4F9A-3C56-6537-3DAC7D4F082C}"/>
                  </a:ext>
                </a:extLst>
              </p:cNvPr>
              <p:cNvSpPr>
                <a:spLocks/>
              </p:cNvSpPr>
              <p:nvPr/>
            </p:nvSpPr>
            <p:spPr bwMode="auto">
              <a:xfrm>
                <a:off x="5369484" y="3537749"/>
                <a:ext cx="363485" cy="278954"/>
              </a:xfrm>
              <a:custGeom>
                <a:avLst/>
                <a:gdLst>
                  <a:gd name="T0" fmla="*/ 2 w 172"/>
                  <a:gd name="T1" fmla="*/ 132 h 132"/>
                  <a:gd name="T2" fmla="*/ 2 w 172"/>
                  <a:gd name="T3" fmla="*/ 132 h 132"/>
                  <a:gd name="T4" fmla="*/ 0 w 172"/>
                  <a:gd name="T5" fmla="*/ 130 h 132"/>
                  <a:gd name="T6" fmla="*/ 0 w 172"/>
                  <a:gd name="T7" fmla="*/ 130 h 132"/>
                  <a:gd name="T8" fmla="*/ 0 w 172"/>
                  <a:gd name="T9" fmla="*/ 128 h 132"/>
                  <a:gd name="T10" fmla="*/ 10 w 172"/>
                  <a:gd name="T11" fmla="*/ 124 h 132"/>
                  <a:gd name="T12" fmla="*/ 26 w 172"/>
                  <a:gd name="T13" fmla="*/ 114 h 132"/>
                  <a:gd name="T14" fmla="*/ 44 w 172"/>
                  <a:gd name="T15" fmla="*/ 98 h 132"/>
                  <a:gd name="T16" fmla="*/ 46 w 172"/>
                  <a:gd name="T17" fmla="*/ 94 h 132"/>
                  <a:gd name="T18" fmla="*/ 46 w 172"/>
                  <a:gd name="T19" fmla="*/ 62 h 132"/>
                  <a:gd name="T20" fmla="*/ 46 w 172"/>
                  <a:gd name="T21" fmla="*/ 62 h 132"/>
                  <a:gd name="T22" fmla="*/ 46 w 172"/>
                  <a:gd name="T23" fmla="*/ 60 h 132"/>
                  <a:gd name="T24" fmla="*/ 56 w 172"/>
                  <a:gd name="T25" fmla="*/ 50 h 132"/>
                  <a:gd name="T26" fmla="*/ 66 w 172"/>
                  <a:gd name="T27" fmla="*/ 40 h 132"/>
                  <a:gd name="T28" fmla="*/ 66 w 172"/>
                  <a:gd name="T29" fmla="*/ 40 h 132"/>
                  <a:gd name="T30" fmla="*/ 68 w 172"/>
                  <a:gd name="T31" fmla="*/ 38 h 132"/>
                  <a:gd name="T32" fmla="*/ 80 w 172"/>
                  <a:gd name="T33" fmla="*/ 36 h 132"/>
                  <a:gd name="T34" fmla="*/ 90 w 172"/>
                  <a:gd name="T35" fmla="*/ 26 h 132"/>
                  <a:gd name="T36" fmla="*/ 96 w 172"/>
                  <a:gd name="T37" fmla="*/ 14 h 132"/>
                  <a:gd name="T38" fmla="*/ 100 w 172"/>
                  <a:gd name="T39" fmla="*/ 4 h 132"/>
                  <a:gd name="T40" fmla="*/ 100 w 172"/>
                  <a:gd name="T41" fmla="*/ 4 h 132"/>
                  <a:gd name="T42" fmla="*/ 100 w 172"/>
                  <a:gd name="T43" fmla="*/ 4 h 132"/>
                  <a:gd name="T44" fmla="*/ 104 w 172"/>
                  <a:gd name="T45" fmla="*/ 0 h 132"/>
                  <a:gd name="T46" fmla="*/ 104 w 172"/>
                  <a:gd name="T47" fmla="*/ 0 h 132"/>
                  <a:gd name="T48" fmla="*/ 106 w 172"/>
                  <a:gd name="T49" fmla="*/ 0 h 132"/>
                  <a:gd name="T50" fmla="*/ 110 w 172"/>
                  <a:gd name="T51" fmla="*/ 0 h 132"/>
                  <a:gd name="T52" fmla="*/ 110 w 172"/>
                  <a:gd name="T53" fmla="*/ 0 h 132"/>
                  <a:gd name="T54" fmla="*/ 112 w 172"/>
                  <a:gd name="T55" fmla="*/ 0 h 132"/>
                  <a:gd name="T56" fmla="*/ 116 w 172"/>
                  <a:gd name="T57" fmla="*/ 8 h 132"/>
                  <a:gd name="T58" fmla="*/ 120 w 172"/>
                  <a:gd name="T59" fmla="*/ 10 h 132"/>
                  <a:gd name="T60" fmla="*/ 138 w 172"/>
                  <a:gd name="T61" fmla="*/ 8 h 132"/>
                  <a:gd name="T62" fmla="*/ 148 w 172"/>
                  <a:gd name="T63" fmla="*/ 8 h 132"/>
                  <a:gd name="T64" fmla="*/ 148 w 172"/>
                  <a:gd name="T65" fmla="*/ 8 h 132"/>
                  <a:gd name="T66" fmla="*/ 150 w 172"/>
                  <a:gd name="T67" fmla="*/ 8 h 132"/>
                  <a:gd name="T68" fmla="*/ 152 w 172"/>
                  <a:gd name="T69" fmla="*/ 12 h 132"/>
                  <a:gd name="T70" fmla="*/ 160 w 172"/>
                  <a:gd name="T71" fmla="*/ 12 h 132"/>
                  <a:gd name="T72" fmla="*/ 160 w 172"/>
                  <a:gd name="T73" fmla="*/ 12 h 132"/>
                  <a:gd name="T74" fmla="*/ 162 w 172"/>
                  <a:gd name="T75" fmla="*/ 14 h 132"/>
                  <a:gd name="T76" fmla="*/ 164 w 172"/>
                  <a:gd name="T77" fmla="*/ 18 h 132"/>
                  <a:gd name="T78" fmla="*/ 164 w 172"/>
                  <a:gd name="T79" fmla="*/ 42 h 132"/>
                  <a:gd name="T80" fmla="*/ 170 w 172"/>
                  <a:gd name="T81" fmla="*/ 50 h 132"/>
                  <a:gd name="T82" fmla="*/ 170 w 172"/>
                  <a:gd name="T83" fmla="*/ 50 h 132"/>
                  <a:gd name="T84" fmla="*/ 172 w 172"/>
                  <a:gd name="T85" fmla="*/ 52 h 132"/>
                  <a:gd name="T86" fmla="*/ 172 w 172"/>
                  <a:gd name="T87" fmla="*/ 58 h 132"/>
                  <a:gd name="T88" fmla="*/ 172 w 172"/>
                  <a:gd name="T89" fmla="*/ 58 h 132"/>
                  <a:gd name="T90" fmla="*/ 170 w 172"/>
                  <a:gd name="T91" fmla="*/ 60 h 132"/>
                  <a:gd name="T92" fmla="*/ 148 w 172"/>
                  <a:gd name="T93" fmla="*/ 62 h 132"/>
                  <a:gd name="T94" fmla="*/ 136 w 172"/>
                  <a:gd name="T95" fmla="*/ 70 h 132"/>
                  <a:gd name="T96" fmla="*/ 134 w 172"/>
                  <a:gd name="T97" fmla="*/ 78 h 132"/>
                  <a:gd name="T98" fmla="*/ 134 w 172"/>
                  <a:gd name="T99" fmla="*/ 78 h 132"/>
                  <a:gd name="T100" fmla="*/ 134 w 172"/>
                  <a:gd name="T101" fmla="*/ 78 h 132"/>
                  <a:gd name="T102" fmla="*/ 112 w 172"/>
                  <a:gd name="T103" fmla="*/ 96 h 132"/>
                  <a:gd name="T104" fmla="*/ 112 w 172"/>
                  <a:gd name="T105" fmla="*/ 96 h 132"/>
                  <a:gd name="T106" fmla="*/ 110 w 172"/>
                  <a:gd name="T107" fmla="*/ 96 h 132"/>
                  <a:gd name="T108" fmla="*/ 92 w 172"/>
                  <a:gd name="T109" fmla="*/ 98 h 132"/>
                  <a:gd name="T110" fmla="*/ 64 w 172"/>
                  <a:gd name="T111" fmla="*/ 116 h 132"/>
                  <a:gd name="T112" fmla="*/ 64 w 172"/>
                  <a:gd name="T113" fmla="*/ 130 h 132"/>
                  <a:gd name="T114" fmla="*/ 64 w 172"/>
                  <a:gd name="T115" fmla="*/ 130 h 132"/>
                  <a:gd name="T116" fmla="*/ 62 w 172"/>
                  <a:gd name="T117" fmla="*/ 132 h 132"/>
                  <a:gd name="T118" fmla="*/ 2 w 172"/>
                  <a:gd name="T11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2" h="132">
                    <a:moveTo>
                      <a:pt x="2" y="132"/>
                    </a:moveTo>
                    <a:lnTo>
                      <a:pt x="2" y="132"/>
                    </a:lnTo>
                    <a:lnTo>
                      <a:pt x="0" y="130"/>
                    </a:lnTo>
                    <a:lnTo>
                      <a:pt x="0" y="130"/>
                    </a:lnTo>
                    <a:lnTo>
                      <a:pt x="0" y="128"/>
                    </a:lnTo>
                    <a:lnTo>
                      <a:pt x="10" y="124"/>
                    </a:lnTo>
                    <a:lnTo>
                      <a:pt x="26" y="114"/>
                    </a:lnTo>
                    <a:lnTo>
                      <a:pt x="44" y="98"/>
                    </a:lnTo>
                    <a:lnTo>
                      <a:pt x="46" y="94"/>
                    </a:lnTo>
                    <a:lnTo>
                      <a:pt x="46" y="62"/>
                    </a:lnTo>
                    <a:lnTo>
                      <a:pt x="46" y="62"/>
                    </a:lnTo>
                    <a:lnTo>
                      <a:pt x="46" y="60"/>
                    </a:lnTo>
                    <a:lnTo>
                      <a:pt x="56" y="50"/>
                    </a:lnTo>
                    <a:lnTo>
                      <a:pt x="66" y="40"/>
                    </a:lnTo>
                    <a:lnTo>
                      <a:pt x="66" y="40"/>
                    </a:lnTo>
                    <a:lnTo>
                      <a:pt x="68" y="38"/>
                    </a:lnTo>
                    <a:lnTo>
                      <a:pt x="80" y="36"/>
                    </a:lnTo>
                    <a:lnTo>
                      <a:pt x="90" y="26"/>
                    </a:lnTo>
                    <a:lnTo>
                      <a:pt x="96" y="14"/>
                    </a:lnTo>
                    <a:lnTo>
                      <a:pt x="100" y="4"/>
                    </a:lnTo>
                    <a:lnTo>
                      <a:pt x="100" y="4"/>
                    </a:lnTo>
                    <a:lnTo>
                      <a:pt x="100" y="4"/>
                    </a:lnTo>
                    <a:lnTo>
                      <a:pt x="104" y="0"/>
                    </a:lnTo>
                    <a:lnTo>
                      <a:pt x="104" y="0"/>
                    </a:lnTo>
                    <a:lnTo>
                      <a:pt x="106" y="0"/>
                    </a:lnTo>
                    <a:lnTo>
                      <a:pt x="110" y="0"/>
                    </a:lnTo>
                    <a:lnTo>
                      <a:pt x="110" y="0"/>
                    </a:lnTo>
                    <a:lnTo>
                      <a:pt x="112" y="0"/>
                    </a:lnTo>
                    <a:lnTo>
                      <a:pt x="116" y="8"/>
                    </a:lnTo>
                    <a:lnTo>
                      <a:pt x="120" y="10"/>
                    </a:lnTo>
                    <a:lnTo>
                      <a:pt x="138" y="8"/>
                    </a:lnTo>
                    <a:lnTo>
                      <a:pt x="148" y="8"/>
                    </a:lnTo>
                    <a:lnTo>
                      <a:pt x="148" y="8"/>
                    </a:lnTo>
                    <a:lnTo>
                      <a:pt x="150" y="8"/>
                    </a:lnTo>
                    <a:lnTo>
                      <a:pt x="152" y="12"/>
                    </a:lnTo>
                    <a:lnTo>
                      <a:pt x="160" y="12"/>
                    </a:lnTo>
                    <a:lnTo>
                      <a:pt x="160" y="12"/>
                    </a:lnTo>
                    <a:lnTo>
                      <a:pt x="162" y="14"/>
                    </a:lnTo>
                    <a:lnTo>
                      <a:pt x="164" y="18"/>
                    </a:lnTo>
                    <a:lnTo>
                      <a:pt x="164" y="42"/>
                    </a:lnTo>
                    <a:lnTo>
                      <a:pt x="170" y="50"/>
                    </a:lnTo>
                    <a:lnTo>
                      <a:pt x="170" y="50"/>
                    </a:lnTo>
                    <a:lnTo>
                      <a:pt x="172" y="52"/>
                    </a:lnTo>
                    <a:lnTo>
                      <a:pt x="172" y="58"/>
                    </a:lnTo>
                    <a:lnTo>
                      <a:pt x="172" y="58"/>
                    </a:lnTo>
                    <a:lnTo>
                      <a:pt x="170" y="60"/>
                    </a:lnTo>
                    <a:lnTo>
                      <a:pt x="148" y="62"/>
                    </a:lnTo>
                    <a:lnTo>
                      <a:pt x="136" y="70"/>
                    </a:lnTo>
                    <a:lnTo>
                      <a:pt x="134" y="78"/>
                    </a:lnTo>
                    <a:lnTo>
                      <a:pt x="134" y="78"/>
                    </a:lnTo>
                    <a:lnTo>
                      <a:pt x="134" y="78"/>
                    </a:lnTo>
                    <a:lnTo>
                      <a:pt x="112" y="96"/>
                    </a:lnTo>
                    <a:lnTo>
                      <a:pt x="112" y="96"/>
                    </a:lnTo>
                    <a:lnTo>
                      <a:pt x="110" y="96"/>
                    </a:lnTo>
                    <a:lnTo>
                      <a:pt x="92" y="98"/>
                    </a:lnTo>
                    <a:lnTo>
                      <a:pt x="64" y="116"/>
                    </a:lnTo>
                    <a:lnTo>
                      <a:pt x="64" y="130"/>
                    </a:lnTo>
                    <a:lnTo>
                      <a:pt x="64" y="130"/>
                    </a:lnTo>
                    <a:lnTo>
                      <a:pt x="62" y="132"/>
                    </a:lnTo>
                    <a:lnTo>
                      <a:pt x="2" y="1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4" name="Freeform 355">
                <a:extLst>
                  <a:ext uri="{FF2B5EF4-FFF2-40B4-BE49-F238E27FC236}">
                    <a16:creationId xmlns:a16="http://schemas.microsoft.com/office/drawing/2014/main" id="{AE251CFD-AA82-2218-82B0-A8FABEB59E33}"/>
                  </a:ext>
                </a:extLst>
              </p:cNvPr>
              <p:cNvSpPr>
                <a:spLocks noEditPoints="1"/>
              </p:cNvSpPr>
              <p:nvPr/>
            </p:nvSpPr>
            <p:spPr bwMode="auto">
              <a:xfrm>
                <a:off x="5365258" y="3533522"/>
                <a:ext cx="371938" cy="287407"/>
              </a:xfrm>
              <a:custGeom>
                <a:avLst/>
                <a:gdLst>
                  <a:gd name="T0" fmla="*/ 116 w 176"/>
                  <a:gd name="T1" fmla="*/ 10 h 136"/>
                  <a:gd name="T2" fmla="*/ 142 w 176"/>
                  <a:gd name="T3" fmla="*/ 12 h 136"/>
                  <a:gd name="T4" fmla="*/ 154 w 176"/>
                  <a:gd name="T5" fmla="*/ 16 h 136"/>
                  <a:gd name="T6" fmla="*/ 164 w 176"/>
                  <a:gd name="T7" fmla="*/ 22 h 136"/>
                  <a:gd name="T8" fmla="*/ 172 w 176"/>
                  <a:gd name="T9" fmla="*/ 54 h 136"/>
                  <a:gd name="T10" fmla="*/ 150 w 176"/>
                  <a:gd name="T11" fmla="*/ 62 h 136"/>
                  <a:gd name="T12" fmla="*/ 134 w 176"/>
                  <a:gd name="T13" fmla="*/ 78 h 136"/>
                  <a:gd name="T14" fmla="*/ 92 w 176"/>
                  <a:gd name="T15" fmla="*/ 98 h 136"/>
                  <a:gd name="T16" fmla="*/ 64 w 176"/>
                  <a:gd name="T17" fmla="*/ 132 h 136"/>
                  <a:gd name="T18" fmla="*/ 12 w 176"/>
                  <a:gd name="T19" fmla="*/ 126 h 136"/>
                  <a:gd name="T20" fmla="*/ 48 w 176"/>
                  <a:gd name="T21" fmla="*/ 102 h 136"/>
                  <a:gd name="T22" fmla="*/ 50 w 176"/>
                  <a:gd name="T23" fmla="*/ 64 h 136"/>
                  <a:gd name="T24" fmla="*/ 70 w 176"/>
                  <a:gd name="T25" fmla="*/ 42 h 136"/>
                  <a:gd name="T26" fmla="*/ 94 w 176"/>
                  <a:gd name="T27" fmla="*/ 30 h 136"/>
                  <a:gd name="T28" fmla="*/ 104 w 176"/>
                  <a:gd name="T29" fmla="*/ 6 h 136"/>
                  <a:gd name="T30" fmla="*/ 112 w 176"/>
                  <a:gd name="T31" fmla="*/ 4 h 136"/>
                  <a:gd name="T32" fmla="*/ 108 w 176"/>
                  <a:gd name="T33" fmla="*/ 0 h 136"/>
                  <a:gd name="T34" fmla="*/ 104 w 176"/>
                  <a:gd name="T35" fmla="*/ 0 h 136"/>
                  <a:gd name="T36" fmla="*/ 100 w 176"/>
                  <a:gd name="T37" fmla="*/ 4 h 136"/>
                  <a:gd name="T38" fmla="*/ 96 w 176"/>
                  <a:gd name="T39" fmla="*/ 14 h 136"/>
                  <a:gd name="T40" fmla="*/ 80 w 176"/>
                  <a:gd name="T41" fmla="*/ 36 h 136"/>
                  <a:gd name="T42" fmla="*/ 68 w 176"/>
                  <a:gd name="T43" fmla="*/ 38 h 136"/>
                  <a:gd name="T44" fmla="*/ 56 w 176"/>
                  <a:gd name="T45" fmla="*/ 50 h 136"/>
                  <a:gd name="T46" fmla="*/ 46 w 176"/>
                  <a:gd name="T47" fmla="*/ 62 h 136"/>
                  <a:gd name="T48" fmla="*/ 46 w 176"/>
                  <a:gd name="T49" fmla="*/ 96 h 136"/>
                  <a:gd name="T50" fmla="*/ 26 w 176"/>
                  <a:gd name="T51" fmla="*/ 114 h 136"/>
                  <a:gd name="T52" fmla="*/ 2 w 176"/>
                  <a:gd name="T53" fmla="*/ 128 h 136"/>
                  <a:gd name="T54" fmla="*/ 0 w 176"/>
                  <a:gd name="T55" fmla="*/ 130 h 136"/>
                  <a:gd name="T56" fmla="*/ 0 w 176"/>
                  <a:gd name="T57" fmla="*/ 134 h 136"/>
                  <a:gd name="T58" fmla="*/ 4 w 176"/>
                  <a:gd name="T59" fmla="*/ 136 h 136"/>
                  <a:gd name="T60" fmla="*/ 64 w 176"/>
                  <a:gd name="T61" fmla="*/ 136 h 136"/>
                  <a:gd name="T62" fmla="*/ 68 w 176"/>
                  <a:gd name="T63" fmla="*/ 132 h 136"/>
                  <a:gd name="T64" fmla="*/ 94 w 176"/>
                  <a:gd name="T65" fmla="*/ 102 h 136"/>
                  <a:gd name="T66" fmla="*/ 112 w 176"/>
                  <a:gd name="T67" fmla="*/ 100 h 136"/>
                  <a:gd name="T68" fmla="*/ 136 w 176"/>
                  <a:gd name="T69" fmla="*/ 82 h 136"/>
                  <a:gd name="T70" fmla="*/ 138 w 176"/>
                  <a:gd name="T71" fmla="*/ 80 h 136"/>
                  <a:gd name="T72" fmla="*/ 152 w 176"/>
                  <a:gd name="T73" fmla="*/ 66 h 136"/>
                  <a:gd name="T74" fmla="*/ 172 w 176"/>
                  <a:gd name="T75" fmla="*/ 64 h 136"/>
                  <a:gd name="T76" fmla="*/ 176 w 176"/>
                  <a:gd name="T77" fmla="*/ 60 h 136"/>
                  <a:gd name="T78" fmla="*/ 176 w 176"/>
                  <a:gd name="T79" fmla="*/ 54 h 136"/>
                  <a:gd name="T80" fmla="*/ 168 w 176"/>
                  <a:gd name="T81" fmla="*/ 44 h 136"/>
                  <a:gd name="T82" fmla="*/ 168 w 176"/>
                  <a:gd name="T83" fmla="*/ 22 h 136"/>
                  <a:gd name="T84" fmla="*/ 166 w 176"/>
                  <a:gd name="T85" fmla="*/ 14 h 136"/>
                  <a:gd name="T86" fmla="*/ 164 w 176"/>
                  <a:gd name="T87" fmla="*/ 12 h 136"/>
                  <a:gd name="T88" fmla="*/ 156 w 176"/>
                  <a:gd name="T89" fmla="*/ 12 h 136"/>
                  <a:gd name="T90" fmla="*/ 152 w 176"/>
                  <a:gd name="T91" fmla="*/ 10 h 136"/>
                  <a:gd name="T92" fmla="*/ 142 w 176"/>
                  <a:gd name="T93" fmla="*/ 8 h 136"/>
                  <a:gd name="T94" fmla="*/ 120 w 176"/>
                  <a:gd name="T95" fmla="*/ 8 h 136"/>
                  <a:gd name="T96" fmla="*/ 116 w 176"/>
                  <a:gd name="T97" fmla="*/ 2 h 136"/>
                  <a:gd name="T98" fmla="*/ 112 w 176"/>
                  <a:gd name="T9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 h="136">
                    <a:moveTo>
                      <a:pt x="112" y="4"/>
                    </a:moveTo>
                    <a:lnTo>
                      <a:pt x="116" y="10"/>
                    </a:lnTo>
                    <a:lnTo>
                      <a:pt x="122" y="14"/>
                    </a:lnTo>
                    <a:lnTo>
                      <a:pt x="142" y="12"/>
                    </a:lnTo>
                    <a:lnTo>
                      <a:pt x="150" y="12"/>
                    </a:lnTo>
                    <a:lnTo>
                      <a:pt x="154" y="16"/>
                    </a:lnTo>
                    <a:lnTo>
                      <a:pt x="162" y="16"/>
                    </a:lnTo>
                    <a:lnTo>
                      <a:pt x="164" y="22"/>
                    </a:lnTo>
                    <a:lnTo>
                      <a:pt x="164" y="44"/>
                    </a:lnTo>
                    <a:lnTo>
                      <a:pt x="172" y="54"/>
                    </a:lnTo>
                    <a:lnTo>
                      <a:pt x="172" y="60"/>
                    </a:lnTo>
                    <a:lnTo>
                      <a:pt x="150" y="62"/>
                    </a:lnTo>
                    <a:lnTo>
                      <a:pt x="136" y="72"/>
                    </a:lnTo>
                    <a:lnTo>
                      <a:pt x="134" y="78"/>
                    </a:lnTo>
                    <a:lnTo>
                      <a:pt x="112" y="96"/>
                    </a:lnTo>
                    <a:lnTo>
                      <a:pt x="92" y="98"/>
                    </a:lnTo>
                    <a:lnTo>
                      <a:pt x="64" y="116"/>
                    </a:lnTo>
                    <a:lnTo>
                      <a:pt x="64" y="132"/>
                    </a:lnTo>
                    <a:lnTo>
                      <a:pt x="4" y="132"/>
                    </a:lnTo>
                    <a:lnTo>
                      <a:pt x="12" y="126"/>
                    </a:lnTo>
                    <a:lnTo>
                      <a:pt x="28" y="118"/>
                    </a:lnTo>
                    <a:lnTo>
                      <a:pt x="48" y="102"/>
                    </a:lnTo>
                    <a:lnTo>
                      <a:pt x="50" y="96"/>
                    </a:lnTo>
                    <a:lnTo>
                      <a:pt x="50" y="64"/>
                    </a:lnTo>
                    <a:lnTo>
                      <a:pt x="58" y="54"/>
                    </a:lnTo>
                    <a:lnTo>
                      <a:pt x="70" y="42"/>
                    </a:lnTo>
                    <a:lnTo>
                      <a:pt x="82" y="40"/>
                    </a:lnTo>
                    <a:lnTo>
                      <a:pt x="94" y="30"/>
                    </a:lnTo>
                    <a:lnTo>
                      <a:pt x="100" y="16"/>
                    </a:lnTo>
                    <a:lnTo>
                      <a:pt x="104" y="6"/>
                    </a:lnTo>
                    <a:lnTo>
                      <a:pt x="108" y="4"/>
                    </a:lnTo>
                    <a:lnTo>
                      <a:pt x="112" y="4"/>
                    </a:lnTo>
                    <a:close/>
                    <a:moveTo>
                      <a:pt x="112" y="0"/>
                    </a:moveTo>
                    <a:lnTo>
                      <a:pt x="108" y="0"/>
                    </a:lnTo>
                    <a:lnTo>
                      <a:pt x="108" y="0"/>
                    </a:lnTo>
                    <a:lnTo>
                      <a:pt x="104" y="0"/>
                    </a:lnTo>
                    <a:lnTo>
                      <a:pt x="100" y="4"/>
                    </a:lnTo>
                    <a:lnTo>
                      <a:pt x="100" y="4"/>
                    </a:lnTo>
                    <a:lnTo>
                      <a:pt x="100" y="6"/>
                    </a:lnTo>
                    <a:lnTo>
                      <a:pt x="96" y="14"/>
                    </a:lnTo>
                    <a:lnTo>
                      <a:pt x="92" y="28"/>
                    </a:lnTo>
                    <a:lnTo>
                      <a:pt x="80" y="36"/>
                    </a:lnTo>
                    <a:lnTo>
                      <a:pt x="68" y="38"/>
                    </a:lnTo>
                    <a:lnTo>
                      <a:pt x="68" y="38"/>
                    </a:lnTo>
                    <a:lnTo>
                      <a:pt x="66" y="40"/>
                    </a:lnTo>
                    <a:lnTo>
                      <a:pt x="56" y="50"/>
                    </a:lnTo>
                    <a:lnTo>
                      <a:pt x="46" y="62"/>
                    </a:lnTo>
                    <a:lnTo>
                      <a:pt x="46" y="62"/>
                    </a:lnTo>
                    <a:lnTo>
                      <a:pt x="46" y="64"/>
                    </a:lnTo>
                    <a:lnTo>
                      <a:pt x="46" y="96"/>
                    </a:lnTo>
                    <a:lnTo>
                      <a:pt x="44" y="100"/>
                    </a:lnTo>
                    <a:lnTo>
                      <a:pt x="26" y="114"/>
                    </a:lnTo>
                    <a:lnTo>
                      <a:pt x="10" y="124"/>
                    </a:lnTo>
                    <a:lnTo>
                      <a:pt x="2" y="128"/>
                    </a:lnTo>
                    <a:lnTo>
                      <a:pt x="2" y="128"/>
                    </a:lnTo>
                    <a:lnTo>
                      <a:pt x="0" y="130"/>
                    </a:lnTo>
                    <a:lnTo>
                      <a:pt x="0" y="134"/>
                    </a:lnTo>
                    <a:lnTo>
                      <a:pt x="0" y="134"/>
                    </a:lnTo>
                    <a:lnTo>
                      <a:pt x="2" y="136"/>
                    </a:lnTo>
                    <a:lnTo>
                      <a:pt x="4" y="136"/>
                    </a:lnTo>
                    <a:lnTo>
                      <a:pt x="64" y="136"/>
                    </a:lnTo>
                    <a:lnTo>
                      <a:pt x="64" y="136"/>
                    </a:lnTo>
                    <a:lnTo>
                      <a:pt x="68" y="136"/>
                    </a:lnTo>
                    <a:lnTo>
                      <a:pt x="68" y="132"/>
                    </a:lnTo>
                    <a:lnTo>
                      <a:pt x="68" y="118"/>
                    </a:lnTo>
                    <a:lnTo>
                      <a:pt x="94" y="102"/>
                    </a:lnTo>
                    <a:lnTo>
                      <a:pt x="112" y="100"/>
                    </a:lnTo>
                    <a:lnTo>
                      <a:pt x="112" y="100"/>
                    </a:lnTo>
                    <a:lnTo>
                      <a:pt x="116" y="100"/>
                    </a:lnTo>
                    <a:lnTo>
                      <a:pt x="136" y="82"/>
                    </a:lnTo>
                    <a:lnTo>
                      <a:pt x="136" y="82"/>
                    </a:lnTo>
                    <a:lnTo>
                      <a:pt x="138" y="80"/>
                    </a:lnTo>
                    <a:lnTo>
                      <a:pt x="140" y="74"/>
                    </a:lnTo>
                    <a:lnTo>
                      <a:pt x="152" y="66"/>
                    </a:lnTo>
                    <a:lnTo>
                      <a:pt x="172" y="64"/>
                    </a:lnTo>
                    <a:lnTo>
                      <a:pt x="172" y="64"/>
                    </a:lnTo>
                    <a:lnTo>
                      <a:pt x="174" y="64"/>
                    </a:lnTo>
                    <a:lnTo>
                      <a:pt x="176" y="60"/>
                    </a:lnTo>
                    <a:lnTo>
                      <a:pt x="176" y="54"/>
                    </a:lnTo>
                    <a:lnTo>
                      <a:pt x="176" y="54"/>
                    </a:lnTo>
                    <a:lnTo>
                      <a:pt x="174" y="50"/>
                    </a:lnTo>
                    <a:lnTo>
                      <a:pt x="168" y="44"/>
                    </a:lnTo>
                    <a:lnTo>
                      <a:pt x="168" y="22"/>
                    </a:lnTo>
                    <a:lnTo>
                      <a:pt x="168" y="22"/>
                    </a:lnTo>
                    <a:lnTo>
                      <a:pt x="168" y="20"/>
                    </a:lnTo>
                    <a:lnTo>
                      <a:pt x="166" y="14"/>
                    </a:lnTo>
                    <a:lnTo>
                      <a:pt x="166" y="14"/>
                    </a:lnTo>
                    <a:lnTo>
                      <a:pt x="164" y="12"/>
                    </a:lnTo>
                    <a:lnTo>
                      <a:pt x="162" y="12"/>
                    </a:lnTo>
                    <a:lnTo>
                      <a:pt x="156" y="12"/>
                    </a:lnTo>
                    <a:lnTo>
                      <a:pt x="152" y="10"/>
                    </a:lnTo>
                    <a:lnTo>
                      <a:pt x="152" y="10"/>
                    </a:lnTo>
                    <a:lnTo>
                      <a:pt x="150" y="8"/>
                    </a:lnTo>
                    <a:lnTo>
                      <a:pt x="142" y="8"/>
                    </a:lnTo>
                    <a:lnTo>
                      <a:pt x="122" y="10"/>
                    </a:lnTo>
                    <a:lnTo>
                      <a:pt x="120" y="8"/>
                    </a:lnTo>
                    <a:lnTo>
                      <a:pt x="116" y="2"/>
                    </a:lnTo>
                    <a:lnTo>
                      <a:pt x="116" y="2"/>
                    </a:lnTo>
                    <a:lnTo>
                      <a:pt x="112" y="0"/>
                    </a:lnTo>
                    <a:lnTo>
                      <a:pt x="11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5" name="Freeform 356">
                <a:extLst>
                  <a:ext uri="{FF2B5EF4-FFF2-40B4-BE49-F238E27FC236}">
                    <a16:creationId xmlns:a16="http://schemas.microsoft.com/office/drawing/2014/main" id="{264B5EF8-5464-C6D4-97B1-6A3FB176A904}"/>
                  </a:ext>
                </a:extLst>
              </p:cNvPr>
              <p:cNvSpPr>
                <a:spLocks/>
              </p:cNvSpPr>
              <p:nvPr/>
            </p:nvSpPr>
            <p:spPr bwMode="auto">
              <a:xfrm>
                <a:off x="5373711" y="3541975"/>
                <a:ext cx="355032" cy="270501"/>
              </a:xfrm>
              <a:custGeom>
                <a:avLst/>
                <a:gdLst>
                  <a:gd name="T0" fmla="*/ 108 w 168"/>
                  <a:gd name="T1" fmla="*/ 0 h 128"/>
                  <a:gd name="T2" fmla="*/ 112 w 168"/>
                  <a:gd name="T3" fmla="*/ 6 h 128"/>
                  <a:gd name="T4" fmla="*/ 118 w 168"/>
                  <a:gd name="T5" fmla="*/ 10 h 128"/>
                  <a:gd name="T6" fmla="*/ 138 w 168"/>
                  <a:gd name="T7" fmla="*/ 8 h 128"/>
                  <a:gd name="T8" fmla="*/ 146 w 168"/>
                  <a:gd name="T9" fmla="*/ 8 h 128"/>
                  <a:gd name="T10" fmla="*/ 150 w 168"/>
                  <a:gd name="T11" fmla="*/ 12 h 128"/>
                  <a:gd name="T12" fmla="*/ 158 w 168"/>
                  <a:gd name="T13" fmla="*/ 12 h 128"/>
                  <a:gd name="T14" fmla="*/ 160 w 168"/>
                  <a:gd name="T15" fmla="*/ 18 h 128"/>
                  <a:gd name="T16" fmla="*/ 160 w 168"/>
                  <a:gd name="T17" fmla="*/ 40 h 128"/>
                  <a:gd name="T18" fmla="*/ 168 w 168"/>
                  <a:gd name="T19" fmla="*/ 50 h 128"/>
                  <a:gd name="T20" fmla="*/ 168 w 168"/>
                  <a:gd name="T21" fmla="*/ 56 h 128"/>
                  <a:gd name="T22" fmla="*/ 146 w 168"/>
                  <a:gd name="T23" fmla="*/ 58 h 128"/>
                  <a:gd name="T24" fmla="*/ 132 w 168"/>
                  <a:gd name="T25" fmla="*/ 68 h 128"/>
                  <a:gd name="T26" fmla="*/ 130 w 168"/>
                  <a:gd name="T27" fmla="*/ 74 h 128"/>
                  <a:gd name="T28" fmla="*/ 108 w 168"/>
                  <a:gd name="T29" fmla="*/ 92 h 128"/>
                  <a:gd name="T30" fmla="*/ 88 w 168"/>
                  <a:gd name="T31" fmla="*/ 94 h 128"/>
                  <a:gd name="T32" fmla="*/ 60 w 168"/>
                  <a:gd name="T33" fmla="*/ 112 h 128"/>
                  <a:gd name="T34" fmla="*/ 60 w 168"/>
                  <a:gd name="T35" fmla="*/ 128 h 128"/>
                  <a:gd name="T36" fmla="*/ 0 w 168"/>
                  <a:gd name="T37" fmla="*/ 128 h 128"/>
                  <a:gd name="T38" fmla="*/ 8 w 168"/>
                  <a:gd name="T39" fmla="*/ 122 h 128"/>
                  <a:gd name="T40" fmla="*/ 24 w 168"/>
                  <a:gd name="T41" fmla="*/ 114 h 128"/>
                  <a:gd name="T42" fmla="*/ 44 w 168"/>
                  <a:gd name="T43" fmla="*/ 98 h 128"/>
                  <a:gd name="T44" fmla="*/ 46 w 168"/>
                  <a:gd name="T45" fmla="*/ 92 h 128"/>
                  <a:gd name="T46" fmla="*/ 46 w 168"/>
                  <a:gd name="T47" fmla="*/ 60 h 128"/>
                  <a:gd name="T48" fmla="*/ 54 w 168"/>
                  <a:gd name="T49" fmla="*/ 50 h 128"/>
                  <a:gd name="T50" fmla="*/ 66 w 168"/>
                  <a:gd name="T51" fmla="*/ 38 h 128"/>
                  <a:gd name="T52" fmla="*/ 78 w 168"/>
                  <a:gd name="T53" fmla="*/ 36 h 128"/>
                  <a:gd name="T54" fmla="*/ 90 w 168"/>
                  <a:gd name="T55" fmla="*/ 26 h 128"/>
                  <a:gd name="T56" fmla="*/ 96 w 168"/>
                  <a:gd name="T57" fmla="*/ 12 h 128"/>
                  <a:gd name="T58" fmla="*/ 100 w 168"/>
                  <a:gd name="T59" fmla="*/ 2 h 128"/>
                  <a:gd name="T60" fmla="*/ 104 w 168"/>
                  <a:gd name="T61" fmla="*/ 0 h 128"/>
                  <a:gd name="T62" fmla="*/ 108 w 168"/>
                  <a:gd name="T6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28">
                    <a:moveTo>
                      <a:pt x="108" y="0"/>
                    </a:moveTo>
                    <a:lnTo>
                      <a:pt x="112" y="6"/>
                    </a:lnTo>
                    <a:lnTo>
                      <a:pt x="118" y="10"/>
                    </a:lnTo>
                    <a:lnTo>
                      <a:pt x="138" y="8"/>
                    </a:lnTo>
                    <a:lnTo>
                      <a:pt x="146" y="8"/>
                    </a:lnTo>
                    <a:lnTo>
                      <a:pt x="150" y="12"/>
                    </a:lnTo>
                    <a:lnTo>
                      <a:pt x="158" y="12"/>
                    </a:lnTo>
                    <a:lnTo>
                      <a:pt x="160" y="18"/>
                    </a:lnTo>
                    <a:lnTo>
                      <a:pt x="160" y="40"/>
                    </a:lnTo>
                    <a:lnTo>
                      <a:pt x="168" y="50"/>
                    </a:lnTo>
                    <a:lnTo>
                      <a:pt x="168" y="56"/>
                    </a:lnTo>
                    <a:lnTo>
                      <a:pt x="146" y="58"/>
                    </a:lnTo>
                    <a:lnTo>
                      <a:pt x="132" y="68"/>
                    </a:lnTo>
                    <a:lnTo>
                      <a:pt x="130" y="74"/>
                    </a:lnTo>
                    <a:lnTo>
                      <a:pt x="108" y="92"/>
                    </a:lnTo>
                    <a:lnTo>
                      <a:pt x="88" y="94"/>
                    </a:lnTo>
                    <a:lnTo>
                      <a:pt x="60" y="112"/>
                    </a:lnTo>
                    <a:lnTo>
                      <a:pt x="60" y="128"/>
                    </a:lnTo>
                    <a:lnTo>
                      <a:pt x="0" y="128"/>
                    </a:lnTo>
                    <a:lnTo>
                      <a:pt x="8" y="122"/>
                    </a:lnTo>
                    <a:lnTo>
                      <a:pt x="24" y="114"/>
                    </a:lnTo>
                    <a:lnTo>
                      <a:pt x="44" y="98"/>
                    </a:lnTo>
                    <a:lnTo>
                      <a:pt x="46" y="92"/>
                    </a:lnTo>
                    <a:lnTo>
                      <a:pt x="46" y="60"/>
                    </a:lnTo>
                    <a:lnTo>
                      <a:pt x="54" y="50"/>
                    </a:lnTo>
                    <a:lnTo>
                      <a:pt x="66" y="38"/>
                    </a:lnTo>
                    <a:lnTo>
                      <a:pt x="78" y="36"/>
                    </a:lnTo>
                    <a:lnTo>
                      <a:pt x="90" y="26"/>
                    </a:lnTo>
                    <a:lnTo>
                      <a:pt x="96" y="12"/>
                    </a:lnTo>
                    <a:lnTo>
                      <a:pt x="100" y="2"/>
                    </a:lnTo>
                    <a:lnTo>
                      <a:pt x="104" y="0"/>
                    </a:lnTo>
                    <a:lnTo>
                      <a:pt x="10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6" name="Freeform 357">
                <a:extLst>
                  <a:ext uri="{FF2B5EF4-FFF2-40B4-BE49-F238E27FC236}">
                    <a16:creationId xmlns:a16="http://schemas.microsoft.com/office/drawing/2014/main" id="{6F72200E-7B73-C3F0-2E57-A0C7D32AD2CC}"/>
                  </a:ext>
                </a:extLst>
              </p:cNvPr>
              <p:cNvSpPr>
                <a:spLocks/>
              </p:cNvSpPr>
              <p:nvPr/>
            </p:nvSpPr>
            <p:spPr bwMode="auto">
              <a:xfrm>
                <a:off x="5365258" y="3533522"/>
                <a:ext cx="371938" cy="287407"/>
              </a:xfrm>
              <a:custGeom>
                <a:avLst/>
                <a:gdLst>
                  <a:gd name="T0" fmla="*/ 108 w 176"/>
                  <a:gd name="T1" fmla="*/ 0 h 136"/>
                  <a:gd name="T2" fmla="*/ 104 w 176"/>
                  <a:gd name="T3" fmla="*/ 0 h 136"/>
                  <a:gd name="T4" fmla="*/ 100 w 176"/>
                  <a:gd name="T5" fmla="*/ 4 h 136"/>
                  <a:gd name="T6" fmla="*/ 96 w 176"/>
                  <a:gd name="T7" fmla="*/ 14 h 136"/>
                  <a:gd name="T8" fmla="*/ 80 w 176"/>
                  <a:gd name="T9" fmla="*/ 36 h 136"/>
                  <a:gd name="T10" fmla="*/ 68 w 176"/>
                  <a:gd name="T11" fmla="*/ 38 h 136"/>
                  <a:gd name="T12" fmla="*/ 56 w 176"/>
                  <a:gd name="T13" fmla="*/ 50 h 136"/>
                  <a:gd name="T14" fmla="*/ 46 w 176"/>
                  <a:gd name="T15" fmla="*/ 62 h 136"/>
                  <a:gd name="T16" fmla="*/ 46 w 176"/>
                  <a:gd name="T17" fmla="*/ 96 h 136"/>
                  <a:gd name="T18" fmla="*/ 26 w 176"/>
                  <a:gd name="T19" fmla="*/ 114 h 136"/>
                  <a:gd name="T20" fmla="*/ 2 w 176"/>
                  <a:gd name="T21" fmla="*/ 128 h 136"/>
                  <a:gd name="T22" fmla="*/ 0 w 176"/>
                  <a:gd name="T23" fmla="*/ 130 h 136"/>
                  <a:gd name="T24" fmla="*/ 0 w 176"/>
                  <a:gd name="T25" fmla="*/ 134 h 136"/>
                  <a:gd name="T26" fmla="*/ 4 w 176"/>
                  <a:gd name="T27" fmla="*/ 136 h 136"/>
                  <a:gd name="T28" fmla="*/ 64 w 176"/>
                  <a:gd name="T29" fmla="*/ 136 h 136"/>
                  <a:gd name="T30" fmla="*/ 68 w 176"/>
                  <a:gd name="T31" fmla="*/ 132 h 136"/>
                  <a:gd name="T32" fmla="*/ 94 w 176"/>
                  <a:gd name="T33" fmla="*/ 102 h 136"/>
                  <a:gd name="T34" fmla="*/ 112 w 176"/>
                  <a:gd name="T35" fmla="*/ 100 h 136"/>
                  <a:gd name="T36" fmla="*/ 136 w 176"/>
                  <a:gd name="T37" fmla="*/ 82 h 136"/>
                  <a:gd name="T38" fmla="*/ 138 w 176"/>
                  <a:gd name="T39" fmla="*/ 80 h 136"/>
                  <a:gd name="T40" fmla="*/ 152 w 176"/>
                  <a:gd name="T41" fmla="*/ 66 h 136"/>
                  <a:gd name="T42" fmla="*/ 172 w 176"/>
                  <a:gd name="T43" fmla="*/ 64 h 136"/>
                  <a:gd name="T44" fmla="*/ 176 w 176"/>
                  <a:gd name="T45" fmla="*/ 60 h 136"/>
                  <a:gd name="T46" fmla="*/ 176 w 176"/>
                  <a:gd name="T47" fmla="*/ 54 h 136"/>
                  <a:gd name="T48" fmla="*/ 168 w 176"/>
                  <a:gd name="T49" fmla="*/ 44 h 136"/>
                  <a:gd name="T50" fmla="*/ 168 w 176"/>
                  <a:gd name="T51" fmla="*/ 22 h 136"/>
                  <a:gd name="T52" fmla="*/ 166 w 176"/>
                  <a:gd name="T53" fmla="*/ 14 h 136"/>
                  <a:gd name="T54" fmla="*/ 164 w 176"/>
                  <a:gd name="T55" fmla="*/ 12 h 136"/>
                  <a:gd name="T56" fmla="*/ 156 w 176"/>
                  <a:gd name="T57" fmla="*/ 12 h 136"/>
                  <a:gd name="T58" fmla="*/ 152 w 176"/>
                  <a:gd name="T59" fmla="*/ 10 h 136"/>
                  <a:gd name="T60" fmla="*/ 142 w 176"/>
                  <a:gd name="T61" fmla="*/ 8 h 136"/>
                  <a:gd name="T62" fmla="*/ 120 w 176"/>
                  <a:gd name="T63" fmla="*/ 8 h 136"/>
                  <a:gd name="T64" fmla="*/ 116 w 176"/>
                  <a:gd name="T65" fmla="*/ 2 h 136"/>
                  <a:gd name="T66" fmla="*/ 112 w 176"/>
                  <a:gd name="T6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36">
                    <a:moveTo>
                      <a:pt x="112" y="0"/>
                    </a:moveTo>
                    <a:lnTo>
                      <a:pt x="108" y="0"/>
                    </a:lnTo>
                    <a:lnTo>
                      <a:pt x="108" y="0"/>
                    </a:lnTo>
                    <a:lnTo>
                      <a:pt x="104" y="0"/>
                    </a:lnTo>
                    <a:lnTo>
                      <a:pt x="100" y="4"/>
                    </a:lnTo>
                    <a:lnTo>
                      <a:pt x="100" y="4"/>
                    </a:lnTo>
                    <a:lnTo>
                      <a:pt x="100" y="6"/>
                    </a:lnTo>
                    <a:lnTo>
                      <a:pt x="96" y="14"/>
                    </a:lnTo>
                    <a:lnTo>
                      <a:pt x="92" y="28"/>
                    </a:lnTo>
                    <a:lnTo>
                      <a:pt x="80" y="36"/>
                    </a:lnTo>
                    <a:lnTo>
                      <a:pt x="68" y="38"/>
                    </a:lnTo>
                    <a:lnTo>
                      <a:pt x="68" y="38"/>
                    </a:lnTo>
                    <a:lnTo>
                      <a:pt x="66" y="40"/>
                    </a:lnTo>
                    <a:lnTo>
                      <a:pt x="56" y="50"/>
                    </a:lnTo>
                    <a:lnTo>
                      <a:pt x="46" y="62"/>
                    </a:lnTo>
                    <a:lnTo>
                      <a:pt x="46" y="62"/>
                    </a:lnTo>
                    <a:lnTo>
                      <a:pt x="46" y="64"/>
                    </a:lnTo>
                    <a:lnTo>
                      <a:pt x="46" y="96"/>
                    </a:lnTo>
                    <a:lnTo>
                      <a:pt x="44" y="100"/>
                    </a:lnTo>
                    <a:lnTo>
                      <a:pt x="26" y="114"/>
                    </a:lnTo>
                    <a:lnTo>
                      <a:pt x="10" y="124"/>
                    </a:lnTo>
                    <a:lnTo>
                      <a:pt x="2" y="128"/>
                    </a:lnTo>
                    <a:lnTo>
                      <a:pt x="2" y="128"/>
                    </a:lnTo>
                    <a:lnTo>
                      <a:pt x="0" y="130"/>
                    </a:lnTo>
                    <a:lnTo>
                      <a:pt x="0" y="134"/>
                    </a:lnTo>
                    <a:lnTo>
                      <a:pt x="0" y="134"/>
                    </a:lnTo>
                    <a:lnTo>
                      <a:pt x="2" y="136"/>
                    </a:lnTo>
                    <a:lnTo>
                      <a:pt x="4" y="136"/>
                    </a:lnTo>
                    <a:lnTo>
                      <a:pt x="64" y="136"/>
                    </a:lnTo>
                    <a:lnTo>
                      <a:pt x="64" y="136"/>
                    </a:lnTo>
                    <a:lnTo>
                      <a:pt x="68" y="136"/>
                    </a:lnTo>
                    <a:lnTo>
                      <a:pt x="68" y="132"/>
                    </a:lnTo>
                    <a:lnTo>
                      <a:pt x="68" y="118"/>
                    </a:lnTo>
                    <a:lnTo>
                      <a:pt x="94" y="102"/>
                    </a:lnTo>
                    <a:lnTo>
                      <a:pt x="112" y="100"/>
                    </a:lnTo>
                    <a:lnTo>
                      <a:pt x="112" y="100"/>
                    </a:lnTo>
                    <a:lnTo>
                      <a:pt x="116" y="100"/>
                    </a:lnTo>
                    <a:lnTo>
                      <a:pt x="136" y="82"/>
                    </a:lnTo>
                    <a:lnTo>
                      <a:pt x="136" y="82"/>
                    </a:lnTo>
                    <a:lnTo>
                      <a:pt x="138" y="80"/>
                    </a:lnTo>
                    <a:lnTo>
                      <a:pt x="140" y="74"/>
                    </a:lnTo>
                    <a:lnTo>
                      <a:pt x="152" y="66"/>
                    </a:lnTo>
                    <a:lnTo>
                      <a:pt x="172" y="64"/>
                    </a:lnTo>
                    <a:lnTo>
                      <a:pt x="172" y="64"/>
                    </a:lnTo>
                    <a:lnTo>
                      <a:pt x="174" y="64"/>
                    </a:lnTo>
                    <a:lnTo>
                      <a:pt x="176" y="60"/>
                    </a:lnTo>
                    <a:lnTo>
                      <a:pt x="176" y="54"/>
                    </a:lnTo>
                    <a:lnTo>
                      <a:pt x="176" y="54"/>
                    </a:lnTo>
                    <a:lnTo>
                      <a:pt x="174" y="50"/>
                    </a:lnTo>
                    <a:lnTo>
                      <a:pt x="168" y="44"/>
                    </a:lnTo>
                    <a:lnTo>
                      <a:pt x="168" y="22"/>
                    </a:lnTo>
                    <a:lnTo>
                      <a:pt x="168" y="22"/>
                    </a:lnTo>
                    <a:lnTo>
                      <a:pt x="168" y="20"/>
                    </a:lnTo>
                    <a:lnTo>
                      <a:pt x="166" y="14"/>
                    </a:lnTo>
                    <a:lnTo>
                      <a:pt x="166" y="14"/>
                    </a:lnTo>
                    <a:lnTo>
                      <a:pt x="164" y="12"/>
                    </a:lnTo>
                    <a:lnTo>
                      <a:pt x="162" y="12"/>
                    </a:lnTo>
                    <a:lnTo>
                      <a:pt x="156" y="12"/>
                    </a:lnTo>
                    <a:lnTo>
                      <a:pt x="152" y="10"/>
                    </a:lnTo>
                    <a:lnTo>
                      <a:pt x="152" y="10"/>
                    </a:lnTo>
                    <a:lnTo>
                      <a:pt x="150" y="8"/>
                    </a:lnTo>
                    <a:lnTo>
                      <a:pt x="142" y="8"/>
                    </a:lnTo>
                    <a:lnTo>
                      <a:pt x="122" y="10"/>
                    </a:lnTo>
                    <a:lnTo>
                      <a:pt x="120" y="8"/>
                    </a:lnTo>
                    <a:lnTo>
                      <a:pt x="116" y="2"/>
                    </a:lnTo>
                    <a:lnTo>
                      <a:pt x="116" y="2"/>
                    </a:lnTo>
                    <a:lnTo>
                      <a:pt x="112" y="0"/>
                    </a:lnTo>
                    <a:lnTo>
                      <a:pt x="1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7" name="Freeform 358">
                <a:extLst>
                  <a:ext uri="{FF2B5EF4-FFF2-40B4-BE49-F238E27FC236}">
                    <a16:creationId xmlns:a16="http://schemas.microsoft.com/office/drawing/2014/main" id="{6760BA88-6773-95B1-AF07-97D8592FDFD4}"/>
                  </a:ext>
                </a:extLst>
              </p:cNvPr>
              <p:cNvSpPr>
                <a:spLocks/>
              </p:cNvSpPr>
              <p:nvPr/>
            </p:nvSpPr>
            <p:spPr bwMode="auto">
              <a:xfrm>
                <a:off x="5251140" y="3808250"/>
                <a:ext cx="257821" cy="211329"/>
              </a:xfrm>
              <a:custGeom>
                <a:avLst/>
                <a:gdLst>
                  <a:gd name="T0" fmla="*/ 2 w 122"/>
                  <a:gd name="T1" fmla="*/ 100 h 100"/>
                  <a:gd name="T2" fmla="*/ 2 w 122"/>
                  <a:gd name="T3" fmla="*/ 100 h 100"/>
                  <a:gd name="T4" fmla="*/ 0 w 122"/>
                  <a:gd name="T5" fmla="*/ 98 h 100"/>
                  <a:gd name="T6" fmla="*/ 0 w 122"/>
                  <a:gd name="T7" fmla="*/ 98 h 100"/>
                  <a:gd name="T8" fmla="*/ 0 w 122"/>
                  <a:gd name="T9" fmla="*/ 98 h 100"/>
                  <a:gd name="T10" fmla="*/ 4 w 122"/>
                  <a:gd name="T11" fmla="*/ 86 h 100"/>
                  <a:gd name="T12" fmla="*/ 12 w 122"/>
                  <a:gd name="T13" fmla="*/ 72 h 100"/>
                  <a:gd name="T14" fmla="*/ 18 w 122"/>
                  <a:gd name="T15" fmla="*/ 58 h 100"/>
                  <a:gd name="T16" fmla="*/ 18 w 122"/>
                  <a:gd name="T17" fmla="*/ 58 h 100"/>
                  <a:gd name="T18" fmla="*/ 18 w 122"/>
                  <a:gd name="T19" fmla="*/ 56 h 100"/>
                  <a:gd name="T20" fmla="*/ 26 w 122"/>
                  <a:gd name="T21" fmla="*/ 50 h 100"/>
                  <a:gd name="T22" fmla="*/ 32 w 122"/>
                  <a:gd name="T23" fmla="*/ 36 h 100"/>
                  <a:gd name="T24" fmla="*/ 40 w 122"/>
                  <a:gd name="T25" fmla="*/ 22 h 100"/>
                  <a:gd name="T26" fmla="*/ 46 w 122"/>
                  <a:gd name="T27" fmla="*/ 18 h 100"/>
                  <a:gd name="T28" fmla="*/ 54 w 122"/>
                  <a:gd name="T29" fmla="*/ 8 h 100"/>
                  <a:gd name="T30" fmla="*/ 56 w 122"/>
                  <a:gd name="T31" fmla="*/ 2 h 100"/>
                  <a:gd name="T32" fmla="*/ 56 w 122"/>
                  <a:gd name="T33" fmla="*/ 2 h 100"/>
                  <a:gd name="T34" fmla="*/ 58 w 122"/>
                  <a:gd name="T35" fmla="*/ 0 h 100"/>
                  <a:gd name="T36" fmla="*/ 120 w 122"/>
                  <a:gd name="T37" fmla="*/ 0 h 100"/>
                  <a:gd name="T38" fmla="*/ 120 w 122"/>
                  <a:gd name="T39" fmla="*/ 0 h 100"/>
                  <a:gd name="T40" fmla="*/ 122 w 122"/>
                  <a:gd name="T41" fmla="*/ 2 h 100"/>
                  <a:gd name="T42" fmla="*/ 122 w 122"/>
                  <a:gd name="T43" fmla="*/ 28 h 100"/>
                  <a:gd name="T44" fmla="*/ 122 w 122"/>
                  <a:gd name="T45" fmla="*/ 28 h 100"/>
                  <a:gd name="T46" fmla="*/ 120 w 122"/>
                  <a:gd name="T47" fmla="*/ 30 h 100"/>
                  <a:gd name="T48" fmla="*/ 76 w 122"/>
                  <a:gd name="T49" fmla="*/ 30 h 100"/>
                  <a:gd name="T50" fmla="*/ 76 w 122"/>
                  <a:gd name="T51" fmla="*/ 66 h 100"/>
                  <a:gd name="T52" fmla="*/ 76 w 122"/>
                  <a:gd name="T53" fmla="*/ 66 h 100"/>
                  <a:gd name="T54" fmla="*/ 74 w 122"/>
                  <a:gd name="T55" fmla="*/ 68 h 100"/>
                  <a:gd name="T56" fmla="*/ 66 w 122"/>
                  <a:gd name="T57" fmla="*/ 68 h 100"/>
                  <a:gd name="T58" fmla="*/ 60 w 122"/>
                  <a:gd name="T59" fmla="*/ 70 h 100"/>
                  <a:gd name="T60" fmla="*/ 60 w 122"/>
                  <a:gd name="T61" fmla="*/ 98 h 100"/>
                  <a:gd name="T62" fmla="*/ 60 w 122"/>
                  <a:gd name="T63" fmla="*/ 98 h 100"/>
                  <a:gd name="T64" fmla="*/ 58 w 122"/>
                  <a:gd name="T65" fmla="*/ 100 h 100"/>
                  <a:gd name="T66" fmla="*/ 2 w 122"/>
                  <a:gd name="T6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2" h="100">
                    <a:moveTo>
                      <a:pt x="2" y="100"/>
                    </a:moveTo>
                    <a:lnTo>
                      <a:pt x="2" y="100"/>
                    </a:lnTo>
                    <a:lnTo>
                      <a:pt x="0" y="98"/>
                    </a:lnTo>
                    <a:lnTo>
                      <a:pt x="0" y="98"/>
                    </a:lnTo>
                    <a:lnTo>
                      <a:pt x="0" y="98"/>
                    </a:lnTo>
                    <a:lnTo>
                      <a:pt x="4" y="86"/>
                    </a:lnTo>
                    <a:lnTo>
                      <a:pt x="12" y="72"/>
                    </a:lnTo>
                    <a:lnTo>
                      <a:pt x="18" y="58"/>
                    </a:lnTo>
                    <a:lnTo>
                      <a:pt x="18" y="58"/>
                    </a:lnTo>
                    <a:lnTo>
                      <a:pt x="18" y="56"/>
                    </a:lnTo>
                    <a:lnTo>
                      <a:pt x="26" y="50"/>
                    </a:lnTo>
                    <a:lnTo>
                      <a:pt x="32" y="36"/>
                    </a:lnTo>
                    <a:lnTo>
                      <a:pt x="40" y="22"/>
                    </a:lnTo>
                    <a:lnTo>
                      <a:pt x="46" y="18"/>
                    </a:lnTo>
                    <a:lnTo>
                      <a:pt x="54" y="8"/>
                    </a:lnTo>
                    <a:lnTo>
                      <a:pt x="56" y="2"/>
                    </a:lnTo>
                    <a:lnTo>
                      <a:pt x="56" y="2"/>
                    </a:lnTo>
                    <a:lnTo>
                      <a:pt x="58" y="0"/>
                    </a:lnTo>
                    <a:lnTo>
                      <a:pt x="120" y="0"/>
                    </a:lnTo>
                    <a:lnTo>
                      <a:pt x="120" y="0"/>
                    </a:lnTo>
                    <a:lnTo>
                      <a:pt x="122" y="2"/>
                    </a:lnTo>
                    <a:lnTo>
                      <a:pt x="122" y="28"/>
                    </a:lnTo>
                    <a:lnTo>
                      <a:pt x="122" y="28"/>
                    </a:lnTo>
                    <a:lnTo>
                      <a:pt x="120" y="30"/>
                    </a:lnTo>
                    <a:lnTo>
                      <a:pt x="76" y="30"/>
                    </a:lnTo>
                    <a:lnTo>
                      <a:pt x="76" y="66"/>
                    </a:lnTo>
                    <a:lnTo>
                      <a:pt x="76" y="66"/>
                    </a:lnTo>
                    <a:lnTo>
                      <a:pt x="74" y="68"/>
                    </a:lnTo>
                    <a:lnTo>
                      <a:pt x="66" y="68"/>
                    </a:lnTo>
                    <a:lnTo>
                      <a:pt x="60" y="70"/>
                    </a:lnTo>
                    <a:lnTo>
                      <a:pt x="60" y="98"/>
                    </a:lnTo>
                    <a:lnTo>
                      <a:pt x="60" y="98"/>
                    </a:lnTo>
                    <a:lnTo>
                      <a:pt x="58" y="100"/>
                    </a:lnTo>
                    <a:lnTo>
                      <a:pt x="2" y="10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8" name="Freeform 359">
                <a:extLst>
                  <a:ext uri="{FF2B5EF4-FFF2-40B4-BE49-F238E27FC236}">
                    <a16:creationId xmlns:a16="http://schemas.microsoft.com/office/drawing/2014/main" id="{BF32EEE0-FB74-B316-8A03-3A651AB91875}"/>
                  </a:ext>
                </a:extLst>
              </p:cNvPr>
              <p:cNvSpPr>
                <a:spLocks noEditPoints="1"/>
              </p:cNvSpPr>
              <p:nvPr/>
            </p:nvSpPr>
            <p:spPr bwMode="auto">
              <a:xfrm>
                <a:off x="5246914" y="3804023"/>
                <a:ext cx="266274" cy="219782"/>
              </a:xfrm>
              <a:custGeom>
                <a:avLst/>
                <a:gdLst>
                  <a:gd name="T0" fmla="*/ 122 w 126"/>
                  <a:gd name="T1" fmla="*/ 30 h 104"/>
                  <a:gd name="T2" fmla="*/ 76 w 126"/>
                  <a:gd name="T3" fmla="*/ 68 h 104"/>
                  <a:gd name="T4" fmla="*/ 60 w 126"/>
                  <a:gd name="T5" fmla="*/ 70 h 104"/>
                  <a:gd name="T6" fmla="*/ 60 w 126"/>
                  <a:gd name="T7" fmla="*/ 100 h 104"/>
                  <a:gd name="T8" fmla="*/ 8 w 126"/>
                  <a:gd name="T9" fmla="*/ 88 h 104"/>
                  <a:gd name="T10" fmla="*/ 22 w 126"/>
                  <a:gd name="T11" fmla="*/ 60 h 104"/>
                  <a:gd name="T12" fmla="*/ 36 w 126"/>
                  <a:gd name="T13" fmla="*/ 38 h 104"/>
                  <a:gd name="T14" fmla="*/ 50 w 126"/>
                  <a:gd name="T15" fmla="*/ 20 h 104"/>
                  <a:gd name="T16" fmla="*/ 60 w 126"/>
                  <a:gd name="T17" fmla="*/ 4 h 104"/>
                  <a:gd name="T18" fmla="*/ 122 w 126"/>
                  <a:gd name="T19" fmla="*/ 0 h 104"/>
                  <a:gd name="T20" fmla="*/ 60 w 126"/>
                  <a:gd name="T21" fmla="*/ 0 h 104"/>
                  <a:gd name="T22" fmla="*/ 56 w 126"/>
                  <a:gd name="T23" fmla="*/ 2 h 104"/>
                  <a:gd name="T24" fmla="*/ 46 w 126"/>
                  <a:gd name="T25" fmla="*/ 18 h 104"/>
                  <a:gd name="T26" fmla="*/ 42 w 126"/>
                  <a:gd name="T27" fmla="*/ 24 h 104"/>
                  <a:gd name="T28" fmla="*/ 32 w 126"/>
                  <a:gd name="T29" fmla="*/ 36 h 104"/>
                  <a:gd name="T30" fmla="*/ 32 w 126"/>
                  <a:gd name="T31" fmla="*/ 38 h 104"/>
                  <a:gd name="T32" fmla="*/ 18 w 126"/>
                  <a:gd name="T33" fmla="*/ 56 h 104"/>
                  <a:gd name="T34" fmla="*/ 18 w 126"/>
                  <a:gd name="T35" fmla="*/ 58 h 104"/>
                  <a:gd name="T36" fmla="*/ 4 w 126"/>
                  <a:gd name="T37" fmla="*/ 86 h 104"/>
                  <a:gd name="T38" fmla="*/ 4 w 126"/>
                  <a:gd name="T39" fmla="*/ 88 h 104"/>
                  <a:gd name="T40" fmla="*/ 0 w 126"/>
                  <a:gd name="T41" fmla="*/ 98 h 104"/>
                  <a:gd name="T42" fmla="*/ 0 w 126"/>
                  <a:gd name="T43" fmla="*/ 102 h 104"/>
                  <a:gd name="T44" fmla="*/ 60 w 126"/>
                  <a:gd name="T45" fmla="*/ 104 h 104"/>
                  <a:gd name="T46" fmla="*/ 64 w 126"/>
                  <a:gd name="T47" fmla="*/ 102 h 104"/>
                  <a:gd name="T48" fmla="*/ 64 w 126"/>
                  <a:gd name="T49" fmla="*/ 78 h 104"/>
                  <a:gd name="T50" fmla="*/ 68 w 126"/>
                  <a:gd name="T51" fmla="*/ 72 h 104"/>
                  <a:gd name="T52" fmla="*/ 76 w 126"/>
                  <a:gd name="T53" fmla="*/ 72 h 104"/>
                  <a:gd name="T54" fmla="*/ 80 w 126"/>
                  <a:gd name="T55" fmla="*/ 68 h 104"/>
                  <a:gd name="T56" fmla="*/ 122 w 126"/>
                  <a:gd name="T57" fmla="*/ 34 h 104"/>
                  <a:gd name="T58" fmla="*/ 124 w 126"/>
                  <a:gd name="T59" fmla="*/ 32 h 104"/>
                  <a:gd name="T60" fmla="*/ 126 w 126"/>
                  <a:gd name="T61" fmla="*/ 4 h 104"/>
                  <a:gd name="T62" fmla="*/ 124 w 126"/>
                  <a:gd name="T63" fmla="*/ 2 h 104"/>
                  <a:gd name="T64" fmla="*/ 122 w 126"/>
                  <a:gd name="T6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104">
                    <a:moveTo>
                      <a:pt x="122" y="4"/>
                    </a:moveTo>
                    <a:lnTo>
                      <a:pt x="122" y="30"/>
                    </a:lnTo>
                    <a:lnTo>
                      <a:pt x="76" y="30"/>
                    </a:lnTo>
                    <a:lnTo>
                      <a:pt x="76" y="68"/>
                    </a:lnTo>
                    <a:lnTo>
                      <a:pt x="68" y="68"/>
                    </a:lnTo>
                    <a:lnTo>
                      <a:pt x="60" y="70"/>
                    </a:lnTo>
                    <a:lnTo>
                      <a:pt x="60" y="78"/>
                    </a:lnTo>
                    <a:lnTo>
                      <a:pt x="60" y="100"/>
                    </a:lnTo>
                    <a:lnTo>
                      <a:pt x="4" y="100"/>
                    </a:lnTo>
                    <a:lnTo>
                      <a:pt x="8" y="88"/>
                    </a:lnTo>
                    <a:lnTo>
                      <a:pt x="16" y="74"/>
                    </a:lnTo>
                    <a:lnTo>
                      <a:pt x="22" y="60"/>
                    </a:lnTo>
                    <a:lnTo>
                      <a:pt x="30" y="52"/>
                    </a:lnTo>
                    <a:lnTo>
                      <a:pt x="36" y="38"/>
                    </a:lnTo>
                    <a:lnTo>
                      <a:pt x="44" y="26"/>
                    </a:lnTo>
                    <a:lnTo>
                      <a:pt x="50" y="20"/>
                    </a:lnTo>
                    <a:lnTo>
                      <a:pt x="58" y="12"/>
                    </a:lnTo>
                    <a:lnTo>
                      <a:pt x="60" y="4"/>
                    </a:lnTo>
                    <a:lnTo>
                      <a:pt x="122" y="4"/>
                    </a:lnTo>
                    <a:close/>
                    <a:moveTo>
                      <a:pt x="122" y="0"/>
                    </a:moveTo>
                    <a:lnTo>
                      <a:pt x="60" y="0"/>
                    </a:lnTo>
                    <a:lnTo>
                      <a:pt x="60" y="0"/>
                    </a:lnTo>
                    <a:lnTo>
                      <a:pt x="58" y="0"/>
                    </a:lnTo>
                    <a:lnTo>
                      <a:pt x="56" y="2"/>
                    </a:lnTo>
                    <a:lnTo>
                      <a:pt x="54" y="10"/>
                    </a:lnTo>
                    <a:lnTo>
                      <a:pt x="46" y="18"/>
                    </a:lnTo>
                    <a:lnTo>
                      <a:pt x="42" y="24"/>
                    </a:lnTo>
                    <a:lnTo>
                      <a:pt x="42" y="24"/>
                    </a:lnTo>
                    <a:lnTo>
                      <a:pt x="42" y="24"/>
                    </a:lnTo>
                    <a:lnTo>
                      <a:pt x="32" y="36"/>
                    </a:lnTo>
                    <a:lnTo>
                      <a:pt x="32" y="36"/>
                    </a:lnTo>
                    <a:lnTo>
                      <a:pt x="32" y="38"/>
                    </a:lnTo>
                    <a:lnTo>
                      <a:pt x="26" y="50"/>
                    </a:lnTo>
                    <a:lnTo>
                      <a:pt x="18" y="56"/>
                    </a:lnTo>
                    <a:lnTo>
                      <a:pt x="18" y="56"/>
                    </a:lnTo>
                    <a:lnTo>
                      <a:pt x="18" y="58"/>
                    </a:lnTo>
                    <a:lnTo>
                      <a:pt x="12" y="72"/>
                    </a:lnTo>
                    <a:lnTo>
                      <a:pt x="4" y="86"/>
                    </a:lnTo>
                    <a:lnTo>
                      <a:pt x="4" y="86"/>
                    </a:lnTo>
                    <a:lnTo>
                      <a:pt x="4" y="88"/>
                    </a:lnTo>
                    <a:lnTo>
                      <a:pt x="0" y="98"/>
                    </a:lnTo>
                    <a:lnTo>
                      <a:pt x="0" y="98"/>
                    </a:lnTo>
                    <a:lnTo>
                      <a:pt x="0" y="102"/>
                    </a:lnTo>
                    <a:lnTo>
                      <a:pt x="0" y="102"/>
                    </a:lnTo>
                    <a:lnTo>
                      <a:pt x="4" y="104"/>
                    </a:lnTo>
                    <a:lnTo>
                      <a:pt x="60" y="104"/>
                    </a:lnTo>
                    <a:lnTo>
                      <a:pt x="60" y="104"/>
                    </a:lnTo>
                    <a:lnTo>
                      <a:pt x="64" y="102"/>
                    </a:lnTo>
                    <a:lnTo>
                      <a:pt x="64" y="100"/>
                    </a:lnTo>
                    <a:lnTo>
                      <a:pt x="64" y="78"/>
                    </a:lnTo>
                    <a:lnTo>
                      <a:pt x="64" y="74"/>
                    </a:lnTo>
                    <a:lnTo>
                      <a:pt x="68" y="72"/>
                    </a:lnTo>
                    <a:lnTo>
                      <a:pt x="76" y="72"/>
                    </a:lnTo>
                    <a:lnTo>
                      <a:pt x="76" y="72"/>
                    </a:lnTo>
                    <a:lnTo>
                      <a:pt x="80" y="70"/>
                    </a:lnTo>
                    <a:lnTo>
                      <a:pt x="80" y="68"/>
                    </a:lnTo>
                    <a:lnTo>
                      <a:pt x="80" y="34"/>
                    </a:lnTo>
                    <a:lnTo>
                      <a:pt x="122" y="34"/>
                    </a:lnTo>
                    <a:lnTo>
                      <a:pt x="122" y="34"/>
                    </a:lnTo>
                    <a:lnTo>
                      <a:pt x="124" y="32"/>
                    </a:lnTo>
                    <a:lnTo>
                      <a:pt x="126" y="30"/>
                    </a:lnTo>
                    <a:lnTo>
                      <a:pt x="126" y="4"/>
                    </a:lnTo>
                    <a:lnTo>
                      <a:pt x="126" y="4"/>
                    </a:lnTo>
                    <a:lnTo>
                      <a:pt x="124" y="2"/>
                    </a:lnTo>
                    <a:lnTo>
                      <a:pt x="122" y="0"/>
                    </a:lnTo>
                    <a:lnTo>
                      <a:pt x="1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9" name="Freeform 360">
                <a:extLst>
                  <a:ext uri="{FF2B5EF4-FFF2-40B4-BE49-F238E27FC236}">
                    <a16:creationId xmlns:a16="http://schemas.microsoft.com/office/drawing/2014/main" id="{3FF4538D-DAB6-5D80-CC5E-3FAC6D1F2CED}"/>
                  </a:ext>
                </a:extLst>
              </p:cNvPr>
              <p:cNvSpPr>
                <a:spLocks/>
              </p:cNvSpPr>
              <p:nvPr/>
            </p:nvSpPr>
            <p:spPr bwMode="auto">
              <a:xfrm>
                <a:off x="5255367" y="3812477"/>
                <a:ext cx="249367" cy="202876"/>
              </a:xfrm>
              <a:custGeom>
                <a:avLst/>
                <a:gdLst>
                  <a:gd name="T0" fmla="*/ 118 w 118"/>
                  <a:gd name="T1" fmla="*/ 0 h 96"/>
                  <a:gd name="T2" fmla="*/ 118 w 118"/>
                  <a:gd name="T3" fmla="*/ 26 h 96"/>
                  <a:gd name="T4" fmla="*/ 72 w 118"/>
                  <a:gd name="T5" fmla="*/ 26 h 96"/>
                  <a:gd name="T6" fmla="*/ 72 w 118"/>
                  <a:gd name="T7" fmla="*/ 64 h 96"/>
                  <a:gd name="T8" fmla="*/ 64 w 118"/>
                  <a:gd name="T9" fmla="*/ 64 h 96"/>
                  <a:gd name="T10" fmla="*/ 56 w 118"/>
                  <a:gd name="T11" fmla="*/ 66 h 96"/>
                  <a:gd name="T12" fmla="*/ 56 w 118"/>
                  <a:gd name="T13" fmla="*/ 74 h 96"/>
                  <a:gd name="T14" fmla="*/ 56 w 118"/>
                  <a:gd name="T15" fmla="*/ 96 h 96"/>
                  <a:gd name="T16" fmla="*/ 0 w 118"/>
                  <a:gd name="T17" fmla="*/ 96 h 96"/>
                  <a:gd name="T18" fmla="*/ 4 w 118"/>
                  <a:gd name="T19" fmla="*/ 84 h 96"/>
                  <a:gd name="T20" fmla="*/ 12 w 118"/>
                  <a:gd name="T21" fmla="*/ 70 h 96"/>
                  <a:gd name="T22" fmla="*/ 18 w 118"/>
                  <a:gd name="T23" fmla="*/ 56 h 96"/>
                  <a:gd name="T24" fmla="*/ 26 w 118"/>
                  <a:gd name="T25" fmla="*/ 48 h 96"/>
                  <a:gd name="T26" fmla="*/ 32 w 118"/>
                  <a:gd name="T27" fmla="*/ 34 h 96"/>
                  <a:gd name="T28" fmla="*/ 40 w 118"/>
                  <a:gd name="T29" fmla="*/ 22 h 96"/>
                  <a:gd name="T30" fmla="*/ 46 w 118"/>
                  <a:gd name="T31" fmla="*/ 16 h 96"/>
                  <a:gd name="T32" fmla="*/ 54 w 118"/>
                  <a:gd name="T33" fmla="*/ 8 h 96"/>
                  <a:gd name="T34" fmla="*/ 56 w 118"/>
                  <a:gd name="T35" fmla="*/ 0 h 96"/>
                  <a:gd name="T36" fmla="*/ 118 w 118"/>
                  <a:gd name="T3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8" h="96">
                    <a:moveTo>
                      <a:pt x="118" y="0"/>
                    </a:moveTo>
                    <a:lnTo>
                      <a:pt x="118" y="26"/>
                    </a:lnTo>
                    <a:lnTo>
                      <a:pt x="72" y="26"/>
                    </a:lnTo>
                    <a:lnTo>
                      <a:pt x="72" y="64"/>
                    </a:lnTo>
                    <a:lnTo>
                      <a:pt x="64" y="64"/>
                    </a:lnTo>
                    <a:lnTo>
                      <a:pt x="56" y="66"/>
                    </a:lnTo>
                    <a:lnTo>
                      <a:pt x="56" y="74"/>
                    </a:lnTo>
                    <a:lnTo>
                      <a:pt x="56" y="96"/>
                    </a:lnTo>
                    <a:lnTo>
                      <a:pt x="0" y="96"/>
                    </a:lnTo>
                    <a:lnTo>
                      <a:pt x="4" y="84"/>
                    </a:lnTo>
                    <a:lnTo>
                      <a:pt x="12" y="70"/>
                    </a:lnTo>
                    <a:lnTo>
                      <a:pt x="18" y="56"/>
                    </a:lnTo>
                    <a:lnTo>
                      <a:pt x="26" y="48"/>
                    </a:lnTo>
                    <a:lnTo>
                      <a:pt x="32" y="34"/>
                    </a:lnTo>
                    <a:lnTo>
                      <a:pt x="40" y="22"/>
                    </a:lnTo>
                    <a:lnTo>
                      <a:pt x="46" y="16"/>
                    </a:lnTo>
                    <a:lnTo>
                      <a:pt x="54" y="8"/>
                    </a:lnTo>
                    <a:lnTo>
                      <a:pt x="56" y="0"/>
                    </a:lnTo>
                    <a:lnTo>
                      <a:pt x="1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0" name="Freeform 361">
                <a:extLst>
                  <a:ext uri="{FF2B5EF4-FFF2-40B4-BE49-F238E27FC236}">
                    <a16:creationId xmlns:a16="http://schemas.microsoft.com/office/drawing/2014/main" id="{3E2A4AA4-C3BF-A2D3-4E35-56BC2102151C}"/>
                  </a:ext>
                </a:extLst>
              </p:cNvPr>
              <p:cNvSpPr>
                <a:spLocks/>
              </p:cNvSpPr>
              <p:nvPr/>
            </p:nvSpPr>
            <p:spPr bwMode="auto">
              <a:xfrm>
                <a:off x="5246914" y="3804023"/>
                <a:ext cx="266274" cy="219782"/>
              </a:xfrm>
              <a:custGeom>
                <a:avLst/>
                <a:gdLst>
                  <a:gd name="T0" fmla="*/ 122 w 126"/>
                  <a:gd name="T1" fmla="*/ 0 h 104"/>
                  <a:gd name="T2" fmla="*/ 60 w 126"/>
                  <a:gd name="T3" fmla="*/ 0 h 104"/>
                  <a:gd name="T4" fmla="*/ 60 w 126"/>
                  <a:gd name="T5" fmla="*/ 0 h 104"/>
                  <a:gd name="T6" fmla="*/ 58 w 126"/>
                  <a:gd name="T7" fmla="*/ 0 h 104"/>
                  <a:gd name="T8" fmla="*/ 56 w 126"/>
                  <a:gd name="T9" fmla="*/ 2 h 104"/>
                  <a:gd name="T10" fmla="*/ 54 w 126"/>
                  <a:gd name="T11" fmla="*/ 10 h 104"/>
                  <a:gd name="T12" fmla="*/ 46 w 126"/>
                  <a:gd name="T13" fmla="*/ 18 h 104"/>
                  <a:gd name="T14" fmla="*/ 42 w 126"/>
                  <a:gd name="T15" fmla="*/ 24 h 104"/>
                  <a:gd name="T16" fmla="*/ 42 w 126"/>
                  <a:gd name="T17" fmla="*/ 24 h 104"/>
                  <a:gd name="T18" fmla="*/ 42 w 126"/>
                  <a:gd name="T19" fmla="*/ 24 h 104"/>
                  <a:gd name="T20" fmla="*/ 32 w 126"/>
                  <a:gd name="T21" fmla="*/ 36 h 104"/>
                  <a:gd name="T22" fmla="*/ 32 w 126"/>
                  <a:gd name="T23" fmla="*/ 36 h 104"/>
                  <a:gd name="T24" fmla="*/ 32 w 126"/>
                  <a:gd name="T25" fmla="*/ 38 h 104"/>
                  <a:gd name="T26" fmla="*/ 26 w 126"/>
                  <a:gd name="T27" fmla="*/ 50 h 104"/>
                  <a:gd name="T28" fmla="*/ 18 w 126"/>
                  <a:gd name="T29" fmla="*/ 56 h 104"/>
                  <a:gd name="T30" fmla="*/ 18 w 126"/>
                  <a:gd name="T31" fmla="*/ 56 h 104"/>
                  <a:gd name="T32" fmla="*/ 18 w 126"/>
                  <a:gd name="T33" fmla="*/ 58 h 104"/>
                  <a:gd name="T34" fmla="*/ 12 w 126"/>
                  <a:gd name="T35" fmla="*/ 72 h 104"/>
                  <a:gd name="T36" fmla="*/ 4 w 126"/>
                  <a:gd name="T37" fmla="*/ 86 h 104"/>
                  <a:gd name="T38" fmla="*/ 4 w 126"/>
                  <a:gd name="T39" fmla="*/ 86 h 104"/>
                  <a:gd name="T40" fmla="*/ 4 w 126"/>
                  <a:gd name="T41" fmla="*/ 88 h 104"/>
                  <a:gd name="T42" fmla="*/ 0 w 126"/>
                  <a:gd name="T43" fmla="*/ 98 h 104"/>
                  <a:gd name="T44" fmla="*/ 0 w 126"/>
                  <a:gd name="T45" fmla="*/ 98 h 104"/>
                  <a:gd name="T46" fmla="*/ 0 w 126"/>
                  <a:gd name="T47" fmla="*/ 102 h 104"/>
                  <a:gd name="T48" fmla="*/ 0 w 126"/>
                  <a:gd name="T49" fmla="*/ 102 h 104"/>
                  <a:gd name="T50" fmla="*/ 4 w 126"/>
                  <a:gd name="T51" fmla="*/ 104 h 104"/>
                  <a:gd name="T52" fmla="*/ 60 w 126"/>
                  <a:gd name="T53" fmla="*/ 104 h 104"/>
                  <a:gd name="T54" fmla="*/ 60 w 126"/>
                  <a:gd name="T55" fmla="*/ 104 h 104"/>
                  <a:gd name="T56" fmla="*/ 64 w 126"/>
                  <a:gd name="T57" fmla="*/ 102 h 104"/>
                  <a:gd name="T58" fmla="*/ 64 w 126"/>
                  <a:gd name="T59" fmla="*/ 100 h 104"/>
                  <a:gd name="T60" fmla="*/ 64 w 126"/>
                  <a:gd name="T61" fmla="*/ 78 h 104"/>
                  <a:gd name="T62" fmla="*/ 64 w 126"/>
                  <a:gd name="T63" fmla="*/ 74 h 104"/>
                  <a:gd name="T64" fmla="*/ 68 w 126"/>
                  <a:gd name="T65" fmla="*/ 72 h 104"/>
                  <a:gd name="T66" fmla="*/ 76 w 126"/>
                  <a:gd name="T67" fmla="*/ 72 h 104"/>
                  <a:gd name="T68" fmla="*/ 76 w 126"/>
                  <a:gd name="T69" fmla="*/ 72 h 104"/>
                  <a:gd name="T70" fmla="*/ 80 w 126"/>
                  <a:gd name="T71" fmla="*/ 70 h 104"/>
                  <a:gd name="T72" fmla="*/ 80 w 126"/>
                  <a:gd name="T73" fmla="*/ 68 h 104"/>
                  <a:gd name="T74" fmla="*/ 80 w 126"/>
                  <a:gd name="T75" fmla="*/ 34 h 104"/>
                  <a:gd name="T76" fmla="*/ 122 w 126"/>
                  <a:gd name="T77" fmla="*/ 34 h 104"/>
                  <a:gd name="T78" fmla="*/ 122 w 126"/>
                  <a:gd name="T79" fmla="*/ 34 h 104"/>
                  <a:gd name="T80" fmla="*/ 124 w 126"/>
                  <a:gd name="T81" fmla="*/ 32 h 104"/>
                  <a:gd name="T82" fmla="*/ 126 w 126"/>
                  <a:gd name="T83" fmla="*/ 30 h 104"/>
                  <a:gd name="T84" fmla="*/ 126 w 126"/>
                  <a:gd name="T85" fmla="*/ 4 h 104"/>
                  <a:gd name="T86" fmla="*/ 126 w 126"/>
                  <a:gd name="T87" fmla="*/ 4 h 104"/>
                  <a:gd name="T88" fmla="*/ 124 w 126"/>
                  <a:gd name="T89" fmla="*/ 2 h 104"/>
                  <a:gd name="T90" fmla="*/ 122 w 126"/>
                  <a:gd name="T91" fmla="*/ 0 h 104"/>
                  <a:gd name="T92" fmla="*/ 122 w 126"/>
                  <a:gd name="T9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 h="104">
                    <a:moveTo>
                      <a:pt x="122" y="0"/>
                    </a:moveTo>
                    <a:lnTo>
                      <a:pt x="60" y="0"/>
                    </a:lnTo>
                    <a:lnTo>
                      <a:pt x="60" y="0"/>
                    </a:lnTo>
                    <a:lnTo>
                      <a:pt x="58" y="0"/>
                    </a:lnTo>
                    <a:lnTo>
                      <a:pt x="56" y="2"/>
                    </a:lnTo>
                    <a:lnTo>
                      <a:pt x="54" y="10"/>
                    </a:lnTo>
                    <a:lnTo>
                      <a:pt x="46" y="18"/>
                    </a:lnTo>
                    <a:lnTo>
                      <a:pt x="42" y="24"/>
                    </a:lnTo>
                    <a:lnTo>
                      <a:pt x="42" y="24"/>
                    </a:lnTo>
                    <a:lnTo>
                      <a:pt x="42" y="24"/>
                    </a:lnTo>
                    <a:lnTo>
                      <a:pt x="32" y="36"/>
                    </a:lnTo>
                    <a:lnTo>
                      <a:pt x="32" y="36"/>
                    </a:lnTo>
                    <a:lnTo>
                      <a:pt x="32" y="38"/>
                    </a:lnTo>
                    <a:lnTo>
                      <a:pt x="26" y="50"/>
                    </a:lnTo>
                    <a:lnTo>
                      <a:pt x="18" y="56"/>
                    </a:lnTo>
                    <a:lnTo>
                      <a:pt x="18" y="56"/>
                    </a:lnTo>
                    <a:lnTo>
                      <a:pt x="18" y="58"/>
                    </a:lnTo>
                    <a:lnTo>
                      <a:pt x="12" y="72"/>
                    </a:lnTo>
                    <a:lnTo>
                      <a:pt x="4" y="86"/>
                    </a:lnTo>
                    <a:lnTo>
                      <a:pt x="4" y="86"/>
                    </a:lnTo>
                    <a:lnTo>
                      <a:pt x="4" y="88"/>
                    </a:lnTo>
                    <a:lnTo>
                      <a:pt x="0" y="98"/>
                    </a:lnTo>
                    <a:lnTo>
                      <a:pt x="0" y="98"/>
                    </a:lnTo>
                    <a:lnTo>
                      <a:pt x="0" y="102"/>
                    </a:lnTo>
                    <a:lnTo>
                      <a:pt x="0" y="102"/>
                    </a:lnTo>
                    <a:lnTo>
                      <a:pt x="4" y="104"/>
                    </a:lnTo>
                    <a:lnTo>
                      <a:pt x="60" y="104"/>
                    </a:lnTo>
                    <a:lnTo>
                      <a:pt x="60" y="104"/>
                    </a:lnTo>
                    <a:lnTo>
                      <a:pt x="64" y="102"/>
                    </a:lnTo>
                    <a:lnTo>
                      <a:pt x="64" y="100"/>
                    </a:lnTo>
                    <a:lnTo>
                      <a:pt x="64" y="78"/>
                    </a:lnTo>
                    <a:lnTo>
                      <a:pt x="64" y="74"/>
                    </a:lnTo>
                    <a:lnTo>
                      <a:pt x="68" y="72"/>
                    </a:lnTo>
                    <a:lnTo>
                      <a:pt x="76" y="72"/>
                    </a:lnTo>
                    <a:lnTo>
                      <a:pt x="76" y="72"/>
                    </a:lnTo>
                    <a:lnTo>
                      <a:pt x="80" y="70"/>
                    </a:lnTo>
                    <a:lnTo>
                      <a:pt x="80" y="68"/>
                    </a:lnTo>
                    <a:lnTo>
                      <a:pt x="80" y="34"/>
                    </a:lnTo>
                    <a:lnTo>
                      <a:pt x="122" y="34"/>
                    </a:lnTo>
                    <a:lnTo>
                      <a:pt x="122" y="34"/>
                    </a:lnTo>
                    <a:lnTo>
                      <a:pt x="124" y="32"/>
                    </a:lnTo>
                    <a:lnTo>
                      <a:pt x="126" y="30"/>
                    </a:lnTo>
                    <a:lnTo>
                      <a:pt x="126" y="4"/>
                    </a:lnTo>
                    <a:lnTo>
                      <a:pt x="126" y="4"/>
                    </a:lnTo>
                    <a:lnTo>
                      <a:pt x="124" y="2"/>
                    </a:lnTo>
                    <a:lnTo>
                      <a:pt x="122" y="0"/>
                    </a:lnTo>
                    <a:lnTo>
                      <a:pt x="1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1" name="Freeform 362">
                <a:extLst>
                  <a:ext uri="{FF2B5EF4-FFF2-40B4-BE49-F238E27FC236}">
                    <a16:creationId xmlns:a16="http://schemas.microsoft.com/office/drawing/2014/main" id="{7B1C5FD0-D116-7D90-288B-4F83DFB2D023}"/>
                  </a:ext>
                </a:extLst>
              </p:cNvPr>
              <p:cNvSpPr>
                <a:spLocks/>
              </p:cNvSpPr>
              <p:nvPr/>
            </p:nvSpPr>
            <p:spPr bwMode="auto">
              <a:xfrm>
                <a:off x="5263820" y="4273174"/>
                <a:ext cx="101438" cy="54946"/>
              </a:xfrm>
              <a:custGeom>
                <a:avLst/>
                <a:gdLst>
                  <a:gd name="T0" fmla="*/ 22 w 48"/>
                  <a:gd name="T1" fmla="*/ 26 h 26"/>
                  <a:gd name="T2" fmla="*/ 22 w 48"/>
                  <a:gd name="T3" fmla="*/ 26 h 26"/>
                  <a:gd name="T4" fmla="*/ 20 w 48"/>
                  <a:gd name="T5" fmla="*/ 26 h 26"/>
                  <a:gd name="T6" fmla="*/ 0 w 48"/>
                  <a:gd name="T7" fmla="*/ 8 h 26"/>
                  <a:gd name="T8" fmla="*/ 0 w 48"/>
                  <a:gd name="T9" fmla="*/ 8 h 26"/>
                  <a:gd name="T10" fmla="*/ 0 w 48"/>
                  <a:gd name="T11" fmla="*/ 6 h 26"/>
                  <a:gd name="T12" fmla="*/ 0 w 48"/>
                  <a:gd name="T13" fmla="*/ 6 h 26"/>
                  <a:gd name="T14" fmla="*/ 2 w 48"/>
                  <a:gd name="T15" fmla="*/ 4 h 26"/>
                  <a:gd name="T16" fmla="*/ 18 w 48"/>
                  <a:gd name="T17" fmla="*/ 2 h 26"/>
                  <a:gd name="T18" fmla="*/ 20 w 48"/>
                  <a:gd name="T19" fmla="*/ 0 h 26"/>
                  <a:gd name="T20" fmla="*/ 20 w 48"/>
                  <a:gd name="T21" fmla="*/ 0 h 26"/>
                  <a:gd name="T22" fmla="*/ 22 w 48"/>
                  <a:gd name="T23" fmla="*/ 0 h 26"/>
                  <a:gd name="T24" fmla="*/ 46 w 48"/>
                  <a:gd name="T25" fmla="*/ 0 h 26"/>
                  <a:gd name="T26" fmla="*/ 46 w 48"/>
                  <a:gd name="T27" fmla="*/ 0 h 26"/>
                  <a:gd name="T28" fmla="*/ 48 w 48"/>
                  <a:gd name="T29" fmla="*/ 0 h 26"/>
                  <a:gd name="T30" fmla="*/ 48 w 48"/>
                  <a:gd name="T31" fmla="*/ 0 h 26"/>
                  <a:gd name="T32" fmla="*/ 48 w 48"/>
                  <a:gd name="T33" fmla="*/ 2 h 26"/>
                  <a:gd name="T34" fmla="*/ 44 w 48"/>
                  <a:gd name="T35" fmla="*/ 10 h 26"/>
                  <a:gd name="T36" fmla="*/ 42 w 48"/>
                  <a:gd name="T37" fmla="*/ 14 h 26"/>
                  <a:gd name="T38" fmla="*/ 42 w 48"/>
                  <a:gd name="T39" fmla="*/ 14 h 26"/>
                  <a:gd name="T40" fmla="*/ 40 w 48"/>
                  <a:gd name="T41" fmla="*/ 16 h 26"/>
                  <a:gd name="T42" fmla="*/ 30 w 48"/>
                  <a:gd name="T43" fmla="*/ 18 h 26"/>
                  <a:gd name="T44" fmla="*/ 24 w 48"/>
                  <a:gd name="T45" fmla="*/ 26 h 26"/>
                  <a:gd name="T46" fmla="*/ 24 w 48"/>
                  <a:gd name="T47" fmla="*/ 26 h 26"/>
                  <a:gd name="T48" fmla="*/ 22 w 48"/>
                  <a:gd name="T49" fmla="*/ 26 h 26"/>
                  <a:gd name="T50" fmla="*/ 22 w 48"/>
                  <a:gd name="T5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26">
                    <a:moveTo>
                      <a:pt x="22" y="26"/>
                    </a:moveTo>
                    <a:lnTo>
                      <a:pt x="22" y="26"/>
                    </a:lnTo>
                    <a:lnTo>
                      <a:pt x="20" y="26"/>
                    </a:lnTo>
                    <a:lnTo>
                      <a:pt x="0" y="8"/>
                    </a:lnTo>
                    <a:lnTo>
                      <a:pt x="0" y="8"/>
                    </a:lnTo>
                    <a:lnTo>
                      <a:pt x="0" y="6"/>
                    </a:lnTo>
                    <a:lnTo>
                      <a:pt x="0" y="6"/>
                    </a:lnTo>
                    <a:lnTo>
                      <a:pt x="2" y="4"/>
                    </a:lnTo>
                    <a:lnTo>
                      <a:pt x="18" y="2"/>
                    </a:lnTo>
                    <a:lnTo>
                      <a:pt x="20" y="0"/>
                    </a:lnTo>
                    <a:lnTo>
                      <a:pt x="20" y="0"/>
                    </a:lnTo>
                    <a:lnTo>
                      <a:pt x="22" y="0"/>
                    </a:lnTo>
                    <a:lnTo>
                      <a:pt x="46" y="0"/>
                    </a:lnTo>
                    <a:lnTo>
                      <a:pt x="46" y="0"/>
                    </a:lnTo>
                    <a:lnTo>
                      <a:pt x="48" y="0"/>
                    </a:lnTo>
                    <a:lnTo>
                      <a:pt x="48" y="0"/>
                    </a:lnTo>
                    <a:lnTo>
                      <a:pt x="48" y="2"/>
                    </a:lnTo>
                    <a:lnTo>
                      <a:pt x="44" y="10"/>
                    </a:lnTo>
                    <a:lnTo>
                      <a:pt x="42" y="14"/>
                    </a:lnTo>
                    <a:lnTo>
                      <a:pt x="42" y="14"/>
                    </a:lnTo>
                    <a:lnTo>
                      <a:pt x="40" y="16"/>
                    </a:lnTo>
                    <a:lnTo>
                      <a:pt x="30" y="18"/>
                    </a:lnTo>
                    <a:lnTo>
                      <a:pt x="24" y="26"/>
                    </a:lnTo>
                    <a:lnTo>
                      <a:pt x="24" y="26"/>
                    </a:lnTo>
                    <a:lnTo>
                      <a:pt x="22" y="26"/>
                    </a:lnTo>
                    <a:lnTo>
                      <a:pt x="22"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2" name="Freeform 363">
                <a:extLst>
                  <a:ext uri="{FF2B5EF4-FFF2-40B4-BE49-F238E27FC236}">
                    <a16:creationId xmlns:a16="http://schemas.microsoft.com/office/drawing/2014/main" id="{0EB1BE86-866A-AF2F-B8F7-9441237D61AE}"/>
                  </a:ext>
                </a:extLst>
              </p:cNvPr>
              <p:cNvSpPr>
                <a:spLocks noEditPoints="1"/>
              </p:cNvSpPr>
              <p:nvPr/>
            </p:nvSpPr>
            <p:spPr bwMode="auto">
              <a:xfrm>
                <a:off x="5259593" y="4268947"/>
                <a:ext cx="109891" cy="63399"/>
              </a:xfrm>
              <a:custGeom>
                <a:avLst/>
                <a:gdLst>
                  <a:gd name="T0" fmla="*/ 48 w 52"/>
                  <a:gd name="T1" fmla="*/ 4 h 30"/>
                  <a:gd name="T2" fmla="*/ 44 w 52"/>
                  <a:gd name="T3" fmla="*/ 12 h 30"/>
                  <a:gd name="T4" fmla="*/ 42 w 52"/>
                  <a:gd name="T5" fmla="*/ 16 h 30"/>
                  <a:gd name="T6" fmla="*/ 32 w 52"/>
                  <a:gd name="T7" fmla="*/ 20 h 30"/>
                  <a:gd name="T8" fmla="*/ 24 w 52"/>
                  <a:gd name="T9" fmla="*/ 26 h 30"/>
                  <a:gd name="T10" fmla="*/ 18 w 52"/>
                  <a:gd name="T11" fmla="*/ 20 h 30"/>
                  <a:gd name="T12" fmla="*/ 10 w 52"/>
                  <a:gd name="T13" fmla="*/ 14 h 30"/>
                  <a:gd name="T14" fmla="*/ 8 w 52"/>
                  <a:gd name="T15" fmla="*/ 12 h 30"/>
                  <a:gd name="T16" fmla="*/ 4 w 52"/>
                  <a:gd name="T17" fmla="*/ 8 h 30"/>
                  <a:gd name="T18" fmla="*/ 20 w 52"/>
                  <a:gd name="T19" fmla="*/ 6 h 30"/>
                  <a:gd name="T20" fmla="*/ 24 w 52"/>
                  <a:gd name="T21" fmla="*/ 4 h 30"/>
                  <a:gd name="T22" fmla="*/ 48 w 52"/>
                  <a:gd name="T23" fmla="*/ 4 h 30"/>
                  <a:gd name="T24" fmla="*/ 48 w 52"/>
                  <a:gd name="T25" fmla="*/ 0 h 30"/>
                  <a:gd name="T26" fmla="*/ 24 w 52"/>
                  <a:gd name="T27" fmla="*/ 0 h 30"/>
                  <a:gd name="T28" fmla="*/ 24 w 52"/>
                  <a:gd name="T29" fmla="*/ 0 h 30"/>
                  <a:gd name="T30" fmla="*/ 22 w 52"/>
                  <a:gd name="T31" fmla="*/ 0 h 30"/>
                  <a:gd name="T32" fmla="*/ 18 w 52"/>
                  <a:gd name="T33" fmla="*/ 2 h 30"/>
                  <a:gd name="T34" fmla="*/ 2 w 52"/>
                  <a:gd name="T35" fmla="*/ 4 h 30"/>
                  <a:gd name="T36" fmla="*/ 2 w 52"/>
                  <a:gd name="T37" fmla="*/ 4 h 30"/>
                  <a:gd name="T38" fmla="*/ 0 w 52"/>
                  <a:gd name="T39" fmla="*/ 4 h 30"/>
                  <a:gd name="T40" fmla="*/ 0 w 52"/>
                  <a:gd name="T41" fmla="*/ 6 h 30"/>
                  <a:gd name="T42" fmla="*/ 0 w 52"/>
                  <a:gd name="T43" fmla="*/ 6 h 30"/>
                  <a:gd name="T44" fmla="*/ 0 w 52"/>
                  <a:gd name="T45" fmla="*/ 10 h 30"/>
                  <a:gd name="T46" fmla="*/ 0 w 52"/>
                  <a:gd name="T47" fmla="*/ 10 h 30"/>
                  <a:gd name="T48" fmla="*/ 6 w 52"/>
                  <a:gd name="T49" fmla="*/ 16 h 30"/>
                  <a:gd name="T50" fmla="*/ 8 w 52"/>
                  <a:gd name="T51" fmla="*/ 18 h 30"/>
                  <a:gd name="T52" fmla="*/ 16 w 52"/>
                  <a:gd name="T53" fmla="*/ 24 h 30"/>
                  <a:gd name="T54" fmla="*/ 22 w 52"/>
                  <a:gd name="T55" fmla="*/ 28 h 30"/>
                  <a:gd name="T56" fmla="*/ 22 w 52"/>
                  <a:gd name="T57" fmla="*/ 28 h 30"/>
                  <a:gd name="T58" fmla="*/ 24 w 52"/>
                  <a:gd name="T59" fmla="*/ 30 h 30"/>
                  <a:gd name="T60" fmla="*/ 24 w 52"/>
                  <a:gd name="T61" fmla="*/ 30 h 30"/>
                  <a:gd name="T62" fmla="*/ 26 w 52"/>
                  <a:gd name="T63" fmla="*/ 28 h 30"/>
                  <a:gd name="T64" fmla="*/ 34 w 52"/>
                  <a:gd name="T65" fmla="*/ 22 h 30"/>
                  <a:gd name="T66" fmla="*/ 44 w 52"/>
                  <a:gd name="T67" fmla="*/ 20 h 30"/>
                  <a:gd name="T68" fmla="*/ 44 w 52"/>
                  <a:gd name="T69" fmla="*/ 20 h 30"/>
                  <a:gd name="T70" fmla="*/ 46 w 52"/>
                  <a:gd name="T71" fmla="*/ 18 h 30"/>
                  <a:gd name="T72" fmla="*/ 48 w 52"/>
                  <a:gd name="T73" fmla="*/ 12 h 30"/>
                  <a:gd name="T74" fmla="*/ 52 w 52"/>
                  <a:gd name="T75" fmla="*/ 4 h 30"/>
                  <a:gd name="T76" fmla="*/ 52 w 52"/>
                  <a:gd name="T77" fmla="*/ 4 h 30"/>
                  <a:gd name="T78" fmla="*/ 52 w 52"/>
                  <a:gd name="T79" fmla="*/ 0 h 30"/>
                  <a:gd name="T80" fmla="*/ 52 w 52"/>
                  <a:gd name="T81" fmla="*/ 0 h 30"/>
                  <a:gd name="T82" fmla="*/ 48 w 52"/>
                  <a:gd name="T83" fmla="*/ 0 h 30"/>
                  <a:gd name="T84" fmla="*/ 48 w 52"/>
                  <a:gd name="T8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 h="30">
                    <a:moveTo>
                      <a:pt x="48" y="4"/>
                    </a:moveTo>
                    <a:lnTo>
                      <a:pt x="44" y="12"/>
                    </a:lnTo>
                    <a:lnTo>
                      <a:pt x="42" y="16"/>
                    </a:lnTo>
                    <a:lnTo>
                      <a:pt x="32" y="20"/>
                    </a:lnTo>
                    <a:lnTo>
                      <a:pt x="24" y="26"/>
                    </a:lnTo>
                    <a:lnTo>
                      <a:pt x="18" y="20"/>
                    </a:lnTo>
                    <a:lnTo>
                      <a:pt x="10" y="14"/>
                    </a:lnTo>
                    <a:lnTo>
                      <a:pt x="8" y="12"/>
                    </a:lnTo>
                    <a:lnTo>
                      <a:pt x="4" y="8"/>
                    </a:lnTo>
                    <a:lnTo>
                      <a:pt x="20" y="6"/>
                    </a:lnTo>
                    <a:lnTo>
                      <a:pt x="24" y="4"/>
                    </a:lnTo>
                    <a:lnTo>
                      <a:pt x="48" y="4"/>
                    </a:lnTo>
                    <a:close/>
                    <a:moveTo>
                      <a:pt x="48" y="0"/>
                    </a:moveTo>
                    <a:lnTo>
                      <a:pt x="24" y="0"/>
                    </a:lnTo>
                    <a:lnTo>
                      <a:pt x="24" y="0"/>
                    </a:lnTo>
                    <a:lnTo>
                      <a:pt x="22" y="0"/>
                    </a:lnTo>
                    <a:lnTo>
                      <a:pt x="18" y="2"/>
                    </a:lnTo>
                    <a:lnTo>
                      <a:pt x="2" y="4"/>
                    </a:lnTo>
                    <a:lnTo>
                      <a:pt x="2" y="4"/>
                    </a:lnTo>
                    <a:lnTo>
                      <a:pt x="0" y="4"/>
                    </a:lnTo>
                    <a:lnTo>
                      <a:pt x="0" y="6"/>
                    </a:lnTo>
                    <a:lnTo>
                      <a:pt x="0" y="6"/>
                    </a:lnTo>
                    <a:lnTo>
                      <a:pt x="0" y="10"/>
                    </a:lnTo>
                    <a:lnTo>
                      <a:pt x="0" y="10"/>
                    </a:lnTo>
                    <a:lnTo>
                      <a:pt x="6" y="16"/>
                    </a:lnTo>
                    <a:lnTo>
                      <a:pt x="8" y="18"/>
                    </a:lnTo>
                    <a:lnTo>
                      <a:pt x="16" y="24"/>
                    </a:lnTo>
                    <a:lnTo>
                      <a:pt x="22" y="28"/>
                    </a:lnTo>
                    <a:lnTo>
                      <a:pt x="22" y="28"/>
                    </a:lnTo>
                    <a:lnTo>
                      <a:pt x="24" y="30"/>
                    </a:lnTo>
                    <a:lnTo>
                      <a:pt x="24" y="30"/>
                    </a:lnTo>
                    <a:lnTo>
                      <a:pt x="26" y="28"/>
                    </a:lnTo>
                    <a:lnTo>
                      <a:pt x="34" y="22"/>
                    </a:lnTo>
                    <a:lnTo>
                      <a:pt x="44" y="20"/>
                    </a:lnTo>
                    <a:lnTo>
                      <a:pt x="44" y="20"/>
                    </a:lnTo>
                    <a:lnTo>
                      <a:pt x="46" y="18"/>
                    </a:lnTo>
                    <a:lnTo>
                      <a:pt x="48" y="12"/>
                    </a:lnTo>
                    <a:lnTo>
                      <a:pt x="52" y="4"/>
                    </a:lnTo>
                    <a:lnTo>
                      <a:pt x="52" y="4"/>
                    </a:lnTo>
                    <a:lnTo>
                      <a:pt x="52" y="0"/>
                    </a:lnTo>
                    <a:lnTo>
                      <a:pt x="52" y="0"/>
                    </a:lnTo>
                    <a:lnTo>
                      <a:pt x="48" y="0"/>
                    </a:lnTo>
                    <a:lnTo>
                      <a:pt x="4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3" name="Freeform 364">
                <a:extLst>
                  <a:ext uri="{FF2B5EF4-FFF2-40B4-BE49-F238E27FC236}">
                    <a16:creationId xmlns:a16="http://schemas.microsoft.com/office/drawing/2014/main" id="{C23F38BA-45D6-C57A-A3F1-FC4CDC7338E7}"/>
                  </a:ext>
                </a:extLst>
              </p:cNvPr>
              <p:cNvSpPr>
                <a:spLocks/>
              </p:cNvSpPr>
              <p:nvPr/>
            </p:nvSpPr>
            <p:spPr bwMode="auto">
              <a:xfrm>
                <a:off x="5268047" y="4277400"/>
                <a:ext cx="92984" cy="46492"/>
              </a:xfrm>
              <a:custGeom>
                <a:avLst/>
                <a:gdLst>
                  <a:gd name="T0" fmla="*/ 44 w 44"/>
                  <a:gd name="T1" fmla="*/ 0 h 22"/>
                  <a:gd name="T2" fmla="*/ 40 w 44"/>
                  <a:gd name="T3" fmla="*/ 8 h 22"/>
                  <a:gd name="T4" fmla="*/ 38 w 44"/>
                  <a:gd name="T5" fmla="*/ 12 h 22"/>
                  <a:gd name="T6" fmla="*/ 28 w 44"/>
                  <a:gd name="T7" fmla="*/ 16 h 22"/>
                  <a:gd name="T8" fmla="*/ 20 w 44"/>
                  <a:gd name="T9" fmla="*/ 22 h 22"/>
                  <a:gd name="T10" fmla="*/ 14 w 44"/>
                  <a:gd name="T11" fmla="*/ 16 h 22"/>
                  <a:gd name="T12" fmla="*/ 6 w 44"/>
                  <a:gd name="T13" fmla="*/ 10 h 22"/>
                  <a:gd name="T14" fmla="*/ 4 w 44"/>
                  <a:gd name="T15" fmla="*/ 8 h 22"/>
                  <a:gd name="T16" fmla="*/ 0 w 44"/>
                  <a:gd name="T17" fmla="*/ 4 h 22"/>
                  <a:gd name="T18" fmla="*/ 16 w 44"/>
                  <a:gd name="T19" fmla="*/ 2 h 22"/>
                  <a:gd name="T20" fmla="*/ 20 w 44"/>
                  <a:gd name="T21" fmla="*/ 0 h 22"/>
                  <a:gd name="T22" fmla="*/ 44 w 44"/>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22">
                    <a:moveTo>
                      <a:pt x="44" y="0"/>
                    </a:moveTo>
                    <a:lnTo>
                      <a:pt x="40" y="8"/>
                    </a:lnTo>
                    <a:lnTo>
                      <a:pt x="38" y="12"/>
                    </a:lnTo>
                    <a:lnTo>
                      <a:pt x="28" y="16"/>
                    </a:lnTo>
                    <a:lnTo>
                      <a:pt x="20" y="22"/>
                    </a:lnTo>
                    <a:lnTo>
                      <a:pt x="14" y="16"/>
                    </a:lnTo>
                    <a:lnTo>
                      <a:pt x="6" y="10"/>
                    </a:lnTo>
                    <a:lnTo>
                      <a:pt x="4" y="8"/>
                    </a:lnTo>
                    <a:lnTo>
                      <a:pt x="0" y="4"/>
                    </a:lnTo>
                    <a:lnTo>
                      <a:pt x="16" y="2"/>
                    </a:lnTo>
                    <a:lnTo>
                      <a:pt x="20" y="0"/>
                    </a:lnTo>
                    <a:lnTo>
                      <a:pt x="4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4" name="Freeform 365">
                <a:extLst>
                  <a:ext uri="{FF2B5EF4-FFF2-40B4-BE49-F238E27FC236}">
                    <a16:creationId xmlns:a16="http://schemas.microsoft.com/office/drawing/2014/main" id="{49AFA05D-8EA5-E972-4E74-C9F36CE0DDC0}"/>
                  </a:ext>
                </a:extLst>
              </p:cNvPr>
              <p:cNvSpPr>
                <a:spLocks/>
              </p:cNvSpPr>
              <p:nvPr/>
            </p:nvSpPr>
            <p:spPr bwMode="auto">
              <a:xfrm>
                <a:off x="5259593" y="4268947"/>
                <a:ext cx="109891" cy="63399"/>
              </a:xfrm>
              <a:custGeom>
                <a:avLst/>
                <a:gdLst>
                  <a:gd name="T0" fmla="*/ 48 w 52"/>
                  <a:gd name="T1" fmla="*/ 0 h 30"/>
                  <a:gd name="T2" fmla="*/ 24 w 52"/>
                  <a:gd name="T3" fmla="*/ 0 h 30"/>
                  <a:gd name="T4" fmla="*/ 24 w 52"/>
                  <a:gd name="T5" fmla="*/ 0 h 30"/>
                  <a:gd name="T6" fmla="*/ 22 w 52"/>
                  <a:gd name="T7" fmla="*/ 0 h 30"/>
                  <a:gd name="T8" fmla="*/ 18 w 52"/>
                  <a:gd name="T9" fmla="*/ 2 h 30"/>
                  <a:gd name="T10" fmla="*/ 2 w 52"/>
                  <a:gd name="T11" fmla="*/ 4 h 30"/>
                  <a:gd name="T12" fmla="*/ 2 w 52"/>
                  <a:gd name="T13" fmla="*/ 4 h 30"/>
                  <a:gd name="T14" fmla="*/ 0 w 52"/>
                  <a:gd name="T15" fmla="*/ 4 h 30"/>
                  <a:gd name="T16" fmla="*/ 0 w 52"/>
                  <a:gd name="T17" fmla="*/ 6 h 30"/>
                  <a:gd name="T18" fmla="*/ 0 w 52"/>
                  <a:gd name="T19" fmla="*/ 6 h 30"/>
                  <a:gd name="T20" fmla="*/ 0 w 52"/>
                  <a:gd name="T21" fmla="*/ 10 h 30"/>
                  <a:gd name="T22" fmla="*/ 0 w 52"/>
                  <a:gd name="T23" fmla="*/ 10 h 30"/>
                  <a:gd name="T24" fmla="*/ 6 w 52"/>
                  <a:gd name="T25" fmla="*/ 16 h 30"/>
                  <a:gd name="T26" fmla="*/ 8 w 52"/>
                  <a:gd name="T27" fmla="*/ 18 h 30"/>
                  <a:gd name="T28" fmla="*/ 16 w 52"/>
                  <a:gd name="T29" fmla="*/ 24 h 30"/>
                  <a:gd name="T30" fmla="*/ 22 w 52"/>
                  <a:gd name="T31" fmla="*/ 28 h 30"/>
                  <a:gd name="T32" fmla="*/ 22 w 52"/>
                  <a:gd name="T33" fmla="*/ 28 h 30"/>
                  <a:gd name="T34" fmla="*/ 24 w 52"/>
                  <a:gd name="T35" fmla="*/ 30 h 30"/>
                  <a:gd name="T36" fmla="*/ 24 w 52"/>
                  <a:gd name="T37" fmla="*/ 30 h 30"/>
                  <a:gd name="T38" fmla="*/ 26 w 52"/>
                  <a:gd name="T39" fmla="*/ 28 h 30"/>
                  <a:gd name="T40" fmla="*/ 34 w 52"/>
                  <a:gd name="T41" fmla="*/ 22 h 30"/>
                  <a:gd name="T42" fmla="*/ 44 w 52"/>
                  <a:gd name="T43" fmla="*/ 20 h 30"/>
                  <a:gd name="T44" fmla="*/ 44 w 52"/>
                  <a:gd name="T45" fmla="*/ 20 h 30"/>
                  <a:gd name="T46" fmla="*/ 46 w 52"/>
                  <a:gd name="T47" fmla="*/ 18 h 30"/>
                  <a:gd name="T48" fmla="*/ 48 w 52"/>
                  <a:gd name="T49" fmla="*/ 12 h 30"/>
                  <a:gd name="T50" fmla="*/ 52 w 52"/>
                  <a:gd name="T51" fmla="*/ 4 h 30"/>
                  <a:gd name="T52" fmla="*/ 52 w 52"/>
                  <a:gd name="T53" fmla="*/ 4 h 30"/>
                  <a:gd name="T54" fmla="*/ 52 w 52"/>
                  <a:gd name="T55" fmla="*/ 0 h 30"/>
                  <a:gd name="T56" fmla="*/ 52 w 52"/>
                  <a:gd name="T57" fmla="*/ 0 h 30"/>
                  <a:gd name="T58" fmla="*/ 48 w 52"/>
                  <a:gd name="T59" fmla="*/ 0 h 30"/>
                  <a:gd name="T60" fmla="*/ 48 w 52"/>
                  <a:gd name="T6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 h="30">
                    <a:moveTo>
                      <a:pt x="48" y="0"/>
                    </a:moveTo>
                    <a:lnTo>
                      <a:pt x="24" y="0"/>
                    </a:lnTo>
                    <a:lnTo>
                      <a:pt x="24" y="0"/>
                    </a:lnTo>
                    <a:lnTo>
                      <a:pt x="22" y="0"/>
                    </a:lnTo>
                    <a:lnTo>
                      <a:pt x="18" y="2"/>
                    </a:lnTo>
                    <a:lnTo>
                      <a:pt x="2" y="4"/>
                    </a:lnTo>
                    <a:lnTo>
                      <a:pt x="2" y="4"/>
                    </a:lnTo>
                    <a:lnTo>
                      <a:pt x="0" y="4"/>
                    </a:lnTo>
                    <a:lnTo>
                      <a:pt x="0" y="6"/>
                    </a:lnTo>
                    <a:lnTo>
                      <a:pt x="0" y="6"/>
                    </a:lnTo>
                    <a:lnTo>
                      <a:pt x="0" y="10"/>
                    </a:lnTo>
                    <a:lnTo>
                      <a:pt x="0" y="10"/>
                    </a:lnTo>
                    <a:lnTo>
                      <a:pt x="6" y="16"/>
                    </a:lnTo>
                    <a:lnTo>
                      <a:pt x="8" y="18"/>
                    </a:lnTo>
                    <a:lnTo>
                      <a:pt x="16" y="24"/>
                    </a:lnTo>
                    <a:lnTo>
                      <a:pt x="22" y="28"/>
                    </a:lnTo>
                    <a:lnTo>
                      <a:pt x="22" y="28"/>
                    </a:lnTo>
                    <a:lnTo>
                      <a:pt x="24" y="30"/>
                    </a:lnTo>
                    <a:lnTo>
                      <a:pt x="24" y="30"/>
                    </a:lnTo>
                    <a:lnTo>
                      <a:pt x="26" y="28"/>
                    </a:lnTo>
                    <a:lnTo>
                      <a:pt x="34" y="22"/>
                    </a:lnTo>
                    <a:lnTo>
                      <a:pt x="44" y="20"/>
                    </a:lnTo>
                    <a:lnTo>
                      <a:pt x="44" y="20"/>
                    </a:lnTo>
                    <a:lnTo>
                      <a:pt x="46" y="18"/>
                    </a:lnTo>
                    <a:lnTo>
                      <a:pt x="48" y="12"/>
                    </a:lnTo>
                    <a:lnTo>
                      <a:pt x="52" y="4"/>
                    </a:lnTo>
                    <a:lnTo>
                      <a:pt x="52" y="4"/>
                    </a:lnTo>
                    <a:lnTo>
                      <a:pt x="52" y="0"/>
                    </a:lnTo>
                    <a:lnTo>
                      <a:pt x="52" y="0"/>
                    </a:lnTo>
                    <a:lnTo>
                      <a:pt x="48" y="0"/>
                    </a:lnTo>
                    <a:lnTo>
                      <a:pt x="4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5" name="Freeform 366">
                <a:extLst>
                  <a:ext uri="{FF2B5EF4-FFF2-40B4-BE49-F238E27FC236}">
                    <a16:creationId xmlns:a16="http://schemas.microsoft.com/office/drawing/2014/main" id="{773DA344-BE9E-52D6-6B2B-530289C05502}"/>
                  </a:ext>
                </a:extLst>
              </p:cNvPr>
              <p:cNvSpPr>
                <a:spLocks/>
              </p:cNvSpPr>
              <p:nvPr/>
            </p:nvSpPr>
            <p:spPr bwMode="auto">
              <a:xfrm>
                <a:off x="5369484" y="4353479"/>
                <a:ext cx="88758" cy="105665"/>
              </a:xfrm>
              <a:custGeom>
                <a:avLst/>
                <a:gdLst>
                  <a:gd name="T0" fmla="*/ 22 w 42"/>
                  <a:gd name="T1" fmla="*/ 50 h 50"/>
                  <a:gd name="T2" fmla="*/ 22 w 42"/>
                  <a:gd name="T3" fmla="*/ 50 h 50"/>
                  <a:gd name="T4" fmla="*/ 22 w 42"/>
                  <a:gd name="T5" fmla="*/ 50 h 50"/>
                  <a:gd name="T6" fmla="*/ 14 w 42"/>
                  <a:gd name="T7" fmla="*/ 46 h 50"/>
                  <a:gd name="T8" fmla="*/ 4 w 42"/>
                  <a:gd name="T9" fmla="*/ 34 h 50"/>
                  <a:gd name="T10" fmla="*/ 0 w 42"/>
                  <a:gd name="T11" fmla="*/ 26 h 50"/>
                  <a:gd name="T12" fmla="*/ 0 w 42"/>
                  <a:gd name="T13" fmla="*/ 26 h 50"/>
                  <a:gd name="T14" fmla="*/ 0 w 42"/>
                  <a:gd name="T15" fmla="*/ 24 h 50"/>
                  <a:gd name="T16" fmla="*/ 0 w 42"/>
                  <a:gd name="T17" fmla="*/ 18 h 50"/>
                  <a:gd name="T18" fmla="*/ 0 w 42"/>
                  <a:gd name="T19" fmla="*/ 18 h 50"/>
                  <a:gd name="T20" fmla="*/ 0 w 42"/>
                  <a:gd name="T21" fmla="*/ 16 h 50"/>
                  <a:gd name="T22" fmla="*/ 8 w 42"/>
                  <a:gd name="T23" fmla="*/ 8 h 50"/>
                  <a:gd name="T24" fmla="*/ 14 w 42"/>
                  <a:gd name="T25" fmla="*/ 2 h 50"/>
                  <a:gd name="T26" fmla="*/ 14 w 42"/>
                  <a:gd name="T27" fmla="*/ 2 h 50"/>
                  <a:gd name="T28" fmla="*/ 16 w 42"/>
                  <a:gd name="T29" fmla="*/ 2 h 50"/>
                  <a:gd name="T30" fmla="*/ 16 w 42"/>
                  <a:gd name="T31" fmla="*/ 2 h 50"/>
                  <a:gd name="T32" fmla="*/ 28 w 42"/>
                  <a:gd name="T33" fmla="*/ 0 h 50"/>
                  <a:gd name="T34" fmla="*/ 28 w 42"/>
                  <a:gd name="T35" fmla="*/ 0 h 50"/>
                  <a:gd name="T36" fmla="*/ 30 w 42"/>
                  <a:gd name="T37" fmla="*/ 2 h 50"/>
                  <a:gd name="T38" fmla="*/ 36 w 42"/>
                  <a:gd name="T39" fmla="*/ 8 h 50"/>
                  <a:gd name="T40" fmla="*/ 42 w 42"/>
                  <a:gd name="T41" fmla="*/ 16 h 50"/>
                  <a:gd name="T42" fmla="*/ 42 w 42"/>
                  <a:gd name="T43" fmla="*/ 16 h 50"/>
                  <a:gd name="T44" fmla="*/ 42 w 42"/>
                  <a:gd name="T45" fmla="*/ 18 h 50"/>
                  <a:gd name="T46" fmla="*/ 40 w 42"/>
                  <a:gd name="T47" fmla="*/ 32 h 50"/>
                  <a:gd name="T48" fmla="*/ 34 w 42"/>
                  <a:gd name="T49" fmla="*/ 40 h 50"/>
                  <a:gd name="T50" fmla="*/ 24 w 42"/>
                  <a:gd name="T51" fmla="*/ 48 h 50"/>
                  <a:gd name="T52" fmla="*/ 24 w 42"/>
                  <a:gd name="T53" fmla="*/ 48 h 50"/>
                  <a:gd name="T54" fmla="*/ 22 w 42"/>
                  <a:gd name="T55" fmla="*/ 50 h 50"/>
                  <a:gd name="T56" fmla="*/ 22 w 42"/>
                  <a:gd name="T5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 h="50">
                    <a:moveTo>
                      <a:pt x="22" y="50"/>
                    </a:moveTo>
                    <a:lnTo>
                      <a:pt x="22" y="50"/>
                    </a:lnTo>
                    <a:lnTo>
                      <a:pt x="22" y="50"/>
                    </a:lnTo>
                    <a:lnTo>
                      <a:pt x="14" y="46"/>
                    </a:lnTo>
                    <a:lnTo>
                      <a:pt x="4" y="34"/>
                    </a:lnTo>
                    <a:lnTo>
                      <a:pt x="0" y="26"/>
                    </a:lnTo>
                    <a:lnTo>
                      <a:pt x="0" y="26"/>
                    </a:lnTo>
                    <a:lnTo>
                      <a:pt x="0" y="24"/>
                    </a:lnTo>
                    <a:lnTo>
                      <a:pt x="0" y="18"/>
                    </a:lnTo>
                    <a:lnTo>
                      <a:pt x="0" y="18"/>
                    </a:lnTo>
                    <a:lnTo>
                      <a:pt x="0" y="16"/>
                    </a:lnTo>
                    <a:lnTo>
                      <a:pt x="8" y="8"/>
                    </a:lnTo>
                    <a:lnTo>
                      <a:pt x="14" y="2"/>
                    </a:lnTo>
                    <a:lnTo>
                      <a:pt x="14" y="2"/>
                    </a:lnTo>
                    <a:lnTo>
                      <a:pt x="16" y="2"/>
                    </a:lnTo>
                    <a:lnTo>
                      <a:pt x="16" y="2"/>
                    </a:lnTo>
                    <a:lnTo>
                      <a:pt x="28" y="0"/>
                    </a:lnTo>
                    <a:lnTo>
                      <a:pt x="28" y="0"/>
                    </a:lnTo>
                    <a:lnTo>
                      <a:pt x="30" y="2"/>
                    </a:lnTo>
                    <a:lnTo>
                      <a:pt x="36" y="8"/>
                    </a:lnTo>
                    <a:lnTo>
                      <a:pt x="42" y="16"/>
                    </a:lnTo>
                    <a:lnTo>
                      <a:pt x="42" y="16"/>
                    </a:lnTo>
                    <a:lnTo>
                      <a:pt x="42" y="18"/>
                    </a:lnTo>
                    <a:lnTo>
                      <a:pt x="40" y="32"/>
                    </a:lnTo>
                    <a:lnTo>
                      <a:pt x="34" y="40"/>
                    </a:lnTo>
                    <a:lnTo>
                      <a:pt x="24" y="48"/>
                    </a:lnTo>
                    <a:lnTo>
                      <a:pt x="24" y="48"/>
                    </a:lnTo>
                    <a:lnTo>
                      <a:pt x="22" y="50"/>
                    </a:lnTo>
                    <a:lnTo>
                      <a:pt x="22" y="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6" name="Freeform 367">
                <a:extLst>
                  <a:ext uri="{FF2B5EF4-FFF2-40B4-BE49-F238E27FC236}">
                    <a16:creationId xmlns:a16="http://schemas.microsoft.com/office/drawing/2014/main" id="{2A52FC24-3AC0-7B20-40DA-650B3D2BAF95}"/>
                  </a:ext>
                </a:extLst>
              </p:cNvPr>
              <p:cNvSpPr>
                <a:spLocks noEditPoints="1"/>
              </p:cNvSpPr>
              <p:nvPr/>
            </p:nvSpPr>
            <p:spPr bwMode="auto">
              <a:xfrm>
                <a:off x="5365258" y="4349252"/>
                <a:ext cx="97211" cy="114118"/>
              </a:xfrm>
              <a:custGeom>
                <a:avLst/>
                <a:gdLst>
                  <a:gd name="T0" fmla="*/ 30 w 46"/>
                  <a:gd name="T1" fmla="*/ 4 h 54"/>
                  <a:gd name="T2" fmla="*/ 38 w 46"/>
                  <a:gd name="T3" fmla="*/ 12 h 54"/>
                  <a:gd name="T4" fmla="*/ 42 w 46"/>
                  <a:gd name="T5" fmla="*/ 20 h 54"/>
                  <a:gd name="T6" fmla="*/ 40 w 46"/>
                  <a:gd name="T7" fmla="*/ 26 h 54"/>
                  <a:gd name="T8" fmla="*/ 40 w 46"/>
                  <a:gd name="T9" fmla="*/ 34 h 54"/>
                  <a:gd name="T10" fmla="*/ 34 w 46"/>
                  <a:gd name="T11" fmla="*/ 42 h 54"/>
                  <a:gd name="T12" fmla="*/ 24 w 46"/>
                  <a:gd name="T13" fmla="*/ 50 h 54"/>
                  <a:gd name="T14" fmla="*/ 18 w 46"/>
                  <a:gd name="T15" fmla="*/ 46 h 54"/>
                  <a:gd name="T16" fmla="*/ 8 w 46"/>
                  <a:gd name="T17" fmla="*/ 34 h 54"/>
                  <a:gd name="T18" fmla="*/ 4 w 46"/>
                  <a:gd name="T19" fmla="*/ 26 h 54"/>
                  <a:gd name="T20" fmla="*/ 4 w 46"/>
                  <a:gd name="T21" fmla="*/ 20 h 54"/>
                  <a:gd name="T22" fmla="*/ 10 w 46"/>
                  <a:gd name="T23" fmla="*/ 12 h 54"/>
                  <a:gd name="T24" fmla="*/ 18 w 46"/>
                  <a:gd name="T25" fmla="*/ 6 h 54"/>
                  <a:gd name="T26" fmla="*/ 30 w 46"/>
                  <a:gd name="T27" fmla="*/ 4 h 54"/>
                  <a:gd name="T28" fmla="*/ 30 w 46"/>
                  <a:gd name="T29" fmla="*/ 0 h 54"/>
                  <a:gd name="T30" fmla="*/ 30 w 46"/>
                  <a:gd name="T31" fmla="*/ 0 h 54"/>
                  <a:gd name="T32" fmla="*/ 30 w 46"/>
                  <a:gd name="T33" fmla="*/ 0 h 54"/>
                  <a:gd name="T34" fmla="*/ 18 w 46"/>
                  <a:gd name="T35" fmla="*/ 2 h 54"/>
                  <a:gd name="T36" fmla="*/ 18 w 46"/>
                  <a:gd name="T37" fmla="*/ 2 h 54"/>
                  <a:gd name="T38" fmla="*/ 16 w 46"/>
                  <a:gd name="T39" fmla="*/ 4 h 54"/>
                  <a:gd name="T40" fmla="*/ 8 w 46"/>
                  <a:gd name="T41" fmla="*/ 8 h 54"/>
                  <a:gd name="T42" fmla="*/ 8 w 46"/>
                  <a:gd name="T43" fmla="*/ 8 h 54"/>
                  <a:gd name="T44" fmla="*/ 8 w 46"/>
                  <a:gd name="T45" fmla="*/ 10 h 54"/>
                  <a:gd name="T46" fmla="*/ 0 w 46"/>
                  <a:gd name="T47" fmla="*/ 16 h 54"/>
                  <a:gd name="T48" fmla="*/ 0 w 46"/>
                  <a:gd name="T49" fmla="*/ 16 h 54"/>
                  <a:gd name="T50" fmla="*/ 0 w 46"/>
                  <a:gd name="T51" fmla="*/ 20 h 54"/>
                  <a:gd name="T52" fmla="*/ 0 w 46"/>
                  <a:gd name="T53" fmla="*/ 26 h 54"/>
                  <a:gd name="T54" fmla="*/ 0 w 46"/>
                  <a:gd name="T55" fmla="*/ 26 h 54"/>
                  <a:gd name="T56" fmla="*/ 0 w 46"/>
                  <a:gd name="T57" fmla="*/ 28 h 54"/>
                  <a:gd name="T58" fmla="*/ 4 w 46"/>
                  <a:gd name="T59" fmla="*/ 36 h 54"/>
                  <a:gd name="T60" fmla="*/ 4 w 46"/>
                  <a:gd name="T61" fmla="*/ 36 h 54"/>
                  <a:gd name="T62" fmla="*/ 4 w 46"/>
                  <a:gd name="T63" fmla="*/ 38 h 54"/>
                  <a:gd name="T64" fmla="*/ 14 w 46"/>
                  <a:gd name="T65" fmla="*/ 48 h 54"/>
                  <a:gd name="T66" fmla="*/ 14 w 46"/>
                  <a:gd name="T67" fmla="*/ 48 h 54"/>
                  <a:gd name="T68" fmla="*/ 16 w 46"/>
                  <a:gd name="T69" fmla="*/ 50 h 54"/>
                  <a:gd name="T70" fmla="*/ 24 w 46"/>
                  <a:gd name="T71" fmla="*/ 52 h 54"/>
                  <a:gd name="T72" fmla="*/ 24 w 46"/>
                  <a:gd name="T73" fmla="*/ 52 h 54"/>
                  <a:gd name="T74" fmla="*/ 24 w 46"/>
                  <a:gd name="T75" fmla="*/ 54 h 54"/>
                  <a:gd name="T76" fmla="*/ 24 w 46"/>
                  <a:gd name="T77" fmla="*/ 54 h 54"/>
                  <a:gd name="T78" fmla="*/ 28 w 46"/>
                  <a:gd name="T79" fmla="*/ 52 h 54"/>
                  <a:gd name="T80" fmla="*/ 36 w 46"/>
                  <a:gd name="T81" fmla="*/ 44 h 54"/>
                  <a:gd name="T82" fmla="*/ 36 w 46"/>
                  <a:gd name="T83" fmla="*/ 44 h 54"/>
                  <a:gd name="T84" fmla="*/ 38 w 46"/>
                  <a:gd name="T85" fmla="*/ 44 h 54"/>
                  <a:gd name="T86" fmla="*/ 42 w 46"/>
                  <a:gd name="T87" fmla="*/ 36 h 54"/>
                  <a:gd name="T88" fmla="*/ 42 w 46"/>
                  <a:gd name="T89" fmla="*/ 36 h 54"/>
                  <a:gd name="T90" fmla="*/ 44 w 46"/>
                  <a:gd name="T91" fmla="*/ 36 h 54"/>
                  <a:gd name="T92" fmla="*/ 44 w 46"/>
                  <a:gd name="T93" fmla="*/ 28 h 54"/>
                  <a:gd name="T94" fmla="*/ 46 w 46"/>
                  <a:gd name="T95" fmla="*/ 20 h 54"/>
                  <a:gd name="T96" fmla="*/ 46 w 46"/>
                  <a:gd name="T97" fmla="*/ 20 h 54"/>
                  <a:gd name="T98" fmla="*/ 46 w 46"/>
                  <a:gd name="T99" fmla="*/ 18 h 54"/>
                  <a:gd name="T100" fmla="*/ 40 w 46"/>
                  <a:gd name="T101" fmla="*/ 10 h 54"/>
                  <a:gd name="T102" fmla="*/ 40 w 46"/>
                  <a:gd name="T103" fmla="*/ 10 h 54"/>
                  <a:gd name="T104" fmla="*/ 40 w 46"/>
                  <a:gd name="T105" fmla="*/ 10 h 54"/>
                  <a:gd name="T106" fmla="*/ 34 w 46"/>
                  <a:gd name="T107" fmla="*/ 2 h 54"/>
                  <a:gd name="T108" fmla="*/ 34 w 46"/>
                  <a:gd name="T109" fmla="*/ 2 h 54"/>
                  <a:gd name="T110" fmla="*/ 30 w 46"/>
                  <a:gd name="T111" fmla="*/ 0 h 54"/>
                  <a:gd name="T112" fmla="*/ 30 w 46"/>
                  <a:gd name="T11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 h="54">
                    <a:moveTo>
                      <a:pt x="30" y="4"/>
                    </a:moveTo>
                    <a:lnTo>
                      <a:pt x="38" y="12"/>
                    </a:lnTo>
                    <a:lnTo>
                      <a:pt x="42" y="20"/>
                    </a:lnTo>
                    <a:lnTo>
                      <a:pt x="40" y="26"/>
                    </a:lnTo>
                    <a:lnTo>
                      <a:pt x="40" y="34"/>
                    </a:lnTo>
                    <a:lnTo>
                      <a:pt x="34" y="42"/>
                    </a:lnTo>
                    <a:lnTo>
                      <a:pt x="24" y="50"/>
                    </a:lnTo>
                    <a:lnTo>
                      <a:pt x="18" y="46"/>
                    </a:lnTo>
                    <a:lnTo>
                      <a:pt x="8" y="34"/>
                    </a:lnTo>
                    <a:lnTo>
                      <a:pt x="4" y="26"/>
                    </a:lnTo>
                    <a:lnTo>
                      <a:pt x="4" y="20"/>
                    </a:lnTo>
                    <a:lnTo>
                      <a:pt x="10" y="12"/>
                    </a:lnTo>
                    <a:lnTo>
                      <a:pt x="18" y="6"/>
                    </a:lnTo>
                    <a:lnTo>
                      <a:pt x="30" y="4"/>
                    </a:lnTo>
                    <a:close/>
                    <a:moveTo>
                      <a:pt x="30" y="0"/>
                    </a:moveTo>
                    <a:lnTo>
                      <a:pt x="30" y="0"/>
                    </a:lnTo>
                    <a:lnTo>
                      <a:pt x="30" y="0"/>
                    </a:lnTo>
                    <a:lnTo>
                      <a:pt x="18" y="2"/>
                    </a:lnTo>
                    <a:lnTo>
                      <a:pt x="18" y="2"/>
                    </a:lnTo>
                    <a:lnTo>
                      <a:pt x="16" y="4"/>
                    </a:lnTo>
                    <a:lnTo>
                      <a:pt x="8" y="8"/>
                    </a:lnTo>
                    <a:lnTo>
                      <a:pt x="8" y="8"/>
                    </a:lnTo>
                    <a:lnTo>
                      <a:pt x="8" y="10"/>
                    </a:lnTo>
                    <a:lnTo>
                      <a:pt x="0" y="16"/>
                    </a:lnTo>
                    <a:lnTo>
                      <a:pt x="0" y="16"/>
                    </a:lnTo>
                    <a:lnTo>
                      <a:pt x="0" y="20"/>
                    </a:lnTo>
                    <a:lnTo>
                      <a:pt x="0" y="26"/>
                    </a:lnTo>
                    <a:lnTo>
                      <a:pt x="0" y="26"/>
                    </a:lnTo>
                    <a:lnTo>
                      <a:pt x="0" y="28"/>
                    </a:lnTo>
                    <a:lnTo>
                      <a:pt x="4" y="36"/>
                    </a:lnTo>
                    <a:lnTo>
                      <a:pt x="4" y="36"/>
                    </a:lnTo>
                    <a:lnTo>
                      <a:pt x="4" y="38"/>
                    </a:lnTo>
                    <a:lnTo>
                      <a:pt x="14" y="48"/>
                    </a:lnTo>
                    <a:lnTo>
                      <a:pt x="14" y="48"/>
                    </a:lnTo>
                    <a:lnTo>
                      <a:pt x="16" y="50"/>
                    </a:lnTo>
                    <a:lnTo>
                      <a:pt x="24" y="52"/>
                    </a:lnTo>
                    <a:lnTo>
                      <a:pt x="24" y="52"/>
                    </a:lnTo>
                    <a:lnTo>
                      <a:pt x="24" y="54"/>
                    </a:lnTo>
                    <a:lnTo>
                      <a:pt x="24" y="54"/>
                    </a:lnTo>
                    <a:lnTo>
                      <a:pt x="28" y="52"/>
                    </a:lnTo>
                    <a:lnTo>
                      <a:pt x="36" y="44"/>
                    </a:lnTo>
                    <a:lnTo>
                      <a:pt x="36" y="44"/>
                    </a:lnTo>
                    <a:lnTo>
                      <a:pt x="38" y="44"/>
                    </a:lnTo>
                    <a:lnTo>
                      <a:pt x="42" y="36"/>
                    </a:lnTo>
                    <a:lnTo>
                      <a:pt x="42" y="36"/>
                    </a:lnTo>
                    <a:lnTo>
                      <a:pt x="44" y="36"/>
                    </a:lnTo>
                    <a:lnTo>
                      <a:pt x="44" y="28"/>
                    </a:lnTo>
                    <a:lnTo>
                      <a:pt x="46" y="20"/>
                    </a:lnTo>
                    <a:lnTo>
                      <a:pt x="46" y="20"/>
                    </a:lnTo>
                    <a:lnTo>
                      <a:pt x="46" y="18"/>
                    </a:lnTo>
                    <a:lnTo>
                      <a:pt x="40" y="10"/>
                    </a:lnTo>
                    <a:lnTo>
                      <a:pt x="40" y="10"/>
                    </a:lnTo>
                    <a:lnTo>
                      <a:pt x="40" y="10"/>
                    </a:lnTo>
                    <a:lnTo>
                      <a:pt x="34" y="2"/>
                    </a:lnTo>
                    <a:lnTo>
                      <a:pt x="34" y="2"/>
                    </a:lnTo>
                    <a:lnTo>
                      <a:pt x="30" y="0"/>
                    </a:lnTo>
                    <a:lnTo>
                      <a:pt x="3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7" name="Freeform 368">
                <a:extLst>
                  <a:ext uri="{FF2B5EF4-FFF2-40B4-BE49-F238E27FC236}">
                    <a16:creationId xmlns:a16="http://schemas.microsoft.com/office/drawing/2014/main" id="{0C9F8100-582C-6B72-E9ED-C627567CD59D}"/>
                  </a:ext>
                </a:extLst>
              </p:cNvPr>
              <p:cNvSpPr>
                <a:spLocks/>
              </p:cNvSpPr>
              <p:nvPr/>
            </p:nvSpPr>
            <p:spPr bwMode="auto">
              <a:xfrm>
                <a:off x="5373711" y="4357705"/>
                <a:ext cx="80305" cy="97211"/>
              </a:xfrm>
              <a:custGeom>
                <a:avLst/>
                <a:gdLst>
                  <a:gd name="T0" fmla="*/ 26 w 38"/>
                  <a:gd name="T1" fmla="*/ 0 h 46"/>
                  <a:gd name="T2" fmla="*/ 34 w 38"/>
                  <a:gd name="T3" fmla="*/ 8 h 46"/>
                  <a:gd name="T4" fmla="*/ 38 w 38"/>
                  <a:gd name="T5" fmla="*/ 16 h 46"/>
                  <a:gd name="T6" fmla="*/ 36 w 38"/>
                  <a:gd name="T7" fmla="*/ 22 h 46"/>
                  <a:gd name="T8" fmla="*/ 36 w 38"/>
                  <a:gd name="T9" fmla="*/ 30 h 46"/>
                  <a:gd name="T10" fmla="*/ 30 w 38"/>
                  <a:gd name="T11" fmla="*/ 38 h 46"/>
                  <a:gd name="T12" fmla="*/ 20 w 38"/>
                  <a:gd name="T13" fmla="*/ 46 h 46"/>
                  <a:gd name="T14" fmla="*/ 14 w 38"/>
                  <a:gd name="T15" fmla="*/ 42 h 46"/>
                  <a:gd name="T16" fmla="*/ 4 w 38"/>
                  <a:gd name="T17" fmla="*/ 30 h 46"/>
                  <a:gd name="T18" fmla="*/ 0 w 38"/>
                  <a:gd name="T19" fmla="*/ 22 h 46"/>
                  <a:gd name="T20" fmla="*/ 0 w 38"/>
                  <a:gd name="T21" fmla="*/ 16 h 46"/>
                  <a:gd name="T22" fmla="*/ 6 w 38"/>
                  <a:gd name="T23" fmla="*/ 8 h 46"/>
                  <a:gd name="T24" fmla="*/ 14 w 38"/>
                  <a:gd name="T25" fmla="*/ 2 h 46"/>
                  <a:gd name="T26" fmla="*/ 26 w 38"/>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6">
                    <a:moveTo>
                      <a:pt x="26" y="0"/>
                    </a:moveTo>
                    <a:lnTo>
                      <a:pt x="34" y="8"/>
                    </a:lnTo>
                    <a:lnTo>
                      <a:pt x="38" y="16"/>
                    </a:lnTo>
                    <a:lnTo>
                      <a:pt x="36" y="22"/>
                    </a:lnTo>
                    <a:lnTo>
                      <a:pt x="36" y="30"/>
                    </a:lnTo>
                    <a:lnTo>
                      <a:pt x="30" y="38"/>
                    </a:lnTo>
                    <a:lnTo>
                      <a:pt x="20" y="46"/>
                    </a:lnTo>
                    <a:lnTo>
                      <a:pt x="14" y="42"/>
                    </a:lnTo>
                    <a:lnTo>
                      <a:pt x="4" y="30"/>
                    </a:lnTo>
                    <a:lnTo>
                      <a:pt x="0" y="22"/>
                    </a:lnTo>
                    <a:lnTo>
                      <a:pt x="0" y="16"/>
                    </a:lnTo>
                    <a:lnTo>
                      <a:pt x="6" y="8"/>
                    </a:lnTo>
                    <a:lnTo>
                      <a:pt x="14" y="2"/>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8" name="Freeform 369">
                <a:extLst>
                  <a:ext uri="{FF2B5EF4-FFF2-40B4-BE49-F238E27FC236}">
                    <a16:creationId xmlns:a16="http://schemas.microsoft.com/office/drawing/2014/main" id="{1C7EC3CE-541A-7701-391E-5A1D7C75A5DC}"/>
                  </a:ext>
                </a:extLst>
              </p:cNvPr>
              <p:cNvSpPr>
                <a:spLocks/>
              </p:cNvSpPr>
              <p:nvPr/>
            </p:nvSpPr>
            <p:spPr bwMode="auto">
              <a:xfrm>
                <a:off x="5365258" y="4349252"/>
                <a:ext cx="97211" cy="114118"/>
              </a:xfrm>
              <a:custGeom>
                <a:avLst/>
                <a:gdLst>
                  <a:gd name="T0" fmla="*/ 30 w 46"/>
                  <a:gd name="T1" fmla="*/ 0 h 54"/>
                  <a:gd name="T2" fmla="*/ 30 w 46"/>
                  <a:gd name="T3" fmla="*/ 0 h 54"/>
                  <a:gd name="T4" fmla="*/ 30 w 46"/>
                  <a:gd name="T5" fmla="*/ 0 h 54"/>
                  <a:gd name="T6" fmla="*/ 18 w 46"/>
                  <a:gd name="T7" fmla="*/ 2 h 54"/>
                  <a:gd name="T8" fmla="*/ 18 w 46"/>
                  <a:gd name="T9" fmla="*/ 2 h 54"/>
                  <a:gd name="T10" fmla="*/ 16 w 46"/>
                  <a:gd name="T11" fmla="*/ 4 h 54"/>
                  <a:gd name="T12" fmla="*/ 8 w 46"/>
                  <a:gd name="T13" fmla="*/ 8 h 54"/>
                  <a:gd name="T14" fmla="*/ 8 w 46"/>
                  <a:gd name="T15" fmla="*/ 8 h 54"/>
                  <a:gd name="T16" fmla="*/ 8 w 46"/>
                  <a:gd name="T17" fmla="*/ 10 h 54"/>
                  <a:gd name="T18" fmla="*/ 0 w 46"/>
                  <a:gd name="T19" fmla="*/ 16 h 54"/>
                  <a:gd name="T20" fmla="*/ 0 w 46"/>
                  <a:gd name="T21" fmla="*/ 16 h 54"/>
                  <a:gd name="T22" fmla="*/ 0 w 46"/>
                  <a:gd name="T23" fmla="*/ 20 h 54"/>
                  <a:gd name="T24" fmla="*/ 0 w 46"/>
                  <a:gd name="T25" fmla="*/ 26 h 54"/>
                  <a:gd name="T26" fmla="*/ 0 w 46"/>
                  <a:gd name="T27" fmla="*/ 26 h 54"/>
                  <a:gd name="T28" fmla="*/ 0 w 46"/>
                  <a:gd name="T29" fmla="*/ 28 h 54"/>
                  <a:gd name="T30" fmla="*/ 4 w 46"/>
                  <a:gd name="T31" fmla="*/ 36 h 54"/>
                  <a:gd name="T32" fmla="*/ 4 w 46"/>
                  <a:gd name="T33" fmla="*/ 36 h 54"/>
                  <a:gd name="T34" fmla="*/ 4 w 46"/>
                  <a:gd name="T35" fmla="*/ 38 h 54"/>
                  <a:gd name="T36" fmla="*/ 14 w 46"/>
                  <a:gd name="T37" fmla="*/ 48 h 54"/>
                  <a:gd name="T38" fmla="*/ 14 w 46"/>
                  <a:gd name="T39" fmla="*/ 48 h 54"/>
                  <a:gd name="T40" fmla="*/ 16 w 46"/>
                  <a:gd name="T41" fmla="*/ 50 h 54"/>
                  <a:gd name="T42" fmla="*/ 24 w 46"/>
                  <a:gd name="T43" fmla="*/ 52 h 54"/>
                  <a:gd name="T44" fmla="*/ 24 w 46"/>
                  <a:gd name="T45" fmla="*/ 52 h 54"/>
                  <a:gd name="T46" fmla="*/ 24 w 46"/>
                  <a:gd name="T47" fmla="*/ 54 h 54"/>
                  <a:gd name="T48" fmla="*/ 24 w 46"/>
                  <a:gd name="T49" fmla="*/ 54 h 54"/>
                  <a:gd name="T50" fmla="*/ 28 w 46"/>
                  <a:gd name="T51" fmla="*/ 52 h 54"/>
                  <a:gd name="T52" fmla="*/ 36 w 46"/>
                  <a:gd name="T53" fmla="*/ 44 h 54"/>
                  <a:gd name="T54" fmla="*/ 36 w 46"/>
                  <a:gd name="T55" fmla="*/ 44 h 54"/>
                  <a:gd name="T56" fmla="*/ 38 w 46"/>
                  <a:gd name="T57" fmla="*/ 44 h 54"/>
                  <a:gd name="T58" fmla="*/ 42 w 46"/>
                  <a:gd name="T59" fmla="*/ 36 h 54"/>
                  <a:gd name="T60" fmla="*/ 42 w 46"/>
                  <a:gd name="T61" fmla="*/ 36 h 54"/>
                  <a:gd name="T62" fmla="*/ 44 w 46"/>
                  <a:gd name="T63" fmla="*/ 36 h 54"/>
                  <a:gd name="T64" fmla="*/ 44 w 46"/>
                  <a:gd name="T65" fmla="*/ 28 h 54"/>
                  <a:gd name="T66" fmla="*/ 46 w 46"/>
                  <a:gd name="T67" fmla="*/ 20 h 54"/>
                  <a:gd name="T68" fmla="*/ 46 w 46"/>
                  <a:gd name="T69" fmla="*/ 20 h 54"/>
                  <a:gd name="T70" fmla="*/ 46 w 46"/>
                  <a:gd name="T71" fmla="*/ 18 h 54"/>
                  <a:gd name="T72" fmla="*/ 40 w 46"/>
                  <a:gd name="T73" fmla="*/ 10 h 54"/>
                  <a:gd name="T74" fmla="*/ 40 w 46"/>
                  <a:gd name="T75" fmla="*/ 10 h 54"/>
                  <a:gd name="T76" fmla="*/ 40 w 46"/>
                  <a:gd name="T77" fmla="*/ 10 h 54"/>
                  <a:gd name="T78" fmla="*/ 34 w 46"/>
                  <a:gd name="T79" fmla="*/ 2 h 54"/>
                  <a:gd name="T80" fmla="*/ 34 w 46"/>
                  <a:gd name="T81" fmla="*/ 2 h 54"/>
                  <a:gd name="T82" fmla="*/ 30 w 46"/>
                  <a:gd name="T83" fmla="*/ 0 h 54"/>
                  <a:gd name="T84" fmla="*/ 30 w 46"/>
                  <a:gd name="T8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 h="54">
                    <a:moveTo>
                      <a:pt x="30" y="0"/>
                    </a:moveTo>
                    <a:lnTo>
                      <a:pt x="30" y="0"/>
                    </a:lnTo>
                    <a:lnTo>
                      <a:pt x="30" y="0"/>
                    </a:lnTo>
                    <a:lnTo>
                      <a:pt x="18" y="2"/>
                    </a:lnTo>
                    <a:lnTo>
                      <a:pt x="18" y="2"/>
                    </a:lnTo>
                    <a:lnTo>
                      <a:pt x="16" y="4"/>
                    </a:lnTo>
                    <a:lnTo>
                      <a:pt x="8" y="8"/>
                    </a:lnTo>
                    <a:lnTo>
                      <a:pt x="8" y="8"/>
                    </a:lnTo>
                    <a:lnTo>
                      <a:pt x="8" y="10"/>
                    </a:lnTo>
                    <a:lnTo>
                      <a:pt x="0" y="16"/>
                    </a:lnTo>
                    <a:lnTo>
                      <a:pt x="0" y="16"/>
                    </a:lnTo>
                    <a:lnTo>
                      <a:pt x="0" y="20"/>
                    </a:lnTo>
                    <a:lnTo>
                      <a:pt x="0" y="26"/>
                    </a:lnTo>
                    <a:lnTo>
                      <a:pt x="0" y="26"/>
                    </a:lnTo>
                    <a:lnTo>
                      <a:pt x="0" y="28"/>
                    </a:lnTo>
                    <a:lnTo>
                      <a:pt x="4" y="36"/>
                    </a:lnTo>
                    <a:lnTo>
                      <a:pt x="4" y="36"/>
                    </a:lnTo>
                    <a:lnTo>
                      <a:pt x="4" y="38"/>
                    </a:lnTo>
                    <a:lnTo>
                      <a:pt x="14" y="48"/>
                    </a:lnTo>
                    <a:lnTo>
                      <a:pt x="14" y="48"/>
                    </a:lnTo>
                    <a:lnTo>
                      <a:pt x="16" y="50"/>
                    </a:lnTo>
                    <a:lnTo>
                      <a:pt x="24" y="52"/>
                    </a:lnTo>
                    <a:lnTo>
                      <a:pt x="24" y="52"/>
                    </a:lnTo>
                    <a:lnTo>
                      <a:pt x="24" y="54"/>
                    </a:lnTo>
                    <a:lnTo>
                      <a:pt x="24" y="54"/>
                    </a:lnTo>
                    <a:lnTo>
                      <a:pt x="28" y="52"/>
                    </a:lnTo>
                    <a:lnTo>
                      <a:pt x="36" y="44"/>
                    </a:lnTo>
                    <a:lnTo>
                      <a:pt x="36" y="44"/>
                    </a:lnTo>
                    <a:lnTo>
                      <a:pt x="38" y="44"/>
                    </a:lnTo>
                    <a:lnTo>
                      <a:pt x="42" y="36"/>
                    </a:lnTo>
                    <a:lnTo>
                      <a:pt x="42" y="36"/>
                    </a:lnTo>
                    <a:lnTo>
                      <a:pt x="44" y="36"/>
                    </a:lnTo>
                    <a:lnTo>
                      <a:pt x="44" y="28"/>
                    </a:lnTo>
                    <a:lnTo>
                      <a:pt x="46" y="20"/>
                    </a:lnTo>
                    <a:lnTo>
                      <a:pt x="46" y="20"/>
                    </a:lnTo>
                    <a:lnTo>
                      <a:pt x="46" y="18"/>
                    </a:lnTo>
                    <a:lnTo>
                      <a:pt x="40" y="10"/>
                    </a:lnTo>
                    <a:lnTo>
                      <a:pt x="40" y="10"/>
                    </a:lnTo>
                    <a:lnTo>
                      <a:pt x="40" y="10"/>
                    </a:lnTo>
                    <a:lnTo>
                      <a:pt x="34" y="2"/>
                    </a:lnTo>
                    <a:lnTo>
                      <a:pt x="34" y="2"/>
                    </a:lnTo>
                    <a:lnTo>
                      <a:pt x="30" y="0"/>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9" name="Freeform 370">
                <a:extLst>
                  <a:ext uri="{FF2B5EF4-FFF2-40B4-BE49-F238E27FC236}">
                    <a16:creationId xmlns:a16="http://schemas.microsoft.com/office/drawing/2014/main" id="{558E01BD-58DD-5F7A-F41F-02AA86015E9A}"/>
                  </a:ext>
                </a:extLst>
              </p:cNvPr>
              <p:cNvSpPr>
                <a:spLocks/>
              </p:cNvSpPr>
              <p:nvPr/>
            </p:nvSpPr>
            <p:spPr bwMode="auto">
              <a:xfrm>
                <a:off x="5251140" y="3808250"/>
                <a:ext cx="371938" cy="414205"/>
              </a:xfrm>
              <a:custGeom>
                <a:avLst/>
                <a:gdLst>
                  <a:gd name="T0" fmla="*/ 70 w 176"/>
                  <a:gd name="T1" fmla="*/ 196 h 196"/>
                  <a:gd name="T2" fmla="*/ 60 w 176"/>
                  <a:gd name="T3" fmla="*/ 188 h 196"/>
                  <a:gd name="T4" fmla="*/ 46 w 176"/>
                  <a:gd name="T5" fmla="*/ 172 h 196"/>
                  <a:gd name="T6" fmla="*/ 24 w 176"/>
                  <a:gd name="T7" fmla="*/ 166 h 196"/>
                  <a:gd name="T8" fmla="*/ 12 w 176"/>
                  <a:gd name="T9" fmla="*/ 168 h 196"/>
                  <a:gd name="T10" fmla="*/ 10 w 176"/>
                  <a:gd name="T11" fmla="*/ 168 h 196"/>
                  <a:gd name="T12" fmla="*/ 10 w 176"/>
                  <a:gd name="T13" fmla="*/ 166 h 196"/>
                  <a:gd name="T14" fmla="*/ 16 w 176"/>
                  <a:gd name="T15" fmla="*/ 138 h 196"/>
                  <a:gd name="T16" fmla="*/ 6 w 176"/>
                  <a:gd name="T17" fmla="*/ 126 h 196"/>
                  <a:gd name="T18" fmla="*/ 6 w 176"/>
                  <a:gd name="T19" fmla="*/ 124 h 196"/>
                  <a:gd name="T20" fmla="*/ 10 w 176"/>
                  <a:gd name="T21" fmla="*/ 112 h 196"/>
                  <a:gd name="T22" fmla="*/ 0 w 176"/>
                  <a:gd name="T23" fmla="*/ 104 h 196"/>
                  <a:gd name="T24" fmla="*/ 0 w 176"/>
                  <a:gd name="T25" fmla="*/ 102 h 196"/>
                  <a:gd name="T26" fmla="*/ 0 w 176"/>
                  <a:gd name="T27" fmla="*/ 96 h 196"/>
                  <a:gd name="T28" fmla="*/ 56 w 176"/>
                  <a:gd name="T29" fmla="*/ 94 h 196"/>
                  <a:gd name="T30" fmla="*/ 56 w 176"/>
                  <a:gd name="T31" fmla="*/ 68 h 196"/>
                  <a:gd name="T32" fmla="*/ 64 w 176"/>
                  <a:gd name="T33" fmla="*/ 62 h 196"/>
                  <a:gd name="T34" fmla="*/ 64 w 176"/>
                  <a:gd name="T35" fmla="*/ 62 h 196"/>
                  <a:gd name="T36" fmla="*/ 72 w 176"/>
                  <a:gd name="T37" fmla="*/ 28 h 196"/>
                  <a:gd name="T38" fmla="*/ 74 w 176"/>
                  <a:gd name="T39" fmla="*/ 26 h 196"/>
                  <a:gd name="T40" fmla="*/ 116 w 176"/>
                  <a:gd name="T41" fmla="*/ 2 h 196"/>
                  <a:gd name="T42" fmla="*/ 116 w 176"/>
                  <a:gd name="T43" fmla="*/ 0 h 196"/>
                  <a:gd name="T44" fmla="*/ 118 w 176"/>
                  <a:gd name="T45" fmla="*/ 0 h 196"/>
                  <a:gd name="T46" fmla="*/ 118 w 176"/>
                  <a:gd name="T47" fmla="*/ 0 h 196"/>
                  <a:gd name="T48" fmla="*/ 176 w 176"/>
                  <a:gd name="T49" fmla="*/ 44 h 196"/>
                  <a:gd name="T50" fmla="*/ 176 w 176"/>
                  <a:gd name="T51" fmla="*/ 46 h 196"/>
                  <a:gd name="T52" fmla="*/ 150 w 176"/>
                  <a:gd name="T53" fmla="*/ 48 h 196"/>
                  <a:gd name="T54" fmla="*/ 166 w 176"/>
                  <a:gd name="T55" fmla="*/ 172 h 196"/>
                  <a:gd name="T56" fmla="*/ 166 w 176"/>
                  <a:gd name="T57" fmla="*/ 174 h 196"/>
                  <a:gd name="T58" fmla="*/ 164 w 176"/>
                  <a:gd name="T59" fmla="*/ 182 h 196"/>
                  <a:gd name="T60" fmla="*/ 162 w 176"/>
                  <a:gd name="T61" fmla="*/ 184 h 196"/>
                  <a:gd name="T62" fmla="*/ 72 w 176"/>
                  <a:gd name="T63" fmla="*/ 194 h 196"/>
                  <a:gd name="T64" fmla="*/ 70 w 176"/>
                  <a:gd name="T65" fmla="*/ 196 h 196"/>
                  <a:gd name="T66" fmla="*/ 70 w 176"/>
                  <a:gd name="T67"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96">
                    <a:moveTo>
                      <a:pt x="70" y="196"/>
                    </a:moveTo>
                    <a:lnTo>
                      <a:pt x="70" y="196"/>
                    </a:lnTo>
                    <a:lnTo>
                      <a:pt x="68" y="194"/>
                    </a:lnTo>
                    <a:lnTo>
                      <a:pt x="60" y="188"/>
                    </a:lnTo>
                    <a:lnTo>
                      <a:pt x="52" y="176"/>
                    </a:lnTo>
                    <a:lnTo>
                      <a:pt x="46" y="172"/>
                    </a:lnTo>
                    <a:lnTo>
                      <a:pt x="36" y="166"/>
                    </a:lnTo>
                    <a:lnTo>
                      <a:pt x="24" y="166"/>
                    </a:lnTo>
                    <a:lnTo>
                      <a:pt x="24" y="166"/>
                    </a:lnTo>
                    <a:lnTo>
                      <a:pt x="12" y="168"/>
                    </a:lnTo>
                    <a:lnTo>
                      <a:pt x="12" y="168"/>
                    </a:lnTo>
                    <a:lnTo>
                      <a:pt x="10" y="168"/>
                    </a:lnTo>
                    <a:lnTo>
                      <a:pt x="10" y="168"/>
                    </a:lnTo>
                    <a:lnTo>
                      <a:pt x="10" y="166"/>
                    </a:lnTo>
                    <a:lnTo>
                      <a:pt x="10" y="156"/>
                    </a:lnTo>
                    <a:lnTo>
                      <a:pt x="16" y="138"/>
                    </a:lnTo>
                    <a:lnTo>
                      <a:pt x="10" y="132"/>
                    </a:lnTo>
                    <a:lnTo>
                      <a:pt x="6" y="126"/>
                    </a:lnTo>
                    <a:lnTo>
                      <a:pt x="6" y="126"/>
                    </a:lnTo>
                    <a:lnTo>
                      <a:pt x="6" y="124"/>
                    </a:lnTo>
                    <a:lnTo>
                      <a:pt x="10" y="118"/>
                    </a:lnTo>
                    <a:lnTo>
                      <a:pt x="10" y="112"/>
                    </a:lnTo>
                    <a:lnTo>
                      <a:pt x="8" y="108"/>
                    </a:lnTo>
                    <a:lnTo>
                      <a:pt x="0" y="104"/>
                    </a:lnTo>
                    <a:lnTo>
                      <a:pt x="0" y="104"/>
                    </a:lnTo>
                    <a:lnTo>
                      <a:pt x="0" y="102"/>
                    </a:lnTo>
                    <a:lnTo>
                      <a:pt x="0" y="96"/>
                    </a:lnTo>
                    <a:lnTo>
                      <a:pt x="0" y="96"/>
                    </a:lnTo>
                    <a:lnTo>
                      <a:pt x="2" y="94"/>
                    </a:lnTo>
                    <a:lnTo>
                      <a:pt x="56" y="94"/>
                    </a:lnTo>
                    <a:lnTo>
                      <a:pt x="56" y="68"/>
                    </a:lnTo>
                    <a:lnTo>
                      <a:pt x="56" y="68"/>
                    </a:lnTo>
                    <a:lnTo>
                      <a:pt x="56" y="66"/>
                    </a:lnTo>
                    <a:lnTo>
                      <a:pt x="64" y="62"/>
                    </a:lnTo>
                    <a:lnTo>
                      <a:pt x="64" y="62"/>
                    </a:lnTo>
                    <a:lnTo>
                      <a:pt x="64" y="62"/>
                    </a:lnTo>
                    <a:lnTo>
                      <a:pt x="72" y="62"/>
                    </a:lnTo>
                    <a:lnTo>
                      <a:pt x="72" y="28"/>
                    </a:lnTo>
                    <a:lnTo>
                      <a:pt x="72" y="28"/>
                    </a:lnTo>
                    <a:lnTo>
                      <a:pt x="74" y="26"/>
                    </a:lnTo>
                    <a:lnTo>
                      <a:pt x="116" y="26"/>
                    </a:lnTo>
                    <a:lnTo>
                      <a:pt x="116" y="2"/>
                    </a:lnTo>
                    <a:lnTo>
                      <a:pt x="116" y="2"/>
                    </a:lnTo>
                    <a:lnTo>
                      <a:pt x="116" y="0"/>
                    </a:lnTo>
                    <a:lnTo>
                      <a:pt x="116" y="0"/>
                    </a:lnTo>
                    <a:lnTo>
                      <a:pt x="118" y="0"/>
                    </a:lnTo>
                    <a:lnTo>
                      <a:pt x="118" y="0"/>
                    </a:lnTo>
                    <a:lnTo>
                      <a:pt x="118" y="0"/>
                    </a:lnTo>
                    <a:lnTo>
                      <a:pt x="176" y="44"/>
                    </a:lnTo>
                    <a:lnTo>
                      <a:pt x="176" y="44"/>
                    </a:lnTo>
                    <a:lnTo>
                      <a:pt x="176" y="46"/>
                    </a:lnTo>
                    <a:lnTo>
                      <a:pt x="176" y="46"/>
                    </a:lnTo>
                    <a:lnTo>
                      <a:pt x="176" y="48"/>
                    </a:lnTo>
                    <a:lnTo>
                      <a:pt x="150" y="48"/>
                    </a:lnTo>
                    <a:lnTo>
                      <a:pt x="162" y="166"/>
                    </a:lnTo>
                    <a:lnTo>
                      <a:pt x="166" y="172"/>
                    </a:lnTo>
                    <a:lnTo>
                      <a:pt x="166" y="172"/>
                    </a:lnTo>
                    <a:lnTo>
                      <a:pt x="166" y="174"/>
                    </a:lnTo>
                    <a:lnTo>
                      <a:pt x="164" y="182"/>
                    </a:lnTo>
                    <a:lnTo>
                      <a:pt x="164" y="182"/>
                    </a:lnTo>
                    <a:lnTo>
                      <a:pt x="162" y="184"/>
                    </a:lnTo>
                    <a:lnTo>
                      <a:pt x="162" y="184"/>
                    </a:lnTo>
                    <a:lnTo>
                      <a:pt x="76" y="182"/>
                    </a:lnTo>
                    <a:lnTo>
                      <a:pt x="72" y="194"/>
                    </a:lnTo>
                    <a:lnTo>
                      <a:pt x="72" y="194"/>
                    </a:lnTo>
                    <a:lnTo>
                      <a:pt x="70" y="196"/>
                    </a:lnTo>
                    <a:lnTo>
                      <a:pt x="70" y="196"/>
                    </a:lnTo>
                    <a:lnTo>
                      <a:pt x="70" y="196"/>
                    </a:lnTo>
                    <a:lnTo>
                      <a:pt x="70" y="19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0" name="Freeform 371">
                <a:extLst>
                  <a:ext uri="{FF2B5EF4-FFF2-40B4-BE49-F238E27FC236}">
                    <a16:creationId xmlns:a16="http://schemas.microsoft.com/office/drawing/2014/main" id="{048BBC2C-D362-3A47-C8F9-C0FE75513718}"/>
                  </a:ext>
                </a:extLst>
              </p:cNvPr>
              <p:cNvSpPr>
                <a:spLocks noEditPoints="1"/>
              </p:cNvSpPr>
              <p:nvPr/>
            </p:nvSpPr>
            <p:spPr bwMode="auto">
              <a:xfrm>
                <a:off x="5246914" y="3804023"/>
                <a:ext cx="380391" cy="422658"/>
              </a:xfrm>
              <a:custGeom>
                <a:avLst/>
                <a:gdLst>
                  <a:gd name="T0" fmla="*/ 178 w 180"/>
                  <a:gd name="T1" fmla="*/ 48 h 200"/>
                  <a:gd name="T2" fmla="*/ 162 w 180"/>
                  <a:gd name="T3" fmla="*/ 168 h 200"/>
                  <a:gd name="T4" fmla="*/ 164 w 180"/>
                  <a:gd name="T5" fmla="*/ 184 h 200"/>
                  <a:gd name="T6" fmla="*/ 72 w 180"/>
                  <a:gd name="T7" fmla="*/ 196 h 200"/>
                  <a:gd name="T8" fmla="*/ 56 w 180"/>
                  <a:gd name="T9" fmla="*/ 178 h 200"/>
                  <a:gd name="T10" fmla="*/ 38 w 180"/>
                  <a:gd name="T11" fmla="*/ 166 h 200"/>
                  <a:gd name="T12" fmla="*/ 14 w 180"/>
                  <a:gd name="T13" fmla="*/ 168 h 200"/>
                  <a:gd name="T14" fmla="*/ 20 w 180"/>
                  <a:gd name="T15" fmla="*/ 140 h 200"/>
                  <a:gd name="T16" fmla="*/ 10 w 180"/>
                  <a:gd name="T17" fmla="*/ 128 h 200"/>
                  <a:gd name="T18" fmla="*/ 14 w 180"/>
                  <a:gd name="T19" fmla="*/ 114 h 200"/>
                  <a:gd name="T20" fmla="*/ 4 w 180"/>
                  <a:gd name="T21" fmla="*/ 104 h 200"/>
                  <a:gd name="T22" fmla="*/ 60 w 180"/>
                  <a:gd name="T23" fmla="*/ 98 h 200"/>
                  <a:gd name="T24" fmla="*/ 60 w 180"/>
                  <a:gd name="T25" fmla="*/ 70 h 200"/>
                  <a:gd name="T26" fmla="*/ 66 w 180"/>
                  <a:gd name="T27" fmla="*/ 66 h 200"/>
                  <a:gd name="T28" fmla="*/ 76 w 180"/>
                  <a:gd name="T29" fmla="*/ 30 h 200"/>
                  <a:gd name="T30" fmla="*/ 120 w 180"/>
                  <a:gd name="T31" fmla="*/ 4 h 200"/>
                  <a:gd name="T32" fmla="*/ 120 w 180"/>
                  <a:gd name="T33" fmla="*/ 0 h 200"/>
                  <a:gd name="T34" fmla="*/ 118 w 180"/>
                  <a:gd name="T35" fmla="*/ 0 h 200"/>
                  <a:gd name="T36" fmla="*/ 116 w 180"/>
                  <a:gd name="T37" fmla="*/ 26 h 200"/>
                  <a:gd name="T38" fmla="*/ 76 w 180"/>
                  <a:gd name="T39" fmla="*/ 26 h 200"/>
                  <a:gd name="T40" fmla="*/ 72 w 180"/>
                  <a:gd name="T41" fmla="*/ 30 h 200"/>
                  <a:gd name="T42" fmla="*/ 66 w 180"/>
                  <a:gd name="T43" fmla="*/ 62 h 200"/>
                  <a:gd name="T44" fmla="*/ 64 w 180"/>
                  <a:gd name="T45" fmla="*/ 64 h 200"/>
                  <a:gd name="T46" fmla="*/ 58 w 180"/>
                  <a:gd name="T47" fmla="*/ 66 h 200"/>
                  <a:gd name="T48" fmla="*/ 56 w 180"/>
                  <a:gd name="T49" fmla="*/ 70 h 200"/>
                  <a:gd name="T50" fmla="*/ 56 w 180"/>
                  <a:gd name="T51" fmla="*/ 94 h 200"/>
                  <a:gd name="T52" fmla="*/ 4 w 180"/>
                  <a:gd name="T53" fmla="*/ 94 h 200"/>
                  <a:gd name="T54" fmla="*/ 0 w 180"/>
                  <a:gd name="T55" fmla="*/ 98 h 200"/>
                  <a:gd name="T56" fmla="*/ 0 w 180"/>
                  <a:gd name="T57" fmla="*/ 104 h 200"/>
                  <a:gd name="T58" fmla="*/ 8 w 180"/>
                  <a:gd name="T59" fmla="*/ 110 h 200"/>
                  <a:gd name="T60" fmla="*/ 10 w 180"/>
                  <a:gd name="T61" fmla="*/ 120 h 200"/>
                  <a:gd name="T62" fmla="*/ 8 w 180"/>
                  <a:gd name="T63" fmla="*/ 126 h 200"/>
                  <a:gd name="T64" fmla="*/ 10 w 180"/>
                  <a:gd name="T65" fmla="*/ 134 h 200"/>
                  <a:gd name="T66" fmla="*/ 10 w 180"/>
                  <a:gd name="T67" fmla="*/ 156 h 200"/>
                  <a:gd name="T68" fmla="*/ 10 w 180"/>
                  <a:gd name="T69" fmla="*/ 158 h 200"/>
                  <a:gd name="T70" fmla="*/ 10 w 180"/>
                  <a:gd name="T71" fmla="*/ 168 h 200"/>
                  <a:gd name="T72" fmla="*/ 12 w 180"/>
                  <a:gd name="T73" fmla="*/ 172 h 200"/>
                  <a:gd name="T74" fmla="*/ 14 w 180"/>
                  <a:gd name="T75" fmla="*/ 172 h 200"/>
                  <a:gd name="T76" fmla="*/ 26 w 180"/>
                  <a:gd name="T77" fmla="*/ 170 h 200"/>
                  <a:gd name="T78" fmla="*/ 48 w 180"/>
                  <a:gd name="T79" fmla="*/ 176 h 200"/>
                  <a:gd name="T80" fmla="*/ 60 w 180"/>
                  <a:gd name="T81" fmla="*/ 190 h 200"/>
                  <a:gd name="T82" fmla="*/ 60 w 180"/>
                  <a:gd name="T83" fmla="*/ 192 h 200"/>
                  <a:gd name="T84" fmla="*/ 70 w 180"/>
                  <a:gd name="T85" fmla="*/ 198 h 200"/>
                  <a:gd name="T86" fmla="*/ 72 w 180"/>
                  <a:gd name="T87" fmla="*/ 200 h 200"/>
                  <a:gd name="T88" fmla="*/ 72 w 180"/>
                  <a:gd name="T89" fmla="*/ 198 h 200"/>
                  <a:gd name="T90" fmla="*/ 80 w 180"/>
                  <a:gd name="T91" fmla="*/ 186 h 200"/>
                  <a:gd name="T92" fmla="*/ 164 w 180"/>
                  <a:gd name="T93" fmla="*/ 188 h 200"/>
                  <a:gd name="T94" fmla="*/ 164 w 180"/>
                  <a:gd name="T95" fmla="*/ 188 h 200"/>
                  <a:gd name="T96" fmla="*/ 168 w 180"/>
                  <a:gd name="T97" fmla="*/ 186 h 200"/>
                  <a:gd name="T98" fmla="*/ 170 w 180"/>
                  <a:gd name="T99" fmla="*/ 176 h 200"/>
                  <a:gd name="T100" fmla="*/ 166 w 180"/>
                  <a:gd name="T101" fmla="*/ 166 h 200"/>
                  <a:gd name="T102" fmla="*/ 178 w 180"/>
                  <a:gd name="T103" fmla="*/ 52 h 200"/>
                  <a:gd name="T104" fmla="*/ 180 w 180"/>
                  <a:gd name="T105" fmla="*/ 50 h 200"/>
                  <a:gd name="T106" fmla="*/ 180 w 180"/>
                  <a:gd name="T107" fmla="*/ 48 h 200"/>
                  <a:gd name="T108" fmla="*/ 180 w 180"/>
                  <a:gd name="T109" fmla="*/ 44 h 200"/>
                  <a:gd name="T110" fmla="*/ 122 w 180"/>
                  <a:gd name="T111" fmla="*/ 2 h 200"/>
                  <a:gd name="T112" fmla="*/ 120 w 180"/>
                  <a:gd name="T113"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0" h="200">
                    <a:moveTo>
                      <a:pt x="120" y="4"/>
                    </a:moveTo>
                    <a:lnTo>
                      <a:pt x="178" y="48"/>
                    </a:lnTo>
                    <a:lnTo>
                      <a:pt x="150" y="48"/>
                    </a:lnTo>
                    <a:lnTo>
                      <a:pt x="162" y="168"/>
                    </a:lnTo>
                    <a:lnTo>
                      <a:pt x="166" y="176"/>
                    </a:lnTo>
                    <a:lnTo>
                      <a:pt x="164" y="184"/>
                    </a:lnTo>
                    <a:lnTo>
                      <a:pt x="78" y="182"/>
                    </a:lnTo>
                    <a:lnTo>
                      <a:pt x="72" y="196"/>
                    </a:lnTo>
                    <a:lnTo>
                      <a:pt x="64" y="188"/>
                    </a:lnTo>
                    <a:lnTo>
                      <a:pt x="56" y="178"/>
                    </a:lnTo>
                    <a:lnTo>
                      <a:pt x="50" y="172"/>
                    </a:lnTo>
                    <a:lnTo>
                      <a:pt x="38" y="166"/>
                    </a:lnTo>
                    <a:lnTo>
                      <a:pt x="26" y="166"/>
                    </a:lnTo>
                    <a:lnTo>
                      <a:pt x="14" y="168"/>
                    </a:lnTo>
                    <a:lnTo>
                      <a:pt x="14" y="158"/>
                    </a:lnTo>
                    <a:lnTo>
                      <a:pt x="20" y="140"/>
                    </a:lnTo>
                    <a:lnTo>
                      <a:pt x="14" y="132"/>
                    </a:lnTo>
                    <a:lnTo>
                      <a:pt x="10" y="128"/>
                    </a:lnTo>
                    <a:lnTo>
                      <a:pt x="14" y="120"/>
                    </a:lnTo>
                    <a:lnTo>
                      <a:pt x="14" y="114"/>
                    </a:lnTo>
                    <a:lnTo>
                      <a:pt x="10" y="108"/>
                    </a:lnTo>
                    <a:lnTo>
                      <a:pt x="4" y="104"/>
                    </a:lnTo>
                    <a:lnTo>
                      <a:pt x="4" y="98"/>
                    </a:lnTo>
                    <a:lnTo>
                      <a:pt x="60" y="98"/>
                    </a:lnTo>
                    <a:lnTo>
                      <a:pt x="60" y="78"/>
                    </a:lnTo>
                    <a:lnTo>
                      <a:pt x="60" y="70"/>
                    </a:lnTo>
                    <a:lnTo>
                      <a:pt x="64" y="68"/>
                    </a:lnTo>
                    <a:lnTo>
                      <a:pt x="66" y="66"/>
                    </a:lnTo>
                    <a:lnTo>
                      <a:pt x="76" y="66"/>
                    </a:lnTo>
                    <a:lnTo>
                      <a:pt x="76" y="30"/>
                    </a:lnTo>
                    <a:lnTo>
                      <a:pt x="120" y="30"/>
                    </a:lnTo>
                    <a:lnTo>
                      <a:pt x="120" y="4"/>
                    </a:lnTo>
                    <a:close/>
                    <a:moveTo>
                      <a:pt x="120" y="0"/>
                    </a:moveTo>
                    <a:lnTo>
                      <a:pt x="120" y="0"/>
                    </a:lnTo>
                    <a:lnTo>
                      <a:pt x="118" y="0"/>
                    </a:lnTo>
                    <a:lnTo>
                      <a:pt x="118" y="0"/>
                    </a:lnTo>
                    <a:lnTo>
                      <a:pt x="116" y="4"/>
                    </a:lnTo>
                    <a:lnTo>
                      <a:pt x="116" y="26"/>
                    </a:lnTo>
                    <a:lnTo>
                      <a:pt x="76" y="26"/>
                    </a:lnTo>
                    <a:lnTo>
                      <a:pt x="76" y="26"/>
                    </a:lnTo>
                    <a:lnTo>
                      <a:pt x="72" y="26"/>
                    </a:lnTo>
                    <a:lnTo>
                      <a:pt x="72" y="30"/>
                    </a:lnTo>
                    <a:lnTo>
                      <a:pt x="72" y="62"/>
                    </a:lnTo>
                    <a:lnTo>
                      <a:pt x="66" y="62"/>
                    </a:lnTo>
                    <a:lnTo>
                      <a:pt x="66" y="62"/>
                    </a:lnTo>
                    <a:lnTo>
                      <a:pt x="64" y="64"/>
                    </a:lnTo>
                    <a:lnTo>
                      <a:pt x="62" y="64"/>
                    </a:lnTo>
                    <a:lnTo>
                      <a:pt x="58" y="66"/>
                    </a:lnTo>
                    <a:lnTo>
                      <a:pt x="58" y="66"/>
                    </a:lnTo>
                    <a:lnTo>
                      <a:pt x="56" y="70"/>
                    </a:lnTo>
                    <a:lnTo>
                      <a:pt x="56" y="78"/>
                    </a:lnTo>
                    <a:lnTo>
                      <a:pt x="56" y="94"/>
                    </a:lnTo>
                    <a:lnTo>
                      <a:pt x="4" y="94"/>
                    </a:lnTo>
                    <a:lnTo>
                      <a:pt x="4" y="94"/>
                    </a:lnTo>
                    <a:lnTo>
                      <a:pt x="0" y="96"/>
                    </a:lnTo>
                    <a:lnTo>
                      <a:pt x="0" y="98"/>
                    </a:lnTo>
                    <a:lnTo>
                      <a:pt x="0" y="104"/>
                    </a:lnTo>
                    <a:lnTo>
                      <a:pt x="0" y="104"/>
                    </a:lnTo>
                    <a:lnTo>
                      <a:pt x="2" y="108"/>
                    </a:lnTo>
                    <a:lnTo>
                      <a:pt x="8" y="110"/>
                    </a:lnTo>
                    <a:lnTo>
                      <a:pt x="10" y="114"/>
                    </a:lnTo>
                    <a:lnTo>
                      <a:pt x="10" y="120"/>
                    </a:lnTo>
                    <a:lnTo>
                      <a:pt x="8" y="126"/>
                    </a:lnTo>
                    <a:lnTo>
                      <a:pt x="8" y="126"/>
                    </a:lnTo>
                    <a:lnTo>
                      <a:pt x="8" y="130"/>
                    </a:lnTo>
                    <a:lnTo>
                      <a:pt x="10" y="134"/>
                    </a:lnTo>
                    <a:lnTo>
                      <a:pt x="14" y="140"/>
                    </a:lnTo>
                    <a:lnTo>
                      <a:pt x="10" y="156"/>
                    </a:lnTo>
                    <a:lnTo>
                      <a:pt x="10" y="156"/>
                    </a:lnTo>
                    <a:lnTo>
                      <a:pt x="10" y="158"/>
                    </a:lnTo>
                    <a:lnTo>
                      <a:pt x="10" y="168"/>
                    </a:lnTo>
                    <a:lnTo>
                      <a:pt x="10" y="168"/>
                    </a:lnTo>
                    <a:lnTo>
                      <a:pt x="12" y="172"/>
                    </a:lnTo>
                    <a:lnTo>
                      <a:pt x="12" y="172"/>
                    </a:lnTo>
                    <a:lnTo>
                      <a:pt x="14" y="172"/>
                    </a:lnTo>
                    <a:lnTo>
                      <a:pt x="14" y="172"/>
                    </a:lnTo>
                    <a:lnTo>
                      <a:pt x="14" y="172"/>
                    </a:lnTo>
                    <a:lnTo>
                      <a:pt x="26" y="170"/>
                    </a:lnTo>
                    <a:lnTo>
                      <a:pt x="38" y="170"/>
                    </a:lnTo>
                    <a:lnTo>
                      <a:pt x="48" y="176"/>
                    </a:lnTo>
                    <a:lnTo>
                      <a:pt x="54" y="180"/>
                    </a:lnTo>
                    <a:lnTo>
                      <a:pt x="60" y="190"/>
                    </a:lnTo>
                    <a:lnTo>
                      <a:pt x="60" y="190"/>
                    </a:lnTo>
                    <a:lnTo>
                      <a:pt x="60" y="192"/>
                    </a:lnTo>
                    <a:lnTo>
                      <a:pt x="70" y="198"/>
                    </a:lnTo>
                    <a:lnTo>
                      <a:pt x="70" y="198"/>
                    </a:lnTo>
                    <a:lnTo>
                      <a:pt x="72" y="200"/>
                    </a:lnTo>
                    <a:lnTo>
                      <a:pt x="72" y="200"/>
                    </a:lnTo>
                    <a:lnTo>
                      <a:pt x="72" y="198"/>
                    </a:lnTo>
                    <a:lnTo>
                      <a:pt x="72" y="198"/>
                    </a:lnTo>
                    <a:lnTo>
                      <a:pt x="76" y="196"/>
                    </a:lnTo>
                    <a:lnTo>
                      <a:pt x="80" y="186"/>
                    </a:lnTo>
                    <a:lnTo>
                      <a:pt x="164" y="188"/>
                    </a:lnTo>
                    <a:lnTo>
                      <a:pt x="164" y="188"/>
                    </a:lnTo>
                    <a:lnTo>
                      <a:pt x="164" y="188"/>
                    </a:lnTo>
                    <a:lnTo>
                      <a:pt x="164" y="188"/>
                    </a:lnTo>
                    <a:lnTo>
                      <a:pt x="168" y="188"/>
                    </a:lnTo>
                    <a:lnTo>
                      <a:pt x="168" y="186"/>
                    </a:lnTo>
                    <a:lnTo>
                      <a:pt x="170" y="176"/>
                    </a:lnTo>
                    <a:lnTo>
                      <a:pt x="170" y="176"/>
                    </a:lnTo>
                    <a:lnTo>
                      <a:pt x="170" y="174"/>
                    </a:lnTo>
                    <a:lnTo>
                      <a:pt x="166" y="166"/>
                    </a:lnTo>
                    <a:lnTo>
                      <a:pt x="156" y="52"/>
                    </a:lnTo>
                    <a:lnTo>
                      <a:pt x="178" y="52"/>
                    </a:lnTo>
                    <a:lnTo>
                      <a:pt x="178" y="52"/>
                    </a:lnTo>
                    <a:lnTo>
                      <a:pt x="180" y="50"/>
                    </a:lnTo>
                    <a:lnTo>
                      <a:pt x="180" y="48"/>
                    </a:lnTo>
                    <a:lnTo>
                      <a:pt x="180" y="48"/>
                    </a:lnTo>
                    <a:lnTo>
                      <a:pt x="180" y="46"/>
                    </a:lnTo>
                    <a:lnTo>
                      <a:pt x="180" y="44"/>
                    </a:lnTo>
                    <a:lnTo>
                      <a:pt x="122" y="2"/>
                    </a:lnTo>
                    <a:lnTo>
                      <a:pt x="122" y="2"/>
                    </a:lnTo>
                    <a:lnTo>
                      <a:pt x="120" y="0"/>
                    </a:lnTo>
                    <a:lnTo>
                      <a:pt x="12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1" name="Freeform 372">
                <a:extLst>
                  <a:ext uri="{FF2B5EF4-FFF2-40B4-BE49-F238E27FC236}">
                    <a16:creationId xmlns:a16="http://schemas.microsoft.com/office/drawing/2014/main" id="{5507B91F-4C86-8069-62D5-E43C01E910F5}"/>
                  </a:ext>
                </a:extLst>
              </p:cNvPr>
              <p:cNvSpPr>
                <a:spLocks/>
              </p:cNvSpPr>
              <p:nvPr/>
            </p:nvSpPr>
            <p:spPr bwMode="auto">
              <a:xfrm>
                <a:off x="5255367" y="3812477"/>
                <a:ext cx="367711" cy="405752"/>
              </a:xfrm>
              <a:custGeom>
                <a:avLst/>
                <a:gdLst>
                  <a:gd name="T0" fmla="*/ 116 w 174"/>
                  <a:gd name="T1" fmla="*/ 0 h 192"/>
                  <a:gd name="T2" fmla="*/ 174 w 174"/>
                  <a:gd name="T3" fmla="*/ 44 h 192"/>
                  <a:gd name="T4" fmla="*/ 146 w 174"/>
                  <a:gd name="T5" fmla="*/ 44 h 192"/>
                  <a:gd name="T6" fmla="*/ 158 w 174"/>
                  <a:gd name="T7" fmla="*/ 164 h 192"/>
                  <a:gd name="T8" fmla="*/ 162 w 174"/>
                  <a:gd name="T9" fmla="*/ 172 h 192"/>
                  <a:gd name="T10" fmla="*/ 160 w 174"/>
                  <a:gd name="T11" fmla="*/ 180 h 192"/>
                  <a:gd name="T12" fmla="*/ 74 w 174"/>
                  <a:gd name="T13" fmla="*/ 178 h 192"/>
                  <a:gd name="T14" fmla="*/ 68 w 174"/>
                  <a:gd name="T15" fmla="*/ 192 h 192"/>
                  <a:gd name="T16" fmla="*/ 60 w 174"/>
                  <a:gd name="T17" fmla="*/ 184 h 192"/>
                  <a:gd name="T18" fmla="*/ 52 w 174"/>
                  <a:gd name="T19" fmla="*/ 174 h 192"/>
                  <a:gd name="T20" fmla="*/ 46 w 174"/>
                  <a:gd name="T21" fmla="*/ 168 h 192"/>
                  <a:gd name="T22" fmla="*/ 34 w 174"/>
                  <a:gd name="T23" fmla="*/ 162 h 192"/>
                  <a:gd name="T24" fmla="*/ 22 w 174"/>
                  <a:gd name="T25" fmla="*/ 162 h 192"/>
                  <a:gd name="T26" fmla="*/ 10 w 174"/>
                  <a:gd name="T27" fmla="*/ 164 h 192"/>
                  <a:gd name="T28" fmla="*/ 10 w 174"/>
                  <a:gd name="T29" fmla="*/ 154 h 192"/>
                  <a:gd name="T30" fmla="*/ 16 w 174"/>
                  <a:gd name="T31" fmla="*/ 136 h 192"/>
                  <a:gd name="T32" fmla="*/ 10 w 174"/>
                  <a:gd name="T33" fmla="*/ 128 h 192"/>
                  <a:gd name="T34" fmla="*/ 6 w 174"/>
                  <a:gd name="T35" fmla="*/ 124 h 192"/>
                  <a:gd name="T36" fmla="*/ 10 w 174"/>
                  <a:gd name="T37" fmla="*/ 116 h 192"/>
                  <a:gd name="T38" fmla="*/ 10 w 174"/>
                  <a:gd name="T39" fmla="*/ 110 h 192"/>
                  <a:gd name="T40" fmla="*/ 6 w 174"/>
                  <a:gd name="T41" fmla="*/ 104 h 192"/>
                  <a:gd name="T42" fmla="*/ 0 w 174"/>
                  <a:gd name="T43" fmla="*/ 100 h 192"/>
                  <a:gd name="T44" fmla="*/ 0 w 174"/>
                  <a:gd name="T45" fmla="*/ 94 h 192"/>
                  <a:gd name="T46" fmla="*/ 56 w 174"/>
                  <a:gd name="T47" fmla="*/ 94 h 192"/>
                  <a:gd name="T48" fmla="*/ 56 w 174"/>
                  <a:gd name="T49" fmla="*/ 74 h 192"/>
                  <a:gd name="T50" fmla="*/ 56 w 174"/>
                  <a:gd name="T51" fmla="*/ 66 h 192"/>
                  <a:gd name="T52" fmla="*/ 60 w 174"/>
                  <a:gd name="T53" fmla="*/ 64 h 192"/>
                  <a:gd name="T54" fmla="*/ 62 w 174"/>
                  <a:gd name="T55" fmla="*/ 62 h 192"/>
                  <a:gd name="T56" fmla="*/ 72 w 174"/>
                  <a:gd name="T57" fmla="*/ 62 h 192"/>
                  <a:gd name="T58" fmla="*/ 72 w 174"/>
                  <a:gd name="T59" fmla="*/ 26 h 192"/>
                  <a:gd name="T60" fmla="*/ 116 w 174"/>
                  <a:gd name="T61" fmla="*/ 26 h 192"/>
                  <a:gd name="T62" fmla="*/ 116 w 174"/>
                  <a:gd name="T63"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192">
                    <a:moveTo>
                      <a:pt x="116" y="0"/>
                    </a:moveTo>
                    <a:lnTo>
                      <a:pt x="174" y="44"/>
                    </a:lnTo>
                    <a:lnTo>
                      <a:pt x="146" y="44"/>
                    </a:lnTo>
                    <a:lnTo>
                      <a:pt x="158" y="164"/>
                    </a:lnTo>
                    <a:lnTo>
                      <a:pt x="162" y="172"/>
                    </a:lnTo>
                    <a:lnTo>
                      <a:pt x="160" y="180"/>
                    </a:lnTo>
                    <a:lnTo>
                      <a:pt x="74" y="178"/>
                    </a:lnTo>
                    <a:lnTo>
                      <a:pt x="68" y="192"/>
                    </a:lnTo>
                    <a:lnTo>
                      <a:pt x="60" y="184"/>
                    </a:lnTo>
                    <a:lnTo>
                      <a:pt x="52" y="174"/>
                    </a:lnTo>
                    <a:lnTo>
                      <a:pt x="46" y="168"/>
                    </a:lnTo>
                    <a:lnTo>
                      <a:pt x="34" y="162"/>
                    </a:lnTo>
                    <a:lnTo>
                      <a:pt x="22" y="162"/>
                    </a:lnTo>
                    <a:lnTo>
                      <a:pt x="10" y="164"/>
                    </a:lnTo>
                    <a:lnTo>
                      <a:pt x="10" y="154"/>
                    </a:lnTo>
                    <a:lnTo>
                      <a:pt x="16" y="136"/>
                    </a:lnTo>
                    <a:lnTo>
                      <a:pt x="10" y="128"/>
                    </a:lnTo>
                    <a:lnTo>
                      <a:pt x="6" y="124"/>
                    </a:lnTo>
                    <a:lnTo>
                      <a:pt x="10" y="116"/>
                    </a:lnTo>
                    <a:lnTo>
                      <a:pt x="10" y="110"/>
                    </a:lnTo>
                    <a:lnTo>
                      <a:pt x="6" y="104"/>
                    </a:lnTo>
                    <a:lnTo>
                      <a:pt x="0" y="100"/>
                    </a:lnTo>
                    <a:lnTo>
                      <a:pt x="0" y="94"/>
                    </a:lnTo>
                    <a:lnTo>
                      <a:pt x="56" y="94"/>
                    </a:lnTo>
                    <a:lnTo>
                      <a:pt x="56" y="74"/>
                    </a:lnTo>
                    <a:lnTo>
                      <a:pt x="56" y="66"/>
                    </a:lnTo>
                    <a:lnTo>
                      <a:pt x="60" y="64"/>
                    </a:lnTo>
                    <a:lnTo>
                      <a:pt x="62" y="62"/>
                    </a:lnTo>
                    <a:lnTo>
                      <a:pt x="72" y="62"/>
                    </a:lnTo>
                    <a:lnTo>
                      <a:pt x="72" y="26"/>
                    </a:lnTo>
                    <a:lnTo>
                      <a:pt x="116" y="26"/>
                    </a:lnTo>
                    <a:lnTo>
                      <a:pt x="1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2" name="Freeform 373">
                <a:extLst>
                  <a:ext uri="{FF2B5EF4-FFF2-40B4-BE49-F238E27FC236}">
                    <a16:creationId xmlns:a16="http://schemas.microsoft.com/office/drawing/2014/main" id="{03348CF5-8CFE-A6B1-7D0F-6476BE143F15}"/>
                  </a:ext>
                </a:extLst>
              </p:cNvPr>
              <p:cNvSpPr>
                <a:spLocks/>
              </p:cNvSpPr>
              <p:nvPr/>
            </p:nvSpPr>
            <p:spPr bwMode="auto">
              <a:xfrm>
                <a:off x="5246914" y="3804023"/>
                <a:ext cx="380391" cy="422658"/>
              </a:xfrm>
              <a:custGeom>
                <a:avLst/>
                <a:gdLst>
                  <a:gd name="T0" fmla="*/ 120 w 180"/>
                  <a:gd name="T1" fmla="*/ 0 h 200"/>
                  <a:gd name="T2" fmla="*/ 118 w 180"/>
                  <a:gd name="T3" fmla="*/ 0 h 200"/>
                  <a:gd name="T4" fmla="*/ 116 w 180"/>
                  <a:gd name="T5" fmla="*/ 26 h 200"/>
                  <a:gd name="T6" fmla="*/ 76 w 180"/>
                  <a:gd name="T7" fmla="*/ 26 h 200"/>
                  <a:gd name="T8" fmla="*/ 72 w 180"/>
                  <a:gd name="T9" fmla="*/ 30 h 200"/>
                  <a:gd name="T10" fmla="*/ 66 w 180"/>
                  <a:gd name="T11" fmla="*/ 62 h 200"/>
                  <a:gd name="T12" fmla="*/ 64 w 180"/>
                  <a:gd name="T13" fmla="*/ 64 h 200"/>
                  <a:gd name="T14" fmla="*/ 58 w 180"/>
                  <a:gd name="T15" fmla="*/ 66 h 200"/>
                  <a:gd name="T16" fmla="*/ 56 w 180"/>
                  <a:gd name="T17" fmla="*/ 70 h 200"/>
                  <a:gd name="T18" fmla="*/ 56 w 180"/>
                  <a:gd name="T19" fmla="*/ 94 h 200"/>
                  <a:gd name="T20" fmla="*/ 4 w 180"/>
                  <a:gd name="T21" fmla="*/ 94 h 200"/>
                  <a:gd name="T22" fmla="*/ 0 w 180"/>
                  <a:gd name="T23" fmla="*/ 98 h 200"/>
                  <a:gd name="T24" fmla="*/ 0 w 180"/>
                  <a:gd name="T25" fmla="*/ 104 h 200"/>
                  <a:gd name="T26" fmla="*/ 8 w 180"/>
                  <a:gd name="T27" fmla="*/ 110 h 200"/>
                  <a:gd name="T28" fmla="*/ 10 w 180"/>
                  <a:gd name="T29" fmla="*/ 120 h 200"/>
                  <a:gd name="T30" fmla="*/ 8 w 180"/>
                  <a:gd name="T31" fmla="*/ 126 h 200"/>
                  <a:gd name="T32" fmla="*/ 10 w 180"/>
                  <a:gd name="T33" fmla="*/ 134 h 200"/>
                  <a:gd name="T34" fmla="*/ 10 w 180"/>
                  <a:gd name="T35" fmla="*/ 156 h 200"/>
                  <a:gd name="T36" fmla="*/ 10 w 180"/>
                  <a:gd name="T37" fmla="*/ 158 h 200"/>
                  <a:gd name="T38" fmla="*/ 10 w 180"/>
                  <a:gd name="T39" fmla="*/ 168 h 200"/>
                  <a:gd name="T40" fmla="*/ 12 w 180"/>
                  <a:gd name="T41" fmla="*/ 172 h 200"/>
                  <a:gd name="T42" fmla="*/ 14 w 180"/>
                  <a:gd name="T43" fmla="*/ 172 h 200"/>
                  <a:gd name="T44" fmla="*/ 26 w 180"/>
                  <a:gd name="T45" fmla="*/ 170 h 200"/>
                  <a:gd name="T46" fmla="*/ 48 w 180"/>
                  <a:gd name="T47" fmla="*/ 176 h 200"/>
                  <a:gd name="T48" fmla="*/ 60 w 180"/>
                  <a:gd name="T49" fmla="*/ 190 h 200"/>
                  <a:gd name="T50" fmla="*/ 60 w 180"/>
                  <a:gd name="T51" fmla="*/ 192 h 200"/>
                  <a:gd name="T52" fmla="*/ 70 w 180"/>
                  <a:gd name="T53" fmla="*/ 198 h 200"/>
                  <a:gd name="T54" fmla="*/ 72 w 180"/>
                  <a:gd name="T55" fmla="*/ 200 h 200"/>
                  <a:gd name="T56" fmla="*/ 72 w 180"/>
                  <a:gd name="T57" fmla="*/ 198 h 200"/>
                  <a:gd name="T58" fmla="*/ 80 w 180"/>
                  <a:gd name="T59" fmla="*/ 186 h 200"/>
                  <a:gd name="T60" fmla="*/ 164 w 180"/>
                  <a:gd name="T61" fmla="*/ 188 h 200"/>
                  <a:gd name="T62" fmla="*/ 164 w 180"/>
                  <a:gd name="T63" fmla="*/ 188 h 200"/>
                  <a:gd name="T64" fmla="*/ 168 w 180"/>
                  <a:gd name="T65" fmla="*/ 186 h 200"/>
                  <a:gd name="T66" fmla="*/ 170 w 180"/>
                  <a:gd name="T67" fmla="*/ 176 h 200"/>
                  <a:gd name="T68" fmla="*/ 166 w 180"/>
                  <a:gd name="T69" fmla="*/ 166 h 200"/>
                  <a:gd name="T70" fmla="*/ 178 w 180"/>
                  <a:gd name="T71" fmla="*/ 52 h 200"/>
                  <a:gd name="T72" fmla="*/ 180 w 180"/>
                  <a:gd name="T73" fmla="*/ 50 h 200"/>
                  <a:gd name="T74" fmla="*/ 180 w 180"/>
                  <a:gd name="T75" fmla="*/ 48 h 200"/>
                  <a:gd name="T76" fmla="*/ 180 w 180"/>
                  <a:gd name="T77" fmla="*/ 44 h 200"/>
                  <a:gd name="T78" fmla="*/ 122 w 180"/>
                  <a:gd name="T79" fmla="*/ 2 h 200"/>
                  <a:gd name="T80" fmla="*/ 120 w 180"/>
                  <a:gd name="T8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0" h="200">
                    <a:moveTo>
                      <a:pt x="120" y="0"/>
                    </a:moveTo>
                    <a:lnTo>
                      <a:pt x="120" y="0"/>
                    </a:lnTo>
                    <a:lnTo>
                      <a:pt x="118" y="0"/>
                    </a:lnTo>
                    <a:lnTo>
                      <a:pt x="118" y="0"/>
                    </a:lnTo>
                    <a:lnTo>
                      <a:pt x="116" y="4"/>
                    </a:lnTo>
                    <a:lnTo>
                      <a:pt x="116" y="26"/>
                    </a:lnTo>
                    <a:lnTo>
                      <a:pt x="76" y="26"/>
                    </a:lnTo>
                    <a:lnTo>
                      <a:pt x="76" y="26"/>
                    </a:lnTo>
                    <a:lnTo>
                      <a:pt x="72" y="26"/>
                    </a:lnTo>
                    <a:lnTo>
                      <a:pt x="72" y="30"/>
                    </a:lnTo>
                    <a:lnTo>
                      <a:pt x="72" y="62"/>
                    </a:lnTo>
                    <a:lnTo>
                      <a:pt x="66" y="62"/>
                    </a:lnTo>
                    <a:lnTo>
                      <a:pt x="66" y="62"/>
                    </a:lnTo>
                    <a:lnTo>
                      <a:pt x="64" y="64"/>
                    </a:lnTo>
                    <a:lnTo>
                      <a:pt x="62" y="64"/>
                    </a:lnTo>
                    <a:lnTo>
                      <a:pt x="58" y="66"/>
                    </a:lnTo>
                    <a:lnTo>
                      <a:pt x="58" y="66"/>
                    </a:lnTo>
                    <a:lnTo>
                      <a:pt x="56" y="70"/>
                    </a:lnTo>
                    <a:lnTo>
                      <a:pt x="56" y="78"/>
                    </a:lnTo>
                    <a:lnTo>
                      <a:pt x="56" y="94"/>
                    </a:lnTo>
                    <a:lnTo>
                      <a:pt x="4" y="94"/>
                    </a:lnTo>
                    <a:lnTo>
                      <a:pt x="4" y="94"/>
                    </a:lnTo>
                    <a:lnTo>
                      <a:pt x="0" y="96"/>
                    </a:lnTo>
                    <a:lnTo>
                      <a:pt x="0" y="98"/>
                    </a:lnTo>
                    <a:lnTo>
                      <a:pt x="0" y="104"/>
                    </a:lnTo>
                    <a:lnTo>
                      <a:pt x="0" y="104"/>
                    </a:lnTo>
                    <a:lnTo>
                      <a:pt x="2" y="108"/>
                    </a:lnTo>
                    <a:lnTo>
                      <a:pt x="8" y="110"/>
                    </a:lnTo>
                    <a:lnTo>
                      <a:pt x="10" y="114"/>
                    </a:lnTo>
                    <a:lnTo>
                      <a:pt x="10" y="120"/>
                    </a:lnTo>
                    <a:lnTo>
                      <a:pt x="8" y="126"/>
                    </a:lnTo>
                    <a:lnTo>
                      <a:pt x="8" y="126"/>
                    </a:lnTo>
                    <a:lnTo>
                      <a:pt x="8" y="130"/>
                    </a:lnTo>
                    <a:lnTo>
                      <a:pt x="10" y="134"/>
                    </a:lnTo>
                    <a:lnTo>
                      <a:pt x="14" y="140"/>
                    </a:lnTo>
                    <a:lnTo>
                      <a:pt x="10" y="156"/>
                    </a:lnTo>
                    <a:lnTo>
                      <a:pt x="10" y="156"/>
                    </a:lnTo>
                    <a:lnTo>
                      <a:pt x="10" y="158"/>
                    </a:lnTo>
                    <a:lnTo>
                      <a:pt x="10" y="168"/>
                    </a:lnTo>
                    <a:lnTo>
                      <a:pt x="10" y="168"/>
                    </a:lnTo>
                    <a:lnTo>
                      <a:pt x="12" y="172"/>
                    </a:lnTo>
                    <a:lnTo>
                      <a:pt x="12" y="172"/>
                    </a:lnTo>
                    <a:lnTo>
                      <a:pt x="14" y="172"/>
                    </a:lnTo>
                    <a:lnTo>
                      <a:pt x="14" y="172"/>
                    </a:lnTo>
                    <a:lnTo>
                      <a:pt x="14" y="172"/>
                    </a:lnTo>
                    <a:lnTo>
                      <a:pt x="26" y="170"/>
                    </a:lnTo>
                    <a:lnTo>
                      <a:pt x="38" y="170"/>
                    </a:lnTo>
                    <a:lnTo>
                      <a:pt x="48" y="176"/>
                    </a:lnTo>
                    <a:lnTo>
                      <a:pt x="54" y="180"/>
                    </a:lnTo>
                    <a:lnTo>
                      <a:pt x="60" y="190"/>
                    </a:lnTo>
                    <a:lnTo>
                      <a:pt x="60" y="190"/>
                    </a:lnTo>
                    <a:lnTo>
                      <a:pt x="60" y="192"/>
                    </a:lnTo>
                    <a:lnTo>
                      <a:pt x="70" y="198"/>
                    </a:lnTo>
                    <a:lnTo>
                      <a:pt x="70" y="198"/>
                    </a:lnTo>
                    <a:lnTo>
                      <a:pt x="72" y="200"/>
                    </a:lnTo>
                    <a:lnTo>
                      <a:pt x="72" y="200"/>
                    </a:lnTo>
                    <a:lnTo>
                      <a:pt x="72" y="198"/>
                    </a:lnTo>
                    <a:lnTo>
                      <a:pt x="72" y="198"/>
                    </a:lnTo>
                    <a:lnTo>
                      <a:pt x="76" y="196"/>
                    </a:lnTo>
                    <a:lnTo>
                      <a:pt x="80" y="186"/>
                    </a:lnTo>
                    <a:lnTo>
                      <a:pt x="164" y="188"/>
                    </a:lnTo>
                    <a:lnTo>
                      <a:pt x="164" y="188"/>
                    </a:lnTo>
                    <a:lnTo>
                      <a:pt x="164" y="188"/>
                    </a:lnTo>
                    <a:lnTo>
                      <a:pt x="164" y="188"/>
                    </a:lnTo>
                    <a:lnTo>
                      <a:pt x="168" y="188"/>
                    </a:lnTo>
                    <a:lnTo>
                      <a:pt x="168" y="186"/>
                    </a:lnTo>
                    <a:lnTo>
                      <a:pt x="170" y="176"/>
                    </a:lnTo>
                    <a:lnTo>
                      <a:pt x="170" y="176"/>
                    </a:lnTo>
                    <a:lnTo>
                      <a:pt x="170" y="174"/>
                    </a:lnTo>
                    <a:lnTo>
                      <a:pt x="166" y="166"/>
                    </a:lnTo>
                    <a:lnTo>
                      <a:pt x="156" y="52"/>
                    </a:lnTo>
                    <a:lnTo>
                      <a:pt x="178" y="52"/>
                    </a:lnTo>
                    <a:lnTo>
                      <a:pt x="178" y="52"/>
                    </a:lnTo>
                    <a:lnTo>
                      <a:pt x="180" y="50"/>
                    </a:lnTo>
                    <a:lnTo>
                      <a:pt x="180" y="48"/>
                    </a:lnTo>
                    <a:lnTo>
                      <a:pt x="180" y="48"/>
                    </a:lnTo>
                    <a:lnTo>
                      <a:pt x="180" y="46"/>
                    </a:lnTo>
                    <a:lnTo>
                      <a:pt x="180" y="44"/>
                    </a:lnTo>
                    <a:lnTo>
                      <a:pt x="122" y="2"/>
                    </a:lnTo>
                    <a:lnTo>
                      <a:pt x="122" y="2"/>
                    </a:lnTo>
                    <a:lnTo>
                      <a:pt x="120" y="0"/>
                    </a:lnTo>
                    <a:lnTo>
                      <a:pt x="1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3" name="Freeform 374">
                <a:extLst>
                  <a:ext uri="{FF2B5EF4-FFF2-40B4-BE49-F238E27FC236}">
                    <a16:creationId xmlns:a16="http://schemas.microsoft.com/office/drawing/2014/main" id="{ECA09BCC-1DAB-9052-85DE-9C3483452F3E}"/>
                  </a:ext>
                </a:extLst>
              </p:cNvPr>
              <p:cNvSpPr>
                <a:spLocks/>
              </p:cNvSpPr>
              <p:nvPr/>
            </p:nvSpPr>
            <p:spPr bwMode="auto">
              <a:xfrm>
                <a:off x="5297633" y="4273174"/>
                <a:ext cx="232461" cy="173290"/>
              </a:xfrm>
              <a:custGeom>
                <a:avLst/>
                <a:gdLst>
                  <a:gd name="T0" fmla="*/ 90 w 110"/>
                  <a:gd name="T1" fmla="*/ 82 h 82"/>
                  <a:gd name="T2" fmla="*/ 84 w 110"/>
                  <a:gd name="T3" fmla="*/ 80 h 82"/>
                  <a:gd name="T4" fmla="*/ 82 w 110"/>
                  <a:gd name="T5" fmla="*/ 78 h 82"/>
                  <a:gd name="T6" fmla="*/ 76 w 110"/>
                  <a:gd name="T7" fmla="*/ 66 h 82"/>
                  <a:gd name="T8" fmla="*/ 70 w 110"/>
                  <a:gd name="T9" fmla="*/ 64 h 82"/>
                  <a:gd name="T10" fmla="*/ 68 w 110"/>
                  <a:gd name="T11" fmla="*/ 62 h 82"/>
                  <a:gd name="T12" fmla="*/ 70 w 110"/>
                  <a:gd name="T13" fmla="*/ 56 h 82"/>
                  <a:gd name="T14" fmla="*/ 58 w 110"/>
                  <a:gd name="T15" fmla="*/ 42 h 82"/>
                  <a:gd name="T16" fmla="*/ 40 w 110"/>
                  <a:gd name="T17" fmla="*/ 50 h 82"/>
                  <a:gd name="T18" fmla="*/ 32 w 110"/>
                  <a:gd name="T19" fmla="*/ 56 h 82"/>
                  <a:gd name="T20" fmla="*/ 32 w 110"/>
                  <a:gd name="T21" fmla="*/ 56 h 82"/>
                  <a:gd name="T22" fmla="*/ 32 w 110"/>
                  <a:gd name="T23" fmla="*/ 56 h 82"/>
                  <a:gd name="T24" fmla="*/ 22 w 110"/>
                  <a:gd name="T25" fmla="*/ 48 h 82"/>
                  <a:gd name="T26" fmla="*/ 8 w 110"/>
                  <a:gd name="T27" fmla="*/ 36 h 82"/>
                  <a:gd name="T28" fmla="*/ 6 w 110"/>
                  <a:gd name="T29" fmla="*/ 36 h 82"/>
                  <a:gd name="T30" fmla="*/ 0 w 110"/>
                  <a:gd name="T31" fmla="*/ 28 h 82"/>
                  <a:gd name="T32" fmla="*/ 8 w 110"/>
                  <a:gd name="T33" fmla="*/ 18 h 82"/>
                  <a:gd name="T34" fmla="*/ 8 w 110"/>
                  <a:gd name="T35" fmla="*/ 18 h 82"/>
                  <a:gd name="T36" fmla="*/ 20 w 110"/>
                  <a:gd name="T37" fmla="*/ 10 h 82"/>
                  <a:gd name="T38" fmla="*/ 24 w 110"/>
                  <a:gd name="T39" fmla="*/ 0 h 82"/>
                  <a:gd name="T40" fmla="*/ 32 w 110"/>
                  <a:gd name="T41" fmla="*/ 0 h 82"/>
                  <a:gd name="T42" fmla="*/ 32 w 110"/>
                  <a:gd name="T43" fmla="*/ 0 h 82"/>
                  <a:gd name="T44" fmla="*/ 48 w 110"/>
                  <a:gd name="T45" fmla="*/ 2 h 82"/>
                  <a:gd name="T46" fmla="*/ 58 w 110"/>
                  <a:gd name="T47" fmla="*/ 4 h 82"/>
                  <a:gd name="T48" fmla="*/ 58 w 110"/>
                  <a:gd name="T49" fmla="*/ 6 h 82"/>
                  <a:gd name="T50" fmla="*/ 78 w 110"/>
                  <a:gd name="T51" fmla="*/ 6 h 82"/>
                  <a:gd name="T52" fmla="*/ 92 w 110"/>
                  <a:gd name="T53" fmla="*/ 4 h 82"/>
                  <a:gd name="T54" fmla="*/ 94 w 110"/>
                  <a:gd name="T55" fmla="*/ 6 h 82"/>
                  <a:gd name="T56" fmla="*/ 100 w 110"/>
                  <a:gd name="T57" fmla="*/ 22 h 82"/>
                  <a:gd name="T58" fmla="*/ 106 w 110"/>
                  <a:gd name="T59" fmla="*/ 34 h 82"/>
                  <a:gd name="T60" fmla="*/ 104 w 110"/>
                  <a:gd name="T61" fmla="*/ 42 h 82"/>
                  <a:gd name="T62" fmla="*/ 110 w 110"/>
                  <a:gd name="T63" fmla="*/ 62 h 82"/>
                  <a:gd name="T64" fmla="*/ 108 w 110"/>
                  <a:gd name="T65" fmla="*/ 64 h 82"/>
                  <a:gd name="T66" fmla="*/ 106 w 110"/>
                  <a:gd name="T67" fmla="*/ 72 h 82"/>
                  <a:gd name="T68" fmla="*/ 106 w 110"/>
                  <a:gd name="T69" fmla="*/ 74 h 82"/>
                  <a:gd name="T70" fmla="*/ 100 w 110"/>
                  <a:gd name="T71" fmla="*/ 78 h 82"/>
                  <a:gd name="T72" fmla="*/ 100 w 110"/>
                  <a:gd name="T73" fmla="*/ 78 h 82"/>
                  <a:gd name="T74" fmla="*/ 94 w 110"/>
                  <a:gd name="T75" fmla="*/ 76 h 82"/>
                  <a:gd name="T76" fmla="*/ 92 w 110"/>
                  <a:gd name="T77" fmla="*/ 80 h 82"/>
                  <a:gd name="T78" fmla="*/ 90 w 11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82">
                    <a:moveTo>
                      <a:pt x="90" y="82"/>
                    </a:moveTo>
                    <a:lnTo>
                      <a:pt x="90" y="82"/>
                    </a:lnTo>
                    <a:lnTo>
                      <a:pt x="90" y="82"/>
                    </a:lnTo>
                    <a:lnTo>
                      <a:pt x="84" y="80"/>
                    </a:lnTo>
                    <a:lnTo>
                      <a:pt x="84" y="80"/>
                    </a:lnTo>
                    <a:lnTo>
                      <a:pt x="82" y="78"/>
                    </a:lnTo>
                    <a:lnTo>
                      <a:pt x="80" y="66"/>
                    </a:lnTo>
                    <a:lnTo>
                      <a:pt x="76" y="66"/>
                    </a:lnTo>
                    <a:lnTo>
                      <a:pt x="70" y="64"/>
                    </a:lnTo>
                    <a:lnTo>
                      <a:pt x="70" y="64"/>
                    </a:lnTo>
                    <a:lnTo>
                      <a:pt x="68" y="62"/>
                    </a:lnTo>
                    <a:lnTo>
                      <a:pt x="68" y="62"/>
                    </a:lnTo>
                    <a:lnTo>
                      <a:pt x="68" y="62"/>
                    </a:lnTo>
                    <a:lnTo>
                      <a:pt x="70" y="56"/>
                    </a:lnTo>
                    <a:lnTo>
                      <a:pt x="64" y="48"/>
                    </a:lnTo>
                    <a:lnTo>
                      <a:pt x="58" y="42"/>
                    </a:lnTo>
                    <a:lnTo>
                      <a:pt x="46" y="44"/>
                    </a:lnTo>
                    <a:lnTo>
                      <a:pt x="40" y="50"/>
                    </a:lnTo>
                    <a:lnTo>
                      <a:pt x="32" y="56"/>
                    </a:lnTo>
                    <a:lnTo>
                      <a:pt x="32" y="56"/>
                    </a:lnTo>
                    <a:lnTo>
                      <a:pt x="32" y="56"/>
                    </a:lnTo>
                    <a:lnTo>
                      <a:pt x="32" y="56"/>
                    </a:lnTo>
                    <a:lnTo>
                      <a:pt x="32" y="56"/>
                    </a:lnTo>
                    <a:lnTo>
                      <a:pt x="32" y="56"/>
                    </a:lnTo>
                    <a:lnTo>
                      <a:pt x="30" y="56"/>
                    </a:lnTo>
                    <a:lnTo>
                      <a:pt x="22" y="48"/>
                    </a:lnTo>
                    <a:lnTo>
                      <a:pt x="14" y="38"/>
                    </a:lnTo>
                    <a:lnTo>
                      <a:pt x="8" y="36"/>
                    </a:lnTo>
                    <a:lnTo>
                      <a:pt x="8" y="36"/>
                    </a:lnTo>
                    <a:lnTo>
                      <a:pt x="6" y="36"/>
                    </a:lnTo>
                    <a:lnTo>
                      <a:pt x="0" y="28"/>
                    </a:lnTo>
                    <a:lnTo>
                      <a:pt x="0" y="28"/>
                    </a:lnTo>
                    <a:lnTo>
                      <a:pt x="0" y="24"/>
                    </a:lnTo>
                    <a:lnTo>
                      <a:pt x="8" y="18"/>
                    </a:lnTo>
                    <a:lnTo>
                      <a:pt x="8" y="18"/>
                    </a:lnTo>
                    <a:lnTo>
                      <a:pt x="8" y="18"/>
                    </a:lnTo>
                    <a:lnTo>
                      <a:pt x="18" y="14"/>
                    </a:lnTo>
                    <a:lnTo>
                      <a:pt x="20" y="10"/>
                    </a:lnTo>
                    <a:lnTo>
                      <a:pt x="24" y="0"/>
                    </a:lnTo>
                    <a:lnTo>
                      <a:pt x="24" y="0"/>
                    </a:lnTo>
                    <a:lnTo>
                      <a:pt x="26" y="0"/>
                    </a:lnTo>
                    <a:lnTo>
                      <a:pt x="32" y="0"/>
                    </a:lnTo>
                    <a:lnTo>
                      <a:pt x="32" y="0"/>
                    </a:lnTo>
                    <a:lnTo>
                      <a:pt x="32" y="0"/>
                    </a:lnTo>
                    <a:lnTo>
                      <a:pt x="38" y="2"/>
                    </a:lnTo>
                    <a:lnTo>
                      <a:pt x="48" y="2"/>
                    </a:lnTo>
                    <a:lnTo>
                      <a:pt x="58" y="4"/>
                    </a:lnTo>
                    <a:lnTo>
                      <a:pt x="58" y="4"/>
                    </a:lnTo>
                    <a:lnTo>
                      <a:pt x="58" y="6"/>
                    </a:lnTo>
                    <a:lnTo>
                      <a:pt x="58" y="6"/>
                    </a:lnTo>
                    <a:lnTo>
                      <a:pt x="68" y="10"/>
                    </a:lnTo>
                    <a:lnTo>
                      <a:pt x="78" y="6"/>
                    </a:lnTo>
                    <a:lnTo>
                      <a:pt x="78" y="6"/>
                    </a:lnTo>
                    <a:lnTo>
                      <a:pt x="92" y="4"/>
                    </a:lnTo>
                    <a:lnTo>
                      <a:pt x="92" y="4"/>
                    </a:lnTo>
                    <a:lnTo>
                      <a:pt x="94" y="6"/>
                    </a:lnTo>
                    <a:lnTo>
                      <a:pt x="96" y="14"/>
                    </a:lnTo>
                    <a:lnTo>
                      <a:pt x="100" y="22"/>
                    </a:lnTo>
                    <a:lnTo>
                      <a:pt x="106" y="34"/>
                    </a:lnTo>
                    <a:lnTo>
                      <a:pt x="106" y="34"/>
                    </a:lnTo>
                    <a:lnTo>
                      <a:pt x="106" y="36"/>
                    </a:lnTo>
                    <a:lnTo>
                      <a:pt x="104" y="42"/>
                    </a:lnTo>
                    <a:lnTo>
                      <a:pt x="108" y="48"/>
                    </a:lnTo>
                    <a:lnTo>
                      <a:pt x="110" y="62"/>
                    </a:lnTo>
                    <a:lnTo>
                      <a:pt x="110" y="62"/>
                    </a:lnTo>
                    <a:lnTo>
                      <a:pt x="108" y="64"/>
                    </a:lnTo>
                    <a:lnTo>
                      <a:pt x="106" y="64"/>
                    </a:lnTo>
                    <a:lnTo>
                      <a:pt x="106" y="72"/>
                    </a:lnTo>
                    <a:lnTo>
                      <a:pt x="106" y="72"/>
                    </a:lnTo>
                    <a:lnTo>
                      <a:pt x="106" y="74"/>
                    </a:lnTo>
                    <a:lnTo>
                      <a:pt x="100" y="78"/>
                    </a:lnTo>
                    <a:lnTo>
                      <a:pt x="100" y="78"/>
                    </a:lnTo>
                    <a:lnTo>
                      <a:pt x="100" y="78"/>
                    </a:lnTo>
                    <a:lnTo>
                      <a:pt x="100" y="78"/>
                    </a:lnTo>
                    <a:lnTo>
                      <a:pt x="98" y="78"/>
                    </a:lnTo>
                    <a:lnTo>
                      <a:pt x="94" y="76"/>
                    </a:lnTo>
                    <a:lnTo>
                      <a:pt x="92" y="80"/>
                    </a:lnTo>
                    <a:lnTo>
                      <a:pt x="92" y="80"/>
                    </a:lnTo>
                    <a:lnTo>
                      <a:pt x="90" y="82"/>
                    </a:lnTo>
                    <a:lnTo>
                      <a:pt x="90" y="8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4" name="Freeform 375">
                <a:extLst>
                  <a:ext uri="{FF2B5EF4-FFF2-40B4-BE49-F238E27FC236}">
                    <a16:creationId xmlns:a16="http://schemas.microsoft.com/office/drawing/2014/main" id="{CB8EA2F3-3C60-AA23-10FF-836DB1908E86}"/>
                  </a:ext>
                </a:extLst>
              </p:cNvPr>
              <p:cNvSpPr>
                <a:spLocks noEditPoints="1"/>
              </p:cNvSpPr>
              <p:nvPr/>
            </p:nvSpPr>
            <p:spPr bwMode="auto">
              <a:xfrm>
                <a:off x="5293406" y="4268947"/>
                <a:ext cx="240914" cy="181743"/>
              </a:xfrm>
              <a:custGeom>
                <a:avLst/>
                <a:gdLst>
                  <a:gd name="T0" fmla="*/ 50 w 114"/>
                  <a:gd name="T1" fmla="*/ 6 h 86"/>
                  <a:gd name="T2" fmla="*/ 70 w 114"/>
                  <a:gd name="T3" fmla="*/ 14 h 86"/>
                  <a:gd name="T4" fmla="*/ 96 w 114"/>
                  <a:gd name="T5" fmla="*/ 16 h 86"/>
                  <a:gd name="T6" fmla="*/ 104 w 114"/>
                  <a:gd name="T7" fmla="*/ 44 h 86"/>
                  <a:gd name="T8" fmla="*/ 110 w 114"/>
                  <a:gd name="T9" fmla="*/ 64 h 86"/>
                  <a:gd name="T10" fmla="*/ 102 w 114"/>
                  <a:gd name="T11" fmla="*/ 78 h 86"/>
                  <a:gd name="T12" fmla="*/ 86 w 114"/>
                  <a:gd name="T13" fmla="*/ 80 h 86"/>
                  <a:gd name="T14" fmla="*/ 72 w 114"/>
                  <a:gd name="T15" fmla="*/ 64 h 86"/>
                  <a:gd name="T16" fmla="*/ 60 w 114"/>
                  <a:gd name="T17" fmla="*/ 42 h 86"/>
                  <a:gd name="T18" fmla="*/ 34 w 114"/>
                  <a:gd name="T19" fmla="*/ 56 h 86"/>
                  <a:gd name="T20" fmla="*/ 10 w 114"/>
                  <a:gd name="T21" fmla="*/ 38 h 86"/>
                  <a:gd name="T22" fmla="*/ 22 w 114"/>
                  <a:gd name="T23" fmla="*/ 18 h 86"/>
                  <a:gd name="T24" fmla="*/ 34 w 114"/>
                  <a:gd name="T25" fmla="*/ 4 h 86"/>
                  <a:gd name="T26" fmla="*/ 28 w 114"/>
                  <a:gd name="T27" fmla="*/ 0 h 86"/>
                  <a:gd name="T28" fmla="*/ 20 w 114"/>
                  <a:gd name="T29" fmla="*/ 10 h 86"/>
                  <a:gd name="T30" fmla="*/ 10 w 114"/>
                  <a:gd name="T31" fmla="*/ 18 h 86"/>
                  <a:gd name="T32" fmla="*/ 2 w 114"/>
                  <a:gd name="T33" fmla="*/ 26 h 86"/>
                  <a:gd name="T34" fmla="*/ 6 w 114"/>
                  <a:gd name="T35" fmla="*/ 40 h 86"/>
                  <a:gd name="T36" fmla="*/ 14 w 114"/>
                  <a:gd name="T37" fmla="*/ 42 h 86"/>
                  <a:gd name="T38" fmla="*/ 30 w 114"/>
                  <a:gd name="T39" fmla="*/ 60 h 86"/>
                  <a:gd name="T40" fmla="*/ 34 w 114"/>
                  <a:gd name="T41" fmla="*/ 60 h 86"/>
                  <a:gd name="T42" fmla="*/ 44 w 114"/>
                  <a:gd name="T43" fmla="*/ 52 h 86"/>
                  <a:gd name="T44" fmla="*/ 66 w 114"/>
                  <a:gd name="T45" fmla="*/ 52 h 86"/>
                  <a:gd name="T46" fmla="*/ 68 w 114"/>
                  <a:gd name="T47" fmla="*/ 62 h 86"/>
                  <a:gd name="T48" fmla="*/ 70 w 114"/>
                  <a:gd name="T49" fmla="*/ 68 h 86"/>
                  <a:gd name="T50" fmla="*/ 82 w 114"/>
                  <a:gd name="T51" fmla="*/ 80 h 86"/>
                  <a:gd name="T52" fmla="*/ 86 w 114"/>
                  <a:gd name="T53" fmla="*/ 84 h 86"/>
                  <a:gd name="T54" fmla="*/ 92 w 114"/>
                  <a:gd name="T55" fmla="*/ 86 h 86"/>
                  <a:gd name="T56" fmla="*/ 98 w 114"/>
                  <a:gd name="T57" fmla="*/ 82 h 86"/>
                  <a:gd name="T58" fmla="*/ 102 w 114"/>
                  <a:gd name="T59" fmla="*/ 82 h 86"/>
                  <a:gd name="T60" fmla="*/ 108 w 114"/>
                  <a:gd name="T61" fmla="*/ 78 h 86"/>
                  <a:gd name="T62" fmla="*/ 110 w 114"/>
                  <a:gd name="T63" fmla="*/ 74 h 86"/>
                  <a:gd name="T64" fmla="*/ 112 w 114"/>
                  <a:gd name="T65" fmla="*/ 68 h 86"/>
                  <a:gd name="T66" fmla="*/ 112 w 114"/>
                  <a:gd name="T67" fmla="*/ 50 h 86"/>
                  <a:gd name="T68" fmla="*/ 110 w 114"/>
                  <a:gd name="T69" fmla="*/ 46 h 86"/>
                  <a:gd name="T70" fmla="*/ 110 w 114"/>
                  <a:gd name="T71" fmla="*/ 38 h 86"/>
                  <a:gd name="T72" fmla="*/ 104 w 114"/>
                  <a:gd name="T73" fmla="*/ 22 h 86"/>
                  <a:gd name="T74" fmla="*/ 98 w 114"/>
                  <a:gd name="T75" fmla="*/ 8 h 86"/>
                  <a:gd name="T76" fmla="*/ 94 w 114"/>
                  <a:gd name="T77" fmla="*/ 4 h 86"/>
                  <a:gd name="T78" fmla="*/ 80 w 114"/>
                  <a:gd name="T79" fmla="*/ 6 h 86"/>
                  <a:gd name="T80" fmla="*/ 70 w 114"/>
                  <a:gd name="T81" fmla="*/ 10 h 86"/>
                  <a:gd name="T82" fmla="*/ 60 w 114"/>
                  <a:gd name="T83" fmla="*/ 4 h 86"/>
                  <a:gd name="T84" fmla="*/ 50 w 114"/>
                  <a:gd name="T85" fmla="*/ 2 h 86"/>
                  <a:gd name="T86" fmla="*/ 36 w 114"/>
                  <a:gd name="T8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4" h="86">
                    <a:moveTo>
                      <a:pt x="34" y="4"/>
                    </a:moveTo>
                    <a:lnTo>
                      <a:pt x="38" y="6"/>
                    </a:lnTo>
                    <a:lnTo>
                      <a:pt x="50" y="6"/>
                    </a:lnTo>
                    <a:lnTo>
                      <a:pt x="58" y="8"/>
                    </a:lnTo>
                    <a:lnTo>
                      <a:pt x="58" y="10"/>
                    </a:lnTo>
                    <a:lnTo>
                      <a:pt x="70" y="14"/>
                    </a:lnTo>
                    <a:lnTo>
                      <a:pt x="80" y="10"/>
                    </a:lnTo>
                    <a:lnTo>
                      <a:pt x="94" y="8"/>
                    </a:lnTo>
                    <a:lnTo>
                      <a:pt x="96" y="16"/>
                    </a:lnTo>
                    <a:lnTo>
                      <a:pt x="102" y="24"/>
                    </a:lnTo>
                    <a:lnTo>
                      <a:pt x="106" y="38"/>
                    </a:lnTo>
                    <a:lnTo>
                      <a:pt x="104" y="44"/>
                    </a:lnTo>
                    <a:lnTo>
                      <a:pt x="106" y="48"/>
                    </a:lnTo>
                    <a:lnTo>
                      <a:pt x="108" y="52"/>
                    </a:lnTo>
                    <a:lnTo>
                      <a:pt x="110" y="64"/>
                    </a:lnTo>
                    <a:lnTo>
                      <a:pt x="104" y="66"/>
                    </a:lnTo>
                    <a:lnTo>
                      <a:pt x="106" y="74"/>
                    </a:lnTo>
                    <a:lnTo>
                      <a:pt x="102" y="78"/>
                    </a:lnTo>
                    <a:lnTo>
                      <a:pt x="96" y="76"/>
                    </a:lnTo>
                    <a:lnTo>
                      <a:pt x="92" y="82"/>
                    </a:lnTo>
                    <a:lnTo>
                      <a:pt x="86" y="80"/>
                    </a:lnTo>
                    <a:lnTo>
                      <a:pt x="84" y="68"/>
                    </a:lnTo>
                    <a:lnTo>
                      <a:pt x="80" y="66"/>
                    </a:lnTo>
                    <a:lnTo>
                      <a:pt x="72" y="64"/>
                    </a:lnTo>
                    <a:lnTo>
                      <a:pt x="74" y="56"/>
                    </a:lnTo>
                    <a:lnTo>
                      <a:pt x="68" y="50"/>
                    </a:lnTo>
                    <a:lnTo>
                      <a:pt x="60" y="42"/>
                    </a:lnTo>
                    <a:lnTo>
                      <a:pt x="48" y="44"/>
                    </a:lnTo>
                    <a:lnTo>
                      <a:pt x="40" y="50"/>
                    </a:lnTo>
                    <a:lnTo>
                      <a:pt x="34" y="56"/>
                    </a:lnTo>
                    <a:lnTo>
                      <a:pt x="26" y="48"/>
                    </a:lnTo>
                    <a:lnTo>
                      <a:pt x="16" y="38"/>
                    </a:lnTo>
                    <a:lnTo>
                      <a:pt x="10" y="38"/>
                    </a:lnTo>
                    <a:lnTo>
                      <a:pt x="4" y="28"/>
                    </a:lnTo>
                    <a:lnTo>
                      <a:pt x="12" y="20"/>
                    </a:lnTo>
                    <a:lnTo>
                      <a:pt x="22" y="18"/>
                    </a:lnTo>
                    <a:lnTo>
                      <a:pt x="24" y="12"/>
                    </a:lnTo>
                    <a:lnTo>
                      <a:pt x="28" y="4"/>
                    </a:lnTo>
                    <a:lnTo>
                      <a:pt x="34" y="4"/>
                    </a:lnTo>
                    <a:close/>
                    <a:moveTo>
                      <a:pt x="34" y="0"/>
                    </a:moveTo>
                    <a:lnTo>
                      <a:pt x="28" y="0"/>
                    </a:lnTo>
                    <a:lnTo>
                      <a:pt x="28" y="0"/>
                    </a:lnTo>
                    <a:lnTo>
                      <a:pt x="26" y="0"/>
                    </a:lnTo>
                    <a:lnTo>
                      <a:pt x="24" y="2"/>
                    </a:lnTo>
                    <a:lnTo>
                      <a:pt x="20" y="10"/>
                    </a:lnTo>
                    <a:lnTo>
                      <a:pt x="20" y="14"/>
                    </a:lnTo>
                    <a:lnTo>
                      <a:pt x="10" y="18"/>
                    </a:lnTo>
                    <a:lnTo>
                      <a:pt x="10" y="18"/>
                    </a:lnTo>
                    <a:lnTo>
                      <a:pt x="8" y="18"/>
                    </a:lnTo>
                    <a:lnTo>
                      <a:pt x="2" y="26"/>
                    </a:lnTo>
                    <a:lnTo>
                      <a:pt x="2" y="26"/>
                    </a:lnTo>
                    <a:lnTo>
                      <a:pt x="0" y="28"/>
                    </a:lnTo>
                    <a:lnTo>
                      <a:pt x="0" y="30"/>
                    </a:lnTo>
                    <a:lnTo>
                      <a:pt x="6" y="40"/>
                    </a:lnTo>
                    <a:lnTo>
                      <a:pt x="6" y="40"/>
                    </a:lnTo>
                    <a:lnTo>
                      <a:pt x="8" y="40"/>
                    </a:lnTo>
                    <a:lnTo>
                      <a:pt x="14" y="42"/>
                    </a:lnTo>
                    <a:lnTo>
                      <a:pt x="24" y="50"/>
                    </a:lnTo>
                    <a:lnTo>
                      <a:pt x="30" y="60"/>
                    </a:lnTo>
                    <a:lnTo>
                      <a:pt x="30" y="60"/>
                    </a:lnTo>
                    <a:lnTo>
                      <a:pt x="34" y="60"/>
                    </a:lnTo>
                    <a:lnTo>
                      <a:pt x="34" y="60"/>
                    </a:lnTo>
                    <a:lnTo>
                      <a:pt x="34" y="60"/>
                    </a:lnTo>
                    <a:lnTo>
                      <a:pt x="34" y="60"/>
                    </a:lnTo>
                    <a:lnTo>
                      <a:pt x="36" y="60"/>
                    </a:lnTo>
                    <a:lnTo>
                      <a:pt x="44" y="52"/>
                    </a:lnTo>
                    <a:lnTo>
                      <a:pt x="50" y="48"/>
                    </a:lnTo>
                    <a:lnTo>
                      <a:pt x="60" y="46"/>
                    </a:lnTo>
                    <a:lnTo>
                      <a:pt x="66" y="52"/>
                    </a:lnTo>
                    <a:lnTo>
                      <a:pt x="70" y="58"/>
                    </a:lnTo>
                    <a:lnTo>
                      <a:pt x="68" y="62"/>
                    </a:lnTo>
                    <a:lnTo>
                      <a:pt x="68" y="62"/>
                    </a:lnTo>
                    <a:lnTo>
                      <a:pt x="68" y="66"/>
                    </a:lnTo>
                    <a:lnTo>
                      <a:pt x="68" y="66"/>
                    </a:lnTo>
                    <a:lnTo>
                      <a:pt x="70" y="68"/>
                    </a:lnTo>
                    <a:lnTo>
                      <a:pt x="78" y="70"/>
                    </a:lnTo>
                    <a:lnTo>
                      <a:pt x="82" y="70"/>
                    </a:lnTo>
                    <a:lnTo>
                      <a:pt x="82" y="80"/>
                    </a:lnTo>
                    <a:lnTo>
                      <a:pt x="82" y="80"/>
                    </a:lnTo>
                    <a:lnTo>
                      <a:pt x="84" y="82"/>
                    </a:lnTo>
                    <a:lnTo>
                      <a:pt x="86" y="84"/>
                    </a:lnTo>
                    <a:lnTo>
                      <a:pt x="90" y="86"/>
                    </a:lnTo>
                    <a:lnTo>
                      <a:pt x="90" y="86"/>
                    </a:lnTo>
                    <a:lnTo>
                      <a:pt x="92" y="86"/>
                    </a:lnTo>
                    <a:lnTo>
                      <a:pt x="92" y="86"/>
                    </a:lnTo>
                    <a:lnTo>
                      <a:pt x="96" y="84"/>
                    </a:lnTo>
                    <a:lnTo>
                      <a:pt x="98" y="82"/>
                    </a:lnTo>
                    <a:lnTo>
                      <a:pt x="100" y="82"/>
                    </a:lnTo>
                    <a:lnTo>
                      <a:pt x="100" y="82"/>
                    </a:lnTo>
                    <a:lnTo>
                      <a:pt x="102" y="82"/>
                    </a:lnTo>
                    <a:lnTo>
                      <a:pt x="102" y="82"/>
                    </a:lnTo>
                    <a:lnTo>
                      <a:pt x="104" y="82"/>
                    </a:lnTo>
                    <a:lnTo>
                      <a:pt x="108" y="78"/>
                    </a:lnTo>
                    <a:lnTo>
                      <a:pt x="108" y="78"/>
                    </a:lnTo>
                    <a:lnTo>
                      <a:pt x="110" y="76"/>
                    </a:lnTo>
                    <a:lnTo>
                      <a:pt x="110" y="74"/>
                    </a:lnTo>
                    <a:lnTo>
                      <a:pt x="110" y="68"/>
                    </a:lnTo>
                    <a:lnTo>
                      <a:pt x="112" y="68"/>
                    </a:lnTo>
                    <a:lnTo>
                      <a:pt x="112" y="68"/>
                    </a:lnTo>
                    <a:lnTo>
                      <a:pt x="114" y="66"/>
                    </a:lnTo>
                    <a:lnTo>
                      <a:pt x="114" y="64"/>
                    </a:lnTo>
                    <a:lnTo>
                      <a:pt x="112" y="50"/>
                    </a:lnTo>
                    <a:lnTo>
                      <a:pt x="112" y="50"/>
                    </a:lnTo>
                    <a:lnTo>
                      <a:pt x="112" y="50"/>
                    </a:lnTo>
                    <a:lnTo>
                      <a:pt x="110" y="46"/>
                    </a:lnTo>
                    <a:lnTo>
                      <a:pt x="110" y="44"/>
                    </a:lnTo>
                    <a:lnTo>
                      <a:pt x="110" y="38"/>
                    </a:lnTo>
                    <a:lnTo>
                      <a:pt x="110" y="38"/>
                    </a:lnTo>
                    <a:lnTo>
                      <a:pt x="110" y="36"/>
                    </a:lnTo>
                    <a:lnTo>
                      <a:pt x="104" y="22"/>
                    </a:lnTo>
                    <a:lnTo>
                      <a:pt x="104" y="22"/>
                    </a:lnTo>
                    <a:lnTo>
                      <a:pt x="104" y="22"/>
                    </a:lnTo>
                    <a:lnTo>
                      <a:pt x="100" y="14"/>
                    </a:lnTo>
                    <a:lnTo>
                      <a:pt x="98" y="8"/>
                    </a:lnTo>
                    <a:lnTo>
                      <a:pt x="98" y="8"/>
                    </a:lnTo>
                    <a:lnTo>
                      <a:pt x="96" y="6"/>
                    </a:lnTo>
                    <a:lnTo>
                      <a:pt x="94" y="4"/>
                    </a:lnTo>
                    <a:lnTo>
                      <a:pt x="94" y="4"/>
                    </a:lnTo>
                    <a:lnTo>
                      <a:pt x="94" y="4"/>
                    </a:lnTo>
                    <a:lnTo>
                      <a:pt x="80" y="6"/>
                    </a:lnTo>
                    <a:lnTo>
                      <a:pt x="80" y="6"/>
                    </a:lnTo>
                    <a:lnTo>
                      <a:pt x="80" y="6"/>
                    </a:lnTo>
                    <a:lnTo>
                      <a:pt x="70" y="10"/>
                    </a:lnTo>
                    <a:lnTo>
                      <a:pt x="62" y="8"/>
                    </a:lnTo>
                    <a:lnTo>
                      <a:pt x="62" y="8"/>
                    </a:lnTo>
                    <a:lnTo>
                      <a:pt x="60" y="4"/>
                    </a:lnTo>
                    <a:lnTo>
                      <a:pt x="50" y="2"/>
                    </a:lnTo>
                    <a:lnTo>
                      <a:pt x="50" y="2"/>
                    </a:lnTo>
                    <a:lnTo>
                      <a:pt x="50" y="2"/>
                    </a:lnTo>
                    <a:lnTo>
                      <a:pt x="40" y="2"/>
                    </a:lnTo>
                    <a:lnTo>
                      <a:pt x="36" y="0"/>
                    </a:lnTo>
                    <a:lnTo>
                      <a:pt x="36" y="0"/>
                    </a:lnTo>
                    <a:lnTo>
                      <a:pt x="34" y="0"/>
                    </a:lnTo>
                    <a:lnTo>
                      <a:pt x="3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5" name="Freeform 376">
                <a:extLst>
                  <a:ext uri="{FF2B5EF4-FFF2-40B4-BE49-F238E27FC236}">
                    <a16:creationId xmlns:a16="http://schemas.microsoft.com/office/drawing/2014/main" id="{A9DB4490-7FF6-4E78-01B1-5FF51E8D5072}"/>
                  </a:ext>
                </a:extLst>
              </p:cNvPr>
              <p:cNvSpPr>
                <a:spLocks/>
              </p:cNvSpPr>
              <p:nvPr/>
            </p:nvSpPr>
            <p:spPr bwMode="auto">
              <a:xfrm>
                <a:off x="5301859" y="4277400"/>
                <a:ext cx="224008" cy="164837"/>
              </a:xfrm>
              <a:custGeom>
                <a:avLst/>
                <a:gdLst>
                  <a:gd name="T0" fmla="*/ 30 w 106"/>
                  <a:gd name="T1" fmla="*/ 0 h 78"/>
                  <a:gd name="T2" fmla="*/ 34 w 106"/>
                  <a:gd name="T3" fmla="*/ 2 h 78"/>
                  <a:gd name="T4" fmla="*/ 46 w 106"/>
                  <a:gd name="T5" fmla="*/ 2 h 78"/>
                  <a:gd name="T6" fmla="*/ 54 w 106"/>
                  <a:gd name="T7" fmla="*/ 4 h 78"/>
                  <a:gd name="T8" fmla="*/ 54 w 106"/>
                  <a:gd name="T9" fmla="*/ 6 h 78"/>
                  <a:gd name="T10" fmla="*/ 66 w 106"/>
                  <a:gd name="T11" fmla="*/ 10 h 78"/>
                  <a:gd name="T12" fmla="*/ 76 w 106"/>
                  <a:gd name="T13" fmla="*/ 6 h 78"/>
                  <a:gd name="T14" fmla="*/ 90 w 106"/>
                  <a:gd name="T15" fmla="*/ 4 h 78"/>
                  <a:gd name="T16" fmla="*/ 92 w 106"/>
                  <a:gd name="T17" fmla="*/ 12 h 78"/>
                  <a:gd name="T18" fmla="*/ 98 w 106"/>
                  <a:gd name="T19" fmla="*/ 20 h 78"/>
                  <a:gd name="T20" fmla="*/ 102 w 106"/>
                  <a:gd name="T21" fmla="*/ 34 h 78"/>
                  <a:gd name="T22" fmla="*/ 100 w 106"/>
                  <a:gd name="T23" fmla="*/ 40 h 78"/>
                  <a:gd name="T24" fmla="*/ 102 w 106"/>
                  <a:gd name="T25" fmla="*/ 44 h 78"/>
                  <a:gd name="T26" fmla="*/ 104 w 106"/>
                  <a:gd name="T27" fmla="*/ 48 h 78"/>
                  <a:gd name="T28" fmla="*/ 106 w 106"/>
                  <a:gd name="T29" fmla="*/ 60 h 78"/>
                  <a:gd name="T30" fmla="*/ 100 w 106"/>
                  <a:gd name="T31" fmla="*/ 62 h 78"/>
                  <a:gd name="T32" fmla="*/ 102 w 106"/>
                  <a:gd name="T33" fmla="*/ 70 h 78"/>
                  <a:gd name="T34" fmla="*/ 98 w 106"/>
                  <a:gd name="T35" fmla="*/ 74 h 78"/>
                  <a:gd name="T36" fmla="*/ 92 w 106"/>
                  <a:gd name="T37" fmla="*/ 72 h 78"/>
                  <a:gd name="T38" fmla="*/ 88 w 106"/>
                  <a:gd name="T39" fmla="*/ 78 h 78"/>
                  <a:gd name="T40" fmla="*/ 82 w 106"/>
                  <a:gd name="T41" fmla="*/ 76 h 78"/>
                  <a:gd name="T42" fmla="*/ 80 w 106"/>
                  <a:gd name="T43" fmla="*/ 64 h 78"/>
                  <a:gd name="T44" fmla="*/ 76 w 106"/>
                  <a:gd name="T45" fmla="*/ 62 h 78"/>
                  <a:gd name="T46" fmla="*/ 68 w 106"/>
                  <a:gd name="T47" fmla="*/ 60 h 78"/>
                  <a:gd name="T48" fmla="*/ 70 w 106"/>
                  <a:gd name="T49" fmla="*/ 52 h 78"/>
                  <a:gd name="T50" fmla="*/ 64 w 106"/>
                  <a:gd name="T51" fmla="*/ 46 h 78"/>
                  <a:gd name="T52" fmla="*/ 56 w 106"/>
                  <a:gd name="T53" fmla="*/ 38 h 78"/>
                  <a:gd name="T54" fmla="*/ 44 w 106"/>
                  <a:gd name="T55" fmla="*/ 40 h 78"/>
                  <a:gd name="T56" fmla="*/ 36 w 106"/>
                  <a:gd name="T57" fmla="*/ 46 h 78"/>
                  <a:gd name="T58" fmla="*/ 30 w 106"/>
                  <a:gd name="T59" fmla="*/ 52 h 78"/>
                  <a:gd name="T60" fmla="*/ 22 w 106"/>
                  <a:gd name="T61" fmla="*/ 44 h 78"/>
                  <a:gd name="T62" fmla="*/ 12 w 106"/>
                  <a:gd name="T63" fmla="*/ 34 h 78"/>
                  <a:gd name="T64" fmla="*/ 6 w 106"/>
                  <a:gd name="T65" fmla="*/ 34 h 78"/>
                  <a:gd name="T66" fmla="*/ 0 w 106"/>
                  <a:gd name="T67" fmla="*/ 24 h 78"/>
                  <a:gd name="T68" fmla="*/ 8 w 106"/>
                  <a:gd name="T69" fmla="*/ 16 h 78"/>
                  <a:gd name="T70" fmla="*/ 18 w 106"/>
                  <a:gd name="T71" fmla="*/ 14 h 78"/>
                  <a:gd name="T72" fmla="*/ 20 w 106"/>
                  <a:gd name="T73" fmla="*/ 8 h 78"/>
                  <a:gd name="T74" fmla="*/ 24 w 106"/>
                  <a:gd name="T75" fmla="*/ 0 h 78"/>
                  <a:gd name="T76" fmla="*/ 30 w 106"/>
                  <a:gd name="T7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78">
                    <a:moveTo>
                      <a:pt x="30" y="0"/>
                    </a:moveTo>
                    <a:lnTo>
                      <a:pt x="34" y="2"/>
                    </a:lnTo>
                    <a:lnTo>
                      <a:pt x="46" y="2"/>
                    </a:lnTo>
                    <a:lnTo>
                      <a:pt x="54" y="4"/>
                    </a:lnTo>
                    <a:lnTo>
                      <a:pt x="54" y="6"/>
                    </a:lnTo>
                    <a:lnTo>
                      <a:pt x="66" y="10"/>
                    </a:lnTo>
                    <a:lnTo>
                      <a:pt x="76" y="6"/>
                    </a:lnTo>
                    <a:lnTo>
                      <a:pt x="90" y="4"/>
                    </a:lnTo>
                    <a:lnTo>
                      <a:pt x="92" y="12"/>
                    </a:lnTo>
                    <a:lnTo>
                      <a:pt x="98" y="20"/>
                    </a:lnTo>
                    <a:lnTo>
                      <a:pt x="102" y="34"/>
                    </a:lnTo>
                    <a:lnTo>
                      <a:pt x="100" y="40"/>
                    </a:lnTo>
                    <a:lnTo>
                      <a:pt x="102" y="44"/>
                    </a:lnTo>
                    <a:lnTo>
                      <a:pt x="104" y="48"/>
                    </a:lnTo>
                    <a:lnTo>
                      <a:pt x="106" y="60"/>
                    </a:lnTo>
                    <a:lnTo>
                      <a:pt x="100" y="62"/>
                    </a:lnTo>
                    <a:lnTo>
                      <a:pt x="102" y="70"/>
                    </a:lnTo>
                    <a:lnTo>
                      <a:pt x="98" y="74"/>
                    </a:lnTo>
                    <a:lnTo>
                      <a:pt x="92" y="72"/>
                    </a:lnTo>
                    <a:lnTo>
                      <a:pt x="88" y="78"/>
                    </a:lnTo>
                    <a:lnTo>
                      <a:pt x="82" y="76"/>
                    </a:lnTo>
                    <a:lnTo>
                      <a:pt x="80" y="64"/>
                    </a:lnTo>
                    <a:lnTo>
                      <a:pt x="76" y="62"/>
                    </a:lnTo>
                    <a:lnTo>
                      <a:pt x="68" y="60"/>
                    </a:lnTo>
                    <a:lnTo>
                      <a:pt x="70" y="52"/>
                    </a:lnTo>
                    <a:lnTo>
                      <a:pt x="64" y="46"/>
                    </a:lnTo>
                    <a:lnTo>
                      <a:pt x="56" y="38"/>
                    </a:lnTo>
                    <a:lnTo>
                      <a:pt x="44" y="40"/>
                    </a:lnTo>
                    <a:lnTo>
                      <a:pt x="36" y="46"/>
                    </a:lnTo>
                    <a:lnTo>
                      <a:pt x="30" y="52"/>
                    </a:lnTo>
                    <a:lnTo>
                      <a:pt x="22" y="44"/>
                    </a:lnTo>
                    <a:lnTo>
                      <a:pt x="12" y="34"/>
                    </a:lnTo>
                    <a:lnTo>
                      <a:pt x="6" y="34"/>
                    </a:lnTo>
                    <a:lnTo>
                      <a:pt x="0" y="24"/>
                    </a:lnTo>
                    <a:lnTo>
                      <a:pt x="8" y="16"/>
                    </a:lnTo>
                    <a:lnTo>
                      <a:pt x="18" y="14"/>
                    </a:lnTo>
                    <a:lnTo>
                      <a:pt x="20" y="8"/>
                    </a:lnTo>
                    <a:lnTo>
                      <a:pt x="24" y="0"/>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6" name="Freeform 377">
                <a:extLst>
                  <a:ext uri="{FF2B5EF4-FFF2-40B4-BE49-F238E27FC236}">
                    <a16:creationId xmlns:a16="http://schemas.microsoft.com/office/drawing/2014/main" id="{59359D0B-FC24-C917-3DC9-D3B18213C51A}"/>
                  </a:ext>
                </a:extLst>
              </p:cNvPr>
              <p:cNvSpPr>
                <a:spLocks/>
              </p:cNvSpPr>
              <p:nvPr/>
            </p:nvSpPr>
            <p:spPr bwMode="auto">
              <a:xfrm>
                <a:off x="5293406" y="4268947"/>
                <a:ext cx="240914" cy="181743"/>
              </a:xfrm>
              <a:custGeom>
                <a:avLst/>
                <a:gdLst>
                  <a:gd name="T0" fmla="*/ 28 w 114"/>
                  <a:gd name="T1" fmla="*/ 0 h 86"/>
                  <a:gd name="T2" fmla="*/ 26 w 114"/>
                  <a:gd name="T3" fmla="*/ 0 h 86"/>
                  <a:gd name="T4" fmla="*/ 20 w 114"/>
                  <a:gd name="T5" fmla="*/ 10 h 86"/>
                  <a:gd name="T6" fmla="*/ 10 w 114"/>
                  <a:gd name="T7" fmla="*/ 18 h 86"/>
                  <a:gd name="T8" fmla="*/ 8 w 114"/>
                  <a:gd name="T9" fmla="*/ 18 h 86"/>
                  <a:gd name="T10" fmla="*/ 2 w 114"/>
                  <a:gd name="T11" fmla="*/ 26 h 86"/>
                  <a:gd name="T12" fmla="*/ 0 w 114"/>
                  <a:gd name="T13" fmla="*/ 30 h 86"/>
                  <a:gd name="T14" fmla="*/ 6 w 114"/>
                  <a:gd name="T15" fmla="*/ 40 h 86"/>
                  <a:gd name="T16" fmla="*/ 14 w 114"/>
                  <a:gd name="T17" fmla="*/ 42 h 86"/>
                  <a:gd name="T18" fmla="*/ 30 w 114"/>
                  <a:gd name="T19" fmla="*/ 60 h 86"/>
                  <a:gd name="T20" fmla="*/ 34 w 114"/>
                  <a:gd name="T21" fmla="*/ 60 h 86"/>
                  <a:gd name="T22" fmla="*/ 34 w 114"/>
                  <a:gd name="T23" fmla="*/ 60 h 86"/>
                  <a:gd name="T24" fmla="*/ 36 w 114"/>
                  <a:gd name="T25" fmla="*/ 60 h 86"/>
                  <a:gd name="T26" fmla="*/ 50 w 114"/>
                  <a:gd name="T27" fmla="*/ 48 h 86"/>
                  <a:gd name="T28" fmla="*/ 66 w 114"/>
                  <a:gd name="T29" fmla="*/ 52 h 86"/>
                  <a:gd name="T30" fmla="*/ 68 w 114"/>
                  <a:gd name="T31" fmla="*/ 62 h 86"/>
                  <a:gd name="T32" fmla="*/ 68 w 114"/>
                  <a:gd name="T33" fmla="*/ 66 h 86"/>
                  <a:gd name="T34" fmla="*/ 70 w 114"/>
                  <a:gd name="T35" fmla="*/ 68 h 86"/>
                  <a:gd name="T36" fmla="*/ 82 w 114"/>
                  <a:gd name="T37" fmla="*/ 70 h 86"/>
                  <a:gd name="T38" fmla="*/ 82 w 114"/>
                  <a:gd name="T39" fmla="*/ 80 h 86"/>
                  <a:gd name="T40" fmla="*/ 86 w 114"/>
                  <a:gd name="T41" fmla="*/ 84 h 86"/>
                  <a:gd name="T42" fmla="*/ 90 w 114"/>
                  <a:gd name="T43" fmla="*/ 86 h 86"/>
                  <a:gd name="T44" fmla="*/ 92 w 114"/>
                  <a:gd name="T45" fmla="*/ 86 h 86"/>
                  <a:gd name="T46" fmla="*/ 98 w 114"/>
                  <a:gd name="T47" fmla="*/ 82 h 86"/>
                  <a:gd name="T48" fmla="*/ 100 w 114"/>
                  <a:gd name="T49" fmla="*/ 82 h 86"/>
                  <a:gd name="T50" fmla="*/ 102 w 114"/>
                  <a:gd name="T51" fmla="*/ 82 h 86"/>
                  <a:gd name="T52" fmla="*/ 108 w 114"/>
                  <a:gd name="T53" fmla="*/ 78 h 86"/>
                  <a:gd name="T54" fmla="*/ 110 w 114"/>
                  <a:gd name="T55" fmla="*/ 76 h 86"/>
                  <a:gd name="T56" fmla="*/ 110 w 114"/>
                  <a:gd name="T57" fmla="*/ 68 h 86"/>
                  <a:gd name="T58" fmla="*/ 112 w 114"/>
                  <a:gd name="T59" fmla="*/ 68 h 86"/>
                  <a:gd name="T60" fmla="*/ 114 w 114"/>
                  <a:gd name="T61" fmla="*/ 64 h 86"/>
                  <a:gd name="T62" fmla="*/ 112 w 114"/>
                  <a:gd name="T63" fmla="*/ 50 h 86"/>
                  <a:gd name="T64" fmla="*/ 110 w 114"/>
                  <a:gd name="T65" fmla="*/ 46 h 86"/>
                  <a:gd name="T66" fmla="*/ 110 w 114"/>
                  <a:gd name="T67" fmla="*/ 38 h 86"/>
                  <a:gd name="T68" fmla="*/ 110 w 114"/>
                  <a:gd name="T69" fmla="*/ 36 h 86"/>
                  <a:gd name="T70" fmla="*/ 104 w 114"/>
                  <a:gd name="T71" fmla="*/ 22 h 86"/>
                  <a:gd name="T72" fmla="*/ 100 w 114"/>
                  <a:gd name="T73" fmla="*/ 14 h 86"/>
                  <a:gd name="T74" fmla="*/ 98 w 114"/>
                  <a:gd name="T75" fmla="*/ 8 h 86"/>
                  <a:gd name="T76" fmla="*/ 94 w 114"/>
                  <a:gd name="T77" fmla="*/ 4 h 86"/>
                  <a:gd name="T78" fmla="*/ 94 w 114"/>
                  <a:gd name="T79" fmla="*/ 4 h 86"/>
                  <a:gd name="T80" fmla="*/ 80 w 114"/>
                  <a:gd name="T81" fmla="*/ 6 h 86"/>
                  <a:gd name="T82" fmla="*/ 70 w 114"/>
                  <a:gd name="T83" fmla="*/ 10 h 86"/>
                  <a:gd name="T84" fmla="*/ 62 w 114"/>
                  <a:gd name="T85" fmla="*/ 8 h 86"/>
                  <a:gd name="T86" fmla="*/ 50 w 114"/>
                  <a:gd name="T87" fmla="*/ 2 h 86"/>
                  <a:gd name="T88" fmla="*/ 50 w 114"/>
                  <a:gd name="T89" fmla="*/ 2 h 86"/>
                  <a:gd name="T90" fmla="*/ 36 w 114"/>
                  <a:gd name="T91" fmla="*/ 0 h 86"/>
                  <a:gd name="T92" fmla="*/ 34 w 114"/>
                  <a:gd name="T9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86">
                    <a:moveTo>
                      <a:pt x="34" y="0"/>
                    </a:moveTo>
                    <a:lnTo>
                      <a:pt x="28" y="0"/>
                    </a:lnTo>
                    <a:lnTo>
                      <a:pt x="28" y="0"/>
                    </a:lnTo>
                    <a:lnTo>
                      <a:pt x="26" y="0"/>
                    </a:lnTo>
                    <a:lnTo>
                      <a:pt x="24" y="2"/>
                    </a:lnTo>
                    <a:lnTo>
                      <a:pt x="20" y="10"/>
                    </a:lnTo>
                    <a:lnTo>
                      <a:pt x="20" y="14"/>
                    </a:lnTo>
                    <a:lnTo>
                      <a:pt x="10" y="18"/>
                    </a:lnTo>
                    <a:lnTo>
                      <a:pt x="10" y="18"/>
                    </a:lnTo>
                    <a:lnTo>
                      <a:pt x="8" y="18"/>
                    </a:lnTo>
                    <a:lnTo>
                      <a:pt x="2" y="26"/>
                    </a:lnTo>
                    <a:lnTo>
                      <a:pt x="2" y="26"/>
                    </a:lnTo>
                    <a:lnTo>
                      <a:pt x="0" y="28"/>
                    </a:lnTo>
                    <a:lnTo>
                      <a:pt x="0" y="30"/>
                    </a:lnTo>
                    <a:lnTo>
                      <a:pt x="6" y="40"/>
                    </a:lnTo>
                    <a:lnTo>
                      <a:pt x="6" y="40"/>
                    </a:lnTo>
                    <a:lnTo>
                      <a:pt x="8" y="40"/>
                    </a:lnTo>
                    <a:lnTo>
                      <a:pt x="14" y="42"/>
                    </a:lnTo>
                    <a:lnTo>
                      <a:pt x="24" y="50"/>
                    </a:lnTo>
                    <a:lnTo>
                      <a:pt x="30" y="60"/>
                    </a:lnTo>
                    <a:lnTo>
                      <a:pt x="30" y="60"/>
                    </a:lnTo>
                    <a:lnTo>
                      <a:pt x="34" y="60"/>
                    </a:lnTo>
                    <a:lnTo>
                      <a:pt x="34" y="60"/>
                    </a:lnTo>
                    <a:lnTo>
                      <a:pt x="34" y="60"/>
                    </a:lnTo>
                    <a:lnTo>
                      <a:pt x="34" y="60"/>
                    </a:lnTo>
                    <a:lnTo>
                      <a:pt x="36" y="60"/>
                    </a:lnTo>
                    <a:lnTo>
                      <a:pt x="44" y="52"/>
                    </a:lnTo>
                    <a:lnTo>
                      <a:pt x="50" y="48"/>
                    </a:lnTo>
                    <a:lnTo>
                      <a:pt x="60" y="46"/>
                    </a:lnTo>
                    <a:lnTo>
                      <a:pt x="66" y="52"/>
                    </a:lnTo>
                    <a:lnTo>
                      <a:pt x="70" y="58"/>
                    </a:lnTo>
                    <a:lnTo>
                      <a:pt x="68" y="62"/>
                    </a:lnTo>
                    <a:lnTo>
                      <a:pt x="68" y="62"/>
                    </a:lnTo>
                    <a:lnTo>
                      <a:pt x="68" y="66"/>
                    </a:lnTo>
                    <a:lnTo>
                      <a:pt x="68" y="66"/>
                    </a:lnTo>
                    <a:lnTo>
                      <a:pt x="70" y="68"/>
                    </a:lnTo>
                    <a:lnTo>
                      <a:pt x="78" y="70"/>
                    </a:lnTo>
                    <a:lnTo>
                      <a:pt x="82" y="70"/>
                    </a:lnTo>
                    <a:lnTo>
                      <a:pt x="82" y="80"/>
                    </a:lnTo>
                    <a:lnTo>
                      <a:pt x="82" y="80"/>
                    </a:lnTo>
                    <a:lnTo>
                      <a:pt x="84" y="82"/>
                    </a:lnTo>
                    <a:lnTo>
                      <a:pt x="86" y="84"/>
                    </a:lnTo>
                    <a:lnTo>
                      <a:pt x="90" y="86"/>
                    </a:lnTo>
                    <a:lnTo>
                      <a:pt x="90" y="86"/>
                    </a:lnTo>
                    <a:lnTo>
                      <a:pt x="92" y="86"/>
                    </a:lnTo>
                    <a:lnTo>
                      <a:pt x="92" y="86"/>
                    </a:lnTo>
                    <a:lnTo>
                      <a:pt x="96" y="84"/>
                    </a:lnTo>
                    <a:lnTo>
                      <a:pt x="98" y="82"/>
                    </a:lnTo>
                    <a:lnTo>
                      <a:pt x="100" y="82"/>
                    </a:lnTo>
                    <a:lnTo>
                      <a:pt x="100" y="82"/>
                    </a:lnTo>
                    <a:lnTo>
                      <a:pt x="102" y="82"/>
                    </a:lnTo>
                    <a:lnTo>
                      <a:pt x="102" y="82"/>
                    </a:lnTo>
                    <a:lnTo>
                      <a:pt x="104" y="82"/>
                    </a:lnTo>
                    <a:lnTo>
                      <a:pt x="108" y="78"/>
                    </a:lnTo>
                    <a:lnTo>
                      <a:pt x="108" y="78"/>
                    </a:lnTo>
                    <a:lnTo>
                      <a:pt x="110" y="76"/>
                    </a:lnTo>
                    <a:lnTo>
                      <a:pt x="110" y="74"/>
                    </a:lnTo>
                    <a:lnTo>
                      <a:pt x="110" y="68"/>
                    </a:lnTo>
                    <a:lnTo>
                      <a:pt x="112" y="68"/>
                    </a:lnTo>
                    <a:lnTo>
                      <a:pt x="112" y="68"/>
                    </a:lnTo>
                    <a:lnTo>
                      <a:pt x="114" y="66"/>
                    </a:lnTo>
                    <a:lnTo>
                      <a:pt x="114" y="64"/>
                    </a:lnTo>
                    <a:lnTo>
                      <a:pt x="112" y="50"/>
                    </a:lnTo>
                    <a:lnTo>
                      <a:pt x="112" y="50"/>
                    </a:lnTo>
                    <a:lnTo>
                      <a:pt x="112" y="50"/>
                    </a:lnTo>
                    <a:lnTo>
                      <a:pt x="110" y="46"/>
                    </a:lnTo>
                    <a:lnTo>
                      <a:pt x="110" y="44"/>
                    </a:lnTo>
                    <a:lnTo>
                      <a:pt x="110" y="38"/>
                    </a:lnTo>
                    <a:lnTo>
                      <a:pt x="110" y="38"/>
                    </a:lnTo>
                    <a:lnTo>
                      <a:pt x="110" y="36"/>
                    </a:lnTo>
                    <a:lnTo>
                      <a:pt x="104" y="22"/>
                    </a:lnTo>
                    <a:lnTo>
                      <a:pt x="104" y="22"/>
                    </a:lnTo>
                    <a:lnTo>
                      <a:pt x="104" y="22"/>
                    </a:lnTo>
                    <a:lnTo>
                      <a:pt x="100" y="14"/>
                    </a:lnTo>
                    <a:lnTo>
                      <a:pt x="98" y="8"/>
                    </a:lnTo>
                    <a:lnTo>
                      <a:pt x="98" y="8"/>
                    </a:lnTo>
                    <a:lnTo>
                      <a:pt x="96" y="6"/>
                    </a:lnTo>
                    <a:lnTo>
                      <a:pt x="94" y="4"/>
                    </a:lnTo>
                    <a:lnTo>
                      <a:pt x="94" y="4"/>
                    </a:lnTo>
                    <a:lnTo>
                      <a:pt x="94" y="4"/>
                    </a:lnTo>
                    <a:lnTo>
                      <a:pt x="80" y="6"/>
                    </a:lnTo>
                    <a:lnTo>
                      <a:pt x="80" y="6"/>
                    </a:lnTo>
                    <a:lnTo>
                      <a:pt x="80" y="6"/>
                    </a:lnTo>
                    <a:lnTo>
                      <a:pt x="70" y="10"/>
                    </a:lnTo>
                    <a:lnTo>
                      <a:pt x="62" y="8"/>
                    </a:lnTo>
                    <a:lnTo>
                      <a:pt x="62" y="8"/>
                    </a:lnTo>
                    <a:lnTo>
                      <a:pt x="60" y="4"/>
                    </a:lnTo>
                    <a:lnTo>
                      <a:pt x="50" y="2"/>
                    </a:lnTo>
                    <a:lnTo>
                      <a:pt x="50" y="2"/>
                    </a:lnTo>
                    <a:lnTo>
                      <a:pt x="50" y="2"/>
                    </a:lnTo>
                    <a:lnTo>
                      <a:pt x="40" y="2"/>
                    </a:lnTo>
                    <a:lnTo>
                      <a:pt x="36" y="0"/>
                    </a:lnTo>
                    <a:lnTo>
                      <a:pt x="36" y="0"/>
                    </a:lnTo>
                    <a:lnTo>
                      <a:pt x="34" y="0"/>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7" name="Freeform 378">
                <a:extLst>
                  <a:ext uri="{FF2B5EF4-FFF2-40B4-BE49-F238E27FC236}">
                    <a16:creationId xmlns:a16="http://schemas.microsoft.com/office/drawing/2014/main" id="{40B84311-60EC-3D29-8B1E-7480A57AFB14}"/>
                  </a:ext>
                </a:extLst>
              </p:cNvPr>
              <p:cNvSpPr>
                <a:spLocks/>
              </p:cNvSpPr>
              <p:nvPr/>
            </p:nvSpPr>
            <p:spPr bwMode="auto">
              <a:xfrm>
                <a:off x="5403297" y="4399971"/>
                <a:ext cx="139477" cy="126797"/>
              </a:xfrm>
              <a:custGeom>
                <a:avLst/>
                <a:gdLst>
                  <a:gd name="T0" fmla="*/ 60 w 66"/>
                  <a:gd name="T1" fmla="*/ 60 h 60"/>
                  <a:gd name="T2" fmla="*/ 60 w 66"/>
                  <a:gd name="T3" fmla="*/ 60 h 60"/>
                  <a:gd name="T4" fmla="*/ 60 w 66"/>
                  <a:gd name="T5" fmla="*/ 60 h 60"/>
                  <a:gd name="T6" fmla="*/ 48 w 66"/>
                  <a:gd name="T7" fmla="*/ 58 h 60"/>
                  <a:gd name="T8" fmla="*/ 36 w 66"/>
                  <a:gd name="T9" fmla="*/ 50 h 60"/>
                  <a:gd name="T10" fmla="*/ 28 w 66"/>
                  <a:gd name="T11" fmla="*/ 42 h 60"/>
                  <a:gd name="T12" fmla="*/ 18 w 66"/>
                  <a:gd name="T13" fmla="*/ 36 h 60"/>
                  <a:gd name="T14" fmla="*/ 10 w 66"/>
                  <a:gd name="T15" fmla="*/ 32 h 60"/>
                  <a:gd name="T16" fmla="*/ 0 w 66"/>
                  <a:gd name="T17" fmla="*/ 24 h 60"/>
                  <a:gd name="T18" fmla="*/ 0 w 66"/>
                  <a:gd name="T19" fmla="*/ 24 h 60"/>
                  <a:gd name="T20" fmla="*/ 0 w 66"/>
                  <a:gd name="T21" fmla="*/ 24 h 60"/>
                  <a:gd name="T22" fmla="*/ 0 w 66"/>
                  <a:gd name="T23" fmla="*/ 24 h 60"/>
                  <a:gd name="T24" fmla="*/ 0 w 66"/>
                  <a:gd name="T25" fmla="*/ 22 h 60"/>
                  <a:gd name="T26" fmla="*/ 16 w 66"/>
                  <a:gd name="T27" fmla="*/ 8 h 60"/>
                  <a:gd name="T28" fmla="*/ 18 w 66"/>
                  <a:gd name="T29" fmla="*/ 2 h 60"/>
                  <a:gd name="T30" fmla="*/ 18 w 66"/>
                  <a:gd name="T31" fmla="*/ 2 h 60"/>
                  <a:gd name="T32" fmla="*/ 20 w 66"/>
                  <a:gd name="T33" fmla="*/ 0 h 60"/>
                  <a:gd name="T34" fmla="*/ 24 w 66"/>
                  <a:gd name="T35" fmla="*/ 0 h 60"/>
                  <a:gd name="T36" fmla="*/ 24 w 66"/>
                  <a:gd name="T37" fmla="*/ 0 h 60"/>
                  <a:gd name="T38" fmla="*/ 26 w 66"/>
                  <a:gd name="T39" fmla="*/ 2 h 60"/>
                  <a:gd name="T40" fmla="*/ 32 w 66"/>
                  <a:gd name="T41" fmla="*/ 4 h 60"/>
                  <a:gd name="T42" fmla="*/ 32 w 66"/>
                  <a:gd name="T43" fmla="*/ 4 h 60"/>
                  <a:gd name="T44" fmla="*/ 34 w 66"/>
                  <a:gd name="T45" fmla="*/ 6 h 60"/>
                  <a:gd name="T46" fmla="*/ 36 w 66"/>
                  <a:gd name="T47" fmla="*/ 16 h 60"/>
                  <a:gd name="T48" fmla="*/ 38 w 66"/>
                  <a:gd name="T49" fmla="*/ 18 h 60"/>
                  <a:gd name="T50" fmla="*/ 42 w 66"/>
                  <a:gd name="T51" fmla="*/ 14 h 60"/>
                  <a:gd name="T52" fmla="*/ 42 w 66"/>
                  <a:gd name="T53" fmla="*/ 14 h 60"/>
                  <a:gd name="T54" fmla="*/ 44 w 66"/>
                  <a:gd name="T55" fmla="*/ 12 h 60"/>
                  <a:gd name="T56" fmla="*/ 44 w 66"/>
                  <a:gd name="T57" fmla="*/ 12 h 60"/>
                  <a:gd name="T58" fmla="*/ 44 w 66"/>
                  <a:gd name="T59" fmla="*/ 12 h 60"/>
                  <a:gd name="T60" fmla="*/ 50 w 66"/>
                  <a:gd name="T61" fmla="*/ 14 h 60"/>
                  <a:gd name="T62" fmla="*/ 50 w 66"/>
                  <a:gd name="T63" fmla="*/ 14 h 60"/>
                  <a:gd name="T64" fmla="*/ 50 w 66"/>
                  <a:gd name="T65" fmla="*/ 16 h 60"/>
                  <a:gd name="T66" fmla="*/ 50 w 66"/>
                  <a:gd name="T67" fmla="*/ 30 h 60"/>
                  <a:gd name="T68" fmla="*/ 56 w 66"/>
                  <a:gd name="T69" fmla="*/ 32 h 60"/>
                  <a:gd name="T70" fmla="*/ 64 w 66"/>
                  <a:gd name="T71" fmla="*/ 36 h 60"/>
                  <a:gd name="T72" fmla="*/ 64 w 66"/>
                  <a:gd name="T73" fmla="*/ 36 h 60"/>
                  <a:gd name="T74" fmla="*/ 64 w 66"/>
                  <a:gd name="T75" fmla="*/ 36 h 60"/>
                  <a:gd name="T76" fmla="*/ 66 w 66"/>
                  <a:gd name="T77" fmla="*/ 42 h 60"/>
                  <a:gd name="T78" fmla="*/ 66 w 66"/>
                  <a:gd name="T79" fmla="*/ 48 h 60"/>
                  <a:gd name="T80" fmla="*/ 62 w 66"/>
                  <a:gd name="T81" fmla="*/ 60 h 60"/>
                  <a:gd name="T82" fmla="*/ 62 w 66"/>
                  <a:gd name="T83" fmla="*/ 60 h 60"/>
                  <a:gd name="T84" fmla="*/ 60 w 66"/>
                  <a:gd name="T85" fmla="*/ 60 h 60"/>
                  <a:gd name="T86" fmla="*/ 60 w 66"/>
                  <a:gd name="T8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 h="60">
                    <a:moveTo>
                      <a:pt x="60" y="60"/>
                    </a:moveTo>
                    <a:lnTo>
                      <a:pt x="60" y="60"/>
                    </a:lnTo>
                    <a:lnTo>
                      <a:pt x="60" y="60"/>
                    </a:lnTo>
                    <a:lnTo>
                      <a:pt x="48" y="58"/>
                    </a:lnTo>
                    <a:lnTo>
                      <a:pt x="36" y="50"/>
                    </a:lnTo>
                    <a:lnTo>
                      <a:pt x="28" y="42"/>
                    </a:lnTo>
                    <a:lnTo>
                      <a:pt x="18" y="36"/>
                    </a:lnTo>
                    <a:lnTo>
                      <a:pt x="10" y="32"/>
                    </a:lnTo>
                    <a:lnTo>
                      <a:pt x="0" y="24"/>
                    </a:lnTo>
                    <a:lnTo>
                      <a:pt x="0" y="24"/>
                    </a:lnTo>
                    <a:lnTo>
                      <a:pt x="0" y="24"/>
                    </a:lnTo>
                    <a:lnTo>
                      <a:pt x="0" y="24"/>
                    </a:lnTo>
                    <a:lnTo>
                      <a:pt x="0" y="22"/>
                    </a:lnTo>
                    <a:lnTo>
                      <a:pt x="16" y="8"/>
                    </a:lnTo>
                    <a:lnTo>
                      <a:pt x="18" y="2"/>
                    </a:lnTo>
                    <a:lnTo>
                      <a:pt x="18" y="2"/>
                    </a:lnTo>
                    <a:lnTo>
                      <a:pt x="20" y="0"/>
                    </a:lnTo>
                    <a:lnTo>
                      <a:pt x="24" y="0"/>
                    </a:lnTo>
                    <a:lnTo>
                      <a:pt x="24" y="0"/>
                    </a:lnTo>
                    <a:lnTo>
                      <a:pt x="26" y="2"/>
                    </a:lnTo>
                    <a:lnTo>
                      <a:pt x="32" y="4"/>
                    </a:lnTo>
                    <a:lnTo>
                      <a:pt x="32" y="4"/>
                    </a:lnTo>
                    <a:lnTo>
                      <a:pt x="34" y="6"/>
                    </a:lnTo>
                    <a:lnTo>
                      <a:pt x="36" y="16"/>
                    </a:lnTo>
                    <a:lnTo>
                      <a:pt x="38" y="18"/>
                    </a:lnTo>
                    <a:lnTo>
                      <a:pt x="42" y="14"/>
                    </a:lnTo>
                    <a:lnTo>
                      <a:pt x="42" y="14"/>
                    </a:lnTo>
                    <a:lnTo>
                      <a:pt x="44" y="12"/>
                    </a:lnTo>
                    <a:lnTo>
                      <a:pt x="44" y="12"/>
                    </a:lnTo>
                    <a:lnTo>
                      <a:pt x="44" y="12"/>
                    </a:lnTo>
                    <a:lnTo>
                      <a:pt x="50" y="14"/>
                    </a:lnTo>
                    <a:lnTo>
                      <a:pt x="50" y="14"/>
                    </a:lnTo>
                    <a:lnTo>
                      <a:pt x="50" y="16"/>
                    </a:lnTo>
                    <a:lnTo>
                      <a:pt x="50" y="30"/>
                    </a:lnTo>
                    <a:lnTo>
                      <a:pt x="56" y="32"/>
                    </a:lnTo>
                    <a:lnTo>
                      <a:pt x="64" y="36"/>
                    </a:lnTo>
                    <a:lnTo>
                      <a:pt x="64" y="36"/>
                    </a:lnTo>
                    <a:lnTo>
                      <a:pt x="64" y="36"/>
                    </a:lnTo>
                    <a:lnTo>
                      <a:pt x="66" y="42"/>
                    </a:lnTo>
                    <a:lnTo>
                      <a:pt x="66" y="48"/>
                    </a:lnTo>
                    <a:lnTo>
                      <a:pt x="62" y="60"/>
                    </a:lnTo>
                    <a:lnTo>
                      <a:pt x="62" y="60"/>
                    </a:lnTo>
                    <a:lnTo>
                      <a:pt x="60" y="60"/>
                    </a:lnTo>
                    <a:lnTo>
                      <a:pt x="60" y="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8" name="Freeform 379">
                <a:extLst>
                  <a:ext uri="{FF2B5EF4-FFF2-40B4-BE49-F238E27FC236}">
                    <a16:creationId xmlns:a16="http://schemas.microsoft.com/office/drawing/2014/main" id="{B81F2251-5172-8B4E-3656-23312D751542}"/>
                  </a:ext>
                </a:extLst>
              </p:cNvPr>
              <p:cNvSpPr>
                <a:spLocks noEditPoints="1"/>
              </p:cNvSpPr>
              <p:nvPr/>
            </p:nvSpPr>
            <p:spPr bwMode="auto">
              <a:xfrm>
                <a:off x="5399070" y="4395745"/>
                <a:ext cx="147930" cy="135251"/>
              </a:xfrm>
              <a:custGeom>
                <a:avLst/>
                <a:gdLst>
                  <a:gd name="T0" fmla="*/ 34 w 70"/>
                  <a:gd name="T1" fmla="*/ 8 h 64"/>
                  <a:gd name="T2" fmla="*/ 42 w 70"/>
                  <a:gd name="T3" fmla="*/ 22 h 64"/>
                  <a:gd name="T4" fmla="*/ 50 w 70"/>
                  <a:gd name="T5" fmla="*/ 18 h 64"/>
                  <a:gd name="T6" fmla="*/ 50 w 70"/>
                  <a:gd name="T7" fmla="*/ 34 h 64"/>
                  <a:gd name="T8" fmla="*/ 64 w 70"/>
                  <a:gd name="T9" fmla="*/ 38 h 64"/>
                  <a:gd name="T10" fmla="*/ 66 w 70"/>
                  <a:gd name="T11" fmla="*/ 50 h 64"/>
                  <a:gd name="T12" fmla="*/ 50 w 70"/>
                  <a:gd name="T13" fmla="*/ 58 h 64"/>
                  <a:gd name="T14" fmla="*/ 32 w 70"/>
                  <a:gd name="T15" fmla="*/ 42 h 64"/>
                  <a:gd name="T16" fmla="*/ 12 w 70"/>
                  <a:gd name="T17" fmla="*/ 32 h 64"/>
                  <a:gd name="T18" fmla="*/ 20 w 70"/>
                  <a:gd name="T19" fmla="*/ 12 h 64"/>
                  <a:gd name="T20" fmla="*/ 26 w 70"/>
                  <a:gd name="T21" fmla="*/ 4 h 64"/>
                  <a:gd name="T22" fmla="*/ 22 w 70"/>
                  <a:gd name="T23" fmla="*/ 0 h 64"/>
                  <a:gd name="T24" fmla="*/ 18 w 70"/>
                  <a:gd name="T25" fmla="*/ 2 h 64"/>
                  <a:gd name="T26" fmla="*/ 16 w 70"/>
                  <a:gd name="T27" fmla="*/ 10 h 64"/>
                  <a:gd name="T28" fmla="*/ 2 w 70"/>
                  <a:gd name="T29" fmla="*/ 22 h 64"/>
                  <a:gd name="T30" fmla="*/ 0 w 70"/>
                  <a:gd name="T31" fmla="*/ 26 h 64"/>
                  <a:gd name="T32" fmla="*/ 10 w 70"/>
                  <a:gd name="T33" fmla="*/ 34 h 64"/>
                  <a:gd name="T34" fmla="*/ 10 w 70"/>
                  <a:gd name="T35" fmla="*/ 36 h 64"/>
                  <a:gd name="T36" fmla="*/ 30 w 70"/>
                  <a:gd name="T37" fmla="*/ 46 h 64"/>
                  <a:gd name="T38" fmla="*/ 36 w 70"/>
                  <a:gd name="T39" fmla="*/ 54 h 64"/>
                  <a:gd name="T40" fmla="*/ 48 w 70"/>
                  <a:gd name="T41" fmla="*/ 60 h 64"/>
                  <a:gd name="T42" fmla="*/ 50 w 70"/>
                  <a:gd name="T43" fmla="*/ 62 h 64"/>
                  <a:gd name="T44" fmla="*/ 60 w 70"/>
                  <a:gd name="T45" fmla="*/ 64 h 64"/>
                  <a:gd name="T46" fmla="*/ 62 w 70"/>
                  <a:gd name="T47" fmla="*/ 64 h 64"/>
                  <a:gd name="T48" fmla="*/ 66 w 70"/>
                  <a:gd name="T49" fmla="*/ 62 h 64"/>
                  <a:gd name="T50" fmla="*/ 70 w 70"/>
                  <a:gd name="T51" fmla="*/ 52 h 64"/>
                  <a:gd name="T52" fmla="*/ 70 w 70"/>
                  <a:gd name="T53" fmla="*/ 44 h 64"/>
                  <a:gd name="T54" fmla="*/ 70 w 70"/>
                  <a:gd name="T55" fmla="*/ 42 h 64"/>
                  <a:gd name="T56" fmla="*/ 68 w 70"/>
                  <a:gd name="T57" fmla="*/ 38 h 64"/>
                  <a:gd name="T58" fmla="*/ 60 w 70"/>
                  <a:gd name="T59" fmla="*/ 32 h 64"/>
                  <a:gd name="T60" fmla="*/ 60 w 70"/>
                  <a:gd name="T61" fmla="*/ 32 h 64"/>
                  <a:gd name="T62" fmla="*/ 54 w 70"/>
                  <a:gd name="T63" fmla="*/ 26 h 64"/>
                  <a:gd name="T64" fmla="*/ 54 w 70"/>
                  <a:gd name="T65" fmla="*/ 18 h 64"/>
                  <a:gd name="T66" fmla="*/ 52 w 70"/>
                  <a:gd name="T67" fmla="*/ 14 h 64"/>
                  <a:gd name="T68" fmla="*/ 46 w 70"/>
                  <a:gd name="T69" fmla="*/ 12 h 64"/>
                  <a:gd name="T70" fmla="*/ 46 w 70"/>
                  <a:gd name="T71" fmla="*/ 12 h 64"/>
                  <a:gd name="T72" fmla="*/ 40 w 70"/>
                  <a:gd name="T73" fmla="*/ 18 h 64"/>
                  <a:gd name="T74" fmla="*/ 38 w 70"/>
                  <a:gd name="T75" fmla="*/ 8 h 64"/>
                  <a:gd name="T76" fmla="*/ 36 w 70"/>
                  <a:gd name="T77" fmla="*/ 4 h 64"/>
                  <a:gd name="T78" fmla="*/ 28 w 70"/>
                  <a:gd name="T79" fmla="*/ 2 h 64"/>
                  <a:gd name="T80" fmla="*/ 26 w 70"/>
                  <a:gd name="T8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64">
                    <a:moveTo>
                      <a:pt x="26" y="4"/>
                    </a:moveTo>
                    <a:lnTo>
                      <a:pt x="34" y="8"/>
                    </a:lnTo>
                    <a:lnTo>
                      <a:pt x="36" y="20"/>
                    </a:lnTo>
                    <a:lnTo>
                      <a:pt x="42" y="22"/>
                    </a:lnTo>
                    <a:lnTo>
                      <a:pt x="46" y="16"/>
                    </a:lnTo>
                    <a:lnTo>
                      <a:pt x="50" y="18"/>
                    </a:lnTo>
                    <a:lnTo>
                      <a:pt x="50" y="26"/>
                    </a:lnTo>
                    <a:lnTo>
                      <a:pt x="50" y="34"/>
                    </a:lnTo>
                    <a:lnTo>
                      <a:pt x="58" y="36"/>
                    </a:lnTo>
                    <a:lnTo>
                      <a:pt x="64" y="38"/>
                    </a:lnTo>
                    <a:lnTo>
                      <a:pt x="66" y="44"/>
                    </a:lnTo>
                    <a:lnTo>
                      <a:pt x="66" y="50"/>
                    </a:lnTo>
                    <a:lnTo>
                      <a:pt x="62" y="60"/>
                    </a:lnTo>
                    <a:lnTo>
                      <a:pt x="50" y="58"/>
                    </a:lnTo>
                    <a:lnTo>
                      <a:pt x="40" y="50"/>
                    </a:lnTo>
                    <a:lnTo>
                      <a:pt x="32" y="42"/>
                    </a:lnTo>
                    <a:lnTo>
                      <a:pt x="22" y="36"/>
                    </a:lnTo>
                    <a:lnTo>
                      <a:pt x="12" y="32"/>
                    </a:lnTo>
                    <a:lnTo>
                      <a:pt x="4" y="26"/>
                    </a:lnTo>
                    <a:lnTo>
                      <a:pt x="20" y="12"/>
                    </a:lnTo>
                    <a:lnTo>
                      <a:pt x="22" y="4"/>
                    </a:lnTo>
                    <a:lnTo>
                      <a:pt x="26" y="4"/>
                    </a:lnTo>
                    <a:close/>
                    <a:moveTo>
                      <a:pt x="26" y="0"/>
                    </a:moveTo>
                    <a:lnTo>
                      <a:pt x="22" y="0"/>
                    </a:lnTo>
                    <a:lnTo>
                      <a:pt x="22" y="0"/>
                    </a:lnTo>
                    <a:lnTo>
                      <a:pt x="18" y="2"/>
                    </a:lnTo>
                    <a:lnTo>
                      <a:pt x="18" y="4"/>
                    </a:lnTo>
                    <a:lnTo>
                      <a:pt x="16" y="10"/>
                    </a:lnTo>
                    <a:lnTo>
                      <a:pt x="2" y="22"/>
                    </a:lnTo>
                    <a:lnTo>
                      <a:pt x="2" y="22"/>
                    </a:lnTo>
                    <a:lnTo>
                      <a:pt x="0" y="26"/>
                    </a:lnTo>
                    <a:lnTo>
                      <a:pt x="0" y="26"/>
                    </a:lnTo>
                    <a:lnTo>
                      <a:pt x="2" y="28"/>
                    </a:lnTo>
                    <a:lnTo>
                      <a:pt x="10" y="34"/>
                    </a:lnTo>
                    <a:lnTo>
                      <a:pt x="10" y="34"/>
                    </a:lnTo>
                    <a:lnTo>
                      <a:pt x="10" y="36"/>
                    </a:lnTo>
                    <a:lnTo>
                      <a:pt x="20" y="40"/>
                    </a:lnTo>
                    <a:lnTo>
                      <a:pt x="30" y="46"/>
                    </a:lnTo>
                    <a:lnTo>
                      <a:pt x="36" y="54"/>
                    </a:lnTo>
                    <a:lnTo>
                      <a:pt x="36" y="54"/>
                    </a:lnTo>
                    <a:lnTo>
                      <a:pt x="38" y="54"/>
                    </a:lnTo>
                    <a:lnTo>
                      <a:pt x="48" y="60"/>
                    </a:lnTo>
                    <a:lnTo>
                      <a:pt x="48" y="60"/>
                    </a:lnTo>
                    <a:lnTo>
                      <a:pt x="50" y="62"/>
                    </a:lnTo>
                    <a:lnTo>
                      <a:pt x="60" y="64"/>
                    </a:lnTo>
                    <a:lnTo>
                      <a:pt x="60" y="64"/>
                    </a:lnTo>
                    <a:lnTo>
                      <a:pt x="62" y="64"/>
                    </a:lnTo>
                    <a:lnTo>
                      <a:pt x="62" y="64"/>
                    </a:lnTo>
                    <a:lnTo>
                      <a:pt x="64" y="64"/>
                    </a:lnTo>
                    <a:lnTo>
                      <a:pt x="66" y="62"/>
                    </a:lnTo>
                    <a:lnTo>
                      <a:pt x="70" y="52"/>
                    </a:lnTo>
                    <a:lnTo>
                      <a:pt x="70" y="52"/>
                    </a:lnTo>
                    <a:lnTo>
                      <a:pt x="70" y="50"/>
                    </a:lnTo>
                    <a:lnTo>
                      <a:pt x="70" y="44"/>
                    </a:lnTo>
                    <a:lnTo>
                      <a:pt x="70" y="44"/>
                    </a:lnTo>
                    <a:lnTo>
                      <a:pt x="70" y="42"/>
                    </a:lnTo>
                    <a:lnTo>
                      <a:pt x="68" y="38"/>
                    </a:lnTo>
                    <a:lnTo>
                      <a:pt x="68" y="38"/>
                    </a:lnTo>
                    <a:lnTo>
                      <a:pt x="66" y="36"/>
                    </a:lnTo>
                    <a:lnTo>
                      <a:pt x="60" y="32"/>
                    </a:lnTo>
                    <a:lnTo>
                      <a:pt x="60" y="32"/>
                    </a:lnTo>
                    <a:lnTo>
                      <a:pt x="60" y="32"/>
                    </a:lnTo>
                    <a:lnTo>
                      <a:pt x="54" y="30"/>
                    </a:lnTo>
                    <a:lnTo>
                      <a:pt x="54" y="26"/>
                    </a:lnTo>
                    <a:lnTo>
                      <a:pt x="54" y="18"/>
                    </a:lnTo>
                    <a:lnTo>
                      <a:pt x="54" y="18"/>
                    </a:lnTo>
                    <a:lnTo>
                      <a:pt x="54" y="16"/>
                    </a:lnTo>
                    <a:lnTo>
                      <a:pt x="52" y="14"/>
                    </a:lnTo>
                    <a:lnTo>
                      <a:pt x="46" y="12"/>
                    </a:lnTo>
                    <a:lnTo>
                      <a:pt x="46" y="12"/>
                    </a:lnTo>
                    <a:lnTo>
                      <a:pt x="46" y="12"/>
                    </a:lnTo>
                    <a:lnTo>
                      <a:pt x="46" y="12"/>
                    </a:lnTo>
                    <a:lnTo>
                      <a:pt x="42" y="14"/>
                    </a:lnTo>
                    <a:lnTo>
                      <a:pt x="40" y="18"/>
                    </a:lnTo>
                    <a:lnTo>
                      <a:pt x="40" y="18"/>
                    </a:lnTo>
                    <a:lnTo>
                      <a:pt x="38" y="8"/>
                    </a:lnTo>
                    <a:lnTo>
                      <a:pt x="38" y="8"/>
                    </a:lnTo>
                    <a:lnTo>
                      <a:pt x="36" y="4"/>
                    </a:lnTo>
                    <a:lnTo>
                      <a:pt x="28" y="2"/>
                    </a:lnTo>
                    <a:lnTo>
                      <a:pt x="28" y="2"/>
                    </a:lnTo>
                    <a:lnTo>
                      <a:pt x="26" y="0"/>
                    </a:lnTo>
                    <a:lnTo>
                      <a:pt x="2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9" name="Freeform 380">
                <a:extLst>
                  <a:ext uri="{FF2B5EF4-FFF2-40B4-BE49-F238E27FC236}">
                    <a16:creationId xmlns:a16="http://schemas.microsoft.com/office/drawing/2014/main" id="{9AD8C070-633D-E880-FD49-68DDCE1D9DAB}"/>
                  </a:ext>
                </a:extLst>
              </p:cNvPr>
              <p:cNvSpPr>
                <a:spLocks/>
              </p:cNvSpPr>
              <p:nvPr/>
            </p:nvSpPr>
            <p:spPr bwMode="auto">
              <a:xfrm>
                <a:off x="5407523" y="4404198"/>
                <a:ext cx="131024" cy="118344"/>
              </a:xfrm>
              <a:custGeom>
                <a:avLst/>
                <a:gdLst>
                  <a:gd name="T0" fmla="*/ 22 w 62"/>
                  <a:gd name="T1" fmla="*/ 0 h 56"/>
                  <a:gd name="T2" fmla="*/ 30 w 62"/>
                  <a:gd name="T3" fmla="*/ 4 h 56"/>
                  <a:gd name="T4" fmla="*/ 32 w 62"/>
                  <a:gd name="T5" fmla="*/ 16 h 56"/>
                  <a:gd name="T6" fmla="*/ 38 w 62"/>
                  <a:gd name="T7" fmla="*/ 18 h 56"/>
                  <a:gd name="T8" fmla="*/ 42 w 62"/>
                  <a:gd name="T9" fmla="*/ 12 h 56"/>
                  <a:gd name="T10" fmla="*/ 46 w 62"/>
                  <a:gd name="T11" fmla="*/ 14 h 56"/>
                  <a:gd name="T12" fmla="*/ 46 w 62"/>
                  <a:gd name="T13" fmla="*/ 22 h 56"/>
                  <a:gd name="T14" fmla="*/ 46 w 62"/>
                  <a:gd name="T15" fmla="*/ 30 h 56"/>
                  <a:gd name="T16" fmla="*/ 54 w 62"/>
                  <a:gd name="T17" fmla="*/ 32 h 56"/>
                  <a:gd name="T18" fmla="*/ 60 w 62"/>
                  <a:gd name="T19" fmla="*/ 34 h 56"/>
                  <a:gd name="T20" fmla="*/ 62 w 62"/>
                  <a:gd name="T21" fmla="*/ 40 h 56"/>
                  <a:gd name="T22" fmla="*/ 62 w 62"/>
                  <a:gd name="T23" fmla="*/ 46 h 56"/>
                  <a:gd name="T24" fmla="*/ 58 w 62"/>
                  <a:gd name="T25" fmla="*/ 56 h 56"/>
                  <a:gd name="T26" fmla="*/ 46 w 62"/>
                  <a:gd name="T27" fmla="*/ 54 h 56"/>
                  <a:gd name="T28" fmla="*/ 36 w 62"/>
                  <a:gd name="T29" fmla="*/ 46 h 56"/>
                  <a:gd name="T30" fmla="*/ 28 w 62"/>
                  <a:gd name="T31" fmla="*/ 38 h 56"/>
                  <a:gd name="T32" fmla="*/ 18 w 62"/>
                  <a:gd name="T33" fmla="*/ 32 h 56"/>
                  <a:gd name="T34" fmla="*/ 8 w 62"/>
                  <a:gd name="T35" fmla="*/ 28 h 56"/>
                  <a:gd name="T36" fmla="*/ 0 w 62"/>
                  <a:gd name="T37" fmla="*/ 22 h 56"/>
                  <a:gd name="T38" fmla="*/ 16 w 62"/>
                  <a:gd name="T39" fmla="*/ 8 h 56"/>
                  <a:gd name="T40" fmla="*/ 18 w 62"/>
                  <a:gd name="T41" fmla="*/ 0 h 56"/>
                  <a:gd name="T42" fmla="*/ 22 w 62"/>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56">
                    <a:moveTo>
                      <a:pt x="22" y="0"/>
                    </a:moveTo>
                    <a:lnTo>
                      <a:pt x="30" y="4"/>
                    </a:lnTo>
                    <a:lnTo>
                      <a:pt x="32" y="16"/>
                    </a:lnTo>
                    <a:lnTo>
                      <a:pt x="38" y="18"/>
                    </a:lnTo>
                    <a:lnTo>
                      <a:pt x="42" y="12"/>
                    </a:lnTo>
                    <a:lnTo>
                      <a:pt x="46" y="14"/>
                    </a:lnTo>
                    <a:lnTo>
                      <a:pt x="46" y="22"/>
                    </a:lnTo>
                    <a:lnTo>
                      <a:pt x="46" y="30"/>
                    </a:lnTo>
                    <a:lnTo>
                      <a:pt x="54" y="32"/>
                    </a:lnTo>
                    <a:lnTo>
                      <a:pt x="60" y="34"/>
                    </a:lnTo>
                    <a:lnTo>
                      <a:pt x="62" y="40"/>
                    </a:lnTo>
                    <a:lnTo>
                      <a:pt x="62" y="46"/>
                    </a:lnTo>
                    <a:lnTo>
                      <a:pt x="58" y="56"/>
                    </a:lnTo>
                    <a:lnTo>
                      <a:pt x="46" y="54"/>
                    </a:lnTo>
                    <a:lnTo>
                      <a:pt x="36" y="46"/>
                    </a:lnTo>
                    <a:lnTo>
                      <a:pt x="28" y="38"/>
                    </a:lnTo>
                    <a:lnTo>
                      <a:pt x="18" y="32"/>
                    </a:lnTo>
                    <a:lnTo>
                      <a:pt x="8" y="28"/>
                    </a:lnTo>
                    <a:lnTo>
                      <a:pt x="0" y="22"/>
                    </a:lnTo>
                    <a:lnTo>
                      <a:pt x="16" y="8"/>
                    </a:lnTo>
                    <a:lnTo>
                      <a:pt x="18"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0" name="Freeform 381">
                <a:extLst>
                  <a:ext uri="{FF2B5EF4-FFF2-40B4-BE49-F238E27FC236}">
                    <a16:creationId xmlns:a16="http://schemas.microsoft.com/office/drawing/2014/main" id="{1D3A1FD1-96FE-BB0F-5F46-6A4227181C79}"/>
                  </a:ext>
                </a:extLst>
              </p:cNvPr>
              <p:cNvSpPr>
                <a:spLocks/>
              </p:cNvSpPr>
              <p:nvPr/>
            </p:nvSpPr>
            <p:spPr bwMode="auto">
              <a:xfrm>
                <a:off x="5399070" y="4395745"/>
                <a:ext cx="147930" cy="135251"/>
              </a:xfrm>
              <a:custGeom>
                <a:avLst/>
                <a:gdLst>
                  <a:gd name="T0" fmla="*/ 26 w 70"/>
                  <a:gd name="T1" fmla="*/ 0 h 64"/>
                  <a:gd name="T2" fmla="*/ 22 w 70"/>
                  <a:gd name="T3" fmla="*/ 0 h 64"/>
                  <a:gd name="T4" fmla="*/ 22 w 70"/>
                  <a:gd name="T5" fmla="*/ 0 h 64"/>
                  <a:gd name="T6" fmla="*/ 18 w 70"/>
                  <a:gd name="T7" fmla="*/ 2 h 64"/>
                  <a:gd name="T8" fmla="*/ 18 w 70"/>
                  <a:gd name="T9" fmla="*/ 4 h 64"/>
                  <a:gd name="T10" fmla="*/ 16 w 70"/>
                  <a:gd name="T11" fmla="*/ 10 h 64"/>
                  <a:gd name="T12" fmla="*/ 2 w 70"/>
                  <a:gd name="T13" fmla="*/ 22 h 64"/>
                  <a:gd name="T14" fmla="*/ 2 w 70"/>
                  <a:gd name="T15" fmla="*/ 22 h 64"/>
                  <a:gd name="T16" fmla="*/ 0 w 70"/>
                  <a:gd name="T17" fmla="*/ 26 h 64"/>
                  <a:gd name="T18" fmla="*/ 0 w 70"/>
                  <a:gd name="T19" fmla="*/ 26 h 64"/>
                  <a:gd name="T20" fmla="*/ 2 w 70"/>
                  <a:gd name="T21" fmla="*/ 28 h 64"/>
                  <a:gd name="T22" fmla="*/ 10 w 70"/>
                  <a:gd name="T23" fmla="*/ 34 h 64"/>
                  <a:gd name="T24" fmla="*/ 10 w 70"/>
                  <a:gd name="T25" fmla="*/ 34 h 64"/>
                  <a:gd name="T26" fmla="*/ 10 w 70"/>
                  <a:gd name="T27" fmla="*/ 36 h 64"/>
                  <a:gd name="T28" fmla="*/ 20 w 70"/>
                  <a:gd name="T29" fmla="*/ 40 h 64"/>
                  <a:gd name="T30" fmla="*/ 30 w 70"/>
                  <a:gd name="T31" fmla="*/ 46 h 64"/>
                  <a:gd name="T32" fmla="*/ 36 w 70"/>
                  <a:gd name="T33" fmla="*/ 54 h 64"/>
                  <a:gd name="T34" fmla="*/ 36 w 70"/>
                  <a:gd name="T35" fmla="*/ 54 h 64"/>
                  <a:gd name="T36" fmla="*/ 38 w 70"/>
                  <a:gd name="T37" fmla="*/ 54 h 64"/>
                  <a:gd name="T38" fmla="*/ 48 w 70"/>
                  <a:gd name="T39" fmla="*/ 60 h 64"/>
                  <a:gd name="T40" fmla="*/ 48 w 70"/>
                  <a:gd name="T41" fmla="*/ 60 h 64"/>
                  <a:gd name="T42" fmla="*/ 50 w 70"/>
                  <a:gd name="T43" fmla="*/ 62 h 64"/>
                  <a:gd name="T44" fmla="*/ 60 w 70"/>
                  <a:gd name="T45" fmla="*/ 64 h 64"/>
                  <a:gd name="T46" fmla="*/ 60 w 70"/>
                  <a:gd name="T47" fmla="*/ 64 h 64"/>
                  <a:gd name="T48" fmla="*/ 62 w 70"/>
                  <a:gd name="T49" fmla="*/ 64 h 64"/>
                  <a:gd name="T50" fmla="*/ 62 w 70"/>
                  <a:gd name="T51" fmla="*/ 64 h 64"/>
                  <a:gd name="T52" fmla="*/ 64 w 70"/>
                  <a:gd name="T53" fmla="*/ 64 h 64"/>
                  <a:gd name="T54" fmla="*/ 66 w 70"/>
                  <a:gd name="T55" fmla="*/ 62 h 64"/>
                  <a:gd name="T56" fmla="*/ 70 w 70"/>
                  <a:gd name="T57" fmla="*/ 52 h 64"/>
                  <a:gd name="T58" fmla="*/ 70 w 70"/>
                  <a:gd name="T59" fmla="*/ 52 h 64"/>
                  <a:gd name="T60" fmla="*/ 70 w 70"/>
                  <a:gd name="T61" fmla="*/ 50 h 64"/>
                  <a:gd name="T62" fmla="*/ 70 w 70"/>
                  <a:gd name="T63" fmla="*/ 44 h 64"/>
                  <a:gd name="T64" fmla="*/ 70 w 70"/>
                  <a:gd name="T65" fmla="*/ 44 h 64"/>
                  <a:gd name="T66" fmla="*/ 70 w 70"/>
                  <a:gd name="T67" fmla="*/ 42 h 64"/>
                  <a:gd name="T68" fmla="*/ 68 w 70"/>
                  <a:gd name="T69" fmla="*/ 38 h 64"/>
                  <a:gd name="T70" fmla="*/ 68 w 70"/>
                  <a:gd name="T71" fmla="*/ 38 h 64"/>
                  <a:gd name="T72" fmla="*/ 66 w 70"/>
                  <a:gd name="T73" fmla="*/ 36 h 64"/>
                  <a:gd name="T74" fmla="*/ 60 w 70"/>
                  <a:gd name="T75" fmla="*/ 32 h 64"/>
                  <a:gd name="T76" fmla="*/ 60 w 70"/>
                  <a:gd name="T77" fmla="*/ 32 h 64"/>
                  <a:gd name="T78" fmla="*/ 60 w 70"/>
                  <a:gd name="T79" fmla="*/ 32 h 64"/>
                  <a:gd name="T80" fmla="*/ 54 w 70"/>
                  <a:gd name="T81" fmla="*/ 30 h 64"/>
                  <a:gd name="T82" fmla="*/ 54 w 70"/>
                  <a:gd name="T83" fmla="*/ 26 h 64"/>
                  <a:gd name="T84" fmla="*/ 54 w 70"/>
                  <a:gd name="T85" fmla="*/ 18 h 64"/>
                  <a:gd name="T86" fmla="*/ 54 w 70"/>
                  <a:gd name="T87" fmla="*/ 18 h 64"/>
                  <a:gd name="T88" fmla="*/ 54 w 70"/>
                  <a:gd name="T89" fmla="*/ 16 h 64"/>
                  <a:gd name="T90" fmla="*/ 52 w 70"/>
                  <a:gd name="T91" fmla="*/ 14 h 64"/>
                  <a:gd name="T92" fmla="*/ 46 w 70"/>
                  <a:gd name="T93" fmla="*/ 12 h 64"/>
                  <a:gd name="T94" fmla="*/ 46 w 70"/>
                  <a:gd name="T95" fmla="*/ 12 h 64"/>
                  <a:gd name="T96" fmla="*/ 46 w 70"/>
                  <a:gd name="T97" fmla="*/ 12 h 64"/>
                  <a:gd name="T98" fmla="*/ 46 w 70"/>
                  <a:gd name="T99" fmla="*/ 12 h 64"/>
                  <a:gd name="T100" fmla="*/ 42 w 70"/>
                  <a:gd name="T101" fmla="*/ 14 h 64"/>
                  <a:gd name="T102" fmla="*/ 40 w 70"/>
                  <a:gd name="T103" fmla="*/ 18 h 64"/>
                  <a:gd name="T104" fmla="*/ 40 w 70"/>
                  <a:gd name="T105" fmla="*/ 18 h 64"/>
                  <a:gd name="T106" fmla="*/ 38 w 70"/>
                  <a:gd name="T107" fmla="*/ 8 h 64"/>
                  <a:gd name="T108" fmla="*/ 38 w 70"/>
                  <a:gd name="T109" fmla="*/ 8 h 64"/>
                  <a:gd name="T110" fmla="*/ 36 w 70"/>
                  <a:gd name="T111" fmla="*/ 4 h 64"/>
                  <a:gd name="T112" fmla="*/ 28 w 70"/>
                  <a:gd name="T113" fmla="*/ 2 h 64"/>
                  <a:gd name="T114" fmla="*/ 28 w 70"/>
                  <a:gd name="T115" fmla="*/ 2 h 64"/>
                  <a:gd name="T116" fmla="*/ 26 w 70"/>
                  <a:gd name="T117" fmla="*/ 0 h 64"/>
                  <a:gd name="T118" fmla="*/ 26 w 70"/>
                  <a:gd name="T11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 h="64">
                    <a:moveTo>
                      <a:pt x="26" y="0"/>
                    </a:moveTo>
                    <a:lnTo>
                      <a:pt x="22" y="0"/>
                    </a:lnTo>
                    <a:lnTo>
                      <a:pt x="22" y="0"/>
                    </a:lnTo>
                    <a:lnTo>
                      <a:pt x="18" y="2"/>
                    </a:lnTo>
                    <a:lnTo>
                      <a:pt x="18" y="4"/>
                    </a:lnTo>
                    <a:lnTo>
                      <a:pt x="16" y="10"/>
                    </a:lnTo>
                    <a:lnTo>
                      <a:pt x="2" y="22"/>
                    </a:lnTo>
                    <a:lnTo>
                      <a:pt x="2" y="22"/>
                    </a:lnTo>
                    <a:lnTo>
                      <a:pt x="0" y="26"/>
                    </a:lnTo>
                    <a:lnTo>
                      <a:pt x="0" y="26"/>
                    </a:lnTo>
                    <a:lnTo>
                      <a:pt x="2" y="28"/>
                    </a:lnTo>
                    <a:lnTo>
                      <a:pt x="10" y="34"/>
                    </a:lnTo>
                    <a:lnTo>
                      <a:pt x="10" y="34"/>
                    </a:lnTo>
                    <a:lnTo>
                      <a:pt x="10" y="36"/>
                    </a:lnTo>
                    <a:lnTo>
                      <a:pt x="20" y="40"/>
                    </a:lnTo>
                    <a:lnTo>
                      <a:pt x="30" y="46"/>
                    </a:lnTo>
                    <a:lnTo>
                      <a:pt x="36" y="54"/>
                    </a:lnTo>
                    <a:lnTo>
                      <a:pt x="36" y="54"/>
                    </a:lnTo>
                    <a:lnTo>
                      <a:pt x="38" y="54"/>
                    </a:lnTo>
                    <a:lnTo>
                      <a:pt x="48" y="60"/>
                    </a:lnTo>
                    <a:lnTo>
                      <a:pt x="48" y="60"/>
                    </a:lnTo>
                    <a:lnTo>
                      <a:pt x="50" y="62"/>
                    </a:lnTo>
                    <a:lnTo>
                      <a:pt x="60" y="64"/>
                    </a:lnTo>
                    <a:lnTo>
                      <a:pt x="60" y="64"/>
                    </a:lnTo>
                    <a:lnTo>
                      <a:pt x="62" y="64"/>
                    </a:lnTo>
                    <a:lnTo>
                      <a:pt x="62" y="64"/>
                    </a:lnTo>
                    <a:lnTo>
                      <a:pt x="64" y="64"/>
                    </a:lnTo>
                    <a:lnTo>
                      <a:pt x="66" y="62"/>
                    </a:lnTo>
                    <a:lnTo>
                      <a:pt x="70" y="52"/>
                    </a:lnTo>
                    <a:lnTo>
                      <a:pt x="70" y="52"/>
                    </a:lnTo>
                    <a:lnTo>
                      <a:pt x="70" y="50"/>
                    </a:lnTo>
                    <a:lnTo>
                      <a:pt x="70" y="44"/>
                    </a:lnTo>
                    <a:lnTo>
                      <a:pt x="70" y="44"/>
                    </a:lnTo>
                    <a:lnTo>
                      <a:pt x="70" y="42"/>
                    </a:lnTo>
                    <a:lnTo>
                      <a:pt x="68" y="38"/>
                    </a:lnTo>
                    <a:lnTo>
                      <a:pt x="68" y="38"/>
                    </a:lnTo>
                    <a:lnTo>
                      <a:pt x="66" y="36"/>
                    </a:lnTo>
                    <a:lnTo>
                      <a:pt x="60" y="32"/>
                    </a:lnTo>
                    <a:lnTo>
                      <a:pt x="60" y="32"/>
                    </a:lnTo>
                    <a:lnTo>
                      <a:pt x="60" y="32"/>
                    </a:lnTo>
                    <a:lnTo>
                      <a:pt x="54" y="30"/>
                    </a:lnTo>
                    <a:lnTo>
                      <a:pt x="54" y="26"/>
                    </a:lnTo>
                    <a:lnTo>
                      <a:pt x="54" y="18"/>
                    </a:lnTo>
                    <a:lnTo>
                      <a:pt x="54" y="18"/>
                    </a:lnTo>
                    <a:lnTo>
                      <a:pt x="54" y="16"/>
                    </a:lnTo>
                    <a:lnTo>
                      <a:pt x="52" y="14"/>
                    </a:lnTo>
                    <a:lnTo>
                      <a:pt x="46" y="12"/>
                    </a:lnTo>
                    <a:lnTo>
                      <a:pt x="46" y="12"/>
                    </a:lnTo>
                    <a:lnTo>
                      <a:pt x="46" y="12"/>
                    </a:lnTo>
                    <a:lnTo>
                      <a:pt x="46" y="12"/>
                    </a:lnTo>
                    <a:lnTo>
                      <a:pt x="42" y="14"/>
                    </a:lnTo>
                    <a:lnTo>
                      <a:pt x="40" y="18"/>
                    </a:lnTo>
                    <a:lnTo>
                      <a:pt x="40" y="18"/>
                    </a:lnTo>
                    <a:lnTo>
                      <a:pt x="38" y="8"/>
                    </a:lnTo>
                    <a:lnTo>
                      <a:pt x="38" y="8"/>
                    </a:lnTo>
                    <a:lnTo>
                      <a:pt x="36" y="4"/>
                    </a:lnTo>
                    <a:lnTo>
                      <a:pt x="28" y="2"/>
                    </a:lnTo>
                    <a:lnTo>
                      <a:pt x="28" y="2"/>
                    </a:lnTo>
                    <a:lnTo>
                      <a:pt x="26" y="0"/>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1" name="Freeform 382">
                <a:extLst>
                  <a:ext uri="{FF2B5EF4-FFF2-40B4-BE49-F238E27FC236}">
                    <a16:creationId xmlns:a16="http://schemas.microsoft.com/office/drawing/2014/main" id="{B86F5BBD-03C6-F3B1-E011-532009061A61}"/>
                  </a:ext>
                </a:extLst>
              </p:cNvPr>
              <p:cNvSpPr>
                <a:spLocks/>
              </p:cNvSpPr>
              <p:nvPr/>
            </p:nvSpPr>
            <p:spPr bwMode="auto">
              <a:xfrm>
                <a:off x="6159852" y="3939274"/>
                <a:ext cx="316993" cy="494510"/>
              </a:xfrm>
              <a:custGeom>
                <a:avLst/>
                <a:gdLst>
                  <a:gd name="T0" fmla="*/ 38 w 150"/>
                  <a:gd name="T1" fmla="*/ 234 h 234"/>
                  <a:gd name="T2" fmla="*/ 38 w 150"/>
                  <a:gd name="T3" fmla="*/ 234 h 234"/>
                  <a:gd name="T4" fmla="*/ 36 w 150"/>
                  <a:gd name="T5" fmla="*/ 234 h 234"/>
                  <a:gd name="T6" fmla="*/ 26 w 150"/>
                  <a:gd name="T7" fmla="*/ 222 h 234"/>
                  <a:gd name="T8" fmla="*/ 10 w 150"/>
                  <a:gd name="T9" fmla="*/ 204 h 234"/>
                  <a:gd name="T10" fmla="*/ 10 w 150"/>
                  <a:gd name="T11" fmla="*/ 204 h 234"/>
                  <a:gd name="T12" fmla="*/ 10 w 150"/>
                  <a:gd name="T13" fmla="*/ 204 h 234"/>
                  <a:gd name="T14" fmla="*/ 10 w 150"/>
                  <a:gd name="T15" fmla="*/ 194 h 234"/>
                  <a:gd name="T16" fmla="*/ 10 w 150"/>
                  <a:gd name="T17" fmla="*/ 194 h 234"/>
                  <a:gd name="T18" fmla="*/ 12 w 150"/>
                  <a:gd name="T19" fmla="*/ 192 h 234"/>
                  <a:gd name="T20" fmla="*/ 26 w 150"/>
                  <a:gd name="T21" fmla="*/ 192 h 234"/>
                  <a:gd name="T22" fmla="*/ 24 w 150"/>
                  <a:gd name="T23" fmla="*/ 186 h 234"/>
                  <a:gd name="T24" fmla="*/ 24 w 150"/>
                  <a:gd name="T25" fmla="*/ 186 h 234"/>
                  <a:gd name="T26" fmla="*/ 22 w 150"/>
                  <a:gd name="T27" fmla="*/ 186 h 234"/>
                  <a:gd name="T28" fmla="*/ 22 w 150"/>
                  <a:gd name="T29" fmla="*/ 164 h 234"/>
                  <a:gd name="T30" fmla="*/ 14 w 150"/>
                  <a:gd name="T31" fmla="*/ 154 h 234"/>
                  <a:gd name="T32" fmla="*/ 2 w 150"/>
                  <a:gd name="T33" fmla="*/ 142 h 234"/>
                  <a:gd name="T34" fmla="*/ 2 w 150"/>
                  <a:gd name="T35" fmla="*/ 142 h 234"/>
                  <a:gd name="T36" fmla="*/ 2 w 150"/>
                  <a:gd name="T37" fmla="*/ 142 h 234"/>
                  <a:gd name="T38" fmla="*/ 0 w 150"/>
                  <a:gd name="T39" fmla="*/ 130 h 234"/>
                  <a:gd name="T40" fmla="*/ 0 w 150"/>
                  <a:gd name="T41" fmla="*/ 130 h 234"/>
                  <a:gd name="T42" fmla="*/ 0 w 150"/>
                  <a:gd name="T43" fmla="*/ 130 h 234"/>
                  <a:gd name="T44" fmla="*/ 28 w 150"/>
                  <a:gd name="T45" fmla="*/ 96 h 234"/>
                  <a:gd name="T46" fmla="*/ 32 w 150"/>
                  <a:gd name="T47" fmla="*/ 60 h 234"/>
                  <a:gd name="T48" fmla="*/ 34 w 150"/>
                  <a:gd name="T49" fmla="*/ 46 h 234"/>
                  <a:gd name="T50" fmla="*/ 24 w 150"/>
                  <a:gd name="T51" fmla="*/ 8 h 234"/>
                  <a:gd name="T52" fmla="*/ 24 w 150"/>
                  <a:gd name="T53" fmla="*/ 8 h 234"/>
                  <a:gd name="T54" fmla="*/ 26 w 150"/>
                  <a:gd name="T55" fmla="*/ 6 h 234"/>
                  <a:gd name="T56" fmla="*/ 30 w 150"/>
                  <a:gd name="T57" fmla="*/ 0 h 234"/>
                  <a:gd name="T58" fmla="*/ 30 w 150"/>
                  <a:gd name="T59" fmla="*/ 0 h 234"/>
                  <a:gd name="T60" fmla="*/ 32 w 150"/>
                  <a:gd name="T61" fmla="*/ 0 h 234"/>
                  <a:gd name="T62" fmla="*/ 32 w 150"/>
                  <a:gd name="T63" fmla="*/ 0 h 234"/>
                  <a:gd name="T64" fmla="*/ 32 w 150"/>
                  <a:gd name="T65" fmla="*/ 0 h 234"/>
                  <a:gd name="T66" fmla="*/ 148 w 150"/>
                  <a:gd name="T67" fmla="*/ 48 h 234"/>
                  <a:gd name="T68" fmla="*/ 148 w 150"/>
                  <a:gd name="T69" fmla="*/ 48 h 234"/>
                  <a:gd name="T70" fmla="*/ 150 w 150"/>
                  <a:gd name="T71" fmla="*/ 50 h 234"/>
                  <a:gd name="T72" fmla="*/ 148 w 150"/>
                  <a:gd name="T73" fmla="*/ 116 h 234"/>
                  <a:gd name="T74" fmla="*/ 148 w 150"/>
                  <a:gd name="T75" fmla="*/ 116 h 234"/>
                  <a:gd name="T76" fmla="*/ 146 w 150"/>
                  <a:gd name="T77" fmla="*/ 118 h 234"/>
                  <a:gd name="T78" fmla="*/ 136 w 150"/>
                  <a:gd name="T79" fmla="*/ 120 h 234"/>
                  <a:gd name="T80" fmla="*/ 132 w 150"/>
                  <a:gd name="T81" fmla="*/ 130 h 234"/>
                  <a:gd name="T82" fmla="*/ 122 w 150"/>
                  <a:gd name="T83" fmla="*/ 154 h 234"/>
                  <a:gd name="T84" fmla="*/ 128 w 150"/>
                  <a:gd name="T85" fmla="*/ 160 h 234"/>
                  <a:gd name="T86" fmla="*/ 128 w 150"/>
                  <a:gd name="T87" fmla="*/ 160 h 234"/>
                  <a:gd name="T88" fmla="*/ 130 w 150"/>
                  <a:gd name="T89" fmla="*/ 160 h 234"/>
                  <a:gd name="T90" fmla="*/ 132 w 150"/>
                  <a:gd name="T91" fmla="*/ 184 h 234"/>
                  <a:gd name="T92" fmla="*/ 132 w 150"/>
                  <a:gd name="T93" fmla="*/ 184 h 234"/>
                  <a:gd name="T94" fmla="*/ 130 w 150"/>
                  <a:gd name="T95" fmla="*/ 186 h 234"/>
                  <a:gd name="T96" fmla="*/ 122 w 150"/>
                  <a:gd name="T97" fmla="*/ 188 h 234"/>
                  <a:gd name="T98" fmla="*/ 100 w 150"/>
                  <a:gd name="T99" fmla="*/ 208 h 234"/>
                  <a:gd name="T100" fmla="*/ 100 w 150"/>
                  <a:gd name="T101" fmla="*/ 208 h 234"/>
                  <a:gd name="T102" fmla="*/ 100 w 150"/>
                  <a:gd name="T103" fmla="*/ 210 h 234"/>
                  <a:gd name="T104" fmla="*/ 80 w 150"/>
                  <a:gd name="T105" fmla="*/ 212 h 234"/>
                  <a:gd name="T106" fmla="*/ 78 w 150"/>
                  <a:gd name="T107" fmla="*/ 222 h 234"/>
                  <a:gd name="T108" fmla="*/ 78 w 150"/>
                  <a:gd name="T109" fmla="*/ 222 h 234"/>
                  <a:gd name="T110" fmla="*/ 78 w 150"/>
                  <a:gd name="T111" fmla="*/ 224 h 234"/>
                  <a:gd name="T112" fmla="*/ 38 w 150"/>
                  <a:gd name="T113" fmla="*/ 234 h 234"/>
                  <a:gd name="T114" fmla="*/ 38 w 150"/>
                  <a:gd name="T115" fmla="*/ 234 h 234"/>
                  <a:gd name="T116" fmla="*/ 38 w 150"/>
                  <a:gd name="T117" fmla="*/ 234 h 234"/>
                  <a:gd name="T118" fmla="*/ 38 w 150"/>
                  <a:gd name="T119"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0" h="234">
                    <a:moveTo>
                      <a:pt x="38" y="234"/>
                    </a:moveTo>
                    <a:lnTo>
                      <a:pt x="38" y="234"/>
                    </a:lnTo>
                    <a:lnTo>
                      <a:pt x="36" y="234"/>
                    </a:lnTo>
                    <a:lnTo>
                      <a:pt x="26" y="222"/>
                    </a:lnTo>
                    <a:lnTo>
                      <a:pt x="10" y="204"/>
                    </a:lnTo>
                    <a:lnTo>
                      <a:pt x="10" y="204"/>
                    </a:lnTo>
                    <a:lnTo>
                      <a:pt x="10" y="204"/>
                    </a:lnTo>
                    <a:lnTo>
                      <a:pt x="10" y="194"/>
                    </a:lnTo>
                    <a:lnTo>
                      <a:pt x="10" y="194"/>
                    </a:lnTo>
                    <a:lnTo>
                      <a:pt x="12" y="192"/>
                    </a:lnTo>
                    <a:lnTo>
                      <a:pt x="26" y="192"/>
                    </a:lnTo>
                    <a:lnTo>
                      <a:pt x="24" y="186"/>
                    </a:lnTo>
                    <a:lnTo>
                      <a:pt x="24" y="186"/>
                    </a:lnTo>
                    <a:lnTo>
                      <a:pt x="22" y="186"/>
                    </a:lnTo>
                    <a:lnTo>
                      <a:pt x="22" y="164"/>
                    </a:lnTo>
                    <a:lnTo>
                      <a:pt x="14" y="154"/>
                    </a:lnTo>
                    <a:lnTo>
                      <a:pt x="2" y="142"/>
                    </a:lnTo>
                    <a:lnTo>
                      <a:pt x="2" y="142"/>
                    </a:lnTo>
                    <a:lnTo>
                      <a:pt x="2" y="142"/>
                    </a:lnTo>
                    <a:lnTo>
                      <a:pt x="0" y="130"/>
                    </a:lnTo>
                    <a:lnTo>
                      <a:pt x="0" y="130"/>
                    </a:lnTo>
                    <a:lnTo>
                      <a:pt x="0" y="130"/>
                    </a:lnTo>
                    <a:lnTo>
                      <a:pt x="28" y="96"/>
                    </a:lnTo>
                    <a:lnTo>
                      <a:pt x="32" y="60"/>
                    </a:lnTo>
                    <a:lnTo>
                      <a:pt x="34" y="46"/>
                    </a:lnTo>
                    <a:lnTo>
                      <a:pt x="24" y="8"/>
                    </a:lnTo>
                    <a:lnTo>
                      <a:pt x="24" y="8"/>
                    </a:lnTo>
                    <a:lnTo>
                      <a:pt x="26" y="6"/>
                    </a:lnTo>
                    <a:lnTo>
                      <a:pt x="30" y="0"/>
                    </a:lnTo>
                    <a:lnTo>
                      <a:pt x="30" y="0"/>
                    </a:lnTo>
                    <a:lnTo>
                      <a:pt x="32" y="0"/>
                    </a:lnTo>
                    <a:lnTo>
                      <a:pt x="32" y="0"/>
                    </a:lnTo>
                    <a:lnTo>
                      <a:pt x="32" y="0"/>
                    </a:lnTo>
                    <a:lnTo>
                      <a:pt x="148" y="48"/>
                    </a:lnTo>
                    <a:lnTo>
                      <a:pt x="148" y="48"/>
                    </a:lnTo>
                    <a:lnTo>
                      <a:pt x="150" y="50"/>
                    </a:lnTo>
                    <a:lnTo>
                      <a:pt x="148" y="116"/>
                    </a:lnTo>
                    <a:lnTo>
                      <a:pt x="148" y="116"/>
                    </a:lnTo>
                    <a:lnTo>
                      <a:pt x="146" y="118"/>
                    </a:lnTo>
                    <a:lnTo>
                      <a:pt x="136" y="120"/>
                    </a:lnTo>
                    <a:lnTo>
                      <a:pt x="132" y="130"/>
                    </a:lnTo>
                    <a:lnTo>
                      <a:pt x="122" y="154"/>
                    </a:lnTo>
                    <a:lnTo>
                      <a:pt x="128" y="160"/>
                    </a:lnTo>
                    <a:lnTo>
                      <a:pt x="128" y="160"/>
                    </a:lnTo>
                    <a:lnTo>
                      <a:pt x="130" y="160"/>
                    </a:lnTo>
                    <a:lnTo>
                      <a:pt x="132" y="184"/>
                    </a:lnTo>
                    <a:lnTo>
                      <a:pt x="132" y="184"/>
                    </a:lnTo>
                    <a:lnTo>
                      <a:pt x="130" y="186"/>
                    </a:lnTo>
                    <a:lnTo>
                      <a:pt x="122" y="188"/>
                    </a:lnTo>
                    <a:lnTo>
                      <a:pt x="100" y="208"/>
                    </a:lnTo>
                    <a:lnTo>
                      <a:pt x="100" y="208"/>
                    </a:lnTo>
                    <a:lnTo>
                      <a:pt x="100" y="210"/>
                    </a:lnTo>
                    <a:lnTo>
                      <a:pt x="80" y="212"/>
                    </a:lnTo>
                    <a:lnTo>
                      <a:pt x="78" y="222"/>
                    </a:lnTo>
                    <a:lnTo>
                      <a:pt x="78" y="222"/>
                    </a:lnTo>
                    <a:lnTo>
                      <a:pt x="78" y="224"/>
                    </a:lnTo>
                    <a:lnTo>
                      <a:pt x="38" y="234"/>
                    </a:lnTo>
                    <a:lnTo>
                      <a:pt x="38" y="234"/>
                    </a:lnTo>
                    <a:lnTo>
                      <a:pt x="38" y="234"/>
                    </a:lnTo>
                    <a:lnTo>
                      <a:pt x="38" y="23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2" name="Freeform 383">
                <a:extLst>
                  <a:ext uri="{FF2B5EF4-FFF2-40B4-BE49-F238E27FC236}">
                    <a16:creationId xmlns:a16="http://schemas.microsoft.com/office/drawing/2014/main" id="{FACB8FF1-DFB9-8436-48ED-95E8E7F4F1A6}"/>
                  </a:ext>
                </a:extLst>
              </p:cNvPr>
              <p:cNvSpPr>
                <a:spLocks noEditPoints="1"/>
              </p:cNvSpPr>
              <p:nvPr/>
            </p:nvSpPr>
            <p:spPr bwMode="auto">
              <a:xfrm>
                <a:off x="6155626" y="3935047"/>
                <a:ext cx="325446" cy="502963"/>
              </a:xfrm>
              <a:custGeom>
                <a:avLst/>
                <a:gdLst>
                  <a:gd name="T0" fmla="*/ 150 w 154"/>
                  <a:gd name="T1" fmla="*/ 52 h 238"/>
                  <a:gd name="T2" fmla="*/ 136 w 154"/>
                  <a:gd name="T3" fmla="*/ 120 h 238"/>
                  <a:gd name="T4" fmla="*/ 122 w 154"/>
                  <a:gd name="T5" fmla="*/ 156 h 238"/>
                  <a:gd name="T6" fmla="*/ 132 w 154"/>
                  <a:gd name="T7" fmla="*/ 186 h 238"/>
                  <a:gd name="T8" fmla="*/ 102 w 154"/>
                  <a:gd name="T9" fmla="*/ 210 h 238"/>
                  <a:gd name="T10" fmla="*/ 78 w 154"/>
                  <a:gd name="T11" fmla="*/ 224 h 238"/>
                  <a:gd name="T12" fmla="*/ 30 w 154"/>
                  <a:gd name="T13" fmla="*/ 224 h 238"/>
                  <a:gd name="T14" fmla="*/ 14 w 154"/>
                  <a:gd name="T15" fmla="*/ 196 h 238"/>
                  <a:gd name="T16" fmla="*/ 26 w 154"/>
                  <a:gd name="T17" fmla="*/ 188 h 238"/>
                  <a:gd name="T18" fmla="*/ 18 w 154"/>
                  <a:gd name="T19" fmla="*/ 156 h 238"/>
                  <a:gd name="T20" fmla="*/ 4 w 154"/>
                  <a:gd name="T21" fmla="*/ 132 h 238"/>
                  <a:gd name="T22" fmla="*/ 36 w 154"/>
                  <a:gd name="T23" fmla="*/ 62 h 238"/>
                  <a:gd name="T24" fmla="*/ 28 w 154"/>
                  <a:gd name="T25" fmla="*/ 10 h 238"/>
                  <a:gd name="T26" fmla="*/ 34 w 154"/>
                  <a:gd name="T27" fmla="*/ 0 h 238"/>
                  <a:gd name="T28" fmla="*/ 30 w 154"/>
                  <a:gd name="T29" fmla="*/ 2 h 238"/>
                  <a:gd name="T30" fmla="*/ 26 w 154"/>
                  <a:gd name="T31" fmla="*/ 6 h 238"/>
                  <a:gd name="T32" fmla="*/ 34 w 154"/>
                  <a:gd name="T33" fmla="*/ 48 h 238"/>
                  <a:gd name="T34" fmla="*/ 32 w 154"/>
                  <a:gd name="T35" fmla="*/ 62 h 238"/>
                  <a:gd name="T36" fmla="*/ 28 w 154"/>
                  <a:gd name="T37" fmla="*/ 96 h 238"/>
                  <a:gd name="T38" fmla="*/ 2 w 154"/>
                  <a:gd name="T39" fmla="*/ 130 h 238"/>
                  <a:gd name="T40" fmla="*/ 2 w 154"/>
                  <a:gd name="T41" fmla="*/ 144 h 238"/>
                  <a:gd name="T42" fmla="*/ 4 w 154"/>
                  <a:gd name="T43" fmla="*/ 146 h 238"/>
                  <a:gd name="T44" fmla="*/ 22 w 154"/>
                  <a:gd name="T45" fmla="*/ 168 h 238"/>
                  <a:gd name="T46" fmla="*/ 22 w 154"/>
                  <a:gd name="T47" fmla="*/ 188 h 238"/>
                  <a:gd name="T48" fmla="*/ 26 w 154"/>
                  <a:gd name="T49" fmla="*/ 192 h 238"/>
                  <a:gd name="T50" fmla="*/ 14 w 154"/>
                  <a:gd name="T51" fmla="*/ 192 h 238"/>
                  <a:gd name="T52" fmla="*/ 10 w 154"/>
                  <a:gd name="T53" fmla="*/ 196 h 238"/>
                  <a:gd name="T54" fmla="*/ 10 w 154"/>
                  <a:gd name="T55" fmla="*/ 204 h 238"/>
                  <a:gd name="T56" fmla="*/ 28 w 154"/>
                  <a:gd name="T57" fmla="*/ 226 h 238"/>
                  <a:gd name="T58" fmla="*/ 36 w 154"/>
                  <a:gd name="T59" fmla="*/ 236 h 238"/>
                  <a:gd name="T60" fmla="*/ 40 w 154"/>
                  <a:gd name="T61" fmla="*/ 238 h 238"/>
                  <a:gd name="T62" fmla="*/ 80 w 154"/>
                  <a:gd name="T63" fmla="*/ 228 h 238"/>
                  <a:gd name="T64" fmla="*/ 82 w 154"/>
                  <a:gd name="T65" fmla="*/ 226 h 238"/>
                  <a:gd name="T66" fmla="*/ 84 w 154"/>
                  <a:gd name="T67" fmla="*/ 216 h 238"/>
                  <a:gd name="T68" fmla="*/ 102 w 154"/>
                  <a:gd name="T69" fmla="*/ 214 h 238"/>
                  <a:gd name="T70" fmla="*/ 124 w 154"/>
                  <a:gd name="T71" fmla="*/ 192 h 238"/>
                  <a:gd name="T72" fmla="*/ 134 w 154"/>
                  <a:gd name="T73" fmla="*/ 190 h 238"/>
                  <a:gd name="T74" fmla="*/ 136 w 154"/>
                  <a:gd name="T75" fmla="*/ 186 h 238"/>
                  <a:gd name="T76" fmla="*/ 134 w 154"/>
                  <a:gd name="T77" fmla="*/ 162 h 238"/>
                  <a:gd name="T78" fmla="*/ 126 w 154"/>
                  <a:gd name="T79" fmla="*/ 154 h 238"/>
                  <a:gd name="T80" fmla="*/ 140 w 154"/>
                  <a:gd name="T81" fmla="*/ 124 h 238"/>
                  <a:gd name="T82" fmla="*/ 148 w 154"/>
                  <a:gd name="T83" fmla="*/ 122 h 238"/>
                  <a:gd name="T84" fmla="*/ 152 w 154"/>
                  <a:gd name="T85" fmla="*/ 118 h 238"/>
                  <a:gd name="T86" fmla="*/ 154 w 154"/>
                  <a:gd name="T87" fmla="*/ 52 h 238"/>
                  <a:gd name="T88" fmla="*/ 152 w 154"/>
                  <a:gd name="T89" fmla="*/ 48 h 238"/>
                  <a:gd name="T90" fmla="*/ 36 w 154"/>
                  <a:gd name="T91" fmla="*/ 0 h 238"/>
                  <a:gd name="T92" fmla="*/ 34 w 154"/>
                  <a:gd name="T93"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4" h="238">
                    <a:moveTo>
                      <a:pt x="34" y="4"/>
                    </a:moveTo>
                    <a:lnTo>
                      <a:pt x="150" y="52"/>
                    </a:lnTo>
                    <a:lnTo>
                      <a:pt x="148" y="118"/>
                    </a:lnTo>
                    <a:lnTo>
                      <a:pt x="136" y="120"/>
                    </a:lnTo>
                    <a:lnTo>
                      <a:pt x="132" y="130"/>
                    </a:lnTo>
                    <a:lnTo>
                      <a:pt x="122" y="156"/>
                    </a:lnTo>
                    <a:lnTo>
                      <a:pt x="130" y="162"/>
                    </a:lnTo>
                    <a:lnTo>
                      <a:pt x="132" y="186"/>
                    </a:lnTo>
                    <a:lnTo>
                      <a:pt x="122" y="188"/>
                    </a:lnTo>
                    <a:lnTo>
                      <a:pt x="102" y="210"/>
                    </a:lnTo>
                    <a:lnTo>
                      <a:pt x="80" y="212"/>
                    </a:lnTo>
                    <a:lnTo>
                      <a:pt x="78" y="224"/>
                    </a:lnTo>
                    <a:lnTo>
                      <a:pt x="40" y="234"/>
                    </a:lnTo>
                    <a:lnTo>
                      <a:pt x="30" y="224"/>
                    </a:lnTo>
                    <a:lnTo>
                      <a:pt x="14" y="206"/>
                    </a:lnTo>
                    <a:lnTo>
                      <a:pt x="14" y="196"/>
                    </a:lnTo>
                    <a:lnTo>
                      <a:pt x="32" y="196"/>
                    </a:lnTo>
                    <a:lnTo>
                      <a:pt x="26" y="188"/>
                    </a:lnTo>
                    <a:lnTo>
                      <a:pt x="26" y="166"/>
                    </a:lnTo>
                    <a:lnTo>
                      <a:pt x="18" y="156"/>
                    </a:lnTo>
                    <a:lnTo>
                      <a:pt x="6" y="144"/>
                    </a:lnTo>
                    <a:lnTo>
                      <a:pt x="4" y="132"/>
                    </a:lnTo>
                    <a:lnTo>
                      <a:pt x="32" y="98"/>
                    </a:lnTo>
                    <a:lnTo>
                      <a:pt x="36" y="62"/>
                    </a:lnTo>
                    <a:lnTo>
                      <a:pt x="40" y="48"/>
                    </a:lnTo>
                    <a:lnTo>
                      <a:pt x="28" y="10"/>
                    </a:lnTo>
                    <a:lnTo>
                      <a:pt x="34" y="4"/>
                    </a:lnTo>
                    <a:close/>
                    <a:moveTo>
                      <a:pt x="34" y="0"/>
                    </a:moveTo>
                    <a:lnTo>
                      <a:pt x="34" y="0"/>
                    </a:lnTo>
                    <a:lnTo>
                      <a:pt x="30" y="2"/>
                    </a:lnTo>
                    <a:lnTo>
                      <a:pt x="26" y="6"/>
                    </a:lnTo>
                    <a:lnTo>
                      <a:pt x="26" y="6"/>
                    </a:lnTo>
                    <a:lnTo>
                      <a:pt x="24" y="10"/>
                    </a:lnTo>
                    <a:lnTo>
                      <a:pt x="34" y="48"/>
                    </a:lnTo>
                    <a:lnTo>
                      <a:pt x="32" y="62"/>
                    </a:lnTo>
                    <a:lnTo>
                      <a:pt x="32" y="62"/>
                    </a:lnTo>
                    <a:lnTo>
                      <a:pt x="32" y="62"/>
                    </a:lnTo>
                    <a:lnTo>
                      <a:pt x="28" y="96"/>
                    </a:lnTo>
                    <a:lnTo>
                      <a:pt x="2" y="130"/>
                    </a:lnTo>
                    <a:lnTo>
                      <a:pt x="2" y="130"/>
                    </a:lnTo>
                    <a:lnTo>
                      <a:pt x="0" y="134"/>
                    </a:lnTo>
                    <a:lnTo>
                      <a:pt x="2" y="144"/>
                    </a:lnTo>
                    <a:lnTo>
                      <a:pt x="2" y="144"/>
                    </a:lnTo>
                    <a:lnTo>
                      <a:pt x="4" y="146"/>
                    </a:lnTo>
                    <a:lnTo>
                      <a:pt x="16" y="158"/>
                    </a:lnTo>
                    <a:lnTo>
                      <a:pt x="22" y="168"/>
                    </a:lnTo>
                    <a:lnTo>
                      <a:pt x="22" y="188"/>
                    </a:lnTo>
                    <a:lnTo>
                      <a:pt x="22" y="188"/>
                    </a:lnTo>
                    <a:lnTo>
                      <a:pt x="24" y="190"/>
                    </a:lnTo>
                    <a:lnTo>
                      <a:pt x="26" y="192"/>
                    </a:lnTo>
                    <a:lnTo>
                      <a:pt x="14" y="192"/>
                    </a:lnTo>
                    <a:lnTo>
                      <a:pt x="14" y="192"/>
                    </a:lnTo>
                    <a:lnTo>
                      <a:pt x="12" y="194"/>
                    </a:lnTo>
                    <a:lnTo>
                      <a:pt x="10" y="196"/>
                    </a:lnTo>
                    <a:lnTo>
                      <a:pt x="10" y="204"/>
                    </a:lnTo>
                    <a:lnTo>
                      <a:pt x="10" y="204"/>
                    </a:lnTo>
                    <a:lnTo>
                      <a:pt x="10" y="208"/>
                    </a:lnTo>
                    <a:lnTo>
                      <a:pt x="28" y="226"/>
                    </a:lnTo>
                    <a:lnTo>
                      <a:pt x="36" y="236"/>
                    </a:lnTo>
                    <a:lnTo>
                      <a:pt x="36" y="236"/>
                    </a:lnTo>
                    <a:lnTo>
                      <a:pt x="40" y="238"/>
                    </a:lnTo>
                    <a:lnTo>
                      <a:pt x="40" y="238"/>
                    </a:lnTo>
                    <a:lnTo>
                      <a:pt x="40" y="238"/>
                    </a:lnTo>
                    <a:lnTo>
                      <a:pt x="80" y="228"/>
                    </a:lnTo>
                    <a:lnTo>
                      <a:pt x="80" y="228"/>
                    </a:lnTo>
                    <a:lnTo>
                      <a:pt x="82" y="226"/>
                    </a:lnTo>
                    <a:lnTo>
                      <a:pt x="82" y="224"/>
                    </a:lnTo>
                    <a:lnTo>
                      <a:pt x="84" y="216"/>
                    </a:lnTo>
                    <a:lnTo>
                      <a:pt x="102" y="214"/>
                    </a:lnTo>
                    <a:lnTo>
                      <a:pt x="102" y="214"/>
                    </a:lnTo>
                    <a:lnTo>
                      <a:pt x="104" y="212"/>
                    </a:lnTo>
                    <a:lnTo>
                      <a:pt x="124" y="192"/>
                    </a:lnTo>
                    <a:lnTo>
                      <a:pt x="134" y="190"/>
                    </a:lnTo>
                    <a:lnTo>
                      <a:pt x="134" y="190"/>
                    </a:lnTo>
                    <a:lnTo>
                      <a:pt x="136" y="188"/>
                    </a:lnTo>
                    <a:lnTo>
                      <a:pt x="136" y="186"/>
                    </a:lnTo>
                    <a:lnTo>
                      <a:pt x="134" y="162"/>
                    </a:lnTo>
                    <a:lnTo>
                      <a:pt x="134" y="162"/>
                    </a:lnTo>
                    <a:lnTo>
                      <a:pt x="132" y="160"/>
                    </a:lnTo>
                    <a:lnTo>
                      <a:pt x="126" y="154"/>
                    </a:lnTo>
                    <a:lnTo>
                      <a:pt x="136" y="132"/>
                    </a:lnTo>
                    <a:lnTo>
                      <a:pt x="140" y="124"/>
                    </a:lnTo>
                    <a:lnTo>
                      <a:pt x="148" y="122"/>
                    </a:lnTo>
                    <a:lnTo>
                      <a:pt x="148" y="122"/>
                    </a:lnTo>
                    <a:lnTo>
                      <a:pt x="152" y="120"/>
                    </a:lnTo>
                    <a:lnTo>
                      <a:pt x="152" y="118"/>
                    </a:lnTo>
                    <a:lnTo>
                      <a:pt x="154" y="52"/>
                    </a:lnTo>
                    <a:lnTo>
                      <a:pt x="154" y="52"/>
                    </a:lnTo>
                    <a:lnTo>
                      <a:pt x="154" y="50"/>
                    </a:lnTo>
                    <a:lnTo>
                      <a:pt x="152" y="48"/>
                    </a:lnTo>
                    <a:lnTo>
                      <a:pt x="36" y="0"/>
                    </a:lnTo>
                    <a:lnTo>
                      <a:pt x="36" y="0"/>
                    </a:lnTo>
                    <a:lnTo>
                      <a:pt x="34" y="0"/>
                    </a:lnTo>
                    <a:lnTo>
                      <a:pt x="3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3" name="Freeform 384">
                <a:extLst>
                  <a:ext uri="{FF2B5EF4-FFF2-40B4-BE49-F238E27FC236}">
                    <a16:creationId xmlns:a16="http://schemas.microsoft.com/office/drawing/2014/main" id="{7D8BFFBF-38F8-C92F-D1A3-D6BDBAFDD1F8}"/>
                  </a:ext>
                </a:extLst>
              </p:cNvPr>
              <p:cNvSpPr>
                <a:spLocks/>
              </p:cNvSpPr>
              <p:nvPr/>
            </p:nvSpPr>
            <p:spPr bwMode="auto">
              <a:xfrm>
                <a:off x="6164079" y="3943501"/>
                <a:ext cx="308539" cy="486057"/>
              </a:xfrm>
              <a:custGeom>
                <a:avLst/>
                <a:gdLst>
                  <a:gd name="T0" fmla="*/ 30 w 146"/>
                  <a:gd name="T1" fmla="*/ 0 h 230"/>
                  <a:gd name="T2" fmla="*/ 146 w 146"/>
                  <a:gd name="T3" fmla="*/ 48 h 230"/>
                  <a:gd name="T4" fmla="*/ 144 w 146"/>
                  <a:gd name="T5" fmla="*/ 114 h 230"/>
                  <a:gd name="T6" fmla="*/ 132 w 146"/>
                  <a:gd name="T7" fmla="*/ 116 h 230"/>
                  <a:gd name="T8" fmla="*/ 128 w 146"/>
                  <a:gd name="T9" fmla="*/ 126 h 230"/>
                  <a:gd name="T10" fmla="*/ 118 w 146"/>
                  <a:gd name="T11" fmla="*/ 152 h 230"/>
                  <a:gd name="T12" fmla="*/ 126 w 146"/>
                  <a:gd name="T13" fmla="*/ 158 h 230"/>
                  <a:gd name="T14" fmla="*/ 128 w 146"/>
                  <a:gd name="T15" fmla="*/ 182 h 230"/>
                  <a:gd name="T16" fmla="*/ 118 w 146"/>
                  <a:gd name="T17" fmla="*/ 184 h 230"/>
                  <a:gd name="T18" fmla="*/ 98 w 146"/>
                  <a:gd name="T19" fmla="*/ 206 h 230"/>
                  <a:gd name="T20" fmla="*/ 76 w 146"/>
                  <a:gd name="T21" fmla="*/ 208 h 230"/>
                  <a:gd name="T22" fmla="*/ 74 w 146"/>
                  <a:gd name="T23" fmla="*/ 220 h 230"/>
                  <a:gd name="T24" fmla="*/ 36 w 146"/>
                  <a:gd name="T25" fmla="*/ 230 h 230"/>
                  <a:gd name="T26" fmla="*/ 26 w 146"/>
                  <a:gd name="T27" fmla="*/ 220 h 230"/>
                  <a:gd name="T28" fmla="*/ 10 w 146"/>
                  <a:gd name="T29" fmla="*/ 202 h 230"/>
                  <a:gd name="T30" fmla="*/ 10 w 146"/>
                  <a:gd name="T31" fmla="*/ 192 h 230"/>
                  <a:gd name="T32" fmla="*/ 28 w 146"/>
                  <a:gd name="T33" fmla="*/ 192 h 230"/>
                  <a:gd name="T34" fmla="*/ 22 w 146"/>
                  <a:gd name="T35" fmla="*/ 184 h 230"/>
                  <a:gd name="T36" fmla="*/ 22 w 146"/>
                  <a:gd name="T37" fmla="*/ 162 h 230"/>
                  <a:gd name="T38" fmla="*/ 14 w 146"/>
                  <a:gd name="T39" fmla="*/ 152 h 230"/>
                  <a:gd name="T40" fmla="*/ 2 w 146"/>
                  <a:gd name="T41" fmla="*/ 140 h 230"/>
                  <a:gd name="T42" fmla="*/ 0 w 146"/>
                  <a:gd name="T43" fmla="*/ 128 h 230"/>
                  <a:gd name="T44" fmla="*/ 28 w 146"/>
                  <a:gd name="T45" fmla="*/ 94 h 230"/>
                  <a:gd name="T46" fmla="*/ 32 w 146"/>
                  <a:gd name="T47" fmla="*/ 58 h 230"/>
                  <a:gd name="T48" fmla="*/ 36 w 146"/>
                  <a:gd name="T49" fmla="*/ 44 h 230"/>
                  <a:gd name="T50" fmla="*/ 24 w 146"/>
                  <a:gd name="T51" fmla="*/ 6 h 230"/>
                  <a:gd name="T52" fmla="*/ 30 w 146"/>
                  <a:gd name="T53"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6" h="230">
                    <a:moveTo>
                      <a:pt x="30" y="0"/>
                    </a:moveTo>
                    <a:lnTo>
                      <a:pt x="146" y="48"/>
                    </a:lnTo>
                    <a:lnTo>
                      <a:pt x="144" y="114"/>
                    </a:lnTo>
                    <a:lnTo>
                      <a:pt x="132" y="116"/>
                    </a:lnTo>
                    <a:lnTo>
                      <a:pt x="128" y="126"/>
                    </a:lnTo>
                    <a:lnTo>
                      <a:pt x="118" y="152"/>
                    </a:lnTo>
                    <a:lnTo>
                      <a:pt x="126" y="158"/>
                    </a:lnTo>
                    <a:lnTo>
                      <a:pt x="128" y="182"/>
                    </a:lnTo>
                    <a:lnTo>
                      <a:pt x="118" y="184"/>
                    </a:lnTo>
                    <a:lnTo>
                      <a:pt x="98" y="206"/>
                    </a:lnTo>
                    <a:lnTo>
                      <a:pt x="76" y="208"/>
                    </a:lnTo>
                    <a:lnTo>
                      <a:pt x="74" y="220"/>
                    </a:lnTo>
                    <a:lnTo>
                      <a:pt x="36" y="230"/>
                    </a:lnTo>
                    <a:lnTo>
                      <a:pt x="26" y="220"/>
                    </a:lnTo>
                    <a:lnTo>
                      <a:pt x="10" y="202"/>
                    </a:lnTo>
                    <a:lnTo>
                      <a:pt x="10" y="192"/>
                    </a:lnTo>
                    <a:lnTo>
                      <a:pt x="28" y="192"/>
                    </a:lnTo>
                    <a:lnTo>
                      <a:pt x="22" y="184"/>
                    </a:lnTo>
                    <a:lnTo>
                      <a:pt x="22" y="162"/>
                    </a:lnTo>
                    <a:lnTo>
                      <a:pt x="14" y="152"/>
                    </a:lnTo>
                    <a:lnTo>
                      <a:pt x="2" y="140"/>
                    </a:lnTo>
                    <a:lnTo>
                      <a:pt x="0" y="128"/>
                    </a:lnTo>
                    <a:lnTo>
                      <a:pt x="28" y="94"/>
                    </a:lnTo>
                    <a:lnTo>
                      <a:pt x="32" y="58"/>
                    </a:lnTo>
                    <a:lnTo>
                      <a:pt x="36" y="44"/>
                    </a:lnTo>
                    <a:lnTo>
                      <a:pt x="24" y="6"/>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4" name="Freeform 385">
                <a:extLst>
                  <a:ext uri="{FF2B5EF4-FFF2-40B4-BE49-F238E27FC236}">
                    <a16:creationId xmlns:a16="http://schemas.microsoft.com/office/drawing/2014/main" id="{FB7E5ABF-CBCC-D5F4-E4DF-761F0C152C7D}"/>
                  </a:ext>
                </a:extLst>
              </p:cNvPr>
              <p:cNvSpPr>
                <a:spLocks/>
              </p:cNvSpPr>
              <p:nvPr/>
            </p:nvSpPr>
            <p:spPr bwMode="auto">
              <a:xfrm>
                <a:off x="6155626" y="3935047"/>
                <a:ext cx="325446" cy="502963"/>
              </a:xfrm>
              <a:custGeom>
                <a:avLst/>
                <a:gdLst>
                  <a:gd name="T0" fmla="*/ 34 w 154"/>
                  <a:gd name="T1" fmla="*/ 0 h 238"/>
                  <a:gd name="T2" fmla="*/ 26 w 154"/>
                  <a:gd name="T3" fmla="*/ 6 h 238"/>
                  <a:gd name="T4" fmla="*/ 24 w 154"/>
                  <a:gd name="T5" fmla="*/ 10 h 238"/>
                  <a:gd name="T6" fmla="*/ 32 w 154"/>
                  <a:gd name="T7" fmla="*/ 62 h 238"/>
                  <a:gd name="T8" fmla="*/ 32 w 154"/>
                  <a:gd name="T9" fmla="*/ 62 h 238"/>
                  <a:gd name="T10" fmla="*/ 2 w 154"/>
                  <a:gd name="T11" fmla="*/ 130 h 238"/>
                  <a:gd name="T12" fmla="*/ 0 w 154"/>
                  <a:gd name="T13" fmla="*/ 134 h 238"/>
                  <a:gd name="T14" fmla="*/ 2 w 154"/>
                  <a:gd name="T15" fmla="*/ 144 h 238"/>
                  <a:gd name="T16" fmla="*/ 16 w 154"/>
                  <a:gd name="T17" fmla="*/ 158 h 238"/>
                  <a:gd name="T18" fmla="*/ 22 w 154"/>
                  <a:gd name="T19" fmla="*/ 188 h 238"/>
                  <a:gd name="T20" fmla="*/ 24 w 154"/>
                  <a:gd name="T21" fmla="*/ 190 h 238"/>
                  <a:gd name="T22" fmla="*/ 14 w 154"/>
                  <a:gd name="T23" fmla="*/ 192 h 238"/>
                  <a:gd name="T24" fmla="*/ 12 w 154"/>
                  <a:gd name="T25" fmla="*/ 194 h 238"/>
                  <a:gd name="T26" fmla="*/ 10 w 154"/>
                  <a:gd name="T27" fmla="*/ 204 h 238"/>
                  <a:gd name="T28" fmla="*/ 10 w 154"/>
                  <a:gd name="T29" fmla="*/ 208 h 238"/>
                  <a:gd name="T30" fmla="*/ 36 w 154"/>
                  <a:gd name="T31" fmla="*/ 236 h 238"/>
                  <a:gd name="T32" fmla="*/ 40 w 154"/>
                  <a:gd name="T33" fmla="*/ 238 h 238"/>
                  <a:gd name="T34" fmla="*/ 40 w 154"/>
                  <a:gd name="T35" fmla="*/ 238 h 238"/>
                  <a:gd name="T36" fmla="*/ 80 w 154"/>
                  <a:gd name="T37" fmla="*/ 228 h 238"/>
                  <a:gd name="T38" fmla="*/ 82 w 154"/>
                  <a:gd name="T39" fmla="*/ 224 h 238"/>
                  <a:gd name="T40" fmla="*/ 102 w 154"/>
                  <a:gd name="T41" fmla="*/ 214 h 238"/>
                  <a:gd name="T42" fmla="*/ 104 w 154"/>
                  <a:gd name="T43" fmla="*/ 212 h 238"/>
                  <a:gd name="T44" fmla="*/ 134 w 154"/>
                  <a:gd name="T45" fmla="*/ 190 h 238"/>
                  <a:gd name="T46" fmla="*/ 136 w 154"/>
                  <a:gd name="T47" fmla="*/ 188 h 238"/>
                  <a:gd name="T48" fmla="*/ 134 w 154"/>
                  <a:gd name="T49" fmla="*/ 162 h 238"/>
                  <a:gd name="T50" fmla="*/ 132 w 154"/>
                  <a:gd name="T51" fmla="*/ 160 h 238"/>
                  <a:gd name="T52" fmla="*/ 136 w 154"/>
                  <a:gd name="T53" fmla="*/ 132 h 238"/>
                  <a:gd name="T54" fmla="*/ 148 w 154"/>
                  <a:gd name="T55" fmla="*/ 122 h 238"/>
                  <a:gd name="T56" fmla="*/ 152 w 154"/>
                  <a:gd name="T57" fmla="*/ 120 h 238"/>
                  <a:gd name="T58" fmla="*/ 154 w 154"/>
                  <a:gd name="T59" fmla="*/ 52 h 238"/>
                  <a:gd name="T60" fmla="*/ 154 w 154"/>
                  <a:gd name="T61" fmla="*/ 50 h 238"/>
                  <a:gd name="T62" fmla="*/ 36 w 154"/>
                  <a:gd name="T63" fmla="*/ 0 h 238"/>
                  <a:gd name="T64" fmla="*/ 34 w 154"/>
                  <a:gd name="T6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238">
                    <a:moveTo>
                      <a:pt x="34" y="0"/>
                    </a:moveTo>
                    <a:lnTo>
                      <a:pt x="34" y="0"/>
                    </a:lnTo>
                    <a:lnTo>
                      <a:pt x="30" y="2"/>
                    </a:lnTo>
                    <a:lnTo>
                      <a:pt x="26" y="6"/>
                    </a:lnTo>
                    <a:lnTo>
                      <a:pt x="26" y="6"/>
                    </a:lnTo>
                    <a:lnTo>
                      <a:pt x="24" y="10"/>
                    </a:lnTo>
                    <a:lnTo>
                      <a:pt x="34" y="48"/>
                    </a:lnTo>
                    <a:lnTo>
                      <a:pt x="32" y="62"/>
                    </a:lnTo>
                    <a:lnTo>
                      <a:pt x="32" y="62"/>
                    </a:lnTo>
                    <a:lnTo>
                      <a:pt x="32" y="62"/>
                    </a:lnTo>
                    <a:lnTo>
                      <a:pt x="28" y="96"/>
                    </a:lnTo>
                    <a:lnTo>
                      <a:pt x="2" y="130"/>
                    </a:lnTo>
                    <a:lnTo>
                      <a:pt x="2" y="130"/>
                    </a:lnTo>
                    <a:lnTo>
                      <a:pt x="0" y="134"/>
                    </a:lnTo>
                    <a:lnTo>
                      <a:pt x="2" y="144"/>
                    </a:lnTo>
                    <a:lnTo>
                      <a:pt x="2" y="144"/>
                    </a:lnTo>
                    <a:lnTo>
                      <a:pt x="4" y="146"/>
                    </a:lnTo>
                    <a:lnTo>
                      <a:pt x="16" y="158"/>
                    </a:lnTo>
                    <a:lnTo>
                      <a:pt x="22" y="168"/>
                    </a:lnTo>
                    <a:lnTo>
                      <a:pt x="22" y="188"/>
                    </a:lnTo>
                    <a:lnTo>
                      <a:pt x="22" y="188"/>
                    </a:lnTo>
                    <a:lnTo>
                      <a:pt x="24" y="190"/>
                    </a:lnTo>
                    <a:lnTo>
                      <a:pt x="26" y="192"/>
                    </a:lnTo>
                    <a:lnTo>
                      <a:pt x="14" y="192"/>
                    </a:lnTo>
                    <a:lnTo>
                      <a:pt x="14" y="192"/>
                    </a:lnTo>
                    <a:lnTo>
                      <a:pt x="12" y="194"/>
                    </a:lnTo>
                    <a:lnTo>
                      <a:pt x="10" y="196"/>
                    </a:lnTo>
                    <a:lnTo>
                      <a:pt x="10" y="204"/>
                    </a:lnTo>
                    <a:lnTo>
                      <a:pt x="10" y="204"/>
                    </a:lnTo>
                    <a:lnTo>
                      <a:pt x="10" y="208"/>
                    </a:lnTo>
                    <a:lnTo>
                      <a:pt x="28" y="226"/>
                    </a:lnTo>
                    <a:lnTo>
                      <a:pt x="36" y="236"/>
                    </a:lnTo>
                    <a:lnTo>
                      <a:pt x="36" y="236"/>
                    </a:lnTo>
                    <a:lnTo>
                      <a:pt x="40" y="238"/>
                    </a:lnTo>
                    <a:lnTo>
                      <a:pt x="40" y="238"/>
                    </a:lnTo>
                    <a:lnTo>
                      <a:pt x="40" y="238"/>
                    </a:lnTo>
                    <a:lnTo>
                      <a:pt x="80" y="228"/>
                    </a:lnTo>
                    <a:lnTo>
                      <a:pt x="80" y="228"/>
                    </a:lnTo>
                    <a:lnTo>
                      <a:pt x="82" y="226"/>
                    </a:lnTo>
                    <a:lnTo>
                      <a:pt x="82" y="224"/>
                    </a:lnTo>
                    <a:lnTo>
                      <a:pt x="84" y="216"/>
                    </a:lnTo>
                    <a:lnTo>
                      <a:pt x="102" y="214"/>
                    </a:lnTo>
                    <a:lnTo>
                      <a:pt x="102" y="214"/>
                    </a:lnTo>
                    <a:lnTo>
                      <a:pt x="104" y="212"/>
                    </a:lnTo>
                    <a:lnTo>
                      <a:pt x="124" y="192"/>
                    </a:lnTo>
                    <a:lnTo>
                      <a:pt x="134" y="190"/>
                    </a:lnTo>
                    <a:lnTo>
                      <a:pt x="134" y="190"/>
                    </a:lnTo>
                    <a:lnTo>
                      <a:pt x="136" y="188"/>
                    </a:lnTo>
                    <a:lnTo>
                      <a:pt x="136" y="186"/>
                    </a:lnTo>
                    <a:lnTo>
                      <a:pt x="134" y="162"/>
                    </a:lnTo>
                    <a:lnTo>
                      <a:pt x="134" y="162"/>
                    </a:lnTo>
                    <a:lnTo>
                      <a:pt x="132" y="160"/>
                    </a:lnTo>
                    <a:lnTo>
                      <a:pt x="126" y="154"/>
                    </a:lnTo>
                    <a:lnTo>
                      <a:pt x="136" y="132"/>
                    </a:lnTo>
                    <a:lnTo>
                      <a:pt x="140" y="124"/>
                    </a:lnTo>
                    <a:lnTo>
                      <a:pt x="148" y="122"/>
                    </a:lnTo>
                    <a:lnTo>
                      <a:pt x="148" y="122"/>
                    </a:lnTo>
                    <a:lnTo>
                      <a:pt x="152" y="120"/>
                    </a:lnTo>
                    <a:lnTo>
                      <a:pt x="152" y="118"/>
                    </a:lnTo>
                    <a:lnTo>
                      <a:pt x="154" y="52"/>
                    </a:lnTo>
                    <a:lnTo>
                      <a:pt x="154" y="52"/>
                    </a:lnTo>
                    <a:lnTo>
                      <a:pt x="154" y="50"/>
                    </a:lnTo>
                    <a:lnTo>
                      <a:pt x="152" y="48"/>
                    </a:lnTo>
                    <a:lnTo>
                      <a:pt x="36" y="0"/>
                    </a:lnTo>
                    <a:lnTo>
                      <a:pt x="36" y="0"/>
                    </a:lnTo>
                    <a:lnTo>
                      <a:pt x="34" y="0"/>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5" name="Freeform 386">
                <a:extLst>
                  <a:ext uri="{FF2B5EF4-FFF2-40B4-BE49-F238E27FC236}">
                    <a16:creationId xmlns:a16="http://schemas.microsoft.com/office/drawing/2014/main" id="{0EBF3871-6209-6419-C999-52D18B314924}"/>
                  </a:ext>
                </a:extLst>
              </p:cNvPr>
              <p:cNvSpPr>
                <a:spLocks/>
              </p:cNvSpPr>
              <p:nvPr/>
            </p:nvSpPr>
            <p:spPr bwMode="auto">
              <a:xfrm>
                <a:off x="5758328" y="3939274"/>
                <a:ext cx="481829" cy="376166"/>
              </a:xfrm>
              <a:custGeom>
                <a:avLst/>
                <a:gdLst>
                  <a:gd name="T0" fmla="*/ 50 w 228"/>
                  <a:gd name="T1" fmla="*/ 178 h 178"/>
                  <a:gd name="T2" fmla="*/ 40 w 228"/>
                  <a:gd name="T3" fmla="*/ 170 h 178"/>
                  <a:gd name="T4" fmla="*/ 28 w 228"/>
                  <a:gd name="T5" fmla="*/ 170 h 178"/>
                  <a:gd name="T6" fmla="*/ 28 w 228"/>
                  <a:gd name="T7" fmla="*/ 170 h 178"/>
                  <a:gd name="T8" fmla="*/ 12 w 228"/>
                  <a:gd name="T9" fmla="*/ 162 h 178"/>
                  <a:gd name="T10" fmla="*/ 10 w 228"/>
                  <a:gd name="T11" fmla="*/ 160 h 178"/>
                  <a:gd name="T12" fmla="*/ 4 w 228"/>
                  <a:gd name="T13" fmla="*/ 144 h 178"/>
                  <a:gd name="T14" fmla="*/ 0 w 228"/>
                  <a:gd name="T15" fmla="*/ 138 h 178"/>
                  <a:gd name="T16" fmla="*/ 4 w 228"/>
                  <a:gd name="T17" fmla="*/ 128 h 178"/>
                  <a:gd name="T18" fmla="*/ 6 w 228"/>
                  <a:gd name="T19" fmla="*/ 128 h 178"/>
                  <a:gd name="T20" fmla="*/ 48 w 228"/>
                  <a:gd name="T21" fmla="*/ 122 h 178"/>
                  <a:gd name="T22" fmla="*/ 60 w 228"/>
                  <a:gd name="T23" fmla="*/ 70 h 178"/>
                  <a:gd name="T24" fmla="*/ 60 w 228"/>
                  <a:gd name="T25" fmla="*/ 68 h 178"/>
                  <a:gd name="T26" fmla="*/ 112 w 228"/>
                  <a:gd name="T27" fmla="*/ 36 h 178"/>
                  <a:gd name="T28" fmla="*/ 172 w 228"/>
                  <a:gd name="T29" fmla="*/ 0 h 178"/>
                  <a:gd name="T30" fmla="*/ 172 w 228"/>
                  <a:gd name="T31" fmla="*/ 0 h 178"/>
                  <a:gd name="T32" fmla="*/ 188 w 228"/>
                  <a:gd name="T33" fmla="*/ 4 h 178"/>
                  <a:gd name="T34" fmla="*/ 204 w 228"/>
                  <a:gd name="T35" fmla="*/ 14 h 178"/>
                  <a:gd name="T36" fmla="*/ 214 w 228"/>
                  <a:gd name="T37" fmla="*/ 10 h 178"/>
                  <a:gd name="T38" fmla="*/ 216 w 228"/>
                  <a:gd name="T39" fmla="*/ 10 h 178"/>
                  <a:gd name="T40" fmla="*/ 216 w 228"/>
                  <a:gd name="T41" fmla="*/ 10 h 178"/>
                  <a:gd name="T42" fmla="*/ 228 w 228"/>
                  <a:gd name="T43" fmla="*/ 50 h 178"/>
                  <a:gd name="T44" fmla="*/ 228 w 228"/>
                  <a:gd name="T45" fmla="*/ 50 h 178"/>
                  <a:gd name="T46" fmla="*/ 220 w 228"/>
                  <a:gd name="T47" fmla="*/ 100 h 178"/>
                  <a:gd name="T48" fmla="*/ 220 w 228"/>
                  <a:gd name="T49" fmla="*/ 102 h 178"/>
                  <a:gd name="T50" fmla="*/ 194 w 228"/>
                  <a:gd name="T51" fmla="*/ 146 h 178"/>
                  <a:gd name="T52" fmla="*/ 194 w 228"/>
                  <a:gd name="T53" fmla="*/ 148 h 178"/>
                  <a:gd name="T54" fmla="*/ 174 w 228"/>
                  <a:gd name="T55" fmla="*/ 160 h 178"/>
                  <a:gd name="T56" fmla="*/ 172 w 228"/>
                  <a:gd name="T57" fmla="*/ 160 h 178"/>
                  <a:gd name="T58" fmla="*/ 138 w 228"/>
                  <a:gd name="T59" fmla="*/ 162 h 178"/>
                  <a:gd name="T60" fmla="*/ 136 w 228"/>
                  <a:gd name="T61" fmla="*/ 164 h 178"/>
                  <a:gd name="T62" fmla="*/ 136 w 228"/>
                  <a:gd name="T63" fmla="*/ 164 h 178"/>
                  <a:gd name="T64" fmla="*/ 104 w 228"/>
                  <a:gd name="T65" fmla="*/ 160 h 178"/>
                  <a:gd name="T66" fmla="*/ 102 w 228"/>
                  <a:gd name="T67" fmla="*/ 160 h 178"/>
                  <a:gd name="T68" fmla="*/ 100 w 228"/>
                  <a:gd name="T69" fmla="*/ 160 h 178"/>
                  <a:gd name="T70" fmla="*/ 62 w 228"/>
                  <a:gd name="T71" fmla="*/ 150 h 178"/>
                  <a:gd name="T72" fmla="*/ 52 w 228"/>
                  <a:gd name="T73" fmla="*/ 176 h 178"/>
                  <a:gd name="T74" fmla="*/ 50 w 228"/>
                  <a:gd name="T75" fmla="*/ 178 h 178"/>
                  <a:gd name="T76" fmla="*/ 50 w 228"/>
                  <a:gd name="T77"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8" h="178">
                    <a:moveTo>
                      <a:pt x="50" y="178"/>
                    </a:moveTo>
                    <a:lnTo>
                      <a:pt x="50" y="178"/>
                    </a:lnTo>
                    <a:lnTo>
                      <a:pt x="48" y="178"/>
                    </a:lnTo>
                    <a:lnTo>
                      <a:pt x="40" y="170"/>
                    </a:lnTo>
                    <a:lnTo>
                      <a:pt x="40" y="170"/>
                    </a:lnTo>
                    <a:lnTo>
                      <a:pt x="28" y="170"/>
                    </a:lnTo>
                    <a:lnTo>
                      <a:pt x="28" y="170"/>
                    </a:lnTo>
                    <a:lnTo>
                      <a:pt x="28" y="170"/>
                    </a:lnTo>
                    <a:lnTo>
                      <a:pt x="16" y="164"/>
                    </a:lnTo>
                    <a:lnTo>
                      <a:pt x="12" y="162"/>
                    </a:lnTo>
                    <a:lnTo>
                      <a:pt x="12" y="162"/>
                    </a:lnTo>
                    <a:lnTo>
                      <a:pt x="10" y="160"/>
                    </a:lnTo>
                    <a:lnTo>
                      <a:pt x="12" y="154"/>
                    </a:lnTo>
                    <a:lnTo>
                      <a:pt x="4" y="144"/>
                    </a:lnTo>
                    <a:lnTo>
                      <a:pt x="0" y="138"/>
                    </a:lnTo>
                    <a:lnTo>
                      <a:pt x="0" y="138"/>
                    </a:lnTo>
                    <a:lnTo>
                      <a:pt x="0" y="136"/>
                    </a:lnTo>
                    <a:lnTo>
                      <a:pt x="4" y="128"/>
                    </a:lnTo>
                    <a:lnTo>
                      <a:pt x="4" y="128"/>
                    </a:lnTo>
                    <a:lnTo>
                      <a:pt x="6" y="128"/>
                    </a:lnTo>
                    <a:lnTo>
                      <a:pt x="18" y="128"/>
                    </a:lnTo>
                    <a:lnTo>
                      <a:pt x="48" y="122"/>
                    </a:lnTo>
                    <a:lnTo>
                      <a:pt x="58" y="108"/>
                    </a:lnTo>
                    <a:lnTo>
                      <a:pt x="60" y="70"/>
                    </a:lnTo>
                    <a:lnTo>
                      <a:pt x="60" y="70"/>
                    </a:lnTo>
                    <a:lnTo>
                      <a:pt x="60" y="68"/>
                    </a:lnTo>
                    <a:lnTo>
                      <a:pt x="78" y="64"/>
                    </a:lnTo>
                    <a:lnTo>
                      <a:pt x="112" y="36"/>
                    </a:lnTo>
                    <a:lnTo>
                      <a:pt x="172" y="0"/>
                    </a:lnTo>
                    <a:lnTo>
                      <a:pt x="172" y="0"/>
                    </a:lnTo>
                    <a:lnTo>
                      <a:pt x="172" y="0"/>
                    </a:lnTo>
                    <a:lnTo>
                      <a:pt x="172" y="0"/>
                    </a:lnTo>
                    <a:lnTo>
                      <a:pt x="172" y="0"/>
                    </a:lnTo>
                    <a:lnTo>
                      <a:pt x="188" y="4"/>
                    </a:lnTo>
                    <a:lnTo>
                      <a:pt x="196" y="8"/>
                    </a:lnTo>
                    <a:lnTo>
                      <a:pt x="204" y="14"/>
                    </a:lnTo>
                    <a:lnTo>
                      <a:pt x="214" y="10"/>
                    </a:lnTo>
                    <a:lnTo>
                      <a:pt x="214" y="10"/>
                    </a:lnTo>
                    <a:lnTo>
                      <a:pt x="216" y="10"/>
                    </a:lnTo>
                    <a:lnTo>
                      <a:pt x="216" y="10"/>
                    </a:lnTo>
                    <a:lnTo>
                      <a:pt x="216" y="10"/>
                    </a:lnTo>
                    <a:lnTo>
                      <a:pt x="216" y="10"/>
                    </a:lnTo>
                    <a:lnTo>
                      <a:pt x="218" y="10"/>
                    </a:lnTo>
                    <a:lnTo>
                      <a:pt x="228" y="50"/>
                    </a:lnTo>
                    <a:lnTo>
                      <a:pt x="228" y="50"/>
                    </a:lnTo>
                    <a:lnTo>
                      <a:pt x="228" y="50"/>
                    </a:lnTo>
                    <a:lnTo>
                      <a:pt x="224" y="66"/>
                    </a:lnTo>
                    <a:lnTo>
                      <a:pt x="220" y="100"/>
                    </a:lnTo>
                    <a:lnTo>
                      <a:pt x="220" y="100"/>
                    </a:lnTo>
                    <a:lnTo>
                      <a:pt x="220" y="102"/>
                    </a:lnTo>
                    <a:lnTo>
                      <a:pt x="192" y="136"/>
                    </a:lnTo>
                    <a:lnTo>
                      <a:pt x="194" y="146"/>
                    </a:lnTo>
                    <a:lnTo>
                      <a:pt x="194" y="146"/>
                    </a:lnTo>
                    <a:lnTo>
                      <a:pt x="194" y="148"/>
                    </a:lnTo>
                    <a:lnTo>
                      <a:pt x="174" y="160"/>
                    </a:lnTo>
                    <a:lnTo>
                      <a:pt x="174" y="160"/>
                    </a:lnTo>
                    <a:lnTo>
                      <a:pt x="172" y="160"/>
                    </a:lnTo>
                    <a:lnTo>
                      <a:pt x="172" y="160"/>
                    </a:lnTo>
                    <a:lnTo>
                      <a:pt x="142" y="156"/>
                    </a:lnTo>
                    <a:lnTo>
                      <a:pt x="138" y="162"/>
                    </a:lnTo>
                    <a:lnTo>
                      <a:pt x="138" y="162"/>
                    </a:lnTo>
                    <a:lnTo>
                      <a:pt x="136" y="164"/>
                    </a:lnTo>
                    <a:lnTo>
                      <a:pt x="136" y="164"/>
                    </a:lnTo>
                    <a:lnTo>
                      <a:pt x="136" y="164"/>
                    </a:lnTo>
                    <a:lnTo>
                      <a:pt x="112" y="154"/>
                    </a:lnTo>
                    <a:lnTo>
                      <a:pt x="104" y="160"/>
                    </a:lnTo>
                    <a:lnTo>
                      <a:pt x="104" y="160"/>
                    </a:lnTo>
                    <a:lnTo>
                      <a:pt x="102" y="160"/>
                    </a:lnTo>
                    <a:lnTo>
                      <a:pt x="102" y="160"/>
                    </a:lnTo>
                    <a:lnTo>
                      <a:pt x="100" y="160"/>
                    </a:lnTo>
                    <a:lnTo>
                      <a:pt x="88" y="150"/>
                    </a:lnTo>
                    <a:lnTo>
                      <a:pt x="62" y="150"/>
                    </a:lnTo>
                    <a:lnTo>
                      <a:pt x="52" y="176"/>
                    </a:lnTo>
                    <a:lnTo>
                      <a:pt x="52" y="176"/>
                    </a:lnTo>
                    <a:lnTo>
                      <a:pt x="50" y="178"/>
                    </a:lnTo>
                    <a:lnTo>
                      <a:pt x="50" y="178"/>
                    </a:lnTo>
                    <a:lnTo>
                      <a:pt x="50" y="178"/>
                    </a:lnTo>
                    <a:lnTo>
                      <a:pt x="50" y="17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6" name="Freeform 387">
                <a:extLst>
                  <a:ext uri="{FF2B5EF4-FFF2-40B4-BE49-F238E27FC236}">
                    <a16:creationId xmlns:a16="http://schemas.microsoft.com/office/drawing/2014/main" id="{641348F7-A9CE-ADDA-3ECA-EAD7B9448E3E}"/>
                  </a:ext>
                </a:extLst>
              </p:cNvPr>
              <p:cNvSpPr>
                <a:spLocks noEditPoints="1"/>
              </p:cNvSpPr>
              <p:nvPr/>
            </p:nvSpPr>
            <p:spPr bwMode="auto">
              <a:xfrm>
                <a:off x="5754102" y="3935047"/>
                <a:ext cx="490282" cy="384619"/>
              </a:xfrm>
              <a:custGeom>
                <a:avLst/>
                <a:gdLst>
                  <a:gd name="T0" fmla="*/ 182 w 232"/>
                  <a:gd name="T1" fmla="*/ 6 h 182"/>
                  <a:gd name="T2" fmla="*/ 198 w 232"/>
                  <a:gd name="T3" fmla="*/ 12 h 182"/>
                  <a:gd name="T4" fmla="*/ 218 w 232"/>
                  <a:gd name="T5" fmla="*/ 14 h 182"/>
                  <a:gd name="T6" fmla="*/ 224 w 232"/>
                  <a:gd name="T7" fmla="*/ 66 h 182"/>
                  <a:gd name="T8" fmla="*/ 192 w 232"/>
                  <a:gd name="T9" fmla="*/ 136 h 182"/>
                  <a:gd name="T10" fmla="*/ 174 w 232"/>
                  <a:gd name="T11" fmla="*/ 160 h 182"/>
                  <a:gd name="T12" fmla="*/ 138 w 232"/>
                  <a:gd name="T13" fmla="*/ 164 h 182"/>
                  <a:gd name="T14" fmla="*/ 104 w 232"/>
                  <a:gd name="T15" fmla="*/ 160 h 182"/>
                  <a:gd name="T16" fmla="*/ 64 w 232"/>
                  <a:gd name="T17" fmla="*/ 150 h 182"/>
                  <a:gd name="T18" fmla="*/ 44 w 232"/>
                  <a:gd name="T19" fmla="*/ 168 h 182"/>
                  <a:gd name="T20" fmla="*/ 18 w 232"/>
                  <a:gd name="T21" fmla="*/ 164 h 182"/>
                  <a:gd name="T22" fmla="*/ 16 w 232"/>
                  <a:gd name="T23" fmla="*/ 156 h 182"/>
                  <a:gd name="T24" fmla="*/ 4 w 232"/>
                  <a:gd name="T25" fmla="*/ 138 h 182"/>
                  <a:gd name="T26" fmla="*/ 20 w 232"/>
                  <a:gd name="T27" fmla="*/ 132 h 182"/>
                  <a:gd name="T28" fmla="*/ 62 w 232"/>
                  <a:gd name="T29" fmla="*/ 110 h 182"/>
                  <a:gd name="T30" fmla="*/ 80 w 232"/>
                  <a:gd name="T31" fmla="*/ 68 h 182"/>
                  <a:gd name="T32" fmla="*/ 174 w 232"/>
                  <a:gd name="T33" fmla="*/ 4 h 182"/>
                  <a:gd name="T34" fmla="*/ 174 w 232"/>
                  <a:gd name="T35" fmla="*/ 0 h 182"/>
                  <a:gd name="T36" fmla="*/ 112 w 232"/>
                  <a:gd name="T37" fmla="*/ 36 h 182"/>
                  <a:gd name="T38" fmla="*/ 112 w 232"/>
                  <a:gd name="T39" fmla="*/ 36 h 182"/>
                  <a:gd name="T40" fmla="*/ 62 w 232"/>
                  <a:gd name="T41" fmla="*/ 68 h 182"/>
                  <a:gd name="T42" fmla="*/ 60 w 232"/>
                  <a:gd name="T43" fmla="*/ 70 h 182"/>
                  <a:gd name="T44" fmla="*/ 58 w 232"/>
                  <a:gd name="T45" fmla="*/ 108 h 182"/>
                  <a:gd name="T46" fmla="*/ 20 w 232"/>
                  <a:gd name="T47" fmla="*/ 128 h 182"/>
                  <a:gd name="T48" fmla="*/ 8 w 232"/>
                  <a:gd name="T49" fmla="*/ 128 h 182"/>
                  <a:gd name="T50" fmla="*/ 0 w 232"/>
                  <a:gd name="T51" fmla="*/ 136 h 182"/>
                  <a:gd name="T52" fmla="*/ 0 w 232"/>
                  <a:gd name="T53" fmla="*/ 140 h 182"/>
                  <a:gd name="T54" fmla="*/ 4 w 232"/>
                  <a:gd name="T55" fmla="*/ 148 h 182"/>
                  <a:gd name="T56" fmla="*/ 12 w 232"/>
                  <a:gd name="T57" fmla="*/ 158 h 182"/>
                  <a:gd name="T58" fmla="*/ 12 w 232"/>
                  <a:gd name="T59" fmla="*/ 160 h 182"/>
                  <a:gd name="T60" fmla="*/ 14 w 232"/>
                  <a:gd name="T61" fmla="*/ 166 h 182"/>
                  <a:gd name="T62" fmla="*/ 28 w 232"/>
                  <a:gd name="T63" fmla="*/ 174 h 182"/>
                  <a:gd name="T64" fmla="*/ 30 w 232"/>
                  <a:gd name="T65" fmla="*/ 174 h 182"/>
                  <a:gd name="T66" fmla="*/ 32 w 232"/>
                  <a:gd name="T67" fmla="*/ 174 h 182"/>
                  <a:gd name="T68" fmla="*/ 50 w 232"/>
                  <a:gd name="T69" fmla="*/ 180 h 182"/>
                  <a:gd name="T70" fmla="*/ 52 w 232"/>
                  <a:gd name="T71" fmla="*/ 182 h 182"/>
                  <a:gd name="T72" fmla="*/ 54 w 232"/>
                  <a:gd name="T73" fmla="*/ 182 h 182"/>
                  <a:gd name="T74" fmla="*/ 56 w 232"/>
                  <a:gd name="T75" fmla="*/ 180 h 182"/>
                  <a:gd name="T76" fmla="*/ 88 w 232"/>
                  <a:gd name="T77" fmla="*/ 154 h 182"/>
                  <a:gd name="T78" fmla="*/ 102 w 232"/>
                  <a:gd name="T79" fmla="*/ 164 h 182"/>
                  <a:gd name="T80" fmla="*/ 104 w 232"/>
                  <a:gd name="T81" fmla="*/ 164 h 182"/>
                  <a:gd name="T82" fmla="*/ 114 w 232"/>
                  <a:gd name="T83" fmla="*/ 160 h 182"/>
                  <a:gd name="T84" fmla="*/ 136 w 232"/>
                  <a:gd name="T85" fmla="*/ 168 h 182"/>
                  <a:gd name="T86" fmla="*/ 138 w 232"/>
                  <a:gd name="T87" fmla="*/ 168 h 182"/>
                  <a:gd name="T88" fmla="*/ 146 w 232"/>
                  <a:gd name="T89" fmla="*/ 160 h 182"/>
                  <a:gd name="T90" fmla="*/ 174 w 232"/>
                  <a:gd name="T91" fmla="*/ 164 h 182"/>
                  <a:gd name="T92" fmla="*/ 174 w 232"/>
                  <a:gd name="T93" fmla="*/ 164 h 182"/>
                  <a:gd name="T94" fmla="*/ 196 w 232"/>
                  <a:gd name="T95" fmla="*/ 150 h 182"/>
                  <a:gd name="T96" fmla="*/ 198 w 232"/>
                  <a:gd name="T97" fmla="*/ 150 h 182"/>
                  <a:gd name="T98" fmla="*/ 196 w 232"/>
                  <a:gd name="T99" fmla="*/ 138 h 182"/>
                  <a:gd name="T100" fmla="*/ 224 w 232"/>
                  <a:gd name="T101" fmla="*/ 106 h 182"/>
                  <a:gd name="T102" fmla="*/ 228 w 232"/>
                  <a:gd name="T103" fmla="*/ 68 h 182"/>
                  <a:gd name="T104" fmla="*/ 232 w 232"/>
                  <a:gd name="T105" fmla="*/ 54 h 182"/>
                  <a:gd name="T106" fmla="*/ 222 w 232"/>
                  <a:gd name="T107" fmla="*/ 12 h 182"/>
                  <a:gd name="T108" fmla="*/ 218 w 232"/>
                  <a:gd name="T109" fmla="*/ 10 h 182"/>
                  <a:gd name="T110" fmla="*/ 218 w 232"/>
                  <a:gd name="T111" fmla="*/ 10 h 182"/>
                  <a:gd name="T112" fmla="*/ 216 w 232"/>
                  <a:gd name="T113" fmla="*/ 10 h 182"/>
                  <a:gd name="T114" fmla="*/ 200 w 232"/>
                  <a:gd name="T115" fmla="*/ 8 h 182"/>
                  <a:gd name="T116" fmla="*/ 200 w 232"/>
                  <a:gd name="T117" fmla="*/ 8 h 182"/>
                  <a:gd name="T118" fmla="*/ 190 w 232"/>
                  <a:gd name="T119" fmla="*/ 4 h 182"/>
                  <a:gd name="T120" fmla="*/ 182 w 232"/>
                  <a:gd name="T121" fmla="*/ 2 h 182"/>
                  <a:gd name="T122" fmla="*/ 176 w 232"/>
                  <a:gd name="T123" fmla="*/ 0 h 182"/>
                  <a:gd name="T124" fmla="*/ 174 w 232"/>
                  <a:gd name="T12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 h="182">
                    <a:moveTo>
                      <a:pt x="174" y="4"/>
                    </a:moveTo>
                    <a:lnTo>
                      <a:pt x="182" y="6"/>
                    </a:lnTo>
                    <a:lnTo>
                      <a:pt x="188" y="8"/>
                    </a:lnTo>
                    <a:lnTo>
                      <a:pt x="198" y="12"/>
                    </a:lnTo>
                    <a:lnTo>
                      <a:pt x="206" y="18"/>
                    </a:lnTo>
                    <a:lnTo>
                      <a:pt x="218" y="14"/>
                    </a:lnTo>
                    <a:lnTo>
                      <a:pt x="228" y="52"/>
                    </a:lnTo>
                    <a:lnTo>
                      <a:pt x="224" y="66"/>
                    </a:lnTo>
                    <a:lnTo>
                      <a:pt x="220" y="102"/>
                    </a:lnTo>
                    <a:lnTo>
                      <a:pt x="192" y="136"/>
                    </a:lnTo>
                    <a:lnTo>
                      <a:pt x="194" y="148"/>
                    </a:lnTo>
                    <a:lnTo>
                      <a:pt x="174" y="160"/>
                    </a:lnTo>
                    <a:lnTo>
                      <a:pt x="144" y="156"/>
                    </a:lnTo>
                    <a:lnTo>
                      <a:pt x="138" y="164"/>
                    </a:lnTo>
                    <a:lnTo>
                      <a:pt x="112" y="154"/>
                    </a:lnTo>
                    <a:lnTo>
                      <a:pt x="104" y="160"/>
                    </a:lnTo>
                    <a:lnTo>
                      <a:pt x="90" y="150"/>
                    </a:lnTo>
                    <a:lnTo>
                      <a:pt x="64" y="150"/>
                    </a:lnTo>
                    <a:lnTo>
                      <a:pt x="52" y="178"/>
                    </a:lnTo>
                    <a:lnTo>
                      <a:pt x="44" y="168"/>
                    </a:lnTo>
                    <a:lnTo>
                      <a:pt x="30" y="170"/>
                    </a:lnTo>
                    <a:lnTo>
                      <a:pt x="18" y="164"/>
                    </a:lnTo>
                    <a:lnTo>
                      <a:pt x="14" y="162"/>
                    </a:lnTo>
                    <a:lnTo>
                      <a:pt x="16" y="156"/>
                    </a:lnTo>
                    <a:lnTo>
                      <a:pt x="8" y="146"/>
                    </a:lnTo>
                    <a:lnTo>
                      <a:pt x="4" y="138"/>
                    </a:lnTo>
                    <a:lnTo>
                      <a:pt x="8" y="132"/>
                    </a:lnTo>
                    <a:lnTo>
                      <a:pt x="20" y="132"/>
                    </a:lnTo>
                    <a:lnTo>
                      <a:pt x="50" y="126"/>
                    </a:lnTo>
                    <a:lnTo>
                      <a:pt x="62" y="110"/>
                    </a:lnTo>
                    <a:lnTo>
                      <a:pt x="64" y="72"/>
                    </a:lnTo>
                    <a:lnTo>
                      <a:pt x="80" y="68"/>
                    </a:lnTo>
                    <a:lnTo>
                      <a:pt x="114" y="40"/>
                    </a:lnTo>
                    <a:lnTo>
                      <a:pt x="174" y="4"/>
                    </a:lnTo>
                    <a:close/>
                    <a:moveTo>
                      <a:pt x="174" y="0"/>
                    </a:moveTo>
                    <a:lnTo>
                      <a:pt x="174" y="0"/>
                    </a:lnTo>
                    <a:lnTo>
                      <a:pt x="172" y="0"/>
                    </a:lnTo>
                    <a:lnTo>
                      <a:pt x="112" y="36"/>
                    </a:lnTo>
                    <a:lnTo>
                      <a:pt x="112" y="36"/>
                    </a:lnTo>
                    <a:lnTo>
                      <a:pt x="112" y="36"/>
                    </a:lnTo>
                    <a:lnTo>
                      <a:pt x="80" y="64"/>
                    </a:lnTo>
                    <a:lnTo>
                      <a:pt x="62" y="68"/>
                    </a:lnTo>
                    <a:lnTo>
                      <a:pt x="62" y="68"/>
                    </a:lnTo>
                    <a:lnTo>
                      <a:pt x="60" y="70"/>
                    </a:lnTo>
                    <a:lnTo>
                      <a:pt x="60" y="72"/>
                    </a:lnTo>
                    <a:lnTo>
                      <a:pt x="58" y="108"/>
                    </a:lnTo>
                    <a:lnTo>
                      <a:pt x="48" y="122"/>
                    </a:lnTo>
                    <a:lnTo>
                      <a:pt x="20" y="128"/>
                    </a:lnTo>
                    <a:lnTo>
                      <a:pt x="8" y="128"/>
                    </a:lnTo>
                    <a:lnTo>
                      <a:pt x="8" y="128"/>
                    </a:lnTo>
                    <a:lnTo>
                      <a:pt x="4" y="130"/>
                    </a:lnTo>
                    <a:lnTo>
                      <a:pt x="0" y="136"/>
                    </a:lnTo>
                    <a:lnTo>
                      <a:pt x="0" y="136"/>
                    </a:lnTo>
                    <a:lnTo>
                      <a:pt x="0" y="140"/>
                    </a:lnTo>
                    <a:lnTo>
                      <a:pt x="4" y="148"/>
                    </a:lnTo>
                    <a:lnTo>
                      <a:pt x="4" y="148"/>
                    </a:lnTo>
                    <a:lnTo>
                      <a:pt x="4" y="148"/>
                    </a:lnTo>
                    <a:lnTo>
                      <a:pt x="12" y="158"/>
                    </a:lnTo>
                    <a:lnTo>
                      <a:pt x="12" y="160"/>
                    </a:lnTo>
                    <a:lnTo>
                      <a:pt x="12" y="160"/>
                    </a:lnTo>
                    <a:lnTo>
                      <a:pt x="12" y="164"/>
                    </a:lnTo>
                    <a:lnTo>
                      <a:pt x="14" y="166"/>
                    </a:lnTo>
                    <a:lnTo>
                      <a:pt x="16" y="168"/>
                    </a:lnTo>
                    <a:lnTo>
                      <a:pt x="28" y="174"/>
                    </a:lnTo>
                    <a:lnTo>
                      <a:pt x="28" y="174"/>
                    </a:lnTo>
                    <a:lnTo>
                      <a:pt x="30" y="174"/>
                    </a:lnTo>
                    <a:lnTo>
                      <a:pt x="30" y="174"/>
                    </a:lnTo>
                    <a:lnTo>
                      <a:pt x="32" y="174"/>
                    </a:lnTo>
                    <a:lnTo>
                      <a:pt x="42" y="174"/>
                    </a:lnTo>
                    <a:lnTo>
                      <a:pt x="50" y="180"/>
                    </a:lnTo>
                    <a:lnTo>
                      <a:pt x="50" y="180"/>
                    </a:lnTo>
                    <a:lnTo>
                      <a:pt x="52" y="182"/>
                    </a:lnTo>
                    <a:lnTo>
                      <a:pt x="52" y="182"/>
                    </a:lnTo>
                    <a:lnTo>
                      <a:pt x="54" y="182"/>
                    </a:lnTo>
                    <a:lnTo>
                      <a:pt x="54" y="182"/>
                    </a:lnTo>
                    <a:lnTo>
                      <a:pt x="56" y="180"/>
                    </a:lnTo>
                    <a:lnTo>
                      <a:pt x="66" y="154"/>
                    </a:lnTo>
                    <a:lnTo>
                      <a:pt x="88" y="154"/>
                    </a:lnTo>
                    <a:lnTo>
                      <a:pt x="102" y="164"/>
                    </a:lnTo>
                    <a:lnTo>
                      <a:pt x="102" y="164"/>
                    </a:lnTo>
                    <a:lnTo>
                      <a:pt x="104" y="164"/>
                    </a:lnTo>
                    <a:lnTo>
                      <a:pt x="104" y="164"/>
                    </a:lnTo>
                    <a:lnTo>
                      <a:pt x="106" y="164"/>
                    </a:lnTo>
                    <a:lnTo>
                      <a:pt x="114" y="160"/>
                    </a:lnTo>
                    <a:lnTo>
                      <a:pt x="136" y="168"/>
                    </a:lnTo>
                    <a:lnTo>
                      <a:pt x="136" y="168"/>
                    </a:lnTo>
                    <a:lnTo>
                      <a:pt x="138" y="168"/>
                    </a:lnTo>
                    <a:lnTo>
                      <a:pt x="138" y="168"/>
                    </a:lnTo>
                    <a:lnTo>
                      <a:pt x="142" y="166"/>
                    </a:lnTo>
                    <a:lnTo>
                      <a:pt x="146" y="160"/>
                    </a:lnTo>
                    <a:lnTo>
                      <a:pt x="174" y="164"/>
                    </a:lnTo>
                    <a:lnTo>
                      <a:pt x="174" y="164"/>
                    </a:lnTo>
                    <a:lnTo>
                      <a:pt x="174" y="164"/>
                    </a:lnTo>
                    <a:lnTo>
                      <a:pt x="174" y="164"/>
                    </a:lnTo>
                    <a:lnTo>
                      <a:pt x="176" y="164"/>
                    </a:lnTo>
                    <a:lnTo>
                      <a:pt x="196" y="150"/>
                    </a:lnTo>
                    <a:lnTo>
                      <a:pt x="196" y="150"/>
                    </a:lnTo>
                    <a:lnTo>
                      <a:pt x="198" y="150"/>
                    </a:lnTo>
                    <a:lnTo>
                      <a:pt x="198" y="146"/>
                    </a:lnTo>
                    <a:lnTo>
                      <a:pt x="196" y="138"/>
                    </a:lnTo>
                    <a:lnTo>
                      <a:pt x="224" y="106"/>
                    </a:lnTo>
                    <a:lnTo>
                      <a:pt x="224" y="106"/>
                    </a:lnTo>
                    <a:lnTo>
                      <a:pt x="224" y="104"/>
                    </a:lnTo>
                    <a:lnTo>
                      <a:pt x="228" y="68"/>
                    </a:lnTo>
                    <a:lnTo>
                      <a:pt x="232" y="54"/>
                    </a:lnTo>
                    <a:lnTo>
                      <a:pt x="232" y="54"/>
                    </a:lnTo>
                    <a:lnTo>
                      <a:pt x="232" y="52"/>
                    </a:lnTo>
                    <a:lnTo>
                      <a:pt x="222" y="12"/>
                    </a:lnTo>
                    <a:lnTo>
                      <a:pt x="222" y="12"/>
                    </a:lnTo>
                    <a:lnTo>
                      <a:pt x="218" y="10"/>
                    </a:lnTo>
                    <a:lnTo>
                      <a:pt x="218" y="10"/>
                    </a:lnTo>
                    <a:lnTo>
                      <a:pt x="218" y="10"/>
                    </a:lnTo>
                    <a:lnTo>
                      <a:pt x="218" y="10"/>
                    </a:lnTo>
                    <a:lnTo>
                      <a:pt x="216" y="10"/>
                    </a:lnTo>
                    <a:lnTo>
                      <a:pt x="208" y="14"/>
                    </a:lnTo>
                    <a:lnTo>
                      <a:pt x="200" y="8"/>
                    </a:lnTo>
                    <a:lnTo>
                      <a:pt x="200" y="8"/>
                    </a:lnTo>
                    <a:lnTo>
                      <a:pt x="200" y="8"/>
                    </a:lnTo>
                    <a:lnTo>
                      <a:pt x="190" y="4"/>
                    </a:lnTo>
                    <a:lnTo>
                      <a:pt x="190" y="4"/>
                    </a:lnTo>
                    <a:lnTo>
                      <a:pt x="190" y="4"/>
                    </a:lnTo>
                    <a:lnTo>
                      <a:pt x="182" y="2"/>
                    </a:lnTo>
                    <a:lnTo>
                      <a:pt x="176" y="0"/>
                    </a:lnTo>
                    <a:lnTo>
                      <a:pt x="176" y="0"/>
                    </a:lnTo>
                    <a:lnTo>
                      <a:pt x="174" y="0"/>
                    </a:lnTo>
                    <a:lnTo>
                      <a:pt x="17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7" name="Freeform 388">
                <a:extLst>
                  <a:ext uri="{FF2B5EF4-FFF2-40B4-BE49-F238E27FC236}">
                    <a16:creationId xmlns:a16="http://schemas.microsoft.com/office/drawing/2014/main" id="{0315FA06-55FC-36E6-008B-BC914D6C4436}"/>
                  </a:ext>
                </a:extLst>
              </p:cNvPr>
              <p:cNvSpPr>
                <a:spLocks/>
              </p:cNvSpPr>
              <p:nvPr/>
            </p:nvSpPr>
            <p:spPr bwMode="auto">
              <a:xfrm>
                <a:off x="5762555" y="3943501"/>
                <a:ext cx="473376" cy="367713"/>
              </a:xfrm>
              <a:custGeom>
                <a:avLst/>
                <a:gdLst>
                  <a:gd name="T0" fmla="*/ 170 w 224"/>
                  <a:gd name="T1" fmla="*/ 0 h 174"/>
                  <a:gd name="T2" fmla="*/ 178 w 224"/>
                  <a:gd name="T3" fmla="*/ 2 h 174"/>
                  <a:gd name="T4" fmla="*/ 184 w 224"/>
                  <a:gd name="T5" fmla="*/ 4 h 174"/>
                  <a:gd name="T6" fmla="*/ 194 w 224"/>
                  <a:gd name="T7" fmla="*/ 8 h 174"/>
                  <a:gd name="T8" fmla="*/ 202 w 224"/>
                  <a:gd name="T9" fmla="*/ 14 h 174"/>
                  <a:gd name="T10" fmla="*/ 214 w 224"/>
                  <a:gd name="T11" fmla="*/ 10 h 174"/>
                  <a:gd name="T12" fmla="*/ 224 w 224"/>
                  <a:gd name="T13" fmla="*/ 48 h 174"/>
                  <a:gd name="T14" fmla="*/ 220 w 224"/>
                  <a:gd name="T15" fmla="*/ 62 h 174"/>
                  <a:gd name="T16" fmla="*/ 216 w 224"/>
                  <a:gd name="T17" fmla="*/ 98 h 174"/>
                  <a:gd name="T18" fmla="*/ 188 w 224"/>
                  <a:gd name="T19" fmla="*/ 132 h 174"/>
                  <a:gd name="T20" fmla="*/ 190 w 224"/>
                  <a:gd name="T21" fmla="*/ 144 h 174"/>
                  <a:gd name="T22" fmla="*/ 170 w 224"/>
                  <a:gd name="T23" fmla="*/ 156 h 174"/>
                  <a:gd name="T24" fmla="*/ 140 w 224"/>
                  <a:gd name="T25" fmla="*/ 152 h 174"/>
                  <a:gd name="T26" fmla="*/ 134 w 224"/>
                  <a:gd name="T27" fmla="*/ 160 h 174"/>
                  <a:gd name="T28" fmla="*/ 108 w 224"/>
                  <a:gd name="T29" fmla="*/ 150 h 174"/>
                  <a:gd name="T30" fmla="*/ 100 w 224"/>
                  <a:gd name="T31" fmla="*/ 156 h 174"/>
                  <a:gd name="T32" fmla="*/ 86 w 224"/>
                  <a:gd name="T33" fmla="*/ 146 h 174"/>
                  <a:gd name="T34" fmla="*/ 60 w 224"/>
                  <a:gd name="T35" fmla="*/ 146 h 174"/>
                  <a:gd name="T36" fmla="*/ 48 w 224"/>
                  <a:gd name="T37" fmla="*/ 174 h 174"/>
                  <a:gd name="T38" fmla="*/ 40 w 224"/>
                  <a:gd name="T39" fmla="*/ 164 h 174"/>
                  <a:gd name="T40" fmla="*/ 26 w 224"/>
                  <a:gd name="T41" fmla="*/ 166 h 174"/>
                  <a:gd name="T42" fmla="*/ 14 w 224"/>
                  <a:gd name="T43" fmla="*/ 160 h 174"/>
                  <a:gd name="T44" fmla="*/ 10 w 224"/>
                  <a:gd name="T45" fmla="*/ 158 h 174"/>
                  <a:gd name="T46" fmla="*/ 12 w 224"/>
                  <a:gd name="T47" fmla="*/ 152 h 174"/>
                  <a:gd name="T48" fmla="*/ 4 w 224"/>
                  <a:gd name="T49" fmla="*/ 142 h 174"/>
                  <a:gd name="T50" fmla="*/ 0 w 224"/>
                  <a:gd name="T51" fmla="*/ 134 h 174"/>
                  <a:gd name="T52" fmla="*/ 4 w 224"/>
                  <a:gd name="T53" fmla="*/ 128 h 174"/>
                  <a:gd name="T54" fmla="*/ 16 w 224"/>
                  <a:gd name="T55" fmla="*/ 128 h 174"/>
                  <a:gd name="T56" fmla="*/ 46 w 224"/>
                  <a:gd name="T57" fmla="*/ 122 h 174"/>
                  <a:gd name="T58" fmla="*/ 58 w 224"/>
                  <a:gd name="T59" fmla="*/ 106 h 174"/>
                  <a:gd name="T60" fmla="*/ 60 w 224"/>
                  <a:gd name="T61" fmla="*/ 68 h 174"/>
                  <a:gd name="T62" fmla="*/ 76 w 224"/>
                  <a:gd name="T63" fmla="*/ 64 h 174"/>
                  <a:gd name="T64" fmla="*/ 110 w 224"/>
                  <a:gd name="T65" fmla="*/ 36 h 174"/>
                  <a:gd name="T66" fmla="*/ 170 w 224"/>
                  <a:gd name="T6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74">
                    <a:moveTo>
                      <a:pt x="170" y="0"/>
                    </a:moveTo>
                    <a:lnTo>
                      <a:pt x="178" y="2"/>
                    </a:lnTo>
                    <a:lnTo>
                      <a:pt x="184" y="4"/>
                    </a:lnTo>
                    <a:lnTo>
                      <a:pt x="194" y="8"/>
                    </a:lnTo>
                    <a:lnTo>
                      <a:pt x="202" y="14"/>
                    </a:lnTo>
                    <a:lnTo>
                      <a:pt x="214" y="10"/>
                    </a:lnTo>
                    <a:lnTo>
                      <a:pt x="224" y="48"/>
                    </a:lnTo>
                    <a:lnTo>
                      <a:pt x="220" y="62"/>
                    </a:lnTo>
                    <a:lnTo>
                      <a:pt x="216" y="98"/>
                    </a:lnTo>
                    <a:lnTo>
                      <a:pt x="188" y="132"/>
                    </a:lnTo>
                    <a:lnTo>
                      <a:pt x="190" y="144"/>
                    </a:lnTo>
                    <a:lnTo>
                      <a:pt x="170" y="156"/>
                    </a:lnTo>
                    <a:lnTo>
                      <a:pt x="140" y="152"/>
                    </a:lnTo>
                    <a:lnTo>
                      <a:pt x="134" y="160"/>
                    </a:lnTo>
                    <a:lnTo>
                      <a:pt x="108" y="150"/>
                    </a:lnTo>
                    <a:lnTo>
                      <a:pt x="100" y="156"/>
                    </a:lnTo>
                    <a:lnTo>
                      <a:pt x="86" y="146"/>
                    </a:lnTo>
                    <a:lnTo>
                      <a:pt x="60" y="146"/>
                    </a:lnTo>
                    <a:lnTo>
                      <a:pt x="48" y="174"/>
                    </a:lnTo>
                    <a:lnTo>
                      <a:pt x="40" y="164"/>
                    </a:lnTo>
                    <a:lnTo>
                      <a:pt x="26" y="166"/>
                    </a:lnTo>
                    <a:lnTo>
                      <a:pt x="14" y="160"/>
                    </a:lnTo>
                    <a:lnTo>
                      <a:pt x="10" y="158"/>
                    </a:lnTo>
                    <a:lnTo>
                      <a:pt x="12" y="152"/>
                    </a:lnTo>
                    <a:lnTo>
                      <a:pt x="4" y="142"/>
                    </a:lnTo>
                    <a:lnTo>
                      <a:pt x="0" y="134"/>
                    </a:lnTo>
                    <a:lnTo>
                      <a:pt x="4" y="128"/>
                    </a:lnTo>
                    <a:lnTo>
                      <a:pt x="16" y="128"/>
                    </a:lnTo>
                    <a:lnTo>
                      <a:pt x="46" y="122"/>
                    </a:lnTo>
                    <a:lnTo>
                      <a:pt x="58" y="106"/>
                    </a:lnTo>
                    <a:lnTo>
                      <a:pt x="60" y="68"/>
                    </a:lnTo>
                    <a:lnTo>
                      <a:pt x="76" y="64"/>
                    </a:lnTo>
                    <a:lnTo>
                      <a:pt x="110" y="36"/>
                    </a:lnTo>
                    <a:lnTo>
                      <a:pt x="17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8" name="Freeform 389">
                <a:extLst>
                  <a:ext uri="{FF2B5EF4-FFF2-40B4-BE49-F238E27FC236}">
                    <a16:creationId xmlns:a16="http://schemas.microsoft.com/office/drawing/2014/main" id="{F9BE290A-663A-BB13-9492-CB56ECE69B3F}"/>
                  </a:ext>
                </a:extLst>
              </p:cNvPr>
              <p:cNvSpPr>
                <a:spLocks/>
              </p:cNvSpPr>
              <p:nvPr/>
            </p:nvSpPr>
            <p:spPr bwMode="auto">
              <a:xfrm>
                <a:off x="5754102" y="3935047"/>
                <a:ext cx="490282" cy="384619"/>
              </a:xfrm>
              <a:custGeom>
                <a:avLst/>
                <a:gdLst>
                  <a:gd name="T0" fmla="*/ 174 w 232"/>
                  <a:gd name="T1" fmla="*/ 0 h 182"/>
                  <a:gd name="T2" fmla="*/ 112 w 232"/>
                  <a:gd name="T3" fmla="*/ 36 h 182"/>
                  <a:gd name="T4" fmla="*/ 112 w 232"/>
                  <a:gd name="T5" fmla="*/ 36 h 182"/>
                  <a:gd name="T6" fmla="*/ 62 w 232"/>
                  <a:gd name="T7" fmla="*/ 68 h 182"/>
                  <a:gd name="T8" fmla="*/ 60 w 232"/>
                  <a:gd name="T9" fmla="*/ 70 h 182"/>
                  <a:gd name="T10" fmla="*/ 58 w 232"/>
                  <a:gd name="T11" fmla="*/ 108 h 182"/>
                  <a:gd name="T12" fmla="*/ 20 w 232"/>
                  <a:gd name="T13" fmla="*/ 128 h 182"/>
                  <a:gd name="T14" fmla="*/ 8 w 232"/>
                  <a:gd name="T15" fmla="*/ 128 h 182"/>
                  <a:gd name="T16" fmla="*/ 0 w 232"/>
                  <a:gd name="T17" fmla="*/ 136 h 182"/>
                  <a:gd name="T18" fmla="*/ 0 w 232"/>
                  <a:gd name="T19" fmla="*/ 140 h 182"/>
                  <a:gd name="T20" fmla="*/ 4 w 232"/>
                  <a:gd name="T21" fmla="*/ 148 h 182"/>
                  <a:gd name="T22" fmla="*/ 12 w 232"/>
                  <a:gd name="T23" fmla="*/ 158 h 182"/>
                  <a:gd name="T24" fmla="*/ 12 w 232"/>
                  <a:gd name="T25" fmla="*/ 160 h 182"/>
                  <a:gd name="T26" fmla="*/ 14 w 232"/>
                  <a:gd name="T27" fmla="*/ 166 h 182"/>
                  <a:gd name="T28" fmla="*/ 28 w 232"/>
                  <a:gd name="T29" fmla="*/ 174 h 182"/>
                  <a:gd name="T30" fmla="*/ 30 w 232"/>
                  <a:gd name="T31" fmla="*/ 174 h 182"/>
                  <a:gd name="T32" fmla="*/ 32 w 232"/>
                  <a:gd name="T33" fmla="*/ 174 h 182"/>
                  <a:gd name="T34" fmla="*/ 50 w 232"/>
                  <a:gd name="T35" fmla="*/ 180 h 182"/>
                  <a:gd name="T36" fmla="*/ 52 w 232"/>
                  <a:gd name="T37" fmla="*/ 182 h 182"/>
                  <a:gd name="T38" fmla="*/ 54 w 232"/>
                  <a:gd name="T39" fmla="*/ 182 h 182"/>
                  <a:gd name="T40" fmla="*/ 56 w 232"/>
                  <a:gd name="T41" fmla="*/ 180 h 182"/>
                  <a:gd name="T42" fmla="*/ 88 w 232"/>
                  <a:gd name="T43" fmla="*/ 154 h 182"/>
                  <a:gd name="T44" fmla="*/ 102 w 232"/>
                  <a:gd name="T45" fmla="*/ 164 h 182"/>
                  <a:gd name="T46" fmla="*/ 104 w 232"/>
                  <a:gd name="T47" fmla="*/ 164 h 182"/>
                  <a:gd name="T48" fmla="*/ 114 w 232"/>
                  <a:gd name="T49" fmla="*/ 160 h 182"/>
                  <a:gd name="T50" fmla="*/ 136 w 232"/>
                  <a:gd name="T51" fmla="*/ 168 h 182"/>
                  <a:gd name="T52" fmla="*/ 138 w 232"/>
                  <a:gd name="T53" fmla="*/ 168 h 182"/>
                  <a:gd name="T54" fmla="*/ 146 w 232"/>
                  <a:gd name="T55" fmla="*/ 160 h 182"/>
                  <a:gd name="T56" fmla="*/ 174 w 232"/>
                  <a:gd name="T57" fmla="*/ 164 h 182"/>
                  <a:gd name="T58" fmla="*/ 174 w 232"/>
                  <a:gd name="T59" fmla="*/ 164 h 182"/>
                  <a:gd name="T60" fmla="*/ 196 w 232"/>
                  <a:gd name="T61" fmla="*/ 150 h 182"/>
                  <a:gd name="T62" fmla="*/ 198 w 232"/>
                  <a:gd name="T63" fmla="*/ 150 h 182"/>
                  <a:gd name="T64" fmla="*/ 196 w 232"/>
                  <a:gd name="T65" fmla="*/ 138 h 182"/>
                  <a:gd name="T66" fmla="*/ 224 w 232"/>
                  <a:gd name="T67" fmla="*/ 106 h 182"/>
                  <a:gd name="T68" fmla="*/ 228 w 232"/>
                  <a:gd name="T69" fmla="*/ 68 h 182"/>
                  <a:gd name="T70" fmla="*/ 232 w 232"/>
                  <a:gd name="T71" fmla="*/ 54 h 182"/>
                  <a:gd name="T72" fmla="*/ 222 w 232"/>
                  <a:gd name="T73" fmla="*/ 12 h 182"/>
                  <a:gd name="T74" fmla="*/ 218 w 232"/>
                  <a:gd name="T75" fmla="*/ 10 h 182"/>
                  <a:gd name="T76" fmla="*/ 218 w 232"/>
                  <a:gd name="T77" fmla="*/ 10 h 182"/>
                  <a:gd name="T78" fmla="*/ 216 w 232"/>
                  <a:gd name="T79" fmla="*/ 10 h 182"/>
                  <a:gd name="T80" fmla="*/ 200 w 232"/>
                  <a:gd name="T81" fmla="*/ 8 h 182"/>
                  <a:gd name="T82" fmla="*/ 200 w 232"/>
                  <a:gd name="T83" fmla="*/ 8 h 182"/>
                  <a:gd name="T84" fmla="*/ 190 w 232"/>
                  <a:gd name="T85" fmla="*/ 4 h 182"/>
                  <a:gd name="T86" fmla="*/ 182 w 232"/>
                  <a:gd name="T87" fmla="*/ 2 h 182"/>
                  <a:gd name="T88" fmla="*/ 176 w 232"/>
                  <a:gd name="T89" fmla="*/ 0 h 182"/>
                  <a:gd name="T90" fmla="*/ 174 w 232"/>
                  <a:gd name="T91"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182">
                    <a:moveTo>
                      <a:pt x="174" y="0"/>
                    </a:moveTo>
                    <a:lnTo>
                      <a:pt x="174" y="0"/>
                    </a:lnTo>
                    <a:lnTo>
                      <a:pt x="172" y="0"/>
                    </a:lnTo>
                    <a:lnTo>
                      <a:pt x="112" y="36"/>
                    </a:lnTo>
                    <a:lnTo>
                      <a:pt x="112" y="36"/>
                    </a:lnTo>
                    <a:lnTo>
                      <a:pt x="112" y="36"/>
                    </a:lnTo>
                    <a:lnTo>
                      <a:pt x="80" y="64"/>
                    </a:lnTo>
                    <a:lnTo>
                      <a:pt x="62" y="68"/>
                    </a:lnTo>
                    <a:lnTo>
                      <a:pt x="62" y="68"/>
                    </a:lnTo>
                    <a:lnTo>
                      <a:pt x="60" y="70"/>
                    </a:lnTo>
                    <a:lnTo>
                      <a:pt x="60" y="72"/>
                    </a:lnTo>
                    <a:lnTo>
                      <a:pt x="58" y="108"/>
                    </a:lnTo>
                    <a:lnTo>
                      <a:pt x="48" y="122"/>
                    </a:lnTo>
                    <a:lnTo>
                      <a:pt x="20" y="128"/>
                    </a:lnTo>
                    <a:lnTo>
                      <a:pt x="8" y="128"/>
                    </a:lnTo>
                    <a:lnTo>
                      <a:pt x="8" y="128"/>
                    </a:lnTo>
                    <a:lnTo>
                      <a:pt x="4" y="130"/>
                    </a:lnTo>
                    <a:lnTo>
                      <a:pt x="0" y="136"/>
                    </a:lnTo>
                    <a:lnTo>
                      <a:pt x="0" y="136"/>
                    </a:lnTo>
                    <a:lnTo>
                      <a:pt x="0" y="140"/>
                    </a:lnTo>
                    <a:lnTo>
                      <a:pt x="4" y="148"/>
                    </a:lnTo>
                    <a:lnTo>
                      <a:pt x="4" y="148"/>
                    </a:lnTo>
                    <a:lnTo>
                      <a:pt x="4" y="148"/>
                    </a:lnTo>
                    <a:lnTo>
                      <a:pt x="12" y="158"/>
                    </a:lnTo>
                    <a:lnTo>
                      <a:pt x="12" y="160"/>
                    </a:lnTo>
                    <a:lnTo>
                      <a:pt x="12" y="160"/>
                    </a:lnTo>
                    <a:lnTo>
                      <a:pt x="12" y="164"/>
                    </a:lnTo>
                    <a:lnTo>
                      <a:pt x="14" y="166"/>
                    </a:lnTo>
                    <a:lnTo>
                      <a:pt x="16" y="168"/>
                    </a:lnTo>
                    <a:lnTo>
                      <a:pt x="28" y="174"/>
                    </a:lnTo>
                    <a:lnTo>
                      <a:pt x="28" y="174"/>
                    </a:lnTo>
                    <a:lnTo>
                      <a:pt x="30" y="174"/>
                    </a:lnTo>
                    <a:lnTo>
                      <a:pt x="30" y="174"/>
                    </a:lnTo>
                    <a:lnTo>
                      <a:pt x="32" y="174"/>
                    </a:lnTo>
                    <a:lnTo>
                      <a:pt x="42" y="174"/>
                    </a:lnTo>
                    <a:lnTo>
                      <a:pt x="50" y="180"/>
                    </a:lnTo>
                    <a:lnTo>
                      <a:pt x="50" y="180"/>
                    </a:lnTo>
                    <a:lnTo>
                      <a:pt x="52" y="182"/>
                    </a:lnTo>
                    <a:lnTo>
                      <a:pt x="52" y="182"/>
                    </a:lnTo>
                    <a:lnTo>
                      <a:pt x="54" y="182"/>
                    </a:lnTo>
                    <a:lnTo>
                      <a:pt x="54" y="182"/>
                    </a:lnTo>
                    <a:lnTo>
                      <a:pt x="56" y="180"/>
                    </a:lnTo>
                    <a:lnTo>
                      <a:pt x="66" y="154"/>
                    </a:lnTo>
                    <a:lnTo>
                      <a:pt x="88" y="154"/>
                    </a:lnTo>
                    <a:lnTo>
                      <a:pt x="102" y="164"/>
                    </a:lnTo>
                    <a:lnTo>
                      <a:pt x="102" y="164"/>
                    </a:lnTo>
                    <a:lnTo>
                      <a:pt x="104" y="164"/>
                    </a:lnTo>
                    <a:lnTo>
                      <a:pt x="104" y="164"/>
                    </a:lnTo>
                    <a:lnTo>
                      <a:pt x="106" y="164"/>
                    </a:lnTo>
                    <a:lnTo>
                      <a:pt x="114" y="160"/>
                    </a:lnTo>
                    <a:lnTo>
                      <a:pt x="136" y="168"/>
                    </a:lnTo>
                    <a:lnTo>
                      <a:pt x="136" y="168"/>
                    </a:lnTo>
                    <a:lnTo>
                      <a:pt x="138" y="168"/>
                    </a:lnTo>
                    <a:lnTo>
                      <a:pt x="138" y="168"/>
                    </a:lnTo>
                    <a:lnTo>
                      <a:pt x="142" y="166"/>
                    </a:lnTo>
                    <a:lnTo>
                      <a:pt x="146" y="160"/>
                    </a:lnTo>
                    <a:lnTo>
                      <a:pt x="174" y="164"/>
                    </a:lnTo>
                    <a:lnTo>
                      <a:pt x="174" y="164"/>
                    </a:lnTo>
                    <a:lnTo>
                      <a:pt x="174" y="164"/>
                    </a:lnTo>
                    <a:lnTo>
                      <a:pt x="174" y="164"/>
                    </a:lnTo>
                    <a:lnTo>
                      <a:pt x="176" y="164"/>
                    </a:lnTo>
                    <a:lnTo>
                      <a:pt x="196" y="150"/>
                    </a:lnTo>
                    <a:lnTo>
                      <a:pt x="196" y="150"/>
                    </a:lnTo>
                    <a:lnTo>
                      <a:pt x="198" y="150"/>
                    </a:lnTo>
                    <a:lnTo>
                      <a:pt x="198" y="146"/>
                    </a:lnTo>
                    <a:lnTo>
                      <a:pt x="196" y="138"/>
                    </a:lnTo>
                    <a:lnTo>
                      <a:pt x="224" y="106"/>
                    </a:lnTo>
                    <a:lnTo>
                      <a:pt x="224" y="106"/>
                    </a:lnTo>
                    <a:lnTo>
                      <a:pt x="224" y="104"/>
                    </a:lnTo>
                    <a:lnTo>
                      <a:pt x="228" y="68"/>
                    </a:lnTo>
                    <a:lnTo>
                      <a:pt x="232" y="54"/>
                    </a:lnTo>
                    <a:lnTo>
                      <a:pt x="232" y="54"/>
                    </a:lnTo>
                    <a:lnTo>
                      <a:pt x="232" y="52"/>
                    </a:lnTo>
                    <a:lnTo>
                      <a:pt x="222" y="12"/>
                    </a:lnTo>
                    <a:lnTo>
                      <a:pt x="222" y="12"/>
                    </a:lnTo>
                    <a:lnTo>
                      <a:pt x="218" y="10"/>
                    </a:lnTo>
                    <a:lnTo>
                      <a:pt x="218" y="10"/>
                    </a:lnTo>
                    <a:lnTo>
                      <a:pt x="218" y="10"/>
                    </a:lnTo>
                    <a:lnTo>
                      <a:pt x="218" y="10"/>
                    </a:lnTo>
                    <a:lnTo>
                      <a:pt x="216" y="10"/>
                    </a:lnTo>
                    <a:lnTo>
                      <a:pt x="208" y="14"/>
                    </a:lnTo>
                    <a:lnTo>
                      <a:pt x="200" y="8"/>
                    </a:lnTo>
                    <a:lnTo>
                      <a:pt x="200" y="8"/>
                    </a:lnTo>
                    <a:lnTo>
                      <a:pt x="200" y="8"/>
                    </a:lnTo>
                    <a:lnTo>
                      <a:pt x="190" y="4"/>
                    </a:lnTo>
                    <a:lnTo>
                      <a:pt x="190" y="4"/>
                    </a:lnTo>
                    <a:lnTo>
                      <a:pt x="190" y="4"/>
                    </a:lnTo>
                    <a:lnTo>
                      <a:pt x="182" y="2"/>
                    </a:lnTo>
                    <a:lnTo>
                      <a:pt x="176" y="0"/>
                    </a:lnTo>
                    <a:lnTo>
                      <a:pt x="176" y="0"/>
                    </a:lnTo>
                    <a:lnTo>
                      <a:pt x="174" y="0"/>
                    </a:lnTo>
                    <a:lnTo>
                      <a:pt x="17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9" name="Freeform 390">
                <a:extLst>
                  <a:ext uri="{FF2B5EF4-FFF2-40B4-BE49-F238E27FC236}">
                    <a16:creationId xmlns:a16="http://schemas.microsoft.com/office/drawing/2014/main" id="{46900B76-BBD0-0CD2-DF67-A0CF9463CDF8}"/>
                  </a:ext>
                </a:extLst>
              </p:cNvPr>
              <p:cNvSpPr>
                <a:spLocks/>
              </p:cNvSpPr>
              <p:nvPr/>
            </p:nvSpPr>
            <p:spPr bwMode="auto">
              <a:xfrm>
                <a:off x="6197891" y="4332346"/>
                <a:ext cx="384618" cy="245142"/>
              </a:xfrm>
              <a:custGeom>
                <a:avLst/>
                <a:gdLst>
                  <a:gd name="T0" fmla="*/ 22 w 182"/>
                  <a:gd name="T1" fmla="*/ 116 h 116"/>
                  <a:gd name="T2" fmla="*/ 22 w 182"/>
                  <a:gd name="T3" fmla="*/ 116 h 116"/>
                  <a:gd name="T4" fmla="*/ 20 w 182"/>
                  <a:gd name="T5" fmla="*/ 114 h 116"/>
                  <a:gd name="T6" fmla="*/ 8 w 182"/>
                  <a:gd name="T7" fmla="*/ 100 h 116"/>
                  <a:gd name="T8" fmla="*/ 0 w 182"/>
                  <a:gd name="T9" fmla="*/ 78 h 116"/>
                  <a:gd name="T10" fmla="*/ 0 w 182"/>
                  <a:gd name="T11" fmla="*/ 62 h 116"/>
                  <a:gd name="T12" fmla="*/ 0 w 182"/>
                  <a:gd name="T13" fmla="*/ 62 h 116"/>
                  <a:gd name="T14" fmla="*/ 0 w 182"/>
                  <a:gd name="T15" fmla="*/ 60 h 116"/>
                  <a:gd name="T16" fmla="*/ 18 w 182"/>
                  <a:gd name="T17" fmla="*/ 46 h 116"/>
                  <a:gd name="T18" fmla="*/ 18 w 182"/>
                  <a:gd name="T19" fmla="*/ 46 h 116"/>
                  <a:gd name="T20" fmla="*/ 18 w 182"/>
                  <a:gd name="T21" fmla="*/ 46 h 116"/>
                  <a:gd name="T22" fmla="*/ 58 w 182"/>
                  <a:gd name="T23" fmla="*/ 36 h 116"/>
                  <a:gd name="T24" fmla="*/ 60 w 182"/>
                  <a:gd name="T25" fmla="*/ 28 h 116"/>
                  <a:gd name="T26" fmla="*/ 60 w 182"/>
                  <a:gd name="T27" fmla="*/ 28 h 116"/>
                  <a:gd name="T28" fmla="*/ 62 w 182"/>
                  <a:gd name="T29" fmla="*/ 26 h 116"/>
                  <a:gd name="T30" fmla="*/ 82 w 182"/>
                  <a:gd name="T31" fmla="*/ 22 h 116"/>
                  <a:gd name="T32" fmla="*/ 102 w 182"/>
                  <a:gd name="T33" fmla="*/ 2 h 116"/>
                  <a:gd name="T34" fmla="*/ 102 w 182"/>
                  <a:gd name="T35" fmla="*/ 2 h 116"/>
                  <a:gd name="T36" fmla="*/ 104 w 182"/>
                  <a:gd name="T37" fmla="*/ 0 h 116"/>
                  <a:gd name="T38" fmla="*/ 114 w 182"/>
                  <a:gd name="T39" fmla="*/ 0 h 116"/>
                  <a:gd name="T40" fmla="*/ 114 w 182"/>
                  <a:gd name="T41" fmla="*/ 0 h 116"/>
                  <a:gd name="T42" fmla="*/ 114 w 182"/>
                  <a:gd name="T43" fmla="*/ 0 h 116"/>
                  <a:gd name="T44" fmla="*/ 114 w 182"/>
                  <a:gd name="T45" fmla="*/ 0 h 116"/>
                  <a:gd name="T46" fmla="*/ 116 w 182"/>
                  <a:gd name="T47" fmla="*/ 0 h 116"/>
                  <a:gd name="T48" fmla="*/ 126 w 182"/>
                  <a:gd name="T49" fmla="*/ 6 h 116"/>
                  <a:gd name="T50" fmla="*/ 126 w 182"/>
                  <a:gd name="T51" fmla="*/ 6 h 116"/>
                  <a:gd name="T52" fmla="*/ 128 w 182"/>
                  <a:gd name="T53" fmla="*/ 8 h 116"/>
                  <a:gd name="T54" fmla="*/ 130 w 182"/>
                  <a:gd name="T55" fmla="*/ 20 h 116"/>
                  <a:gd name="T56" fmla="*/ 130 w 182"/>
                  <a:gd name="T57" fmla="*/ 30 h 116"/>
                  <a:gd name="T58" fmla="*/ 162 w 182"/>
                  <a:gd name="T59" fmla="*/ 52 h 116"/>
                  <a:gd name="T60" fmla="*/ 182 w 182"/>
                  <a:gd name="T61" fmla="*/ 80 h 116"/>
                  <a:gd name="T62" fmla="*/ 182 w 182"/>
                  <a:gd name="T63" fmla="*/ 80 h 116"/>
                  <a:gd name="T64" fmla="*/ 182 w 182"/>
                  <a:gd name="T65" fmla="*/ 82 h 116"/>
                  <a:gd name="T66" fmla="*/ 182 w 182"/>
                  <a:gd name="T67" fmla="*/ 82 h 116"/>
                  <a:gd name="T68" fmla="*/ 180 w 182"/>
                  <a:gd name="T69" fmla="*/ 84 h 116"/>
                  <a:gd name="T70" fmla="*/ 180 w 182"/>
                  <a:gd name="T71" fmla="*/ 84 h 116"/>
                  <a:gd name="T72" fmla="*/ 154 w 182"/>
                  <a:gd name="T73" fmla="*/ 82 h 116"/>
                  <a:gd name="T74" fmla="*/ 124 w 182"/>
                  <a:gd name="T75" fmla="*/ 90 h 116"/>
                  <a:gd name="T76" fmla="*/ 114 w 182"/>
                  <a:gd name="T77" fmla="*/ 98 h 116"/>
                  <a:gd name="T78" fmla="*/ 114 w 182"/>
                  <a:gd name="T79" fmla="*/ 98 h 116"/>
                  <a:gd name="T80" fmla="*/ 112 w 182"/>
                  <a:gd name="T81" fmla="*/ 98 h 116"/>
                  <a:gd name="T82" fmla="*/ 112 w 182"/>
                  <a:gd name="T83" fmla="*/ 98 h 116"/>
                  <a:gd name="T84" fmla="*/ 94 w 182"/>
                  <a:gd name="T85" fmla="*/ 96 h 116"/>
                  <a:gd name="T86" fmla="*/ 82 w 182"/>
                  <a:gd name="T87" fmla="*/ 92 h 116"/>
                  <a:gd name="T88" fmla="*/ 82 w 182"/>
                  <a:gd name="T89" fmla="*/ 92 h 116"/>
                  <a:gd name="T90" fmla="*/ 82 w 182"/>
                  <a:gd name="T91" fmla="*/ 92 h 116"/>
                  <a:gd name="T92" fmla="*/ 70 w 182"/>
                  <a:gd name="T93" fmla="*/ 82 h 116"/>
                  <a:gd name="T94" fmla="*/ 60 w 182"/>
                  <a:gd name="T95" fmla="*/ 94 h 116"/>
                  <a:gd name="T96" fmla="*/ 58 w 182"/>
                  <a:gd name="T97" fmla="*/ 104 h 116"/>
                  <a:gd name="T98" fmla="*/ 58 w 182"/>
                  <a:gd name="T99" fmla="*/ 104 h 116"/>
                  <a:gd name="T100" fmla="*/ 56 w 182"/>
                  <a:gd name="T101" fmla="*/ 106 h 116"/>
                  <a:gd name="T102" fmla="*/ 56 w 182"/>
                  <a:gd name="T103" fmla="*/ 106 h 116"/>
                  <a:gd name="T104" fmla="*/ 30 w 182"/>
                  <a:gd name="T105" fmla="*/ 104 h 116"/>
                  <a:gd name="T106" fmla="*/ 24 w 182"/>
                  <a:gd name="T107" fmla="*/ 114 h 116"/>
                  <a:gd name="T108" fmla="*/ 24 w 182"/>
                  <a:gd name="T109" fmla="*/ 114 h 116"/>
                  <a:gd name="T110" fmla="*/ 22 w 182"/>
                  <a:gd name="T111" fmla="*/ 116 h 116"/>
                  <a:gd name="T112" fmla="*/ 22 w 182"/>
                  <a:gd name="T113" fmla="*/ 116 h 116"/>
                  <a:gd name="T114" fmla="*/ 22 w 182"/>
                  <a:gd name="T115" fmla="*/ 116 h 116"/>
                  <a:gd name="T116" fmla="*/ 22 w 182"/>
                  <a:gd name="T11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2" h="116">
                    <a:moveTo>
                      <a:pt x="22" y="116"/>
                    </a:moveTo>
                    <a:lnTo>
                      <a:pt x="22" y="116"/>
                    </a:lnTo>
                    <a:lnTo>
                      <a:pt x="20" y="114"/>
                    </a:lnTo>
                    <a:lnTo>
                      <a:pt x="8" y="100"/>
                    </a:lnTo>
                    <a:lnTo>
                      <a:pt x="0" y="78"/>
                    </a:lnTo>
                    <a:lnTo>
                      <a:pt x="0" y="62"/>
                    </a:lnTo>
                    <a:lnTo>
                      <a:pt x="0" y="62"/>
                    </a:lnTo>
                    <a:lnTo>
                      <a:pt x="0" y="60"/>
                    </a:lnTo>
                    <a:lnTo>
                      <a:pt x="18" y="46"/>
                    </a:lnTo>
                    <a:lnTo>
                      <a:pt x="18" y="46"/>
                    </a:lnTo>
                    <a:lnTo>
                      <a:pt x="18" y="46"/>
                    </a:lnTo>
                    <a:lnTo>
                      <a:pt x="58" y="36"/>
                    </a:lnTo>
                    <a:lnTo>
                      <a:pt x="60" y="28"/>
                    </a:lnTo>
                    <a:lnTo>
                      <a:pt x="60" y="28"/>
                    </a:lnTo>
                    <a:lnTo>
                      <a:pt x="62" y="26"/>
                    </a:lnTo>
                    <a:lnTo>
                      <a:pt x="82" y="22"/>
                    </a:lnTo>
                    <a:lnTo>
                      <a:pt x="102" y="2"/>
                    </a:lnTo>
                    <a:lnTo>
                      <a:pt x="102" y="2"/>
                    </a:lnTo>
                    <a:lnTo>
                      <a:pt x="104" y="0"/>
                    </a:lnTo>
                    <a:lnTo>
                      <a:pt x="114" y="0"/>
                    </a:lnTo>
                    <a:lnTo>
                      <a:pt x="114" y="0"/>
                    </a:lnTo>
                    <a:lnTo>
                      <a:pt x="114" y="0"/>
                    </a:lnTo>
                    <a:lnTo>
                      <a:pt x="114" y="0"/>
                    </a:lnTo>
                    <a:lnTo>
                      <a:pt x="116" y="0"/>
                    </a:lnTo>
                    <a:lnTo>
                      <a:pt x="126" y="6"/>
                    </a:lnTo>
                    <a:lnTo>
                      <a:pt x="126" y="6"/>
                    </a:lnTo>
                    <a:lnTo>
                      <a:pt x="128" y="8"/>
                    </a:lnTo>
                    <a:lnTo>
                      <a:pt x="130" y="20"/>
                    </a:lnTo>
                    <a:lnTo>
                      <a:pt x="130" y="30"/>
                    </a:lnTo>
                    <a:lnTo>
                      <a:pt x="162" y="52"/>
                    </a:lnTo>
                    <a:lnTo>
                      <a:pt x="182" y="80"/>
                    </a:lnTo>
                    <a:lnTo>
                      <a:pt x="182" y="80"/>
                    </a:lnTo>
                    <a:lnTo>
                      <a:pt x="182" y="82"/>
                    </a:lnTo>
                    <a:lnTo>
                      <a:pt x="182" y="82"/>
                    </a:lnTo>
                    <a:lnTo>
                      <a:pt x="180" y="84"/>
                    </a:lnTo>
                    <a:lnTo>
                      <a:pt x="180" y="84"/>
                    </a:lnTo>
                    <a:lnTo>
                      <a:pt x="154" y="82"/>
                    </a:lnTo>
                    <a:lnTo>
                      <a:pt x="124" y="90"/>
                    </a:lnTo>
                    <a:lnTo>
                      <a:pt x="114" y="98"/>
                    </a:lnTo>
                    <a:lnTo>
                      <a:pt x="114" y="98"/>
                    </a:lnTo>
                    <a:lnTo>
                      <a:pt x="112" y="98"/>
                    </a:lnTo>
                    <a:lnTo>
                      <a:pt x="112" y="98"/>
                    </a:lnTo>
                    <a:lnTo>
                      <a:pt x="94" y="96"/>
                    </a:lnTo>
                    <a:lnTo>
                      <a:pt x="82" y="92"/>
                    </a:lnTo>
                    <a:lnTo>
                      <a:pt x="82" y="92"/>
                    </a:lnTo>
                    <a:lnTo>
                      <a:pt x="82" y="92"/>
                    </a:lnTo>
                    <a:lnTo>
                      <a:pt x="70" y="82"/>
                    </a:lnTo>
                    <a:lnTo>
                      <a:pt x="60" y="94"/>
                    </a:lnTo>
                    <a:lnTo>
                      <a:pt x="58" y="104"/>
                    </a:lnTo>
                    <a:lnTo>
                      <a:pt x="58" y="104"/>
                    </a:lnTo>
                    <a:lnTo>
                      <a:pt x="56" y="106"/>
                    </a:lnTo>
                    <a:lnTo>
                      <a:pt x="56" y="106"/>
                    </a:lnTo>
                    <a:lnTo>
                      <a:pt x="30" y="104"/>
                    </a:lnTo>
                    <a:lnTo>
                      <a:pt x="24" y="114"/>
                    </a:lnTo>
                    <a:lnTo>
                      <a:pt x="24" y="114"/>
                    </a:lnTo>
                    <a:lnTo>
                      <a:pt x="22" y="116"/>
                    </a:lnTo>
                    <a:lnTo>
                      <a:pt x="22" y="116"/>
                    </a:lnTo>
                    <a:lnTo>
                      <a:pt x="22" y="116"/>
                    </a:lnTo>
                    <a:lnTo>
                      <a:pt x="22" y="1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0" name="Freeform 391">
                <a:extLst>
                  <a:ext uri="{FF2B5EF4-FFF2-40B4-BE49-F238E27FC236}">
                    <a16:creationId xmlns:a16="http://schemas.microsoft.com/office/drawing/2014/main" id="{FC08631E-913A-5AAA-2EB0-E95369B6B071}"/>
                  </a:ext>
                </a:extLst>
              </p:cNvPr>
              <p:cNvSpPr>
                <a:spLocks noEditPoints="1"/>
              </p:cNvSpPr>
              <p:nvPr/>
            </p:nvSpPr>
            <p:spPr bwMode="auto">
              <a:xfrm>
                <a:off x="6193665" y="4328119"/>
                <a:ext cx="393071" cy="253595"/>
              </a:xfrm>
              <a:custGeom>
                <a:avLst/>
                <a:gdLst>
                  <a:gd name="T0" fmla="*/ 128 w 186"/>
                  <a:gd name="T1" fmla="*/ 10 h 120"/>
                  <a:gd name="T2" fmla="*/ 130 w 186"/>
                  <a:gd name="T3" fmla="*/ 32 h 120"/>
                  <a:gd name="T4" fmla="*/ 182 w 186"/>
                  <a:gd name="T5" fmla="*/ 84 h 120"/>
                  <a:gd name="T6" fmla="*/ 126 w 186"/>
                  <a:gd name="T7" fmla="*/ 90 h 120"/>
                  <a:gd name="T8" fmla="*/ 96 w 186"/>
                  <a:gd name="T9" fmla="*/ 96 h 120"/>
                  <a:gd name="T10" fmla="*/ 72 w 186"/>
                  <a:gd name="T11" fmla="*/ 80 h 120"/>
                  <a:gd name="T12" fmla="*/ 58 w 186"/>
                  <a:gd name="T13" fmla="*/ 106 h 120"/>
                  <a:gd name="T14" fmla="*/ 24 w 186"/>
                  <a:gd name="T15" fmla="*/ 116 h 120"/>
                  <a:gd name="T16" fmla="*/ 4 w 186"/>
                  <a:gd name="T17" fmla="*/ 78 h 120"/>
                  <a:gd name="T18" fmla="*/ 20 w 186"/>
                  <a:gd name="T19" fmla="*/ 50 h 120"/>
                  <a:gd name="T20" fmla="*/ 64 w 186"/>
                  <a:gd name="T21" fmla="*/ 30 h 120"/>
                  <a:gd name="T22" fmla="*/ 106 w 186"/>
                  <a:gd name="T23" fmla="*/ 4 h 120"/>
                  <a:gd name="T24" fmla="*/ 116 w 186"/>
                  <a:gd name="T25" fmla="*/ 0 h 120"/>
                  <a:gd name="T26" fmla="*/ 116 w 186"/>
                  <a:gd name="T27" fmla="*/ 0 h 120"/>
                  <a:gd name="T28" fmla="*/ 106 w 186"/>
                  <a:gd name="T29" fmla="*/ 0 h 120"/>
                  <a:gd name="T30" fmla="*/ 82 w 186"/>
                  <a:gd name="T31" fmla="*/ 22 h 120"/>
                  <a:gd name="T32" fmla="*/ 62 w 186"/>
                  <a:gd name="T33" fmla="*/ 26 h 120"/>
                  <a:gd name="T34" fmla="*/ 60 w 186"/>
                  <a:gd name="T35" fmla="*/ 28 h 120"/>
                  <a:gd name="T36" fmla="*/ 20 w 186"/>
                  <a:gd name="T37" fmla="*/ 46 h 120"/>
                  <a:gd name="T38" fmla="*/ 18 w 186"/>
                  <a:gd name="T39" fmla="*/ 48 h 120"/>
                  <a:gd name="T40" fmla="*/ 0 w 186"/>
                  <a:gd name="T41" fmla="*/ 62 h 120"/>
                  <a:gd name="T42" fmla="*/ 0 w 186"/>
                  <a:gd name="T43" fmla="*/ 78 h 120"/>
                  <a:gd name="T44" fmla="*/ 0 w 186"/>
                  <a:gd name="T45" fmla="*/ 80 h 120"/>
                  <a:gd name="T46" fmla="*/ 8 w 186"/>
                  <a:gd name="T47" fmla="*/ 102 h 120"/>
                  <a:gd name="T48" fmla="*/ 22 w 186"/>
                  <a:gd name="T49" fmla="*/ 118 h 120"/>
                  <a:gd name="T50" fmla="*/ 24 w 186"/>
                  <a:gd name="T51" fmla="*/ 120 h 120"/>
                  <a:gd name="T52" fmla="*/ 24 w 186"/>
                  <a:gd name="T53" fmla="*/ 120 h 120"/>
                  <a:gd name="T54" fmla="*/ 28 w 186"/>
                  <a:gd name="T55" fmla="*/ 118 h 120"/>
                  <a:gd name="T56" fmla="*/ 58 w 186"/>
                  <a:gd name="T57" fmla="*/ 110 h 120"/>
                  <a:gd name="T58" fmla="*/ 58 w 186"/>
                  <a:gd name="T59" fmla="*/ 110 h 120"/>
                  <a:gd name="T60" fmla="*/ 60 w 186"/>
                  <a:gd name="T61" fmla="*/ 110 h 120"/>
                  <a:gd name="T62" fmla="*/ 64 w 186"/>
                  <a:gd name="T63" fmla="*/ 96 h 120"/>
                  <a:gd name="T64" fmla="*/ 82 w 186"/>
                  <a:gd name="T65" fmla="*/ 96 h 120"/>
                  <a:gd name="T66" fmla="*/ 84 w 186"/>
                  <a:gd name="T67" fmla="*/ 96 h 120"/>
                  <a:gd name="T68" fmla="*/ 94 w 186"/>
                  <a:gd name="T69" fmla="*/ 100 h 120"/>
                  <a:gd name="T70" fmla="*/ 114 w 186"/>
                  <a:gd name="T71" fmla="*/ 102 h 120"/>
                  <a:gd name="T72" fmla="*/ 114 w 186"/>
                  <a:gd name="T73" fmla="*/ 102 h 120"/>
                  <a:gd name="T74" fmla="*/ 118 w 186"/>
                  <a:gd name="T75" fmla="*/ 102 h 120"/>
                  <a:gd name="T76" fmla="*/ 156 w 186"/>
                  <a:gd name="T77" fmla="*/ 86 h 120"/>
                  <a:gd name="T78" fmla="*/ 182 w 186"/>
                  <a:gd name="T79" fmla="*/ 88 h 120"/>
                  <a:gd name="T80" fmla="*/ 182 w 186"/>
                  <a:gd name="T81" fmla="*/ 88 h 120"/>
                  <a:gd name="T82" fmla="*/ 186 w 186"/>
                  <a:gd name="T83" fmla="*/ 86 h 120"/>
                  <a:gd name="T84" fmla="*/ 186 w 186"/>
                  <a:gd name="T85" fmla="*/ 82 h 120"/>
                  <a:gd name="T86" fmla="*/ 166 w 186"/>
                  <a:gd name="T87" fmla="*/ 54 h 120"/>
                  <a:gd name="T88" fmla="*/ 134 w 186"/>
                  <a:gd name="T89" fmla="*/ 30 h 120"/>
                  <a:gd name="T90" fmla="*/ 134 w 186"/>
                  <a:gd name="T91" fmla="*/ 22 h 120"/>
                  <a:gd name="T92" fmla="*/ 132 w 186"/>
                  <a:gd name="T93" fmla="*/ 10 h 120"/>
                  <a:gd name="T94" fmla="*/ 130 w 186"/>
                  <a:gd name="T95" fmla="*/ 6 h 120"/>
                  <a:gd name="T96" fmla="*/ 118 w 186"/>
                  <a:gd name="T97" fmla="*/ 0 h 120"/>
                  <a:gd name="T98" fmla="*/ 116 w 186"/>
                  <a:gd name="T9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6" h="120">
                    <a:moveTo>
                      <a:pt x="116" y="4"/>
                    </a:moveTo>
                    <a:lnTo>
                      <a:pt x="128" y="10"/>
                    </a:lnTo>
                    <a:lnTo>
                      <a:pt x="130" y="22"/>
                    </a:lnTo>
                    <a:lnTo>
                      <a:pt x="130" y="32"/>
                    </a:lnTo>
                    <a:lnTo>
                      <a:pt x="162" y="56"/>
                    </a:lnTo>
                    <a:lnTo>
                      <a:pt x="182" y="84"/>
                    </a:lnTo>
                    <a:lnTo>
                      <a:pt x="156" y="82"/>
                    </a:lnTo>
                    <a:lnTo>
                      <a:pt x="126" y="90"/>
                    </a:lnTo>
                    <a:lnTo>
                      <a:pt x="114" y="98"/>
                    </a:lnTo>
                    <a:lnTo>
                      <a:pt x="96" y="96"/>
                    </a:lnTo>
                    <a:lnTo>
                      <a:pt x="84" y="92"/>
                    </a:lnTo>
                    <a:lnTo>
                      <a:pt x="72" y="80"/>
                    </a:lnTo>
                    <a:lnTo>
                      <a:pt x="60" y="94"/>
                    </a:lnTo>
                    <a:lnTo>
                      <a:pt x="58" y="106"/>
                    </a:lnTo>
                    <a:lnTo>
                      <a:pt x="32" y="104"/>
                    </a:lnTo>
                    <a:lnTo>
                      <a:pt x="24" y="116"/>
                    </a:lnTo>
                    <a:lnTo>
                      <a:pt x="12" y="102"/>
                    </a:lnTo>
                    <a:lnTo>
                      <a:pt x="4" y="78"/>
                    </a:lnTo>
                    <a:lnTo>
                      <a:pt x="4" y="64"/>
                    </a:lnTo>
                    <a:lnTo>
                      <a:pt x="20" y="50"/>
                    </a:lnTo>
                    <a:lnTo>
                      <a:pt x="62" y="40"/>
                    </a:lnTo>
                    <a:lnTo>
                      <a:pt x="64" y="30"/>
                    </a:lnTo>
                    <a:lnTo>
                      <a:pt x="84" y="26"/>
                    </a:lnTo>
                    <a:lnTo>
                      <a:pt x="106" y="4"/>
                    </a:lnTo>
                    <a:lnTo>
                      <a:pt x="116" y="4"/>
                    </a:lnTo>
                    <a:close/>
                    <a:moveTo>
                      <a:pt x="116" y="0"/>
                    </a:moveTo>
                    <a:lnTo>
                      <a:pt x="116" y="0"/>
                    </a:lnTo>
                    <a:lnTo>
                      <a:pt x="116" y="0"/>
                    </a:lnTo>
                    <a:lnTo>
                      <a:pt x="106" y="0"/>
                    </a:lnTo>
                    <a:lnTo>
                      <a:pt x="106" y="0"/>
                    </a:lnTo>
                    <a:lnTo>
                      <a:pt x="104" y="2"/>
                    </a:lnTo>
                    <a:lnTo>
                      <a:pt x="82" y="22"/>
                    </a:lnTo>
                    <a:lnTo>
                      <a:pt x="62" y="26"/>
                    </a:lnTo>
                    <a:lnTo>
                      <a:pt x="62" y="26"/>
                    </a:lnTo>
                    <a:lnTo>
                      <a:pt x="60" y="26"/>
                    </a:lnTo>
                    <a:lnTo>
                      <a:pt x="60" y="28"/>
                    </a:lnTo>
                    <a:lnTo>
                      <a:pt x="58" y="36"/>
                    </a:lnTo>
                    <a:lnTo>
                      <a:pt x="20" y="46"/>
                    </a:lnTo>
                    <a:lnTo>
                      <a:pt x="20" y="46"/>
                    </a:lnTo>
                    <a:lnTo>
                      <a:pt x="18" y="48"/>
                    </a:lnTo>
                    <a:lnTo>
                      <a:pt x="0" y="62"/>
                    </a:lnTo>
                    <a:lnTo>
                      <a:pt x="0" y="62"/>
                    </a:lnTo>
                    <a:lnTo>
                      <a:pt x="0" y="64"/>
                    </a:lnTo>
                    <a:lnTo>
                      <a:pt x="0" y="78"/>
                    </a:lnTo>
                    <a:lnTo>
                      <a:pt x="0" y="78"/>
                    </a:lnTo>
                    <a:lnTo>
                      <a:pt x="0" y="80"/>
                    </a:lnTo>
                    <a:lnTo>
                      <a:pt x="8" y="102"/>
                    </a:lnTo>
                    <a:lnTo>
                      <a:pt x="8" y="102"/>
                    </a:lnTo>
                    <a:lnTo>
                      <a:pt x="10" y="104"/>
                    </a:lnTo>
                    <a:lnTo>
                      <a:pt x="22" y="118"/>
                    </a:lnTo>
                    <a:lnTo>
                      <a:pt x="22" y="118"/>
                    </a:lnTo>
                    <a:lnTo>
                      <a:pt x="24" y="120"/>
                    </a:lnTo>
                    <a:lnTo>
                      <a:pt x="24" y="120"/>
                    </a:lnTo>
                    <a:lnTo>
                      <a:pt x="24" y="120"/>
                    </a:lnTo>
                    <a:lnTo>
                      <a:pt x="24" y="120"/>
                    </a:lnTo>
                    <a:lnTo>
                      <a:pt x="28" y="118"/>
                    </a:lnTo>
                    <a:lnTo>
                      <a:pt x="34" y="110"/>
                    </a:lnTo>
                    <a:lnTo>
                      <a:pt x="58" y="110"/>
                    </a:lnTo>
                    <a:lnTo>
                      <a:pt x="58" y="110"/>
                    </a:lnTo>
                    <a:lnTo>
                      <a:pt x="58" y="110"/>
                    </a:lnTo>
                    <a:lnTo>
                      <a:pt x="58" y="110"/>
                    </a:lnTo>
                    <a:lnTo>
                      <a:pt x="60" y="110"/>
                    </a:lnTo>
                    <a:lnTo>
                      <a:pt x="62" y="108"/>
                    </a:lnTo>
                    <a:lnTo>
                      <a:pt x="64" y="96"/>
                    </a:lnTo>
                    <a:lnTo>
                      <a:pt x="72" y="86"/>
                    </a:lnTo>
                    <a:lnTo>
                      <a:pt x="82" y="96"/>
                    </a:lnTo>
                    <a:lnTo>
                      <a:pt x="82" y="96"/>
                    </a:lnTo>
                    <a:lnTo>
                      <a:pt x="84" y="96"/>
                    </a:lnTo>
                    <a:lnTo>
                      <a:pt x="94" y="100"/>
                    </a:lnTo>
                    <a:lnTo>
                      <a:pt x="94" y="100"/>
                    </a:lnTo>
                    <a:lnTo>
                      <a:pt x="94" y="100"/>
                    </a:lnTo>
                    <a:lnTo>
                      <a:pt x="114" y="102"/>
                    </a:lnTo>
                    <a:lnTo>
                      <a:pt x="114" y="102"/>
                    </a:lnTo>
                    <a:lnTo>
                      <a:pt x="114" y="102"/>
                    </a:lnTo>
                    <a:lnTo>
                      <a:pt x="114" y="102"/>
                    </a:lnTo>
                    <a:lnTo>
                      <a:pt x="118" y="102"/>
                    </a:lnTo>
                    <a:lnTo>
                      <a:pt x="128" y="94"/>
                    </a:lnTo>
                    <a:lnTo>
                      <a:pt x="156" y="86"/>
                    </a:lnTo>
                    <a:lnTo>
                      <a:pt x="182" y="88"/>
                    </a:lnTo>
                    <a:lnTo>
                      <a:pt x="182" y="88"/>
                    </a:lnTo>
                    <a:lnTo>
                      <a:pt x="182" y="88"/>
                    </a:lnTo>
                    <a:lnTo>
                      <a:pt x="182" y="88"/>
                    </a:lnTo>
                    <a:lnTo>
                      <a:pt x="186" y="86"/>
                    </a:lnTo>
                    <a:lnTo>
                      <a:pt x="186" y="86"/>
                    </a:lnTo>
                    <a:lnTo>
                      <a:pt x="186" y="84"/>
                    </a:lnTo>
                    <a:lnTo>
                      <a:pt x="186" y="82"/>
                    </a:lnTo>
                    <a:lnTo>
                      <a:pt x="166" y="54"/>
                    </a:lnTo>
                    <a:lnTo>
                      <a:pt x="166" y="54"/>
                    </a:lnTo>
                    <a:lnTo>
                      <a:pt x="164" y="52"/>
                    </a:lnTo>
                    <a:lnTo>
                      <a:pt x="134" y="30"/>
                    </a:lnTo>
                    <a:lnTo>
                      <a:pt x="134" y="22"/>
                    </a:lnTo>
                    <a:lnTo>
                      <a:pt x="134" y="22"/>
                    </a:lnTo>
                    <a:lnTo>
                      <a:pt x="132" y="22"/>
                    </a:lnTo>
                    <a:lnTo>
                      <a:pt x="132" y="10"/>
                    </a:lnTo>
                    <a:lnTo>
                      <a:pt x="132" y="10"/>
                    </a:lnTo>
                    <a:lnTo>
                      <a:pt x="130" y="6"/>
                    </a:lnTo>
                    <a:lnTo>
                      <a:pt x="118" y="0"/>
                    </a:lnTo>
                    <a:lnTo>
                      <a:pt x="118" y="0"/>
                    </a:lnTo>
                    <a:lnTo>
                      <a:pt x="116" y="0"/>
                    </a:lnTo>
                    <a:lnTo>
                      <a:pt x="1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1" name="Freeform 392">
                <a:extLst>
                  <a:ext uri="{FF2B5EF4-FFF2-40B4-BE49-F238E27FC236}">
                    <a16:creationId xmlns:a16="http://schemas.microsoft.com/office/drawing/2014/main" id="{E6DD708B-40B0-8556-FA13-3AC2CE2E3B57}"/>
                  </a:ext>
                </a:extLst>
              </p:cNvPr>
              <p:cNvSpPr>
                <a:spLocks/>
              </p:cNvSpPr>
              <p:nvPr/>
            </p:nvSpPr>
            <p:spPr bwMode="auto">
              <a:xfrm>
                <a:off x="6202118" y="4336573"/>
                <a:ext cx="376164" cy="236689"/>
              </a:xfrm>
              <a:custGeom>
                <a:avLst/>
                <a:gdLst>
                  <a:gd name="T0" fmla="*/ 112 w 178"/>
                  <a:gd name="T1" fmla="*/ 0 h 112"/>
                  <a:gd name="T2" fmla="*/ 124 w 178"/>
                  <a:gd name="T3" fmla="*/ 6 h 112"/>
                  <a:gd name="T4" fmla="*/ 126 w 178"/>
                  <a:gd name="T5" fmla="*/ 18 h 112"/>
                  <a:gd name="T6" fmla="*/ 126 w 178"/>
                  <a:gd name="T7" fmla="*/ 28 h 112"/>
                  <a:gd name="T8" fmla="*/ 158 w 178"/>
                  <a:gd name="T9" fmla="*/ 52 h 112"/>
                  <a:gd name="T10" fmla="*/ 178 w 178"/>
                  <a:gd name="T11" fmla="*/ 80 h 112"/>
                  <a:gd name="T12" fmla="*/ 152 w 178"/>
                  <a:gd name="T13" fmla="*/ 78 h 112"/>
                  <a:gd name="T14" fmla="*/ 122 w 178"/>
                  <a:gd name="T15" fmla="*/ 86 h 112"/>
                  <a:gd name="T16" fmla="*/ 110 w 178"/>
                  <a:gd name="T17" fmla="*/ 94 h 112"/>
                  <a:gd name="T18" fmla="*/ 92 w 178"/>
                  <a:gd name="T19" fmla="*/ 92 h 112"/>
                  <a:gd name="T20" fmla="*/ 80 w 178"/>
                  <a:gd name="T21" fmla="*/ 88 h 112"/>
                  <a:gd name="T22" fmla="*/ 68 w 178"/>
                  <a:gd name="T23" fmla="*/ 76 h 112"/>
                  <a:gd name="T24" fmla="*/ 56 w 178"/>
                  <a:gd name="T25" fmla="*/ 90 h 112"/>
                  <a:gd name="T26" fmla="*/ 54 w 178"/>
                  <a:gd name="T27" fmla="*/ 102 h 112"/>
                  <a:gd name="T28" fmla="*/ 28 w 178"/>
                  <a:gd name="T29" fmla="*/ 100 h 112"/>
                  <a:gd name="T30" fmla="*/ 20 w 178"/>
                  <a:gd name="T31" fmla="*/ 112 h 112"/>
                  <a:gd name="T32" fmla="*/ 8 w 178"/>
                  <a:gd name="T33" fmla="*/ 98 h 112"/>
                  <a:gd name="T34" fmla="*/ 0 w 178"/>
                  <a:gd name="T35" fmla="*/ 74 h 112"/>
                  <a:gd name="T36" fmla="*/ 0 w 178"/>
                  <a:gd name="T37" fmla="*/ 60 h 112"/>
                  <a:gd name="T38" fmla="*/ 16 w 178"/>
                  <a:gd name="T39" fmla="*/ 46 h 112"/>
                  <a:gd name="T40" fmla="*/ 58 w 178"/>
                  <a:gd name="T41" fmla="*/ 36 h 112"/>
                  <a:gd name="T42" fmla="*/ 60 w 178"/>
                  <a:gd name="T43" fmla="*/ 26 h 112"/>
                  <a:gd name="T44" fmla="*/ 80 w 178"/>
                  <a:gd name="T45" fmla="*/ 22 h 112"/>
                  <a:gd name="T46" fmla="*/ 102 w 178"/>
                  <a:gd name="T47" fmla="*/ 0 h 112"/>
                  <a:gd name="T48" fmla="*/ 112 w 178"/>
                  <a:gd name="T49"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8" h="112">
                    <a:moveTo>
                      <a:pt x="112" y="0"/>
                    </a:moveTo>
                    <a:lnTo>
                      <a:pt x="124" y="6"/>
                    </a:lnTo>
                    <a:lnTo>
                      <a:pt x="126" y="18"/>
                    </a:lnTo>
                    <a:lnTo>
                      <a:pt x="126" y="28"/>
                    </a:lnTo>
                    <a:lnTo>
                      <a:pt x="158" y="52"/>
                    </a:lnTo>
                    <a:lnTo>
                      <a:pt x="178" y="80"/>
                    </a:lnTo>
                    <a:lnTo>
                      <a:pt x="152" y="78"/>
                    </a:lnTo>
                    <a:lnTo>
                      <a:pt x="122" y="86"/>
                    </a:lnTo>
                    <a:lnTo>
                      <a:pt x="110" y="94"/>
                    </a:lnTo>
                    <a:lnTo>
                      <a:pt x="92" y="92"/>
                    </a:lnTo>
                    <a:lnTo>
                      <a:pt x="80" y="88"/>
                    </a:lnTo>
                    <a:lnTo>
                      <a:pt x="68" y="76"/>
                    </a:lnTo>
                    <a:lnTo>
                      <a:pt x="56" y="90"/>
                    </a:lnTo>
                    <a:lnTo>
                      <a:pt x="54" y="102"/>
                    </a:lnTo>
                    <a:lnTo>
                      <a:pt x="28" y="100"/>
                    </a:lnTo>
                    <a:lnTo>
                      <a:pt x="20" y="112"/>
                    </a:lnTo>
                    <a:lnTo>
                      <a:pt x="8" y="98"/>
                    </a:lnTo>
                    <a:lnTo>
                      <a:pt x="0" y="74"/>
                    </a:lnTo>
                    <a:lnTo>
                      <a:pt x="0" y="60"/>
                    </a:lnTo>
                    <a:lnTo>
                      <a:pt x="16" y="46"/>
                    </a:lnTo>
                    <a:lnTo>
                      <a:pt x="58" y="36"/>
                    </a:lnTo>
                    <a:lnTo>
                      <a:pt x="60" y="26"/>
                    </a:lnTo>
                    <a:lnTo>
                      <a:pt x="80" y="22"/>
                    </a:lnTo>
                    <a:lnTo>
                      <a:pt x="102" y="0"/>
                    </a:lnTo>
                    <a:lnTo>
                      <a:pt x="1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2" name="Freeform 393">
                <a:extLst>
                  <a:ext uri="{FF2B5EF4-FFF2-40B4-BE49-F238E27FC236}">
                    <a16:creationId xmlns:a16="http://schemas.microsoft.com/office/drawing/2014/main" id="{967E1A35-A6A6-5AF4-F627-3ED8E2566423}"/>
                  </a:ext>
                </a:extLst>
              </p:cNvPr>
              <p:cNvSpPr>
                <a:spLocks/>
              </p:cNvSpPr>
              <p:nvPr/>
            </p:nvSpPr>
            <p:spPr bwMode="auto">
              <a:xfrm>
                <a:off x="6193665" y="4328119"/>
                <a:ext cx="393071" cy="253595"/>
              </a:xfrm>
              <a:custGeom>
                <a:avLst/>
                <a:gdLst>
                  <a:gd name="T0" fmla="*/ 116 w 186"/>
                  <a:gd name="T1" fmla="*/ 0 h 120"/>
                  <a:gd name="T2" fmla="*/ 106 w 186"/>
                  <a:gd name="T3" fmla="*/ 0 h 120"/>
                  <a:gd name="T4" fmla="*/ 104 w 186"/>
                  <a:gd name="T5" fmla="*/ 2 h 120"/>
                  <a:gd name="T6" fmla="*/ 62 w 186"/>
                  <a:gd name="T7" fmla="*/ 26 h 120"/>
                  <a:gd name="T8" fmla="*/ 60 w 186"/>
                  <a:gd name="T9" fmla="*/ 26 h 120"/>
                  <a:gd name="T10" fmla="*/ 58 w 186"/>
                  <a:gd name="T11" fmla="*/ 36 h 120"/>
                  <a:gd name="T12" fmla="*/ 20 w 186"/>
                  <a:gd name="T13" fmla="*/ 46 h 120"/>
                  <a:gd name="T14" fmla="*/ 0 w 186"/>
                  <a:gd name="T15" fmla="*/ 62 h 120"/>
                  <a:gd name="T16" fmla="*/ 0 w 186"/>
                  <a:gd name="T17" fmla="*/ 64 h 120"/>
                  <a:gd name="T18" fmla="*/ 0 w 186"/>
                  <a:gd name="T19" fmla="*/ 78 h 120"/>
                  <a:gd name="T20" fmla="*/ 8 w 186"/>
                  <a:gd name="T21" fmla="*/ 102 h 120"/>
                  <a:gd name="T22" fmla="*/ 10 w 186"/>
                  <a:gd name="T23" fmla="*/ 104 h 120"/>
                  <a:gd name="T24" fmla="*/ 22 w 186"/>
                  <a:gd name="T25" fmla="*/ 118 h 120"/>
                  <a:gd name="T26" fmla="*/ 24 w 186"/>
                  <a:gd name="T27" fmla="*/ 120 h 120"/>
                  <a:gd name="T28" fmla="*/ 24 w 186"/>
                  <a:gd name="T29" fmla="*/ 120 h 120"/>
                  <a:gd name="T30" fmla="*/ 34 w 186"/>
                  <a:gd name="T31" fmla="*/ 110 h 120"/>
                  <a:gd name="T32" fmla="*/ 58 w 186"/>
                  <a:gd name="T33" fmla="*/ 110 h 120"/>
                  <a:gd name="T34" fmla="*/ 58 w 186"/>
                  <a:gd name="T35" fmla="*/ 110 h 120"/>
                  <a:gd name="T36" fmla="*/ 62 w 186"/>
                  <a:gd name="T37" fmla="*/ 108 h 120"/>
                  <a:gd name="T38" fmla="*/ 72 w 186"/>
                  <a:gd name="T39" fmla="*/ 86 h 120"/>
                  <a:gd name="T40" fmla="*/ 82 w 186"/>
                  <a:gd name="T41" fmla="*/ 96 h 120"/>
                  <a:gd name="T42" fmla="*/ 94 w 186"/>
                  <a:gd name="T43" fmla="*/ 100 h 120"/>
                  <a:gd name="T44" fmla="*/ 94 w 186"/>
                  <a:gd name="T45" fmla="*/ 100 h 120"/>
                  <a:gd name="T46" fmla="*/ 114 w 186"/>
                  <a:gd name="T47" fmla="*/ 102 h 120"/>
                  <a:gd name="T48" fmla="*/ 114 w 186"/>
                  <a:gd name="T49" fmla="*/ 102 h 120"/>
                  <a:gd name="T50" fmla="*/ 128 w 186"/>
                  <a:gd name="T51" fmla="*/ 94 h 120"/>
                  <a:gd name="T52" fmla="*/ 182 w 186"/>
                  <a:gd name="T53" fmla="*/ 88 h 120"/>
                  <a:gd name="T54" fmla="*/ 182 w 186"/>
                  <a:gd name="T55" fmla="*/ 88 h 120"/>
                  <a:gd name="T56" fmla="*/ 186 w 186"/>
                  <a:gd name="T57" fmla="*/ 86 h 120"/>
                  <a:gd name="T58" fmla="*/ 186 w 186"/>
                  <a:gd name="T59" fmla="*/ 84 h 120"/>
                  <a:gd name="T60" fmla="*/ 166 w 186"/>
                  <a:gd name="T61" fmla="*/ 54 h 120"/>
                  <a:gd name="T62" fmla="*/ 164 w 186"/>
                  <a:gd name="T63" fmla="*/ 52 h 120"/>
                  <a:gd name="T64" fmla="*/ 134 w 186"/>
                  <a:gd name="T65" fmla="*/ 22 h 120"/>
                  <a:gd name="T66" fmla="*/ 132 w 186"/>
                  <a:gd name="T67" fmla="*/ 22 h 120"/>
                  <a:gd name="T68" fmla="*/ 132 w 186"/>
                  <a:gd name="T69" fmla="*/ 10 h 120"/>
                  <a:gd name="T70" fmla="*/ 118 w 186"/>
                  <a:gd name="T71" fmla="*/ 0 h 120"/>
                  <a:gd name="T72" fmla="*/ 116 w 186"/>
                  <a:gd name="T7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 h="120">
                    <a:moveTo>
                      <a:pt x="116" y="0"/>
                    </a:moveTo>
                    <a:lnTo>
                      <a:pt x="116" y="0"/>
                    </a:lnTo>
                    <a:lnTo>
                      <a:pt x="116" y="0"/>
                    </a:lnTo>
                    <a:lnTo>
                      <a:pt x="106" y="0"/>
                    </a:lnTo>
                    <a:lnTo>
                      <a:pt x="106" y="0"/>
                    </a:lnTo>
                    <a:lnTo>
                      <a:pt x="104" y="2"/>
                    </a:lnTo>
                    <a:lnTo>
                      <a:pt x="82" y="22"/>
                    </a:lnTo>
                    <a:lnTo>
                      <a:pt x="62" y="26"/>
                    </a:lnTo>
                    <a:lnTo>
                      <a:pt x="62" y="26"/>
                    </a:lnTo>
                    <a:lnTo>
                      <a:pt x="60" y="26"/>
                    </a:lnTo>
                    <a:lnTo>
                      <a:pt x="60" y="28"/>
                    </a:lnTo>
                    <a:lnTo>
                      <a:pt x="58" y="36"/>
                    </a:lnTo>
                    <a:lnTo>
                      <a:pt x="20" y="46"/>
                    </a:lnTo>
                    <a:lnTo>
                      <a:pt x="20" y="46"/>
                    </a:lnTo>
                    <a:lnTo>
                      <a:pt x="18" y="48"/>
                    </a:lnTo>
                    <a:lnTo>
                      <a:pt x="0" y="62"/>
                    </a:lnTo>
                    <a:lnTo>
                      <a:pt x="0" y="62"/>
                    </a:lnTo>
                    <a:lnTo>
                      <a:pt x="0" y="64"/>
                    </a:lnTo>
                    <a:lnTo>
                      <a:pt x="0" y="78"/>
                    </a:lnTo>
                    <a:lnTo>
                      <a:pt x="0" y="78"/>
                    </a:lnTo>
                    <a:lnTo>
                      <a:pt x="0" y="80"/>
                    </a:lnTo>
                    <a:lnTo>
                      <a:pt x="8" y="102"/>
                    </a:lnTo>
                    <a:lnTo>
                      <a:pt x="8" y="102"/>
                    </a:lnTo>
                    <a:lnTo>
                      <a:pt x="10" y="104"/>
                    </a:lnTo>
                    <a:lnTo>
                      <a:pt x="22" y="118"/>
                    </a:lnTo>
                    <a:lnTo>
                      <a:pt x="22" y="118"/>
                    </a:lnTo>
                    <a:lnTo>
                      <a:pt x="24" y="120"/>
                    </a:lnTo>
                    <a:lnTo>
                      <a:pt x="24" y="120"/>
                    </a:lnTo>
                    <a:lnTo>
                      <a:pt x="24" y="120"/>
                    </a:lnTo>
                    <a:lnTo>
                      <a:pt x="24" y="120"/>
                    </a:lnTo>
                    <a:lnTo>
                      <a:pt x="28" y="118"/>
                    </a:lnTo>
                    <a:lnTo>
                      <a:pt x="34" y="110"/>
                    </a:lnTo>
                    <a:lnTo>
                      <a:pt x="58" y="110"/>
                    </a:lnTo>
                    <a:lnTo>
                      <a:pt x="58" y="110"/>
                    </a:lnTo>
                    <a:lnTo>
                      <a:pt x="58" y="110"/>
                    </a:lnTo>
                    <a:lnTo>
                      <a:pt x="58" y="110"/>
                    </a:lnTo>
                    <a:lnTo>
                      <a:pt x="60" y="110"/>
                    </a:lnTo>
                    <a:lnTo>
                      <a:pt x="62" y="108"/>
                    </a:lnTo>
                    <a:lnTo>
                      <a:pt x="64" y="96"/>
                    </a:lnTo>
                    <a:lnTo>
                      <a:pt x="72" y="86"/>
                    </a:lnTo>
                    <a:lnTo>
                      <a:pt x="82" y="96"/>
                    </a:lnTo>
                    <a:lnTo>
                      <a:pt x="82" y="96"/>
                    </a:lnTo>
                    <a:lnTo>
                      <a:pt x="84" y="96"/>
                    </a:lnTo>
                    <a:lnTo>
                      <a:pt x="94" y="100"/>
                    </a:lnTo>
                    <a:lnTo>
                      <a:pt x="94" y="100"/>
                    </a:lnTo>
                    <a:lnTo>
                      <a:pt x="94" y="100"/>
                    </a:lnTo>
                    <a:lnTo>
                      <a:pt x="114" y="102"/>
                    </a:lnTo>
                    <a:lnTo>
                      <a:pt x="114" y="102"/>
                    </a:lnTo>
                    <a:lnTo>
                      <a:pt x="114" y="102"/>
                    </a:lnTo>
                    <a:lnTo>
                      <a:pt x="114" y="102"/>
                    </a:lnTo>
                    <a:lnTo>
                      <a:pt x="118" y="102"/>
                    </a:lnTo>
                    <a:lnTo>
                      <a:pt x="128" y="94"/>
                    </a:lnTo>
                    <a:lnTo>
                      <a:pt x="156" y="86"/>
                    </a:lnTo>
                    <a:lnTo>
                      <a:pt x="182" y="88"/>
                    </a:lnTo>
                    <a:lnTo>
                      <a:pt x="182" y="88"/>
                    </a:lnTo>
                    <a:lnTo>
                      <a:pt x="182" y="88"/>
                    </a:lnTo>
                    <a:lnTo>
                      <a:pt x="182" y="88"/>
                    </a:lnTo>
                    <a:lnTo>
                      <a:pt x="186" y="86"/>
                    </a:lnTo>
                    <a:lnTo>
                      <a:pt x="186" y="86"/>
                    </a:lnTo>
                    <a:lnTo>
                      <a:pt x="186" y="84"/>
                    </a:lnTo>
                    <a:lnTo>
                      <a:pt x="186" y="82"/>
                    </a:lnTo>
                    <a:lnTo>
                      <a:pt x="166" y="54"/>
                    </a:lnTo>
                    <a:lnTo>
                      <a:pt x="166" y="54"/>
                    </a:lnTo>
                    <a:lnTo>
                      <a:pt x="164" y="52"/>
                    </a:lnTo>
                    <a:lnTo>
                      <a:pt x="134" y="30"/>
                    </a:lnTo>
                    <a:lnTo>
                      <a:pt x="134" y="22"/>
                    </a:lnTo>
                    <a:lnTo>
                      <a:pt x="134" y="22"/>
                    </a:lnTo>
                    <a:lnTo>
                      <a:pt x="132" y="22"/>
                    </a:lnTo>
                    <a:lnTo>
                      <a:pt x="132" y="10"/>
                    </a:lnTo>
                    <a:lnTo>
                      <a:pt x="132" y="10"/>
                    </a:lnTo>
                    <a:lnTo>
                      <a:pt x="130" y="6"/>
                    </a:lnTo>
                    <a:lnTo>
                      <a:pt x="118" y="0"/>
                    </a:lnTo>
                    <a:lnTo>
                      <a:pt x="118" y="0"/>
                    </a:lnTo>
                    <a:lnTo>
                      <a:pt x="116" y="0"/>
                    </a:lnTo>
                    <a:lnTo>
                      <a:pt x="1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3" name="Freeform 394">
                <a:extLst>
                  <a:ext uri="{FF2B5EF4-FFF2-40B4-BE49-F238E27FC236}">
                    <a16:creationId xmlns:a16="http://schemas.microsoft.com/office/drawing/2014/main" id="{B711E47B-07FD-DAC8-DF9D-C8307F9FC14D}"/>
                  </a:ext>
                </a:extLst>
              </p:cNvPr>
              <p:cNvSpPr>
                <a:spLocks/>
              </p:cNvSpPr>
              <p:nvPr/>
            </p:nvSpPr>
            <p:spPr bwMode="auto">
              <a:xfrm>
                <a:off x="6409220" y="3964633"/>
                <a:ext cx="502961" cy="587495"/>
              </a:xfrm>
              <a:custGeom>
                <a:avLst/>
                <a:gdLst>
                  <a:gd name="T0" fmla="*/ 124 w 238"/>
                  <a:gd name="T1" fmla="*/ 278 h 278"/>
                  <a:gd name="T2" fmla="*/ 110 w 238"/>
                  <a:gd name="T3" fmla="*/ 268 h 278"/>
                  <a:gd name="T4" fmla="*/ 86 w 238"/>
                  <a:gd name="T5" fmla="*/ 270 h 278"/>
                  <a:gd name="T6" fmla="*/ 84 w 238"/>
                  <a:gd name="T7" fmla="*/ 268 h 278"/>
                  <a:gd name="T8" fmla="*/ 58 w 238"/>
                  <a:gd name="T9" fmla="*/ 230 h 278"/>
                  <a:gd name="T10" fmla="*/ 24 w 238"/>
                  <a:gd name="T11" fmla="*/ 208 h 278"/>
                  <a:gd name="T12" fmla="*/ 22 w 238"/>
                  <a:gd name="T13" fmla="*/ 184 h 278"/>
                  <a:gd name="T14" fmla="*/ 12 w 238"/>
                  <a:gd name="T15" fmla="*/ 178 h 278"/>
                  <a:gd name="T16" fmla="*/ 8 w 238"/>
                  <a:gd name="T17" fmla="*/ 154 h 278"/>
                  <a:gd name="T18" fmla="*/ 0 w 238"/>
                  <a:gd name="T19" fmla="*/ 148 h 278"/>
                  <a:gd name="T20" fmla="*/ 14 w 238"/>
                  <a:gd name="T21" fmla="*/ 110 h 278"/>
                  <a:gd name="T22" fmla="*/ 16 w 238"/>
                  <a:gd name="T23" fmla="*/ 108 h 278"/>
                  <a:gd name="T24" fmla="*/ 28 w 238"/>
                  <a:gd name="T25" fmla="*/ 42 h 278"/>
                  <a:gd name="T26" fmla="*/ 30 w 238"/>
                  <a:gd name="T27" fmla="*/ 40 h 278"/>
                  <a:gd name="T28" fmla="*/ 44 w 238"/>
                  <a:gd name="T29" fmla="*/ 12 h 278"/>
                  <a:gd name="T30" fmla="*/ 44 w 238"/>
                  <a:gd name="T31" fmla="*/ 10 h 278"/>
                  <a:gd name="T32" fmla="*/ 46 w 238"/>
                  <a:gd name="T33" fmla="*/ 10 h 278"/>
                  <a:gd name="T34" fmla="*/ 160 w 238"/>
                  <a:gd name="T35" fmla="*/ 12 h 278"/>
                  <a:gd name="T36" fmla="*/ 162 w 238"/>
                  <a:gd name="T37" fmla="*/ 12 h 278"/>
                  <a:gd name="T38" fmla="*/ 186 w 238"/>
                  <a:gd name="T39" fmla="*/ 0 h 278"/>
                  <a:gd name="T40" fmla="*/ 188 w 238"/>
                  <a:gd name="T41" fmla="*/ 0 h 278"/>
                  <a:gd name="T42" fmla="*/ 194 w 238"/>
                  <a:gd name="T43" fmla="*/ 0 h 278"/>
                  <a:gd name="T44" fmla="*/ 214 w 238"/>
                  <a:gd name="T45" fmla="*/ 16 h 278"/>
                  <a:gd name="T46" fmla="*/ 216 w 238"/>
                  <a:gd name="T47" fmla="*/ 16 h 278"/>
                  <a:gd name="T48" fmla="*/ 218 w 238"/>
                  <a:gd name="T49" fmla="*/ 54 h 278"/>
                  <a:gd name="T50" fmla="*/ 238 w 238"/>
                  <a:gd name="T51" fmla="*/ 76 h 278"/>
                  <a:gd name="T52" fmla="*/ 238 w 238"/>
                  <a:gd name="T53" fmla="*/ 78 h 278"/>
                  <a:gd name="T54" fmla="*/ 214 w 238"/>
                  <a:gd name="T55" fmla="*/ 90 h 278"/>
                  <a:gd name="T56" fmla="*/ 208 w 238"/>
                  <a:gd name="T57" fmla="*/ 128 h 278"/>
                  <a:gd name="T58" fmla="*/ 208 w 238"/>
                  <a:gd name="T59" fmla="*/ 130 h 278"/>
                  <a:gd name="T60" fmla="*/ 188 w 238"/>
                  <a:gd name="T61" fmla="*/ 176 h 278"/>
                  <a:gd name="T62" fmla="*/ 186 w 238"/>
                  <a:gd name="T63" fmla="*/ 178 h 278"/>
                  <a:gd name="T64" fmla="*/ 176 w 238"/>
                  <a:gd name="T65" fmla="*/ 210 h 278"/>
                  <a:gd name="T66" fmla="*/ 174 w 238"/>
                  <a:gd name="T67" fmla="*/ 212 h 278"/>
                  <a:gd name="T68" fmla="*/ 162 w 238"/>
                  <a:gd name="T69" fmla="*/ 220 h 278"/>
                  <a:gd name="T70" fmla="*/ 170 w 238"/>
                  <a:gd name="T71" fmla="*/ 222 h 278"/>
                  <a:gd name="T72" fmla="*/ 192 w 238"/>
                  <a:gd name="T73" fmla="*/ 250 h 278"/>
                  <a:gd name="T74" fmla="*/ 196 w 238"/>
                  <a:gd name="T75" fmla="*/ 250 h 278"/>
                  <a:gd name="T76" fmla="*/ 198 w 238"/>
                  <a:gd name="T77" fmla="*/ 266 h 278"/>
                  <a:gd name="T78" fmla="*/ 196 w 238"/>
                  <a:gd name="T79" fmla="*/ 268 h 278"/>
                  <a:gd name="T80" fmla="*/ 172 w 238"/>
                  <a:gd name="T81" fmla="*/ 274 h 278"/>
                  <a:gd name="T82" fmla="*/ 172 w 238"/>
                  <a:gd name="T83" fmla="*/ 274 h 278"/>
                  <a:gd name="T84" fmla="*/ 124 w 238"/>
                  <a:gd name="T85"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8" h="278">
                    <a:moveTo>
                      <a:pt x="124" y="278"/>
                    </a:moveTo>
                    <a:lnTo>
                      <a:pt x="124" y="278"/>
                    </a:lnTo>
                    <a:lnTo>
                      <a:pt x="124" y="278"/>
                    </a:lnTo>
                    <a:lnTo>
                      <a:pt x="110" y="268"/>
                    </a:lnTo>
                    <a:lnTo>
                      <a:pt x="110" y="268"/>
                    </a:lnTo>
                    <a:lnTo>
                      <a:pt x="86" y="270"/>
                    </a:lnTo>
                    <a:lnTo>
                      <a:pt x="86" y="270"/>
                    </a:lnTo>
                    <a:lnTo>
                      <a:pt x="84" y="268"/>
                    </a:lnTo>
                    <a:lnTo>
                      <a:pt x="76" y="260"/>
                    </a:lnTo>
                    <a:lnTo>
                      <a:pt x="58" y="230"/>
                    </a:lnTo>
                    <a:lnTo>
                      <a:pt x="24" y="208"/>
                    </a:lnTo>
                    <a:lnTo>
                      <a:pt x="24" y="208"/>
                    </a:lnTo>
                    <a:lnTo>
                      <a:pt x="24" y="206"/>
                    </a:lnTo>
                    <a:lnTo>
                      <a:pt x="22" y="184"/>
                    </a:lnTo>
                    <a:lnTo>
                      <a:pt x="12" y="178"/>
                    </a:lnTo>
                    <a:lnTo>
                      <a:pt x="12" y="178"/>
                    </a:lnTo>
                    <a:lnTo>
                      <a:pt x="10" y="176"/>
                    </a:lnTo>
                    <a:lnTo>
                      <a:pt x="8" y="154"/>
                    </a:lnTo>
                    <a:lnTo>
                      <a:pt x="0" y="148"/>
                    </a:lnTo>
                    <a:lnTo>
                      <a:pt x="0" y="148"/>
                    </a:lnTo>
                    <a:lnTo>
                      <a:pt x="0" y="146"/>
                    </a:lnTo>
                    <a:lnTo>
                      <a:pt x="14" y="110"/>
                    </a:lnTo>
                    <a:lnTo>
                      <a:pt x="14" y="110"/>
                    </a:lnTo>
                    <a:lnTo>
                      <a:pt x="16" y="108"/>
                    </a:lnTo>
                    <a:lnTo>
                      <a:pt x="26" y="106"/>
                    </a:lnTo>
                    <a:lnTo>
                      <a:pt x="28" y="42"/>
                    </a:lnTo>
                    <a:lnTo>
                      <a:pt x="28" y="42"/>
                    </a:lnTo>
                    <a:lnTo>
                      <a:pt x="30" y="40"/>
                    </a:lnTo>
                    <a:lnTo>
                      <a:pt x="44" y="40"/>
                    </a:lnTo>
                    <a:lnTo>
                      <a:pt x="44" y="12"/>
                    </a:lnTo>
                    <a:lnTo>
                      <a:pt x="44" y="12"/>
                    </a:lnTo>
                    <a:lnTo>
                      <a:pt x="44" y="10"/>
                    </a:lnTo>
                    <a:lnTo>
                      <a:pt x="44" y="10"/>
                    </a:lnTo>
                    <a:lnTo>
                      <a:pt x="46" y="10"/>
                    </a:lnTo>
                    <a:lnTo>
                      <a:pt x="46" y="10"/>
                    </a:lnTo>
                    <a:lnTo>
                      <a:pt x="160" y="12"/>
                    </a:lnTo>
                    <a:lnTo>
                      <a:pt x="160" y="12"/>
                    </a:lnTo>
                    <a:lnTo>
                      <a:pt x="162" y="12"/>
                    </a:lnTo>
                    <a:lnTo>
                      <a:pt x="168" y="16"/>
                    </a:lnTo>
                    <a:lnTo>
                      <a:pt x="186" y="0"/>
                    </a:lnTo>
                    <a:lnTo>
                      <a:pt x="186" y="0"/>
                    </a:lnTo>
                    <a:lnTo>
                      <a:pt x="188" y="0"/>
                    </a:lnTo>
                    <a:lnTo>
                      <a:pt x="194" y="0"/>
                    </a:lnTo>
                    <a:lnTo>
                      <a:pt x="194" y="0"/>
                    </a:lnTo>
                    <a:lnTo>
                      <a:pt x="196" y="0"/>
                    </a:lnTo>
                    <a:lnTo>
                      <a:pt x="214" y="16"/>
                    </a:lnTo>
                    <a:lnTo>
                      <a:pt x="214" y="16"/>
                    </a:lnTo>
                    <a:lnTo>
                      <a:pt x="216" y="16"/>
                    </a:lnTo>
                    <a:lnTo>
                      <a:pt x="220" y="30"/>
                    </a:lnTo>
                    <a:lnTo>
                      <a:pt x="218" y="54"/>
                    </a:lnTo>
                    <a:lnTo>
                      <a:pt x="238" y="76"/>
                    </a:lnTo>
                    <a:lnTo>
                      <a:pt x="238" y="76"/>
                    </a:lnTo>
                    <a:lnTo>
                      <a:pt x="238" y="78"/>
                    </a:lnTo>
                    <a:lnTo>
                      <a:pt x="238" y="78"/>
                    </a:lnTo>
                    <a:lnTo>
                      <a:pt x="238" y="80"/>
                    </a:lnTo>
                    <a:lnTo>
                      <a:pt x="214" y="90"/>
                    </a:lnTo>
                    <a:lnTo>
                      <a:pt x="208" y="116"/>
                    </a:lnTo>
                    <a:lnTo>
                      <a:pt x="208" y="128"/>
                    </a:lnTo>
                    <a:lnTo>
                      <a:pt x="208" y="128"/>
                    </a:lnTo>
                    <a:lnTo>
                      <a:pt x="208" y="130"/>
                    </a:lnTo>
                    <a:lnTo>
                      <a:pt x="188" y="162"/>
                    </a:lnTo>
                    <a:lnTo>
                      <a:pt x="188" y="176"/>
                    </a:lnTo>
                    <a:lnTo>
                      <a:pt x="188" y="176"/>
                    </a:lnTo>
                    <a:lnTo>
                      <a:pt x="186" y="178"/>
                    </a:lnTo>
                    <a:lnTo>
                      <a:pt x="176" y="180"/>
                    </a:lnTo>
                    <a:lnTo>
                      <a:pt x="176" y="210"/>
                    </a:lnTo>
                    <a:lnTo>
                      <a:pt x="176" y="210"/>
                    </a:lnTo>
                    <a:lnTo>
                      <a:pt x="174" y="212"/>
                    </a:lnTo>
                    <a:lnTo>
                      <a:pt x="160" y="212"/>
                    </a:lnTo>
                    <a:lnTo>
                      <a:pt x="162" y="220"/>
                    </a:lnTo>
                    <a:lnTo>
                      <a:pt x="170" y="222"/>
                    </a:lnTo>
                    <a:lnTo>
                      <a:pt x="170" y="222"/>
                    </a:lnTo>
                    <a:lnTo>
                      <a:pt x="170" y="224"/>
                    </a:lnTo>
                    <a:lnTo>
                      <a:pt x="192" y="250"/>
                    </a:lnTo>
                    <a:lnTo>
                      <a:pt x="196" y="250"/>
                    </a:lnTo>
                    <a:lnTo>
                      <a:pt x="196" y="250"/>
                    </a:lnTo>
                    <a:lnTo>
                      <a:pt x="198" y="252"/>
                    </a:lnTo>
                    <a:lnTo>
                      <a:pt x="198" y="266"/>
                    </a:lnTo>
                    <a:lnTo>
                      <a:pt x="198" y="266"/>
                    </a:lnTo>
                    <a:lnTo>
                      <a:pt x="196" y="268"/>
                    </a:lnTo>
                    <a:lnTo>
                      <a:pt x="178" y="268"/>
                    </a:lnTo>
                    <a:lnTo>
                      <a:pt x="172" y="274"/>
                    </a:lnTo>
                    <a:lnTo>
                      <a:pt x="172" y="274"/>
                    </a:lnTo>
                    <a:lnTo>
                      <a:pt x="172" y="274"/>
                    </a:lnTo>
                    <a:lnTo>
                      <a:pt x="172" y="274"/>
                    </a:lnTo>
                    <a:lnTo>
                      <a:pt x="124" y="278"/>
                    </a:lnTo>
                    <a:lnTo>
                      <a:pt x="124" y="27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4" name="Freeform 395">
                <a:extLst>
                  <a:ext uri="{FF2B5EF4-FFF2-40B4-BE49-F238E27FC236}">
                    <a16:creationId xmlns:a16="http://schemas.microsoft.com/office/drawing/2014/main" id="{20E0C84D-4E8B-E09B-2B3E-444DA08EE341}"/>
                  </a:ext>
                </a:extLst>
              </p:cNvPr>
              <p:cNvSpPr>
                <a:spLocks noEditPoints="1"/>
              </p:cNvSpPr>
              <p:nvPr/>
            </p:nvSpPr>
            <p:spPr bwMode="auto">
              <a:xfrm>
                <a:off x="6404993" y="3960407"/>
                <a:ext cx="511415" cy="595948"/>
              </a:xfrm>
              <a:custGeom>
                <a:avLst/>
                <a:gdLst>
                  <a:gd name="T0" fmla="*/ 220 w 242"/>
                  <a:gd name="T1" fmla="*/ 32 h 282"/>
                  <a:gd name="T2" fmla="*/ 214 w 242"/>
                  <a:gd name="T3" fmla="*/ 90 h 282"/>
                  <a:gd name="T4" fmla="*/ 188 w 242"/>
                  <a:gd name="T5" fmla="*/ 164 h 282"/>
                  <a:gd name="T6" fmla="*/ 176 w 242"/>
                  <a:gd name="T7" fmla="*/ 212 h 282"/>
                  <a:gd name="T8" fmla="*/ 172 w 242"/>
                  <a:gd name="T9" fmla="*/ 226 h 282"/>
                  <a:gd name="T10" fmla="*/ 198 w 242"/>
                  <a:gd name="T11" fmla="*/ 268 h 282"/>
                  <a:gd name="T12" fmla="*/ 126 w 242"/>
                  <a:gd name="T13" fmla="*/ 278 h 282"/>
                  <a:gd name="T14" fmla="*/ 80 w 242"/>
                  <a:gd name="T15" fmla="*/ 260 h 282"/>
                  <a:gd name="T16" fmla="*/ 26 w 242"/>
                  <a:gd name="T17" fmla="*/ 186 h 282"/>
                  <a:gd name="T18" fmla="*/ 4 w 242"/>
                  <a:gd name="T19" fmla="*/ 148 h 282"/>
                  <a:gd name="T20" fmla="*/ 32 w 242"/>
                  <a:gd name="T21" fmla="*/ 44 h 282"/>
                  <a:gd name="T22" fmla="*/ 162 w 242"/>
                  <a:gd name="T23" fmla="*/ 16 h 282"/>
                  <a:gd name="T24" fmla="*/ 196 w 242"/>
                  <a:gd name="T25" fmla="*/ 4 h 282"/>
                  <a:gd name="T26" fmla="*/ 190 w 242"/>
                  <a:gd name="T27" fmla="*/ 0 h 282"/>
                  <a:gd name="T28" fmla="*/ 164 w 242"/>
                  <a:gd name="T29" fmla="*/ 12 h 282"/>
                  <a:gd name="T30" fmla="*/ 48 w 242"/>
                  <a:gd name="T31" fmla="*/ 10 h 282"/>
                  <a:gd name="T32" fmla="*/ 48 w 242"/>
                  <a:gd name="T33" fmla="*/ 10 h 282"/>
                  <a:gd name="T34" fmla="*/ 44 w 242"/>
                  <a:gd name="T35" fmla="*/ 14 h 282"/>
                  <a:gd name="T36" fmla="*/ 32 w 242"/>
                  <a:gd name="T37" fmla="*/ 40 h 282"/>
                  <a:gd name="T38" fmla="*/ 26 w 242"/>
                  <a:gd name="T39" fmla="*/ 106 h 282"/>
                  <a:gd name="T40" fmla="*/ 14 w 242"/>
                  <a:gd name="T41" fmla="*/ 110 h 282"/>
                  <a:gd name="T42" fmla="*/ 0 w 242"/>
                  <a:gd name="T43" fmla="*/ 148 h 282"/>
                  <a:gd name="T44" fmla="*/ 10 w 242"/>
                  <a:gd name="T45" fmla="*/ 178 h 282"/>
                  <a:gd name="T46" fmla="*/ 22 w 242"/>
                  <a:gd name="T47" fmla="*/ 188 h 282"/>
                  <a:gd name="T48" fmla="*/ 24 w 242"/>
                  <a:gd name="T49" fmla="*/ 212 h 282"/>
                  <a:gd name="T50" fmla="*/ 84 w 242"/>
                  <a:gd name="T51" fmla="*/ 272 h 282"/>
                  <a:gd name="T52" fmla="*/ 88 w 242"/>
                  <a:gd name="T53" fmla="*/ 274 h 282"/>
                  <a:gd name="T54" fmla="*/ 124 w 242"/>
                  <a:gd name="T55" fmla="*/ 282 h 282"/>
                  <a:gd name="T56" fmla="*/ 126 w 242"/>
                  <a:gd name="T57" fmla="*/ 282 h 282"/>
                  <a:gd name="T58" fmla="*/ 174 w 242"/>
                  <a:gd name="T59" fmla="*/ 278 h 282"/>
                  <a:gd name="T60" fmla="*/ 198 w 242"/>
                  <a:gd name="T61" fmla="*/ 272 h 282"/>
                  <a:gd name="T62" fmla="*/ 202 w 242"/>
                  <a:gd name="T63" fmla="*/ 268 h 282"/>
                  <a:gd name="T64" fmla="*/ 200 w 242"/>
                  <a:gd name="T65" fmla="*/ 252 h 282"/>
                  <a:gd name="T66" fmla="*/ 174 w 242"/>
                  <a:gd name="T67" fmla="*/ 224 h 282"/>
                  <a:gd name="T68" fmla="*/ 166 w 242"/>
                  <a:gd name="T69" fmla="*/ 222 h 282"/>
                  <a:gd name="T70" fmla="*/ 176 w 242"/>
                  <a:gd name="T71" fmla="*/ 216 h 282"/>
                  <a:gd name="T72" fmla="*/ 180 w 242"/>
                  <a:gd name="T73" fmla="*/ 184 h 282"/>
                  <a:gd name="T74" fmla="*/ 190 w 242"/>
                  <a:gd name="T75" fmla="*/ 180 h 282"/>
                  <a:gd name="T76" fmla="*/ 212 w 242"/>
                  <a:gd name="T77" fmla="*/ 132 h 282"/>
                  <a:gd name="T78" fmla="*/ 212 w 242"/>
                  <a:gd name="T79" fmla="*/ 118 h 282"/>
                  <a:gd name="T80" fmla="*/ 240 w 242"/>
                  <a:gd name="T81" fmla="*/ 84 h 282"/>
                  <a:gd name="T82" fmla="*/ 242 w 242"/>
                  <a:gd name="T83" fmla="*/ 78 h 282"/>
                  <a:gd name="T84" fmla="*/ 224 w 242"/>
                  <a:gd name="T85" fmla="*/ 32 h 282"/>
                  <a:gd name="T86" fmla="*/ 220 w 242"/>
                  <a:gd name="T87" fmla="*/ 18 h 282"/>
                  <a:gd name="T88" fmla="*/ 198 w 242"/>
                  <a:gd name="T89"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2" h="282">
                    <a:moveTo>
                      <a:pt x="196" y="4"/>
                    </a:moveTo>
                    <a:lnTo>
                      <a:pt x="216" y="20"/>
                    </a:lnTo>
                    <a:lnTo>
                      <a:pt x="220" y="32"/>
                    </a:lnTo>
                    <a:lnTo>
                      <a:pt x="218" y="56"/>
                    </a:lnTo>
                    <a:lnTo>
                      <a:pt x="238" y="80"/>
                    </a:lnTo>
                    <a:lnTo>
                      <a:pt x="214" y="90"/>
                    </a:lnTo>
                    <a:lnTo>
                      <a:pt x="208" y="118"/>
                    </a:lnTo>
                    <a:lnTo>
                      <a:pt x="208" y="130"/>
                    </a:lnTo>
                    <a:lnTo>
                      <a:pt x="188" y="164"/>
                    </a:lnTo>
                    <a:lnTo>
                      <a:pt x="188" y="178"/>
                    </a:lnTo>
                    <a:lnTo>
                      <a:pt x="176" y="180"/>
                    </a:lnTo>
                    <a:lnTo>
                      <a:pt x="176" y="212"/>
                    </a:lnTo>
                    <a:lnTo>
                      <a:pt x="158" y="212"/>
                    </a:lnTo>
                    <a:lnTo>
                      <a:pt x="162" y="224"/>
                    </a:lnTo>
                    <a:lnTo>
                      <a:pt x="172" y="226"/>
                    </a:lnTo>
                    <a:lnTo>
                      <a:pt x="192" y="254"/>
                    </a:lnTo>
                    <a:lnTo>
                      <a:pt x="198" y="254"/>
                    </a:lnTo>
                    <a:lnTo>
                      <a:pt x="198" y="268"/>
                    </a:lnTo>
                    <a:lnTo>
                      <a:pt x="180" y="268"/>
                    </a:lnTo>
                    <a:lnTo>
                      <a:pt x="172" y="274"/>
                    </a:lnTo>
                    <a:lnTo>
                      <a:pt x="126" y="278"/>
                    </a:lnTo>
                    <a:lnTo>
                      <a:pt x="112" y="268"/>
                    </a:lnTo>
                    <a:lnTo>
                      <a:pt x="88" y="270"/>
                    </a:lnTo>
                    <a:lnTo>
                      <a:pt x="80" y="260"/>
                    </a:lnTo>
                    <a:lnTo>
                      <a:pt x="60" y="232"/>
                    </a:lnTo>
                    <a:lnTo>
                      <a:pt x="28" y="208"/>
                    </a:lnTo>
                    <a:lnTo>
                      <a:pt x="26" y="186"/>
                    </a:lnTo>
                    <a:lnTo>
                      <a:pt x="14" y="178"/>
                    </a:lnTo>
                    <a:lnTo>
                      <a:pt x="12" y="154"/>
                    </a:lnTo>
                    <a:lnTo>
                      <a:pt x="4" y="148"/>
                    </a:lnTo>
                    <a:lnTo>
                      <a:pt x="18" y="112"/>
                    </a:lnTo>
                    <a:lnTo>
                      <a:pt x="30" y="110"/>
                    </a:lnTo>
                    <a:lnTo>
                      <a:pt x="32" y="44"/>
                    </a:lnTo>
                    <a:lnTo>
                      <a:pt x="48" y="44"/>
                    </a:lnTo>
                    <a:lnTo>
                      <a:pt x="48" y="14"/>
                    </a:lnTo>
                    <a:lnTo>
                      <a:pt x="162" y="16"/>
                    </a:lnTo>
                    <a:lnTo>
                      <a:pt x="172" y="22"/>
                    </a:lnTo>
                    <a:lnTo>
                      <a:pt x="190" y="4"/>
                    </a:lnTo>
                    <a:lnTo>
                      <a:pt x="196" y="4"/>
                    </a:lnTo>
                    <a:close/>
                    <a:moveTo>
                      <a:pt x="196" y="0"/>
                    </a:moveTo>
                    <a:lnTo>
                      <a:pt x="190" y="0"/>
                    </a:lnTo>
                    <a:lnTo>
                      <a:pt x="190" y="0"/>
                    </a:lnTo>
                    <a:lnTo>
                      <a:pt x="186" y="0"/>
                    </a:lnTo>
                    <a:lnTo>
                      <a:pt x="170" y="16"/>
                    </a:lnTo>
                    <a:lnTo>
                      <a:pt x="164" y="12"/>
                    </a:lnTo>
                    <a:lnTo>
                      <a:pt x="164" y="12"/>
                    </a:lnTo>
                    <a:lnTo>
                      <a:pt x="162" y="12"/>
                    </a:lnTo>
                    <a:lnTo>
                      <a:pt x="48" y="10"/>
                    </a:lnTo>
                    <a:lnTo>
                      <a:pt x="48" y="10"/>
                    </a:lnTo>
                    <a:lnTo>
                      <a:pt x="48" y="10"/>
                    </a:lnTo>
                    <a:lnTo>
                      <a:pt x="48" y="10"/>
                    </a:lnTo>
                    <a:lnTo>
                      <a:pt x="46" y="12"/>
                    </a:lnTo>
                    <a:lnTo>
                      <a:pt x="46" y="12"/>
                    </a:lnTo>
                    <a:lnTo>
                      <a:pt x="44" y="14"/>
                    </a:lnTo>
                    <a:lnTo>
                      <a:pt x="44" y="40"/>
                    </a:lnTo>
                    <a:lnTo>
                      <a:pt x="32" y="40"/>
                    </a:lnTo>
                    <a:lnTo>
                      <a:pt x="32" y="40"/>
                    </a:lnTo>
                    <a:lnTo>
                      <a:pt x="30" y="42"/>
                    </a:lnTo>
                    <a:lnTo>
                      <a:pt x="28" y="44"/>
                    </a:lnTo>
                    <a:lnTo>
                      <a:pt x="26" y="106"/>
                    </a:lnTo>
                    <a:lnTo>
                      <a:pt x="18" y="108"/>
                    </a:lnTo>
                    <a:lnTo>
                      <a:pt x="18" y="108"/>
                    </a:lnTo>
                    <a:lnTo>
                      <a:pt x="14" y="110"/>
                    </a:lnTo>
                    <a:lnTo>
                      <a:pt x="0" y="146"/>
                    </a:lnTo>
                    <a:lnTo>
                      <a:pt x="0" y="146"/>
                    </a:lnTo>
                    <a:lnTo>
                      <a:pt x="0" y="148"/>
                    </a:lnTo>
                    <a:lnTo>
                      <a:pt x="2" y="150"/>
                    </a:lnTo>
                    <a:lnTo>
                      <a:pt x="8" y="156"/>
                    </a:lnTo>
                    <a:lnTo>
                      <a:pt x="10" y="178"/>
                    </a:lnTo>
                    <a:lnTo>
                      <a:pt x="10" y="178"/>
                    </a:lnTo>
                    <a:lnTo>
                      <a:pt x="12" y="182"/>
                    </a:lnTo>
                    <a:lnTo>
                      <a:pt x="22" y="188"/>
                    </a:lnTo>
                    <a:lnTo>
                      <a:pt x="24" y="208"/>
                    </a:lnTo>
                    <a:lnTo>
                      <a:pt x="24" y="208"/>
                    </a:lnTo>
                    <a:lnTo>
                      <a:pt x="24" y="212"/>
                    </a:lnTo>
                    <a:lnTo>
                      <a:pt x="58" y="234"/>
                    </a:lnTo>
                    <a:lnTo>
                      <a:pt x="78" y="262"/>
                    </a:lnTo>
                    <a:lnTo>
                      <a:pt x="84" y="272"/>
                    </a:lnTo>
                    <a:lnTo>
                      <a:pt x="84" y="272"/>
                    </a:lnTo>
                    <a:lnTo>
                      <a:pt x="88" y="274"/>
                    </a:lnTo>
                    <a:lnTo>
                      <a:pt x="88" y="274"/>
                    </a:lnTo>
                    <a:lnTo>
                      <a:pt x="88" y="274"/>
                    </a:lnTo>
                    <a:lnTo>
                      <a:pt x="112" y="272"/>
                    </a:lnTo>
                    <a:lnTo>
                      <a:pt x="124" y="282"/>
                    </a:lnTo>
                    <a:lnTo>
                      <a:pt x="124" y="282"/>
                    </a:lnTo>
                    <a:lnTo>
                      <a:pt x="126" y="282"/>
                    </a:lnTo>
                    <a:lnTo>
                      <a:pt x="126" y="282"/>
                    </a:lnTo>
                    <a:lnTo>
                      <a:pt x="128" y="282"/>
                    </a:lnTo>
                    <a:lnTo>
                      <a:pt x="174" y="278"/>
                    </a:lnTo>
                    <a:lnTo>
                      <a:pt x="174" y="278"/>
                    </a:lnTo>
                    <a:lnTo>
                      <a:pt x="176" y="278"/>
                    </a:lnTo>
                    <a:lnTo>
                      <a:pt x="182" y="272"/>
                    </a:lnTo>
                    <a:lnTo>
                      <a:pt x="198" y="272"/>
                    </a:lnTo>
                    <a:lnTo>
                      <a:pt x="198" y="272"/>
                    </a:lnTo>
                    <a:lnTo>
                      <a:pt x="200" y="270"/>
                    </a:lnTo>
                    <a:lnTo>
                      <a:pt x="202" y="268"/>
                    </a:lnTo>
                    <a:lnTo>
                      <a:pt x="202" y="254"/>
                    </a:lnTo>
                    <a:lnTo>
                      <a:pt x="202" y="254"/>
                    </a:lnTo>
                    <a:lnTo>
                      <a:pt x="200" y="252"/>
                    </a:lnTo>
                    <a:lnTo>
                      <a:pt x="198" y="250"/>
                    </a:lnTo>
                    <a:lnTo>
                      <a:pt x="194" y="250"/>
                    </a:lnTo>
                    <a:lnTo>
                      <a:pt x="174" y="224"/>
                    </a:lnTo>
                    <a:lnTo>
                      <a:pt x="174" y="224"/>
                    </a:lnTo>
                    <a:lnTo>
                      <a:pt x="172" y="222"/>
                    </a:lnTo>
                    <a:lnTo>
                      <a:pt x="166" y="222"/>
                    </a:lnTo>
                    <a:lnTo>
                      <a:pt x="164" y="216"/>
                    </a:lnTo>
                    <a:lnTo>
                      <a:pt x="176" y="216"/>
                    </a:lnTo>
                    <a:lnTo>
                      <a:pt x="176" y="216"/>
                    </a:lnTo>
                    <a:lnTo>
                      <a:pt x="180" y="214"/>
                    </a:lnTo>
                    <a:lnTo>
                      <a:pt x="180" y="212"/>
                    </a:lnTo>
                    <a:lnTo>
                      <a:pt x="180" y="184"/>
                    </a:lnTo>
                    <a:lnTo>
                      <a:pt x="188" y="182"/>
                    </a:lnTo>
                    <a:lnTo>
                      <a:pt x="188" y="182"/>
                    </a:lnTo>
                    <a:lnTo>
                      <a:pt x="190" y="180"/>
                    </a:lnTo>
                    <a:lnTo>
                      <a:pt x="192" y="178"/>
                    </a:lnTo>
                    <a:lnTo>
                      <a:pt x="192" y="166"/>
                    </a:lnTo>
                    <a:lnTo>
                      <a:pt x="212" y="132"/>
                    </a:lnTo>
                    <a:lnTo>
                      <a:pt x="212" y="132"/>
                    </a:lnTo>
                    <a:lnTo>
                      <a:pt x="212" y="130"/>
                    </a:lnTo>
                    <a:lnTo>
                      <a:pt x="212" y="118"/>
                    </a:lnTo>
                    <a:lnTo>
                      <a:pt x="218" y="94"/>
                    </a:lnTo>
                    <a:lnTo>
                      <a:pt x="240" y="84"/>
                    </a:lnTo>
                    <a:lnTo>
                      <a:pt x="240" y="84"/>
                    </a:lnTo>
                    <a:lnTo>
                      <a:pt x="242" y="80"/>
                    </a:lnTo>
                    <a:lnTo>
                      <a:pt x="242" y="80"/>
                    </a:lnTo>
                    <a:lnTo>
                      <a:pt x="242" y="78"/>
                    </a:lnTo>
                    <a:lnTo>
                      <a:pt x="222" y="56"/>
                    </a:lnTo>
                    <a:lnTo>
                      <a:pt x="224" y="32"/>
                    </a:lnTo>
                    <a:lnTo>
                      <a:pt x="224" y="32"/>
                    </a:lnTo>
                    <a:lnTo>
                      <a:pt x="224" y="30"/>
                    </a:lnTo>
                    <a:lnTo>
                      <a:pt x="220" y="18"/>
                    </a:lnTo>
                    <a:lnTo>
                      <a:pt x="220" y="18"/>
                    </a:lnTo>
                    <a:lnTo>
                      <a:pt x="218" y="16"/>
                    </a:lnTo>
                    <a:lnTo>
                      <a:pt x="198" y="0"/>
                    </a:lnTo>
                    <a:lnTo>
                      <a:pt x="198" y="0"/>
                    </a:lnTo>
                    <a:lnTo>
                      <a:pt x="196" y="0"/>
                    </a:lnTo>
                    <a:lnTo>
                      <a:pt x="19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5" name="Freeform 396">
                <a:extLst>
                  <a:ext uri="{FF2B5EF4-FFF2-40B4-BE49-F238E27FC236}">
                    <a16:creationId xmlns:a16="http://schemas.microsoft.com/office/drawing/2014/main" id="{5554F8D3-AC67-A48C-3F1C-101AF340E4BB}"/>
                  </a:ext>
                </a:extLst>
              </p:cNvPr>
              <p:cNvSpPr>
                <a:spLocks/>
              </p:cNvSpPr>
              <p:nvPr/>
            </p:nvSpPr>
            <p:spPr bwMode="auto">
              <a:xfrm>
                <a:off x="6413446" y="3968860"/>
                <a:ext cx="494508" cy="579042"/>
              </a:xfrm>
              <a:custGeom>
                <a:avLst/>
                <a:gdLst>
                  <a:gd name="T0" fmla="*/ 192 w 234"/>
                  <a:gd name="T1" fmla="*/ 0 h 274"/>
                  <a:gd name="T2" fmla="*/ 212 w 234"/>
                  <a:gd name="T3" fmla="*/ 16 h 274"/>
                  <a:gd name="T4" fmla="*/ 216 w 234"/>
                  <a:gd name="T5" fmla="*/ 28 h 274"/>
                  <a:gd name="T6" fmla="*/ 214 w 234"/>
                  <a:gd name="T7" fmla="*/ 52 h 274"/>
                  <a:gd name="T8" fmla="*/ 234 w 234"/>
                  <a:gd name="T9" fmla="*/ 76 h 274"/>
                  <a:gd name="T10" fmla="*/ 210 w 234"/>
                  <a:gd name="T11" fmla="*/ 86 h 274"/>
                  <a:gd name="T12" fmla="*/ 204 w 234"/>
                  <a:gd name="T13" fmla="*/ 114 h 274"/>
                  <a:gd name="T14" fmla="*/ 204 w 234"/>
                  <a:gd name="T15" fmla="*/ 126 h 274"/>
                  <a:gd name="T16" fmla="*/ 184 w 234"/>
                  <a:gd name="T17" fmla="*/ 160 h 274"/>
                  <a:gd name="T18" fmla="*/ 184 w 234"/>
                  <a:gd name="T19" fmla="*/ 174 h 274"/>
                  <a:gd name="T20" fmla="*/ 172 w 234"/>
                  <a:gd name="T21" fmla="*/ 176 h 274"/>
                  <a:gd name="T22" fmla="*/ 172 w 234"/>
                  <a:gd name="T23" fmla="*/ 208 h 274"/>
                  <a:gd name="T24" fmla="*/ 154 w 234"/>
                  <a:gd name="T25" fmla="*/ 208 h 274"/>
                  <a:gd name="T26" fmla="*/ 158 w 234"/>
                  <a:gd name="T27" fmla="*/ 220 h 274"/>
                  <a:gd name="T28" fmla="*/ 168 w 234"/>
                  <a:gd name="T29" fmla="*/ 222 h 274"/>
                  <a:gd name="T30" fmla="*/ 188 w 234"/>
                  <a:gd name="T31" fmla="*/ 250 h 274"/>
                  <a:gd name="T32" fmla="*/ 194 w 234"/>
                  <a:gd name="T33" fmla="*/ 250 h 274"/>
                  <a:gd name="T34" fmla="*/ 194 w 234"/>
                  <a:gd name="T35" fmla="*/ 264 h 274"/>
                  <a:gd name="T36" fmla="*/ 176 w 234"/>
                  <a:gd name="T37" fmla="*/ 264 h 274"/>
                  <a:gd name="T38" fmla="*/ 168 w 234"/>
                  <a:gd name="T39" fmla="*/ 270 h 274"/>
                  <a:gd name="T40" fmla="*/ 122 w 234"/>
                  <a:gd name="T41" fmla="*/ 274 h 274"/>
                  <a:gd name="T42" fmla="*/ 108 w 234"/>
                  <a:gd name="T43" fmla="*/ 264 h 274"/>
                  <a:gd name="T44" fmla="*/ 84 w 234"/>
                  <a:gd name="T45" fmla="*/ 266 h 274"/>
                  <a:gd name="T46" fmla="*/ 76 w 234"/>
                  <a:gd name="T47" fmla="*/ 256 h 274"/>
                  <a:gd name="T48" fmla="*/ 56 w 234"/>
                  <a:gd name="T49" fmla="*/ 228 h 274"/>
                  <a:gd name="T50" fmla="*/ 24 w 234"/>
                  <a:gd name="T51" fmla="*/ 204 h 274"/>
                  <a:gd name="T52" fmla="*/ 22 w 234"/>
                  <a:gd name="T53" fmla="*/ 182 h 274"/>
                  <a:gd name="T54" fmla="*/ 10 w 234"/>
                  <a:gd name="T55" fmla="*/ 174 h 274"/>
                  <a:gd name="T56" fmla="*/ 8 w 234"/>
                  <a:gd name="T57" fmla="*/ 150 h 274"/>
                  <a:gd name="T58" fmla="*/ 0 w 234"/>
                  <a:gd name="T59" fmla="*/ 144 h 274"/>
                  <a:gd name="T60" fmla="*/ 14 w 234"/>
                  <a:gd name="T61" fmla="*/ 108 h 274"/>
                  <a:gd name="T62" fmla="*/ 26 w 234"/>
                  <a:gd name="T63" fmla="*/ 106 h 274"/>
                  <a:gd name="T64" fmla="*/ 28 w 234"/>
                  <a:gd name="T65" fmla="*/ 40 h 274"/>
                  <a:gd name="T66" fmla="*/ 44 w 234"/>
                  <a:gd name="T67" fmla="*/ 40 h 274"/>
                  <a:gd name="T68" fmla="*/ 44 w 234"/>
                  <a:gd name="T69" fmla="*/ 10 h 274"/>
                  <a:gd name="T70" fmla="*/ 158 w 234"/>
                  <a:gd name="T71" fmla="*/ 12 h 274"/>
                  <a:gd name="T72" fmla="*/ 168 w 234"/>
                  <a:gd name="T73" fmla="*/ 18 h 274"/>
                  <a:gd name="T74" fmla="*/ 186 w 234"/>
                  <a:gd name="T75" fmla="*/ 0 h 274"/>
                  <a:gd name="T76" fmla="*/ 192 w 234"/>
                  <a:gd name="T77"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4" h="274">
                    <a:moveTo>
                      <a:pt x="192" y="0"/>
                    </a:moveTo>
                    <a:lnTo>
                      <a:pt x="212" y="16"/>
                    </a:lnTo>
                    <a:lnTo>
                      <a:pt x="216" y="28"/>
                    </a:lnTo>
                    <a:lnTo>
                      <a:pt x="214" y="52"/>
                    </a:lnTo>
                    <a:lnTo>
                      <a:pt x="234" y="76"/>
                    </a:lnTo>
                    <a:lnTo>
                      <a:pt x="210" y="86"/>
                    </a:lnTo>
                    <a:lnTo>
                      <a:pt x="204" y="114"/>
                    </a:lnTo>
                    <a:lnTo>
                      <a:pt x="204" y="126"/>
                    </a:lnTo>
                    <a:lnTo>
                      <a:pt x="184" y="160"/>
                    </a:lnTo>
                    <a:lnTo>
                      <a:pt x="184" y="174"/>
                    </a:lnTo>
                    <a:lnTo>
                      <a:pt x="172" y="176"/>
                    </a:lnTo>
                    <a:lnTo>
                      <a:pt x="172" y="208"/>
                    </a:lnTo>
                    <a:lnTo>
                      <a:pt x="154" y="208"/>
                    </a:lnTo>
                    <a:lnTo>
                      <a:pt x="158" y="220"/>
                    </a:lnTo>
                    <a:lnTo>
                      <a:pt x="168" y="222"/>
                    </a:lnTo>
                    <a:lnTo>
                      <a:pt x="188" y="250"/>
                    </a:lnTo>
                    <a:lnTo>
                      <a:pt x="194" y="250"/>
                    </a:lnTo>
                    <a:lnTo>
                      <a:pt x="194" y="264"/>
                    </a:lnTo>
                    <a:lnTo>
                      <a:pt x="176" y="264"/>
                    </a:lnTo>
                    <a:lnTo>
                      <a:pt x="168" y="270"/>
                    </a:lnTo>
                    <a:lnTo>
                      <a:pt x="122" y="274"/>
                    </a:lnTo>
                    <a:lnTo>
                      <a:pt x="108" y="264"/>
                    </a:lnTo>
                    <a:lnTo>
                      <a:pt x="84" y="266"/>
                    </a:lnTo>
                    <a:lnTo>
                      <a:pt x="76" y="256"/>
                    </a:lnTo>
                    <a:lnTo>
                      <a:pt x="56" y="228"/>
                    </a:lnTo>
                    <a:lnTo>
                      <a:pt x="24" y="204"/>
                    </a:lnTo>
                    <a:lnTo>
                      <a:pt x="22" y="182"/>
                    </a:lnTo>
                    <a:lnTo>
                      <a:pt x="10" y="174"/>
                    </a:lnTo>
                    <a:lnTo>
                      <a:pt x="8" y="150"/>
                    </a:lnTo>
                    <a:lnTo>
                      <a:pt x="0" y="144"/>
                    </a:lnTo>
                    <a:lnTo>
                      <a:pt x="14" y="108"/>
                    </a:lnTo>
                    <a:lnTo>
                      <a:pt x="26" y="106"/>
                    </a:lnTo>
                    <a:lnTo>
                      <a:pt x="28" y="40"/>
                    </a:lnTo>
                    <a:lnTo>
                      <a:pt x="44" y="40"/>
                    </a:lnTo>
                    <a:lnTo>
                      <a:pt x="44" y="10"/>
                    </a:lnTo>
                    <a:lnTo>
                      <a:pt x="158" y="12"/>
                    </a:lnTo>
                    <a:lnTo>
                      <a:pt x="168" y="18"/>
                    </a:lnTo>
                    <a:lnTo>
                      <a:pt x="186" y="0"/>
                    </a:lnTo>
                    <a:lnTo>
                      <a:pt x="19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6" name="Freeform 397">
                <a:extLst>
                  <a:ext uri="{FF2B5EF4-FFF2-40B4-BE49-F238E27FC236}">
                    <a16:creationId xmlns:a16="http://schemas.microsoft.com/office/drawing/2014/main" id="{94BBC373-D18D-F932-C611-A9D3FC83E3A9}"/>
                  </a:ext>
                </a:extLst>
              </p:cNvPr>
              <p:cNvSpPr>
                <a:spLocks/>
              </p:cNvSpPr>
              <p:nvPr/>
            </p:nvSpPr>
            <p:spPr bwMode="auto">
              <a:xfrm>
                <a:off x="6404993" y="3960407"/>
                <a:ext cx="511415" cy="595948"/>
              </a:xfrm>
              <a:custGeom>
                <a:avLst/>
                <a:gdLst>
                  <a:gd name="T0" fmla="*/ 190 w 242"/>
                  <a:gd name="T1" fmla="*/ 0 h 282"/>
                  <a:gd name="T2" fmla="*/ 186 w 242"/>
                  <a:gd name="T3" fmla="*/ 0 h 282"/>
                  <a:gd name="T4" fmla="*/ 164 w 242"/>
                  <a:gd name="T5" fmla="*/ 12 h 282"/>
                  <a:gd name="T6" fmla="*/ 162 w 242"/>
                  <a:gd name="T7" fmla="*/ 12 h 282"/>
                  <a:gd name="T8" fmla="*/ 48 w 242"/>
                  <a:gd name="T9" fmla="*/ 10 h 282"/>
                  <a:gd name="T10" fmla="*/ 48 w 242"/>
                  <a:gd name="T11" fmla="*/ 10 h 282"/>
                  <a:gd name="T12" fmla="*/ 46 w 242"/>
                  <a:gd name="T13" fmla="*/ 12 h 282"/>
                  <a:gd name="T14" fmla="*/ 44 w 242"/>
                  <a:gd name="T15" fmla="*/ 40 h 282"/>
                  <a:gd name="T16" fmla="*/ 32 w 242"/>
                  <a:gd name="T17" fmla="*/ 40 h 282"/>
                  <a:gd name="T18" fmla="*/ 28 w 242"/>
                  <a:gd name="T19" fmla="*/ 44 h 282"/>
                  <a:gd name="T20" fmla="*/ 18 w 242"/>
                  <a:gd name="T21" fmla="*/ 108 h 282"/>
                  <a:gd name="T22" fmla="*/ 14 w 242"/>
                  <a:gd name="T23" fmla="*/ 110 h 282"/>
                  <a:gd name="T24" fmla="*/ 0 w 242"/>
                  <a:gd name="T25" fmla="*/ 146 h 282"/>
                  <a:gd name="T26" fmla="*/ 2 w 242"/>
                  <a:gd name="T27" fmla="*/ 150 h 282"/>
                  <a:gd name="T28" fmla="*/ 10 w 242"/>
                  <a:gd name="T29" fmla="*/ 178 h 282"/>
                  <a:gd name="T30" fmla="*/ 12 w 242"/>
                  <a:gd name="T31" fmla="*/ 182 h 282"/>
                  <a:gd name="T32" fmla="*/ 24 w 242"/>
                  <a:gd name="T33" fmla="*/ 208 h 282"/>
                  <a:gd name="T34" fmla="*/ 24 w 242"/>
                  <a:gd name="T35" fmla="*/ 212 h 282"/>
                  <a:gd name="T36" fmla="*/ 78 w 242"/>
                  <a:gd name="T37" fmla="*/ 262 h 282"/>
                  <a:gd name="T38" fmla="*/ 84 w 242"/>
                  <a:gd name="T39" fmla="*/ 272 h 282"/>
                  <a:gd name="T40" fmla="*/ 88 w 242"/>
                  <a:gd name="T41" fmla="*/ 274 h 282"/>
                  <a:gd name="T42" fmla="*/ 112 w 242"/>
                  <a:gd name="T43" fmla="*/ 272 h 282"/>
                  <a:gd name="T44" fmla="*/ 124 w 242"/>
                  <a:gd name="T45" fmla="*/ 282 h 282"/>
                  <a:gd name="T46" fmla="*/ 126 w 242"/>
                  <a:gd name="T47" fmla="*/ 282 h 282"/>
                  <a:gd name="T48" fmla="*/ 174 w 242"/>
                  <a:gd name="T49" fmla="*/ 278 h 282"/>
                  <a:gd name="T50" fmla="*/ 176 w 242"/>
                  <a:gd name="T51" fmla="*/ 278 h 282"/>
                  <a:gd name="T52" fmla="*/ 198 w 242"/>
                  <a:gd name="T53" fmla="*/ 272 h 282"/>
                  <a:gd name="T54" fmla="*/ 200 w 242"/>
                  <a:gd name="T55" fmla="*/ 270 h 282"/>
                  <a:gd name="T56" fmla="*/ 202 w 242"/>
                  <a:gd name="T57" fmla="*/ 254 h 282"/>
                  <a:gd name="T58" fmla="*/ 200 w 242"/>
                  <a:gd name="T59" fmla="*/ 252 h 282"/>
                  <a:gd name="T60" fmla="*/ 194 w 242"/>
                  <a:gd name="T61" fmla="*/ 250 h 282"/>
                  <a:gd name="T62" fmla="*/ 174 w 242"/>
                  <a:gd name="T63" fmla="*/ 224 h 282"/>
                  <a:gd name="T64" fmla="*/ 166 w 242"/>
                  <a:gd name="T65" fmla="*/ 222 h 282"/>
                  <a:gd name="T66" fmla="*/ 176 w 242"/>
                  <a:gd name="T67" fmla="*/ 216 h 282"/>
                  <a:gd name="T68" fmla="*/ 180 w 242"/>
                  <a:gd name="T69" fmla="*/ 214 h 282"/>
                  <a:gd name="T70" fmla="*/ 180 w 242"/>
                  <a:gd name="T71" fmla="*/ 184 h 282"/>
                  <a:gd name="T72" fmla="*/ 188 w 242"/>
                  <a:gd name="T73" fmla="*/ 182 h 282"/>
                  <a:gd name="T74" fmla="*/ 192 w 242"/>
                  <a:gd name="T75" fmla="*/ 178 h 282"/>
                  <a:gd name="T76" fmla="*/ 212 w 242"/>
                  <a:gd name="T77" fmla="*/ 132 h 282"/>
                  <a:gd name="T78" fmla="*/ 212 w 242"/>
                  <a:gd name="T79" fmla="*/ 130 h 282"/>
                  <a:gd name="T80" fmla="*/ 218 w 242"/>
                  <a:gd name="T81" fmla="*/ 94 h 282"/>
                  <a:gd name="T82" fmla="*/ 240 w 242"/>
                  <a:gd name="T83" fmla="*/ 84 h 282"/>
                  <a:gd name="T84" fmla="*/ 242 w 242"/>
                  <a:gd name="T85" fmla="*/ 80 h 282"/>
                  <a:gd name="T86" fmla="*/ 222 w 242"/>
                  <a:gd name="T87" fmla="*/ 56 h 282"/>
                  <a:gd name="T88" fmla="*/ 224 w 242"/>
                  <a:gd name="T89" fmla="*/ 32 h 282"/>
                  <a:gd name="T90" fmla="*/ 220 w 242"/>
                  <a:gd name="T91" fmla="*/ 18 h 282"/>
                  <a:gd name="T92" fmla="*/ 218 w 242"/>
                  <a:gd name="T93" fmla="*/ 16 h 282"/>
                  <a:gd name="T94" fmla="*/ 198 w 242"/>
                  <a:gd name="T95" fmla="*/ 0 h 282"/>
                  <a:gd name="T96" fmla="*/ 196 w 242"/>
                  <a:gd name="T97"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2" h="282">
                    <a:moveTo>
                      <a:pt x="196" y="0"/>
                    </a:moveTo>
                    <a:lnTo>
                      <a:pt x="190" y="0"/>
                    </a:lnTo>
                    <a:lnTo>
                      <a:pt x="190" y="0"/>
                    </a:lnTo>
                    <a:lnTo>
                      <a:pt x="186" y="0"/>
                    </a:lnTo>
                    <a:lnTo>
                      <a:pt x="170" y="16"/>
                    </a:lnTo>
                    <a:lnTo>
                      <a:pt x="164" y="12"/>
                    </a:lnTo>
                    <a:lnTo>
                      <a:pt x="164" y="12"/>
                    </a:lnTo>
                    <a:lnTo>
                      <a:pt x="162" y="12"/>
                    </a:lnTo>
                    <a:lnTo>
                      <a:pt x="48" y="10"/>
                    </a:lnTo>
                    <a:lnTo>
                      <a:pt x="48" y="10"/>
                    </a:lnTo>
                    <a:lnTo>
                      <a:pt x="48" y="10"/>
                    </a:lnTo>
                    <a:lnTo>
                      <a:pt x="48" y="10"/>
                    </a:lnTo>
                    <a:lnTo>
                      <a:pt x="46" y="12"/>
                    </a:lnTo>
                    <a:lnTo>
                      <a:pt x="46" y="12"/>
                    </a:lnTo>
                    <a:lnTo>
                      <a:pt x="44" y="14"/>
                    </a:lnTo>
                    <a:lnTo>
                      <a:pt x="44" y="40"/>
                    </a:lnTo>
                    <a:lnTo>
                      <a:pt x="32" y="40"/>
                    </a:lnTo>
                    <a:lnTo>
                      <a:pt x="32" y="40"/>
                    </a:lnTo>
                    <a:lnTo>
                      <a:pt x="30" y="42"/>
                    </a:lnTo>
                    <a:lnTo>
                      <a:pt x="28" y="44"/>
                    </a:lnTo>
                    <a:lnTo>
                      <a:pt x="26" y="106"/>
                    </a:lnTo>
                    <a:lnTo>
                      <a:pt x="18" y="108"/>
                    </a:lnTo>
                    <a:lnTo>
                      <a:pt x="18" y="108"/>
                    </a:lnTo>
                    <a:lnTo>
                      <a:pt x="14" y="110"/>
                    </a:lnTo>
                    <a:lnTo>
                      <a:pt x="0" y="146"/>
                    </a:lnTo>
                    <a:lnTo>
                      <a:pt x="0" y="146"/>
                    </a:lnTo>
                    <a:lnTo>
                      <a:pt x="0" y="148"/>
                    </a:lnTo>
                    <a:lnTo>
                      <a:pt x="2" y="150"/>
                    </a:lnTo>
                    <a:lnTo>
                      <a:pt x="8" y="156"/>
                    </a:lnTo>
                    <a:lnTo>
                      <a:pt x="10" y="178"/>
                    </a:lnTo>
                    <a:lnTo>
                      <a:pt x="10" y="178"/>
                    </a:lnTo>
                    <a:lnTo>
                      <a:pt x="12" y="182"/>
                    </a:lnTo>
                    <a:lnTo>
                      <a:pt x="22" y="188"/>
                    </a:lnTo>
                    <a:lnTo>
                      <a:pt x="24" y="208"/>
                    </a:lnTo>
                    <a:lnTo>
                      <a:pt x="24" y="208"/>
                    </a:lnTo>
                    <a:lnTo>
                      <a:pt x="24" y="212"/>
                    </a:lnTo>
                    <a:lnTo>
                      <a:pt x="58" y="234"/>
                    </a:lnTo>
                    <a:lnTo>
                      <a:pt x="78" y="262"/>
                    </a:lnTo>
                    <a:lnTo>
                      <a:pt x="84" y="272"/>
                    </a:lnTo>
                    <a:lnTo>
                      <a:pt x="84" y="272"/>
                    </a:lnTo>
                    <a:lnTo>
                      <a:pt x="88" y="274"/>
                    </a:lnTo>
                    <a:lnTo>
                      <a:pt x="88" y="274"/>
                    </a:lnTo>
                    <a:lnTo>
                      <a:pt x="88" y="274"/>
                    </a:lnTo>
                    <a:lnTo>
                      <a:pt x="112" y="272"/>
                    </a:lnTo>
                    <a:lnTo>
                      <a:pt x="124" y="282"/>
                    </a:lnTo>
                    <a:lnTo>
                      <a:pt x="124" y="282"/>
                    </a:lnTo>
                    <a:lnTo>
                      <a:pt x="126" y="282"/>
                    </a:lnTo>
                    <a:lnTo>
                      <a:pt x="126" y="282"/>
                    </a:lnTo>
                    <a:lnTo>
                      <a:pt x="128" y="282"/>
                    </a:lnTo>
                    <a:lnTo>
                      <a:pt x="174" y="278"/>
                    </a:lnTo>
                    <a:lnTo>
                      <a:pt x="174" y="278"/>
                    </a:lnTo>
                    <a:lnTo>
                      <a:pt x="176" y="278"/>
                    </a:lnTo>
                    <a:lnTo>
                      <a:pt x="182" y="272"/>
                    </a:lnTo>
                    <a:lnTo>
                      <a:pt x="198" y="272"/>
                    </a:lnTo>
                    <a:lnTo>
                      <a:pt x="198" y="272"/>
                    </a:lnTo>
                    <a:lnTo>
                      <a:pt x="200" y="270"/>
                    </a:lnTo>
                    <a:lnTo>
                      <a:pt x="202" y="268"/>
                    </a:lnTo>
                    <a:lnTo>
                      <a:pt x="202" y="254"/>
                    </a:lnTo>
                    <a:lnTo>
                      <a:pt x="202" y="254"/>
                    </a:lnTo>
                    <a:lnTo>
                      <a:pt x="200" y="252"/>
                    </a:lnTo>
                    <a:lnTo>
                      <a:pt x="198" y="250"/>
                    </a:lnTo>
                    <a:lnTo>
                      <a:pt x="194" y="250"/>
                    </a:lnTo>
                    <a:lnTo>
                      <a:pt x="174" y="224"/>
                    </a:lnTo>
                    <a:lnTo>
                      <a:pt x="174" y="224"/>
                    </a:lnTo>
                    <a:lnTo>
                      <a:pt x="172" y="222"/>
                    </a:lnTo>
                    <a:lnTo>
                      <a:pt x="166" y="222"/>
                    </a:lnTo>
                    <a:lnTo>
                      <a:pt x="164" y="216"/>
                    </a:lnTo>
                    <a:lnTo>
                      <a:pt x="176" y="216"/>
                    </a:lnTo>
                    <a:lnTo>
                      <a:pt x="176" y="216"/>
                    </a:lnTo>
                    <a:lnTo>
                      <a:pt x="180" y="214"/>
                    </a:lnTo>
                    <a:lnTo>
                      <a:pt x="180" y="212"/>
                    </a:lnTo>
                    <a:lnTo>
                      <a:pt x="180" y="184"/>
                    </a:lnTo>
                    <a:lnTo>
                      <a:pt x="188" y="182"/>
                    </a:lnTo>
                    <a:lnTo>
                      <a:pt x="188" y="182"/>
                    </a:lnTo>
                    <a:lnTo>
                      <a:pt x="190" y="180"/>
                    </a:lnTo>
                    <a:lnTo>
                      <a:pt x="192" y="178"/>
                    </a:lnTo>
                    <a:lnTo>
                      <a:pt x="192" y="166"/>
                    </a:lnTo>
                    <a:lnTo>
                      <a:pt x="212" y="132"/>
                    </a:lnTo>
                    <a:lnTo>
                      <a:pt x="212" y="132"/>
                    </a:lnTo>
                    <a:lnTo>
                      <a:pt x="212" y="130"/>
                    </a:lnTo>
                    <a:lnTo>
                      <a:pt x="212" y="118"/>
                    </a:lnTo>
                    <a:lnTo>
                      <a:pt x="218" y="94"/>
                    </a:lnTo>
                    <a:lnTo>
                      <a:pt x="240" y="84"/>
                    </a:lnTo>
                    <a:lnTo>
                      <a:pt x="240" y="84"/>
                    </a:lnTo>
                    <a:lnTo>
                      <a:pt x="242" y="80"/>
                    </a:lnTo>
                    <a:lnTo>
                      <a:pt x="242" y="80"/>
                    </a:lnTo>
                    <a:lnTo>
                      <a:pt x="242" y="78"/>
                    </a:lnTo>
                    <a:lnTo>
                      <a:pt x="222" y="56"/>
                    </a:lnTo>
                    <a:lnTo>
                      <a:pt x="224" y="32"/>
                    </a:lnTo>
                    <a:lnTo>
                      <a:pt x="224" y="32"/>
                    </a:lnTo>
                    <a:lnTo>
                      <a:pt x="224" y="30"/>
                    </a:lnTo>
                    <a:lnTo>
                      <a:pt x="220" y="18"/>
                    </a:lnTo>
                    <a:lnTo>
                      <a:pt x="220" y="18"/>
                    </a:lnTo>
                    <a:lnTo>
                      <a:pt x="218" y="16"/>
                    </a:lnTo>
                    <a:lnTo>
                      <a:pt x="198" y="0"/>
                    </a:lnTo>
                    <a:lnTo>
                      <a:pt x="198" y="0"/>
                    </a:lnTo>
                    <a:lnTo>
                      <a:pt x="196" y="0"/>
                    </a:lnTo>
                    <a:lnTo>
                      <a:pt x="19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7" name="Freeform 398">
                <a:extLst>
                  <a:ext uri="{FF2B5EF4-FFF2-40B4-BE49-F238E27FC236}">
                    <a16:creationId xmlns:a16="http://schemas.microsoft.com/office/drawing/2014/main" id="{0D33F9D7-E55B-31E2-4CDC-720710B35A08}"/>
                  </a:ext>
                </a:extLst>
              </p:cNvPr>
              <p:cNvSpPr>
                <a:spLocks/>
              </p:cNvSpPr>
              <p:nvPr/>
            </p:nvSpPr>
            <p:spPr bwMode="auto">
              <a:xfrm>
                <a:off x="6844556" y="4116790"/>
                <a:ext cx="198649" cy="173290"/>
              </a:xfrm>
              <a:custGeom>
                <a:avLst/>
                <a:gdLst>
                  <a:gd name="T0" fmla="*/ 88 w 94"/>
                  <a:gd name="T1" fmla="*/ 82 h 82"/>
                  <a:gd name="T2" fmla="*/ 88 w 94"/>
                  <a:gd name="T3" fmla="*/ 82 h 82"/>
                  <a:gd name="T4" fmla="*/ 86 w 94"/>
                  <a:gd name="T5" fmla="*/ 82 h 82"/>
                  <a:gd name="T6" fmla="*/ 70 w 94"/>
                  <a:gd name="T7" fmla="*/ 66 h 82"/>
                  <a:gd name="T8" fmla="*/ 54 w 94"/>
                  <a:gd name="T9" fmla="*/ 52 h 82"/>
                  <a:gd name="T10" fmla="*/ 26 w 94"/>
                  <a:gd name="T11" fmla="*/ 50 h 82"/>
                  <a:gd name="T12" fmla="*/ 24 w 94"/>
                  <a:gd name="T13" fmla="*/ 54 h 82"/>
                  <a:gd name="T14" fmla="*/ 24 w 94"/>
                  <a:gd name="T15" fmla="*/ 54 h 82"/>
                  <a:gd name="T16" fmla="*/ 22 w 94"/>
                  <a:gd name="T17" fmla="*/ 56 h 82"/>
                  <a:gd name="T18" fmla="*/ 2 w 94"/>
                  <a:gd name="T19" fmla="*/ 56 h 82"/>
                  <a:gd name="T20" fmla="*/ 2 w 94"/>
                  <a:gd name="T21" fmla="*/ 56 h 82"/>
                  <a:gd name="T22" fmla="*/ 0 w 94"/>
                  <a:gd name="T23" fmla="*/ 54 h 82"/>
                  <a:gd name="T24" fmla="*/ 0 w 94"/>
                  <a:gd name="T25" fmla="*/ 40 h 82"/>
                  <a:gd name="T26" fmla="*/ 4 w 94"/>
                  <a:gd name="T27" fmla="*/ 28 h 82"/>
                  <a:gd name="T28" fmla="*/ 6 w 94"/>
                  <a:gd name="T29" fmla="*/ 12 h 82"/>
                  <a:gd name="T30" fmla="*/ 6 w 94"/>
                  <a:gd name="T31" fmla="*/ 12 h 82"/>
                  <a:gd name="T32" fmla="*/ 8 w 94"/>
                  <a:gd name="T33" fmla="*/ 12 h 82"/>
                  <a:gd name="T34" fmla="*/ 32 w 94"/>
                  <a:gd name="T35" fmla="*/ 0 h 82"/>
                  <a:gd name="T36" fmla="*/ 32 w 94"/>
                  <a:gd name="T37" fmla="*/ 0 h 82"/>
                  <a:gd name="T38" fmla="*/ 34 w 94"/>
                  <a:gd name="T39" fmla="*/ 0 h 82"/>
                  <a:gd name="T40" fmla="*/ 34 w 94"/>
                  <a:gd name="T41" fmla="*/ 0 h 82"/>
                  <a:gd name="T42" fmla="*/ 34 w 94"/>
                  <a:gd name="T43" fmla="*/ 2 h 82"/>
                  <a:gd name="T44" fmla="*/ 42 w 94"/>
                  <a:gd name="T45" fmla="*/ 12 h 82"/>
                  <a:gd name="T46" fmla="*/ 48 w 94"/>
                  <a:gd name="T47" fmla="*/ 26 h 82"/>
                  <a:gd name="T48" fmla="*/ 50 w 94"/>
                  <a:gd name="T49" fmla="*/ 40 h 82"/>
                  <a:gd name="T50" fmla="*/ 60 w 94"/>
                  <a:gd name="T51" fmla="*/ 40 h 82"/>
                  <a:gd name="T52" fmla="*/ 60 w 94"/>
                  <a:gd name="T53" fmla="*/ 40 h 82"/>
                  <a:gd name="T54" fmla="*/ 62 w 94"/>
                  <a:gd name="T55" fmla="*/ 40 h 82"/>
                  <a:gd name="T56" fmla="*/ 94 w 94"/>
                  <a:gd name="T57" fmla="*/ 70 h 82"/>
                  <a:gd name="T58" fmla="*/ 94 w 94"/>
                  <a:gd name="T59" fmla="*/ 70 h 82"/>
                  <a:gd name="T60" fmla="*/ 94 w 94"/>
                  <a:gd name="T61" fmla="*/ 72 h 82"/>
                  <a:gd name="T62" fmla="*/ 88 w 94"/>
                  <a:gd name="T63" fmla="*/ 82 h 82"/>
                  <a:gd name="T64" fmla="*/ 88 w 94"/>
                  <a:gd name="T65" fmla="*/ 82 h 82"/>
                  <a:gd name="T66" fmla="*/ 88 w 94"/>
                  <a:gd name="T67" fmla="*/ 82 h 82"/>
                  <a:gd name="T68" fmla="*/ 88 w 94"/>
                  <a:gd name="T69" fmla="*/ 82 h 82"/>
                  <a:gd name="T70" fmla="*/ 88 w 94"/>
                  <a:gd name="T71" fmla="*/ 82 h 82"/>
                  <a:gd name="T72" fmla="*/ 88 w 94"/>
                  <a:gd name="T73"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82"/>
                    </a:moveTo>
                    <a:lnTo>
                      <a:pt x="88" y="82"/>
                    </a:lnTo>
                    <a:lnTo>
                      <a:pt x="86" y="82"/>
                    </a:lnTo>
                    <a:lnTo>
                      <a:pt x="70" y="66"/>
                    </a:lnTo>
                    <a:lnTo>
                      <a:pt x="54" y="52"/>
                    </a:lnTo>
                    <a:lnTo>
                      <a:pt x="26" y="50"/>
                    </a:lnTo>
                    <a:lnTo>
                      <a:pt x="24" y="54"/>
                    </a:lnTo>
                    <a:lnTo>
                      <a:pt x="24" y="54"/>
                    </a:lnTo>
                    <a:lnTo>
                      <a:pt x="22" y="56"/>
                    </a:lnTo>
                    <a:lnTo>
                      <a:pt x="2" y="56"/>
                    </a:lnTo>
                    <a:lnTo>
                      <a:pt x="2" y="56"/>
                    </a:lnTo>
                    <a:lnTo>
                      <a:pt x="0" y="54"/>
                    </a:lnTo>
                    <a:lnTo>
                      <a:pt x="0" y="40"/>
                    </a:lnTo>
                    <a:lnTo>
                      <a:pt x="4" y="28"/>
                    </a:lnTo>
                    <a:lnTo>
                      <a:pt x="6" y="12"/>
                    </a:lnTo>
                    <a:lnTo>
                      <a:pt x="6" y="12"/>
                    </a:lnTo>
                    <a:lnTo>
                      <a:pt x="8" y="12"/>
                    </a:lnTo>
                    <a:lnTo>
                      <a:pt x="32" y="0"/>
                    </a:lnTo>
                    <a:lnTo>
                      <a:pt x="32" y="0"/>
                    </a:lnTo>
                    <a:lnTo>
                      <a:pt x="34" y="0"/>
                    </a:lnTo>
                    <a:lnTo>
                      <a:pt x="34" y="0"/>
                    </a:lnTo>
                    <a:lnTo>
                      <a:pt x="34" y="2"/>
                    </a:lnTo>
                    <a:lnTo>
                      <a:pt x="42" y="12"/>
                    </a:lnTo>
                    <a:lnTo>
                      <a:pt x="48" y="26"/>
                    </a:lnTo>
                    <a:lnTo>
                      <a:pt x="50" y="40"/>
                    </a:lnTo>
                    <a:lnTo>
                      <a:pt x="60" y="40"/>
                    </a:lnTo>
                    <a:lnTo>
                      <a:pt x="60" y="40"/>
                    </a:lnTo>
                    <a:lnTo>
                      <a:pt x="62" y="40"/>
                    </a:lnTo>
                    <a:lnTo>
                      <a:pt x="94" y="70"/>
                    </a:lnTo>
                    <a:lnTo>
                      <a:pt x="94" y="70"/>
                    </a:lnTo>
                    <a:lnTo>
                      <a:pt x="94" y="72"/>
                    </a:lnTo>
                    <a:lnTo>
                      <a:pt x="88" y="82"/>
                    </a:lnTo>
                    <a:lnTo>
                      <a:pt x="88" y="82"/>
                    </a:lnTo>
                    <a:lnTo>
                      <a:pt x="88" y="82"/>
                    </a:lnTo>
                    <a:lnTo>
                      <a:pt x="88" y="82"/>
                    </a:lnTo>
                    <a:lnTo>
                      <a:pt x="88" y="82"/>
                    </a:lnTo>
                    <a:lnTo>
                      <a:pt x="88" y="8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8" name="Freeform 399">
                <a:extLst>
                  <a:ext uri="{FF2B5EF4-FFF2-40B4-BE49-F238E27FC236}">
                    <a16:creationId xmlns:a16="http://schemas.microsoft.com/office/drawing/2014/main" id="{3FF4AA83-BE73-FF99-4502-8D0243C751C7}"/>
                  </a:ext>
                </a:extLst>
              </p:cNvPr>
              <p:cNvSpPr>
                <a:spLocks noEditPoints="1"/>
              </p:cNvSpPr>
              <p:nvPr/>
            </p:nvSpPr>
            <p:spPr bwMode="auto">
              <a:xfrm>
                <a:off x="6840330" y="4112564"/>
                <a:ext cx="207102" cy="181743"/>
              </a:xfrm>
              <a:custGeom>
                <a:avLst/>
                <a:gdLst>
                  <a:gd name="T0" fmla="*/ 36 w 98"/>
                  <a:gd name="T1" fmla="*/ 4 h 86"/>
                  <a:gd name="T2" fmla="*/ 42 w 98"/>
                  <a:gd name="T3" fmla="*/ 16 h 86"/>
                  <a:gd name="T4" fmla="*/ 48 w 98"/>
                  <a:gd name="T5" fmla="*/ 28 h 86"/>
                  <a:gd name="T6" fmla="*/ 50 w 98"/>
                  <a:gd name="T7" fmla="*/ 44 h 86"/>
                  <a:gd name="T8" fmla="*/ 62 w 98"/>
                  <a:gd name="T9" fmla="*/ 44 h 86"/>
                  <a:gd name="T10" fmla="*/ 94 w 98"/>
                  <a:gd name="T11" fmla="*/ 74 h 86"/>
                  <a:gd name="T12" fmla="*/ 90 w 98"/>
                  <a:gd name="T13" fmla="*/ 82 h 86"/>
                  <a:gd name="T14" fmla="*/ 72 w 98"/>
                  <a:gd name="T15" fmla="*/ 66 h 86"/>
                  <a:gd name="T16" fmla="*/ 56 w 98"/>
                  <a:gd name="T17" fmla="*/ 52 h 86"/>
                  <a:gd name="T18" fmla="*/ 26 w 98"/>
                  <a:gd name="T19" fmla="*/ 50 h 86"/>
                  <a:gd name="T20" fmla="*/ 24 w 98"/>
                  <a:gd name="T21" fmla="*/ 56 h 86"/>
                  <a:gd name="T22" fmla="*/ 4 w 98"/>
                  <a:gd name="T23" fmla="*/ 56 h 86"/>
                  <a:gd name="T24" fmla="*/ 4 w 98"/>
                  <a:gd name="T25" fmla="*/ 42 h 86"/>
                  <a:gd name="T26" fmla="*/ 8 w 98"/>
                  <a:gd name="T27" fmla="*/ 30 h 86"/>
                  <a:gd name="T28" fmla="*/ 10 w 98"/>
                  <a:gd name="T29" fmla="*/ 16 h 86"/>
                  <a:gd name="T30" fmla="*/ 36 w 98"/>
                  <a:gd name="T31" fmla="*/ 4 h 86"/>
                  <a:gd name="T32" fmla="*/ 36 w 98"/>
                  <a:gd name="T33" fmla="*/ 0 h 86"/>
                  <a:gd name="T34" fmla="*/ 36 w 98"/>
                  <a:gd name="T35" fmla="*/ 0 h 86"/>
                  <a:gd name="T36" fmla="*/ 34 w 98"/>
                  <a:gd name="T37" fmla="*/ 0 h 86"/>
                  <a:gd name="T38" fmla="*/ 8 w 98"/>
                  <a:gd name="T39" fmla="*/ 12 h 86"/>
                  <a:gd name="T40" fmla="*/ 8 w 98"/>
                  <a:gd name="T41" fmla="*/ 12 h 86"/>
                  <a:gd name="T42" fmla="*/ 6 w 98"/>
                  <a:gd name="T43" fmla="*/ 14 h 86"/>
                  <a:gd name="T44" fmla="*/ 4 w 98"/>
                  <a:gd name="T45" fmla="*/ 28 h 86"/>
                  <a:gd name="T46" fmla="*/ 2 w 98"/>
                  <a:gd name="T47" fmla="*/ 42 h 86"/>
                  <a:gd name="T48" fmla="*/ 2 w 98"/>
                  <a:gd name="T49" fmla="*/ 42 h 86"/>
                  <a:gd name="T50" fmla="*/ 0 w 98"/>
                  <a:gd name="T51" fmla="*/ 42 h 86"/>
                  <a:gd name="T52" fmla="*/ 0 w 98"/>
                  <a:gd name="T53" fmla="*/ 56 h 86"/>
                  <a:gd name="T54" fmla="*/ 0 w 98"/>
                  <a:gd name="T55" fmla="*/ 56 h 86"/>
                  <a:gd name="T56" fmla="*/ 2 w 98"/>
                  <a:gd name="T57" fmla="*/ 58 h 86"/>
                  <a:gd name="T58" fmla="*/ 4 w 98"/>
                  <a:gd name="T59" fmla="*/ 60 h 86"/>
                  <a:gd name="T60" fmla="*/ 24 w 98"/>
                  <a:gd name="T61" fmla="*/ 60 h 86"/>
                  <a:gd name="T62" fmla="*/ 24 w 98"/>
                  <a:gd name="T63" fmla="*/ 60 h 86"/>
                  <a:gd name="T64" fmla="*/ 26 w 98"/>
                  <a:gd name="T65" fmla="*/ 58 h 86"/>
                  <a:gd name="T66" fmla="*/ 28 w 98"/>
                  <a:gd name="T67" fmla="*/ 56 h 86"/>
                  <a:gd name="T68" fmla="*/ 30 w 98"/>
                  <a:gd name="T69" fmla="*/ 54 h 86"/>
                  <a:gd name="T70" fmla="*/ 56 w 98"/>
                  <a:gd name="T71" fmla="*/ 56 h 86"/>
                  <a:gd name="T72" fmla="*/ 70 w 98"/>
                  <a:gd name="T73" fmla="*/ 70 h 86"/>
                  <a:gd name="T74" fmla="*/ 86 w 98"/>
                  <a:gd name="T75" fmla="*/ 86 h 86"/>
                  <a:gd name="T76" fmla="*/ 86 w 98"/>
                  <a:gd name="T77" fmla="*/ 86 h 86"/>
                  <a:gd name="T78" fmla="*/ 90 w 98"/>
                  <a:gd name="T79" fmla="*/ 86 h 86"/>
                  <a:gd name="T80" fmla="*/ 90 w 98"/>
                  <a:gd name="T81" fmla="*/ 86 h 86"/>
                  <a:gd name="T82" fmla="*/ 90 w 98"/>
                  <a:gd name="T83" fmla="*/ 86 h 86"/>
                  <a:gd name="T84" fmla="*/ 90 w 98"/>
                  <a:gd name="T85" fmla="*/ 86 h 86"/>
                  <a:gd name="T86" fmla="*/ 92 w 98"/>
                  <a:gd name="T87" fmla="*/ 84 h 86"/>
                  <a:gd name="T88" fmla="*/ 98 w 98"/>
                  <a:gd name="T89" fmla="*/ 76 h 86"/>
                  <a:gd name="T90" fmla="*/ 98 w 98"/>
                  <a:gd name="T91" fmla="*/ 76 h 86"/>
                  <a:gd name="T92" fmla="*/ 98 w 98"/>
                  <a:gd name="T93" fmla="*/ 72 h 86"/>
                  <a:gd name="T94" fmla="*/ 98 w 98"/>
                  <a:gd name="T95" fmla="*/ 70 h 86"/>
                  <a:gd name="T96" fmla="*/ 64 w 98"/>
                  <a:gd name="T97" fmla="*/ 42 h 86"/>
                  <a:gd name="T98" fmla="*/ 64 w 98"/>
                  <a:gd name="T99" fmla="*/ 42 h 86"/>
                  <a:gd name="T100" fmla="*/ 62 w 98"/>
                  <a:gd name="T101" fmla="*/ 40 h 86"/>
                  <a:gd name="T102" fmla="*/ 54 w 98"/>
                  <a:gd name="T103" fmla="*/ 40 h 86"/>
                  <a:gd name="T104" fmla="*/ 52 w 98"/>
                  <a:gd name="T105" fmla="*/ 28 h 86"/>
                  <a:gd name="T106" fmla="*/ 52 w 98"/>
                  <a:gd name="T107" fmla="*/ 28 h 86"/>
                  <a:gd name="T108" fmla="*/ 52 w 98"/>
                  <a:gd name="T109" fmla="*/ 26 h 86"/>
                  <a:gd name="T110" fmla="*/ 46 w 98"/>
                  <a:gd name="T111" fmla="*/ 14 h 86"/>
                  <a:gd name="T112" fmla="*/ 46 w 98"/>
                  <a:gd name="T113" fmla="*/ 14 h 86"/>
                  <a:gd name="T114" fmla="*/ 46 w 98"/>
                  <a:gd name="T115" fmla="*/ 12 h 86"/>
                  <a:gd name="T116" fmla="*/ 38 w 98"/>
                  <a:gd name="T117" fmla="*/ 2 h 86"/>
                  <a:gd name="T118" fmla="*/ 38 w 98"/>
                  <a:gd name="T119" fmla="*/ 2 h 86"/>
                  <a:gd name="T120" fmla="*/ 36 w 98"/>
                  <a:gd name="T121" fmla="*/ 0 h 86"/>
                  <a:gd name="T122" fmla="*/ 36 w 98"/>
                  <a:gd name="T12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 h="86">
                    <a:moveTo>
                      <a:pt x="36" y="4"/>
                    </a:moveTo>
                    <a:lnTo>
                      <a:pt x="42" y="16"/>
                    </a:lnTo>
                    <a:lnTo>
                      <a:pt x="48" y="28"/>
                    </a:lnTo>
                    <a:lnTo>
                      <a:pt x="50" y="44"/>
                    </a:lnTo>
                    <a:lnTo>
                      <a:pt x="62" y="44"/>
                    </a:lnTo>
                    <a:lnTo>
                      <a:pt x="94" y="74"/>
                    </a:lnTo>
                    <a:lnTo>
                      <a:pt x="90" y="82"/>
                    </a:lnTo>
                    <a:lnTo>
                      <a:pt x="72" y="66"/>
                    </a:lnTo>
                    <a:lnTo>
                      <a:pt x="56" y="52"/>
                    </a:lnTo>
                    <a:lnTo>
                      <a:pt x="26" y="50"/>
                    </a:lnTo>
                    <a:lnTo>
                      <a:pt x="24" y="56"/>
                    </a:lnTo>
                    <a:lnTo>
                      <a:pt x="4" y="56"/>
                    </a:lnTo>
                    <a:lnTo>
                      <a:pt x="4" y="42"/>
                    </a:lnTo>
                    <a:lnTo>
                      <a:pt x="8" y="30"/>
                    </a:lnTo>
                    <a:lnTo>
                      <a:pt x="10" y="16"/>
                    </a:lnTo>
                    <a:lnTo>
                      <a:pt x="36" y="4"/>
                    </a:lnTo>
                    <a:close/>
                    <a:moveTo>
                      <a:pt x="36" y="0"/>
                    </a:moveTo>
                    <a:lnTo>
                      <a:pt x="36" y="0"/>
                    </a:lnTo>
                    <a:lnTo>
                      <a:pt x="34" y="0"/>
                    </a:lnTo>
                    <a:lnTo>
                      <a:pt x="8" y="12"/>
                    </a:lnTo>
                    <a:lnTo>
                      <a:pt x="8" y="12"/>
                    </a:lnTo>
                    <a:lnTo>
                      <a:pt x="6" y="14"/>
                    </a:lnTo>
                    <a:lnTo>
                      <a:pt x="4" y="28"/>
                    </a:lnTo>
                    <a:lnTo>
                      <a:pt x="2" y="42"/>
                    </a:lnTo>
                    <a:lnTo>
                      <a:pt x="2" y="42"/>
                    </a:lnTo>
                    <a:lnTo>
                      <a:pt x="0" y="42"/>
                    </a:lnTo>
                    <a:lnTo>
                      <a:pt x="0" y="56"/>
                    </a:lnTo>
                    <a:lnTo>
                      <a:pt x="0" y="56"/>
                    </a:lnTo>
                    <a:lnTo>
                      <a:pt x="2" y="58"/>
                    </a:lnTo>
                    <a:lnTo>
                      <a:pt x="4" y="60"/>
                    </a:lnTo>
                    <a:lnTo>
                      <a:pt x="24" y="60"/>
                    </a:lnTo>
                    <a:lnTo>
                      <a:pt x="24" y="60"/>
                    </a:lnTo>
                    <a:lnTo>
                      <a:pt x="26" y="58"/>
                    </a:lnTo>
                    <a:lnTo>
                      <a:pt x="28" y="56"/>
                    </a:lnTo>
                    <a:lnTo>
                      <a:pt x="30" y="54"/>
                    </a:lnTo>
                    <a:lnTo>
                      <a:pt x="56" y="56"/>
                    </a:lnTo>
                    <a:lnTo>
                      <a:pt x="70" y="70"/>
                    </a:lnTo>
                    <a:lnTo>
                      <a:pt x="86" y="86"/>
                    </a:lnTo>
                    <a:lnTo>
                      <a:pt x="86" y="86"/>
                    </a:lnTo>
                    <a:lnTo>
                      <a:pt x="90" y="86"/>
                    </a:lnTo>
                    <a:lnTo>
                      <a:pt x="90" y="86"/>
                    </a:lnTo>
                    <a:lnTo>
                      <a:pt x="90" y="86"/>
                    </a:lnTo>
                    <a:lnTo>
                      <a:pt x="90" y="86"/>
                    </a:lnTo>
                    <a:lnTo>
                      <a:pt x="92" y="84"/>
                    </a:lnTo>
                    <a:lnTo>
                      <a:pt x="98" y="76"/>
                    </a:lnTo>
                    <a:lnTo>
                      <a:pt x="98" y="76"/>
                    </a:lnTo>
                    <a:lnTo>
                      <a:pt x="98" y="72"/>
                    </a:lnTo>
                    <a:lnTo>
                      <a:pt x="98" y="70"/>
                    </a:lnTo>
                    <a:lnTo>
                      <a:pt x="64" y="42"/>
                    </a:lnTo>
                    <a:lnTo>
                      <a:pt x="64" y="42"/>
                    </a:lnTo>
                    <a:lnTo>
                      <a:pt x="62" y="40"/>
                    </a:lnTo>
                    <a:lnTo>
                      <a:pt x="54" y="40"/>
                    </a:lnTo>
                    <a:lnTo>
                      <a:pt x="52" y="28"/>
                    </a:lnTo>
                    <a:lnTo>
                      <a:pt x="52" y="28"/>
                    </a:lnTo>
                    <a:lnTo>
                      <a:pt x="52" y="26"/>
                    </a:lnTo>
                    <a:lnTo>
                      <a:pt x="46" y="14"/>
                    </a:lnTo>
                    <a:lnTo>
                      <a:pt x="46" y="14"/>
                    </a:lnTo>
                    <a:lnTo>
                      <a:pt x="46" y="12"/>
                    </a:lnTo>
                    <a:lnTo>
                      <a:pt x="38" y="2"/>
                    </a:lnTo>
                    <a:lnTo>
                      <a:pt x="38" y="2"/>
                    </a:lnTo>
                    <a:lnTo>
                      <a:pt x="36" y="0"/>
                    </a:lnTo>
                    <a:lnTo>
                      <a:pt x="3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9" name="Freeform 400">
                <a:extLst>
                  <a:ext uri="{FF2B5EF4-FFF2-40B4-BE49-F238E27FC236}">
                    <a16:creationId xmlns:a16="http://schemas.microsoft.com/office/drawing/2014/main" id="{AA90E17B-56A6-D955-06D2-74E6894BDB2C}"/>
                  </a:ext>
                </a:extLst>
              </p:cNvPr>
              <p:cNvSpPr>
                <a:spLocks/>
              </p:cNvSpPr>
              <p:nvPr/>
            </p:nvSpPr>
            <p:spPr bwMode="auto">
              <a:xfrm>
                <a:off x="6848783" y="4121017"/>
                <a:ext cx="190196" cy="164837"/>
              </a:xfrm>
              <a:custGeom>
                <a:avLst/>
                <a:gdLst>
                  <a:gd name="T0" fmla="*/ 32 w 90"/>
                  <a:gd name="T1" fmla="*/ 0 h 78"/>
                  <a:gd name="T2" fmla="*/ 38 w 90"/>
                  <a:gd name="T3" fmla="*/ 12 h 78"/>
                  <a:gd name="T4" fmla="*/ 44 w 90"/>
                  <a:gd name="T5" fmla="*/ 24 h 78"/>
                  <a:gd name="T6" fmla="*/ 46 w 90"/>
                  <a:gd name="T7" fmla="*/ 40 h 78"/>
                  <a:gd name="T8" fmla="*/ 58 w 90"/>
                  <a:gd name="T9" fmla="*/ 40 h 78"/>
                  <a:gd name="T10" fmla="*/ 90 w 90"/>
                  <a:gd name="T11" fmla="*/ 70 h 78"/>
                  <a:gd name="T12" fmla="*/ 86 w 90"/>
                  <a:gd name="T13" fmla="*/ 78 h 78"/>
                  <a:gd name="T14" fmla="*/ 68 w 90"/>
                  <a:gd name="T15" fmla="*/ 62 h 78"/>
                  <a:gd name="T16" fmla="*/ 52 w 90"/>
                  <a:gd name="T17" fmla="*/ 48 h 78"/>
                  <a:gd name="T18" fmla="*/ 22 w 90"/>
                  <a:gd name="T19" fmla="*/ 46 h 78"/>
                  <a:gd name="T20" fmla="*/ 20 w 90"/>
                  <a:gd name="T21" fmla="*/ 52 h 78"/>
                  <a:gd name="T22" fmla="*/ 0 w 90"/>
                  <a:gd name="T23" fmla="*/ 52 h 78"/>
                  <a:gd name="T24" fmla="*/ 0 w 90"/>
                  <a:gd name="T25" fmla="*/ 38 h 78"/>
                  <a:gd name="T26" fmla="*/ 4 w 90"/>
                  <a:gd name="T27" fmla="*/ 26 h 78"/>
                  <a:gd name="T28" fmla="*/ 6 w 90"/>
                  <a:gd name="T29" fmla="*/ 12 h 78"/>
                  <a:gd name="T30" fmla="*/ 32 w 90"/>
                  <a:gd name="T3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78">
                    <a:moveTo>
                      <a:pt x="32" y="0"/>
                    </a:moveTo>
                    <a:lnTo>
                      <a:pt x="38" y="12"/>
                    </a:lnTo>
                    <a:lnTo>
                      <a:pt x="44" y="24"/>
                    </a:lnTo>
                    <a:lnTo>
                      <a:pt x="46" y="40"/>
                    </a:lnTo>
                    <a:lnTo>
                      <a:pt x="58" y="40"/>
                    </a:lnTo>
                    <a:lnTo>
                      <a:pt x="90" y="70"/>
                    </a:lnTo>
                    <a:lnTo>
                      <a:pt x="86" y="78"/>
                    </a:lnTo>
                    <a:lnTo>
                      <a:pt x="68" y="62"/>
                    </a:lnTo>
                    <a:lnTo>
                      <a:pt x="52" y="48"/>
                    </a:lnTo>
                    <a:lnTo>
                      <a:pt x="22" y="46"/>
                    </a:lnTo>
                    <a:lnTo>
                      <a:pt x="20" y="52"/>
                    </a:lnTo>
                    <a:lnTo>
                      <a:pt x="0" y="52"/>
                    </a:lnTo>
                    <a:lnTo>
                      <a:pt x="0" y="38"/>
                    </a:lnTo>
                    <a:lnTo>
                      <a:pt x="4" y="26"/>
                    </a:lnTo>
                    <a:lnTo>
                      <a:pt x="6" y="12"/>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0" name="Freeform 401">
                <a:extLst>
                  <a:ext uri="{FF2B5EF4-FFF2-40B4-BE49-F238E27FC236}">
                    <a16:creationId xmlns:a16="http://schemas.microsoft.com/office/drawing/2014/main" id="{4808457C-CEFA-DB5A-BC24-D338469AC2BA}"/>
                  </a:ext>
                </a:extLst>
              </p:cNvPr>
              <p:cNvSpPr>
                <a:spLocks/>
              </p:cNvSpPr>
              <p:nvPr/>
            </p:nvSpPr>
            <p:spPr bwMode="auto">
              <a:xfrm>
                <a:off x="6840330" y="4112564"/>
                <a:ext cx="207102" cy="181743"/>
              </a:xfrm>
              <a:custGeom>
                <a:avLst/>
                <a:gdLst>
                  <a:gd name="T0" fmla="*/ 36 w 98"/>
                  <a:gd name="T1" fmla="*/ 0 h 86"/>
                  <a:gd name="T2" fmla="*/ 36 w 98"/>
                  <a:gd name="T3" fmla="*/ 0 h 86"/>
                  <a:gd name="T4" fmla="*/ 34 w 98"/>
                  <a:gd name="T5" fmla="*/ 0 h 86"/>
                  <a:gd name="T6" fmla="*/ 8 w 98"/>
                  <a:gd name="T7" fmla="*/ 12 h 86"/>
                  <a:gd name="T8" fmla="*/ 8 w 98"/>
                  <a:gd name="T9" fmla="*/ 12 h 86"/>
                  <a:gd name="T10" fmla="*/ 6 w 98"/>
                  <a:gd name="T11" fmla="*/ 14 h 86"/>
                  <a:gd name="T12" fmla="*/ 4 w 98"/>
                  <a:gd name="T13" fmla="*/ 28 h 86"/>
                  <a:gd name="T14" fmla="*/ 2 w 98"/>
                  <a:gd name="T15" fmla="*/ 42 h 86"/>
                  <a:gd name="T16" fmla="*/ 2 w 98"/>
                  <a:gd name="T17" fmla="*/ 42 h 86"/>
                  <a:gd name="T18" fmla="*/ 0 w 98"/>
                  <a:gd name="T19" fmla="*/ 42 h 86"/>
                  <a:gd name="T20" fmla="*/ 0 w 98"/>
                  <a:gd name="T21" fmla="*/ 56 h 86"/>
                  <a:gd name="T22" fmla="*/ 0 w 98"/>
                  <a:gd name="T23" fmla="*/ 56 h 86"/>
                  <a:gd name="T24" fmla="*/ 2 w 98"/>
                  <a:gd name="T25" fmla="*/ 58 h 86"/>
                  <a:gd name="T26" fmla="*/ 4 w 98"/>
                  <a:gd name="T27" fmla="*/ 60 h 86"/>
                  <a:gd name="T28" fmla="*/ 24 w 98"/>
                  <a:gd name="T29" fmla="*/ 60 h 86"/>
                  <a:gd name="T30" fmla="*/ 24 w 98"/>
                  <a:gd name="T31" fmla="*/ 60 h 86"/>
                  <a:gd name="T32" fmla="*/ 26 w 98"/>
                  <a:gd name="T33" fmla="*/ 58 h 86"/>
                  <a:gd name="T34" fmla="*/ 28 w 98"/>
                  <a:gd name="T35" fmla="*/ 56 h 86"/>
                  <a:gd name="T36" fmla="*/ 30 w 98"/>
                  <a:gd name="T37" fmla="*/ 54 h 86"/>
                  <a:gd name="T38" fmla="*/ 56 w 98"/>
                  <a:gd name="T39" fmla="*/ 56 h 86"/>
                  <a:gd name="T40" fmla="*/ 70 w 98"/>
                  <a:gd name="T41" fmla="*/ 70 h 86"/>
                  <a:gd name="T42" fmla="*/ 86 w 98"/>
                  <a:gd name="T43" fmla="*/ 86 h 86"/>
                  <a:gd name="T44" fmla="*/ 86 w 98"/>
                  <a:gd name="T45" fmla="*/ 86 h 86"/>
                  <a:gd name="T46" fmla="*/ 90 w 98"/>
                  <a:gd name="T47" fmla="*/ 86 h 86"/>
                  <a:gd name="T48" fmla="*/ 90 w 98"/>
                  <a:gd name="T49" fmla="*/ 86 h 86"/>
                  <a:gd name="T50" fmla="*/ 90 w 98"/>
                  <a:gd name="T51" fmla="*/ 86 h 86"/>
                  <a:gd name="T52" fmla="*/ 90 w 98"/>
                  <a:gd name="T53" fmla="*/ 86 h 86"/>
                  <a:gd name="T54" fmla="*/ 92 w 98"/>
                  <a:gd name="T55" fmla="*/ 84 h 86"/>
                  <a:gd name="T56" fmla="*/ 98 w 98"/>
                  <a:gd name="T57" fmla="*/ 76 h 86"/>
                  <a:gd name="T58" fmla="*/ 98 w 98"/>
                  <a:gd name="T59" fmla="*/ 76 h 86"/>
                  <a:gd name="T60" fmla="*/ 98 w 98"/>
                  <a:gd name="T61" fmla="*/ 72 h 86"/>
                  <a:gd name="T62" fmla="*/ 98 w 98"/>
                  <a:gd name="T63" fmla="*/ 70 h 86"/>
                  <a:gd name="T64" fmla="*/ 64 w 98"/>
                  <a:gd name="T65" fmla="*/ 42 h 86"/>
                  <a:gd name="T66" fmla="*/ 64 w 98"/>
                  <a:gd name="T67" fmla="*/ 42 h 86"/>
                  <a:gd name="T68" fmla="*/ 62 w 98"/>
                  <a:gd name="T69" fmla="*/ 40 h 86"/>
                  <a:gd name="T70" fmla="*/ 54 w 98"/>
                  <a:gd name="T71" fmla="*/ 40 h 86"/>
                  <a:gd name="T72" fmla="*/ 52 w 98"/>
                  <a:gd name="T73" fmla="*/ 28 h 86"/>
                  <a:gd name="T74" fmla="*/ 52 w 98"/>
                  <a:gd name="T75" fmla="*/ 28 h 86"/>
                  <a:gd name="T76" fmla="*/ 52 w 98"/>
                  <a:gd name="T77" fmla="*/ 26 h 86"/>
                  <a:gd name="T78" fmla="*/ 46 w 98"/>
                  <a:gd name="T79" fmla="*/ 14 h 86"/>
                  <a:gd name="T80" fmla="*/ 46 w 98"/>
                  <a:gd name="T81" fmla="*/ 14 h 86"/>
                  <a:gd name="T82" fmla="*/ 46 w 98"/>
                  <a:gd name="T83" fmla="*/ 12 h 86"/>
                  <a:gd name="T84" fmla="*/ 38 w 98"/>
                  <a:gd name="T85" fmla="*/ 2 h 86"/>
                  <a:gd name="T86" fmla="*/ 38 w 98"/>
                  <a:gd name="T87" fmla="*/ 2 h 86"/>
                  <a:gd name="T88" fmla="*/ 36 w 98"/>
                  <a:gd name="T89" fmla="*/ 0 h 86"/>
                  <a:gd name="T90" fmla="*/ 36 w 98"/>
                  <a:gd name="T9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8" h="86">
                    <a:moveTo>
                      <a:pt x="36" y="0"/>
                    </a:moveTo>
                    <a:lnTo>
                      <a:pt x="36" y="0"/>
                    </a:lnTo>
                    <a:lnTo>
                      <a:pt x="34" y="0"/>
                    </a:lnTo>
                    <a:lnTo>
                      <a:pt x="8" y="12"/>
                    </a:lnTo>
                    <a:lnTo>
                      <a:pt x="8" y="12"/>
                    </a:lnTo>
                    <a:lnTo>
                      <a:pt x="6" y="14"/>
                    </a:lnTo>
                    <a:lnTo>
                      <a:pt x="4" y="28"/>
                    </a:lnTo>
                    <a:lnTo>
                      <a:pt x="2" y="42"/>
                    </a:lnTo>
                    <a:lnTo>
                      <a:pt x="2" y="42"/>
                    </a:lnTo>
                    <a:lnTo>
                      <a:pt x="0" y="42"/>
                    </a:lnTo>
                    <a:lnTo>
                      <a:pt x="0" y="56"/>
                    </a:lnTo>
                    <a:lnTo>
                      <a:pt x="0" y="56"/>
                    </a:lnTo>
                    <a:lnTo>
                      <a:pt x="2" y="58"/>
                    </a:lnTo>
                    <a:lnTo>
                      <a:pt x="4" y="60"/>
                    </a:lnTo>
                    <a:lnTo>
                      <a:pt x="24" y="60"/>
                    </a:lnTo>
                    <a:lnTo>
                      <a:pt x="24" y="60"/>
                    </a:lnTo>
                    <a:lnTo>
                      <a:pt x="26" y="58"/>
                    </a:lnTo>
                    <a:lnTo>
                      <a:pt x="28" y="56"/>
                    </a:lnTo>
                    <a:lnTo>
                      <a:pt x="30" y="54"/>
                    </a:lnTo>
                    <a:lnTo>
                      <a:pt x="56" y="56"/>
                    </a:lnTo>
                    <a:lnTo>
                      <a:pt x="70" y="70"/>
                    </a:lnTo>
                    <a:lnTo>
                      <a:pt x="86" y="86"/>
                    </a:lnTo>
                    <a:lnTo>
                      <a:pt x="86" y="86"/>
                    </a:lnTo>
                    <a:lnTo>
                      <a:pt x="90" y="86"/>
                    </a:lnTo>
                    <a:lnTo>
                      <a:pt x="90" y="86"/>
                    </a:lnTo>
                    <a:lnTo>
                      <a:pt x="90" y="86"/>
                    </a:lnTo>
                    <a:lnTo>
                      <a:pt x="90" y="86"/>
                    </a:lnTo>
                    <a:lnTo>
                      <a:pt x="92" y="84"/>
                    </a:lnTo>
                    <a:lnTo>
                      <a:pt x="98" y="76"/>
                    </a:lnTo>
                    <a:lnTo>
                      <a:pt x="98" y="76"/>
                    </a:lnTo>
                    <a:lnTo>
                      <a:pt x="98" y="72"/>
                    </a:lnTo>
                    <a:lnTo>
                      <a:pt x="98" y="70"/>
                    </a:lnTo>
                    <a:lnTo>
                      <a:pt x="64" y="42"/>
                    </a:lnTo>
                    <a:lnTo>
                      <a:pt x="64" y="42"/>
                    </a:lnTo>
                    <a:lnTo>
                      <a:pt x="62" y="40"/>
                    </a:lnTo>
                    <a:lnTo>
                      <a:pt x="54" y="40"/>
                    </a:lnTo>
                    <a:lnTo>
                      <a:pt x="52" y="28"/>
                    </a:lnTo>
                    <a:lnTo>
                      <a:pt x="52" y="28"/>
                    </a:lnTo>
                    <a:lnTo>
                      <a:pt x="52" y="26"/>
                    </a:lnTo>
                    <a:lnTo>
                      <a:pt x="46" y="14"/>
                    </a:lnTo>
                    <a:lnTo>
                      <a:pt x="46" y="14"/>
                    </a:lnTo>
                    <a:lnTo>
                      <a:pt x="46" y="12"/>
                    </a:lnTo>
                    <a:lnTo>
                      <a:pt x="38" y="2"/>
                    </a:lnTo>
                    <a:lnTo>
                      <a:pt x="38" y="2"/>
                    </a:lnTo>
                    <a:lnTo>
                      <a:pt x="36" y="0"/>
                    </a:lnTo>
                    <a:lnTo>
                      <a:pt x="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1" name="Freeform 402">
                <a:extLst>
                  <a:ext uri="{FF2B5EF4-FFF2-40B4-BE49-F238E27FC236}">
                    <a16:creationId xmlns:a16="http://schemas.microsoft.com/office/drawing/2014/main" id="{71F26EDF-49D8-B799-F6C9-BEE567163BF0}"/>
                  </a:ext>
                </a:extLst>
              </p:cNvPr>
              <p:cNvSpPr>
                <a:spLocks/>
              </p:cNvSpPr>
              <p:nvPr/>
            </p:nvSpPr>
            <p:spPr bwMode="auto">
              <a:xfrm>
                <a:off x="7013619" y="4260494"/>
                <a:ext cx="42266" cy="80305"/>
              </a:xfrm>
              <a:custGeom>
                <a:avLst/>
                <a:gdLst>
                  <a:gd name="T0" fmla="*/ 14 w 20"/>
                  <a:gd name="T1" fmla="*/ 38 h 38"/>
                  <a:gd name="T2" fmla="*/ 0 w 20"/>
                  <a:gd name="T3" fmla="*/ 36 h 38"/>
                  <a:gd name="T4" fmla="*/ 0 w 20"/>
                  <a:gd name="T5" fmla="*/ 36 h 38"/>
                  <a:gd name="T6" fmla="*/ 0 w 20"/>
                  <a:gd name="T7" fmla="*/ 34 h 38"/>
                  <a:gd name="T8" fmla="*/ 0 w 20"/>
                  <a:gd name="T9" fmla="*/ 22 h 38"/>
                  <a:gd name="T10" fmla="*/ 0 w 20"/>
                  <a:gd name="T11" fmla="*/ 22 h 38"/>
                  <a:gd name="T12" fmla="*/ 0 w 20"/>
                  <a:gd name="T13" fmla="*/ 20 h 38"/>
                  <a:gd name="T14" fmla="*/ 6 w 20"/>
                  <a:gd name="T15" fmla="*/ 10 h 38"/>
                  <a:gd name="T16" fmla="*/ 10 w 20"/>
                  <a:gd name="T17" fmla="*/ 0 h 38"/>
                  <a:gd name="T18" fmla="*/ 10 w 20"/>
                  <a:gd name="T19" fmla="*/ 0 h 38"/>
                  <a:gd name="T20" fmla="*/ 12 w 20"/>
                  <a:gd name="T21" fmla="*/ 0 h 38"/>
                  <a:gd name="T22" fmla="*/ 12 w 20"/>
                  <a:gd name="T23" fmla="*/ 0 h 38"/>
                  <a:gd name="T24" fmla="*/ 12 w 20"/>
                  <a:gd name="T25" fmla="*/ 0 h 38"/>
                  <a:gd name="T26" fmla="*/ 12 w 20"/>
                  <a:gd name="T27" fmla="*/ 0 h 38"/>
                  <a:gd name="T28" fmla="*/ 14 w 20"/>
                  <a:gd name="T29" fmla="*/ 0 h 38"/>
                  <a:gd name="T30" fmla="*/ 20 w 20"/>
                  <a:gd name="T31" fmla="*/ 16 h 38"/>
                  <a:gd name="T32" fmla="*/ 20 w 20"/>
                  <a:gd name="T33" fmla="*/ 16 h 38"/>
                  <a:gd name="T34" fmla="*/ 20 w 20"/>
                  <a:gd name="T35" fmla="*/ 18 h 38"/>
                  <a:gd name="T36" fmla="*/ 14 w 20"/>
                  <a:gd name="T37" fmla="*/ 24 h 38"/>
                  <a:gd name="T38" fmla="*/ 16 w 20"/>
                  <a:gd name="T39" fmla="*/ 34 h 38"/>
                  <a:gd name="T40" fmla="*/ 16 w 20"/>
                  <a:gd name="T41" fmla="*/ 34 h 38"/>
                  <a:gd name="T42" fmla="*/ 14 w 20"/>
                  <a:gd name="T43" fmla="*/ 36 h 38"/>
                  <a:gd name="T44" fmla="*/ 14 w 20"/>
                  <a:gd name="T45" fmla="*/ 36 h 38"/>
                  <a:gd name="T46" fmla="*/ 14 w 20"/>
                  <a:gd name="T47" fmla="*/ 38 h 38"/>
                  <a:gd name="T48" fmla="*/ 14 w 20"/>
                  <a:gd name="T49" fmla="*/ 38 h 38"/>
                  <a:gd name="T50" fmla="*/ 14 w 20"/>
                  <a:gd name="T51" fmla="*/ 38 h 38"/>
                  <a:gd name="T52" fmla="*/ 14 w 20"/>
                  <a:gd name="T5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38">
                    <a:moveTo>
                      <a:pt x="14" y="38"/>
                    </a:moveTo>
                    <a:lnTo>
                      <a:pt x="0" y="36"/>
                    </a:lnTo>
                    <a:lnTo>
                      <a:pt x="0" y="36"/>
                    </a:lnTo>
                    <a:lnTo>
                      <a:pt x="0" y="34"/>
                    </a:lnTo>
                    <a:lnTo>
                      <a:pt x="0" y="22"/>
                    </a:lnTo>
                    <a:lnTo>
                      <a:pt x="0" y="22"/>
                    </a:lnTo>
                    <a:lnTo>
                      <a:pt x="0" y="20"/>
                    </a:lnTo>
                    <a:lnTo>
                      <a:pt x="6" y="10"/>
                    </a:lnTo>
                    <a:lnTo>
                      <a:pt x="10" y="0"/>
                    </a:lnTo>
                    <a:lnTo>
                      <a:pt x="10" y="0"/>
                    </a:lnTo>
                    <a:lnTo>
                      <a:pt x="12" y="0"/>
                    </a:lnTo>
                    <a:lnTo>
                      <a:pt x="12" y="0"/>
                    </a:lnTo>
                    <a:lnTo>
                      <a:pt x="12" y="0"/>
                    </a:lnTo>
                    <a:lnTo>
                      <a:pt x="12" y="0"/>
                    </a:lnTo>
                    <a:lnTo>
                      <a:pt x="14" y="0"/>
                    </a:lnTo>
                    <a:lnTo>
                      <a:pt x="20" y="16"/>
                    </a:lnTo>
                    <a:lnTo>
                      <a:pt x="20" y="16"/>
                    </a:lnTo>
                    <a:lnTo>
                      <a:pt x="20" y="18"/>
                    </a:lnTo>
                    <a:lnTo>
                      <a:pt x="14" y="24"/>
                    </a:lnTo>
                    <a:lnTo>
                      <a:pt x="16" y="34"/>
                    </a:lnTo>
                    <a:lnTo>
                      <a:pt x="16" y="34"/>
                    </a:lnTo>
                    <a:lnTo>
                      <a:pt x="14" y="36"/>
                    </a:lnTo>
                    <a:lnTo>
                      <a:pt x="14" y="36"/>
                    </a:lnTo>
                    <a:lnTo>
                      <a:pt x="14" y="38"/>
                    </a:lnTo>
                    <a:lnTo>
                      <a:pt x="14" y="38"/>
                    </a:lnTo>
                    <a:lnTo>
                      <a:pt x="14" y="38"/>
                    </a:lnTo>
                    <a:lnTo>
                      <a:pt x="14"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2" name="Freeform 403">
                <a:extLst>
                  <a:ext uri="{FF2B5EF4-FFF2-40B4-BE49-F238E27FC236}">
                    <a16:creationId xmlns:a16="http://schemas.microsoft.com/office/drawing/2014/main" id="{275E28EE-02DD-A97A-CCEC-FFEAAAE125FC}"/>
                  </a:ext>
                </a:extLst>
              </p:cNvPr>
              <p:cNvSpPr>
                <a:spLocks noEditPoints="1"/>
              </p:cNvSpPr>
              <p:nvPr/>
            </p:nvSpPr>
            <p:spPr bwMode="auto">
              <a:xfrm>
                <a:off x="7009392" y="4256268"/>
                <a:ext cx="50719" cy="88758"/>
              </a:xfrm>
              <a:custGeom>
                <a:avLst/>
                <a:gdLst>
                  <a:gd name="T0" fmla="*/ 14 w 24"/>
                  <a:gd name="T1" fmla="*/ 4 h 42"/>
                  <a:gd name="T2" fmla="*/ 20 w 24"/>
                  <a:gd name="T3" fmla="*/ 20 h 42"/>
                  <a:gd name="T4" fmla="*/ 14 w 24"/>
                  <a:gd name="T5" fmla="*/ 26 h 42"/>
                  <a:gd name="T6" fmla="*/ 16 w 24"/>
                  <a:gd name="T7" fmla="*/ 38 h 42"/>
                  <a:gd name="T8" fmla="*/ 4 w 24"/>
                  <a:gd name="T9" fmla="*/ 36 h 42"/>
                  <a:gd name="T10" fmla="*/ 4 w 24"/>
                  <a:gd name="T11" fmla="*/ 24 h 42"/>
                  <a:gd name="T12" fmla="*/ 10 w 24"/>
                  <a:gd name="T13" fmla="*/ 14 h 42"/>
                  <a:gd name="T14" fmla="*/ 14 w 24"/>
                  <a:gd name="T15" fmla="*/ 4 h 42"/>
                  <a:gd name="T16" fmla="*/ 14 w 24"/>
                  <a:gd name="T17" fmla="*/ 0 h 42"/>
                  <a:gd name="T18" fmla="*/ 14 w 24"/>
                  <a:gd name="T19" fmla="*/ 0 h 42"/>
                  <a:gd name="T20" fmla="*/ 12 w 24"/>
                  <a:gd name="T21" fmla="*/ 0 h 42"/>
                  <a:gd name="T22" fmla="*/ 10 w 24"/>
                  <a:gd name="T23" fmla="*/ 2 h 42"/>
                  <a:gd name="T24" fmla="*/ 6 w 24"/>
                  <a:gd name="T25" fmla="*/ 12 h 42"/>
                  <a:gd name="T26" fmla="*/ 0 w 24"/>
                  <a:gd name="T27" fmla="*/ 22 h 42"/>
                  <a:gd name="T28" fmla="*/ 0 w 24"/>
                  <a:gd name="T29" fmla="*/ 22 h 42"/>
                  <a:gd name="T30" fmla="*/ 0 w 24"/>
                  <a:gd name="T31" fmla="*/ 24 h 42"/>
                  <a:gd name="T32" fmla="*/ 0 w 24"/>
                  <a:gd name="T33" fmla="*/ 36 h 42"/>
                  <a:gd name="T34" fmla="*/ 0 w 24"/>
                  <a:gd name="T35" fmla="*/ 36 h 42"/>
                  <a:gd name="T36" fmla="*/ 0 w 24"/>
                  <a:gd name="T37" fmla="*/ 38 h 42"/>
                  <a:gd name="T38" fmla="*/ 2 w 24"/>
                  <a:gd name="T39" fmla="*/ 40 h 42"/>
                  <a:gd name="T40" fmla="*/ 14 w 24"/>
                  <a:gd name="T41" fmla="*/ 42 h 42"/>
                  <a:gd name="T42" fmla="*/ 14 w 24"/>
                  <a:gd name="T43" fmla="*/ 42 h 42"/>
                  <a:gd name="T44" fmla="*/ 16 w 24"/>
                  <a:gd name="T45" fmla="*/ 42 h 42"/>
                  <a:gd name="T46" fmla="*/ 16 w 24"/>
                  <a:gd name="T47" fmla="*/ 42 h 42"/>
                  <a:gd name="T48" fmla="*/ 18 w 24"/>
                  <a:gd name="T49" fmla="*/ 40 h 42"/>
                  <a:gd name="T50" fmla="*/ 18 w 24"/>
                  <a:gd name="T51" fmla="*/ 40 h 42"/>
                  <a:gd name="T52" fmla="*/ 20 w 24"/>
                  <a:gd name="T53" fmla="*/ 36 h 42"/>
                  <a:gd name="T54" fmla="*/ 18 w 24"/>
                  <a:gd name="T55" fmla="*/ 26 h 42"/>
                  <a:gd name="T56" fmla="*/ 22 w 24"/>
                  <a:gd name="T57" fmla="*/ 22 h 42"/>
                  <a:gd name="T58" fmla="*/ 22 w 24"/>
                  <a:gd name="T59" fmla="*/ 22 h 42"/>
                  <a:gd name="T60" fmla="*/ 24 w 24"/>
                  <a:gd name="T61" fmla="*/ 20 h 42"/>
                  <a:gd name="T62" fmla="*/ 24 w 24"/>
                  <a:gd name="T63" fmla="*/ 18 h 42"/>
                  <a:gd name="T64" fmla="*/ 18 w 24"/>
                  <a:gd name="T65" fmla="*/ 2 h 42"/>
                  <a:gd name="T66" fmla="*/ 18 w 24"/>
                  <a:gd name="T67" fmla="*/ 2 h 42"/>
                  <a:gd name="T68" fmla="*/ 16 w 24"/>
                  <a:gd name="T69" fmla="*/ 0 h 42"/>
                  <a:gd name="T70" fmla="*/ 14 w 24"/>
                  <a:gd name="T71" fmla="*/ 0 h 42"/>
                  <a:gd name="T72" fmla="*/ 14 w 24"/>
                  <a:gd name="T73" fmla="*/ 0 h 42"/>
                  <a:gd name="T74" fmla="*/ 14 w 24"/>
                  <a:gd name="T75" fmla="*/ 0 h 42"/>
                  <a:gd name="T76" fmla="*/ 14 w 24"/>
                  <a:gd name="T7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 h="42">
                    <a:moveTo>
                      <a:pt x="14" y="4"/>
                    </a:moveTo>
                    <a:lnTo>
                      <a:pt x="20" y="20"/>
                    </a:lnTo>
                    <a:lnTo>
                      <a:pt x="14" y="26"/>
                    </a:lnTo>
                    <a:lnTo>
                      <a:pt x="16" y="38"/>
                    </a:lnTo>
                    <a:lnTo>
                      <a:pt x="4" y="36"/>
                    </a:lnTo>
                    <a:lnTo>
                      <a:pt x="4" y="24"/>
                    </a:lnTo>
                    <a:lnTo>
                      <a:pt x="10" y="14"/>
                    </a:lnTo>
                    <a:lnTo>
                      <a:pt x="14" y="4"/>
                    </a:lnTo>
                    <a:close/>
                    <a:moveTo>
                      <a:pt x="14" y="0"/>
                    </a:moveTo>
                    <a:lnTo>
                      <a:pt x="14" y="0"/>
                    </a:lnTo>
                    <a:lnTo>
                      <a:pt x="12" y="0"/>
                    </a:lnTo>
                    <a:lnTo>
                      <a:pt x="10" y="2"/>
                    </a:lnTo>
                    <a:lnTo>
                      <a:pt x="6" y="12"/>
                    </a:lnTo>
                    <a:lnTo>
                      <a:pt x="0" y="22"/>
                    </a:lnTo>
                    <a:lnTo>
                      <a:pt x="0" y="22"/>
                    </a:lnTo>
                    <a:lnTo>
                      <a:pt x="0" y="24"/>
                    </a:lnTo>
                    <a:lnTo>
                      <a:pt x="0" y="36"/>
                    </a:lnTo>
                    <a:lnTo>
                      <a:pt x="0" y="36"/>
                    </a:lnTo>
                    <a:lnTo>
                      <a:pt x="0" y="38"/>
                    </a:lnTo>
                    <a:lnTo>
                      <a:pt x="2" y="40"/>
                    </a:lnTo>
                    <a:lnTo>
                      <a:pt x="14" y="42"/>
                    </a:lnTo>
                    <a:lnTo>
                      <a:pt x="14" y="42"/>
                    </a:lnTo>
                    <a:lnTo>
                      <a:pt x="16" y="42"/>
                    </a:lnTo>
                    <a:lnTo>
                      <a:pt x="16" y="42"/>
                    </a:lnTo>
                    <a:lnTo>
                      <a:pt x="18" y="40"/>
                    </a:lnTo>
                    <a:lnTo>
                      <a:pt x="18" y="40"/>
                    </a:lnTo>
                    <a:lnTo>
                      <a:pt x="20" y="36"/>
                    </a:lnTo>
                    <a:lnTo>
                      <a:pt x="18" y="26"/>
                    </a:lnTo>
                    <a:lnTo>
                      <a:pt x="22" y="22"/>
                    </a:lnTo>
                    <a:lnTo>
                      <a:pt x="22" y="22"/>
                    </a:lnTo>
                    <a:lnTo>
                      <a:pt x="24" y="20"/>
                    </a:lnTo>
                    <a:lnTo>
                      <a:pt x="24" y="18"/>
                    </a:lnTo>
                    <a:lnTo>
                      <a:pt x="18" y="2"/>
                    </a:lnTo>
                    <a:lnTo>
                      <a:pt x="18" y="2"/>
                    </a:lnTo>
                    <a:lnTo>
                      <a:pt x="16" y="0"/>
                    </a:lnTo>
                    <a:lnTo>
                      <a:pt x="14" y="0"/>
                    </a:lnTo>
                    <a:lnTo>
                      <a:pt x="14" y="0"/>
                    </a:lnTo>
                    <a:lnTo>
                      <a:pt x="14" y="0"/>
                    </a:lnTo>
                    <a:lnTo>
                      <a:pt x="1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3" name="Freeform 404">
                <a:extLst>
                  <a:ext uri="{FF2B5EF4-FFF2-40B4-BE49-F238E27FC236}">
                    <a16:creationId xmlns:a16="http://schemas.microsoft.com/office/drawing/2014/main" id="{B6CE9146-2B1A-F0D6-3906-0A71C5408B1C}"/>
                  </a:ext>
                </a:extLst>
              </p:cNvPr>
              <p:cNvSpPr>
                <a:spLocks/>
              </p:cNvSpPr>
              <p:nvPr/>
            </p:nvSpPr>
            <p:spPr bwMode="auto">
              <a:xfrm>
                <a:off x="7017845" y="4264721"/>
                <a:ext cx="33813" cy="71852"/>
              </a:xfrm>
              <a:custGeom>
                <a:avLst/>
                <a:gdLst>
                  <a:gd name="T0" fmla="*/ 10 w 16"/>
                  <a:gd name="T1" fmla="*/ 0 h 34"/>
                  <a:gd name="T2" fmla="*/ 16 w 16"/>
                  <a:gd name="T3" fmla="*/ 16 h 34"/>
                  <a:gd name="T4" fmla="*/ 10 w 16"/>
                  <a:gd name="T5" fmla="*/ 22 h 34"/>
                  <a:gd name="T6" fmla="*/ 12 w 16"/>
                  <a:gd name="T7" fmla="*/ 34 h 34"/>
                  <a:gd name="T8" fmla="*/ 0 w 16"/>
                  <a:gd name="T9" fmla="*/ 32 h 34"/>
                  <a:gd name="T10" fmla="*/ 0 w 16"/>
                  <a:gd name="T11" fmla="*/ 20 h 34"/>
                  <a:gd name="T12" fmla="*/ 6 w 16"/>
                  <a:gd name="T13" fmla="*/ 10 h 34"/>
                  <a:gd name="T14" fmla="*/ 10 w 16"/>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34">
                    <a:moveTo>
                      <a:pt x="10" y="0"/>
                    </a:moveTo>
                    <a:lnTo>
                      <a:pt x="16" y="16"/>
                    </a:lnTo>
                    <a:lnTo>
                      <a:pt x="10" y="22"/>
                    </a:lnTo>
                    <a:lnTo>
                      <a:pt x="12" y="34"/>
                    </a:lnTo>
                    <a:lnTo>
                      <a:pt x="0" y="32"/>
                    </a:lnTo>
                    <a:lnTo>
                      <a:pt x="0" y="20"/>
                    </a:lnTo>
                    <a:lnTo>
                      <a:pt x="6" y="1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4" name="Freeform 405">
                <a:extLst>
                  <a:ext uri="{FF2B5EF4-FFF2-40B4-BE49-F238E27FC236}">
                    <a16:creationId xmlns:a16="http://schemas.microsoft.com/office/drawing/2014/main" id="{25594026-EFEF-B7DA-CBC3-45DDBDE67726}"/>
                  </a:ext>
                </a:extLst>
              </p:cNvPr>
              <p:cNvSpPr>
                <a:spLocks/>
              </p:cNvSpPr>
              <p:nvPr/>
            </p:nvSpPr>
            <p:spPr bwMode="auto">
              <a:xfrm>
                <a:off x="7009392" y="4256268"/>
                <a:ext cx="50719" cy="88758"/>
              </a:xfrm>
              <a:custGeom>
                <a:avLst/>
                <a:gdLst>
                  <a:gd name="T0" fmla="*/ 14 w 24"/>
                  <a:gd name="T1" fmla="*/ 0 h 42"/>
                  <a:gd name="T2" fmla="*/ 14 w 24"/>
                  <a:gd name="T3" fmla="*/ 0 h 42"/>
                  <a:gd name="T4" fmla="*/ 12 w 24"/>
                  <a:gd name="T5" fmla="*/ 0 h 42"/>
                  <a:gd name="T6" fmla="*/ 10 w 24"/>
                  <a:gd name="T7" fmla="*/ 2 h 42"/>
                  <a:gd name="T8" fmla="*/ 6 w 24"/>
                  <a:gd name="T9" fmla="*/ 12 h 42"/>
                  <a:gd name="T10" fmla="*/ 0 w 24"/>
                  <a:gd name="T11" fmla="*/ 22 h 42"/>
                  <a:gd name="T12" fmla="*/ 0 w 24"/>
                  <a:gd name="T13" fmla="*/ 22 h 42"/>
                  <a:gd name="T14" fmla="*/ 0 w 24"/>
                  <a:gd name="T15" fmla="*/ 24 h 42"/>
                  <a:gd name="T16" fmla="*/ 0 w 24"/>
                  <a:gd name="T17" fmla="*/ 36 h 42"/>
                  <a:gd name="T18" fmla="*/ 0 w 24"/>
                  <a:gd name="T19" fmla="*/ 36 h 42"/>
                  <a:gd name="T20" fmla="*/ 0 w 24"/>
                  <a:gd name="T21" fmla="*/ 38 h 42"/>
                  <a:gd name="T22" fmla="*/ 2 w 24"/>
                  <a:gd name="T23" fmla="*/ 40 h 42"/>
                  <a:gd name="T24" fmla="*/ 14 w 24"/>
                  <a:gd name="T25" fmla="*/ 42 h 42"/>
                  <a:gd name="T26" fmla="*/ 14 w 24"/>
                  <a:gd name="T27" fmla="*/ 42 h 42"/>
                  <a:gd name="T28" fmla="*/ 16 w 24"/>
                  <a:gd name="T29" fmla="*/ 42 h 42"/>
                  <a:gd name="T30" fmla="*/ 16 w 24"/>
                  <a:gd name="T31" fmla="*/ 42 h 42"/>
                  <a:gd name="T32" fmla="*/ 18 w 24"/>
                  <a:gd name="T33" fmla="*/ 40 h 42"/>
                  <a:gd name="T34" fmla="*/ 18 w 24"/>
                  <a:gd name="T35" fmla="*/ 40 h 42"/>
                  <a:gd name="T36" fmla="*/ 20 w 24"/>
                  <a:gd name="T37" fmla="*/ 36 h 42"/>
                  <a:gd name="T38" fmla="*/ 18 w 24"/>
                  <a:gd name="T39" fmla="*/ 26 h 42"/>
                  <a:gd name="T40" fmla="*/ 22 w 24"/>
                  <a:gd name="T41" fmla="*/ 22 h 42"/>
                  <a:gd name="T42" fmla="*/ 22 w 24"/>
                  <a:gd name="T43" fmla="*/ 22 h 42"/>
                  <a:gd name="T44" fmla="*/ 24 w 24"/>
                  <a:gd name="T45" fmla="*/ 20 h 42"/>
                  <a:gd name="T46" fmla="*/ 24 w 24"/>
                  <a:gd name="T47" fmla="*/ 18 h 42"/>
                  <a:gd name="T48" fmla="*/ 18 w 24"/>
                  <a:gd name="T49" fmla="*/ 2 h 42"/>
                  <a:gd name="T50" fmla="*/ 18 w 24"/>
                  <a:gd name="T51" fmla="*/ 2 h 42"/>
                  <a:gd name="T52" fmla="*/ 16 w 24"/>
                  <a:gd name="T53" fmla="*/ 0 h 42"/>
                  <a:gd name="T54" fmla="*/ 14 w 24"/>
                  <a:gd name="T55" fmla="*/ 0 h 42"/>
                  <a:gd name="T56" fmla="*/ 14 w 24"/>
                  <a:gd name="T57" fmla="*/ 0 h 42"/>
                  <a:gd name="T58" fmla="*/ 14 w 24"/>
                  <a:gd name="T59" fmla="*/ 0 h 42"/>
                  <a:gd name="T60" fmla="*/ 14 w 24"/>
                  <a:gd name="T6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 h="42">
                    <a:moveTo>
                      <a:pt x="14" y="0"/>
                    </a:moveTo>
                    <a:lnTo>
                      <a:pt x="14" y="0"/>
                    </a:lnTo>
                    <a:lnTo>
                      <a:pt x="12" y="0"/>
                    </a:lnTo>
                    <a:lnTo>
                      <a:pt x="10" y="2"/>
                    </a:lnTo>
                    <a:lnTo>
                      <a:pt x="6" y="12"/>
                    </a:lnTo>
                    <a:lnTo>
                      <a:pt x="0" y="22"/>
                    </a:lnTo>
                    <a:lnTo>
                      <a:pt x="0" y="22"/>
                    </a:lnTo>
                    <a:lnTo>
                      <a:pt x="0" y="24"/>
                    </a:lnTo>
                    <a:lnTo>
                      <a:pt x="0" y="36"/>
                    </a:lnTo>
                    <a:lnTo>
                      <a:pt x="0" y="36"/>
                    </a:lnTo>
                    <a:lnTo>
                      <a:pt x="0" y="38"/>
                    </a:lnTo>
                    <a:lnTo>
                      <a:pt x="2" y="40"/>
                    </a:lnTo>
                    <a:lnTo>
                      <a:pt x="14" y="42"/>
                    </a:lnTo>
                    <a:lnTo>
                      <a:pt x="14" y="42"/>
                    </a:lnTo>
                    <a:lnTo>
                      <a:pt x="16" y="42"/>
                    </a:lnTo>
                    <a:lnTo>
                      <a:pt x="16" y="42"/>
                    </a:lnTo>
                    <a:lnTo>
                      <a:pt x="18" y="40"/>
                    </a:lnTo>
                    <a:lnTo>
                      <a:pt x="18" y="40"/>
                    </a:lnTo>
                    <a:lnTo>
                      <a:pt x="20" y="36"/>
                    </a:lnTo>
                    <a:lnTo>
                      <a:pt x="18" y="26"/>
                    </a:lnTo>
                    <a:lnTo>
                      <a:pt x="22" y="22"/>
                    </a:lnTo>
                    <a:lnTo>
                      <a:pt x="22" y="22"/>
                    </a:lnTo>
                    <a:lnTo>
                      <a:pt x="24" y="20"/>
                    </a:lnTo>
                    <a:lnTo>
                      <a:pt x="24" y="18"/>
                    </a:lnTo>
                    <a:lnTo>
                      <a:pt x="18" y="2"/>
                    </a:lnTo>
                    <a:lnTo>
                      <a:pt x="18" y="2"/>
                    </a:lnTo>
                    <a:lnTo>
                      <a:pt x="16" y="0"/>
                    </a:lnTo>
                    <a:lnTo>
                      <a:pt x="14" y="0"/>
                    </a:lnTo>
                    <a:lnTo>
                      <a:pt x="14" y="0"/>
                    </a:lnTo>
                    <a:lnTo>
                      <a:pt x="14"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5" name="Freeform 407">
                <a:extLst>
                  <a:ext uri="{FF2B5EF4-FFF2-40B4-BE49-F238E27FC236}">
                    <a16:creationId xmlns:a16="http://schemas.microsoft.com/office/drawing/2014/main" id="{66EC8818-5607-C2FA-ADA0-561BC25B2BC4}"/>
                  </a:ext>
                </a:extLst>
              </p:cNvPr>
              <p:cNvSpPr>
                <a:spLocks/>
              </p:cNvSpPr>
              <p:nvPr/>
            </p:nvSpPr>
            <p:spPr bwMode="auto">
              <a:xfrm>
                <a:off x="6975580" y="4294307"/>
                <a:ext cx="316993" cy="422658"/>
              </a:xfrm>
              <a:custGeom>
                <a:avLst/>
                <a:gdLst>
                  <a:gd name="T0" fmla="*/ 12 w 150"/>
                  <a:gd name="T1" fmla="*/ 200 h 200"/>
                  <a:gd name="T2" fmla="*/ 12 w 150"/>
                  <a:gd name="T3" fmla="*/ 200 h 200"/>
                  <a:gd name="T4" fmla="*/ 12 w 150"/>
                  <a:gd name="T5" fmla="*/ 200 h 200"/>
                  <a:gd name="T6" fmla="*/ 2 w 150"/>
                  <a:gd name="T7" fmla="*/ 188 h 200"/>
                  <a:gd name="T8" fmla="*/ 2 w 150"/>
                  <a:gd name="T9" fmla="*/ 188 h 200"/>
                  <a:gd name="T10" fmla="*/ 2 w 150"/>
                  <a:gd name="T11" fmla="*/ 186 h 200"/>
                  <a:gd name="T12" fmla="*/ 0 w 150"/>
                  <a:gd name="T13" fmla="*/ 136 h 200"/>
                  <a:gd name="T14" fmla="*/ 0 w 150"/>
                  <a:gd name="T15" fmla="*/ 136 h 200"/>
                  <a:gd name="T16" fmla="*/ 2 w 150"/>
                  <a:gd name="T17" fmla="*/ 134 h 200"/>
                  <a:gd name="T18" fmla="*/ 14 w 150"/>
                  <a:gd name="T19" fmla="*/ 124 h 200"/>
                  <a:gd name="T20" fmla="*/ 14 w 150"/>
                  <a:gd name="T21" fmla="*/ 116 h 200"/>
                  <a:gd name="T22" fmla="*/ 14 w 150"/>
                  <a:gd name="T23" fmla="*/ 116 h 200"/>
                  <a:gd name="T24" fmla="*/ 16 w 150"/>
                  <a:gd name="T25" fmla="*/ 116 h 200"/>
                  <a:gd name="T26" fmla="*/ 36 w 150"/>
                  <a:gd name="T27" fmla="*/ 102 h 200"/>
                  <a:gd name="T28" fmla="*/ 60 w 150"/>
                  <a:gd name="T29" fmla="*/ 98 h 200"/>
                  <a:gd name="T30" fmla="*/ 94 w 150"/>
                  <a:gd name="T31" fmla="*/ 60 h 200"/>
                  <a:gd name="T32" fmla="*/ 48 w 150"/>
                  <a:gd name="T33" fmla="*/ 48 h 200"/>
                  <a:gd name="T34" fmla="*/ 48 w 150"/>
                  <a:gd name="T35" fmla="*/ 48 h 200"/>
                  <a:gd name="T36" fmla="*/ 46 w 150"/>
                  <a:gd name="T37" fmla="*/ 48 h 200"/>
                  <a:gd name="T38" fmla="*/ 28 w 150"/>
                  <a:gd name="T39" fmla="*/ 28 h 200"/>
                  <a:gd name="T40" fmla="*/ 28 w 150"/>
                  <a:gd name="T41" fmla="*/ 28 h 200"/>
                  <a:gd name="T42" fmla="*/ 28 w 150"/>
                  <a:gd name="T43" fmla="*/ 26 h 200"/>
                  <a:gd name="T44" fmla="*/ 28 w 150"/>
                  <a:gd name="T45" fmla="*/ 16 h 200"/>
                  <a:gd name="T46" fmla="*/ 28 w 150"/>
                  <a:gd name="T47" fmla="*/ 16 h 200"/>
                  <a:gd name="T48" fmla="*/ 30 w 150"/>
                  <a:gd name="T49" fmla="*/ 16 h 200"/>
                  <a:gd name="T50" fmla="*/ 36 w 150"/>
                  <a:gd name="T51" fmla="*/ 8 h 200"/>
                  <a:gd name="T52" fmla="*/ 36 w 150"/>
                  <a:gd name="T53" fmla="*/ 8 h 200"/>
                  <a:gd name="T54" fmla="*/ 38 w 150"/>
                  <a:gd name="T55" fmla="*/ 8 h 200"/>
                  <a:gd name="T56" fmla="*/ 38 w 150"/>
                  <a:gd name="T57" fmla="*/ 8 h 200"/>
                  <a:gd name="T58" fmla="*/ 38 w 150"/>
                  <a:gd name="T59" fmla="*/ 8 h 200"/>
                  <a:gd name="T60" fmla="*/ 56 w 150"/>
                  <a:gd name="T61" fmla="*/ 24 h 200"/>
                  <a:gd name="T62" fmla="*/ 70 w 150"/>
                  <a:gd name="T63" fmla="*/ 16 h 200"/>
                  <a:gd name="T64" fmla="*/ 130 w 150"/>
                  <a:gd name="T65" fmla="*/ 8 h 200"/>
                  <a:gd name="T66" fmla="*/ 146 w 150"/>
                  <a:gd name="T67" fmla="*/ 0 h 200"/>
                  <a:gd name="T68" fmla="*/ 146 w 150"/>
                  <a:gd name="T69" fmla="*/ 0 h 200"/>
                  <a:gd name="T70" fmla="*/ 146 w 150"/>
                  <a:gd name="T71" fmla="*/ 0 h 200"/>
                  <a:gd name="T72" fmla="*/ 146 w 150"/>
                  <a:gd name="T73" fmla="*/ 0 h 200"/>
                  <a:gd name="T74" fmla="*/ 148 w 150"/>
                  <a:gd name="T75" fmla="*/ 0 h 200"/>
                  <a:gd name="T76" fmla="*/ 148 w 150"/>
                  <a:gd name="T77" fmla="*/ 0 h 200"/>
                  <a:gd name="T78" fmla="*/ 148 w 150"/>
                  <a:gd name="T79" fmla="*/ 2 h 200"/>
                  <a:gd name="T80" fmla="*/ 150 w 150"/>
                  <a:gd name="T81" fmla="*/ 22 h 200"/>
                  <a:gd name="T82" fmla="*/ 150 w 150"/>
                  <a:gd name="T83" fmla="*/ 22 h 200"/>
                  <a:gd name="T84" fmla="*/ 150 w 150"/>
                  <a:gd name="T85" fmla="*/ 24 h 200"/>
                  <a:gd name="T86" fmla="*/ 142 w 150"/>
                  <a:gd name="T87" fmla="*/ 32 h 200"/>
                  <a:gd name="T88" fmla="*/ 120 w 150"/>
                  <a:gd name="T89" fmla="*/ 76 h 200"/>
                  <a:gd name="T90" fmla="*/ 74 w 150"/>
                  <a:gd name="T91" fmla="*/ 142 h 200"/>
                  <a:gd name="T92" fmla="*/ 14 w 150"/>
                  <a:gd name="T93" fmla="*/ 200 h 200"/>
                  <a:gd name="T94" fmla="*/ 14 w 150"/>
                  <a:gd name="T95" fmla="*/ 200 h 200"/>
                  <a:gd name="T96" fmla="*/ 12 w 150"/>
                  <a:gd name="T97" fmla="*/ 200 h 200"/>
                  <a:gd name="T98" fmla="*/ 12 w 150"/>
                  <a:gd name="T99" fmla="*/ 200 h 200"/>
                  <a:gd name="T100" fmla="*/ 12 w 150"/>
                  <a:gd name="T101" fmla="*/ 200 h 200"/>
                  <a:gd name="T102" fmla="*/ 12 w 150"/>
                  <a:gd name="T103"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0" h="200">
                    <a:moveTo>
                      <a:pt x="12" y="200"/>
                    </a:moveTo>
                    <a:lnTo>
                      <a:pt x="12" y="200"/>
                    </a:lnTo>
                    <a:lnTo>
                      <a:pt x="12" y="200"/>
                    </a:lnTo>
                    <a:lnTo>
                      <a:pt x="2" y="188"/>
                    </a:lnTo>
                    <a:lnTo>
                      <a:pt x="2" y="188"/>
                    </a:lnTo>
                    <a:lnTo>
                      <a:pt x="2" y="186"/>
                    </a:lnTo>
                    <a:lnTo>
                      <a:pt x="0" y="136"/>
                    </a:lnTo>
                    <a:lnTo>
                      <a:pt x="0" y="136"/>
                    </a:lnTo>
                    <a:lnTo>
                      <a:pt x="2" y="134"/>
                    </a:lnTo>
                    <a:lnTo>
                      <a:pt x="14" y="124"/>
                    </a:lnTo>
                    <a:lnTo>
                      <a:pt x="14" y="116"/>
                    </a:lnTo>
                    <a:lnTo>
                      <a:pt x="14" y="116"/>
                    </a:lnTo>
                    <a:lnTo>
                      <a:pt x="16" y="116"/>
                    </a:lnTo>
                    <a:lnTo>
                      <a:pt x="36" y="102"/>
                    </a:lnTo>
                    <a:lnTo>
                      <a:pt x="60" y="98"/>
                    </a:lnTo>
                    <a:lnTo>
                      <a:pt x="94" y="60"/>
                    </a:lnTo>
                    <a:lnTo>
                      <a:pt x="48" y="48"/>
                    </a:lnTo>
                    <a:lnTo>
                      <a:pt x="48" y="48"/>
                    </a:lnTo>
                    <a:lnTo>
                      <a:pt x="46" y="48"/>
                    </a:lnTo>
                    <a:lnTo>
                      <a:pt x="28" y="28"/>
                    </a:lnTo>
                    <a:lnTo>
                      <a:pt x="28" y="28"/>
                    </a:lnTo>
                    <a:lnTo>
                      <a:pt x="28" y="26"/>
                    </a:lnTo>
                    <a:lnTo>
                      <a:pt x="28" y="16"/>
                    </a:lnTo>
                    <a:lnTo>
                      <a:pt x="28" y="16"/>
                    </a:lnTo>
                    <a:lnTo>
                      <a:pt x="30" y="16"/>
                    </a:lnTo>
                    <a:lnTo>
                      <a:pt x="36" y="8"/>
                    </a:lnTo>
                    <a:lnTo>
                      <a:pt x="36" y="8"/>
                    </a:lnTo>
                    <a:lnTo>
                      <a:pt x="38" y="8"/>
                    </a:lnTo>
                    <a:lnTo>
                      <a:pt x="38" y="8"/>
                    </a:lnTo>
                    <a:lnTo>
                      <a:pt x="38" y="8"/>
                    </a:lnTo>
                    <a:lnTo>
                      <a:pt x="56" y="24"/>
                    </a:lnTo>
                    <a:lnTo>
                      <a:pt x="70" y="16"/>
                    </a:lnTo>
                    <a:lnTo>
                      <a:pt x="130" y="8"/>
                    </a:lnTo>
                    <a:lnTo>
                      <a:pt x="146" y="0"/>
                    </a:lnTo>
                    <a:lnTo>
                      <a:pt x="146" y="0"/>
                    </a:lnTo>
                    <a:lnTo>
                      <a:pt x="146" y="0"/>
                    </a:lnTo>
                    <a:lnTo>
                      <a:pt x="146" y="0"/>
                    </a:lnTo>
                    <a:lnTo>
                      <a:pt x="148" y="0"/>
                    </a:lnTo>
                    <a:lnTo>
                      <a:pt x="148" y="0"/>
                    </a:lnTo>
                    <a:lnTo>
                      <a:pt x="148" y="2"/>
                    </a:lnTo>
                    <a:lnTo>
                      <a:pt x="150" y="22"/>
                    </a:lnTo>
                    <a:lnTo>
                      <a:pt x="150" y="22"/>
                    </a:lnTo>
                    <a:lnTo>
                      <a:pt x="150" y="24"/>
                    </a:lnTo>
                    <a:lnTo>
                      <a:pt x="142" y="32"/>
                    </a:lnTo>
                    <a:lnTo>
                      <a:pt x="120" y="76"/>
                    </a:lnTo>
                    <a:lnTo>
                      <a:pt x="74" y="142"/>
                    </a:lnTo>
                    <a:lnTo>
                      <a:pt x="14" y="200"/>
                    </a:lnTo>
                    <a:lnTo>
                      <a:pt x="14" y="200"/>
                    </a:lnTo>
                    <a:lnTo>
                      <a:pt x="12" y="200"/>
                    </a:lnTo>
                    <a:lnTo>
                      <a:pt x="12" y="200"/>
                    </a:lnTo>
                    <a:lnTo>
                      <a:pt x="12" y="200"/>
                    </a:lnTo>
                    <a:lnTo>
                      <a:pt x="12" y="20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6" name="Freeform 408">
                <a:extLst>
                  <a:ext uri="{FF2B5EF4-FFF2-40B4-BE49-F238E27FC236}">
                    <a16:creationId xmlns:a16="http://schemas.microsoft.com/office/drawing/2014/main" id="{F66A95C3-9ED2-6D44-60C8-6CFBC97FA83B}"/>
                  </a:ext>
                </a:extLst>
              </p:cNvPr>
              <p:cNvSpPr>
                <a:spLocks noEditPoints="1"/>
              </p:cNvSpPr>
              <p:nvPr/>
            </p:nvSpPr>
            <p:spPr bwMode="auto">
              <a:xfrm>
                <a:off x="6971353" y="4290080"/>
                <a:ext cx="325446" cy="431111"/>
              </a:xfrm>
              <a:custGeom>
                <a:avLst/>
                <a:gdLst>
                  <a:gd name="T0" fmla="*/ 150 w 154"/>
                  <a:gd name="T1" fmla="*/ 24 h 204"/>
                  <a:gd name="T2" fmla="*/ 120 w 154"/>
                  <a:gd name="T3" fmla="*/ 78 h 204"/>
                  <a:gd name="T4" fmla="*/ 14 w 154"/>
                  <a:gd name="T5" fmla="*/ 200 h 204"/>
                  <a:gd name="T6" fmla="*/ 4 w 154"/>
                  <a:gd name="T7" fmla="*/ 138 h 204"/>
                  <a:gd name="T8" fmla="*/ 18 w 154"/>
                  <a:gd name="T9" fmla="*/ 118 h 204"/>
                  <a:gd name="T10" fmla="*/ 62 w 154"/>
                  <a:gd name="T11" fmla="*/ 102 h 204"/>
                  <a:gd name="T12" fmla="*/ 50 w 154"/>
                  <a:gd name="T13" fmla="*/ 48 h 204"/>
                  <a:gd name="T14" fmla="*/ 32 w 154"/>
                  <a:gd name="T15" fmla="*/ 18 h 204"/>
                  <a:gd name="T16" fmla="*/ 56 w 154"/>
                  <a:gd name="T17" fmla="*/ 28 h 204"/>
                  <a:gd name="T18" fmla="*/ 132 w 154"/>
                  <a:gd name="T19" fmla="*/ 12 h 204"/>
                  <a:gd name="T20" fmla="*/ 148 w 154"/>
                  <a:gd name="T21" fmla="*/ 0 h 204"/>
                  <a:gd name="T22" fmla="*/ 146 w 154"/>
                  <a:gd name="T23" fmla="*/ 0 h 204"/>
                  <a:gd name="T24" fmla="*/ 72 w 154"/>
                  <a:gd name="T25" fmla="*/ 16 h 204"/>
                  <a:gd name="T26" fmla="*/ 72 w 154"/>
                  <a:gd name="T27" fmla="*/ 18 h 204"/>
                  <a:gd name="T28" fmla="*/ 42 w 154"/>
                  <a:gd name="T29" fmla="*/ 8 h 204"/>
                  <a:gd name="T30" fmla="*/ 40 w 154"/>
                  <a:gd name="T31" fmla="*/ 8 h 204"/>
                  <a:gd name="T32" fmla="*/ 36 w 154"/>
                  <a:gd name="T33" fmla="*/ 8 h 204"/>
                  <a:gd name="T34" fmla="*/ 30 w 154"/>
                  <a:gd name="T35" fmla="*/ 16 h 204"/>
                  <a:gd name="T36" fmla="*/ 28 w 154"/>
                  <a:gd name="T37" fmla="*/ 28 h 204"/>
                  <a:gd name="T38" fmla="*/ 30 w 154"/>
                  <a:gd name="T39" fmla="*/ 30 h 204"/>
                  <a:gd name="T40" fmla="*/ 46 w 154"/>
                  <a:gd name="T41" fmla="*/ 50 h 204"/>
                  <a:gd name="T42" fmla="*/ 92 w 154"/>
                  <a:gd name="T43" fmla="*/ 62 h 204"/>
                  <a:gd name="T44" fmla="*/ 38 w 154"/>
                  <a:gd name="T45" fmla="*/ 102 h 204"/>
                  <a:gd name="T46" fmla="*/ 38 w 154"/>
                  <a:gd name="T47" fmla="*/ 102 h 204"/>
                  <a:gd name="T48" fmla="*/ 16 w 154"/>
                  <a:gd name="T49" fmla="*/ 116 h 204"/>
                  <a:gd name="T50" fmla="*/ 14 w 154"/>
                  <a:gd name="T51" fmla="*/ 126 h 204"/>
                  <a:gd name="T52" fmla="*/ 2 w 154"/>
                  <a:gd name="T53" fmla="*/ 134 h 204"/>
                  <a:gd name="T54" fmla="*/ 2 w 154"/>
                  <a:gd name="T55" fmla="*/ 188 h 204"/>
                  <a:gd name="T56" fmla="*/ 2 w 154"/>
                  <a:gd name="T57" fmla="*/ 190 h 204"/>
                  <a:gd name="T58" fmla="*/ 12 w 154"/>
                  <a:gd name="T59" fmla="*/ 202 h 204"/>
                  <a:gd name="T60" fmla="*/ 14 w 154"/>
                  <a:gd name="T61" fmla="*/ 204 h 204"/>
                  <a:gd name="T62" fmla="*/ 14 w 154"/>
                  <a:gd name="T63" fmla="*/ 204 h 204"/>
                  <a:gd name="T64" fmla="*/ 78 w 154"/>
                  <a:gd name="T65" fmla="*/ 146 h 204"/>
                  <a:gd name="T66" fmla="*/ 78 w 154"/>
                  <a:gd name="T67" fmla="*/ 144 h 204"/>
                  <a:gd name="T68" fmla="*/ 124 w 154"/>
                  <a:gd name="T69" fmla="*/ 80 h 204"/>
                  <a:gd name="T70" fmla="*/ 146 w 154"/>
                  <a:gd name="T71" fmla="*/ 34 h 204"/>
                  <a:gd name="T72" fmla="*/ 152 w 154"/>
                  <a:gd name="T73" fmla="*/ 28 h 204"/>
                  <a:gd name="T74" fmla="*/ 152 w 154"/>
                  <a:gd name="T75" fmla="*/ 4 h 204"/>
                  <a:gd name="T76" fmla="*/ 150 w 154"/>
                  <a:gd name="T77" fmla="*/ 0 h 204"/>
                  <a:gd name="T78" fmla="*/ 148 w 154"/>
                  <a:gd name="T7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4" h="204">
                    <a:moveTo>
                      <a:pt x="148" y="4"/>
                    </a:moveTo>
                    <a:lnTo>
                      <a:pt x="150" y="24"/>
                    </a:lnTo>
                    <a:lnTo>
                      <a:pt x="142" y="32"/>
                    </a:lnTo>
                    <a:lnTo>
                      <a:pt x="120" y="78"/>
                    </a:lnTo>
                    <a:lnTo>
                      <a:pt x="74" y="142"/>
                    </a:lnTo>
                    <a:lnTo>
                      <a:pt x="14" y="200"/>
                    </a:lnTo>
                    <a:lnTo>
                      <a:pt x="6" y="188"/>
                    </a:lnTo>
                    <a:lnTo>
                      <a:pt x="4" y="138"/>
                    </a:lnTo>
                    <a:lnTo>
                      <a:pt x="18" y="128"/>
                    </a:lnTo>
                    <a:lnTo>
                      <a:pt x="18" y="118"/>
                    </a:lnTo>
                    <a:lnTo>
                      <a:pt x="40" y="106"/>
                    </a:lnTo>
                    <a:lnTo>
                      <a:pt x="62" y="102"/>
                    </a:lnTo>
                    <a:lnTo>
                      <a:pt x="100" y="60"/>
                    </a:lnTo>
                    <a:lnTo>
                      <a:pt x="50" y="48"/>
                    </a:lnTo>
                    <a:lnTo>
                      <a:pt x="32" y="28"/>
                    </a:lnTo>
                    <a:lnTo>
                      <a:pt x="32" y="18"/>
                    </a:lnTo>
                    <a:lnTo>
                      <a:pt x="40" y="12"/>
                    </a:lnTo>
                    <a:lnTo>
                      <a:pt x="56" y="28"/>
                    </a:lnTo>
                    <a:lnTo>
                      <a:pt x="72" y="20"/>
                    </a:lnTo>
                    <a:lnTo>
                      <a:pt x="132" y="12"/>
                    </a:lnTo>
                    <a:lnTo>
                      <a:pt x="148" y="4"/>
                    </a:lnTo>
                    <a:close/>
                    <a:moveTo>
                      <a:pt x="148" y="0"/>
                    </a:moveTo>
                    <a:lnTo>
                      <a:pt x="148" y="0"/>
                    </a:lnTo>
                    <a:lnTo>
                      <a:pt x="146" y="0"/>
                    </a:lnTo>
                    <a:lnTo>
                      <a:pt x="132" y="8"/>
                    </a:lnTo>
                    <a:lnTo>
                      <a:pt x="72" y="16"/>
                    </a:lnTo>
                    <a:lnTo>
                      <a:pt x="72" y="16"/>
                    </a:lnTo>
                    <a:lnTo>
                      <a:pt x="72" y="18"/>
                    </a:lnTo>
                    <a:lnTo>
                      <a:pt x="58" y="24"/>
                    </a:lnTo>
                    <a:lnTo>
                      <a:pt x="42" y="8"/>
                    </a:lnTo>
                    <a:lnTo>
                      <a:pt x="42" y="8"/>
                    </a:lnTo>
                    <a:lnTo>
                      <a:pt x="40" y="8"/>
                    </a:lnTo>
                    <a:lnTo>
                      <a:pt x="40" y="8"/>
                    </a:lnTo>
                    <a:lnTo>
                      <a:pt x="36" y="8"/>
                    </a:lnTo>
                    <a:lnTo>
                      <a:pt x="30" y="16"/>
                    </a:lnTo>
                    <a:lnTo>
                      <a:pt x="30" y="16"/>
                    </a:lnTo>
                    <a:lnTo>
                      <a:pt x="28" y="18"/>
                    </a:lnTo>
                    <a:lnTo>
                      <a:pt x="28" y="28"/>
                    </a:lnTo>
                    <a:lnTo>
                      <a:pt x="28" y="28"/>
                    </a:lnTo>
                    <a:lnTo>
                      <a:pt x="30" y="30"/>
                    </a:lnTo>
                    <a:lnTo>
                      <a:pt x="46" y="50"/>
                    </a:lnTo>
                    <a:lnTo>
                      <a:pt x="46" y="50"/>
                    </a:lnTo>
                    <a:lnTo>
                      <a:pt x="48" y="52"/>
                    </a:lnTo>
                    <a:lnTo>
                      <a:pt x="92" y="62"/>
                    </a:lnTo>
                    <a:lnTo>
                      <a:pt x="60" y="98"/>
                    </a:lnTo>
                    <a:lnTo>
                      <a:pt x="38" y="102"/>
                    </a:lnTo>
                    <a:lnTo>
                      <a:pt x="38" y="102"/>
                    </a:lnTo>
                    <a:lnTo>
                      <a:pt x="38" y="102"/>
                    </a:lnTo>
                    <a:lnTo>
                      <a:pt x="16" y="116"/>
                    </a:lnTo>
                    <a:lnTo>
                      <a:pt x="16" y="116"/>
                    </a:lnTo>
                    <a:lnTo>
                      <a:pt x="14" y="118"/>
                    </a:lnTo>
                    <a:lnTo>
                      <a:pt x="14" y="126"/>
                    </a:lnTo>
                    <a:lnTo>
                      <a:pt x="2" y="134"/>
                    </a:lnTo>
                    <a:lnTo>
                      <a:pt x="2" y="134"/>
                    </a:lnTo>
                    <a:lnTo>
                      <a:pt x="0" y="138"/>
                    </a:lnTo>
                    <a:lnTo>
                      <a:pt x="2" y="188"/>
                    </a:lnTo>
                    <a:lnTo>
                      <a:pt x="2" y="188"/>
                    </a:lnTo>
                    <a:lnTo>
                      <a:pt x="2" y="190"/>
                    </a:lnTo>
                    <a:lnTo>
                      <a:pt x="12" y="202"/>
                    </a:lnTo>
                    <a:lnTo>
                      <a:pt x="12" y="202"/>
                    </a:lnTo>
                    <a:lnTo>
                      <a:pt x="14" y="204"/>
                    </a:lnTo>
                    <a:lnTo>
                      <a:pt x="14" y="204"/>
                    </a:lnTo>
                    <a:lnTo>
                      <a:pt x="14" y="204"/>
                    </a:lnTo>
                    <a:lnTo>
                      <a:pt x="14" y="204"/>
                    </a:lnTo>
                    <a:lnTo>
                      <a:pt x="18" y="204"/>
                    </a:lnTo>
                    <a:lnTo>
                      <a:pt x="78" y="146"/>
                    </a:lnTo>
                    <a:lnTo>
                      <a:pt x="78" y="146"/>
                    </a:lnTo>
                    <a:lnTo>
                      <a:pt x="78" y="144"/>
                    </a:lnTo>
                    <a:lnTo>
                      <a:pt x="124" y="80"/>
                    </a:lnTo>
                    <a:lnTo>
                      <a:pt x="124" y="80"/>
                    </a:lnTo>
                    <a:lnTo>
                      <a:pt x="124" y="78"/>
                    </a:lnTo>
                    <a:lnTo>
                      <a:pt x="146" y="34"/>
                    </a:lnTo>
                    <a:lnTo>
                      <a:pt x="152" y="28"/>
                    </a:lnTo>
                    <a:lnTo>
                      <a:pt x="152" y="28"/>
                    </a:lnTo>
                    <a:lnTo>
                      <a:pt x="154" y="24"/>
                    </a:lnTo>
                    <a:lnTo>
                      <a:pt x="152" y="4"/>
                    </a:lnTo>
                    <a:lnTo>
                      <a:pt x="152" y="4"/>
                    </a:lnTo>
                    <a:lnTo>
                      <a:pt x="150" y="0"/>
                    </a:lnTo>
                    <a:lnTo>
                      <a:pt x="150" y="0"/>
                    </a:lnTo>
                    <a:lnTo>
                      <a:pt x="148" y="0"/>
                    </a:lnTo>
                    <a:lnTo>
                      <a:pt x="14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7" name="Freeform 409">
                <a:extLst>
                  <a:ext uri="{FF2B5EF4-FFF2-40B4-BE49-F238E27FC236}">
                    <a16:creationId xmlns:a16="http://schemas.microsoft.com/office/drawing/2014/main" id="{B2FF8C7F-9A71-7ECC-B536-989A8FA44F80}"/>
                  </a:ext>
                </a:extLst>
              </p:cNvPr>
              <p:cNvSpPr>
                <a:spLocks/>
              </p:cNvSpPr>
              <p:nvPr/>
            </p:nvSpPr>
            <p:spPr bwMode="auto">
              <a:xfrm>
                <a:off x="6979806" y="4298534"/>
                <a:ext cx="308539" cy="414205"/>
              </a:xfrm>
              <a:custGeom>
                <a:avLst/>
                <a:gdLst>
                  <a:gd name="T0" fmla="*/ 144 w 146"/>
                  <a:gd name="T1" fmla="*/ 0 h 196"/>
                  <a:gd name="T2" fmla="*/ 146 w 146"/>
                  <a:gd name="T3" fmla="*/ 20 h 196"/>
                  <a:gd name="T4" fmla="*/ 138 w 146"/>
                  <a:gd name="T5" fmla="*/ 28 h 196"/>
                  <a:gd name="T6" fmla="*/ 116 w 146"/>
                  <a:gd name="T7" fmla="*/ 74 h 196"/>
                  <a:gd name="T8" fmla="*/ 70 w 146"/>
                  <a:gd name="T9" fmla="*/ 138 h 196"/>
                  <a:gd name="T10" fmla="*/ 10 w 146"/>
                  <a:gd name="T11" fmla="*/ 196 h 196"/>
                  <a:gd name="T12" fmla="*/ 2 w 146"/>
                  <a:gd name="T13" fmla="*/ 184 h 196"/>
                  <a:gd name="T14" fmla="*/ 0 w 146"/>
                  <a:gd name="T15" fmla="*/ 134 h 196"/>
                  <a:gd name="T16" fmla="*/ 14 w 146"/>
                  <a:gd name="T17" fmla="*/ 124 h 196"/>
                  <a:gd name="T18" fmla="*/ 14 w 146"/>
                  <a:gd name="T19" fmla="*/ 114 h 196"/>
                  <a:gd name="T20" fmla="*/ 36 w 146"/>
                  <a:gd name="T21" fmla="*/ 102 h 196"/>
                  <a:gd name="T22" fmla="*/ 58 w 146"/>
                  <a:gd name="T23" fmla="*/ 98 h 196"/>
                  <a:gd name="T24" fmla="*/ 96 w 146"/>
                  <a:gd name="T25" fmla="*/ 56 h 196"/>
                  <a:gd name="T26" fmla="*/ 46 w 146"/>
                  <a:gd name="T27" fmla="*/ 44 h 196"/>
                  <a:gd name="T28" fmla="*/ 28 w 146"/>
                  <a:gd name="T29" fmla="*/ 24 h 196"/>
                  <a:gd name="T30" fmla="*/ 28 w 146"/>
                  <a:gd name="T31" fmla="*/ 14 h 196"/>
                  <a:gd name="T32" fmla="*/ 36 w 146"/>
                  <a:gd name="T33" fmla="*/ 8 h 196"/>
                  <a:gd name="T34" fmla="*/ 52 w 146"/>
                  <a:gd name="T35" fmla="*/ 24 h 196"/>
                  <a:gd name="T36" fmla="*/ 68 w 146"/>
                  <a:gd name="T37" fmla="*/ 16 h 196"/>
                  <a:gd name="T38" fmla="*/ 128 w 146"/>
                  <a:gd name="T39" fmla="*/ 8 h 196"/>
                  <a:gd name="T40" fmla="*/ 144 w 146"/>
                  <a:gd name="T4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196">
                    <a:moveTo>
                      <a:pt x="144" y="0"/>
                    </a:moveTo>
                    <a:lnTo>
                      <a:pt x="146" y="20"/>
                    </a:lnTo>
                    <a:lnTo>
                      <a:pt x="138" y="28"/>
                    </a:lnTo>
                    <a:lnTo>
                      <a:pt x="116" y="74"/>
                    </a:lnTo>
                    <a:lnTo>
                      <a:pt x="70" y="138"/>
                    </a:lnTo>
                    <a:lnTo>
                      <a:pt x="10" y="196"/>
                    </a:lnTo>
                    <a:lnTo>
                      <a:pt x="2" y="184"/>
                    </a:lnTo>
                    <a:lnTo>
                      <a:pt x="0" y="134"/>
                    </a:lnTo>
                    <a:lnTo>
                      <a:pt x="14" y="124"/>
                    </a:lnTo>
                    <a:lnTo>
                      <a:pt x="14" y="114"/>
                    </a:lnTo>
                    <a:lnTo>
                      <a:pt x="36" y="102"/>
                    </a:lnTo>
                    <a:lnTo>
                      <a:pt x="58" y="98"/>
                    </a:lnTo>
                    <a:lnTo>
                      <a:pt x="96" y="56"/>
                    </a:lnTo>
                    <a:lnTo>
                      <a:pt x="46" y="44"/>
                    </a:lnTo>
                    <a:lnTo>
                      <a:pt x="28" y="24"/>
                    </a:lnTo>
                    <a:lnTo>
                      <a:pt x="28" y="14"/>
                    </a:lnTo>
                    <a:lnTo>
                      <a:pt x="36" y="8"/>
                    </a:lnTo>
                    <a:lnTo>
                      <a:pt x="52" y="24"/>
                    </a:lnTo>
                    <a:lnTo>
                      <a:pt x="68" y="16"/>
                    </a:lnTo>
                    <a:lnTo>
                      <a:pt x="128" y="8"/>
                    </a:lnTo>
                    <a:lnTo>
                      <a:pt x="14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8" name="Freeform 410">
                <a:extLst>
                  <a:ext uri="{FF2B5EF4-FFF2-40B4-BE49-F238E27FC236}">
                    <a16:creationId xmlns:a16="http://schemas.microsoft.com/office/drawing/2014/main" id="{23088166-B3BA-90B0-C655-22892ED88F8C}"/>
                  </a:ext>
                </a:extLst>
              </p:cNvPr>
              <p:cNvSpPr>
                <a:spLocks/>
              </p:cNvSpPr>
              <p:nvPr/>
            </p:nvSpPr>
            <p:spPr bwMode="auto">
              <a:xfrm>
                <a:off x="6971353" y="4290080"/>
                <a:ext cx="325446" cy="431111"/>
              </a:xfrm>
              <a:custGeom>
                <a:avLst/>
                <a:gdLst>
                  <a:gd name="T0" fmla="*/ 148 w 154"/>
                  <a:gd name="T1" fmla="*/ 0 h 204"/>
                  <a:gd name="T2" fmla="*/ 148 w 154"/>
                  <a:gd name="T3" fmla="*/ 0 h 204"/>
                  <a:gd name="T4" fmla="*/ 146 w 154"/>
                  <a:gd name="T5" fmla="*/ 0 h 204"/>
                  <a:gd name="T6" fmla="*/ 132 w 154"/>
                  <a:gd name="T7" fmla="*/ 8 h 204"/>
                  <a:gd name="T8" fmla="*/ 72 w 154"/>
                  <a:gd name="T9" fmla="*/ 16 h 204"/>
                  <a:gd name="T10" fmla="*/ 72 w 154"/>
                  <a:gd name="T11" fmla="*/ 16 h 204"/>
                  <a:gd name="T12" fmla="*/ 72 w 154"/>
                  <a:gd name="T13" fmla="*/ 18 h 204"/>
                  <a:gd name="T14" fmla="*/ 58 w 154"/>
                  <a:gd name="T15" fmla="*/ 24 h 204"/>
                  <a:gd name="T16" fmla="*/ 42 w 154"/>
                  <a:gd name="T17" fmla="*/ 8 h 204"/>
                  <a:gd name="T18" fmla="*/ 42 w 154"/>
                  <a:gd name="T19" fmla="*/ 8 h 204"/>
                  <a:gd name="T20" fmla="*/ 40 w 154"/>
                  <a:gd name="T21" fmla="*/ 8 h 204"/>
                  <a:gd name="T22" fmla="*/ 40 w 154"/>
                  <a:gd name="T23" fmla="*/ 8 h 204"/>
                  <a:gd name="T24" fmla="*/ 36 w 154"/>
                  <a:gd name="T25" fmla="*/ 8 h 204"/>
                  <a:gd name="T26" fmla="*/ 30 w 154"/>
                  <a:gd name="T27" fmla="*/ 16 h 204"/>
                  <a:gd name="T28" fmla="*/ 30 w 154"/>
                  <a:gd name="T29" fmla="*/ 16 h 204"/>
                  <a:gd name="T30" fmla="*/ 28 w 154"/>
                  <a:gd name="T31" fmla="*/ 18 h 204"/>
                  <a:gd name="T32" fmla="*/ 28 w 154"/>
                  <a:gd name="T33" fmla="*/ 28 h 204"/>
                  <a:gd name="T34" fmla="*/ 28 w 154"/>
                  <a:gd name="T35" fmla="*/ 28 h 204"/>
                  <a:gd name="T36" fmla="*/ 30 w 154"/>
                  <a:gd name="T37" fmla="*/ 30 h 204"/>
                  <a:gd name="T38" fmla="*/ 46 w 154"/>
                  <a:gd name="T39" fmla="*/ 50 h 204"/>
                  <a:gd name="T40" fmla="*/ 46 w 154"/>
                  <a:gd name="T41" fmla="*/ 50 h 204"/>
                  <a:gd name="T42" fmla="*/ 48 w 154"/>
                  <a:gd name="T43" fmla="*/ 52 h 204"/>
                  <a:gd name="T44" fmla="*/ 92 w 154"/>
                  <a:gd name="T45" fmla="*/ 62 h 204"/>
                  <a:gd name="T46" fmla="*/ 60 w 154"/>
                  <a:gd name="T47" fmla="*/ 98 h 204"/>
                  <a:gd name="T48" fmla="*/ 38 w 154"/>
                  <a:gd name="T49" fmla="*/ 102 h 204"/>
                  <a:gd name="T50" fmla="*/ 38 w 154"/>
                  <a:gd name="T51" fmla="*/ 102 h 204"/>
                  <a:gd name="T52" fmla="*/ 38 w 154"/>
                  <a:gd name="T53" fmla="*/ 102 h 204"/>
                  <a:gd name="T54" fmla="*/ 16 w 154"/>
                  <a:gd name="T55" fmla="*/ 116 h 204"/>
                  <a:gd name="T56" fmla="*/ 16 w 154"/>
                  <a:gd name="T57" fmla="*/ 116 h 204"/>
                  <a:gd name="T58" fmla="*/ 14 w 154"/>
                  <a:gd name="T59" fmla="*/ 118 h 204"/>
                  <a:gd name="T60" fmla="*/ 14 w 154"/>
                  <a:gd name="T61" fmla="*/ 126 h 204"/>
                  <a:gd name="T62" fmla="*/ 2 w 154"/>
                  <a:gd name="T63" fmla="*/ 134 h 204"/>
                  <a:gd name="T64" fmla="*/ 2 w 154"/>
                  <a:gd name="T65" fmla="*/ 134 h 204"/>
                  <a:gd name="T66" fmla="*/ 0 w 154"/>
                  <a:gd name="T67" fmla="*/ 138 h 204"/>
                  <a:gd name="T68" fmla="*/ 2 w 154"/>
                  <a:gd name="T69" fmla="*/ 188 h 204"/>
                  <a:gd name="T70" fmla="*/ 2 w 154"/>
                  <a:gd name="T71" fmla="*/ 188 h 204"/>
                  <a:gd name="T72" fmla="*/ 2 w 154"/>
                  <a:gd name="T73" fmla="*/ 190 h 204"/>
                  <a:gd name="T74" fmla="*/ 12 w 154"/>
                  <a:gd name="T75" fmla="*/ 202 h 204"/>
                  <a:gd name="T76" fmla="*/ 12 w 154"/>
                  <a:gd name="T77" fmla="*/ 202 h 204"/>
                  <a:gd name="T78" fmla="*/ 14 w 154"/>
                  <a:gd name="T79" fmla="*/ 204 h 204"/>
                  <a:gd name="T80" fmla="*/ 14 w 154"/>
                  <a:gd name="T81" fmla="*/ 204 h 204"/>
                  <a:gd name="T82" fmla="*/ 14 w 154"/>
                  <a:gd name="T83" fmla="*/ 204 h 204"/>
                  <a:gd name="T84" fmla="*/ 14 w 154"/>
                  <a:gd name="T85" fmla="*/ 204 h 204"/>
                  <a:gd name="T86" fmla="*/ 18 w 154"/>
                  <a:gd name="T87" fmla="*/ 204 h 204"/>
                  <a:gd name="T88" fmla="*/ 78 w 154"/>
                  <a:gd name="T89" fmla="*/ 146 h 204"/>
                  <a:gd name="T90" fmla="*/ 78 w 154"/>
                  <a:gd name="T91" fmla="*/ 146 h 204"/>
                  <a:gd name="T92" fmla="*/ 78 w 154"/>
                  <a:gd name="T93" fmla="*/ 144 h 204"/>
                  <a:gd name="T94" fmla="*/ 124 w 154"/>
                  <a:gd name="T95" fmla="*/ 80 h 204"/>
                  <a:gd name="T96" fmla="*/ 124 w 154"/>
                  <a:gd name="T97" fmla="*/ 80 h 204"/>
                  <a:gd name="T98" fmla="*/ 124 w 154"/>
                  <a:gd name="T99" fmla="*/ 78 h 204"/>
                  <a:gd name="T100" fmla="*/ 146 w 154"/>
                  <a:gd name="T101" fmla="*/ 34 h 204"/>
                  <a:gd name="T102" fmla="*/ 152 w 154"/>
                  <a:gd name="T103" fmla="*/ 28 h 204"/>
                  <a:gd name="T104" fmla="*/ 152 w 154"/>
                  <a:gd name="T105" fmla="*/ 28 h 204"/>
                  <a:gd name="T106" fmla="*/ 154 w 154"/>
                  <a:gd name="T107" fmla="*/ 24 h 204"/>
                  <a:gd name="T108" fmla="*/ 152 w 154"/>
                  <a:gd name="T109" fmla="*/ 4 h 204"/>
                  <a:gd name="T110" fmla="*/ 152 w 154"/>
                  <a:gd name="T111" fmla="*/ 4 h 204"/>
                  <a:gd name="T112" fmla="*/ 150 w 154"/>
                  <a:gd name="T113" fmla="*/ 0 h 204"/>
                  <a:gd name="T114" fmla="*/ 150 w 154"/>
                  <a:gd name="T115" fmla="*/ 0 h 204"/>
                  <a:gd name="T116" fmla="*/ 148 w 154"/>
                  <a:gd name="T117" fmla="*/ 0 h 204"/>
                  <a:gd name="T118" fmla="*/ 148 w 154"/>
                  <a:gd name="T11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4" h="204">
                    <a:moveTo>
                      <a:pt x="148" y="0"/>
                    </a:moveTo>
                    <a:lnTo>
                      <a:pt x="148" y="0"/>
                    </a:lnTo>
                    <a:lnTo>
                      <a:pt x="146" y="0"/>
                    </a:lnTo>
                    <a:lnTo>
                      <a:pt x="132" y="8"/>
                    </a:lnTo>
                    <a:lnTo>
                      <a:pt x="72" y="16"/>
                    </a:lnTo>
                    <a:lnTo>
                      <a:pt x="72" y="16"/>
                    </a:lnTo>
                    <a:lnTo>
                      <a:pt x="72" y="18"/>
                    </a:lnTo>
                    <a:lnTo>
                      <a:pt x="58" y="24"/>
                    </a:lnTo>
                    <a:lnTo>
                      <a:pt x="42" y="8"/>
                    </a:lnTo>
                    <a:lnTo>
                      <a:pt x="42" y="8"/>
                    </a:lnTo>
                    <a:lnTo>
                      <a:pt x="40" y="8"/>
                    </a:lnTo>
                    <a:lnTo>
                      <a:pt x="40" y="8"/>
                    </a:lnTo>
                    <a:lnTo>
                      <a:pt x="36" y="8"/>
                    </a:lnTo>
                    <a:lnTo>
                      <a:pt x="30" y="16"/>
                    </a:lnTo>
                    <a:lnTo>
                      <a:pt x="30" y="16"/>
                    </a:lnTo>
                    <a:lnTo>
                      <a:pt x="28" y="18"/>
                    </a:lnTo>
                    <a:lnTo>
                      <a:pt x="28" y="28"/>
                    </a:lnTo>
                    <a:lnTo>
                      <a:pt x="28" y="28"/>
                    </a:lnTo>
                    <a:lnTo>
                      <a:pt x="30" y="30"/>
                    </a:lnTo>
                    <a:lnTo>
                      <a:pt x="46" y="50"/>
                    </a:lnTo>
                    <a:lnTo>
                      <a:pt x="46" y="50"/>
                    </a:lnTo>
                    <a:lnTo>
                      <a:pt x="48" y="52"/>
                    </a:lnTo>
                    <a:lnTo>
                      <a:pt x="92" y="62"/>
                    </a:lnTo>
                    <a:lnTo>
                      <a:pt x="60" y="98"/>
                    </a:lnTo>
                    <a:lnTo>
                      <a:pt x="38" y="102"/>
                    </a:lnTo>
                    <a:lnTo>
                      <a:pt x="38" y="102"/>
                    </a:lnTo>
                    <a:lnTo>
                      <a:pt x="38" y="102"/>
                    </a:lnTo>
                    <a:lnTo>
                      <a:pt x="16" y="116"/>
                    </a:lnTo>
                    <a:lnTo>
                      <a:pt x="16" y="116"/>
                    </a:lnTo>
                    <a:lnTo>
                      <a:pt x="14" y="118"/>
                    </a:lnTo>
                    <a:lnTo>
                      <a:pt x="14" y="126"/>
                    </a:lnTo>
                    <a:lnTo>
                      <a:pt x="2" y="134"/>
                    </a:lnTo>
                    <a:lnTo>
                      <a:pt x="2" y="134"/>
                    </a:lnTo>
                    <a:lnTo>
                      <a:pt x="0" y="138"/>
                    </a:lnTo>
                    <a:lnTo>
                      <a:pt x="2" y="188"/>
                    </a:lnTo>
                    <a:lnTo>
                      <a:pt x="2" y="188"/>
                    </a:lnTo>
                    <a:lnTo>
                      <a:pt x="2" y="190"/>
                    </a:lnTo>
                    <a:lnTo>
                      <a:pt x="12" y="202"/>
                    </a:lnTo>
                    <a:lnTo>
                      <a:pt x="12" y="202"/>
                    </a:lnTo>
                    <a:lnTo>
                      <a:pt x="14" y="204"/>
                    </a:lnTo>
                    <a:lnTo>
                      <a:pt x="14" y="204"/>
                    </a:lnTo>
                    <a:lnTo>
                      <a:pt x="14" y="204"/>
                    </a:lnTo>
                    <a:lnTo>
                      <a:pt x="14" y="204"/>
                    </a:lnTo>
                    <a:lnTo>
                      <a:pt x="18" y="204"/>
                    </a:lnTo>
                    <a:lnTo>
                      <a:pt x="78" y="146"/>
                    </a:lnTo>
                    <a:lnTo>
                      <a:pt x="78" y="146"/>
                    </a:lnTo>
                    <a:lnTo>
                      <a:pt x="78" y="144"/>
                    </a:lnTo>
                    <a:lnTo>
                      <a:pt x="124" y="80"/>
                    </a:lnTo>
                    <a:lnTo>
                      <a:pt x="124" y="80"/>
                    </a:lnTo>
                    <a:lnTo>
                      <a:pt x="124" y="78"/>
                    </a:lnTo>
                    <a:lnTo>
                      <a:pt x="146" y="34"/>
                    </a:lnTo>
                    <a:lnTo>
                      <a:pt x="152" y="28"/>
                    </a:lnTo>
                    <a:lnTo>
                      <a:pt x="152" y="28"/>
                    </a:lnTo>
                    <a:lnTo>
                      <a:pt x="154" y="24"/>
                    </a:lnTo>
                    <a:lnTo>
                      <a:pt x="152" y="4"/>
                    </a:lnTo>
                    <a:lnTo>
                      <a:pt x="152" y="4"/>
                    </a:lnTo>
                    <a:lnTo>
                      <a:pt x="150" y="0"/>
                    </a:lnTo>
                    <a:lnTo>
                      <a:pt x="150" y="0"/>
                    </a:lnTo>
                    <a:lnTo>
                      <a:pt x="148" y="0"/>
                    </a:lnTo>
                    <a:lnTo>
                      <a:pt x="14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9" name="Freeform 411">
                <a:extLst>
                  <a:ext uri="{FF2B5EF4-FFF2-40B4-BE49-F238E27FC236}">
                    <a16:creationId xmlns:a16="http://schemas.microsoft.com/office/drawing/2014/main" id="{1EEF5A24-7B3E-8459-FF5E-B1A5046C332C}"/>
                  </a:ext>
                </a:extLst>
              </p:cNvPr>
              <p:cNvSpPr>
                <a:spLocks/>
              </p:cNvSpPr>
              <p:nvPr/>
            </p:nvSpPr>
            <p:spPr bwMode="auto">
              <a:xfrm>
                <a:off x="6738892" y="4214002"/>
                <a:ext cx="448016" cy="350806"/>
              </a:xfrm>
              <a:custGeom>
                <a:avLst/>
                <a:gdLst>
                  <a:gd name="T0" fmla="*/ 40 w 212"/>
                  <a:gd name="T1" fmla="*/ 150 h 166"/>
                  <a:gd name="T2" fmla="*/ 40 w 212"/>
                  <a:gd name="T3" fmla="*/ 148 h 166"/>
                  <a:gd name="T4" fmla="*/ 36 w 212"/>
                  <a:gd name="T5" fmla="*/ 136 h 166"/>
                  <a:gd name="T6" fmla="*/ 34 w 212"/>
                  <a:gd name="T7" fmla="*/ 136 h 166"/>
                  <a:gd name="T8" fmla="*/ 6 w 212"/>
                  <a:gd name="T9" fmla="*/ 106 h 166"/>
                  <a:gd name="T10" fmla="*/ 4 w 212"/>
                  <a:gd name="T11" fmla="*/ 104 h 166"/>
                  <a:gd name="T12" fmla="*/ 0 w 212"/>
                  <a:gd name="T13" fmla="*/ 92 h 166"/>
                  <a:gd name="T14" fmla="*/ 0 w 212"/>
                  <a:gd name="T15" fmla="*/ 90 h 166"/>
                  <a:gd name="T16" fmla="*/ 18 w 212"/>
                  <a:gd name="T17" fmla="*/ 88 h 166"/>
                  <a:gd name="T18" fmla="*/ 18 w 212"/>
                  <a:gd name="T19" fmla="*/ 58 h 166"/>
                  <a:gd name="T20" fmla="*/ 28 w 212"/>
                  <a:gd name="T21" fmla="*/ 54 h 166"/>
                  <a:gd name="T22" fmla="*/ 28 w 212"/>
                  <a:gd name="T23" fmla="*/ 42 h 166"/>
                  <a:gd name="T24" fmla="*/ 50 w 212"/>
                  <a:gd name="T25" fmla="*/ 6 h 166"/>
                  <a:gd name="T26" fmla="*/ 52 w 212"/>
                  <a:gd name="T27" fmla="*/ 4 h 166"/>
                  <a:gd name="T28" fmla="*/ 72 w 212"/>
                  <a:gd name="T29" fmla="*/ 0 h 166"/>
                  <a:gd name="T30" fmla="*/ 74 w 212"/>
                  <a:gd name="T31" fmla="*/ 0 h 166"/>
                  <a:gd name="T32" fmla="*/ 104 w 212"/>
                  <a:gd name="T33" fmla="*/ 0 h 166"/>
                  <a:gd name="T34" fmla="*/ 104 w 212"/>
                  <a:gd name="T35" fmla="*/ 2 h 166"/>
                  <a:gd name="T36" fmla="*/ 136 w 212"/>
                  <a:gd name="T37" fmla="*/ 32 h 166"/>
                  <a:gd name="T38" fmla="*/ 130 w 212"/>
                  <a:gd name="T39" fmla="*/ 44 h 166"/>
                  <a:gd name="T40" fmla="*/ 142 w 212"/>
                  <a:gd name="T41" fmla="*/ 54 h 166"/>
                  <a:gd name="T42" fmla="*/ 144 w 212"/>
                  <a:gd name="T43" fmla="*/ 56 h 166"/>
                  <a:gd name="T44" fmla="*/ 162 w 212"/>
                  <a:gd name="T45" fmla="*/ 84 h 166"/>
                  <a:gd name="T46" fmla="*/ 210 w 212"/>
                  <a:gd name="T47" fmla="*/ 96 h 166"/>
                  <a:gd name="T48" fmla="*/ 212 w 212"/>
                  <a:gd name="T49" fmla="*/ 98 h 166"/>
                  <a:gd name="T50" fmla="*/ 174 w 212"/>
                  <a:gd name="T51" fmla="*/ 142 h 166"/>
                  <a:gd name="T52" fmla="*/ 172 w 212"/>
                  <a:gd name="T53" fmla="*/ 142 h 166"/>
                  <a:gd name="T54" fmla="*/ 130 w 212"/>
                  <a:gd name="T55" fmla="*/ 158 h 166"/>
                  <a:gd name="T56" fmla="*/ 118 w 212"/>
                  <a:gd name="T57" fmla="*/ 162 h 166"/>
                  <a:gd name="T58" fmla="*/ 118 w 212"/>
                  <a:gd name="T59" fmla="*/ 162 h 166"/>
                  <a:gd name="T60" fmla="*/ 112 w 212"/>
                  <a:gd name="T61" fmla="*/ 156 h 166"/>
                  <a:gd name="T62" fmla="*/ 96 w 212"/>
                  <a:gd name="T63" fmla="*/ 166 h 166"/>
                  <a:gd name="T64" fmla="*/ 94 w 212"/>
                  <a:gd name="T65" fmla="*/ 166 h 166"/>
                  <a:gd name="T66" fmla="*/ 74 w 212"/>
                  <a:gd name="T67" fmla="*/ 16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2" h="166">
                    <a:moveTo>
                      <a:pt x="74" y="164"/>
                    </a:moveTo>
                    <a:lnTo>
                      <a:pt x="40" y="150"/>
                    </a:lnTo>
                    <a:lnTo>
                      <a:pt x="40" y="150"/>
                    </a:lnTo>
                    <a:lnTo>
                      <a:pt x="40" y="148"/>
                    </a:lnTo>
                    <a:lnTo>
                      <a:pt x="40" y="136"/>
                    </a:lnTo>
                    <a:lnTo>
                      <a:pt x="36" y="136"/>
                    </a:lnTo>
                    <a:lnTo>
                      <a:pt x="36" y="136"/>
                    </a:lnTo>
                    <a:lnTo>
                      <a:pt x="34" y="136"/>
                    </a:lnTo>
                    <a:lnTo>
                      <a:pt x="14" y="108"/>
                    </a:lnTo>
                    <a:lnTo>
                      <a:pt x="6" y="106"/>
                    </a:lnTo>
                    <a:lnTo>
                      <a:pt x="6" y="106"/>
                    </a:lnTo>
                    <a:lnTo>
                      <a:pt x="4" y="104"/>
                    </a:lnTo>
                    <a:lnTo>
                      <a:pt x="0" y="92"/>
                    </a:lnTo>
                    <a:lnTo>
                      <a:pt x="0" y="92"/>
                    </a:lnTo>
                    <a:lnTo>
                      <a:pt x="0" y="90"/>
                    </a:lnTo>
                    <a:lnTo>
                      <a:pt x="0" y="90"/>
                    </a:lnTo>
                    <a:lnTo>
                      <a:pt x="2" y="88"/>
                    </a:lnTo>
                    <a:lnTo>
                      <a:pt x="18" y="88"/>
                    </a:lnTo>
                    <a:lnTo>
                      <a:pt x="18" y="58"/>
                    </a:lnTo>
                    <a:lnTo>
                      <a:pt x="18" y="58"/>
                    </a:lnTo>
                    <a:lnTo>
                      <a:pt x="20" y="56"/>
                    </a:lnTo>
                    <a:lnTo>
                      <a:pt x="28" y="54"/>
                    </a:lnTo>
                    <a:lnTo>
                      <a:pt x="28" y="42"/>
                    </a:lnTo>
                    <a:lnTo>
                      <a:pt x="28" y="42"/>
                    </a:lnTo>
                    <a:lnTo>
                      <a:pt x="30" y="40"/>
                    </a:lnTo>
                    <a:lnTo>
                      <a:pt x="50" y="6"/>
                    </a:lnTo>
                    <a:lnTo>
                      <a:pt x="50" y="6"/>
                    </a:lnTo>
                    <a:lnTo>
                      <a:pt x="52" y="4"/>
                    </a:lnTo>
                    <a:lnTo>
                      <a:pt x="70" y="4"/>
                    </a:lnTo>
                    <a:lnTo>
                      <a:pt x="72" y="0"/>
                    </a:lnTo>
                    <a:lnTo>
                      <a:pt x="72" y="0"/>
                    </a:lnTo>
                    <a:lnTo>
                      <a:pt x="74" y="0"/>
                    </a:lnTo>
                    <a:lnTo>
                      <a:pt x="74" y="0"/>
                    </a:lnTo>
                    <a:lnTo>
                      <a:pt x="104" y="0"/>
                    </a:lnTo>
                    <a:lnTo>
                      <a:pt x="104" y="0"/>
                    </a:lnTo>
                    <a:lnTo>
                      <a:pt x="104" y="2"/>
                    </a:lnTo>
                    <a:lnTo>
                      <a:pt x="136" y="32"/>
                    </a:lnTo>
                    <a:lnTo>
                      <a:pt x="136" y="32"/>
                    </a:lnTo>
                    <a:lnTo>
                      <a:pt x="136" y="36"/>
                    </a:lnTo>
                    <a:lnTo>
                      <a:pt x="130" y="44"/>
                    </a:lnTo>
                    <a:lnTo>
                      <a:pt x="130" y="52"/>
                    </a:lnTo>
                    <a:lnTo>
                      <a:pt x="142" y="54"/>
                    </a:lnTo>
                    <a:lnTo>
                      <a:pt x="142" y="54"/>
                    </a:lnTo>
                    <a:lnTo>
                      <a:pt x="144" y="56"/>
                    </a:lnTo>
                    <a:lnTo>
                      <a:pt x="144" y="64"/>
                    </a:lnTo>
                    <a:lnTo>
                      <a:pt x="162" y="84"/>
                    </a:lnTo>
                    <a:lnTo>
                      <a:pt x="210" y="96"/>
                    </a:lnTo>
                    <a:lnTo>
                      <a:pt x="210" y="96"/>
                    </a:lnTo>
                    <a:lnTo>
                      <a:pt x="212" y="98"/>
                    </a:lnTo>
                    <a:lnTo>
                      <a:pt x="212" y="98"/>
                    </a:lnTo>
                    <a:lnTo>
                      <a:pt x="212" y="100"/>
                    </a:lnTo>
                    <a:lnTo>
                      <a:pt x="174" y="142"/>
                    </a:lnTo>
                    <a:lnTo>
                      <a:pt x="174" y="142"/>
                    </a:lnTo>
                    <a:lnTo>
                      <a:pt x="172" y="142"/>
                    </a:lnTo>
                    <a:lnTo>
                      <a:pt x="150" y="146"/>
                    </a:lnTo>
                    <a:lnTo>
                      <a:pt x="130" y="158"/>
                    </a:lnTo>
                    <a:lnTo>
                      <a:pt x="118" y="162"/>
                    </a:lnTo>
                    <a:lnTo>
                      <a:pt x="118" y="162"/>
                    </a:lnTo>
                    <a:lnTo>
                      <a:pt x="118" y="162"/>
                    </a:lnTo>
                    <a:lnTo>
                      <a:pt x="118" y="162"/>
                    </a:lnTo>
                    <a:lnTo>
                      <a:pt x="116" y="162"/>
                    </a:lnTo>
                    <a:lnTo>
                      <a:pt x="112" y="156"/>
                    </a:lnTo>
                    <a:lnTo>
                      <a:pt x="96" y="166"/>
                    </a:lnTo>
                    <a:lnTo>
                      <a:pt x="96" y="166"/>
                    </a:lnTo>
                    <a:lnTo>
                      <a:pt x="94" y="166"/>
                    </a:lnTo>
                    <a:lnTo>
                      <a:pt x="94" y="166"/>
                    </a:lnTo>
                    <a:lnTo>
                      <a:pt x="74" y="164"/>
                    </a:lnTo>
                    <a:lnTo>
                      <a:pt x="74" y="16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0" name="Freeform 412">
                <a:extLst>
                  <a:ext uri="{FF2B5EF4-FFF2-40B4-BE49-F238E27FC236}">
                    <a16:creationId xmlns:a16="http://schemas.microsoft.com/office/drawing/2014/main" id="{17B126EE-A41F-34C1-A405-2C215A98D696}"/>
                  </a:ext>
                </a:extLst>
              </p:cNvPr>
              <p:cNvSpPr>
                <a:spLocks noEditPoints="1"/>
              </p:cNvSpPr>
              <p:nvPr/>
            </p:nvSpPr>
            <p:spPr bwMode="auto">
              <a:xfrm>
                <a:off x="6734666" y="4209775"/>
                <a:ext cx="456469" cy="359259"/>
              </a:xfrm>
              <a:custGeom>
                <a:avLst/>
                <a:gdLst>
                  <a:gd name="T0" fmla="*/ 106 w 216"/>
                  <a:gd name="T1" fmla="*/ 4 h 170"/>
                  <a:gd name="T2" fmla="*/ 130 w 216"/>
                  <a:gd name="T3" fmla="*/ 46 h 170"/>
                  <a:gd name="T4" fmla="*/ 144 w 216"/>
                  <a:gd name="T5" fmla="*/ 58 h 170"/>
                  <a:gd name="T6" fmla="*/ 162 w 216"/>
                  <a:gd name="T7" fmla="*/ 88 h 170"/>
                  <a:gd name="T8" fmla="*/ 174 w 216"/>
                  <a:gd name="T9" fmla="*/ 142 h 170"/>
                  <a:gd name="T10" fmla="*/ 130 w 216"/>
                  <a:gd name="T11" fmla="*/ 158 h 170"/>
                  <a:gd name="T12" fmla="*/ 114 w 216"/>
                  <a:gd name="T13" fmla="*/ 154 h 170"/>
                  <a:gd name="T14" fmla="*/ 76 w 216"/>
                  <a:gd name="T15" fmla="*/ 164 h 170"/>
                  <a:gd name="T16" fmla="*/ 44 w 216"/>
                  <a:gd name="T17" fmla="*/ 136 h 170"/>
                  <a:gd name="T18" fmla="*/ 16 w 216"/>
                  <a:gd name="T19" fmla="*/ 108 h 170"/>
                  <a:gd name="T20" fmla="*/ 4 w 216"/>
                  <a:gd name="T21" fmla="*/ 92 h 170"/>
                  <a:gd name="T22" fmla="*/ 22 w 216"/>
                  <a:gd name="T23" fmla="*/ 60 h 170"/>
                  <a:gd name="T24" fmla="*/ 32 w 216"/>
                  <a:gd name="T25" fmla="*/ 44 h 170"/>
                  <a:gd name="T26" fmla="*/ 74 w 216"/>
                  <a:gd name="T27" fmla="*/ 8 h 170"/>
                  <a:gd name="T28" fmla="*/ 76 w 216"/>
                  <a:gd name="T29" fmla="*/ 0 h 170"/>
                  <a:gd name="T30" fmla="*/ 72 w 216"/>
                  <a:gd name="T31" fmla="*/ 0 h 170"/>
                  <a:gd name="T32" fmla="*/ 70 w 216"/>
                  <a:gd name="T33" fmla="*/ 4 h 170"/>
                  <a:gd name="T34" fmla="*/ 54 w 216"/>
                  <a:gd name="T35" fmla="*/ 4 h 170"/>
                  <a:gd name="T36" fmla="*/ 30 w 216"/>
                  <a:gd name="T37" fmla="*/ 42 h 170"/>
                  <a:gd name="T38" fmla="*/ 28 w 216"/>
                  <a:gd name="T39" fmla="*/ 44 h 170"/>
                  <a:gd name="T40" fmla="*/ 22 w 216"/>
                  <a:gd name="T41" fmla="*/ 56 h 170"/>
                  <a:gd name="T42" fmla="*/ 20 w 216"/>
                  <a:gd name="T43" fmla="*/ 58 h 170"/>
                  <a:gd name="T44" fmla="*/ 18 w 216"/>
                  <a:gd name="T45" fmla="*/ 88 h 170"/>
                  <a:gd name="T46" fmla="*/ 4 w 216"/>
                  <a:gd name="T47" fmla="*/ 88 h 170"/>
                  <a:gd name="T48" fmla="*/ 2 w 216"/>
                  <a:gd name="T49" fmla="*/ 90 h 170"/>
                  <a:gd name="T50" fmla="*/ 4 w 216"/>
                  <a:gd name="T51" fmla="*/ 106 h 170"/>
                  <a:gd name="T52" fmla="*/ 8 w 216"/>
                  <a:gd name="T53" fmla="*/ 110 h 170"/>
                  <a:gd name="T54" fmla="*/ 34 w 216"/>
                  <a:gd name="T55" fmla="*/ 138 h 170"/>
                  <a:gd name="T56" fmla="*/ 38 w 216"/>
                  <a:gd name="T57" fmla="*/ 140 h 170"/>
                  <a:gd name="T58" fmla="*/ 40 w 216"/>
                  <a:gd name="T59" fmla="*/ 150 h 170"/>
                  <a:gd name="T60" fmla="*/ 40 w 216"/>
                  <a:gd name="T61" fmla="*/ 152 h 170"/>
                  <a:gd name="T62" fmla="*/ 74 w 216"/>
                  <a:gd name="T63" fmla="*/ 168 h 170"/>
                  <a:gd name="T64" fmla="*/ 74 w 216"/>
                  <a:gd name="T65" fmla="*/ 168 h 170"/>
                  <a:gd name="T66" fmla="*/ 96 w 216"/>
                  <a:gd name="T67" fmla="*/ 170 h 170"/>
                  <a:gd name="T68" fmla="*/ 96 w 216"/>
                  <a:gd name="T69" fmla="*/ 170 h 170"/>
                  <a:gd name="T70" fmla="*/ 114 w 216"/>
                  <a:gd name="T71" fmla="*/ 160 h 170"/>
                  <a:gd name="T72" fmla="*/ 116 w 216"/>
                  <a:gd name="T73" fmla="*/ 164 h 170"/>
                  <a:gd name="T74" fmla="*/ 120 w 216"/>
                  <a:gd name="T75" fmla="*/ 166 h 170"/>
                  <a:gd name="T76" fmla="*/ 132 w 216"/>
                  <a:gd name="T77" fmla="*/ 162 h 170"/>
                  <a:gd name="T78" fmla="*/ 132 w 216"/>
                  <a:gd name="T79" fmla="*/ 162 h 170"/>
                  <a:gd name="T80" fmla="*/ 176 w 216"/>
                  <a:gd name="T81" fmla="*/ 146 h 170"/>
                  <a:gd name="T82" fmla="*/ 178 w 216"/>
                  <a:gd name="T83" fmla="*/ 144 h 170"/>
                  <a:gd name="T84" fmla="*/ 214 w 216"/>
                  <a:gd name="T85" fmla="*/ 102 h 170"/>
                  <a:gd name="T86" fmla="*/ 216 w 216"/>
                  <a:gd name="T87" fmla="*/ 98 h 170"/>
                  <a:gd name="T88" fmla="*/ 164 w 216"/>
                  <a:gd name="T89" fmla="*/ 84 h 170"/>
                  <a:gd name="T90" fmla="*/ 148 w 216"/>
                  <a:gd name="T91" fmla="*/ 58 h 170"/>
                  <a:gd name="T92" fmla="*/ 148 w 216"/>
                  <a:gd name="T93" fmla="*/ 56 h 170"/>
                  <a:gd name="T94" fmla="*/ 134 w 216"/>
                  <a:gd name="T95" fmla="*/ 52 h 170"/>
                  <a:gd name="T96" fmla="*/ 140 w 216"/>
                  <a:gd name="T97" fmla="*/ 38 h 170"/>
                  <a:gd name="T98" fmla="*/ 142 w 216"/>
                  <a:gd name="T99" fmla="*/ 36 h 170"/>
                  <a:gd name="T100" fmla="*/ 108 w 216"/>
                  <a:gd name="T101" fmla="*/ 2 h 170"/>
                  <a:gd name="T102" fmla="*/ 106 w 216"/>
                  <a:gd name="T103" fmla="*/ 0 h 170"/>
                  <a:gd name="T104" fmla="*/ 76 w 216"/>
                  <a:gd name="T105" fmla="*/ 0 h 170"/>
                  <a:gd name="T106" fmla="*/ 76 w 216"/>
                  <a:gd name="T10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170">
                    <a:moveTo>
                      <a:pt x="76" y="4"/>
                    </a:moveTo>
                    <a:lnTo>
                      <a:pt x="106" y="4"/>
                    </a:lnTo>
                    <a:lnTo>
                      <a:pt x="138" y="36"/>
                    </a:lnTo>
                    <a:lnTo>
                      <a:pt x="130" y="46"/>
                    </a:lnTo>
                    <a:lnTo>
                      <a:pt x="130" y="56"/>
                    </a:lnTo>
                    <a:lnTo>
                      <a:pt x="144" y="58"/>
                    </a:lnTo>
                    <a:lnTo>
                      <a:pt x="144" y="68"/>
                    </a:lnTo>
                    <a:lnTo>
                      <a:pt x="162" y="88"/>
                    </a:lnTo>
                    <a:lnTo>
                      <a:pt x="212" y="100"/>
                    </a:lnTo>
                    <a:lnTo>
                      <a:pt x="174" y="142"/>
                    </a:lnTo>
                    <a:lnTo>
                      <a:pt x="152" y="146"/>
                    </a:lnTo>
                    <a:lnTo>
                      <a:pt x="130" y="158"/>
                    </a:lnTo>
                    <a:lnTo>
                      <a:pt x="120" y="162"/>
                    </a:lnTo>
                    <a:lnTo>
                      <a:pt x="114" y="154"/>
                    </a:lnTo>
                    <a:lnTo>
                      <a:pt x="96" y="166"/>
                    </a:lnTo>
                    <a:lnTo>
                      <a:pt x="76" y="164"/>
                    </a:lnTo>
                    <a:lnTo>
                      <a:pt x="44" y="150"/>
                    </a:lnTo>
                    <a:lnTo>
                      <a:pt x="44" y="136"/>
                    </a:lnTo>
                    <a:lnTo>
                      <a:pt x="38" y="136"/>
                    </a:lnTo>
                    <a:lnTo>
                      <a:pt x="16" y="108"/>
                    </a:lnTo>
                    <a:lnTo>
                      <a:pt x="8" y="106"/>
                    </a:lnTo>
                    <a:lnTo>
                      <a:pt x="4" y="92"/>
                    </a:lnTo>
                    <a:lnTo>
                      <a:pt x="22" y="92"/>
                    </a:lnTo>
                    <a:lnTo>
                      <a:pt x="22" y="60"/>
                    </a:lnTo>
                    <a:lnTo>
                      <a:pt x="32" y="58"/>
                    </a:lnTo>
                    <a:lnTo>
                      <a:pt x="32" y="44"/>
                    </a:lnTo>
                    <a:lnTo>
                      <a:pt x="54" y="8"/>
                    </a:lnTo>
                    <a:lnTo>
                      <a:pt x="74" y="8"/>
                    </a:lnTo>
                    <a:lnTo>
                      <a:pt x="76" y="4"/>
                    </a:lnTo>
                    <a:close/>
                    <a:moveTo>
                      <a:pt x="76" y="0"/>
                    </a:moveTo>
                    <a:lnTo>
                      <a:pt x="76" y="0"/>
                    </a:lnTo>
                    <a:lnTo>
                      <a:pt x="72" y="0"/>
                    </a:lnTo>
                    <a:lnTo>
                      <a:pt x="72" y="2"/>
                    </a:lnTo>
                    <a:lnTo>
                      <a:pt x="70" y="4"/>
                    </a:lnTo>
                    <a:lnTo>
                      <a:pt x="54" y="4"/>
                    </a:lnTo>
                    <a:lnTo>
                      <a:pt x="54" y="4"/>
                    </a:lnTo>
                    <a:lnTo>
                      <a:pt x="50" y="6"/>
                    </a:lnTo>
                    <a:lnTo>
                      <a:pt x="30" y="42"/>
                    </a:lnTo>
                    <a:lnTo>
                      <a:pt x="30" y="42"/>
                    </a:lnTo>
                    <a:lnTo>
                      <a:pt x="28" y="44"/>
                    </a:lnTo>
                    <a:lnTo>
                      <a:pt x="28" y="54"/>
                    </a:lnTo>
                    <a:lnTo>
                      <a:pt x="22" y="56"/>
                    </a:lnTo>
                    <a:lnTo>
                      <a:pt x="22" y="56"/>
                    </a:lnTo>
                    <a:lnTo>
                      <a:pt x="20" y="58"/>
                    </a:lnTo>
                    <a:lnTo>
                      <a:pt x="18" y="60"/>
                    </a:lnTo>
                    <a:lnTo>
                      <a:pt x="18" y="88"/>
                    </a:lnTo>
                    <a:lnTo>
                      <a:pt x="4" y="88"/>
                    </a:lnTo>
                    <a:lnTo>
                      <a:pt x="4" y="88"/>
                    </a:lnTo>
                    <a:lnTo>
                      <a:pt x="2" y="90"/>
                    </a:lnTo>
                    <a:lnTo>
                      <a:pt x="2" y="90"/>
                    </a:lnTo>
                    <a:lnTo>
                      <a:pt x="0" y="94"/>
                    </a:lnTo>
                    <a:lnTo>
                      <a:pt x="4" y="106"/>
                    </a:lnTo>
                    <a:lnTo>
                      <a:pt x="4" y="106"/>
                    </a:lnTo>
                    <a:lnTo>
                      <a:pt x="8" y="110"/>
                    </a:lnTo>
                    <a:lnTo>
                      <a:pt x="14" y="110"/>
                    </a:lnTo>
                    <a:lnTo>
                      <a:pt x="34" y="138"/>
                    </a:lnTo>
                    <a:lnTo>
                      <a:pt x="34" y="138"/>
                    </a:lnTo>
                    <a:lnTo>
                      <a:pt x="38" y="140"/>
                    </a:lnTo>
                    <a:lnTo>
                      <a:pt x="40" y="140"/>
                    </a:lnTo>
                    <a:lnTo>
                      <a:pt x="40" y="150"/>
                    </a:lnTo>
                    <a:lnTo>
                      <a:pt x="40" y="150"/>
                    </a:lnTo>
                    <a:lnTo>
                      <a:pt x="40" y="152"/>
                    </a:lnTo>
                    <a:lnTo>
                      <a:pt x="42" y="152"/>
                    </a:lnTo>
                    <a:lnTo>
                      <a:pt x="74" y="168"/>
                    </a:lnTo>
                    <a:lnTo>
                      <a:pt x="74" y="168"/>
                    </a:lnTo>
                    <a:lnTo>
                      <a:pt x="74" y="168"/>
                    </a:lnTo>
                    <a:lnTo>
                      <a:pt x="96" y="170"/>
                    </a:lnTo>
                    <a:lnTo>
                      <a:pt x="96" y="170"/>
                    </a:lnTo>
                    <a:lnTo>
                      <a:pt x="96" y="170"/>
                    </a:lnTo>
                    <a:lnTo>
                      <a:pt x="96" y="170"/>
                    </a:lnTo>
                    <a:lnTo>
                      <a:pt x="98" y="170"/>
                    </a:lnTo>
                    <a:lnTo>
                      <a:pt x="114" y="160"/>
                    </a:lnTo>
                    <a:lnTo>
                      <a:pt x="116" y="164"/>
                    </a:lnTo>
                    <a:lnTo>
                      <a:pt x="116" y="164"/>
                    </a:lnTo>
                    <a:lnTo>
                      <a:pt x="120" y="166"/>
                    </a:lnTo>
                    <a:lnTo>
                      <a:pt x="120" y="166"/>
                    </a:lnTo>
                    <a:lnTo>
                      <a:pt x="120" y="166"/>
                    </a:lnTo>
                    <a:lnTo>
                      <a:pt x="132" y="162"/>
                    </a:lnTo>
                    <a:lnTo>
                      <a:pt x="132" y="162"/>
                    </a:lnTo>
                    <a:lnTo>
                      <a:pt x="132" y="162"/>
                    </a:lnTo>
                    <a:lnTo>
                      <a:pt x="152" y="150"/>
                    </a:lnTo>
                    <a:lnTo>
                      <a:pt x="176" y="146"/>
                    </a:lnTo>
                    <a:lnTo>
                      <a:pt x="176" y="146"/>
                    </a:lnTo>
                    <a:lnTo>
                      <a:pt x="178" y="144"/>
                    </a:lnTo>
                    <a:lnTo>
                      <a:pt x="214" y="102"/>
                    </a:lnTo>
                    <a:lnTo>
                      <a:pt x="214" y="102"/>
                    </a:lnTo>
                    <a:lnTo>
                      <a:pt x="216" y="98"/>
                    </a:lnTo>
                    <a:lnTo>
                      <a:pt x="216" y="98"/>
                    </a:lnTo>
                    <a:lnTo>
                      <a:pt x="212" y="96"/>
                    </a:lnTo>
                    <a:lnTo>
                      <a:pt x="164" y="84"/>
                    </a:lnTo>
                    <a:lnTo>
                      <a:pt x="148" y="66"/>
                    </a:lnTo>
                    <a:lnTo>
                      <a:pt x="148" y="58"/>
                    </a:lnTo>
                    <a:lnTo>
                      <a:pt x="148" y="58"/>
                    </a:lnTo>
                    <a:lnTo>
                      <a:pt x="148" y="56"/>
                    </a:lnTo>
                    <a:lnTo>
                      <a:pt x="144" y="54"/>
                    </a:lnTo>
                    <a:lnTo>
                      <a:pt x="134" y="52"/>
                    </a:lnTo>
                    <a:lnTo>
                      <a:pt x="134" y="46"/>
                    </a:lnTo>
                    <a:lnTo>
                      <a:pt x="140" y="38"/>
                    </a:lnTo>
                    <a:lnTo>
                      <a:pt x="140" y="38"/>
                    </a:lnTo>
                    <a:lnTo>
                      <a:pt x="142" y="36"/>
                    </a:lnTo>
                    <a:lnTo>
                      <a:pt x="140" y="34"/>
                    </a:lnTo>
                    <a:lnTo>
                      <a:pt x="108" y="2"/>
                    </a:lnTo>
                    <a:lnTo>
                      <a:pt x="108" y="2"/>
                    </a:lnTo>
                    <a:lnTo>
                      <a:pt x="106" y="0"/>
                    </a:lnTo>
                    <a:lnTo>
                      <a:pt x="76" y="0"/>
                    </a:lnTo>
                    <a:lnTo>
                      <a:pt x="76" y="0"/>
                    </a:lnTo>
                    <a:lnTo>
                      <a:pt x="76" y="0"/>
                    </a:lnTo>
                    <a:lnTo>
                      <a:pt x="7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1" name="Freeform 413">
                <a:extLst>
                  <a:ext uri="{FF2B5EF4-FFF2-40B4-BE49-F238E27FC236}">
                    <a16:creationId xmlns:a16="http://schemas.microsoft.com/office/drawing/2014/main" id="{89E737CB-70AE-FEA6-7611-10208DE6F38F}"/>
                  </a:ext>
                </a:extLst>
              </p:cNvPr>
              <p:cNvSpPr>
                <a:spLocks/>
              </p:cNvSpPr>
              <p:nvPr/>
            </p:nvSpPr>
            <p:spPr bwMode="auto">
              <a:xfrm>
                <a:off x="6743119" y="4218228"/>
                <a:ext cx="439563" cy="342353"/>
              </a:xfrm>
              <a:custGeom>
                <a:avLst/>
                <a:gdLst>
                  <a:gd name="T0" fmla="*/ 72 w 208"/>
                  <a:gd name="T1" fmla="*/ 0 h 162"/>
                  <a:gd name="T2" fmla="*/ 102 w 208"/>
                  <a:gd name="T3" fmla="*/ 0 h 162"/>
                  <a:gd name="T4" fmla="*/ 134 w 208"/>
                  <a:gd name="T5" fmla="*/ 32 h 162"/>
                  <a:gd name="T6" fmla="*/ 126 w 208"/>
                  <a:gd name="T7" fmla="*/ 42 h 162"/>
                  <a:gd name="T8" fmla="*/ 126 w 208"/>
                  <a:gd name="T9" fmla="*/ 52 h 162"/>
                  <a:gd name="T10" fmla="*/ 140 w 208"/>
                  <a:gd name="T11" fmla="*/ 54 h 162"/>
                  <a:gd name="T12" fmla="*/ 140 w 208"/>
                  <a:gd name="T13" fmla="*/ 64 h 162"/>
                  <a:gd name="T14" fmla="*/ 158 w 208"/>
                  <a:gd name="T15" fmla="*/ 84 h 162"/>
                  <a:gd name="T16" fmla="*/ 208 w 208"/>
                  <a:gd name="T17" fmla="*/ 96 h 162"/>
                  <a:gd name="T18" fmla="*/ 170 w 208"/>
                  <a:gd name="T19" fmla="*/ 138 h 162"/>
                  <a:gd name="T20" fmla="*/ 148 w 208"/>
                  <a:gd name="T21" fmla="*/ 142 h 162"/>
                  <a:gd name="T22" fmla="*/ 126 w 208"/>
                  <a:gd name="T23" fmla="*/ 154 h 162"/>
                  <a:gd name="T24" fmla="*/ 116 w 208"/>
                  <a:gd name="T25" fmla="*/ 158 h 162"/>
                  <a:gd name="T26" fmla="*/ 110 w 208"/>
                  <a:gd name="T27" fmla="*/ 150 h 162"/>
                  <a:gd name="T28" fmla="*/ 92 w 208"/>
                  <a:gd name="T29" fmla="*/ 162 h 162"/>
                  <a:gd name="T30" fmla="*/ 72 w 208"/>
                  <a:gd name="T31" fmla="*/ 160 h 162"/>
                  <a:gd name="T32" fmla="*/ 40 w 208"/>
                  <a:gd name="T33" fmla="*/ 146 h 162"/>
                  <a:gd name="T34" fmla="*/ 40 w 208"/>
                  <a:gd name="T35" fmla="*/ 132 h 162"/>
                  <a:gd name="T36" fmla="*/ 34 w 208"/>
                  <a:gd name="T37" fmla="*/ 132 h 162"/>
                  <a:gd name="T38" fmla="*/ 12 w 208"/>
                  <a:gd name="T39" fmla="*/ 104 h 162"/>
                  <a:gd name="T40" fmla="*/ 4 w 208"/>
                  <a:gd name="T41" fmla="*/ 102 h 162"/>
                  <a:gd name="T42" fmla="*/ 0 w 208"/>
                  <a:gd name="T43" fmla="*/ 88 h 162"/>
                  <a:gd name="T44" fmla="*/ 18 w 208"/>
                  <a:gd name="T45" fmla="*/ 88 h 162"/>
                  <a:gd name="T46" fmla="*/ 18 w 208"/>
                  <a:gd name="T47" fmla="*/ 56 h 162"/>
                  <a:gd name="T48" fmla="*/ 28 w 208"/>
                  <a:gd name="T49" fmla="*/ 54 h 162"/>
                  <a:gd name="T50" fmla="*/ 28 w 208"/>
                  <a:gd name="T51" fmla="*/ 40 h 162"/>
                  <a:gd name="T52" fmla="*/ 50 w 208"/>
                  <a:gd name="T53" fmla="*/ 4 h 162"/>
                  <a:gd name="T54" fmla="*/ 70 w 208"/>
                  <a:gd name="T55" fmla="*/ 4 h 162"/>
                  <a:gd name="T56" fmla="*/ 72 w 208"/>
                  <a:gd name="T5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8" h="162">
                    <a:moveTo>
                      <a:pt x="72" y="0"/>
                    </a:moveTo>
                    <a:lnTo>
                      <a:pt x="102" y="0"/>
                    </a:lnTo>
                    <a:lnTo>
                      <a:pt x="134" y="32"/>
                    </a:lnTo>
                    <a:lnTo>
                      <a:pt x="126" y="42"/>
                    </a:lnTo>
                    <a:lnTo>
                      <a:pt x="126" y="52"/>
                    </a:lnTo>
                    <a:lnTo>
                      <a:pt x="140" y="54"/>
                    </a:lnTo>
                    <a:lnTo>
                      <a:pt x="140" y="64"/>
                    </a:lnTo>
                    <a:lnTo>
                      <a:pt x="158" y="84"/>
                    </a:lnTo>
                    <a:lnTo>
                      <a:pt x="208" y="96"/>
                    </a:lnTo>
                    <a:lnTo>
                      <a:pt x="170" y="138"/>
                    </a:lnTo>
                    <a:lnTo>
                      <a:pt x="148" y="142"/>
                    </a:lnTo>
                    <a:lnTo>
                      <a:pt x="126" y="154"/>
                    </a:lnTo>
                    <a:lnTo>
                      <a:pt x="116" y="158"/>
                    </a:lnTo>
                    <a:lnTo>
                      <a:pt x="110" y="150"/>
                    </a:lnTo>
                    <a:lnTo>
                      <a:pt x="92" y="162"/>
                    </a:lnTo>
                    <a:lnTo>
                      <a:pt x="72" y="160"/>
                    </a:lnTo>
                    <a:lnTo>
                      <a:pt x="40" y="146"/>
                    </a:lnTo>
                    <a:lnTo>
                      <a:pt x="40" y="132"/>
                    </a:lnTo>
                    <a:lnTo>
                      <a:pt x="34" y="132"/>
                    </a:lnTo>
                    <a:lnTo>
                      <a:pt x="12" y="104"/>
                    </a:lnTo>
                    <a:lnTo>
                      <a:pt x="4" y="102"/>
                    </a:lnTo>
                    <a:lnTo>
                      <a:pt x="0" y="88"/>
                    </a:lnTo>
                    <a:lnTo>
                      <a:pt x="18" y="88"/>
                    </a:lnTo>
                    <a:lnTo>
                      <a:pt x="18" y="56"/>
                    </a:lnTo>
                    <a:lnTo>
                      <a:pt x="28" y="54"/>
                    </a:lnTo>
                    <a:lnTo>
                      <a:pt x="28" y="40"/>
                    </a:lnTo>
                    <a:lnTo>
                      <a:pt x="50" y="4"/>
                    </a:lnTo>
                    <a:lnTo>
                      <a:pt x="70" y="4"/>
                    </a:lnTo>
                    <a:lnTo>
                      <a:pt x="7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2" name="Freeform 414">
                <a:extLst>
                  <a:ext uri="{FF2B5EF4-FFF2-40B4-BE49-F238E27FC236}">
                    <a16:creationId xmlns:a16="http://schemas.microsoft.com/office/drawing/2014/main" id="{054B09E1-D843-9DFB-5118-318FF14F7006}"/>
                  </a:ext>
                </a:extLst>
              </p:cNvPr>
              <p:cNvSpPr>
                <a:spLocks/>
              </p:cNvSpPr>
              <p:nvPr/>
            </p:nvSpPr>
            <p:spPr bwMode="auto">
              <a:xfrm>
                <a:off x="6734666" y="4209775"/>
                <a:ext cx="456469" cy="359259"/>
              </a:xfrm>
              <a:custGeom>
                <a:avLst/>
                <a:gdLst>
                  <a:gd name="T0" fmla="*/ 76 w 216"/>
                  <a:gd name="T1" fmla="*/ 0 h 170"/>
                  <a:gd name="T2" fmla="*/ 72 w 216"/>
                  <a:gd name="T3" fmla="*/ 2 h 170"/>
                  <a:gd name="T4" fmla="*/ 54 w 216"/>
                  <a:gd name="T5" fmla="*/ 4 h 170"/>
                  <a:gd name="T6" fmla="*/ 50 w 216"/>
                  <a:gd name="T7" fmla="*/ 6 h 170"/>
                  <a:gd name="T8" fmla="*/ 30 w 216"/>
                  <a:gd name="T9" fmla="*/ 42 h 170"/>
                  <a:gd name="T10" fmla="*/ 28 w 216"/>
                  <a:gd name="T11" fmla="*/ 54 h 170"/>
                  <a:gd name="T12" fmla="*/ 22 w 216"/>
                  <a:gd name="T13" fmla="*/ 56 h 170"/>
                  <a:gd name="T14" fmla="*/ 18 w 216"/>
                  <a:gd name="T15" fmla="*/ 60 h 170"/>
                  <a:gd name="T16" fmla="*/ 4 w 216"/>
                  <a:gd name="T17" fmla="*/ 88 h 170"/>
                  <a:gd name="T18" fmla="*/ 2 w 216"/>
                  <a:gd name="T19" fmla="*/ 90 h 170"/>
                  <a:gd name="T20" fmla="*/ 0 w 216"/>
                  <a:gd name="T21" fmla="*/ 94 h 170"/>
                  <a:gd name="T22" fmla="*/ 4 w 216"/>
                  <a:gd name="T23" fmla="*/ 106 h 170"/>
                  <a:gd name="T24" fmla="*/ 14 w 216"/>
                  <a:gd name="T25" fmla="*/ 110 h 170"/>
                  <a:gd name="T26" fmla="*/ 34 w 216"/>
                  <a:gd name="T27" fmla="*/ 138 h 170"/>
                  <a:gd name="T28" fmla="*/ 40 w 216"/>
                  <a:gd name="T29" fmla="*/ 140 h 170"/>
                  <a:gd name="T30" fmla="*/ 40 w 216"/>
                  <a:gd name="T31" fmla="*/ 150 h 170"/>
                  <a:gd name="T32" fmla="*/ 42 w 216"/>
                  <a:gd name="T33" fmla="*/ 152 h 170"/>
                  <a:gd name="T34" fmla="*/ 74 w 216"/>
                  <a:gd name="T35" fmla="*/ 168 h 170"/>
                  <a:gd name="T36" fmla="*/ 96 w 216"/>
                  <a:gd name="T37" fmla="*/ 170 h 170"/>
                  <a:gd name="T38" fmla="*/ 96 w 216"/>
                  <a:gd name="T39" fmla="*/ 170 h 170"/>
                  <a:gd name="T40" fmla="*/ 98 w 216"/>
                  <a:gd name="T41" fmla="*/ 170 h 170"/>
                  <a:gd name="T42" fmla="*/ 116 w 216"/>
                  <a:gd name="T43" fmla="*/ 164 h 170"/>
                  <a:gd name="T44" fmla="*/ 120 w 216"/>
                  <a:gd name="T45" fmla="*/ 166 h 170"/>
                  <a:gd name="T46" fmla="*/ 120 w 216"/>
                  <a:gd name="T47" fmla="*/ 166 h 170"/>
                  <a:gd name="T48" fmla="*/ 132 w 216"/>
                  <a:gd name="T49" fmla="*/ 162 h 170"/>
                  <a:gd name="T50" fmla="*/ 152 w 216"/>
                  <a:gd name="T51" fmla="*/ 150 h 170"/>
                  <a:gd name="T52" fmla="*/ 176 w 216"/>
                  <a:gd name="T53" fmla="*/ 146 h 170"/>
                  <a:gd name="T54" fmla="*/ 214 w 216"/>
                  <a:gd name="T55" fmla="*/ 102 h 170"/>
                  <a:gd name="T56" fmla="*/ 216 w 216"/>
                  <a:gd name="T57" fmla="*/ 98 h 170"/>
                  <a:gd name="T58" fmla="*/ 212 w 216"/>
                  <a:gd name="T59" fmla="*/ 96 h 170"/>
                  <a:gd name="T60" fmla="*/ 148 w 216"/>
                  <a:gd name="T61" fmla="*/ 66 h 170"/>
                  <a:gd name="T62" fmla="*/ 148 w 216"/>
                  <a:gd name="T63" fmla="*/ 58 h 170"/>
                  <a:gd name="T64" fmla="*/ 144 w 216"/>
                  <a:gd name="T65" fmla="*/ 54 h 170"/>
                  <a:gd name="T66" fmla="*/ 134 w 216"/>
                  <a:gd name="T67" fmla="*/ 46 h 170"/>
                  <a:gd name="T68" fmla="*/ 140 w 216"/>
                  <a:gd name="T69" fmla="*/ 38 h 170"/>
                  <a:gd name="T70" fmla="*/ 140 w 216"/>
                  <a:gd name="T71" fmla="*/ 34 h 170"/>
                  <a:gd name="T72" fmla="*/ 108 w 216"/>
                  <a:gd name="T73" fmla="*/ 2 h 170"/>
                  <a:gd name="T74" fmla="*/ 76 w 216"/>
                  <a:gd name="T75" fmla="*/ 0 h 170"/>
                  <a:gd name="T76" fmla="*/ 76 w 216"/>
                  <a:gd name="T7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6" h="170">
                    <a:moveTo>
                      <a:pt x="76" y="0"/>
                    </a:moveTo>
                    <a:lnTo>
                      <a:pt x="76" y="0"/>
                    </a:lnTo>
                    <a:lnTo>
                      <a:pt x="72" y="0"/>
                    </a:lnTo>
                    <a:lnTo>
                      <a:pt x="72" y="2"/>
                    </a:lnTo>
                    <a:lnTo>
                      <a:pt x="70" y="4"/>
                    </a:lnTo>
                    <a:lnTo>
                      <a:pt x="54" y="4"/>
                    </a:lnTo>
                    <a:lnTo>
                      <a:pt x="54" y="4"/>
                    </a:lnTo>
                    <a:lnTo>
                      <a:pt x="50" y="6"/>
                    </a:lnTo>
                    <a:lnTo>
                      <a:pt x="30" y="42"/>
                    </a:lnTo>
                    <a:lnTo>
                      <a:pt x="30" y="42"/>
                    </a:lnTo>
                    <a:lnTo>
                      <a:pt x="28" y="44"/>
                    </a:lnTo>
                    <a:lnTo>
                      <a:pt x="28" y="54"/>
                    </a:lnTo>
                    <a:lnTo>
                      <a:pt x="22" y="56"/>
                    </a:lnTo>
                    <a:lnTo>
                      <a:pt x="22" y="56"/>
                    </a:lnTo>
                    <a:lnTo>
                      <a:pt x="20" y="58"/>
                    </a:lnTo>
                    <a:lnTo>
                      <a:pt x="18" y="60"/>
                    </a:lnTo>
                    <a:lnTo>
                      <a:pt x="18" y="88"/>
                    </a:lnTo>
                    <a:lnTo>
                      <a:pt x="4" y="88"/>
                    </a:lnTo>
                    <a:lnTo>
                      <a:pt x="4" y="88"/>
                    </a:lnTo>
                    <a:lnTo>
                      <a:pt x="2" y="90"/>
                    </a:lnTo>
                    <a:lnTo>
                      <a:pt x="2" y="90"/>
                    </a:lnTo>
                    <a:lnTo>
                      <a:pt x="0" y="94"/>
                    </a:lnTo>
                    <a:lnTo>
                      <a:pt x="4" y="106"/>
                    </a:lnTo>
                    <a:lnTo>
                      <a:pt x="4" y="106"/>
                    </a:lnTo>
                    <a:lnTo>
                      <a:pt x="8" y="110"/>
                    </a:lnTo>
                    <a:lnTo>
                      <a:pt x="14" y="110"/>
                    </a:lnTo>
                    <a:lnTo>
                      <a:pt x="34" y="138"/>
                    </a:lnTo>
                    <a:lnTo>
                      <a:pt x="34" y="138"/>
                    </a:lnTo>
                    <a:lnTo>
                      <a:pt x="38" y="140"/>
                    </a:lnTo>
                    <a:lnTo>
                      <a:pt x="40" y="140"/>
                    </a:lnTo>
                    <a:lnTo>
                      <a:pt x="40" y="150"/>
                    </a:lnTo>
                    <a:lnTo>
                      <a:pt x="40" y="150"/>
                    </a:lnTo>
                    <a:lnTo>
                      <a:pt x="40" y="152"/>
                    </a:lnTo>
                    <a:lnTo>
                      <a:pt x="42" y="152"/>
                    </a:lnTo>
                    <a:lnTo>
                      <a:pt x="74" y="168"/>
                    </a:lnTo>
                    <a:lnTo>
                      <a:pt x="74" y="168"/>
                    </a:lnTo>
                    <a:lnTo>
                      <a:pt x="74" y="168"/>
                    </a:lnTo>
                    <a:lnTo>
                      <a:pt x="96" y="170"/>
                    </a:lnTo>
                    <a:lnTo>
                      <a:pt x="96" y="170"/>
                    </a:lnTo>
                    <a:lnTo>
                      <a:pt x="96" y="170"/>
                    </a:lnTo>
                    <a:lnTo>
                      <a:pt x="96" y="170"/>
                    </a:lnTo>
                    <a:lnTo>
                      <a:pt x="98" y="170"/>
                    </a:lnTo>
                    <a:lnTo>
                      <a:pt x="114" y="160"/>
                    </a:lnTo>
                    <a:lnTo>
                      <a:pt x="116" y="164"/>
                    </a:lnTo>
                    <a:lnTo>
                      <a:pt x="116" y="164"/>
                    </a:lnTo>
                    <a:lnTo>
                      <a:pt x="120" y="166"/>
                    </a:lnTo>
                    <a:lnTo>
                      <a:pt x="120" y="166"/>
                    </a:lnTo>
                    <a:lnTo>
                      <a:pt x="120" y="166"/>
                    </a:lnTo>
                    <a:lnTo>
                      <a:pt x="132" y="162"/>
                    </a:lnTo>
                    <a:lnTo>
                      <a:pt x="132" y="162"/>
                    </a:lnTo>
                    <a:lnTo>
                      <a:pt x="132" y="162"/>
                    </a:lnTo>
                    <a:lnTo>
                      <a:pt x="152" y="150"/>
                    </a:lnTo>
                    <a:lnTo>
                      <a:pt x="176" y="146"/>
                    </a:lnTo>
                    <a:lnTo>
                      <a:pt x="176" y="146"/>
                    </a:lnTo>
                    <a:lnTo>
                      <a:pt x="178" y="144"/>
                    </a:lnTo>
                    <a:lnTo>
                      <a:pt x="214" y="102"/>
                    </a:lnTo>
                    <a:lnTo>
                      <a:pt x="214" y="102"/>
                    </a:lnTo>
                    <a:lnTo>
                      <a:pt x="216" y="98"/>
                    </a:lnTo>
                    <a:lnTo>
                      <a:pt x="216" y="98"/>
                    </a:lnTo>
                    <a:lnTo>
                      <a:pt x="212" y="96"/>
                    </a:lnTo>
                    <a:lnTo>
                      <a:pt x="164" y="84"/>
                    </a:lnTo>
                    <a:lnTo>
                      <a:pt x="148" y="66"/>
                    </a:lnTo>
                    <a:lnTo>
                      <a:pt x="148" y="58"/>
                    </a:lnTo>
                    <a:lnTo>
                      <a:pt x="148" y="58"/>
                    </a:lnTo>
                    <a:lnTo>
                      <a:pt x="148" y="56"/>
                    </a:lnTo>
                    <a:lnTo>
                      <a:pt x="144" y="54"/>
                    </a:lnTo>
                    <a:lnTo>
                      <a:pt x="134" y="52"/>
                    </a:lnTo>
                    <a:lnTo>
                      <a:pt x="134" y="46"/>
                    </a:lnTo>
                    <a:lnTo>
                      <a:pt x="140" y="38"/>
                    </a:lnTo>
                    <a:lnTo>
                      <a:pt x="140" y="38"/>
                    </a:lnTo>
                    <a:lnTo>
                      <a:pt x="142" y="36"/>
                    </a:lnTo>
                    <a:lnTo>
                      <a:pt x="140" y="34"/>
                    </a:lnTo>
                    <a:lnTo>
                      <a:pt x="108" y="2"/>
                    </a:lnTo>
                    <a:lnTo>
                      <a:pt x="108" y="2"/>
                    </a:lnTo>
                    <a:lnTo>
                      <a:pt x="106" y="0"/>
                    </a:lnTo>
                    <a:lnTo>
                      <a:pt x="76" y="0"/>
                    </a:lnTo>
                    <a:lnTo>
                      <a:pt x="76" y="0"/>
                    </a:lnTo>
                    <a:lnTo>
                      <a:pt x="76" y="0"/>
                    </a:lnTo>
                    <a:lnTo>
                      <a:pt x="7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3" name="Freeform 415">
                <a:extLst>
                  <a:ext uri="{FF2B5EF4-FFF2-40B4-BE49-F238E27FC236}">
                    <a16:creationId xmlns:a16="http://schemas.microsoft.com/office/drawing/2014/main" id="{AFB775CA-A6E0-F31B-41E1-3C41945DF84D}"/>
                  </a:ext>
                </a:extLst>
              </p:cNvPr>
              <p:cNvSpPr>
                <a:spLocks/>
              </p:cNvSpPr>
              <p:nvPr/>
            </p:nvSpPr>
            <p:spPr bwMode="auto">
              <a:xfrm>
                <a:off x="6020376" y="4260494"/>
                <a:ext cx="232461" cy="350806"/>
              </a:xfrm>
              <a:custGeom>
                <a:avLst/>
                <a:gdLst>
                  <a:gd name="T0" fmla="*/ 90 w 110"/>
                  <a:gd name="T1" fmla="*/ 166 h 166"/>
                  <a:gd name="T2" fmla="*/ 88 w 110"/>
                  <a:gd name="T3" fmla="*/ 166 h 166"/>
                  <a:gd name="T4" fmla="*/ 88 w 110"/>
                  <a:gd name="T5" fmla="*/ 158 h 166"/>
                  <a:gd name="T6" fmla="*/ 18 w 110"/>
                  <a:gd name="T7" fmla="*/ 158 h 166"/>
                  <a:gd name="T8" fmla="*/ 16 w 110"/>
                  <a:gd name="T9" fmla="*/ 136 h 166"/>
                  <a:gd name="T10" fmla="*/ 0 w 110"/>
                  <a:gd name="T11" fmla="*/ 124 h 166"/>
                  <a:gd name="T12" fmla="*/ 0 w 110"/>
                  <a:gd name="T13" fmla="*/ 122 h 166"/>
                  <a:gd name="T14" fmla="*/ 2 w 110"/>
                  <a:gd name="T15" fmla="*/ 106 h 166"/>
                  <a:gd name="T16" fmla="*/ 20 w 110"/>
                  <a:gd name="T17" fmla="*/ 88 h 166"/>
                  <a:gd name="T18" fmla="*/ 20 w 110"/>
                  <a:gd name="T19" fmla="*/ 88 h 166"/>
                  <a:gd name="T20" fmla="*/ 30 w 110"/>
                  <a:gd name="T21" fmla="*/ 88 h 166"/>
                  <a:gd name="T22" fmla="*/ 38 w 110"/>
                  <a:gd name="T23" fmla="*/ 94 h 166"/>
                  <a:gd name="T24" fmla="*/ 74 w 110"/>
                  <a:gd name="T25" fmla="*/ 26 h 166"/>
                  <a:gd name="T26" fmla="*/ 82 w 110"/>
                  <a:gd name="T27" fmla="*/ 24 h 166"/>
                  <a:gd name="T28" fmla="*/ 80 w 110"/>
                  <a:gd name="T29" fmla="*/ 2 h 166"/>
                  <a:gd name="T30" fmla="*/ 82 w 110"/>
                  <a:gd name="T31" fmla="*/ 0 h 166"/>
                  <a:gd name="T32" fmla="*/ 82 w 110"/>
                  <a:gd name="T33" fmla="*/ 0 h 166"/>
                  <a:gd name="T34" fmla="*/ 84 w 110"/>
                  <a:gd name="T35" fmla="*/ 0 h 166"/>
                  <a:gd name="T36" fmla="*/ 92 w 110"/>
                  <a:gd name="T37" fmla="*/ 12 h 166"/>
                  <a:gd name="T38" fmla="*/ 94 w 110"/>
                  <a:gd name="T39" fmla="*/ 34 h 166"/>
                  <a:gd name="T40" fmla="*/ 98 w 110"/>
                  <a:gd name="T41" fmla="*/ 42 h 166"/>
                  <a:gd name="T42" fmla="*/ 98 w 110"/>
                  <a:gd name="T43" fmla="*/ 44 h 166"/>
                  <a:gd name="T44" fmla="*/ 80 w 110"/>
                  <a:gd name="T45" fmla="*/ 46 h 166"/>
                  <a:gd name="T46" fmla="*/ 106 w 110"/>
                  <a:gd name="T47" fmla="*/ 80 h 166"/>
                  <a:gd name="T48" fmla="*/ 106 w 110"/>
                  <a:gd name="T49" fmla="*/ 82 h 166"/>
                  <a:gd name="T50" fmla="*/ 106 w 110"/>
                  <a:gd name="T51" fmla="*/ 84 h 166"/>
                  <a:gd name="T52" fmla="*/ 88 w 110"/>
                  <a:gd name="T53" fmla="*/ 112 h 166"/>
                  <a:gd name="T54" fmla="*/ 110 w 110"/>
                  <a:gd name="T55" fmla="*/ 148 h 166"/>
                  <a:gd name="T56" fmla="*/ 110 w 110"/>
                  <a:gd name="T57" fmla="*/ 150 h 166"/>
                  <a:gd name="T58" fmla="*/ 108 w 110"/>
                  <a:gd name="T59" fmla="*/ 162 h 166"/>
                  <a:gd name="T60" fmla="*/ 106 w 110"/>
                  <a:gd name="T61" fmla="*/ 164 h 166"/>
                  <a:gd name="T62" fmla="*/ 90 w 110"/>
                  <a:gd name="T63"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 h="166">
                    <a:moveTo>
                      <a:pt x="90" y="166"/>
                    </a:moveTo>
                    <a:lnTo>
                      <a:pt x="90" y="166"/>
                    </a:lnTo>
                    <a:lnTo>
                      <a:pt x="88" y="166"/>
                    </a:lnTo>
                    <a:lnTo>
                      <a:pt x="88" y="166"/>
                    </a:lnTo>
                    <a:lnTo>
                      <a:pt x="88" y="164"/>
                    </a:lnTo>
                    <a:lnTo>
                      <a:pt x="88" y="158"/>
                    </a:lnTo>
                    <a:lnTo>
                      <a:pt x="18" y="158"/>
                    </a:lnTo>
                    <a:lnTo>
                      <a:pt x="18" y="158"/>
                    </a:lnTo>
                    <a:lnTo>
                      <a:pt x="16" y="156"/>
                    </a:lnTo>
                    <a:lnTo>
                      <a:pt x="16" y="136"/>
                    </a:lnTo>
                    <a:lnTo>
                      <a:pt x="8" y="130"/>
                    </a:lnTo>
                    <a:lnTo>
                      <a:pt x="0" y="124"/>
                    </a:lnTo>
                    <a:lnTo>
                      <a:pt x="0" y="124"/>
                    </a:lnTo>
                    <a:lnTo>
                      <a:pt x="0" y="122"/>
                    </a:lnTo>
                    <a:lnTo>
                      <a:pt x="2" y="106"/>
                    </a:lnTo>
                    <a:lnTo>
                      <a:pt x="2" y="106"/>
                    </a:lnTo>
                    <a:lnTo>
                      <a:pt x="2" y="104"/>
                    </a:lnTo>
                    <a:lnTo>
                      <a:pt x="20" y="88"/>
                    </a:lnTo>
                    <a:lnTo>
                      <a:pt x="20" y="88"/>
                    </a:lnTo>
                    <a:lnTo>
                      <a:pt x="20" y="88"/>
                    </a:lnTo>
                    <a:lnTo>
                      <a:pt x="30" y="88"/>
                    </a:lnTo>
                    <a:lnTo>
                      <a:pt x="30" y="88"/>
                    </a:lnTo>
                    <a:lnTo>
                      <a:pt x="32" y="88"/>
                    </a:lnTo>
                    <a:lnTo>
                      <a:pt x="38" y="94"/>
                    </a:lnTo>
                    <a:lnTo>
                      <a:pt x="74" y="26"/>
                    </a:lnTo>
                    <a:lnTo>
                      <a:pt x="74" y="26"/>
                    </a:lnTo>
                    <a:lnTo>
                      <a:pt x="74" y="26"/>
                    </a:lnTo>
                    <a:lnTo>
                      <a:pt x="82" y="24"/>
                    </a:lnTo>
                    <a:lnTo>
                      <a:pt x="80" y="12"/>
                    </a:lnTo>
                    <a:lnTo>
                      <a:pt x="80" y="2"/>
                    </a:lnTo>
                    <a:lnTo>
                      <a:pt x="80" y="2"/>
                    </a:lnTo>
                    <a:lnTo>
                      <a:pt x="82" y="0"/>
                    </a:lnTo>
                    <a:lnTo>
                      <a:pt x="82" y="0"/>
                    </a:lnTo>
                    <a:lnTo>
                      <a:pt x="82" y="0"/>
                    </a:lnTo>
                    <a:lnTo>
                      <a:pt x="82" y="0"/>
                    </a:lnTo>
                    <a:lnTo>
                      <a:pt x="84" y="0"/>
                    </a:lnTo>
                    <a:lnTo>
                      <a:pt x="92" y="12"/>
                    </a:lnTo>
                    <a:lnTo>
                      <a:pt x="92" y="12"/>
                    </a:lnTo>
                    <a:lnTo>
                      <a:pt x="92" y="12"/>
                    </a:lnTo>
                    <a:lnTo>
                      <a:pt x="94" y="34"/>
                    </a:lnTo>
                    <a:lnTo>
                      <a:pt x="98" y="42"/>
                    </a:lnTo>
                    <a:lnTo>
                      <a:pt x="98" y="42"/>
                    </a:lnTo>
                    <a:lnTo>
                      <a:pt x="98" y="44"/>
                    </a:lnTo>
                    <a:lnTo>
                      <a:pt x="98" y="44"/>
                    </a:lnTo>
                    <a:lnTo>
                      <a:pt x="96" y="46"/>
                    </a:lnTo>
                    <a:lnTo>
                      <a:pt x="80" y="46"/>
                    </a:lnTo>
                    <a:lnTo>
                      <a:pt x="80" y="52"/>
                    </a:lnTo>
                    <a:lnTo>
                      <a:pt x="106" y="80"/>
                    </a:lnTo>
                    <a:lnTo>
                      <a:pt x="106" y="80"/>
                    </a:lnTo>
                    <a:lnTo>
                      <a:pt x="106" y="82"/>
                    </a:lnTo>
                    <a:lnTo>
                      <a:pt x="106" y="82"/>
                    </a:lnTo>
                    <a:lnTo>
                      <a:pt x="106" y="84"/>
                    </a:lnTo>
                    <a:lnTo>
                      <a:pt x="88" y="98"/>
                    </a:lnTo>
                    <a:lnTo>
                      <a:pt x="88" y="112"/>
                    </a:lnTo>
                    <a:lnTo>
                      <a:pt x="96" y="134"/>
                    </a:lnTo>
                    <a:lnTo>
                      <a:pt x="110" y="148"/>
                    </a:lnTo>
                    <a:lnTo>
                      <a:pt x="110" y="148"/>
                    </a:lnTo>
                    <a:lnTo>
                      <a:pt x="110" y="150"/>
                    </a:lnTo>
                    <a:lnTo>
                      <a:pt x="108" y="162"/>
                    </a:lnTo>
                    <a:lnTo>
                      <a:pt x="108" y="162"/>
                    </a:lnTo>
                    <a:lnTo>
                      <a:pt x="106" y="164"/>
                    </a:lnTo>
                    <a:lnTo>
                      <a:pt x="106" y="164"/>
                    </a:lnTo>
                    <a:lnTo>
                      <a:pt x="90" y="166"/>
                    </a:lnTo>
                    <a:lnTo>
                      <a:pt x="90" y="16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4" name="Freeform 416">
                <a:extLst>
                  <a:ext uri="{FF2B5EF4-FFF2-40B4-BE49-F238E27FC236}">
                    <a16:creationId xmlns:a16="http://schemas.microsoft.com/office/drawing/2014/main" id="{ABAA241D-8EE9-2BA2-4273-6AC31118E6D0}"/>
                  </a:ext>
                </a:extLst>
              </p:cNvPr>
              <p:cNvSpPr>
                <a:spLocks noEditPoints="1"/>
              </p:cNvSpPr>
              <p:nvPr/>
            </p:nvSpPr>
            <p:spPr bwMode="auto">
              <a:xfrm>
                <a:off x="6016149" y="4256268"/>
                <a:ext cx="240914" cy="359259"/>
              </a:xfrm>
              <a:custGeom>
                <a:avLst/>
                <a:gdLst>
                  <a:gd name="T0" fmla="*/ 92 w 114"/>
                  <a:gd name="T1" fmla="*/ 14 h 170"/>
                  <a:gd name="T2" fmla="*/ 98 w 114"/>
                  <a:gd name="T3" fmla="*/ 46 h 170"/>
                  <a:gd name="T4" fmla="*/ 80 w 114"/>
                  <a:gd name="T5" fmla="*/ 54 h 170"/>
                  <a:gd name="T6" fmla="*/ 88 w 114"/>
                  <a:gd name="T7" fmla="*/ 98 h 170"/>
                  <a:gd name="T8" fmla="*/ 98 w 114"/>
                  <a:gd name="T9" fmla="*/ 136 h 170"/>
                  <a:gd name="T10" fmla="*/ 108 w 114"/>
                  <a:gd name="T11" fmla="*/ 164 h 170"/>
                  <a:gd name="T12" fmla="*/ 92 w 114"/>
                  <a:gd name="T13" fmla="*/ 158 h 170"/>
                  <a:gd name="T14" fmla="*/ 20 w 114"/>
                  <a:gd name="T15" fmla="*/ 136 h 170"/>
                  <a:gd name="T16" fmla="*/ 4 w 114"/>
                  <a:gd name="T17" fmla="*/ 124 h 170"/>
                  <a:gd name="T18" fmla="*/ 22 w 114"/>
                  <a:gd name="T19" fmla="*/ 92 h 170"/>
                  <a:gd name="T20" fmla="*/ 42 w 114"/>
                  <a:gd name="T21" fmla="*/ 98 h 170"/>
                  <a:gd name="T22" fmla="*/ 86 w 114"/>
                  <a:gd name="T23" fmla="*/ 28 h 170"/>
                  <a:gd name="T24" fmla="*/ 84 w 114"/>
                  <a:gd name="T25" fmla="*/ 4 h 170"/>
                  <a:gd name="T26" fmla="*/ 84 w 114"/>
                  <a:gd name="T27" fmla="*/ 0 h 170"/>
                  <a:gd name="T28" fmla="*/ 84 w 114"/>
                  <a:gd name="T29" fmla="*/ 0 h 170"/>
                  <a:gd name="T30" fmla="*/ 80 w 114"/>
                  <a:gd name="T31" fmla="*/ 4 h 170"/>
                  <a:gd name="T32" fmla="*/ 80 w 114"/>
                  <a:gd name="T33" fmla="*/ 14 h 170"/>
                  <a:gd name="T34" fmla="*/ 82 w 114"/>
                  <a:gd name="T35" fmla="*/ 24 h 170"/>
                  <a:gd name="T36" fmla="*/ 76 w 114"/>
                  <a:gd name="T37" fmla="*/ 26 h 170"/>
                  <a:gd name="T38" fmla="*/ 40 w 114"/>
                  <a:gd name="T39" fmla="*/ 92 h 170"/>
                  <a:gd name="T40" fmla="*/ 34 w 114"/>
                  <a:gd name="T41" fmla="*/ 88 h 170"/>
                  <a:gd name="T42" fmla="*/ 22 w 114"/>
                  <a:gd name="T43" fmla="*/ 88 h 170"/>
                  <a:gd name="T44" fmla="*/ 20 w 114"/>
                  <a:gd name="T45" fmla="*/ 88 h 170"/>
                  <a:gd name="T46" fmla="*/ 2 w 114"/>
                  <a:gd name="T47" fmla="*/ 104 h 170"/>
                  <a:gd name="T48" fmla="*/ 0 w 114"/>
                  <a:gd name="T49" fmla="*/ 124 h 170"/>
                  <a:gd name="T50" fmla="*/ 0 w 114"/>
                  <a:gd name="T51" fmla="*/ 126 h 170"/>
                  <a:gd name="T52" fmla="*/ 10 w 114"/>
                  <a:gd name="T53" fmla="*/ 132 h 170"/>
                  <a:gd name="T54" fmla="*/ 16 w 114"/>
                  <a:gd name="T55" fmla="*/ 158 h 170"/>
                  <a:gd name="T56" fmla="*/ 16 w 114"/>
                  <a:gd name="T57" fmla="*/ 162 h 170"/>
                  <a:gd name="T58" fmla="*/ 88 w 114"/>
                  <a:gd name="T59" fmla="*/ 162 h 170"/>
                  <a:gd name="T60" fmla="*/ 88 w 114"/>
                  <a:gd name="T61" fmla="*/ 166 h 170"/>
                  <a:gd name="T62" fmla="*/ 90 w 114"/>
                  <a:gd name="T63" fmla="*/ 170 h 170"/>
                  <a:gd name="T64" fmla="*/ 92 w 114"/>
                  <a:gd name="T65" fmla="*/ 170 h 170"/>
                  <a:gd name="T66" fmla="*/ 108 w 114"/>
                  <a:gd name="T67" fmla="*/ 168 h 170"/>
                  <a:gd name="T68" fmla="*/ 110 w 114"/>
                  <a:gd name="T69" fmla="*/ 168 h 170"/>
                  <a:gd name="T70" fmla="*/ 114 w 114"/>
                  <a:gd name="T71" fmla="*/ 152 h 170"/>
                  <a:gd name="T72" fmla="*/ 112 w 114"/>
                  <a:gd name="T73" fmla="*/ 148 h 170"/>
                  <a:gd name="T74" fmla="*/ 92 w 114"/>
                  <a:gd name="T75" fmla="*/ 112 h 170"/>
                  <a:gd name="T76" fmla="*/ 108 w 114"/>
                  <a:gd name="T77" fmla="*/ 88 h 170"/>
                  <a:gd name="T78" fmla="*/ 110 w 114"/>
                  <a:gd name="T79" fmla="*/ 84 h 170"/>
                  <a:gd name="T80" fmla="*/ 108 w 114"/>
                  <a:gd name="T81" fmla="*/ 82 h 170"/>
                  <a:gd name="T82" fmla="*/ 84 w 114"/>
                  <a:gd name="T83" fmla="*/ 50 h 170"/>
                  <a:gd name="T84" fmla="*/ 98 w 114"/>
                  <a:gd name="T85" fmla="*/ 50 h 170"/>
                  <a:gd name="T86" fmla="*/ 102 w 114"/>
                  <a:gd name="T87" fmla="*/ 48 h 170"/>
                  <a:gd name="T88" fmla="*/ 98 w 114"/>
                  <a:gd name="T89" fmla="*/ 36 h 170"/>
                  <a:gd name="T90" fmla="*/ 96 w 114"/>
                  <a:gd name="T91" fmla="*/ 14 h 170"/>
                  <a:gd name="T92" fmla="*/ 88 w 114"/>
                  <a:gd name="T93" fmla="*/ 2 h 170"/>
                  <a:gd name="T94" fmla="*/ 84 w 114"/>
                  <a:gd name="T95"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4" h="170">
                    <a:moveTo>
                      <a:pt x="84" y="4"/>
                    </a:moveTo>
                    <a:lnTo>
                      <a:pt x="92" y="14"/>
                    </a:lnTo>
                    <a:lnTo>
                      <a:pt x="94" y="36"/>
                    </a:lnTo>
                    <a:lnTo>
                      <a:pt x="98" y="46"/>
                    </a:lnTo>
                    <a:lnTo>
                      <a:pt x="80" y="46"/>
                    </a:lnTo>
                    <a:lnTo>
                      <a:pt x="80" y="54"/>
                    </a:lnTo>
                    <a:lnTo>
                      <a:pt x="106" y="84"/>
                    </a:lnTo>
                    <a:lnTo>
                      <a:pt x="88" y="98"/>
                    </a:lnTo>
                    <a:lnTo>
                      <a:pt x="88" y="114"/>
                    </a:lnTo>
                    <a:lnTo>
                      <a:pt x="98" y="136"/>
                    </a:lnTo>
                    <a:lnTo>
                      <a:pt x="110" y="152"/>
                    </a:lnTo>
                    <a:lnTo>
                      <a:pt x="108" y="164"/>
                    </a:lnTo>
                    <a:lnTo>
                      <a:pt x="92" y="166"/>
                    </a:lnTo>
                    <a:lnTo>
                      <a:pt x="92" y="158"/>
                    </a:lnTo>
                    <a:lnTo>
                      <a:pt x="20" y="158"/>
                    </a:lnTo>
                    <a:lnTo>
                      <a:pt x="20" y="136"/>
                    </a:lnTo>
                    <a:lnTo>
                      <a:pt x="12" y="130"/>
                    </a:lnTo>
                    <a:lnTo>
                      <a:pt x="4" y="124"/>
                    </a:lnTo>
                    <a:lnTo>
                      <a:pt x="6" y="108"/>
                    </a:lnTo>
                    <a:lnTo>
                      <a:pt x="22" y="92"/>
                    </a:lnTo>
                    <a:lnTo>
                      <a:pt x="32" y="92"/>
                    </a:lnTo>
                    <a:lnTo>
                      <a:pt x="42" y="98"/>
                    </a:lnTo>
                    <a:lnTo>
                      <a:pt x="78" y="30"/>
                    </a:lnTo>
                    <a:lnTo>
                      <a:pt x="86" y="28"/>
                    </a:lnTo>
                    <a:lnTo>
                      <a:pt x="84" y="14"/>
                    </a:lnTo>
                    <a:lnTo>
                      <a:pt x="84" y="4"/>
                    </a:lnTo>
                    <a:close/>
                    <a:moveTo>
                      <a:pt x="84" y="0"/>
                    </a:moveTo>
                    <a:lnTo>
                      <a:pt x="84" y="0"/>
                    </a:lnTo>
                    <a:lnTo>
                      <a:pt x="84" y="0"/>
                    </a:lnTo>
                    <a:lnTo>
                      <a:pt x="84" y="0"/>
                    </a:lnTo>
                    <a:lnTo>
                      <a:pt x="82" y="2"/>
                    </a:lnTo>
                    <a:lnTo>
                      <a:pt x="80" y="4"/>
                    </a:lnTo>
                    <a:lnTo>
                      <a:pt x="80" y="14"/>
                    </a:lnTo>
                    <a:lnTo>
                      <a:pt x="80" y="14"/>
                    </a:lnTo>
                    <a:lnTo>
                      <a:pt x="80" y="16"/>
                    </a:lnTo>
                    <a:lnTo>
                      <a:pt x="82" y="24"/>
                    </a:lnTo>
                    <a:lnTo>
                      <a:pt x="76" y="26"/>
                    </a:lnTo>
                    <a:lnTo>
                      <a:pt x="76" y="26"/>
                    </a:lnTo>
                    <a:lnTo>
                      <a:pt x="74" y="28"/>
                    </a:lnTo>
                    <a:lnTo>
                      <a:pt x="40" y="92"/>
                    </a:lnTo>
                    <a:lnTo>
                      <a:pt x="34" y="88"/>
                    </a:lnTo>
                    <a:lnTo>
                      <a:pt x="34" y="88"/>
                    </a:lnTo>
                    <a:lnTo>
                      <a:pt x="32" y="88"/>
                    </a:lnTo>
                    <a:lnTo>
                      <a:pt x="22" y="88"/>
                    </a:lnTo>
                    <a:lnTo>
                      <a:pt x="22" y="88"/>
                    </a:lnTo>
                    <a:lnTo>
                      <a:pt x="20" y="88"/>
                    </a:lnTo>
                    <a:lnTo>
                      <a:pt x="2" y="104"/>
                    </a:lnTo>
                    <a:lnTo>
                      <a:pt x="2" y="104"/>
                    </a:lnTo>
                    <a:lnTo>
                      <a:pt x="2" y="108"/>
                    </a:lnTo>
                    <a:lnTo>
                      <a:pt x="0" y="124"/>
                    </a:lnTo>
                    <a:lnTo>
                      <a:pt x="0" y="124"/>
                    </a:lnTo>
                    <a:lnTo>
                      <a:pt x="0" y="126"/>
                    </a:lnTo>
                    <a:lnTo>
                      <a:pt x="2" y="128"/>
                    </a:lnTo>
                    <a:lnTo>
                      <a:pt x="10" y="132"/>
                    </a:lnTo>
                    <a:lnTo>
                      <a:pt x="16" y="138"/>
                    </a:lnTo>
                    <a:lnTo>
                      <a:pt x="16" y="158"/>
                    </a:lnTo>
                    <a:lnTo>
                      <a:pt x="16" y="158"/>
                    </a:lnTo>
                    <a:lnTo>
                      <a:pt x="16" y="162"/>
                    </a:lnTo>
                    <a:lnTo>
                      <a:pt x="20" y="162"/>
                    </a:lnTo>
                    <a:lnTo>
                      <a:pt x="88" y="162"/>
                    </a:lnTo>
                    <a:lnTo>
                      <a:pt x="88" y="166"/>
                    </a:lnTo>
                    <a:lnTo>
                      <a:pt x="88" y="166"/>
                    </a:lnTo>
                    <a:lnTo>
                      <a:pt x="90" y="170"/>
                    </a:lnTo>
                    <a:lnTo>
                      <a:pt x="90" y="170"/>
                    </a:lnTo>
                    <a:lnTo>
                      <a:pt x="92" y="170"/>
                    </a:lnTo>
                    <a:lnTo>
                      <a:pt x="92" y="170"/>
                    </a:lnTo>
                    <a:lnTo>
                      <a:pt x="92" y="170"/>
                    </a:lnTo>
                    <a:lnTo>
                      <a:pt x="108" y="168"/>
                    </a:lnTo>
                    <a:lnTo>
                      <a:pt x="108" y="168"/>
                    </a:lnTo>
                    <a:lnTo>
                      <a:pt x="110" y="168"/>
                    </a:lnTo>
                    <a:lnTo>
                      <a:pt x="112" y="164"/>
                    </a:lnTo>
                    <a:lnTo>
                      <a:pt x="114" y="152"/>
                    </a:lnTo>
                    <a:lnTo>
                      <a:pt x="114" y="152"/>
                    </a:lnTo>
                    <a:lnTo>
                      <a:pt x="112" y="148"/>
                    </a:lnTo>
                    <a:lnTo>
                      <a:pt x="100" y="134"/>
                    </a:lnTo>
                    <a:lnTo>
                      <a:pt x="92" y="112"/>
                    </a:lnTo>
                    <a:lnTo>
                      <a:pt x="92" y="100"/>
                    </a:lnTo>
                    <a:lnTo>
                      <a:pt x="108" y="88"/>
                    </a:lnTo>
                    <a:lnTo>
                      <a:pt x="108" y="88"/>
                    </a:lnTo>
                    <a:lnTo>
                      <a:pt x="110" y="84"/>
                    </a:lnTo>
                    <a:lnTo>
                      <a:pt x="110" y="84"/>
                    </a:lnTo>
                    <a:lnTo>
                      <a:pt x="108" y="82"/>
                    </a:lnTo>
                    <a:lnTo>
                      <a:pt x="84" y="54"/>
                    </a:lnTo>
                    <a:lnTo>
                      <a:pt x="84" y="50"/>
                    </a:lnTo>
                    <a:lnTo>
                      <a:pt x="98" y="50"/>
                    </a:lnTo>
                    <a:lnTo>
                      <a:pt x="98" y="50"/>
                    </a:lnTo>
                    <a:lnTo>
                      <a:pt x="102" y="48"/>
                    </a:lnTo>
                    <a:lnTo>
                      <a:pt x="102" y="48"/>
                    </a:lnTo>
                    <a:lnTo>
                      <a:pt x="102" y="44"/>
                    </a:lnTo>
                    <a:lnTo>
                      <a:pt x="98" y="36"/>
                    </a:lnTo>
                    <a:lnTo>
                      <a:pt x="96" y="14"/>
                    </a:lnTo>
                    <a:lnTo>
                      <a:pt x="96" y="14"/>
                    </a:lnTo>
                    <a:lnTo>
                      <a:pt x="96" y="12"/>
                    </a:lnTo>
                    <a:lnTo>
                      <a:pt x="88" y="2"/>
                    </a:lnTo>
                    <a:lnTo>
                      <a:pt x="88" y="2"/>
                    </a:lnTo>
                    <a:lnTo>
                      <a:pt x="84" y="0"/>
                    </a:lnTo>
                    <a:lnTo>
                      <a:pt x="8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5" name="Freeform 417">
                <a:extLst>
                  <a:ext uri="{FF2B5EF4-FFF2-40B4-BE49-F238E27FC236}">
                    <a16:creationId xmlns:a16="http://schemas.microsoft.com/office/drawing/2014/main" id="{661EDE73-E7C7-47D3-1856-6982825F391C}"/>
                  </a:ext>
                </a:extLst>
              </p:cNvPr>
              <p:cNvSpPr>
                <a:spLocks/>
              </p:cNvSpPr>
              <p:nvPr/>
            </p:nvSpPr>
            <p:spPr bwMode="auto">
              <a:xfrm>
                <a:off x="6024602" y="4264721"/>
                <a:ext cx="224008" cy="342353"/>
              </a:xfrm>
              <a:custGeom>
                <a:avLst/>
                <a:gdLst>
                  <a:gd name="T0" fmla="*/ 80 w 106"/>
                  <a:gd name="T1" fmla="*/ 0 h 162"/>
                  <a:gd name="T2" fmla="*/ 88 w 106"/>
                  <a:gd name="T3" fmla="*/ 10 h 162"/>
                  <a:gd name="T4" fmla="*/ 90 w 106"/>
                  <a:gd name="T5" fmla="*/ 32 h 162"/>
                  <a:gd name="T6" fmla="*/ 94 w 106"/>
                  <a:gd name="T7" fmla="*/ 42 h 162"/>
                  <a:gd name="T8" fmla="*/ 76 w 106"/>
                  <a:gd name="T9" fmla="*/ 42 h 162"/>
                  <a:gd name="T10" fmla="*/ 76 w 106"/>
                  <a:gd name="T11" fmla="*/ 50 h 162"/>
                  <a:gd name="T12" fmla="*/ 102 w 106"/>
                  <a:gd name="T13" fmla="*/ 80 h 162"/>
                  <a:gd name="T14" fmla="*/ 84 w 106"/>
                  <a:gd name="T15" fmla="*/ 94 h 162"/>
                  <a:gd name="T16" fmla="*/ 84 w 106"/>
                  <a:gd name="T17" fmla="*/ 110 h 162"/>
                  <a:gd name="T18" fmla="*/ 94 w 106"/>
                  <a:gd name="T19" fmla="*/ 132 h 162"/>
                  <a:gd name="T20" fmla="*/ 106 w 106"/>
                  <a:gd name="T21" fmla="*/ 148 h 162"/>
                  <a:gd name="T22" fmla="*/ 104 w 106"/>
                  <a:gd name="T23" fmla="*/ 160 h 162"/>
                  <a:gd name="T24" fmla="*/ 88 w 106"/>
                  <a:gd name="T25" fmla="*/ 162 h 162"/>
                  <a:gd name="T26" fmla="*/ 88 w 106"/>
                  <a:gd name="T27" fmla="*/ 154 h 162"/>
                  <a:gd name="T28" fmla="*/ 16 w 106"/>
                  <a:gd name="T29" fmla="*/ 154 h 162"/>
                  <a:gd name="T30" fmla="*/ 16 w 106"/>
                  <a:gd name="T31" fmla="*/ 132 h 162"/>
                  <a:gd name="T32" fmla="*/ 8 w 106"/>
                  <a:gd name="T33" fmla="*/ 126 h 162"/>
                  <a:gd name="T34" fmla="*/ 0 w 106"/>
                  <a:gd name="T35" fmla="*/ 120 h 162"/>
                  <a:gd name="T36" fmla="*/ 2 w 106"/>
                  <a:gd name="T37" fmla="*/ 104 h 162"/>
                  <a:gd name="T38" fmla="*/ 18 w 106"/>
                  <a:gd name="T39" fmla="*/ 88 h 162"/>
                  <a:gd name="T40" fmla="*/ 28 w 106"/>
                  <a:gd name="T41" fmla="*/ 88 h 162"/>
                  <a:gd name="T42" fmla="*/ 38 w 106"/>
                  <a:gd name="T43" fmla="*/ 94 h 162"/>
                  <a:gd name="T44" fmla="*/ 74 w 106"/>
                  <a:gd name="T45" fmla="*/ 26 h 162"/>
                  <a:gd name="T46" fmla="*/ 82 w 106"/>
                  <a:gd name="T47" fmla="*/ 24 h 162"/>
                  <a:gd name="T48" fmla="*/ 80 w 106"/>
                  <a:gd name="T49" fmla="*/ 10 h 162"/>
                  <a:gd name="T50" fmla="*/ 80 w 106"/>
                  <a:gd name="T51"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 h="162">
                    <a:moveTo>
                      <a:pt x="80" y="0"/>
                    </a:moveTo>
                    <a:lnTo>
                      <a:pt x="88" y="10"/>
                    </a:lnTo>
                    <a:lnTo>
                      <a:pt x="90" y="32"/>
                    </a:lnTo>
                    <a:lnTo>
                      <a:pt x="94" y="42"/>
                    </a:lnTo>
                    <a:lnTo>
                      <a:pt x="76" y="42"/>
                    </a:lnTo>
                    <a:lnTo>
                      <a:pt x="76" y="50"/>
                    </a:lnTo>
                    <a:lnTo>
                      <a:pt x="102" y="80"/>
                    </a:lnTo>
                    <a:lnTo>
                      <a:pt x="84" y="94"/>
                    </a:lnTo>
                    <a:lnTo>
                      <a:pt x="84" y="110"/>
                    </a:lnTo>
                    <a:lnTo>
                      <a:pt x="94" y="132"/>
                    </a:lnTo>
                    <a:lnTo>
                      <a:pt x="106" y="148"/>
                    </a:lnTo>
                    <a:lnTo>
                      <a:pt x="104" y="160"/>
                    </a:lnTo>
                    <a:lnTo>
                      <a:pt x="88" y="162"/>
                    </a:lnTo>
                    <a:lnTo>
                      <a:pt x="88" y="154"/>
                    </a:lnTo>
                    <a:lnTo>
                      <a:pt x="16" y="154"/>
                    </a:lnTo>
                    <a:lnTo>
                      <a:pt x="16" y="132"/>
                    </a:lnTo>
                    <a:lnTo>
                      <a:pt x="8" y="126"/>
                    </a:lnTo>
                    <a:lnTo>
                      <a:pt x="0" y="120"/>
                    </a:lnTo>
                    <a:lnTo>
                      <a:pt x="2" y="104"/>
                    </a:lnTo>
                    <a:lnTo>
                      <a:pt x="18" y="88"/>
                    </a:lnTo>
                    <a:lnTo>
                      <a:pt x="28" y="88"/>
                    </a:lnTo>
                    <a:lnTo>
                      <a:pt x="38" y="94"/>
                    </a:lnTo>
                    <a:lnTo>
                      <a:pt x="74" y="26"/>
                    </a:lnTo>
                    <a:lnTo>
                      <a:pt x="82" y="24"/>
                    </a:lnTo>
                    <a:lnTo>
                      <a:pt x="80" y="10"/>
                    </a:lnTo>
                    <a:lnTo>
                      <a:pt x="8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6" name="Freeform 418">
                <a:extLst>
                  <a:ext uri="{FF2B5EF4-FFF2-40B4-BE49-F238E27FC236}">
                    <a16:creationId xmlns:a16="http://schemas.microsoft.com/office/drawing/2014/main" id="{CF70ABFF-56BA-B113-DFB3-2D38D5800A9C}"/>
                  </a:ext>
                </a:extLst>
              </p:cNvPr>
              <p:cNvSpPr>
                <a:spLocks/>
              </p:cNvSpPr>
              <p:nvPr/>
            </p:nvSpPr>
            <p:spPr bwMode="auto">
              <a:xfrm>
                <a:off x="6016149" y="4256268"/>
                <a:ext cx="240914" cy="359259"/>
              </a:xfrm>
              <a:custGeom>
                <a:avLst/>
                <a:gdLst>
                  <a:gd name="T0" fmla="*/ 84 w 114"/>
                  <a:gd name="T1" fmla="*/ 0 h 170"/>
                  <a:gd name="T2" fmla="*/ 84 w 114"/>
                  <a:gd name="T3" fmla="*/ 0 h 170"/>
                  <a:gd name="T4" fmla="*/ 80 w 114"/>
                  <a:gd name="T5" fmla="*/ 4 h 170"/>
                  <a:gd name="T6" fmla="*/ 80 w 114"/>
                  <a:gd name="T7" fmla="*/ 14 h 170"/>
                  <a:gd name="T8" fmla="*/ 82 w 114"/>
                  <a:gd name="T9" fmla="*/ 24 h 170"/>
                  <a:gd name="T10" fmla="*/ 76 w 114"/>
                  <a:gd name="T11" fmla="*/ 26 h 170"/>
                  <a:gd name="T12" fmla="*/ 40 w 114"/>
                  <a:gd name="T13" fmla="*/ 92 h 170"/>
                  <a:gd name="T14" fmla="*/ 34 w 114"/>
                  <a:gd name="T15" fmla="*/ 88 h 170"/>
                  <a:gd name="T16" fmla="*/ 22 w 114"/>
                  <a:gd name="T17" fmla="*/ 88 h 170"/>
                  <a:gd name="T18" fmla="*/ 20 w 114"/>
                  <a:gd name="T19" fmla="*/ 88 h 170"/>
                  <a:gd name="T20" fmla="*/ 2 w 114"/>
                  <a:gd name="T21" fmla="*/ 104 h 170"/>
                  <a:gd name="T22" fmla="*/ 0 w 114"/>
                  <a:gd name="T23" fmla="*/ 124 h 170"/>
                  <a:gd name="T24" fmla="*/ 0 w 114"/>
                  <a:gd name="T25" fmla="*/ 126 h 170"/>
                  <a:gd name="T26" fmla="*/ 10 w 114"/>
                  <a:gd name="T27" fmla="*/ 132 h 170"/>
                  <a:gd name="T28" fmla="*/ 16 w 114"/>
                  <a:gd name="T29" fmla="*/ 158 h 170"/>
                  <a:gd name="T30" fmla="*/ 16 w 114"/>
                  <a:gd name="T31" fmla="*/ 162 h 170"/>
                  <a:gd name="T32" fmla="*/ 88 w 114"/>
                  <a:gd name="T33" fmla="*/ 162 h 170"/>
                  <a:gd name="T34" fmla="*/ 88 w 114"/>
                  <a:gd name="T35" fmla="*/ 166 h 170"/>
                  <a:gd name="T36" fmla="*/ 90 w 114"/>
                  <a:gd name="T37" fmla="*/ 170 h 170"/>
                  <a:gd name="T38" fmla="*/ 92 w 114"/>
                  <a:gd name="T39" fmla="*/ 170 h 170"/>
                  <a:gd name="T40" fmla="*/ 108 w 114"/>
                  <a:gd name="T41" fmla="*/ 168 h 170"/>
                  <a:gd name="T42" fmla="*/ 110 w 114"/>
                  <a:gd name="T43" fmla="*/ 168 h 170"/>
                  <a:gd name="T44" fmla="*/ 114 w 114"/>
                  <a:gd name="T45" fmla="*/ 152 h 170"/>
                  <a:gd name="T46" fmla="*/ 112 w 114"/>
                  <a:gd name="T47" fmla="*/ 148 h 170"/>
                  <a:gd name="T48" fmla="*/ 92 w 114"/>
                  <a:gd name="T49" fmla="*/ 112 h 170"/>
                  <a:gd name="T50" fmla="*/ 108 w 114"/>
                  <a:gd name="T51" fmla="*/ 88 h 170"/>
                  <a:gd name="T52" fmla="*/ 110 w 114"/>
                  <a:gd name="T53" fmla="*/ 84 h 170"/>
                  <a:gd name="T54" fmla="*/ 108 w 114"/>
                  <a:gd name="T55" fmla="*/ 82 h 170"/>
                  <a:gd name="T56" fmla="*/ 84 w 114"/>
                  <a:gd name="T57" fmla="*/ 50 h 170"/>
                  <a:gd name="T58" fmla="*/ 98 w 114"/>
                  <a:gd name="T59" fmla="*/ 50 h 170"/>
                  <a:gd name="T60" fmla="*/ 102 w 114"/>
                  <a:gd name="T61" fmla="*/ 48 h 170"/>
                  <a:gd name="T62" fmla="*/ 98 w 114"/>
                  <a:gd name="T63" fmla="*/ 36 h 170"/>
                  <a:gd name="T64" fmla="*/ 96 w 114"/>
                  <a:gd name="T65" fmla="*/ 14 h 170"/>
                  <a:gd name="T66" fmla="*/ 88 w 114"/>
                  <a:gd name="T67" fmla="*/ 2 h 170"/>
                  <a:gd name="T68" fmla="*/ 84 w 114"/>
                  <a:gd name="T6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4" h="170">
                    <a:moveTo>
                      <a:pt x="84" y="0"/>
                    </a:moveTo>
                    <a:lnTo>
                      <a:pt x="84" y="0"/>
                    </a:lnTo>
                    <a:lnTo>
                      <a:pt x="84" y="0"/>
                    </a:lnTo>
                    <a:lnTo>
                      <a:pt x="84" y="0"/>
                    </a:lnTo>
                    <a:lnTo>
                      <a:pt x="82" y="2"/>
                    </a:lnTo>
                    <a:lnTo>
                      <a:pt x="80" y="4"/>
                    </a:lnTo>
                    <a:lnTo>
                      <a:pt x="80" y="14"/>
                    </a:lnTo>
                    <a:lnTo>
                      <a:pt x="80" y="14"/>
                    </a:lnTo>
                    <a:lnTo>
                      <a:pt x="80" y="16"/>
                    </a:lnTo>
                    <a:lnTo>
                      <a:pt x="82" y="24"/>
                    </a:lnTo>
                    <a:lnTo>
                      <a:pt x="76" y="26"/>
                    </a:lnTo>
                    <a:lnTo>
                      <a:pt x="76" y="26"/>
                    </a:lnTo>
                    <a:lnTo>
                      <a:pt x="74" y="28"/>
                    </a:lnTo>
                    <a:lnTo>
                      <a:pt x="40" y="92"/>
                    </a:lnTo>
                    <a:lnTo>
                      <a:pt x="34" y="88"/>
                    </a:lnTo>
                    <a:lnTo>
                      <a:pt x="34" y="88"/>
                    </a:lnTo>
                    <a:lnTo>
                      <a:pt x="32" y="88"/>
                    </a:lnTo>
                    <a:lnTo>
                      <a:pt x="22" y="88"/>
                    </a:lnTo>
                    <a:lnTo>
                      <a:pt x="22" y="88"/>
                    </a:lnTo>
                    <a:lnTo>
                      <a:pt x="20" y="88"/>
                    </a:lnTo>
                    <a:lnTo>
                      <a:pt x="2" y="104"/>
                    </a:lnTo>
                    <a:lnTo>
                      <a:pt x="2" y="104"/>
                    </a:lnTo>
                    <a:lnTo>
                      <a:pt x="2" y="108"/>
                    </a:lnTo>
                    <a:lnTo>
                      <a:pt x="0" y="124"/>
                    </a:lnTo>
                    <a:lnTo>
                      <a:pt x="0" y="124"/>
                    </a:lnTo>
                    <a:lnTo>
                      <a:pt x="0" y="126"/>
                    </a:lnTo>
                    <a:lnTo>
                      <a:pt x="2" y="128"/>
                    </a:lnTo>
                    <a:lnTo>
                      <a:pt x="10" y="132"/>
                    </a:lnTo>
                    <a:lnTo>
                      <a:pt x="16" y="138"/>
                    </a:lnTo>
                    <a:lnTo>
                      <a:pt x="16" y="158"/>
                    </a:lnTo>
                    <a:lnTo>
                      <a:pt x="16" y="158"/>
                    </a:lnTo>
                    <a:lnTo>
                      <a:pt x="16" y="162"/>
                    </a:lnTo>
                    <a:lnTo>
                      <a:pt x="20" y="162"/>
                    </a:lnTo>
                    <a:lnTo>
                      <a:pt x="88" y="162"/>
                    </a:lnTo>
                    <a:lnTo>
                      <a:pt x="88" y="166"/>
                    </a:lnTo>
                    <a:lnTo>
                      <a:pt x="88" y="166"/>
                    </a:lnTo>
                    <a:lnTo>
                      <a:pt x="90" y="170"/>
                    </a:lnTo>
                    <a:lnTo>
                      <a:pt x="90" y="170"/>
                    </a:lnTo>
                    <a:lnTo>
                      <a:pt x="92" y="170"/>
                    </a:lnTo>
                    <a:lnTo>
                      <a:pt x="92" y="170"/>
                    </a:lnTo>
                    <a:lnTo>
                      <a:pt x="92" y="170"/>
                    </a:lnTo>
                    <a:lnTo>
                      <a:pt x="108" y="168"/>
                    </a:lnTo>
                    <a:lnTo>
                      <a:pt x="108" y="168"/>
                    </a:lnTo>
                    <a:lnTo>
                      <a:pt x="110" y="168"/>
                    </a:lnTo>
                    <a:lnTo>
                      <a:pt x="112" y="164"/>
                    </a:lnTo>
                    <a:lnTo>
                      <a:pt x="114" y="152"/>
                    </a:lnTo>
                    <a:lnTo>
                      <a:pt x="114" y="152"/>
                    </a:lnTo>
                    <a:lnTo>
                      <a:pt x="112" y="148"/>
                    </a:lnTo>
                    <a:lnTo>
                      <a:pt x="100" y="134"/>
                    </a:lnTo>
                    <a:lnTo>
                      <a:pt x="92" y="112"/>
                    </a:lnTo>
                    <a:lnTo>
                      <a:pt x="92" y="100"/>
                    </a:lnTo>
                    <a:lnTo>
                      <a:pt x="108" y="88"/>
                    </a:lnTo>
                    <a:lnTo>
                      <a:pt x="108" y="88"/>
                    </a:lnTo>
                    <a:lnTo>
                      <a:pt x="110" y="84"/>
                    </a:lnTo>
                    <a:lnTo>
                      <a:pt x="110" y="84"/>
                    </a:lnTo>
                    <a:lnTo>
                      <a:pt x="108" y="82"/>
                    </a:lnTo>
                    <a:lnTo>
                      <a:pt x="84" y="54"/>
                    </a:lnTo>
                    <a:lnTo>
                      <a:pt x="84" y="50"/>
                    </a:lnTo>
                    <a:lnTo>
                      <a:pt x="98" y="50"/>
                    </a:lnTo>
                    <a:lnTo>
                      <a:pt x="98" y="50"/>
                    </a:lnTo>
                    <a:lnTo>
                      <a:pt x="102" y="48"/>
                    </a:lnTo>
                    <a:lnTo>
                      <a:pt x="102" y="48"/>
                    </a:lnTo>
                    <a:lnTo>
                      <a:pt x="102" y="44"/>
                    </a:lnTo>
                    <a:lnTo>
                      <a:pt x="98" y="36"/>
                    </a:lnTo>
                    <a:lnTo>
                      <a:pt x="96" y="14"/>
                    </a:lnTo>
                    <a:lnTo>
                      <a:pt x="96" y="14"/>
                    </a:lnTo>
                    <a:lnTo>
                      <a:pt x="96" y="12"/>
                    </a:lnTo>
                    <a:lnTo>
                      <a:pt x="88" y="2"/>
                    </a:lnTo>
                    <a:lnTo>
                      <a:pt x="88" y="2"/>
                    </a:lnTo>
                    <a:lnTo>
                      <a:pt x="84" y="0"/>
                    </a:lnTo>
                    <a:lnTo>
                      <a:pt x="8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7" name="Freeform 419">
                <a:extLst>
                  <a:ext uri="{FF2B5EF4-FFF2-40B4-BE49-F238E27FC236}">
                    <a16:creationId xmlns:a16="http://schemas.microsoft.com/office/drawing/2014/main" id="{6787E612-D74B-A4F2-AA65-38E88D2D4876}"/>
                  </a:ext>
                </a:extLst>
              </p:cNvPr>
              <p:cNvSpPr>
                <a:spLocks/>
              </p:cNvSpPr>
              <p:nvPr/>
            </p:nvSpPr>
            <p:spPr bwMode="auto">
              <a:xfrm>
                <a:off x="5842860" y="4235135"/>
                <a:ext cx="350805" cy="291634"/>
              </a:xfrm>
              <a:custGeom>
                <a:avLst/>
                <a:gdLst>
                  <a:gd name="T0" fmla="*/ 40 w 166"/>
                  <a:gd name="T1" fmla="*/ 138 h 138"/>
                  <a:gd name="T2" fmla="*/ 38 w 166"/>
                  <a:gd name="T3" fmla="*/ 136 h 138"/>
                  <a:gd name="T4" fmla="*/ 40 w 166"/>
                  <a:gd name="T5" fmla="*/ 122 h 138"/>
                  <a:gd name="T6" fmla="*/ 2 w 166"/>
                  <a:gd name="T7" fmla="*/ 108 h 138"/>
                  <a:gd name="T8" fmla="*/ 2 w 166"/>
                  <a:gd name="T9" fmla="*/ 106 h 138"/>
                  <a:gd name="T10" fmla="*/ 0 w 166"/>
                  <a:gd name="T11" fmla="*/ 72 h 138"/>
                  <a:gd name="T12" fmla="*/ 18 w 166"/>
                  <a:gd name="T13" fmla="*/ 50 h 138"/>
                  <a:gd name="T14" fmla="*/ 8 w 166"/>
                  <a:gd name="T15" fmla="*/ 42 h 138"/>
                  <a:gd name="T16" fmla="*/ 10 w 166"/>
                  <a:gd name="T17" fmla="*/ 32 h 138"/>
                  <a:gd name="T18" fmla="*/ 20 w 166"/>
                  <a:gd name="T19" fmla="*/ 4 h 138"/>
                  <a:gd name="T20" fmla="*/ 48 w 166"/>
                  <a:gd name="T21" fmla="*/ 2 h 138"/>
                  <a:gd name="T22" fmla="*/ 50 w 166"/>
                  <a:gd name="T23" fmla="*/ 2 h 138"/>
                  <a:gd name="T24" fmla="*/ 70 w 166"/>
                  <a:gd name="T25" fmla="*/ 8 h 138"/>
                  <a:gd name="T26" fmla="*/ 70 w 166"/>
                  <a:gd name="T27" fmla="*/ 8 h 138"/>
                  <a:gd name="T28" fmla="*/ 72 w 166"/>
                  <a:gd name="T29" fmla="*/ 8 h 138"/>
                  <a:gd name="T30" fmla="*/ 98 w 166"/>
                  <a:gd name="T31" fmla="*/ 10 h 138"/>
                  <a:gd name="T32" fmla="*/ 100 w 166"/>
                  <a:gd name="T33" fmla="*/ 10 h 138"/>
                  <a:gd name="T34" fmla="*/ 130 w 166"/>
                  <a:gd name="T35" fmla="*/ 12 h 138"/>
                  <a:gd name="T36" fmla="*/ 148 w 166"/>
                  <a:gd name="T37" fmla="*/ 0 h 138"/>
                  <a:gd name="T38" fmla="*/ 150 w 166"/>
                  <a:gd name="T39" fmla="*/ 0 h 138"/>
                  <a:gd name="T40" fmla="*/ 164 w 166"/>
                  <a:gd name="T41" fmla="*/ 14 h 138"/>
                  <a:gd name="T42" fmla="*/ 164 w 166"/>
                  <a:gd name="T43" fmla="*/ 14 h 138"/>
                  <a:gd name="T44" fmla="*/ 166 w 166"/>
                  <a:gd name="T45" fmla="*/ 38 h 138"/>
                  <a:gd name="T46" fmla="*/ 156 w 166"/>
                  <a:gd name="T47" fmla="*/ 42 h 138"/>
                  <a:gd name="T48" fmla="*/ 122 w 166"/>
                  <a:gd name="T49" fmla="*/ 110 h 138"/>
                  <a:gd name="T50" fmla="*/ 120 w 166"/>
                  <a:gd name="T51" fmla="*/ 110 h 138"/>
                  <a:gd name="T52" fmla="*/ 120 w 166"/>
                  <a:gd name="T53" fmla="*/ 110 h 138"/>
                  <a:gd name="T54" fmla="*/ 110 w 166"/>
                  <a:gd name="T55" fmla="*/ 104 h 138"/>
                  <a:gd name="T56" fmla="*/ 86 w 166"/>
                  <a:gd name="T57" fmla="*/ 118 h 138"/>
                  <a:gd name="T58" fmla="*/ 84 w 166"/>
                  <a:gd name="T59" fmla="*/ 134 h 138"/>
                  <a:gd name="T60" fmla="*/ 84 w 166"/>
                  <a:gd name="T61" fmla="*/ 136 h 138"/>
                  <a:gd name="T62" fmla="*/ 56 w 166"/>
                  <a:gd name="T63" fmla="*/ 138 h 138"/>
                  <a:gd name="T64" fmla="*/ 40 w 166"/>
                  <a:gd name="T6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6" h="138">
                    <a:moveTo>
                      <a:pt x="40" y="138"/>
                    </a:moveTo>
                    <a:lnTo>
                      <a:pt x="40" y="138"/>
                    </a:lnTo>
                    <a:lnTo>
                      <a:pt x="38" y="136"/>
                    </a:lnTo>
                    <a:lnTo>
                      <a:pt x="38" y="136"/>
                    </a:lnTo>
                    <a:lnTo>
                      <a:pt x="38" y="134"/>
                    </a:lnTo>
                    <a:lnTo>
                      <a:pt x="40" y="122"/>
                    </a:lnTo>
                    <a:lnTo>
                      <a:pt x="20" y="110"/>
                    </a:lnTo>
                    <a:lnTo>
                      <a:pt x="2" y="108"/>
                    </a:lnTo>
                    <a:lnTo>
                      <a:pt x="2" y="108"/>
                    </a:lnTo>
                    <a:lnTo>
                      <a:pt x="2" y="106"/>
                    </a:lnTo>
                    <a:lnTo>
                      <a:pt x="0" y="72"/>
                    </a:lnTo>
                    <a:lnTo>
                      <a:pt x="0" y="72"/>
                    </a:lnTo>
                    <a:lnTo>
                      <a:pt x="0" y="72"/>
                    </a:lnTo>
                    <a:lnTo>
                      <a:pt x="18" y="50"/>
                    </a:lnTo>
                    <a:lnTo>
                      <a:pt x="8" y="42"/>
                    </a:lnTo>
                    <a:lnTo>
                      <a:pt x="8" y="42"/>
                    </a:lnTo>
                    <a:lnTo>
                      <a:pt x="8" y="40"/>
                    </a:lnTo>
                    <a:lnTo>
                      <a:pt x="10" y="32"/>
                    </a:lnTo>
                    <a:lnTo>
                      <a:pt x="20" y="4"/>
                    </a:lnTo>
                    <a:lnTo>
                      <a:pt x="20" y="4"/>
                    </a:lnTo>
                    <a:lnTo>
                      <a:pt x="22" y="2"/>
                    </a:lnTo>
                    <a:lnTo>
                      <a:pt x="48" y="2"/>
                    </a:lnTo>
                    <a:lnTo>
                      <a:pt x="48" y="2"/>
                    </a:lnTo>
                    <a:lnTo>
                      <a:pt x="50" y="2"/>
                    </a:lnTo>
                    <a:lnTo>
                      <a:pt x="62" y="12"/>
                    </a:lnTo>
                    <a:lnTo>
                      <a:pt x="70" y="8"/>
                    </a:lnTo>
                    <a:lnTo>
                      <a:pt x="70" y="8"/>
                    </a:lnTo>
                    <a:lnTo>
                      <a:pt x="70" y="8"/>
                    </a:lnTo>
                    <a:lnTo>
                      <a:pt x="70" y="8"/>
                    </a:lnTo>
                    <a:lnTo>
                      <a:pt x="72" y="8"/>
                    </a:lnTo>
                    <a:lnTo>
                      <a:pt x="94" y="16"/>
                    </a:lnTo>
                    <a:lnTo>
                      <a:pt x="98" y="10"/>
                    </a:lnTo>
                    <a:lnTo>
                      <a:pt x="98" y="10"/>
                    </a:lnTo>
                    <a:lnTo>
                      <a:pt x="100" y="10"/>
                    </a:lnTo>
                    <a:lnTo>
                      <a:pt x="100" y="10"/>
                    </a:lnTo>
                    <a:lnTo>
                      <a:pt x="130" y="12"/>
                    </a:lnTo>
                    <a:lnTo>
                      <a:pt x="148" y="0"/>
                    </a:lnTo>
                    <a:lnTo>
                      <a:pt x="148" y="0"/>
                    </a:lnTo>
                    <a:lnTo>
                      <a:pt x="150" y="0"/>
                    </a:lnTo>
                    <a:lnTo>
                      <a:pt x="150" y="0"/>
                    </a:lnTo>
                    <a:lnTo>
                      <a:pt x="152" y="0"/>
                    </a:lnTo>
                    <a:lnTo>
                      <a:pt x="164" y="14"/>
                    </a:lnTo>
                    <a:lnTo>
                      <a:pt x="164" y="14"/>
                    </a:lnTo>
                    <a:lnTo>
                      <a:pt x="164" y="14"/>
                    </a:lnTo>
                    <a:lnTo>
                      <a:pt x="166" y="38"/>
                    </a:lnTo>
                    <a:lnTo>
                      <a:pt x="166" y="38"/>
                    </a:lnTo>
                    <a:lnTo>
                      <a:pt x="164" y="40"/>
                    </a:lnTo>
                    <a:lnTo>
                      <a:pt x="156" y="42"/>
                    </a:lnTo>
                    <a:lnTo>
                      <a:pt x="122" y="110"/>
                    </a:lnTo>
                    <a:lnTo>
                      <a:pt x="122" y="110"/>
                    </a:lnTo>
                    <a:lnTo>
                      <a:pt x="120" y="110"/>
                    </a:lnTo>
                    <a:lnTo>
                      <a:pt x="120" y="110"/>
                    </a:lnTo>
                    <a:lnTo>
                      <a:pt x="120" y="110"/>
                    </a:lnTo>
                    <a:lnTo>
                      <a:pt x="120" y="110"/>
                    </a:lnTo>
                    <a:lnTo>
                      <a:pt x="120" y="110"/>
                    </a:lnTo>
                    <a:lnTo>
                      <a:pt x="110" y="104"/>
                    </a:lnTo>
                    <a:lnTo>
                      <a:pt x="102" y="104"/>
                    </a:lnTo>
                    <a:lnTo>
                      <a:pt x="86" y="118"/>
                    </a:lnTo>
                    <a:lnTo>
                      <a:pt x="84" y="134"/>
                    </a:lnTo>
                    <a:lnTo>
                      <a:pt x="84" y="134"/>
                    </a:lnTo>
                    <a:lnTo>
                      <a:pt x="84" y="136"/>
                    </a:lnTo>
                    <a:lnTo>
                      <a:pt x="84" y="136"/>
                    </a:lnTo>
                    <a:lnTo>
                      <a:pt x="56" y="138"/>
                    </a:lnTo>
                    <a:lnTo>
                      <a:pt x="56" y="138"/>
                    </a:lnTo>
                    <a:lnTo>
                      <a:pt x="40" y="138"/>
                    </a:lnTo>
                    <a:lnTo>
                      <a:pt x="40" y="1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8" name="Freeform 420">
                <a:extLst>
                  <a:ext uri="{FF2B5EF4-FFF2-40B4-BE49-F238E27FC236}">
                    <a16:creationId xmlns:a16="http://schemas.microsoft.com/office/drawing/2014/main" id="{DD5F5321-2F1B-C61A-1B47-6202BA0ADDC7}"/>
                  </a:ext>
                </a:extLst>
              </p:cNvPr>
              <p:cNvSpPr>
                <a:spLocks noEditPoints="1"/>
              </p:cNvSpPr>
              <p:nvPr/>
            </p:nvSpPr>
            <p:spPr bwMode="auto">
              <a:xfrm>
                <a:off x="5838633" y="4230908"/>
                <a:ext cx="359258" cy="300087"/>
              </a:xfrm>
              <a:custGeom>
                <a:avLst/>
                <a:gdLst>
                  <a:gd name="T0" fmla="*/ 164 w 170"/>
                  <a:gd name="T1" fmla="*/ 16 h 142"/>
                  <a:gd name="T2" fmla="*/ 156 w 170"/>
                  <a:gd name="T3" fmla="*/ 42 h 142"/>
                  <a:gd name="T4" fmla="*/ 112 w 170"/>
                  <a:gd name="T5" fmla="*/ 104 h 142"/>
                  <a:gd name="T6" fmla="*/ 86 w 170"/>
                  <a:gd name="T7" fmla="*/ 120 h 142"/>
                  <a:gd name="T8" fmla="*/ 58 w 170"/>
                  <a:gd name="T9" fmla="*/ 138 h 142"/>
                  <a:gd name="T10" fmla="*/ 44 w 170"/>
                  <a:gd name="T11" fmla="*/ 122 h 142"/>
                  <a:gd name="T12" fmla="*/ 6 w 170"/>
                  <a:gd name="T13" fmla="*/ 108 h 142"/>
                  <a:gd name="T14" fmla="*/ 22 w 170"/>
                  <a:gd name="T15" fmla="*/ 50 h 142"/>
                  <a:gd name="T16" fmla="*/ 14 w 170"/>
                  <a:gd name="T17" fmla="*/ 34 h 142"/>
                  <a:gd name="T18" fmla="*/ 50 w 170"/>
                  <a:gd name="T19" fmla="*/ 6 h 142"/>
                  <a:gd name="T20" fmla="*/ 72 w 170"/>
                  <a:gd name="T21" fmla="*/ 12 h 142"/>
                  <a:gd name="T22" fmla="*/ 102 w 170"/>
                  <a:gd name="T23" fmla="*/ 14 h 142"/>
                  <a:gd name="T24" fmla="*/ 152 w 170"/>
                  <a:gd name="T25" fmla="*/ 4 h 142"/>
                  <a:gd name="T26" fmla="*/ 152 w 170"/>
                  <a:gd name="T27" fmla="*/ 0 h 142"/>
                  <a:gd name="T28" fmla="*/ 132 w 170"/>
                  <a:gd name="T29" fmla="*/ 12 h 142"/>
                  <a:gd name="T30" fmla="*/ 102 w 170"/>
                  <a:gd name="T31" fmla="*/ 10 h 142"/>
                  <a:gd name="T32" fmla="*/ 102 w 170"/>
                  <a:gd name="T33" fmla="*/ 10 h 142"/>
                  <a:gd name="T34" fmla="*/ 96 w 170"/>
                  <a:gd name="T35" fmla="*/ 16 h 142"/>
                  <a:gd name="T36" fmla="*/ 74 w 170"/>
                  <a:gd name="T37" fmla="*/ 8 h 142"/>
                  <a:gd name="T38" fmla="*/ 72 w 170"/>
                  <a:gd name="T39" fmla="*/ 8 h 142"/>
                  <a:gd name="T40" fmla="*/ 64 w 170"/>
                  <a:gd name="T41" fmla="*/ 12 h 142"/>
                  <a:gd name="T42" fmla="*/ 52 w 170"/>
                  <a:gd name="T43" fmla="*/ 2 h 142"/>
                  <a:gd name="T44" fmla="*/ 24 w 170"/>
                  <a:gd name="T45" fmla="*/ 2 h 142"/>
                  <a:gd name="T46" fmla="*/ 22 w 170"/>
                  <a:gd name="T47" fmla="*/ 2 h 142"/>
                  <a:gd name="T48" fmla="*/ 10 w 170"/>
                  <a:gd name="T49" fmla="*/ 34 h 142"/>
                  <a:gd name="T50" fmla="*/ 10 w 170"/>
                  <a:gd name="T51" fmla="*/ 34 h 142"/>
                  <a:gd name="T52" fmla="*/ 8 w 170"/>
                  <a:gd name="T53" fmla="*/ 42 h 142"/>
                  <a:gd name="T54" fmla="*/ 16 w 170"/>
                  <a:gd name="T55" fmla="*/ 52 h 142"/>
                  <a:gd name="T56" fmla="*/ 0 w 170"/>
                  <a:gd name="T57" fmla="*/ 72 h 142"/>
                  <a:gd name="T58" fmla="*/ 2 w 170"/>
                  <a:gd name="T59" fmla="*/ 108 h 142"/>
                  <a:gd name="T60" fmla="*/ 2 w 170"/>
                  <a:gd name="T61" fmla="*/ 112 h 142"/>
                  <a:gd name="T62" fmla="*/ 22 w 170"/>
                  <a:gd name="T63" fmla="*/ 114 h 142"/>
                  <a:gd name="T64" fmla="*/ 38 w 170"/>
                  <a:gd name="T65" fmla="*/ 136 h 142"/>
                  <a:gd name="T66" fmla="*/ 38 w 170"/>
                  <a:gd name="T67" fmla="*/ 140 h 142"/>
                  <a:gd name="T68" fmla="*/ 42 w 170"/>
                  <a:gd name="T69" fmla="*/ 142 h 142"/>
                  <a:gd name="T70" fmla="*/ 58 w 170"/>
                  <a:gd name="T71" fmla="*/ 142 h 142"/>
                  <a:gd name="T72" fmla="*/ 58 w 170"/>
                  <a:gd name="T73" fmla="*/ 142 h 142"/>
                  <a:gd name="T74" fmla="*/ 86 w 170"/>
                  <a:gd name="T75" fmla="*/ 140 h 142"/>
                  <a:gd name="T76" fmla="*/ 88 w 170"/>
                  <a:gd name="T77" fmla="*/ 138 h 142"/>
                  <a:gd name="T78" fmla="*/ 90 w 170"/>
                  <a:gd name="T79" fmla="*/ 122 h 142"/>
                  <a:gd name="T80" fmla="*/ 112 w 170"/>
                  <a:gd name="T81" fmla="*/ 108 h 142"/>
                  <a:gd name="T82" fmla="*/ 120 w 170"/>
                  <a:gd name="T83" fmla="*/ 114 h 142"/>
                  <a:gd name="T84" fmla="*/ 122 w 170"/>
                  <a:gd name="T85" fmla="*/ 114 h 142"/>
                  <a:gd name="T86" fmla="*/ 124 w 170"/>
                  <a:gd name="T87" fmla="*/ 114 h 142"/>
                  <a:gd name="T88" fmla="*/ 160 w 170"/>
                  <a:gd name="T89" fmla="*/ 46 h 142"/>
                  <a:gd name="T90" fmla="*/ 166 w 170"/>
                  <a:gd name="T91" fmla="*/ 44 h 142"/>
                  <a:gd name="T92" fmla="*/ 170 w 170"/>
                  <a:gd name="T93" fmla="*/ 40 h 142"/>
                  <a:gd name="T94" fmla="*/ 168 w 170"/>
                  <a:gd name="T95" fmla="*/ 16 h 142"/>
                  <a:gd name="T96" fmla="*/ 154 w 170"/>
                  <a:gd name="T97" fmla="*/ 2 h 142"/>
                  <a:gd name="T98" fmla="*/ 152 w 170"/>
                  <a:gd name="T9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 h="142">
                    <a:moveTo>
                      <a:pt x="152" y="4"/>
                    </a:moveTo>
                    <a:lnTo>
                      <a:pt x="164" y="16"/>
                    </a:lnTo>
                    <a:lnTo>
                      <a:pt x="166" y="40"/>
                    </a:lnTo>
                    <a:lnTo>
                      <a:pt x="156" y="42"/>
                    </a:lnTo>
                    <a:lnTo>
                      <a:pt x="122" y="110"/>
                    </a:lnTo>
                    <a:lnTo>
                      <a:pt x="112" y="104"/>
                    </a:lnTo>
                    <a:lnTo>
                      <a:pt x="104" y="104"/>
                    </a:lnTo>
                    <a:lnTo>
                      <a:pt x="86" y="120"/>
                    </a:lnTo>
                    <a:lnTo>
                      <a:pt x="84" y="136"/>
                    </a:lnTo>
                    <a:lnTo>
                      <a:pt x="58" y="138"/>
                    </a:lnTo>
                    <a:lnTo>
                      <a:pt x="42" y="138"/>
                    </a:lnTo>
                    <a:lnTo>
                      <a:pt x="44" y="122"/>
                    </a:lnTo>
                    <a:lnTo>
                      <a:pt x="22" y="110"/>
                    </a:lnTo>
                    <a:lnTo>
                      <a:pt x="6" y="108"/>
                    </a:lnTo>
                    <a:lnTo>
                      <a:pt x="4" y="74"/>
                    </a:lnTo>
                    <a:lnTo>
                      <a:pt x="22" y="50"/>
                    </a:lnTo>
                    <a:lnTo>
                      <a:pt x="12" y="42"/>
                    </a:lnTo>
                    <a:lnTo>
                      <a:pt x="14" y="34"/>
                    </a:lnTo>
                    <a:lnTo>
                      <a:pt x="24" y="6"/>
                    </a:lnTo>
                    <a:lnTo>
                      <a:pt x="50" y="6"/>
                    </a:lnTo>
                    <a:lnTo>
                      <a:pt x="64" y="16"/>
                    </a:lnTo>
                    <a:lnTo>
                      <a:pt x="72" y="12"/>
                    </a:lnTo>
                    <a:lnTo>
                      <a:pt x="98" y="20"/>
                    </a:lnTo>
                    <a:lnTo>
                      <a:pt x="102" y="14"/>
                    </a:lnTo>
                    <a:lnTo>
                      <a:pt x="132" y="16"/>
                    </a:lnTo>
                    <a:lnTo>
                      <a:pt x="152" y="4"/>
                    </a:lnTo>
                    <a:close/>
                    <a:moveTo>
                      <a:pt x="152" y="0"/>
                    </a:moveTo>
                    <a:lnTo>
                      <a:pt x="152" y="0"/>
                    </a:lnTo>
                    <a:lnTo>
                      <a:pt x="150" y="0"/>
                    </a:lnTo>
                    <a:lnTo>
                      <a:pt x="132" y="12"/>
                    </a:lnTo>
                    <a:lnTo>
                      <a:pt x="102" y="10"/>
                    </a:lnTo>
                    <a:lnTo>
                      <a:pt x="102" y="10"/>
                    </a:lnTo>
                    <a:lnTo>
                      <a:pt x="102" y="10"/>
                    </a:lnTo>
                    <a:lnTo>
                      <a:pt x="102" y="10"/>
                    </a:lnTo>
                    <a:lnTo>
                      <a:pt x="100" y="10"/>
                    </a:lnTo>
                    <a:lnTo>
                      <a:pt x="96" y="16"/>
                    </a:lnTo>
                    <a:lnTo>
                      <a:pt x="74" y="8"/>
                    </a:lnTo>
                    <a:lnTo>
                      <a:pt x="74" y="8"/>
                    </a:lnTo>
                    <a:lnTo>
                      <a:pt x="72" y="8"/>
                    </a:lnTo>
                    <a:lnTo>
                      <a:pt x="72" y="8"/>
                    </a:lnTo>
                    <a:lnTo>
                      <a:pt x="70" y="8"/>
                    </a:lnTo>
                    <a:lnTo>
                      <a:pt x="64" y="12"/>
                    </a:lnTo>
                    <a:lnTo>
                      <a:pt x="52" y="2"/>
                    </a:lnTo>
                    <a:lnTo>
                      <a:pt x="52" y="2"/>
                    </a:lnTo>
                    <a:lnTo>
                      <a:pt x="50" y="2"/>
                    </a:lnTo>
                    <a:lnTo>
                      <a:pt x="24" y="2"/>
                    </a:lnTo>
                    <a:lnTo>
                      <a:pt x="24" y="2"/>
                    </a:lnTo>
                    <a:lnTo>
                      <a:pt x="22" y="2"/>
                    </a:lnTo>
                    <a:lnTo>
                      <a:pt x="20" y="4"/>
                    </a:lnTo>
                    <a:lnTo>
                      <a:pt x="10" y="34"/>
                    </a:lnTo>
                    <a:lnTo>
                      <a:pt x="10" y="34"/>
                    </a:lnTo>
                    <a:lnTo>
                      <a:pt x="10" y="34"/>
                    </a:lnTo>
                    <a:lnTo>
                      <a:pt x="8" y="42"/>
                    </a:lnTo>
                    <a:lnTo>
                      <a:pt x="8" y="42"/>
                    </a:lnTo>
                    <a:lnTo>
                      <a:pt x="10" y="46"/>
                    </a:lnTo>
                    <a:lnTo>
                      <a:pt x="16" y="52"/>
                    </a:lnTo>
                    <a:lnTo>
                      <a:pt x="0" y="72"/>
                    </a:lnTo>
                    <a:lnTo>
                      <a:pt x="0" y="72"/>
                    </a:lnTo>
                    <a:lnTo>
                      <a:pt x="0" y="74"/>
                    </a:lnTo>
                    <a:lnTo>
                      <a:pt x="2" y="108"/>
                    </a:lnTo>
                    <a:lnTo>
                      <a:pt x="2" y="108"/>
                    </a:lnTo>
                    <a:lnTo>
                      <a:pt x="2" y="112"/>
                    </a:lnTo>
                    <a:lnTo>
                      <a:pt x="4" y="112"/>
                    </a:lnTo>
                    <a:lnTo>
                      <a:pt x="22" y="114"/>
                    </a:lnTo>
                    <a:lnTo>
                      <a:pt x="38" y="124"/>
                    </a:lnTo>
                    <a:lnTo>
                      <a:pt x="38" y="136"/>
                    </a:lnTo>
                    <a:lnTo>
                      <a:pt x="38" y="136"/>
                    </a:lnTo>
                    <a:lnTo>
                      <a:pt x="38" y="140"/>
                    </a:lnTo>
                    <a:lnTo>
                      <a:pt x="38" y="140"/>
                    </a:lnTo>
                    <a:lnTo>
                      <a:pt x="42" y="142"/>
                    </a:lnTo>
                    <a:lnTo>
                      <a:pt x="58" y="142"/>
                    </a:lnTo>
                    <a:lnTo>
                      <a:pt x="58" y="142"/>
                    </a:lnTo>
                    <a:lnTo>
                      <a:pt x="58" y="142"/>
                    </a:lnTo>
                    <a:lnTo>
                      <a:pt x="58" y="142"/>
                    </a:lnTo>
                    <a:lnTo>
                      <a:pt x="60" y="142"/>
                    </a:lnTo>
                    <a:lnTo>
                      <a:pt x="86" y="140"/>
                    </a:lnTo>
                    <a:lnTo>
                      <a:pt x="86" y="140"/>
                    </a:lnTo>
                    <a:lnTo>
                      <a:pt x="88" y="138"/>
                    </a:lnTo>
                    <a:lnTo>
                      <a:pt x="88" y="136"/>
                    </a:lnTo>
                    <a:lnTo>
                      <a:pt x="90" y="122"/>
                    </a:lnTo>
                    <a:lnTo>
                      <a:pt x="106" y="108"/>
                    </a:lnTo>
                    <a:lnTo>
                      <a:pt x="112" y="108"/>
                    </a:lnTo>
                    <a:lnTo>
                      <a:pt x="120" y="114"/>
                    </a:lnTo>
                    <a:lnTo>
                      <a:pt x="120" y="114"/>
                    </a:lnTo>
                    <a:lnTo>
                      <a:pt x="122" y="114"/>
                    </a:lnTo>
                    <a:lnTo>
                      <a:pt x="122" y="114"/>
                    </a:lnTo>
                    <a:lnTo>
                      <a:pt x="124" y="114"/>
                    </a:lnTo>
                    <a:lnTo>
                      <a:pt x="124" y="114"/>
                    </a:lnTo>
                    <a:lnTo>
                      <a:pt x="126" y="112"/>
                    </a:lnTo>
                    <a:lnTo>
                      <a:pt x="160" y="46"/>
                    </a:lnTo>
                    <a:lnTo>
                      <a:pt x="166" y="44"/>
                    </a:lnTo>
                    <a:lnTo>
                      <a:pt x="166" y="44"/>
                    </a:lnTo>
                    <a:lnTo>
                      <a:pt x="168" y="42"/>
                    </a:lnTo>
                    <a:lnTo>
                      <a:pt x="170" y="40"/>
                    </a:lnTo>
                    <a:lnTo>
                      <a:pt x="168" y="16"/>
                    </a:lnTo>
                    <a:lnTo>
                      <a:pt x="168" y="16"/>
                    </a:lnTo>
                    <a:lnTo>
                      <a:pt x="166" y="14"/>
                    </a:lnTo>
                    <a:lnTo>
                      <a:pt x="154" y="2"/>
                    </a:lnTo>
                    <a:lnTo>
                      <a:pt x="154" y="2"/>
                    </a:lnTo>
                    <a:lnTo>
                      <a:pt x="152" y="0"/>
                    </a:lnTo>
                    <a:lnTo>
                      <a:pt x="15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9" name="Freeform 421">
                <a:extLst>
                  <a:ext uri="{FF2B5EF4-FFF2-40B4-BE49-F238E27FC236}">
                    <a16:creationId xmlns:a16="http://schemas.microsoft.com/office/drawing/2014/main" id="{D2542A5C-F85E-4819-3868-158DCC89B8D6}"/>
                  </a:ext>
                </a:extLst>
              </p:cNvPr>
              <p:cNvSpPr>
                <a:spLocks/>
              </p:cNvSpPr>
              <p:nvPr/>
            </p:nvSpPr>
            <p:spPr bwMode="auto">
              <a:xfrm>
                <a:off x="5847086" y="4239361"/>
                <a:ext cx="342352" cy="283181"/>
              </a:xfrm>
              <a:custGeom>
                <a:avLst/>
                <a:gdLst>
                  <a:gd name="T0" fmla="*/ 148 w 162"/>
                  <a:gd name="T1" fmla="*/ 0 h 134"/>
                  <a:gd name="T2" fmla="*/ 160 w 162"/>
                  <a:gd name="T3" fmla="*/ 12 h 134"/>
                  <a:gd name="T4" fmla="*/ 162 w 162"/>
                  <a:gd name="T5" fmla="*/ 36 h 134"/>
                  <a:gd name="T6" fmla="*/ 152 w 162"/>
                  <a:gd name="T7" fmla="*/ 38 h 134"/>
                  <a:gd name="T8" fmla="*/ 118 w 162"/>
                  <a:gd name="T9" fmla="*/ 106 h 134"/>
                  <a:gd name="T10" fmla="*/ 108 w 162"/>
                  <a:gd name="T11" fmla="*/ 100 h 134"/>
                  <a:gd name="T12" fmla="*/ 100 w 162"/>
                  <a:gd name="T13" fmla="*/ 100 h 134"/>
                  <a:gd name="T14" fmla="*/ 82 w 162"/>
                  <a:gd name="T15" fmla="*/ 116 h 134"/>
                  <a:gd name="T16" fmla="*/ 80 w 162"/>
                  <a:gd name="T17" fmla="*/ 132 h 134"/>
                  <a:gd name="T18" fmla="*/ 54 w 162"/>
                  <a:gd name="T19" fmla="*/ 134 h 134"/>
                  <a:gd name="T20" fmla="*/ 38 w 162"/>
                  <a:gd name="T21" fmla="*/ 134 h 134"/>
                  <a:gd name="T22" fmla="*/ 40 w 162"/>
                  <a:gd name="T23" fmla="*/ 118 h 134"/>
                  <a:gd name="T24" fmla="*/ 18 w 162"/>
                  <a:gd name="T25" fmla="*/ 106 h 134"/>
                  <a:gd name="T26" fmla="*/ 2 w 162"/>
                  <a:gd name="T27" fmla="*/ 104 h 134"/>
                  <a:gd name="T28" fmla="*/ 0 w 162"/>
                  <a:gd name="T29" fmla="*/ 70 h 134"/>
                  <a:gd name="T30" fmla="*/ 18 w 162"/>
                  <a:gd name="T31" fmla="*/ 46 h 134"/>
                  <a:gd name="T32" fmla="*/ 8 w 162"/>
                  <a:gd name="T33" fmla="*/ 38 h 134"/>
                  <a:gd name="T34" fmla="*/ 10 w 162"/>
                  <a:gd name="T35" fmla="*/ 30 h 134"/>
                  <a:gd name="T36" fmla="*/ 20 w 162"/>
                  <a:gd name="T37" fmla="*/ 2 h 134"/>
                  <a:gd name="T38" fmla="*/ 46 w 162"/>
                  <a:gd name="T39" fmla="*/ 2 h 134"/>
                  <a:gd name="T40" fmla="*/ 60 w 162"/>
                  <a:gd name="T41" fmla="*/ 12 h 134"/>
                  <a:gd name="T42" fmla="*/ 68 w 162"/>
                  <a:gd name="T43" fmla="*/ 8 h 134"/>
                  <a:gd name="T44" fmla="*/ 94 w 162"/>
                  <a:gd name="T45" fmla="*/ 16 h 134"/>
                  <a:gd name="T46" fmla="*/ 98 w 162"/>
                  <a:gd name="T47" fmla="*/ 10 h 134"/>
                  <a:gd name="T48" fmla="*/ 128 w 162"/>
                  <a:gd name="T49" fmla="*/ 12 h 134"/>
                  <a:gd name="T50" fmla="*/ 148 w 162"/>
                  <a:gd name="T5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134">
                    <a:moveTo>
                      <a:pt x="148" y="0"/>
                    </a:moveTo>
                    <a:lnTo>
                      <a:pt x="160" y="12"/>
                    </a:lnTo>
                    <a:lnTo>
                      <a:pt x="162" y="36"/>
                    </a:lnTo>
                    <a:lnTo>
                      <a:pt x="152" y="38"/>
                    </a:lnTo>
                    <a:lnTo>
                      <a:pt x="118" y="106"/>
                    </a:lnTo>
                    <a:lnTo>
                      <a:pt x="108" y="100"/>
                    </a:lnTo>
                    <a:lnTo>
                      <a:pt x="100" y="100"/>
                    </a:lnTo>
                    <a:lnTo>
                      <a:pt x="82" y="116"/>
                    </a:lnTo>
                    <a:lnTo>
                      <a:pt x="80" y="132"/>
                    </a:lnTo>
                    <a:lnTo>
                      <a:pt x="54" y="134"/>
                    </a:lnTo>
                    <a:lnTo>
                      <a:pt x="38" y="134"/>
                    </a:lnTo>
                    <a:lnTo>
                      <a:pt x="40" y="118"/>
                    </a:lnTo>
                    <a:lnTo>
                      <a:pt x="18" y="106"/>
                    </a:lnTo>
                    <a:lnTo>
                      <a:pt x="2" y="104"/>
                    </a:lnTo>
                    <a:lnTo>
                      <a:pt x="0" y="70"/>
                    </a:lnTo>
                    <a:lnTo>
                      <a:pt x="18" y="46"/>
                    </a:lnTo>
                    <a:lnTo>
                      <a:pt x="8" y="38"/>
                    </a:lnTo>
                    <a:lnTo>
                      <a:pt x="10" y="30"/>
                    </a:lnTo>
                    <a:lnTo>
                      <a:pt x="20" y="2"/>
                    </a:lnTo>
                    <a:lnTo>
                      <a:pt x="46" y="2"/>
                    </a:lnTo>
                    <a:lnTo>
                      <a:pt x="60" y="12"/>
                    </a:lnTo>
                    <a:lnTo>
                      <a:pt x="68" y="8"/>
                    </a:lnTo>
                    <a:lnTo>
                      <a:pt x="94" y="16"/>
                    </a:lnTo>
                    <a:lnTo>
                      <a:pt x="98" y="10"/>
                    </a:lnTo>
                    <a:lnTo>
                      <a:pt x="128" y="12"/>
                    </a:lnTo>
                    <a:lnTo>
                      <a:pt x="14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0" name="Freeform 422">
                <a:extLst>
                  <a:ext uri="{FF2B5EF4-FFF2-40B4-BE49-F238E27FC236}">
                    <a16:creationId xmlns:a16="http://schemas.microsoft.com/office/drawing/2014/main" id="{24F9019D-4801-BE8E-30E9-969C5324A556}"/>
                  </a:ext>
                </a:extLst>
              </p:cNvPr>
              <p:cNvSpPr>
                <a:spLocks/>
              </p:cNvSpPr>
              <p:nvPr/>
            </p:nvSpPr>
            <p:spPr bwMode="auto">
              <a:xfrm>
                <a:off x="5838633" y="4230908"/>
                <a:ext cx="359258" cy="300087"/>
              </a:xfrm>
              <a:custGeom>
                <a:avLst/>
                <a:gdLst>
                  <a:gd name="T0" fmla="*/ 152 w 170"/>
                  <a:gd name="T1" fmla="*/ 0 h 142"/>
                  <a:gd name="T2" fmla="*/ 132 w 170"/>
                  <a:gd name="T3" fmla="*/ 12 h 142"/>
                  <a:gd name="T4" fmla="*/ 102 w 170"/>
                  <a:gd name="T5" fmla="*/ 10 h 142"/>
                  <a:gd name="T6" fmla="*/ 102 w 170"/>
                  <a:gd name="T7" fmla="*/ 10 h 142"/>
                  <a:gd name="T8" fmla="*/ 96 w 170"/>
                  <a:gd name="T9" fmla="*/ 16 h 142"/>
                  <a:gd name="T10" fmla="*/ 74 w 170"/>
                  <a:gd name="T11" fmla="*/ 8 h 142"/>
                  <a:gd name="T12" fmla="*/ 72 w 170"/>
                  <a:gd name="T13" fmla="*/ 8 h 142"/>
                  <a:gd name="T14" fmla="*/ 64 w 170"/>
                  <a:gd name="T15" fmla="*/ 12 h 142"/>
                  <a:gd name="T16" fmla="*/ 52 w 170"/>
                  <a:gd name="T17" fmla="*/ 2 h 142"/>
                  <a:gd name="T18" fmla="*/ 24 w 170"/>
                  <a:gd name="T19" fmla="*/ 2 h 142"/>
                  <a:gd name="T20" fmla="*/ 22 w 170"/>
                  <a:gd name="T21" fmla="*/ 2 h 142"/>
                  <a:gd name="T22" fmla="*/ 10 w 170"/>
                  <a:gd name="T23" fmla="*/ 34 h 142"/>
                  <a:gd name="T24" fmla="*/ 10 w 170"/>
                  <a:gd name="T25" fmla="*/ 34 h 142"/>
                  <a:gd name="T26" fmla="*/ 8 w 170"/>
                  <a:gd name="T27" fmla="*/ 42 h 142"/>
                  <a:gd name="T28" fmla="*/ 16 w 170"/>
                  <a:gd name="T29" fmla="*/ 52 h 142"/>
                  <a:gd name="T30" fmla="*/ 0 w 170"/>
                  <a:gd name="T31" fmla="*/ 72 h 142"/>
                  <a:gd name="T32" fmla="*/ 2 w 170"/>
                  <a:gd name="T33" fmla="*/ 108 h 142"/>
                  <a:gd name="T34" fmla="*/ 2 w 170"/>
                  <a:gd name="T35" fmla="*/ 112 h 142"/>
                  <a:gd name="T36" fmla="*/ 22 w 170"/>
                  <a:gd name="T37" fmla="*/ 114 h 142"/>
                  <a:gd name="T38" fmla="*/ 38 w 170"/>
                  <a:gd name="T39" fmla="*/ 136 h 142"/>
                  <a:gd name="T40" fmla="*/ 38 w 170"/>
                  <a:gd name="T41" fmla="*/ 140 h 142"/>
                  <a:gd name="T42" fmla="*/ 42 w 170"/>
                  <a:gd name="T43" fmla="*/ 142 h 142"/>
                  <a:gd name="T44" fmla="*/ 58 w 170"/>
                  <a:gd name="T45" fmla="*/ 142 h 142"/>
                  <a:gd name="T46" fmla="*/ 58 w 170"/>
                  <a:gd name="T47" fmla="*/ 142 h 142"/>
                  <a:gd name="T48" fmla="*/ 86 w 170"/>
                  <a:gd name="T49" fmla="*/ 140 h 142"/>
                  <a:gd name="T50" fmla="*/ 88 w 170"/>
                  <a:gd name="T51" fmla="*/ 138 h 142"/>
                  <a:gd name="T52" fmla="*/ 90 w 170"/>
                  <a:gd name="T53" fmla="*/ 122 h 142"/>
                  <a:gd name="T54" fmla="*/ 112 w 170"/>
                  <a:gd name="T55" fmla="*/ 108 h 142"/>
                  <a:gd name="T56" fmla="*/ 120 w 170"/>
                  <a:gd name="T57" fmla="*/ 114 h 142"/>
                  <a:gd name="T58" fmla="*/ 122 w 170"/>
                  <a:gd name="T59" fmla="*/ 114 h 142"/>
                  <a:gd name="T60" fmla="*/ 124 w 170"/>
                  <a:gd name="T61" fmla="*/ 114 h 142"/>
                  <a:gd name="T62" fmla="*/ 160 w 170"/>
                  <a:gd name="T63" fmla="*/ 46 h 142"/>
                  <a:gd name="T64" fmla="*/ 166 w 170"/>
                  <a:gd name="T65" fmla="*/ 44 h 142"/>
                  <a:gd name="T66" fmla="*/ 170 w 170"/>
                  <a:gd name="T67" fmla="*/ 40 h 142"/>
                  <a:gd name="T68" fmla="*/ 168 w 170"/>
                  <a:gd name="T69" fmla="*/ 16 h 142"/>
                  <a:gd name="T70" fmla="*/ 154 w 170"/>
                  <a:gd name="T71" fmla="*/ 2 h 142"/>
                  <a:gd name="T72" fmla="*/ 152 w 170"/>
                  <a:gd name="T73"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0" h="142">
                    <a:moveTo>
                      <a:pt x="152" y="0"/>
                    </a:moveTo>
                    <a:lnTo>
                      <a:pt x="152" y="0"/>
                    </a:lnTo>
                    <a:lnTo>
                      <a:pt x="150" y="0"/>
                    </a:lnTo>
                    <a:lnTo>
                      <a:pt x="132" y="12"/>
                    </a:lnTo>
                    <a:lnTo>
                      <a:pt x="102" y="10"/>
                    </a:lnTo>
                    <a:lnTo>
                      <a:pt x="102" y="10"/>
                    </a:lnTo>
                    <a:lnTo>
                      <a:pt x="102" y="10"/>
                    </a:lnTo>
                    <a:lnTo>
                      <a:pt x="102" y="10"/>
                    </a:lnTo>
                    <a:lnTo>
                      <a:pt x="100" y="10"/>
                    </a:lnTo>
                    <a:lnTo>
                      <a:pt x="96" y="16"/>
                    </a:lnTo>
                    <a:lnTo>
                      <a:pt x="74" y="8"/>
                    </a:lnTo>
                    <a:lnTo>
                      <a:pt x="74" y="8"/>
                    </a:lnTo>
                    <a:lnTo>
                      <a:pt x="72" y="8"/>
                    </a:lnTo>
                    <a:lnTo>
                      <a:pt x="72" y="8"/>
                    </a:lnTo>
                    <a:lnTo>
                      <a:pt x="70" y="8"/>
                    </a:lnTo>
                    <a:lnTo>
                      <a:pt x="64" y="12"/>
                    </a:lnTo>
                    <a:lnTo>
                      <a:pt x="52" y="2"/>
                    </a:lnTo>
                    <a:lnTo>
                      <a:pt x="52" y="2"/>
                    </a:lnTo>
                    <a:lnTo>
                      <a:pt x="50" y="2"/>
                    </a:lnTo>
                    <a:lnTo>
                      <a:pt x="24" y="2"/>
                    </a:lnTo>
                    <a:lnTo>
                      <a:pt x="24" y="2"/>
                    </a:lnTo>
                    <a:lnTo>
                      <a:pt x="22" y="2"/>
                    </a:lnTo>
                    <a:lnTo>
                      <a:pt x="20" y="4"/>
                    </a:lnTo>
                    <a:lnTo>
                      <a:pt x="10" y="34"/>
                    </a:lnTo>
                    <a:lnTo>
                      <a:pt x="10" y="34"/>
                    </a:lnTo>
                    <a:lnTo>
                      <a:pt x="10" y="34"/>
                    </a:lnTo>
                    <a:lnTo>
                      <a:pt x="8" y="42"/>
                    </a:lnTo>
                    <a:lnTo>
                      <a:pt x="8" y="42"/>
                    </a:lnTo>
                    <a:lnTo>
                      <a:pt x="10" y="46"/>
                    </a:lnTo>
                    <a:lnTo>
                      <a:pt x="16" y="52"/>
                    </a:lnTo>
                    <a:lnTo>
                      <a:pt x="0" y="72"/>
                    </a:lnTo>
                    <a:lnTo>
                      <a:pt x="0" y="72"/>
                    </a:lnTo>
                    <a:lnTo>
                      <a:pt x="0" y="74"/>
                    </a:lnTo>
                    <a:lnTo>
                      <a:pt x="2" y="108"/>
                    </a:lnTo>
                    <a:lnTo>
                      <a:pt x="2" y="108"/>
                    </a:lnTo>
                    <a:lnTo>
                      <a:pt x="2" y="112"/>
                    </a:lnTo>
                    <a:lnTo>
                      <a:pt x="4" y="112"/>
                    </a:lnTo>
                    <a:lnTo>
                      <a:pt x="22" y="114"/>
                    </a:lnTo>
                    <a:lnTo>
                      <a:pt x="38" y="124"/>
                    </a:lnTo>
                    <a:lnTo>
                      <a:pt x="38" y="136"/>
                    </a:lnTo>
                    <a:lnTo>
                      <a:pt x="38" y="136"/>
                    </a:lnTo>
                    <a:lnTo>
                      <a:pt x="38" y="140"/>
                    </a:lnTo>
                    <a:lnTo>
                      <a:pt x="38" y="140"/>
                    </a:lnTo>
                    <a:lnTo>
                      <a:pt x="42" y="142"/>
                    </a:lnTo>
                    <a:lnTo>
                      <a:pt x="58" y="142"/>
                    </a:lnTo>
                    <a:lnTo>
                      <a:pt x="58" y="142"/>
                    </a:lnTo>
                    <a:lnTo>
                      <a:pt x="58" y="142"/>
                    </a:lnTo>
                    <a:lnTo>
                      <a:pt x="58" y="142"/>
                    </a:lnTo>
                    <a:lnTo>
                      <a:pt x="60" y="142"/>
                    </a:lnTo>
                    <a:lnTo>
                      <a:pt x="86" y="140"/>
                    </a:lnTo>
                    <a:lnTo>
                      <a:pt x="86" y="140"/>
                    </a:lnTo>
                    <a:lnTo>
                      <a:pt x="88" y="138"/>
                    </a:lnTo>
                    <a:lnTo>
                      <a:pt x="88" y="136"/>
                    </a:lnTo>
                    <a:lnTo>
                      <a:pt x="90" y="122"/>
                    </a:lnTo>
                    <a:lnTo>
                      <a:pt x="106" y="108"/>
                    </a:lnTo>
                    <a:lnTo>
                      <a:pt x="112" y="108"/>
                    </a:lnTo>
                    <a:lnTo>
                      <a:pt x="120" y="114"/>
                    </a:lnTo>
                    <a:lnTo>
                      <a:pt x="120" y="114"/>
                    </a:lnTo>
                    <a:lnTo>
                      <a:pt x="122" y="114"/>
                    </a:lnTo>
                    <a:lnTo>
                      <a:pt x="122" y="114"/>
                    </a:lnTo>
                    <a:lnTo>
                      <a:pt x="124" y="114"/>
                    </a:lnTo>
                    <a:lnTo>
                      <a:pt x="124" y="114"/>
                    </a:lnTo>
                    <a:lnTo>
                      <a:pt x="126" y="112"/>
                    </a:lnTo>
                    <a:lnTo>
                      <a:pt x="160" y="46"/>
                    </a:lnTo>
                    <a:lnTo>
                      <a:pt x="166" y="44"/>
                    </a:lnTo>
                    <a:lnTo>
                      <a:pt x="166" y="44"/>
                    </a:lnTo>
                    <a:lnTo>
                      <a:pt x="168" y="42"/>
                    </a:lnTo>
                    <a:lnTo>
                      <a:pt x="170" y="40"/>
                    </a:lnTo>
                    <a:lnTo>
                      <a:pt x="168" y="16"/>
                    </a:lnTo>
                    <a:lnTo>
                      <a:pt x="168" y="16"/>
                    </a:lnTo>
                    <a:lnTo>
                      <a:pt x="166" y="14"/>
                    </a:lnTo>
                    <a:lnTo>
                      <a:pt x="154" y="2"/>
                    </a:lnTo>
                    <a:lnTo>
                      <a:pt x="154" y="2"/>
                    </a:lnTo>
                    <a:lnTo>
                      <a:pt x="152" y="0"/>
                    </a:lnTo>
                    <a:lnTo>
                      <a:pt x="15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1" name="Freeform 423">
                <a:extLst>
                  <a:ext uri="{FF2B5EF4-FFF2-40B4-BE49-F238E27FC236}">
                    <a16:creationId xmlns:a16="http://schemas.microsoft.com/office/drawing/2014/main" id="{6B6A1995-0D75-7021-1CC6-9F9F0299CD5E}"/>
                  </a:ext>
                </a:extLst>
              </p:cNvPr>
              <p:cNvSpPr>
                <a:spLocks/>
              </p:cNvSpPr>
              <p:nvPr/>
            </p:nvSpPr>
            <p:spPr bwMode="auto">
              <a:xfrm>
                <a:off x="5783688" y="4281627"/>
                <a:ext cx="101438" cy="185970"/>
              </a:xfrm>
              <a:custGeom>
                <a:avLst/>
                <a:gdLst>
                  <a:gd name="T0" fmla="*/ 12 w 48"/>
                  <a:gd name="T1" fmla="*/ 88 h 88"/>
                  <a:gd name="T2" fmla="*/ 12 w 48"/>
                  <a:gd name="T3" fmla="*/ 88 h 88"/>
                  <a:gd name="T4" fmla="*/ 10 w 48"/>
                  <a:gd name="T5" fmla="*/ 88 h 88"/>
                  <a:gd name="T6" fmla="*/ 10 w 48"/>
                  <a:gd name="T7" fmla="*/ 88 h 88"/>
                  <a:gd name="T8" fmla="*/ 10 w 48"/>
                  <a:gd name="T9" fmla="*/ 86 h 88"/>
                  <a:gd name="T10" fmla="*/ 10 w 48"/>
                  <a:gd name="T11" fmla="*/ 46 h 88"/>
                  <a:gd name="T12" fmla="*/ 0 w 48"/>
                  <a:gd name="T13" fmla="*/ 32 h 88"/>
                  <a:gd name="T14" fmla="*/ 0 w 48"/>
                  <a:gd name="T15" fmla="*/ 32 h 88"/>
                  <a:gd name="T16" fmla="*/ 0 w 48"/>
                  <a:gd name="T17" fmla="*/ 30 h 88"/>
                  <a:gd name="T18" fmla="*/ 2 w 48"/>
                  <a:gd name="T19" fmla="*/ 20 h 88"/>
                  <a:gd name="T20" fmla="*/ 2 w 48"/>
                  <a:gd name="T21" fmla="*/ 20 h 88"/>
                  <a:gd name="T22" fmla="*/ 4 w 48"/>
                  <a:gd name="T23" fmla="*/ 18 h 88"/>
                  <a:gd name="T24" fmla="*/ 16 w 48"/>
                  <a:gd name="T25" fmla="*/ 16 h 88"/>
                  <a:gd name="T26" fmla="*/ 16 w 48"/>
                  <a:gd name="T27" fmla="*/ 4 h 88"/>
                  <a:gd name="T28" fmla="*/ 16 w 48"/>
                  <a:gd name="T29" fmla="*/ 4 h 88"/>
                  <a:gd name="T30" fmla="*/ 18 w 48"/>
                  <a:gd name="T31" fmla="*/ 2 h 88"/>
                  <a:gd name="T32" fmla="*/ 18 w 48"/>
                  <a:gd name="T33" fmla="*/ 2 h 88"/>
                  <a:gd name="T34" fmla="*/ 30 w 48"/>
                  <a:gd name="T35" fmla="*/ 0 h 88"/>
                  <a:gd name="T36" fmla="*/ 30 w 48"/>
                  <a:gd name="T37" fmla="*/ 0 h 88"/>
                  <a:gd name="T38" fmla="*/ 30 w 48"/>
                  <a:gd name="T39" fmla="*/ 2 h 88"/>
                  <a:gd name="T40" fmla="*/ 40 w 48"/>
                  <a:gd name="T41" fmla="*/ 10 h 88"/>
                  <a:gd name="T42" fmla="*/ 40 w 48"/>
                  <a:gd name="T43" fmla="*/ 10 h 88"/>
                  <a:gd name="T44" fmla="*/ 40 w 48"/>
                  <a:gd name="T45" fmla="*/ 12 h 88"/>
                  <a:gd name="T46" fmla="*/ 38 w 48"/>
                  <a:gd name="T47" fmla="*/ 18 h 88"/>
                  <a:gd name="T48" fmla="*/ 48 w 48"/>
                  <a:gd name="T49" fmla="*/ 26 h 88"/>
                  <a:gd name="T50" fmla="*/ 48 w 48"/>
                  <a:gd name="T51" fmla="*/ 26 h 88"/>
                  <a:gd name="T52" fmla="*/ 48 w 48"/>
                  <a:gd name="T53" fmla="*/ 28 h 88"/>
                  <a:gd name="T54" fmla="*/ 30 w 48"/>
                  <a:gd name="T55" fmla="*/ 50 h 88"/>
                  <a:gd name="T56" fmla="*/ 32 w 48"/>
                  <a:gd name="T57" fmla="*/ 84 h 88"/>
                  <a:gd name="T58" fmla="*/ 32 w 48"/>
                  <a:gd name="T59" fmla="*/ 84 h 88"/>
                  <a:gd name="T60" fmla="*/ 30 w 48"/>
                  <a:gd name="T61" fmla="*/ 86 h 88"/>
                  <a:gd name="T62" fmla="*/ 12 w 48"/>
                  <a:gd name="T63" fmla="*/ 88 h 88"/>
                  <a:gd name="T64" fmla="*/ 12 w 48"/>
                  <a:gd name="T65" fmla="*/ 88 h 88"/>
                  <a:gd name="T66" fmla="*/ 12 w 48"/>
                  <a:gd name="T67" fmla="*/ 88 h 88"/>
                  <a:gd name="T68" fmla="*/ 12 w 48"/>
                  <a:gd name="T69"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 h="88">
                    <a:moveTo>
                      <a:pt x="12" y="88"/>
                    </a:moveTo>
                    <a:lnTo>
                      <a:pt x="12" y="88"/>
                    </a:lnTo>
                    <a:lnTo>
                      <a:pt x="10" y="88"/>
                    </a:lnTo>
                    <a:lnTo>
                      <a:pt x="10" y="88"/>
                    </a:lnTo>
                    <a:lnTo>
                      <a:pt x="10" y="86"/>
                    </a:lnTo>
                    <a:lnTo>
                      <a:pt x="10" y="46"/>
                    </a:lnTo>
                    <a:lnTo>
                      <a:pt x="0" y="32"/>
                    </a:lnTo>
                    <a:lnTo>
                      <a:pt x="0" y="32"/>
                    </a:lnTo>
                    <a:lnTo>
                      <a:pt x="0" y="30"/>
                    </a:lnTo>
                    <a:lnTo>
                      <a:pt x="2" y="20"/>
                    </a:lnTo>
                    <a:lnTo>
                      <a:pt x="2" y="20"/>
                    </a:lnTo>
                    <a:lnTo>
                      <a:pt x="4" y="18"/>
                    </a:lnTo>
                    <a:lnTo>
                      <a:pt x="16" y="16"/>
                    </a:lnTo>
                    <a:lnTo>
                      <a:pt x="16" y="4"/>
                    </a:lnTo>
                    <a:lnTo>
                      <a:pt x="16" y="4"/>
                    </a:lnTo>
                    <a:lnTo>
                      <a:pt x="18" y="2"/>
                    </a:lnTo>
                    <a:lnTo>
                      <a:pt x="18" y="2"/>
                    </a:lnTo>
                    <a:lnTo>
                      <a:pt x="30" y="0"/>
                    </a:lnTo>
                    <a:lnTo>
                      <a:pt x="30" y="0"/>
                    </a:lnTo>
                    <a:lnTo>
                      <a:pt x="30" y="2"/>
                    </a:lnTo>
                    <a:lnTo>
                      <a:pt x="40" y="10"/>
                    </a:lnTo>
                    <a:lnTo>
                      <a:pt x="40" y="10"/>
                    </a:lnTo>
                    <a:lnTo>
                      <a:pt x="40" y="12"/>
                    </a:lnTo>
                    <a:lnTo>
                      <a:pt x="38" y="18"/>
                    </a:lnTo>
                    <a:lnTo>
                      <a:pt x="48" y="26"/>
                    </a:lnTo>
                    <a:lnTo>
                      <a:pt x="48" y="26"/>
                    </a:lnTo>
                    <a:lnTo>
                      <a:pt x="48" y="28"/>
                    </a:lnTo>
                    <a:lnTo>
                      <a:pt x="30" y="50"/>
                    </a:lnTo>
                    <a:lnTo>
                      <a:pt x="32" y="84"/>
                    </a:lnTo>
                    <a:lnTo>
                      <a:pt x="32" y="84"/>
                    </a:lnTo>
                    <a:lnTo>
                      <a:pt x="30" y="86"/>
                    </a:lnTo>
                    <a:lnTo>
                      <a:pt x="12" y="88"/>
                    </a:lnTo>
                    <a:lnTo>
                      <a:pt x="12" y="88"/>
                    </a:lnTo>
                    <a:lnTo>
                      <a:pt x="12" y="88"/>
                    </a:lnTo>
                    <a:lnTo>
                      <a:pt x="12" y="8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2" name="Freeform 424">
                <a:extLst>
                  <a:ext uri="{FF2B5EF4-FFF2-40B4-BE49-F238E27FC236}">
                    <a16:creationId xmlns:a16="http://schemas.microsoft.com/office/drawing/2014/main" id="{ADBC86B9-7DDF-7434-89E5-38143716E522}"/>
                  </a:ext>
                </a:extLst>
              </p:cNvPr>
              <p:cNvSpPr>
                <a:spLocks noEditPoints="1"/>
              </p:cNvSpPr>
              <p:nvPr/>
            </p:nvSpPr>
            <p:spPr bwMode="auto">
              <a:xfrm>
                <a:off x="5779461" y="4277401"/>
                <a:ext cx="109891" cy="194423"/>
              </a:xfrm>
              <a:custGeom>
                <a:avLst/>
                <a:gdLst>
                  <a:gd name="T0" fmla="*/ 32 w 52"/>
                  <a:gd name="T1" fmla="*/ 4 h 92"/>
                  <a:gd name="T2" fmla="*/ 40 w 52"/>
                  <a:gd name="T3" fmla="*/ 14 h 92"/>
                  <a:gd name="T4" fmla="*/ 38 w 52"/>
                  <a:gd name="T5" fmla="*/ 20 h 92"/>
                  <a:gd name="T6" fmla="*/ 48 w 52"/>
                  <a:gd name="T7" fmla="*/ 30 h 92"/>
                  <a:gd name="T8" fmla="*/ 30 w 52"/>
                  <a:gd name="T9" fmla="*/ 52 h 92"/>
                  <a:gd name="T10" fmla="*/ 32 w 52"/>
                  <a:gd name="T11" fmla="*/ 86 h 92"/>
                  <a:gd name="T12" fmla="*/ 14 w 52"/>
                  <a:gd name="T13" fmla="*/ 88 h 92"/>
                  <a:gd name="T14" fmla="*/ 14 w 52"/>
                  <a:gd name="T15" fmla="*/ 46 h 92"/>
                  <a:gd name="T16" fmla="*/ 4 w 52"/>
                  <a:gd name="T17" fmla="*/ 32 h 92"/>
                  <a:gd name="T18" fmla="*/ 6 w 52"/>
                  <a:gd name="T19" fmla="*/ 22 h 92"/>
                  <a:gd name="T20" fmla="*/ 20 w 52"/>
                  <a:gd name="T21" fmla="*/ 18 h 92"/>
                  <a:gd name="T22" fmla="*/ 20 w 52"/>
                  <a:gd name="T23" fmla="*/ 6 h 92"/>
                  <a:gd name="T24" fmla="*/ 32 w 52"/>
                  <a:gd name="T25" fmla="*/ 4 h 92"/>
                  <a:gd name="T26" fmla="*/ 32 w 52"/>
                  <a:gd name="T27" fmla="*/ 0 h 92"/>
                  <a:gd name="T28" fmla="*/ 32 w 52"/>
                  <a:gd name="T29" fmla="*/ 0 h 92"/>
                  <a:gd name="T30" fmla="*/ 30 w 52"/>
                  <a:gd name="T31" fmla="*/ 0 h 92"/>
                  <a:gd name="T32" fmla="*/ 20 w 52"/>
                  <a:gd name="T33" fmla="*/ 2 h 92"/>
                  <a:gd name="T34" fmla="*/ 20 w 52"/>
                  <a:gd name="T35" fmla="*/ 2 h 92"/>
                  <a:gd name="T36" fmla="*/ 16 w 52"/>
                  <a:gd name="T37" fmla="*/ 4 h 92"/>
                  <a:gd name="T38" fmla="*/ 16 w 52"/>
                  <a:gd name="T39" fmla="*/ 6 h 92"/>
                  <a:gd name="T40" fmla="*/ 16 w 52"/>
                  <a:gd name="T41" fmla="*/ 16 h 92"/>
                  <a:gd name="T42" fmla="*/ 6 w 52"/>
                  <a:gd name="T43" fmla="*/ 18 h 92"/>
                  <a:gd name="T44" fmla="*/ 6 w 52"/>
                  <a:gd name="T45" fmla="*/ 18 h 92"/>
                  <a:gd name="T46" fmla="*/ 2 w 52"/>
                  <a:gd name="T47" fmla="*/ 22 h 92"/>
                  <a:gd name="T48" fmla="*/ 0 w 52"/>
                  <a:gd name="T49" fmla="*/ 32 h 92"/>
                  <a:gd name="T50" fmla="*/ 0 w 52"/>
                  <a:gd name="T51" fmla="*/ 32 h 92"/>
                  <a:gd name="T52" fmla="*/ 0 w 52"/>
                  <a:gd name="T53" fmla="*/ 36 h 92"/>
                  <a:gd name="T54" fmla="*/ 10 w 52"/>
                  <a:gd name="T55" fmla="*/ 48 h 92"/>
                  <a:gd name="T56" fmla="*/ 10 w 52"/>
                  <a:gd name="T57" fmla="*/ 88 h 92"/>
                  <a:gd name="T58" fmla="*/ 10 w 52"/>
                  <a:gd name="T59" fmla="*/ 88 h 92"/>
                  <a:gd name="T60" fmla="*/ 10 w 52"/>
                  <a:gd name="T61" fmla="*/ 92 h 92"/>
                  <a:gd name="T62" fmla="*/ 10 w 52"/>
                  <a:gd name="T63" fmla="*/ 92 h 92"/>
                  <a:gd name="T64" fmla="*/ 14 w 52"/>
                  <a:gd name="T65" fmla="*/ 92 h 92"/>
                  <a:gd name="T66" fmla="*/ 14 w 52"/>
                  <a:gd name="T67" fmla="*/ 92 h 92"/>
                  <a:gd name="T68" fmla="*/ 14 w 52"/>
                  <a:gd name="T69" fmla="*/ 92 h 92"/>
                  <a:gd name="T70" fmla="*/ 32 w 52"/>
                  <a:gd name="T71" fmla="*/ 90 h 92"/>
                  <a:gd name="T72" fmla="*/ 32 w 52"/>
                  <a:gd name="T73" fmla="*/ 90 h 92"/>
                  <a:gd name="T74" fmla="*/ 34 w 52"/>
                  <a:gd name="T75" fmla="*/ 88 h 92"/>
                  <a:gd name="T76" fmla="*/ 36 w 52"/>
                  <a:gd name="T77" fmla="*/ 86 h 92"/>
                  <a:gd name="T78" fmla="*/ 34 w 52"/>
                  <a:gd name="T79" fmla="*/ 54 h 92"/>
                  <a:gd name="T80" fmla="*/ 52 w 52"/>
                  <a:gd name="T81" fmla="*/ 32 h 92"/>
                  <a:gd name="T82" fmla="*/ 52 w 52"/>
                  <a:gd name="T83" fmla="*/ 32 h 92"/>
                  <a:gd name="T84" fmla="*/ 52 w 52"/>
                  <a:gd name="T85" fmla="*/ 28 h 92"/>
                  <a:gd name="T86" fmla="*/ 50 w 52"/>
                  <a:gd name="T87" fmla="*/ 26 h 92"/>
                  <a:gd name="T88" fmla="*/ 42 w 52"/>
                  <a:gd name="T89" fmla="*/ 20 h 92"/>
                  <a:gd name="T90" fmla="*/ 44 w 52"/>
                  <a:gd name="T91" fmla="*/ 14 h 92"/>
                  <a:gd name="T92" fmla="*/ 44 w 52"/>
                  <a:gd name="T93" fmla="*/ 14 h 92"/>
                  <a:gd name="T94" fmla="*/ 42 w 52"/>
                  <a:gd name="T95" fmla="*/ 10 h 92"/>
                  <a:gd name="T96" fmla="*/ 34 w 52"/>
                  <a:gd name="T97" fmla="*/ 2 h 92"/>
                  <a:gd name="T98" fmla="*/ 34 w 52"/>
                  <a:gd name="T99" fmla="*/ 2 h 92"/>
                  <a:gd name="T100" fmla="*/ 32 w 52"/>
                  <a:gd name="T101" fmla="*/ 0 h 92"/>
                  <a:gd name="T102" fmla="*/ 32 w 52"/>
                  <a:gd name="T10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 h="92">
                    <a:moveTo>
                      <a:pt x="32" y="4"/>
                    </a:moveTo>
                    <a:lnTo>
                      <a:pt x="40" y="14"/>
                    </a:lnTo>
                    <a:lnTo>
                      <a:pt x="38" y="20"/>
                    </a:lnTo>
                    <a:lnTo>
                      <a:pt x="48" y="30"/>
                    </a:lnTo>
                    <a:lnTo>
                      <a:pt x="30" y="52"/>
                    </a:lnTo>
                    <a:lnTo>
                      <a:pt x="32" y="86"/>
                    </a:lnTo>
                    <a:lnTo>
                      <a:pt x="14" y="88"/>
                    </a:lnTo>
                    <a:lnTo>
                      <a:pt x="14" y="46"/>
                    </a:lnTo>
                    <a:lnTo>
                      <a:pt x="4" y="32"/>
                    </a:lnTo>
                    <a:lnTo>
                      <a:pt x="6" y="22"/>
                    </a:lnTo>
                    <a:lnTo>
                      <a:pt x="20" y="18"/>
                    </a:lnTo>
                    <a:lnTo>
                      <a:pt x="20" y="6"/>
                    </a:lnTo>
                    <a:lnTo>
                      <a:pt x="32" y="4"/>
                    </a:lnTo>
                    <a:close/>
                    <a:moveTo>
                      <a:pt x="32" y="0"/>
                    </a:moveTo>
                    <a:lnTo>
                      <a:pt x="32" y="0"/>
                    </a:lnTo>
                    <a:lnTo>
                      <a:pt x="30" y="0"/>
                    </a:lnTo>
                    <a:lnTo>
                      <a:pt x="20" y="2"/>
                    </a:lnTo>
                    <a:lnTo>
                      <a:pt x="20" y="2"/>
                    </a:lnTo>
                    <a:lnTo>
                      <a:pt x="16" y="4"/>
                    </a:lnTo>
                    <a:lnTo>
                      <a:pt x="16" y="6"/>
                    </a:lnTo>
                    <a:lnTo>
                      <a:pt x="16" y="16"/>
                    </a:lnTo>
                    <a:lnTo>
                      <a:pt x="6" y="18"/>
                    </a:lnTo>
                    <a:lnTo>
                      <a:pt x="6" y="18"/>
                    </a:lnTo>
                    <a:lnTo>
                      <a:pt x="2" y="22"/>
                    </a:lnTo>
                    <a:lnTo>
                      <a:pt x="0" y="32"/>
                    </a:lnTo>
                    <a:lnTo>
                      <a:pt x="0" y="32"/>
                    </a:lnTo>
                    <a:lnTo>
                      <a:pt x="0" y="36"/>
                    </a:lnTo>
                    <a:lnTo>
                      <a:pt x="10" y="48"/>
                    </a:lnTo>
                    <a:lnTo>
                      <a:pt x="10" y="88"/>
                    </a:lnTo>
                    <a:lnTo>
                      <a:pt x="10" y="88"/>
                    </a:lnTo>
                    <a:lnTo>
                      <a:pt x="10" y="92"/>
                    </a:lnTo>
                    <a:lnTo>
                      <a:pt x="10" y="92"/>
                    </a:lnTo>
                    <a:lnTo>
                      <a:pt x="14" y="92"/>
                    </a:lnTo>
                    <a:lnTo>
                      <a:pt x="14" y="92"/>
                    </a:lnTo>
                    <a:lnTo>
                      <a:pt x="14" y="92"/>
                    </a:lnTo>
                    <a:lnTo>
                      <a:pt x="32" y="90"/>
                    </a:lnTo>
                    <a:lnTo>
                      <a:pt x="32" y="90"/>
                    </a:lnTo>
                    <a:lnTo>
                      <a:pt x="34" y="88"/>
                    </a:lnTo>
                    <a:lnTo>
                      <a:pt x="36" y="86"/>
                    </a:lnTo>
                    <a:lnTo>
                      <a:pt x="34" y="54"/>
                    </a:lnTo>
                    <a:lnTo>
                      <a:pt x="52" y="32"/>
                    </a:lnTo>
                    <a:lnTo>
                      <a:pt x="52" y="32"/>
                    </a:lnTo>
                    <a:lnTo>
                      <a:pt x="52" y="28"/>
                    </a:lnTo>
                    <a:lnTo>
                      <a:pt x="50" y="26"/>
                    </a:lnTo>
                    <a:lnTo>
                      <a:pt x="42" y="20"/>
                    </a:lnTo>
                    <a:lnTo>
                      <a:pt x="44" y="14"/>
                    </a:lnTo>
                    <a:lnTo>
                      <a:pt x="44" y="14"/>
                    </a:lnTo>
                    <a:lnTo>
                      <a:pt x="42" y="10"/>
                    </a:lnTo>
                    <a:lnTo>
                      <a:pt x="34" y="2"/>
                    </a:lnTo>
                    <a:lnTo>
                      <a:pt x="34" y="2"/>
                    </a:lnTo>
                    <a:lnTo>
                      <a:pt x="32" y="0"/>
                    </a:lnTo>
                    <a:lnTo>
                      <a:pt x="3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3" name="Freeform 425">
                <a:extLst>
                  <a:ext uri="{FF2B5EF4-FFF2-40B4-BE49-F238E27FC236}">
                    <a16:creationId xmlns:a16="http://schemas.microsoft.com/office/drawing/2014/main" id="{5198EC39-84C8-2D47-6A64-D4A71CF6819E}"/>
                  </a:ext>
                </a:extLst>
              </p:cNvPr>
              <p:cNvSpPr>
                <a:spLocks/>
              </p:cNvSpPr>
              <p:nvPr/>
            </p:nvSpPr>
            <p:spPr bwMode="auto">
              <a:xfrm>
                <a:off x="5787914" y="4285854"/>
                <a:ext cx="92984" cy="177516"/>
              </a:xfrm>
              <a:custGeom>
                <a:avLst/>
                <a:gdLst>
                  <a:gd name="T0" fmla="*/ 28 w 44"/>
                  <a:gd name="T1" fmla="*/ 0 h 84"/>
                  <a:gd name="T2" fmla="*/ 36 w 44"/>
                  <a:gd name="T3" fmla="*/ 10 h 84"/>
                  <a:gd name="T4" fmla="*/ 34 w 44"/>
                  <a:gd name="T5" fmla="*/ 16 h 84"/>
                  <a:gd name="T6" fmla="*/ 44 w 44"/>
                  <a:gd name="T7" fmla="*/ 26 h 84"/>
                  <a:gd name="T8" fmla="*/ 26 w 44"/>
                  <a:gd name="T9" fmla="*/ 48 h 84"/>
                  <a:gd name="T10" fmla="*/ 28 w 44"/>
                  <a:gd name="T11" fmla="*/ 82 h 84"/>
                  <a:gd name="T12" fmla="*/ 10 w 44"/>
                  <a:gd name="T13" fmla="*/ 84 h 84"/>
                  <a:gd name="T14" fmla="*/ 10 w 44"/>
                  <a:gd name="T15" fmla="*/ 42 h 84"/>
                  <a:gd name="T16" fmla="*/ 0 w 44"/>
                  <a:gd name="T17" fmla="*/ 28 h 84"/>
                  <a:gd name="T18" fmla="*/ 2 w 44"/>
                  <a:gd name="T19" fmla="*/ 18 h 84"/>
                  <a:gd name="T20" fmla="*/ 16 w 44"/>
                  <a:gd name="T21" fmla="*/ 14 h 84"/>
                  <a:gd name="T22" fmla="*/ 16 w 44"/>
                  <a:gd name="T23" fmla="*/ 2 h 84"/>
                  <a:gd name="T24" fmla="*/ 28 w 44"/>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4">
                    <a:moveTo>
                      <a:pt x="28" y="0"/>
                    </a:moveTo>
                    <a:lnTo>
                      <a:pt x="36" y="10"/>
                    </a:lnTo>
                    <a:lnTo>
                      <a:pt x="34" y="16"/>
                    </a:lnTo>
                    <a:lnTo>
                      <a:pt x="44" y="26"/>
                    </a:lnTo>
                    <a:lnTo>
                      <a:pt x="26" y="48"/>
                    </a:lnTo>
                    <a:lnTo>
                      <a:pt x="28" y="82"/>
                    </a:lnTo>
                    <a:lnTo>
                      <a:pt x="10" y="84"/>
                    </a:lnTo>
                    <a:lnTo>
                      <a:pt x="10" y="42"/>
                    </a:lnTo>
                    <a:lnTo>
                      <a:pt x="0" y="28"/>
                    </a:lnTo>
                    <a:lnTo>
                      <a:pt x="2" y="18"/>
                    </a:lnTo>
                    <a:lnTo>
                      <a:pt x="16" y="14"/>
                    </a:lnTo>
                    <a:lnTo>
                      <a:pt x="16" y="2"/>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4" name="Freeform 426">
                <a:extLst>
                  <a:ext uri="{FF2B5EF4-FFF2-40B4-BE49-F238E27FC236}">
                    <a16:creationId xmlns:a16="http://schemas.microsoft.com/office/drawing/2014/main" id="{AD4DC958-45C6-0F32-8B61-E80FAC3AD098}"/>
                  </a:ext>
                </a:extLst>
              </p:cNvPr>
              <p:cNvSpPr>
                <a:spLocks/>
              </p:cNvSpPr>
              <p:nvPr/>
            </p:nvSpPr>
            <p:spPr bwMode="auto">
              <a:xfrm>
                <a:off x="5779461" y="4277401"/>
                <a:ext cx="109891" cy="194423"/>
              </a:xfrm>
              <a:custGeom>
                <a:avLst/>
                <a:gdLst>
                  <a:gd name="T0" fmla="*/ 32 w 52"/>
                  <a:gd name="T1" fmla="*/ 0 h 92"/>
                  <a:gd name="T2" fmla="*/ 32 w 52"/>
                  <a:gd name="T3" fmla="*/ 0 h 92"/>
                  <a:gd name="T4" fmla="*/ 30 w 52"/>
                  <a:gd name="T5" fmla="*/ 0 h 92"/>
                  <a:gd name="T6" fmla="*/ 20 w 52"/>
                  <a:gd name="T7" fmla="*/ 2 h 92"/>
                  <a:gd name="T8" fmla="*/ 20 w 52"/>
                  <a:gd name="T9" fmla="*/ 2 h 92"/>
                  <a:gd name="T10" fmla="*/ 16 w 52"/>
                  <a:gd name="T11" fmla="*/ 4 h 92"/>
                  <a:gd name="T12" fmla="*/ 16 w 52"/>
                  <a:gd name="T13" fmla="*/ 6 h 92"/>
                  <a:gd name="T14" fmla="*/ 16 w 52"/>
                  <a:gd name="T15" fmla="*/ 16 h 92"/>
                  <a:gd name="T16" fmla="*/ 6 w 52"/>
                  <a:gd name="T17" fmla="*/ 18 h 92"/>
                  <a:gd name="T18" fmla="*/ 6 w 52"/>
                  <a:gd name="T19" fmla="*/ 18 h 92"/>
                  <a:gd name="T20" fmla="*/ 2 w 52"/>
                  <a:gd name="T21" fmla="*/ 22 h 92"/>
                  <a:gd name="T22" fmla="*/ 0 w 52"/>
                  <a:gd name="T23" fmla="*/ 32 h 92"/>
                  <a:gd name="T24" fmla="*/ 0 w 52"/>
                  <a:gd name="T25" fmla="*/ 32 h 92"/>
                  <a:gd name="T26" fmla="*/ 0 w 52"/>
                  <a:gd name="T27" fmla="*/ 36 h 92"/>
                  <a:gd name="T28" fmla="*/ 10 w 52"/>
                  <a:gd name="T29" fmla="*/ 48 h 92"/>
                  <a:gd name="T30" fmla="*/ 10 w 52"/>
                  <a:gd name="T31" fmla="*/ 88 h 92"/>
                  <a:gd name="T32" fmla="*/ 10 w 52"/>
                  <a:gd name="T33" fmla="*/ 88 h 92"/>
                  <a:gd name="T34" fmla="*/ 10 w 52"/>
                  <a:gd name="T35" fmla="*/ 92 h 92"/>
                  <a:gd name="T36" fmla="*/ 10 w 52"/>
                  <a:gd name="T37" fmla="*/ 92 h 92"/>
                  <a:gd name="T38" fmla="*/ 14 w 52"/>
                  <a:gd name="T39" fmla="*/ 92 h 92"/>
                  <a:gd name="T40" fmla="*/ 14 w 52"/>
                  <a:gd name="T41" fmla="*/ 92 h 92"/>
                  <a:gd name="T42" fmla="*/ 14 w 52"/>
                  <a:gd name="T43" fmla="*/ 92 h 92"/>
                  <a:gd name="T44" fmla="*/ 32 w 52"/>
                  <a:gd name="T45" fmla="*/ 90 h 92"/>
                  <a:gd name="T46" fmla="*/ 32 w 52"/>
                  <a:gd name="T47" fmla="*/ 90 h 92"/>
                  <a:gd name="T48" fmla="*/ 34 w 52"/>
                  <a:gd name="T49" fmla="*/ 88 h 92"/>
                  <a:gd name="T50" fmla="*/ 36 w 52"/>
                  <a:gd name="T51" fmla="*/ 86 h 92"/>
                  <a:gd name="T52" fmla="*/ 34 w 52"/>
                  <a:gd name="T53" fmla="*/ 54 h 92"/>
                  <a:gd name="T54" fmla="*/ 52 w 52"/>
                  <a:gd name="T55" fmla="*/ 32 h 92"/>
                  <a:gd name="T56" fmla="*/ 52 w 52"/>
                  <a:gd name="T57" fmla="*/ 32 h 92"/>
                  <a:gd name="T58" fmla="*/ 52 w 52"/>
                  <a:gd name="T59" fmla="*/ 28 h 92"/>
                  <a:gd name="T60" fmla="*/ 50 w 52"/>
                  <a:gd name="T61" fmla="*/ 26 h 92"/>
                  <a:gd name="T62" fmla="*/ 42 w 52"/>
                  <a:gd name="T63" fmla="*/ 20 h 92"/>
                  <a:gd name="T64" fmla="*/ 44 w 52"/>
                  <a:gd name="T65" fmla="*/ 14 h 92"/>
                  <a:gd name="T66" fmla="*/ 44 w 52"/>
                  <a:gd name="T67" fmla="*/ 14 h 92"/>
                  <a:gd name="T68" fmla="*/ 42 w 52"/>
                  <a:gd name="T69" fmla="*/ 10 h 92"/>
                  <a:gd name="T70" fmla="*/ 34 w 52"/>
                  <a:gd name="T71" fmla="*/ 2 h 92"/>
                  <a:gd name="T72" fmla="*/ 34 w 52"/>
                  <a:gd name="T73" fmla="*/ 2 h 92"/>
                  <a:gd name="T74" fmla="*/ 32 w 52"/>
                  <a:gd name="T75" fmla="*/ 0 h 92"/>
                  <a:gd name="T76" fmla="*/ 32 w 52"/>
                  <a:gd name="T7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92">
                    <a:moveTo>
                      <a:pt x="32" y="0"/>
                    </a:moveTo>
                    <a:lnTo>
                      <a:pt x="32" y="0"/>
                    </a:lnTo>
                    <a:lnTo>
                      <a:pt x="30" y="0"/>
                    </a:lnTo>
                    <a:lnTo>
                      <a:pt x="20" y="2"/>
                    </a:lnTo>
                    <a:lnTo>
                      <a:pt x="20" y="2"/>
                    </a:lnTo>
                    <a:lnTo>
                      <a:pt x="16" y="4"/>
                    </a:lnTo>
                    <a:lnTo>
                      <a:pt x="16" y="6"/>
                    </a:lnTo>
                    <a:lnTo>
                      <a:pt x="16" y="16"/>
                    </a:lnTo>
                    <a:lnTo>
                      <a:pt x="6" y="18"/>
                    </a:lnTo>
                    <a:lnTo>
                      <a:pt x="6" y="18"/>
                    </a:lnTo>
                    <a:lnTo>
                      <a:pt x="2" y="22"/>
                    </a:lnTo>
                    <a:lnTo>
                      <a:pt x="0" y="32"/>
                    </a:lnTo>
                    <a:lnTo>
                      <a:pt x="0" y="32"/>
                    </a:lnTo>
                    <a:lnTo>
                      <a:pt x="0" y="36"/>
                    </a:lnTo>
                    <a:lnTo>
                      <a:pt x="10" y="48"/>
                    </a:lnTo>
                    <a:lnTo>
                      <a:pt x="10" y="88"/>
                    </a:lnTo>
                    <a:lnTo>
                      <a:pt x="10" y="88"/>
                    </a:lnTo>
                    <a:lnTo>
                      <a:pt x="10" y="92"/>
                    </a:lnTo>
                    <a:lnTo>
                      <a:pt x="10" y="92"/>
                    </a:lnTo>
                    <a:lnTo>
                      <a:pt x="14" y="92"/>
                    </a:lnTo>
                    <a:lnTo>
                      <a:pt x="14" y="92"/>
                    </a:lnTo>
                    <a:lnTo>
                      <a:pt x="14" y="92"/>
                    </a:lnTo>
                    <a:lnTo>
                      <a:pt x="32" y="90"/>
                    </a:lnTo>
                    <a:lnTo>
                      <a:pt x="32" y="90"/>
                    </a:lnTo>
                    <a:lnTo>
                      <a:pt x="34" y="88"/>
                    </a:lnTo>
                    <a:lnTo>
                      <a:pt x="36" y="86"/>
                    </a:lnTo>
                    <a:lnTo>
                      <a:pt x="34" y="54"/>
                    </a:lnTo>
                    <a:lnTo>
                      <a:pt x="52" y="32"/>
                    </a:lnTo>
                    <a:lnTo>
                      <a:pt x="52" y="32"/>
                    </a:lnTo>
                    <a:lnTo>
                      <a:pt x="52" y="28"/>
                    </a:lnTo>
                    <a:lnTo>
                      <a:pt x="50" y="26"/>
                    </a:lnTo>
                    <a:lnTo>
                      <a:pt x="42" y="20"/>
                    </a:lnTo>
                    <a:lnTo>
                      <a:pt x="44" y="14"/>
                    </a:lnTo>
                    <a:lnTo>
                      <a:pt x="44" y="14"/>
                    </a:lnTo>
                    <a:lnTo>
                      <a:pt x="42" y="10"/>
                    </a:lnTo>
                    <a:lnTo>
                      <a:pt x="34" y="2"/>
                    </a:lnTo>
                    <a:lnTo>
                      <a:pt x="34" y="2"/>
                    </a:lnTo>
                    <a:lnTo>
                      <a:pt x="32" y="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5" name="Freeform 427">
                <a:extLst>
                  <a:ext uri="{FF2B5EF4-FFF2-40B4-BE49-F238E27FC236}">
                    <a16:creationId xmlns:a16="http://schemas.microsoft.com/office/drawing/2014/main" id="{615BCBD7-029D-CDA8-D96E-44E3D9766C8A}"/>
                  </a:ext>
                </a:extLst>
              </p:cNvPr>
              <p:cNvSpPr>
                <a:spLocks/>
              </p:cNvSpPr>
              <p:nvPr/>
            </p:nvSpPr>
            <p:spPr bwMode="auto">
              <a:xfrm>
                <a:off x="5745649" y="4319666"/>
                <a:ext cx="54945" cy="160610"/>
              </a:xfrm>
              <a:custGeom>
                <a:avLst/>
                <a:gdLst>
                  <a:gd name="T0" fmla="*/ 14 w 26"/>
                  <a:gd name="T1" fmla="*/ 76 h 76"/>
                  <a:gd name="T2" fmla="*/ 14 w 26"/>
                  <a:gd name="T3" fmla="*/ 76 h 76"/>
                  <a:gd name="T4" fmla="*/ 14 w 26"/>
                  <a:gd name="T5" fmla="*/ 76 h 76"/>
                  <a:gd name="T6" fmla="*/ 14 w 26"/>
                  <a:gd name="T7" fmla="*/ 76 h 76"/>
                  <a:gd name="T8" fmla="*/ 12 w 26"/>
                  <a:gd name="T9" fmla="*/ 74 h 76"/>
                  <a:gd name="T10" fmla="*/ 10 w 26"/>
                  <a:gd name="T11" fmla="*/ 46 h 76"/>
                  <a:gd name="T12" fmla="*/ 6 w 26"/>
                  <a:gd name="T13" fmla="*/ 34 h 76"/>
                  <a:gd name="T14" fmla="*/ 6 w 26"/>
                  <a:gd name="T15" fmla="*/ 34 h 76"/>
                  <a:gd name="T16" fmla="*/ 6 w 26"/>
                  <a:gd name="T17" fmla="*/ 32 h 76"/>
                  <a:gd name="T18" fmla="*/ 10 w 26"/>
                  <a:gd name="T19" fmla="*/ 18 h 76"/>
                  <a:gd name="T20" fmla="*/ 0 w 26"/>
                  <a:gd name="T21" fmla="*/ 2 h 76"/>
                  <a:gd name="T22" fmla="*/ 0 w 26"/>
                  <a:gd name="T23" fmla="*/ 2 h 76"/>
                  <a:gd name="T24" fmla="*/ 0 w 26"/>
                  <a:gd name="T25" fmla="*/ 0 h 76"/>
                  <a:gd name="T26" fmla="*/ 0 w 26"/>
                  <a:gd name="T27" fmla="*/ 0 h 76"/>
                  <a:gd name="T28" fmla="*/ 2 w 26"/>
                  <a:gd name="T29" fmla="*/ 0 h 76"/>
                  <a:gd name="T30" fmla="*/ 18 w 26"/>
                  <a:gd name="T31" fmla="*/ 0 h 76"/>
                  <a:gd name="T32" fmla="*/ 18 w 26"/>
                  <a:gd name="T33" fmla="*/ 0 h 76"/>
                  <a:gd name="T34" fmla="*/ 20 w 26"/>
                  <a:gd name="T35" fmla="*/ 0 h 76"/>
                  <a:gd name="T36" fmla="*/ 20 w 26"/>
                  <a:gd name="T37" fmla="*/ 0 h 76"/>
                  <a:gd name="T38" fmla="*/ 20 w 26"/>
                  <a:gd name="T39" fmla="*/ 2 h 76"/>
                  <a:gd name="T40" fmla="*/ 18 w 26"/>
                  <a:gd name="T41" fmla="*/ 12 h 76"/>
                  <a:gd name="T42" fmla="*/ 26 w 26"/>
                  <a:gd name="T43" fmla="*/ 26 h 76"/>
                  <a:gd name="T44" fmla="*/ 26 w 26"/>
                  <a:gd name="T45" fmla="*/ 26 h 76"/>
                  <a:gd name="T46" fmla="*/ 26 w 26"/>
                  <a:gd name="T47" fmla="*/ 28 h 76"/>
                  <a:gd name="T48" fmla="*/ 26 w 26"/>
                  <a:gd name="T49" fmla="*/ 70 h 76"/>
                  <a:gd name="T50" fmla="*/ 26 w 26"/>
                  <a:gd name="T51" fmla="*/ 70 h 76"/>
                  <a:gd name="T52" fmla="*/ 26 w 26"/>
                  <a:gd name="T53" fmla="*/ 72 h 76"/>
                  <a:gd name="T54" fmla="*/ 16 w 26"/>
                  <a:gd name="T55" fmla="*/ 76 h 76"/>
                  <a:gd name="T56" fmla="*/ 16 w 26"/>
                  <a:gd name="T57" fmla="*/ 76 h 76"/>
                  <a:gd name="T58" fmla="*/ 14 w 26"/>
                  <a:gd name="T59" fmla="*/ 76 h 76"/>
                  <a:gd name="T60" fmla="*/ 14 w 26"/>
                  <a:gd name="T6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 h="76">
                    <a:moveTo>
                      <a:pt x="14" y="76"/>
                    </a:moveTo>
                    <a:lnTo>
                      <a:pt x="14" y="76"/>
                    </a:lnTo>
                    <a:lnTo>
                      <a:pt x="14" y="76"/>
                    </a:lnTo>
                    <a:lnTo>
                      <a:pt x="14" y="76"/>
                    </a:lnTo>
                    <a:lnTo>
                      <a:pt x="12" y="74"/>
                    </a:lnTo>
                    <a:lnTo>
                      <a:pt x="10" y="46"/>
                    </a:lnTo>
                    <a:lnTo>
                      <a:pt x="6" y="34"/>
                    </a:lnTo>
                    <a:lnTo>
                      <a:pt x="6" y="34"/>
                    </a:lnTo>
                    <a:lnTo>
                      <a:pt x="6" y="32"/>
                    </a:lnTo>
                    <a:lnTo>
                      <a:pt x="10" y="18"/>
                    </a:lnTo>
                    <a:lnTo>
                      <a:pt x="0" y="2"/>
                    </a:lnTo>
                    <a:lnTo>
                      <a:pt x="0" y="2"/>
                    </a:lnTo>
                    <a:lnTo>
                      <a:pt x="0" y="0"/>
                    </a:lnTo>
                    <a:lnTo>
                      <a:pt x="0" y="0"/>
                    </a:lnTo>
                    <a:lnTo>
                      <a:pt x="2" y="0"/>
                    </a:lnTo>
                    <a:lnTo>
                      <a:pt x="18" y="0"/>
                    </a:lnTo>
                    <a:lnTo>
                      <a:pt x="18" y="0"/>
                    </a:lnTo>
                    <a:lnTo>
                      <a:pt x="20" y="0"/>
                    </a:lnTo>
                    <a:lnTo>
                      <a:pt x="20" y="0"/>
                    </a:lnTo>
                    <a:lnTo>
                      <a:pt x="20" y="2"/>
                    </a:lnTo>
                    <a:lnTo>
                      <a:pt x="18" y="12"/>
                    </a:lnTo>
                    <a:lnTo>
                      <a:pt x="26" y="26"/>
                    </a:lnTo>
                    <a:lnTo>
                      <a:pt x="26" y="26"/>
                    </a:lnTo>
                    <a:lnTo>
                      <a:pt x="26" y="28"/>
                    </a:lnTo>
                    <a:lnTo>
                      <a:pt x="26" y="70"/>
                    </a:lnTo>
                    <a:lnTo>
                      <a:pt x="26" y="70"/>
                    </a:lnTo>
                    <a:lnTo>
                      <a:pt x="26" y="72"/>
                    </a:lnTo>
                    <a:lnTo>
                      <a:pt x="16" y="76"/>
                    </a:lnTo>
                    <a:lnTo>
                      <a:pt x="16" y="76"/>
                    </a:lnTo>
                    <a:lnTo>
                      <a:pt x="14" y="76"/>
                    </a:lnTo>
                    <a:lnTo>
                      <a:pt x="14" y="7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6" name="Freeform 428">
                <a:extLst>
                  <a:ext uri="{FF2B5EF4-FFF2-40B4-BE49-F238E27FC236}">
                    <a16:creationId xmlns:a16="http://schemas.microsoft.com/office/drawing/2014/main" id="{918788B1-D6E4-BEAD-3E4B-A38DE0A0D5ED}"/>
                  </a:ext>
                </a:extLst>
              </p:cNvPr>
              <p:cNvSpPr>
                <a:spLocks noEditPoints="1"/>
              </p:cNvSpPr>
              <p:nvPr/>
            </p:nvSpPr>
            <p:spPr bwMode="auto">
              <a:xfrm>
                <a:off x="5745649" y="4315440"/>
                <a:ext cx="59172" cy="169063"/>
              </a:xfrm>
              <a:custGeom>
                <a:avLst/>
                <a:gdLst>
                  <a:gd name="T0" fmla="*/ 18 w 28"/>
                  <a:gd name="T1" fmla="*/ 4 h 80"/>
                  <a:gd name="T2" fmla="*/ 16 w 28"/>
                  <a:gd name="T3" fmla="*/ 14 h 80"/>
                  <a:gd name="T4" fmla="*/ 24 w 28"/>
                  <a:gd name="T5" fmla="*/ 30 h 80"/>
                  <a:gd name="T6" fmla="*/ 24 w 28"/>
                  <a:gd name="T7" fmla="*/ 72 h 80"/>
                  <a:gd name="T8" fmla="*/ 14 w 28"/>
                  <a:gd name="T9" fmla="*/ 76 h 80"/>
                  <a:gd name="T10" fmla="*/ 12 w 28"/>
                  <a:gd name="T11" fmla="*/ 48 h 80"/>
                  <a:gd name="T12" fmla="*/ 8 w 28"/>
                  <a:gd name="T13" fmla="*/ 34 h 80"/>
                  <a:gd name="T14" fmla="*/ 12 w 28"/>
                  <a:gd name="T15" fmla="*/ 20 h 80"/>
                  <a:gd name="T16" fmla="*/ 2 w 28"/>
                  <a:gd name="T17" fmla="*/ 4 h 80"/>
                  <a:gd name="T18" fmla="*/ 18 w 28"/>
                  <a:gd name="T19" fmla="*/ 4 h 80"/>
                  <a:gd name="T20" fmla="*/ 18 w 28"/>
                  <a:gd name="T21" fmla="*/ 0 h 80"/>
                  <a:gd name="T22" fmla="*/ 2 w 28"/>
                  <a:gd name="T23" fmla="*/ 0 h 80"/>
                  <a:gd name="T24" fmla="*/ 2 w 28"/>
                  <a:gd name="T25" fmla="*/ 0 h 80"/>
                  <a:gd name="T26" fmla="*/ 0 w 28"/>
                  <a:gd name="T27" fmla="*/ 2 h 80"/>
                  <a:gd name="T28" fmla="*/ 0 w 28"/>
                  <a:gd name="T29" fmla="*/ 2 h 80"/>
                  <a:gd name="T30" fmla="*/ 0 w 28"/>
                  <a:gd name="T31" fmla="*/ 6 h 80"/>
                  <a:gd name="T32" fmla="*/ 8 w 28"/>
                  <a:gd name="T33" fmla="*/ 20 h 80"/>
                  <a:gd name="T34" fmla="*/ 4 w 28"/>
                  <a:gd name="T35" fmla="*/ 34 h 80"/>
                  <a:gd name="T36" fmla="*/ 4 w 28"/>
                  <a:gd name="T37" fmla="*/ 34 h 80"/>
                  <a:gd name="T38" fmla="*/ 4 w 28"/>
                  <a:gd name="T39" fmla="*/ 36 h 80"/>
                  <a:gd name="T40" fmla="*/ 8 w 28"/>
                  <a:gd name="T41" fmla="*/ 48 h 80"/>
                  <a:gd name="T42" fmla="*/ 10 w 28"/>
                  <a:gd name="T43" fmla="*/ 76 h 80"/>
                  <a:gd name="T44" fmla="*/ 10 w 28"/>
                  <a:gd name="T45" fmla="*/ 76 h 80"/>
                  <a:gd name="T46" fmla="*/ 12 w 28"/>
                  <a:gd name="T47" fmla="*/ 80 h 80"/>
                  <a:gd name="T48" fmla="*/ 12 w 28"/>
                  <a:gd name="T49" fmla="*/ 80 h 80"/>
                  <a:gd name="T50" fmla="*/ 14 w 28"/>
                  <a:gd name="T51" fmla="*/ 80 h 80"/>
                  <a:gd name="T52" fmla="*/ 14 w 28"/>
                  <a:gd name="T53" fmla="*/ 80 h 80"/>
                  <a:gd name="T54" fmla="*/ 16 w 28"/>
                  <a:gd name="T55" fmla="*/ 80 h 80"/>
                  <a:gd name="T56" fmla="*/ 26 w 28"/>
                  <a:gd name="T57" fmla="*/ 76 h 80"/>
                  <a:gd name="T58" fmla="*/ 26 w 28"/>
                  <a:gd name="T59" fmla="*/ 76 h 80"/>
                  <a:gd name="T60" fmla="*/ 28 w 28"/>
                  <a:gd name="T61" fmla="*/ 76 h 80"/>
                  <a:gd name="T62" fmla="*/ 28 w 28"/>
                  <a:gd name="T63" fmla="*/ 72 h 80"/>
                  <a:gd name="T64" fmla="*/ 28 w 28"/>
                  <a:gd name="T65" fmla="*/ 30 h 80"/>
                  <a:gd name="T66" fmla="*/ 28 w 28"/>
                  <a:gd name="T67" fmla="*/ 30 h 80"/>
                  <a:gd name="T68" fmla="*/ 28 w 28"/>
                  <a:gd name="T69" fmla="*/ 26 h 80"/>
                  <a:gd name="T70" fmla="*/ 20 w 28"/>
                  <a:gd name="T71" fmla="*/ 14 h 80"/>
                  <a:gd name="T72" fmla="*/ 22 w 28"/>
                  <a:gd name="T73" fmla="*/ 4 h 80"/>
                  <a:gd name="T74" fmla="*/ 22 w 28"/>
                  <a:gd name="T75" fmla="*/ 4 h 80"/>
                  <a:gd name="T76" fmla="*/ 22 w 28"/>
                  <a:gd name="T77" fmla="*/ 2 h 80"/>
                  <a:gd name="T78" fmla="*/ 22 w 28"/>
                  <a:gd name="T79" fmla="*/ 2 h 80"/>
                  <a:gd name="T80" fmla="*/ 18 w 28"/>
                  <a:gd name="T81" fmla="*/ 0 h 80"/>
                  <a:gd name="T82" fmla="*/ 18 w 28"/>
                  <a:gd name="T8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 h="80">
                    <a:moveTo>
                      <a:pt x="18" y="4"/>
                    </a:moveTo>
                    <a:lnTo>
                      <a:pt x="16" y="14"/>
                    </a:lnTo>
                    <a:lnTo>
                      <a:pt x="24" y="30"/>
                    </a:lnTo>
                    <a:lnTo>
                      <a:pt x="24" y="72"/>
                    </a:lnTo>
                    <a:lnTo>
                      <a:pt x="14" y="76"/>
                    </a:lnTo>
                    <a:lnTo>
                      <a:pt x="12" y="48"/>
                    </a:lnTo>
                    <a:lnTo>
                      <a:pt x="8" y="34"/>
                    </a:lnTo>
                    <a:lnTo>
                      <a:pt x="12" y="20"/>
                    </a:lnTo>
                    <a:lnTo>
                      <a:pt x="2" y="4"/>
                    </a:lnTo>
                    <a:lnTo>
                      <a:pt x="18" y="4"/>
                    </a:lnTo>
                    <a:close/>
                    <a:moveTo>
                      <a:pt x="18" y="0"/>
                    </a:moveTo>
                    <a:lnTo>
                      <a:pt x="2" y="0"/>
                    </a:lnTo>
                    <a:lnTo>
                      <a:pt x="2" y="0"/>
                    </a:lnTo>
                    <a:lnTo>
                      <a:pt x="0" y="2"/>
                    </a:lnTo>
                    <a:lnTo>
                      <a:pt x="0" y="2"/>
                    </a:lnTo>
                    <a:lnTo>
                      <a:pt x="0" y="6"/>
                    </a:lnTo>
                    <a:lnTo>
                      <a:pt x="8" y="20"/>
                    </a:lnTo>
                    <a:lnTo>
                      <a:pt x="4" y="34"/>
                    </a:lnTo>
                    <a:lnTo>
                      <a:pt x="4" y="34"/>
                    </a:lnTo>
                    <a:lnTo>
                      <a:pt x="4" y="36"/>
                    </a:lnTo>
                    <a:lnTo>
                      <a:pt x="8" y="48"/>
                    </a:lnTo>
                    <a:lnTo>
                      <a:pt x="10" y="76"/>
                    </a:lnTo>
                    <a:lnTo>
                      <a:pt x="10" y="76"/>
                    </a:lnTo>
                    <a:lnTo>
                      <a:pt x="12" y="80"/>
                    </a:lnTo>
                    <a:lnTo>
                      <a:pt x="12" y="80"/>
                    </a:lnTo>
                    <a:lnTo>
                      <a:pt x="14" y="80"/>
                    </a:lnTo>
                    <a:lnTo>
                      <a:pt x="14" y="80"/>
                    </a:lnTo>
                    <a:lnTo>
                      <a:pt x="16" y="80"/>
                    </a:lnTo>
                    <a:lnTo>
                      <a:pt x="26" y="76"/>
                    </a:lnTo>
                    <a:lnTo>
                      <a:pt x="26" y="76"/>
                    </a:lnTo>
                    <a:lnTo>
                      <a:pt x="28" y="76"/>
                    </a:lnTo>
                    <a:lnTo>
                      <a:pt x="28" y="72"/>
                    </a:lnTo>
                    <a:lnTo>
                      <a:pt x="28" y="30"/>
                    </a:lnTo>
                    <a:lnTo>
                      <a:pt x="28" y="30"/>
                    </a:lnTo>
                    <a:lnTo>
                      <a:pt x="28" y="26"/>
                    </a:lnTo>
                    <a:lnTo>
                      <a:pt x="20" y="14"/>
                    </a:lnTo>
                    <a:lnTo>
                      <a:pt x="22" y="4"/>
                    </a:lnTo>
                    <a:lnTo>
                      <a:pt x="22" y="4"/>
                    </a:lnTo>
                    <a:lnTo>
                      <a:pt x="22" y="2"/>
                    </a:lnTo>
                    <a:lnTo>
                      <a:pt x="22" y="2"/>
                    </a:lnTo>
                    <a:lnTo>
                      <a:pt x="18" y="0"/>
                    </a:lnTo>
                    <a:lnTo>
                      <a:pt x="1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7" name="Freeform 429">
                <a:extLst>
                  <a:ext uri="{FF2B5EF4-FFF2-40B4-BE49-F238E27FC236}">
                    <a16:creationId xmlns:a16="http://schemas.microsoft.com/office/drawing/2014/main" id="{4EF931A8-6974-F4C0-4D4F-D2D470E4B1B7}"/>
                  </a:ext>
                </a:extLst>
              </p:cNvPr>
              <p:cNvSpPr>
                <a:spLocks/>
              </p:cNvSpPr>
              <p:nvPr/>
            </p:nvSpPr>
            <p:spPr bwMode="auto">
              <a:xfrm>
                <a:off x="5749875" y="4323893"/>
                <a:ext cx="46492" cy="152157"/>
              </a:xfrm>
              <a:custGeom>
                <a:avLst/>
                <a:gdLst>
                  <a:gd name="T0" fmla="*/ 16 w 22"/>
                  <a:gd name="T1" fmla="*/ 0 h 72"/>
                  <a:gd name="T2" fmla="*/ 14 w 22"/>
                  <a:gd name="T3" fmla="*/ 10 h 72"/>
                  <a:gd name="T4" fmla="*/ 22 w 22"/>
                  <a:gd name="T5" fmla="*/ 26 h 72"/>
                  <a:gd name="T6" fmla="*/ 22 w 22"/>
                  <a:gd name="T7" fmla="*/ 68 h 72"/>
                  <a:gd name="T8" fmla="*/ 12 w 22"/>
                  <a:gd name="T9" fmla="*/ 72 h 72"/>
                  <a:gd name="T10" fmla="*/ 10 w 22"/>
                  <a:gd name="T11" fmla="*/ 44 h 72"/>
                  <a:gd name="T12" fmla="*/ 6 w 22"/>
                  <a:gd name="T13" fmla="*/ 30 h 72"/>
                  <a:gd name="T14" fmla="*/ 10 w 22"/>
                  <a:gd name="T15" fmla="*/ 16 h 72"/>
                  <a:gd name="T16" fmla="*/ 0 w 22"/>
                  <a:gd name="T17" fmla="*/ 0 h 72"/>
                  <a:gd name="T18" fmla="*/ 16 w 22"/>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72">
                    <a:moveTo>
                      <a:pt x="16" y="0"/>
                    </a:moveTo>
                    <a:lnTo>
                      <a:pt x="14" y="10"/>
                    </a:lnTo>
                    <a:lnTo>
                      <a:pt x="22" y="26"/>
                    </a:lnTo>
                    <a:lnTo>
                      <a:pt x="22" y="68"/>
                    </a:lnTo>
                    <a:lnTo>
                      <a:pt x="12" y="72"/>
                    </a:lnTo>
                    <a:lnTo>
                      <a:pt x="10" y="44"/>
                    </a:lnTo>
                    <a:lnTo>
                      <a:pt x="6" y="30"/>
                    </a:lnTo>
                    <a:lnTo>
                      <a:pt x="10" y="16"/>
                    </a:lnTo>
                    <a:lnTo>
                      <a:pt x="0"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8" name="Freeform 430">
                <a:extLst>
                  <a:ext uri="{FF2B5EF4-FFF2-40B4-BE49-F238E27FC236}">
                    <a16:creationId xmlns:a16="http://schemas.microsoft.com/office/drawing/2014/main" id="{F62E1875-328D-1C96-5BE3-61C4EAA0065B}"/>
                  </a:ext>
                </a:extLst>
              </p:cNvPr>
              <p:cNvSpPr>
                <a:spLocks/>
              </p:cNvSpPr>
              <p:nvPr/>
            </p:nvSpPr>
            <p:spPr bwMode="auto">
              <a:xfrm>
                <a:off x="5745649" y="4315440"/>
                <a:ext cx="59172" cy="169063"/>
              </a:xfrm>
              <a:custGeom>
                <a:avLst/>
                <a:gdLst>
                  <a:gd name="T0" fmla="*/ 18 w 28"/>
                  <a:gd name="T1" fmla="*/ 0 h 80"/>
                  <a:gd name="T2" fmla="*/ 2 w 28"/>
                  <a:gd name="T3" fmla="*/ 0 h 80"/>
                  <a:gd name="T4" fmla="*/ 2 w 28"/>
                  <a:gd name="T5" fmla="*/ 0 h 80"/>
                  <a:gd name="T6" fmla="*/ 0 w 28"/>
                  <a:gd name="T7" fmla="*/ 2 h 80"/>
                  <a:gd name="T8" fmla="*/ 0 w 28"/>
                  <a:gd name="T9" fmla="*/ 2 h 80"/>
                  <a:gd name="T10" fmla="*/ 0 w 28"/>
                  <a:gd name="T11" fmla="*/ 6 h 80"/>
                  <a:gd name="T12" fmla="*/ 8 w 28"/>
                  <a:gd name="T13" fmla="*/ 20 h 80"/>
                  <a:gd name="T14" fmla="*/ 4 w 28"/>
                  <a:gd name="T15" fmla="*/ 34 h 80"/>
                  <a:gd name="T16" fmla="*/ 4 w 28"/>
                  <a:gd name="T17" fmla="*/ 34 h 80"/>
                  <a:gd name="T18" fmla="*/ 4 w 28"/>
                  <a:gd name="T19" fmla="*/ 36 h 80"/>
                  <a:gd name="T20" fmla="*/ 8 w 28"/>
                  <a:gd name="T21" fmla="*/ 48 h 80"/>
                  <a:gd name="T22" fmla="*/ 10 w 28"/>
                  <a:gd name="T23" fmla="*/ 76 h 80"/>
                  <a:gd name="T24" fmla="*/ 10 w 28"/>
                  <a:gd name="T25" fmla="*/ 76 h 80"/>
                  <a:gd name="T26" fmla="*/ 12 w 28"/>
                  <a:gd name="T27" fmla="*/ 80 h 80"/>
                  <a:gd name="T28" fmla="*/ 12 w 28"/>
                  <a:gd name="T29" fmla="*/ 80 h 80"/>
                  <a:gd name="T30" fmla="*/ 14 w 28"/>
                  <a:gd name="T31" fmla="*/ 80 h 80"/>
                  <a:gd name="T32" fmla="*/ 14 w 28"/>
                  <a:gd name="T33" fmla="*/ 80 h 80"/>
                  <a:gd name="T34" fmla="*/ 16 w 28"/>
                  <a:gd name="T35" fmla="*/ 80 h 80"/>
                  <a:gd name="T36" fmla="*/ 26 w 28"/>
                  <a:gd name="T37" fmla="*/ 76 h 80"/>
                  <a:gd name="T38" fmla="*/ 26 w 28"/>
                  <a:gd name="T39" fmla="*/ 76 h 80"/>
                  <a:gd name="T40" fmla="*/ 28 w 28"/>
                  <a:gd name="T41" fmla="*/ 76 h 80"/>
                  <a:gd name="T42" fmla="*/ 28 w 28"/>
                  <a:gd name="T43" fmla="*/ 72 h 80"/>
                  <a:gd name="T44" fmla="*/ 28 w 28"/>
                  <a:gd name="T45" fmla="*/ 30 h 80"/>
                  <a:gd name="T46" fmla="*/ 28 w 28"/>
                  <a:gd name="T47" fmla="*/ 30 h 80"/>
                  <a:gd name="T48" fmla="*/ 28 w 28"/>
                  <a:gd name="T49" fmla="*/ 26 h 80"/>
                  <a:gd name="T50" fmla="*/ 20 w 28"/>
                  <a:gd name="T51" fmla="*/ 14 h 80"/>
                  <a:gd name="T52" fmla="*/ 22 w 28"/>
                  <a:gd name="T53" fmla="*/ 4 h 80"/>
                  <a:gd name="T54" fmla="*/ 22 w 28"/>
                  <a:gd name="T55" fmla="*/ 4 h 80"/>
                  <a:gd name="T56" fmla="*/ 22 w 28"/>
                  <a:gd name="T57" fmla="*/ 2 h 80"/>
                  <a:gd name="T58" fmla="*/ 22 w 28"/>
                  <a:gd name="T59" fmla="*/ 2 h 80"/>
                  <a:gd name="T60" fmla="*/ 18 w 28"/>
                  <a:gd name="T61" fmla="*/ 0 h 80"/>
                  <a:gd name="T62" fmla="*/ 18 w 28"/>
                  <a:gd name="T6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 h="80">
                    <a:moveTo>
                      <a:pt x="18" y="0"/>
                    </a:moveTo>
                    <a:lnTo>
                      <a:pt x="2" y="0"/>
                    </a:lnTo>
                    <a:lnTo>
                      <a:pt x="2" y="0"/>
                    </a:lnTo>
                    <a:lnTo>
                      <a:pt x="0" y="2"/>
                    </a:lnTo>
                    <a:lnTo>
                      <a:pt x="0" y="2"/>
                    </a:lnTo>
                    <a:lnTo>
                      <a:pt x="0" y="6"/>
                    </a:lnTo>
                    <a:lnTo>
                      <a:pt x="8" y="20"/>
                    </a:lnTo>
                    <a:lnTo>
                      <a:pt x="4" y="34"/>
                    </a:lnTo>
                    <a:lnTo>
                      <a:pt x="4" y="34"/>
                    </a:lnTo>
                    <a:lnTo>
                      <a:pt x="4" y="36"/>
                    </a:lnTo>
                    <a:lnTo>
                      <a:pt x="8" y="48"/>
                    </a:lnTo>
                    <a:lnTo>
                      <a:pt x="10" y="76"/>
                    </a:lnTo>
                    <a:lnTo>
                      <a:pt x="10" y="76"/>
                    </a:lnTo>
                    <a:lnTo>
                      <a:pt x="12" y="80"/>
                    </a:lnTo>
                    <a:lnTo>
                      <a:pt x="12" y="80"/>
                    </a:lnTo>
                    <a:lnTo>
                      <a:pt x="14" y="80"/>
                    </a:lnTo>
                    <a:lnTo>
                      <a:pt x="14" y="80"/>
                    </a:lnTo>
                    <a:lnTo>
                      <a:pt x="16" y="80"/>
                    </a:lnTo>
                    <a:lnTo>
                      <a:pt x="26" y="76"/>
                    </a:lnTo>
                    <a:lnTo>
                      <a:pt x="26" y="76"/>
                    </a:lnTo>
                    <a:lnTo>
                      <a:pt x="28" y="76"/>
                    </a:lnTo>
                    <a:lnTo>
                      <a:pt x="28" y="72"/>
                    </a:lnTo>
                    <a:lnTo>
                      <a:pt x="28" y="30"/>
                    </a:lnTo>
                    <a:lnTo>
                      <a:pt x="28" y="30"/>
                    </a:lnTo>
                    <a:lnTo>
                      <a:pt x="28" y="26"/>
                    </a:lnTo>
                    <a:lnTo>
                      <a:pt x="20" y="14"/>
                    </a:lnTo>
                    <a:lnTo>
                      <a:pt x="22" y="4"/>
                    </a:lnTo>
                    <a:lnTo>
                      <a:pt x="22" y="4"/>
                    </a:lnTo>
                    <a:lnTo>
                      <a:pt x="22" y="2"/>
                    </a:lnTo>
                    <a:lnTo>
                      <a:pt x="22" y="2"/>
                    </a:lnTo>
                    <a:lnTo>
                      <a:pt x="18"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9" name="Freeform 431">
                <a:extLst>
                  <a:ext uri="{FF2B5EF4-FFF2-40B4-BE49-F238E27FC236}">
                    <a16:creationId xmlns:a16="http://schemas.microsoft.com/office/drawing/2014/main" id="{B4ECA9BC-933A-1827-00EF-7E5E60F5EAF2}"/>
                  </a:ext>
                </a:extLst>
              </p:cNvPr>
              <p:cNvSpPr>
                <a:spLocks/>
              </p:cNvSpPr>
              <p:nvPr/>
            </p:nvSpPr>
            <p:spPr bwMode="auto">
              <a:xfrm>
                <a:off x="5390617" y="3892782"/>
                <a:ext cx="494508" cy="456471"/>
              </a:xfrm>
              <a:custGeom>
                <a:avLst/>
                <a:gdLst>
                  <a:gd name="T0" fmla="*/ 60 w 234"/>
                  <a:gd name="T1" fmla="*/ 216 h 216"/>
                  <a:gd name="T2" fmla="*/ 50 w 234"/>
                  <a:gd name="T3" fmla="*/ 200 h 216"/>
                  <a:gd name="T4" fmla="*/ 24 w 234"/>
                  <a:gd name="T5" fmla="*/ 194 h 216"/>
                  <a:gd name="T6" fmla="*/ 24 w 234"/>
                  <a:gd name="T7" fmla="*/ 194 h 216"/>
                  <a:gd name="T8" fmla="*/ 24 w 234"/>
                  <a:gd name="T9" fmla="*/ 194 h 216"/>
                  <a:gd name="T10" fmla="*/ 12 w 234"/>
                  <a:gd name="T11" fmla="*/ 190 h 216"/>
                  <a:gd name="T12" fmla="*/ 12 w 234"/>
                  <a:gd name="T13" fmla="*/ 182 h 216"/>
                  <a:gd name="T14" fmla="*/ 4 w 234"/>
                  <a:gd name="T15" fmla="*/ 170 h 216"/>
                  <a:gd name="T16" fmla="*/ 4 w 234"/>
                  <a:gd name="T17" fmla="*/ 168 h 216"/>
                  <a:gd name="T18" fmla="*/ 0 w 234"/>
                  <a:gd name="T19" fmla="*/ 152 h 216"/>
                  <a:gd name="T20" fmla="*/ 0 w 234"/>
                  <a:gd name="T21" fmla="*/ 150 h 216"/>
                  <a:gd name="T22" fmla="*/ 6 w 234"/>
                  <a:gd name="T23" fmla="*/ 138 h 216"/>
                  <a:gd name="T24" fmla="*/ 8 w 234"/>
                  <a:gd name="T25" fmla="*/ 136 h 216"/>
                  <a:gd name="T26" fmla="*/ 96 w 234"/>
                  <a:gd name="T27" fmla="*/ 132 h 216"/>
                  <a:gd name="T28" fmla="*/ 92 w 234"/>
                  <a:gd name="T29" fmla="*/ 126 h 216"/>
                  <a:gd name="T30" fmla="*/ 80 w 234"/>
                  <a:gd name="T31" fmla="*/ 2 h 216"/>
                  <a:gd name="T32" fmla="*/ 82 w 234"/>
                  <a:gd name="T33" fmla="*/ 0 h 216"/>
                  <a:gd name="T34" fmla="*/ 82 w 234"/>
                  <a:gd name="T35" fmla="*/ 0 h 216"/>
                  <a:gd name="T36" fmla="*/ 110 w 234"/>
                  <a:gd name="T37" fmla="*/ 0 h 216"/>
                  <a:gd name="T38" fmla="*/ 190 w 234"/>
                  <a:gd name="T39" fmla="*/ 54 h 216"/>
                  <a:gd name="T40" fmla="*/ 220 w 234"/>
                  <a:gd name="T41" fmla="*/ 74 h 216"/>
                  <a:gd name="T42" fmla="*/ 222 w 234"/>
                  <a:gd name="T43" fmla="*/ 76 h 216"/>
                  <a:gd name="T44" fmla="*/ 220 w 234"/>
                  <a:gd name="T45" fmla="*/ 88 h 216"/>
                  <a:gd name="T46" fmla="*/ 232 w 234"/>
                  <a:gd name="T47" fmla="*/ 86 h 216"/>
                  <a:gd name="T48" fmla="*/ 234 w 234"/>
                  <a:gd name="T49" fmla="*/ 86 h 216"/>
                  <a:gd name="T50" fmla="*/ 234 w 234"/>
                  <a:gd name="T51" fmla="*/ 126 h 216"/>
                  <a:gd name="T52" fmla="*/ 234 w 234"/>
                  <a:gd name="T53" fmla="*/ 128 h 216"/>
                  <a:gd name="T54" fmla="*/ 224 w 234"/>
                  <a:gd name="T55" fmla="*/ 144 h 216"/>
                  <a:gd name="T56" fmla="*/ 192 w 234"/>
                  <a:gd name="T57" fmla="*/ 150 h 216"/>
                  <a:gd name="T58" fmla="*/ 140 w 234"/>
                  <a:gd name="T59" fmla="*/ 158 h 216"/>
                  <a:gd name="T60" fmla="*/ 126 w 234"/>
                  <a:gd name="T61" fmla="*/ 174 h 216"/>
                  <a:gd name="T62" fmla="*/ 124 w 234"/>
                  <a:gd name="T63" fmla="*/ 176 h 216"/>
                  <a:gd name="T64" fmla="*/ 118 w 234"/>
                  <a:gd name="T65" fmla="*/ 172 h 216"/>
                  <a:gd name="T66" fmla="*/ 110 w 234"/>
                  <a:gd name="T67" fmla="*/ 192 h 216"/>
                  <a:gd name="T68" fmla="*/ 100 w 234"/>
                  <a:gd name="T69" fmla="*/ 194 h 216"/>
                  <a:gd name="T70" fmla="*/ 98 w 234"/>
                  <a:gd name="T71" fmla="*/ 214 h 216"/>
                  <a:gd name="T72" fmla="*/ 96 w 234"/>
                  <a:gd name="T73" fmla="*/ 214 h 216"/>
                  <a:gd name="T74" fmla="*/ 60 w 234"/>
                  <a:gd name="T7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4" h="216">
                    <a:moveTo>
                      <a:pt x="60" y="216"/>
                    </a:moveTo>
                    <a:lnTo>
                      <a:pt x="60" y="216"/>
                    </a:lnTo>
                    <a:lnTo>
                      <a:pt x="58" y="216"/>
                    </a:lnTo>
                    <a:lnTo>
                      <a:pt x="50" y="200"/>
                    </a:lnTo>
                    <a:lnTo>
                      <a:pt x="46" y="188"/>
                    </a:lnTo>
                    <a:lnTo>
                      <a:pt x="24" y="194"/>
                    </a:lnTo>
                    <a:lnTo>
                      <a:pt x="24" y="194"/>
                    </a:lnTo>
                    <a:lnTo>
                      <a:pt x="24" y="194"/>
                    </a:lnTo>
                    <a:lnTo>
                      <a:pt x="24" y="194"/>
                    </a:lnTo>
                    <a:lnTo>
                      <a:pt x="24" y="194"/>
                    </a:lnTo>
                    <a:lnTo>
                      <a:pt x="12" y="190"/>
                    </a:lnTo>
                    <a:lnTo>
                      <a:pt x="12" y="190"/>
                    </a:lnTo>
                    <a:lnTo>
                      <a:pt x="12" y="188"/>
                    </a:lnTo>
                    <a:lnTo>
                      <a:pt x="12" y="182"/>
                    </a:lnTo>
                    <a:lnTo>
                      <a:pt x="10" y="176"/>
                    </a:lnTo>
                    <a:lnTo>
                      <a:pt x="4" y="170"/>
                    </a:lnTo>
                    <a:lnTo>
                      <a:pt x="4" y="170"/>
                    </a:lnTo>
                    <a:lnTo>
                      <a:pt x="4" y="168"/>
                    </a:lnTo>
                    <a:lnTo>
                      <a:pt x="2" y="158"/>
                    </a:lnTo>
                    <a:lnTo>
                      <a:pt x="0" y="152"/>
                    </a:lnTo>
                    <a:lnTo>
                      <a:pt x="0" y="152"/>
                    </a:lnTo>
                    <a:lnTo>
                      <a:pt x="0" y="150"/>
                    </a:lnTo>
                    <a:lnTo>
                      <a:pt x="6" y="138"/>
                    </a:lnTo>
                    <a:lnTo>
                      <a:pt x="6" y="138"/>
                    </a:lnTo>
                    <a:lnTo>
                      <a:pt x="8" y="136"/>
                    </a:lnTo>
                    <a:lnTo>
                      <a:pt x="8" y="136"/>
                    </a:lnTo>
                    <a:lnTo>
                      <a:pt x="96" y="138"/>
                    </a:lnTo>
                    <a:lnTo>
                      <a:pt x="96" y="132"/>
                    </a:lnTo>
                    <a:lnTo>
                      <a:pt x="92" y="126"/>
                    </a:lnTo>
                    <a:lnTo>
                      <a:pt x="92" y="126"/>
                    </a:lnTo>
                    <a:lnTo>
                      <a:pt x="92" y="124"/>
                    </a:lnTo>
                    <a:lnTo>
                      <a:pt x="80" y="2"/>
                    </a:lnTo>
                    <a:lnTo>
                      <a:pt x="80" y="2"/>
                    </a:lnTo>
                    <a:lnTo>
                      <a:pt x="82" y="0"/>
                    </a:lnTo>
                    <a:lnTo>
                      <a:pt x="82" y="0"/>
                    </a:lnTo>
                    <a:lnTo>
                      <a:pt x="82" y="0"/>
                    </a:lnTo>
                    <a:lnTo>
                      <a:pt x="110" y="0"/>
                    </a:lnTo>
                    <a:lnTo>
                      <a:pt x="110" y="0"/>
                    </a:lnTo>
                    <a:lnTo>
                      <a:pt x="110" y="0"/>
                    </a:lnTo>
                    <a:lnTo>
                      <a:pt x="190" y="54"/>
                    </a:lnTo>
                    <a:lnTo>
                      <a:pt x="204" y="66"/>
                    </a:lnTo>
                    <a:lnTo>
                      <a:pt x="220" y="74"/>
                    </a:lnTo>
                    <a:lnTo>
                      <a:pt x="220" y="74"/>
                    </a:lnTo>
                    <a:lnTo>
                      <a:pt x="222" y="76"/>
                    </a:lnTo>
                    <a:lnTo>
                      <a:pt x="220" y="88"/>
                    </a:lnTo>
                    <a:lnTo>
                      <a:pt x="220" y="88"/>
                    </a:lnTo>
                    <a:lnTo>
                      <a:pt x="232" y="86"/>
                    </a:lnTo>
                    <a:lnTo>
                      <a:pt x="232" y="86"/>
                    </a:lnTo>
                    <a:lnTo>
                      <a:pt x="234" y="86"/>
                    </a:lnTo>
                    <a:lnTo>
                      <a:pt x="234" y="86"/>
                    </a:lnTo>
                    <a:lnTo>
                      <a:pt x="234" y="88"/>
                    </a:lnTo>
                    <a:lnTo>
                      <a:pt x="234" y="126"/>
                    </a:lnTo>
                    <a:lnTo>
                      <a:pt x="234" y="126"/>
                    </a:lnTo>
                    <a:lnTo>
                      <a:pt x="234" y="128"/>
                    </a:lnTo>
                    <a:lnTo>
                      <a:pt x="224" y="144"/>
                    </a:lnTo>
                    <a:lnTo>
                      <a:pt x="224" y="144"/>
                    </a:lnTo>
                    <a:lnTo>
                      <a:pt x="222" y="144"/>
                    </a:lnTo>
                    <a:lnTo>
                      <a:pt x="192" y="150"/>
                    </a:lnTo>
                    <a:lnTo>
                      <a:pt x="160" y="150"/>
                    </a:lnTo>
                    <a:lnTo>
                      <a:pt x="140" y="158"/>
                    </a:lnTo>
                    <a:lnTo>
                      <a:pt x="126" y="174"/>
                    </a:lnTo>
                    <a:lnTo>
                      <a:pt x="126" y="174"/>
                    </a:lnTo>
                    <a:lnTo>
                      <a:pt x="124" y="176"/>
                    </a:lnTo>
                    <a:lnTo>
                      <a:pt x="124" y="176"/>
                    </a:lnTo>
                    <a:lnTo>
                      <a:pt x="122" y="176"/>
                    </a:lnTo>
                    <a:lnTo>
                      <a:pt x="118" y="172"/>
                    </a:lnTo>
                    <a:lnTo>
                      <a:pt x="110" y="192"/>
                    </a:lnTo>
                    <a:lnTo>
                      <a:pt x="110" y="192"/>
                    </a:lnTo>
                    <a:lnTo>
                      <a:pt x="108" y="194"/>
                    </a:lnTo>
                    <a:lnTo>
                      <a:pt x="100" y="194"/>
                    </a:lnTo>
                    <a:lnTo>
                      <a:pt x="98" y="214"/>
                    </a:lnTo>
                    <a:lnTo>
                      <a:pt x="98" y="214"/>
                    </a:lnTo>
                    <a:lnTo>
                      <a:pt x="96" y="214"/>
                    </a:lnTo>
                    <a:lnTo>
                      <a:pt x="96" y="214"/>
                    </a:lnTo>
                    <a:lnTo>
                      <a:pt x="60" y="216"/>
                    </a:lnTo>
                    <a:lnTo>
                      <a:pt x="60" y="2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0" name="Freeform 432">
                <a:extLst>
                  <a:ext uri="{FF2B5EF4-FFF2-40B4-BE49-F238E27FC236}">
                    <a16:creationId xmlns:a16="http://schemas.microsoft.com/office/drawing/2014/main" id="{96820235-5C55-1594-EC74-C413FEE7CE45}"/>
                  </a:ext>
                </a:extLst>
              </p:cNvPr>
              <p:cNvSpPr>
                <a:spLocks noEditPoints="1"/>
              </p:cNvSpPr>
              <p:nvPr/>
            </p:nvSpPr>
            <p:spPr bwMode="auto">
              <a:xfrm>
                <a:off x="5386390" y="3888555"/>
                <a:ext cx="502962" cy="464924"/>
              </a:xfrm>
              <a:custGeom>
                <a:avLst/>
                <a:gdLst>
                  <a:gd name="T0" fmla="*/ 192 w 238"/>
                  <a:gd name="T1" fmla="*/ 58 h 220"/>
                  <a:gd name="T2" fmla="*/ 222 w 238"/>
                  <a:gd name="T3" fmla="*/ 78 h 220"/>
                  <a:gd name="T4" fmla="*/ 234 w 238"/>
                  <a:gd name="T5" fmla="*/ 90 h 220"/>
                  <a:gd name="T6" fmla="*/ 224 w 238"/>
                  <a:gd name="T7" fmla="*/ 144 h 220"/>
                  <a:gd name="T8" fmla="*/ 180 w 238"/>
                  <a:gd name="T9" fmla="*/ 150 h 220"/>
                  <a:gd name="T10" fmla="*/ 142 w 238"/>
                  <a:gd name="T11" fmla="*/ 158 h 220"/>
                  <a:gd name="T12" fmla="*/ 118 w 238"/>
                  <a:gd name="T13" fmla="*/ 172 h 220"/>
                  <a:gd name="T14" fmla="*/ 100 w 238"/>
                  <a:gd name="T15" fmla="*/ 196 h 220"/>
                  <a:gd name="T16" fmla="*/ 62 w 238"/>
                  <a:gd name="T17" fmla="*/ 216 h 220"/>
                  <a:gd name="T18" fmla="*/ 50 w 238"/>
                  <a:gd name="T19" fmla="*/ 188 h 220"/>
                  <a:gd name="T20" fmla="*/ 16 w 238"/>
                  <a:gd name="T21" fmla="*/ 190 h 220"/>
                  <a:gd name="T22" fmla="*/ 16 w 238"/>
                  <a:gd name="T23" fmla="*/ 184 h 220"/>
                  <a:gd name="T24" fmla="*/ 8 w 238"/>
                  <a:gd name="T25" fmla="*/ 170 h 220"/>
                  <a:gd name="T26" fmla="*/ 4 w 238"/>
                  <a:gd name="T27" fmla="*/ 154 h 220"/>
                  <a:gd name="T28" fmla="*/ 98 w 238"/>
                  <a:gd name="T29" fmla="*/ 142 h 220"/>
                  <a:gd name="T30" fmla="*/ 96 w 238"/>
                  <a:gd name="T31" fmla="*/ 126 h 220"/>
                  <a:gd name="T32" fmla="*/ 112 w 238"/>
                  <a:gd name="T33" fmla="*/ 4 h 220"/>
                  <a:gd name="T34" fmla="*/ 84 w 238"/>
                  <a:gd name="T35" fmla="*/ 0 h 220"/>
                  <a:gd name="T36" fmla="*/ 82 w 238"/>
                  <a:gd name="T37" fmla="*/ 0 h 220"/>
                  <a:gd name="T38" fmla="*/ 80 w 238"/>
                  <a:gd name="T39" fmla="*/ 4 h 220"/>
                  <a:gd name="T40" fmla="*/ 92 w 238"/>
                  <a:gd name="T41" fmla="*/ 126 h 220"/>
                  <a:gd name="T42" fmla="*/ 96 w 238"/>
                  <a:gd name="T43" fmla="*/ 134 h 220"/>
                  <a:gd name="T44" fmla="*/ 10 w 238"/>
                  <a:gd name="T45" fmla="*/ 136 h 220"/>
                  <a:gd name="T46" fmla="*/ 10 w 238"/>
                  <a:gd name="T47" fmla="*/ 136 h 220"/>
                  <a:gd name="T48" fmla="*/ 8 w 238"/>
                  <a:gd name="T49" fmla="*/ 138 h 220"/>
                  <a:gd name="T50" fmla="*/ 2 w 238"/>
                  <a:gd name="T51" fmla="*/ 152 h 220"/>
                  <a:gd name="T52" fmla="*/ 0 w 238"/>
                  <a:gd name="T53" fmla="*/ 154 h 220"/>
                  <a:gd name="T54" fmla="*/ 4 w 238"/>
                  <a:gd name="T55" fmla="*/ 170 h 220"/>
                  <a:gd name="T56" fmla="*/ 6 w 238"/>
                  <a:gd name="T57" fmla="*/ 172 h 220"/>
                  <a:gd name="T58" fmla="*/ 12 w 238"/>
                  <a:gd name="T59" fmla="*/ 184 h 220"/>
                  <a:gd name="T60" fmla="*/ 12 w 238"/>
                  <a:gd name="T61" fmla="*/ 190 h 220"/>
                  <a:gd name="T62" fmla="*/ 12 w 238"/>
                  <a:gd name="T63" fmla="*/ 192 h 220"/>
                  <a:gd name="T64" fmla="*/ 24 w 238"/>
                  <a:gd name="T65" fmla="*/ 198 h 220"/>
                  <a:gd name="T66" fmla="*/ 26 w 238"/>
                  <a:gd name="T67" fmla="*/ 198 h 220"/>
                  <a:gd name="T68" fmla="*/ 26 w 238"/>
                  <a:gd name="T69" fmla="*/ 198 h 220"/>
                  <a:gd name="T70" fmla="*/ 50 w 238"/>
                  <a:gd name="T71" fmla="*/ 202 h 220"/>
                  <a:gd name="T72" fmla="*/ 58 w 238"/>
                  <a:gd name="T73" fmla="*/ 218 h 220"/>
                  <a:gd name="T74" fmla="*/ 62 w 238"/>
                  <a:gd name="T75" fmla="*/ 220 h 220"/>
                  <a:gd name="T76" fmla="*/ 62 w 238"/>
                  <a:gd name="T77" fmla="*/ 220 h 220"/>
                  <a:gd name="T78" fmla="*/ 98 w 238"/>
                  <a:gd name="T79" fmla="*/ 218 h 220"/>
                  <a:gd name="T80" fmla="*/ 102 w 238"/>
                  <a:gd name="T81" fmla="*/ 216 h 220"/>
                  <a:gd name="T82" fmla="*/ 110 w 238"/>
                  <a:gd name="T83" fmla="*/ 198 h 220"/>
                  <a:gd name="T84" fmla="*/ 114 w 238"/>
                  <a:gd name="T85" fmla="*/ 194 h 220"/>
                  <a:gd name="T86" fmla="*/ 124 w 238"/>
                  <a:gd name="T87" fmla="*/ 178 h 220"/>
                  <a:gd name="T88" fmla="*/ 126 w 238"/>
                  <a:gd name="T89" fmla="*/ 180 h 220"/>
                  <a:gd name="T90" fmla="*/ 128 w 238"/>
                  <a:gd name="T91" fmla="*/ 178 h 220"/>
                  <a:gd name="T92" fmla="*/ 164 w 238"/>
                  <a:gd name="T93" fmla="*/ 154 h 220"/>
                  <a:gd name="T94" fmla="*/ 194 w 238"/>
                  <a:gd name="T95" fmla="*/ 154 h 220"/>
                  <a:gd name="T96" fmla="*/ 194 w 238"/>
                  <a:gd name="T97" fmla="*/ 154 h 220"/>
                  <a:gd name="T98" fmla="*/ 224 w 238"/>
                  <a:gd name="T99" fmla="*/ 148 h 220"/>
                  <a:gd name="T100" fmla="*/ 238 w 238"/>
                  <a:gd name="T101" fmla="*/ 130 h 220"/>
                  <a:gd name="T102" fmla="*/ 238 w 238"/>
                  <a:gd name="T103" fmla="*/ 128 h 220"/>
                  <a:gd name="T104" fmla="*/ 238 w 238"/>
                  <a:gd name="T105" fmla="*/ 90 h 220"/>
                  <a:gd name="T106" fmla="*/ 236 w 238"/>
                  <a:gd name="T107" fmla="*/ 88 h 220"/>
                  <a:gd name="T108" fmla="*/ 234 w 238"/>
                  <a:gd name="T109" fmla="*/ 86 h 220"/>
                  <a:gd name="T110" fmla="*/ 224 w 238"/>
                  <a:gd name="T111" fmla="*/ 88 h 220"/>
                  <a:gd name="T112" fmla="*/ 226 w 238"/>
                  <a:gd name="T113" fmla="*/ 78 h 220"/>
                  <a:gd name="T114" fmla="*/ 224 w 238"/>
                  <a:gd name="T115" fmla="*/ 74 h 220"/>
                  <a:gd name="T116" fmla="*/ 194 w 238"/>
                  <a:gd name="T117" fmla="*/ 54 h 220"/>
                  <a:gd name="T118" fmla="*/ 194 w 238"/>
                  <a:gd name="T119" fmla="*/ 54 h 220"/>
                  <a:gd name="T120" fmla="*/ 114 w 238"/>
                  <a:gd name="T121" fmla="*/ 0 h 220"/>
                  <a:gd name="T122" fmla="*/ 112 w 238"/>
                  <a:gd name="T12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220">
                    <a:moveTo>
                      <a:pt x="112" y="4"/>
                    </a:moveTo>
                    <a:lnTo>
                      <a:pt x="192" y="58"/>
                    </a:lnTo>
                    <a:lnTo>
                      <a:pt x="204" y="70"/>
                    </a:lnTo>
                    <a:lnTo>
                      <a:pt x="222" y="78"/>
                    </a:lnTo>
                    <a:lnTo>
                      <a:pt x="220" y="92"/>
                    </a:lnTo>
                    <a:lnTo>
                      <a:pt x="234" y="90"/>
                    </a:lnTo>
                    <a:lnTo>
                      <a:pt x="234" y="128"/>
                    </a:lnTo>
                    <a:lnTo>
                      <a:pt x="224" y="144"/>
                    </a:lnTo>
                    <a:lnTo>
                      <a:pt x="194" y="150"/>
                    </a:lnTo>
                    <a:lnTo>
                      <a:pt x="180" y="150"/>
                    </a:lnTo>
                    <a:lnTo>
                      <a:pt x="162" y="150"/>
                    </a:lnTo>
                    <a:lnTo>
                      <a:pt x="142" y="158"/>
                    </a:lnTo>
                    <a:lnTo>
                      <a:pt x="126" y="176"/>
                    </a:lnTo>
                    <a:lnTo>
                      <a:pt x="118" y="172"/>
                    </a:lnTo>
                    <a:lnTo>
                      <a:pt x="110" y="194"/>
                    </a:lnTo>
                    <a:lnTo>
                      <a:pt x="100" y="196"/>
                    </a:lnTo>
                    <a:lnTo>
                      <a:pt x="98" y="214"/>
                    </a:lnTo>
                    <a:lnTo>
                      <a:pt x="62" y="216"/>
                    </a:lnTo>
                    <a:lnTo>
                      <a:pt x="54" y="200"/>
                    </a:lnTo>
                    <a:lnTo>
                      <a:pt x="50" y="188"/>
                    </a:lnTo>
                    <a:lnTo>
                      <a:pt x="26" y="194"/>
                    </a:lnTo>
                    <a:lnTo>
                      <a:pt x="16" y="190"/>
                    </a:lnTo>
                    <a:lnTo>
                      <a:pt x="16" y="188"/>
                    </a:lnTo>
                    <a:lnTo>
                      <a:pt x="16" y="184"/>
                    </a:lnTo>
                    <a:lnTo>
                      <a:pt x="14" y="178"/>
                    </a:lnTo>
                    <a:lnTo>
                      <a:pt x="8" y="170"/>
                    </a:lnTo>
                    <a:lnTo>
                      <a:pt x="6" y="158"/>
                    </a:lnTo>
                    <a:lnTo>
                      <a:pt x="4" y="154"/>
                    </a:lnTo>
                    <a:lnTo>
                      <a:pt x="10" y="140"/>
                    </a:lnTo>
                    <a:lnTo>
                      <a:pt x="98" y="142"/>
                    </a:lnTo>
                    <a:lnTo>
                      <a:pt x="100" y="134"/>
                    </a:lnTo>
                    <a:lnTo>
                      <a:pt x="96" y="126"/>
                    </a:lnTo>
                    <a:lnTo>
                      <a:pt x="84" y="4"/>
                    </a:lnTo>
                    <a:lnTo>
                      <a:pt x="112" y="4"/>
                    </a:lnTo>
                    <a:close/>
                    <a:moveTo>
                      <a:pt x="112" y="0"/>
                    </a:moveTo>
                    <a:lnTo>
                      <a:pt x="84" y="0"/>
                    </a:lnTo>
                    <a:lnTo>
                      <a:pt x="84" y="0"/>
                    </a:lnTo>
                    <a:lnTo>
                      <a:pt x="82" y="0"/>
                    </a:lnTo>
                    <a:lnTo>
                      <a:pt x="82" y="0"/>
                    </a:lnTo>
                    <a:lnTo>
                      <a:pt x="80" y="4"/>
                    </a:lnTo>
                    <a:lnTo>
                      <a:pt x="92" y="126"/>
                    </a:lnTo>
                    <a:lnTo>
                      <a:pt x="92" y="126"/>
                    </a:lnTo>
                    <a:lnTo>
                      <a:pt x="92" y="128"/>
                    </a:lnTo>
                    <a:lnTo>
                      <a:pt x="96" y="134"/>
                    </a:lnTo>
                    <a:lnTo>
                      <a:pt x="96" y="138"/>
                    </a:lnTo>
                    <a:lnTo>
                      <a:pt x="10" y="136"/>
                    </a:lnTo>
                    <a:lnTo>
                      <a:pt x="10" y="136"/>
                    </a:lnTo>
                    <a:lnTo>
                      <a:pt x="10" y="136"/>
                    </a:lnTo>
                    <a:lnTo>
                      <a:pt x="10" y="136"/>
                    </a:lnTo>
                    <a:lnTo>
                      <a:pt x="8" y="138"/>
                    </a:lnTo>
                    <a:lnTo>
                      <a:pt x="6" y="140"/>
                    </a:lnTo>
                    <a:lnTo>
                      <a:pt x="2" y="152"/>
                    </a:lnTo>
                    <a:lnTo>
                      <a:pt x="2" y="152"/>
                    </a:lnTo>
                    <a:lnTo>
                      <a:pt x="0" y="154"/>
                    </a:lnTo>
                    <a:lnTo>
                      <a:pt x="2" y="160"/>
                    </a:lnTo>
                    <a:lnTo>
                      <a:pt x="4" y="170"/>
                    </a:lnTo>
                    <a:lnTo>
                      <a:pt x="4" y="170"/>
                    </a:lnTo>
                    <a:lnTo>
                      <a:pt x="6" y="172"/>
                    </a:lnTo>
                    <a:lnTo>
                      <a:pt x="10" y="178"/>
                    </a:lnTo>
                    <a:lnTo>
                      <a:pt x="12" y="184"/>
                    </a:lnTo>
                    <a:lnTo>
                      <a:pt x="12" y="188"/>
                    </a:lnTo>
                    <a:lnTo>
                      <a:pt x="12" y="190"/>
                    </a:lnTo>
                    <a:lnTo>
                      <a:pt x="12" y="190"/>
                    </a:lnTo>
                    <a:lnTo>
                      <a:pt x="12" y="192"/>
                    </a:lnTo>
                    <a:lnTo>
                      <a:pt x="14" y="194"/>
                    </a:lnTo>
                    <a:lnTo>
                      <a:pt x="24" y="198"/>
                    </a:lnTo>
                    <a:lnTo>
                      <a:pt x="24" y="198"/>
                    </a:lnTo>
                    <a:lnTo>
                      <a:pt x="26" y="198"/>
                    </a:lnTo>
                    <a:lnTo>
                      <a:pt x="26" y="198"/>
                    </a:lnTo>
                    <a:lnTo>
                      <a:pt x="26" y="198"/>
                    </a:lnTo>
                    <a:lnTo>
                      <a:pt x="46" y="192"/>
                    </a:lnTo>
                    <a:lnTo>
                      <a:pt x="50" y="202"/>
                    </a:lnTo>
                    <a:lnTo>
                      <a:pt x="58" y="218"/>
                    </a:lnTo>
                    <a:lnTo>
                      <a:pt x="58" y="218"/>
                    </a:lnTo>
                    <a:lnTo>
                      <a:pt x="60" y="220"/>
                    </a:lnTo>
                    <a:lnTo>
                      <a:pt x="62" y="220"/>
                    </a:lnTo>
                    <a:lnTo>
                      <a:pt x="62" y="220"/>
                    </a:lnTo>
                    <a:lnTo>
                      <a:pt x="62" y="220"/>
                    </a:lnTo>
                    <a:lnTo>
                      <a:pt x="98" y="218"/>
                    </a:lnTo>
                    <a:lnTo>
                      <a:pt x="98" y="218"/>
                    </a:lnTo>
                    <a:lnTo>
                      <a:pt x="100" y="218"/>
                    </a:lnTo>
                    <a:lnTo>
                      <a:pt x="102" y="216"/>
                    </a:lnTo>
                    <a:lnTo>
                      <a:pt x="104" y="198"/>
                    </a:lnTo>
                    <a:lnTo>
                      <a:pt x="110" y="198"/>
                    </a:lnTo>
                    <a:lnTo>
                      <a:pt x="110" y="198"/>
                    </a:lnTo>
                    <a:lnTo>
                      <a:pt x="114" y="194"/>
                    </a:lnTo>
                    <a:lnTo>
                      <a:pt x="120" y="178"/>
                    </a:lnTo>
                    <a:lnTo>
                      <a:pt x="124" y="178"/>
                    </a:lnTo>
                    <a:lnTo>
                      <a:pt x="124" y="178"/>
                    </a:lnTo>
                    <a:lnTo>
                      <a:pt x="126" y="180"/>
                    </a:lnTo>
                    <a:lnTo>
                      <a:pt x="126" y="180"/>
                    </a:lnTo>
                    <a:lnTo>
                      <a:pt x="128" y="178"/>
                    </a:lnTo>
                    <a:lnTo>
                      <a:pt x="144" y="162"/>
                    </a:lnTo>
                    <a:lnTo>
                      <a:pt x="164" y="154"/>
                    </a:lnTo>
                    <a:lnTo>
                      <a:pt x="180" y="154"/>
                    </a:lnTo>
                    <a:lnTo>
                      <a:pt x="194" y="154"/>
                    </a:lnTo>
                    <a:lnTo>
                      <a:pt x="194" y="154"/>
                    </a:lnTo>
                    <a:lnTo>
                      <a:pt x="194" y="154"/>
                    </a:lnTo>
                    <a:lnTo>
                      <a:pt x="224" y="148"/>
                    </a:lnTo>
                    <a:lnTo>
                      <a:pt x="224" y="148"/>
                    </a:lnTo>
                    <a:lnTo>
                      <a:pt x="226" y="146"/>
                    </a:lnTo>
                    <a:lnTo>
                      <a:pt x="238" y="130"/>
                    </a:lnTo>
                    <a:lnTo>
                      <a:pt x="238" y="130"/>
                    </a:lnTo>
                    <a:lnTo>
                      <a:pt x="238" y="128"/>
                    </a:lnTo>
                    <a:lnTo>
                      <a:pt x="238" y="90"/>
                    </a:lnTo>
                    <a:lnTo>
                      <a:pt x="238" y="90"/>
                    </a:lnTo>
                    <a:lnTo>
                      <a:pt x="236" y="88"/>
                    </a:lnTo>
                    <a:lnTo>
                      <a:pt x="236" y="88"/>
                    </a:lnTo>
                    <a:lnTo>
                      <a:pt x="234" y="86"/>
                    </a:lnTo>
                    <a:lnTo>
                      <a:pt x="234" y="86"/>
                    </a:lnTo>
                    <a:lnTo>
                      <a:pt x="234" y="86"/>
                    </a:lnTo>
                    <a:lnTo>
                      <a:pt x="224" y="88"/>
                    </a:lnTo>
                    <a:lnTo>
                      <a:pt x="226" y="78"/>
                    </a:lnTo>
                    <a:lnTo>
                      <a:pt x="226" y="78"/>
                    </a:lnTo>
                    <a:lnTo>
                      <a:pt x="226" y="76"/>
                    </a:lnTo>
                    <a:lnTo>
                      <a:pt x="224" y="74"/>
                    </a:lnTo>
                    <a:lnTo>
                      <a:pt x="206" y="68"/>
                    </a:lnTo>
                    <a:lnTo>
                      <a:pt x="194" y="54"/>
                    </a:lnTo>
                    <a:lnTo>
                      <a:pt x="194" y="54"/>
                    </a:lnTo>
                    <a:lnTo>
                      <a:pt x="194" y="54"/>
                    </a:lnTo>
                    <a:lnTo>
                      <a:pt x="114" y="0"/>
                    </a:lnTo>
                    <a:lnTo>
                      <a:pt x="114" y="0"/>
                    </a:lnTo>
                    <a:lnTo>
                      <a:pt x="112" y="0"/>
                    </a:lnTo>
                    <a:lnTo>
                      <a:pt x="11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1" name="Freeform 433">
                <a:extLst>
                  <a:ext uri="{FF2B5EF4-FFF2-40B4-BE49-F238E27FC236}">
                    <a16:creationId xmlns:a16="http://schemas.microsoft.com/office/drawing/2014/main" id="{6BCB0815-F2A2-0981-9B8B-0E2B7A611A76}"/>
                  </a:ext>
                </a:extLst>
              </p:cNvPr>
              <p:cNvSpPr>
                <a:spLocks/>
              </p:cNvSpPr>
              <p:nvPr/>
            </p:nvSpPr>
            <p:spPr bwMode="auto">
              <a:xfrm>
                <a:off x="5394844" y="3897008"/>
                <a:ext cx="486055" cy="448017"/>
              </a:xfrm>
              <a:custGeom>
                <a:avLst/>
                <a:gdLst>
                  <a:gd name="T0" fmla="*/ 108 w 230"/>
                  <a:gd name="T1" fmla="*/ 0 h 212"/>
                  <a:gd name="T2" fmla="*/ 188 w 230"/>
                  <a:gd name="T3" fmla="*/ 54 h 212"/>
                  <a:gd name="T4" fmla="*/ 200 w 230"/>
                  <a:gd name="T5" fmla="*/ 66 h 212"/>
                  <a:gd name="T6" fmla="*/ 218 w 230"/>
                  <a:gd name="T7" fmla="*/ 74 h 212"/>
                  <a:gd name="T8" fmla="*/ 216 w 230"/>
                  <a:gd name="T9" fmla="*/ 88 h 212"/>
                  <a:gd name="T10" fmla="*/ 230 w 230"/>
                  <a:gd name="T11" fmla="*/ 86 h 212"/>
                  <a:gd name="T12" fmla="*/ 230 w 230"/>
                  <a:gd name="T13" fmla="*/ 124 h 212"/>
                  <a:gd name="T14" fmla="*/ 220 w 230"/>
                  <a:gd name="T15" fmla="*/ 140 h 212"/>
                  <a:gd name="T16" fmla="*/ 190 w 230"/>
                  <a:gd name="T17" fmla="*/ 146 h 212"/>
                  <a:gd name="T18" fmla="*/ 176 w 230"/>
                  <a:gd name="T19" fmla="*/ 146 h 212"/>
                  <a:gd name="T20" fmla="*/ 158 w 230"/>
                  <a:gd name="T21" fmla="*/ 146 h 212"/>
                  <a:gd name="T22" fmla="*/ 138 w 230"/>
                  <a:gd name="T23" fmla="*/ 154 h 212"/>
                  <a:gd name="T24" fmla="*/ 122 w 230"/>
                  <a:gd name="T25" fmla="*/ 172 h 212"/>
                  <a:gd name="T26" fmla="*/ 114 w 230"/>
                  <a:gd name="T27" fmla="*/ 168 h 212"/>
                  <a:gd name="T28" fmla="*/ 106 w 230"/>
                  <a:gd name="T29" fmla="*/ 190 h 212"/>
                  <a:gd name="T30" fmla="*/ 96 w 230"/>
                  <a:gd name="T31" fmla="*/ 192 h 212"/>
                  <a:gd name="T32" fmla="*/ 94 w 230"/>
                  <a:gd name="T33" fmla="*/ 210 h 212"/>
                  <a:gd name="T34" fmla="*/ 58 w 230"/>
                  <a:gd name="T35" fmla="*/ 212 h 212"/>
                  <a:gd name="T36" fmla="*/ 50 w 230"/>
                  <a:gd name="T37" fmla="*/ 196 h 212"/>
                  <a:gd name="T38" fmla="*/ 46 w 230"/>
                  <a:gd name="T39" fmla="*/ 184 h 212"/>
                  <a:gd name="T40" fmla="*/ 22 w 230"/>
                  <a:gd name="T41" fmla="*/ 190 h 212"/>
                  <a:gd name="T42" fmla="*/ 12 w 230"/>
                  <a:gd name="T43" fmla="*/ 186 h 212"/>
                  <a:gd name="T44" fmla="*/ 12 w 230"/>
                  <a:gd name="T45" fmla="*/ 184 h 212"/>
                  <a:gd name="T46" fmla="*/ 12 w 230"/>
                  <a:gd name="T47" fmla="*/ 180 h 212"/>
                  <a:gd name="T48" fmla="*/ 10 w 230"/>
                  <a:gd name="T49" fmla="*/ 174 h 212"/>
                  <a:gd name="T50" fmla="*/ 4 w 230"/>
                  <a:gd name="T51" fmla="*/ 166 h 212"/>
                  <a:gd name="T52" fmla="*/ 2 w 230"/>
                  <a:gd name="T53" fmla="*/ 154 h 212"/>
                  <a:gd name="T54" fmla="*/ 0 w 230"/>
                  <a:gd name="T55" fmla="*/ 150 h 212"/>
                  <a:gd name="T56" fmla="*/ 6 w 230"/>
                  <a:gd name="T57" fmla="*/ 136 h 212"/>
                  <a:gd name="T58" fmla="*/ 94 w 230"/>
                  <a:gd name="T59" fmla="*/ 138 h 212"/>
                  <a:gd name="T60" fmla="*/ 96 w 230"/>
                  <a:gd name="T61" fmla="*/ 130 h 212"/>
                  <a:gd name="T62" fmla="*/ 92 w 230"/>
                  <a:gd name="T63" fmla="*/ 122 h 212"/>
                  <a:gd name="T64" fmla="*/ 80 w 230"/>
                  <a:gd name="T65" fmla="*/ 0 h 212"/>
                  <a:gd name="T66" fmla="*/ 108 w 230"/>
                  <a:gd name="T6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0" h="212">
                    <a:moveTo>
                      <a:pt x="108" y="0"/>
                    </a:moveTo>
                    <a:lnTo>
                      <a:pt x="188" y="54"/>
                    </a:lnTo>
                    <a:lnTo>
                      <a:pt x="200" y="66"/>
                    </a:lnTo>
                    <a:lnTo>
                      <a:pt x="218" y="74"/>
                    </a:lnTo>
                    <a:lnTo>
                      <a:pt x="216" y="88"/>
                    </a:lnTo>
                    <a:lnTo>
                      <a:pt x="230" y="86"/>
                    </a:lnTo>
                    <a:lnTo>
                      <a:pt x="230" y="124"/>
                    </a:lnTo>
                    <a:lnTo>
                      <a:pt x="220" y="140"/>
                    </a:lnTo>
                    <a:lnTo>
                      <a:pt x="190" y="146"/>
                    </a:lnTo>
                    <a:lnTo>
                      <a:pt x="176" y="146"/>
                    </a:lnTo>
                    <a:lnTo>
                      <a:pt x="158" y="146"/>
                    </a:lnTo>
                    <a:lnTo>
                      <a:pt x="138" y="154"/>
                    </a:lnTo>
                    <a:lnTo>
                      <a:pt x="122" y="172"/>
                    </a:lnTo>
                    <a:lnTo>
                      <a:pt x="114" y="168"/>
                    </a:lnTo>
                    <a:lnTo>
                      <a:pt x="106" y="190"/>
                    </a:lnTo>
                    <a:lnTo>
                      <a:pt x="96" y="192"/>
                    </a:lnTo>
                    <a:lnTo>
                      <a:pt x="94" y="210"/>
                    </a:lnTo>
                    <a:lnTo>
                      <a:pt x="58" y="212"/>
                    </a:lnTo>
                    <a:lnTo>
                      <a:pt x="50" y="196"/>
                    </a:lnTo>
                    <a:lnTo>
                      <a:pt x="46" y="184"/>
                    </a:lnTo>
                    <a:lnTo>
                      <a:pt x="22" y="190"/>
                    </a:lnTo>
                    <a:lnTo>
                      <a:pt x="12" y="186"/>
                    </a:lnTo>
                    <a:lnTo>
                      <a:pt x="12" y="184"/>
                    </a:lnTo>
                    <a:lnTo>
                      <a:pt x="12" y="180"/>
                    </a:lnTo>
                    <a:lnTo>
                      <a:pt x="10" y="174"/>
                    </a:lnTo>
                    <a:lnTo>
                      <a:pt x="4" y="166"/>
                    </a:lnTo>
                    <a:lnTo>
                      <a:pt x="2" y="154"/>
                    </a:lnTo>
                    <a:lnTo>
                      <a:pt x="0" y="150"/>
                    </a:lnTo>
                    <a:lnTo>
                      <a:pt x="6" y="136"/>
                    </a:lnTo>
                    <a:lnTo>
                      <a:pt x="94" y="138"/>
                    </a:lnTo>
                    <a:lnTo>
                      <a:pt x="96" y="130"/>
                    </a:lnTo>
                    <a:lnTo>
                      <a:pt x="92" y="122"/>
                    </a:lnTo>
                    <a:lnTo>
                      <a:pt x="80" y="0"/>
                    </a:lnTo>
                    <a:lnTo>
                      <a:pt x="10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2" name="Freeform 434">
                <a:extLst>
                  <a:ext uri="{FF2B5EF4-FFF2-40B4-BE49-F238E27FC236}">
                    <a16:creationId xmlns:a16="http://schemas.microsoft.com/office/drawing/2014/main" id="{072AE863-A1D4-29C6-D270-31E91C3FF93E}"/>
                  </a:ext>
                </a:extLst>
              </p:cNvPr>
              <p:cNvSpPr>
                <a:spLocks/>
              </p:cNvSpPr>
              <p:nvPr/>
            </p:nvSpPr>
            <p:spPr bwMode="auto">
              <a:xfrm>
                <a:off x="5386390" y="3888555"/>
                <a:ext cx="502962" cy="464924"/>
              </a:xfrm>
              <a:custGeom>
                <a:avLst/>
                <a:gdLst>
                  <a:gd name="T0" fmla="*/ 84 w 238"/>
                  <a:gd name="T1" fmla="*/ 0 h 220"/>
                  <a:gd name="T2" fmla="*/ 82 w 238"/>
                  <a:gd name="T3" fmla="*/ 0 h 220"/>
                  <a:gd name="T4" fmla="*/ 80 w 238"/>
                  <a:gd name="T5" fmla="*/ 4 h 220"/>
                  <a:gd name="T6" fmla="*/ 92 w 238"/>
                  <a:gd name="T7" fmla="*/ 126 h 220"/>
                  <a:gd name="T8" fmla="*/ 96 w 238"/>
                  <a:gd name="T9" fmla="*/ 134 h 220"/>
                  <a:gd name="T10" fmla="*/ 10 w 238"/>
                  <a:gd name="T11" fmla="*/ 136 h 220"/>
                  <a:gd name="T12" fmla="*/ 10 w 238"/>
                  <a:gd name="T13" fmla="*/ 136 h 220"/>
                  <a:gd name="T14" fmla="*/ 8 w 238"/>
                  <a:gd name="T15" fmla="*/ 138 h 220"/>
                  <a:gd name="T16" fmla="*/ 2 w 238"/>
                  <a:gd name="T17" fmla="*/ 152 h 220"/>
                  <a:gd name="T18" fmla="*/ 0 w 238"/>
                  <a:gd name="T19" fmla="*/ 154 h 220"/>
                  <a:gd name="T20" fmla="*/ 4 w 238"/>
                  <a:gd name="T21" fmla="*/ 170 h 220"/>
                  <a:gd name="T22" fmla="*/ 6 w 238"/>
                  <a:gd name="T23" fmla="*/ 172 h 220"/>
                  <a:gd name="T24" fmla="*/ 12 w 238"/>
                  <a:gd name="T25" fmla="*/ 184 h 220"/>
                  <a:gd name="T26" fmla="*/ 12 w 238"/>
                  <a:gd name="T27" fmla="*/ 190 h 220"/>
                  <a:gd name="T28" fmla="*/ 12 w 238"/>
                  <a:gd name="T29" fmla="*/ 192 h 220"/>
                  <a:gd name="T30" fmla="*/ 24 w 238"/>
                  <a:gd name="T31" fmla="*/ 198 h 220"/>
                  <a:gd name="T32" fmla="*/ 26 w 238"/>
                  <a:gd name="T33" fmla="*/ 198 h 220"/>
                  <a:gd name="T34" fmla="*/ 26 w 238"/>
                  <a:gd name="T35" fmla="*/ 198 h 220"/>
                  <a:gd name="T36" fmla="*/ 50 w 238"/>
                  <a:gd name="T37" fmla="*/ 202 h 220"/>
                  <a:gd name="T38" fmla="*/ 58 w 238"/>
                  <a:gd name="T39" fmla="*/ 218 h 220"/>
                  <a:gd name="T40" fmla="*/ 62 w 238"/>
                  <a:gd name="T41" fmla="*/ 220 h 220"/>
                  <a:gd name="T42" fmla="*/ 62 w 238"/>
                  <a:gd name="T43" fmla="*/ 220 h 220"/>
                  <a:gd name="T44" fmla="*/ 98 w 238"/>
                  <a:gd name="T45" fmla="*/ 218 h 220"/>
                  <a:gd name="T46" fmla="*/ 102 w 238"/>
                  <a:gd name="T47" fmla="*/ 216 h 220"/>
                  <a:gd name="T48" fmla="*/ 110 w 238"/>
                  <a:gd name="T49" fmla="*/ 198 h 220"/>
                  <a:gd name="T50" fmla="*/ 114 w 238"/>
                  <a:gd name="T51" fmla="*/ 194 h 220"/>
                  <a:gd name="T52" fmla="*/ 124 w 238"/>
                  <a:gd name="T53" fmla="*/ 178 h 220"/>
                  <a:gd name="T54" fmla="*/ 126 w 238"/>
                  <a:gd name="T55" fmla="*/ 180 h 220"/>
                  <a:gd name="T56" fmla="*/ 128 w 238"/>
                  <a:gd name="T57" fmla="*/ 178 h 220"/>
                  <a:gd name="T58" fmla="*/ 164 w 238"/>
                  <a:gd name="T59" fmla="*/ 154 h 220"/>
                  <a:gd name="T60" fmla="*/ 194 w 238"/>
                  <a:gd name="T61" fmla="*/ 154 h 220"/>
                  <a:gd name="T62" fmla="*/ 194 w 238"/>
                  <a:gd name="T63" fmla="*/ 154 h 220"/>
                  <a:gd name="T64" fmla="*/ 224 w 238"/>
                  <a:gd name="T65" fmla="*/ 148 h 220"/>
                  <a:gd name="T66" fmla="*/ 238 w 238"/>
                  <a:gd name="T67" fmla="*/ 130 h 220"/>
                  <a:gd name="T68" fmla="*/ 238 w 238"/>
                  <a:gd name="T69" fmla="*/ 128 h 220"/>
                  <a:gd name="T70" fmla="*/ 238 w 238"/>
                  <a:gd name="T71" fmla="*/ 90 h 220"/>
                  <a:gd name="T72" fmla="*/ 236 w 238"/>
                  <a:gd name="T73" fmla="*/ 88 h 220"/>
                  <a:gd name="T74" fmla="*/ 234 w 238"/>
                  <a:gd name="T75" fmla="*/ 86 h 220"/>
                  <a:gd name="T76" fmla="*/ 224 w 238"/>
                  <a:gd name="T77" fmla="*/ 88 h 220"/>
                  <a:gd name="T78" fmla="*/ 226 w 238"/>
                  <a:gd name="T79" fmla="*/ 78 h 220"/>
                  <a:gd name="T80" fmla="*/ 224 w 238"/>
                  <a:gd name="T81" fmla="*/ 74 h 220"/>
                  <a:gd name="T82" fmla="*/ 194 w 238"/>
                  <a:gd name="T83" fmla="*/ 54 h 220"/>
                  <a:gd name="T84" fmla="*/ 194 w 238"/>
                  <a:gd name="T85" fmla="*/ 54 h 220"/>
                  <a:gd name="T86" fmla="*/ 114 w 238"/>
                  <a:gd name="T87" fmla="*/ 0 h 220"/>
                  <a:gd name="T88" fmla="*/ 112 w 238"/>
                  <a:gd name="T89"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8" h="220">
                    <a:moveTo>
                      <a:pt x="112" y="0"/>
                    </a:moveTo>
                    <a:lnTo>
                      <a:pt x="84" y="0"/>
                    </a:lnTo>
                    <a:lnTo>
                      <a:pt x="84" y="0"/>
                    </a:lnTo>
                    <a:lnTo>
                      <a:pt x="82" y="0"/>
                    </a:lnTo>
                    <a:lnTo>
                      <a:pt x="82" y="0"/>
                    </a:lnTo>
                    <a:lnTo>
                      <a:pt x="80" y="4"/>
                    </a:lnTo>
                    <a:lnTo>
                      <a:pt x="92" y="126"/>
                    </a:lnTo>
                    <a:lnTo>
                      <a:pt x="92" y="126"/>
                    </a:lnTo>
                    <a:lnTo>
                      <a:pt x="92" y="128"/>
                    </a:lnTo>
                    <a:lnTo>
                      <a:pt x="96" y="134"/>
                    </a:lnTo>
                    <a:lnTo>
                      <a:pt x="96" y="138"/>
                    </a:lnTo>
                    <a:lnTo>
                      <a:pt x="10" y="136"/>
                    </a:lnTo>
                    <a:lnTo>
                      <a:pt x="10" y="136"/>
                    </a:lnTo>
                    <a:lnTo>
                      <a:pt x="10" y="136"/>
                    </a:lnTo>
                    <a:lnTo>
                      <a:pt x="10" y="136"/>
                    </a:lnTo>
                    <a:lnTo>
                      <a:pt x="8" y="138"/>
                    </a:lnTo>
                    <a:lnTo>
                      <a:pt x="6" y="140"/>
                    </a:lnTo>
                    <a:lnTo>
                      <a:pt x="2" y="152"/>
                    </a:lnTo>
                    <a:lnTo>
                      <a:pt x="2" y="152"/>
                    </a:lnTo>
                    <a:lnTo>
                      <a:pt x="0" y="154"/>
                    </a:lnTo>
                    <a:lnTo>
                      <a:pt x="2" y="160"/>
                    </a:lnTo>
                    <a:lnTo>
                      <a:pt x="4" y="170"/>
                    </a:lnTo>
                    <a:lnTo>
                      <a:pt x="4" y="170"/>
                    </a:lnTo>
                    <a:lnTo>
                      <a:pt x="6" y="172"/>
                    </a:lnTo>
                    <a:lnTo>
                      <a:pt x="10" y="178"/>
                    </a:lnTo>
                    <a:lnTo>
                      <a:pt x="12" y="184"/>
                    </a:lnTo>
                    <a:lnTo>
                      <a:pt x="12" y="188"/>
                    </a:lnTo>
                    <a:lnTo>
                      <a:pt x="12" y="190"/>
                    </a:lnTo>
                    <a:lnTo>
                      <a:pt x="12" y="190"/>
                    </a:lnTo>
                    <a:lnTo>
                      <a:pt x="12" y="192"/>
                    </a:lnTo>
                    <a:lnTo>
                      <a:pt x="14" y="194"/>
                    </a:lnTo>
                    <a:lnTo>
                      <a:pt x="24" y="198"/>
                    </a:lnTo>
                    <a:lnTo>
                      <a:pt x="24" y="198"/>
                    </a:lnTo>
                    <a:lnTo>
                      <a:pt x="26" y="198"/>
                    </a:lnTo>
                    <a:lnTo>
                      <a:pt x="26" y="198"/>
                    </a:lnTo>
                    <a:lnTo>
                      <a:pt x="26" y="198"/>
                    </a:lnTo>
                    <a:lnTo>
                      <a:pt x="46" y="192"/>
                    </a:lnTo>
                    <a:lnTo>
                      <a:pt x="50" y="202"/>
                    </a:lnTo>
                    <a:lnTo>
                      <a:pt x="58" y="218"/>
                    </a:lnTo>
                    <a:lnTo>
                      <a:pt x="58" y="218"/>
                    </a:lnTo>
                    <a:lnTo>
                      <a:pt x="60" y="220"/>
                    </a:lnTo>
                    <a:lnTo>
                      <a:pt x="62" y="220"/>
                    </a:lnTo>
                    <a:lnTo>
                      <a:pt x="62" y="220"/>
                    </a:lnTo>
                    <a:lnTo>
                      <a:pt x="62" y="220"/>
                    </a:lnTo>
                    <a:lnTo>
                      <a:pt x="98" y="218"/>
                    </a:lnTo>
                    <a:lnTo>
                      <a:pt x="98" y="218"/>
                    </a:lnTo>
                    <a:lnTo>
                      <a:pt x="100" y="218"/>
                    </a:lnTo>
                    <a:lnTo>
                      <a:pt x="102" y="216"/>
                    </a:lnTo>
                    <a:lnTo>
                      <a:pt x="104" y="198"/>
                    </a:lnTo>
                    <a:lnTo>
                      <a:pt x="110" y="198"/>
                    </a:lnTo>
                    <a:lnTo>
                      <a:pt x="110" y="198"/>
                    </a:lnTo>
                    <a:lnTo>
                      <a:pt x="114" y="194"/>
                    </a:lnTo>
                    <a:lnTo>
                      <a:pt x="120" y="178"/>
                    </a:lnTo>
                    <a:lnTo>
                      <a:pt x="124" y="178"/>
                    </a:lnTo>
                    <a:lnTo>
                      <a:pt x="124" y="178"/>
                    </a:lnTo>
                    <a:lnTo>
                      <a:pt x="126" y="180"/>
                    </a:lnTo>
                    <a:lnTo>
                      <a:pt x="126" y="180"/>
                    </a:lnTo>
                    <a:lnTo>
                      <a:pt x="128" y="178"/>
                    </a:lnTo>
                    <a:lnTo>
                      <a:pt x="144" y="162"/>
                    </a:lnTo>
                    <a:lnTo>
                      <a:pt x="164" y="154"/>
                    </a:lnTo>
                    <a:lnTo>
                      <a:pt x="180" y="154"/>
                    </a:lnTo>
                    <a:lnTo>
                      <a:pt x="194" y="154"/>
                    </a:lnTo>
                    <a:lnTo>
                      <a:pt x="194" y="154"/>
                    </a:lnTo>
                    <a:lnTo>
                      <a:pt x="194" y="154"/>
                    </a:lnTo>
                    <a:lnTo>
                      <a:pt x="224" y="148"/>
                    </a:lnTo>
                    <a:lnTo>
                      <a:pt x="224" y="148"/>
                    </a:lnTo>
                    <a:lnTo>
                      <a:pt x="226" y="146"/>
                    </a:lnTo>
                    <a:lnTo>
                      <a:pt x="238" y="130"/>
                    </a:lnTo>
                    <a:lnTo>
                      <a:pt x="238" y="130"/>
                    </a:lnTo>
                    <a:lnTo>
                      <a:pt x="238" y="128"/>
                    </a:lnTo>
                    <a:lnTo>
                      <a:pt x="238" y="90"/>
                    </a:lnTo>
                    <a:lnTo>
                      <a:pt x="238" y="90"/>
                    </a:lnTo>
                    <a:lnTo>
                      <a:pt x="236" y="88"/>
                    </a:lnTo>
                    <a:lnTo>
                      <a:pt x="236" y="88"/>
                    </a:lnTo>
                    <a:lnTo>
                      <a:pt x="234" y="86"/>
                    </a:lnTo>
                    <a:lnTo>
                      <a:pt x="234" y="86"/>
                    </a:lnTo>
                    <a:lnTo>
                      <a:pt x="234" y="86"/>
                    </a:lnTo>
                    <a:lnTo>
                      <a:pt x="224" y="88"/>
                    </a:lnTo>
                    <a:lnTo>
                      <a:pt x="226" y="78"/>
                    </a:lnTo>
                    <a:lnTo>
                      <a:pt x="226" y="78"/>
                    </a:lnTo>
                    <a:lnTo>
                      <a:pt x="226" y="76"/>
                    </a:lnTo>
                    <a:lnTo>
                      <a:pt x="224" y="74"/>
                    </a:lnTo>
                    <a:lnTo>
                      <a:pt x="206" y="68"/>
                    </a:lnTo>
                    <a:lnTo>
                      <a:pt x="194" y="54"/>
                    </a:lnTo>
                    <a:lnTo>
                      <a:pt x="194" y="54"/>
                    </a:lnTo>
                    <a:lnTo>
                      <a:pt x="194" y="54"/>
                    </a:lnTo>
                    <a:lnTo>
                      <a:pt x="114" y="0"/>
                    </a:lnTo>
                    <a:lnTo>
                      <a:pt x="114" y="0"/>
                    </a:lnTo>
                    <a:lnTo>
                      <a:pt x="112" y="0"/>
                    </a:lnTo>
                    <a:lnTo>
                      <a:pt x="1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3" name="Freeform 435">
                <a:extLst>
                  <a:ext uri="{FF2B5EF4-FFF2-40B4-BE49-F238E27FC236}">
                    <a16:creationId xmlns:a16="http://schemas.microsoft.com/office/drawing/2014/main" id="{57DBAA62-6F0E-2C17-5BAD-3587F810712E}"/>
                  </a:ext>
                </a:extLst>
              </p:cNvPr>
              <p:cNvSpPr>
                <a:spLocks/>
              </p:cNvSpPr>
              <p:nvPr/>
            </p:nvSpPr>
            <p:spPr bwMode="auto">
              <a:xfrm>
                <a:off x="5593492" y="4201322"/>
                <a:ext cx="232461" cy="173290"/>
              </a:xfrm>
              <a:custGeom>
                <a:avLst/>
                <a:gdLst>
                  <a:gd name="T0" fmla="*/ 20 w 110"/>
                  <a:gd name="T1" fmla="*/ 82 h 82"/>
                  <a:gd name="T2" fmla="*/ 20 w 110"/>
                  <a:gd name="T3" fmla="*/ 82 h 82"/>
                  <a:gd name="T4" fmla="*/ 18 w 110"/>
                  <a:gd name="T5" fmla="*/ 82 h 82"/>
                  <a:gd name="T6" fmla="*/ 0 w 110"/>
                  <a:gd name="T7" fmla="*/ 68 h 82"/>
                  <a:gd name="T8" fmla="*/ 0 w 110"/>
                  <a:gd name="T9" fmla="*/ 68 h 82"/>
                  <a:gd name="T10" fmla="*/ 0 w 110"/>
                  <a:gd name="T11" fmla="*/ 66 h 82"/>
                  <a:gd name="T12" fmla="*/ 4 w 110"/>
                  <a:gd name="T13" fmla="*/ 46 h 82"/>
                  <a:gd name="T14" fmla="*/ 4 w 110"/>
                  <a:gd name="T15" fmla="*/ 46 h 82"/>
                  <a:gd name="T16" fmla="*/ 4 w 110"/>
                  <a:gd name="T17" fmla="*/ 46 h 82"/>
                  <a:gd name="T18" fmla="*/ 12 w 110"/>
                  <a:gd name="T19" fmla="*/ 44 h 82"/>
                  <a:gd name="T20" fmla="*/ 22 w 110"/>
                  <a:gd name="T21" fmla="*/ 22 h 82"/>
                  <a:gd name="T22" fmla="*/ 22 w 110"/>
                  <a:gd name="T23" fmla="*/ 22 h 82"/>
                  <a:gd name="T24" fmla="*/ 22 w 110"/>
                  <a:gd name="T25" fmla="*/ 22 h 82"/>
                  <a:gd name="T26" fmla="*/ 22 w 110"/>
                  <a:gd name="T27" fmla="*/ 22 h 82"/>
                  <a:gd name="T28" fmla="*/ 24 w 110"/>
                  <a:gd name="T29" fmla="*/ 22 h 82"/>
                  <a:gd name="T30" fmla="*/ 24 w 110"/>
                  <a:gd name="T31" fmla="*/ 22 h 82"/>
                  <a:gd name="T32" fmla="*/ 24 w 110"/>
                  <a:gd name="T33" fmla="*/ 22 h 82"/>
                  <a:gd name="T34" fmla="*/ 30 w 110"/>
                  <a:gd name="T35" fmla="*/ 24 h 82"/>
                  <a:gd name="T36" fmla="*/ 44 w 110"/>
                  <a:gd name="T37" fmla="*/ 10 h 82"/>
                  <a:gd name="T38" fmla="*/ 66 w 110"/>
                  <a:gd name="T39" fmla="*/ 0 h 82"/>
                  <a:gd name="T40" fmla="*/ 66 w 110"/>
                  <a:gd name="T41" fmla="*/ 0 h 82"/>
                  <a:gd name="T42" fmla="*/ 68 w 110"/>
                  <a:gd name="T43" fmla="*/ 0 h 82"/>
                  <a:gd name="T44" fmla="*/ 86 w 110"/>
                  <a:gd name="T45" fmla="*/ 0 h 82"/>
                  <a:gd name="T46" fmla="*/ 86 w 110"/>
                  <a:gd name="T47" fmla="*/ 0 h 82"/>
                  <a:gd name="T48" fmla="*/ 86 w 110"/>
                  <a:gd name="T49" fmla="*/ 0 h 82"/>
                  <a:gd name="T50" fmla="*/ 86 w 110"/>
                  <a:gd name="T51" fmla="*/ 0 h 82"/>
                  <a:gd name="T52" fmla="*/ 86 w 110"/>
                  <a:gd name="T53" fmla="*/ 2 h 82"/>
                  <a:gd name="T54" fmla="*/ 84 w 110"/>
                  <a:gd name="T55" fmla="*/ 8 h 82"/>
                  <a:gd name="T56" fmla="*/ 86 w 110"/>
                  <a:gd name="T57" fmla="*/ 14 h 82"/>
                  <a:gd name="T58" fmla="*/ 96 w 110"/>
                  <a:gd name="T59" fmla="*/ 26 h 82"/>
                  <a:gd name="T60" fmla="*/ 96 w 110"/>
                  <a:gd name="T61" fmla="*/ 26 h 82"/>
                  <a:gd name="T62" fmla="*/ 96 w 110"/>
                  <a:gd name="T63" fmla="*/ 28 h 82"/>
                  <a:gd name="T64" fmla="*/ 94 w 110"/>
                  <a:gd name="T65" fmla="*/ 32 h 82"/>
                  <a:gd name="T66" fmla="*/ 110 w 110"/>
                  <a:gd name="T67" fmla="*/ 40 h 82"/>
                  <a:gd name="T68" fmla="*/ 110 w 110"/>
                  <a:gd name="T69" fmla="*/ 40 h 82"/>
                  <a:gd name="T70" fmla="*/ 110 w 110"/>
                  <a:gd name="T71" fmla="*/ 42 h 82"/>
                  <a:gd name="T72" fmla="*/ 110 w 110"/>
                  <a:gd name="T73" fmla="*/ 54 h 82"/>
                  <a:gd name="T74" fmla="*/ 110 w 110"/>
                  <a:gd name="T75" fmla="*/ 54 h 82"/>
                  <a:gd name="T76" fmla="*/ 108 w 110"/>
                  <a:gd name="T77" fmla="*/ 56 h 82"/>
                  <a:gd name="T78" fmla="*/ 94 w 110"/>
                  <a:gd name="T79" fmla="*/ 60 h 82"/>
                  <a:gd name="T80" fmla="*/ 74 w 110"/>
                  <a:gd name="T81" fmla="*/ 60 h 82"/>
                  <a:gd name="T82" fmla="*/ 42 w 110"/>
                  <a:gd name="T83" fmla="*/ 60 h 82"/>
                  <a:gd name="T84" fmla="*/ 42 w 110"/>
                  <a:gd name="T85" fmla="*/ 78 h 82"/>
                  <a:gd name="T86" fmla="*/ 42 w 110"/>
                  <a:gd name="T87" fmla="*/ 78 h 82"/>
                  <a:gd name="T88" fmla="*/ 42 w 110"/>
                  <a:gd name="T89" fmla="*/ 80 h 82"/>
                  <a:gd name="T90" fmla="*/ 42 w 110"/>
                  <a:gd name="T91" fmla="*/ 80 h 82"/>
                  <a:gd name="T92" fmla="*/ 40 w 110"/>
                  <a:gd name="T93" fmla="*/ 80 h 82"/>
                  <a:gd name="T94" fmla="*/ 40 w 110"/>
                  <a:gd name="T95" fmla="*/ 80 h 82"/>
                  <a:gd name="T96" fmla="*/ 40 w 110"/>
                  <a:gd name="T97" fmla="*/ 80 h 82"/>
                  <a:gd name="T98" fmla="*/ 28 w 110"/>
                  <a:gd name="T99" fmla="*/ 76 h 82"/>
                  <a:gd name="T100" fmla="*/ 20 w 110"/>
                  <a:gd name="T101" fmla="*/ 82 h 82"/>
                  <a:gd name="T102" fmla="*/ 20 w 110"/>
                  <a:gd name="T103" fmla="*/ 82 h 82"/>
                  <a:gd name="T104" fmla="*/ 20 w 110"/>
                  <a:gd name="T105" fmla="*/ 82 h 82"/>
                  <a:gd name="T106" fmla="*/ 20 w 110"/>
                  <a:gd name="T10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82">
                    <a:moveTo>
                      <a:pt x="20" y="82"/>
                    </a:moveTo>
                    <a:lnTo>
                      <a:pt x="20" y="82"/>
                    </a:lnTo>
                    <a:lnTo>
                      <a:pt x="18" y="82"/>
                    </a:lnTo>
                    <a:lnTo>
                      <a:pt x="0" y="68"/>
                    </a:lnTo>
                    <a:lnTo>
                      <a:pt x="0" y="68"/>
                    </a:lnTo>
                    <a:lnTo>
                      <a:pt x="0" y="66"/>
                    </a:lnTo>
                    <a:lnTo>
                      <a:pt x="4" y="46"/>
                    </a:lnTo>
                    <a:lnTo>
                      <a:pt x="4" y="46"/>
                    </a:lnTo>
                    <a:lnTo>
                      <a:pt x="4" y="46"/>
                    </a:lnTo>
                    <a:lnTo>
                      <a:pt x="12" y="44"/>
                    </a:lnTo>
                    <a:lnTo>
                      <a:pt x="22" y="22"/>
                    </a:lnTo>
                    <a:lnTo>
                      <a:pt x="22" y="22"/>
                    </a:lnTo>
                    <a:lnTo>
                      <a:pt x="22" y="22"/>
                    </a:lnTo>
                    <a:lnTo>
                      <a:pt x="22" y="22"/>
                    </a:lnTo>
                    <a:lnTo>
                      <a:pt x="24" y="22"/>
                    </a:lnTo>
                    <a:lnTo>
                      <a:pt x="24" y="22"/>
                    </a:lnTo>
                    <a:lnTo>
                      <a:pt x="24" y="22"/>
                    </a:lnTo>
                    <a:lnTo>
                      <a:pt x="30" y="24"/>
                    </a:lnTo>
                    <a:lnTo>
                      <a:pt x="44" y="10"/>
                    </a:lnTo>
                    <a:lnTo>
                      <a:pt x="66" y="0"/>
                    </a:lnTo>
                    <a:lnTo>
                      <a:pt x="66" y="0"/>
                    </a:lnTo>
                    <a:lnTo>
                      <a:pt x="68" y="0"/>
                    </a:lnTo>
                    <a:lnTo>
                      <a:pt x="86" y="0"/>
                    </a:lnTo>
                    <a:lnTo>
                      <a:pt x="86" y="0"/>
                    </a:lnTo>
                    <a:lnTo>
                      <a:pt x="86" y="0"/>
                    </a:lnTo>
                    <a:lnTo>
                      <a:pt x="86" y="0"/>
                    </a:lnTo>
                    <a:lnTo>
                      <a:pt x="86" y="2"/>
                    </a:lnTo>
                    <a:lnTo>
                      <a:pt x="84" y="8"/>
                    </a:lnTo>
                    <a:lnTo>
                      <a:pt x="86" y="14"/>
                    </a:lnTo>
                    <a:lnTo>
                      <a:pt x="96" y="26"/>
                    </a:lnTo>
                    <a:lnTo>
                      <a:pt x="96" y="26"/>
                    </a:lnTo>
                    <a:lnTo>
                      <a:pt x="96" y="28"/>
                    </a:lnTo>
                    <a:lnTo>
                      <a:pt x="94" y="32"/>
                    </a:lnTo>
                    <a:lnTo>
                      <a:pt x="110" y="40"/>
                    </a:lnTo>
                    <a:lnTo>
                      <a:pt x="110" y="40"/>
                    </a:lnTo>
                    <a:lnTo>
                      <a:pt x="110" y="42"/>
                    </a:lnTo>
                    <a:lnTo>
                      <a:pt x="110" y="54"/>
                    </a:lnTo>
                    <a:lnTo>
                      <a:pt x="110" y="54"/>
                    </a:lnTo>
                    <a:lnTo>
                      <a:pt x="108" y="56"/>
                    </a:lnTo>
                    <a:lnTo>
                      <a:pt x="94" y="60"/>
                    </a:lnTo>
                    <a:lnTo>
                      <a:pt x="74" y="60"/>
                    </a:lnTo>
                    <a:lnTo>
                      <a:pt x="42" y="60"/>
                    </a:lnTo>
                    <a:lnTo>
                      <a:pt x="42" y="78"/>
                    </a:lnTo>
                    <a:lnTo>
                      <a:pt x="42" y="78"/>
                    </a:lnTo>
                    <a:lnTo>
                      <a:pt x="42" y="80"/>
                    </a:lnTo>
                    <a:lnTo>
                      <a:pt x="42" y="80"/>
                    </a:lnTo>
                    <a:lnTo>
                      <a:pt x="40" y="80"/>
                    </a:lnTo>
                    <a:lnTo>
                      <a:pt x="40" y="80"/>
                    </a:lnTo>
                    <a:lnTo>
                      <a:pt x="40" y="80"/>
                    </a:lnTo>
                    <a:lnTo>
                      <a:pt x="28" y="76"/>
                    </a:lnTo>
                    <a:lnTo>
                      <a:pt x="20" y="82"/>
                    </a:lnTo>
                    <a:lnTo>
                      <a:pt x="20" y="82"/>
                    </a:lnTo>
                    <a:lnTo>
                      <a:pt x="20" y="82"/>
                    </a:lnTo>
                    <a:lnTo>
                      <a:pt x="20" y="8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4" name="Freeform 436">
                <a:extLst>
                  <a:ext uri="{FF2B5EF4-FFF2-40B4-BE49-F238E27FC236}">
                    <a16:creationId xmlns:a16="http://schemas.microsoft.com/office/drawing/2014/main" id="{4EC91055-680B-4773-5BD7-A5B9568F3B63}"/>
                  </a:ext>
                </a:extLst>
              </p:cNvPr>
              <p:cNvSpPr>
                <a:spLocks noEditPoints="1"/>
              </p:cNvSpPr>
              <p:nvPr/>
            </p:nvSpPr>
            <p:spPr bwMode="auto">
              <a:xfrm>
                <a:off x="5589266" y="4197096"/>
                <a:ext cx="240914" cy="181743"/>
              </a:xfrm>
              <a:custGeom>
                <a:avLst/>
                <a:gdLst>
                  <a:gd name="T0" fmla="*/ 84 w 114"/>
                  <a:gd name="T1" fmla="*/ 10 h 86"/>
                  <a:gd name="T2" fmla="*/ 96 w 114"/>
                  <a:gd name="T3" fmla="*/ 30 h 86"/>
                  <a:gd name="T4" fmla="*/ 110 w 114"/>
                  <a:gd name="T5" fmla="*/ 44 h 86"/>
                  <a:gd name="T6" fmla="*/ 96 w 114"/>
                  <a:gd name="T7" fmla="*/ 60 h 86"/>
                  <a:gd name="T8" fmla="*/ 42 w 114"/>
                  <a:gd name="T9" fmla="*/ 60 h 86"/>
                  <a:gd name="T10" fmla="*/ 30 w 114"/>
                  <a:gd name="T11" fmla="*/ 74 h 86"/>
                  <a:gd name="T12" fmla="*/ 4 w 114"/>
                  <a:gd name="T13" fmla="*/ 70 h 86"/>
                  <a:gd name="T14" fmla="*/ 16 w 114"/>
                  <a:gd name="T15" fmla="*/ 48 h 86"/>
                  <a:gd name="T16" fmla="*/ 32 w 114"/>
                  <a:gd name="T17" fmla="*/ 30 h 86"/>
                  <a:gd name="T18" fmla="*/ 70 w 114"/>
                  <a:gd name="T19" fmla="*/ 4 h 86"/>
                  <a:gd name="T20" fmla="*/ 88 w 114"/>
                  <a:gd name="T21" fmla="*/ 0 h 86"/>
                  <a:gd name="T22" fmla="*/ 70 w 114"/>
                  <a:gd name="T23" fmla="*/ 0 h 86"/>
                  <a:gd name="T24" fmla="*/ 46 w 114"/>
                  <a:gd name="T25" fmla="*/ 8 h 86"/>
                  <a:gd name="T26" fmla="*/ 46 w 114"/>
                  <a:gd name="T27" fmla="*/ 10 h 86"/>
                  <a:gd name="T28" fmla="*/ 26 w 114"/>
                  <a:gd name="T29" fmla="*/ 22 h 86"/>
                  <a:gd name="T30" fmla="*/ 26 w 114"/>
                  <a:gd name="T31" fmla="*/ 22 h 86"/>
                  <a:gd name="T32" fmla="*/ 24 w 114"/>
                  <a:gd name="T33" fmla="*/ 22 h 86"/>
                  <a:gd name="T34" fmla="*/ 22 w 114"/>
                  <a:gd name="T35" fmla="*/ 24 h 86"/>
                  <a:gd name="T36" fmla="*/ 6 w 114"/>
                  <a:gd name="T37" fmla="*/ 46 h 86"/>
                  <a:gd name="T38" fmla="*/ 4 w 114"/>
                  <a:gd name="T39" fmla="*/ 46 h 86"/>
                  <a:gd name="T40" fmla="*/ 0 w 114"/>
                  <a:gd name="T41" fmla="*/ 68 h 86"/>
                  <a:gd name="T42" fmla="*/ 0 w 114"/>
                  <a:gd name="T43" fmla="*/ 70 h 86"/>
                  <a:gd name="T44" fmla="*/ 20 w 114"/>
                  <a:gd name="T45" fmla="*/ 86 h 86"/>
                  <a:gd name="T46" fmla="*/ 22 w 114"/>
                  <a:gd name="T47" fmla="*/ 86 h 86"/>
                  <a:gd name="T48" fmla="*/ 24 w 114"/>
                  <a:gd name="T49" fmla="*/ 86 h 86"/>
                  <a:gd name="T50" fmla="*/ 42 w 114"/>
                  <a:gd name="T51" fmla="*/ 84 h 86"/>
                  <a:gd name="T52" fmla="*/ 42 w 114"/>
                  <a:gd name="T53" fmla="*/ 84 h 86"/>
                  <a:gd name="T54" fmla="*/ 46 w 114"/>
                  <a:gd name="T55" fmla="*/ 84 h 86"/>
                  <a:gd name="T56" fmla="*/ 46 w 114"/>
                  <a:gd name="T57" fmla="*/ 80 h 86"/>
                  <a:gd name="T58" fmla="*/ 76 w 114"/>
                  <a:gd name="T59" fmla="*/ 64 h 86"/>
                  <a:gd name="T60" fmla="*/ 96 w 114"/>
                  <a:gd name="T61" fmla="*/ 64 h 86"/>
                  <a:gd name="T62" fmla="*/ 112 w 114"/>
                  <a:gd name="T63" fmla="*/ 60 h 86"/>
                  <a:gd name="T64" fmla="*/ 114 w 114"/>
                  <a:gd name="T65" fmla="*/ 58 h 86"/>
                  <a:gd name="T66" fmla="*/ 114 w 114"/>
                  <a:gd name="T67" fmla="*/ 44 h 86"/>
                  <a:gd name="T68" fmla="*/ 112 w 114"/>
                  <a:gd name="T69" fmla="*/ 40 h 86"/>
                  <a:gd name="T70" fmla="*/ 100 w 114"/>
                  <a:gd name="T71" fmla="*/ 30 h 86"/>
                  <a:gd name="T72" fmla="*/ 100 w 114"/>
                  <a:gd name="T73" fmla="*/ 26 h 86"/>
                  <a:gd name="T74" fmla="*/ 88 w 114"/>
                  <a:gd name="T75" fmla="*/ 12 h 86"/>
                  <a:gd name="T76" fmla="*/ 90 w 114"/>
                  <a:gd name="T77" fmla="*/ 6 h 86"/>
                  <a:gd name="T78" fmla="*/ 90 w 114"/>
                  <a:gd name="T79" fmla="*/ 2 h 86"/>
                  <a:gd name="T80" fmla="*/ 88 w 114"/>
                  <a:gd name="T8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4" h="86">
                    <a:moveTo>
                      <a:pt x="88" y="4"/>
                    </a:moveTo>
                    <a:lnTo>
                      <a:pt x="84" y="10"/>
                    </a:lnTo>
                    <a:lnTo>
                      <a:pt x="86" y="16"/>
                    </a:lnTo>
                    <a:lnTo>
                      <a:pt x="96" y="30"/>
                    </a:lnTo>
                    <a:lnTo>
                      <a:pt x="94" y="34"/>
                    </a:lnTo>
                    <a:lnTo>
                      <a:pt x="110" y="44"/>
                    </a:lnTo>
                    <a:lnTo>
                      <a:pt x="110" y="56"/>
                    </a:lnTo>
                    <a:lnTo>
                      <a:pt x="96" y="60"/>
                    </a:lnTo>
                    <a:lnTo>
                      <a:pt x="76" y="60"/>
                    </a:lnTo>
                    <a:lnTo>
                      <a:pt x="42" y="60"/>
                    </a:lnTo>
                    <a:lnTo>
                      <a:pt x="42" y="80"/>
                    </a:lnTo>
                    <a:lnTo>
                      <a:pt x="30" y="74"/>
                    </a:lnTo>
                    <a:lnTo>
                      <a:pt x="22" y="82"/>
                    </a:lnTo>
                    <a:lnTo>
                      <a:pt x="4" y="70"/>
                    </a:lnTo>
                    <a:lnTo>
                      <a:pt x="8" y="50"/>
                    </a:lnTo>
                    <a:lnTo>
                      <a:pt x="16" y="48"/>
                    </a:lnTo>
                    <a:lnTo>
                      <a:pt x="26" y="26"/>
                    </a:lnTo>
                    <a:lnTo>
                      <a:pt x="32" y="30"/>
                    </a:lnTo>
                    <a:lnTo>
                      <a:pt x="48" y="12"/>
                    </a:lnTo>
                    <a:lnTo>
                      <a:pt x="70" y="4"/>
                    </a:lnTo>
                    <a:lnTo>
                      <a:pt x="88" y="4"/>
                    </a:lnTo>
                    <a:close/>
                    <a:moveTo>
                      <a:pt x="88" y="0"/>
                    </a:moveTo>
                    <a:lnTo>
                      <a:pt x="70" y="0"/>
                    </a:lnTo>
                    <a:lnTo>
                      <a:pt x="70" y="0"/>
                    </a:lnTo>
                    <a:lnTo>
                      <a:pt x="68" y="0"/>
                    </a:lnTo>
                    <a:lnTo>
                      <a:pt x="46" y="8"/>
                    </a:lnTo>
                    <a:lnTo>
                      <a:pt x="46" y="8"/>
                    </a:lnTo>
                    <a:lnTo>
                      <a:pt x="46" y="10"/>
                    </a:lnTo>
                    <a:lnTo>
                      <a:pt x="32" y="24"/>
                    </a:lnTo>
                    <a:lnTo>
                      <a:pt x="26" y="22"/>
                    </a:lnTo>
                    <a:lnTo>
                      <a:pt x="26" y="22"/>
                    </a:lnTo>
                    <a:lnTo>
                      <a:pt x="26" y="22"/>
                    </a:lnTo>
                    <a:lnTo>
                      <a:pt x="26" y="22"/>
                    </a:lnTo>
                    <a:lnTo>
                      <a:pt x="24" y="22"/>
                    </a:lnTo>
                    <a:lnTo>
                      <a:pt x="24" y="22"/>
                    </a:lnTo>
                    <a:lnTo>
                      <a:pt x="22" y="24"/>
                    </a:lnTo>
                    <a:lnTo>
                      <a:pt x="14" y="44"/>
                    </a:lnTo>
                    <a:lnTo>
                      <a:pt x="6" y="46"/>
                    </a:lnTo>
                    <a:lnTo>
                      <a:pt x="6" y="46"/>
                    </a:lnTo>
                    <a:lnTo>
                      <a:pt x="4" y="46"/>
                    </a:lnTo>
                    <a:lnTo>
                      <a:pt x="4" y="48"/>
                    </a:lnTo>
                    <a:lnTo>
                      <a:pt x="0" y="68"/>
                    </a:lnTo>
                    <a:lnTo>
                      <a:pt x="0" y="68"/>
                    </a:lnTo>
                    <a:lnTo>
                      <a:pt x="0" y="70"/>
                    </a:lnTo>
                    <a:lnTo>
                      <a:pt x="2" y="72"/>
                    </a:lnTo>
                    <a:lnTo>
                      <a:pt x="20" y="86"/>
                    </a:lnTo>
                    <a:lnTo>
                      <a:pt x="20" y="86"/>
                    </a:lnTo>
                    <a:lnTo>
                      <a:pt x="22" y="86"/>
                    </a:lnTo>
                    <a:lnTo>
                      <a:pt x="22" y="86"/>
                    </a:lnTo>
                    <a:lnTo>
                      <a:pt x="24" y="86"/>
                    </a:lnTo>
                    <a:lnTo>
                      <a:pt x="32" y="80"/>
                    </a:lnTo>
                    <a:lnTo>
                      <a:pt x="42" y="84"/>
                    </a:lnTo>
                    <a:lnTo>
                      <a:pt x="42" y="84"/>
                    </a:lnTo>
                    <a:lnTo>
                      <a:pt x="42" y="84"/>
                    </a:lnTo>
                    <a:lnTo>
                      <a:pt x="42" y="84"/>
                    </a:lnTo>
                    <a:lnTo>
                      <a:pt x="46" y="84"/>
                    </a:lnTo>
                    <a:lnTo>
                      <a:pt x="46" y="84"/>
                    </a:lnTo>
                    <a:lnTo>
                      <a:pt x="46" y="80"/>
                    </a:lnTo>
                    <a:lnTo>
                      <a:pt x="46" y="64"/>
                    </a:lnTo>
                    <a:lnTo>
                      <a:pt x="76" y="64"/>
                    </a:lnTo>
                    <a:lnTo>
                      <a:pt x="96" y="64"/>
                    </a:lnTo>
                    <a:lnTo>
                      <a:pt x="96" y="64"/>
                    </a:lnTo>
                    <a:lnTo>
                      <a:pt x="96" y="64"/>
                    </a:lnTo>
                    <a:lnTo>
                      <a:pt x="112" y="60"/>
                    </a:lnTo>
                    <a:lnTo>
                      <a:pt x="112" y="60"/>
                    </a:lnTo>
                    <a:lnTo>
                      <a:pt x="114" y="58"/>
                    </a:lnTo>
                    <a:lnTo>
                      <a:pt x="114" y="56"/>
                    </a:lnTo>
                    <a:lnTo>
                      <a:pt x="114" y="44"/>
                    </a:lnTo>
                    <a:lnTo>
                      <a:pt x="114" y="44"/>
                    </a:lnTo>
                    <a:lnTo>
                      <a:pt x="112" y="40"/>
                    </a:lnTo>
                    <a:lnTo>
                      <a:pt x="100" y="32"/>
                    </a:lnTo>
                    <a:lnTo>
                      <a:pt x="100" y="30"/>
                    </a:lnTo>
                    <a:lnTo>
                      <a:pt x="100" y="30"/>
                    </a:lnTo>
                    <a:lnTo>
                      <a:pt x="100" y="26"/>
                    </a:lnTo>
                    <a:lnTo>
                      <a:pt x="88" y="14"/>
                    </a:lnTo>
                    <a:lnTo>
                      <a:pt x="88" y="12"/>
                    </a:lnTo>
                    <a:lnTo>
                      <a:pt x="90" y="6"/>
                    </a:lnTo>
                    <a:lnTo>
                      <a:pt x="90" y="6"/>
                    </a:lnTo>
                    <a:lnTo>
                      <a:pt x="90" y="2"/>
                    </a:lnTo>
                    <a:lnTo>
                      <a:pt x="90" y="2"/>
                    </a:lnTo>
                    <a:lnTo>
                      <a:pt x="88" y="0"/>
                    </a:lnTo>
                    <a:lnTo>
                      <a:pt x="8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5" name="Freeform 437">
                <a:extLst>
                  <a:ext uri="{FF2B5EF4-FFF2-40B4-BE49-F238E27FC236}">
                    <a16:creationId xmlns:a16="http://schemas.microsoft.com/office/drawing/2014/main" id="{00A0A7D6-388C-6C6E-1141-9C6BCD51F5CE}"/>
                  </a:ext>
                </a:extLst>
              </p:cNvPr>
              <p:cNvSpPr>
                <a:spLocks/>
              </p:cNvSpPr>
              <p:nvPr/>
            </p:nvSpPr>
            <p:spPr bwMode="auto">
              <a:xfrm>
                <a:off x="5597719" y="4205549"/>
                <a:ext cx="224008" cy="164837"/>
              </a:xfrm>
              <a:custGeom>
                <a:avLst/>
                <a:gdLst>
                  <a:gd name="T0" fmla="*/ 84 w 106"/>
                  <a:gd name="T1" fmla="*/ 0 h 78"/>
                  <a:gd name="T2" fmla="*/ 80 w 106"/>
                  <a:gd name="T3" fmla="*/ 6 h 78"/>
                  <a:gd name="T4" fmla="*/ 82 w 106"/>
                  <a:gd name="T5" fmla="*/ 12 h 78"/>
                  <a:gd name="T6" fmla="*/ 92 w 106"/>
                  <a:gd name="T7" fmla="*/ 26 h 78"/>
                  <a:gd name="T8" fmla="*/ 90 w 106"/>
                  <a:gd name="T9" fmla="*/ 30 h 78"/>
                  <a:gd name="T10" fmla="*/ 106 w 106"/>
                  <a:gd name="T11" fmla="*/ 40 h 78"/>
                  <a:gd name="T12" fmla="*/ 106 w 106"/>
                  <a:gd name="T13" fmla="*/ 52 h 78"/>
                  <a:gd name="T14" fmla="*/ 92 w 106"/>
                  <a:gd name="T15" fmla="*/ 56 h 78"/>
                  <a:gd name="T16" fmla="*/ 72 w 106"/>
                  <a:gd name="T17" fmla="*/ 56 h 78"/>
                  <a:gd name="T18" fmla="*/ 38 w 106"/>
                  <a:gd name="T19" fmla="*/ 56 h 78"/>
                  <a:gd name="T20" fmla="*/ 38 w 106"/>
                  <a:gd name="T21" fmla="*/ 76 h 78"/>
                  <a:gd name="T22" fmla="*/ 26 w 106"/>
                  <a:gd name="T23" fmla="*/ 70 h 78"/>
                  <a:gd name="T24" fmla="*/ 18 w 106"/>
                  <a:gd name="T25" fmla="*/ 78 h 78"/>
                  <a:gd name="T26" fmla="*/ 0 w 106"/>
                  <a:gd name="T27" fmla="*/ 66 h 78"/>
                  <a:gd name="T28" fmla="*/ 4 w 106"/>
                  <a:gd name="T29" fmla="*/ 46 h 78"/>
                  <a:gd name="T30" fmla="*/ 12 w 106"/>
                  <a:gd name="T31" fmla="*/ 44 h 78"/>
                  <a:gd name="T32" fmla="*/ 22 w 106"/>
                  <a:gd name="T33" fmla="*/ 22 h 78"/>
                  <a:gd name="T34" fmla="*/ 28 w 106"/>
                  <a:gd name="T35" fmla="*/ 26 h 78"/>
                  <a:gd name="T36" fmla="*/ 44 w 106"/>
                  <a:gd name="T37" fmla="*/ 8 h 78"/>
                  <a:gd name="T38" fmla="*/ 66 w 106"/>
                  <a:gd name="T39" fmla="*/ 0 h 78"/>
                  <a:gd name="T40" fmla="*/ 84 w 106"/>
                  <a:gd name="T4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78">
                    <a:moveTo>
                      <a:pt x="84" y="0"/>
                    </a:moveTo>
                    <a:lnTo>
                      <a:pt x="80" y="6"/>
                    </a:lnTo>
                    <a:lnTo>
                      <a:pt x="82" y="12"/>
                    </a:lnTo>
                    <a:lnTo>
                      <a:pt x="92" y="26"/>
                    </a:lnTo>
                    <a:lnTo>
                      <a:pt x="90" y="30"/>
                    </a:lnTo>
                    <a:lnTo>
                      <a:pt x="106" y="40"/>
                    </a:lnTo>
                    <a:lnTo>
                      <a:pt x="106" y="52"/>
                    </a:lnTo>
                    <a:lnTo>
                      <a:pt x="92" y="56"/>
                    </a:lnTo>
                    <a:lnTo>
                      <a:pt x="72" y="56"/>
                    </a:lnTo>
                    <a:lnTo>
                      <a:pt x="38" y="56"/>
                    </a:lnTo>
                    <a:lnTo>
                      <a:pt x="38" y="76"/>
                    </a:lnTo>
                    <a:lnTo>
                      <a:pt x="26" y="70"/>
                    </a:lnTo>
                    <a:lnTo>
                      <a:pt x="18" y="78"/>
                    </a:lnTo>
                    <a:lnTo>
                      <a:pt x="0" y="66"/>
                    </a:lnTo>
                    <a:lnTo>
                      <a:pt x="4" y="46"/>
                    </a:lnTo>
                    <a:lnTo>
                      <a:pt x="12" y="44"/>
                    </a:lnTo>
                    <a:lnTo>
                      <a:pt x="22" y="22"/>
                    </a:lnTo>
                    <a:lnTo>
                      <a:pt x="28" y="26"/>
                    </a:lnTo>
                    <a:lnTo>
                      <a:pt x="44" y="8"/>
                    </a:lnTo>
                    <a:lnTo>
                      <a:pt x="66" y="0"/>
                    </a:lnTo>
                    <a:lnTo>
                      <a:pt x="8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6" name="Freeform 438">
                <a:extLst>
                  <a:ext uri="{FF2B5EF4-FFF2-40B4-BE49-F238E27FC236}">
                    <a16:creationId xmlns:a16="http://schemas.microsoft.com/office/drawing/2014/main" id="{E626E39D-2421-2F20-A746-EEF15CBC6751}"/>
                  </a:ext>
                </a:extLst>
              </p:cNvPr>
              <p:cNvSpPr>
                <a:spLocks/>
              </p:cNvSpPr>
              <p:nvPr/>
            </p:nvSpPr>
            <p:spPr bwMode="auto">
              <a:xfrm>
                <a:off x="5589266" y="4197096"/>
                <a:ext cx="240914" cy="181743"/>
              </a:xfrm>
              <a:custGeom>
                <a:avLst/>
                <a:gdLst>
                  <a:gd name="T0" fmla="*/ 88 w 114"/>
                  <a:gd name="T1" fmla="*/ 0 h 86"/>
                  <a:gd name="T2" fmla="*/ 70 w 114"/>
                  <a:gd name="T3" fmla="*/ 0 h 86"/>
                  <a:gd name="T4" fmla="*/ 70 w 114"/>
                  <a:gd name="T5" fmla="*/ 0 h 86"/>
                  <a:gd name="T6" fmla="*/ 68 w 114"/>
                  <a:gd name="T7" fmla="*/ 0 h 86"/>
                  <a:gd name="T8" fmla="*/ 46 w 114"/>
                  <a:gd name="T9" fmla="*/ 8 h 86"/>
                  <a:gd name="T10" fmla="*/ 46 w 114"/>
                  <a:gd name="T11" fmla="*/ 8 h 86"/>
                  <a:gd name="T12" fmla="*/ 46 w 114"/>
                  <a:gd name="T13" fmla="*/ 10 h 86"/>
                  <a:gd name="T14" fmla="*/ 32 w 114"/>
                  <a:gd name="T15" fmla="*/ 24 h 86"/>
                  <a:gd name="T16" fmla="*/ 26 w 114"/>
                  <a:gd name="T17" fmla="*/ 22 h 86"/>
                  <a:gd name="T18" fmla="*/ 26 w 114"/>
                  <a:gd name="T19" fmla="*/ 22 h 86"/>
                  <a:gd name="T20" fmla="*/ 26 w 114"/>
                  <a:gd name="T21" fmla="*/ 22 h 86"/>
                  <a:gd name="T22" fmla="*/ 26 w 114"/>
                  <a:gd name="T23" fmla="*/ 22 h 86"/>
                  <a:gd name="T24" fmla="*/ 24 w 114"/>
                  <a:gd name="T25" fmla="*/ 22 h 86"/>
                  <a:gd name="T26" fmla="*/ 24 w 114"/>
                  <a:gd name="T27" fmla="*/ 22 h 86"/>
                  <a:gd name="T28" fmla="*/ 22 w 114"/>
                  <a:gd name="T29" fmla="*/ 24 h 86"/>
                  <a:gd name="T30" fmla="*/ 14 w 114"/>
                  <a:gd name="T31" fmla="*/ 44 h 86"/>
                  <a:gd name="T32" fmla="*/ 6 w 114"/>
                  <a:gd name="T33" fmla="*/ 46 h 86"/>
                  <a:gd name="T34" fmla="*/ 6 w 114"/>
                  <a:gd name="T35" fmla="*/ 46 h 86"/>
                  <a:gd name="T36" fmla="*/ 4 w 114"/>
                  <a:gd name="T37" fmla="*/ 46 h 86"/>
                  <a:gd name="T38" fmla="*/ 4 w 114"/>
                  <a:gd name="T39" fmla="*/ 48 h 86"/>
                  <a:gd name="T40" fmla="*/ 0 w 114"/>
                  <a:gd name="T41" fmla="*/ 68 h 86"/>
                  <a:gd name="T42" fmla="*/ 0 w 114"/>
                  <a:gd name="T43" fmla="*/ 68 h 86"/>
                  <a:gd name="T44" fmla="*/ 0 w 114"/>
                  <a:gd name="T45" fmla="*/ 70 h 86"/>
                  <a:gd name="T46" fmla="*/ 2 w 114"/>
                  <a:gd name="T47" fmla="*/ 72 h 86"/>
                  <a:gd name="T48" fmla="*/ 20 w 114"/>
                  <a:gd name="T49" fmla="*/ 86 h 86"/>
                  <a:gd name="T50" fmla="*/ 20 w 114"/>
                  <a:gd name="T51" fmla="*/ 86 h 86"/>
                  <a:gd name="T52" fmla="*/ 22 w 114"/>
                  <a:gd name="T53" fmla="*/ 86 h 86"/>
                  <a:gd name="T54" fmla="*/ 22 w 114"/>
                  <a:gd name="T55" fmla="*/ 86 h 86"/>
                  <a:gd name="T56" fmla="*/ 24 w 114"/>
                  <a:gd name="T57" fmla="*/ 86 h 86"/>
                  <a:gd name="T58" fmla="*/ 32 w 114"/>
                  <a:gd name="T59" fmla="*/ 80 h 86"/>
                  <a:gd name="T60" fmla="*/ 42 w 114"/>
                  <a:gd name="T61" fmla="*/ 84 h 86"/>
                  <a:gd name="T62" fmla="*/ 42 w 114"/>
                  <a:gd name="T63" fmla="*/ 84 h 86"/>
                  <a:gd name="T64" fmla="*/ 42 w 114"/>
                  <a:gd name="T65" fmla="*/ 84 h 86"/>
                  <a:gd name="T66" fmla="*/ 42 w 114"/>
                  <a:gd name="T67" fmla="*/ 84 h 86"/>
                  <a:gd name="T68" fmla="*/ 46 w 114"/>
                  <a:gd name="T69" fmla="*/ 84 h 86"/>
                  <a:gd name="T70" fmla="*/ 46 w 114"/>
                  <a:gd name="T71" fmla="*/ 84 h 86"/>
                  <a:gd name="T72" fmla="*/ 46 w 114"/>
                  <a:gd name="T73" fmla="*/ 80 h 86"/>
                  <a:gd name="T74" fmla="*/ 46 w 114"/>
                  <a:gd name="T75" fmla="*/ 64 h 86"/>
                  <a:gd name="T76" fmla="*/ 76 w 114"/>
                  <a:gd name="T77" fmla="*/ 64 h 86"/>
                  <a:gd name="T78" fmla="*/ 96 w 114"/>
                  <a:gd name="T79" fmla="*/ 64 h 86"/>
                  <a:gd name="T80" fmla="*/ 96 w 114"/>
                  <a:gd name="T81" fmla="*/ 64 h 86"/>
                  <a:gd name="T82" fmla="*/ 96 w 114"/>
                  <a:gd name="T83" fmla="*/ 64 h 86"/>
                  <a:gd name="T84" fmla="*/ 112 w 114"/>
                  <a:gd name="T85" fmla="*/ 60 h 86"/>
                  <a:gd name="T86" fmla="*/ 112 w 114"/>
                  <a:gd name="T87" fmla="*/ 60 h 86"/>
                  <a:gd name="T88" fmla="*/ 114 w 114"/>
                  <a:gd name="T89" fmla="*/ 58 h 86"/>
                  <a:gd name="T90" fmla="*/ 114 w 114"/>
                  <a:gd name="T91" fmla="*/ 56 h 86"/>
                  <a:gd name="T92" fmla="*/ 114 w 114"/>
                  <a:gd name="T93" fmla="*/ 44 h 86"/>
                  <a:gd name="T94" fmla="*/ 114 w 114"/>
                  <a:gd name="T95" fmla="*/ 44 h 86"/>
                  <a:gd name="T96" fmla="*/ 112 w 114"/>
                  <a:gd name="T97" fmla="*/ 40 h 86"/>
                  <a:gd name="T98" fmla="*/ 100 w 114"/>
                  <a:gd name="T99" fmla="*/ 32 h 86"/>
                  <a:gd name="T100" fmla="*/ 100 w 114"/>
                  <a:gd name="T101" fmla="*/ 30 h 86"/>
                  <a:gd name="T102" fmla="*/ 100 w 114"/>
                  <a:gd name="T103" fmla="*/ 30 h 86"/>
                  <a:gd name="T104" fmla="*/ 100 w 114"/>
                  <a:gd name="T105" fmla="*/ 26 h 86"/>
                  <a:gd name="T106" fmla="*/ 88 w 114"/>
                  <a:gd name="T107" fmla="*/ 14 h 86"/>
                  <a:gd name="T108" fmla="*/ 88 w 114"/>
                  <a:gd name="T109" fmla="*/ 12 h 86"/>
                  <a:gd name="T110" fmla="*/ 90 w 114"/>
                  <a:gd name="T111" fmla="*/ 6 h 86"/>
                  <a:gd name="T112" fmla="*/ 90 w 114"/>
                  <a:gd name="T113" fmla="*/ 6 h 86"/>
                  <a:gd name="T114" fmla="*/ 90 w 114"/>
                  <a:gd name="T115" fmla="*/ 2 h 86"/>
                  <a:gd name="T116" fmla="*/ 90 w 114"/>
                  <a:gd name="T117" fmla="*/ 2 h 86"/>
                  <a:gd name="T118" fmla="*/ 88 w 114"/>
                  <a:gd name="T119" fmla="*/ 0 h 86"/>
                  <a:gd name="T120" fmla="*/ 88 w 114"/>
                  <a:gd name="T12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 h="86">
                    <a:moveTo>
                      <a:pt x="88" y="0"/>
                    </a:moveTo>
                    <a:lnTo>
                      <a:pt x="70" y="0"/>
                    </a:lnTo>
                    <a:lnTo>
                      <a:pt x="70" y="0"/>
                    </a:lnTo>
                    <a:lnTo>
                      <a:pt x="68" y="0"/>
                    </a:lnTo>
                    <a:lnTo>
                      <a:pt x="46" y="8"/>
                    </a:lnTo>
                    <a:lnTo>
                      <a:pt x="46" y="8"/>
                    </a:lnTo>
                    <a:lnTo>
                      <a:pt x="46" y="10"/>
                    </a:lnTo>
                    <a:lnTo>
                      <a:pt x="32" y="24"/>
                    </a:lnTo>
                    <a:lnTo>
                      <a:pt x="26" y="22"/>
                    </a:lnTo>
                    <a:lnTo>
                      <a:pt x="26" y="22"/>
                    </a:lnTo>
                    <a:lnTo>
                      <a:pt x="26" y="22"/>
                    </a:lnTo>
                    <a:lnTo>
                      <a:pt x="26" y="22"/>
                    </a:lnTo>
                    <a:lnTo>
                      <a:pt x="24" y="22"/>
                    </a:lnTo>
                    <a:lnTo>
                      <a:pt x="24" y="22"/>
                    </a:lnTo>
                    <a:lnTo>
                      <a:pt x="22" y="24"/>
                    </a:lnTo>
                    <a:lnTo>
                      <a:pt x="14" y="44"/>
                    </a:lnTo>
                    <a:lnTo>
                      <a:pt x="6" y="46"/>
                    </a:lnTo>
                    <a:lnTo>
                      <a:pt x="6" y="46"/>
                    </a:lnTo>
                    <a:lnTo>
                      <a:pt x="4" y="46"/>
                    </a:lnTo>
                    <a:lnTo>
                      <a:pt x="4" y="48"/>
                    </a:lnTo>
                    <a:lnTo>
                      <a:pt x="0" y="68"/>
                    </a:lnTo>
                    <a:lnTo>
                      <a:pt x="0" y="68"/>
                    </a:lnTo>
                    <a:lnTo>
                      <a:pt x="0" y="70"/>
                    </a:lnTo>
                    <a:lnTo>
                      <a:pt x="2" y="72"/>
                    </a:lnTo>
                    <a:lnTo>
                      <a:pt x="20" y="86"/>
                    </a:lnTo>
                    <a:lnTo>
                      <a:pt x="20" y="86"/>
                    </a:lnTo>
                    <a:lnTo>
                      <a:pt x="22" y="86"/>
                    </a:lnTo>
                    <a:lnTo>
                      <a:pt x="22" y="86"/>
                    </a:lnTo>
                    <a:lnTo>
                      <a:pt x="24" y="86"/>
                    </a:lnTo>
                    <a:lnTo>
                      <a:pt x="32" y="80"/>
                    </a:lnTo>
                    <a:lnTo>
                      <a:pt x="42" y="84"/>
                    </a:lnTo>
                    <a:lnTo>
                      <a:pt x="42" y="84"/>
                    </a:lnTo>
                    <a:lnTo>
                      <a:pt x="42" y="84"/>
                    </a:lnTo>
                    <a:lnTo>
                      <a:pt x="42" y="84"/>
                    </a:lnTo>
                    <a:lnTo>
                      <a:pt x="46" y="84"/>
                    </a:lnTo>
                    <a:lnTo>
                      <a:pt x="46" y="84"/>
                    </a:lnTo>
                    <a:lnTo>
                      <a:pt x="46" y="80"/>
                    </a:lnTo>
                    <a:lnTo>
                      <a:pt x="46" y="64"/>
                    </a:lnTo>
                    <a:lnTo>
                      <a:pt x="76" y="64"/>
                    </a:lnTo>
                    <a:lnTo>
                      <a:pt x="96" y="64"/>
                    </a:lnTo>
                    <a:lnTo>
                      <a:pt x="96" y="64"/>
                    </a:lnTo>
                    <a:lnTo>
                      <a:pt x="96" y="64"/>
                    </a:lnTo>
                    <a:lnTo>
                      <a:pt x="112" y="60"/>
                    </a:lnTo>
                    <a:lnTo>
                      <a:pt x="112" y="60"/>
                    </a:lnTo>
                    <a:lnTo>
                      <a:pt x="114" y="58"/>
                    </a:lnTo>
                    <a:lnTo>
                      <a:pt x="114" y="56"/>
                    </a:lnTo>
                    <a:lnTo>
                      <a:pt x="114" y="44"/>
                    </a:lnTo>
                    <a:lnTo>
                      <a:pt x="114" y="44"/>
                    </a:lnTo>
                    <a:lnTo>
                      <a:pt x="112" y="40"/>
                    </a:lnTo>
                    <a:lnTo>
                      <a:pt x="100" y="32"/>
                    </a:lnTo>
                    <a:lnTo>
                      <a:pt x="100" y="30"/>
                    </a:lnTo>
                    <a:lnTo>
                      <a:pt x="100" y="30"/>
                    </a:lnTo>
                    <a:lnTo>
                      <a:pt x="100" y="26"/>
                    </a:lnTo>
                    <a:lnTo>
                      <a:pt x="88" y="14"/>
                    </a:lnTo>
                    <a:lnTo>
                      <a:pt x="88" y="12"/>
                    </a:lnTo>
                    <a:lnTo>
                      <a:pt x="90" y="6"/>
                    </a:lnTo>
                    <a:lnTo>
                      <a:pt x="90" y="6"/>
                    </a:lnTo>
                    <a:lnTo>
                      <a:pt x="90" y="2"/>
                    </a:lnTo>
                    <a:lnTo>
                      <a:pt x="90" y="2"/>
                    </a:lnTo>
                    <a:lnTo>
                      <a:pt x="88" y="0"/>
                    </a:lnTo>
                    <a:lnTo>
                      <a:pt x="8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7" name="Freeform 439">
                <a:extLst>
                  <a:ext uri="{FF2B5EF4-FFF2-40B4-BE49-F238E27FC236}">
                    <a16:creationId xmlns:a16="http://schemas.microsoft.com/office/drawing/2014/main" id="{3685FD8A-5F31-0182-01D1-44619D57FC2A}"/>
                  </a:ext>
                </a:extLst>
              </p:cNvPr>
              <p:cNvSpPr>
                <a:spLocks/>
              </p:cNvSpPr>
              <p:nvPr/>
            </p:nvSpPr>
            <p:spPr bwMode="auto">
              <a:xfrm>
                <a:off x="5665344" y="4319666"/>
                <a:ext cx="114117" cy="198649"/>
              </a:xfrm>
              <a:custGeom>
                <a:avLst/>
                <a:gdLst>
                  <a:gd name="T0" fmla="*/ 18 w 54"/>
                  <a:gd name="T1" fmla="*/ 94 h 94"/>
                  <a:gd name="T2" fmla="*/ 18 w 54"/>
                  <a:gd name="T3" fmla="*/ 94 h 94"/>
                  <a:gd name="T4" fmla="*/ 18 w 54"/>
                  <a:gd name="T5" fmla="*/ 94 h 94"/>
                  <a:gd name="T6" fmla="*/ 8 w 54"/>
                  <a:gd name="T7" fmla="*/ 88 h 94"/>
                  <a:gd name="T8" fmla="*/ 8 w 54"/>
                  <a:gd name="T9" fmla="*/ 88 h 94"/>
                  <a:gd name="T10" fmla="*/ 6 w 54"/>
                  <a:gd name="T11" fmla="*/ 86 h 94"/>
                  <a:gd name="T12" fmla="*/ 0 w 54"/>
                  <a:gd name="T13" fmla="*/ 66 h 94"/>
                  <a:gd name="T14" fmla="*/ 0 w 54"/>
                  <a:gd name="T15" fmla="*/ 66 h 94"/>
                  <a:gd name="T16" fmla="*/ 0 w 54"/>
                  <a:gd name="T17" fmla="*/ 66 h 94"/>
                  <a:gd name="T18" fmla="*/ 8 w 54"/>
                  <a:gd name="T19" fmla="*/ 46 h 94"/>
                  <a:gd name="T20" fmla="*/ 4 w 54"/>
                  <a:gd name="T21" fmla="*/ 22 h 94"/>
                  <a:gd name="T22" fmla="*/ 4 w 54"/>
                  <a:gd name="T23" fmla="*/ 2 h 94"/>
                  <a:gd name="T24" fmla="*/ 4 w 54"/>
                  <a:gd name="T25" fmla="*/ 2 h 94"/>
                  <a:gd name="T26" fmla="*/ 6 w 54"/>
                  <a:gd name="T27" fmla="*/ 0 h 94"/>
                  <a:gd name="T28" fmla="*/ 38 w 54"/>
                  <a:gd name="T29" fmla="*/ 0 h 94"/>
                  <a:gd name="T30" fmla="*/ 38 w 54"/>
                  <a:gd name="T31" fmla="*/ 0 h 94"/>
                  <a:gd name="T32" fmla="*/ 40 w 54"/>
                  <a:gd name="T33" fmla="*/ 0 h 94"/>
                  <a:gd name="T34" fmla="*/ 50 w 54"/>
                  <a:gd name="T35" fmla="*/ 16 h 94"/>
                  <a:gd name="T36" fmla="*/ 50 w 54"/>
                  <a:gd name="T37" fmla="*/ 16 h 94"/>
                  <a:gd name="T38" fmla="*/ 50 w 54"/>
                  <a:gd name="T39" fmla="*/ 18 h 94"/>
                  <a:gd name="T40" fmla="*/ 48 w 54"/>
                  <a:gd name="T41" fmla="*/ 28 h 94"/>
                  <a:gd name="T42" fmla="*/ 48 w 54"/>
                  <a:gd name="T43" fmla="*/ 38 h 94"/>
                  <a:gd name="T44" fmla="*/ 50 w 54"/>
                  <a:gd name="T45" fmla="*/ 44 h 94"/>
                  <a:gd name="T46" fmla="*/ 54 w 54"/>
                  <a:gd name="T47" fmla="*/ 74 h 94"/>
                  <a:gd name="T48" fmla="*/ 54 w 54"/>
                  <a:gd name="T49" fmla="*/ 74 h 94"/>
                  <a:gd name="T50" fmla="*/ 52 w 54"/>
                  <a:gd name="T51" fmla="*/ 76 h 94"/>
                  <a:gd name="T52" fmla="*/ 42 w 54"/>
                  <a:gd name="T53" fmla="*/ 80 h 94"/>
                  <a:gd name="T54" fmla="*/ 32 w 54"/>
                  <a:gd name="T55" fmla="*/ 90 h 94"/>
                  <a:gd name="T56" fmla="*/ 32 w 54"/>
                  <a:gd name="T57" fmla="*/ 90 h 94"/>
                  <a:gd name="T58" fmla="*/ 32 w 54"/>
                  <a:gd name="T59" fmla="*/ 90 h 94"/>
                  <a:gd name="T60" fmla="*/ 18 w 54"/>
                  <a:gd name="T61" fmla="*/ 94 h 94"/>
                  <a:gd name="T62" fmla="*/ 18 w 54"/>
                  <a:gd name="T63" fmla="*/ 94 h 94"/>
                  <a:gd name="T64" fmla="*/ 18 w 54"/>
                  <a:gd name="T65" fmla="*/ 94 h 94"/>
                  <a:gd name="T66" fmla="*/ 18 w 54"/>
                  <a:gd name="T6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94">
                    <a:moveTo>
                      <a:pt x="18" y="94"/>
                    </a:moveTo>
                    <a:lnTo>
                      <a:pt x="18" y="94"/>
                    </a:lnTo>
                    <a:lnTo>
                      <a:pt x="18" y="94"/>
                    </a:lnTo>
                    <a:lnTo>
                      <a:pt x="8" y="88"/>
                    </a:lnTo>
                    <a:lnTo>
                      <a:pt x="8" y="88"/>
                    </a:lnTo>
                    <a:lnTo>
                      <a:pt x="6" y="86"/>
                    </a:lnTo>
                    <a:lnTo>
                      <a:pt x="0" y="66"/>
                    </a:lnTo>
                    <a:lnTo>
                      <a:pt x="0" y="66"/>
                    </a:lnTo>
                    <a:lnTo>
                      <a:pt x="0" y="66"/>
                    </a:lnTo>
                    <a:lnTo>
                      <a:pt x="8" y="46"/>
                    </a:lnTo>
                    <a:lnTo>
                      <a:pt x="4" y="22"/>
                    </a:lnTo>
                    <a:lnTo>
                      <a:pt x="4" y="2"/>
                    </a:lnTo>
                    <a:lnTo>
                      <a:pt x="4" y="2"/>
                    </a:lnTo>
                    <a:lnTo>
                      <a:pt x="6" y="0"/>
                    </a:lnTo>
                    <a:lnTo>
                      <a:pt x="38" y="0"/>
                    </a:lnTo>
                    <a:lnTo>
                      <a:pt x="38" y="0"/>
                    </a:lnTo>
                    <a:lnTo>
                      <a:pt x="40" y="0"/>
                    </a:lnTo>
                    <a:lnTo>
                      <a:pt x="50" y="16"/>
                    </a:lnTo>
                    <a:lnTo>
                      <a:pt x="50" y="16"/>
                    </a:lnTo>
                    <a:lnTo>
                      <a:pt x="50" y="18"/>
                    </a:lnTo>
                    <a:lnTo>
                      <a:pt x="48" y="28"/>
                    </a:lnTo>
                    <a:lnTo>
                      <a:pt x="48" y="38"/>
                    </a:lnTo>
                    <a:lnTo>
                      <a:pt x="50" y="44"/>
                    </a:lnTo>
                    <a:lnTo>
                      <a:pt x="54" y="74"/>
                    </a:lnTo>
                    <a:lnTo>
                      <a:pt x="54" y="74"/>
                    </a:lnTo>
                    <a:lnTo>
                      <a:pt x="52" y="76"/>
                    </a:lnTo>
                    <a:lnTo>
                      <a:pt x="42" y="80"/>
                    </a:lnTo>
                    <a:lnTo>
                      <a:pt x="32" y="90"/>
                    </a:lnTo>
                    <a:lnTo>
                      <a:pt x="32" y="90"/>
                    </a:lnTo>
                    <a:lnTo>
                      <a:pt x="32" y="90"/>
                    </a:lnTo>
                    <a:lnTo>
                      <a:pt x="18" y="94"/>
                    </a:lnTo>
                    <a:lnTo>
                      <a:pt x="18" y="94"/>
                    </a:lnTo>
                    <a:lnTo>
                      <a:pt x="18" y="94"/>
                    </a:lnTo>
                    <a:lnTo>
                      <a:pt x="18" y="9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8" name="Freeform 440">
                <a:extLst>
                  <a:ext uri="{FF2B5EF4-FFF2-40B4-BE49-F238E27FC236}">
                    <a16:creationId xmlns:a16="http://schemas.microsoft.com/office/drawing/2014/main" id="{B79DE64A-0C35-9F12-38A4-781A02A25A97}"/>
                  </a:ext>
                </a:extLst>
              </p:cNvPr>
              <p:cNvSpPr>
                <a:spLocks noEditPoints="1"/>
              </p:cNvSpPr>
              <p:nvPr/>
            </p:nvSpPr>
            <p:spPr bwMode="auto">
              <a:xfrm>
                <a:off x="5661117" y="4315440"/>
                <a:ext cx="122570" cy="207102"/>
              </a:xfrm>
              <a:custGeom>
                <a:avLst/>
                <a:gdLst>
                  <a:gd name="T0" fmla="*/ 40 w 58"/>
                  <a:gd name="T1" fmla="*/ 4 h 98"/>
                  <a:gd name="T2" fmla="*/ 50 w 58"/>
                  <a:gd name="T3" fmla="*/ 20 h 98"/>
                  <a:gd name="T4" fmla="*/ 48 w 58"/>
                  <a:gd name="T5" fmla="*/ 30 h 98"/>
                  <a:gd name="T6" fmla="*/ 48 w 58"/>
                  <a:gd name="T7" fmla="*/ 40 h 98"/>
                  <a:gd name="T8" fmla="*/ 50 w 58"/>
                  <a:gd name="T9" fmla="*/ 46 h 98"/>
                  <a:gd name="T10" fmla="*/ 54 w 58"/>
                  <a:gd name="T11" fmla="*/ 76 h 98"/>
                  <a:gd name="T12" fmla="*/ 44 w 58"/>
                  <a:gd name="T13" fmla="*/ 80 h 98"/>
                  <a:gd name="T14" fmla="*/ 34 w 58"/>
                  <a:gd name="T15" fmla="*/ 90 h 98"/>
                  <a:gd name="T16" fmla="*/ 20 w 58"/>
                  <a:gd name="T17" fmla="*/ 94 h 98"/>
                  <a:gd name="T18" fmla="*/ 10 w 58"/>
                  <a:gd name="T19" fmla="*/ 88 h 98"/>
                  <a:gd name="T20" fmla="*/ 4 w 58"/>
                  <a:gd name="T21" fmla="*/ 68 h 98"/>
                  <a:gd name="T22" fmla="*/ 12 w 58"/>
                  <a:gd name="T23" fmla="*/ 48 h 98"/>
                  <a:gd name="T24" fmla="*/ 8 w 58"/>
                  <a:gd name="T25" fmla="*/ 24 h 98"/>
                  <a:gd name="T26" fmla="*/ 8 w 58"/>
                  <a:gd name="T27" fmla="*/ 4 h 98"/>
                  <a:gd name="T28" fmla="*/ 40 w 58"/>
                  <a:gd name="T29" fmla="*/ 4 h 98"/>
                  <a:gd name="T30" fmla="*/ 40 w 58"/>
                  <a:gd name="T31" fmla="*/ 0 h 98"/>
                  <a:gd name="T32" fmla="*/ 8 w 58"/>
                  <a:gd name="T33" fmla="*/ 0 h 98"/>
                  <a:gd name="T34" fmla="*/ 8 w 58"/>
                  <a:gd name="T35" fmla="*/ 0 h 98"/>
                  <a:gd name="T36" fmla="*/ 6 w 58"/>
                  <a:gd name="T37" fmla="*/ 0 h 98"/>
                  <a:gd name="T38" fmla="*/ 4 w 58"/>
                  <a:gd name="T39" fmla="*/ 4 h 98"/>
                  <a:gd name="T40" fmla="*/ 4 w 58"/>
                  <a:gd name="T41" fmla="*/ 24 h 98"/>
                  <a:gd name="T42" fmla="*/ 4 w 58"/>
                  <a:gd name="T43" fmla="*/ 24 h 98"/>
                  <a:gd name="T44" fmla="*/ 4 w 58"/>
                  <a:gd name="T45" fmla="*/ 24 h 98"/>
                  <a:gd name="T46" fmla="*/ 8 w 58"/>
                  <a:gd name="T47" fmla="*/ 48 h 98"/>
                  <a:gd name="T48" fmla="*/ 0 w 58"/>
                  <a:gd name="T49" fmla="*/ 66 h 98"/>
                  <a:gd name="T50" fmla="*/ 0 w 58"/>
                  <a:gd name="T51" fmla="*/ 66 h 98"/>
                  <a:gd name="T52" fmla="*/ 0 w 58"/>
                  <a:gd name="T53" fmla="*/ 70 h 98"/>
                  <a:gd name="T54" fmla="*/ 6 w 58"/>
                  <a:gd name="T55" fmla="*/ 90 h 98"/>
                  <a:gd name="T56" fmla="*/ 6 w 58"/>
                  <a:gd name="T57" fmla="*/ 90 h 98"/>
                  <a:gd name="T58" fmla="*/ 8 w 58"/>
                  <a:gd name="T59" fmla="*/ 92 h 98"/>
                  <a:gd name="T60" fmla="*/ 18 w 58"/>
                  <a:gd name="T61" fmla="*/ 96 h 98"/>
                  <a:gd name="T62" fmla="*/ 18 w 58"/>
                  <a:gd name="T63" fmla="*/ 96 h 98"/>
                  <a:gd name="T64" fmla="*/ 20 w 58"/>
                  <a:gd name="T65" fmla="*/ 98 h 98"/>
                  <a:gd name="T66" fmla="*/ 20 w 58"/>
                  <a:gd name="T67" fmla="*/ 98 h 98"/>
                  <a:gd name="T68" fmla="*/ 22 w 58"/>
                  <a:gd name="T69" fmla="*/ 98 h 98"/>
                  <a:gd name="T70" fmla="*/ 34 w 58"/>
                  <a:gd name="T71" fmla="*/ 94 h 98"/>
                  <a:gd name="T72" fmla="*/ 34 w 58"/>
                  <a:gd name="T73" fmla="*/ 94 h 98"/>
                  <a:gd name="T74" fmla="*/ 36 w 58"/>
                  <a:gd name="T75" fmla="*/ 92 h 98"/>
                  <a:gd name="T76" fmla="*/ 46 w 58"/>
                  <a:gd name="T77" fmla="*/ 84 h 98"/>
                  <a:gd name="T78" fmla="*/ 56 w 58"/>
                  <a:gd name="T79" fmla="*/ 78 h 98"/>
                  <a:gd name="T80" fmla="*/ 56 w 58"/>
                  <a:gd name="T81" fmla="*/ 78 h 98"/>
                  <a:gd name="T82" fmla="*/ 58 w 58"/>
                  <a:gd name="T83" fmla="*/ 78 h 98"/>
                  <a:gd name="T84" fmla="*/ 58 w 58"/>
                  <a:gd name="T85" fmla="*/ 74 h 98"/>
                  <a:gd name="T86" fmla="*/ 54 w 58"/>
                  <a:gd name="T87" fmla="*/ 46 h 98"/>
                  <a:gd name="T88" fmla="*/ 54 w 58"/>
                  <a:gd name="T89" fmla="*/ 46 h 98"/>
                  <a:gd name="T90" fmla="*/ 54 w 58"/>
                  <a:gd name="T91" fmla="*/ 46 h 98"/>
                  <a:gd name="T92" fmla="*/ 52 w 58"/>
                  <a:gd name="T93" fmla="*/ 38 h 98"/>
                  <a:gd name="T94" fmla="*/ 52 w 58"/>
                  <a:gd name="T95" fmla="*/ 30 h 98"/>
                  <a:gd name="T96" fmla="*/ 54 w 58"/>
                  <a:gd name="T97" fmla="*/ 20 h 98"/>
                  <a:gd name="T98" fmla="*/ 54 w 58"/>
                  <a:gd name="T99" fmla="*/ 20 h 98"/>
                  <a:gd name="T100" fmla="*/ 54 w 58"/>
                  <a:gd name="T101" fmla="*/ 18 h 98"/>
                  <a:gd name="T102" fmla="*/ 44 w 58"/>
                  <a:gd name="T103" fmla="*/ 2 h 98"/>
                  <a:gd name="T104" fmla="*/ 44 w 58"/>
                  <a:gd name="T105" fmla="*/ 2 h 98"/>
                  <a:gd name="T106" fmla="*/ 40 w 58"/>
                  <a:gd name="T107" fmla="*/ 0 h 98"/>
                  <a:gd name="T108" fmla="*/ 40 w 58"/>
                  <a:gd name="T10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 h="98">
                    <a:moveTo>
                      <a:pt x="40" y="4"/>
                    </a:moveTo>
                    <a:lnTo>
                      <a:pt x="50" y="20"/>
                    </a:lnTo>
                    <a:lnTo>
                      <a:pt x="48" y="30"/>
                    </a:lnTo>
                    <a:lnTo>
                      <a:pt x="48" y="40"/>
                    </a:lnTo>
                    <a:lnTo>
                      <a:pt x="50" y="46"/>
                    </a:lnTo>
                    <a:lnTo>
                      <a:pt x="54" y="76"/>
                    </a:lnTo>
                    <a:lnTo>
                      <a:pt x="44" y="80"/>
                    </a:lnTo>
                    <a:lnTo>
                      <a:pt x="34" y="90"/>
                    </a:lnTo>
                    <a:lnTo>
                      <a:pt x="20" y="94"/>
                    </a:lnTo>
                    <a:lnTo>
                      <a:pt x="10" y="88"/>
                    </a:lnTo>
                    <a:lnTo>
                      <a:pt x="4" y="68"/>
                    </a:lnTo>
                    <a:lnTo>
                      <a:pt x="12" y="48"/>
                    </a:lnTo>
                    <a:lnTo>
                      <a:pt x="8" y="24"/>
                    </a:lnTo>
                    <a:lnTo>
                      <a:pt x="8" y="4"/>
                    </a:lnTo>
                    <a:lnTo>
                      <a:pt x="40" y="4"/>
                    </a:lnTo>
                    <a:close/>
                    <a:moveTo>
                      <a:pt x="40" y="0"/>
                    </a:moveTo>
                    <a:lnTo>
                      <a:pt x="8" y="0"/>
                    </a:lnTo>
                    <a:lnTo>
                      <a:pt x="8" y="0"/>
                    </a:lnTo>
                    <a:lnTo>
                      <a:pt x="6" y="0"/>
                    </a:lnTo>
                    <a:lnTo>
                      <a:pt x="4" y="4"/>
                    </a:lnTo>
                    <a:lnTo>
                      <a:pt x="4" y="24"/>
                    </a:lnTo>
                    <a:lnTo>
                      <a:pt x="4" y="24"/>
                    </a:lnTo>
                    <a:lnTo>
                      <a:pt x="4" y="24"/>
                    </a:lnTo>
                    <a:lnTo>
                      <a:pt x="8" y="48"/>
                    </a:lnTo>
                    <a:lnTo>
                      <a:pt x="0" y="66"/>
                    </a:lnTo>
                    <a:lnTo>
                      <a:pt x="0" y="66"/>
                    </a:lnTo>
                    <a:lnTo>
                      <a:pt x="0" y="70"/>
                    </a:lnTo>
                    <a:lnTo>
                      <a:pt x="6" y="90"/>
                    </a:lnTo>
                    <a:lnTo>
                      <a:pt x="6" y="90"/>
                    </a:lnTo>
                    <a:lnTo>
                      <a:pt x="8" y="92"/>
                    </a:lnTo>
                    <a:lnTo>
                      <a:pt x="18" y="96"/>
                    </a:lnTo>
                    <a:lnTo>
                      <a:pt x="18" y="96"/>
                    </a:lnTo>
                    <a:lnTo>
                      <a:pt x="20" y="98"/>
                    </a:lnTo>
                    <a:lnTo>
                      <a:pt x="20" y="98"/>
                    </a:lnTo>
                    <a:lnTo>
                      <a:pt x="22" y="98"/>
                    </a:lnTo>
                    <a:lnTo>
                      <a:pt x="34" y="94"/>
                    </a:lnTo>
                    <a:lnTo>
                      <a:pt x="34" y="94"/>
                    </a:lnTo>
                    <a:lnTo>
                      <a:pt x="36" y="92"/>
                    </a:lnTo>
                    <a:lnTo>
                      <a:pt x="46" y="84"/>
                    </a:lnTo>
                    <a:lnTo>
                      <a:pt x="56" y="78"/>
                    </a:lnTo>
                    <a:lnTo>
                      <a:pt x="56" y="78"/>
                    </a:lnTo>
                    <a:lnTo>
                      <a:pt x="58" y="78"/>
                    </a:lnTo>
                    <a:lnTo>
                      <a:pt x="58" y="74"/>
                    </a:lnTo>
                    <a:lnTo>
                      <a:pt x="54" y="46"/>
                    </a:lnTo>
                    <a:lnTo>
                      <a:pt x="54" y="46"/>
                    </a:lnTo>
                    <a:lnTo>
                      <a:pt x="54" y="46"/>
                    </a:lnTo>
                    <a:lnTo>
                      <a:pt x="52" y="38"/>
                    </a:lnTo>
                    <a:lnTo>
                      <a:pt x="52" y="30"/>
                    </a:lnTo>
                    <a:lnTo>
                      <a:pt x="54" y="20"/>
                    </a:lnTo>
                    <a:lnTo>
                      <a:pt x="54" y="20"/>
                    </a:lnTo>
                    <a:lnTo>
                      <a:pt x="54" y="18"/>
                    </a:lnTo>
                    <a:lnTo>
                      <a:pt x="44" y="2"/>
                    </a:lnTo>
                    <a:lnTo>
                      <a:pt x="44" y="2"/>
                    </a:lnTo>
                    <a:lnTo>
                      <a:pt x="40" y="0"/>
                    </a:lnTo>
                    <a:lnTo>
                      <a:pt x="4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9" name="Freeform 441">
                <a:extLst>
                  <a:ext uri="{FF2B5EF4-FFF2-40B4-BE49-F238E27FC236}">
                    <a16:creationId xmlns:a16="http://schemas.microsoft.com/office/drawing/2014/main" id="{2219B838-9A87-4E68-109F-A258FC643F6F}"/>
                  </a:ext>
                </a:extLst>
              </p:cNvPr>
              <p:cNvSpPr>
                <a:spLocks/>
              </p:cNvSpPr>
              <p:nvPr/>
            </p:nvSpPr>
            <p:spPr bwMode="auto">
              <a:xfrm>
                <a:off x="5669570" y="4323893"/>
                <a:ext cx="105664" cy="190196"/>
              </a:xfrm>
              <a:custGeom>
                <a:avLst/>
                <a:gdLst>
                  <a:gd name="T0" fmla="*/ 36 w 50"/>
                  <a:gd name="T1" fmla="*/ 0 h 90"/>
                  <a:gd name="T2" fmla="*/ 46 w 50"/>
                  <a:gd name="T3" fmla="*/ 16 h 90"/>
                  <a:gd name="T4" fmla="*/ 44 w 50"/>
                  <a:gd name="T5" fmla="*/ 26 h 90"/>
                  <a:gd name="T6" fmla="*/ 44 w 50"/>
                  <a:gd name="T7" fmla="*/ 36 h 90"/>
                  <a:gd name="T8" fmla="*/ 46 w 50"/>
                  <a:gd name="T9" fmla="*/ 42 h 90"/>
                  <a:gd name="T10" fmla="*/ 50 w 50"/>
                  <a:gd name="T11" fmla="*/ 72 h 90"/>
                  <a:gd name="T12" fmla="*/ 40 w 50"/>
                  <a:gd name="T13" fmla="*/ 76 h 90"/>
                  <a:gd name="T14" fmla="*/ 30 w 50"/>
                  <a:gd name="T15" fmla="*/ 86 h 90"/>
                  <a:gd name="T16" fmla="*/ 16 w 50"/>
                  <a:gd name="T17" fmla="*/ 90 h 90"/>
                  <a:gd name="T18" fmla="*/ 6 w 50"/>
                  <a:gd name="T19" fmla="*/ 84 h 90"/>
                  <a:gd name="T20" fmla="*/ 0 w 50"/>
                  <a:gd name="T21" fmla="*/ 64 h 90"/>
                  <a:gd name="T22" fmla="*/ 8 w 50"/>
                  <a:gd name="T23" fmla="*/ 44 h 90"/>
                  <a:gd name="T24" fmla="*/ 4 w 50"/>
                  <a:gd name="T25" fmla="*/ 20 h 90"/>
                  <a:gd name="T26" fmla="*/ 4 w 50"/>
                  <a:gd name="T27" fmla="*/ 0 h 90"/>
                  <a:gd name="T28" fmla="*/ 36 w 50"/>
                  <a:gd name="T2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90">
                    <a:moveTo>
                      <a:pt x="36" y="0"/>
                    </a:moveTo>
                    <a:lnTo>
                      <a:pt x="46" y="16"/>
                    </a:lnTo>
                    <a:lnTo>
                      <a:pt x="44" y="26"/>
                    </a:lnTo>
                    <a:lnTo>
                      <a:pt x="44" y="36"/>
                    </a:lnTo>
                    <a:lnTo>
                      <a:pt x="46" y="42"/>
                    </a:lnTo>
                    <a:lnTo>
                      <a:pt x="50" y="72"/>
                    </a:lnTo>
                    <a:lnTo>
                      <a:pt x="40" y="76"/>
                    </a:lnTo>
                    <a:lnTo>
                      <a:pt x="30" y="86"/>
                    </a:lnTo>
                    <a:lnTo>
                      <a:pt x="16" y="90"/>
                    </a:lnTo>
                    <a:lnTo>
                      <a:pt x="6" y="84"/>
                    </a:lnTo>
                    <a:lnTo>
                      <a:pt x="0" y="64"/>
                    </a:lnTo>
                    <a:lnTo>
                      <a:pt x="8" y="44"/>
                    </a:lnTo>
                    <a:lnTo>
                      <a:pt x="4" y="20"/>
                    </a:lnTo>
                    <a:lnTo>
                      <a:pt x="4" y="0"/>
                    </a:lnTo>
                    <a:lnTo>
                      <a:pt x="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0" name="Freeform 442">
                <a:extLst>
                  <a:ext uri="{FF2B5EF4-FFF2-40B4-BE49-F238E27FC236}">
                    <a16:creationId xmlns:a16="http://schemas.microsoft.com/office/drawing/2014/main" id="{B4D60410-FA39-F24B-1E44-8A0EE8578086}"/>
                  </a:ext>
                </a:extLst>
              </p:cNvPr>
              <p:cNvSpPr>
                <a:spLocks/>
              </p:cNvSpPr>
              <p:nvPr/>
            </p:nvSpPr>
            <p:spPr bwMode="auto">
              <a:xfrm>
                <a:off x="5661117" y="4315440"/>
                <a:ext cx="122570" cy="207102"/>
              </a:xfrm>
              <a:custGeom>
                <a:avLst/>
                <a:gdLst>
                  <a:gd name="T0" fmla="*/ 40 w 58"/>
                  <a:gd name="T1" fmla="*/ 0 h 98"/>
                  <a:gd name="T2" fmla="*/ 8 w 58"/>
                  <a:gd name="T3" fmla="*/ 0 h 98"/>
                  <a:gd name="T4" fmla="*/ 8 w 58"/>
                  <a:gd name="T5" fmla="*/ 0 h 98"/>
                  <a:gd name="T6" fmla="*/ 6 w 58"/>
                  <a:gd name="T7" fmla="*/ 0 h 98"/>
                  <a:gd name="T8" fmla="*/ 4 w 58"/>
                  <a:gd name="T9" fmla="*/ 4 h 98"/>
                  <a:gd name="T10" fmla="*/ 4 w 58"/>
                  <a:gd name="T11" fmla="*/ 24 h 98"/>
                  <a:gd name="T12" fmla="*/ 4 w 58"/>
                  <a:gd name="T13" fmla="*/ 24 h 98"/>
                  <a:gd name="T14" fmla="*/ 4 w 58"/>
                  <a:gd name="T15" fmla="*/ 24 h 98"/>
                  <a:gd name="T16" fmla="*/ 8 w 58"/>
                  <a:gd name="T17" fmla="*/ 48 h 98"/>
                  <a:gd name="T18" fmla="*/ 0 w 58"/>
                  <a:gd name="T19" fmla="*/ 66 h 98"/>
                  <a:gd name="T20" fmla="*/ 0 w 58"/>
                  <a:gd name="T21" fmla="*/ 66 h 98"/>
                  <a:gd name="T22" fmla="*/ 0 w 58"/>
                  <a:gd name="T23" fmla="*/ 70 h 98"/>
                  <a:gd name="T24" fmla="*/ 6 w 58"/>
                  <a:gd name="T25" fmla="*/ 90 h 98"/>
                  <a:gd name="T26" fmla="*/ 6 w 58"/>
                  <a:gd name="T27" fmla="*/ 90 h 98"/>
                  <a:gd name="T28" fmla="*/ 8 w 58"/>
                  <a:gd name="T29" fmla="*/ 92 h 98"/>
                  <a:gd name="T30" fmla="*/ 18 w 58"/>
                  <a:gd name="T31" fmla="*/ 96 h 98"/>
                  <a:gd name="T32" fmla="*/ 18 w 58"/>
                  <a:gd name="T33" fmla="*/ 96 h 98"/>
                  <a:gd name="T34" fmla="*/ 20 w 58"/>
                  <a:gd name="T35" fmla="*/ 98 h 98"/>
                  <a:gd name="T36" fmla="*/ 20 w 58"/>
                  <a:gd name="T37" fmla="*/ 98 h 98"/>
                  <a:gd name="T38" fmla="*/ 22 w 58"/>
                  <a:gd name="T39" fmla="*/ 98 h 98"/>
                  <a:gd name="T40" fmla="*/ 34 w 58"/>
                  <a:gd name="T41" fmla="*/ 94 h 98"/>
                  <a:gd name="T42" fmla="*/ 34 w 58"/>
                  <a:gd name="T43" fmla="*/ 94 h 98"/>
                  <a:gd name="T44" fmla="*/ 36 w 58"/>
                  <a:gd name="T45" fmla="*/ 92 h 98"/>
                  <a:gd name="T46" fmla="*/ 46 w 58"/>
                  <a:gd name="T47" fmla="*/ 84 h 98"/>
                  <a:gd name="T48" fmla="*/ 56 w 58"/>
                  <a:gd name="T49" fmla="*/ 78 h 98"/>
                  <a:gd name="T50" fmla="*/ 56 w 58"/>
                  <a:gd name="T51" fmla="*/ 78 h 98"/>
                  <a:gd name="T52" fmla="*/ 58 w 58"/>
                  <a:gd name="T53" fmla="*/ 78 h 98"/>
                  <a:gd name="T54" fmla="*/ 58 w 58"/>
                  <a:gd name="T55" fmla="*/ 74 h 98"/>
                  <a:gd name="T56" fmla="*/ 54 w 58"/>
                  <a:gd name="T57" fmla="*/ 46 h 98"/>
                  <a:gd name="T58" fmla="*/ 54 w 58"/>
                  <a:gd name="T59" fmla="*/ 46 h 98"/>
                  <a:gd name="T60" fmla="*/ 54 w 58"/>
                  <a:gd name="T61" fmla="*/ 46 h 98"/>
                  <a:gd name="T62" fmla="*/ 52 w 58"/>
                  <a:gd name="T63" fmla="*/ 38 h 98"/>
                  <a:gd name="T64" fmla="*/ 52 w 58"/>
                  <a:gd name="T65" fmla="*/ 30 h 98"/>
                  <a:gd name="T66" fmla="*/ 54 w 58"/>
                  <a:gd name="T67" fmla="*/ 20 h 98"/>
                  <a:gd name="T68" fmla="*/ 54 w 58"/>
                  <a:gd name="T69" fmla="*/ 20 h 98"/>
                  <a:gd name="T70" fmla="*/ 54 w 58"/>
                  <a:gd name="T71" fmla="*/ 18 h 98"/>
                  <a:gd name="T72" fmla="*/ 44 w 58"/>
                  <a:gd name="T73" fmla="*/ 2 h 98"/>
                  <a:gd name="T74" fmla="*/ 44 w 58"/>
                  <a:gd name="T75" fmla="*/ 2 h 98"/>
                  <a:gd name="T76" fmla="*/ 40 w 58"/>
                  <a:gd name="T77" fmla="*/ 0 h 98"/>
                  <a:gd name="T78" fmla="*/ 40 w 58"/>
                  <a:gd name="T7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98">
                    <a:moveTo>
                      <a:pt x="40" y="0"/>
                    </a:moveTo>
                    <a:lnTo>
                      <a:pt x="8" y="0"/>
                    </a:lnTo>
                    <a:lnTo>
                      <a:pt x="8" y="0"/>
                    </a:lnTo>
                    <a:lnTo>
                      <a:pt x="6" y="0"/>
                    </a:lnTo>
                    <a:lnTo>
                      <a:pt x="4" y="4"/>
                    </a:lnTo>
                    <a:lnTo>
                      <a:pt x="4" y="24"/>
                    </a:lnTo>
                    <a:lnTo>
                      <a:pt x="4" y="24"/>
                    </a:lnTo>
                    <a:lnTo>
                      <a:pt x="4" y="24"/>
                    </a:lnTo>
                    <a:lnTo>
                      <a:pt x="8" y="48"/>
                    </a:lnTo>
                    <a:lnTo>
                      <a:pt x="0" y="66"/>
                    </a:lnTo>
                    <a:lnTo>
                      <a:pt x="0" y="66"/>
                    </a:lnTo>
                    <a:lnTo>
                      <a:pt x="0" y="70"/>
                    </a:lnTo>
                    <a:lnTo>
                      <a:pt x="6" y="90"/>
                    </a:lnTo>
                    <a:lnTo>
                      <a:pt x="6" y="90"/>
                    </a:lnTo>
                    <a:lnTo>
                      <a:pt x="8" y="92"/>
                    </a:lnTo>
                    <a:lnTo>
                      <a:pt x="18" y="96"/>
                    </a:lnTo>
                    <a:lnTo>
                      <a:pt x="18" y="96"/>
                    </a:lnTo>
                    <a:lnTo>
                      <a:pt x="20" y="98"/>
                    </a:lnTo>
                    <a:lnTo>
                      <a:pt x="20" y="98"/>
                    </a:lnTo>
                    <a:lnTo>
                      <a:pt x="22" y="98"/>
                    </a:lnTo>
                    <a:lnTo>
                      <a:pt x="34" y="94"/>
                    </a:lnTo>
                    <a:lnTo>
                      <a:pt x="34" y="94"/>
                    </a:lnTo>
                    <a:lnTo>
                      <a:pt x="36" y="92"/>
                    </a:lnTo>
                    <a:lnTo>
                      <a:pt x="46" y="84"/>
                    </a:lnTo>
                    <a:lnTo>
                      <a:pt x="56" y="78"/>
                    </a:lnTo>
                    <a:lnTo>
                      <a:pt x="56" y="78"/>
                    </a:lnTo>
                    <a:lnTo>
                      <a:pt x="58" y="78"/>
                    </a:lnTo>
                    <a:lnTo>
                      <a:pt x="58" y="74"/>
                    </a:lnTo>
                    <a:lnTo>
                      <a:pt x="54" y="46"/>
                    </a:lnTo>
                    <a:lnTo>
                      <a:pt x="54" y="46"/>
                    </a:lnTo>
                    <a:lnTo>
                      <a:pt x="54" y="46"/>
                    </a:lnTo>
                    <a:lnTo>
                      <a:pt x="52" y="38"/>
                    </a:lnTo>
                    <a:lnTo>
                      <a:pt x="52" y="30"/>
                    </a:lnTo>
                    <a:lnTo>
                      <a:pt x="54" y="20"/>
                    </a:lnTo>
                    <a:lnTo>
                      <a:pt x="54" y="20"/>
                    </a:lnTo>
                    <a:lnTo>
                      <a:pt x="54" y="18"/>
                    </a:lnTo>
                    <a:lnTo>
                      <a:pt x="44" y="2"/>
                    </a:lnTo>
                    <a:lnTo>
                      <a:pt x="44" y="2"/>
                    </a:lnTo>
                    <a:lnTo>
                      <a:pt x="40" y="0"/>
                    </a:lnTo>
                    <a:lnTo>
                      <a:pt x="4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1" name="Freeform 443">
                <a:extLst>
                  <a:ext uri="{FF2B5EF4-FFF2-40B4-BE49-F238E27FC236}">
                    <a16:creationId xmlns:a16="http://schemas.microsoft.com/office/drawing/2014/main" id="{FBAFADB3-8F71-888F-9F32-11EA50E4943A}"/>
                  </a:ext>
                </a:extLst>
              </p:cNvPr>
              <p:cNvSpPr>
                <a:spLocks/>
              </p:cNvSpPr>
              <p:nvPr/>
            </p:nvSpPr>
            <p:spPr bwMode="auto">
              <a:xfrm>
                <a:off x="5500508" y="4340799"/>
                <a:ext cx="181742" cy="185970"/>
              </a:xfrm>
              <a:custGeom>
                <a:avLst/>
                <a:gdLst>
                  <a:gd name="T0" fmla="*/ 12 w 86"/>
                  <a:gd name="T1" fmla="*/ 88 h 88"/>
                  <a:gd name="T2" fmla="*/ 12 w 86"/>
                  <a:gd name="T3" fmla="*/ 88 h 88"/>
                  <a:gd name="T4" fmla="*/ 10 w 86"/>
                  <a:gd name="T5" fmla="*/ 88 h 88"/>
                  <a:gd name="T6" fmla="*/ 10 w 86"/>
                  <a:gd name="T7" fmla="*/ 88 h 88"/>
                  <a:gd name="T8" fmla="*/ 10 w 86"/>
                  <a:gd name="T9" fmla="*/ 86 h 88"/>
                  <a:gd name="T10" fmla="*/ 14 w 86"/>
                  <a:gd name="T11" fmla="*/ 70 h 88"/>
                  <a:gd name="T12" fmla="*/ 12 w 86"/>
                  <a:gd name="T13" fmla="*/ 66 h 88"/>
                  <a:gd name="T14" fmla="*/ 8 w 86"/>
                  <a:gd name="T15" fmla="*/ 62 h 88"/>
                  <a:gd name="T16" fmla="*/ 0 w 86"/>
                  <a:gd name="T17" fmla="*/ 62 h 88"/>
                  <a:gd name="T18" fmla="*/ 0 w 86"/>
                  <a:gd name="T19" fmla="*/ 62 h 88"/>
                  <a:gd name="T20" fmla="*/ 0 w 86"/>
                  <a:gd name="T21" fmla="*/ 60 h 88"/>
                  <a:gd name="T22" fmla="*/ 0 w 86"/>
                  <a:gd name="T23" fmla="*/ 44 h 88"/>
                  <a:gd name="T24" fmla="*/ 0 w 86"/>
                  <a:gd name="T25" fmla="*/ 44 h 88"/>
                  <a:gd name="T26" fmla="*/ 0 w 86"/>
                  <a:gd name="T27" fmla="*/ 42 h 88"/>
                  <a:gd name="T28" fmla="*/ 4 w 86"/>
                  <a:gd name="T29" fmla="*/ 40 h 88"/>
                  <a:gd name="T30" fmla="*/ 2 w 86"/>
                  <a:gd name="T31" fmla="*/ 32 h 88"/>
                  <a:gd name="T32" fmla="*/ 2 w 86"/>
                  <a:gd name="T33" fmla="*/ 32 h 88"/>
                  <a:gd name="T34" fmla="*/ 4 w 86"/>
                  <a:gd name="T35" fmla="*/ 30 h 88"/>
                  <a:gd name="T36" fmla="*/ 8 w 86"/>
                  <a:gd name="T37" fmla="*/ 28 h 88"/>
                  <a:gd name="T38" fmla="*/ 6 w 86"/>
                  <a:gd name="T39" fmla="*/ 18 h 88"/>
                  <a:gd name="T40" fmla="*/ 2 w 86"/>
                  <a:gd name="T41" fmla="*/ 12 h 88"/>
                  <a:gd name="T42" fmla="*/ 2 w 86"/>
                  <a:gd name="T43" fmla="*/ 12 h 88"/>
                  <a:gd name="T44" fmla="*/ 2 w 86"/>
                  <a:gd name="T45" fmla="*/ 10 h 88"/>
                  <a:gd name="T46" fmla="*/ 4 w 86"/>
                  <a:gd name="T47" fmla="*/ 4 h 88"/>
                  <a:gd name="T48" fmla="*/ 4 w 86"/>
                  <a:gd name="T49" fmla="*/ 4 h 88"/>
                  <a:gd name="T50" fmla="*/ 6 w 86"/>
                  <a:gd name="T51" fmla="*/ 2 h 88"/>
                  <a:gd name="T52" fmla="*/ 6 w 86"/>
                  <a:gd name="T53" fmla="*/ 2 h 88"/>
                  <a:gd name="T54" fmla="*/ 42 w 86"/>
                  <a:gd name="T55" fmla="*/ 0 h 88"/>
                  <a:gd name="T56" fmla="*/ 42 w 86"/>
                  <a:gd name="T57" fmla="*/ 0 h 88"/>
                  <a:gd name="T58" fmla="*/ 44 w 86"/>
                  <a:gd name="T59" fmla="*/ 2 h 88"/>
                  <a:gd name="T60" fmla="*/ 60 w 86"/>
                  <a:gd name="T61" fmla="*/ 12 h 88"/>
                  <a:gd name="T62" fmla="*/ 68 w 86"/>
                  <a:gd name="T63" fmla="*/ 6 h 88"/>
                  <a:gd name="T64" fmla="*/ 68 w 86"/>
                  <a:gd name="T65" fmla="*/ 6 h 88"/>
                  <a:gd name="T66" fmla="*/ 68 w 86"/>
                  <a:gd name="T67" fmla="*/ 6 h 88"/>
                  <a:gd name="T68" fmla="*/ 68 w 86"/>
                  <a:gd name="T69" fmla="*/ 6 h 88"/>
                  <a:gd name="T70" fmla="*/ 70 w 86"/>
                  <a:gd name="T71" fmla="*/ 6 h 88"/>
                  <a:gd name="T72" fmla="*/ 82 w 86"/>
                  <a:gd name="T73" fmla="*/ 12 h 88"/>
                  <a:gd name="T74" fmla="*/ 82 w 86"/>
                  <a:gd name="T75" fmla="*/ 12 h 88"/>
                  <a:gd name="T76" fmla="*/ 84 w 86"/>
                  <a:gd name="T77" fmla="*/ 12 h 88"/>
                  <a:gd name="T78" fmla="*/ 86 w 86"/>
                  <a:gd name="T79" fmla="*/ 36 h 88"/>
                  <a:gd name="T80" fmla="*/ 86 w 86"/>
                  <a:gd name="T81" fmla="*/ 36 h 88"/>
                  <a:gd name="T82" fmla="*/ 86 w 86"/>
                  <a:gd name="T83" fmla="*/ 38 h 88"/>
                  <a:gd name="T84" fmla="*/ 78 w 86"/>
                  <a:gd name="T85" fmla="*/ 56 h 88"/>
                  <a:gd name="T86" fmla="*/ 86 w 86"/>
                  <a:gd name="T87" fmla="*/ 74 h 88"/>
                  <a:gd name="T88" fmla="*/ 86 w 86"/>
                  <a:gd name="T89" fmla="*/ 74 h 88"/>
                  <a:gd name="T90" fmla="*/ 84 w 86"/>
                  <a:gd name="T91" fmla="*/ 76 h 88"/>
                  <a:gd name="T92" fmla="*/ 84 w 86"/>
                  <a:gd name="T93" fmla="*/ 76 h 88"/>
                  <a:gd name="T94" fmla="*/ 84 w 86"/>
                  <a:gd name="T95" fmla="*/ 76 h 88"/>
                  <a:gd name="T96" fmla="*/ 46 w 86"/>
                  <a:gd name="T97" fmla="*/ 76 h 88"/>
                  <a:gd name="T98" fmla="*/ 24 w 86"/>
                  <a:gd name="T99" fmla="*/ 86 h 88"/>
                  <a:gd name="T100" fmla="*/ 12 w 86"/>
                  <a:gd name="T101" fmla="*/ 88 h 88"/>
                  <a:gd name="T102" fmla="*/ 12 w 86"/>
                  <a:gd name="T103" fmla="*/ 88 h 88"/>
                  <a:gd name="T104" fmla="*/ 12 w 86"/>
                  <a:gd name="T105" fmla="*/ 88 h 88"/>
                  <a:gd name="T106" fmla="*/ 12 w 86"/>
                  <a:gd name="T10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 h="88">
                    <a:moveTo>
                      <a:pt x="12" y="88"/>
                    </a:moveTo>
                    <a:lnTo>
                      <a:pt x="12" y="88"/>
                    </a:lnTo>
                    <a:lnTo>
                      <a:pt x="10" y="88"/>
                    </a:lnTo>
                    <a:lnTo>
                      <a:pt x="10" y="88"/>
                    </a:lnTo>
                    <a:lnTo>
                      <a:pt x="10" y="86"/>
                    </a:lnTo>
                    <a:lnTo>
                      <a:pt x="14" y="70"/>
                    </a:lnTo>
                    <a:lnTo>
                      <a:pt x="12" y="66"/>
                    </a:lnTo>
                    <a:lnTo>
                      <a:pt x="8" y="62"/>
                    </a:lnTo>
                    <a:lnTo>
                      <a:pt x="0" y="62"/>
                    </a:lnTo>
                    <a:lnTo>
                      <a:pt x="0" y="62"/>
                    </a:lnTo>
                    <a:lnTo>
                      <a:pt x="0" y="60"/>
                    </a:lnTo>
                    <a:lnTo>
                      <a:pt x="0" y="44"/>
                    </a:lnTo>
                    <a:lnTo>
                      <a:pt x="0" y="44"/>
                    </a:lnTo>
                    <a:lnTo>
                      <a:pt x="0" y="42"/>
                    </a:lnTo>
                    <a:lnTo>
                      <a:pt x="4" y="40"/>
                    </a:lnTo>
                    <a:lnTo>
                      <a:pt x="2" y="32"/>
                    </a:lnTo>
                    <a:lnTo>
                      <a:pt x="2" y="32"/>
                    </a:lnTo>
                    <a:lnTo>
                      <a:pt x="4" y="30"/>
                    </a:lnTo>
                    <a:lnTo>
                      <a:pt x="8" y="28"/>
                    </a:lnTo>
                    <a:lnTo>
                      <a:pt x="6" y="18"/>
                    </a:lnTo>
                    <a:lnTo>
                      <a:pt x="2" y="12"/>
                    </a:lnTo>
                    <a:lnTo>
                      <a:pt x="2" y="12"/>
                    </a:lnTo>
                    <a:lnTo>
                      <a:pt x="2" y="10"/>
                    </a:lnTo>
                    <a:lnTo>
                      <a:pt x="4" y="4"/>
                    </a:lnTo>
                    <a:lnTo>
                      <a:pt x="4" y="4"/>
                    </a:lnTo>
                    <a:lnTo>
                      <a:pt x="6" y="2"/>
                    </a:lnTo>
                    <a:lnTo>
                      <a:pt x="6" y="2"/>
                    </a:lnTo>
                    <a:lnTo>
                      <a:pt x="42" y="0"/>
                    </a:lnTo>
                    <a:lnTo>
                      <a:pt x="42" y="0"/>
                    </a:lnTo>
                    <a:lnTo>
                      <a:pt x="44" y="2"/>
                    </a:lnTo>
                    <a:lnTo>
                      <a:pt x="60" y="12"/>
                    </a:lnTo>
                    <a:lnTo>
                      <a:pt x="68" y="6"/>
                    </a:lnTo>
                    <a:lnTo>
                      <a:pt x="68" y="6"/>
                    </a:lnTo>
                    <a:lnTo>
                      <a:pt x="68" y="6"/>
                    </a:lnTo>
                    <a:lnTo>
                      <a:pt x="68" y="6"/>
                    </a:lnTo>
                    <a:lnTo>
                      <a:pt x="70" y="6"/>
                    </a:lnTo>
                    <a:lnTo>
                      <a:pt x="82" y="12"/>
                    </a:lnTo>
                    <a:lnTo>
                      <a:pt x="82" y="12"/>
                    </a:lnTo>
                    <a:lnTo>
                      <a:pt x="84" y="12"/>
                    </a:lnTo>
                    <a:lnTo>
                      <a:pt x="86" y="36"/>
                    </a:lnTo>
                    <a:lnTo>
                      <a:pt x="86" y="36"/>
                    </a:lnTo>
                    <a:lnTo>
                      <a:pt x="86" y="38"/>
                    </a:lnTo>
                    <a:lnTo>
                      <a:pt x="78" y="56"/>
                    </a:lnTo>
                    <a:lnTo>
                      <a:pt x="86" y="74"/>
                    </a:lnTo>
                    <a:lnTo>
                      <a:pt x="86" y="74"/>
                    </a:lnTo>
                    <a:lnTo>
                      <a:pt x="84" y="76"/>
                    </a:lnTo>
                    <a:lnTo>
                      <a:pt x="84" y="76"/>
                    </a:lnTo>
                    <a:lnTo>
                      <a:pt x="84" y="76"/>
                    </a:lnTo>
                    <a:lnTo>
                      <a:pt x="46" y="76"/>
                    </a:lnTo>
                    <a:lnTo>
                      <a:pt x="24" y="86"/>
                    </a:lnTo>
                    <a:lnTo>
                      <a:pt x="12" y="88"/>
                    </a:lnTo>
                    <a:lnTo>
                      <a:pt x="12" y="88"/>
                    </a:lnTo>
                    <a:lnTo>
                      <a:pt x="12" y="88"/>
                    </a:lnTo>
                    <a:lnTo>
                      <a:pt x="12" y="8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2" name="Freeform 444">
                <a:extLst>
                  <a:ext uri="{FF2B5EF4-FFF2-40B4-BE49-F238E27FC236}">
                    <a16:creationId xmlns:a16="http://schemas.microsoft.com/office/drawing/2014/main" id="{E65AC1C9-AC48-E372-22C5-F47F60F2D463}"/>
                  </a:ext>
                </a:extLst>
              </p:cNvPr>
              <p:cNvSpPr>
                <a:spLocks noEditPoints="1"/>
              </p:cNvSpPr>
              <p:nvPr/>
            </p:nvSpPr>
            <p:spPr bwMode="auto">
              <a:xfrm>
                <a:off x="5496281" y="4336573"/>
                <a:ext cx="190196" cy="194423"/>
              </a:xfrm>
              <a:custGeom>
                <a:avLst/>
                <a:gdLst>
                  <a:gd name="T0" fmla="*/ 62 w 90"/>
                  <a:gd name="T1" fmla="*/ 16 h 92"/>
                  <a:gd name="T2" fmla="*/ 84 w 90"/>
                  <a:gd name="T3" fmla="*/ 16 h 92"/>
                  <a:gd name="T4" fmla="*/ 78 w 90"/>
                  <a:gd name="T5" fmla="*/ 58 h 92"/>
                  <a:gd name="T6" fmla="*/ 48 w 90"/>
                  <a:gd name="T7" fmla="*/ 76 h 92"/>
                  <a:gd name="T8" fmla="*/ 14 w 90"/>
                  <a:gd name="T9" fmla="*/ 88 h 92"/>
                  <a:gd name="T10" fmla="*/ 16 w 90"/>
                  <a:gd name="T11" fmla="*/ 66 h 92"/>
                  <a:gd name="T12" fmla="*/ 4 w 90"/>
                  <a:gd name="T13" fmla="*/ 62 h 92"/>
                  <a:gd name="T14" fmla="*/ 4 w 90"/>
                  <a:gd name="T15" fmla="*/ 46 h 92"/>
                  <a:gd name="T16" fmla="*/ 6 w 90"/>
                  <a:gd name="T17" fmla="*/ 34 h 92"/>
                  <a:gd name="T18" fmla="*/ 10 w 90"/>
                  <a:gd name="T19" fmla="*/ 20 h 92"/>
                  <a:gd name="T20" fmla="*/ 8 w 90"/>
                  <a:gd name="T21" fmla="*/ 6 h 92"/>
                  <a:gd name="T22" fmla="*/ 44 w 90"/>
                  <a:gd name="T23" fmla="*/ 0 h 92"/>
                  <a:gd name="T24" fmla="*/ 44 w 90"/>
                  <a:gd name="T25" fmla="*/ 0 h 92"/>
                  <a:gd name="T26" fmla="*/ 8 w 90"/>
                  <a:gd name="T27" fmla="*/ 2 h 92"/>
                  <a:gd name="T28" fmla="*/ 4 w 90"/>
                  <a:gd name="T29" fmla="*/ 6 h 92"/>
                  <a:gd name="T30" fmla="*/ 2 w 90"/>
                  <a:gd name="T31" fmla="*/ 12 h 92"/>
                  <a:gd name="T32" fmla="*/ 6 w 90"/>
                  <a:gd name="T33" fmla="*/ 22 h 92"/>
                  <a:gd name="T34" fmla="*/ 6 w 90"/>
                  <a:gd name="T35" fmla="*/ 30 h 92"/>
                  <a:gd name="T36" fmla="*/ 4 w 90"/>
                  <a:gd name="T37" fmla="*/ 32 h 92"/>
                  <a:gd name="T38" fmla="*/ 4 w 90"/>
                  <a:gd name="T39" fmla="*/ 40 h 92"/>
                  <a:gd name="T40" fmla="*/ 0 w 90"/>
                  <a:gd name="T41" fmla="*/ 42 h 92"/>
                  <a:gd name="T42" fmla="*/ 0 w 90"/>
                  <a:gd name="T43" fmla="*/ 52 h 92"/>
                  <a:gd name="T44" fmla="*/ 0 w 90"/>
                  <a:gd name="T45" fmla="*/ 62 h 92"/>
                  <a:gd name="T46" fmla="*/ 2 w 90"/>
                  <a:gd name="T47" fmla="*/ 66 h 92"/>
                  <a:gd name="T48" fmla="*/ 12 w 90"/>
                  <a:gd name="T49" fmla="*/ 70 h 92"/>
                  <a:gd name="T50" fmla="*/ 10 w 90"/>
                  <a:gd name="T51" fmla="*/ 88 h 92"/>
                  <a:gd name="T52" fmla="*/ 12 w 90"/>
                  <a:gd name="T53" fmla="*/ 92 h 92"/>
                  <a:gd name="T54" fmla="*/ 14 w 90"/>
                  <a:gd name="T55" fmla="*/ 92 h 92"/>
                  <a:gd name="T56" fmla="*/ 16 w 90"/>
                  <a:gd name="T57" fmla="*/ 92 h 92"/>
                  <a:gd name="T58" fmla="*/ 48 w 90"/>
                  <a:gd name="T59" fmla="*/ 80 h 92"/>
                  <a:gd name="T60" fmla="*/ 86 w 90"/>
                  <a:gd name="T61" fmla="*/ 80 h 92"/>
                  <a:gd name="T62" fmla="*/ 88 w 90"/>
                  <a:gd name="T63" fmla="*/ 80 h 92"/>
                  <a:gd name="T64" fmla="*/ 82 w 90"/>
                  <a:gd name="T65" fmla="*/ 58 h 92"/>
                  <a:gd name="T66" fmla="*/ 90 w 90"/>
                  <a:gd name="T67" fmla="*/ 40 h 92"/>
                  <a:gd name="T68" fmla="*/ 88 w 90"/>
                  <a:gd name="T69" fmla="*/ 14 h 92"/>
                  <a:gd name="T70" fmla="*/ 84 w 90"/>
                  <a:gd name="T71" fmla="*/ 12 h 92"/>
                  <a:gd name="T72" fmla="*/ 72 w 90"/>
                  <a:gd name="T73" fmla="*/ 6 h 92"/>
                  <a:gd name="T74" fmla="*/ 70 w 90"/>
                  <a:gd name="T75" fmla="*/ 6 h 92"/>
                  <a:gd name="T76" fmla="*/ 62 w 90"/>
                  <a:gd name="T77" fmla="*/ 12 h 92"/>
                  <a:gd name="T78" fmla="*/ 46 w 90"/>
                  <a:gd name="T79" fmla="*/ 2 h 92"/>
                  <a:gd name="T80" fmla="*/ 44 w 90"/>
                  <a:gd name="T8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0" h="92">
                    <a:moveTo>
                      <a:pt x="44" y="4"/>
                    </a:moveTo>
                    <a:lnTo>
                      <a:pt x="62" y="16"/>
                    </a:lnTo>
                    <a:lnTo>
                      <a:pt x="70" y="10"/>
                    </a:lnTo>
                    <a:lnTo>
                      <a:pt x="84" y="16"/>
                    </a:lnTo>
                    <a:lnTo>
                      <a:pt x="88" y="40"/>
                    </a:lnTo>
                    <a:lnTo>
                      <a:pt x="78" y="58"/>
                    </a:lnTo>
                    <a:lnTo>
                      <a:pt x="86" y="76"/>
                    </a:lnTo>
                    <a:lnTo>
                      <a:pt x="48" y="76"/>
                    </a:lnTo>
                    <a:lnTo>
                      <a:pt x="24" y="86"/>
                    </a:lnTo>
                    <a:lnTo>
                      <a:pt x="14" y="88"/>
                    </a:lnTo>
                    <a:lnTo>
                      <a:pt x="18" y="72"/>
                    </a:lnTo>
                    <a:lnTo>
                      <a:pt x="16" y="66"/>
                    </a:lnTo>
                    <a:lnTo>
                      <a:pt x="10" y="64"/>
                    </a:lnTo>
                    <a:lnTo>
                      <a:pt x="4" y="62"/>
                    </a:lnTo>
                    <a:lnTo>
                      <a:pt x="4" y="52"/>
                    </a:lnTo>
                    <a:lnTo>
                      <a:pt x="4" y="46"/>
                    </a:lnTo>
                    <a:lnTo>
                      <a:pt x="8" y="42"/>
                    </a:lnTo>
                    <a:lnTo>
                      <a:pt x="6" y="34"/>
                    </a:lnTo>
                    <a:lnTo>
                      <a:pt x="12" y="32"/>
                    </a:lnTo>
                    <a:lnTo>
                      <a:pt x="10" y="20"/>
                    </a:lnTo>
                    <a:lnTo>
                      <a:pt x="6" y="14"/>
                    </a:lnTo>
                    <a:lnTo>
                      <a:pt x="8" y="6"/>
                    </a:lnTo>
                    <a:lnTo>
                      <a:pt x="44" y="4"/>
                    </a:lnTo>
                    <a:close/>
                    <a:moveTo>
                      <a:pt x="44" y="0"/>
                    </a:moveTo>
                    <a:lnTo>
                      <a:pt x="44" y="0"/>
                    </a:lnTo>
                    <a:lnTo>
                      <a:pt x="44" y="0"/>
                    </a:lnTo>
                    <a:lnTo>
                      <a:pt x="8" y="2"/>
                    </a:lnTo>
                    <a:lnTo>
                      <a:pt x="8" y="2"/>
                    </a:lnTo>
                    <a:lnTo>
                      <a:pt x="6" y="4"/>
                    </a:lnTo>
                    <a:lnTo>
                      <a:pt x="4" y="6"/>
                    </a:lnTo>
                    <a:lnTo>
                      <a:pt x="2" y="12"/>
                    </a:lnTo>
                    <a:lnTo>
                      <a:pt x="2" y="12"/>
                    </a:lnTo>
                    <a:lnTo>
                      <a:pt x="4" y="16"/>
                    </a:lnTo>
                    <a:lnTo>
                      <a:pt x="6" y="22"/>
                    </a:lnTo>
                    <a:lnTo>
                      <a:pt x="8" y="30"/>
                    </a:lnTo>
                    <a:lnTo>
                      <a:pt x="6" y="30"/>
                    </a:lnTo>
                    <a:lnTo>
                      <a:pt x="6" y="30"/>
                    </a:lnTo>
                    <a:lnTo>
                      <a:pt x="4" y="32"/>
                    </a:lnTo>
                    <a:lnTo>
                      <a:pt x="2" y="34"/>
                    </a:lnTo>
                    <a:lnTo>
                      <a:pt x="4" y="40"/>
                    </a:lnTo>
                    <a:lnTo>
                      <a:pt x="0" y="42"/>
                    </a:lnTo>
                    <a:lnTo>
                      <a:pt x="0" y="42"/>
                    </a:lnTo>
                    <a:lnTo>
                      <a:pt x="0" y="46"/>
                    </a:lnTo>
                    <a:lnTo>
                      <a:pt x="0" y="52"/>
                    </a:lnTo>
                    <a:lnTo>
                      <a:pt x="0" y="62"/>
                    </a:lnTo>
                    <a:lnTo>
                      <a:pt x="0" y="62"/>
                    </a:lnTo>
                    <a:lnTo>
                      <a:pt x="0" y="64"/>
                    </a:lnTo>
                    <a:lnTo>
                      <a:pt x="2" y="66"/>
                    </a:lnTo>
                    <a:lnTo>
                      <a:pt x="8" y="66"/>
                    </a:lnTo>
                    <a:lnTo>
                      <a:pt x="12" y="70"/>
                    </a:lnTo>
                    <a:lnTo>
                      <a:pt x="14" y="72"/>
                    </a:lnTo>
                    <a:lnTo>
                      <a:pt x="10" y="88"/>
                    </a:lnTo>
                    <a:lnTo>
                      <a:pt x="10" y="88"/>
                    </a:lnTo>
                    <a:lnTo>
                      <a:pt x="12" y="92"/>
                    </a:lnTo>
                    <a:lnTo>
                      <a:pt x="12" y="92"/>
                    </a:lnTo>
                    <a:lnTo>
                      <a:pt x="14" y="92"/>
                    </a:lnTo>
                    <a:lnTo>
                      <a:pt x="14" y="92"/>
                    </a:lnTo>
                    <a:lnTo>
                      <a:pt x="16" y="92"/>
                    </a:lnTo>
                    <a:lnTo>
                      <a:pt x="26" y="90"/>
                    </a:lnTo>
                    <a:lnTo>
                      <a:pt x="48" y="80"/>
                    </a:lnTo>
                    <a:lnTo>
                      <a:pt x="86" y="80"/>
                    </a:lnTo>
                    <a:lnTo>
                      <a:pt x="86" y="80"/>
                    </a:lnTo>
                    <a:lnTo>
                      <a:pt x="88" y="80"/>
                    </a:lnTo>
                    <a:lnTo>
                      <a:pt x="88" y="80"/>
                    </a:lnTo>
                    <a:lnTo>
                      <a:pt x="88" y="76"/>
                    </a:lnTo>
                    <a:lnTo>
                      <a:pt x="82" y="58"/>
                    </a:lnTo>
                    <a:lnTo>
                      <a:pt x="90" y="40"/>
                    </a:lnTo>
                    <a:lnTo>
                      <a:pt x="90" y="40"/>
                    </a:lnTo>
                    <a:lnTo>
                      <a:pt x="90" y="38"/>
                    </a:lnTo>
                    <a:lnTo>
                      <a:pt x="88" y="14"/>
                    </a:lnTo>
                    <a:lnTo>
                      <a:pt x="88" y="14"/>
                    </a:lnTo>
                    <a:lnTo>
                      <a:pt x="84" y="12"/>
                    </a:lnTo>
                    <a:lnTo>
                      <a:pt x="72" y="6"/>
                    </a:lnTo>
                    <a:lnTo>
                      <a:pt x="72" y="6"/>
                    </a:lnTo>
                    <a:lnTo>
                      <a:pt x="70" y="6"/>
                    </a:lnTo>
                    <a:lnTo>
                      <a:pt x="70" y="6"/>
                    </a:lnTo>
                    <a:lnTo>
                      <a:pt x="68" y="6"/>
                    </a:lnTo>
                    <a:lnTo>
                      <a:pt x="62" y="12"/>
                    </a:lnTo>
                    <a:lnTo>
                      <a:pt x="46" y="2"/>
                    </a:lnTo>
                    <a:lnTo>
                      <a:pt x="46" y="2"/>
                    </a:lnTo>
                    <a:lnTo>
                      <a:pt x="44" y="0"/>
                    </a:lnTo>
                    <a:lnTo>
                      <a:pt x="4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3" name="Freeform 445">
                <a:extLst>
                  <a:ext uri="{FF2B5EF4-FFF2-40B4-BE49-F238E27FC236}">
                    <a16:creationId xmlns:a16="http://schemas.microsoft.com/office/drawing/2014/main" id="{D7BD3EB9-6CC7-73DB-E3A0-97065D48452B}"/>
                  </a:ext>
                </a:extLst>
              </p:cNvPr>
              <p:cNvSpPr>
                <a:spLocks/>
              </p:cNvSpPr>
              <p:nvPr/>
            </p:nvSpPr>
            <p:spPr bwMode="auto">
              <a:xfrm>
                <a:off x="5504734" y="4345026"/>
                <a:ext cx="177516" cy="177516"/>
              </a:xfrm>
              <a:custGeom>
                <a:avLst/>
                <a:gdLst>
                  <a:gd name="T0" fmla="*/ 40 w 84"/>
                  <a:gd name="T1" fmla="*/ 0 h 84"/>
                  <a:gd name="T2" fmla="*/ 58 w 84"/>
                  <a:gd name="T3" fmla="*/ 12 h 84"/>
                  <a:gd name="T4" fmla="*/ 66 w 84"/>
                  <a:gd name="T5" fmla="*/ 6 h 84"/>
                  <a:gd name="T6" fmla="*/ 80 w 84"/>
                  <a:gd name="T7" fmla="*/ 12 h 84"/>
                  <a:gd name="T8" fmla="*/ 84 w 84"/>
                  <a:gd name="T9" fmla="*/ 36 h 84"/>
                  <a:gd name="T10" fmla="*/ 74 w 84"/>
                  <a:gd name="T11" fmla="*/ 54 h 84"/>
                  <a:gd name="T12" fmla="*/ 82 w 84"/>
                  <a:gd name="T13" fmla="*/ 72 h 84"/>
                  <a:gd name="T14" fmla="*/ 44 w 84"/>
                  <a:gd name="T15" fmla="*/ 72 h 84"/>
                  <a:gd name="T16" fmla="*/ 20 w 84"/>
                  <a:gd name="T17" fmla="*/ 82 h 84"/>
                  <a:gd name="T18" fmla="*/ 10 w 84"/>
                  <a:gd name="T19" fmla="*/ 84 h 84"/>
                  <a:gd name="T20" fmla="*/ 14 w 84"/>
                  <a:gd name="T21" fmla="*/ 68 h 84"/>
                  <a:gd name="T22" fmla="*/ 12 w 84"/>
                  <a:gd name="T23" fmla="*/ 62 h 84"/>
                  <a:gd name="T24" fmla="*/ 6 w 84"/>
                  <a:gd name="T25" fmla="*/ 60 h 84"/>
                  <a:gd name="T26" fmla="*/ 0 w 84"/>
                  <a:gd name="T27" fmla="*/ 58 h 84"/>
                  <a:gd name="T28" fmla="*/ 0 w 84"/>
                  <a:gd name="T29" fmla="*/ 48 h 84"/>
                  <a:gd name="T30" fmla="*/ 0 w 84"/>
                  <a:gd name="T31" fmla="*/ 42 h 84"/>
                  <a:gd name="T32" fmla="*/ 4 w 84"/>
                  <a:gd name="T33" fmla="*/ 38 h 84"/>
                  <a:gd name="T34" fmla="*/ 2 w 84"/>
                  <a:gd name="T35" fmla="*/ 30 h 84"/>
                  <a:gd name="T36" fmla="*/ 8 w 84"/>
                  <a:gd name="T37" fmla="*/ 28 h 84"/>
                  <a:gd name="T38" fmla="*/ 6 w 84"/>
                  <a:gd name="T39" fmla="*/ 16 h 84"/>
                  <a:gd name="T40" fmla="*/ 2 w 84"/>
                  <a:gd name="T41" fmla="*/ 10 h 84"/>
                  <a:gd name="T42" fmla="*/ 4 w 84"/>
                  <a:gd name="T43" fmla="*/ 2 h 84"/>
                  <a:gd name="T44" fmla="*/ 40 w 84"/>
                  <a:gd name="T4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84">
                    <a:moveTo>
                      <a:pt x="40" y="0"/>
                    </a:moveTo>
                    <a:lnTo>
                      <a:pt x="58" y="12"/>
                    </a:lnTo>
                    <a:lnTo>
                      <a:pt x="66" y="6"/>
                    </a:lnTo>
                    <a:lnTo>
                      <a:pt x="80" y="12"/>
                    </a:lnTo>
                    <a:lnTo>
                      <a:pt x="84" y="36"/>
                    </a:lnTo>
                    <a:lnTo>
                      <a:pt x="74" y="54"/>
                    </a:lnTo>
                    <a:lnTo>
                      <a:pt x="82" y="72"/>
                    </a:lnTo>
                    <a:lnTo>
                      <a:pt x="44" y="72"/>
                    </a:lnTo>
                    <a:lnTo>
                      <a:pt x="20" y="82"/>
                    </a:lnTo>
                    <a:lnTo>
                      <a:pt x="10" y="84"/>
                    </a:lnTo>
                    <a:lnTo>
                      <a:pt x="14" y="68"/>
                    </a:lnTo>
                    <a:lnTo>
                      <a:pt x="12" y="62"/>
                    </a:lnTo>
                    <a:lnTo>
                      <a:pt x="6" y="60"/>
                    </a:lnTo>
                    <a:lnTo>
                      <a:pt x="0" y="58"/>
                    </a:lnTo>
                    <a:lnTo>
                      <a:pt x="0" y="48"/>
                    </a:lnTo>
                    <a:lnTo>
                      <a:pt x="0" y="42"/>
                    </a:lnTo>
                    <a:lnTo>
                      <a:pt x="4" y="38"/>
                    </a:lnTo>
                    <a:lnTo>
                      <a:pt x="2" y="30"/>
                    </a:lnTo>
                    <a:lnTo>
                      <a:pt x="8" y="28"/>
                    </a:lnTo>
                    <a:lnTo>
                      <a:pt x="6" y="16"/>
                    </a:lnTo>
                    <a:lnTo>
                      <a:pt x="2" y="10"/>
                    </a:lnTo>
                    <a:lnTo>
                      <a:pt x="4" y="2"/>
                    </a:lnTo>
                    <a:lnTo>
                      <a:pt x="4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4" name="Freeform 446">
                <a:extLst>
                  <a:ext uri="{FF2B5EF4-FFF2-40B4-BE49-F238E27FC236}">
                    <a16:creationId xmlns:a16="http://schemas.microsoft.com/office/drawing/2014/main" id="{43B5CDC9-02CB-0CBA-31E2-B820DEAFAC43}"/>
                  </a:ext>
                </a:extLst>
              </p:cNvPr>
              <p:cNvSpPr>
                <a:spLocks/>
              </p:cNvSpPr>
              <p:nvPr/>
            </p:nvSpPr>
            <p:spPr bwMode="auto">
              <a:xfrm>
                <a:off x="5496281" y="4336573"/>
                <a:ext cx="190196" cy="194423"/>
              </a:xfrm>
              <a:custGeom>
                <a:avLst/>
                <a:gdLst>
                  <a:gd name="T0" fmla="*/ 44 w 90"/>
                  <a:gd name="T1" fmla="*/ 0 h 92"/>
                  <a:gd name="T2" fmla="*/ 44 w 90"/>
                  <a:gd name="T3" fmla="*/ 0 h 92"/>
                  <a:gd name="T4" fmla="*/ 44 w 90"/>
                  <a:gd name="T5" fmla="*/ 0 h 92"/>
                  <a:gd name="T6" fmla="*/ 8 w 90"/>
                  <a:gd name="T7" fmla="*/ 2 h 92"/>
                  <a:gd name="T8" fmla="*/ 8 w 90"/>
                  <a:gd name="T9" fmla="*/ 2 h 92"/>
                  <a:gd name="T10" fmla="*/ 6 w 90"/>
                  <a:gd name="T11" fmla="*/ 4 h 92"/>
                  <a:gd name="T12" fmla="*/ 4 w 90"/>
                  <a:gd name="T13" fmla="*/ 6 h 92"/>
                  <a:gd name="T14" fmla="*/ 2 w 90"/>
                  <a:gd name="T15" fmla="*/ 12 h 92"/>
                  <a:gd name="T16" fmla="*/ 2 w 90"/>
                  <a:gd name="T17" fmla="*/ 12 h 92"/>
                  <a:gd name="T18" fmla="*/ 4 w 90"/>
                  <a:gd name="T19" fmla="*/ 16 h 92"/>
                  <a:gd name="T20" fmla="*/ 6 w 90"/>
                  <a:gd name="T21" fmla="*/ 22 h 92"/>
                  <a:gd name="T22" fmla="*/ 8 w 90"/>
                  <a:gd name="T23" fmla="*/ 30 h 92"/>
                  <a:gd name="T24" fmla="*/ 6 w 90"/>
                  <a:gd name="T25" fmla="*/ 30 h 92"/>
                  <a:gd name="T26" fmla="*/ 6 w 90"/>
                  <a:gd name="T27" fmla="*/ 30 h 92"/>
                  <a:gd name="T28" fmla="*/ 4 w 90"/>
                  <a:gd name="T29" fmla="*/ 32 h 92"/>
                  <a:gd name="T30" fmla="*/ 2 w 90"/>
                  <a:gd name="T31" fmla="*/ 34 h 92"/>
                  <a:gd name="T32" fmla="*/ 4 w 90"/>
                  <a:gd name="T33" fmla="*/ 40 h 92"/>
                  <a:gd name="T34" fmla="*/ 0 w 90"/>
                  <a:gd name="T35" fmla="*/ 42 h 92"/>
                  <a:gd name="T36" fmla="*/ 0 w 90"/>
                  <a:gd name="T37" fmla="*/ 42 h 92"/>
                  <a:gd name="T38" fmla="*/ 0 w 90"/>
                  <a:gd name="T39" fmla="*/ 46 h 92"/>
                  <a:gd name="T40" fmla="*/ 0 w 90"/>
                  <a:gd name="T41" fmla="*/ 52 h 92"/>
                  <a:gd name="T42" fmla="*/ 0 w 90"/>
                  <a:gd name="T43" fmla="*/ 62 h 92"/>
                  <a:gd name="T44" fmla="*/ 0 w 90"/>
                  <a:gd name="T45" fmla="*/ 62 h 92"/>
                  <a:gd name="T46" fmla="*/ 0 w 90"/>
                  <a:gd name="T47" fmla="*/ 64 h 92"/>
                  <a:gd name="T48" fmla="*/ 2 w 90"/>
                  <a:gd name="T49" fmla="*/ 66 h 92"/>
                  <a:gd name="T50" fmla="*/ 8 w 90"/>
                  <a:gd name="T51" fmla="*/ 66 h 92"/>
                  <a:gd name="T52" fmla="*/ 12 w 90"/>
                  <a:gd name="T53" fmla="*/ 70 h 92"/>
                  <a:gd name="T54" fmla="*/ 14 w 90"/>
                  <a:gd name="T55" fmla="*/ 72 h 92"/>
                  <a:gd name="T56" fmla="*/ 10 w 90"/>
                  <a:gd name="T57" fmla="*/ 88 h 92"/>
                  <a:gd name="T58" fmla="*/ 10 w 90"/>
                  <a:gd name="T59" fmla="*/ 88 h 92"/>
                  <a:gd name="T60" fmla="*/ 12 w 90"/>
                  <a:gd name="T61" fmla="*/ 92 h 92"/>
                  <a:gd name="T62" fmla="*/ 12 w 90"/>
                  <a:gd name="T63" fmla="*/ 92 h 92"/>
                  <a:gd name="T64" fmla="*/ 14 w 90"/>
                  <a:gd name="T65" fmla="*/ 92 h 92"/>
                  <a:gd name="T66" fmla="*/ 14 w 90"/>
                  <a:gd name="T67" fmla="*/ 92 h 92"/>
                  <a:gd name="T68" fmla="*/ 16 w 90"/>
                  <a:gd name="T69" fmla="*/ 92 h 92"/>
                  <a:gd name="T70" fmla="*/ 26 w 90"/>
                  <a:gd name="T71" fmla="*/ 90 h 92"/>
                  <a:gd name="T72" fmla="*/ 48 w 90"/>
                  <a:gd name="T73" fmla="*/ 80 h 92"/>
                  <a:gd name="T74" fmla="*/ 86 w 90"/>
                  <a:gd name="T75" fmla="*/ 80 h 92"/>
                  <a:gd name="T76" fmla="*/ 86 w 90"/>
                  <a:gd name="T77" fmla="*/ 80 h 92"/>
                  <a:gd name="T78" fmla="*/ 88 w 90"/>
                  <a:gd name="T79" fmla="*/ 80 h 92"/>
                  <a:gd name="T80" fmla="*/ 88 w 90"/>
                  <a:gd name="T81" fmla="*/ 80 h 92"/>
                  <a:gd name="T82" fmla="*/ 88 w 90"/>
                  <a:gd name="T83" fmla="*/ 76 h 92"/>
                  <a:gd name="T84" fmla="*/ 82 w 90"/>
                  <a:gd name="T85" fmla="*/ 58 h 92"/>
                  <a:gd name="T86" fmla="*/ 90 w 90"/>
                  <a:gd name="T87" fmla="*/ 40 h 92"/>
                  <a:gd name="T88" fmla="*/ 90 w 90"/>
                  <a:gd name="T89" fmla="*/ 40 h 92"/>
                  <a:gd name="T90" fmla="*/ 90 w 90"/>
                  <a:gd name="T91" fmla="*/ 38 h 92"/>
                  <a:gd name="T92" fmla="*/ 88 w 90"/>
                  <a:gd name="T93" fmla="*/ 14 h 92"/>
                  <a:gd name="T94" fmla="*/ 88 w 90"/>
                  <a:gd name="T95" fmla="*/ 14 h 92"/>
                  <a:gd name="T96" fmla="*/ 84 w 90"/>
                  <a:gd name="T97" fmla="*/ 12 h 92"/>
                  <a:gd name="T98" fmla="*/ 72 w 90"/>
                  <a:gd name="T99" fmla="*/ 6 h 92"/>
                  <a:gd name="T100" fmla="*/ 72 w 90"/>
                  <a:gd name="T101" fmla="*/ 6 h 92"/>
                  <a:gd name="T102" fmla="*/ 70 w 90"/>
                  <a:gd name="T103" fmla="*/ 6 h 92"/>
                  <a:gd name="T104" fmla="*/ 70 w 90"/>
                  <a:gd name="T105" fmla="*/ 6 h 92"/>
                  <a:gd name="T106" fmla="*/ 68 w 90"/>
                  <a:gd name="T107" fmla="*/ 6 h 92"/>
                  <a:gd name="T108" fmla="*/ 62 w 90"/>
                  <a:gd name="T109" fmla="*/ 12 h 92"/>
                  <a:gd name="T110" fmla="*/ 46 w 90"/>
                  <a:gd name="T111" fmla="*/ 2 h 92"/>
                  <a:gd name="T112" fmla="*/ 46 w 90"/>
                  <a:gd name="T113" fmla="*/ 2 h 92"/>
                  <a:gd name="T114" fmla="*/ 44 w 90"/>
                  <a:gd name="T115" fmla="*/ 0 h 92"/>
                  <a:gd name="T116" fmla="*/ 44 w 90"/>
                  <a:gd name="T1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92">
                    <a:moveTo>
                      <a:pt x="44" y="0"/>
                    </a:moveTo>
                    <a:lnTo>
                      <a:pt x="44" y="0"/>
                    </a:lnTo>
                    <a:lnTo>
                      <a:pt x="44" y="0"/>
                    </a:lnTo>
                    <a:lnTo>
                      <a:pt x="8" y="2"/>
                    </a:lnTo>
                    <a:lnTo>
                      <a:pt x="8" y="2"/>
                    </a:lnTo>
                    <a:lnTo>
                      <a:pt x="6" y="4"/>
                    </a:lnTo>
                    <a:lnTo>
                      <a:pt x="4" y="6"/>
                    </a:lnTo>
                    <a:lnTo>
                      <a:pt x="2" y="12"/>
                    </a:lnTo>
                    <a:lnTo>
                      <a:pt x="2" y="12"/>
                    </a:lnTo>
                    <a:lnTo>
                      <a:pt x="4" y="16"/>
                    </a:lnTo>
                    <a:lnTo>
                      <a:pt x="6" y="22"/>
                    </a:lnTo>
                    <a:lnTo>
                      <a:pt x="8" y="30"/>
                    </a:lnTo>
                    <a:lnTo>
                      <a:pt x="6" y="30"/>
                    </a:lnTo>
                    <a:lnTo>
                      <a:pt x="6" y="30"/>
                    </a:lnTo>
                    <a:lnTo>
                      <a:pt x="4" y="32"/>
                    </a:lnTo>
                    <a:lnTo>
                      <a:pt x="2" y="34"/>
                    </a:lnTo>
                    <a:lnTo>
                      <a:pt x="4" y="40"/>
                    </a:lnTo>
                    <a:lnTo>
                      <a:pt x="0" y="42"/>
                    </a:lnTo>
                    <a:lnTo>
                      <a:pt x="0" y="42"/>
                    </a:lnTo>
                    <a:lnTo>
                      <a:pt x="0" y="46"/>
                    </a:lnTo>
                    <a:lnTo>
                      <a:pt x="0" y="52"/>
                    </a:lnTo>
                    <a:lnTo>
                      <a:pt x="0" y="62"/>
                    </a:lnTo>
                    <a:lnTo>
                      <a:pt x="0" y="62"/>
                    </a:lnTo>
                    <a:lnTo>
                      <a:pt x="0" y="64"/>
                    </a:lnTo>
                    <a:lnTo>
                      <a:pt x="2" y="66"/>
                    </a:lnTo>
                    <a:lnTo>
                      <a:pt x="8" y="66"/>
                    </a:lnTo>
                    <a:lnTo>
                      <a:pt x="12" y="70"/>
                    </a:lnTo>
                    <a:lnTo>
                      <a:pt x="14" y="72"/>
                    </a:lnTo>
                    <a:lnTo>
                      <a:pt x="10" y="88"/>
                    </a:lnTo>
                    <a:lnTo>
                      <a:pt x="10" y="88"/>
                    </a:lnTo>
                    <a:lnTo>
                      <a:pt x="12" y="92"/>
                    </a:lnTo>
                    <a:lnTo>
                      <a:pt x="12" y="92"/>
                    </a:lnTo>
                    <a:lnTo>
                      <a:pt x="14" y="92"/>
                    </a:lnTo>
                    <a:lnTo>
                      <a:pt x="14" y="92"/>
                    </a:lnTo>
                    <a:lnTo>
                      <a:pt x="16" y="92"/>
                    </a:lnTo>
                    <a:lnTo>
                      <a:pt x="26" y="90"/>
                    </a:lnTo>
                    <a:lnTo>
                      <a:pt x="48" y="80"/>
                    </a:lnTo>
                    <a:lnTo>
                      <a:pt x="86" y="80"/>
                    </a:lnTo>
                    <a:lnTo>
                      <a:pt x="86" y="80"/>
                    </a:lnTo>
                    <a:lnTo>
                      <a:pt x="88" y="80"/>
                    </a:lnTo>
                    <a:lnTo>
                      <a:pt x="88" y="80"/>
                    </a:lnTo>
                    <a:lnTo>
                      <a:pt x="88" y="76"/>
                    </a:lnTo>
                    <a:lnTo>
                      <a:pt x="82" y="58"/>
                    </a:lnTo>
                    <a:lnTo>
                      <a:pt x="90" y="40"/>
                    </a:lnTo>
                    <a:lnTo>
                      <a:pt x="90" y="40"/>
                    </a:lnTo>
                    <a:lnTo>
                      <a:pt x="90" y="38"/>
                    </a:lnTo>
                    <a:lnTo>
                      <a:pt x="88" y="14"/>
                    </a:lnTo>
                    <a:lnTo>
                      <a:pt x="88" y="14"/>
                    </a:lnTo>
                    <a:lnTo>
                      <a:pt x="84" y="12"/>
                    </a:lnTo>
                    <a:lnTo>
                      <a:pt x="72" y="6"/>
                    </a:lnTo>
                    <a:lnTo>
                      <a:pt x="72" y="6"/>
                    </a:lnTo>
                    <a:lnTo>
                      <a:pt x="70" y="6"/>
                    </a:lnTo>
                    <a:lnTo>
                      <a:pt x="70" y="6"/>
                    </a:lnTo>
                    <a:lnTo>
                      <a:pt x="68" y="6"/>
                    </a:lnTo>
                    <a:lnTo>
                      <a:pt x="62" y="12"/>
                    </a:lnTo>
                    <a:lnTo>
                      <a:pt x="46" y="2"/>
                    </a:lnTo>
                    <a:lnTo>
                      <a:pt x="46" y="2"/>
                    </a:lnTo>
                    <a:lnTo>
                      <a:pt x="44" y="0"/>
                    </a:lnTo>
                    <a:lnTo>
                      <a:pt x="4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5" name="Freeform 447">
                <a:extLst>
                  <a:ext uri="{FF2B5EF4-FFF2-40B4-BE49-F238E27FC236}">
                    <a16:creationId xmlns:a16="http://schemas.microsoft.com/office/drawing/2014/main" id="{88C1D473-78EF-0596-3D1F-5ED5E8A5B66B}"/>
                  </a:ext>
                </a:extLst>
              </p:cNvPr>
              <p:cNvSpPr>
                <a:spLocks/>
              </p:cNvSpPr>
              <p:nvPr/>
            </p:nvSpPr>
            <p:spPr bwMode="auto">
              <a:xfrm>
                <a:off x="6041508" y="4577488"/>
                <a:ext cx="54945" cy="59172"/>
              </a:xfrm>
              <a:custGeom>
                <a:avLst/>
                <a:gdLst>
                  <a:gd name="T0" fmla="*/ 4 w 26"/>
                  <a:gd name="T1" fmla="*/ 28 h 28"/>
                  <a:gd name="T2" fmla="*/ 4 w 26"/>
                  <a:gd name="T3" fmla="*/ 28 h 28"/>
                  <a:gd name="T4" fmla="*/ 2 w 26"/>
                  <a:gd name="T5" fmla="*/ 26 h 28"/>
                  <a:gd name="T6" fmla="*/ 0 w 26"/>
                  <a:gd name="T7" fmla="*/ 12 h 28"/>
                  <a:gd name="T8" fmla="*/ 0 w 26"/>
                  <a:gd name="T9" fmla="*/ 12 h 28"/>
                  <a:gd name="T10" fmla="*/ 0 w 26"/>
                  <a:gd name="T11" fmla="*/ 12 h 28"/>
                  <a:gd name="T12" fmla="*/ 4 w 26"/>
                  <a:gd name="T13" fmla="*/ 2 h 28"/>
                  <a:gd name="T14" fmla="*/ 4 w 26"/>
                  <a:gd name="T15" fmla="*/ 2 h 28"/>
                  <a:gd name="T16" fmla="*/ 6 w 26"/>
                  <a:gd name="T17" fmla="*/ 0 h 28"/>
                  <a:gd name="T18" fmla="*/ 24 w 26"/>
                  <a:gd name="T19" fmla="*/ 0 h 28"/>
                  <a:gd name="T20" fmla="*/ 24 w 26"/>
                  <a:gd name="T21" fmla="*/ 0 h 28"/>
                  <a:gd name="T22" fmla="*/ 26 w 26"/>
                  <a:gd name="T23" fmla="*/ 2 h 28"/>
                  <a:gd name="T24" fmla="*/ 26 w 26"/>
                  <a:gd name="T25" fmla="*/ 2 h 28"/>
                  <a:gd name="T26" fmla="*/ 26 w 26"/>
                  <a:gd name="T27" fmla="*/ 4 h 28"/>
                  <a:gd name="T28" fmla="*/ 24 w 26"/>
                  <a:gd name="T29" fmla="*/ 24 h 28"/>
                  <a:gd name="T30" fmla="*/ 24 w 26"/>
                  <a:gd name="T31" fmla="*/ 24 h 28"/>
                  <a:gd name="T32" fmla="*/ 22 w 26"/>
                  <a:gd name="T33" fmla="*/ 26 h 28"/>
                  <a:gd name="T34" fmla="*/ 22 w 26"/>
                  <a:gd name="T35" fmla="*/ 26 h 28"/>
                  <a:gd name="T36" fmla="*/ 4 w 26"/>
                  <a:gd name="T37" fmla="*/ 28 h 28"/>
                  <a:gd name="T38" fmla="*/ 4 w 26"/>
                  <a:gd name="T3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28">
                    <a:moveTo>
                      <a:pt x="4" y="28"/>
                    </a:moveTo>
                    <a:lnTo>
                      <a:pt x="4" y="28"/>
                    </a:lnTo>
                    <a:lnTo>
                      <a:pt x="2" y="26"/>
                    </a:lnTo>
                    <a:lnTo>
                      <a:pt x="0" y="12"/>
                    </a:lnTo>
                    <a:lnTo>
                      <a:pt x="0" y="12"/>
                    </a:lnTo>
                    <a:lnTo>
                      <a:pt x="0" y="12"/>
                    </a:lnTo>
                    <a:lnTo>
                      <a:pt x="4" y="2"/>
                    </a:lnTo>
                    <a:lnTo>
                      <a:pt x="4" y="2"/>
                    </a:lnTo>
                    <a:lnTo>
                      <a:pt x="6" y="0"/>
                    </a:lnTo>
                    <a:lnTo>
                      <a:pt x="24" y="0"/>
                    </a:lnTo>
                    <a:lnTo>
                      <a:pt x="24" y="0"/>
                    </a:lnTo>
                    <a:lnTo>
                      <a:pt x="26" y="2"/>
                    </a:lnTo>
                    <a:lnTo>
                      <a:pt x="26" y="2"/>
                    </a:lnTo>
                    <a:lnTo>
                      <a:pt x="26" y="4"/>
                    </a:lnTo>
                    <a:lnTo>
                      <a:pt x="24" y="24"/>
                    </a:lnTo>
                    <a:lnTo>
                      <a:pt x="24" y="24"/>
                    </a:lnTo>
                    <a:lnTo>
                      <a:pt x="22" y="26"/>
                    </a:lnTo>
                    <a:lnTo>
                      <a:pt x="22" y="26"/>
                    </a:lnTo>
                    <a:lnTo>
                      <a:pt x="4" y="28"/>
                    </a:lnTo>
                    <a:lnTo>
                      <a:pt x="4" y="2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6" name="Freeform 448">
                <a:extLst>
                  <a:ext uri="{FF2B5EF4-FFF2-40B4-BE49-F238E27FC236}">
                    <a16:creationId xmlns:a16="http://schemas.microsoft.com/office/drawing/2014/main" id="{B4A59DE6-FB59-948E-BFE2-2E759C0BEECD}"/>
                  </a:ext>
                </a:extLst>
              </p:cNvPr>
              <p:cNvSpPr>
                <a:spLocks noEditPoints="1"/>
              </p:cNvSpPr>
              <p:nvPr/>
            </p:nvSpPr>
            <p:spPr bwMode="auto">
              <a:xfrm>
                <a:off x="6037282" y="4573261"/>
                <a:ext cx="63399" cy="67625"/>
              </a:xfrm>
              <a:custGeom>
                <a:avLst/>
                <a:gdLst>
                  <a:gd name="T0" fmla="*/ 26 w 30"/>
                  <a:gd name="T1" fmla="*/ 4 h 32"/>
                  <a:gd name="T2" fmla="*/ 24 w 30"/>
                  <a:gd name="T3" fmla="*/ 26 h 32"/>
                  <a:gd name="T4" fmla="*/ 6 w 30"/>
                  <a:gd name="T5" fmla="*/ 28 h 32"/>
                  <a:gd name="T6" fmla="*/ 4 w 30"/>
                  <a:gd name="T7" fmla="*/ 14 h 32"/>
                  <a:gd name="T8" fmla="*/ 8 w 30"/>
                  <a:gd name="T9" fmla="*/ 4 h 32"/>
                  <a:gd name="T10" fmla="*/ 26 w 30"/>
                  <a:gd name="T11" fmla="*/ 4 h 32"/>
                  <a:gd name="T12" fmla="*/ 26 w 30"/>
                  <a:gd name="T13" fmla="*/ 0 h 32"/>
                  <a:gd name="T14" fmla="*/ 8 w 30"/>
                  <a:gd name="T15" fmla="*/ 0 h 32"/>
                  <a:gd name="T16" fmla="*/ 8 w 30"/>
                  <a:gd name="T17" fmla="*/ 0 h 32"/>
                  <a:gd name="T18" fmla="*/ 6 w 30"/>
                  <a:gd name="T19" fmla="*/ 2 h 32"/>
                  <a:gd name="T20" fmla="*/ 4 w 30"/>
                  <a:gd name="T21" fmla="*/ 4 h 32"/>
                  <a:gd name="T22" fmla="*/ 0 w 30"/>
                  <a:gd name="T23" fmla="*/ 14 h 32"/>
                  <a:gd name="T24" fmla="*/ 0 w 30"/>
                  <a:gd name="T25" fmla="*/ 14 h 32"/>
                  <a:gd name="T26" fmla="*/ 0 w 30"/>
                  <a:gd name="T27" fmla="*/ 14 h 32"/>
                  <a:gd name="T28" fmla="*/ 2 w 30"/>
                  <a:gd name="T29" fmla="*/ 28 h 32"/>
                  <a:gd name="T30" fmla="*/ 2 w 30"/>
                  <a:gd name="T31" fmla="*/ 28 h 32"/>
                  <a:gd name="T32" fmla="*/ 4 w 30"/>
                  <a:gd name="T33" fmla="*/ 30 h 32"/>
                  <a:gd name="T34" fmla="*/ 6 w 30"/>
                  <a:gd name="T35" fmla="*/ 32 h 32"/>
                  <a:gd name="T36" fmla="*/ 6 w 30"/>
                  <a:gd name="T37" fmla="*/ 32 h 32"/>
                  <a:gd name="T38" fmla="*/ 6 w 30"/>
                  <a:gd name="T39" fmla="*/ 32 h 32"/>
                  <a:gd name="T40" fmla="*/ 24 w 30"/>
                  <a:gd name="T41" fmla="*/ 30 h 32"/>
                  <a:gd name="T42" fmla="*/ 24 w 30"/>
                  <a:gd name="T43" fmla="*/ 30 h 32"/>
                  <a:gd name="T44" fmla="*/ 28 w 30"/>
                  <a:gd name="T45" fmla="*/ 28 h 32"/>
                  <a:gd name="T46" fmla="*/ 28 w 30"/>
                  <a:gd name="T47" fmla="*/ 26 h 32"/>
                  <a:gd name="T48" fmla="*/ 30 w 30"/>
                  <a:gd name="T49" fmla="*/ 6 h 32"/>
                  <a:gd name="T50" fmla="*/ 30 w 30"/>
                  <a:gd name="T51" fmla="*/ 6 h 32"/>
                  <a:gd name="T52" fmla="*/ 30 w 30"/>
                  <a:gd name="T53" fmla="*/ 2 h 32"/>
                  <a:gd name="T54" fmla="*/ 30 w 30"/>
                  <a:gd name="T55" fmla="*/ 2 h 32"/>
                  <a:gd name="T56" fmla="*/ 26 w 30"/>
                  <a:gd name="T57" fmla="*/ 0 h 32"/>
                  <a:gd name="T58" fmla="*/ 26 w 30"/>
                  <a:gd name="T5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2">
                    <a:moveTo>
                      <a:pt x="26" y="4"/>
                    </a:moveTo>
                    <a:lnTo>
                      <a:pt x="24" y="26"/>
                    </a:lnTo>
                    <a:lnTo>
                      <a:pt x="6" y="28"/>
                    </a:lnTo>
                    <a:lnTo>
                      <a:pt x="4" y="14"/>
                    </a:lnTo>
                    <a:lnTo>
                      <a:pt x="8" y="4"/>
                    </a:lnTo>
                    <a:lnTo>
                      <a:pt x="26" y="4"/>
                    </a:lnTo>
                    <a:close/>
                    <a:moveTo>
                      <a:pt x="26" y="0"/>
                    </a:moveTo>
                    <a:lnTo>
                      <a:pt x="8" y="0"/>
                    </a:lnTo>
                    <a:lnTo>
                      <a:pt x="8" y="0"/>
                    </a:lnTo>
                    <a:lnTo>
                      <a:pt x="6" y="2"/>
                    </a:lnTo>
                    <a:lnTo>
                      <a:pt x="4" y="4"/>
                    </a:lnTo>
                    <a:lnTo>
                      <a:pt x="0" y="14"/>
                    </a:lnTo>
                    <a:lnTo>
                      <a:pt x="0" y="14"/>
                    </a:lnTo>
                    <a:lnTo>
                      <a:pt x="0" y="14"/>
                    </a:lnTo>
                    <a:lnTo>
                      <a:pt x="2" y="28"/>
                    </a:lnTo>
                    <a:lnTo>
                      <a:pt x="2" y="28"/>
                    </a:lnTo>
                    <a:lnTo>
                      <a:pt x="4" y="30"/>
                    </a:lnTo>
                    <a:lnTo>
                      <a:pt x="6" y="32"/>
                    </a:lnTo>
                    <a:lnTo>
                      <a:pt x="6" y="32"/>
                    </a:lnTo>
                    <a:lnTo>
                      <a:pt x="6" y="32"/>
                    </a:lnTo>
                    <a:lnTo>
                      <a:pt x="24" y="30"/>
                    </a:lnTo>
                    <a:lnTo>
                      <a:pt x="24" y="30"/>
                    </a:lnTo>
                    <a:lnTo>
                      <a:pt x="28" y="28"/>
                    </a:lnTo>
                    <a:lnTo>
                      <a:pt x="28" y="26"/>
                    </a:lnTo>
                    <a:lnTo>
                      <a:pt x="30" y="6"/>
                    </a:lnTo>
                    <a:lnTo>
                      <a:pt x="30" y="6"/>
                    </a:lnTo>
                    <a:lnTo>
                      <a:pt x="30" y="2"/>
                    </a:lnTo>
                    <a:lnTo>
                      <a:pt x="30" y="2"/>
                    </a:lnTo>
                    <a:lnTo>
                      <a:pt x="26" y="0"/>
                    </a:lnTo>
                    <a:lnTo>
                      <a:pt x="2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7" name="Freeform 449">
                <a:extLst>
                  <a:ext uri="{FF2B5EF4-FFF2-40B4-BE49-F238E27FC236}">
                    <a16:creationId xmlns:a16="http://schemas.microsoft.com/office/drawing/2014/main" id="{729F0BCF-7CF0-864B-CD11-EAB3103B20E1}"/>
                  </a:ext>
                </a:extLst>
              </p:cNvPr>
              <p:cNvSpPr>
                <a:spLocks/>
              </p:cNvSpPr>
              <p:nvPr/>
            </p:nvSpPr>
            <p:spPr bwMode="auto">
              <a:xfrm>
                <a:off x="6045735" y="4581714"/>
                <a:ext cx="46492" cy="50719"/>
              </a:xfrm>
              <a:custGeom>
                <a:avLst/>
                <a:gdLst>
                  <a:gd name="T0" fmla="*/ 22 w 22"/>
                  <a:gd name="T1" fmla="*/ 0 h 24"/>
                  <a:gd name="T2" fmla="*/ 20 w 22"/>
                  <a:gd name="T3" fmla="*/ 22 h 24"/>
                  <a:gd name="T4" fmla="*/ 2 w 22"/>
                  <a:gd name="T5" fmla="*/ 24 h 24"/>
                  <a:gd name="T6" fmla="*/ 0 w 22"/>
                  <a:gd name="T7" fmla="*/ 10 h 24"/>
                  <a:gd name="T8" fmla="*/ 4 w 22"/>
                  <a:gd name="T9" fmla="*/ 0 h 24"/>
                  <a:gd name="T10" fmla="*/ 22 w 22"/>
                  <a:gd name="T11" fmla="*/ 0 h 24"/>
                </a:gdLst>
                <a:ahLst/>
                <a:cxnLst>
                  <a:cxn ang="0">
                    <a:pos x="T0" y="T1"/>
                  </a:cxn>
                  <a:cxn ang="0">
                    <a:pos x="T2" y="T3"/>
                  </a:cxn>
                  <a:cxn ang="0">
                    <a:pos x="T4" y="T5"/>
                  </a:cxn>
                  <a:cxn ang="0">
                    <a:pos x="T6" y="T7"/>
                  </a:cxn>
                  <a:cxn ang="0">
                    <a:pos x="T8" y="T9"/>
                  </a:cxn>
                  <a:cxn ang="0">
                    <a:pos x="T10" y="T11"/>
                  </a:cxn>
                </a:cxnLst>
                <a:rect l="0" t="0" r="r" b="b"/>
                <a:pathLst>
                  <a:path w="22" h="24">
                    <a:moveTo>
                      <a:pt x="22" y="0"/>
                    </a:moveTo>
                    <a:lnTo>
                      <a:pt x="20" y="22"/>
                    </a:lnTo>
                    <a:lnTo>
                      <a:pt x="2" y="24"/>
                    </a:lnTo>
                    <a:lnTo>
                      <a:pt x="0" y="10"/>
                    </a:lnTo>
                    <a:lnTo>
                      <a:pt x="4"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8" name="Freeform 450">
                <a:extLst>
                  <a:ext uri="{FF2B5EF4-FFF2-40B4-BE49-F238E27FC236}">
                    <a16:creationId xmlns:a16="http://schemas.microsoft.com/office/drawing/2014/main" id="{E61465AE-65AF-BD58-9C34-F5E981C4FEAA}"/>
                  </a:ext>
                </a:extLst>
              </p:cNvPr>
              <p:cNvSpPr>
                <a:spLocks/>
              </p:cNvSpPr>
              <p:nvPr/>
            </p:nvSpPr>
            <p:spPr bwMode="auto">
              <a:xfrm>
                <a:off x="6037282" y="4573261"/>
                <a:ext cx="63399" cy="67625"/>
              </a:xfrm>
              <a:custGeom>
                <a:avLst/>
                <a:gdLst>
                  <a:gd name="T0" fmla="*/ 26 w 30"/>
                  <a:gd name="T1" fmla="*/ 0 h 32"/>
                  <a:gd name="T2" fmla="*/ 8 w 30"/>
                  <a:gd name="T3" fmla="*/ 0 h 32"/>
                  <a:gd name="T4" fmla="*/ 8 w 30"/>
                  <a:gd name="T5" fmla="*/ 0 h 32"/>
                  <a:gd name="T6" fmla="*/ 6 w 30"/>
                  <a:gd name="T7" fmla="*/ 2 h 32"/>
                  <a:gd name="T8" fmla="*/ 4 w 30"/>
                  <a:gd name="T9" fmla="*/ 4 h 32"/>
                  <a:gd name="T10" fmla="*/ 0 w 30"/>
                  <a:gd name="T11" fmla="*/ 14 h 32"/>
                  <a:gd name="T12" fmla="*/ 0 w 30"/>
                  <a:gd name="T13" fmla="*/ 14 h 32"/>
                  <a:gd name="T14" fmla="*/ 0 w 30"/>
                  <a:gd name="T15" fmla="*/ 14 h 32"/>
                  <a:gd name="T16" fmla="*/ 2 w 30"/>
                  <a:gd name="T17" fmla="*/ 28 h 32"/>
                  <a:gd name="T18" fmla="*/ 2 w 30"/>
                  <a:gd name="T19" fmla="*/ 28 h 32"/>
                  <a:gd name="T20" fmla="*/ 4 w 30"/>
                  <a:gd name="T21" fmla="*/ 30 h 32"/>
                  <a:gd name="T22" fmla="*/ 6 w 30"/>
                  <a:gd name="T23" fmla="*/ 32 h 32"/>
                  <a:gd name="T24" fmla="*/ 6 w 30"/>
                  <a:gd name="T25" fmla="*/ 32 h 32"/>
                  <a:gd name="T26" fmla="*/ 6 w 30"/>
                  <a:gd name="T27" fmla="*/ 32 h 32"/>
                  <a:gd name="T28" fmla="*/ 24 w 30"/>
                  <a:gd name="T29" fmla="*/ 30 h 32"/>
                  <a:gd name="T30" fmla="*/ 24 w 30"/>
                  <a:gd name="T31" fmla="*/ 30 h 32"/>
                  <a:gd name="T32" fmla="*/ 28 w 30"/>
                  <a:gd name="T33" fmla="*/ 28 h 32"/>
                  <a:gd name="T34" fmla="*/ 28 w 30"/>
                  <a:gd name="T35" fmla="*/ 26 h 32"/>
                  <a:gd name="T36" fmla="*/ 30 w 30"/>
                  <a:gd name="T37" fmla="*/ 6 h 32"/>
                  <a:gd name="T38" fmla="*/ 30 w 30"/>
                  <a:gd name="T39" fmla="*/ 6 h 32"/>
                  <a:gd name="T40" fmla="*/ 30 w 30"/>
                  <a:gd name="T41" fmla="*/ 2 h 32"/>
                  <a:gd name="T42" fmla="*/ 30 w 30"/>
                  <a:gd name="T43" fmla="*/ 2 h 32"/>
                  <a:gd name="T44" fmla="*/ 26 w 30"/>
                  <a:gd name="T45" fmla="*/ 0 h 32"/>
                  <a:gd name="T46" fmla="*/ 26 w 30"/>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2">
                    <a:moveTo>
                      <a:pt x="26" y="0"/>
                    </a:moveTo>
                    <a:lnTo>
                      <a:pt x="8" y="0"/>
                    </a:lnTo>
                    <a:lnTo>
                      <a:pt x="8" y="0"/>
                    </a:lnTo>
                    <a:lnTo>
                      <a:pt x="6" y="2"/>
                    </a:lnTo>
                    <a:lnTo>
                      <a:pt x="4" y="4"/>
                    </a:lnTo>
                    <a:lnTo>
                      <a:pt x="0" y="14"/>
                    </a:lnTo>
                    <a:lnTo>
                      <a:pt x="0" y="14"/>
                    </a:lnTo>
                    <a:lnTo>
                      <a:pt x="0" y="14"/>
                    </a:lnTo>
                    <a:lnTo>
                      <a:pt x="2" y="28"/>
                    </a:lnTo>
                    <a:lnTo>
                      <a:pt x="2" y="28"/>
                    </a:lnTo>
                    <a:lnTo>
                      <a:pt x="4" y="30"/>
                    </a:lnTo>
                    <a:lnTo>
                      <a:pt x="6" y="32"/>
                    </a:lnTo>
                    <a:lnTo>
                      <a:pt x="6" y="32"/>
                    </a:lnTo>
                    <a:lnTo>
                      <a:pt x="6" y="32"/>
                    </a:lnTo>
                    <a:lnTo>
                      <a:pt x="24" y="30"/>
                    </a:lnTo>
                    <a:lnTo>
                      <a:pt x="24" y="30"/>
                    </a:lnTo>
                    <a:lnTo>
                      <a:pt x="28" y="28"/>
                    </a:lnTo>
                    <a:lnTo>
                      <a:pt x="28" y="26"/>
                    </a:lnTo>
                    <a:lnTo>
                      <a:pt x="30" y="6"/>
                    </a:lnTo>
                    <a:lnTo>
                      <a:pt x="30" y="6"/>
                    </a:lnTo>
                    <a:lnTo>
                      <a:pt x="30" y="2"/>
                    </a:lnTo>
                    <a:lnTo>
                      <a:pt x="30" y="2"/>
                    </a:lnTo>
                    <a:lnTo>
                      <a:pt x="26" y="0"/>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9" name="Freeform 451">
                <a:extLst>
                  <a:ext uri="{FF2B5EF4-FFF2-40B4-BE49-F238E27FC236}">
                    <a16:creationId xmlns:a16="http://schemas.microsoft.com/office/drawing/2014/main" id="{CB432079-90EE-D462-E1B1-1959938D1A11}"/>
                  </a:ext>
                </a:extLst>
              </p:cNvPr>
              <p:cNvSpPr>
                <a:spLocks/>
              </p:cNvSpPr>
              <p:nvPr/>
            </p:nvSpPr>
            <p:spPr bwMode="auto">
              <a:xfrm>
                <a:off x="7047432" y="5017052"/>
                <a:ext cx="219782" cy="422658"/>
              </a:xfrm>
              <a:custGeom>
                <a:avLst/>
                <a:gdLst>
                  <a:gd name="T0" fmla="*/ 18 w 104"/>
                  <a:gd name="T1" fmla="*/ 200 h 200"/>
                  <a:gd name="T2" fmla="*/ 18 w 104"/>
                  <a:gd name="T3" fmla="*/ 200 h 200"/>
                  <a:gd name="T4" fmla="*/ 16 w 104"/>
                  <a:gd name="T5" fmla="*/ 198 h 200"/>
                  <a:gd name="T6" fmla="*/ 8 w 104"/>
                  <a:gd name="T7" fmla="*/ 180 h 200"/>
                  <a:gd name="T8" fmla="*/ 6 w 104"/>
                  <a:gd name="T9" fmla="*/ 162 h 200"/>
                  <a:gd name="T10" fmla="*/ 0 w 104"/>
                  <a:gd name="T11" fmla="*/ 146 h 200"/>
                  <a:gd name="T12" fmla="*/ 0 w 104"/>
                  <a:gd name="T13" fmla="*/ 146 h 200"/>
                  <a:gd name="T14" fmla="*/ 0 w 104"/>
                  <a:gd name="T15" fmla="*/ 146 h 200"/>
                  <a:gd name="T16" fmla="*/ 14 w 104"/>
                  <a:gd name="T17" fmla="*/ 126 h 200"/>
                  <a:gd name="T18" fmla="*/ 18 w 104"/>
                  <a:gd name="T19" fmla="*/ 110 h 200"/>
                  <a:gd name="T20" fmla="*/ 14 w 104"/>
                  <a:gd name="T21" fmla="*/ 96 h 200"/>
                  <a:gd name="T22" fmla="*/ 8 w 104"/>
                  <a:gd name="T23" fmla="*/ 82 h 200"/>
                  <a:gd name="T24" fmla="*/ 8 w 104"/>
                  <a:gd name="T25" fmla="*/ 82 h 200"/>
                  <a:gd name="T26" fmla="*/ 10 w 104"/>
                  <a:gd name="T27" fmla="*/ 80 h 200"/>
                  <a:gd name="T28" fmla="*/ 16 w 104"/>
                  <a:gd name="T29" fmla="*/ 72 h 200"/>
                  <a:gd name="T30" fmla="*/ 20 w 104"/>
                  <a:gd name="T31" fmla="*/ 64 h 200"/>
                  <a:gd name="T32" fmla="*/ 20 w 104"/>
                  <a:gd name="T33" fmla="*/ 64 h 200"/>
                  <a:gd name="T34" fmla="*/ 20 w 104"/>
                  <a:gd name="T35" fmla="*/ 62 h 200"/>
                  <a:gd name="T36" fmla="*/ 42 w 104"/>
                  <a:gd name="T37" fmla="*/ 54 h 200"/>
                  <a:gd name="T38" fmla="*/ 62 w 104"/>
                  <a:gd name="T39" fmla="*/ 40 h 200"/>
                  <a:gd name="T40" fmla="*/ 70 w 104"/>
                  <a:gd name="T41" fmla="*/ 28 h 200"/>
                  <a:gd name="T42" fmla="*/ 70 w 104"/>
                  <a:gd name="T43" fmla="*/ 28 h 200"/>
                  <a:gd name="T44" fmla="*/ 70 w 104"/>
                  <a:gd name="T45" fmla="*/ 28 h 200"/>
                  <a:gd name="T46" fmla="*/ 76 w 104"/>
                  <a:gd name="T47" fmla="*/ 24 h 200"/>
                  <a:gd name="T48" fmla="*/ 84 w 104"/>
                  <a:gd name="T49" fmla="*/ 10 h 200"/>
                  <a:gd name="T50" fmla="*/ 84 w 104"/>
                  <a:gd name="T51" fmla="*/ 2 h 200"/>
                  <a:gd name="T52" fmla="*/ 84 w 104"/>
                  <a:gd name="T53" fmla="*/ 2 h 200"/>
                  <a:gd name="T54" fmla="*/ 86 w 104"/>
                  <a:gd name="T55" fmla="*/ 0 h 200"/>
                  <a:gd name="T56" fmla="*/ 86 w 104"/>
                  <a:gd name="T57" fmla="*/ 0 h 200"/>
                  <a:gd name="T58" fmla="*/ 86 w 104"/>
                  <a:gd name="T59" fmla="*/ 0 h 200"/>
                  <a:gd name="T60" fmla="*/ 86 w 104"/>
                  <a:gd name="T61" fmla="*/ 0 h 200"/>
                  <a:gd name="T62" fmla="*/ 88 w 104"/>
                  <a:gd name="T63" fmla="*/ 2 h 200"/>
                  <a:gd name="T64" fmla="*/ 100 w 104"/>
                  <a:gd name="T65" fmla="*/ 20 h 200"/>
                  <a:gd name="T66" fmla="*/ 102 w 104"/>
                  <a:gd name="T67" fmla="*/ 38 h 200"/>
                  <a:gd name="T68" fmla="*/ 104 w 104"/>
                  <a:gd name="T69" fmla="*/ 48 h 200"/>
                  <a:gd name="T70" fmla="*/ 104 w 104"/>
                  <a:gd name="T71" fmla="*/ 58 h 200"/>
                  <a:gd name="T72" fmla="*/ 104 w 104"/>
                  <a:gd name="T73" fmla="*/ 58 h 200"/>
                  <a:gd name="T74" fmla="*/ 104 w 104"/>
                  <a:gd name="T75" fmla="*/ 60 h 200"/>
                  <a:gd name="T76" fmla="*/ 94 w 104"/>
                  <a:gd name="T77" fmla="*/ 62 h 200"/>
                  <a:gd name="T78" fmla="*/ 94 w 104"/>
                  <a:gd name="T79" fmla="*/ 74 h 200"/>
                  <a:gd name="T80" fmla="*/ 76 w 104"/>
                  <a:gd name="T81" fmla="*/ 134 h 200"/>
                  <a:gd name="T82" fmla="*/ 70 w 104"/>
                  <a:gd name="T83" fmla="*/ 162 h 200"/>
                  <a:gd name="T84" fmla="*/ 58 w 104"/>
                  <a:gd name="T85" fmla="*/ 190 h 200"/>
                  <a:gd name="T86" fmla="*/ 58 w 104"/>
                  <a:gd name="T87" fmla="*/ 190 h 200"/>
                  <a:gd name="T88" fmla="*/ 58 w 104"/>
                  <a:gd name="T89" fmla="*/ 192 h 200"/>
                  <a:gd name="T90" fmla="*/ 38 w 104"/>
                  <a:gd name="T91" fmla="*/ 200 h 200"/>
                  <a:gd name="T92" fmla="*/ 38 w 104"/>
                  <a:gd name="T93" fmla="*/ 200 h 200"/>
                  <a:gd name="T94" fmla="*/ 38 w 104"/>
                  <a:gd name="T95" fmla="*/ 200 h 200"/>
                  <a:gd name="T96" fmla="*/ 38 w 104"/>
                  <a:gd name="T97" fmla="*/ 200 h 200"/>
                  <a:gd name="T98" fmla="*/ 18 w 104"/>
                  <a:gd name="T99" fmla="*/ 200 h 200"/>
                  <a:gd name="T100" fmla="*/ 18 w 104"/>
                  <a:gd name="T10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 h="200">
                    <a:moveTo>
                      <a:pt x="18" y="200"/>
                    </a:moveTo>
                    <a:lnTo>
                      <a:pt x="18" y="200"/>
                    </a:lnTo>
                    <a:lnTo>
                      <a:pt x="16" y="198"/>
                    </a:lnTo>
                    <a:lnTo>
                      <a:pt x="8" y="180"/>
                    </a:lnTo>
                    <a:lnTo>
                      <a:pt x="6" y="162"/>
                    </a:lnTo>
                    <a:lnTo>
                      <a:pt x="0" y="146"/>
                    </a:lnTo>
                    <a:lnTo>
                      <a:pt x="0" y="146"/>
                    </a:lnTo>
                    <a:lnTo>
                      <a:pt x="0" y="146"/>
                    </a:lnTo>
                    <a:lnTo>
                      <a:pt x="14" y="126"/>
                    </a:lnTo>
                    <a:lnTo>
                      <a:pt x="18" y="110"/>
                    </a:lnTo>
                    <a:lnTo>
                      <a:pt x="14" y="96"/>
                    </a:lnTo>
                    <a:lnTo>
                      <a:pt x="8" y="82"/>
                    </a:lnTo>
                    <a:lnTo>
                      <a:pt x="8" y="82"/>
                    </a:lnTo>
                    <a:lnTo>
                      <a:pt x="10" y="80"/>
                    </a:lnTo>
                    <a:lnTo>
                      <a:pt x="16" y="72"/>
                    </a:lnTo>
                    <a:lnTo>
                      <a:pt x="20" y="64"/>
                    </a:lnTo>
                    <a:lnTo>
                      <a:pt x="20" y="64"/>
                    </a:lnTo>
                    <a:lnTo>
                      <a:pt x="20" y="62"/>
                    </a:lnTo>
                    <a:lnTo>
                      <a:pt x="42" y="54"/>
                    </a:lnTo>
                    <a:lnTo>
                      <a:pt x="62" y="40"/>
                    </a:lnTo>
                    <a:lnTo>
                      <a:pt x="70" y="28"/>
                    </a:lnTo>
                    <a:lnTo>
                      <a:pt x="70" y="28"/>
                    </a:lnTo>
                    <a:lnTo>
                      <a:pt x="70" y="28"/>
                    </a:lnTo>
                    <a:lnTo>
                      <a:pt x="76" y="24"/>
                    </a:lnTo>
                    <a:lnTo>
                      <a:pt x="84" y="10"/>
                    </a:lnTo>
                    <a:lnTo>
                      <a:pt x="84" y="2"/>
                    </a:lnTo>
                    <a:lnTo>
                      <a:pt x="84" y="2"/>
                    </a:lnTo>
                    <a:lnTo>
                      <a:pt x="86" y="0"/>
                    </a:lnTo>
                    <a:lnTo>
                      <a:pt x="86" y="0"/>
                    </a:lnTo>
                    <a:lnTo>
                      <a:pt x="86" y="0"/>
                    </a:lnTo>
                    <a:lnTo>
                      <a:pt x="86" y="0"/>
                    </a:lnTo>
                    <a:lnTo>
                      <a:pt x="88" y="2"/>
                    </a:lnTo>
                    <a:lnTo>
                      <a:pt x="100" y="20"/>
                    </a:lnTo>
                    <a:lnTo>
                      <a:pt x="102" y="38"/>
                    </a:lnTo>
                    <a:lnTo>
                      <a:pt x="104" y="48"/>
                    </a:lnTo>
                    <a:lnTo>
                      <a:pt x="104" y="58"/>
                    </a:lnTo>
                    <a:lnTo>
                      <a:pt x="104" y="58"/>
                    </a:lnTo>
                    <a:lnTo>
                      <a:pt x="104" y="60"/>
                    </a:lnTo>
                    <a:lnTo>
                      <a:pt x="94" y="62"/>
                    </a:lnTo>
                    <a:lnTo>
                      <a:pt x="94" y="74"/>
                    </a:lnTo>
                    <a:lnTo>
                      <a:pt x="76" y="134"/>
                    </a:lnTo>
                    <a:lnTo>
                      <a:pt x="70" y="162"/>
                    </a:lnTo>
                    <a:lnTo>
                      <a:pt x="58" y="190"/>
                    </a:lnTo>
                    <a:lnTo>
                      <a:pt x="58" y="190"/>
                    </a:lnTo>
                    <a:lnTo>
                      <a:pt x="58" y="192"/>
                    </a:lnTo>
                    <a:lnTo>
                      <a:pt x="38" y="200"/>
                    </a:lnTo>
                    <a:lnTo>
                      <a:pt x="38" y="200"/>
                    </a:lnTo>
                    <a:lnTo>
                      <a:pt x="38" y="200"/>
                    </a:lnTo>
                    <a:lnTo>
                      <a:pt x="38" y="200"/>
                    </a:lnTo>
                    <a:lnTo>
                      <a:pt x="18" y="200"/>
                    </a:lnTo>
                    <a:lnTo>
                      <a:pt x="18" y="20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0" name="Freeform 452">
                <a:extLst>
                  <a:ext uri="{FF2B5EF4-FFF2-40B4-BE49-F238E27FC236}">
                    <a16:creationId xmlns:a16="http://schemas.microsoft.com/office/drawing/2014/main" id="{8196C749-09C6-AD8C-BD97-6F6F42016E7F}"/>
                  </a:ext>
                </a:extLst>
              </p:cNvPr>
              <p:cNvSpPr>
                <a:spLocks noEditPoints="1"/>
              </p:cNvSpPr>
              <p:nvPr/>
            </p:nvSpPr>
            <p:spPr bwMode="auto">
              <a:xfrm>
                <a:off x="7043205" y="5012826"/>
                <a:ext cx="228235" cy="431111"/>
              </a:xfrm>
              <a:custGeom>
                <a:avLst/>
                <a:gdLst>
                  <a:gd name="T0" fmla="*/ 100 w 108"/>
                  <a:gd name="T1" fmla="*/ 22 h 204"/>
                  <a:gd name="T2" fmla="*/ 104 w 108"/>
                  <a:gd name="T3" fmla="*/ 50 h 204"/>
                  <a:gd name="T4" fmla="*/ 94 w 108"/>
                  <a:gd name="T5" fmla="*/ 62 h 204"/>
                  <a:gd name="T6" fmla="*/ 76 w 108"/>
                  <a:gd name="T7" fmla="*/ 136 h 204"/>
                  <a:gd name="T8" fmla="*/ 58 w 108"/>
                  <a:gd name="T9" fmla="*/ 192 h 204"/>
                  <a:gd name="T10" fmla="*/ 20 w 108"/>
                  <a:gd name="T11" fmla="*/ 200 h 204"/>
                  <a:gd name="T12" fmla="*/ 10 w 108"/>
                  <a:gd name="T13" fmla="*/ 164 h 204"/>
                  <a:gd name="T14" fmla="*/ 18 w 108"/>
                  <a:gd name="T15" fmla="*/ 130 h 204"/>
                  <a:gd name="T16" fmla="*/ 18 w 108"/>
                  <a:gd name="T17" fmla="*/ 98 h 204"/>
                  <a:gd name="T18" fmla="*/ 20 w 108"/>
                  <a:gd name="T19" fmla="*/ 74 h 204"/>
                  <a:gd name="T20" fmla="*/ 44 w 108"/>
                  <a:gd name="T21" fmla="*/ 58 h 204"/>
                  <a:gd name="T22" fmla="*/ 72 w 108"/>
                  <a:gd name="T23" fmla="*/ 30 h 204"/>
                  <a:gd name="T24" fmla="*/ 88 w 108"/>
                  <a:gd name="T25" fmla="*/ 14 h 204"/>
                  <a:gd name="T26" fmla="*/ 88 w 108"/>
                  <a:gd name="T27" fmla="*/ 0 h 204"/>
                  <a:gd name="T28" fmla="*/ 88 w 108"/>
                  <a:gd name="T29" fmla="*/ 0 h 204"/>
                  <a:gd name="T30" fmla="*/ 86 w 108"/>
                  <a:gd name="T31" fmla="*/ 2 h 204"/>
                  <a:gd name="T32" fmla="*/ 84 w 108"/>
                  <a:gd name="T33" fmla="*/ 12 h 204"/>
                  <a:gd name="T34" fmla="*/ 72 w 108"/>
                  <a:gd name="T35" fmla="*/ 28 h 204"/>
                  <a:gd name="T36" fmla="*/ 70 w 108"/>
                  <a:gd name="T37" fmla="*/ 28 h 204"/>
                  <a:gd name="T38" fmla="*/ 42 w 108"/>
                  <a:gd name="T39" fmla="*/ 54 h 204"/>
                  <a:gd name="T40" fmla="*/ 22 w 108"/>
                  <a:gd name="T41" fmla="*/ 62 h 204"/>
                  <a:gd name="T42" fmla="*/ 16 w 108"/>
                  <a:gd name="T43" fmla="*/ 72 h 204"/>
                  <a:gd name="T44" fmla="*/ 10 w 108"/>
                  <a:gd name="T45" fmla="*/ 80 h 204"/>
                  <a:gd name="T46" fmla="*/ 14 w 108"/>
                  <a:gd name="T47" fmla="*/ 98 h 204"/>
                  <a:gd name="T48" fmla="*/ 14 w 108"/>
                  <a:gd name="T49" fmla="*/ 128 h 204"/>
                  <a:gd name="T50" fmla="*/ 0 w 108"/>
                  <a:gd name="T51" fmla="*/ 146 h 204"/>
                  <a:gd name="T52" fmla="*/ 6 w 108"/>
                  <a:gd name="T53" fmla="*/ 164 h 204"/>
                  <a:gd name="T54" fmla="*/ 8 w 108"/>
                  <a:gd name="T55" fmla="*/ 182 h 204"/>
                  <a:gd name="T56" fmla="*/ 16 w 108"/>
                  <a:gd name="T57" fmla="*/ 200 h 204"/>
                  <a:gd name="T58" fmla="*/ 20 w 108"/>
                  <a:gd name="T59" fmla="*/ 204 h 204"/>
                  <a:gd name="T60" fmla="*/ 38 w 108"/>
                  <a:gd name="T61" fmla="*/ 204 h 204"/>
                  <a:gd name="T62" fmla="*/ 40 w 108"/>
                  <a:gd name="T63" fmla="*/ 204 h 204"/>
                  <a:gd name="T64" fmla="*/ 60 w 108"/>
                  <a:gd name="T65" fmla="*/ 196 h 204"/>
                  <a:gd name="T66" fmla="*/ 62 w 108"/>
                  <a:gd name="T67" fmla="*/ 194 h 204"/>
                  <a:gd name="T68" fmla="*/ 74 w 108"/>
                  <a:gd name="T69" fmla="*/ 166 h 204"/>
                  <a:gd name="T70" fmla="*/ 80 w 108"/>
                  <a:gd name="T71" fmla="*/ 138 h 204"/>
                  <a:gd name="T72" fmla="*/ 98 w 108"/>
                  <a:gd name="T73" fmla="*/ 78 h 204"/>
                  <a:gd name="T74" fmla="*/ 98 w 108"/>
                  <a:gd name="T75" fmla="*/ 66 h 204"/>
                  <a:gd name="T76" fmla="*/ 106 w 108"/>
                  <a:gd name="T77" fmla="*/ 64 h 204"/>
                  <a:gd name="T78" fmla="*/ 108 w 108"/>
                  <a:gd name="T79" fmla="*/ 60 h 204"/>
                  <a:gd name="T80" fmla="*/ 108 w 108"/>
                  <a:gd name="T81" fmla="*/ 50 h 204"/>
                  <a:gd name="T82" fmla="*/ 106 w 108"/>
                  <a:gd name="T83" fmla="*/ 38 h 204"/>
                  <a:gd name="T84" fmla="*/ 104 w 108"/>
                  <a:gd name="T85" fmla="*/ 22 h 204"/>
                  <a:gd name="T86" fmla="*/ 92 w 108"/>
                  <a:gd name="T87" fmla="*/ 2 h 204"/>
                  <a:gd name="T88" fmla="*/ 88 w 108"/>
                  <a:gd name="T8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8" h="204">
                    <a:moveTo>
                      <a:pt x="88" y="4"/>
                    </a:moveTo>
                    <a:lnTo>
                      <a:pt x="100" y="22"/>
                    </a:lnTo>
                    <a:lnTo>
                      <a:pt x="102" y="40"/>
                    </a:lnTo>
                    <a:lnTo>
                      <a:pt x="104" y="50"/>
                    </a:lnTo>
                    <a:lnTo>
                      <a:pt x="104" y="60"/>
                    </a:lnTo>
                    <a:lnTo>
                      <a:pt x="94" y="62"/>
                    </a:lnTo>
                    <a:lnTo>
                      <a:pt x="94" y="76"/>
                    </a:lnTo>
                    <a:lnTo>
                      <a:pt x="76" y="136"/>
                    </a:lnTo>
                    <a:lnTo>
                      <a:pt x="70" y="164"/>
                    </a:lnTo>
                    <a:lnTo>
                      <a:pt x="58" y="192"/>
                    </a:lnTo>
                    <a:lnTo>
                      <a:pt x="40" y="200"/>
                    </a:lnTo>
                    <a:lnTo>
                      <a:pt x="20" y="200"/>
                    </a:lnTo>
                    <a:lnTo>
                      <a:pt x="12" y="182"/>
                    </a:lnTo>
                    <a:lnTo>
                      <a:pt x="10" y="164"/>
                    </a:lnTo>
                    <a:lnTo>
                      <a:pt x="4" y="148"/>
                    </a:lnTo>
                    <a:lnTo>
                      <a:pt x="18" y="130"/>
                    </a:lnTo>
                    <a:lnTo>
                      <a:pt x="22" y="112"/>
                    </a:lnTo>
                    <a:lnTo>
                      <a:pt x="18" y="98"/>
                    </a:lnTo>
                    <a:lnTo>
                      <a:pt x="12" y="84"/>
                    </a:lnTo>
                    <a:lnTo>
                      <a:pt x="20" y="74"/>
                    </a:lnTo>
                    <a:lnTo>
                      <a:pt x="24" y="66"/>
                    </a:lnTo>
                    <a:lnTo>
                      <a:pt x="44" y="58"/>
                    </a:lnTo>
                    <a:lnTo>
                      <a:pt x="66" y="44"/>
                    </a:lnTo>
                    <a:lnTo>
                      <a:pt x="72" y="30"/>
                    </a:lnTo>
                    <a:lnTo>
                      <a:pt x="80" y="28"/>
                    </a:lnTo>
                    <a:lnTo>
                      <a:pt x="88" y="14"/>
                    </a:lnTo>
                    <a:lnTo>
                      <a:pt x="88" y="4"/>
                    </a:lnTo>
                    <a:close/>
                    <a:moveTo>
                      <a:pt x="88" y="0"/>
                    </a:moveTo>
                    <a:lnTo>
                      <a:pt x="88" y="0"/>
                    </a:lnTo>
                    <a:lnTo>
                      <a:pt x="88" y="0"/>
                    </a:lnTo>
                    <a:lnTo>
                      <a:pt x="88" y="0"/>
                    </a:lnTo>
                    <a:lnTo>
                      <a:pt x="86" y="2"/>
                    </a:lnTo>
                    <a:lnTo>
                      <a:pt x="84" y="4"/>
                    </a:lnTo>
                    <a:lnTo>
                      <a:pt x="84" y="12"/>
                    </a:lnTo>
                    <a:lnTo>
                      <a:pt x="76" y="24"/>
                    </a:lnTo>
                    <a:lnTo>
                      <a:pt x="72" y="28"/>
                    </a:lnTo>
                    <a:lnTo>
                      <a:pt x="72" y="28"/>
                    </a:lnTo>
                    <a:lnTo>
                      <a:pt x="70" y="28"/>
                    </a:lnTo>
                    <a:lnTo>
                      <a:pt x="62" y="40"/>
                    </a:lnTo>
                    <a:lnTo>
                      <a:pt x="42" y="54"/>
                    </a:lnTo>
                    <a:lnTo>
                      <a:pt x="22" y="62"/>
                    </a:lnTo>
                    <a:lnTo>
                      <a:pt x="22" y="62"/>
                    </a:lnTo>
                    <a:lnTo>
                      <a:pt x="20" y="64"/>
                    </a:lnTo>
                    <a:lnTo>
                      <a:pt x="16" y="72"/>
                    </a:lnTo>
                    <a:lnTo>
                      <a:pt x="10" y="80"/>
                    </a:lnTo>
                    <a:lnTo>
                      <a:pt x="10" y="80"/>
                    </a:lnTo>
                    <a:lnTo>
                      <a:pt x="10" y="84"/>
                    </a:lnTo>
                    <a:lnTo>
                      <a:pt x="14" y="98"/>
                    </a:lnTo>
                    <a:lnTo>
                      <a:pt x="18" y="112"/>
                    </a:lnTo>
                    <a:lnTo>
                      <a:pt x="14" y="128"/>
                    </a:lnTo>
                    <a:lnTo>
                      <a:pt x="0" y="146"/>
                    </a:lnTo>
                    <a:lnTo>
                      <a:pt x="0" y="146"/>
                    </a:lnTo>
                    <a:lnTo>
                      <a:pt x="0" y="150"/>
                    </a:lnTo>
                    <a:lnTo>
                      <a:pt x="6" y="164"/>
                    </a:lnTo>
                    <a:lnTo>
                      <a:pt x="8" y="182"/>
                    </a:lnTo>
                    <a:lnTo>
                      <a:pt x="8" y="182"/>
                    </a:lnTo>
                    <a:lnTo>
                      <a:pt x="8" y="184"/>
                    </a:lnTo>
                    <a:lnTo>
                      <a:pt x="16" y="200"/>
                    </a:lnTo>
                    <a:lnTo>
                      <a:pt x="16" y="200"/>
                    </a:lnTo>
                    <a:lnTo>
                      <a:pt x="20" y="204"/>
                    </a:lnTo>
                    <a:lnTo>
                      <a:pt x="38" y="204"/>
                    </a:lnTo>
                    <a:lnTo>
                      <a:pt x="38" y="204"/>
                    </a:lnTo>
                    <a:lnTo>
                      <a:pt x="40" y="204"/>
                    </a:lnTo>
                    <a:lnTo>
                      <a:pt x="40" y="204"/>
                    </a:lnTo>
                    <a:lnTo>
                      <a:pt x="40" y="204"/>
                    </a:lnTo>
                    <a:lnTo>
                      <a:pt x="60" y="196"/>
                    </a:lnTo>
                    <a:lnTo>
                      <a:pt x="60" y="196"/>
                    </a:lnTo>
                    <a:lnTo>
                      <a:pt x="62" y="194"/>
                    </a:lnTo>
                    <a:lnTo>
                      <a:pt x="74" y="166"/>
                    </a:lnTo>
                    <a:lnTo>
                      <a:pt x="74" y="166"/>
                    </a:lnTo>
                    <a:lnTo>
                      <a:pt x="74" y="166"/>
                    </a:lnTo>
                    <a:lnTo>
                      <a:pt x="80" y="138"/>
                    </a:lnTo>
                    <a:lnTo>
                      <a:pt x="98" y="78"/>
                    </a:lnTo>
                    <a:lnTo>
                      <a:pt x="98" y="78"/>
                    </a:lnTo>
                    <a:lnTo>
                      <a:pt x="98" y="76"/>
                    </a:lnTo>
                    <a:lnTo>
                      <a:pt x="98" y="66"/>
                    </a:lnTo>
                    <a:lnTo>
                      <a:pt x="106" y="64"/>
                    </a:lnTo>
                    <a:lnTo>
                      <a:pt x="106" y="64"/>
                    </a:lnTo>
                    <a:lnTo>
                      <a:pt x="108" y="64"/>
                    </a:lnTo>
                    <a:lnTo>
                      <a:pt x="108" y="60"/>
                    </a:lnTo>
                    <a:lnTo>
                      <a:pt x="108" y="50"/>
                    </a:lnTo>
                    <a:lnTo>
                      <a:pt x="108" y="50"/>
                    </a:lnTo>
                    <a:lnTo>
                      <a:pt x="108" y="50"/>
                    </a:lnTo>
                    <a:lnTo>
                      <a:pt x="106" y="38"/>
                    </a:lnTo>
                    <a:lnTo>
                      <a:pt x="104" y="22"/>
                    </a:lnTo>
                    <a:lnTo>
                      <a:pt x="104" y="22"/>
                    </a:lnTo>
                    <a:lnTo>
                      <a:pt x="102" y="20"/>
                    </a:lnTo>
                    <a:lnTo>
                      <a:pt x="92" y="2"/>
                    </a:lnTo>
                    <a:lnTo>
                      <a:pt x="92" y="2"/>
                    </a:lnTo>
                    <a:lnTo>
                      <a:pt x="88" y="0"/>
                    </a:lnTo>
                    <a:lnTo>
                      <a:pt x="8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1" name="Freeform 453">
                <a:extLst>
                  <a:ext uri="{FF2B5EF4-FFF2-40B4-BE49-F238E27FC236}">
                    <a16:creationId xmlns:a16="http://schemas.microsoft.com/office/drawing/2014/main" id="{3B30C75E-5C03-0B19-38C2-462BA63333C3}"/>
                  </a:ext>
                </a:extLst>
              </p:cNvPr>
              <p:cNvSpPr>
                <a:spLocks/>
              </p:cNvSpPr>
              <p:nvPr/>
            </p:nvSpPr>
            <p:spPr bwMode="auto">
              <a:xfrm>
                <a:off x="7051658" y="5021279"/>
                <a:ext cx="211328" cy="414205"/>
              </a:xfrm>
              <a:custGeom>
                <a:avLst/>
                <a:gdLst>
                  <a:gd name="T0" fmla="*/ 84 w 100"/>
                  <a:gd name="T1" fmla="*/ 0 h 196"/>
                  <a:gd name="T2" fmla="*/ 96 w 100"/>
                  <a:gd name="T3" fmla="*/ 18 h 196"/>
                  <a:gd name="T4" fmla="*/ 98 w 100"/>
                  <a:gd name="T5" fmla="*/ 36 h 196"/>
                  <a:gd name="T6" fmla="*/ 100 w 100"/>
                  <a:gd name="T7" fmla="*/ 46 h 196"/>
                  <a:gd name="T8" fmla="*/ 100 w 100"/>
                  <a:gd name="T9" fmla="*/ 56 h 196"/>
                  <a:gd name="T10" fmla="*/ 90 w 100"/>
                  <a:gd name="T11" fmla="*/ 58 h 196"/>
                  <a:gd name="T12" fmla="*/ 90 w 100"/>
                  <a:gd name="T13" fmla="*/ 72 h 196"/>
                  <a:gd name="T14" fmla="*/ 72 w 100"/>
                  <a:gd name="T15" fmla="*/ 132 h 196"/>
                  <a:gd name="T16" fmla="*/ 66 w 100"/>
                  <a:gd name="T17" fmla="*/ 160 h 196"/>
                  <a:gd name="T18" fmla="*/ 54 w 100"/>
                  <a:gd name="T19" fmla="*/ 188 h 196"/>
                  <a:gd name="T20" fmla="*/ 36 w 100"/>
                  <a:gd name="T21" fmla="*/ 196 h 196"/>
                  <a:gd name="T22" fmla="*/ 16 w 100"/>
                  <a:gd name="T23" fmla="*/ 196 h 196"/>
                  <a:gd name="T24" fmla="*/ 8 w 100"/>
                  <a:gd name="T25" fmla="*/ 178 h 196"/>
                  <a:gd name="T26" fmla="*/ 6 w 100"/>
                  <a:gd name="T27" fmla="*/ 160 h 196"/>
                  <a:gd name="T28" fmla="*/ 0 w 100"/>
                  <a:gd name="T29" fmla="*/ 144 h 196"/>
                  <a:gd name="T30" fmla="*/ 14 w 100"/>
                  <a:gd name="T31" fmla="*/ 126 h 196"/>
                  <a:gd name="T32" fmla="*/ 18 w 100"/>
                  <a:gd name="T33" fmla="*/ 108 h 196"/>
                  <a:gd name="T34" fmla="*/ 14 w 100"/>
                  <a:gd name="T35" fmla="*/ 94 h 196"/>
                  <a:gd name="T36" fmla="*/ 8 w 100"/>
                  <a:gd name="T37" fmla="*/ 80 h 196"/>
                  <a:gd name="T38" fmla="*/ 16 w 100"/>
                  <a:gd name="T39" fmla="*/ 70 h 196"/>
                  <a:gd name="T40" fmla="*/ 20 w 100"/>
                  <a:gd name="T41" fmla="*/ 62 h 196"/>
                  <a:gd name="T42" fmla="*/ 40 w 100"/>
                  <a:gd name="T43" fmla="*/ 54 h 196"/>
                  <a:gd name="T44" fmla="*/ 62 w 100"/>
                  <a:gd name="T45" fmla="*/ 40 h 196"/>
                  <a:gd name="T46" fmla="*/ 68 w 100"/>
                  <a:gd name="T47" fmla="*/ 26 h 196"/>
                  <a:gd name="T48" fmla="*/ 76 w 100"/>
                  <a:gd name="T49" fmla="*/ 24 h 196"/>
                  <a:gd name="T50" fmla="*/ 84 w 100"/>
                  <a:gd name="T51" fmla="*/ 10 h 196"/>
                  <a:gd name="T52" fmla="*/ 84 w 100"/>
                  <a:gd name="T53"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196">
                    <a:moveTo>
                      <a:pt x="84" y="0"/>
                    </a:moveTo>
                    <a:lnTo>
                      <a:pt x="96" y="18"/>
                    </a:lnTo>
                    <a:lnTo>
                      <a:pt x="98" y="36"/>
                    </a:lnTo>
                    <a:lnTo>
                      <a:pt x="100" y="46"/>
                    </a:lnTo>
                    <a:lnTo>
                      <a:pt x="100" y="56"/>
                    </a:lnTo>
                    <a:lnTo>
                      <a:pt x="90" y="58"/>
                    </a:lnTo>
                    <a:lnTo>
                      <a:pt x="90" y="72"/>
                    </a:lnTo>
                    <a:lnTo>
                      <a:pt x="72" y="132"/>
                    </a:lnTo>
                    <a:lnTo>
                      <a:pt x="66" y="160"/>
                    </a:lnTo>
                    <a:lnTo>
                      <a:pt x="54" y="188"/>
                    </a:lnTo>
                    <a:lnTo>
                      <a:pt x="36" y="196"/>
                    </a:lnTo>
                    <a:lnTo>
                      <a:pt x="16" y="196"/>
                    </a:lnTo>
                    <a:lnTo>
                      <a:pt x="8" y="178"/>
                    </a:lnTo>
                    <a:lnTo>
                      <a:pt x="6" y="160"/>
                    </a:lnTo>
                    <a:lnTo>
                      <a:pt x="0" y="144"/>
                    </a:lnTo>
                    <a:lnTo>
                      <a:pt x="14" y="126"/>
                    </a:lnTo>
                    <a:lnTo>
                      <a:pt x="18" y="108"/>
                    </a:lnTo>
                    <a:lnTo>
                      <a:pt x="14" y="94"/>
                    </a:lnTo>
                    <a:lnTo>
                      <a:pt x="8" y="80"/>
                    </a:lnTo>
                    <a:lnTo>
                      <a:pt x="16" y="70"/>
                    </a:lnTo>
                    <a:lnTo>
                      <a:pt x="20" y="62"/>
                    </a:lnTo>
                    <a:lnTo>
                      <a:pt x="40" y="54"/>
                    </a:lnTo>
                    <a:lnTo>
                      <a:pt x="62" y="40"/>
                    </a:lnTo>
                    <a:lnTo>
                      <a:pt x="68" y="26"/>
                    </a:lnTo>
                    <a:lnTo>
                      <a:pt x="76" y="24"/>
                    </a:lnTo>
                    <a:lnTo>
                      <a:pt x="84" y="10"/>
                    </a:lnTo>
                    <a:lnTo>
                      <a:pt x="8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2" name="Freeform 454">
                <a:extLst>
                  <a:ext uri="{FF2B5EF4-FFF2-40B4-BE49-F238E27FC236}">
                    <a16:creationId xmlns:a16="http://schemas.microsoft.com/office/drawing/2014/main" id="{810905D4-3441-A01B-A164-547FA2FBA249}"/>
                  </a:ext>
                </a:extLst>
              </p:cNvPr>
              <p:cNvSpPr>
                <a:spLocks/>
              </p:cNvSpPr>
              <p:nvPr/>
            </p:nvSpPr>
            <p:spPr bwMode="auto">
              <a:xfrm>
                <a:off x="7043205" y="5012826"/>
                <a:ext cx="228235" cy="431111"/>
              </a:xfrm>
              <a:custGeom>
                <a:avLst/>
                <a:gdLst>
                  <a:gd name="T0" fmla="*/ 88 w 108"/>
                  <a:gd name="T1" fmla="*/ 0 h 204"/>
                  <a:gd name="T2" fmla="*/ 88 w 108"/>
                  <a:gd name="T3" fmla="*/ 0 h 204"/>
                  <a:gd name="T4" fmla="*/ 84 w 108"/>
                  <a:gd name="T5" fmla="*/ 4 h 204"/>
                  <a:gd name="T6" fmla="*/ 76 w 108"/>
                  <a:gd name="T7" fmla="*/ 24 h 204"/>
                  <a:gd name="T8" fmla="*/ 72 w 108"/>
                  <a:gd name="T9" fmla="*/ 28 h 204"/>
                  <a:gd name="T10" fmla="*/ 62 w 108"/>
                  <a:gd name="T11" fmla="*/ 40 h 204"/>
                  <a:gd name="T12" fmla="*/ 22 w 108"/>
                  <a:gd name="T13" fmla="*/ 62 h 204"/>
                  <a:gd name="T14" fmla="*/ 20 w 108"/>
                  <a:gd name="T15" fmla="*/ 64 h 204"/>
                  <a:gd name="T16" fmla="*/ 10 w 108"/>
                  <a:gd name="T17" fmla="*/ 80 h 204"/>
                  <a:gd name="T18" fmla="*/ 10 w 108"/>
                  <a:gd name="T19" fmla="*/ 84 h 204"/>
                  <a:gd name="T20" fmla="*/ 18 w 108"/>
                  <a:gd name="T21" fmla="*/ 112 h 204"/>
                  <a:gd name="T22" fmla="*/ 0 w 108"/>
                  <a:gd name="T23" fmla="*/ 146 h 204"/>
                  <a:gd name="T24" fmla="*/ 0 w 108"/>
                  <a:gd name="T25" fmla="*/ 150 h 204"/>
                  <a:gd name="T26" fmla="*/ 8 w 108"/>
                  <a:gd name="T27" fmla="*/ 182 h 204"/>
                  <a:gd name="T28" fmla="*/ 8 w 108"/>
                  <a:gd name="T29" fmla="*/ 184 h 204"/>
                  <a:gd name="T30" fmla="*/ 16 w 108"/>
                  <a:gd name="T31" fmla="*/ 200 h 204"/>
                  <a:gd name="T32" fmla="*/ 38 w 108"/>
                  <a:gd name="T33" fmla="*/ 204 h 204"/>
                  <a:gd name="T34" fmla="*/ 40 w 108"/>
                  <a:gd name="T35" fmla="*/ 204 h 204"/>
                  <a:gd name="T36" fmla="*/ 40 w 108"/>
                  <a:gd name="T37" fmla="*/ 204 h 204"/>
                  <a:gd name="T38" fmla="*/ 60 w 108"/>
                  <a:gd name="T39" fmla="*/ 196 h 204"/>
                  <a:gd name="T40" fmla="*/ 74 w 108"/>
                  <a:gd name="T41" fmla="*/ 166 h 204"/>
                  <a:gd name="T42" fmla="*/ 74 w 108"/>
                  <a:gd name="T43" fmla="*/ 166 h 204"/>
                  <a:gd name="T44" fmla="*/ 98 w 108"/>
                  <a:gd name="T45" fmla="*/ 78 h 204"/>
                  <a:gd name="T46" fmla="*/ 98 w 108"/>
                  <a:gd name="T47" fmla="*/ 76 h 204"/>
                  <a:gd name="T48" fmla="*/ 106 w 108"/>
                  <a:gd name="T49" fmla="*/ 64 h 204"/>
                  <a:gd name="T50" fmla="*/ 108 w 108"/>
                  <a:gd name="T51" fmla="*/ 64 h 204"/>
                  <a:gd name="T52" fmla="*/ 108 w 108"/>
                  <a:gd name="T53" fmla="*/ 50 h 204"/>
                  <a:gd name="T54" fmla="*/ 108 w 108"/>
                  <a:gd name="T55" fmla="*/ 50 h 204"/>
                  <a:gd name="T56" fmla="*/ 104 w 108"/>
                  <a:gd name="T57" fmla="*/ 22 h 204"/>
                  <a:gd name="T58" fmla="*/ 102 w 108"/>
                  <a:gd name="T59" fmla="*/ 20 h 204"/>
                  <a:gd name="T60" fmla="*/ 92 w 108"/>
                  <a:gd name="T61" fmla="*/ 2 h 204"/>
                  <a:gd name="T62" fmla="*/ 88 w 108"/>
                  <a:gd name="T63"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 h="204">
                    <a:moveTo>
                      <a:pt x="88" y="0"/>
                    </a:moveTo>
                    <a:lnTo>
                      <a:pt x="88" y="0"/>
                    </a:lnTo>
                    <a:lnTo>
                      <a:pt x="88" y="0"/>
                    </a:lnTo>
                    <a:lnTo>
                      <a:pt x="88" y="0"/>
                    </a:lnTo>
                    <a:lnTo>
                      <a:pt x="86" y="2"/>
                    </a:lnTo>
                    <a:lnTo>
                      <a:pt x="84" y="4"/>
                    </a:lnTo>
                    <a:lnTo>
                      <a:pt x="84" y="12"/>
                    </a:lnTo>
                    <a:lnTo>
                      <a:pt x="76" y="24"/>
                    </a:lnTo>
                    <a:lnTo>
                      <a:pt x="72" y="28"/>
                    </a:lnTo>
                    <a:lnTo>
                      <a:pt x="72" y="28"/>
                    </a:lnTo>
                    <a:lnTo>
                      <a:pt x="70" y="28"/>
                    </a:lnTo>
                    <a:lnTo>
                      <a:pt x="62" y="40"/>
                    </a:lnTo>
                    <a:lnTo>
                      <a:pt x="42" y="54"/>
                    </a:lnTo>
                    <a:lnTo>
                      <a:pt x="22" y="62"/>
                    </a:lnTo>
                    <a:lnTo>
                      <a:pt x="22" y="62"/>
                    </a:lnTo>
                    <a:lnTo>
                      <a:pt x="20" y="64"/>
                    </a:lnTo>
                    <a:lnTo>
                      <a:pt x="16" y="72"/>
                    </a:lnTo>
                    <a:lnTo>
                      <a:pt x="10" y="80"/>
                    </a:lnTo>
                    <a:lnTo>
                      <a:pt x="10" y="80"/>
                    </a:lnTo>
                    <a:lnTo>
                      <a:pt x="10" y="84"/>
                    </a:lnTo>
                    <a:lnTo>
                      <a:pt x="14" y="98"/>
                    </a:lnTo>
                    <a:lnTo>
                      <a:pt x="18" y="112"/>
                    </a:lnTo>
                    <a:lnTo>
                      <a:pt x="14" y="128"/>
                    </a:lnTo>
                    <a:lnTo>
                      <a:pt x="0" y="146"/>
                    </a:lnTo>
                    <a:lnTo>
                      <a:pt x="0" y="146"/>
                    </a:lnTo>
                    <a:lnTo>
                      <a:pt x="0" y="150"/>
                    </a:lnTo>
                    <a:lnTo>
                      <a:pt x="6" y="164"/>
                    </a:lnTo>
                    <a:lnTo>
                      <a:pt x="8" y="182"/>
                    </a:lnTo>
                    <a:lnTo>
                      <a:pt x="8" y="182"/>
                    </a:lnTo>
                    <a:lnTo>
                      <a:pt x="8" y="184"/>
                    </a:lnTo>
                    <a:lnTo>
                      <a:pt x="16" y="200"/>
                    </a:lnTo>
                    <a:lnTo>
                      <a:pt x="16" y="200"/>
                    </a:lnTo>
                    <a:lnTo>
                      <a:pt x="20" y="204"/>
                    </a:lnTo>
                    <a:lnTo>
                      <a:pt x="38" y="204"/>
                    </a:lnTo>
                    <a:lnTo>
                      <a:pt x="38" y="204"/>
                    </a:lnTo>
                    <a:lnTo>
                      <a:pt x="40" y="204"/>
                    </a:lnTo>
                    <a:lnTo>
                      <a:pt x="40" y="204"/>
                    </a:lnTo>
                    <a:lnTo>
                      <a:pt x="40" y="204"/>
                    </a:lnTo>
                    <a:lnTo>
                      <a:pt x="60" y="196"/>
                    </a:lnTo>
                    <a:lnTo>
                      <a:pt x="60" y="196"/>
                    </a:lnTo>
                    <a:lnTo>
                      <a:pt x="62" y="194"/>
                    </a:lnTo>
                    <a:lnTo>
                      <a:pt x="74" y="166"/>
                    </a:lnTo>
                    <a:lnTo>
                      <a:pt x="74" y="166"/>
                    </a:lnTo>
                    <a:lnTo>
                      <a:pt x="74" y="166"/>
                    </a:lnTo>
                    <a:lnTo>
                      <a:pt x="80" y="138"/>
                    </a:lnTo>
                    <a:lnTo>
                      <a:pt x="98" y="78"/>
                    </a:lnTo>
                    <a:lnTo>
                      <a:pt x="98" y="78"/>
                    </a:lnTo>
                    <a:lnTo>
                      <a:pt x="98" y="76"/>
                    </a:lnTo>
                    <a:lnTo>
                      <a:pt x="98" y="66"/>
                    </a:lnTo>
                    <a:lnTo>
                      <a:pt x="106" y="64"/>
                    </a:lnTo>
                    <a:lnTo>
                      <a:pt x="106" y="64"/>
                    </a:lnTo>
                    <a:lnTo>
                      <a:pt x="108" y="64"/>
                    </a:lnTo>
                    <a:lnTo>
                      <a:pt x="108" y="60"/>
                    </a:lnTo>
                    <a:lnTo>
                      <a:pt x="108" y="50"/>
                    </a:lnTo>
                    <a:lnTo>
                      <a:pt x="108" y="50"/>
                    </a:lnTo>
                    <a:lnTo>
                      <a:pt x="108" y="50"/>
                    </a:lnTo>
                    <a:lnTo>
                      <a:pt x="106" y="38"/>
                    </a:lnTo>
                    <a:lnTo>
                      <a:pt x="104" y="22"/>
                    </a:lnTo>
                    <a:lnTo>
                      <a:pt x="104" y="22"/>
                    </a:lnTo>
                    <a:lnTo>
                      <a:pt x="102" y="20"/>
                    </a:lnTo>
                    <a:lnTo>
                      <a:pt x="92" y="2"/>
                    </a:lnTo>
                    <a:lnTo>
                      <a:pt x="92" y="2"/>
                    </a:lnTo>
                    <a:lnTo>
                      <a:pt x="88" y="0"/>
                    </a:lnTo>
                    <a:lnTo>
                      <a:pt x="8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3" name="Freeform 455">
                <a:extLst>
                  <a:ext uri="{FF2B5EF4-FFF2-40B4-BE49-F238E27FC236}">
                    <a16:creationId xmlns:a16="http://schemas.microsoft.com/office/drawing/2014/main" id="{894C0F6E-2478-3139-0A46-9DF99705CB62}"/>
                  </a:ext>
                </a:extLst>
              </p:cNvPr>
              <p:cNvSpPr>
                <a:spLocks/>
              </p:cNvSpPr>
              <p:nvPr/>
            </p:nvSpPr>
            <p:spPr bwMode="auto">
              <a:xfrm>
                <a:off x="6257063" y="5325592"/>
                <a:ext cx="490282" cy="422658"/>
              </a:xfrm>
              <a:custGeom>
                <a:avLst/>
                <a:gdLst>
                  <a:gd name="T0" fmla="*/ 46 w 232"/>
                  <a:gd name="T1" fmla="*/ 200 h 200"/>
                  <a:gd name="T2" fmla="*/ 30 w 232"/>
                  <a:gd name="T3" fmla="*/ 194 h 200"/>
                  <a:gd name="T4" fmla="*/ 30 w 232"/>
                  <a:gd name="T5" fmla="*/ 192 h 200"/>
                  <a:gd name="T6" fmla="*/ 18 w 232"/>
                  <a:gd name="T7" fmla="*/ 170 h 200"/>
                  <a:gd name="T8" fmla="*/ 18 w 232"/>
                  <a:gd name="T9" fmla="*/ 166 h 200"/>
                  <a:gd name="T10" fmla="*/ 18 w 232"/>
                  <a:gd name="T11" fmla="*/ 146 h 200"/>
                  <a:gd name="T12" fmla="*/ 4 w 232"/>
                  <a:gd name="T13" fmla="*/ 112 h 200"/>
                  <a:gd name="T14" fmla="*/ 0 w 232"/>
                  <a:gd name="T15" fmla="*/ 100 h 200"/>
                  <a:gd name="T16" fmla="*/ 2 w 232"/>
                  <a:gd name="T17" fmla="*/ 96 h 200"/>
                  <a:gd name="T18" fmla="*/ 2 w 232"/>
                  <a:gd name="T19" fmla="*/ 94 h 200"/>
                  <a:gd name="T20" fmla="*/ 6 w 232"/>
                  <a:gd name="T21" fmla="*/ 92 h 200"/>
                  <a:gd name="T22" fmla="*/ 8 w 232"/>
                  <a:gd name="T23" fmla="*/ 92 h 200"/>
                  <a:gd name="T24" fmla="*/ 10 w 232"/>
                  <a:gd name="T25" fmla="*/ 94 h 200"/>
                  <a:gd name="T26" fmla="*/ 22 w 232"/>
                  <a:gd name="T27" fmla="*/ 104 h 200"/>
                  <a:gd name="T28" fmla="*/ 46 w 232"/>
                  <a:gd name="T29" fmla="*/ 96 h 200"/>
                  <a:gd name="T30" fmla="*/ 46 w 232"/>
                  <a:gd name="T31" fmla="*/ 44 h 200"/>
                  <a:gd name="T32" fmla="*/ 48 w 232"/>
                  <a:gd name="T33" fmla="*/ 42 h 200"/>
                  <a:gd name="T34" fmla="*/ 48 w 232"/>
                  <a:gd name="T35" fmla="*/ 42 h 200"/>
                  <a:gd name="T36" fmla="*/ 60 w 232"/>
                  <a:gd name="T37" fmla="*/ 54 h 200"/>
                  <a:gd name="T38" fmla="*/ 62 w 232"/>
                  <a:gd name="T39" fmla="*/ 54 h 200"/>
                  <a:gd name="T40" fmla="*/ 72 w 232"/>
                  <a:gd name="T41" fmla="*/ 70 h 200"/>
                  <a:gd name="T42" fmla="*/ 88 w 232"/>
                  <a:gd name="T43" fmla="*/ 50 h 200"/>
                  <a:gd name="T44" fmla="*/ 90 w 232"/>
                  <a:gd name="T45" fmla="*/ 50 h 200"/>
                  <a:gd name="T46" fmla="*/ 98 w 232"/>
                  <a:gd name="T47" fmla="*/ 50 h 200"/>
                  <a:gd name="T48" fmla="*/ 108 w 232"/>
                  <a:gd name="T49" fmla="*/ 56 h 200"/>
                  <a:gd name="T50" fmla="*/ 130 w 232"/>
                  <a:gd name="T51" fmla="*/ 42 h 200"/>
                  <a:gd name="T52" fmla="*/ 164 w 232"/>
                  <a:gd name="T53" fmla="*/ 6 h 200"/>
                  <a:gd name="T54" fmla="*/ 172 w 232"/>
                  <a:gd name="T55" fmla="*/ 6 h 200"/>
                  <a:gd name="T56" fmla="*/ 174 w 232"/>
                  <a:gd name="T57" fmla="*/ 2 h 200"/>
                  <a:gd name="T58" fmla="*/ 176 w 232"/>
                  <a:gd name="T59" fmla="*/ 0 h 200"/>
                  <a:gd name="T60" fmla="*/ 202 w 232"/>
                  <a:gd name="T61" fmla="*/ 2 h 200"/>
                  <a:gd name="T62" fmla="*/ 210 w 232"/>
                  <a:gd name="T63" fmla="*/ 8 h 200"/>
                  <a:gd name="T64" fmla="*/ 212 w 232"/>
                  <a:gd name="T65" fmla="*/ 10 h 200"/>
                  <a:gd name="T66" fmla="*/ 218 w 232"/>
                  <a:gd name="T67" fmla="*/ 70 h 200"/>
                  <a:gd name="T68" fmla="*/ 230 w 232"/>
                  <a:gd name="T69" fmla="*/ 72 h 200"/>
                  <a:gd name="T70" fmla="*/ 232 w 232"/>
                  <a:gd name="T71" fmla="*/ 74 h 200"/>
                  <a:gd name="T72" fmla="*/ 228 w 232"/>
                  <a:gd name="T73" fmla="*/ 84 h 200"/>
                  <a:gd name="T74" fmla="*/ 228 w 232"/>
                  <a:gd name="T75" fmla="*/ 96 h 200"/>
                  <a:gd name="T76" fmla="*/ 220 w 232"/>
                  <a:gd name="T77" fmla="*/ 104 h 200"/>
                  <a:gd name="T78" fmla="*/ 200 w 232"/>
                  <a:gd name="T79" fmla="*/ 132 h 200"/>
                  <a:gd name="T80" fmla="*/ 168 w 232"/>
                  <a:gd name="T81" fmla="*/ 162 h 200"/>
                  <a:gd name="T82" fmla="*/ 148 w 232"/>
                  <a:gd name="T83" fmla="*/ 182 h 200"/>
                  <a:gd name="T84" fmla="*/ 126 w 232"/>
                  <a:gd name="T85" fmla="*/ 186 h 200"/>
                  <a:gd name="T86" fmla="*/ 114 w 232"/>
                  <a:gd name="T87" fmla="*/ 192 h 200"/>
                  <a:gd name="T88" fmla="*/ 114 w 232"/>
                  <a:gd name="T89" fmla="*/ 192 h 200"/>
                  <a:gd name="T90" fmla="*/ 78 w 232"/>
                  <a:gd name="T91" fmla="*/ 190 h 200"/>
                  <a:gd name="T92" fmla="*/ 46 w 232"/>
                  <a:gd name="T93" fmla="*/ 200 h 200"/>
                  <a:gd name="T94" fmla="*/ 46 w 232"/>
                  <a:gd name="T95"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 h="200">
                    <a:moveTo>
                      <a:pt x="46" y="200"/>
                    </a:moveTo>
                    <a:lnTo>
                      <a:pt x="46" y="200"/>
                    </a:lnTo>
                    <a:lnTo>
                      <a:pt x="44" y="200"/>
                    </a:lnTo>
                    <a:lnTo>
                      <a:pt x="30" y="194"/>
                    </a:lnTo>
                    <a:lnTo>
                      <a:pt x="30" y="194"/>
                    </a:lnTo>
                    <a:lnTo>
                      <a:pt x="30" y="192"/>
                    </a:lnTo>
                    <a:lnTo>
                      <a:pt x="24" y="182"/>
                    </a:lnTo>
                    <a:lnTo>
                      <a:pt x="18" y="170"/>
                    </a:lnTo>
                    <a:lnTo>
                      <a:pt x="18" y="170"/>
                    </a:lnTo>
                    <a:lnTo>
                      <a:pt x="18" y="166"/>
                    </a:lnTo>
                    <a:lnTo>
                      <a:pt x="26" y="158"/>
                    </a:lnTo>
                    <a:lnTo>
                      <a:pt x="18" y="146"/>
                    </a:lnTo>
                    <a:lnTo>
                      <a:pt x="10" y="134"/>
                    </a:lnTo>
                    <a:lnTo>
                      <a:pt x="4" y="112"/>
                    </a:lnTo>
                    <a:lnTo>
                      <a:pt x="0" y="100"/>
                    </a:lnTo>
                    <a:lnTo>
                      <a:pt x="0" y="100"/>
                    </a:lnTo>
                    <a:lnTo>
                      <a:pt x="0" y="98"/>
                    </a:lnTo>
                    <a:lnTo>
                      <a:pt x="2" y="96"/>
                    </a:lnTo>
                    <a:lnTo>
                      <a:pt x="2" y="96"/>
                    </a:lnTo>
                    <a:lnTo>
                      <a:pt x="2" y="94"/>
                    </a:lnTo>
                    <a:lnTo>
                      <a:pt x="6" y="92"/>
                    </a:lnTo>
                    <a:lnTo>
                      <a:pt x="6" y="92"/>
                    </a:lnTo>
                    <a:lnTo>
                      <a:pt x="6" y="92"/>
                    </a:lnTo>
                    <a:lnTo>
                      <a:pt x="8" y="92"/>
                    </a:lnTo>
                    <a:lnTo>
                      <a:pt x="8" y="92"/>
                    </a:lnTo>
                    <a:lnTo>
                      <a:pt x="10" y="94"/>
                    </a:lnTo>
                    <a:lnTo>
                      <a:pt x="14" y="100"/>
                    </a:lnTo>
                    <a:lnTo>
                      <a:pt x="22" y="104"/>
                    </a:lnTo>
                    <a:lnTo>
                      <a:pt x="34" y="104"/>
                    </a:lnTo>
                    <a:lnTo>
                      <a:pt x="46" y="96"/>
                    </a:lnTo>
                    <a:lnTo>
                      <a:pt x="46" y="44"/>
                    </a:lnTo>
                    <a:lnTo>
                      <a:pt x="46" y="44"/>
                    </a:lnTo>
                    <a:lnTo>
                      <a:pt x="48" y="42"/>
                    </a:lnTo>
                    <a:lnTo>
                      <a:pt x="48" y="42"/>
                    </a:lnTo>
                    <a:lnTo>
                      <a:pt x="48" y="42"/>
                    </a:lnTo>
                    <a:lnTo>
                      <a:pt x="48" y="42"/>
                    </a:lnTo>
                    <a:lnTo>
                      <a:pt x="50" y="42"/>
                    </a:lnTo>
                    <a:lnTo>
                      <a:pt x="60" y="54"/>
                    </a:lnTo>
                    <a:lnTo>
                      <a:pt x="60" y="54"/>
                    </a:lnTo>
                    <a:lnTo>
                      <a:pt x="62" y="54"/>
                    </a:lnTo>
                    <a:lnTo>
                      <a:pt x="62" y="70"/>
                    </a:lnTo>
                    <a:lnTo>
                      <a:pt x="72" y="70"/>
                    </a:lnTo>
                    <a:lnTo>
                      <a:pt x="84" y="60"/>
                    </a:lnTo>
                    <a:lnTo>
                      <a:pt x="88" y="50"/>
                    </a:lnTo>
                    <a:lnTo>
                      <a:pt x="88" y="50"/>
                    </a:lnTo>
                    <a:lnTo>
                      <a:pt x="90" y="50"/>
                    </a:lnTo>
                    <a:lnTo>
                      <a:pt x="98" y="50"/>
                    </a:lnTo>
                    <a:lnTo>
                      <a:pt x="98" y="50"/>
                    </a:lnTo>
                    <a:lnTo>
                      <a:pt x="100" y="50"/>
                    </a:lnTo>
                    <a:lnTo>
                      <a:pt x="108" y="56"/>
                    </a:lnTo>
                    <a:lnTo>
                      <a:pt x="124" y="54"/>
                    </a:lnTo>
                    <a:lnTo>
                      <a:pt x="130" y="42"/>
                    </a:lnTo>
                    <a:lnTo>
                      <a:pt x="164" y="6"/>
                    </a:lnTo>
                    <a:lnTo>
                      <a:pt x="164" y="6"/>
                    </a:lnTo>
                    <a:lnTo>
                      <a:pt x="166" y="6"/>
                    </a:lnTo>
                    <a:lnTo>
                      <a:pt x="172" y="6"/>
                    </a:lnTo>
                    <a:lnTo>
                      <a:pt x="174" y="2"/>
                    </a:lnTo>
                    <a:lnTo>
                      <a:pt x="174" y="2"/>
                    </a:lnTo>
                    <a:lnTo>
                      <a:pt x="176" y="0"/>
                    </a:lnTo>
                    <a:lnTo>
                      <a:pt x="176" y="0"/>
                    </a:lnTo>
                    <a:lnTo>
                      <a:pt x="202" y="2"/>
                    </a:lnTo>
                    <a:lnTo>
                      <a:pt x="202" y="2"/>
                    </a:lnTo>
                    <a:lnTo>
                      <a:pt x="204" y="2"/>
                    </a:lnTo>
                    <a:lnTo>
                      <a:pt x="210" y="8"/>
                    </a:lnTo>
                    <a:lnTo>
                      <a:pt x="210" y="8"/>
                    </a:lnTo>
                    <a:lnTo>
                      <a:pt x="212" y="10"/>
                    </a:lnTo>
                    <a:lnTo>
                      <a:pt x="218" y="30"/>
                    </a:lnTo>
                    <a:lnTo>
                      <a:pt x="218" y="70"/>
                    </a:lnTo>
                    <a:lnTo>
                      <a:pt x="230" y="72"/>
                    </a:lnTo>
                    <a:lnTo>
                      <a:pt x="230" y="72"/>
                    </a:lnTo>
                    <a:lnTo>
                      <a:pt x="232" y="74"/>
                    </a:lnTo>
                    <a:lnTo>
                      <a:pt x="232" y="74"/>
                    </a:lnTo>
                    <a:lnTo>
                      <a:pt x="232" y="76"/>
                    </a:lnTo>
                    <a:lnTo>
                      <a:pt x="228" y="84"/>
                    </a:lnTo>
                    <a:lnTo>
                      <a:pt x="228" y="96"/>
                    </a:lnTo>
                    <a:lnTo>
                      <a:pt x="228" y="96"/>
                    </a:lnTo>
                    <a:lnTo>
                      <a:pt x="226" y="98"/>
                    </a:lnTo>
                    <a:lnTo>
                      <a:pt x="220" y="104"/>
                    </a:lnTo>
                    <a:lnTo>
                      <a:pt x="206" y="120"/>
                    </a:lnTo>
                    <a:lnTo>
                      <a:pt x="200" y="132"/>
                    </a:lnTo>
                    <a:lnTo>
                      <a:pt x="188" y="148"/>
                    </a:lnTo>
                    <a:lnTo>
                      <a:pt x="168" y="162"/>
                    </a:lnTo>
                    <a:lnTo>
                      <a:pt x="148" y="182"/>
                    </a:lnTo>
                    <a:lnTo>
                      <a:pt x="148" y="182"/>
                    </a:lnTo>
                    <a:lnTo>
                      <a:pt x="146" y="182"/>
                    </a:lnTo>
                    <a:lnTo>
                      <a:pt x="126" y="186"/>
                    </a:lnTo>
                    <a:lnTo>
                      <a:pt x="114" y="192"/>
                    </a:lnTo>
                    <a:lnTo>
                      <a:pt x="114" y="192"/>
                    </a:lnTo>
                    <a:lnTo>
                      <a:pt x="114" y="192"/>
                    </a:lnTo>
                    <a:lnTo>
                      <a:pt x="114" y="192"/>
                    </a:lnTo>
                    <a:lnTo>
                      <a:pt x="98" y="190"/>
                    </a:lnTo>
                    <a:lnTo>
                      <a:pt x="78" y="190"/>
                    </a:lnTo>
                    <a:lnTo>
                      <a:pt x="64" y="196"/>
                    </a:lnTo>
                    <a:lnTo>
                      <a:pt x="46" y="200"/>
                    </a:lnTo>
                    <a:lnTo>
                      <a:pt x="46" y="200"/>
                    </a:lnTo>
                    <a:lnTo>
                      <a:pt x="46" y="200"/>
                    </a:lnTo>
                    <a:lnTo>
                      <a:pt x="46" y="20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4" name="Freeform 456">
                <a:extLst>
                  <a:ext uri="{FF2B5EF4-FFF2-40B4-BE49-F238E27FC236}">
                    <a16:creationId xmlns:a16="http://schemas.microsoft.com/office/drawing/2014/main" id="{26CAE8F6-DBE4-A2B2-6069-09A775EEF417}"/>
                  </a:ext>
                </a:extLst>
              </p:cNvPr>
              <p:cNvSpPr>
                <a:spLocks noEditPoints="1"/>
              </p:cNvSpPr>
              <p:nvPr/>
            </p:nvSpPr>
            <p:spPr bwMode="auto">
              <a:xfrm>
                <a:off x="6252837" y="5321366"/>
                <a:ext cx="498735" cy="431111"/>
              </a:xfrm>
              <a:custGeom>
                <a:avLst/>
                <a:gdLst>
                  <a:gd name="T0" fmla="*/ 212 w 236"/>
                  <a:gd name="T1" fmla="*/ 12 h 204"/>
                  <a:gd name="T2" fmla="*/ 218 w 236"/>
                  <a:gd name="T3" fmla="*/ 74 h 204"/>
                  <a:gd name="T4" fmla="*/ 228 w 236"/>
                  <a:gd name="T5" fmla="*/ 98 h 204"/>
                  <a:gd name="T6" fmla="*/ 200 w 236"/>
                  <a:gd name="T7" fmla="*/ 132 h 204"/>
                  <a:gd name="T8" fmla="*/ 148 w 236"/>
                  <a:gd name="T9" fmla="*/ 182 h 204"/>
                  <a:gd name="T10" fmla="*/ 100 w 236"/>
                  <a:gd name="T11" fmla="*/ 190 h 204"/>
                  <a:gd name="T12" fmla="*/ 48 w 236"/>
                  <a:gd name="T13" fmla="*/ 200 h 204"/>
                  <a:gd name="T14" fmla="*/ 20 w 236"/>
                  <a:gd name="T15" fmla="*/ 170 h 204"/>
                  <a:gd name="T16" fmla="*/ 14 w 236"/>
                  <a:gd name="T17" fmla="*/ 134 h 204"/>
                  <a:gd name="T18" fmla="*/ 4 w 236"/>
                  <a:gd name="T19" fmla="*/ 98 h 204"/>
                  <a:gd name="T20" fmla="*/ 16 w 236"/>
                  <a:gd name="T21" fmla="*/ 104 h 204"/>
                  <a:gd name="T22" fmla="*/ 50 w 236"/>
                  <a:gd name="T23" fmla="*/ 98 h 204"/>
                  <a:gd name="T24" fmla="*/ 62 w 236"/>
                  <a:gd name="T25" fmla="*/ 74 h 204"/>
                  <a:gd name="T26" fmla="*/ 92 w 236"/>
                  <a:gd name="T27" fmla="*/ 54 h 204"/>
                  <a:gd name="T28" fmla="*/ 126 w 236"/>
                  <a:gd name="T29" fmla="*/ 58 h 204"/>
                  <a:gd name="T30" fmla="*/ 176 w 236"/>
                  <a:gd name="T31" fmla="*/ 10 h 204"/>
                  <a:gd name="T32" fmla="*/ 178 w 236"/>
                  <a:gd name="T33" fmla="*/ 0 h 204"/>
                  <a:gd name="T34" fmla="*/ 174 w 236"/>
                  <a:gd name="T35" fmla="*/ 6 h 204"/>
                  <a:gd name="T36" fmla="*/ 164 w 236"/>
                  <a:gd name="T37" fmla="*/ 8 h 204"/>
                  <a:gd name="T38" fmla="*/ 130 w 236"/>
                  <a:gd name="T39" fmla="*/ 44 h 204"/>
                  <a:gd name="T40" fmla="*/ 102 w 236"/>
                  <a:gd name="T41" fmla="*/ 50 h 204"/>
                  <a:gd name="T42" fmla="*/ 92 w 236"/>
                  <a:gd name="T43" fmla="*/ 50 h 204"/>
                  <a:gd name="T44" fmla="*/ 88 w 236"/>
                  <a:gd name="T45" fmla="*/ 52 h 204"/>
                  <a:gd name="T46" fmla="*/ 66 w 236"/>
                  <a:gd name="T47" fmla="*/ 70 h 204"/>
                  <a:gd name="T48" fmla="*/ 64 w 236"/>
                  <a:gd name="T49" fmla="*/ 54 h 204"/>
                  <a:gd name="T50" fmla="*/ 50 w 236"/>
                  <a:gd name="T51" fmla="*/ 42 h 204"/>
                  <a:gd name="T52" fmla="*/ 50 w 236"/>
                  <a:gd name="T53" fmla="*/ 42 h 204"/>
                  <a:gd name="T54" fmla="*/ 46 w 236"/>
                  <a:gd name="T55" fmla="*/ 96 h 204"/>
                  <a:gd name="T56" fmla="*/ 18 w 236"/>
                  <a:gd name="T57" fmla="*/ 100 h 204"/>
                  <a:gd name="T58" fmla="*/ 10 w 236"/>
                  <a:gd name="T59" fmla="*/ 92 h 204"/>
                  <a:gd name="T60" fmla="*/ 6 w 236"/>
                  <a:gd name="T61" fmla="*/ 92 h 204"/>
                  <a:gd name="T62" fmla="*/ 2 w 236"/>
                  <a:gd name="T63" fmla="*/ 96 h 204"/>
                  <a:gd name="T64" fmla="*/ 0 w 236"/>
                  <a:gd name="T65" fmla="*/ 104 h 204"/>
                  <a:gd name="T66" fmla="*/ 10 w 236"/>
                  <a:gd name="T67" fmla="*/ 136 h 204"/>
                  <a:gd name="T68" fmla="*/ 24 w 236"/>
                  <a:gd name="T69" fmla="*/ 158 h 204"/>
                  <a:gd name="T70" fmla="*/ 16 w 236"/>
                  <a:gd name="T71" fmla="*/ 170 h 204"/>
                  <a:gd name="T72" fmla="*/ 30 w 236"/>
                  <a:gd name="T73" fmla="*/ 196 h 204"/>
                  <a:gd name="T74" fmla="*/ 46 w 236"/>
                  <a:gd name="T75" fmla="*/ 204 h 204"/>
                  <a:gd name="T76" fmla="*/ 48 w 236"/>
                  <a:gd name="T77" fmla="*/ 204 h 204"/>
                  <a:gd name="T78" fmla="*/ 82 w 236"/>
                  <a:gd name="T79" fmla="*/ 194 h 204"/>
                  <a:gd name="T80" fmla="*/ 116 w 236"/>
                  <a:gd name="T81" fmla="*/ 196 h 204"/>
                  <a:gd name="T82" fmla="*/ 118 w 236"/>
                  <a:gd name="T83" fmla="*/ 196 h 204"/>
                  <a:gd name="T84" fmla="*/ 148 w 236"/>
                  <a:gd name="T85" fmla="*/ 186 h 204"/>
                  <a:gd name="T86" fmla="*/ 190 w 236"/>
                  <a:gd name="T87" fmla="*/ 152 h 204"/>
                  <a:gd name="T88" fmla="*/ 204 w 236"/>
                  <a:gd name="T89" fmla="*/ 134 h 204"/>
                  <a:gd name="T90" fmla="*/ 210 w 236"/>
                  <a:gd name="T91" fmla="*/ 124 h 204"/>
                  <a:gd name="T92" fmla="*/ 230 w 236"/>
                  <a:gd name="T93" fmla="*/ 102 h 204"/>
                  <a:gd name="T94" fmla="*/ 236 w 236"/>
                  <a:gd name="T95" fmla="*/ 78 h 204"/>
                  <a:gd name="T96" fmla="*/ 236 w 236"/>
                  <a:gd name="T97" fmla="*/ 74 h 204"/>
                  <a:gd name="T98" fmla="*/ 222 w 236"/>
                  <a:gd name="T99" fmla="*/ 66 h 204"/>
                  <a:gd name="T100" fmla="*/ 222 w 236"/>
                  <a:gd name="T101" fmla="*/ 32 h 204"/>
                  <a:gd name="T102" fmla="*/ 214 w 236"/>
                  <a:gd name="T103" fmla="*/ 8 h 204"/>
                  <a:gd name="T104" fmla="*/ 204 w 236"/>
                  <a:gd name="T105" fmla="*/ 2 h 204"/>
                  <a:gd name="T106" fmla="*/ 178 w 236"/>
                  <a:gd name="T107"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6" h="204">
                    <a:moveTo>
                      <a:pt x="178" y="4"/>
                    </a:moveTo>
                    <a:lnTo>
                      <a:pt x="204" y="6"/>
                    </a:lnTo>
                    <a:lnTo>
                      <a:pt x="212" y="12"/>
                    </a:lnTo>
                    <a:lnTo>
                      <a:pt x="218" y="34"/>
                    </a:lnTo>
                    <a:lnTo>
                      <a:pt x="218" y="66"/>
                    </a:lnTo>
                    <a:lnTo>
                      <a:pt x="218" y="74"/>
                    </a:lnTo>
                    <a:lnTo>
                      <a:pt x="232" y="76"/>
                    </a:lnTo>
                    <a:lnTo>
                      <a:pt x="228" y="86"/>
                    </a:lnTo>
                    <a:lnTo>
                      <a:pt x="228" y="98"/>
                    </a:lnTo>
                    <a:lnTo>
                      <a:pt x="220" y="104"/>
                    </a:lnTo>
                    <a:lnTo>
                      <a:pt x="206" y="122"/>
                    </a:lnTo>
                    <a:lnTo>
                      <a:pt x="200" y="132"/>
                    </a:lnTo>
                    <a:lnTo>
                      <a:pt x="188" y="148"/>
                    </a:lnTo>
                    <a:lnTo>
                      <a:pt x="170" y="162"/>
                    </a:lnTo>
                    <a:lnTo>
                      <a:pt x="148" y="182"/>
                    </a:lnTo>
                    <a:lnTo>
                      <a:pt x="128" y="186"/>
                    </a:lnTo>
                    <a:lnTo>
                      <a:pt x="116" y="192"/>
                    </a:lnTo>
                    <a:lnTo>
                      <a:pt x="100" y="190"/>
                    </a:lnTo>
                    <a:lnTo>
                      <a:pt x="80" y="190"/>
                    </a:lnTo>
                    <a:lnTo>
                      <a:pt x="64" y="196"/>
                    </a:lnTo>
                    <a:lnTo>
                      <a:pt x="48" y="200"/>
                    </a:lnTo>
                    <a:lnTo>
                      <a:pt x="34" y="194"/>
                    </a:lnTo>
                    <a:lnTo>
                      <a:pt x="28" y="182"/>
                    </a:lnTo>
                    <a:lnTo>
                      <a:pt x="20" y="170"/>
                    </a:lnTo>
                    <a:lnTo>
                      <a:pt x="30" y="160"/>
                    </a:lnTo>
                    <a:lnTo>
                      <a:pt x="22" y="146"/>
                    </a:lnTo>
                    <a:lnTo>
                      <a:pt x="14" y="134"/>
                    </a:lnTo>
                    <a:lnTo>
                      <a:pt x="8" y="114"/>
                    </a:lnTo>
                    <a:lnTo>
                      <a:pt x="4" y="102"/>
                    </a:lnTo>
                    <a:lnTo>
                      <a:pt x="4" y="98"/>
                    </a:lnTo>
                    <a:lnTo>
                      <a:pt x="8" y="96"/>
                    </a:lnTo>
                    <a:lnTo>
                      <a:pt x="10" y="96"/>
                    </a:lnTo>
                    <a:lnTo>
                      <a:pt x="16" y="104"/>
                    </a:lnTo>
                    <a:lnTo>
                      <a:pt x="22" y="108"/>
                    </a:lnTo>
                    <a:lnTo>
                      <a:pt x="36" y="108"/>
                    </a:lnTo>
                    <a:lnTo>
                      <a:pt x="50" y="98"/>
                    </a:lnTo>
                    <a:lnTo>
                      <a:pt x="50" y="46"/>
                    </a:lnTo>
                    <a:lnTo>
                      <a:pt x="62" y="56"/>
                    </a:lnTo>
                    <a:lnTo>
                      <a:pt x="62" y="74"/>
                    </a:lnTo>
                    <a:lnTo>
                      <a:pt x="76" y="74"/>
                    </a:lnTo>
                    <a:lnTo>
                      <a:pt x="88" y="64"/>
                    </a:lnTo>
                    <a:lnTo>
                      <a:pt x="92" y="54"/>
                    </a:lnTo>
                    <a:lnTo>
                      <a:pt x="100" y="54"/>
                    </a:lnTo>
                    <a:lnTo>
                      <a:pt x="110" y="60"/>
                    </a:lnTo>
                    <a:lnTo>
                      <a:pt x="126" y="58"/>
                    </a:lnTo>
                    <a:lnTo>
                      <a:pt x="134" y="46"/>
                    </a:lnTo>
                    <a:lnTo>
                      <a:pt x="168" y="10"/>
                    </a:lnTo>
                    <a:lnTo>
                      <a:pt x="176" y="10"/>
                    </a:lnTo>
                    <a:lnTo>
                      <a:pt x="178" y="4"/>
                    </a:lnTo>
                    <a:close/>
                    <a:moveTo>
                      <a:pt x="178" y="0"/>
                    </a:moveTo>
                    <a:lnTo>
                      <a:pt x="178" y="0"/>
                    </a:lnTo>
                    <a:lnTo>
                      <a:pt x="176" y="2"/>
                    </a:lnTo>
                    <a:lnTo>
                      <a:pt x="174" y="4"/>
                    </a:lnTo>
                    <a:lnTo>
                      <a:pt x="174" y="6"/>
                    </a:lnTo>
                    <a:lnTo>
                      <a:pt x="168" y="6"/>
                    </a:lnTo>
                    <a:lnTo>
                      <a:pt x="168" y="6"/>
                    </a:lnTo>
                    <a:lnTo>
                      <a:pt x="164" y="8"/>
                    </a:lnTo>
                    <a:lnTo>
                      <a:pt x="130" y="44"/>
                    </a:lnTo>
                    <a:lnTo>
                      <a:pt x="130" y="44"/>
                    </a:lnTo>
                    <a:lnTo>
                      <a:pt x="130" y="44"/>
                    </a:lnTo>
                    <a:lnTo>
                      <a:pt x="124" y="54"/>
                    </a:lnTo>
                    <a:lnTo>
                      <a:pt x="110" y="56"/>
                    </a:lnTo>
                    <a:lnTo>
                      <a:pt x="102" y="50"/>
                    </a:lnTo>
                    <a:lnTo>
                      <a:pt x="102" y="50"/>
                    </a:lnTo>
                    <a:lnTo>
                      <a:pt x="100" y="50"/>
                    </a:lnTo>
                    <a:lnTo>
                      <a:pt x="92" y="50"/>
                    </a:lnTo>
                    <a:lnTo>
                      <a:pt x="92" y="50"/>
                    </a:lnTo>
                    <a:lnTo>
                      <a:pt x="90" y="50"/>
                    </a:lnTo>
                    <a:lnTo>
                      <a:pt x="88" y="52"/>
                    </a:lnTo>
                    <a:lnTo>
                      <a:pt x="84" y="62"/>
                    </a:lnTo>
                    <a:lnTo>
                      <a:pt x="74" y="70"/>
                    </a:lnTo>
                    <a:lnTo>
                      <a:pt x="66" y="70"/>
                    </a:lnTo>
                    <a:lnTo>
                      <a:pt x="66" y="56"/>
                    </a:lnTo>
                    <a:lnTo>
                      <a:pt x="66" y="56"/>
                    </a:lnTo>
                    <a:lnTo>
                      <a:pt x="64" y="54"/>
                    </a:lnTo>
                    <a:lnTo>
                      <a:pt x="54" y="44"/>
                    </a:lnTo>
                    <a:lnTo>
                      <a:pt x="54" y="44"/>
                    </a:lnTo>
                    <a:lnTo>
                      <a:pt x="50" y="42"/>
                    </a:lnTo>
                    <a:lnTo>
                      <a:pt x="50" y="42"/>
                    </a:lnTo>
                    <a:lnTo>
                      <a:pt x="50" y="42"/>
                    </a:lnTo>
                    <a:lnTo>
                      <a:pt x="50" y="42"/>
                    </a:lnTo>
                    <a:lnTo>
                      <a:pt x="48" y="44"/>
                    </a:lnTo>
                    <a:lnTo>
                      <a:pt x="46" y="46"/>
                    </a:lnTo>
                    <a:lnTo>
                      <a:pt x="46" y="96"/>
                    </a:lnTo>
                    <a:lnTo>
                      <a:pt x="36" y="104"/>
                    </a:lnTo>
                    <a:lnTo>
                      <a:pt x="24" y="104"/>
                    </a:lnTo>
                    <a:lnTo>
                      <a:pt x="18" y="100"/>
                    </a:lnTo>
                    <a:lnTo>
                      <a:pt x="14" y="94"/>
                    </a:lnTo>
                    <a:lnTo>
                      <a:pt x="14" y="94"/>
                    </a:lnTo>
                    <a:lnTo>
                      <a:pt x="10" y="92"/>
                    </a:lnTo>
                    <a:lnTo>
                      <a:pt x="8" y="92"/>
                    </a:lnTo>
                    <a:lnTo>
                      <a:pt x="8" y="92"/>
                    </a:lnTo>
                    <a:lnTo>
                      <a:pt x="6" y="92"/>
                    </a:lnTo>
                    <a:lnTo>
                      <a:pt x="4" y="94"/>
                    </a:lnTo>
                    <a:lnTo>
                      <a:pt x="4" y="94"/>
                    </a:lnTo>
                    <a:lnTo>
                      <a:pt x="2" y="96"/>
                    </a:lnTo>
                    <a:lnTo>
                      <a:pt x="0" y="100"/>
                    </a:lnTo>
                    <a:lnTo>
                      <a:pt x="0" y="100"/>
                    </a:lnTo>
                    <a:lnTo>
                      <a:pt x="0" y="104"/>
                    </a:lnTo>
                    <a:lnTo>
                      <a:pt x="4" y="116"/>
                    </a:lnTo>
                    <a:lnTo>
                      <a:pt x="10" y="136"/>
                    </a:lnTo>
                    <a:lnTo>
                      <a:pt x="10" y="136"/>
                    </a:lnTo>
                    <a:lnTo>
                      <a:pt x="10" y="136"/>
                    </a:lnTo>
                    <a:lnTo>
                      <a:pt x="20" y="148"/>
                    </a:lnTo>
                    <a:lnTo>
                      <a:pt x="24" y="158"/>
                    </a:lnTo>
                    <a:lnTo>
                      <a:pt x="18" y="168"/>
                    </a:lnTo>
                    <a:lnTo>
                      <a:pt x="18" y="168"/>
                    </a:lnTo>
                    <a:lnTo>
                      <a:pt x="16" y="170"/>
                    </a:lnTo>
                    <a:lnTo>
                      <a:pt x="18" y="172"/>
                    </a:lnTo>
                    <a:lnTo>
                      <a:pt x="24" y="184"/>
                    </a:lnTo>
                    <a:lnTo>
                      <a:pt x="30" y="196"/>
                    </a:lnTo>
                    <a:lnTo>
                      <a:pt x="30" y="196"/>
                    </a:lnTo>
                    <a:lnTo>
                      <a:pt x="32" y="198"/>
                    </a:lnTo>
                    <a:lnTo>
                      <a:pt x="46" y="204"/>
                    </a:lnTo>
                    <a:lnTo>
                      <a:pt x="46" y="204"/>
                    </a:lnTo>
                    <a:lnTo>
                      <a:pt x="48" y="204"/>
                    </a:lnTo>
                    <a:lnTo>
                      <a:pt x="48" y="204"/>
                    </a:lnTo>
                    <a:lnTo>
                      <a:pt x="48" y="204"/>
                    </a:lnTo>
                    <a:lnTo>
                      <a:pt x="66" y="200"/>
                    </a:lnTo>
                    <a:lnTo>
                      <a:pt x="82" y="194"/>
                    </a:lnTo>
                    <a:lnTo>
                      <a:pt x="100" y="194"/>
                    </a:lnTo>
                    <a:lnTo>
                      <a:pt x="116" y="196"/>
                    </a:lnTo>
                    <a:lnTo>
                      <a:pt x="116" y="196"/>
                    </a:lnTo>
                    <a:lnTo>
                      <a:pt x="116" y="196"/>
                    </a:lnTo>
                    <a:lnTo>
                      <a:pt x="116" y="196"/>
                    </a:lnTo>
                    <a:lnTo>
                      <a:pt x="118" y="196"/>
                    </a:lnTo>
                    <a:lnTo>
                      <a:pt x="130" y="190"/>
                    </a:lnTo>
                    <a:lnTo>
                      <a:pt x="148" y="186"/>
                    </a:lnTo>
                    <a:lnTo>
                      <a:pt x="148" y="186"/>
                    </a:lnTo>
                    <a:lnTo>
                      <a:pt x="150" y="186"/>
                    </a:lnTo>
                    <a:lnTo>
                      <a:pt x="172" y="166"/>
                    </a:lnTo>
                    <a:lnTo>
                      <a:pt x="190" y="152"/>
                    </a:lnTo>
                    <a:lnTo>
                      <a:pt x="190" y="152"/>
                    </a:lnTo>
                    <a:lnTo>
                      <a:pt x="192" y="150"/>
                    </a:lnTo>
                    <a:lnTo>
                      <a:pt x="204" y="134"/>
                    </a:lnTo>
                    <a:lnTo>
                      <a:pt x="204" y="134"/>
                    </a:lnTo>
                    <a:lnTo>
                      <a:pt x="204" y="134"/>
                    </a:lnTo>
                    <a:lnTo>
                      <a:pt x="210" y="124"/>
                    </a:lnTo>
                    <a:lnTo>
                      <a:pt x="224" y="106"/>
                    </a:lnTo>
                    <a:lnTo>
                      <a:pt x="230" y="102"/>
                    </a:lnTo>
                    <a:lnTo>
                      <a:pt x="230" y="102"/>
                    </a:lnTo>
                    <a:lnTo>
                      <a:pt x="232" y="98"/>
                    </a:lnTo>
                    <a:lnTo>
                      <a:pt x="232" y="86"/>
                    </a:lnTo>
                    <a:lnTo>
                      <a:pt x="236" y="78"/>
                    </a:lnTo>
                    <a:lnTo>
                      <a:pt x="236" y="78"/>
                    </a:lnTo>
                    <a:lnTo>
                      <a:pt x="236" y="74"/>
                    </a:lnTo>
                    <a:lnTo>
                      <a:pt x="236" y="74"/>
                    </a:lnTo>
                    <a:lnTo>
                      <a:pt x="234" y="72"/>
                    </a:lnTo>
                    <a:lnTo>
                      <a:pt x="222" y="72"/>
                    </a:lnTo>
                    <a:lnTo>
                      <a:pt x="222" y="66"/>
                    </a:lnTo>
                    <a:lnTo>
                      <a:pt x="222" y="34"/>
                    </a:lnTo>
                    <a:lnTo>
                      <a:pt x="222" y="34"/>
                    </a:lnTo>
                    <a:lnTo>
                      <a:pt x="222" y="32"/>
                    </a:lnTo>
                    <a:lnTo>
                      <a:pt x="216" y="10"/>
                    </a:lnTo>
                    <a:lnTo>
                      <a:pt x="216" y="10"/>
                    </a:lnTo>
                    <a:lnTo>
                      <a:pt x="214" y="8"/>
                    </a:lnTo>
                    <a:lnTo>
                      <a:pt x="206" y="4"/>
                    </a:lnTo>
                    <a:lnTo>
                      <a:pt x="206" y="4"/>
                    </a:lnTo>
                    <a:lnTo>
                      <a:pt x="204" y="2"/>
                    </a:lnTo>
                    <a:lnTo>
                      <a:pt x="178" y="0"/>
                    </a:lnTo>
                    <a:lnTo>
                      <a:pt x="178" y="0"/>
                    </a:lnTo>
                    <a:lnTo>
                      <a:pt x="178" y="0"/>
                    </a:lnTo>
                    <a:lnTo>
                      <a:pt x="17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5" name="Freeform 457">
                <a:extLst>
                  <a:ext uri="{FF2B5EF4-FFF2-40B4-BE49-F238E27FC236}">
                    <a16:creationId xmlns:a16="http://schemas.microsoft.com/office/drawing/2014/main" id="{AEDD9D7F-140E-44C0-F936-624E546326F1}"/>
                  </a:ext>
                </a:extLst>
              </p:cNvPr>
              <p:cNvSpPr>
                <a:spLocks/>
              </p:cNvSpPr>
              <p:nvPr/>
            </p:nvSpPr>
            <p:spPr bwMode="auto">
              <a:xfrm>
                <a:off x="6261290" y="5329819"/>
                <a:ext cx="481829" cy="414205"/>
              </a:xfrm>
              <a:custGeom>
                <a:avLst/>
                <a:gdLst>
                  <a:gd name="T0" fmla="*/ 174 w 228"/>
                  <a:gd name="T1" fmla="*/ 0 h 196"/>
                  <a:gd name="T2" fmla="*/ 200 w 228"/>
                  <a:gd name="T3" fmla="*/ 2 h 196"/>
                  <a:gd name="T4" fmla="*/ 208 w 228"/>
                  <a:gd name="T5" fmla="*/ 8 h 196"/>
                  <a:gd name="T6" fmla="*/ 214 w 228"/>
                  <a:gd name="T7" fmla="*/ 30 h 196"/>
                  <a:gd name="T8" fmla="*/ 214 w 228"/>
                  <a:gd name="T9" fmla="*/ 62 h 196"/>
                  <a:gd name="T10" fmla="*/ 214 w 228"/>
                  <a:gd name="T11" fmla="*/ 70 h 196"/>
                  <a:gd name="T12" fmla="*/ 228 w 228"/>
                  <a:gd name="T13" fmla="*/ 72 h 196"/>
                  <a:gd name="T14" fmla="*/ 224 w 228"/>
                  <a:gd name="T15" fmla="*/ 82 h 196"/>
                  <a:gd name="T16" fmla="*/ 224 w 228"/>
                  <a:gd name="T17" fmla="*/ 94 h 196"/>
                  <a:gd name="T18" fmla="*/ 216 w 228"/>
                  <a:gd name="T19" fmla="*/ 100 h 196"/>
                  <a:gd name="T20" fmla="*/ 202 w 228"/>
                  <a:gd name="T21" fmla="*/ 118 h 196"/>
                  <a:gd name="T22" fmla="*/ 196 w 228"/>
                  <a:gd name="T23" fmla="*/ 128 h 196"/>
                  <a:gd name="T24" fmla="*/ 184 w 228"/>
                  <a:gd name="T25" fmla="*/ 144 h 196"/>
                  <a:gd name="T26" fmla="*/ 166 w 228"/>
                  <a:gd name="T27" fmla="*/ 158 h 196"/>
                  <a:gd name="T28" fmla="*/ 144 w 228"/>
                  <a:gd name="T29" fmla="*/ 178 h 196"/>
                  <a:gd name="T30" fmla="*/ 124 w 228"/>
                  <a:gd name="T31" fmla="*/ 182 h 196"/>
                  <a:gd name="T32" fmla="*/ 112 w 228"/>
                  <a:gd name="T33" fmla="*/ 188 h 196"/>
                  <a:gd name="T34" fmla="*/ 96 w 228"/>
                  <a:gd name="T35" fmla="*/ 186 h 196"/>
                  <a:gd name="T36" fmla="*/ 76 w 228"/>
                  <a:gd name="T37" fmla="*/ 186 h 196"/>
                  <a:gd name="T38" fmla="*/ 60 w 228"/>
                  <a:gd name="T39" fmla="*/ 192 h 196"/>
                  <a:gd name="T40" fmla="*/ 44 w 228"/>
                  <a:gd name="T41" fmla="*/ 196 h 196"/>
                  <a:gd name="T42" fmla="*/ 30 w 228"/>
                  <a:gd name="T43" fmla="*/ 190 h 196"/>
                  <a:gd name="T44" fmla="*/ 24 w 228"/>
                  <a:gd name="T45" fmla="*/ 178 h 196"/>
                  <a:gd name="T46" fmla="*/ 16 w 228"/>
                  <a:gd name="T47" fmla="*/ 166 h 196"/>
                  <a:gd name="T48" fmla="*/ 26 w 228"/>
                  <a:gd name="T49" fmla="*/ 156 h 196"/>
                  <a:gd name="T50" fmla="*/ 18 w 228"/>
                  <a:gd name="T51" fmla="*/ 142 h 196"/>
                  <a:gd name="T52" fmla="*/ 10 w 228"/>
                  <a:gd name="T53" fmla="*/ 130 h 196"/>
                  <a:gd name="T54" fmla="*/ 4 w 228"/>
                  <a:gd name="T55" fmla="*/ 110 h 196"/>
                  <a:gd name="T56" fmla="*/ 0 w 228"/>
                  <a:gd name="T57" fmla="*/ 98 h 196"/>
                  <a:gd name="T58" fmla="*/ 0 w 228"/>
                  <a:gd name="T59" fmla="*/ 94 h 196"/>
                  <a:gd name="T60" fmla="*/ 4 w 228"/>
                  <a:gd name="T61" fmla="*/ 92 h 196"/>
                  <a:gd name="T62" fmla="*/ 6 w 228"/>
                  <a:gd name="T63" fmla="*/ 92 h 196"/>
                  <a:gd name="T64" fmla="*/ 12 w 228"/>
                  <a:gd name="T65" fmla="*/ 100 h 196"/>
                  <a:gd name="T66" fmla="*/ 18 w 228"/>
                  <a:gd name="T67" fmla="*/ 104 h 196"/>
                  <a:gd name="T68" fmla="*/ 32 w 228"/>
                  <a:gd name="T69" fmla="*/ 104 h 196"/>
                  <a:gd name="T70" fmla="*/ 46 w 228"/>
                  <a:gd name="T71" fmla="*/ 94 h 196"/>
                  <a:gd name="T72" fmla="*/ 46 w 228"/>
                  <a:gd name="T73" fmla="*/ 42 h 196"/>
                  <a:gd name="T74" fmla="*/ 58 w 228"/>
                  <a:gd name="T75" fmla="*/ 52 h 196"/>
                  <a:gd name="T76" fmla="*/ 58 w 228"/>
                  <a:gd name="T77" fmla="*/ 70 h 196"/>
                  <a:gd name="T78" fmla="*/ 72 w 228"/>
                  <a:gd name="T79" fmla="*/ 70 h 196"/>
                  <a:gd name="T80" fmla="*/ 84 w 228"/>
                  <a:gd name="T81" fmla="*/ 60 h 196"/>
                  <a:gd name="T82" fmla="*/ 88 w 228"/>
                  <a:gd name="T83" fmla="*/ 50 h 196"/>
                  <a:gd name="T84" fmla="*/ 96 w 228"/>
                  <a:gd name="T85" fmla="*/ 50 h 196"/>
                  <a:gd name="T86" fmla="*/ 106 w 228"/>
                  <a:gd name="T87" fmla="*/ 56 h 196"/>
                  <a:gd name="T88" fmla="*/ 122 w 228"/>
                  <a:gd name="T89" fmla="*/ 54 h 196"/>
                  <a:gd name="T90" fmla="*/ 130 w 228"/>
                  <a:gd name="T91" fmla="*/ 42 h 196"/>
                  <a:gd name="T92" fmla="*/ 164 w 228"/>
                  <a:gd name="T93" fmla="*/ 6 h 196"/>
                  <a:gd name="T94" fmla="*/ 172 w 228"/>
                  <a:gd name="T95" fmla="*/ 6 h 196"/>
                  <a:gd name="T96" fmla="*/ 174 w 228"/>
                  <a:gd name="T9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8" h="196">
                    <a:moveTo>
                      <a:pt x="174" y="0"/>
                    </a:moveTo>
                    <a:lnTo>
                      <a:pt x="200" y="2"/>
                    </a:lnTo>
                    <a:lnTo>
                      <a:pt x="208" y="8"/>
                    </a:lnTo>
                    <a:lnTo>
                      <a:pt x="214" y="30"/>
                    </a:lnTo>
                    <a:lnTo>
                      <a:pt x="214" y="62"/>
                    </a:lnTo>
                    <a:lnTo>
                      <a:pt x="214" y="70"/>
                    </a:lnTo>
                    <a:lnTo>
                      <a:pt x="228" y="72"/>
                    </a:lnTo>
                    <a:lnTo>
                      <a:pt x="224" y="82"/>
                    </a:lnTo>
                    <a:lnTo>
                      <a:pt x="224" y="94"/>
                    </a:lnTo>
                    <a:lnTo>
                      <a:pt x="216" y="100"/>
                    </a:lnTo>
                    <a:lnTo>
                      <a:pt x="202" y="118"/>
                    </a:lnTo>
                    <a:lnTo>
                      <a:pt x="196" y="128"/>
                    </a:lnTo>
                    <a:lnTo>
                      <a:pt x="184" y="144"/>
                    </a:lnTo>
                    <a:lnTo>
                      <a:pt x="166" y="158"/>
                    </a:lnTo>
                    <a:lnTo>
                      <a:pt x="144" y="178"/>
                    </a:lnTo>
                    <a:lnTo>
                      <a:pt x="124" y="182"/>
                    </a:lnTo>
                    <a:lnTo>
                      <a:pt x="112" y="188"/>
                    </a:lnTo>
                    <a:lnTo>
                      <a:pt x="96" y="186"/>
                    </a:lnTo>
                    <a:lnTo>
                      <a:pt x="76" y="186"/>
                    </a:lnTo>
                    <a:lnTo>
                      <a:pt x="60" y="192"/>
                    </a:lnTo>
                    <a:lnTo>
                      <a:pt x="44" y="196"/>
                    </a:lnTo>
                    <a:lnTo>
                      <a:pt x="30" y="190"/>
                    </a:lnTo>
                    <a:lnTo>
                      <a:pt x="24" y="178"/>
                    </a:lnTo>
                    <a:lnTo>
                      <a:pt x="16" y="166"/>
                    </a:lnTo>
                    <a:lnTo>
                      <a:pt x="26" y="156"/>
                    </a:lnTo>
                    <a:lnTo>
                      <a:pt x="18" y="142"/>
                    </a:lnTo>
                    <a:lnTo>
                      <a:pt x="10" y="130"/>
                    </a:lnTo>
                    <a:lnTo>
                      <a:pt x="4" y="110"/>
                    </a:lnTo>
                    <a:lnTo>
                      <a:pt x="0" y="98"/>
                    </a:lnTo>
                    <a:lnTo>
                      <a:pt x="0" y="94"/>
                    </a:lnTo>
                    <a:lnTo>
                      <a:pt x="4" y="92"/>
                    </a:lnTo>
                    <a:lnTo>
                      <a:pt x="6" y="92"/>
                    </a:lnTo>
                    <a:lnTo>
                      <a:pt x="12" y="100"/>
                    </a:lnTo>
                    <a:lnTo>
                      <a:pt x="18" y="104"/>
                    </a:lnTo>
                    <a:lnTo>
                      <a:pt x="32" y="104"/>
                    </a:lnTo>
                    <a:lnTo>
                      <a:pt x="46" y="94"/>
                    </a:lnTo>
                    <a:lnTo>
                      <a:pt x="46" y="42"/>
                    </a:lnTo>
                    <a:lnTo>
                      <a:pt x="58" y="52"/>
                    </a:lnTo>
                    <a:lnTo>
                      <a:pt x="58" y="70"/>
                    </a:lnTo>
                    <a:lnTo>
                      <a:pt x="72" y="70"/>
                    </a:lnTo>
                    <a:lnTo>
                      <a:pt x="84" y="60"/>
                    </a:lnTo>
                    <a:lnTo>
                      <a:pt x="88" y="50"/>
                    </a:lnTo>
                    <a:lnTo>
                      <a:pt x="96" y="50"/>
                    </a:lnTo>
                    <a:lnTo>
                      <a:pt x="106" y="56"/>
                    </a:lnTo>
                    <a:lnTo>
                      <a:pt x="122" y="54"/>
                    </a:lnTo>
                    <a:lnTo>
                      <a:pt x="130" y="42"/>
                    </a:lnTo>
                    <a:lnTo>
                      <a:pt x="164" y="6"/>
                    </a:lnTo>
                    <a:lnTo>
                      <a:pt x="172" y="6"/>
                    </a:lnTo>
                    <a:lnTo>
                      <a:pt x="17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6" name="Freeform 458">
                <a:extLst>
                  <a:ext uri="{FF2B5EF4-FFF2-40B4-BE49-F238E27FC236}">
                    <a16:creationId xmlns:a16="http://schemas.microsoft.com/office/drawing/2014/main" id="{C69C802A-736F-1E83-F2A8-311294FB34ED}"/>
                  </a:ext>
                </a:extLst>
              </p:cNvPr>
              <p:cNvSpPr>
                <a:spLocks/>
              </p:cNvSpPr>
              <p:nvPr/>
            </p:nvSpPr>
            <p:spPr bwMode="auto">
              <a:xfrm>
                <a:off x="6252837" y="5321366"/>
                <a:ext cx="498735" cy="431111"/>
              </a:xfrm>
              <a:custGeom>
                <a:avLst/>
                <a:gdLst>
                  <a:gd name="T0" fmla="*/ 178 w 236"/>
                  <a:gd name="T1" fmla="*/ 0 h 204"/>
                  <a:gd name="T2" fmla="*/ 174 w 236"/>
                  <a:gd name="T3" fmla="*/ 4 h 204"/>
                  <a:gd name="T4" fmla="*/ 168 w 236"/>
                  <a:gd name="T5" fmla="*/ 6 h 204"/>
                  <a:gd name="T6" fmla="*/ 164 w 236"/>
                  <a:gd name="T7" fmla="*/ 8 h 204"/>
                  <a:gd name="T8" fmla="*/ 130 w 236"/>
                  <a:gd name="T9" fmla="*/ 44 h 204"/>
                  <a:gd name="T10" fmla="*/ 124 w 236"/>
                  <a:gd name="T11" fmla="*/ 54 h 204"/>
                  <a:gd name="T12" fmla="*/ 102 w 236"/>
                  <a:gd name="T13" fmla="*/ 50 h 204"/>
                  <a:gd name="T14" fmla="*/ 100 w 236"/>
                  <a:gd name="T15" fmla="*/ 50 h 204"/>
                  <a:gd name="T16" fmla="*/ 92 w 236"/>
                  <a:gd name="T17" fmla="*/ 50 h 204"/>
                  <a:gd name="T18" fmla="*/ 88 w 236"/>
                  <a:gd name="T19" fmla="*/ 52 h 204"/>
                  <a:gd name="T20" fmla="*/ 74 w 236"/>
                  <a:gd name="T21" fmla="*/ 70 h 204"/>
                  <a:gd name="T22" fmla="*/ 66 w 236"/>
                  <a:gd name="T23" fmla="*/ 56 h 204"/>
                  <a:gd name="T24" fmla="*/ 64 w 236"/>
                  <a:gd name="T25" fmla="*/ 54 h 204"/>
                  <a:gd name="T26" fmla="*/ 54 w 236"/>
                  <a:gd name="T27" fmla="*/ 44 h 204"/>
                  <a:gd name="T28" fmla="*/ 50 w 236"/>
                  <a:gd name="T29" fmla="*/ 42 h 204"/>
                  <a:gd name="T30" fmla="*/ 50 w 236"/>
                  <a:gd name="T31" fmla="*/ 42 h 204"/>
                  <a:gd name="T32" fmla="*/ 46 w 236"/>
                  <a:gd name="T33" fmla="*/ 46 h 204"/>
                  <a:gd name="T34" fmla="*/ 36 w 236"/>
                  <a:gd name="T35" fmla="*/ 104 h 204"/>
                  <a:gd name="T36" fmla="*/ 18 w 236"/>
                  <a:gd name="T37" fmla="*/ 100 h 204"/>
                  <a:gd name="T38" fmla="*/ 14 w 236"/>
                  <a:gd name="T39" fmla="*/ 94 h 204"/>
                  <a:gd name="T40" fmla="*/ 8 w 236"/>
                  <a:gd name="T41" fmla="*/ 92 h 204"/>
                  <a:gd name="T42" fmla="*/ 6 w 236"/>
                  <a:gd name="T43" fmla="*/ 92 h 204"/>
                  <a:gd name="T44" fmla="*/ 4 w 236"/>
                  <a:gd name="T45" fmla="*/ 94 h 204"/>
                  <a:gd name="T46" fmla="*/ 0 w 236"/>
                  <a:gd name="T47" fmla="*/ 100 h 204"/>
                  <a:gd name="T48" fmla="*/ 0 w 236"/>
                  <a:gd name="T49" fmla="*/ 104 h 204"/>
                  <a:gd name="T50" fmla="*/ 10 w 236"/>
                  <a:gd name="T51" fmla="*/ 136 h 204"/>
                  <a:gd name="T52" fmla="*/ 10 w 236"/>
                  <a:gd name="T53" fmla="*/ 136 h 204"/>
                  <a:gd name="T54" fmla="*/ 24 w 236"/>
                  <a:gd name="T55" fmla="*/ 158 h 204"/>
                  <a:gd name="T56" fmla="*/ 18 w 236"/>
                  <a:gd name="T57" fmla="*/ 168 h 204"/>
                  <a:gd name="T58" fmla="*/ 18 w 236"/>
                  <a:gd name="T59" fmla="*/ 172 h 204"/>
                  <a:gd name="T60" fmla="*/ 30 w 236"/>
                  <a:gd name="T61" fmla="*/ 196 h 204"/>
                  <a:gd name="T62" fmla="*/ 32 w 236"/>
                  <a:gd name="T63" fmla="*/ 198 h 204"/>
                  <a:gd name="T64" fmla="*/ 46 w 236"/>
                  <a:gd name="T65" fmla="*/ 204 h 204"/>
                  <a:gd name="T66" fmla="*/ 48 w 236"/>
                  <a:gd name="T67" fmla="*/ 204 h 204"/>
                  <a:gd name="T68" fmla="*/ 66 w 236"/>
                  <a:gd name="T69" fmla="*/ 200 h 204"/>
                  <a:gd name="T70" fmla="*/ 100 w 236"/>
                  <a:gd name="T71" fmla="*/ 194 h 204"/>
                  <a:gd name="T72" fmla="*/ 116 w 236"/>
                  <a:gd name="T73" fmla="*/ 196 h 204"/>
                  <a:gd name="T74" fmla="*/ 116 w 236"/>
                  <a:gd name="T75" fmla="*/ 196 h 204"/>
                  <a:gd name="T76" fmla="*/ 130 w 236"/>
                  <a:gd name="T77" fmla="*/ 190 h 204"/>
                  <a:gd name="T78" fmla="*/ 148 w 236"/>
                  <a:gd name="T79" fmla="*/ 186 h 204"/>
                  <a:gd name="T80" fmla="*/ 172 w 236"/>
                  <a:gd name="T81" fmla="*/ 166 h 204"/>
                  <a:gd name="T82" fmla="*/ 190 w 236"/>
                  <a:gd name="T83" fmla="*/ 152 h 204"/>
                  <a:gd name="T84" fmla="*/ 204 w 236"/>
                  <a:gd name="T85" fmla="*/ 134 h 204"/>
                  <a:gd name="T86" fmla="*/ 204 w 236"/>
                  <a:gd name="T87" fmla="*/ 134 h 204"/>
                  <a:gd name="T88" fmla="*/ 224 w 236"/>
                  <a:gd name="T89" fmla="*/ 106 h 204"/>
                  <a:gd name="T90" fmla="*/ 230 w 236"/>
                  <a:gd name="T91" fmla="*/ 102 h 204"/>
                  <a:gd name="T92" fmla="*/ 232 w 236"/>
                  <a:gd name="T93" fmla="*/ 86 h 204"/>
                  <a:gd name="T94" fmla="*/ 236 w 236"/>
                  <a:gd name="T95" fmla="*/ 78 h 204"/>
                  <a:gd name="T96" fmla="*/ 236 w 236"/>
                  <a:gd name="T97" fmla="*/ 74 h 204"/>
                  <a:gd name="T98" fmla="*/ 222 w 236"/>
                  <a:gd name="T99" fmla="*/ 72 h 204"/>
                  <a:gd name="T100" fmla="*/ 222 w 236"/>
                  <a:gd name="T101" fmla="*/ 34 h 204"/>
                  <a:gd name="T102" fmla="*/ 222 w 236"/>
                  <a:gd name="T103" fmla="*/ 32 h 204"/>
                  <a:gd name="T104" fmla="*/ 216 w 236"/>
                  <a:gd name="T105" fmla="*/ 10 h 204"/>
                  <a:gd name="T106" fmla="*/ 206 w 236"/>
                  <a:gd name="T107" fmla="*/ 4 h 204"/>
                  <a:gd name="T108" fmla="*/ 204 w 236"/>
                  <a:gd name="T109" fmla="*/ 2 h 204"/>
                  <a:gd name="T110" fmla="*/ 178 w 236"/>
                  <a:gd name="T111" fmla="*/ 0 h 204"/>
                  <a:gd name="T112" fmla="*/ 178 w 236"/>
                  <a:gd name="T113"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 h="204">
                    <a:moveTo>
                      <a:pt x="178" y="0"/>
                    </a:moveTo>
                    <a:lnTo>
                      <a:pt x="178" y="0"/>
                    </a:lnTo>
                    <a:lnTo>
                      <a:pt x="176" y="2"/>
                    </a:lnTo>
                    <a:lnTo>
                      <a:pt x="174" y="4"/>
                    </a:lnTo>
                    <a:lnTo>
                      <a:pt x="174" y="6"/>
                    </a:lnTo>
                    <a:lnTo>
                      <a:pt x="168" y="6"/>
                    </a:lnTo>
                    <a:lnTo>
                      <a:pt x="168" y="6"/>
                    </a:lnTo>
                    <a:lnTo>
                      <a:pt x="164" y="8"/>
                    </a:lnTo>
                    <a:lnTo>
                      <a:pt x="130" y="44"/>
                    </a:lnTo>
                    <a:lnTo>
                      <a:pt x="130" y="44"/>
                    </a:lnTo>
                    <a:lnTo>
                      <a:pt x="130" y="44"/>
                    </a:lnTo>
                    <a:lnTo>
                      <a:pt x="124" y="54"/>
                    </a:lnTo>
                    <a:lnTo>
                      <a:pt x="110" y="56"/>
                    </a:lnTo>
                    <a:lnTo>
                      <a:pt x="102" y="50"/>
                    </a:lnTo>
                    <a:lnTo>
                      <a:pt x="102" y="50"/>
                    </a:lnTo>
                    <a:lnTo>
                      <a:pt x="100" y="50"/>
                    </a:lnTo>
                    <a:lnTo>
                      <a:pt x="92" y="50"/>
                    </a:lnTo>
                    <a:lnTo>
                      <a:pt x="92" y="50"/>
                    </a:lnTo>
                    <a:lnTo>
                      <a:pt x="90" y="50"/>
                    </a:lnTo>
                    <a:lnTo>
                      <a:pt x="88" y="52"/>
                    </a:lnTo>
                    <a:lnTo>
                      <a:pt x="84" y="62"/>
                    </a:lnTo>
                    <a:lnTo>
                      <a:pt x="74" y="70"/>
                    </a:lnTo>
                    <a:lnTo>
                      <a:pt x="66" y="70"/>
                    </a:lnTo>
                    <a:lnTo>
                      <a:pt x="66" y="56"/>
                    </a:lnTo>
                    <a:lnTo>
                      <a:pt x="66" y="56"/>
                    </a:lnTo>
                    <a:lnTo>
                      <a:pt x="64" y="54"/>
                    </a:lnTo>
                    <a:lnTo>
                      <a:pt x="54" y="44"/>
                    </a:lnTo>
                    <a:lnTo>
                      <a:pt x="54" y="44"/>
                    </a:lnTo>
                    <a:lnTo>
                      <a:pt x="50" y="42"/>
                    </a:lnTo>
                    <a:lnTo>
                      <a:pt x="50" y="42"/>
                    </a:lnTo>
                    <a:lnTo>
                      <a:pt x="50" y="42"/>
                    </a:lnTo>
                    <a:lnTo>
                      <a:pt x="50" y="42"/>
                    </a:lnTo>
                    <a:lnTo>
                      <a:pt x="48" y="44"/>
                    </a:lnTo>
                    <a:lnTo>
                      <a:pt x="46" y="46"/>
                    </a:lnTo>
                    <a:lnTo>
                      <a:pt x="46" y="96"/>
                    </a:lnTo>
                    <a:lnTo>
                      <a:pt x="36" y="104"/>
                    </a:lnTo>
                    <a:lnTo>
                      <a:pt x="24" y="104"/>
                    </a:lnTo>
                    <a:lnTo>
                      <a:pt x="18" y="100"/>
                    </a:lnTo>
                    <a:lnTo>
                      <a:pt x="14" y="94"/>
                    </a:lnTo>
                    <a:lnTo>
                      <a:pt x="14" y="94"/>
                    </a:lnTo>
                    <a:lnTo>
                      <a:pt x="10" y="92"/>
                    </a:lnTo>
                    <a:lnTo>
                      <a:pt x="8" y="92"/>
                    </a:lnTo>
                    <a:lnTo>
                      <a:pt x="8" y="92"/>
                    </a:lnTo>
                    <a:lnTo>
                      <a:pt x="6" y="92"/>
                    </a:lnTo>
                    <a:lnTo>
                      <a:pt x="4" y="94"/>
                    </a:lnTo>
                    <a:lnTo>
                      <a:pt x="4" y="94"/>
                    </a:lnTo>
                    <a:lnTo>
                      <a:pt x="2" y="96"/>
                    </a:lnTo>
                    <a:lnTo>
                      <a:pt x="0" y="100"/>
                    </a:lnTo>
                    <a:lnTo>
                      <a:pt x="0" y="100"/>
                    </a:lnTo>
                    <a:lnTo>
                      <a:pt x="0" y="104"/>
                    </a:lnTo>
                    <a:lnTo>
                      <a:pt x="4" y="116"/>
                    </a:lnTo>
                    <a:lnTo>
                      <a:pt x="10" y="136"/>
                    </a:lnTo>
                    <a:lnTo>
                      <a:pt x="10" y="136"/>
                    </a:lnTo>
                    <a:lnTo>
                      <a:pt x="10" y="136"/>
                    </a:lnTo>
                    <a:lnTo>
                      <a:pt x="20" y="148"/>
                    </a:lnTo>
                    <a:lnTo>
                      <a:pt x="24" y="158"/>
                    </a:lnTo>
                    <a:lnTo>
                      <a:pt x="18" y="168"/>
                    </a:lnTo>
                    <a:lnTo>
                      <a:pt x="18" y="168"/>
                    </a:lnTo>
                    <a:lnTo>
                      <a:pt x="16" y="170"/>
                    </a:lnTo>
                    <a:lnTo>
                      <a:pt x="18" y="172"/>
                    </a:lnTo>
                    <a:lnTo>
                      <a:pt x="24" y="184"/>
                    </a:lnTo>
                    <a:lnTo>
                      <a:pt x="30" y="196"/>
                    </a:lnTo>
                    <a:lnTo>
                      <a:pt x="30" y="196"/>
                    </a:lnTo>
                    <a:lnTo>
                      <a:pt x="32" y="198"/>
                    </a:lnTo>
                    <a:lnTo>
                      <a:pt x="46" y="204"/>
                    </a:lnTo>
                    <a:lnTo>
                      <a:pt x="46" y="204"/>
                    </a:lnTo>
                    <a:lnTo>
                      <a:pt x="48" y="204"/>
                    </a:lnTo>
                    <a:lnTo>
                      <a:pt x="48" y="204"/>
                    </a:lnTo>
                    <a:lnTo>
                      <a:pt x="48" y="204"/>
                    </a:lnTo>
                    <a:lnTo>
                      <a:pt x="66" y="200"/>
                    </a:lnTo>
                    <a:lnTo>
                      <a:pt x="82" y="194"/>
                    </a:lnTo>
                    <a:lnTo>
                      <a:pt x="100" y="194"/>
                    </a:lnTo>
                    <a:lnTo>
                      <a:pt x="116" y="196"/>
                    </a:lnTo>
                    <a:lnTo>
                      <a:pt x="116" y="196"/>
                    </a:lnTo>
                    <a:lnTo>
                      <a:pt x="116" y="196"/>
                    </a:lnTo>
                    <a:lnTo>
                      <a:pt x="116" y="196"/>
                    </a:lnTo>
                    <a:lnTo>
                      <a:pt x="118" y="196"/>
                    </a:lnTo>
                    <a:lnTo>
                      <a:pt x="130" y="190"/>
                    </a:lnTo>
                    <a:lnTo>
                      <a:pt x="148" y="186"/>
                    </a:lnTo>
                    <a:lnTo>
                      <a:pt x="148" y="186"/>
                    </a:lnTo>
                    <a:lnTo>
                      <a:pt x="150" y="186"/>
                    </a:lnTo>
                    <a:lnTo>
                      <a:pt x="172" y="166"/>
                    </a:lnTo>
                    <a:lnTo>
                      <a:pt x="190" y="152"/>
                    </a:lnTo>
                    <a:lnTo>
                      <a:pt x="190" y="152"/>
                    </a:lnTo>
                    <a:lnTo>
                      <a:pt x="192" y="150"/>
                    </a:lnTo>
                    <a:lnTo>
                      <a:pt x="204" y="134"/>
                    </a:lnTo>
                    <a:lnTo>
                      <a:pt x="204" y="134"/>
                    </a:lnTo>
                    <a:lnTo>
                      <a:pt x="204" y="134"/>
                    </a:lnTo>
                    <a:lnTo>
                      <a:pt x="210" y="124"/>
                    </a:lnTo>
                    <a:lnTo>
                      <a:pt x="224" y="106"/>
                    </a:lnTo>
                    <a:lnTo>
                      <a:pt x="230" y="102"/>
                    </a:lnTo>
                    <a:lnTo>
                      <a:pt x="230" y="102"/>
                    </a:lnTo>
                    <a:lnTo>
                      <a:pt x="232" y="98"/>
                    </a:lnTo>
                    <a:lnTo>
                      <a:pt x="232" y="86"/>
                    </a:lnTo>
                    <a:lnTo>
                      <a:pt x="236" y="78"/>
                    </a:lnTo>
                    <a:lnTo>
                      <a:pt x="236" y="78"/>
                    </a:lnTo>
                    <a:lnTo>
                      <a:pt x="236" y="74"/>
                    </a:lnTo>
                    <a:lnTo>
                      <a:pt x="236" y="74"/>
                    </a:lnTo>
                    <a:lnTo>
                      <a:pt x="234" y="72"/>
                    </a:lnTo>
                    <a:lnTo>
                      <a:pt x="222" y="72"/>
                    </a:lnTo>
                    <a:lnTo>
                      <a:pt x="222" y="66"/>
                    </a:lnTo>
                    <a:lnTo>
                      <a:pt x="222" y="34"/>
                    </a:lnTo>
                    <a:lnTo>
                      <a:pt x="222" y="34"/>
                    </a:lnTo>
                    <a:lnTo>
                      <a:pt x="222" y="32"/>
                    </a:lnTo>
                    <a:lnTo>
                      <a:pt x="216" y="10"/>
                    </a:lnTo>
                    <a:lnTo>
                      <a:pt x="216" y="10"/>
                    </a:lnTo>
                    <a:lnTo>
                      <a:pt x="214" y="8"/>
                    </a:lnTo>
                    <a:lnTo>
                      <a:pt x="206" y="4"/>
                    </a:lnTo>
                    <a:lnTo>
                      <a:pt x="206" y="4"/>
                    </a:lnTo>
                    <a:lnTo>
                      <a:pt x="204" y="2"/>
                    </a:lnTo>
                    <a:lnTo>
                      <a:pt x="178" y="0"/>
                    </a:lnTo>
                    <a:lnTo>
                      <a:pt x="178" y="0"/>
                    </a:lnTo>
                    <a:lnTo>
                      <a:pt x="178" y="0"/>
                    </a:lnTo>
                    <a:lnTo>
                      <a:pt x="17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7" name="Freeform 459">
                <a:extLst>
                  <a:ext uri="{FF2B5EF4-FFF2-40B4-BE49-F238E27FC236}">
                    <a16:creationId xmlns:a16="http://schemas.microsoft.com/office/drawing/2014/main" id="{D32CAF77-AEC0-A4AB-4692-0409B87BD6B3}"/>
                  </a:ext>
                </a:extLst>
              </p:cNvPr>
              <p:cNvSpPr>
                <a:spLocks/>
              </p:cNvSpPr>
              <p:nvPr/>
            </p:nvSpPr>
            <p:spPr bwMode="auto">
              <a:xfrm>
                <a:off x="6514884" y="5135396"/>
                <a:ext cx="232461" cy="211329"/>
              </a:xfrm>
              <a:custGeom>
                <a:avLst/>
                <a:gdLst>
                  <a:gd name="T0" fmla="*/ 56 w 110"/>
                  <a:gd name="T1" fmla="*/ 98 h 100"/>
                  <a:gd name="T2" fmla="*/ 56 w 110"/>
                  <a:gd name="T3" fmla="*/ 98 h 100"/>
                  <a:gd name="T4" fmla="*/ 54 w 110"/>
                  <a:gd name="T5" fmla="*/ 96 h 100"/>
                  <a:gd name="T6" fmla="*/ 52 w 110"/>
                  <a:gd name="T7" fmla="*/ 92 h 100"/>
                  <a:gd name="T8" fmla="*/ 40 w 110"/>
                  <a:gd name="T9" fmla="*/ 92 h 100"/>
                  <a:gd name="T10" fmla="*/ 40 w 110"/>
                  <a:gd name="T11" fmla="*/ 92 h 100"/>
                  <a:gd name="T12" fmla="*/ 40 w 110"/>
                  <a:gd name="T13" fmla="*/ 90 h 100"/>
                  <a:gd name="T14" fmla="*/ 32 w 110"/>
                  <a:gd name="T15" fmla="*/ 72 h 100"/>
                  <a:gd name="T16" fmla="*/ 12 w 110"/>
                  <a:gd name="T17" fmla="*/ 62 h 100"/>
                  <a:gd name="T18" fmla="*/ 12 w 110"/>
                  <a:gd name="T19" fmla="*/ 62 h 100"/>
                  <a:gd name="T20" fmla="*/ 10 w 110"/>
                  <a:gd name="T21" fmla="*/ 60 h 100"/>
                  <a:gd name="T22" fmla="*/ 8 w 110"/>
                  <a:gd name="T23" fmla="*/ 46 h 100"/>
                  <a:gd name="T24" fmla="*/ 0 w 110"/>
                  <a:gd name="T25" fmla="*/ 36 h 100"/>
                  <a:gd name="T26" fmla="*/ 0 w 110"/>
                  <a:gd name="T27" fmla="*/ 36 h 100"/>
                  <a:gd name="T28" fmla="*/ 0 w 110"/>
                  <a:gd name="T29" fmla="*/ 34 h 100"/>
                  <a:gd name="T30" fmla="*/ 0 w 110"/>
                  <a:gd name="T31" fmla="*/ 34 h 100"/>
                  <a:gd name="T32" fmla="*/ 2 w 110"/>
                  <a:gd name="T33" fmla="*/ 34 h 100"/>
                  <a:gd name="T34" fmla="*/ 26 w 110"/>
                  <a:gd name="T35" fmla="*/ 32 h 100"/>
                  <a:gd name="T36" fmla="*/ 38 w 110"/>
                  <a:gd name="T37" fmla="*/ 16 h 100"/>
                  <a:gd name="T38" fmla="*/ 38 w 110"/>
                  <a:gd name="T39" fmla="*/ 16 h 100"/>
                  <a:gd name="T40" fmla="*/ 40 w 110"/>
                  <a:gd name="T41" fmla="*/ 16 h 100"/>
                  <a:gd name="T42" fmla="*/ 48 w 110"/>
                  <a:gd name="T43" fmla="*/ 14 h 100"/>
                  <a:gd name="T44" fmla="*/ 56 w 110"/>
                  <a:gd name="T45" fmla="*/ 2 h 100"/>
                  <a:gd name="T46" fmla="*/ 56 w 110"/>
                  <a:gd name="T47" fmla="*/ 2 h 100"/>
                  <a:gd name="T48" fmla="*/ 58 w 110"/>
                  <a:gd name="T49" fmla="*/ 0 h 100"/>
                  <a:gd name="T50" fmla="*/ 72 w 110"/>
                  <a:gd name="T51" fmla="*/ 0 h 100"/>
                  <a:gd name="T52" fmla="*/ 108 w 110"/>
                  <a:gd name="T53" fmla="*/ 14 h 100"/>
                  <a:gd name="T54" fmla="*/ 108 w 110"/>
                  <a:gd name="T55" fmla="*/ 14 h 100"/>
                  <a:gd name="T56" fmla="*/ 108 w 110"/>
                  <a:gd name="T57" fmla="*/ 16 h 100"/>
                  <a:gd name="T58" fmla="*/ 110 w 110"/>
                  <a:gd name="T59" fmla="*/ 40 h 100"/>
                  <a:gd name="T60" fmla="*/ 110 w 110"/>
                  <a:gd name="T61" fmla="*/ 68 h 100"/>
                  <a:gd name="T62" fmla="*/ 110 w 110"/>
                  <a:gd name="T63" fmla="*/ 68 h 100"/>
                  <a:gd name="T64" fmla="*/ 110 w 110"/>
                  <a:gd name="T65" fmla="*/ 68 h 100"/>
                  <a:gd name="T66" fmla="*/ 104 w 110"/>
                  <a:gd name="T67" fmla="*/ 84 h 100"/>
                  <a:gd name="T68" fmla="*/ 104 w 110"/>
                  <a:gd name="T69" fmla="*/ 84 h 100"/>
                  <a:gd name="T70" fmla="*/ 102 w 110"/>
                  <a:gd name="T71" fmla="*/ 86 h 100"/>
                  <a:gd name="T72" fmla="*/ 84 w 110"/>
                  <a:gd name="T73" fmla="*/ 100 h 100"/>
                  <a:gd name="T74" fmla="*/ 84 w 110"/>
                  <a:gd name="T75" fmla="*/ 100 h 100"/>
                  <a:gd name="T76" fmla="*/ 82 w 110"/>
                  <a:gd name="T77" fmla="*/ 100 h 100"/>
                  <a:gd name="T78" fmla="*/ 82 w 110"/>
                  <a:gd name="T79" fmla="*/ 100 h 100"/>
                  <a:gd name="T80" fmla="*/ 56 w 110"/>
                  <a:gd name="T81" fmla="*/ 98 h 100"/>
                  <a:gd name="T82" fmla="*/ 56 w 110"/>
                  <a:gd name="T83" fmla="*/ 9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100">
                    <a:moveTo>
                      <a:pt x="56" y="98"/>
                    </a:moveTo>
                    <a:lnTo>
                      <a:pt x="56" y="98"/>
                    </a:lnTo>
                    <a:lnTo>
                      <a:pt x="54" y="96"/>
                    </a:lnTo>
                    <a:lnTo>
                      <a:pt x="52" y="92"/>
                    </a:lnTo>
                    <a:lnTo>
                      <a:pt x="40" y="92"/>
                    </a:lnTo>
                    <a:lnTo>
                      <a:pt x="40" y="92"/>
                    </a:lnTo>
                    <a:lnTo>
                      <a:pt x="40" y="90"/>
                    </a:lnTo>
                    <a:lnTo>
                      <a:pt x="32" y="72"/>
                    </a:lnTo>
                    <a:lnTo>
                      <a:pt x="12" y="62"/>
                    </a:lnTo>
                    <a:lnTo>
                      <a:pt x="12" y="62"/>
                    </a:lnTo>
                    <a:lnTo>
                      <a:pt x="10" y="60"/>
                    </a:lnTo>
                    <a:lnTo>
                      <a:pt x="8" y="46"/>
                    </a:lnTo>
                    <a:lnTo>
                      <a:pt x="0" y="36"/>
                    </a:lnTo>
                    <a:lnTo>
                      <a:pt x="0" y="36"/>
                    </a:lnTo>
                    <a:lnTo>
                      <a:pt x="0" y="34"/>
                    </a:lnTo>
                    <a:lnTo>
                      <a:pt x="0" y="34"/>
                    </a:lnTo>
                    <a:lnTo>
                      <a:pt x="2" y="34"/>
                    </a:lnTo>
                    <a:lnTo>
                      <a:pt x="26" y="32"/>
                    </a:lnTo>
                    <a:lnTo>
                      <a:pt x="38" y="16"/>
                    </a:lnTo>
                    <a:lnTo>
                      <a:pt x="38" y="16"/>
                    </a:lnTo>
                    <a:lnTo>
                      <a:pt x="40" y="16"/>
                    </a:lnTo>
                    <a:lnTo>
                      <a:pt x="48" y="14"/>
                    </a:lnTo>
                    <a:lnTo>
                      <a:pt x="56" y="2"/>
                    </a:lnTo>
                    <a:lnTo>
                      <a:pt x="56" y="2"/>
                    </a:lnTo>
                    <a:lnTo>
                      <a:pt x="58" y="0"/>
                    </a:lnTo>
                    <a:lnTo>
                      <a:pt x="72" y="0"/>
                    </a:lnTo>
                    <a:lnTo>
                      <a:pt x="108" y="14"/>
                    </a:lnTo>
                    <a:lnTo>
                      <a:pt x="108" y="14"/>
                    </a:lnTo>
                    <a:lnTo>
                      <a:pt x="108" y="16"/>
                    </a:lnTo>
                    <a:lnTo>
                      <a:pt x="110" y="40"/>
                    </a:lnTo>
                    <a:lnTo>
                      <a:pt x="110" y="68"/>
                    </a:lnTo>
                    <a:lnTo>
                      <a:pt x="110" y="68"/>
                    </a:lnTo>
                    <a:lnTo>
                      <a:pt x="110" y="68"/>
                    </a:lnTo>
                    <a:lnTo>
                      <a:pt x="104" y="84"/>
                    </a:lnTo>
                    <a:lnTo>
                      <a:pt x="104" y="84"/>
                    </a:lnTo>
                    <a:lnTo>
                      <a:pt x="102" y="86"/>
                    </a:lnTo>
                    <a:lnTo>
                      <a:pt x="84" y="100"/>
                    </a:lnTo>
                    <a:lnTo>
                      <a:pt x="84" y="100"/>
                    </a:lnTo>
                    <a:lnTo>
                      <a:pt x="82" y="100"/>
                    </a:lnTo>
                    <a:lnTo>
                      <a:pt x="82" y="100"/>
                    </a:lnTo>
                    <a:lnTo>
                      <a:pt x="56" y="98"/>
                    </a:lnTo>
                    <a:lnTo>
                      <a:pt x="56" y="9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8" name="Freeform 460">
                <a:extLst>
                  <a:ext uri="{FF2B5EF4-FFF2-40B4-BE49-F238E27FC236}">
                    <a16:creationId xmlns:a16="http://schemas.microsoft.com/office/drawing/2014/main" id="{FE56BA8B-9C93-73F9-2B7E-69705659735B}"/>
                  </a:ext>
                </a:extLst>
              </p:cNvPr>
              <p:cNvSpPr>
                <a:spLocks noEditPoints="1"/>
              </p:cNvSpPr>
              <p:nvPr/>
            </p:nvSpPr>
            <p:spPr bwMode="auto">
              <a:xfrm>
                <a:off x="6510657" y="5131170"/>
                <a:ext cx="240914" cy="219782"/>
              </a:xfrm>
              <a:custGeom>
                <a:avLst/>
                <a:gdLst>
                  <a:gd name="T0" fmla="*/ 108 w 114"/>
                  <a:gd name="T1" fmla="*/ 18 h 104"/>
                  <a:gd name="T2" fmla="*/ 110 w 114"/>
                  <a:gd name="T3" fmla="*/ 70 h 104"/>
                  <a:gd name="T4" fmla="*/ 84 w 114"/>
                  <a:gd name="T5" fmla="*/ 100 h 104"/>
                  <a:gd name="T6" fmla="*/ 56 w 114"/>
                  <a:gd name="T7" fmla="*/ 92 h 104"/>
                  <a:gd name="T8" fmla="*/ 36 w 114"/>
                  <a:gd name="T9" fmla="*/ 74 h 104"/>
                  <a:gd name="T10" fmla="*/ 12 w 114"/>
                  <a:gd name="T11" fmla="*/ 48 h 104"/>
                  <a:gd name="T12" fmla="*/ 30 w 114"/>
                  <a:gd name="T13" fmla="*/ 36 h 104"/>
                  <a:gd name="T14" fmla="*/ 52 w 114"/>
                  <a:gd name="T15" fmla="*/ 18 h 104"/>
                  <a:gd name="T16" fmla="*/ 74 w 114"/>
                  <a:gd name="T17" fmla="*/ 4 h 104"/>
                  <a:gd name="T18" fmla="*/ 60 w 114"/>
                  <a:gd name="T19" fmla="*/ 0 h 104"/>
                  <a:gd name="T20" fmla="*/ 56 w 114"/>
                  <a:gd name="T21" fmla="*/ 2 h 104"/>
                  <a:gd name="T22" fmla="*/ 40 w 114"/>
                  <a:gd name="T23" fmla="*/ 16 h 104"/>
                  <a:gd name="T24" fmla="*/ 38 w 114"/>
                  <a:gd name="T25" fmla="*/ 16 h 104"/>
                  <a:gd name="T26" fmla="*/ 4 w 114"/>
                  <a:gd name="T27" fmla="*/ 34 h 104"/>
                  <a:gd name="T28" fmla="*/ 0 w 114"/>
                  <a:gd name="T29" fmla="*/ 36 h 104"/>
                  <a:gd name="T30" fmla="*/ 0 w 114"/>
                  <a:gd name="T31" fmla="*/ 40 h 104"/>
                  <a:gd name="T32" fmla="*/ 10 w 114"/>
                  <a:gd name="T33" fmla="*/ 64 h 104"/>
                  <a:gd name="T34" fmla="*/ 14 w 114"/>
                  <a:gd name="T35" fmla="*/ 66 h 104"/>
                  <a:gd name="T36" fmla="*/ 40 w 114"/>
                  <a:gd name="T37" fmla="*/ 92 h 104"/>
                  <a:gd name="T38" fmla="*/ 42 w 114"/>
                  <a:gd name="T39" fmla="*/ 96 h 104"/>
                  <a:gd name="T40" fmla="*/ 54 w 114"/>
                  <a:gd name="T41" fmla="*/ 100 h 104"/>
                  <a:gd name="T42" fmla="*/ 54 w 114"/>
                  <a:gd name="T43" fmla="*/ 102 h 104"/>
                  <a:gd name="T44" fmla="*/ 84 w 114"/>
                  <a:gd name="T45" fmla="*/ 104 h 104"/>
                  <a:gd name="T46" fmla="*/ 84 w 114"/>
                  <a:gd name="T47" fmla="*/ 104 h 104"/>
                  <a:gd name="T48" fmla="*/ 86 w 114"/>
                  <a:gd name="T49" fmla="*/ 104 h 104"/>
                  <a:gd name="T50" fmla="*/ 106 w 114"/>
                  <a:gd name="T51" fmla="*/ 88 h 104"/>
                  <a:gd name="T52" fmla="*/ 114 w 114"/>
                  <a:gd name="T53" fmla="*/ 72 h 104"/>
                  <a:gd name="T54" fmla="*/ 114 w 114"/>
                  <a:gd name="T55" fmla="*/ 70 h 104"/>
                  <a:gd name="T56" fmla="*/ 112 w 114"/>
                  <a:gd name="T57" fmla="*/ 16 h 104"/>
                  <a:gd name="T58" fmla="*/ 112 w 114"/>
                  <a:gd name="T59" fmla="*/ 14 h 104"/>
                  <a:gd name="T60" fmla="*/ 74 w 114"/>
                  <a:gd name="T61" fmla="*/ 0 h 104"/>
                  <a:gd name="T62" fmla="*/ 74 w 114"/>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104">
                    <a:moveTo>
                      <a:pt x="74" y="4"/>
                    </a:moveTo>
                    <a:lnTo>
                      <a:pt x="108" y="18"/>
                    </a:lnTo>
                    <a:lnTo>
                      <a:pt x="110" y="42"/>
                    </a:lnTo>
                    <a:lnTo>
                      <a:pt x="110" y="70"/>
                    </a:lnTo>
                    <a:lnTo>
                      <a:pt x="104" y="86"/>
                    </a:lnTo>
                    <a:lnTo>
                      <a:pt x="84" y="100"/>
                    </a:lnTo>
                    <a:lnTo>
                      <a:pt x="58" y="98"/>
                    </a:lnTo>
                    <a:lnTo>
                      <a:pt x="56" y="92"/>
                    </a:lnTo>
                    <a:lnTo>
                      <a:pt x="44" y="92"/>
                    </a:lnTo>
                    <a:lnTo>
                      <a:pt x="36" y="74"/>
                    </a:lnTo>
                    <a:lnTo>
                      <a:pt x="14" y="62"/>
                    </a:lnTo>
                    <a:lnTo>
                      <a:pt x="12" y="48"/>
                    </a:lnTo>
                    <a:lnTo>
                      <a:pt x="4" y="38"/>
                    </a:lnTo>
                    <a:lnTo>
                      <a:pt x="30" y="36"/>
                    </a:lnTo>
                    <a:lnTo>
                      <a:pt x="42" y="20"/>
                    </a:lnTo>
                    <a:lnTo>
                      <a:pt x="52" y="18"/>
                    </a:lnTo>
                    <a:lnTo>
                      <a:pt x="60" y="4"/>
                    </a:lnTo>
                    <a:lnTo>
                      <a:pt x="74" y="4"/>
                    </a:lnTo>
                    <a:close/>
                    <a:moveTo>
                      <a:pt x="74" y="0"/>
                    </a:moveTo>
                    <a:lnTo>
                      <a:pt x="60" y="0"/>
                    </a:lnTo>
                    <a:lnTo>
                      <a:pt x="60" y="0"/>
                    </a:lnTo>
                    <a:lnTo>
                      <a:pt x="56" y="2"/>
                    </a:lnTo>
                    <a:lnTo>
                      <a:pt x="50" y="14"/>
                    </a:lnTo>
                    <a:lnTo>
                      <a:pt x="40" y="16"/>
                    </a:lnTo>
                    <a:lnTo>
                      <a:pt x="40" y="16"/>
                    </a:lnTo>
                    <a:lnTo>
                      <a:pt x="38" y="16"/>
                    </a:lnTo>
                    <a:lnTo>
                      <a:pt x="26" y="32"/>
                    </a:lnTo>
                    <a:lnTo>
                      <a:pt x="4" y="34"/>
                    </a:lnTo>
                    <a:lnTo>
                      <a:pt x="4" y="34"/>
                    </a:lnTo>
                    <a:lnTo>
                      <a:pt x="0" y="36"/>
                    </a:lnTo>
                    <a:lnTo>
                      <a:pt x="0" y="36"/>
                    </a:lnTo>
                    <a:lnTo>
                      <a:pt x="0" y="40"/>
                    </a:lnTo>
                    <a:lnTo>
                      <a:pt x="8" y="50"/>
                    </a:lnTo>
                    <a:lnTo>
                      <a:pt x="10" y="64"/>
                    </a:lnTo>
                    <a:lnTo>
                      <a:pt x="10" y="64"/>
                    </a:lnTo>
                    <a:lnTo>
                      <a:pt x="14" y="66"/>
                    </a:lnTo>
                    <a:lnTo>
                      <a:pt x="32" y="76"/>
                    </a:lnTo>
                    <a:lnTo>
                      <a:pt x="40" y="92"/>
                    </a:lnTo>
                    <a:lnTo>
                      <a:pt x="40" y="92"/>
                    </a:lnTo>
                    <a:lnTo>
                      <a:pt x="42" y="96"/>
                    </a:lnTo>
                    <a:lnTo>
                      <a:pt x="52" y="96"/>
                    </a:lnTo>
                    <a:lnTo>
                      <a:pt x="54" y="100"/>
                    </a:lnTo>
                    <a:lnTo>
                      <a:pt x="54" y="100"/>
                    </a:lnTo>
                    <a:lnTo>
                      <a:pt x="54" y="102"/>
                    </a:lnTo>
                    <a:lnTo>
                      <a:pt x="58" y="102"/>
                    </a:lnTo>
                    <a:lnTo>
                      <a:pt x="84" y="104"/>
                    </a:lnTo>
                    <a:lnTo>
                      <a:pt x="84" y="104"/>
                    </a:lnTo>
                    <a:lnTo>
                      <a:pt x="84" y="104"/>
                    </a:lnTo>
                    <a:lnTo>
                      <a:pt x="84" y="104"/>
                    </a:lnTo>
                    <a:lnTo>
                      <a:pt x="86" y="104"/>
                    </a:lnTo>
                    <a:lnTo>
                      <a:pt x="106" y="88"/>
                    </a:lnTo>
                    <a:lnTo>
                      <a:pt x="106" y="88"/>
                    </a:lnTo>
                    <a:lnTo>
                      <a:pt x="108" y="88"/>
                    </a:lnTo>
                    <a:lnTo>
                      <a:pt x="114" y="72"/>
                    </a:lnTo>
                    <a:lnTo>
                      <a:pt x="114" y="72"/>
                    </a:lnTo>
                    <a:lnTo>
                      <a:pt x="114" y="70"/>
                    </a:lnTo>
                    <a:lnTo>
                      <a:pt x="114" y="42"/>
                    </a:lnTo>
                    <a:lnTo>
                      <a:pt x="112" y="16"/>
                    </a:lnTo>
                    <a:lnTo>
                      <a:pt x="112" y="16"/>
                    </a:lnTo>
                    <a:lnTo>
                      <a:pt x="112" y="14"/>
                    </a:lnTo>
                    <a:lnTo>
                      <a:pt x="110" y="14"/>
                    </a:lnTo>
                    <a:lnTo>
                      <a:pt x="74" y="0"/>
                    </a:lnTo>
                    <a:lnTo>
                      <a:pt x="74" y="0"/>
                    </a:lnTo>
                    <a:lnTo>
                      <a:pt x="74" y="0"/>
                    </a:lnTo>
                    <a:lnTo>
                      <a:pt x="7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9" name="Freeform 461">
                <a:extLst>
                  <a:ext uri="{FF2B5EF4-FFF2-40B4-BE49-F238E27FC236}">
                    <a16:creationId xmlns:a16="http://schemas.microsoft.com/office/drawing/2014/main" id="{7F0BDA19-152E-9A10-1E5F-DA62E79E384A}"/>
                  </a:ext>
                </a:extLst>
              </p:cNvPr>
              <p:cNvSpPr>
                <a:spLocks/>
              </p:cNvSpPr>
              <p:nvPr/>
            </p:nvSpPr>
            <p:spPr bwMode="auto">
              <a:xfrm>
                <a:off x="6519111" y="5139623"/>
                <a:ext cx="224008" cy="202876"/>
              </a:xfrm>
              <a:custGeom>
                <a:avLst/>
                <a:gdLst>
                  <a:gd name="T0" fmla="*/ 70 w 106"/>
                  <a:gd name="T1" fmla="*/ 0 h 96"/>
                  <a:gd name="T2" fmla="*/ 104 w 106"/>
                  <a:gd name="T3" fmla="*/ 14 h 96"/>
                  <a:gd name="T4" fmla="*/ 106 w 106"/>
                  <a:gd name="T5" fmla="*/ 38 h 96"/>
                  <a:gd name="T6" fmla="*/ 106 w 106"/>
                  <a:gd name="T7" fmla="*/ 66 h 96"/>
                  <a:gd name="T8" fmla="*/ 100 w 106"/>
                  <a:gd name="T9" fmla="*/ 82 h 96"/>
                  <a:gd name="T10" fmla="*/ 80 w 106"/>
                  <a:gd name="T11" fmla="*/ 96 h 96"/>
                  <a:gd name="T12" fmla="*/ 54 w 106"/>
                  <a:gd name="T13" fmla="*/ 94 h 96"/>
                  <a:gd name="T14" fmla="*/ 52 w 106"/>
                  <a:gd name="T15" fmla="*/ 88 h 96"/>
                  <a:gd name="T16" fmla="*/ 40 w 106"/>
                  <a:gd name="T17" fmla="*/ 88 h 96"/>
                  <a:gd name="T18" fmla="*/ 32 w 106"/>
                  <a:gd name="T19" fmla="*/ 70 h 96"/>
                  <a:gd name="T20" fmla="*/ 10 w 106"/>
                  <a:gd name="T21" fmla="*/ 58 h 96"/>
                  <a:gd name="T22" fmla="*/ 8 w 106"/>
                  <a:gd name="T23" fmla="*/ 44 h 96"/>
                  <a:gd name="T24" fmla="*/ 0 w 106"/>
                  <a:gd name="T25" fmla="*/ 34 h 96"/>
                  <a:gd name="T26" fmla="*/ 26 w 106"/>
                  <a:gd name="T27" fmla="*/ 32 h 96"/>
                  <a:gd name="T28" fmla="*/ 38 w 106"/>
                  <a:gd name="T29" fmla="*/ 16 h 96"/>
                  <a:gd name="T30" fmla="*/ 48 w 106"/>
                  <a:gd name="T31" fmla="*/ 14 h 96"/>
                  <a:gd name="T32" fmla="*/ 56 w 106"/>
                  <a:gd name="T33" fmla="*/ 0 h 96"/>
                  <a:gd name="T34" fmla="*/ 70 w 106"/>
                  <a:gd name="T3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96">
                    <a:moveTo>
                      <a:pt x="70" y="0"/>
                    </a:moveTo>
                    <a:lnTo>
                      <a:pt x="104" y="14"/>
                    </a:lnTo>
                    <a:lnTo>
                      <a:pt x="106" y="38"/>
                    </a:lnTo>
                    <a:lnTo>
                      <a:pt x="106" y="66"/>
                    </a:lnTo>
                    <a:lnTo>
                      <a:pt x="100" y="82"/>
                    </a:lnTo>
                    <a:lnTo>
                      <a:pt x="80" y="96"/>
                    </a:lnTo>
                    <a:lnTo>
                      <a:pt x="54" y="94"/>
                    </a:lnTo>
                    <a:lnTo>
                      <a:pt x="52" y="88"/>
                    </a:lnTo>
                    <a:lnTo>
                      <a:pt x="40" y="88"/>
                    </a:lnTo>
                    <a:lnTo>
                      <a:pt x="32" y="70"/>
                    </a:lnTo>
                    <a:lnTo>
                      <a:pt x="10" y="58"/>
                    </a:lnTo>
                    <a:lnTo>
                      <a:pt x="8" y="44"/>
                    </a:lnTo>
                    <a:lnTo>
                      <a:pt x="0" y="34"/>
                    </a:lnTo>
                    <a:lnTo>
                      <a:pt x="26" y="32"/>
                    </a:lnTo>
                    <a:lnTo>
                      <a:pt x="38" y="16"/>
                    </a:lnTo>
                    <a:lnTo>
                      <a:pt x="48" y="14"/>
                    </a:lnTo>
                    <a:lnTo>
                      <a:pt x="56" y="0"/>
                    </a:lnTo>
                    <a:lnTo>
                      <a:pt x="7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0" name="Freeform 462">
                <a:extLst>
                  <a:ext uri="{FF2B5EF4-FFF2-40B4-BE49-F238E27FC236}">
                    <a16:creationId xmlns:a16="http://schemas.microsoft.com/office/drawing/2014/main" id="{E21C4137-34A0-F5FC-8E89-72EA42ECE4A4}"/>
                  </a:ext>
                </a:extLst>
              </p:cNvPr>
              <p:cNvSpPr>
                <a:spLocks/>
              </p:cNvSpPr>
              <p:nvPr/>
            </p:nvSpPr>
            <p:spPr bwMode="auto">
              <a:xfrm>
                <a:off x="6510657" y="5131170"/>
                <a:ext cx="240914" cy="219782"/>
              </a:xfrm>
              <a:custGeom>
                <a:avLst/>
                <a:gdLst>
                  <a:gd name="T0" fmla="*/ 74 w 114"/>
                  <a:gd name="T1" fmla="*/ 0 h 104"/>
                  <a:gd name="T2" fmla="*/ 60 w 114"/>
                  <a:gd name="T3" fmla="*/ 0 h 104"/>
                  <a:gd name="T4" fmla="*/ 60 w 114"/>
                  <a:gd name="T5" fmla="*/ 0 h 104"/>
                  <a:gd name="T6" fmla="*/ 56 w 114"/>
                  <a:gd name="T7" fmla="*/ 2 h 104"/>
                  <a:gd name="T8" fmla="*/ 50 w 114"/>
                  <a:gd name="T9" fmla="*/ 14 h 104"/>
                  <a:gd name="T10" fmla="*/ 40 w 114"/>
                  <a:gd name="T11" fmla="*/ 16 h 104"/>
                  <a:gd name="T12" fmla="*/ 40 w 114"/>
                  <a:gd name="T13" fmla="*/ 16 h 104"/>
                  <a:gd name="T14" fmla="*/ 38 w 114"/>
                  <a:gd name="T15" fmla="*/ 16 h 104"/>
                  <a:gd name="T16" fmla="*/ 26 w 114"/>
                  <a:gd name="T17" fmla="*/ 32 h 104"/>
                  <a:gd name="T18" fmla="*/ 4 w 114"/>
                  <a:gd name="T19" fmla="*/ 34 h 104"/>
                  <a:gd name="T20" fmla="*/ 4 w 114"/>
                  <a:gd name="T21" fmla="*/ 34 h 104"/>
                  <a:gd name="T22" fmla="*/ 0 w 114"/>
                  <a:gd name="T23" fmla="*/ 36 h 104"/>
                  <a:gd name="T24" fmla="*/ 0 w 114"/>
                  <a:gd name="T25" fmla="*/ 36 h 104"/>
                  <a:gd name="T26" fmla="*/ 0 w 114"/>
                  <a:gd name="T27" fmla="*/ 40 h 104"/>
                  <a:gd name="T28" fmla="*/ 8 w 114"/>
                  <a:gd name="T29" fmla="*/ 50 h 104"/>
                  <a:gd name="T30" fmla="*/ 10 w 114"/>
                  <a:gd name="T31" fmla="*/ 64 h 104"/>
                  <a:gd name="T32" fmla="*/ 10 w 114"/>
                  <a:gd name="T33" fmla="*/ 64 h 104"/>
                  <a:gd name="T34" fmla="*/ 14 w 114"/>
                  <a:gd name="T35" fmla="*/ 66 h 104"/>
                  <a:gd name="T36" fmla="*/ 32 w 114"/>
                  <a:gd name="T37" fmla="*/ 76 h 104"/>
                  <a:gd name="T38" fmla="*/ 40 w 114"/>
                  <a:gd name="T39" fmla="*/ 92 h 104"/>
                  <a:gd name="T40" fmla="*/ 40 w 114"/>
                  <a:gd name="T41" fmla="*/ 92 h 104"/>
                  <a:gd name="T42" fmla="*/ 42 w 114"/>
                  <a:gd name="T43" fmla="*/ 96 h 104"/>
                  <a:gd name="T44" fmla="*/ 52 w 114"/>
                  <a:gd name="T45" fmla="*/ 96 h 104"/>
                  <a:gd name="T46" fmla="*/ 54 w 114"/>
                  <a:gd name="T47" fmla="*/ 100 h 104"/>
                  <a:gd name="T48" fmla="*/ 54 w 114"/>
                  <a:gd name="T49" fmla="*/ 100 h 104"/>
                  <a:gd name="T50" fmla="*/ 54 w 114"/>
                  <a:gd name="T51" fmla="*/ 102 h 104"/>
                  <a:gd name="T52" fmla="*/ 58 w 114"/>
                  <a:gd name="T53" fmla="*/ 102 h 104"/>
                  <a:gd name="T54" fmla="*/ 84 w 114"/>
                  <a:gd name="T55" fmla="*/ 104 h 104"/>
                  <a:gd name="T56" fmla="*/ 84 w 114"/>
                  <a:gd name="T57" fmla="*/ 104 h 104"/>
                  <a:gd name="T58" fmla="*/ 84 w 114"/>
                  <a:gd name="T59" fmla="*/ 104 h 104"/>
                  <a:gd name="T60" fmla="*/ 84 w 114"/>
                  <a:gd name="T61" fmla="*/ 104 h 104"/>
                  <a:gd name="T62" fmla="*/ 86 w 114"/>
                  <a:gd name="T63" fmla="*/ 104 h 104"/>
                  <a:gd name="T64" fmla="*/ 106 w 114"/>
                  <a:gd name="T65" fmla="*/ 88 h 104"/>
                  <a:gd name="T66" fmla="*/ 106 w 114"/>
                  <a:gd name="T67" fmla="*/ 88 h 104"/>
                  <a:gd name="T68" fmla="*/ 108 w 114"/>
                  <a:gd name="T69" fmla="*/ 88 h 104"/>
                  <a:gd name="T70" fmla="*/ 114 w 114"/>
                  <a:gd name="T71" fmla="*/ 72 h 104"/>
                  <a:gd name="T72" fmla="*/ 114 w 114"/>
                  <a:gd name="T73" fmla="*/ 72 h 104"/>
                  <a:gd name="T74" fmla="*/ 114 w 114"/>
                  <a:gd name="T75" fmla="*/ 70 h 104"/>
                  <a:gd name="T76" fmla="*/ 114 w 114"/>
                  <a:gd name="T77" fmla="*/ 42 h 104"/>
                  <a:gd name="T78" fmla="*/ 112 w 114"/>
                  <a:gd name="T79" fmla="*/ 16 h 104"/>
                  <a:gd name="T80" fmla="*/ 112 w 114"/>
                  <a:gd name="T81" fmla="*/ 16 h 104"/>
                  <a:gd name="T82" fmla="*/ 112 w 114"/>
                  <a:gd name="T83" fmla="*/ 14 h 104"/>
                  <a:gd name="T84" fmla="*/ 110 w 114"/>
                  <a:gd name="T85" fmla="*/ 14 h 104"/>
                  <a:gd name="T86" fmla="*/ 74 w 114"/>
                  <a:gd name="T87" fmla="*/ 0 h 104"/>
                  <a:gd name="T88" fmla="*/ 74 w 114"/>
                  <a:gd name="T89" fmla="*/ 0 h 104"/>
                  <a:gd name="T90" fmla="*/ 74 w 114"/>
                  <a:gd name="T91" fmla="*/ 0 h 104"/>
                  <a:gd name="T92" fmla="*/ 74 w 114"/>
                  <a:gd name="T9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104">
                    <a:moveTo>
                      <a:pt x="74" y="0"/>
                    </a:moveTo>
                    <a:lnTo>
                      <a:pt x="60" y="0"/>
                    </a:lnTo>
                    <a:lnTo>
                      <a:pt x="60" y="0"/>
                    </a:lnTo>
                    <a:lnTo>
                      <a:pt x="56" y="2"/>
                    </a:lnTo>
                    <a:lnTo>
                      <a:pt x="50" y="14"/>
                    </a:lnTo>
                    <a:lnTo>
                      <a:pt x="40" y="16"/>
                    </a:lnTo>
                    <a:lnTo>
                      <a:pt x="40" y="16"/>
                    </a:lnTo>
                    <a:lnTo>
                      <a:pt x="38" y="16"/>
                    </a:lnTo>
                    <a:lnTo>
                      <a:pt x="26" y="32"/>
                    </a:lnTo>
                    <a:lnTo>
                      <a:pt x="4" y="34"/>
                    </a:lnTo>
                    <a:lnTo>
                      <a:pt x="4" y="34"/>
                    </a:lnTo>
                    <a:lnTo>
                      <a:pt x="0" y="36"/>
                    </a:lnTo>
                    <a:lnTo>
                      <a:pt x="0" y="36"/>
                    </a:lnTo>
                    <a:lnTo>
                      <a:pt x="0" y="40"/>
                    </a:lnTo>
                    <a:lnTo>
                      <a:pt x="8" y="50"/>
                    </a:lnTo>
                    <a:lnTo>
                      <a:pt x="10" y="64"/>
                    </a:lnTo>
                    <a:lnTo>
                      <a:pt x="10" y="64"/>
                    </a:lnTo>
                    <a:lnTo>
                      <a:pt x="14" y="66"/>
                    </a:lnTo>
                    <a:lnTo>
                      <a:pt x="32" y="76"/>
                    </a:lnTo>
                    <a:lnTo>
                      <a:pt x="40" y="92"/>
                    </a:lnTo>
                    <a:lnTo>
                      <a:pt x="40" y="92"/>
                    </a:lnTo>
                    <a:lnTo>
                      <a:pt x="42" y="96"/>
                    </a:lnTo>
                    <a:lnTo>
                      <a:pt x="52" y="96"/>
                    </a:lnTo>
                    <a:lnTo>
                      <a:pt x="54" y="100"/>
                    </a:lnTo>
                    <a:lnTo>
                      <a:pt x="54" y="100"/>
                    </a:lnTo>
                    <a:lnTo>
                      <a:pt x="54" y="102"/>
                    </a:lnTo>
                    <a:lnTo>
                      <a:pt x="58" y="102"/>
                    </a:lnTo>
                    <a:lnTo>
                      <a:pt x="84" y="104"/>
                    </a:lnTo>
                    <a:lnTo>
                      <a:pt x="84" y="104"/>
                    </a:lnTo>
                    <a:lnTo>
                      <a:pt x="84" y="104"/>
                    </a:lnTo>
                    <a:lnTo>
                      <a:pt x="84" y="104"/>
                    </a:lnTo>
                    <a:lnTo>
                      <a:pt x="86" y="104"/>
                    </a:lnTo>
                    <a:lnTo>
                      <a:pt x="106" y="88"/>
                    </a:lnTo>
                    <a:lnTo>
                      <a:pt x="106" y="88"/>
                    </a:lnTo>
                    <a:lnTo>
                      <a:pt x="108" y="88"/>
                    </a:lnTo>
                    <a:lnTo>
                      <a:pt x="114" y="72"/>
                    </a:lnTo>
                    <a:lnTo>
                      <a:pt x="114" y="72"/>
                    </a:lnTo>
                    <a:lnTo>
                      <a:pt x="114" y="70"/>
                    </a:lnTo>
                    <a:lnTo>
                      <a:pt x="114" y="42"/>
                    </a:lnTo>
                    <a:lnTo>
                      <a:pt x="112" y="16"/>
                    </a:lnTo>
                    <a:lnTo>
                      <a:pt x="112" y="16"/>
                    </a:lnTo>
                    <a:lnTo>
                      <a:pt x="112" y="14"/>
                    </a:lnTo>
                    <a:lnTo>
                      <a:pt x="110" y="14"/>
                    </a:lnTo>
                    <a:lnTo>
                      <a:pt x="74" y="0"/>
                    </a:lnTo>
                    <a:lnTo>
                      <a:pt x="74" y="0"/>
                    </a:lnTo>
                    <a:lnTo>
                      <a:pt x="74" y="0"/>
                    </a:lnTo>
                    <a:lnTo>
                      <a:pt x="7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1" name="Freeform 463">
                <a:extLst>
                  <a:ext uri="{FF2B5EF4-FFF2-40B4-BE49-F238E27FC236}">
                    <a16:creationId xmlns:a16="http://schemas.microsoft.com/office/drawing/2014/main" id="{CEC6B19D-9698-D1C6-27F0-C77A6C5C8826}"/>
                  </a:ext>
                </a:extLst>
              </p:cNvPr>
              <p:cNvSpPr>
                <a:spLocks/>
              </p:cNvSpPr>
              <p:nvPr/>
            </p:nvSpPr>
            <p:spPr bwMode="auto">
              <a:xfrm>
                <a:off x="6350048" y="5194568"/>
                <a:ext cx="278953" cy="295861"/>
              </a:xfrm>
              <a:custGeom>
                <a:avLst/>
                <a:gdLst>
                  <a:gd name="T0" fmla="*/ 12 w 132"/>
                  <a:gd name="T1" fmla="*/ 140 h 140"/>
                  <a:gd name="T2" fmla="*/ 12 w 132"/>
                  <a:gd name="T3" fmla="*/ 140 h 140"/>
                  <a:gd name="T4" fmla="*/ 10 w 132"/>
                  <a:gd name="T5" fmla="*/ 138 h 140"/>
                  <a:gd name="T6" fmla="*/ 10 w 132"/>
                  <a:gd name="T7" fmla="*/ 120 h 140"/>
                  <a:gd name="T8" fmla="*/ 0 w 132"/>
                  <a:gd name="T9" fmla="*/ 110 h 140"/>
                  <a:gd name="T10" fmla="*/ 0 w 132"/>
                  <a:gd name="T11" fmla="*/ 110 h 140"/>
                  <a:gd name="T12" fmla="*/ 0 w 132"/>
                  <a:gd name="T13" fmla="*/ 108 h 140"/>
                  <a:gd name="T14" fmla="*/ 0 w 132"/>
                  <a:gd name="T15" fmla="*/ 64 h 140"/>
                  <a:gd name="T16" fmla="*/ 0 w 132"/>
                  <a:gd name="T17" fmla="*/ 64 h 140"/>
                  <a:gd name="T18" fmla="*/ 2 w 132"/>
                  <a:gd name="T19" fmla="*/ 62 h 140"/>
                  <a:gd name="T20" fmla="*/ 12 w 132"/>
                  <a:gd name="T21" fmla="*/ 62 h 140"/>
                  <a:gd name="T22" fmla="*/ 14 w 132"/>
                  <a:gd name="T23" fmla="*/ 6 h 140"/>
                  <a:gd name="T24" fmla="*/ 14 w 132"/>
                  <a:gd name="T25" fmla="*/ 6 h 140"/>
                  <a:gd name="T26" fmla="*/ 16 w 132"/>
                  <a:gd name="T27" fmla="*/ 4 h 140"/>
                  <a:gd name="T28" fmla="*/ 16 w 132"/>
                  <a:gd name="T29" fmla="*/ 4 h 140"/>
                  <a:gd name="T30" fmla="*/ 46 w 132"/>
                  <a:gd name="T31" fmla="*/ 0 h 140"/>
                  <a:gd name="T32" fmla="*/ 46 w 132"/>
                  <a:gd name="T33" fmla="*/ 0 h 140"/>
                  <a:gd name="T34" fmla="*/ 48 w 132"/>
                  <a:gd name="T35" fmla="*/ 2 h 140"/>
                  <a:gd name="T36" fmla="*/ 52 w 132"/>
                  <a:gd name="T37" fmla="*/ 8 h 140"/>
                  <a:gd name="T38" fmla="*/ 76 w 132"/>
                  <a:gd name="T39" fmla="*/ 0 h 140"/>
                  <a:gd name="T40" fmla="*/ 76 w 132"/>
                  <a:gd name="T41" fmla="*/ 0 h 140"/>
                  <a:gd name="T42" fmla="*/ 76 w 132"/>
                  <a:gd name="T43" fmla="*/ 0 h 140"/>
                  <a:gd name="T44" fmla="*/ 76 w 132"/>
                  <a:gd name="T45" fmla="*/ 0 h 140"/>
                  <a:gd name="T46" fmla="*/ 78 w 132"/>
                  <a:gd name="T47" fmla="*/ 2 h 140"/>
                  <a:gd name="T48" fmla="*/ 86 w 132"/>
                  <a:gd name="T49" fmla="*/ 12 h 140"/>
                  <a:gd name="T50" fmla="*/ 90 w 132"/>
                  <a:gd name="T51" fmla="*/ 28 h 140"/>
                  <a:gd name="T52" fmla="*/ 110 w 132"/>
                  <a:gd name="T53" fmla="*/ 38 h 140"/>
                  <a:gd name="T54" fmla="*/ 110 w 132"/>
                  <a:gd name="T55" fmla="*/ 38 h 140"/>
                  <a:gd name="T56" fmla="*/ 110 w 132"/>
                  <a:gd name="T57" fmla="*/ 38 h 140"/>
                  <a:gd name="T58" fmla="*/ 118 w 132"/>
                  <a:gd name="T59" fmla="*/ 56 h 140"/>
                  <a:gd name="T60" fmla="*/ 130 w 132"/>
                  <a:gd name="T61" fmla="*/ 58 h 140"/>
                  <a:gd name="T62" fmla="*/ 130 w 132"/>
                  <a:gd name="T63" fmla="*/ 58 h 140"/>
                  <a:gd name="T64" fmla="*/ 130 w 132"/>
                  <a:gd name="T65" fmla="*/ 60 h 140"/>
                  <a:gd name="T66" fmla="*/ 132 w 132"/>
                  <a:gd name="T67" fmla="*/ 66 h 140"/>
                  <a:gd name="T68" fmla="*/ 132 w 132"/>
                  <a:gd name="T69" fmla="*/ 66 h 140"/>
                  <a:gd name="T70" fmla="*/ 132 w 132"/>
                  <a:gd name="T71" fmla="*/ 68 h 140"/>
                  <a:gd name="T72" fmla="*/ 130 w 132"/>
                  <a:gd name="T73" fmla="*/ 72 h 140"/>
                  <a:gd name="T74" fmla="*/ 130 w 132"/>
                  <a:gd name="T75" fmla="*/ 72 h 140"/>
                  <a:gd name="T76" fmla="*/ 128 w 132"/>
                  <a:gd name="T77" fmla="*/ 72 h 140"/>
                  <a:gd name="T78" fmla="*/ 120 w 132"/>
                  <a:gd name="T79" fmla="*/ 72 h 140"/>
                  <a:gd name="T80" fmla="*/ 88 w 132"/>
                  <a:gd name="T81" fmla="*/ 110 h 140"/>
                  <a:gd name="T82" fmla="*/ 80 w 132"/>
                  <a:gd name="T83" fmla="*/ 122 h 140"/>
                  <a:gd name="T84" fmla="*/ 80 w 132"/>
                  <a:gd name="T85" fmla="*/ 122 h 140"/>
                  <a:gd name="T86" fmla="*/ 78 w 132"/>
                  <a:gd name="T87" fmla="*/ 122 h 140"/>
                  <a:gd name="T88" fmla="*/ 78 w 132"/>
                  <a:gd name="T89" fmla="*/ 122 h 140"/>
                  <a:gd name="T90" fmla="*/ 60 w 132"/>
                  <a:gd name="T91" fmla="*/ 124 h 140"/>
                  <a:gd name="T92" fmla="*/ 60 w 132"/>
                  <a:gd name="T93" fmla="*/ 124 h 140"/>
                  <a:gd name="T94" fmla="*/ 60 w 132"/>
                  <a:gd name="T95" fmla="*/ 124 h 140"/>
                  <a:gd name="T96" fmla="*/ 52 w 132"/>
                  <a:gd name="T97" fmla="*/ 118 h 140"/>
                  <a:gd name="T98" fmla="*/ 44 w 132"/>
                  <a:gd name="T99" fmla="*/ 118 h 140"/>
                  <a:gd name="T100" fmla="*/ 42 w 132"/>
                  <a:gd name="T101" fmla="*/ 126 h 140"/>
                  <a:gd name="T102" fmla="*/ 42 w 132"/>
                  <a:gd name="T103" fmla="*/ 126 h 140"/>
                  <a:gd name="T104" fmla="*/ 40 w 132"/>
                  <a:gd name="T105" fmla="*/ 128 h 140"/>
                  <a:gd name="T106" fmla="*/ 28 w 132"/>
                  <a:gd name="T107" fmla="*/ 138 h 140"/>
                  <a:gd name="T108" fmla="*/ 28 w 132"/>
                  <a:gd name="T109" fmla="*/ 138 h 140"/>
                  <a:gd name="T110" fmla="*/ 26 w 132"/>
                  <a:gd name="T111" fmla="*/ 140 h 140"/>
                  <a:gd name="T112" fmla="*/ 12 w 132"/>
                  <a:gd name="T113"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140">
                    <a:moveTo>
                      <a:pt x="12" y="140"/>
                    </a:moveTo>
                    <a:lnTo>
                      <a:pt x="12" y="140"/>
                    </a:lnTo>
                    <a:lnTo>
                      <a:pt x="10" y="138"/>
                    </a:lnTo>
                    <a:lnTo>
                      <a:pt x="10" y="120"/>
                    </a:lnTo>
                    <a:lnTo>
                      <a:pt x="0" y="110"/>
                    </a:lnTo>
                    <a:lnTo>
                      <a:pt x="0" y="110"/>
                    </a:lnTo>
                    <a:lnTo>
                      <a:pt x="0" y="108"/>
                    </a:lnTo>
                    <a:lnTo>
                      <a:pt x="0" y="64"/>
                    </a:lnTo>
                    <a:lnTo>
                      <a:pt x="0" y="64"/>
                    </a:lnTo>
                    <a:lnTo>
                      <a:pt x="2" y="62"/>
                    </a:lnTo>
                    <a:lnTo>
                      <a:pt x="12" y="62"/>
                    </a:lnTo>
                    <a:lnTo>
                      <a:pt x="14" y="6"/>
                    </a:lnTo>
                    <a:lnTo>
                      <a:pt x="14" y="6"/>
                    </a:lnTo>
                    <a:lnTo>
                      <a:pt x="16" y="4"/>
                    </a:lnTo>
                    <a:lnTo>
                      <a:pt x="16" y="4"/>
                    </a:lnTo>
                    <a:lnTo>
                      <a:pt x="46" y="0"/>
                    </a:lnTo>
                    <a:lnTo>
                      <a:pt x="46" y="0"/>
                    </a:lnTo>
                    <a:lnTo>
                      <a:pt x="48" y="2"/>
                    </a:lnTo>
                    <a:lnTo>
                      <a:pt x="52" y="8"/>
                    </a:lnTo>
                    <a:lnTo>
                      <a:pt x="76" y="0"/>
                    </a:lnTo>
                    <a:lnTo>
                      <a:pt x="76" y="0"/>
                    </a:lnTo>
                    <a:lnTo>
                      <a:pt x="76" y="0"/>
                    </a:lnTo>
                    <a:lnTo>
                      <a:pt x="76" y="0"/>
                    </a:lnTo>
                    <a:lnTo>
                      <a:pt x="78" y="2"/>
                    </a:lnTo>
                    <a:lnTo>
                      <a:pt x="86" y="12"/>
                    </a:lnTo>
                    <a:lnTo>
                      <a:pt x="90" y="28"/>
                    </a:lnTo>
                    <a:lnTo>
                      <a:pt x="110" y="38"/>
                    </a:lnTo>
                    <a:lnTo>
                      <a:pt x="110" y="38"/>
                    </a:lnTo>
                    <a:lnTo>
                      <a:pt x="110" y="38"/>
                    </a:lnTo>
                    <a:lnTo>
                      <a:pt x="118" y="56"/>
                    </a:lnTo>
                    <a:lnTo>
                      <a:pt x="130" y="58"/>
                    </a:lnTo>
                    <a:lnTo>
                      <a:pt x="130" y="58"/>
                    </a:lnTo>
                    <a:lnTo>
                      <a:pt x="130" y="60"/>
                    </a:lnTo>
                    <a:lnTo>
                      <a:pt x="132" y="66"/>
                    </a:lnTo>
                    <a:lnTo>
                      <a:pt x="132" y="66"/>
                    </a:lnTo>
                    <a:lnTo>
                      <a:pt x="132" y="68"/>
                    </a:lnTo>
                    <a:lnTo>
                      <a:pt x="130" y="72"/>
                    </a:lnTo>
                    <a:lnTo>
                      <a:pt x="130" y="72"/>
                    </a:lnTo>
                    <a:lnTo>
                      <a:pt x="128" y="72"/>
                    </a:lnTo>
                    <a:lnTo>
                      <a:pt x="120" y="72"/>
                    </a:lnTo>
                    <a:lnTo>
                      <a:pt x="88" y="110"/>
                    </a:lnTo>
                    <a:lnTo>
                      <a:pt x="80" y="122"/>
                    </a:lnTo>
                    <a:lnTo>
                      <a:pt x="80" y="122"/>
                    </a:lnTo>
                    <a:lnTo>
                      <a:pt x="78" y="122"/>
                    </a:lnTo>
                    <a:lnTo>
                      <a:pt x="78" y="122"/>
                    </a:lnTo>
                    <a:lnTo>
                      <a:pt x="60" y="124"/>
                    </a:lnTo>
                    <a:lnTo>
                      <a:pt x="60" y="124"/>
                    </a:lnTo>
                    <a:lnTo>
                      <a:pt x="60" y="124"/>
                    </a:lnTo>
                    <a:lnTo>
                      <a:pt x="52" y="118"/>
                    </a:lnTo>
                    <a:lnTo>
                      <a:pt x="44" y="118"/>
                    </a:lnTo>
                    <a:lnTo>
                      <a:pt x="42" y="126"/>
                    </a:lnTo>
                    <a:lnTo>
                      <a:pt x="42" y="126"/>
                    </a:lnTo>
                    <a:lnTo>
                      <a:pt x="40" y="128"/>
                    </a:lnTo>
                    <a:lnTo>
                      <a:pt x="28" y="138"/>
                    </a:lnTo>
                    <a:lnTo>
                      <a:pt x="28" y="138"/>
                    </a:lnTo>
                    <a:lnTo>
                      <a:pt x="26" y="140"/>
                    </a:lnTo>
                    <a:lnTo>
                      <a:pt x="12" y="14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2" name="Freeform 464">
                <a:extLst>
                  <a:ext uri="{FF2B5EF4-FFF2-40B4-BE49-F238E27FC236}">
                    <a16:creationId xmlns:a16="http://schemas.microsoft.com/office/drawing/2014/main" id="{B1259EA4-B9D0-9BC6-0E47-2D545515CF4F}"/>
                  </a:ext>
                </a:extLst>
              </p:cNvPr>
              <p:cNvSpPr>
                <a:spLocks noEditPoints="1"/>
              </p:cNvSpPr>
              <p:nvPr/>
            </p:nvSpPr>
            <p:spPr bwMode="auto">
              <a:xfrm>
                <a:off x="6345821" y="5190342"/>
                <a:ext cx="287407" cy="304314"/>
              </a:xfrm>
              <a:custGeom>
                <a:avLst/>
                <a:gdLst>
                  <a:gd name="T0" fmla="*/ 86 w 136"/>
                  <a:gd name="T1" fmla="*/ 16 h 144"/>
                  <a:gd name="T2" fmla="*/ 112 w 136"/>
                  <a:gd name="T3" fmla="*/ 42 h 144"/>
                  <a:gd name="T4" fmla="*/ 130 w 136"/>
                  <a:gd name="T5" fmla="*/ 62 h 144"/>
                  <a:gd name="T6" fmla="*/ 130 w 136"/>
                  <a:gd name="T7" fmla="*/ 72 h 144"/>
                  <a:gd name="T8" fmla="*/ 88 w 136"/>
                  <a:gd name="T9" fmla="*/ 110 h 144"/>
                  <a:gd name="T10" fmla="*/ 62 w 136"/>
                  <a:gd name="T11" fmla="*/ 124 h 144"/>
                  <a:gd name="T12" fmla="*/ 46 w 136"/>
                  <a:gd name="T13" fmla="*/ 118 h 144"/>
                  <a:gd name="T14" fmla="*/ 28 w 136"/>
                  <a:gd name="T15" fmla="*/ 140 h 144"/>
                  <a:gd name="T16" fmla="*/ 14 w 136"/>
                  <a:gd name="T17" fmla="*/ 120 h 144"/>
                  <a:gd name="T18" fmla="*/ 4 w 136"/>
                  <a:gd name="T19" fmla="*/ 66 h 144"/>
                  <a:gd name="T20" fmla="*/ 18 w 136"/>
                  <a:gd name="T21" fmla="*/ 8 h 144"/>
                  <a:gd name="T22" fmla="*/ 54 w 136"/>
                  <a:gd name="T23" fmla="*/ 12 h 144"/>
                  <a:gd name="T24" fmla="*/ 78 w 136"/>
                  <a:gd name="T25" fmla="*/ 0 h 144"/>
                  <a:gd name="T26" fmla="*/ 78 w 136"/>
                  <a:gd name="T27" fmla="*/ 0 h 144"/>
                  <a:gd name="T28" fmla="*/ 52 w 136"/>
                  <a:gd name="T29" fmla="*/ 2 h 144"/>
                  <a:gd name="T30" fmla="*/ 48 w 136"/>
                  <a:gd name="T31" fmla="*/ 0 h 144"/>
                  <a:gd name="T32" fmla="*/ 48 w 136"/>
                  <a:gd name="T33" fmla="*/ 0 h 144"/>
                  <a:gd name="T34" fmla="*/ 18 w 136"/>
                  <a:gd name="T35" fmla="*/ 4 h 144"/>
                  <a:gd name="T36" fmla="*/ 14 w 136"/>
                  <a:gd name="T37" fmla="*/ 8 h 144"/>
                  <a:gd name="T38" fmla="*/ 4 w 136"/>
                  <a:gd name="T39" fmla="*/ 62 h 144"/>
                  <a:gd name="T40" fmla="*/ 2 w 136"/>
                  <a:gd name="T41" fmla="*/ 62 h 144"/>
                  <a:gd name="T42" fmla="*/ 0 w 136"/>
                  <a:gd name="T43" fmla="*/ 110 h 144"/>
                  <a:gd name="T44" fmla="*/ 2 w 136"/>
                  <a:gd name="T45" fmla="*/ 112 h 144"/>
                  <a:gd name="T46" fmla="*/ 10 w 136"/>
                  <a:gd name="T47" fmla="*/ 140 h 144"/>
                  <a:gd name="T48" fmla="*/ 12 w 136"/>
                  <a:gd name="T49" fmla="*/ 142 h 144"/>
                  <a:gd name="T50" fmla="*/ 28 w 136"/>
                  <a:gd name="T51" fmla="*/ 144 h 144"/>
                  <a:gd name="T52" fmla="*/ 32 w 136"/>
                  <a:gd name="T53" fmla="*/ 142 h 144"/>
                  <a:gd name="T54" fmla="*/ 44 w 136"/>
                  <a:gd name="T55" fmla="*/ 132 h 144"/>
                  <a:gd name="T56" fmla="*/ 48 w 136"/>
                  <a:gd name="T57" fmla="*/ 122 h 144"/>
                  <a:gd name="T58" fmla="*/ 60 w 136"/>
                  <a:gd name="T59" fmla="*/ 128 h 144"/>
                  <a:gd name="T60" fmla="*/ 62 w 136"/>
                  <a:gd name="T61" fmla="*/ 128 h 144"/>
                  <a:gd name="T62" fmla="*/ 64 w 136"/>
                  <a:gd name="T63" fmla="*/ 128 h 144"/>
                  <a:gd name="T64" fmla="*/ 82 w 136"/>
                  <a:gd name="T65" fmla="*/ 126 h 144"/>
                  <a:gd name="T66" fmla="*/ 92 w 136"/>
                  <a:gd name="T67" fmla="*/ 112 h 144"/>
                  <a:gd name="T68" fmla="*/ 130 w 136"/>
                  <a:gd name="T69" fmla="*/ 76 h 144"/>
                  <a:gd name="T70" fmla="*/ 132 w 136"/>
                  <a:gd name="T71" fmla="*/ 76 h 144"/>
                  <a:gd name="T72" fmla="*/ 136 w 136"/>
                  <a:gd name="T73" fmla="*/ 72 h 144"/>
                  <a:gd name="T74" fmla="*/ 136 w 136"/>
                  <a:gd name="T75" fmla="*/ 68 h 144"/>
                  <a:gd name="T76" fmla="*/ 134 w 136"/>
                  <a:gd name="T77" fmla="*/ 60 h 144"/>
                  <a:gd name="T78" fmla="*/ 132 w 136"/>
                  <a:gd name="T79" fmla="*/ 58 h 144"/>
                  <a:gd name="T80" fmla="*/ 114 w 136"/>
                  <a:gd name="T81" fmla="*/ 40 h 144"/>
                  <a:gd name="T82" fmla="*/ 112 w 136"/>
                  <a:gd name="T83" fmla="*/ 38 h 144"/>
                  <a:gd name="T84" fmla="*/ 90 w 136"/>
                  <a:gd name="T85" fmla="*/ 14 h 144"/>
                  <a:gd name="T86" fmla="*/ 90 w 136"/>
                  <a:gd name="T87" fmla="*/ 14 h 144"/>
                  <a:gd name="T88" fmla="*/ 82 w 136"/>
                  <a:gd name="T89" fmla="*/ 2 h 144"/>
                  <a:gd name="T90" fmla="*/ 78 w 136"/>
                  <a:gd name="T9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6" h="144">
                    <a:moveTo>
                      <a:pt x="78" y="4"/>
                    </a:moveTo>
                    <a:lnTo>
                      <a:pt x="86" y="16"/>
                    </a:lnTo>
                    <a:lnTo>
                      <a:pt x="90" y="30"/>
                    </a:lnTo>
                    <a:lnTo>
                      <a:pt x="112" y="42"/>
                    </a:lnTo>
                    <a:lnTo>
                      <a:pt x="118" y="60"/>
                    </a:lnTo>
                    <a:lnTo>
                      <a:pt x="130" y="62"/>
                    </a:lnTo>
                    <a:lnTo>
                      <a:pt x="132" y="70"/>
                    </a:lnTo>
                    <a:lnTo>
                      <a:pt x="130" y="72"/>
                    </a:lnTo>
                    <a:lnTo>
                      <a:pt x="122" y="72"/>
                    </a:lnTo>
                    <a:lnTo>
                      <a:pt x="88" y="110"/>
                    </a:lnTo>
                    <a:lnTo>
                      <a:pt x="80" y="122"/>
                    </a:lnTo>
                    <a:lnTo>
                      <a:pt x="62" y="124"/>
                    </a:lnTo>
                    <a:lnTo>
                      <a:pt x="54" y="118"/>
                    </a:lnTo>
                    <a:lnTo>
                      <a:pt x="46" y="118"/>
                    </a:lnTo>
                    <a:lnTo>
                      <a:pt x="42" y="128"/>
                    </a:lnTo>
                    <a:lnTo>
                      <a:pt x="28" y="140"/>
                    </a:lnTo>
                    <a:lnTo>
                      <a:pt x="14" y="140"/>
                    </a:lnTo>
                    <a:lnTo>
                      <a:pt x="14" y="120"/>
                    </a:lnTo>
                    <a:lnTo>
                      <a:pt x="4" y="110"/>
                    </a:lnTo>
                    <a:lnTo>
                      <a:pt x="4" y="66"/>
                    </a:lnTo>
                    <a:lnTo>
                      <a:pt x="16" y="66"/>
                    </a:lnTo>
                    <a:lnTo>
                      <a:pt x="18" y="8"/>
                    </a:lnTo>
                    <a:lnTo>
                      <a:pt x="48" y="4"/>
                    </a:lnTo>
                    <a:lnTo>
                      <a:pt x="54" y="12"/>
                    </a:lnTo>
                    <a:lnTo>
                      <a:pt x="78" y="4"/>
                    </a:lnTo>
                    <a:close/>
                    <a:moveTo>
                      <a:pt x="78" y="0"/>
                    </a:moveTo>
                    <a:lnTo>
                      <a:pt x="78" y="0"/>
                    </a:lnTo>
                    <a:lnTo>
                      <a:pt x="78" y="0"/>
                    </a:lnTo>
                    <a:lnTo>
                      <a:pt x="56" y="8"/>
                    </a:lnTo>
                    <a:lnTo>
                      <a:pt x="52" y="2"/>
                    </a:lnTo>
                    <a:lnTo>
                      <a:pt x="52" y="2"/>
                    </a:lnTo>
                    <a:lnTo>
                      <a:pt x="48" y="0"/>
                    </a:lnTo>
                    <a:lnTo>
                      <a:pt x="48" y="0"/>
                    </a:lnTo>
                    <a:lnTo>
                      <a:pt x="48" y="0"/>
                    </a:lnTo>
                    <a:lnTo>
                      <a:pt x="18" y="4"/>
                    </a:lnTo>
                    <a:lnTo>
                      <a:pt x="18" y="4"/>
                    </a:lnTo>
                    <a:lnTo>
                      <a:pt x="16" y="6"/>
                    </a:lnTo>
                    <a:lnTo>
                      <a:pt x="14" y="8"/>
                    </a:lnTo>
                    <a:lnTo>
                      <a:pt x="12" y="62"/>
                    </a:lnTo>
                    <a:lnTo>
                      <a:pt x="4" y="62"/>
                    </a:lnTo>
                    <a:lnTo>
                      <a:pt x="4" y="62"/>
                    </a:lnTo>
                    <a:lnTo>
                      <a:pt x="2" y="62"/>
                    </a:lnTo>
                    <a:lnTo>
                      <a:pt x="0" y="66"/>
                    </a:lnTo>
                    <a:lnTo>
                      <a:pt x="0" y="110"/>
                    </a:lnTo>
                    <a:lnTo>
                      <a:pt x="0" y="110"/>
                    </a:lnTo>
                    <a:lnTo>
                      <a:pt x="2" y="112"/>
                    </a:lnTo>
                    <a:lnTo>
                      <a:pt x="10" y="122"/>
                    </a:lnTo>
                    <a:lnTo>
                      <a:pt x="10" y="140"/>
                    </a:lnTo>
                    <a:lnTo>
                      <a:pt x="10" y="140"/>
                    </a:lnTo>
                    <a:lnTo>
                      <a:pt x="12" y="142"/>
                    </a:lnTo>
                    <a:lnTo>
                      <a:pt x="14" y="144"/>
                    </a:lnTo>
                    <a:lnTo>
                      <a:pt x="28" y="144"/>
                    </a:lnTo>
                    <a:lnTo>
                      <a:pt x="28" y="144"/>
                    </a:lnTo>
                    <a:lnTo>
                      <a:pt x="32" y="142"/>
                    </a:lnTo>
                    <a:lnTo>
                      <a:pt x="44" y="132"/>
                    </a:lnTo>
                    <a:lnTo>
                      <a:pt x="44" y="132"/>
                    </a:lnTo>
                    <a:lnTo>
                      <a:pt x="46" y="130"/>
                    </a:lnTo>
                    <a:lnTo>
                      <a:pt x="48" y="122"/>
                    </a:lnTo>
                    <a:lnTo>
                      <a:pt x="52" y="122"/>
                    </a:lnTo>
                    <a:lnTo>
                      <a:pt x="60" y="128"/>
                    </a:lnTo>
                    <a:lnTo>
                      <a:pt x="60" y="128"/>
                    </a:lnTo>
                    <a:lnTo>
                      <a:pt x="62" y="128"/>
                    </a:lnTo>
                    <a:lnTo>
                      <a:pt x="62" y="128"/>
                    </a:lnTo>
                    <a:lnTo>
                      <a:pt x="64" y="128"/>
                    </a:lnTo>
                    <a:lnTo>
                      <a:pt x="82" y="126"/>
                    </a:lnTo>
                    <a:lnTo>
                      <a:pt x="82" y="126"/>
                    </a:lnTo>
                    <a:lnTo>
                      <a:pt x="84" y="124"/>
                    </a:lnTo>
                    <a:lnTo>
                      <a:pt x="92" y="112"/>
                    </a:lnTo>
                    <a:lnTo>
                      <a:pt x="124" y="76"/>
                    </a:lnTo>
                    <a:lnTo>
                      <a:pt x="130" y="76"/>
                    </a:lnTo>
                    <a:lnTo>
                      <a:pt x="130" y="76"/>
                    </a:lnTo>
                    <a:lnTo>
                      <a:pt x="132" y="76"/>
                    </a:lnTo>
                    <a:lnTo>
                      <a:pt x="134" y="74"/>
                    </a:lnTo>
                    <a:lnTo>
                      <a:pt x="136" y="72"/>
                    </a:lnTo>
                    <a:lnTo>
                      <a:pt x="136" y="72"/>
                    </a:lnTo>
                    <a:lnTo>
                      <a:pt x="136" y="68"/>
                    </a:lnTo>
                    <a:lnTo>
                      <a:pt x="134" y="60"/>
                    </a:lnTo>
                    <a:lnTo>
                      <a:pt x="134" y="60"/>
                    </a:lnTo>
                    <a:lnTo>
                      <a:pt x="134" y="58"/>
                    </a:lnTo>
                    <a:lnTo>
                      <a:pt x="132" y="58"/>
                    </a:lnTo>
                    <a:lnTo>
                      <a:pt x="122" y="56"/>
                    </a:lnTo>
                    <a:lnTo>
                      <a:pt x="114" y="40"/>
                    </a:lnTo>
                    <a:lnTo>
                      <a:pt x="114" y="40"/>
                    </a:lnTo>
                    <a:lnTo>
                      <a:pt x="112" y="38"/>
                    </a:lnTo>
                    <a:lnTo>
                      <a:pt x="94" y="28"/>
                    </a:lnTo>
                    <a:lnTo>
                      <a:pt x="90" y="14"/>
                    </a:lnTo>
                    <a:lnTo>
                      <a:pt x="90" y="14"/>
                    </a:lnTo>
                    <a:lnTo>
                      <a:pt x="90" y="14"/>
                    </a:lnTo>
                    <a:lnTo>
                      <a:pt x="82" y="2"/>
                    </a:lnTo>
                    <a:lnTo>
                      <a:pt x="82" y="2"/>
                    </a:lnTo>
                    <a:lnTo>
                      <a:pt x="78" y="0"/>
                    </a:lnTo>
                    <a:lnTo>
                      <a:pt x="7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3" name="Freeform 465">
                <a:extLst>
                  <a:ext uri="{FF2B5EF4-FFF2-40B4-BE49-F238E27FC236}">
                    <a16:creationId xmlns:a16="http://schemas.microsoft.com/office/drawing/2014/main" id="{9A99AD5D-B908-2566-85BD-FD3D5453B543}"/>
                  </a:ext>
                </a:extLst>
              </p:cNvPr>
              <p:cNvSpPr>
                <a:spLocks/>
              </p:cNvSpPr>
              <p:nvPr/>
            </p:nvSpPr>
            <p:spPr bwMode="auto">
              <a:xfrm>
                <a:off x="6354274" y="5198795"/>
                <a:ext cx="270500" cy="287407"/>
              </a:xfrm>
              <a:custGeom>
                <a:avLst/>
                <a:gdLst>
                  <a:gd name="T0" fmla="*/ 74 w 128"/>
                  <a:gd name="T1" fmla="*/ 0 h 136"/>
                  <a:gd name="T2" fmla="*/ 82 w 128"/>
                  <a:gd name="T3" fmla="*/ 12 h 136"/>
                  <a:gd name="T4" fmla="*/ 86 w 128"/>
                  <a:gd name="T5" fmla="*/ 26 h 136"/>
                  <a:gd name="T6" fmla="*/ 108 w 128"/>
                  <a:gd name="T7" fmla="*/ 38 h 136"/>
                  <a:gd name="T8" fmla="*/ 114 w 128"/>
                  <a:gd name="T9" fmla="*/ 56 h 136"/>
                  <a:gd name="T10" fmla="*/ 126 w 128"/>
                  <a:gd name="T11" fmla="*/ 58 h 136"/>
                  <a:gd name="T12" fmla="*/ 128 w 128"/>
                  <a:gd name="T13" fmla="*/ 66 h 136"/>
                  <a:gd name="T14" fmla="*/ 126 w 128"/>
                  <a:gd name="T15" fmla="*/ 68 h 136"/>
                  <a:gd name="T16" fmla="*/ 118 w 128"/>
                  <a:gd name="T17" fmla="*/ 68 h 136"/>
                  <a:gd name="T18" fmla="*/ 84 w 128"/>
                  <a:gd name="T19" fmla="*/ 106 h 136"/>
                  <a:gd name="T20" fmla="*/ 76 w 128"/>
                  <a:gd name="T21" fmla="*/ 118 h 136"/>
                  <a:gd name="T22" fmla="*/ 58 w 128"/>
                  <a:gd name="T23" fmla="*/ 120 h 136"/>
                  <a:gd name="T24" fmla="*/ 50 w 128"/>
                  <a:gd name="T25" fmla="*/ 114 h 136"/>
                  <a:gd name="T26" fmla="*/ 42 w 128"/>
                  <a:gd name="T27" fmla="*/ 114 h 136"/>
                  <a:gd name="T28" fmla="*/ 38 w 128"/>
                  <a:gd name="T29" fmla="*/ 124 h 136"/>
                  <a:gd name="T30" fmla="*/ 24 w 128"/>
                  <a:gd name="T31" fmla="*/ 136 h 136"/>
                  <a:gd name="T32" fmla="*/ 10 w 128"/>
                  <a:gd name="T33" fmla="*/ 136 h 136"/>
                  <a:gd name="T34" fmla="*/ 10 w 128"/>
                  <a:gd name="T35" fmla="*/ 116 h 136"/>
                  <a:gd name="T36" fmla="*/ 0 w 128"/>
                  <a:gd name="T37" fmla="*/ 106 h 136"/>
                  <a:gd name="T38" fmla="*/ 0 w 128"/>
                  <a:gd name="T39" fmla="*/ 62 h 136"/>
                  <a:gd name="T40" fmla="*/ 12 w 128"/>
                  <a:gd name="T41" fmla="*/ 62 h 136"/>
                  <a:gd name="T42" fmla="*/ 14 w 128"/>
                  <a:gd name="T43" fmla="*/ 4 h 136"/>
                  <a:gd name="T44" fmla="*/ 44 w 128"/>
                  <a:gd name="T45" fmla="*/ 0 h 136"/>
                  <a:gd name="T46" fmla="*/ 50 w 128"/>
                  <a:gd name="T47" fmla="*/ 8 h 136"/>
                  <a:gd name="T48" fmla="*/ 74 w 128"/>
                  <a:gd name="T4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136">
                    <a:moveTo>
                      <a:pt x="74" y="0"/>
                    </a:moveTo>
                    <a:lnTo>
                      <a:pt x="82" y="12"/>
                    </a:lnTo>
                    <a:lnTo>
                      <a:pt x="86" y="26"/>
                    </a:lnTo>
                    <a:lnTo>
                      <a:pt x="108" y="38"/>
                    </a:lnTo>
                    <a:lnTo>
                      <a:pt x="114" y="56"/>
                    </a:lnTo>
                    <a:lnTo>
                      <a:pt x="126" y="58"/>
                    </a:lnTo>
                    <a:lnTo>
                      <a:pt x="128" y="66"/>
                    </a:lnTo>
                    <a:lnTo>
                      <a:pt x="126" y="68"/>
                    </a:lnTo>
                    <a:lnTo>
                      <a:pt x="118" y="68"/>
                    </a:lnTo>
                    <a:lnTo>
                      <a:pt x="84" y="106"/>
                    </a:lnTo>
                    <a:lnTo>
                      <a:pt x="76" y="118"/>
                    </a:lnTo>
                    <a:lnTo>
                      <a:pt x="58" y="120"/>
                    </a:lnTo>
                    <a:lnTo>
                      <a:pt x="50" y="114"/>
                    </a:lnTo>
                    <a:lnTo>
                      <a:pt x="42" y="114"/>
                    </a:lnTo>
                    <a:lnTo>
                      <a:pt x="38" y="124"/>
                    </a:lnTo>
                    <a:lnTo>
                      <a:pt x="24" y="136"/>
                    </a:lnTo>
                    <a:lnTo>
                      <a:pt x="10" y="136"/>
                    </a:lnTo>
                    <a:lnTo>
                      <a:pt x="10" y="116"/>
                    </a:lnTo>
                    <a:lnTo>
                      <a:pt x="0" y="106"/>
                    </a:lnTo>
                    <a:lnTo>
                      <a:pt x="0" y="62"/>
                    </a:lnTo>
                    <a:lnTo>
                      <a:pt x="12" y="62"/>
                    </a:lnTo>
                    <a:lnTo>
                      <a:pt x="14" y="4"/>
                    </a:lnTo>
                    <a:lnTo>
                      <a:pt x="44" y="0"/>
                    </a:lnTo>
                    <a:lnTo>
                      <a:pt x="50" y="8"/>
                    </a:lnTo>
                    <a:lnTo>
                      <a:pt x="7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4" name="Freeform 466">
                <a:extLst>
                  <a:ext uri="{FF2B5EF4-FFF2-40B4-BE49-F238E27FC236}">
                    <a16:creationId xmlns:a16="http://schemas.microsoft.com/office/drawing/2014/main" id="{D3172E71-F081-17C9-B0FB-86D2F1CE6E00}"/>
                  </a:ext>
                </a:extLst>
              </p:cNvPr>
              <p:cNvSpPr>
                <a:spLocks/>
              </p:cNvSpPr>
              <p:nvPr/>
            </p:nvSpPr>
            <p:spPr bwMode="auto">
              <a:xfrm>
                <a:off x="6345821" y="5190342"/>
                <a:ext cx="287407" cy="304314"/>
              </a:xfrm>
              <a:custGeom>
                <a:avLst/>
                <a:gdLst>
                  <a:gd name="T0" fmla="*/ 78 w 136"/>
                  <a:gd name="T1" fmla="*/ 0 h 144"/>
                  <a:gd name="T2" fmla="*/ 56 w 136"/>
                  <a:gd name="T3" fmla="*/ 8 h 144"/>
                  <a:gd name="T4" fmla="*/ 52 w 136"/>
                  <a:gd name="T5" fmla="*/ 2 h 144"/>
                  <a:gd name="T6" fmla="*/ 48 w 136"/>
                  <a:gd name="T7" fmla="*/ 0 h 144"/>
                  <a:gd name="T8" fmla="*/ 18 w 136"/>
                  <a:gd name="T9" fmla="*/ 4 h 144"/>
                  <a:gd name="T10" fmla="*/ 16 w 136"/>
                  <a:gd name="T11" fmla="*/ 6 h 144"/>
                  <a:gd name="T12" fmla="*/ 12 w 136"/>
                  <a:gd name="T13" fmla="*/ 62 h 144"/>
                  <a:gd name="T14" fmla="*/ 4 w 136"/>
                  <a:gd name="T15" fmla="*/ 62 h 144"/>
                  <a:gd name="T16" fmla="*/ 0 w 136"/>
                  <a:gd name="T17" fmla="*/ 66 h 144"/>
                  <a:gd name="T18" fmla="*/ 0 w 136"/>
                  <a:gd name="T19" fmla="*/ 110 h 144"/>
                  <a:gd name="T20" fmla="*/ 10 w 136"/>
                  <a:gd name="T21" fmla="*/ 122 h 144"/>
                  <a:gd name="T22" fmla="*/ 10 w 136"/>
                  <a:gd name="T23" fmla="*/ 140 h 144"/>
                  <a:gd name="T24" fmla="*/ 14 w 136"/>
                  <a:gd name="T25" fmla="*/ 144 h 144"/>
                  <a:gd name="T26" fmla="*/ 28 w 136"/>
                  <a:gd name="T27" fmla="*/ 144 h 144"/>
                  <a:gd name="T28" fmla="*/ 44 w 136"/>
                  <a:gd name="T29" fmla="*/ 132 h 144"/>
                  <a:gd name="T30" fmla="*/ 46 w 136"/>
                  <a:gd name="T31" fmla="*/ 130 h 144"/>
                  <a:gd name="T32" fmla="*/ 52 w 136"/>
                  <a:gd name="T33" fmla="*/ 122 h 144"/>
                  <a:gd name="T34" fmla="*/ 60 w 136"/>
                  <a:gd name="T35" fmla="*/ 128 h 144"/>
                  <a:gd name="T36" fmla="*/ 62 w 136"/>
                  <a:gd name="T37" fmla="*/ 128 h 144"/>
                  <a:gd name="T38" fmla="*/ 82 w 136"/>
                  <a:gd name="T39" fmla="*/ 126 h 144"/>
                  <a:gd name="T40" fmla="*/ 84 w 136"/>
                  <a:gd name="T41" fmla="*/ 124 h 144"/>
                  <a:gd name="T42" fmla="*/ 124 w 136"/>
                  <a:gd name="T43" fmla="*/ 76 h 144"/>
                  <a:gd name="T44" fmla="*/ 130 w 136"/>
                  <a:gd name="T45" fmla="*/ 76 h 144"/>
                  <a:gd name="T46" fmla="*/ 134 w 136"/>
                  <a:gd name="T47" fmla="*/ 74 h 144"/>
                  <a:gd name="T48" fmla="*/ 136 w 136"/>
                  <a:gd name="T49" fmla="*/ 72 h 144"/>
                  <a:gd name="T50" fmla="*/ 134 w 136"/>
                  <a:gd name="T51" fmla="*/ 60 h 144"/>
                  <a:gd name="T52" fmla="*/ 134 w 136"/>
                  <a:gd name="T53" fmla="*/ 58 h 144"/>
                  <a:gd name="T54" fmla="*/ 122 w 136"/>
                  <a:gd name="T55" fmla="*/ 56 h 144"/>
                  <a:gd name="T56" fmla="*/ 114 w 136"/>
                  <a:gd name="T57" fmla="*/ 40 h 144"/>
                  <a:gd name="T58" fmla="*/ 94 w 136"/>
                  <a:gd name="T59" fmla="*/ 28 h 144"/>
                  <a:gd name="T60" fmla="*/ 90 w 136"/>
                  <a:gd name="T61" fmla="*/ 14 h 144"/>
                  <a:gd name="T62" fmla="*/ 82 w 136"/>
                  <a:gd name="T63" fmla="*/ 2 h 144"/>
                  <a:gd name="T64" fmla="*/ 78 w 136"/>
                  <a:gd name="T65"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6" h="144">
                    <a:moveTo>
                      <a:pt x="78" y="0"/>
                    </a:moveTo>
                    <a:lnTo>
                      <a:pt x="78" y="0"/>
                    </a:lnTo>
                    <a:lnTo>
                      <a:pt x="78" y="0"/>
                    </a:lnTo>
                    <a:lnTo>
                      <a:pt x="56" y="8"/>
                    </a:lnTo>
                    <a:lnTo>
                      <a:pt x="52" y="2"/>
                    </a:lnTo>
                    <a:lnTo>
                      <a:pt x="52" y="2"/>
                    </a:lnTo>
                    <a:lnTo>
                      <a:pt x="48" y="0"/>
                    </a:lnTo>
                    <a:lnTo>
                      <a:pt x="48" y="0"/>
                    </a:lnTo>
                    <a:lnTo>
                      <a:pt x="48" y="0"/>
                    </a:lnTo>
                    <a:lnTo>
                      <a:pt x="18" y="4"/>
                    </a:lnTo>
                    <a:lnTo>
                      <a:pt x="18" y="4"/>
                    </a:lnTo>
                    <a:lnTo>
                      <a:pt x="16" y="6"/>
                    </a:lnTo>
                    <a:lnTo>
                      <a:pt x="14" y="8"/>
                    </a:lnTo>
                    <a:lnTo>
                      <a:pt x="12" y="62"/>
                    </a:lnTo>
                    <a:lnTo>
                      <a:pt x="4" y="62"/>
                    </a:lnTo>
                    <a:lnTo>
                      <a:pt x="4" y="62"/>
                    </a:lnTo>
                    <a:lnTo>
                      <a:pt x="2" y="62"/>
                    </a:lnTo>
                    <a:lnTo>
                      <a:pt x="0" y="66"/>
                    </a:lnTo>
                    <a:lnTo>
                      <a:pt x="0" y="110"/>
                    </a:lnTo>
                    <a:lnTo>
                      <a:pt x="0" y="110"/>
                    </a:lnTo>
                    <a:lnTo>
                      <a:pt x="2" y="112"/>
                    </a:lnTo>
                    <a:lnTo>
                      <a:pt x="10" y="122"/>
                    </a:lnTo>
                    <a:lnTo>
                      <a:pt x="10" y="140"/>
                    </a:lnTo>
                    <a:lnTo>
                      <a:pt x="10" y="140"/>
                    </a:lnTo>
                    <a:lnTo>
                      <a:pt x="12" y="142"/>
                    </a:lnTo>
                    <a:lnTo>
                      <a:pt x="14" y="144"/>
                    </a:lnTo>
                    <a:lnTo>
                      <a:pt x="28" y="144"/>
                    </a:lnTo>
                    <a:lnTo>
                      <a:pt x="28" y="144"/>
                    </a:lnTo>
                    <a:lnTo>
                      <a:pt x="32" y="142"/>
                    </a:lnTo>
                    <a:lnTo>
                      <a:pt x="44" y="132"/>
                    </a:lnTo>
                    <a:lnTo>
                      <a:pt x="44" y="132"/>
                    </a:lnTo>
                    <a:lnTo>
                      <a:pt x="46" y="130"/>
                    </a:lnTo>
                    <a:lnTo>
                      <a:pt x="48" y="122"/>
                    </a:lnTo>
                    <a:lnTo>
                      <a:pt x="52" y="122"/>
                    </a:lnTo>
                    <a:lnTo>
                      <a:pt x="60" y="128"/>
                    </a:lnTo>
                    <a:lnTo>
                      <a:pt x="60" y="128"/>
                    </a:lnTo>
                    <a:lnTo>
                      <a:pt x="62" y="128"/>
                    </a:lnTo>
                    <a:lnTo>
                      <a:pt x="62" y="128"/>
                    </a:lnTo>
                    <a:lnTo>
                      <a:pt x="64" y="128"/>
                    </a:lnTo>
                    <a:lnTo>
                      <a:pt x="82" y="126"/>
                    </a:lnTo>
                    <a:lnTo>
                      <a:pt x="82" y="126"/>
                    </a:lnTo>
                    <a:lnTo>
                      <a:pt x="84" y="124"/>
                    </a:lnTo>
                    <a:lnTo>
                      <a:pt x="92" y="112"/>
                    </a:lnTo>
                    <a:lnTo>
                      <a:pt x="124" y="76"/>
                    </a:lnTo>
                    <a:lnTo>
                      <a:pt x="130" y="76"/>
                    </a:lnTo>
                    <a:lnTo>
                      <a:pt x="130" y="76"/>
                    </a:lnTo>
                    <a:lnTo>
                      <a:pt x="132" y="76"/>
                    </a:lnTo>
                    <a:lnTo>
                      <a:pt x="134" y="74"/>
                    </a:lnTo>
                    <a:lnTo>
                      <a:pt x="136" y="72"/>
                    </a:lnTo>
                    <a:lnTo>
                      <a:pt x="136" y="72"/>
                    </a:lnTo>
                    <a:lnTo>
                      <a:pt x="136" y="68"/>
                    </a:lnTo>
                    <a:lnTo>
                      <a:pt x="134" y="60"/>
                    </a:lnTo>
                    <a:lnTo>
                      <a:pt x="134" y="60"/>
                    </a:lnTo>
                    <a:lnTo>
                      <a:pt x="134" y="58"/>
                    </a:lnTo>
                    <a:lnTo>
                      <a:pt x="132" y="58"/>
                    </a:lnTo>
                    <a:lnTo>
                      <a:pt x="122" y="56"/>
                    </a:lnTo>
                    <a:lnTo>
                      <a:pt x="114" y="40"/>
                    </a:lnTo>
                    <a:lnTo>
                      <a:pt x="114" y="40"/>
                    </a:lnTo>
                    <a:lnTo>
                      <a:pt x="112" y="38"/>
                    </a:lnTo>
                    <a:lnTo>
                      <a:pt x="94" y="28"/>
                    </a:lnTo>
                    <a:lnTo>
                      <a:pt x="90" y="14"/>
                    </a:lnTo>
                    <a:lnTo>
                      <a:pt x="90" y="14"/>
                    </a:lnTo>
                    <a:lnTo>
                      <a:pt x="90" y="14"/>
                    </a:lnTo>
                    <a:lnTo>
                      <a:pt x="82" y="2"/>
                    </a:lnTo>
                    <a:lnTo>
                      <a:pt x="82" y="2"/>
                    </a:lnTo>
                    <a:lnTo>
                      <a:pt x="78" y="0"/>
                    </a:lnTo>
                    <a:lnTo>
                      <a:pt x="7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5" name="Freeform 467">
                <a:extLst>
                  <a:ext uri="{FF2B5EF4-FFF2-40B4-BE49-F238E27FC236}">
                    <a16:creationId xmlns:a16="http://schemas.microsoft.com/office/drawing/2014/main" id="{7D7AC59B-C5CD-DC6B-3F1D-D99EFAC1BA0D}"/>
                  </a:ext>
                </a:extLst>
              </p:cNvPr>
              <p:cNvSpPr>
                <a:spLocks/>
              </p:cNvSpPr>
              <p:nvPr/>
            </p:nvSpPr>
            <p:spPr bwMode="auto">
              <a:xfrm>
                <a:off x="6113360" y="5186115"/>
                <a:ext cx="278953" cy="363486"/>
              </a:xfrm>
              <a:custGeom>
                <a:avLst/>
                <a:gdLst>
                  <a:gd name="T0" fmla="*/ 88 w 132"/>
                  <a:gd name="T1" fmla="*/ 172 h 172"/>
                  <a:gd name="T2" fmla="*/ 88 w 132"/>
                  <a:gd name="T3" fmla="*/ 172 h 172"/>
                  <a:gd name="T4" fmla="*/ 86 w 132"/>
                  <a:gd name="T5" fmla="*/ 172 h 172"/>
                  <a:gd name="T6" fmla="*/ 80 w 132"/>
                  <a:gd name="T7" fmla="*/ 168 h 172"/>
                  <a:gd name="T8" fmla="*/ 80 w 132"/>
                  <a:gd name="T9" fmla="*/ 168 h 172"/>
                  <a:gd name="T10" fmla="*/ 78 w 132"/>
                  <a:gd name="T11" fmla="*/ 168 h 172"/>
                  <a:gd name="T12" fmla="*/ 74 w 132"/>
                  <a:gd name="T13" fmla="*/ 162 h 172"/>
                  <a:gd name="T14" fmla="*/ 68 w 132"/>
                  <a:gd name="T15" fmla="*/ 166 h 172"/>
                  <a:gd name="T16" fmla="*/ 68 w 132"/>
                  <a:gd name="T17" fmla="*/ 166 h 172"/>
                  <a:gd name="T18" fmla="*/ 68 w 132"/>
                  <a:gd name="T19" fmla="*/ 166 h 172"/>
                  <a:gd name="T20" fmla="*/ 68 w 132"/>
                  <a:gd name="T21" fmla="*/ 166 h 172"/>
                  <a:gd name="T22" fmla="*/ 66 w 132"/>
                  <a:gd name="T23" fmla="*/ 166 h 172"/>
                  <a:gd name="T24" fmla="*/ 48 w 132"/>
                  <a:gd name="T25" fmla="*/ 146 h 172"/>
                  <a:gd name="T26" fmla="*/ 48 w 132"/>
                  <a:gd name="T27" fmla="*/ 146 h 172"/>
                  <a:gd name="T28" fmla="*/ 48 w 132"/>
                  <a:gd name="T29" fmla="*/ 146 h 172"/>
                  <a:gd name="T30" fmla="*/ 40 w 132"/>
                  <a:gd name="T31" fmla="*/ 112 h 172"/>
                  <a:gd name="T32" fmla="*/ 34 w 132"/>
                  <a:gd name="T33" fmla="*/ 102 h 172"/>
                  <a:gd name="T34" fmla="*/ 34 w 132"/>
                  <a:gd name="T35" fmla="*/ 102 h 172"/>
                  <a:gd name="T36" fmla="*/ 34 w 132"/>
                  <a:gd name="T37" fmla="*/ 102 h 172"/>
                  <a:gd name="T38" fmla="*/ 34 w 132"/>
                  <a:gd name="T39" fmla="*/ 74 h 172"/>
                  <a:gd name="T40" fmla="*/ 12 w 132"/>
                  <a:gd name="T41" fmla="*/ 34 h 172"/>
                  <a:gd name="T42" fmla="*/ 0 w 132"/>
                  <a:gd name="T43" fmla="*/ 16 h 172"/>
                  <a:gd name="T44" fmla="*/ 0 w 132"/>
                  <a:gd name="T45" fmla="*/ 16 h 172"/>
                  <a:gd name="T46" fmla="*/ 0 w 132"/>
                  <a:gd name="T47" fmla="*/ 16 h 172"/>
                  <a:gd name="T48" fmla="*/ 0 w 132"/>
                  <a:gd name="T49" fmla="*/ 2 h 172"/>
                  <a:gd name="T50" fmla="*/ 0 w 132"/>
                  <a:gd name="T51" fmla="*/ 2 h 172"/>
                  <a:gd name="T52" fmla="*/ 2 w 132"/>
                  <a:gd name="T53" fmla="*/ 0 h 172"/>
                  <a:gd name="T54" fmla="*/ 90 w 132"/>
                  <a:gd name="T55" fmla="*/ 0 h 172"/>
                  <a:gd name="T56" fmla="*/ 90 w 132"/>
                  <a:gd name="T57" fmla="*/ 0 h 172"/>
                  <a:gd name="T58" fmla="*/ 92 w 132"/>
                  <a:gd name="T59" fmla="*/ 0 h 172"/>
                  <a:gd name="T60" fmla="*/ 98 w 132"/>
                  <a:gd name="T61" fmla="*/ 4 h 172"/>
                  <a:gd name="T62" fmla="*/ 124 w 132"/>
                  <a:gd name="T63" fmla="*/ 6 h 172"/>
                  <a:gd name="T64" fmla="*/ 124 w 132"/>
                  <a:gd name="T65" fmla="*/ 6 h 172"/>
                  <a:gd name="T66" fmla="*/ 124 w 132"/>
                  <a:gd name="T67" fmla="*/ 6 h 172"/>
                  <a:gd name="T68" fmla="*/ 132 w 132"/>
                  <a:gd name="T69" fmla="*/ 12 h 172"/>
                  <a:gd name="T70" fmla="*/ 132 w 132"/>
                  <a:gd name="T71" fmla="*/ 12 h 172"/>
                  <a:gd name="T72" fmla="*/ 132 w 132"/>
                  <a:gd name="T73" fmla="*/ 14 h 172"/>
                  <a:gd name="T74" fmla="*/ 130 w 132"/>
                  <a:gd name="T75" fmla="*/ 68 h 172"/>
                  <a:gd name="T76" fmla="*/ 130 w 132"/>
                  <a:gd name="T77" fmla="*/ 68 h 172"/>
                  <a:gd name="T78" fmla="*/ 128 w 132"/>
                  <a:gd name="T79" fmla="*/ 70 h 172"/>
                  <a:gd name="T80" fmla="*/ 118 w 132"/>
                  <a:gd name="T81" fmla="*/ 70 h 172"/>
                  <a:gd name="T82" fmla="*/ 118 w 132"/>
                  <a:gd name="T83" fmla="*/ 160 h 172"/>
                  <a:gd name="T84" fmla="*/ 118 w 132"/>
                  <a:gd name="T85" fmla="*/ 160 h 172"/>
                  <a:gd name="T86" fmla="*/ 118 w 132"/>
                  <a:gd name="T87" fmla="*/ 162 h 172"/>
                  <a:gd name="T88" fmla="*/ 102 w 132"/>
                  <a:gd name="T89" fmla="*/ 172 h 172"/>
                  <a:gd name="T90" fmla="*/ 102 w 132"/>
                  <a:gd name="T91" fmla="*/ 172 h 172"/>
                  <a:gd name="T92" fmla="*/ 102 w 132"/>
                  <a:gd name="T93" fmla="*/ 172 h 172"/>
                  <a:gd name="T94" fmla="*/ 88 w 132"/>
                  <a:gd name="T95"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 h="172">
                    <a:moveTo>
                      <a:pt x="88" y="172"/>
                    </a:moveTo>
                    <a:lnTo>
                      <a:pt x="88" y="172"/>
                    </a:lnTo>
                    <a:lnTo>
                      <a:pt x="86" y="172"/>
                    </a:lnTo>
                    <a:lnTo>
                      <a:pt x="80" y="168"/>
                    </a:lnTo>
                    <a:lnTo>
                      <a:pt x="80" y="168"/>
                    </a:lnTo>
                    <a:lnTo>
                      <a:pt x="78" y="168"/>
                    </a:lnTo>
                    <a:lnTo>
                      <a:pt x="74" y="162"/>
                    </a:lnTo>
                    <a:lnTo>
                      <a:pt x="68" y="166"/>
                    </a:lnTo>
                    <a:lnTo>
                      <a:pt x="68" y="166"/>
                    </a:lnTo>
                    <a:lnTo>
                      <a:pt x="68" y="166"/>
                    </a:lnTo>
                    <a:lnTo>
                      <a:pt x="68" y="166"/>
                    </a:lnTo>
                    <a:lnTo>
                      <a:pt x="66" y="166"/>
                    </a:lnTo>
                    <a:lnTo>
                      <a:pt x="48" y="146"/>
                    </a:lnTo>
                    <a:lnTo>
                      <a:pt x="48" y="146"/>
                    </a:lnTo>
                    <a:lnTo>
                      <a:pt x="48" y="146"/>
                    </a:lnTo>
                    <a:lnTo>
                      <a:pt x="40" y="112"/>
                    </a:lnTo>
                    <a:lnTo>
                      <a:pt x="34" y="102"/>
                    </a:lnTo>
                    <a:lnTo>
                      <a:pt x="34" y="102"/>
                    </a:lnTo>
                    <a:lnTo>
                      <a:pt x="34" y="102"/>
                    </a:lnTo>
                    <a:lnTo>
                      <a:pt x="34" y="74"/>
                    </a:lnTo>
                    <a:lnTo>
                      <a:pt x="12" y="34"/>
                    </a:lnTo>
                    <a:lnTo>
                      <a:pt x="0" y="16"/>
                    </a:lnTo>
                    <a:lnTo>
                      <a:pt x="0" y="16"/>
                    </a:lnTo>
                    <a:lnTo>
                      <a:pt x="0" y="16"/>
                    </a:lnTo>
                    <a:lnTo>
                      <a:pt x="0" y="2"/>
                    </a:lnTo>
                    <a:lnTo>
                      <a:pt x="0" y="2"/>
                    </a:lnTo>
                    <a:lnTo>
                      <a:pt x="2" y="0"/>
                    </a:lnTo>
                    <a:lnTo>
                      <a:pt x="90" y="0"/>
                    </a:lnTo>
                    <a:lnTo>
                      <a:pt x="90" y="0"/>
                    </a:lnTo>
                    <a:lnTo>
                      <a:pt x="92" y="0"/>
                    </a:lnTo>
                    <a:lnTo>
                      <a:pt x="98" y="4"/>
                    </a:lnTo>
                    <a:lnTo>
                      <a:pt x="124" y="6"/>
                    </a:lnTo>
                    <a:lnTo>
                      <a:pt x="124" y="6"/>
                    </a:lnTo>
                    <a:lnTo>
                      <a:pt x="124" y="6"/>
                    </a:lnTo>
                    <a:lnTo>
                      <a:pt x="132" y="12"/>
                    </a:lnTo>
                    <a:lnTo>
                      <a:pt x="132" y="12"/>
                    </a:lnTo>
                    <a:lnTo>
                      <a:pt x="132" y="14"/>
                    </a:lnTo>
                    <a:lnTo>
                      <a:pt x="130" y="68"/>
                    </a:lnTo>
                    <a:lnTo>
                      <a:pt x="130" y="68"/>
                    </a:lnTo>
                    <a:lnTo>
                      <a:pt x="128" y="70"/>
                    </a:lnTo>
                    <a:lnTo>
                      <a:pt x="118" y="70"/>
                    </a:lnTo>
                    <a:lnTo>
                      <a:pt x="118" y="160"/>
                    </a:lnTo>
                    <a:lnTo>
                      <a:pt x="118" y="160"/>
                    </a:lnTo>
                    <a:lnTo>
                      <a:pt x="118" y="162"/>
                    </a:lnTo>
                    <a:lnTo>
                      <a:pt x="102" y="172"/>
                    </a:lnTo>
                    <a:lnTo>
                      <a:pt x="102" y="172"/>
                    </a:lnTo>
                    <a:lnTo>
                      <a:pt x="102" y="172"/>
                    </a:lnTo>
                    <a:lnTo>
                      <a:pt x="88" y="17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6" name="Freeform 468">
                <a:extLst>
                  <a:ext uri="{FF2B5EF4-FFF2-40B4-BE49-F238E27FC236}">
                    <a16:creationId xmlns:a16="http://schemas.microsoft.com/office/drawing/2014/main" id="{0198389A-4014-FE7A-B509-69215FF72CF9}"/>
                  </a:ext>
                </a:extLst>
              </p:cNvPr>
              <p:cNvSpPr>
                <a:spLocks noEditPoints="1"/>
              </p:cNvSpPr>
              <p:nvPr/>
            </p:nvSpPr>
            <p:spPr bwMode="auto">
              <a:xfrm>
                <a:off x="6109133" y="5181889"/>
                <a:ext cx="287407" cy="371939"/>
              </a:xfrm>
              <a:custGeom>
                <a:avLst/>
                <a:gdLst>
                  <a:gd name="T0" fmla="*/ 100 w 136"/>
                  <a:gd name="T1" fmla="*/ 8 h 176"/>
                  <a:gd name="T2" fmla="*/ 132 w 136"/>
                  <a:gd name="T3" fmla="*/ 16 h 176"/>
                  <a:gd name="T4" fmla="*/ 118 w 136"/>
                  <a:gd name="T5" fmla="*/ 70 h 176"/>
                  <a:gd name="T6" fmla="*/ 104 w 136"/>
                  <a:gd name="T7" fmla="*/ 172 h 176"/>
                  <a:gd name="T8" fmla="*/ 82 w 136"/>
                  <a:gd name="T9" fmla="*/ 168 h 176"/>
                  <a:gd name="T10" fmla="*/ 70 w 136"/>
                  <a:gd name="T11" fmla="*/ 166 h 176"/>
                  <a:gd name="T12" fmla="*/ 44 w 136"/>
                  <a:gd name="T13" fmla="*/ 114 h 176"/>
                  <a:gd name="T14" fmla="*/ 38 w 136"/>
                  <a:gd name="T15" fmla="*/ 74 h 176"/>
                  <a:gd name="T16" fmla="*/ 4 w 136"/>
                  <a:gd name="T17" fmla="*/ 18 h 176"/>
                  <a:gd name="T18" fmla="*/ 92 w 136"/>
                  <a:gd name="T19" fmla="*/ 4 h 176"/>
                  <a:gd name="T20" fmla="*/ 4 w 136"/>
                  <a:gd name="T21" fmla="*/ 0 h 176"/>
                  <a:gd name="T22" fmla="*/ 2 w 136"/>
                  <a:gd name="T23" fmla="*/ 0 h 176"/>
                  <a:gd name="T24" fmla="*/ 0 w 136"/>
                  <a:gd name="T25" fmla="*/ 18 h 176"/>
                  <a:gd name="T26" fmla="*/ 0 w 136"/>
                  <a:gd name="T27" fmla="*/ 20 h 176"/>
                  <a:gd name="T28" fmla="*/ 34 w 136"/>
                  <a:gd name="T29" fmla="*/ 76 h 176"/>
                  <a:gd name="T30" fmla="*/ 34 w 136"/>
                  <a:gd name="T31" fmla="*/ 104 h 176"/>
                  <a:gd name="T32" fmla="*/ 40 w 136"/>
                  <a:gd name="T33" fmla="*/ 114 h 176"/>
                  <a:gd name="T34" fmla="*/ 48 w 136"/>
                  <a:gd name="T35" fmla="*/ 148 h 176"/>
                  <a:gd name="T36" fmla="*/ 66 w 136"/>
                  <a:gd name="T37" fmla="*/ 168 h 176"/>
                  <a:gd name="T38" fmla="*/ 70 w 136"/>
                  <a:gd name="T39" fmla="*/ 170 h 176"/>
                  <a:gd name="T40" fmla="*/ 72 w 136"/>
                  <a:gd name="T41" fmla="*/ 170 h 176"/>
                  <a:gd name="T42" fmla="*/ 78 w 136"/>
                  <a:gd name="T43" fmla="*/ 170 h 176"/>
                  <a:gd name="T44" fmla="*/ 80 w 136"/>
                  <a:gd name="T45" fmla="*/ 172 h 176"/>
                  <a:gd name="T46" fmla="*/ 88 w 136"/>
                  <a:gd name="T47" fmla="*/ 176 h 176"/>
                  <a:gd name="T48" fmla="*/ 104 w 136"/>
                  <a:gd name="T49" fmla="*/ 176 h 176"/>
                  <a:gd name="T50" fmla="*/ 106 w 136"/>
                  <a:gd name="T51" fmla="*/ 174 h 176"/>
                  <a:gd name="T52" fmla="*/ 120 w 136"/>
                  <a:gd name="T53" fmla="*/ 166 h 176"/>
                  <a:gd name="T54" fmla="*/ 122 w 136"/>
                  <a:gd name="T55" fmla="*/ 74 h 176"/>
                  <a:gd name="T56" fmla="*/ 130 w 136"/>
                  <a:gd name="T57" fmla="*/ 74 h 176"/>
                  <a:gd name="T58" fmla="*/ 134 w 136"/>
                  <a:gd name="T59" fmla="*/ 70 h 176"/>
                  <a:gd name="T60" fmla="*/ 136 w 136"/>
                  <a:gd name="T61" fmla="*/ 16 h 176"/>
                  <a:gd name="T62" fmla="*/ 128 w 136"/>
                  <a:gd name="T63" fmla="*/ 6 h 176"/>
                  <a:gd name="T64" fmla="*/ 126 w 136"/>
                  <a:gd name="T65" fmla="*/ 6 h 176"/>
                  <a:gd name="T66" fmla="*/ 96 w 136"/>
                  <a:gd name="T67" fmla="*/ 0 h 176"/>
                  <a:gd name="T68" fmla="*/ 92 w 136"/>
                  <a:gd name="T69"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 h="176">
                    <a:moveTo>
                      <a:pt x="92" y="4"/>
                    </a:moveTo>
                    <a:lnTo>
                      <a:pt x="100" y="8"/>
                    </a:lnTo>
                    <a:lnTo>
                      <a:pt x="126" y="10"/>
                    </a:lnTo>
                    <a:lnTo>
                      <a:pt x="132" y="16"/>
                    </a:lnTo>
                    <a:lnTo>
                      <a:pt x="130" y="70"/>
                    </a:lnTo>
                    <a:lnTo>
                      <a:pt x="118" y="70"/>
                    </a:lnTo>
                    <a:lnTo>
                      <a:pt x="118" y="162"/>
                    </a:lnTo>
                    <a:lnTo>
                      <a:pt x="104" y="172"/>
                    </a:lnTo>
                    <a:lnTo>
                      <a:pt x="90" y="172"/>
                    </a:lnTo>
                    <a:lnTo>
                      <a:pt x="82" y="168"/>
                    </a:lnTo>
                    <a:lnTo>
                      <a:pt x="76" y="160"/>
                    </a:lnTo>
                    <a:lnTo>
                      <a:pt x="70" y="166"/>
                    </a:lnTo>
                    <a:lnTo>
                      <a:pt x="52" y="146"/>
                    </a:lnTo>
                    <a:lnTo>
                      <a:pt x="44" y="114"/>
                    </a:lnTo>
                    <a:lnTo>
                      <a:pt x="38" y="104"/>
                    </a:lnTo>
                    <a:lnTo>
                      <a:pt x="38" y="74"/>
                    </a:lnTo>
                    <a:lnTo>
                      <a:pt x="14" y="34"/>
                    </a:lnTo>
                    <a:lnTo>
                      <a:pt x="4" y="18"/>
                    </a:lnTo>
                    <a:lnTo>
                      <a:pt x="4" y="4"/>
                    </a:lnTo>
                    <a:lnTo>
                      <a:pt x="92" y="4"/>
                    </a:lnTo>
                    <a:close/>
                    <a:moveTo>
                      <a:pt x="92" y="0"/>
                    </a:moveTo>
                    <a:lnTo>
                      <a:pt x="4" y="0"/>
                    </a:lnTo>
                    <a:lnTo>
                      <a:pt x="4" y="0"/>
                    </a:lnTo>
                    <a:lnTo>
                      <a:pt x="2" y="0"/>
                    </a:lnTo>
                    <a:lnTo>
                      <a:pt x="0" y="4"/>
                    </a:lnTo>
                    <a:lnTo>
                      <a:pt x="0" y="18"/>
                    </a:lnTo>
                    <a:lnTo>
                      <a:pt x="0" y="18"/>
                    </a:lnTo>
                    <a:lnTo>
                      <a:pt x="0" y="20"/>
                    </a:lnTo>
                    <a:lnTo>
                      <a:pt x="12" y="36"/>
                    </a:lnTo>
                    <a:lnTo>
                      <a:pt x="34" y="76"/>
                    </a:lnTo>
                    <a:lnTo>
                      <a:pt x="34" y="104"/>
                    </a:lnTo>
                    <a:lnTo>
                      <a:pt x="34" y="104"/>
                    </a:lnTo>
                    <a:lnTo>
                      <a:pt x="34" y="104"/>
                    </a:lnTo>
                    <a:lnTo>
                      <a:pt x="40" y="114"/>
                    </a:lnTo>
                    <a:lnTo>
                      <a:pt x="48" y="148"/>
                    </a:lnTo>
                    <a:lnTo>
                      <a:pt x="48" y="148"/>
                    </a:lnTo>
                    <a:lnTo>
                      <a:pt x="48" y="150"/>
                    </a:lnTo>
                    <a:lnTo>
                      <a:pt x="66" y="168"/>
                    </a:lnTo>
                    <a:lnTo>
                      <a:pt x="66" y="168"/>
                    </a:lnTo>
                    <a:lnTo>
                      <a:pt x="70" y="170"/>
                    </a:lnTo>
                    <a:lnTo>
                      <a:pt x="70" y="170"/>
                    </a:lnTo>
                    <a:lnTo>
                      <a:pt x="72" y="170"/>
                    </a:lnTo>
                    <a:lnTo>
                      <a:pt x="76" y="166"/>
                    </a:lnTo>
                    <a:lnTo>
                      <a:pt x="78" y="170"/>
                    </a:lnTo>
                    <a:lnTo>
                      <a:pt x="78" y="170"/>
                    </a:lnTo>
                    <a:lnTo>
                      <a:pt x="80" y="172"/>
                    </a:lnTo>
                    <a:lnTo>
                      <a:pt x="88" y="176"/>
                    </a:lnTo>
                    <a:lnTo>
                      <a:pt x="88" y="176"/>
                    </a:lnTo>
                    <a:lnTo>
                      <a:pt x="90" y="176"/>
                    </a:lnTo>
                    <a:lnTo>
                      <a:pt x="104" y="176"/>
                    </a:lnTo>
                    <a:lnTo>
                      <a:pt x="104" y="176"/>
                    </a:lnTo>
                    <a:lnTo>
                      <a:pt x="106" y="174"/>
                    </a:lnTo>
                    <a:lnTo>
                      <a:pt x="120" y="166"/>
                    </a:lnTo>
                    <a:lnTo>
                      <a:pt x="120" y="166"/>
                    </a:lnTo>
                    <a:lnTo>
                      <a:pt x="122" y="162"/>
                    </a:lnTo>
                    <a:lnTo>
                      <a:pt x="122" y="74"/>
                    </a:lnTo>
                    <a:lnTo>
                      <a:pt x="130" y="74"/>
                    </a:lnTo>
                    <a:lnTo>
                      <a:pt x="130" y="74"/>
                    </a:lnTo>
                    <a:lnTo>
                      <a:pt x="134" y="72"/>
                    </a:lnTo>
                    <a:lnTo>
                      <a:pt x="134" y="70"/>
                    </a:lnTo>
                    <a:lnTo>
                      <a:pt x="136" y="16"/>
                    </a:lnTo>
                    <a:lnTo>
                      <a:pt x="136" y="16"/>
                    </a:lnTo>
                    <a:lnTo>
                      <a:pt x="136" y="12"/>
                    </a:lnTo>
                    <a:lnTo>
                      <a:pt x="128" y="6"/>
                    </a:lnTo>
                    <a:lnTo>
                      <a:pt x="128" y="6"/>
                    </a:lnTo>
                    <a:lnTo>
                      <a:pt x="126" y="6"/>
                    </a:lnTo>
                    <a:lnTo>
                      <a:pt x="102" y="4"/>
                    </a:lnTo>
                    <a:lnTo>
                      <a:pt x="96" y="0"/>
                    </a:lnTo>
                    <a:lnTo>
                      <a:pt x="96" y="0"/>
                    </a:lnTo>
                    <a:lnTo>
                      <a:pt x="92" y="0"/>
                    </a:lnTo>
                    <a:lnTo>
                      <a:pt x="9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7" name="Freeform 469">
                <a:extLst>
                  <a:ext uri="{FF2B5EF4-FFF2-40B4-BE49-F238E27FC236}">
                    <a16:creationId xmlns:a16="http://schemas.microsoft.com/office/drawing/2014/main" id="{FE421D9F-0333-20AB-F69C-277D6B687D73}"/>
                  </a:ext>
                </a:extLst>
              </p:cNvPr>
              <p:cNvSpPr>
                <a:spLocks/>
              </p:cNvSpPr>
              <p:nvPr/>
            </p:nvSpPr>
            <p:spPr bwMode="auto">
              <a:xfrm>
                <a:off x="6117587" y="5190342"/>
                <a:ext cx="270500" cy="355033"/>
              </a:xfrm>
              <a:custGeom>
                <a:avLst/>
                <a:gdLst>
                  <a:gd name="T0" fmla="*/ 88 w 128"/>
                  <a:gd name="T1" fmla="*/ 0 h 168"/>
                  <a:gd name="T2" fmla="*/ 96 w 128"/>
                  <a:gd name="T3" fmla="*/ 4 h 168"/>
                  <a:gd name="T4" fmla="*/ 122 w 128"/>
                  <a:gd name="T5" fmla="*/ 6 h 168"/>
                  <a:gd name="T6" fmla="*/ 128 w 128"/>
                  <a:gd name="T7" fmla="*/ 12 h 168"/>
                  <a:gd name="T8" fmla="*/ 126 w 128"/>
                  <a:gd name="T9" fmla="*/ 66 h 168"/>
                  <a:gd name="T10" fmla="*/ 114 w 128"/>
                  <a:gd name="T11" fmla="*/ 66 h 168"/>
                  <a:gd name="T12" fmla="*/ 114 w 128"/>
                  <a:gd name="T13" fmla="*/ 158 h 168"/>
                  <a:gd name="T14" fmla="*/ 100 w 128"/>
                  <a:gd name="T15" fmla="*/ 168 h 168"/>
                  <a:gd name="T16" fmla="*/ 86 w 128"/>
                  <a:gd name="T17" fmla="*/ 168 h 168"/>
                  <a:gd name="T18" fmla="*/ 78 w 128"/>
                  <a:gd name="T19" fmla="*/ 164 h 168"/>
                  <a:gd name="T20" fmla="*/ 72 w 128"/>
                  <a:gd name="T21" fmla="*/ 156 h 168"/>
                  <a:gd name="T22" fmla="*/ 66 w 128"/>
                  <a:gd name="T23" fmla="*/ 162 h 168"/>
                  <a:gd name="T24" fmla="*/ 48 w 128"/>
                  <a:gd name="T25" fmla="*/ 142 h 168"/>
                  <a:gd name="T26" fmla="*/ 40 w 128"/>
                  <a:gd name="T27" fmla="*/ 110 h 168"/>
                  <a:gd name="T28" fmla="*/ 34 w 128"/>
                  <a:gd name="T29" fmla="*/ 100 h 168"/>
                  <a:gd name="T30" fmla="*/ 34 w 128"/>
                  <a:gd name="T31" fmla="*/ 70 h 168"/>
                  <a:gd name="T32" fmla="*/ 10 w 128"/>
                  <a:gd name="T33" fmla="*/ 30 h 168"/>
                  <a:gd name="T34" fmla="*/ 0 w 128"/>
                  <a:gd name="T35" fmla="*/ 14 h 168"/>
                  <a:gd name="T36" fmla="*/ 0 w 128"/>
                  <a:gd name="T37" fmla="*/ 0 h 168"/>
                  <a:gd name="T38" fmla="*/ 88 w 128"/>
                  <a:gd name="T3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68">
                    <a:moveTo>
                      <a:pt x="88" y="0"/>
                    </a:moveTo>
                    <a:lnTo>
                      <a:pt x="96" y="4"/>
                    </a:lnTo>
                    <a:lnTo>
                      <a:pt x="122" y="6"/>
                    </a:lnTo>
                    <a:lnTo>
                      <a:pt x="128" y="12"/>
                    </a:lnTo>
                    <a:lnTo>
                      <a:pt x="126" y="66"/>
                    </a:lnTo>
                    <a:lnTo>
                      <a:pt x="114" y="66"/>
                    </a:lnTo>
                    <a:lnTo>
                      <a:pt x="114" y="158"/>
                    </a:lnTo>
                    <a:lnTo>
                      <a:pt x="100" y="168"/>
                    </a:lnTo>
                    <a:lnTo>
                      <a:pt x="86" y="168"/>
                    </a:lnTo>
                    <a:lnTo>
                      <a:pt x="78" y="164"/>
                    </a:lnTo>
                    <a:lnTo>
                      <a:pt x="72" y="156"/>
                    </a:lnTo>
                    <a:lnTo>
                      <a:pt x="66" y="162"/>
                    </a:lnTo>
                    <a:lnTo>
                      <a:pt x="48" y="142"/>
                    </a:lnTo>
                    <a:lnTo>
                      <a:pt x="40" y="110"/>
                    </a:lnTo>
                    <a:lnTo>
                      <a:pt x="34" y="100"/>
                    </a:lnTo>
                    <a:lnTo>
                      <a:pt x="34" y="70"/>
                    </a:lnTo>
                    <a:lnTo>
                      <a:pt x="10" y="30"/>
                    </a:lnTo>
                    <a:lnTo>
                      <a:pt x="0" y="14"/>
                    </a:lnTo>
                    <a:lnTo>
                      <a:pt x="0" y="0"/>
                    </a:lnTo>
                    <a:lnTo>
                      <a:pt x="8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8" name="Freeform 470">
                <a:extLst>
                  <a:ext uri="{FF2B5EF4-FFF2-40B4-BE49-F238E27FC236}">
                    <a16:creationId xmlns:a16="http://schemas.microsoft.com/office/drawing/2014/main" id="{CAE57C8C-4B93-60AD-440F-770EACF3FDA1}"/>
                  </a:ext>
                </a:extLst>
              </p:cNvPr>
              <p:cNvSpPr>
                <a:spLocks/>
              </p:cNvSpPr>
              <p:nvPr/>
            </p:nvSpPr>
            <p:spPr bwMode="auto">
              <a:xfrm>
                <a:off x="6109133" y="5181889"/>
                <a:ext cx="287407" cy="371939"/>
              </a:xfrm>
              <a:custGeom>
                <a:avLst/>
                <a:gdLst>
                  <a:gd name="T0" fmla="*/ 92 w 136"/>
                  <a:gd name="T1" fmla="*/ 0 h 176"/>
                  <a:gd name="T2" fmla="*/ 4 w 136"/>
                  <a:gd name="T3" fmla="*/ 0 h 176"/>
                  <a:gd name="T4" fmla="*/ 4 w 136"/>
                  <a:gd name="T5" fmla="*/ 0 h 176"/>
                  <a:gd name="T6" fmla="*/ 2 w 136"/>
                  <a:gd name="T7" fmla="*/ 0 h 176"/>
                  <a:gd name="T8" fmla="*/ 0 w 136"/>
                  <a:gd name="T9" fmla="*/ 4 h 176"/>
                  <a:gd name="T10" fmla="*/ 0 w 136"/>
                  <a:gd name="T11" fmla="*/ 18 h 176"/>
                  <a:gd name="T12" fmla="*/ 0 w 136"/>
                  <a:gd name="T13" fmla="*/ 18 h 176"/>
                  <a:gd name="T14" fmla="*/ 0 w 136"/>
                  <a:gd name="T15" fmla="*/ 20 h 176"/>
                  <a:gd name="T16" fmla="*/ 12 w 136"/>
                  <a:gd name="T17" fmla="*/ 36 h 176"/>
                  <a:gd name="T18" fmla="*/ 34 w 136"/>
                  <a:gd name="T19" fmla="*/ 76 h 176"/>
                  <a:gd name="T20" fmla="*/ 34 w 136"/>
                  <a:gd name="T21" fmla="*/ 104 h 176"/>
                  <a:gd name="T22" fmla="*/ 34 w 136"/>
                  <a:gd name="T23" fmla="*/ 104 h 176"/>
                  <a:gd name="T24" fmla="*/ 34 w 136"/>
                  <a:gd name="T25" fmla="*/ 104 h 176"/>
                  <a:gd name="T26" fmla="*/ 40 w 136"/>
                  <a:gd name="T27" fmla="*/ 114 h 176"/>
                  <a:gd name="T28" fmla="*/ 48 w 136"/>
                  <a:gd name="T29" fmla="*/ 148 h 176"/>
                  <a:gd name="T30" fmla="*/ 48 w 136"/>
                  <a:gd name="T31" fmla="*/ 148 h 176"/>
                  <a:gd name="T32" fmla="*/ 48 w 136"/>
                  <a:gd name="T33" fmla="*/ 150 h 176"/>
                  <a:gd name="T34" fmla="*/ 66 w 136"/>
                  <a:gd name="T35" fmla="*/ 168 h 176"/>
                  <a:gd name="T36" fmla="*/ 66 w 136"/>
                  <a:gd name="T37" fmla="*/ 168 h 176"/>
                  <a:gd name="T38" fmla="*/ 70 w 136"/>
                  <a:gd name="T39" fmla="*/ 170 h 176"/>
                  <a:gd name="T40" fmla="*/ 70 w 136"/>
                  <a:gd name="T41" fmla="*/ 170 h 176"/>
                  <a:gd name="T42" fmla="*/ 72 w 136"/>
                  <a:gd name="T43" fmla="*/ 170 h 176"/>
                  <a:gd name="T44" fmla="*/ 76 w 136"/>
                  <a:gd name="T45" fmla="*/ 166 h 176"/>
                  <a:gd name="T46" fmla="*/ 78 w 136"/>
                  <a:gd name="T47" fmla="*/ 170 h 176"/>
                  <a:gd name="T48" fmla="*/ 78 w 136"/>
                  <a:gd name="T49" fmla="*/ 170 h 176"/>
                  <a:gd name="T50" fmla="*/ 80 w 136"/>
                  <a:gd name="T51" fmla="*/ 172 h 176"/>
                  <a:gd name="T52" fmla="*/ 88 w 136"/>
                  <a:gd name="T53" fmla="*/ 176 h 176"/>
                  <a:gd name="T54" fmla="*/ 88 w 136"/>
                  <a:gd name="T55" fmla="*/ 176 h 176"/>
                  <a:gd name="T56" fmla="*/ 90 w 136"/>
                  <a:gd name="T57" fmla="*/ 176 h 176"/>
                  <a:gd name="T58" fmla="*/ 104 w 136"/>
                  <a:gd name="T59" fmla="*/ 176 h 176"/>
                  <a:gd name="T60" fmla="*/ 104 w 136"/>
                  <a:gd name="T61" fmla="*/ 176 h 176"/>
                  <a:gd name="T62" fmla="*/ 106 w 136"/>
                  <a:gd name="T63" fmla="*/ 174 h 176"/>
                  <a:gd name="T64" fmla="*/ 120 w 136"/>
                  <a:gd name="T65" fmla="*/ 166 h 176"/>
                  <a:gd name="T66" fmla="*/ 120 w 136"/>
                  <a:gd name="T67" fmla="*/ 166 h 176"/>
                  <a:gd name="T68" fmla="*/ 122 w 136"/>
                  <a:gd name="T69" fmla="*/ 162 h 176"/>
                  <a:gd name="T70" fmla="*/ 122 w 136"/>
                  <a:gd name="T71" fmla="*/ 74 h 176"/>
                  <a:gd name="T72" fmla="*/ 130 w 136"/>
                  <a:gd name="T73" fmla="*/ 74 h 176"/>
                  <a:gd name="T74" fmla="*/ 130 w 136"/>
                  <a:gd name="T75" fmla="*/ 74 h 176"/>
                  <a:gd name="T76" fmla="*/ 134 w 136"/>
                  <a:gd name="T77" fmla="*/ 72 h 176"/>
                  <a:gd name="T78" fmla="*/ 134 w 136"/>
                  <a:gd name="T79" fmla="*/ 70 h 176"/>
                  <a:gd name="T80" fmla="*/ 136 w 136"/>
                  <a:gd name="T81" fmla="*/ 16 h 176"/>
                  <a:gd name="T82" fmla="*/ 136 w 136"/>
                  <a:gd name="T83" fmla="*/ 16 h 176"/>
                  <a:gd name="T84" fmla="*/ 136 w 136"/>
                  <a:gd name="T85" fmla="*/ 12 h 176"/>
                  <a:gd name="T86" fmla="*/ 128 w 136"/>
                  <a:gd name="T87" fmla="*/ 6 h 176"/>
                  <a:gd name="T88" fmla="*/ 128 w 136"/>
                  <a:gd name="T89" fmla="*/ 6 h 176"/>
                  <a:gd name="T90" fmla="*/ 126 w 136"/>
                  <a:gd name="T91" fmla="*/ 6 h 176"/>
                  <a:gd name="T92" fmla="*/ 102 w 136"/>
                  <a:gd name="T93" fmla="*/ 4 h 176"/>
                  <a:gd name="T94" fmla="*/ 96 w 136"/>
                  <a:gd name="T95" fmla="*/ 0 h 176"/>
                  <a:gd name="T96" fmla="*/ 96 w 136"/>
                  <a:gd name="T97" fmla="*/ 0 h 176"/>
                  <a:gd name="T98" fmla="*/ 92 w 136"/>
                  <a:gd name="T99" fmla="*/ 0 h 176"/>
                  <a:gd name="T100" fmla="*/ 92 w 136"/>
                  <a:gd name="T10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6" h="176">
                    <a:moveTo>
                      <a:pt x="92" y="0"/>
                    </a:moveTo>
                    <a:lnTo>
                      <a:pt x="4" y="0"/>
                    </a:lnTo>
                    <a:lnTo>
                      <a:pt x="4" y="0"/>
                    </a:lnTo>
                    <a:lnTo>
                      <a:pt x="2" y="0"/>
                    </a:lnTo>
                    <a:lnTo>
                      <a:pt x="0" y="4"/>
                    </a:lnTo>
                    <a:lnTo>
                      <a:pt x="0" y="18"/>
                    </a:lnTo>
                    <a:lnTo>
                      <a:pt x="0" y="18"/>
                    </a:lnTo>
                    <a:lnTo>
                      <a:pt x="0" y="20"/>
                    </a:lnTo>
                    <a:lnTo>
                      <a:pt x="12" y="36"/>
                    </a:lnTo>
                    <a:lnTo>
                      <a:pt x="34" y="76"/>
                    </a:lnTo>
                    <a:lnTo>
                      <a:pt x="34" y="104"/>
                    </a:lnTo>
                    <a:lnTo>
                      <a:pt x="34" y="104"/>
                    </a:lnTo>
                    <a:lnTo>
                      <a:pt x="34" y="104"/>
                    </a:lnTo>
                    <a:lnTo>
                      <a:pt x="40" y="114"/>
                    </a:lnTo>
                    <a:lnTo>
                      <a:pt x="48" y="148"/>
                    </a:lnTo>
                    <a:lnTo>
                      <a:pt x="48" y="148"/>
                    </a:lnTo>
                    <a:lnTo>
                      <a:pt x="48" y="150"/>
                    </a:lnTo>
                    <a:lnTo>
                      <a:pt x="66" y="168"/>
                    </a:lnTo>
                    <a:lnTo>
                      <a:pt x="66" y="168"/>
                    </a:lnTo>
                    <a:lnTo>
                      <a:pt x="70" y="170"/>
                    </a:lnTo>
                    <a:lnTo>
                      <a:pt x="70" y="170"/>
                    </a:lnTo>
                    <a:lnTo>
                      <a:pt x="72" y="170"/>
                    </a:lnTo>
                    <a:lnTo>
                      <a:pt x="76" y="166"/>
                    </a:lnTo>
                    <a:lnTo>
                      <a:pt x="78" y="170"/>
                    </a:lnTo>
                    <a:lnTo>
                      <a:pt x="78" y="170"/>
                    </a:lnTo>
                    <a:lnTo>
                      <a:pt x="80" y="172"/>
                    </a:lnTo>
                    <a:lnTo>
                      <a:pt x="88" y="176"/>
                    </a:lnTo>
                    <a:lnTo>
                      <a:pt x="88" y="176"/>
                    </a:lnTo>
                    <a:lnTo>
                      <a:pt x="90" y="176"/>
                    </a:lnTo>
                    <a:lnTo>
                      <a:pt x="104" y="176"/>
                    </a:lnTo>
                    <a:lnTo>
                      <a:pt x="104" y="176"/>
                    </a:lnTo>
                    <a:lnTo>
                      <a:pt x="106" y="174"/>
                    </a:lnTo>
                    <a:lnTo>
                      <a:pt x="120" y="166"/>
                    </a:lnTo>
                    <a:lnTo>
                      <a:pt x="120" y="166"/>
                    </a:lnTo>
                    <a:lnTo>
                      <a:pt x="122" y="162"/>
                    </a:lnTo>
                    <a:lnTo>
                      <a:pt x="122" y="74"/>
                    </a:lnTo>
                    <a:lnTo>
                      <a:pt x="130" y="74"/>
                    </a:lnTo>
                    <a:lnTo>
                      <a:pt x="130" y="74"/>
                    </a:lnTo>
                    <a:lnTo>
                      <a:pt x="134" y="72"/>
                    </a:lnTo>
                    <a:lnTo>
                      <a:pt x="134" y="70"/>
                    </a:lnTo>
                    <a:lnTo>
                      <a:pt x="136" y="16"/>
                    </a:lnTo>
                    <a:lnTo>
                      <a:pt x="136" y="16"/>
                    </a:lnTo>
                    <a:lnTo>
                      <a:pt x="136" y="12"/>
                    </a:lnTo>
                    <a:lnTo>
                      <a:pt x="128" y="6"/>
                    </a:lnTo>
                    <a:lnTo>
                      <a:pt x="128" y="6"/>
                    </a:lnTo>
                    <a:lnTo>
                      <a:pt x="126" y="6"/>
                    </a:lnTo>
                    <a:lnTo>
                      <a:pt x="102" y="4"/>
                    </a:lnTo>
                    <a:lnTo>
                      <a:pt x="96" y="0"/>
                    </a:lnTo>
                    <a:lnTo>
                      <a:pt x="96" y="0"/>
                    </a:lnTo>
                    <a:lnTo>
                      <a:pt x="92" y="0"/>
                    </a:lnTo>
                    <a:lnTo>
                      <a:pt x="9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9" name="Freeform 471">
                <a:extLst>
                  <a:ext uri="{FF2B5EF4-FFF2-40B4-BE49-F238E27FC236}">
                    <a16:creationId xmlns:a16="http://schemas.microsoft.com/office/drawing/2014/main" id="{2C45B74D-2871-15C3-E172-2EB301F2BCB6}"/>
                  </a:ext>
                </a:extLst>
              </p:cNvPr>
              <p:cNvSpPr>
                <a:spLocks/>
              </p:cNvSpPr>
              <p:nvPr/>
            </p:nvSpPr>
            <p:spPr bwMode="auto">
              <a:xfrm>
                <a:off x="6667040" y="4970560"/>
                <a:ext cx="316993" cy="519869"/>
              </a:xfrm>
              <a:custGeom>
                <a:avLst/>
                <a:gdLst>
                  <a:gd name="T0" fmla="*/ 24 w 150"/>
                  <a:gd name="T1" fmla="*/ 244 h 246"/>
                  <a:gd name="T2" fmla="*/ 22 w 150"/>
                  <a:gd name="T3" fmla="*/ 200 h 246"/>
                  <a:gd name="T4" fmla="*/ 8 w 150"/>
                  <a:gd name="T5" fmla="*/ 176 h 246"/>
                  <a:gd name="T6" fmla="*/ 8 w 150"/>
                  <a:gd name="T7" fmla="*/ 174 h 246"/>
                  <a:gd name="T8" fmla="*/ 8 w 150"/>
                  <a:gd name="T9" fmla="*/ 172 h 246"/>
                  <a:gd name="T10" fmla="*/ 36 w 150"/>
                  <a:gd name="T11" fmla="*/ 142 h 246"/>
                  <a:gd name="T12" fmla="*/ 34 w 150"/>
                  <a:gd name="T13" fmla="*/ 92 h 246"/>
                  <a:gd name="T14" fmla="*/ 2 w 150"/>
                  <a:gd name="T15" fmla="*/ 82 h 246"/>
                  <a:gd name="T16" fmla="*/ 0 w 150"/>
                  <a:gd name="T17" fmla="*/ 66 h 246"/>
                  <a:gd name="T18" fmla="*/ 2 w 150"/>
                  <a:gd name="T19" fmla="*/ 64 h 246"/>
                  <a:gd name="T20" fmla="*/ 62 w 150"/>
                  <a:gd name="T21" fmla="*/ 58 h 246"/>
                  <a:gd name="T22" fmla="*/ 64 w 150"/>
                  <a:gd name="T23" fmla="*/ 58 h 246"/>
                  <a:gd name="T24" fmla="*/ 64 w 150"/>
                  <a:gd name="T25" fmla="*/ 60 h 246"/>
                  <a:gd name="T26" fmla="*/ 70 w 150"/>
                  <a:gd name="T27" fmla="*/ 94 h 246"/>
                  <a:gd name="T28" fmla="*/ 76 w 150"/>
                  <a:gd name="T29" fmla="*/ 60 h 246"/>
                  <a:gd name="T30" fmla="*/ 58 w 150"/>
                  <a:gd name="T31" fmla="*/ 32 h 246"/>
                  <a:gd name="T32" fmla="*/ 58 w 150"/>
                  <a:gd name="T33" fmla="*/ 30 h 246"/>
                  <a:gd name="T34" fmla="*/ 62 w 150"/>
                  <a:gd name="T35" fmla="*/ 16 h 246"/>
                  <a:gd name="T36" fmla="*/ 64 w 150"/>
                  <a:gd name="T37" fmla="*/ 14 h 246"/>
                  <a:gd name="T38" fmla="*/ 106 w 150"/>
                  <a:gd name="T39" fmla="*/ 18 h 246"/>
                  <a:gd name="T40" fmla="*/ 144 w 150"/>
                  <a:gd name="T41" fmla="*/ 0 h 246"/>
                  <a:gd name="T42" fmla="*/ 144 w 150"/>
                  <a:gd name="T43" fmla="*/ 0 h 246"/>
                  <a:gd name="T44" fmla="*/ 146 w 150"/>
                  <a:gd name="T45" fmla="*/ 0 h 246"/>
                  <a:gd name="T46" fmla="*/ 146 w 150"/>
                  <a:gd name="T47" fmla="*/ 2 h 246"/>
                  <a:gd name="T48" fmla="*/ 150 w 150"/>
                  <a:gd name="T49" fmla="*/ 74 h 246"/>
                  <a:gd name="T50" fmla="*/ 150 w 150"/>
                  <a:gd name="T51" fmla="*/ 76 h 246"/>
                  <a:gd name="T52" fmla="*/ 104 w 150"/>
                  <a:gd name="T53" fmla="*/ 110 h 246"/>
                  <a:gd name="T54" fmla="*/ 66 w 150"/>
                  <a:gd name="T55" fmla="*/ 140 h 246"/>
                  <a:gd name="T56" fmla="*/ 76 w 150"/>
                  <a:gd name="T57" fmla="*/ 176 h 246"/>
                  <a:gd name="T58" fmla="*/ 76 w 150"/>
                  <a:gd name="T59" fmla="*/ 178 h 246"/>
                  <a:gd name="T60" fmla="*/ 74 w 150"/>
                  <a:gd name="T61" fmla="*/ 206 h 246"/>
                  <a:gd name="T62" fmla="*/ 38 w 150"/>
                  <a:gd name="T63" fmla="*/ 226 h 246"/>
                  <a:gd name="T64" fmla="*/ 38 w 150"/>
                  <a:gd name="T65" fmla="*/ 238 h 246"/>
                  <a:gd name="T66" fmla="*/ 40 w 150"/>
                  <a:gd name="T67" fmla="*/ 242 h 246"/>
                  <a:gd name="T68" fmla="*/ 40 w 150"/>
                  <a:gd name="T69" fmla="*/ 244 h 246"/>
                  <a:gd name="T70" fmla="*/ 38 w 150"/>
                  <a:gd name="T71" fmla="*/ 246 h 246"/>
                  <a:gd name="T72" fmla="*/ 24 w 150"/>
                  <a:gd name="T73" fmla="*/ 24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0" h="246">
                    <a:moveTo>
                      <a:pt x="24" y="244"/>
                    </a:moveTo>
                    <a:lnTo>
                      <a:pt x="24" y="244"/>
                    </a:lnTo>
                    <a:lnTo>
                      <a:pt x="22" y="242"/>
                    </a:lnTo>
                    <a:lnTo>
                      <a:pt x="22" y="200"/>
                    </a:lnTo>
                    <a:lnTo>
                      <a:pt x="16" y="180"/>
                    </a:lnTo>
                    <a:lnTo>
                      <a:pt x="8" y="176"/>
                    </a:lnTo>
                    <a:lnTo>
                      <a:pt x="8" y="176"/>
                    </a:lnTo>
                    <a:lnTo>
                      <a:pt x="8" y="174"/>
                    </a:lnTo>
                    <a:lnTo>
                      <a:pt x="8" y="174"/>
                    </a:lnTo>
                    <a:lnTo>
                      <a:pt x="8" y="172"/>
                    </a:lnTo>
                    <a:lnTo>
                      <a:pt x="28" y="158"/>
                    </a:lnTo>
                    <a:lnTo>
                      <a:pt x="36" y="142"/>
                    </a:lnTo>
                    <a:lnTo>
                      <a:pt x="36" y="116"/>
                    </a:lnTo>
                    <a:lnTo>
                      <a:pt x="34" y="92"/>
                    </a:lnTo>
                    <a:lnTo>
                      <a:pt x="2" y="82"/>
                    </a:lnTo>
                    <a:lnTo>
                      <a:pt x="2" y="82"/>
                    </a:lnTo>
                    <a:lnTo>
                      <a:pt x="0" y="80"/>
                    </a:lnTo>
                    <a:lnTo>
                      <a:pt x="0" y="66"/>
                    </a:lnTo>
                    <a:lnTo>
                      <a:pt x="0" y="66"/>
                    </a:lnTo>
                    <a:lnTo>
                      <a:pt x="2" y="64"/>
                    </a:lnTo>
                    <a:lnTo>
                      <a:pt x="48" y="58"/>
                    </a:lnTo>
                    <a:lnTo>
                      <a:pt x="62" y="58"/>
                    </a:lnTo>
                    <a:lnTo>
                      <a:pt x="62" y="58"/>
                    </a:lnTo>
                    <a:lnTo>
                      <a:pt x="64" y="58"/>
                    </a:lnTo>
                    <a:lnTo>
                      <a:pt x="64" y="58"/>
                    </a:lnTo>
                    <a:lnTo>
                      <a:pt x="64" y="60"/>
                    </a:lnTo>
                    <a:lnTo>
                      <a:pt x="62" y="86"/>
                    </a:lnTo>
                    <a:lnTo>
                      <a:pt x="70" y="94"/>
                    </a:lnTo>
                    <a:lnTo>
                      <a:pt x="78" y="84"/>
                    </a:lnTo>
                    <a:lnTo>
                      <a:pt x="76" y="60"/>
                    </a:lnTo>
                    <a:lnTo>
                      <a:pt x="64" y="46"/>
                    </a:lnTo>
                    <a:lnTo>
                      <a:pt x="58" y="32"/>
                    </a:lnTo>
                    <a:lnTo>
                      <a:pt x="58" y="32"/>
                    </a:lnTo>
                    <a:lnTo>
                      <a:pt x="58" y="30"/>
                    </a:lnTo>
                    <a:lnTo>
                      <a:pt x="62" y="16"/>
                    </a:lnTo>
                    <a:lnTo>
                      <a:pt x="62" y="16"/>
                    </a:lnTo>
                    <a:lnTo>
                      <a:pt x="64" y="14"/>
                    </a:lnTo>
                    <a:lnTo>
                      <a:pt x="64" y="14"/>
                    </a:lnTo>
                    <a:lnTo>
                      <a:pt x="84" y="16"/>
                    </a:lnTo>
                    <a:lnTo>
                      <a:pt x="106" y="18"/>
                    </a:lnTo>
                    <a:lnTo>
                      <a:pt x="130" y="10"/>
                    </a:lnTo>
                    <a:lnTo>
                      <a:pt x="144" y="0"/>
                    </a:lnTo>
                    <a:lnTo>
                      <a:pt x="144" y="0"/>
                    </a:lnTo>
                    <a:lnTo>
                      <a:pt x="144" y="0"/>
                    </a:lnTo>
                    <a:lnTo>
                      <a:pt x="144" y="0"/>
                    </a:lnTo>
                    <a:lnTo>
                      <a:pt x="146" y="0"/>
                    </a:lnTo>
                    <a:lnTo>
                      <a:pt x="146" y="0"/>
                    </a:lnTo>
                    <a:lnTo>
                      <a:pt x="146" y="2"/>
                    </a:lnTo>
                    <a:lnTo>
                      <a:pt x="146" y="38"/>
                    </a:lnTo>
                    <a:lnTo>
                      <a:pt x="150" y="74"/>
                    </a:lnTo>
                    <a:lnTo>
                      <a:pt x="150" y="74"/>
                    </a:lnTo>
                    <a:lnTo>
                      <a:pt x="150" y="76"/>
                    </a:lnTo>
                    <a:lnTo>
                      <a:pt x="134" y="92"/>
                    </a:lnTo>
                    <a:lnTo>
                      <a:pt x="104" y="110"/>
                    </a:lnTo>
                    <a:lnTo>
                      <a:pt x="72" y="138"/>
                    </a:lnTo>
                    <a:lnTo>
                      <a:pt x="66" y="140"/>
                    </a:lnTo>
                    <a:lnTo>
                      <a:pt x="68" y="152"/>
                    </a:lnTo>
                    <a:lnTo>
                      <a:pt x="76" y="176"/>
                    </a:lnTo>
                    <a:lnTo>
                      <a:pt x="76" y="176"/>
                    </a:lnTo>
                    <a:lnTo>
                      <a:pt x="76" y="178"/>
                    </a:lnTo>
                    <a:lnTo>
                      <a:pt x="74" y="206"/>
                    </a:lnTo>
                    <a:lnTo>
                      <a:pt x="74" y="206"/>
                    </a:lnTo>
                    <a:lnTo>
                      <a:pt x="72" y="208"/>
                    </a:lnTo>
                    <a:lnTo>
                      <a:pt x="38" y="226"/>
                    </a:lnTo>
                    <a:lnTo>
                      <a:pt x="36" y="230"/>
                    </a:lnTo>
                    <a:lnTo>
                      <a:pt x="38" y="238"/>
                    </a:lnTo>
                    <a:lnTo>
                      <a:pt x="40" y="242"/>
                    </a:lnTo>
                    <a:lnTo>
                      <a:pt x="40" y="242"/>
                    </a:lnTo>
                    <a:lnTo>
                      <a:pt x="40" y="244"/>
                    </a:lnTo>
                    <a:lnTo>
                      <a:pt x="40" y="244"/>
                    </a:lnTo>
                    <a:lnTo>
                      <a:pt x="38" y="246"/>
                    </a:lnTo>
                    <a:lnTo>
                      <a:pt x="38" y="246"/>
                    </a:lnTo>
                    <a:lnTo>
                      <a:pt x="24" y="244"/>
                    </a:lnTo>
                    <a:lnTo>
                      <a:pt x="24" y="24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0" name="Freeform 472">
                <a:extLst>
                  <a:ext uri="{FF2B5EF4-FFF2-40B4-BE49-F238E27FC236}">
                    <a16:creationId xmlns:a16="http://schemas.microsoft.com/office/drawing/2014/main" id="{C1402734-0700-65D5-EE28-E5FD6930BF05}"/>
                  </a:ext>
                </a:extLst>
              </p:cNvPr>
              <p:cNvSpPr>
                <a:spLocks noEditPoints="1"/>
              </p:cNvSpPr>
              <p:nvPr/>
            </p:nvSpPr>
            <p:spPr bwMode="auto">
              <a:xfrm>
                <a:off x="6662814" y="4966333"/>
                <a:ext cx="325446" cy="528322"/>
              </a:xfrm>
              <a:custGeom>
                <a:avLst/>
                <a:gdLst>
                  <a:gd name="T0" fmla="*/ 150 w 154"/>
                  <a:gd name="T1" fmla="*/ 76 h 250"/>
                  <a:gd name="T2" fmla="*/ 74 w 154"/>
                  <a:gd name="T3" fmla="*/ 138 h 250"/>
                  <a:gd name="T4" fmla="*/ 76 w 154"/>
                  <a:gd name="T5" fmla="*/ 180 h 250"/>
                  <a:gd name="T6" fmla="*/ 36 w 154"/>
                  <a:gd name="T7" fmla="*/ 232 h 250"/>
                  <a:gd name="T8" fmla="*/ 26 w 154"/>
                  <a:gd name="T9" fmla="*/ 244 h 250"/>
                  <a:gd name="T10" fmla="*/ 20 w 154"/>
                  <a:gd name="T11" fmla="*/ 182 h 250"/>
                  <a:gd name="T12" fmla="*/ 40 w 154"/>
                  <a:gd name="T13" fmla="*/ 146 h 250"/>
                  <a:gd name="T14" fmla="*/ 4 w 154"/>
                  <a:gd name="T15" fmla="*/ 82 h 250"/>
                  <a:gd name="T16" fmla="*/ 64 w 154"/>
                  <a:gd name="T17" fmla="*/ 62 h 250"/>
                  <a:gd name="T18" fmla="*/ 82 w 154"/>
                  <a:gd name="T19" fmla="*/ 86 h 250"/>
                  <a:gd name="T20" fmla="*/ 62 w 154"/>
                  <a:gd name="T21" fmla="*/ 32 h 250"/>
                  <a:gd name="T22" fmla="*/ 110 w 154"/>
                  <a:gd name="T23" fmla="*/ 22 h 250"/>
                  <a:gd name="T24" fmla="*/ 146 w 154"/>
                  <a:gd name="T25" fmla="*/ 0 h 250"/>
                  <a:gd name="T26" fmla="*/ 130 w 154"/>
                  <a:gd name="T27" fmla="*/ 10 h 250"/>
                  <a:gd name="T28" fmla="*/ 66 w 154"/>
                  <a:gd name="T29" fmla="*/ 14 h 250"/>
                  <a:gd name="T30" fmla="*/ 66 w 154"/>
                  <a:gd name="T31" fmla="*/ 14 h 250"/>
                  <a:gd name="T32" fmla="*/ 58 w 154"/>
                  <a:gd name="T33" fmla="*/ 32 h 250"/>
                  <a:gd name="T34" fmla="*/ 64 w 154"/>
                  <a:gd name="T35" fmla="*/ 48 h 250"/>
                  <a:gd name="T36" fmla="*/ 76 w 154"/>
                  <a:gd name="T37" fmla="*/ 62 h 250"/>
                  <a:gd name="T38" fmla="*/ 66 w 154"/>
                  <a:gd name="T39" fmla="*/ 86 h 250"/>
                  <a:gd name="T40" fmla="*/ 68 w 154"/>
                  <a:gd name="T41" fmla="*/ 58 h 250"/>
                  <a:gd name="T42" fmla="*/ 50 w 154"/>
                  <a:gd name="T43" fmla="*/ 58 h 250"/>
                  <a:gd name="T44" fmla="*/ 4 w 154"/>
                  <a:gd name="T45" fmla="*/ 64 h 250"/>
                  <a:gd name="T46" fmla="*/ 0 w 154"/>
                  <a:gd name="T47" fmla="*/ 68 h 250"/>
                  <a:gd name="T48" fmla="*/ 2 w 154"/>
                  <a:gd name="T49" fmla="*/ 86 h 250"/>
                  <a:gd name="T50" fmla="*/ 36 w 154"/>
                  <a:gd name="T51" fmla="*/ 118 h 250"/>
                  <a:gd name="T52" fmla="*/ 10 w 154"/>
                  <a:gd name="T53" fmla="*/ 172 h 250"/>
                  <a:gd name="T54" fmla="*/ 8 w 154"/>
                  <a:gd name="T55" fmla="*/ 176 h 250"/>
                  <a:gd name="T56" fmla="*/ 22 w 154"/>
                  <a:gd name="T57" fmla="*/ 204 h 250"/>
                  <a:gd name="T58" fmla="*/ 22 w 154"/>
                  <a:gd name="T59" fmla="*/ 244 h 250"/>
                  <a:gd name="T60" fmla="*/ 40 w 154"/>
                  <a:gd name="T61" fmla="*/ 250 h 250"/>
                  <a:gd name="T62" fmla="*/ 40 w 154"/>
                  <a:gd name="T63" fmla="*/ 250 h 250"/>
                  <a:gd name="T64" fmla="*/ 44 w 154"/>
                  <a:gd name="T65" fmla="*/ 244 h 250"/>
                  <a:gd name="T66" fmla="*/ 42 w 154"/>
                  <a:gd name="T67" fmla="*/ 238 h 250"/>
                  <a:gd name="T68" fmla="*/ 76 w 154"/>
                  <a:gd name="T69" fmla="*/ 212 h 250"/>
                  <a:gd name="T70" fmla="*/ 80 w 154"/>
                  <a:gd name="T71" fmla="*/ 180 h 250"/>
                  <a:gd name="T72" fmla="*/ 72 w 154"/>
                  <a:gd name="T73" fmla="*/ 154 h 250"/>
                  <a:gd name="T74" fmla="*/ 74 w 154"/>
                  <a:gd name="T75" fmla="*/ 142 h 250"/>
                  <a:gd name="T76" fmla="*/ 136 w 154"/>
                  <a:gd name="T77" fmla="*/ 96 h 250"/>
                  <a:gd name="T78" fmla="*/ 154 w 154"/>
                  <a:gd name="T79" fmla="*/ 78 h 250"/>
                  <a:gd name="T80" fmla="*/ 150 w 154"/>
                  <a:gd name="T81" fmla="*/ 40 h 250"/>
                  <a:gd name="T82" fmla="*/ 148 w 154"/>
                  <a:gd name="T83" fmla="*/ 0 h 250"/>
                  <a:gd name="T84" fmla="*/ 146 w 154"/>
                  <a:gd name="T8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4" h="250">
                    <a:moveTo>
                      <a:pt x="146" y="4"/>
                    </a:moveTo>
                    <a:lnTo>
                      <a:pt x="146" y="40"/>
                    </a:lnTo>
                    <a:lnTo>
                      <a:pt x="150" y="76"/>
                    </a:lnTo>
                    <a:lnTo>
                      <a:pt x="134" y="92"/>
                    </a:lnTo>
                    <a:lnTo>
                      <a:pt x="106" y="110"/>
                    </a:lnTo>
                    <a:lnTo>
                      <a:pt x="74" y="138"/>
                    </a:lnTo>
                    <a:lnTo>
                      <a:pt x="66" y="142"/>
                    </a:lnTo>
                    <a:lnTo>
                      <a:pt x="68" y="154"/>
                    </a:lnTo>
                    <a:lnTo>
                      <a:pt x="76" y="180"/>
                    </a:lnTo>
                    <a:lnTo>
                      <a:pt x="74" y="208"/>
                    </a:lnTo>
                    <a:lnTo>
                      <a:pt x="40" y="226"/>
                    </a:lnTo>
                    <a:lnTo>
                      <a:pt x="36" y="232"/>
                    </a:lnTo>
                    <a:lnTo>
                      <a:pt x="40" y="240"/>
                    </a:lnTo>
                    <a:lnTo>
                      <a:pt x="40" y="246"/>
                    </a:lnTo>
                    <a:lnTo>
                      <a:pt x="26" y="244"/>
                    </a:lnTo>
                    <a:lnTo>
                      <a:pt x="26" y="234"/>
                    </a:lnTo>
                    <a:lnTo>
                      <a:pt x="26" y="202"/>
                    </a:lnTo>
                    <a:lnTo>
                      <a:pt x="20" y="182"/>
                    </a:lnTo>
                    <a:lnTo>
                      <a:pt x="12" y="176"/>
                    </a:lnTo>
                    <a:lnTo>
                      <a:pt x="32" y="162"/>
                    </a:lnTo>
                    <a:lnTo>
                      <a:pt x="40" y="146"/>
                    </a:lnTo>
                    <a:lnTo>
                      <a:pt x="40" y="118"/>
                    </a:lnTo>
                    <a:lnTo>
                      <a:pt x="38" y="94"/>
                    </a:lnTo>
                    <a:lnTo>
                      <a:pt x="4" y="82"/>
                    </a:lnTo>
                    <a:lnTo>
                      <a:pt x="4" y="68"/>
                    </a:lnTo>
                    <a:lnTo>
                      <a:pt x="50" y="62"/>
                    </a:lnTo>
                    <a:lnTo>
                      <a:pt x="64" y="62"/>
                    </a:lnTo>
                    <a:lnTo>
                      <a:pt x="62" y="88"/>
                    </a:lnTo>
                    <a:lnTo>
                      <a:pt x="74" y="98"/>
                    </a:lnTo>
                    <a:lnTo>
                      <a:pt x="82" y="86"/>
                    </a:lnTo>
                    <a:lnTo>
                      <a:pt x="80" y="62"/>
                    </a:lnTo>
                    <a:lnTo>
                      <a:pt x="68" y="48"/>
                    </a:lnTo>
                    <a:lnTo>
                      <a:pt x="62" y="32"/>
                    </a:lnTo>
                    <a:lnTo>
                      <a:pt x="66" y="18"/>
                    </a:lnTo>
                    <a:lnTo>
                      <a:pt x="86" y="20"/>
                    </a:lnTo>
                    <a:lnTo>
                      <a:pt x="110" y="22"/>
                    </a:lnTo>
                    <a:lnTo>
                      <a:pt x="132" y="14"/>
                    </a:lnTo>
                    <a:lnTo>
                      <a:pt x="146" y="4"/>
                    </a:lnTo>
                    <a:close/>
                    <a:moveTo>
                      <a:pt x="146" y="0"/>
                    </a:moveTo>
                    <a:lnTo>
                      <a:pt x="146" y="0"/>
                    </a:lnTo>
                    <a:lnTo>
                      <a:pt x="144" y="0"/>
                    </a:lnTo>
                    <a:lnTo>
                      <a:pt x="130" y="10"/>
                    </a:lnTo>
                    <a:lnTo>
                      <a:pt x="108" y="18"/>
                    </a:lnTo>
                    <a:lnTo>
                      <a:pt x="86" y="16"/>
                    </a:lnTo>
                    <a:lnTo>
                      <a:pt x="66" y="14"/>
                    </a:lnTo>
                    <a:lnTo>
                      <a:pt x="66" y="14"/>
                    </a:lnTo>
                    <a:lnTo>
                      <a:pt x="66" y="14"/>
                    </a:lnTo>
                    <a:lnTo>
                      <a:pt x="66" y="14"/>
                    </a:lnTo>
                    <a:lnTo>
                      <a:pt x="64" y="16"/>
                    </a:lnTo>
                    <a:lnTo>
                      <a:pt x="62" y="18"/>
                    </a:lnTo>
                    <a:lnTo>
                      <a:pt x="58" y="32"/>
                    </a:lnTo>
                    <a:lnTo>
                      <a:pt x="58" y="32"/>
                    </a:lnTo>
                    <a:lnTo>
                      <a:pt x="58" y="34"/>
                    </a:lnTo>
                    <a:lnTo>
                      <a:pt x="64" y="48"/>
                    </a:lnTo>
                    <a:lnTo>
                      <a:pt x="64" y="48"/>
                    </a:lnTo>
                    <a:lnTo>
                      <a:pt x="64" y="50"/>
                    </a:lnTo>
                    <a:lnTo>
                      <a:pt x="76" y="62"/>
                    </a:lnTo>
                    <a:lnTo>
                      <a:pt x="78" y="86"/>
                    </a:lnTo>
                    <a:lnTo>
                      <a:pt x="72" y="92"/>
                    </a:lnTo>
                    <a:lnTo>
                      <a:pt x="66" y="86"/>
                    </a:lnTo>
                    <a:lnTo>
                      <a:pt x="68" y="62"/>
                    </a:lnTo>
                    <a:lnTo>
                      <a:pt x="68" y="62"/>
                    </a:lnTo>
                    <a:lnTo>
                      <a:pt x="68" y="58"/>
                    </a:lnTo>
                    <a:lnTo>
                      <a:pt x="68" y="58"/>
                    </a:lnTo>
                    <a:lnTo>
                      <a:pt x="64" y="58"/>
                    </a:lnTo>
                    <a:lnTo>
                      <a:pt x="50" y="58"/>
                    </a:lnTo>
                    <a:lnTo>
                      <a:pt x="50" y="58"/>
                    </a:lnTo>
                    <a:lnTo>
                      <a:pt x="50" y="58"/>
                    </a:lnTo>
                    <a:lnTo>
                      <a:pt x="4" y="64"/>
                    </a:lnTo>
                    <a:lnTo>
                      <a:pt x="4" y="64"/>
                    </a:lnTo>
                    <a:lnTo>
                      <a:pt x="2" y="66"/>
                    </a:lnTo>
                    <a:lnTo>
                      <a:pt x="0" y="68"/>
                    </a:lnTo>
                    <a:lnTo>
                      <a:pt x="0" y="82"/>
                    </a:lnTo>
                    <a:lnTo>
                      <a:pt x="0" y="82"/>
                    </a:lnTo>
                    <a:lnTo>
                      <a:pt x="2" y="86"/>
                    </a:lnTo>
                    <a:lnTo>
                      <a:pt x="4" y="86"/>
                    </a:lnTo>
                    <a:lnTo>
                      <a:pt x="34" y="96"/>
                    </a:lnTo>
                    <a:lnTo>
                      <a:pt x="36" y="118"/>
                    </a:lnTo>
                    <a:lnTo>
                      <a:pt x="36" y="144"/>
                    </a:lnTo>
                    <a:lnTo>
                      <a:pt x="28" y="158"/>
                    </a:lnTo>
                    <a:lnTo>
                      <a:pt x="10" y="172"/>
                    </a:lnTo>
                    <a:lnTo>
                      <a:pt x="10" y="172"/>
                    </a:lnTo>
                    <a:lnTo>
                      <a:pt x="8" y="176"/>
                    </a:lnTo>
                    <a:lnTo>
                      <a:pt x="8" y="176"/>
                    </a:lnTo>
                    <a:lnTo>
                      <a:pt x="10" y="178"/>
                    </a:lnTo>
                    <a:lnTo>
                      <a:pt x="16" y="184"/>
                    </a:lnTo>
                    <a:lnTo>
                      <a:pt x="22" y="204"/>
                    </a:lnTo>
                    <a:lnTo>
                      <a:pt x="22" y="234"/>
                    </a:lnTo>
                    <a:lnTo>
                      <a:pt x="22" y="244"/>
                    </a:lnTo>
                    <a:lnTo>
                      <a:pt x="22" y="244"/>
                    </a:lnTo>
                    <a:lnTo>
                      <a:pt x="24" y="246"/>
                    </a:lnTo>
                    <a:lnTo>
                      <a:pt x="26" y="248"/>
                    </a:lnTo>
                    <a:lnTo>
                      <a:pt x="40" y="250"/>
                    </a:lnTo>
                    <a:lnTo>
                      <a:pt x="40" y="250"/>
                    </a:lnTo>
                    <a:lnTo>
                      <a:pt x="40" y="250"/>
                    </a:lnTo>
                    <a:lnTo>
                      <a:pt x="40" y="250"/>
                    </a:lnTo>
                    <a:lnTo>
                      <a:pt x="44" y="248"/>
                    </a:lnTo>
                    <a:lnTo>
                      <a:pt x="44" y="248"/>
                    </a:lnTo>
                    <a:lnTo>
                      <a:pt x="44" y="244"/>
                    </a:lnTo>
                    <a:lnTo>
                      <a:pt x="42" y="238"/>
                    </a:lnTo>
                    <a:lnTo>
                      <a:pt x="42" y="238"/>
                    </a:lnTo>
                    <a:lnTo>
                      <a:pt x="42" y="238"/>
                    </a:lnTo>
                    <a:lnTo>
                      <a:pt x="40" y="232"/>
                    </a:lnTo>
                    <a:lnTo>
                      <a:pt x="42" y="228"/>
                    </a:lnTo>
                    <a:lnTo>
                      <a:pt x="76" y="212"/>
                    </a:lnTo>
                    <a:lnTo>
                      <a:pt x="76" y="212"/>
                    </a:lnTo>
                    <a:lnTo>
                      <a:pt x="78" y="208"/>
                    </a:lnTo>
                    <a:lnTo>
                      <a:pt x="80" y="180"/>
                    </a:lnTo>
                    <a:lnTo>
                      <a:pt x="80" y="180"/>
                    </a:lnTo>
                    <a:lnTo>
                      <a:pt x="80" y="178"/>
                    </a:lnTo>
                    <a:lnTo>
                      <a:pt x="72" y="154"/>
                    </a:lnTo>
                    <a:lnTo>
                      <a:pt x="70" y="144"/>
                    </a:lnTo>
                    <a:lnTo>
                      <a:pt x="74" y="142"/>
                    </a:lnTo>
                    <a:lnTo>
                      <a:pt x="74" y="142"/>
                    </a:lnTo>
                    <a:lnTo>
                      <a:pt x="76" y="142"/>
                    </a:lnTo>
                    <a:lnTo>
                      <a:pt x="108" y="112"/>
                    </a:lnTo>
                    <a:lnTo>
                      <a:pt x="136" y="96"/>
                    </a:lnTo>
                    <a:lnTo>
                      <a:pt x="136" y="96"/>
                    </a:lnTo>
                    <a:lnTo>
                      <a:pt x="138" y="94"/>
                    </a:lnTo>
                    <a:lnTo>
                      <a:pt x="154" y="78"/>
                    </a:lnTo>
                    <a:lnTo>
                      <a:pt x="154" y="78"/>
                    </a:lnTo>
                    <a:lnTo>
                      <a:pt x="154" y="76"/>
                    </a:lnTo>
                    <a:lnTo>
                      <a:pt x="150" y="40"/>
                    </a:lnTo>
                    <a:lnTo>
                      <a:pt x="150" y="4"/>
                    </a:lnTo>
                    <a:lnTo>
                      <a:pt x="150" y="4"/>
                    </a:lnTo>
                    <a:lnTo>
                      <a:pt x="148" y="0"/>
                    </a:lnTo>
                    <a:lnTo>
                      <a:pt x="148" y="0"/>
                    </a:lnTo>
                    <a:lnTo>
                      <a:pt x="146" y="0"/>
                    </a:lnTo>
                    <a:lnTo>
                      <a:pt x="14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1" name="Freeform 473">
                <a:extLst>
                  <a:ext uri="{FF2B5EF4-FFF2-40B4-BE49-F238E27FC236}">
                    <a16:creationId xmlns:a16="http://schemas.microsoft.com/office/drawing/2014/main" id="{91C67B84-3E5D-510B-5D42-9B9CE43ED4E3}"/>
                  </a:ext>
                </a:extLst>
              </p:cNvPr>
              <p:cNvSpPr>
                <a:spLocks/>
              </p:cNvSpPr>
              <p:nvPr/>
            </p:nvSpPr>
            <p:spPr bwMode="auto">
              <a:xfrm>
                <a:off x="6671267" y="4974786"/>
                <a:ext cx="308539" cy="511416"/>
              </a:xfrm>
              <a:custGeom>
                <a:avLst/>
                <a:gdLst>
                  <a:gd name="T0" fmla="*/ 142 w 146"/>
                  <a:gd name="T1" fmla="*/ 0 h 242"/>
                  <a:gd name="T2" fmla="*/ 142 w 146"/>
                  <a:gd name="T3" fmla="*/ 36 h 242"/>
                  <a:gd name="T4" fmla="*/ 146 w 146"/>
                  <a:gd name="T5" fmla="*/ 72 h 242"/>
                  <a:gd name="T6" fmla="*/ 130 w 146"/>
                  <a:gd name="T7" fmla="*/ 88 h 242"/>
                  <a:gd name="T8" fmla="*/ 102 w 146"/>
                  <a:gd name="T9" fmla="*/ 106 h 242"/>
                  <a:gd name="T10" fmla="*/ 70 w 146"/>
                  <a:gd name="T11" fmla="*/ 134 h 242"/>
                  <a:gd name="T12" fmla="*/ 62 w 146"/>
                  <a:gd name="T13" fmla="*/ 138 h 242"/>
                  <a:gd name="T14" fmla="*/ 64 w 146"/>
                  <a:gd name="T15" fmla="*/ 150 h 242"/>
                  <a:gd name="T16" fmla="*/ 72 w 146"/>
                  <a:gd name="T17" fmla="*/ 176 h 242"/>
                  <a:gd name="T18" fmla="*/ 70 w 146"/>
                  <a:gd name="T19" fmla="*/ 204 h 242"/>
                  <a:gd name="T20" fmla="*/ 36 w 146"/>
                  <a:gd name="T21" fmla="*/ 222 h 242"/>
                  <a:gd name="T22" fmla="*/ 32 w 146"/>
                  <a:gd name="T23" fmla="*/ 228 h 242"/>
                  <a:gd name="T24" fmla="*/ 36 w 146"/>
                  <a:gd name="T25" fmla="*/ 236 h 242"/>
                  <a:gd name="T26" fmla="*/ 36 w 146"/>
                  <a:gd name="T27" fmla="*/ 242 h 242"/>
                  <a:gd name="T28" fmla="*/ 22 w 146"/>
                  <a:gd name="T29" fmla="*/ 240 h 242"/>
                  <a:gd name="T30" fmla="*/ 22 w 146"/>
                  <a:gd name="T31" fmla="*/ 230 h 242"/>
                  <a:gd name="T32" fmla="*/ 22 w 146"/>
                  <a:gd name="T33" fmla="*/ 198 h 242"/>
                  <a:gd name="T34" fmla="*/ 16 w 146"/>
                  <a:gd name="T35" fmla="*/ 178 h 242"/>
                  <a:gd name="T36" fmla="*/ 8 w 146"/>
                  <a:gd name="T37" fmla="*/ 172 h 242"/>
                  <a:gd name="T38" fmla="*/ 28 w 146"/>
                  <a:gd name="T39" fmla="*/ 158 h 242"/>
                  <a:gd name="T40" fmla="*/ 36 w 146"/>
                  <a:gd name="T41" fmla="*/ 142 h 242"/>
                  <a:gd name="T42" fmla="*/ 36 w 146"/>
                  <a:gd name="T43" fmla="*/ 114 h 242"/>
                  <a:gd name="T44" fmla="*/ 34 w 146"/>
                  <a:gd name="T45" fmla="*/ 90 h 242"/>
                  <a:gd name="T46" fmla="*/ 0 w 146"/>
                  <a:gd name="T47" fmla="*/ 78 h 242"/>
                  <a:gd name="T48" fmla="*/ 0 w 146"/>
                  <a:gd name="T49" fmla="*/ 64 h 242"/>
                  <a:gd name="T50" fmla="*/ 46 w 146"/>
                  <a:gd name="T51" fmla="*/ 58 h 242"/>
                  <a:gd name="T52" fmla="*/ 60 w 146"/>
                  <a:gd name="T53" fmla="*/ 58 h 242"/>
                  <a:gd name="T54" fmla="*/ 58 w 146"/>
                  <a:gd name="T55" fmla="*/ 84 h 242"/>
                  <a:gd name="T56" fmla="*/ 70 w 146"/>
                  <a:gd name="T57" fmla="*/ 94 h 242"/>
                  <a:gd name="T58" fmla="*/ 78 w 146"/>
                  <a:gd name="T59" fmla="*/ 82 h 242"/>
                  <a:gd name="T60" fmla="*/ 76 w 146"/>
                  <a:gd name="T61" fmla="*/ 58 h 242"/>
                  <a:gd name="T62" fmla="*/ 64 w 146"/>
                  <a:gd name="T63" fmla="*/ 44 h 242"/>
                  <a:gd name="T64" fmla="*/ 58 w 146"/>
                  <a:gd name="T65" fmla="*/ 28 h 242"/>
                  <a:gd name="T66" fmla="*/ 62 w 146"/>
                  <a:gd name="T67" fmla="*/ 14 h 242"/>
                  <a:gd name="T68" fmla="*/ 82 w 146"/>
                  <a:gd name="T69" fmla="*/ 16 h 242"/>
                  <a:gd name="T70" fmla="*/ 106 w 146"/>
                  <a:gd name="T71" fmla="*/ 18 h 242"/>
                  <a:gd name="T72" fmla="*/ 128 w 146"/>
                  <a:gd name="T73" fmla="*/ 10 h 242"/>
                  <a:gd name="T74" fmla="*/ 142 w 146"/>
                  <a:gd name="T75"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 h="242">
                    <a:moveTo>
                      <a:pt x="142" y="0"/>
                    </a:moveTo>
                    <a:lnTo>
                      <a:pt x="142" y="36"/>
                    </a:lnTo>
                    <a:lnTo>
                      <a:pt x="146" y="72"/>
                    </a:lnTo>
                    <a:lnTo>
                      <a:pt x="130" y="88"/>
                    </a:lnTo>
                    <a:lnTo>
                      <a:pt x="102" y="106"/>
                    </a:lnTo>
                    <a:lnTo>
                      <a:pt x="70" y="134"/>
                    </a:lnTo>
                    <a:lnTo>
                      <a:pt x="62" y="138"/>
                    </a:lnTo>
                    <a:lnTo>
                      <a:pt x="64" y="150"/>
                    </a:lnTo>
                    <a:lnTo>
                      <a:pt x="72" y="176"/>
                    </a:lnTo>
                    <a:lnTo>
                      <a:pt x="70" y="204"/>
                    </a:lnTo>
                    <a:lnTo>
                      <a:pt x="36" y="222"/>
                    </a:lnTo>
                    <a:lnTo>
                      <a:pt x="32" y="228"/>
                    </a:lnTo>
                    <a:lnTo>
                      <a:pt x="36" y="236"/>
                    </a:lnTo>
                    <a:lnTo>
                      <a:pt x="36" y="242"/>
                    </a:lnTo>
                    <a:lnTo>
                      <a:pt x="22" y="240"/>
                    </a:lnTo>
                    <a:lnTo>
                      <a:pt x="22" y="230"/>
                    </a:lnTo>
                    <a:lnTo>
                      <a:pt x="22" y="198"/>
                    </a:lnTo>
                    <a:lnTo>
                      <a:pt x="16" y="178"/>
                    </a:lnTo>
                    <a:lnTo>
                      <a:pt x="8" y="172"/>
                    </a:lnTo>
                    <a:lnTo>
                      <a:pt x="28" y="158"/>
                    </a:lnTo>
                    <a:lnTo>
                      <a:pt x="36" y="142"/>
                    </a:lnTo>
                    <a:lnTo>
                      <a:pt x="36" y="114"/>
                    </a:lnTo>
                    <a:lnTo>
                      <a:pt x="34" y="90"/>
                    </a:lnTo>
                    <a:lnTo>
                      <a:pt x="0" y="78"/>
                    </a:lnTo>
                    <a:lnTo>
                      <a:pt x="0" y="64"/>
                    </a:lnTo>
                    <a:lnTo>
                      <a:pt x="46" y="58"/>
                    </a:lnTo>
                    <a:lnTo>
                      <a:pt x="60" y="58"/>
                    </a:lnTo>
                    <a:lnTo>
                      <a:pt x="58" y="84"/>
                    </a:lnTo>
                    <a:lnTo>
                      <a:pt x="70" y="94"/>
                    </a:lnTo>
                    <a:lnTo>
                      <a:pt x="78" y="82"/>
                    </a:lnTo>
                    <a:lnTo>
                      <a:pt x="76" y="58"/>
                    </a:lnTo>
                    <a:lnTo>
                      <a:pt x="64" y="44"/>
                    </a:lnTo>
                    <a:lnTo>
                      <a:pt x="58" y="28"/>
                    </a:lnTo>
                    <a:lnTo>
                      <a:pt x="62" y="14"/>
                    </a:lnTo>
                    <a:lnTo>
                      <a:pt x="82" y="16"/>
                    </a:lnTo>
                    <a:lnTo>
                      <a:pt x="106" y="18"/>
                    </a:lnTo>
                    <a:lnTo>
                      <a:pt x="128" y="10"/>
                    </a:lnTo>
                    <a:lnTo>
                      <a:pt x="14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2" name="Freeform 474">
                <a:extLst>
                  <a:ext uri="{FF2B5EF4-FFF2-40B4-BE49-F238E27FC236}">
                    <a16:creationId xmlns:a16="http://schemas.microsoft.com/office/drawing/2014/main" id="{631DB2A4-7CB7-2D5F-AF5D-BE79D916DFFF}"/>
                  </a:ext>
                </a:extLst>
              </p:cNvPr>
              <p:cNvSpPr>
                <a:spLocks/>
              </p:cNvSpPr>
              <p:nvPr/>
            </p:nvSpPr>
            <p:spPr bwMode="auto">
              <a:xfrm>
                <a:off x="6662814" y="4966333"/>
                <a:ext cx="325446" cy="528322"/>
              </a:xfrm>
              <a:custGeom>
                <a:avLst/>
                <a:gdLst>
                  <a:gd name="T0" fmla="*/ 146 w 154"/>
                  <a:gd name="T1" fmla="*/ 0 h 250"/>
                  <a:gd name="T2" fmla="*/ 130 w 154"/>
                  <a:gd name="T3" fmla="*/ 10 h 250"/>
                  <a:gd name="T4" fmla="*/ 86 w 154"/>
                  <a:gd name="T5" fmla="*/ 16 h 250"/>
                  <a:gd name="T6" fmla="*/ 66 w 154"/>
                  <a:gd name="T7" fmla="*/ 14 h 250"/>
                  <a:gd name="T8" fmla="*/ 66 w 154"/>
                  <a:gd name="T9" fmla="*/ 14 h 250"/>
                  <a:gd name="T10" fmla="*/ 62 w 154"/>
                  <a:gd name="T11" fmla="*/ 18 h 250"/>
                  <a:gd name="T12" fmla="*/ 58 w 154"/>
                  <a:gd name="T13" fmla="*/ 32 h 250"/>
                  <a:gd name="T14" fmla="*/ 64 w 154"/>
                  <a:gd name="T15" fmla="*/ 48 h 250"/>
                  <a:gd name="T16" fmla="*/ 64 w 154"/>
                  <a:gd name="T17" fmla="*/ 50 h 250"/>
                  <a:gd name="T18" fmla="*/ 78 w 154"/>
                  <a:gd name="T19" fmla="*/ 86 h 250"/>
                  <a:gd name="T20" fmla="*/ 66 w 154"/>
                  <a:gd name="T21" fmla="*/ 86 h 250"/>
                  <a:gd name="T22" fmla="*/ 68 w 154"/>
                  <a:gd name="T23" fmla="*/ 62 h 250"/>
                  <a:gd name="T24" fmla="*/ 68 w 154"/>
                  <a:gd name="T25" fmla="*/ 58 h 250"/>
                  <a:gd name="T26" fmla="*/ 50 w 154"/>
                  <a:gd name="T27" fmla="*/ 58 h 250"/>
                  <a:gd name="T28" fmla="*/ 50 w 154"/>
                  <a:gd name="T29" fmla="*/ 58 h 250"/>
                  <a:gd name="T30" fmla="*/ 4 w 154"/>
                  <a:gd name="T31" fmla="*/ 64 h 250"/>
                  <a:gd name="T32" fmla="*/ 0 w 154"/>
                  <a:gd name="T33" fmla="*/ 68 h 250"/>
                  <a:gd name="T34" fmla="*/ 0 w 154"/>
                  <a:gd name="T35" fmla="*/ 82 h 250"/>
                  <a:gd name="T36" fmla="*/ 4 w 154"/>
                  <a:gd name="T37" fmla="*/ 86 h 250"/>
                  <a:gd name="T38" fmla="*/ 36 w 154"/>
                  <a:gd name="T39" fmla="*/ 118 h 250"/>
                  <a:gd name="T40" fmla="*/ 28 w 154"/>
                  <a:gd name="T41" fmla="*/ 158 h 250"/>
                  <a:gd name="T42" fmla="*/ 10 w 154"/>
                  <a:gd name="T43" fmla="*/ 172 h 250"/>
                  <a:gd name="T44" fmla="*/ 8 w 154"/>
                  <a:gd name="T45" fmla="*/ 176 h 250"/>
                  <a:gd name="T46" fmla="*/ 16 w 154"/>
                  <a:gd name="T47" fmla="*/ 184 h 250"/>
                  <a:gd name="T48" fmla="*/ 22 w 154"/>
                  <a:gd name="T49" fmla="*/ 234 h 250"/>
                  <a:gd name="T50" fmla="*/ 22 w 154"/>
                  <a:gd name="T51" fmla="*/ 244 h 250"/>
                  <a:gd name="T52" fmla="*/ 26 w 154"/>
                  <a:gd name="T53" fmla="*/ 248 h 250"/>
                  <a:gd name="T54" fmla="*/ 40 w 154"/>
                  <a:gd name="T55" fmla="*/ 250 h 250"/>
                  <a:gd name="T56" fmla="*/ 40 w 154"/>
                  <a:gd name="T57" fmla="*/ 250 h 250"/>
                  <a:gd name="T58" fmla="*/ 44 w 154"/>
                  <a:gd name="T59" fmla="*/ 248 h 250"/>
                  <a:gd name="T60" fmla="*/ 42 w 154"/>
                  <a:gd name="T61" fmla="*/ 238 h 250"/>
                  <a:gd name="T62" fmla="*/ 42 w 154"/>
                  <a:gd name="T63" fmla="*/ 238 h 250"/>
                  <a:gd name="T64" fmla="*/ 42 w 154"/>
                  <a:gd name="T65" fmla="*/ 228 h 250"/>
                  <a:gd name="T66" fmla="*/ 76 w 154"/>
                  <a:gd name="T67" fmla="*/ 212 h 250"/>
                  <a:gd name="T68" fmla="*/ 80 w 154"/>
                  <a:gd name="T69" fmla="*/ 180 h 250"/>
                  <a:gd name="T70" fmla="*/ 80 w 154"/>
                  <a:gd name="T71" fmla="*/ 178 h 250"/>
                  <a:gd name="T72" fmla="*/ 70 w 154"/>
                  <a:gd name="T73" fmla="*/ 144 h 250"/>
                  <a:gd name="T74" fmla="*/ 74 w 154"/>
                  <a:gd name="T75" fmla="*/ 142 h 250"/>
                  <a:gd name="T76" fmla="*/ 108 w 154"/>
                  <a:gd name="T77" fmla="*/ 112 h 250"/>
                  <a:gd name="T78" fmla="*/ 136 w 154"/>
                  <a:gd name="T79" fmla="*/ 96 h 250"/>
                  <a:gd name="T80" fmla="*/ 154 w 154"/>
                  <a:gd name="T81" fmla="*/ 78 h 250"/>
                  <a:gd name="T82" fmla="*/ 154 w 154"/>
                  <a:gd name="T83" fmla="*/ 76 h 250"/>
                  <a:gd name="T84" fmla="*/ 150 w 154"/>
                  <a:gd name="T85" fmla="*/ 4 h 250"/>
                  <a:gd name="T86" fmla="*/ 148 w 154"/>
                  <a:gd name="T87" fmla="*/ 0 h 250"/>
                  <a:gd name="T88" fmla="*/ 146 w 154"/>
                  <a:gd name="T89"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4" h="250">
                    <a:moveTo>
                      <a:pt x="146" y="0"/>
                    </a:moveTo>
                    <a:lnTo>
                      <a:pt x="146" y="0"/>
                    </a:lnTo>
                    <a:lnTo>
                      <a:pt x="144" y="0"/>
                    </a:lnTo>
                    <a:lnTo>
                      <a:pt x="130" y="10"/>
                    </a:lnTo>
                    <a:lnTo>
                      <a:pt x="108" y="18"/>
                    </a:lnTo>
                    <a:lnTo>
                      <a:pt x="86" y="16"/>
                    </a:lnTo>
                    <a:lnTo>
                      <a:pt x="66" y="14"/>
                    </a:lnTo>
                    <a:lnTo>
                      <a:pt x="66" y="14"/>
                    </a:lnTo>
                    <a:lnTo>
                      <a:pt x="66" y="14"/>
                    </a:lnTo>
                    <a:lnTo>
                      <a:pt x="66" y="14"/>
                    </a:lnTo>
                    <a:lnTo>
                      <a:pt x="64" y="16"/>
                    </a:lnTo>
                    <a:lnTo>
                      <a:pt x="62" y="18"/>
                    </a:lnTo>
                    <a:lnTo>
                      <a:pt x="58" y="32"/>
                    </a:lnTo>
                    <a:lnTo>
                      <a:pt x="58" y="32"/>
                    </a:lnTo>
                    <a:lnTo>
                      <a:pt x="58" y="34"/>
                    </a:lnTo>
                    <a:lnTo>
                      <a:pt x="64" y="48"/>
                    </a:lnTo>
                    <a:lnTo>
                      <a:pt x="64" y="48"/>
                    </a:lnTo>
                    <a:lnTo>
                      <a:pt x="64" y="50"/>
                    </a:lnTo>
                    <a:lnTo>
                      <a:pt x="76" y="62"/>
                    </a:lnTo>
                    <a:lnTo>
                      <a:pt x="78" y="86"/>
                    </a:lnTo>
                    <a:lnTo>
                      <a:pt x="72" y="92"/>
                    </a:lnTo>
                    <a:lnTo>
                      <a:pt x="66" y="86"/>
                    </a:lnTo>
                    <a:lnTo>
                      <a:pt x="68" y="62"/>
                    </a:lnTo>
                    <a:lnTo>
                      <a:pt x="68" y="62"/>
                    </a:lnTo>
                    <a:lnTo>
                      <a:pt x="68" y="58"/>
                    </a:lnTo>
                    <a:lnTo>
                      <a:pt x="68" y="58"/>
                    </a:lnTo>
                    <a:lnTo>
                      <a:pt x="64" y="58"/>
                    </a:lnTo>
                    <a:lnTo>
                      <a:pt x="50" y="58"/>
                    </a:lnTo>
                    <a:lnTo>
                      <a:pt x="50" y="58"/>
                    </a:lnTo>
                    <a:lnTo>
                      <a:pt x="50" y="58"/>
                    </a:lnTo>
                    <a:lnTo>
                      <a:pt x="4" y="64"/>
                    </a:lnTo>
                    <a:lnTo>
                      <a:pt x="4" y="64"/>
                    </a:lnTo>
                    <a:lnTo>
                      <a:pt x="2" y="66"/>
                    </a:lnTo>
                    <a:lnTo>
                      <a:pt x="0" y="68"/>
                    </a:lnTo>
                    <a:lnTo>
                      <a:pt x="0" y="82"/>
                    </a:lnTo>
                    <a:lnTo>
                      <a:pt x="0" y="82"/>
                    </a:lnTo>
                    <a:lnTo>
                      <a:pt x="2" y="86"/>
                    </a:lnTo>
                    <a:lnTo>
                      <a:pt x="4" y="86"/>
                    </a:lnTo>
                    <a:lnTo>
                      <a:pt x="34" y="96"/>
                    </a:lnTo>
                    <a:lnTo>
                      <a:pt x="36" y="118"/>
                    </a:lnTo>
                    <a:lnTo>
                      <a:pt x="36" y="144"/>
                    </a:lnTo>
                    <a:lnTo>
                      <a:pt x="28" y="158"/>
                    </a:lnTo>
                    <a:lnTo>
                      <a:pt x="10" y="172"/>
                    </a:lnTo>
                    <a:lnTo>
                      <a:pt x="10" y="172"/>
                    </a:lnTo>
                    <a:lnTo>
                      <a:pt x="8" y="176"/>
                    </a:lnTo>
                    <a:lnTo>
                      <a:pt x="8" y="176"/>
                    </a:lnTo>
                    <a:lnTo>
                      <a:pt x="10" y="178"/>
                    </a:lnTo>
                    <a:lnTo>
                      <a:pt x="16" y="184"/>
                    </a:lnTo>
                    <a:lnTo>
                      <a:pt x="22" y="204"/>
                    </a:lnTo>
                    <a:lnTo>
                      <a:pt x="22" y="234"/>
                    </a:lnTo>
                    <a:lnTo>
                      <a:pt x="22" y="244"/>
                    </a:lnTo>
                    <a:lnTo>
                      <a:pt x="22" y="244"/>
                    </a:lnTo>
                    <a:lnTo>
                      <a:pt x="24" y="246"/>
                    </a:lnTo>
                    <a:lnTo>
                      <a:pt x="26" y="248"/>
                    </a:lnTo>
                    <a:lnTo>
                      <a:pt x="40" y="250"/>
                    </a:lnTo>
                    <a:lnTo>
                      <a:pt x="40" y="250"/>
                    </a:lnTo>
                    <a:lnTo>
                      <a:pt x="40" y="250"/>
                    </a:lnTo>
                    <a:lnTo>
                      <a:pt x="40" y="250"/>
                    </a:lnTo>
                    <a:lnTo>
                      <a:pt x="44" y="248"/>
                    </a:lnTo>
                    <a:lnTo>
                      <a:pt x="44" y="248"/>
                    </a:lnTo>
                    <a:lnTo>
                      <a:pt x="44" y="244"/>
                    </a:lnTo>
                    <a:lnTo>
                      <a:pt x="42" y="238"/>
                    </a:lnTo>
                    <a:lnTo>
                      <a:pt x="42" y="238"/>
                    </a:lnTo>
                    <a:lnTo>
                      <a:pt x="42" y="238"/>
                    </a:lnTo>
                    <a:lnTo>
                      <a:pt x="40" y="232"/>
                    </a:lnTo>
                    <a:lnTo>
                      <a:pt x="42" y="228"/>
                    </a:lnTo>
                    <a:lnTo>
                      <a:pt x="76" y="212"/>
                    </a:lnTo>
                    <a:lnTo>
                      <a:pt x="76" y="212"/>
                    </a:lnTo>
                    <a:lnTo>
                      <a:pt x="78" y="208"/>
                    </a:lnTo>
                    <a:lnTo>
                      <a:pt x="80" y="180"/>
                    </a:lnTo>
                    <a:lnTo>
                      <a:pt x="80" y="180"/>
                    </a:lnTo>
                    <a:lnTo>
                      <a:pt x="80" y="178"/>
                    </a:lnTo>
                    <a:lnTo>
                      <a:pt x="72" y="154"/>
                    </a:lnTo>
                    <a:lnTo>
                      <a:pt x="70" y="144"/>
                    </a:lnTo>
                    <a:lnTo>
                      <a:pt x="74" y="142"/>
                    </a:lnTo>
                    <a:lnTo>
                      <a:pt x="74" y="142"/>
                    </a:lnTo>
                    <a:lnTo>
                      <a:pt x="76" y="142"/>
                    </a:lnTo>
                    <a:lnTo>
                      <a:pt x="108" y="112"/>
                    </a:lnTo>
                    <a:lnTo>
                      <a:pt x="136" y="96"/>
                    </a:lnTo>
                    <a:lnTo>
                      <a:pt x="136" y="96"/>
                    </a:lnTo>
                    <a:lnTo>
                      <a:pt x="138" y="94"/>
                    </a:lnTo>
                    <a:lnTo>
                      <a:pt x="154" y="78"/>
                    </a:lnTo>
                    <a:lnTo>
                      <a:pt x="154" y="78"/>
                    </a:lnTo>
                    <a:lnTo>
                      <a:pt x="154" y="76"/>
                    </a:lnTo>
                    <a:lnTo>
                      <a:pt x="150" y="40"/>
                    </a:lnTo>
                    <a:lnTo>
                      <a:pt x="150" y="4"/>
                    </a:lnTo>
                    <a:lnTo>
                      <a:pt x="150" y="4"/>
                    </a:lnTo>
                    <a:lnTo>
                      <a:pt x="148" y="0"/>
                    </a:lnTo>
                    <a:lnTo>
                      <a:pt x="148" y="0"/>
                    </a:lnTo>
                    <a:lnTo>
                      <a:pt x="146" y="0"/>
                    </a:lnTo>
                    <a:lnTo>
                      <a:pt x="14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3" name="Freeform 475">
                <a:extLst>
                  <a:ext uri="{FF2B5EF4-FFF2-40B4-BE49-F238E27FC236}">
                    <a16:creationId xmlns:a16="http://schemas.microsoft.com/office/drawing/2014/main" id="{B8064866-45CD-6286-06E3-421304F4DCEF}"/>
                  </a:ext>
                </a:extLst>
              </p:cNvPr>
              <p:cNvSpPr>
                <a:spLocks/>
              </p:cNvSpPr>
              <p:nvPr/>
            </p:nvSpPr>
            <p:spPr bwMode="auto">
              <a:xfrm>
                <a:off x="6738892" y="4945200"/>
                <a:ext cx="105664" cy="236688"/>
              </a:xfrm>
              <a:custGeom>
                <a:avLst/>
                <a:gdLst>
                  <a:gd name="T0" fmla="*/ 38 w 50"/>
                  <a:gd name="T1" fmla="*/ 112 h 112"/>
                  <a:gd name="T2" fmla="*/ 38 w 50"/>
                  <a:gd name="T3" fmla="*/ 112 h 112"/>
                  <a:gd name="T4" fmla="*/ 36 w 50"/>
                  <a:gd name="T5" fmla="*/ 110 h 112"/>
                  <a:gd name="T6" fmla="*/ 26 w 50"/>
                  <a:gd name="T7" fmla="*/ 100 h 112"/>
                  <a:gd name="T8" fmla="*/ 26 w 50"/>
                  <a:gd name="T9" fmla="*/ 100 h 112"/>
                  <a:gd name="T10" fmla="*/ 26 w 50"/>
                  <a:gd name="T11" fmla="*/ 98 h 112"/>
                  <a:gd name="T12" fmla="*/ 28 w 50"/>
                  <a:gd name="T13" fmla="*/ 74 h 112"/>
                  <a:gd name="T14" fmla="*/ 12 w 50"/>
                  <a:gd name="T15" fmla="*/ 74 h 112"/>
                  <a:gd name="T16" fmla="*/ 12 w 50"/>
                  <a:gd name="T17" fmla="*/ 74 h 112"/>
                  <a:gd name="T18" fmla="*/ 10 w 50"/>
                  <a:gd name="T19" fmla="*/ 74 h 112"/>
                  <a:gd name="T20" fmla="*/ 0 w 50"/>
                  <a:gd name="T21" fmla="*/ 60 h 112"/>
                  <a:gd name="T22" fmla="*/ 0 w 50"/>
                  <a:gd name="T23" fmla="*/ 60 h 112"/>
                  <a:gd name="T24" fmla="*/ 0 w 50"/>
                  <a:gd name="T25" fmla="*/ 60 h 112"/>
                  <a:gd name="T26" fmla="*/ 4 w 50"/>
                  <a:gd name="T27" fmla="*/ 46 h 112"/>
                  <a:gd name="T28" fmla="*/ 4 w 50"/>
                  <a:gd name="T29" fmla="*/ 46 h 112"/>
                  <a:gd name="T30" fmla="*/ 4 w 50"/>
                  <a:gd name="T31" fmla="*/ 46 h 112"/>
                  <a:gd name="T32" fmla="*/ 10 w 50"/>
                  <a:gd name="T33" fmla="*/ 42 h 112"/>
                  <a:gd name="T34" fmla="*/ 12 w 50"/>
                  <a:gd name="T35" fmla="*/ 18 h 112"/>
                  <a:gd name="T36" fmla="*/ 12 w 50"/>
                  <a:gd name="T37" fmla="*/ 16 h 112"/>
                  <a:gd name="T38" fmla="*/ 8 w 50"/>
                  <a:gd name="T39" fmla="*/ 4 h 112"/>
                  <a:gd name="T40" fmla="*/ 8 w 50"/>
                  <a:gd name="T41" fmla="*/ 4 h 112"/>
                  <a:gd name="T42" fmla="*/ 8 w 50"/>
                  <a:gd name="T43" fmla="*/ 2 h 112"/>
                  <a:gd name="T44" fmla="*/ 8 w 50"/>
                  <a:gd name="T45" fmla="*/ 2 h 112"/>
                  <a:gd name="T46" fmla="*/ 10 w 50"/>
                  <a:gd name="T47" fmla="*/ 0 h 112"/>
                  <a:gd name="T48" fmla="*/ 22 w 50"/>
                  <a:gd name="T49" fmla="*/ 0 h 112"/>
                  <a:gd name="T50" fmla="*/ 22 w 50"/>
                  <a:gd name="T51" fmla="*/ 0 h 112"/>
                  <a:gd name="T52" fmla="*/ 24 w 50"/>
                  <a:gd name="T53" fmla="*/ 2 h 112"/>
                  <a:gd name="T54" fmla="*/ 32 w 50"/>
                  <a:gd name="T55" fmla="*/ 12 h 112"/>
                  <a:gd name="T56" fmla="*/ 32 w 50"/>
                  <a:gd name="T57" fmla="*/ 12 h 112"/>
                  <a:gd name="T58" fmla="*/ 32 w 50"/>
                  <a:gd name="T59" fmla="*/ 14 h 112"/>
                  <a:gd name="T60" fmla="*/ 34 w 50"/>
                  <a:gd name="T61" fmla="*/ 30 h 112"/>
                  <a:gd name="T62" fmla="*/ 30 w 50"/>
                  <a:gd name="T63" fmla="*/ 44 h 112"/>
                  <a:gd name="T64" fmla="*/ 34 w 50"/>
                  <a:gd name="T65" fmla="*/ 58 h 112"/>
                  <a:gd name="T66" fmla="*/ 46 w 50"/>
                  <a:gd name="T67" fmla="*/ 70 h 112"/>
                  <a:gd name="T68" fmla="*/ 46 w 50"/>
                  <a:gd name="T69" fmla="*/ 70 h 112"/>
                  <a:gd name="T70" fmla="*/ 48 w 50"/>
                  <a:gd name="T71" fmla="*/ 72 h 112"/>
                  <a:gd name="T72" fmla="*/ 50 w 50"/>
                  <a:gd name="T73" fmla="*/ 96 h 112"/>
                  <a:gd name="T74" fmla="*/ 50 w 50"/>
                  <a:gd name="T75" fmla="*/ 96 h 112"/>
                  <a:gd name="T76" fmla="*/ 48 w 50"/>
                  <a:gd name="T77" fmla="*/ 98 h 112"/>
                  <a:gd name="T78" fmla="*/ 40 w 50"/>
                  <a:gd name="T79" fmla="*/ 110 h 112"/>
                  <a:gd name="T80" fmla="*/ 40 w 50"/>
                  <a:gd name="T81" fmla="*/ 110 h 112"/>
                  <a:gd name="T82" fmla="*/ 38 w 50"/>
                  <a:gd name="T83" fmla="*/ 112 h 112"/>
                  <a:gd name="T84" fmla="*/ 38 w 50"/>
                  <a:gd name="T85" fmla="*/ 112 h 112"/>
                  <a:gd name="T86" fmla="*/ 38 w 50"/>
                  <a:gd name="T87" fmla="*/ 112 h 112"/>
                  <a:gd name="T88" fmla="*/ 38 w 50"/>
                  <a:gd name="T89"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 h="112">
                    <a:moveTo>
                      <a:pt x="38" y="112"/>
                    </a:moveTo>
                    <a:lnTo>
                      <a:pt x="38" y="112"/>
                    </a:lnTo>
                    <a:lnTo>
                      <a:pt x="36" y="110"/>
                    </a:lnTo>
                    <a:lnTo>
                      <a:pt x="26" y="100"/>
                    </a:lnTo>
                    <a:lnTo>
                      <a:pt x="26" y="100"/>
                    </a:lnTo>
                    <a:lnTo>
                      <a:pt x="26" y="98"/>
                    </a:lnTo>
                    <a:lnTo>
                      <a:pt x="28" y="74"/>
                    </a:lnTo>
                    <a:lnTo>
                      <a:pt x="12" y="74"/>
                    </a:lnTo>
                    <a:lnTo>
                      <a:pt x="12" y="74"/>
                    </a:lnTo>
                    <a:lnTo>
                      <a:pt x="10" y="74"/>
                    </a:lnTo>
                    <a:lnTo>
                      <a:pt x="0" y="60"/>
                    </a:lnTo>
                    <a:lnTo>
                      <a:pt x="0" y="60"/>
                    </a:lnTo>
                    <a:lnTo>
                      <a:pt x="0" y="60"/>
                    </a:lnTo>
                    <a:lnTo>
                      <a:pt x="4" y="46"/>
                    </a:lnTo>
                    <a:lnTo>
                      <a:pt x="4" y="46"/>
                    </a:lnTo>
                    <a:lnTo>
                      <a:pt x="4" y="46"/>
                    </a:lnTo>
                    <a:lnTo>
                      <a:pt x="10" y="42"/>
                    </a:lnTo>
                    <a:lnTo>
                      <a:pt x="12" y="18"/>
                    </a:lnTo>
                    <a:lnTo>
                      <a:pt x="12" y="16"/>
                    </a:lnTo>
                    <a:lnTo>
                      <a:pt x="8" y="4"/>
                    </a:lnTo>
                    <a:lnTo>
                      <a:pt x="8" y="4"/>
                    </a:lnTo>
                    <a:lnTo>
                      <a:pt x="8" y="2"/>
                    </a:lnTo>
                    <a:lnTo>
                      <a:pt x="8" y="2"/>
                    </a:lnTo>
                    <a:lnTo>
                      <a:pt x="10" y="0"/>
                    </a:lnTo>
                    <a:lnTo>
                      <a:pt x="22" y="0"/>
                    </a:lnTo>
                    <a:lnTo>
                      <a:pt x="22" y="0"/>
                    </a:lnTo>
                    <a:lnTo>
                      <a:pt x="24" y="2"/>
                    </a:lnTo>
                    <a:lnTo>
                      <a:pt x="32" y="12"/>
                    </a:lnTo>
                    <a:lnTo>
                      <a:pt x="32" y="12"/>
                    </a:lnTo>
                    <a:lnTo>
                      <a:pt x="32" y="14"/>
                    </a:lnTo>
                    <a:lnTo>
                      <a:pt x="34" y="30"/>
                    </a:lnTo>
                    <a:lnTo>
                      <a:pt x="30" y="44"/>
                    </a:lnTo>
                    <a:lnTo>
                      <a:pt x="34" y="58"/>
                    </a:lnTo>
                    <a:lnTo>
                      <a:pt x="46" y="70"/>
                    </a:lnTo>
                    <a:lnTo>
                      <a:pt x="46" y="70"/>
                    </a:lnTo>
                    <a:lnTo>
                      <a:pt x="48" y="72"/>
                    </a:lnTo>
                    <a:lnTo>
                      <a:pt x="50" y="96"/>
                    </a:lnTo>
                    <a:lnTo>
                      <a:pt x="50" y="96"/>
                    </a:lnTo>
                    <a:lnTo>
                      <a:pt x="48" y="98"/>
                    </a:lnTo>
                    <a:lnTo>
                      <a:pt x="40" y="110"/>
                    </a:lnTo>
                    <a:lnTo>
                      <a:pt x="40" y="110"/>
                    </a:lnTo>
                    <a:lnTo>
                      <a:pt x="38" y="112"/>
                    </a:lnTo>
                    <a:lnTo>
                      <a:pt x="38" y="112"/>
                    </a:lnTo>
                    <a:lnTo>
                      <a:pt x="38" y="112"/>
                    </a:lnTo>
                    <a:lnTo>
                      <a:pt x="38" y="11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4" name="Freeform 476">
                <a:extLst>
                  <a:ext uri="{FF2B5EF4-FFF2-40B4-BE49-F238E27FC236}">
                    <a16:creationId xmlns:a16="http://schemas.microsoft.com/office/drawing/2014/main" id="{F82DCBF8-98F6-A2A4-3A42-DDFC9831FCC7}"/>
                  </a:ext>
                </a:extLst>
              </p:cNvPr>
              <p:cNvSpPr>
                <a:spLocks noEditPoints="1"/>
              </p:cNvSpPr>
              <p:nvPr/>
            </p:nvSpPr>
            <p:spPr bwMode="auto">
              <a:xfrm>
                <a:off x="6734666" y="4940974"/>
                <a:ext cx="114117" cy="245142"/>
              </a:xfrm>
              <a:custGeom>
                <a:avLst/>
                <a:gdLst>
                  <a:gd name="T0" fmla="*/ 32 w 54"/>
                  <a:gd name="T1" fmla="*/ 16 h 116"/>
                  <a:gd name="T2" fmla="*/ 30 w 54"/>
                  <a:gd name="T3" fmla="*/ 46 h 116"/>
                  <a:gd name="T4" fmla="*/ 48 w 54"/>
                  <a:gd name="T5" fmla="*/ 74 h 116"/>
                  <a:gd name="T6" fmla="*/ 40 w 54"/>
                  <a:gd name="T7" fmla="*/ 112 h 116"/>
                  <a:gd name="T8" fmla="*/ 32 w 54"/>
                  <a:gd name="T9" fmla="*/ 74 h 116"/>
                  <a:gd name="T10" fmla="*/ 4 w 54"/>
                  <a:gd name="T11" fmla="*/ 62 h 116"/>
                  <a:gd name="T12" fmla="*/ 14 w 54"/>
                  <a:gd name="T13" fmla="*/ 44 h 116"/>
                  <a:gd name="T14" fmla="*/ 18 w 54"/>
                  <a:gd name="T15" fmla="*/ 18 h 116"/>
                  <a:gd name="T16" fmla="*/ 24 w 54"/>
                  <a:gd name="T17" fmla="*/ 4 h 116"/>
                  <a:gd name="T18" fmla="*/ 12 w 54"/>
                  <a:gd name="T19" fmla="*/ 0 h 116"/>
                  <a:gd name="T20" fmla="*/ 8 w 54"/>
                  <a:gd name="T21" fmla="*/ 2 h 116"/>
                  <a:gd name="T22" fmla="*/ 8 w 54"/>
                  <a:gd name="T23" fmla="*/ 6 h 116"/>
                  <a:gd name="T24" fmla="*/ 12 w 54"/>
                  <a:gd name="T25" fmla="*/ 20 h 116"/>
                  <a:gd name="T26" fmla="*/ 12 w 54"/>
                  <a:gd name="T27" fmla="*/ 20 h 116"/>
                  <a:gd name="T28" fmla="*/ 6 w 54"/>
                  <a:gd name="T29" fmla="*/ 46 h 116"/>
                  <a:gd name="T30" fmla="*/ 4 w 54"/>
                  <a:gd name="T31" fmla="*/ 48 h 116"/>
                  <a:gd name="T32" fmla="*/ 0 w 54"/>
                  <a:gd name="T33" fmla="*/ 60 h 116"/>
                  <a:gd name="T34" fmla="*/ 10 w 54"/>
                  <a:gd name="T35" fmla="*/ 76 h 116"/>
                  <a:gd name="T36" fmla="*/ 14 w 54"/>
                  <a:gd name="T37" fmla="*/ 78 h 116"/>
                  <a:gd name="T38" fmla="*/ 26 w 54"/>
                  <a:gd name="T39" fmla="*/ 100 h 116"/>
                  <a:gd name="T40" fmla="*/ 26 w 54"/>
                  <a:gd name="T41" fmla="*/ 104 h 116"/>
                  <a:gd name="T42" fmla="*/ 38 w 54"/>
                  <a:gd name="T43" fmla="*/ 114 h 116"/>
                  <a:gd name="T44" fmla="*/ 40 w 54"/>
                  <a:gd name="T45" fmla="*/ 116 h 116"/>
                  <a:gd name="T46" fmla="*/ 40 w 54"/>
                  <a:gd name="T47" fmla="*/ 116 h 116"/>
                  <a:gd name="T48" fmla="*/ 52 w 54"/>
                  <a:gd name="T49" fmla="*/ 102 h 116"/>
                  <a:gd name="T50" fmla="*/ 54 w 54"/>
                  <a:gd name="T51" fmla="*/ 98 h 116"/>
                  <a:gd name="T52" fmla="*/ 52 w 54"/>
                  <a:gd name="T53" fmla="*/ 74 h 116"/>
                  <a:gd name="T54" fmla="*/ 38 w 54"/>
                  <a:gd name="T55" fmla="*/ 58 h 116"/>
                  <a:gd name="T56" fmla="*/ 38 w 54"/>
                  <a:gd name="T57" fmla="*/ 32 h 116"/>
                  <a:gd name="T58" fmla="*/ 38 w 54"/>
                  <a:gd name="T59" fmla="*/ 32 h 116"/>
                  <a:gd name="T60" fmla="*/ 36 w 54"/>
                  <a:gd name="T61" fmla="*/ 16 h 116"/>
                  <a:gd name="T62" fmla="*/ 28 w 54"/>
                  <a:gd name="T63" fmla="*/ 2 h 116"/>
                  <a:gd name="T64" fmla="*/ 24 w 54"/>
                  <a:gd name="T6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116">
                    <a:moveTo>
                      <a:pt x="24" y="4"/>
                    </a:moveTo>
                    <a:lnTo>
                      <a:pt x="32" y="16"/>
                    </a:lnTo>
                    <a:lnTo>
                      <a:pt x="34" y="32"/>
                    </a:lnTo>
                    <a:lnTo>
                      <a:pt x="30" y="46"/>
                    </a:lnTo>
                    <a:lnTo>
                      <a:pt x="34" y="60"/>
                    </a:lnTo>
                    <a:lnTo>
                      <a:pt x="48" y="74"/>
                    </a:lnTo>
                    <a:lnTo>
                      <a:pt x="50" y="100"/>
                    </a:lnTo>
                    <a:lnTo>
                      <a:pt x="40" y="112"/>
                    </a:lnTo>
                    <a:lnTo>
                      <a:pt x="30" y="100"/>
                    </a:lnTo>
                    <a:lnTo>
                      <a:pt x="32" y="74"/>
                    </a:lnTo>
                    <a:lnTo>
                      <a:pt x="14" y="74"/>
                    </a:lnTo>
                    <a:lnTo>
                      <a:pt x="4" y="62"/>
                    </a:lnTo>
                    <a:lnTo>
                      <a:pt x="8" y="50"/>
                    </a:lnTo>
                    <a:lnTo>
                      <a:pt x="14" y="44"/>
                    </a:lnTo>
                    <a:lnTo>
                      <a:pt x="16" y="20"/>
                    </a:lnTo>
                    <a:lnTo>
                      <a:pt x="18" y="18"/>
                    </a:lnTo>
                    <a:lnTo>
                      <a:pt x="12" y="4"/>
                    </a:lnTo>
                    <a:lnTo>
                      <a:pt x="24" y="4"/>
                    </a:lnTo>
                    <a:close/>
                    <a:moveTo>
                      <a:pt x="24" y="0"/>
                    </a:moveTo>
                    <a:lnTo>
                      <a:pt x="12" y="0"/>
                    </a:lnTo>
                    <a:lnTo>
                      <a:pt x="12" y="0"/>
                    </a:lnTo>
                    <a:lnTo>
                      <a:pt x="8" y="2"/>
                    </a:lnTo>
                    <a:lnTo>
                      <a:pt x="8" y="2"/>
                    </a:lnTo>
                    <a:lnTo>
                      <a:pt x="8" y="6"/>
                    </a:lnTo>
                    <a:lnTo>
                      <a:pt x="12" y="18"/>
                    </a:lnTo>
                    <a:lnTo>
                      <a:pt x="12" y="20"/>
                    </a:lnTo>
                    <a:lnTo>
                      <a:pt x="12" y="20"/>
                    </a:lnTo>
                    <a:lnTo>
                      <a:pt x="12" y="20"/>
                    </a:lnTo>
                    <a:lnTo>
                      <a:pt x="10" y="42"/>
                    </a:lnTo>
                    <a:lnTo>
                      <a:pt x="6" y="46"/>
                    </a:lnTo>
                    <a:lnTo>
                      <a:pt x="6" y="46"/>
                    </a:lnTo>
                    <a:lnTo>
                      <a:pt x="4" y="48"/>
                    </a:lnTo>
                    <a:lnTo>
                      <a:pt x="0" y="60"/>
                    </a:lnTo>
                    <a:lnTo>
                      <a:pt x="0" y="60"/>
                    </a:lnTo>
                    <a:lnTo>
                      <a:pt x="2" y="64"/>
                    </a:lnTo>
                    <a:lnTo>
                      <a:pt x="10" y="76"/>
                    </a:lnTo>
                    <a:lnTo>
                      <a:pt x="10" y="76"/>
                    </a:lnTo>
                    <a:lnTo>
                      <a:pt x="14" y="78"/>
                    </a:lnTo>
                    <a:lnTo>
                      <a:pt x="28" y="78"/>
                    </a:lnTo>
                    <a:lnTo>
                      <a:pt x="26" y="100"/>
                    </a:lnTo>
                    <a:lnTo>
                      <a:pt x="26" y="100"/>
                    </a:lnTo>
                    <a:lnTo>
                      <a:pt x="26" y="104"/>
                    </a:lnTo>
                    <a:lnTo>
                      <a:pt x="38" y="114"/>
                    </a:lnTo>
                    <a:lnTo>
                      <a:pt x="38" y="114"/>
                    </a:lnTo>
                    <a:lnTo>
                      <a:pt x="40" y="116"/>
                    </a:lnTo>
                    <a:lnTo>
                      <a:pt x="40" y="116"/>
                    </a:lnTo>
                    <a:lnTo>
                      <a:pt x="40" y="116"/>
                    </a:lnTo>
                    <a:lnTo>
                      <a:pt x="40" y="116"/>
                    </a:lnTo>
                    <a:lnTo>
                      <a:pt x="44" y="114"/>
                    </a:lnTo>
                    <a:lnTo>
                      <a:pt x="52" y="102"/>
                    </a:lnTo>
                    <a:lnTo>
                      <a:pt x="52" y="102"/>
                    </a:lnTo>
                    <a:lnTo>
                      <a:pt x="54" y="98"/>
                    </a:lnTo>
                    <a:lnTo>
                      <a:pt x="52" y="74"/>
                    </a:lnTo>
                    <a:lnTo>
                      <a:pt x="52" y="74"/>
                    </a:lnTo>
                    <a:lnTo>
                      <a:pt x="50" y="72"/>
                    </a:lnTo>
                    <a:lnTo>
                      <a:pt x="38" y="58"/>
                    </a:lnTo>
                    <a:lnTo>
                      <a:pt x="34" y="46"/>
                    </a:lnTo>
                    <a:lnTo>
                      <a:pt x="38" y="32"/>
                    </a:lnTo>
                    <a:lnTo>
                      <a:pt x="38" y="32"/>
                    </a:lnTo>
                    <a:lnTo>
                      <a:pt x="38" y="32"/>
                    </a:lnTo>
                    <a:lnTo>
                      <a:pt x="36" y="16"/>
                    </a:lnTo>
                    <a:lnTo>
                      <a:pt x="36" y="16"/>
                    </a:lnTo>
                    <a:lnTo>
                      <a:pt x="34" y="14"/>
                    </a:lnTo>
                    <a:lnTo>
                      <a:pt x="28" y="2"/>
                    </a:lnTo>
                    <a:lnTo>
                      <a:pt x="28" y="2"/>
                    </a:lnTo>
                    <a:lnTo>
                      <a:pt x="24" y="0"/>
                    </a:lnTo>
                    <a:lnTo>
                      <a:pt x="2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5" name="Freeform 477">
                <a:extLst>
                  <a:ext uri="{FF2B5EF4-FFF2-40B4-BE49-F238E27FC236}">
                    <a16:creationId xmlns:a16="http://schemas.microsoft.com/office/drawing/2014/main" id="{37B1FDD9-8ADC-F135-06E9-62065AE7220E}"/>
                  </a:ext>
                </a:extLst>
              </p:cNvPr>
              <p:cNvSpPr>
                <a:spLocks/>
              </p:cNvSpPr>
              <p:nvPr/>
            </p:nvSpPr>
            <p:spPr bwMode="auto">
              <a:xfrm>
                <a:off x="6743119" y="4949427"/>
                <a:ext cx="97211" cy="228235"/>
              </a:xfrm>
              <a:custGeom>
                <a:avLst/>
                <a:gdLst>
                  <a:gd name="T0" fmla="*/ 20 w 46"/>
                  <a:gd name="T1" fmla="*/ 0 h 108"/>
                  <a:gd name="T2" fmla="*/ 28 w 46"/>
                  <a:gd name="T3" fmla="*/ 12 h 108"/>
                  <a:gd name="T4" fmla="*/ 30 w 46"/>
                  <a:gd name="T5" fmla="*/ 28 h 108"/>
                  <a:gd name="T6" fmla="*/ 26 w 46"/>
                  <a:gd name="T7" fmla="*/ 42 h 108"/>
                  <a:gd name="T8" fmla="*/ 30 w 46"/>
                  <a:gd name="T9" fmla="*/ 56 h 108"/>
                  <a:gd name="T10" fmla="*/ 44 w 46"/>
                  <a:gd name="T11" fmla="*/ 70 h 108"/>
                  <a:gd name="T12" fmla="*/ 46 w 46"/>
                  <a:gd name="T13" fmla="*/ 96 h 108"/>
                  <a:gd name="T14" fmla="*/ 36 w 46"/>
                  <a:gd name="T15" fmla="*/ 108 h 108"/>
                  <a:gd name="T16" fmla="*/ 26 w 46"/>
                  <a:gd name="T17" fmla="*/ 96 h 108"/>
                  <a:gd name="T18" fmla="*/ 28 w 46"/>
                  <a:gd name="T19" fmla="*/ 70 h 108"/>
                  <a:gd name="T20" fmla="*/ 10 w 46"/>
                  <a:gd name="T21" fmla="*/ 70 h 108"/>
                  <a:gd name="T22" fmla="*/ 0 w 46"/>
                  <a:gd name="T23" fmla="*/ 58 h 108"/>
                  <a:gd name="T24" fmla="*/ 4 w 46"/>
                  <a:gd name="T25" fmla="*/ 46 h 108"/>
                  <a:gd name="T26" fmla="*/ 10 w 46"/>
                  <a:gd name="T27" fmla="*/ 40 h 108"/>
                  <a:gd name="T28" fmla="*/ 12 w 46"/>
                  <a:gd name="T29" fmla="*/ 16 h 108"/>
                  <a:gd name="T30" fmla="*/ 14 w 46"/>
                  <a:gd name="T31" fmla="*/ 14 h 108"/>
                  <a:gd name="T32" fmla="*/ 8 w 46"/>
                  <a:gd name="T33" fmla="*/ 0 h 108"/>
                  <a:gd name="T34" fmla="*/ 20 w 46"/>
                  <a:gd name="T3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108">
                    <a:moveTo>
                      <a:pt x="20" y="0"/>
                    </a:moveTo>
                    <a:lnTo>
                      <a:pt x="28" y="12"/>
                    </a:lnTo>
                    <a:lnTo>
                      <a:pt x="30" y="28"/>
                    </a:lnTo>
                    <a:lnTo>
                      <a:pt x="26" y="42"/>
                    </a:lnTo>
                    <a:lnTo>
                      <a:pt x="30" y="56"/>
                    </a:lnTo>
                    <a:lnTo>
                      <a:pt x="44" y="70"/>
                    </a:lnTo>
                    <a:lnTo>
                      <a:pt x="46" y="96"/>
                    </a:lnTo>
                    <a:lnTo>
                      <a:pt x="36" y="108"/>
                    </a:lnTo>
                    <a:lnTo>
                      <a:pt x="26" y="96"/>
                    </a:lnTo>
                    <a:lnTo>
                      <a:pt x="28" y="70"/>
                    </a:lnTo>
                    <a:lnTo>
                      <a:pt x="10" y="70"/>
                    </a:lnTo>
                    <a:lnTo>
                      <a:pt x="0" y="58"/>
                    </a:lnTo>
                    <a:lnTo>
                      <a:pt x="4" y="46"/>
                    </a:lnTo>
                    <a:lnTo>
                      <a:pt x="10" y="40"/>
                    </a:lnTo>
                    <a:lnTo>
                      <a:pt x="12" y="16"/>
                    </a:lnTo>
                    <a:lnTo>
                      <a:pt x="14" y="14"/>
                    </a:lnTo>
                    <a:lnTo>
                      <a:pt x="8" y="0"/>
                    </a:lnTo>
                    <a:lnTo>
                      <a:pt x="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6" name="Freeform 478">
                <a:extLst>
                  <a:ext uri="{FF2B5EF4-FFF2-40B4-BE49-F238E27FC236}">
                    <a16:creationId xmlns:a16="http://schemas.microsoft.com/office/drawing/2014/main" id="{E77613CC-21C1-B6FD-922F-202343CA76C7}"/>
                  </a:ext>
                </a:extLst>
              </p:cNvPr>
              <p:cNvSpPr>
                <a:spLocks/>
              </p:cNvSpPr>
              <p:nvPr/>
            </p:nvSpPr>
            <p:spPr bwMode="auto">
              <a:xfrm>
                <a:off x="6734666" y="4940974"/>
                <a:ext cx="114117" cy="245142"/>
              </a:xfrm>
              <a:custGeom>
                <a:avLst/>
                <a:gdLst>
                  <a:gd name="T0" fmla="*/ 24 w 54"/>
                  <a:gd name="T1" fmla="*/ 0 h 116"/>
                  <a:gd name="T2" fmla="*/ 12 w 54"/>
                  <a:gd name="T3" fmla="*/ 0 h 116"/>
                  <a:gd name="T4" fmla="*/ 12 w 54"/>
                  <a:gd name="T5" fmla="*/ 0 h 116"/>
                  <a:gd name="T6" fmla="*/ 8 w 54"/>
                  <a:gd name="T7" fmla="*/ 2 h 116"/>
                  <a:gd name="T8" fmla="*/ 8 w 54"/>
                  <a:gd name="T9" fmla="*/ 2 h 116"/>
                  <a:gd name="T10" fmla="*/ 8 w 54"/>
                  <a:gd name="T11" fmla="*/ 6 h 116"/>
                  <a:gd name="T12" fmla="*/ 12 w 54"/>
                  <a:gd name="T13" fmla="*/ 18 h 116"/>
                  <a:gd name="T14" fmla="*/ 12 w 54"/>
                  <a:gd name="T15" fmla="*/ 20 h 116"/>
                  <a:gd name="T16" fmla="*/ 12 w 54"/>
                  <a:gd name="T17" fmla="*/ 20 h 116"/>
                  <a:gd name="T18" fmla="*/ 12 w 54"/>
                  <a:gd name="T19" fmla="*/ 20 h 116"/>
                  <a:gd name="T20" fmla="*/ 10 w 54"/>
                  <a:gd name="T21" fmla="*/ 42 h 116"/>
                  <a:gd name="T22" fmla="*/ 6 w 54"/>
                  <a:gd name="T23" fmla="*/ 46 h 116"/>
                  <a:gd name="T24" fmla="*/ 6 w 54"/>
                  <a:gd name="T25" fmla="*/ 46 h 116"/>
                  <a:gd name="T26" fmla="*/ 4 w 54"/>
                  <a:gd name="T27" fmla="*/ 48 h 116"/>
                  <a:gd name="T28" fmla="*/ 0 w 54"/>
                  <a:gd name="T29" fmla="*/ 60 h 116"/>
                  <a:gd name="T30" fmla="*/ 0 w 54"/>
                  <a:gd name="T31" fmla="*/ 60 h 116"/>
                  <a:gd name="T32" fmla="*/ 2 w 54"/>
                  <a:gd name="T33" fmla="*/ 64 h 116"/>
                  <a:gd name="T34" fmla="*/ 10 w 54"/>
                  <a:gd name="T35" fmla="*/ 76 h 116"/>
                  <a:gd name="T36" fmla="*/ 10 w 54"/>
                  <a:gd name="T37" fmla="*/ 76 h 116"/>
                  <a:gd name="T38" fmla="*/ 14 w 54"/>
                  <a:gd name="T39" fmla="*/ 78 h 116"/>
                  <a:gd name="T40" fmla="*/ 28 w 54"/>
                  <a:gd name="T41" fmla="*/ 78 h 116"/>
                  <a:gd name="T42" fmla="*/ 26 w 54"/>
                  <a:gd name="T43" fmla="*/ 100 h 116"/>
                  <a:gd name="T44" fmla="*/ 26 w 54"/>
                  <a:gd name="T45" fmla="*/ 100 h 116"/>
                  <a:gd name="T46" fmla="*/ 26 w 54"/>
                  <a:gd name="T47" fmla="*/ 104 h 116"/>
                  <a:gd name="T48" fmla="*/ 38 w 54"/>
                  <a:gd name="T49" fmla="*/ 114 h 116"/>
                  <a:gd name="T50" fmla="*/ 38 w 54"/>
                  <a:gd name="T51" fmla="*/ 114 h 116"/>
                  <a:gd name="T52" fmla="*/ 40 w 54"/>
                  <a:gd name="T53" fmla="*/ 116 h 116"/>
                  <a:gd name="T54" fmla="*/ 40 w 54"/>
                  <a:gd name="T55" fmla="*/ 116 h 116"/>
                  <a:gd name="T56" fmla="*/ 40 w 54"/>
                  <a:gd name="T57" fmla="*/ 116 h 116"/>
                  <a:gd name="T58" fmla="*/ 40 w 54"/>
                  <a:gd name="T59" fmla="*/ 116 h 116"/>
                  <a:gd name="T60" fmla="*/ 44 w 54"/>
                  <a:gd name="T61" fmla="*/ 114 h 116"/>
                  <a:gd name="T62" fmla="*/ 52 w 54"/>
                  <a:gd name="T63" fmla="*/ 102 h 116"/>
                  <a:gd name="T64" fmla="*/ 52 w 54"/>
                  <a:gd name="T65" fmla="*/ 102 h 116"/>
                  <a:gd name="T66" fmla="*/ 54 w 54"/>
                  <a:gd name="T67" fmla="*/ 98 h 116"/>
                  <a:gd name="T68" fmla="*/ 52 w 54"/>
                  <a:gd name="T69" fmla="*/ 74 h 116"/>
                  <a:gd name="T70" fmla="*/ 52 w 54"/>
                  <a:gd name="T71" fmla="*/ 74 h 116"/>
                  <a:gd name="T72" fmla="*/ 50 w 54"/>
                  <a:gd name="T73" fmla="*/ 72 h 116"/>
                  <a:gd name="T74" fmla="*/ 38 w 54"/>
                  <a:gd name="T75" fmla="*/ 58 h 116"/>
                  <a:gd name="T76" fmla="*/ 34 w 54"/>
                  <a:gd name="T77" fmla="*/ 46 h 116"/>
                  <a:gd name="T78" fmla="*/ 38 w 54"/>
                  <a:gd name="T79" fmla="*/ 32 h 116"/>
                  <a:gd name="T80" fmla="*/ 38 w 54"/>
                  <a:gd name="T81" fmla="*/ 32 h 116"/>
                  <a:gd name="T82" fmla="*/ 38 w 54"/>
                  <a:gd name="T83" fmla="*/ 32 h 116"/>
                  <a:gd name="T84" fmla="*/ 36 w 54"/>
                  <a:gd name="T85" fmla="*/ 16 h 116"/>
                  <a:gd name="T86" fmla="*/ 36 w 54"/>
                  <a:gd name="T87" fmla="*/ 16 h 116"/>
                  <a:gd name="T88" fmla="*/ 34 w 54"/>
                  <a:gd name="T89" fmla="*/ 14 h 116"/>
                  <a:gd name="T90" fmla="*/ 28 w 54"/>
                  <a:gd name="T91" fmla="*/ 2 h 116"/>
                  <a:gd name="T92" fmla="*/ 28 w 54"/>
                  <a:gd name="T93" fmla="*/ 2 h 116"/>
                  <a:gd name="T94" fmla="*/ 24 w 54"/>
                  <a:gd name="T95" fmla="*/ 0 h 116"/>
                  <a:gd name="T96" fmla="*/ 24 w 54"/>
                  <a:gd name="T9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 h="116">
                    <a:moveTo>
                      <a:pt x="24" y="0"/>
                    </a:moveTo>
                    <a:lnTo>
                      <a:pt x="12" y="0"/>
                    </a:lnTo>
                    <a:lnTo>
                      <a:pt x="12" y="0"/>
                    </a:lnTo>
                    <a:lnTo>
                      <a:pt x="8" y="2"/>
                    </a:lnTo>
                    <a:lnTo>
                      <a:pt x="8" y="2"/>
                    </a:lnTo>
                    <a:lnTo>
                      <a:pt x="8" y="6"/>
                    </a:lnTo>
                    <a:lnTo>
                      <a:pt x="12" y="18"/>
                    </a:lnTo>
                    <a:lnTo>
                      <a:pt x="12" y="20"/>
                    </a:lnTo>
                    <a:lnTo>
                      <a:pt x="12" y="20"/>
                    </a:lnTo>
                    <a:lnTo>
                      <a:pt x="12" y="20"/>
                    </a:lnTo>
                    <a:lnTo>
                      <a:pt x="10" y="42"/>
                    </a:lnTo>
                    <a:lnTo>
                      <a:pt x="6" y="46"/>
                    </a:lnTo>
                    <a:lnTo>
                      <a:pt x="6" y="46"/>
                    </a:lnTo>
                    <a:lnTo>
                      <a:pt x="4" y="48"/>
                    </a:lnTo>
                    <a:lnTo>
                      <a:pt x="0" y="60"/>
                    </a:lnTo>
                    <a:lnTo>
                      <a:pt x="0" y="60"/>
                    </a:lnTo>
                    <a:lnTo>
                      <a:pt x="2" y="64"/>
                    </a:lnTo>
                    <a:lnTo>
                      <a:pt x="10" y="76"/>
                    </a:lnTo>
                    <a:lnTo>
                      <a:pt x="10" y="76"/>
                    </a:lnTo>
                    <a:lnTo>
                      <a:pt x="14" y="78"/>
                    </a:lnTo>
                    <a:lnTo>
                      <a:pt x="28" y="78"/>
                    </a:lnTo>
                    <a:lnTo>
                      <a:pt x="26" y="100"/>
                    </a:lnTo>
                    <a:lnTo>
                      <a:pt x="26" y="100"/>
                    </a:lnTo>
                    <a:lnTo>
                      <a:pt x="26" y="104"/>
                    </a:lnTo>
                    <a:lnTo>
                      <a:pt x="38" y="114"/>
                    </a:lnTo>
                    <a:lnTo>
                      <a:pt x="38" y="114"/>
                    </a:lnTo>
                    <a:lnTo>
                      <a:pt x="40" y="116"/>
                    </a:lnTo>
                    <a:lnTo>
                      <a:pt x="40" y="116"/>
                    </a:lnTo>
                    <a:lnTo>
                      <a:pt x="40" y="116"/>
                    </a:lnTo>
                    <a:lnTo>
                      <a:pt x="40" y="116"/>
                    </a:lnTo>
                    <a:lnTo>
                      <a:pt x="44" y="114"/>
                    </a:lnTo>
                    <a:lnTo>
                      <a:pt x="52" y="102"/>
                    </a:lnTo>
                    <a:lnTo>
                      <a:pt x="52" y="102"/>
                    </a:lnTo>
                    <a:lnTo>
                      <a:pt x="54" y="98"/>
                    </a:lnTo>
                    <a:lnTo>
                      <a:pt x="52" y="74"/>
                    </a:lnTo>
                    <a:lnTo>
                      <a:pt x="52" y="74"/>
                    </a:lnTo>
                    <a:lnTo>
                      <a:pt x="50" y="72"/>
                    </a:lnTo>
                    <a:lnTo>
                      <a:pt x="38" y="58"/>
                    </a:lnTo>
                    <a:lnTo>
                      <a:pt x="34" y="46"/>
                    </a:lnTo>
                    <a:lnTo>
                      <a:pt x="38" y="32"/>
                    </a:lnTo>
                    <a:lnTo>
                      <a:pt x="38" y="32"/>
                    </a:lnTo>
                    <a:lnTo>
                      <a:pt x="38" y="32"/>
                    </a:lnTo>
                    <a:lnTo>
                      <a:pt x="36" y="16"/>
                    </a:lnTo>
                    <a:lnTo>
                      <a:pt x="36" y="16"/>
                    </a:lnTo>
                    <a:lnTo>
                      <a:pt x="34" y="14"/>
                    </a:lnTo>
                    <a:lnTo>
                      <a:pt x="28" y="2"/>
                    </a:lnTo>
                    <a:lnTo>
                      <a:pt x="28" y="2"/>
                    </a:lnTo>
                    <a:lnTo>
                      <a:pt x="24" y="0"/>
                    </a:lnTo>
                    <a:lnTo>
                      <a:pt x="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7" name="Freeform 479">
                <a:extLst>
                  <a:ext uri="{FF2B5EF4-FFF2-40B4-BE49-F238E27FC236}">
                    <a16:creationId xmlns:a16="http://schemas.microsoft.com/office/drawing/2014/main" id="{0410F339-E09A-EE38-0BC3-A6A64CE1078E}"/>
                  </a:ext>
                </a:extLst>
              </p:cNvPr>
              <p:cNvSpPr>
                <a:spLocks/>
              </p:cNvSpPr>
              <p:nvPr/>
            </p:nvSpPr>
            <p:spPr bwMode="auto">
              <a:xfrm>
                <a:off x="6421900" y="4911388"/>
                <a:ext cx="350805" cy="291634"/>
              </a:xfrm>
              <a:custGeom>
                <a:avLst/>
                <a:gdLst>
                  <a:gd name="T0" fmla="*/ 48 w 166"/>
                  <a:gd name="T1" fmla="*/ 138 h 138"/>
                  <a:gd name="T2" fmla="*/ 42 w 166"/>
                  <a:gd name="T3" fmla="*/ 134 h 138"/>
                  <a:gd name="T4" fmla="*/ 18 w 166"/>
                  <a:gd name="T5" fmla="*/ 132 h 138"/>
                  <a:gd name="T6" fmla="*/ 2 w 166"/>
                  <a:gd name="T7" fmla="*/ 114 h 138"/>
                  <a:gd name="T8" fmla="*/ 2 w 166"/>
                  <a:gd name="T9" fmla="*/ 112 h 138"/>
                  <a:gd name="T10" fmla="*/ 0 w 166"/>
                  <a:gd name="T11" fmla="*/ 68 h 138"/>
                  <a:gd name="T12" fmla="*/ 0 w 166"/>
                  <a:gd name="T13" fmla="*/ 66 h 138"/>
                  <a:gd name="T14" fmla="*/ 26 w 166"/>
                  <a:gd name="T15" fmla="*/ 66 h 138"/>
                  <a:gd name="T16" fmla="*/ 26 w 166"/>
                  <a:gd name="T17" fmla="*/ 38 h 138"/>
                  <a:gd name="T18" fmla="*/ 26 w 166"/>
                  <a:gd name="T19" fmla="*/ 36 h 138"/>
                  <a:gd name="T20" fmla="*/ 28 w 166"/>
                  <a:gd name="T21" fmla="*/ 36 h 138"/>
                  <a:gd name="T22" fmla="*/ 44 w 166"/>
                  <a:gd name="T23" fmla="*/ 44 h 138"/>
                  <a:gd name="T24" fmla="*/ 74 w 166"/>
                  <a:gd name="T25" fmla="*/ 46 h 138"/>
                  <a:gd name="T26" fmla="*/ 74 w 166"/>
                  <a:gd name="T27" fmla="*/ 44 h 138"/>
                  <a:gd name="T28" fmla="*/ 76 w 166"/>
                  <a:gd name="T29" fmla="*/ 46 h 138"/>
                  <a:gd name="T30" fmla="*/ 92 w 166"/>
                  <a:gd name="T31" fmla="*/ 60 h 138"/>
                  <a:gd name="T32" fmla="*/ 94 w 166"/>
                  <a:gd name="T33" fmla="*/ 62 h 138"/>
                  <a:gd name="T34" fmla="*/ 108 w 166"/>
                  <a:gd name="T35" fmla="*/ 70 h 138"/>
                  <a:gd name="T36" fmla="*/ 98 w 166"/>
                  <a:gd name="T37" fmla="*/ 54 h 138"/>
                  <a:gd name="T38" fmla="*/ 88 w 166"/>
                  <a:gd name="T39" fmla="*/ 44 h 138"/>
                  <a:gd name="T40" fmla="*/ 92 w 166"/>
                  <a:gd name="T41" fmla="*/ 24 h 138"/>
                  <a:gd name="T42" fmla="*/ 90 w 166"/>
                  <a:gd name="T43" fmla="*/ 10 h 138"/>
                  <a:gd name="T44" fmla="*/ 104 w 166"/>
                  <a:gd name="T45" fmla="*/ 0 h 138"/>
                  <a:gd name="T46" fmla="*/ 106 w 166"/>
                  <a:gd name="T47" fmla="*/ 0 h 138"/>
                  <a:gd name="T48" fmla="*/ 122 w 166"/>
                  <a:gd name="T49" fmla="*/ 0 h 138"/>
                  <a:gd name="T50" fmla="*/ 160 w 166"/>
                  <a:gd name="T51" fmla="*/ 18 h 138"/>
                  <a:gd name="T52" fmla="*/ 160 w 166"/>
                  <a:gd name="T53" fmla="*/ 18 h 138"/>
                  <a:gd name="T54" fmla="*/ 166 w 166"/>
                  <a:gd name="T55" fmla="*/ 30 h 138"/>
                  <a:gd name="T56" fmla="*/ 162 w 166"/>
                  <a:gd name="T57" fmla="*/ 38 h 138"/>
                  <a:gd name="T58" fmla="*/ 162 w 166"/>
                  <a:gd name="T59" fmla="*/ 58 h 138"/>
                  <a:gd name="T60" fmla="*/ 156 w 166"/>
                  <a:gd name="T61" fmla="*/ 64 h 138"/>
                  <a:gd name="T62" fmla="*/ 162 w 166"/>
                  <a:gd name="T63" fmla="*/ 86 h 138"/>
                  <a:gd name="T64" fmla="*/ 162 w 166"/>
                  <a:gd name="T65" fmla="*/ 88 h 138"/>
                  <a:gd name="T66" fmla="*/ 160 w 166"/>
                  <a:gd name="T67" fmla="*/ 88 h 138"/>
                  <a:gd name="T68" fmla="*/ 122 w 166"/>
                  <a:gd name="T69" fmla="*/ 108 h 138"/>
                  <a:gd name="T70" fmla="*/ 120 w 166"/>
                  <a:gd name="T71" fmla="*/ 108 h 138"/>
                  <a:gd name="T72" fmla="*/ 120 w 166"/>
                  <a:gd name="T73" fmla="*/ 110 h 138"/>
                  <a:gd name="T74" fmla="*/ 104 w 166"/>
                  <a:gd name="T75" fmla="*/ 108 h 138"/>
                  <a:gd name="T76" fmla="*/ 96 w 166"/>
                  <a:gd name="T77" fmla="*/ 118 h 138"/>
                  <a:gd name="T78" fmla="*/ 86 w 166"/>
                  <a:gd name="T79" fmla="*/ 122 h 138"/>
                  <a:gd name="T80" fmla="*/ 74 w 166"/>
                  <a:gd name="T81" fmla="*/ 136 h 138"/>
                  <a:gd name="T82" fmla="*/ 72 w 166"/>
                  <a:gd name="T83" fmla="*/ 136 h 138"/>
                  <a:gd name="T84" fmla="*/ 48 w 166"/>
                  <a:gd name="T8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6" h="138">
                    <a:moveTo>
                      <a:pt x="48" y="138"/>
                    </a:moveTo>
                    <a:lnTo>
                      <a:pt x="48" y="138"/>
                    </a:lnTo>
                    <a:lnTo>
                      <a:pt x="46" y="138"/>
                    </a:lnTo>
                    <a:lnTo>
                      <a:pt x="42" y="134"/>
                    </a:lnTo>
                    <a:lnTo>
                      <a:pt x="18" y="132"/>
                    </a:lnTo>
                    <a:lnTo>
                      <a:pt x="18" y="132"/>
                    </a:lnTo>
                    <a:lnTo>
                      <a:pt x="18" y="132"/>
                    </a:lnTo>
                    <a:lnTo>
                      <a:pt x="2" y="114"/>
                    </a:lnTo>
                    <a:lnTo>
                      <a:pt x="2" y="114"/>
                    </a:lnTo>
                    <a:lnTo>
                      <a:pt x="2" y="112"/>
                    </a:lnTo>
                    <a:lnTo>
                      <a:pt x="0" y="68"/>
                    </a:lnTo>
                    <a:lnTo>
                      <a:pt x="0" y="68"/>
                    </a:lnTo>
                    <a:lnTo>
                      <a:pt x="0" y="66"/>
                    </a:lnTo>
                    <a:lnTo>
                      <a:pt x="0" y="66"/>
                    </a:lnTo>
                    <a:lnTo>
                      <a:pt x="2" y="66"/>
                    </a:lnTo>
                    <a:lnTo>
                      <a:pt x="26" y="66"/>
                    </a:lnTo>
                    <a:lnTo>
                      <a:pt x="26" y="38"/>
                    </a:lnTo>
                    <a:lnTo>
                      <a:pt x="26" y="38"/>
                    </a:lnTo>
                    <a:lnTo>
                      <a:pt x="26" y="36"/>
                    </a:lnTo>
                    <a:lnTo>
                      <a:pt x="26" y="36"/>
                    </a:lnTo>
                    <a:lnTo>
                      <a:pt x="28" y="36"/>
                    </a:lnTo>
                    <a:lnTo>
                      <a:pt x="28" y="36"/>
                    </a:lnTo>
                    <a:lnTo>
                      <a:pt x="28" y="36"/>
                    </a:lnTo>
                    <a:lnTo>
                      <a:pt x="44" y="44"/>
                    </a:lnTo>
                    <a:lnTo>
                      <a:pt x="62" y="50"/>
                    </a:lnTo>
                    <a:lnTo>
                      <a:pt x="74" y="46"/>
                    </a:lnTo>
                    <a:lnTo>
                      <a:pt x="74" y="46"/>
                    </a:lnTo>
                    <a:lnTo>
                      <a:pt x="74" y="44"/>
                    </a:lnTo>
                    <a:lnTo>
                      <a:pt x="74" y="44"/>
                    </a:lnTo>
                    <a:lnTo>
                      <a:pt x="76" y="46"/>
                    </a:lnTo>
                    <a:lnTo>
                      <a:pt x="82" y="56"/>
                    </a:lnTo>
                    <a:lnTo>
                      <a:pt x="92" y="60"/>
                    </a:lnTo>
                    <a:lnTo>
                      <a:pt x="92" y="60"/>
                    </a:lnTo>
                    <a:lnTo>
                      <a:pt x="94" y="62"/>
                    </a:lnTo>
                    <a:lnTo>
                      <a:pt x="100" y="70"/>
                    </a:lnTo>
                    <a:lnTo>
                      <a:pt x="108" y="70"/>
                    </a:lnTo>
                    <a:lnTo>
                      <a:pt x="108" y="58"/>
                    </a:lnTo>
                    <a:lnTo>
                      <a:pt x="98" y="54"/>
                    </a:lnTo>
                    <a:lnTo>
                      <a:pt x="88" y="44"/>
                    </a:lnTo>
                    <a:lnTo>
                      <a:pt x="88" y="44"/>
                    </a:lnTo>
                    <a:lnTo>
                      <a:pt x="88" y="44"/>
                    </a:lnTo>
                    <a:lnTo>
                      <a:pt x="92" y="24"/>
                    </a:lnTo>
                    <a:lnTo>
                      <a:pt x="90" y="10"/>
                    </a:lnTo>
                    <a:lnTo>
                      <a:pt x="90" y="10"/>
                    </a:lnTo>
                    <a:lnTo>
                      <a:pt x="90" y="8"/>
                    </a:lnTo>
                    <a:lnTo>
                      <a:pt x="104" y="0"/>
                    </a:lnTo>
                    <a:lnTo>
                      <a:pt x="104" y="0"/>
                    </a:lnTo>
                    <a:lnTo>
                      <a:pt x="106" y="0"/>
                    </a:lnTo>
                    <a:lnTo>
                      <a:pt x="122" y="0"/>
                    </a:lnTo>
                    <a:lnTo>
                      <a:pt x="122" y="0"/>
                    </a:lnTo>
                    <a:lnTo>
                      <a:pt x="122" y="0"/>
                    </a:lnTo>
                    <a:lnTo>
                      <a:pt x="160" y="18"/>
                    </a:lnTo>
                    <a:lnTo>
                      <a:pt x="160" y="18"/>
                    </a:lnTo>
                    <a:lnTo>
                      <a:pt x="160" y="18"/>
                    </a:lnTo>
                    <a:lnTo>
                      <a:pt x="166" y="30"/>
                    </a:lnTo>
                    <a:lnTo>
                      <a:pt x="166" y="30"/>
                    </a:lnTo>
                    <a:lnTo>
                      <a:pt x="166" y="32"/>
                    </a:lnTo>
                    <a:lnTo>
                      <a:pt x="162" y="38"/>
                    </a:lnTo>
                    <a:lnTo>
                      <a:pt x="162" y="58"/>
                    </a:lnTo>
                    <a:lnTo>
                      <a:pt x="162" y="58"/>
                    </a:lnTo>
                    <a:lnTo>
                      <a:pt x="162" y="58"/>
                    </a:lnTo>
                    <a:lnTo>
                      <a:pt x="156" y="64"/>
                    </a:lnTo>
                    <a:lnTo>
                      <a:pt x="154" y="74"/>
                    </a:lnTo>
                    <a:lnTo>
                      <a:pt x="162" y="86"/>
                    </a:lnTo>
                    <a:lnTo>
                      <a:pt x="162" y="86"/>
                    </a:lnTo>
                    <a:lnTo>
                      <a:pt x="162" y="88"/>
                    </a:lnTo>
                    <a:lnTo>
                      <a:pt x="162" y="88"/>
                    </a:lnTo>
                    <a:lnTo>
                      <a:pt x="160" y="88"/>
                    </a:lnTo>
                    <a:lnTo>
                      <a:pt x="122" y="96"/>
                    </a:lnTo>
                    <a:lnTo>
                      <a:pt x="122" y="108"/>
                    </a:lnTo>
                    <a:lnTo>
                      <a:pt x="122" y="108"/>
                    </a:lnTo>
                    <a:lnTo>
                      <a:pt x="120" y="108"/>
                    </a:lnTo>
                    <a:lnTo>
                      <a:pt x="120" y="108"/>
                    </a:lnTo>
                    <a:lnTo>
                      <a:pt x="120" y="110"/>
                    </a:lnTo>
                    <a:lnTo>
                      <a:pt x="120" y="110"/>
                    </a:lnTo>
                    <a:lnTo>
                      <a:pt x="104" y="108"/>
                    </a:lnTo>
                    <a:lnTo>
                      <a:pt x="96" y="118"/>
                    </a:lnTo>
                    <a:lnTo>
                      <a:pt x="96" y="118"/>
                    </a:lnTo>
                    <a:lnTo>
                      <a:pt x="96" y="120"/>
                    </a:lnTo>
                    <a:lnTo>
                      <a:pt x="86" y="122"/>
                    </a:lnTo>
                    <a:lnTo>
                      <a:pt x="74" y="136"/>
                    </a:lnTo>
                    <a:lnTo>
                      <a:pt x="74" y="136"/>
                    </a:lnTo>
                    <a:lnTo>
                      <a:pt x="72" y="136"/>
                    </a:lnTo>
                    <a:lnTo>
                      <a:pt x="72" y="136"/>
                    </a:lnTo>
                    <a:lnTo>
                      <a:pt x="48" y="138"/>
                    </a:lnTo>
                    <a:lnTo>
                      <a:pt x="48" y="1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8" name="Freeform 480">
                <a:extLst>
                  <a:ext uri="{FF2B5EF4-FFF2-40B4-BE49-F238E27FC236}">
                    <a16:creationId xmlns:a16="http://schemas.microsoft.com/office/drawing/2014/main" id="{EF464F8A-A28E-9482-F046-0088696DE8C8}"/>
                  </a:ext>
                </a:extLst>
              </p:cNvPr>
              <p:cNvSpPr>
                <a:spLocks noEditPoints="1"/>
              </p:cNvSpPr>
              <p:nvPr/>
            </p:nvSpPr>
            <p:spPr bwMode="auto">
              <a:xfrm>
                <a:off x="6417673" y="4907161"/>
                <a:ext cx="359258" cy="300087"/>
              </a:xfrm>
              <a:custGeom>
                <a:avLst/>
                <a:gdLst>
                  <a:gd name="T0" fmla="*/ 160 w 170"/>
                  <a:gd name="T1" fmla="*/ 22 h 142"/>
                  <a:gd name="T2" fmla="*/ 162 w 170"/>
                  <a:gd name="T3" fmla="*/ 38 h 142"/>
                  <a:gd name="T4" fmla="*/ 156 w 170"/>
                  <a:gd name="T5" fmla="*/ 64 h 142"/>
                  <a:gd name="T6" fmla="*/ 162 w 170"/>
                  <a:gd name="T7" fmla="*/ 88 h 142"/>
                  <a:gd name="T8" fmla="*/ 122 w 170"/>
                  <a:gd name="T9" fmla="*/ 110 h 142"/>
                  <a:gd name="T10" fmla="*/ 96 w 170"/>
                  <a:gd name="T11" fmla="*/ 120 h 142"/>
                  <a:gd name="T12" fmla="*/ 74 w 170"/>
                  <a:gd name="T13" fmla="*/ 136 h 142"/>
                  <a:gd name="T14" fmla="*/ 44 w 170"/>
                  <a:gd name="T15" fmla="*/ 134 h 142"/>
                  <a:gd name="T16" fmla="*/ 6 w 170"/>
                  <a:gd name="T17" fmla="*/ 114 h 142"/>
                  <a:gd name="T18" fmla="*/ 30 w 170"/>
                  <a:gd name="T19" fmla="*/ 70 h 142"/>
                  <a:gd name="T20" fmla="*/ 46 w 170"/>
                  <a:gd name="T21" fmla="*/ 48 h 142"/>
                  <a:gd name="T22" fmla="*/ 76 w 170"/>
                  <a:gd name="T23" fmla="*/ 48 h 142"/>
                  <a:gd name="T24" fmla="*/ 94 w 170"/>
                  <a:gd name="T25" fmla="*/ 64 h 142"/>
                  <a:gd name="T26" fmla="*/ 112 w 170"/>
                  <a:gd name="T27" fmla="*/ 74 h 142"/>
                  <a:gd name="T28" fmla="*/ 100 w 170"/>
                  <a:gd name="T29" fmla="*/ 54 h 142"/>
                  <a:gd name="T30" fmla="*/ 96 w 170"/>
                  <a:gd name="T31" fmla="*/ 26 h 142"/>
                  <a:gd name="T32" fmla="*/ 108 w 170"/>
                  <a:gd name="T33" fmla="*/ 4 h 142"/>
                  <a:gd name="T34" fmla="*/ 124 w 170"/>
                  <a:gd name="T35" fmla="*/ 0 h 142"/>
                  <a:gd name="T36" fmla="*/ 108 w 170"/>
                  <a:gd name="T37" fmla="*/ 0 h 142"/>
                  <a:gd name="T38" fmla="*/ 92 w 170"/>
                  <a:gd name="T39" fmla="*/ 8 h 142"/>
                  <a:gd name="T40" fmla="*/ 90 w 170"/>
                  <a:gd name="T41" fmla="*/ 10 h 142"/>
                  <a:gd name="T42" fmla="*/ 92 w 170"/>
                  <a:gd name="T43" fmla="*/ 26 h 142"/>
                  <a:gd name="T44" fmla="*/ 88 w 170"/>
                  <a:gd name="T45" fmla="*/ 44 h 142"/>
                  <a:gd name="T46" fmla="*/ 98 w 170"/>
                  <a:gd name="T47" fmla="*/ 56 h 142"/>
                  <a:gd name="T48" fmla="*/ 98 w 170"/>
                  <a:gd name="T49" fmla="*/ 58 h 142"/>
                  <a:gd name="T50" fmla="*/ 108 w 170"/>
                  <a:gd name="T51" fmla="*/ 70 h 142"/>
                  <a:gd name="T52" fmla="*/ 96 w 170"/>
                  <a:gd name="T53" fmla="*/ 62 h 142"/>
                  <a:gd name="T54" fmla="*/ 96 w 170"/>
                  <a:gd name="T55" fmla="*/ 60 h 142"/>
                  <a:gd name="T56" fmla="*/ 80 w 170"/>
                  <a:gd name="T57" fmla="*/ 46 h 142"/>
                  <a:gd name="T58" fmla="*/ 76 w 170"/>
                  <a:gd name="T59" fmla="*/ 44 h 142"/>
                  <a:gd name="T60" fmla="*/ 74 w 170"/>
                  <a:gd name="T61" fmla="*/ 46 h 142"/>
                  <a:gd name="T62" fmla="*/ 48 w 170"/>
                  <a:gd name="T63" fmla="*/ 44 h 142"/>
                  <a:gd name="T64" fmla="*/ 32 w 170"/>
                  <a:gd name="T65" fmla="*/ 36 h 142"/>
                  <a:gd name="T66" fmla="*/ 30 w 170"/>
                  <a:gd name="T67" fmla="*/ 36 h 142"/>
                  <a:gd name="T68" fmla="*/ 28 w 170"/>
                  <a:gd name="T69" fmla="*/ 36 h 142"/>
                  <a:gd name="T70" fmla="*/ 26 w 170"/>
                  <a:gd name="T71" fmla="*/ 66 h 142"/>
                  <a:gd name="T72" fmla="*/ 4 w 170"/>
                  <a:gd name="T73" fmla="*/ 66 h 142"/>
                  <a:gd name="T74" fmla="*/ 0 w 170"/>
                  <a:gd name="T75" fmla="*/ 66 h 142"/>
                  <a:gd name="T76" fmla="*/ 2 w 170"/>
                  <a:gd name="T77" fmla="*/ 114 h 142"/>
                  <a:gd name="T78" fmla="*/ 2 w 170"/>
                  <a:gd name="T79" fmla="*/ 118 h 142"/>
                  <a:gd name="T80" fmla="*/ 18 w 170"/>
                  <a:gd name="T81" fmla="*/ 134 h 142"/>
                  <a:gd name="T82" fmla="*/ 42 w 170"/>
                  <a:gd name="T83" fmla="*/ 138 h 142"/>
                  <a:gd name="T84" fmla="*/ 46 w 170"/>
                  <a:gd name="T85" fmla="*/ 142 h 142"/>
                  <a:gd name="T86" fmla="*/ 50 w 170"/>
                  <a:gd name="T87" fmla="*/ 142 h 142"/>
                  <a:gd name="T88" fmla="*/ 74 w 170"/>
                  <a:gd name="T89" fmla="*/ 140 h 142"/>
                  <a:gd name="T90" fmla="*/ 78 w 170"/>
                  <a:gd name="T91" fmla="*/ 140 h 142"/>
                  <a:gd name="T92" fmla="*/ 98 w 170"/>
                  <a:gd name="T93" fmla="*/ 124 h 142"/>
                  <a:gd name="T94" fmla="*/ 100 w 170"/>
                  <a:gd name="T95" fmla="*/ 122 h 142"/>
                  <a:gd name="T96" fmla="*/ 122 w 170"/>
                  <a:gd name="T97" fmla="*/ 114 h 142"/>
                  <a:gd name="T98" fmla="*/ 122 w 170"/>
                  <a:gd name="T99" fmla="*/ 114 h 142"/>
                  <a:gd name="T100" fmla="*/ 124 w 170"/>
                  <a:gd name="T101" fmla="*/ 112 h 142"/>
                  <a:gd name="T102" fmla="*/ 126 w 170"/>
                  <a:gd name="T103" fmla="*/ 110 h 142"/>
                  <a:gd name="T104" fmla="*/ 162 w 170"/>
                  <a:gd name="T105" fmla="*/ 92 h 142"/>
                  <a:gd name="T106" fmla="*/ 166 w 170"/>
                  <a:gd name="T107" fmla="*/ 90 h 142"/>
                  <a:gd name="T108" fmla="*/ 166 w 170"/>
                  <a:gd name="T109" fmla="*/ 86 h 142"/>
                  <a:gd name="T110" fmla="*/ 160 w 170"/>
                  <a:gd name="T111" fmla="*/ 66 h 142"/>
                  <a:gd name="T112" fmla="*/ 164 w 170"/>
                  <a:gd name="T113" fmla="*/ 62 h 142"/>
                  <a:gd name="T114" fmla="*/ 166 w 170"/>
                  <a:gd name="T115" fmla="*/ 40 h 142"/>
                  <a:gd name="T116" fmla="*/ 170 w 170"/>
                  <a:gd name="T117" fmla="*/ 36 h 142"/>
                  <a:gd name="T118" fmla="*/ 164 w 170"/>
                  <a:gd name="T119" fmla="*/ 20 h 142"/>
                  <a:gd name="T120" fmla="*/ 162 w 170"/>
                  <a:gd name="T121" fmla="*/ 18 h 142"/>
                  <a:gd name="T122" fmla="*/ 126 w 170"/>
                  <a:gd name="T123" fmla="*/ 0 h 142"/>
                  <a:gd name="T124" fmla="*/ 124 w 170"/>
                  <a:gd name="T12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 h="142">
                    <a:moveTo>
                      <a:pt x="124" y="4"/>
                    </a:moveTo>
                    <a:lnTo>
                      <a:pt x="160" y="22"/>
                    </a:lnTo>
                    <a:lnTo>
                      <a:pt x="166" y="34"/>
                    </a:lnTo>
                    <a:lnTo>
                      <a:pt x="162" y="38"/>
                    </a:lnTo>
                    <a:lnTo>
                      <a:pt x="162" y="60"/>
                    </a:lnTo>
                    <a:lnTo>
                      <a:pt x="156" y="64"/>
                    </a:lnTo>
                    <a:lnTo>
                      <a:pt x="154" y="76"/>
                    </a:lnTo>
                    <a:lnTo>
                      <a:pt x="162" y="88"/>
                    </a:lnTo>
                    <a:lnTo>
                      <a:pt x="122" y="96"/>
                    </a:lnTo>
                    <a:lnTo>
                      <a:pt x="122" y="110"/>
                    </a:lnTo>
                    <a:lnTo>
                      <a:pt x="104" y="108"/>
                    </a:lnTo>
                    <a:lnTo>
                      <a:pt x="96" y="120"/>
                    </a:lnTo>
                    <a:lnTo>
                      <a:pt x="86" y="122"/>
                    </a:lnTo>
                    <a:lnTo>
                      <a:pt x="74" y="136"/>
                    </a:lnTo>
                    <a:lnTo>
                      <a:pt x="50" y="138"/>
                    </a:lnTo>
                    <a:lnTo>
                      <a:pt x="44" y="134"/>
                    </a:lnTo>
                    <a:lnTo>
                      <a:pt x="22" y="132"/>
                    </a:lnTo>
                    <a:lnTo>
                      <a:pt x="6" y="114"/>
                    </a:lnTo>
                    <a:lnTo>
                      <a:pt x="4" y="70"/>
                    </a:lnTo>
                    <a:lnTo>
                      <a:pt x="30" y="70"/>
                    </a:lnTo>
                    <a:lnTo>
                      <a:pt x="30" y="40"/>
                    </a:lnTo>
                    <a:lnTo>
                      <a:pt x="46" y="48"/>
                    </a:lnTo>
                    <a:lnTo>
                      <a:pt x="64" y="54"/>
                    </a:lnTo>
                    <a:lnTo>
                      <a:pt x="76" y="48"/>
                    </a:lnTo>
                    <a:lnTo>
                      <a:pt x="82" y="60"/>
                    </a:lnTo>
                    <a:lnTo>
                      <a:pt x="94" y="64"/>
                    </a:lnTo>
                    <a:lnTo>
                      <a:pt x="100" y="74"/>
                    </a:lnTo>
                    <a:lnTo>
                      <a:pt x="112" y="74"/>
                    </a:lnTo>
                    <a:lnTo>
                      <a:pt x="112" y="60"/>
                    </a:lnTo>
                    <a:lnTo>
                      <a:pt x="100" y="54"/>
                    </a:lnTo>
                    <a:lnTo>
                      <a:pt x="92" y="46"/>
                    </a:lnTo>
                    <a:lnTo>
                      <a:pt x="96" y="26"/>
                    </a:lnTo>
                    <a:lnTo>
                      <a:pt x="94" y="10"/>
                    </a:lnTo>
                    <a:lnTo>
                      <a:pt x="108" y="4"/>
                    </a:lnTo>
                    <a:lnTo>
                      <a:pt x="124" y="4"/>
                    </a:lnTo>
                    <a:close/>
                    <a:moveTo>
                      <a:pt x="124" y="0"/>
                    </a:moveTo>
                    <a:lnTo>
                      <a:pt x="108" y="0"/>
                    </a:lnTo>
                    <a:lnTo>
                      <a:pt x="108" y="0"/>
                    </a:lnTo>
                    <a:lnTo>
                      <a:pt x="106" y="0"/>
                    </a:lnTo>
                    <a:lnTo>
                      <a:pt x="92" y="8"/>
                    </a:lnTo>
                    <a:lnTo>
                      <a:pt x="92" y="8"/>
                    </a:lnTo>
                    <a:lnTo>
                      <a:pt x="90" y="10"/>
                    </a:lnTo>
                    <a:lnTo>
                      <a:pt x="90" y="12"/>
                    </a:lnTo>
                    <a:lnTo>
                      <a:pt x="92" y="26"/>
                    </a:lnTo>
                    <a:lnTo>
                      <a:pt x="88" y="44"/>
                    </a:lnTo>
                    <a:lnTo>
                      <a:pt x="88" y="44"/>
                    </a:lnTo>
                    <a:lnTo>
                      <a:pt x="88" y="48"/>
                    </a:lnTo>
                    <a:lnTo>
                      <a:pt x="98" y="56"/>
                    </a:lnTo>
                    <a:lnTo>
                      <a:pt x="98" y="56"/>
                    </a:lnTo>
                    <a:lnTo>
                      <a:pt x="98" y="58"/>
                    </a:lnTo>
                    <a:lnTo>
                      <a:pt x="108" y="62"/>
                    </a:lnTo>
                    <a:lnTo>
                      <a:pt x="108" y="70"/>
                    </a:lnTo>
                    <a:lnTo>
                      <a:pt x="102" y="70"/>
                    </a:lnTo>
                    <a:lnTo>
                      <a:pt x="96" y="62"/>
                    </a:lnTo>
                    <a:lnTo>
                      <a:pt x="96" y="62"/>
                    </a:lnTo>
                    <a:lnTo>
                      <a:pt x="96" y="60"/>
                    </a:lnTo>
                    <a:lnTo>
                      <a:pt x="86" y="56"/>
                    </a:lnTo>
                    <a:lnTo>
                      <a:pt x="80" y="46"/>
                    </a:lnTo>
                    <a:lnTo>
                      <a:pt x="80" y="46"/>
                    </a:lnTo>
                    <a:lnTo>
                      <a:pt x="76" y="44"/>
                    </a:lnTo>
                    <a:lnTo>
                      <a:pt x="76" y="44"/>
                    </a:lnTo>
                    <a:lnTo>
                      <a:pt x="74" y="46"/>
                    </a:lnTo>
                    <a:lnTo>
                      <a:pt x="64" y="50"/>
                    </a:lnTo>
                    <a:lnTo>
                      <a:pt x="48" y="44"/>
                    </a:lnTo>
                    <a:lnTo>
                      <a:pt x="32" y="36"/>
                    </a:lnTo>
                    <a:lnTo>
                      <a:pt x="32" y="36"/>
                    </a:lnTo>
                    <a:lnTo>
                      <a:pt x="30" y="36"/>
                    </a:lnTo>
                    <a:lnTo>
                      <a:pt x="30" y="36"/>
                    </a:lnTo>
                    <a:lnTo>
                      <a:pt x="28" y="36"/>
                    </a:lnTo>
                    <a:lnTo>
                      <a:pt x="28" y="36"/>
                    </a:lnTo>
                    <a:lnTo>
                      <a:pt x="26" y="40"/>
                    </a:lnTo>
                    <a:lnTo>
                      <a:pt x="26" y="66"/>
                    </a:lnTo>
                    <a:lnTo>
                      <a:pt x="4" y="66"/>
                    </a:lnTo>
                    <a:lnTo>
                      <a:pt x="4" y="66"/>
                    </a:lnTo>
                    <a:lnTo>
                      <a:pt x="0" y="66"/>
                    </a:lnTo>
                    <a:lnTo>
                      <a:pt x="0" y="66"/>
                    </a:lnTo>
                    <a:lnTo>
                      <a:pt x="0" y="70"/>
                    </a:lnTo>
                    <a:lnTo>
                      <a:pt x="2" y="114"/>
                    </a:lnTo>
                    <a:lnTo>
                      <a:pt x="2" y="114"/>
                    </a:lnTo>
                    <a:lnTo>
                      <a:pt x="2" y="118"/>
                    </a:lnTo>
                    <a:lnTo>
                      <a:pt x="18" y="134"/>
                    </a:lnTo>
                    <a:lnTo>
                      <a:pt x="18" y="134"/>
                    </a:lnTo>
                    <a:lnTo>
                      <a:pt x="20" y="136"/>
                    </a:lnTo>
                    <a:lnTo>
                      <a:pt x="42" y="138"/>
                    </a:lnTo>
                    <a:lnTo>
                      <a:pt x="46" y="142"/>
                    </a:lnTo>
                    <a:lnTo>
                      <a:pt x="46" y="142"/>
                    </a:lnTo>
                    <a:lnTo>
                      <a:pt x="50" y="142"/>
                    </a:lnTo>
                    <a:lnTo>
                      <a:pt x="50" y="142"/>
                    </a:lnTo>
                    <a:lnTo>
                      <a:pt x="50" y="142"/>
                    </a:lnTo>
                    <a:lnTo>
                      <a:pt x="74" y="140"/>
                    </a:lnTo>
                    <a:lnTo>
                      <a:pt x="74" y="140"/>
                    </a:lnTo>
                    <a:lnTo>
                      <a:pt x="78" y="140"/>
                    </a:lnTo>
                    <a:lnTo>
                      <a:pt x="88" y="126"/>
                    </a:lnTo>
                    <a:lnTo>
                      <a:pt x="98" y="124"/>
                    </a:lnTo>
                    <a:lnTo>
                      <a:pt x="98" y="124"/>
                    </a:lnTo>
                    <a:lnTo>
                      <a:pt x="100" y="122"/>
                    </a:lnTo>
                    <a:lnTo>
                      <a:pt x="106" y="112"/>
                    </a:lnTo>
                    <a:lnTo>
                      <a:pt x="122" y="114"/>
                    </a:lnTo>
                    <a:lnTo>
                      <a:pt x="122" y="114"/>
                    </a:lnTo>
                    <a:lnTo>
                      <a:pt x="122" y="114"/>
                    </a:lnTo>
                    <a:lnTo>
                      <a:pt x="122" y="114"/>
                    </a:lnTo>
                    <a:lnTo>
                      <a:pt x="124" y="112"/>
                    </a:lnTo>
                    <a:lnTo>
                      <a:pt x="124" y="112"/>
                    </a:lnTo>
                    <a:lnTo>
                      <a:pt x="126" y="110"/>
                    </a:lnTo>
                    <a:lnTo>
                      <a:pt x="126" y="98"/>
                    </a:lnTo>
                    <a:lnTo>
                      <a:pt x="162" y="92"/>
                    </a:lnTo>
                    <a:lnTo>
                      <a:pt x="162" y="92"/>
                    </a:lnTo>
                    <a:lnTo>
                      <a:pt x="166" y="90"/>
                    </a:lnTo>
                    <a:lnTo>
                      <a:pt x="166" y="90"/>
                    </a:lnTo>
                    <a:lnTo>
                      <a:pt x="166" y="86"/>
                    </a:lnTo>
                    <a:lnTo>
                      <a:pt x="158" y="76"/>
                    </a:lnTo>
                    <a:lnTo>
                      <a:pt x="160" y="66"/>
                    </a:lnTo>
                    <a:lnTo>
                      <a:pt x="164" y="62"/>
                    </a:lnTo>
                    <a:lnTo>
                      <a:pt x="164" y="62"/>
                    </a:lnTo>
                    <a:lnTo>
                      <a:pt x="166" y="60"/>
                    </a:lnTo>
                    <a:lnTo>
                      <a:pt x="166" y="40"/>
                    </a:lnTo>
                    <a:lnTo>
                      <a:pt x="170" y="36"/>
                    </a:lnTo>
                    <a:lnTo>
                      <a:pt x="170" y="36"/>
                    </a:lnTo>
                    <a:lnTo>
                      <a:pt x="170" y="32"/>
                    </a:lnTo>
                    <a:lnTo>
                      <a:pt x="164" y="20"/>
                    </a:lnTo>
                    <a:lnTo>
                      <a:pt x="164" y="20"/>
                    </a:lnTo>
                    <a:lnTo>
                      <a:pt x="162" y="18"/>
                    </a:lnTo>
                    <a:lnTo>
                      <a:pt x="126" y="0"/>
                    </a:lnTo>
                    <a:lnTo>
                      <a:pt x="126" y="0"/>
                    </a:lnTo>
                    <a:lnTo>
                      <a:pt x="124" y="0"/>
                    </a:lnTo>
                    <a:lnTo>
                      <a:pt x="12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9" name="Freeform 481">
                <a:extLst>
                  <a:ext uri="{FF2B5EF4-FFF2-40B4-BE49-F238E27FC236}">
                    <a16:creationId xmlns:a16="http://schemas.microsoft.com/office/drawing/2014/main" id="{AF26E853-7FC5-2ACA-75A3-338AA05C9155}"/>
                  </a:ext>
                </a:extLst>
              </p:cNvPr>
              <p:cNvSpPr>
                <a:spLocks/>
              </p:cNvSpPr>
              <p:nvPr/>
            </p:nvSpPr>
            <p:spPr bwMode="auto">
              <a:xfrm>
                <a:off x="6426126" y="4915614"/>
                <a:ext cx="342352" cy="283181"/>
              </a:xfrm>
              <a:custGeom>
                <a:avLst/>
                <a:gdLst>
                  <a:gd name="T0" fmla="*/ 120 w 162"/>
                  <a:gd name="T1" fmla="*/ 0 h 134"/>
                  <a:gd name="T2" fmla="*/ 156 w 162"/>
                  <a:gd name="T3" fmla="*/ 18 h 134"/>
                  <a:gd name="T4" fmla="*/ 162 w 162"/>
                  <a:gd name="T5" fmla="*/ 30 h 134"/>
                  <a:gd name="T6" fmla="*/ 158 w 162"/>
                  <a:gd name="T7" fmla="*/ 34 h 134"/>
                  <a:gd name="T8" fmla="*/ 158 w 162"/>
                  <a:gd name="T9" fmla="*/ 56 h 134"/>
                  <a:gd name="T10" fmla="*/ 152 w 162"/>
                  <a:gd name="T11" fmla="*/ 60 h 134"/>
                  <a:gd name="T12" fmla="*/ 150 w 162"/>
                  <a:gd name="T13" fmla="*/ 72 h 134"/>
                  <a:gd name="T14" fmla="*/ 158 w 162"/>
                  <a:gd name="T15" fmla="*/ 84 h 134"/>
                  <a:gd name="T16" fmla="*/ 118 w 162"/>
                  <a:gd name="T17" fmla="*/ 92 h 134"/>
                  <a:gd name="T18" fmla="*/ 118 w 162"/>
                  <a:gd name="T19" fmla="*/ 106 h 134"/>
                  <a:gd name="T20" fmla="*/ 100 w 162"/>
                  <a:gd name="T21" fmla="*/ 104 h 134"/>
                  <a:gd name="T22" fmla="*/ 92 w 162"/>
                  <a:gd name="T23" fmla="*/ 116 h 134"/>
                  <a:gd name="T24" fmla="*/ 82 w 162"/>
                  <a:gd name="T25" fmla="*/ 118 h 134"/>
                  <a:gd name="T26" fmla="*/ 70 w 162"/>
                  <a:gd name="T27" fmla="*/ 132 h 134"/>
                  <a:gd name="T28" fmla="*/ 46 w 162"/>
                  <a:gd name="T29" fmla="*/ 134 h 134"/>
                  <a:gd name="T30" fmla="*/ 40 w 162"/>
                  <a:gd name="T31" fmla="*/ 130 h 134"/>
                  <a:gd name="T32" fmla="*/ 18 w 162"/>
                  <a:gd name="T33" fmla="*/ 128 h 134"/>
                  <a:gd name="T34" fmla="*/ 2 w 162"/>
                  <a:gd name="T35" fmla="*/ 110 h 134"/>
                  <a:gd name="T36" fmla="*/ 0 w 162"/>
                  <a:gd name="T37" fmla="*/ 66 h 134"/>
                  <a:gd name="T38" fmla="*/ 26 w 162"/>
                  <a:gd name="T39" fmla="*/ 66 h 134"/>
                  <a:gd name="T40" fmla="*/ 26 w 162"/>
                  <a:gd name="T41" fmla="*/ 36 h 134"/>
                  <a:gd name="T42" fmla="*/ 42 w 162"/>
                  <a:gd name="T43" fmla="*/ 44 h 134"/>
                  <a:gd name="T44" fmla="*/ 60 w 162"/>
                  <a:gd name="T45" fmla="*/ 50 h 134"/>
                  <a:gd name="T46" fmla="*/ 72 w 162"/>
                  <a:gd name="T47" fmla="*/ 44 h 134"/>
                  <a:gd name="T48" fmla="*/ 78 w 162"/>
                  <a:gd name="T49" fmla="*/ 56 h 134"/>
                  <a:gd name="T50" fmla="*/ 90 w 162"/>
                  <a:gd name="T51" fmla="*/ 60 h 134"/>
                  <a:gd name="T52" fmla="*/ 96 w 162"/>
                  <a:gd name="T53" fmla="*/ 70 h 134"/>
                  <a:gd name="T54" fmla="*/ 108 w 162"/>
                  <a:gd name="T55" fmla="*/ 70 h 134"/>
                  <a:gd name="T56" fmla="*/ 108 w 162"/>
                  <a:gd name="T57" fmla="*/ 56 h 134"/>
                  <a:gd name="T58" fmla="*/ 96 w 162"/>
                  <a:gd name="T59" fmla="*/ 50 h 134"/>
                  <a:gd name="T60" fmla="*/ 88 w 162"/>
                  <a:gd name="T61" fmla="*/ 42 h 134"/>
                  <a:gd name="T62" fmla="*/ 92 w 162"/>
                  <a:gd name="T63" fmla="*/ 22 h 134"/>
                  <a:gd name="T64" fmla="*/ 90 w 162"/>
                  <a:gd name="T65" fmla="*/ 6 h 134"/>
                  <a:gd name="T66" fmla="*/ 104 w 162"/>
                  <a:gd name="T67" fmla="*/ 0 h 134"/>
                  <a:gd name="T68" fmla="*/ 120 w 162"/>
                  <a:gd name="T69"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 h="134">
                    <a:moveTo>
                      <a:pt x="120" y="0"/>
                    </a:moveTo>
                    <a:lnTo>
                      <a:pt x="156" y="18"/>
                    </a:lnTo>
                    <a:lnTo>
                      <a:pt x="162" y="30"/>
                    </a:lnTo>
                    <a:lnTo>
                      <a:pt x="158" y="34"/>
                    </a:lnTo>
                    <a:lnTo>
                      <a:pt x="158" y="56"/>
                    </a:lnTo>
                    <a:lnTo>
                      <a:pt x="152" y="60"/>
                    </a:lnTo>
                    <a:lnTo>
                      <a:pt x="150" y="72"/>
                    </a:lnTo>
                    <a:lnTo>
                      <a:pt x="158" y="84"/>
                    </a:lnTo>
                    <a:lnTo>
                      <a:pt x="118" y="92"/>
                    </a:lnTo>
                    <a:lnTo>
                      <a:pt x="118" y="106"/>
                    </a:lnTo>
                    <a:lnTo>
                      <a:pt x="100" y="104"/>
                    </a:lnTo>
                    <a:lnTo>
                      <a:pt x="92" y="116"/>
                    </a:lnTo>
                    <a:lnTo>
                      <a:pt x="82" y="118"/>
                    </a:lnTo>
                    <a:lnTo>
                      <a:pt x="70" y="132"/>
                    </a:lnTo>
                    <a:lnTo>
                      <a:pt x="46" y="134"/>
                    </a:lnTo>
                    <a:lnTo>
                      <a:pt x="40" y="130"/>
                    </a:lnTo>
                    <a:lnTo>
                      <a:pt x="18" y="128"/>
                    </a:lnTo>
                    <a:lnTo>
                      <a:pt x="2" y="110"/>
                    </a:lnTo>
                    <a:lnTo>
                      <a:pt x="0" y="66"/>
                    </a:lnTo>
                    <a:lnTo>
                      <a:pt x="26" y="66"/>
                    </a:lnTo>
                    <a:lnTo>
                      <a:pt x="26" y="36"/>
                    </a:lnTo>
                    <a:lnTo>
                      <a:pt x="42" y="44"/>
                    </a:lnTo>
                    <a:lnTo>
                      <a:pt x="60" y="50"/>
                    </a:lnTo>
                    <a:lnTo>
                      <a:pt x="72" y="44"/>
                    </a:lnTo>
                    <a:lnTo>
                      <a:pt x="78" y="56"/>
                    </a:lnTo>
                    <a:lnTo>
                      <a:pt x="90" y="60"/>
                    </a:lnTo>
                    <a:lnTo>
                      <a:pt x="96" y="70"/>
                    </a:lnTo>
                    <a:lnTo>
                      <a:pt x="108" y="70"/>
                    </a:lnTo>
                    <a:lnTo>
                      <a:pt x="108" y="56"/>
                    </a:lnTo>
                    <a:lnTo>
                      <a:pt x="96" y="50"/>
                    </a:lnTo>
                    <a:lnTo>
                      <a:pt x="88" y="42"/>
                    </a:lnTo>
                    <a:lnTo>
                      <a:pt x="92" y="22"/>
                    </a:lnTo>
                    <a:lnTo>
                      <a:pt x="90" y="6"/>
                    </a:lnTo>
                    <a:lnTo>
                      <a:pt x="104" y="0"/>
                    </a:lnTo>
                    <a:lnTo>
                      <a:pt x="1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0" name="Freeform 482">
                <a:extLst>
                  <a:ext uri="{FF2B5EF4-FFF2-40B4-BE49-F238E27FC236}">
                    <a16:creationId xmlns:a16="http://schemas.microsoft.com/office/drawing/2014/main" id="{EECBF15B-BA98-D130-7946-13892BA520D5}"/>
                  </a:ext>
                </a:extLst>
              </p:cNvPr>
              <p:cNvSpPr>
                <a:spLocks/>
              </p:cNvSpPr>
              <p:nvPr/>
            </p:nvSpPr>
            <p:spPr bwMode="auto">
              <a:xfrm>
                <a:off x="6417673" y="4907161"/>
                <a:ext cx="359258" cy="300087"/>
              </a:xfrm>
              <a:custGeom>
                <a:avLst/>
                <a:gdLst>
                  <a:gd name="T0" fmla="*/ 108 w 170"/>
                  <a:gd name="T1" fmla="*/ 0 h 142"/>
                  <a:gd name="T2" fmla="*/ 106 w 170"/>
                  <a:gd name="T3" fmla="*/ 0 h 142"/>
                  <a:gd name="T4" fmla="*/ 92 w 170"/>
                  <a:gd name="T5" fmla="*/ 8 h 142"/>
                  <a:gd name="T6" fmla="*/ 90 w 170"/>
                  <a:gd name="T7" fmla="*/ 12 h 142"/>
                  <a:gd name="T8" fmla="*/ 88 w 170"/>
                  <a:gd name="T9" fmla="*/ 44 h 142"/>
                  <a:gd name="T10" fmla="*/ 88 w 170"/>
                  <a:gd name="T11" fmla="*/ 48 h 142"/>
                  <a:gd name="T12" fmla="*/ 98 w 170"/>
                  <a:gd name="T13" fmla="*/ 56 h 142"/>
                  <a:gd name="T14" fmla="*/ 108 w 170"/>
                  <a:gd name="T15" fmla="*/ 62 h 142"/>
                  <a:gd name="T16" fmla="*/ 102 w 170"/>
                  <a:gd name="T17" fmla="*/ 70 h 142"/>
                  <a:gd name="T18" fmla="*/ 96 w 170"/>
                  <a:gd name="T19" fmla="*/ 62 h 142"/>
                  <a:gd name="T20" fmla="*/ 86 w 170"/>
                  <a:gd name="T21" fmla="*/ 56 h 142"/>
                  <a:gd name="T22" fmla="*/ 80 w 170"/>
                  <a:gd name="T23" fmla="*/ 46 h 142"/>
                  <a:gd name="T24" fmla="*/ 76 w 170"/>
                  <a:gd name="T25" fmla="*/ 44 h 142"/>
                  <a:gd name="T26" fmla="*/ 64 w 170"/>
                  <a:gd name="T27" fmla="*/ 50 h 142"/>
                  <a:gd name="T28" fmla="*/ 32 w 170"/>
                  <a:gd name="T29" fmla="*/ 36 h 142"/>
                  <a:gd name="T30" fmla="*/ 30 w 170"/>
                  <a:gd name="T31" fmla="*/ 36 h 142"/>
                  <a:gd name="T32" fmla="*/ 28 w 170"/>
                  <a:gd name="T33" fmla="*/ 36 h 142"/>
                  <a:gd name="T34" fmla="*/ 26 w 170"/>
                  <a:gd name="T35" fmla="*/ 40 h 142"/>
                  <a:gd name="T36" fmla="*/ 4 w 170"/>
                  <a:gd name="T37" fmla="*/ 66 h 142"/>
                  <a:gd name="T38" fmla="*/ 0 w 170"/>
                  <a:gd name="T39" fmla="*/ 66 h 142"/>
                  <a:gd name="T40" fmla="*/ 0 w 170"/>
                  <a:gd name="T41" fmla="*/ 70 h 142"/>
                  <a:gd name="T42" fmla="*/ 2 w 170"/>
                  <a:gd name="T43" fmla="*/ 114 h 142"/>
                  <a:gd name="T44" fmla="*/ 18 w 170"/>
                  <a:gd name="T45" fmla="*/ 134 h 142"/>
                  <a:gd name="T46" fmla="*/ 20 w 170"/>
                  <a:gd name="T47" fmla="*/ 136 h 142"/>
                  <a:gd name="T48" fmla="*/ 46 w 170"/>
                  <a:gd name="T49" fmla="*/ 142 h 142"/>
                  <a:gd name="T50" fmla="*/ 50 w 170"/>
                  <a:gd name="T51" fmla="*/ 142 h 142"/>
                  <a:gd name="T52" fmla="*/ 50 w 170"/>
                  <a:gd name="T53" fmla="*/ 142 h 142"/>
                  <a:gd name="T54" fmla="*/ 74 w 170"/>
                  <a:gd name="T55" fmla="*/ 140 h 142"/>
                  <a:gd name="T56" fmla="*/ 88 w 170"/>
                  <a:gd name="T57" fmla="*/ 126 h 142"/>
                  <a:gd name="T58" fmla="*/ 98 w 170"/>
                  <a:gd name="T59" fmla="*/ 124 h 142"/>
                  <a:gd name="T60" fmla="*/ 106 w 170"/>
                  <a:gd name="T61" fmla="*/ 112 h 142"/>
                  <a:gd name="T62" fmla="*/ 122 w 170"/>
                  <a:gd name="T63" fmla="*/ 114 h 142"/>
                  <a:gd name="T64" fmla="*/ 122 w 170"/>
                  <a:gd name="T65" fmla="*/ 114 h 142"/>
                  <a:gd name="T66" fmla="*/ 124 w 170"/>
                  <a:gd name="T67" fmla="*/ 112 h 142"/>
                  <a:gd name="T68" fmla="*/ 126 w 170"/>
                  <a:gd name="T69" fmla="*/ 98 h 142"/>
                  <a:gd name="T70" fmla="*/ 162 w 170"/>
                  <a:gd name="T71" fmla="*/ 92 h 142"/>
                  <a:gd name="T72" fmla="*/ 166 w 170"/>
                  <a:gd name="T73" fmla="*/ 90 h 142"/>
                  <a:gd name="T74" fmla="*/ 158 w 170"/>
                  <a:gd name="T75" fmla="*/ 76 h 142"/>
                  <a:gd name="T76" fmla="*/ 164 w 170"/>
                  <a:gd name="T77" fmla="*/ 62 h 142"/>
                  <a:gd name="T78" fmla="*/ 166 w 170"/>
                  <a:gd name="T79" fmla="*/ 60 h 142"/>
                  <a:gd name="T80" fmla="*/ 170 w 170"/>
                  <a:gd name="T81" fmla="*/ 36 h 142"/>
                  <a:gd name="T82" fmla="*/ 170 w 170"/>
                  <a:gd name="T83" fmla="*/ 32 h 142"/>
                  <a:gd name="T84" fmla="*/ 164 w 170"/>
                  <a:gd name="T85" fmla="*/ 20 h 142"/>
                  <a:gd name="T86" fmla="*/ 126 w 170"/>
                  <a:gd name="T87" fmla="*/ 0 h 142"/>
                  <a:gd name="T88" fmla="*/ 124 w 170"/>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 h="142">
                    <a:moveTo>
                      <a:pt x="124" y="0"/>
                    </a:moveTo>
                    <a:lnTo>
                      <a:pt x="108" y="0"/>
                    </a:lnTo>
                    <a:lnTo>
                      <a:pt x="108" y="0"/>
                    </a:lnTo>
                    <a:lnTo>
                      <a:pt x="106" y="0"/>
                    </a:lnTo>
                    <a:lnTo>
                      <a:pt x="92" y="8"/>
                    </a:lnTo>
                    <a:lnTo>
                      <a:pt x="92" y="8"/>
                    </a:lnTo>
                    <a:lnTo>
                      <a:pt x="90" y="10"/>
                    </a:lnTo>
                    <a:lnTo>
                      <a:pt x="90" y="12"/>
                    </a:lnTo>
                    <a:lnTo>
                      <a:pt x="92" y="26"/>
                    </a:lnTo>
                    <a:lnTo>
                      <a:pt x="88" y="44"/>
                    </a:lnTo>
                    <a:lnTo>
                      <a:pt x="88" y="44"/>
                    </a:lnTo>
                    <a:lnTo>
                      <a:pt x="88" y="48"/>
                    </a:lnTo>
                    <a:lnTo>
                      <a:pt x="98" y="56"/>
                    </a:lnTo>
                    <a:lnTo>
                      <a:pt x="98" y="56"/>
                    </a:lnTo>
                    <a:lnTo>
                      <a:pt x="98" y="58"/>
                    </a:lnTo>
                    <a:lnTo>
                      <a:pt x="108" y="62"/>
                    </a:lnTo>
                    <a:lnTo>
                      <a:pt x="108" y="70"/>
                    </a:lnTo>
                    <a:lnTo>
                      <a:pt x="102" y="70"/>
                    </a:lnTo>
                    <a:lnTo>
                      <a:pt x="96" y="62"/>
                    </a:lnTo>
                    <a:lnTo>
                      <a:pt x="96" y="62"/>
                    </a:lnTo>
                    <a:lnTo>
                      <a:pt x="96" y="60"/>
                    </a:lnTo>
                    <a:lnTo>
                      <a:pt x="86" y="56"/>
                    </a:lnTo>
                    <a:lnTo>
                      <a:pt x="80" y="46"/>
                    </a:lnTo>
                    <a:lnTo>
                      <a:pt x="80" y="46"/>
                    </a:lnTo>
                    <a:lnTo>
                      <a:pt x="76" y="44"/>
                    </a:lnTo>
                    <a:lnTo>
                      <a:pt x="76" y="44"/>
                    </a:lnTo>
                    <a:lnTo>
                      <a:pt x="74" y="46"/>
                    </a:lnTo>
                    <a:lnTo>
                      <a:pt x="64" y="50"/>
                    </a:lnTo>
                    <a:lnTo>
                      <a:pt x="48" y="44"/>
                    </a:lnTo>
                    <a:lnTo>
                      <a:pt x="32" y="36"/>
                    </a:lnTo>
                    <a:lnTo>
                      <a:pt x="32" y="36"/>
                    </a:lnTo>
                    <a:lnTo>
                      <a:pt x="30" y="36"/>
                    </a:lnTo>
                    <a:lnTo>
                      <a:pt x="30" y="36"/>
                    </a:lnTo>
                    <a:lnTo>
                      <a:pt x="28" y="36"/>
                    </a:lnTo>
                    <a:lnTo>
                      <a:pt x="28" y="36"/>
                    </a:lnTo>
                    <a:lnTo>
                      <a:pt x="26" y="40"/>
                    </a:lnTo>
                    <a:lnTo>
                      <a:pt x="26" y="66"/>
                    </a:lnTo>
                    <a:lnTo>
                      <a:pt x="4" y="66"/>
                    </a:lnTo>
                    <a:lnTo>
                      <a:pt x="4" y="66"/>
                    </a:lnTo>
                    <a:lnTo>
                      <a:pt x="0" y="66"/>
                    </a:lnTo>
                    <a:lnTo>
                      <a:pt x="0" y="66"/>
                    </a:lnTo>
                    <a:lnTo>
                      <a:pt x="0" y="70"/>
                    </a:lnTo>
                    <a:lnTo>
                      <a:pt x="2" y="114"/>
                    </a:lnTo>
                    <a:lnTo>
                      <a:pt x="2" y="114"/>
                    </a:lnTo>
                    <a:lnTo>
                      <a:pt x="2" y="118"/>
                    </a:lnTo>
                    <a:lnTo>
                      <a:pt x="18" y="134"/>
                    </a:lnTo>
                    <a:lnTo>
                      <a:pt x="18" y="134"/>
                    </a:lnTo>
                    <a:lnTo>
                      <a:pt x="20" y="136"/>
                    </a:lnTo>
                    <a:lnTo>
                      <a:pt x="42" y="138"/>
                    </a:lnTo>
                    <a:lnTo>
                      <a:pt x="46" y="142"/>
                    </a:lnTo>
                    <a:lnTo>
                      <a:pt x="46" y="142"/>
                    </a:lnTo>
                    <a:lnTo>
                      <a:pt x="50" y="142"/>
                    </a:lnTo>
                    <a:lnTo>
                      <a:pt x="50" y="142"/>
                    </a:lnTo>
                    <a:lnTo>
                      <a:pt x="50" y="142"/>
                    </a:lnTo>
                    <a:lnTo>
                      <a:pt x="74" y="140"/>
                    </a:lnTo>
                    <a:lnTo>
                      <a:pt x="74" y="140"/>
                    </a:lnTo>
                    <a:lnTo>
                      <a:pt x="78" y="140"/>
                    </a:lnTo>
                    <a:lnTo>
                      <a:pt x="88" y="126"/>
                    </a:lnTo>
                    <a:lnTo>
                      <a:pt x="98" y="124"/>
                    </a:lnTo>
                    <a:lnTo>
                      <a:pt x="98" y="124"/>
                    </a:lnTo>
                    <a:lnTo>
                      <a:pt x="100" y="122"/>
                    </a:lnTo>
                    <a:lnTo>
                      <a:pt x="106" y="112"/>
                    </a:lnTo>
                    <a:lnTo>
                      <a:pt x="122" y="114"/>
                    </a:lnTo>
                    <a:lnTo>
                      <a:pt x="122" y="114"/>
                    </a:lnTo>
                    <a:lnTo>
                      <a:pt x="122" y="114"/>
                    </a:lnTo>
                    <a:lnTo>
                      <a:pt x="122" y="114"/>
                    </a:lnTo>
                    <a:lnTo>
                      <a:pt x="124" y="112"/>
                    </a:lnTo>
                    <a:lnTo>
                      <a:pt x="124" y="112"/>
                    </a:lnTo>
                    <a:lnTo>
                      <a:pt x="126" y="110"/>
                    </a:lnTo>
                    <a:lnTo>
                      <a:pt x="126" y="98"/>
                    </a:lnTo>
                    <a:lnTo>
                      <a:pt x="162" y="92"/>
                    </a:lnTo>
                    <a:lnTo>
                      <a:pt x="162" y="92"/>
                    </a:lnTo>
                    <a:lnTo>
                      <a:pt x="166" y="90"/>
                    </a:lnTo>
                    <a:lnTo>
                      <a:pt x="166" y="90"/>
                    </a:lnTo>
                    <a:lnTo>
                      <a:pt x="166" y="86"/>
                    </a:lnTo>
                    <a:lnTo>
                      <a:pt x="158" y="76"/>
                    </a:lnTo>
                    <a:lnTo>
                      <a:pt x="160" y="66"/>
                    </a:lnTo>
                    <a:lnTo>
                      <a:pt x="164" y="62"/>
                    </a:lnTo>
                    <a:lnTo>
                      <a:pt x="164" y="62"/>
                    </a:lnTo>
                    <a:lnTo>
                      <a:pt x="166" y="60"/>
                    </a:lnTo>
                    <a:lnTo>
                      <a:pt x="166" y="40"/>
                    </a:lnTo>
                    <a:lnTo>
                      <a:pt x="170" y="36"/>
                    </a:lnTo>
                    <a:lnTo>
                      <a:pt x="170" y="36"/>
                    </a:lnTo>
                    <a:lnTo>
                      <a:pt x="170" y="32"/>
                    </a:lnTo>
                    <a:lnTo>
                      <a:pt x="164" y="20"/>
                    </a:lnTo>
                    <a:lnTo>
                      <a:pt x="164" y="20"/>
                    </a:lnTo>
                    <a:lnTo>
                      <a:pt x="162" y="18"/>
                    </a:lnTo>
                    <a:lnTo>
                      <a:pt x="126" y="0"/>
                    </a:lnTo>
                    <a:lnTo>
                      <a:pt x="126" y="0"/>
                    </a:lnTo>
                    <a:lnTo>
                      <a:pt x="124" y="0"/>
                    </a:lnTo>
                    <a:lnTo>
                      <a:pt x="1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1" name="Freeform 483">
                <a:extLst>
                  <a:ext uri="{FF2B5EF4-FFF2-40B4-BE49-F238E27FC236}">
                    <a16:creationId xmlns:a16="http://schemas.microsoft.com/office/drawing/2014/main" id="{81179F95-CC5F-ED28-DFD4-8E00C94DD2A7}"/>
                  </a:ext>
                </a:extLst>
              </p:cNvPr>
              <p:cNvSpPr>
                <a:spLocks/>
              </p:cNvSpPr>
              <p:nvPr/>
            </p:nvSpPr>
            <p:spPr bwMode="auto">
              <a:xfrm>
                <a:off x="6633228" y="4687379"/>
                <a:ext cx="338125" cy="325447"/>
              </a:xfrm>
              <a:custGeom>
                <a:avLst/>
                <a:gdLst>
                  <a:gd name="T0" fmla="*/ 78 w 160"/>
                  <a:gd name="T1" fmla="*/ 152 h 154"/>
                  <a:gd name="T2" fmla="*/ 78 w 160"/>
                  <a:gd name="T3" fmla="*/ 152 h 154"/>
                  <a:gd name="T4" fmla="*/ 76 w 160"/>
                  <a:gd name="T5" fmla="*/ 150 h 154"/>
                  <a:gd name="T6" fmla="*/ 74 w 160"/>
                  <a:gd name="T7" fmla="*/ 134 h 154"/>
                  <a:gd name="T8" fmla="*/ 68 w 160"/>
                  <a:gd name="T9" fmla="*/ 124 h 154"/>
                  <a:gd name="T10" fmla="*/ 56 w 160"/>
                  <a:gd name="T11" fmla="*/ 124 h 154"/>
                  <a:gd name="T12" fmla="*/ 56 w 160"/>
                  <a:gd name="T13" fmla="*/ 124 h 154"/>
                  <a:gd name="T14" fmla="*/ 56 w 160"/>
                  <a:gd name="T15" fmla="*/ 124 h 154"/>
                  <a:gd name="T16" fmla="*/ 18 w 160"/>
                  <a:gd name="T17" fmla="*/ 106 h 154"/>
                  <a:gd name="T18" fmla="*/ 18 w 160"/>
                  <a:gd name="T19" fmla="*/ 106 h 154"/>
                  <a:gd name="T20" fmla="*/ 16 w 160"/>
                  <a:gd name="T21" fmla="*/ 106 h 154"/>
                  <a:gd name="T22" fmla="*/ 14 w 160"/>
                  <a:gd name="T23" fmla="*/ 92 h 154"/>
                  <a:gd name="T24" fmla="*/ 2 w 160"/>
                  <a:gd name="T25" fmla="*/ 76 h 154"/>
                  <a:gd name="T26" fmla="*/ 2 w 160"/>
                  <a:gd name="T27" fmla="*/ 76 h 154"/>
                  <a:gd name="T28" fmla="*/ 2 w 160"/>
                  <a:gd name="T29" fmla="*/ 74 h 154"/>
                  <a:gd name="T30" fmla="*/ 0 w 160"/>
                  <a:gd name="T31" fmla="*/ 52 h 154"/>
                  <a:gd name="T32" fmla="*/ 0 w 160"/>
                  <a:gd name="T33" fmla="*/ 52 h 154"/>
                  <a:gd name="T34" fmla="*/ 0 w 160"/>
                  <a:gd name="T35" fmla="*/ 50 h 154"/>
                  <a:gd name="T36" fmla="*/ 18 w 160"/>
                  <a:gd name="T37" fmla="*/ 32 h 154"/>
                  <a:gd name="T38" fmla="*/ 14 w 160"/>
                  <a:gd name="T39" fmla="*/ 20 h 154"/>
                  <a:gd name="T40" fmla="*/ 14 w 160"/>
                  <a:gd name="T41" fmla="*/ 20 h 154"/>
                  <a:gd name="T42" fmla="*/ 14 w 160"/>
                  <a:gd name="T43" fmla="*/ 18 h 154"/>
                  <a:gd name="T44" fmla="*/ 20 w 160"/>
                  <a:gd name="T45" fmla="*/ 12 h 154"/>
                  <a:gd name="T46" fmla="*/ 14 w 160"/>
                  <a:gd name="T47" fmla="*/ 2 h 154"/>
                  <a:gd name="T48" fmla="*/ 14 w 160"/>
                  <a:gd name="T49" fmla="*/ 2 h 154"/>
                  <a:gd name="T50" fmla="*/ 14 w 160"/>
                  <a:gd name="T51" fmla="*/ 0 h 154"/>
                  <a:gd name="T52" fmla="*/ 14 w 160"/>
                  <a:gd name="T53" fmla="*/ 0 h 154"/>
                  <a:gd name="T54" fmla="*/ 16 w 160"/>
                  <a:gd name="T55" fmla="*/ 0 h 154"/>
                  <a:gd name="T56" fmla="*/ 36 w 160"/>
                  <a:gd name="T57" fmla="*/ 0 h 154"/>
                  <a:gd name="T58" fmla="*/ 70 w 160"/>
                  <a:gd name="T59" fmla="*/ 2 h 154"/>
                  <a:gd name="T60" fmla="*/ 70 w 160"/>
                  <a:gd name="T61" fmla="*/ 2 h 154"/>
                  <a:gd name="T62" fmla="*/ 72 w 160"/>
                  <a:gd name="T63" fmla="*/ 2 h 154"/>
                  <a:gd name="T64" fmla="*/ 118 w 160"/>
                  <a:gd name="T65" fmla="*/ 26 h 154"/>
                  <a:gd name="T66" fmla="*/ 118 w 160"/>
                  <a:gd name="T67" fmla="*/ 26 h 154"/>
                  <a:gd name="T68" fmla="*/ 120 w 160"/>
                  <a:gd name="T69" fmla="*/ 28 h 154"/>
                  <a:gd name="T70" fmla="*/ 122 w 160"/>
                  <a:gd name="T71" fmla="*/ 36 h 154"/>
                  <a:gd name="T72" fmla="*/ 144 w 160"/>
                  <a:gd name="T73" fmla="*/ 52 h 154"/>
                  <a:gd name="T74" fmla="*/ 144 w 160"/>
                  <a:gd name="T75" fmla="*/ 52 h 154"/>
                  <a:gd name="T76" fmla="*/ 144 w 160"/>
                  <a:gd name="T77" fmla="*/ 54 h 154"/>
                  <a:gd name="T78" fmla="*/ 140 w 160"/>
                  <a:gd name="T79" fmla="*/ 66 h 154"/>
                  <a:gd name="T80" fmla="*/ 138 w 160"/>
                  <a:gd name="T81" fmla="*/ 78 h 154"/>
                  <a:gd name="T82" fmla="*/ 144 w 160"/>
                  <a:gd name="T83" fmla="*/ 88 h 154"/>
                  <a:gd name="T84" fmla="*/ 144 w 160"/>
                  <a:gd name="T85" fmla="*/ 88 h 154"/>
                  <a:gd name="T86" fmla="*/ 144 w 160"/>
                  <a:gd name="T87" fmla="*/ 88 h 154"/>
                  <a:gd name="T88" fmla="*/ 144 w 160"/>
                  <a:gd name="T89" fmla="*/ 114 h 154"/>
                  <a:gd name="T90" fmla="*/ 160 w 160"/>
                  <a:gd name="T91" fmla="*/ 134 h 154"/>
                  <a:gd name="T92" fmla="*/ 160 w 160"/>
                  <a:gd name="T93" fmla="*/ 134 h 154"/>
                  <a:gd name="T94" fmla="*/ 160 w 160"/>
                  <a:gd name="T95" fmla="*/ 136 h 154"/>
                  <a:gd name="T96" fmla="*/ 160 w 160"/>
                  <a:gd name="T97" fmla="*/ 136 h 154"/>
                  <a:gd name="T98" fmla="*/ 160 w 160"/>
                  <a:gd name="T99" fmla="*/ 136 h 154"/>
                  <a:gd name="T100" fmla="*/ 146 w 160"/>
                  <a:gd name="T101" fmla="*/ 146 h 154"/>
                  <a:gd name="T102" fmla="*/ 122 w 160"/>
                  <a:gd name="T103" fmla="*/ 154 h 154"/>
                  <a:gd name="T104" fmla="*/ 122 w 160"/>
                  <a:gd name="T105" fmla="*/ 154 h 154"/>
                  <a:gd name="T106" fmla="*/ 122 w 160"/>
                  <a:gd name="T107" fmla="*/ 154 h 154"/>
                  <a:gd name="T108" fmla="*/ 122 w 160"/>
                  <a:gd name="T109" fmla="*/ 154 h 154"/>
                  <a:gd name="T110" fmla="*/ 78 w 160"/>
                  <a:gd name="T111" fmla="*/ 152 h 154"/>
                  <a:gd name="T112" fmla="*/ 78 w 160"/>
                  <a:gd name="T113" fmla="*/ 15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 h="154">
                    <a:moveTo>
                      <a:pt x="78" y="152"/>
                    </a:moveTo>
                    <a:lnTo>
                      <a:pt x="78" y="152"/>
                    </a:lnTo>
                    <a:lnTo>
                      <a:pt x="76" y="150"/>
                    </a:lnTo>
                    <a:lnTo>
                      <a:pt x="74" y="134"/>
                    </a:lnTo>
                    <a:lnTo>
                      <a:pt x="68" y="124"/>
                    </a:lnTo>
                    <a:lnTo>
                      <a:pt x="56" y="124"/>
                    </a:lnTo>
                    <a:lnTo>
                      <a:pt x="56" y="124"/>
                    </a:lnTo>
                    <a:lnTo>
                      <a:pt x="56" y="124"/>
                    </a:lnTo>
                    <a:lnTo>
                      <a:pt x="18" y="106"/>
                    </a:lnTo>
                    <a:lnTo>
                      <a:pt x="18" y="106"/>
                    </a:lnTo>
                    <a:lnTo>
                      <a:pt x="16" y="106"/>
                    </a:lnTo>
                    <a:lnTo>
                      <a:pt x="14" y="92"/>
                    </a:lnTo>
                    <a:lnTo>
                      <a:pt x="2" y="76"/>
                    </a:lnTo>
                    <a:lnTo>
                      <a:pt x="2" y="76"/>
                    </a:lnTo>
                    <a:lnTo>
                      <a:pt x="2" y="74"/>
                    </a:lnTo>
                    <a:lnTo>
                      <a:pt x="0" y="52"/>
                    </a:lnTo>
                    <a:lnTo>
                      <a:pt x="0" y="52"/>
                    </a:lnTo>
                    <a:lnTo>
                      <a:pt x="0" y="50"/>
                    </a:lnTo>
                    <a:lnTo>
                      <a:pt x="18" y="32"/>
                    </a:lnTo>
                    <a:lnTo>
                      <a:pt x="14" y="20"/>
                    </a:lnTo>
                    <a:lnTo>
                      <a:pt x="14" y="20"/>
                    </a:lnTo>
                    <a:lnTo>
                      <a:pt x="14" y="18"/>
                    </a:lnTo>
                    <a:lnTo>
                      <a:pt x="20" y="12"/>
                    </a:lnTo>
                    <a:lnTo>
                      <a:pt x="14" y="2"/>
                    </a:lnTo>
                    <a:lnTo>
                      <a:pt x="14" y="2"/>
                    </a:lnTo>
                    <a:lnTo>
                      <a:pt x="14" y="0"/>
                    </a:lnTo>
                    <a:lnTo>
                      <a:pt x="14" y="0"/>
                    </a:lnTo>
                    <a:lnTo>
                      <a:pt x="16" y="0"/>
                    </a:lnTo>
                    <a:lnTo>
                      <a:pt x="36" y="0"/>
                    </a:lnTo>
                    <a:lnTo>
                      <a:pt x="70" y="2"/>
                    </a:lnTo>
                    <a:lnTo>
                      <a:pt x="70" y="2"/>
                    </a:lnTo>
                    <a:lnTo>
                      <a:pt x="72" y="2"/>
                    </a:lnTo>
                    <a:lnTo>
                      <a:pt x="118" y="26"/>
                    </a:lnTo>
                    <a:lnTo>
                      <a:pt x="118" y="26"/>
                    </a:lnTo>
                    <a:lnTo>
                      <a:pt x="120" y="28"/>
                    </a:lnTo>
                    <a:lnTo>
                      <a:pt x="122" y="36"/>
                    </a:lnTo>
                    <a:lnTo>
                      <a:pt x="144" y="52"/>
                    </a:lnTo>
                    <a:lnTo>
                      <a:pt x="144" y="52"/>
                    </a:lnTo>
                    <a:lnTo>
                      <a:pt x="144" y="54"/>
                    </a:lnTo>
                    <a:lnTo>
                      <a:pt x="140" y="66"/>
                    </a:lnTo>
                    <a:lnTo>
                      <a:pt x="138" y="78"/>
                    </a:lnTo>
                    <a:lnTo>
                      <a:pt x="144" y="88"/>
                    </a:lnTo>
                    <a:lnTo>
                      <a:pt x="144" y="88"/>
                    </a:lnTo>
                    <a:lnTo>
                      <a:pt x="144" y="88"/>
                    </a:lnTo>
                    <a:lnTo>
                      <a:pt x="144" y="114"/>
                    </a:lnTo>
                    <a:lnTo>
                      <a:pt x="160" y="134"/>
                    </a:lnTo>
                    <a:lnTo>
                      <a:pt x="160" y="134"/>
                    </a:lnTo>
                    <a:lnTo>
                      <a:pt x="160" y="136"/>
                    </a:lnTo>
                    <a:lnTo>
                      <a:pt x="160" y="136"/>
                    </a:lnTo>
                    <a:lnTo>
                      <a:pt x="160" y="136"/>
                    </a:lnTo>
                    <a:lnTo>
                      <a:pt x="146" y="146"/>
                    </a:lnTo>
                    <a:lnTo>
                      <a:pt x="122" y="154"/>
                    </a:lnTo>
                    <a:lnTo>
                      <a:pt x="122" y="154"/>
                    </a:lnTo>
                    <a:lnTo>
                      <a:pt x="122" y="154"/>
                    </a:lnTo>
                    <a:lnTo>
                      <a:pt x="122" y="154"/>
                    </a:lnTo>
                    <a:lnTo>
                      <a:pt x="78" y="152"/>
                    </a:lnTo>
                    <a:lnTo>
                      <a:pt x="78" y="15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2" name="Freeform 484">
                <a:extLst>
                  <a:ext uri="{FF2B5EF4-FFF2-40B4-BE49-F238E27FC236}">
                    <a16:creationId xmlns:a16="http://schemas.microsoft.com/office/drawing/2014/main" id="{B11FF050-D016-F3C6-9B62-DB29C5627093}"/>
                  </a:ext>
                </a:extLst>
              </p:cNvPr>
              <p:cNvSpPr>
                <a:spLocks noEditPoints="1"/>
              </p:cNvSpPr>
              <p:nvPr/>
            </p:nvSpPr>
            <p:spPr bwMode="auto">
              <a:xfrm>
                <a:off x="6629001" y="4683152"/>
                <a:ext cx="346579" cy="333900"/>
              </a:xfrm>
              <a:custGeom>
                <a:avLst/>
                <a:gdLst>
                  <a:gd name="T0" fmla="*/ 72 w 164"/>
                  <a:gd name="T1" fmla="*/ 6 h 158"/>
                  <a:gd name="T2" fmla="*/ 124 w 164"/>
                  <a:gd name="T3" fmla="*/ 40 h 158"/>
                  <a:gd name="T4" fmla="*/ 140 w 164"/>
                  <a:gd name="T5" fmla="*/ 68 h 158"/>
                  <a:gd name="T6" fmla="*/ 144 w 164"/>
                  <a:gd name="T7" fmla="*/ 90 h 158"/>
                  <a:gd name="T8" fmla="*/ 160 w 164"/>
                  <a:gd name="T9" fmla="*/ 138 h 158"/>
                  <a:gd name="T10" fmla="*/ 124 w 164"/>
                  <a:gd name="T11" fmla="*/ 154 h 158"/>
                  <a:gd name="T12" fmla="*/ 78 w 164"/>
                  <a:gd name="T13" fmla="*/ 136 h 158"/>
                  <a:gd name="T14" fmla="*/ 58 w 164"/>
                  <a:gd name="T15" fmla="*/ 124 h 158"/>
                  <a:gd name="T16" fmla="*/ 18 w 164"/>
                  <a:gd name="T17" fmla="*/ 92 h 158"/>
                  <a:gd name="T18" fmla="*/ 4 w 164"/>
                  <a:gd name="T19" fmla="*/ 54 h 158"/>
                  <a:gd name="T20" fmla="*/ 18 w 164"/>
                  <a:gd name="T21" fmla="*/ 22 h 158"/>
                  <a:gd name="T22" fmla="*/ 18 w 164"/>
                  <a:gd name="T23" fmla="*/ 4 h 158"/>
                  <a:gd name="T24" fmla="*/ 38 w 164"/>
                  <a:gd name="T25" fmla="*/ 0 h 158"/>
                  <a:gd name="T26" fmla="*/ 18 w 164"/>
                  <a:gd name="T27" fmla="*/ 0 h 158"/>
                  <a:gd name="T28" fmla="*/ 16 w 164"/>
                  <a:gd name="T29" fmla="*/ 2 h 158"/>
                  <a:gd name="T30" fmla="*/ 20 w 164"/>
                  <a:gd name="T31" fmla="*/ 14 h 158"/>
                  <a:gd name="T32" fmla="*/ 16 w 164"/>
                  <a:gd name="T33" fmla="*/ 18 h 158"/>
                  <a:gd name="T34" fmla="*/ 18 w 164"/>
                  <a:gd name="T35" fmla="*/ 32 h 158"/>
                  <a:gd name="T36" fmla="*/ 2 w 164"/>
                  <a:gd name="T37" fmla="*/ 50 h 158"/>
                  <a:gd name="T38" fmla="*/ 2 w 164"/>
                  <a:gd name="T39" fmla="*/ 76 h 158"/>
                  <a:gd name="T40" fmla="*/ 2 w 164"/>
                  <a:gd name="T41" fmla="*/ 80 h 158"/>
                  <a:gd name="T42" fmla="*/ 16 w 164"/>
                  <a:gd name="T43" fmla="*/ 108 h 158"/>
                  <a:gd name="T44" fmla="*/ 18 w 164"/>
                  <a:gd name="T45" fmla="*/ 110 h 158"/>
                  <a:gd name="T46" fmla="*/ 56 w 164"/>
                  <a:gd name="T47" fmla="*/ 128 h 158"/>
                  <a:gd name="T48" fmla="*/ 68 w 164"/>
                  <a:gd name="T49" fmla="*/ 128 h 158"/>
                  <a:gd name="T50" fmla="*/ 76 w 164"/>
                  <a:gd name="T51" fmla="*/ 152 h 158"/>
                  <a:gd name="T52" fmla="*/ 78 w 164"/>
                  <a:gd name="T53" fmla="*/ 154 h 158"/>
                  <a:gd name="T54" fmla="*/ 122 w 164"/>
                  <a:gd name="T55" fmla="*/ 158 h 158"/>
                  <a:gd name="T56" fmla="*/ 124 w 164"/>
                  <a:gd name="T57" fmla="*/ 158 h 158"/>
                  <a:gd name="T58" fmla="*/ 124 w 164"/>
                  <a:gd name="T59" fmla="*/ 158 h 158"/>
                  <a:gd name="T60" fmla="*/ 148 w 164"/>
                  <a:gd name="T61" fmla="*/ 150 h 158"/>
                  <a:gd name="T62" fmla="*/ 162 w 164"/>
                  <a:gd name="T63" fmla="*/ 140 h 158"/>
                  <a:gd name="T64" fmla="*/ 164 w 164"/>
                  <a:gd name="T65" fmla="*/ 138 h 158"/>
                  <a:gd name="T66" fmla="*/ 164 w 164"/>
                  <a:gd name="T67" fmla="*/ 134 h 158"/>
                  <a:gd name="T68" fmla="*/ 148 w 164"/>
                  <a:gd name="T69" fmla="*/ 90 h 158"/>
                  <a:gd name="T70" fmla="*/ 148 w 164"/>
                  <a:gd name="T71" fmla="*/ 88 h 158"/>
                  <a:gd name="T72" fmla="*/ 144 w 164"/>
                  <a:gd name="T73" fmla="*/ 68 h 158"/>
                  <a:gd name="T74" fmla="*/ 148 w 164"/>
                  <a:gd name="T75" fmla="*/ 56 h 158"/>
                  <a:gd name="T76" fmla="*/ 146 w 164"/>
                  <a:gd name="T77" fmla="*/ 52 h 158"/>
                  <a:gd name="T78" fmla="*/ 124 w 164"/>
                  <a:gd name="T79" fmla="*/ 28 h 158"/>
                  <a:gd name="T80" fmla="*/ 122 w 164"/>
                  <a:gd name="T81" fmla="*/ 26 h 158"/>
                  <a:gd name="T82" fmla="*/ 74 w 164"/>
                  <a:gd name="T83" fmla="*/ 2 h 158"/>
                  <a:gd name="T84" fmla="*/ 38 w 164"/>
                  <a:gd name="T85" fmla="*/ 0 h 158"/>
                  <a:gd name="T86" fmla="*/ 38 w 164"/>
                  <a:gd name="T8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4" h="158">
                    <a:moveTo>
                      <a:pt x="38" y="4"/>
                    </a:moveTo>
                    <a:lnTo>
                      <a:pt x="72" y="6"/>
                    </a:lnTo>
                    <a:lnTo>
                      <a:pt x="120" y="30"/>
                    </a:lnTo>
                    <a:lnTo>
                      <a:pt x="124" y="40"/>
                    </a:lnTo>
                    <a:lnTo>
                      <a:pt x="144" y="56"/>
                    </a:lnTo>
                    <a:lnTo>
                      <a:pt x="140" y="68"/>
                    </a:lnTo>
                    <a:lnTo>
                      <a:pt x="138" y="80"/>
                    </a:lnTo>
                    <a:lnTo>
                      <a:pt x="144" y="90"/>
                    </a:lnTo>
                    <a:lnTo>
                      <a:pt x="144" y="116"/>
                    </a:lnTo>
                    <a:lnTo>
                      <a:pt x="160" y="138"/>
                    </a:lnTo>
                    <a:lnTo>
                      <a:pt x="146" y="146"/>
                    </a:lnTo>
                    <a:lnTo>
                      <a:pt x="124" y="154"/>
                    </a:lnTo>
                    <a:lnTo>
                      <a:pt x="80" y="152"/>
                    </a:lnTo>
                    <a:lnTo>
                      <a:pt x="78" y="136"/>
                    </a:lnTo>
                    <a:lnTo>
                      <a:pt x="70" y="124"/>
                    </a:lnTo>
                    <a:lnTo>
                      <a:pt x="58" y="124"/>
                    </a:lnTo>
                    <a:lnTo>
                      <a:pt x="20" y="106"/>
                    </a:lnTo>
                    <a:lnTo>
                      <a:pt x="18" y="92"/>
                    </a:lnTo>
                    <a:lnTo>
                      <a:pt x="6" y="76"/>
                    </a:lnTo>
                    <a:lnTo>
                      <a:pt x="4" y="54"/>
                    </a:lnTo>
                    <a:lnTo>
                      <a:pt x="22" y="34"/>
                    </a:lnTo>
                    <a:lnTo>
                      <a:pt x="18" y="22"/>
                    </a:lnTo>
                    <a:lnTo>
                      <a:pt x="24" y="14"/>
                    </a:lnTo>
                    <a:lnTo>
                      <a:pt x="18" y="4"/>
                    </a:lnTo>
                    <a:lnTo>
                      <a:pt x="38" y="4"/>
                    </a:lnTo>
                    <a:close/>
                    <a:moveTo>
                      <a:pt x="38" y="0"/>
                    </a:moveTo>
                    <a:lnTo>
                      <a:pt x="18" y="0"/>
                    </a:lnTo>
                    <a:lnTo>
                      <a:pt x="18" y="0"/>
                    </a:lnTo>
                    <a:lnTo>
                      <a:pt x="16" y="2"/>
                    </a:lnTo>
                    <a:lnTo>
                      <a:pt x="16" y="2"/>
                    </a:lnTo>
                    <a:lnTo>
                      <a:pt x="16" y="6"/>
                    </a:lnTo>
                    <a:lnTo>
                      <a:pt x="20" y="14"/>
                    </a:lnTo>
                    <a:lnTo>
                      <a:pt x="16" y="18"/>
                    </a:lnTo>
                    <a:lnTo>
                      <a:pt x="16" y="18"/>
                    </a:lnTo>
                    <a:lnTo>
                      <a:pt x="14" y="22"/>
                    </a:lnTo>
                    <a:lnTo>
                      <a:pt x="18" y="32"/>
                    </a:lnTo>
                    <a:lnTo>
                      <a:pt x="2" y="50"/>
                    </a:lnTo>
                    <a:lnTo>
                      <a:pt x="2" y="50"/>
                    </a:lnTo>
                    <a:lnTo>
                      <a:pt x="0" y="54"/>
                    </a:lnTo>
                    <a:lnTo>
                      <a:pt x="2" y="76"/>
                    </a:lnTo>
                    <a:lnTo>
                      <a:pt x="2" y="76"/>
                    </a:lnTo>
                    <a:lnTo>
                      <a:pt x="2" y="80"/>
                    </a:lnTo>
                    <a:lnTo>
                      <a:pt x="14" y="94"/>
                    </a:lnTo>
                    <a:lnTo>
                      <a:pt x="16" y="108"/>
                    </a:lnTo>
                    <a:lnTo>
                      <a:pt x="16" y="108"/>
                    </a:lnTo>
                    <a:lnTo>
                      <a:pt x="18" y="110"/>
                    </a:lnTo>
                    <a:lnTo>
                      <a:pt x="56" y="128"/>
                    </a:lnTo>
                    <a:lnTo>
                      <a:pt x="56" y="128"/>
                    </a:lnTo>
                    <a:lnTo>
                      <a:pt x="58" y="128"/>
                    </a:lnTo>
                    <a:lnTo>
                      <a:pt x="68" y="128"/>
                    </a:lnTo>
                    <a:lnTo>
                      <a:pt x="74" y="136"/>
                    </a:lnTo>
                    <a:lnTo>
                      <a:pt x="76" y="152"/>
                    </a:lnTo>
                    <a:lnTo>
                      <a:pt x="76" y="152"/>
                    </a:lnTo>
                    <a:lnTo>
                      <a:pt x="78" y="154"/>
                    </a:lnTo>
                    <a:lnTo>
                      <a:pt x="80" y="156"/>
                    </a:lnTo>
                    <a:lnTo>
                      <a:pt x="122" y="158"/>
                    </a:lnTo>
                    <a:lnTo>
                      <a:pt x="122" y="158"/>
                    </a:lnTo>
                    <a:lnTo>
                      <a:pt x="124" y="158"/>
                    </a:lnTo>
                    <a:lnTo>
                      <a:pt x="124" y="158"/>
                    </a:lnTo>
                    <a:lnTo>
                      <a:pt x="124" y="158"/>
                    </a:lnTo>
                    <a:lnTo>
                      <a:pt x="148" y="150"/>
                    </a:lnTo>
                    <a:lnTo>
                      <a:pt x="148" y="150"/>
                    </a:lnTo>
                    <a:lnTo>
                      <a:pt x="148" y="150"/>
                    </a:lnTo>
                    <a:lnTo>
                      <a:pt x="162" y="140"/>
                    </a:lnTo>
                    <a:lnTo>
                      <a:pt x="162" y="140"/>
                    </a:lnTo>
                    <a:lnTo>
                      <a:pt x="164" y="138"/>
                    </a:lnTo>
                    <a:lnTo>
                      <a:pt x="164" y="138"/>
                    </a:lnTo>
                    <a:lnTo>
                      <a:pt x="164" y="134"/>
                    </a:lnTo>
                    <a:lnTo>
                      <a:pt x="148" y="114"/>
                    </a:lnTo>
                    <a:lnTo>
                      <a:pt x="148" y="90"/>
                    </a:lnTo>
                    <a:lnTo>
                      <a:pt x="148" y="90"/>
                    </a:lnTo>
                    <a:lnTo>
                      <a:pt x="148" y="88"/>
                    </a:lnTo>
                    <a:lnTo>
                      <a:pt x="142" y="80"/>
                    </a:lnTo>
                    <a:lnTo>
                      <a:pt x="144" y="68"/>
                    </a:lnTo>
                    <a:lnTo>
                      <a:pt x="148" y="56"/>
                    </a:lnTo>
                    <a:lnTo>
                      <a:pt x="148" y="56"/>
                    </a:lnTo>
                    <a:lnTo>
                      <a:pt x="148" y="54"/>
                    </a:lnTo>
                    <a:lnTo>
                      <a:pt x="146" y="52"/>
                    </a:lnTo>
                    <a:lnTo>
                      <a:pt x="126" y="36"/>
                    </a:lnTo>
                    <a:lnTo>
                      <a:pt x="124" y="28"/>
                    </a:lnTo>
                    <a:lnTo>
                      <a:pt x="124" y="28"/>
                    </a:lnTo>
                    <a:lnTo>
                      <a:pt x="122" y="26"/>
                    </a:lnTo>
                    <a:lnTo>
                      <a:pt x="74" y="2"/>
                    </a:lnTo>
                    <a:lnTo>
                      <a:pt x="74" y="2"/>
                    </a:lnTo>
                    <a:lnTo>
                      <a:pt x="72" y="2"/>
                    </a:lnTo>
                    <a:lnTo>
                      <a:pt x="38" y="0"/>
                    </a:lnTo>
                    <a:lnTo>
                      <a:pt x="38" y="0"/>
                    </a:lnTo>
                    <a:lnTo>
                      <a:pt x="38" y="0"/>
                    </a:lnTo>
                    <a:lnTo>
                      <a:pt x="3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3" name="Freeform 485">
                <a:extLst>
                  <a:ext uri="{FF2B5EF4-FFF2-40B4-BE49-F238E27FC236}">
                    <a16:creationId xmlns:a16="http://schemas.microsoft.com/office/drawing/2014/main" id="{83B36801-F39D-4A7A-7405-B2AA97861938}"/>
                  </a:ext>
                </a:extLst>
              </p:cNvPr>
              <p:cNvSpPr>
                <a:spLocks/>
              </p:cNvSpPr>
              <p:nvPr/>
            </p:nvSpPr>
            <p:spPr bwMode="auto">
              <a:xfrm>
                <a:off x="6637454" y="4691605"/>
                <a:ext cx="329672" cy="316993"/>
              </a:xfrm>
              <a:custGeom>
                <a:avLst/>
                <a:gdLst>
                  <a:gd name="T0" fmla="*/ 34 w 156"/>
                  <a:gd name="T1" fmla="*/ 0 h 150"/>
                  <a:gd name="T2" fmla="*/ 68 w 156"/>
                  <a:gd name="T3" fmla="*/ 2 h 150"/>
                  <a:gd name="T4" fmla="*/ 116 w 156"/>
                  <a:gd name="T5" fmla="*/ 26 h 150"/>
                  <a:gd name="T6" fmla="*/ 120 w 156"/>
                  <a:gd name="T7" fmla="*/ 36 h 150"/>
                  <a:gd name="T8" fmla="*/ 140 w 156"/>
                  <a:gd name="T9" fmla="*/ 52 h 150"/>
                  <a:gd name="T10" fmla="*/ 136 w 156"/>
                  <a:gd name="T11" fmla="*/ 64 h 150"/>
                  <a:gd name="T12" fmla="*/ 134 w 156"/>
                  <a:gd name="T13" fmla="*/ 76 h 150"/>
                  <a:gd name="T14" fmla="*/ 140 w 156"/>
                  <a:gd name="T15" fmla="*/ 86 h 150"/>
                  <a:gd name="T16" fmla="*/ 140 w 156"/>
                  <a:gd name="T17" fmla="*/ 112 h 150"/>
                  <a:gd name="T18" fmla="*/ 156 w 156"/>
                  <a:gd name="T19" fmla="*/ 134 h 150"/>
                  <a:gd name="T20" fmla="*/ 142 w 156"/>
                  <a:gd name="T21" fmla="*/ 142 h 150"/>
                  <a:gd name="T22" fmla="*/ 120 w 156"/>
                  <a:gd name="T23" fmla="*/ 150 h 150"/>
                  <a:gd name="T24" fmla="*/ 76 w 156"/>
                  <a:gd name="T25" fmla="*/ 148 h 150"/>
                  <a:gd name="T26" fmla="*/ 74 w 156"/>
                  <a:gd name="T27" fmla="*/ 132 h 150"/>
                  <a:gd name="T28" fmla="*/ 66 w 156"/>
                  <a:gd name="T29" fmla="*/ 120 h 150"/>
                  <a:gd name="T30" fmla="*/ 54 w 156"/>
                  <a:gd name="T31" fmla="*/ 120 h 150"/>
                  <a:gd name="T32" fmla="*/ 16 w 156"/>
                  <a:gd name="T33" fmla="*/ 102 h 150"/>
                  <a:gd name="T34" fmla="*/ 14 w 156"/>
                  <a:gd name="T35" fmla="*/ 88 h 150"/>
                  <a:gd name="T36" fmla="*/ 2 w 156"/>
                  <a:gd name="T37" fmla="*/ 72 h 150"/>
                  <a:gd name="T38" fmla="*/ 0 w 156"/>
                  <a:gd name="T39" fmla="*/ 50 h 150"/>
                  <a:gd name="T40" fmla="*/ 18 w 156"/>
                  <a:gd name="T41" fmla="*/ 30 h 150"/>
                  <a:gd name="T42" fmla="*/ 14 w 156"/>
                  <a:gd name="T43" fmla="*/ 18 h 150"/>
                  <a:gd name="T44" fmla="*/ 20 w 156"/>
                  <a:gd name="T45" fmla="*/ 10 h 150"/>
                  <a:gd name="T46" fmla="*/ 14 w 156"/>
                  <a:gd name="T47" fmla="*/ 0 h 150"/>
                  <a:gd name="T48" fmla="*/ 34 w 156"/>
                  <a:gd name="T4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150">
                    <a:moveTo>
                      <a:pt x="34" y="0"/>
                    </a:moveTo>
                    <a:lnTo>
                      <a:pt x="68" y="2"/>
                    </a:lnTo>
                    <a:lnTo>
                      <a:pt x="116" y="26"/>
                    </a:lnTo>
                    <a:lnTo>
                      <a:pt x="120" y="36"/>
                    </a:lnTo>
                    <a:lnTo>
                      <a:pt x="140" y="52"/>
                    </a:lnTo>
                    <a:lnTo>
                      <a:pt x="136" y="64"/>
                    </a:lnTo>
                    <a:lnTo>
                      <a:pt x="134" y="76"/>
                    </a:lnTo>
                    <a:lnTo>
                      <a:pt x="140" y="86"/>
                    </a:lnTo>
                    <a:lnTo>
                      <a:pt x="140" y="112"/>
                    </a:lnTo>
                    <a:lnTo>
                      <a:pt x="156" y="134"/>
                    </a:lnTo>
                    <a:lnTo>
                      <a:pt x="142" y="142"/>
                    </a:lnTo>
                    <a:lnTo>
                      <a:pt x="120" y="150"/>
                    </a:lnTo>
                    <a:lnTo>
                      <a:pt x="76" y="148"/>
                    </a:lnTo>
                    <a:lnTo>
                      <a:pt x="74" y="132"/>
                    </a:lnTo>
                    <a:lnTo>
                      <a:pt x="66" y="120"/>
                    </a:lnTo>
                    <a:lnTo>
                      <a:pt x="54" y="120"/>
                    </a:lnTo>
                    <a:lnTo>
                      <a:pt x="16" y="102"/>
                    </a:lnTo>
                    <a:lnTo>
                      <a:pt x="14" y="88"/>
                    </a:lnTo>
                    <a:lnTo>
                      <a:pt x="2" y="72"/>
                    </a:lnTo>
                    <a:lnTo>
                      <a:pt x="0" y="50"/>
                    </a:lnTo>
                    <a:lnTo>
                      <a:pt x="18" y="30"/>
                    </a:lnTo>
                    <a:lnTo>
                      <a:pt x="14" y="18"/>
                    </a:lnTo>
                    <a:lnTo>
                      <a:pt x="20" y="10"/>
                    </a:lnTo>
                    <a:lnTo>
                      <a:pt x="14" y="0"/>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4" name="Freeform 486">
                <a:extLst>
                  <a:ext uri="{FF2B5EF4-FFF2-40B4-BE49-F238E27FC236}">
                    <a16:creationId xmlns:a16="http://schemas.microsoft.com/office/drawing/2014/main" id="{A8CA9584-A2AE-20D2-35D6-582BD735B39C}"/>
                  </a:ext>
                </a:extLst>
              </p:cNvPr>
              <p:cNvSpPr>
                <a:spLocks/>
              </p:cNvSpPr>
              <p:nvPr/>
            </p:nvSpPr>
            <p:spPr bwMode="auto">
              <a:xfrm>
                <a:off x="6629001" y="4683152"/>
                <a:ext cx="346579" cy="333900"/>
              </a:xfrm>
              <a:custGeom>
                <a:avLst/>
                <a:gdLst>
                  <a:gd name="T0" fmla="*/ 18 w 164"/>
                  <a:gd name="T1" fmla="*/ 0 h 158"/>
                  <a:gd name="T2" fmla="*/ 16 w 164"/>
                  <a:gd name="T3" fmla="*/ 2 h 158"/>
                  <a:gd name="T4" fmla="*/ 16 w 164"/>
                  <a:gd name="T5" fmla="*/ 6 h 158"/>
                  <a:gd name="T6" fmla="*/ 16 w 164"/>
                  <a:gd name="T7" fmla="*/ 18 h 158"/>
                  <a:gd name="T8" fmla="*/ 14 w 164"/>
                  <a:gd name="T9" fmla="*/ 22 h 158"/>
                  <a:gd name="T10" fmla="*/ 2 w 164"/>
                  <a:gd name="T11" fmla="*/ 50 h 158"/>
                  <a:gd name="T12" fmla="*/ 0 w 164"/>
                  <a:gd name="T13" fmla="*/ 54 h 158"/>
                  <a:gd name="T14" fmla="*/ 2 w 164"/>
                  <a:gd name="T15" fmla="*/ 76 h 158"/>
                  <a:gd name="T16" fmla="*/ 14 w 164"/>
                  <a:gd name="T17" fmla="*/ 94 h 158"/>
                  <a:gd name="T18" fmla="*/ 16 w 164"/>
                  <a:gd name="T19" fmla="*/ 108 h 158"/>
                  <a:gd name="T20" fmla="*/ 56 w 164"/>
                  <a:gd name="T21" fmla="*/ 128 h 158"/>
                  <a:gd name="T22" fmla="*/ 58 w 164"/>
                  <a:gd name="T23" fmla="*/ 128 h 158"/>
                  <a:gd name="T24" fmla="*/ 74 w 164"/>
                  <a:gd name="T25" fmla="*/ 136 h 158"/>
                  <a:gd name="T26" fmla="*/ 76 w 164"/>
                  <a:gd name="T27" fmla="*/ 152 h 158"/>
                  <a:gd name="T28" fmla="*/ 80 w 164"/>
                  <a:gd name="T29" fmla="*/ 156 h 158"/>
                  <a:gd name="T30" fmla="*/ 122 w 164"/>
                  <a:gd name="T31" fmla="*/ 158 h 158"/>
                  <a:gd name="T32" fmla="*/ 124 w 164"/>
                  <a:gd name="T33" fmla="*/ 158 h 158"/>
                  <a:gd name="T34" fmla="*/ 148 w 164"/>
                  <a:gd name="T35" fmla="*/ 150 h 158"/>
                  <a:gd name="T36" fmla="*/ 148 w 164"/>
                  <a:gd name="T37" fmla="*/ 150 h 158"/>
                  <a:gd name="T38" fmla="*/ 162 w 164"/>
                  <a:gd name="T39" fmla="*/ 140 h 158"/>
                  <a:gd name="T40" fmla="*/ 164 w 164"/>
                  <a:gd name="T41" fmla="*/ 138 h 158"/>
                  <a:gd name="T42" fmla="*/ 148 w 164"/>
                  <a:gd name="T43" fmla="*/ 114 h 158"/>
                  <a:gd name="T44" fmla="*/ 148 w 164"/>
                  <a:gd name="T45" fmla="*/ 90 h 158"/>
                  <a:gd name="T46" fmla="*/ 142 w 164"/>
                  <a:gd name="T47" fmla="*/ 80 h 158"/>
                  <a:gd name="T48" fmla="*/ 148 w 164"/>
                  <a:gd name="T49" fmla="*/ 56 h 158"/>
                  <a:gd name="T50" fmla="*/ 148 w 164"/>
                  <a:gd name="T51" fmla="*/ 54 h 158"/>
                  <a:gd name="T52" fmla="*/ 126 w 164"/>
                  <a:gd name="T53" fmla="*/ 36 h 158"/>
                  <a:gd name="T54" fmla="*/ 124 w 164"/>
                  <a:gd name="T55" fmla="*/ 28 h 158"/>
                  <a:gd name="T56" fmla="*/ 74 w 164"/>
                  <a:gd name="T57" fmla="*/ 2 h 158"/>
                  <a:gd name="T58" fmla="*/ 72 w 164"/>
                  <a:gd name="T59" fmla="*/ 2 h 158"/>
                  <a:gd name="T60" fmla="*/ 38 w 164"/>
                  <a:gd name="T61" fmla="*/ 0 h 158"/>
                  <a:gd name="T62" fmla="*/ 38 w 164"/>
                  <a:gd name="T63"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8">
                    <a:moveTo>
                      <a:pt x="38" y="0"/>
                    </a:moveTo>
                    <a:lnTo>
                      <a:pt x="18" y="0"/>
                    </a:lnTo>
                    <a:lnTo>
                      <a:pt x="18" y="0"/>
                    </a:lnTo>
                    <a:lnTo>
                      <a:pt x="16" y="2"/>
                    </a:lnTo>
                    <a:lnTo>
                      <a:pt x="16" y="2"/>
                    </a:lnTo>
                    <a:lnTo>
                      <a:pt x="16" y="6"/>
                    </a:lnTo>
                    <a:lnTo>
                      <a:pt x="20" y="14"/>
                    </a:lnTo>
                    <a:lnTo>
                      <a:pt x="16" y="18"/>
                    </a:lnTo>
                    <a:lnTo>
                      <a:pt x="16" y="18"/>
                    </a:lnTo>
                    <a:lnTo>
                      <a:pt x="14" y="22"/>
                    </a:lnTo>
                    <a:lnTo>
                      <a:pt x="18" y="32"/>
                    </a:lnTo>
                    <a:lnTo>
                      <a:pt x="2" y="50"/>
                    </a:lnTo>
                    <a:lnTo>
                      <a:pt x="2" y="50"/>
                    </a:lnTo>
                    <a:lnTo>
                      <a:pt x="0" y="54"/>
                    </a:lnTo>
                    <a:lnTo>
                      <a:pt x="2" y="76"/>
                    </a:lnTo>
                    <a:lnTo>
                      <a:pt x="2" y="76"/>
                    </a:lnTo>
                    <a:lnTo>
                      <a:pt x="2" y="80"/>
                    </a:lnTo>
                    <a:lnTo>
                      <a:pt x="14" y="94"/>
                    </a:lnTo>
                    <a:lnTo>
                      <a:pt x="16" y="108"/>
                    </a:lnTo>
                    <a:lnTo>
                      <a:pt x="16" y="108"/>
                    </a:lnTo>
                    <a:lnTo>
                      <a:pt x="18" y="110"/>
                    </a:lnTo>
                    <a:lnTo>
                      <a:pt x="56" y="128"/>
                    </a:lnTo>
                    <a:lnTo>
                      <a:pt x="56" y="128"/>
                    </a:lnTo>
                    <a:lnTo>
                      <a:pt x="58" y="128"/>
                    </a:lnTo>
                    <a:lnTo>
                      <a:pt x="68" y="128"/>
                    </a:lnTo>
                    <a:lnTo>
                      <a:pt x="74" y="136"/>
                    </a:lnTo>
                    <a:lnTo>
                      <a:pt x="76" y="152"/>
                    </a:lnTo>
                    <a:lnTo>
                      <a:pt x="76" y="152"/>
                    </a:lnTo>
                    <a:lnTo>
                      <a:pt x="78" y="154"/>
                    </a:lnTo>
                    <a:lnTo>
                      <a:pt x="80" y="156"/>
                    </a:lnTo>
                    <a:lnTo>
                      <a:pt x="122" y="158"/>
                    </a:lnTo>
                    <a:lnTo>
                      <a:pt x="122" y="158"/>
                    </a:lnTo>
                    <a:lnTo>
                      <a:pt x="124" y="158"/>
                    </a:lnTo>
                    <a:lnTo>
                      <a:pt x="124" y="158"/>
                    </a:lnTo>
                    <a:lnTo>
                      <a:pt x="124" y="158"/>
                    </a:lnTo>
                    <a:lnTo>
                      <a:pt x="148" y="150"/>
                    </a:lnTo>
                    <a:lnTo>
                      <a:pt x="148" y="150"/>
                    </a:lnTo>
                    <a:lnTo>
                      <a:pt x="148" y="150"/>
                    </a:lnTo>
                    <a:lnTo>
                      <a:pt x="162" y="140"/>
                    </a:lnTo>
                    <a:lnTo>
                      <a:pt x="162" y="140"/>
                    </a:lnTo>
                    <a:lnTo>
                      <a:pt x="164" y="138"/>
                    </a:lnTo>
                    <a:lnTo>
                      <a:pt x="164" y="138"/>
                    </a:lnTo>
                    <a:lnTo>
                      <a:pt x="164" y="134"/>
                    </a:lnTo>
                    <a:lnTo>
                      <a:pt x="148" y="114"/>
                    </a:lnTo>
                    <a:lnTo>
                      <a:pt x="148" y="90"/>
                    </a:lnTo>
                    <a:lnTo>
                      <a:pt x="148" y="90"/>
                    </a:lnTo>
                    <a:lnTo>
                      <a:pt x="148" y="88"/>
                    </a:lnTo>
                    <a:lnTo>
                      <a:pt x="142" y="80"/>
                    </a:lnTo>
                    <a:lnTo>
                      <a:pt x="144" y="68"/>
                    </a:lnTo>
                    <a:lnTo>
                      <a:pt x="148" y="56"/>
                    </a:lnTo>
                    <a:lnTo>
                      <a:pt x="148" y="56"/>
                    </a:lnTo>
                    <a:lnTo>
                      <a:pt x="148" y="54"/>
                    </a:lnTo>
                    <a:lnTo>
                      <a:pt x="146" y="52"/>
                    </a:lnTo>
                    <a:lnTo>
                      <a:pt x="126" y="36"/>
                    </a:lnTo>
                    <a:lnTo>
                      <a:pt x="124" y="28"/>
                    </a:lnTo>
                    <a:lnTo>
                      <a:pt x="124" y="28"/>
                    </a:lnTo>
                    <a:lnTo>
                      <a:pt x="122" y="26"/>
                    </a:lnTo>
                    <a:lnTo>
                      <a:pt x="74" y="2"/>
                    </a:lnTo>
                    <a:lnTo>
                      <a:pt x="74" y="2"/>
                    </a:lnTo>
                    <a:lnTo>
                      <a:pt x="72" y="2"/>
                    </a:lnTo>
                    <a:lnTo>
                      <a:pt x="38" y="0"/>
                    </a:lnTo>
                    <a:lnTo>
                      <a:pt x="38" y="0"/>
                    </a:lnTo>
                    <a:lnTo>
                      <a:pt x="38" y="0"/>
                    </a:lnTo>
                    <a:lnTo>
                      <a:pt x="3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5" name="Freeform 487">
                <a:extLst>
                  <a:ext uri="{FF2B5EF4-FFF2-40B4-BE49-F238E27FC236}">
                    <a16:creationId xmlns:a16="http://schemas.microsoft.com/office/drawing/2014/main" id="{48022D13-8698-DC02-FDEC-8FF41C10CDC9}"/>
                  </a:ext>
                </a:extLst>
              </p:cNvPr>
              <p:cNvSpPr>
                <a:spLocks/>
              </p:cNvSpPr>
              <p:nvPr/>
            </p:nvSpPr>
            <p:spPr bwMode="auto">
              <a:xfrm>
                <a:off x="6633228" y="4721192"/>
                <a:ext cx="54945" cy="80305"/>
              </a:xfrm>
              <a:custGeom>
                <a:avLst/>
                <a:gdLst>
                  <a:gd name="T0" fmla="*/ 4 w 26"/>
                  <a:gd name="T1" fmla="*/ 38 h 38"/>
                  <a:gd name="T2" fmla="*/ 4 w 26"/>
                  <a:gd name="T3" fmla="*/ 38 h 38"/>
                  <a:gd name="T4" fmla="*/ 4 w 26"/>
                  <a:gd name="T5" fmla="*/ 38 h 38"/>
                  <a:gd name="T6" fmla="*/ 4 w 26"/>
                  <a:gd name="T7" fmla="*/ 38 h 38"/>
                  <a:gd name="T8" fmla="*/ 2 w 26"/>
                  <a:gd name="T9" fmla="*/ 36 h 38"/>
                  <a:gd name="T10" fmla="*/ 0 w 26"/>
                  <a:gd name="T11" fmla="*/ 14 h 38"/>
                  <a:gd name="T12" fmla="*/ 0 w 26"/>
                  <a:gd name="T13" fmla="*/ 14 h 38"/>
                  <a:gd name="T14" fmla="*/ 0 w 26"/>
                  <a:gd name="T15" fmla="*/ 12 h 38"/>
                  <a:gd name="T16" fmla="*/ 10 w 26"/>
                  <a:gd name="T17" fmla="*/ 2 h 38"/>
                  <a:gd name="T18" fmla="*/ 10 w 26"/>
                  <a:gd name="T19" fmla="*/ 2 h 38"/>
                  <a:gd name="T20" fmla="*/ 12 w 26"/>
                  <a:gd name="T21" fmla="*/ 2 h 38"/>
                  <a:gd name="T22" fmla="*/ 20 w 26"/>
                  <a:gd name="T23" fmla="*/ 0 h 38"/>
                  <a:gd name="T24" fmla="*/ 20 w 26"/>
                  <a:gd name="T25" fmla="*/ 0 h 38"/>
                  <a:gd name="T26" fmla="*/ 20 w 26"/>
                  <a:gd name="T27" fmla="*/ 0 h 38"/>
                  <a:gd name="T28" fmla="*/ 20 w 26"/>
                  <a:gd name="T29" fmla="*/ 0 h 38"/>
                  <a:gd name="T30" fmla="*/ 22 w 26"/>
                  <a:gd name="T31" fmla="*/ 2 h 38"/>
                  <a:gd name="T32" fmla="*/ 26 w 26"/>
                  <a:gd name="T33" fmla="*/ 14 h 38"/>
                  <a:gd name="T34" fmla="*/ 26 w 26"/>
                  <a:gd name="T35" fmla="*/ 14 h 38"/>
                  <a:gd name="T36" fmla="*/ 26 w 26"/>
                  <a:gd name="T37" fmla="*/ 16 h 38"/>
                  <a:gd name="T38" fmla="*/ 6 w 26"/>
                  <a:gd name="T39" fmla="*/ 38 h 38"/>
                  <a:gd name="T40" fmla="*/ 6 w 26"/>
                  <a:gd name="T41" fmla="*/ 38 h 38"/>
                  <a:gd name="T42" fmla="*/ 4 w 26"/>
                  <a:gd name="T43" fmla="*/ 38 h 38"/>
                  <a:gd name="T44" fmla="*/ 4 w 26"/>
                  <a:gd name="T4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 h="38">
                    <a:moveTo>
                      <a:pt x="4" y="38"/>
                    </a:moveTo>
                    <a:lnTo>
                      <a:pt x="4" y="38"/>
                    </a:lnTo>
                    <a:lnTo>
                      <a:pt x="4" y="38"/>
                    </a:lnTo>
                    <a:lnTo>
                      <a:pt x="4" y="38"/>
                    </a:lnTo>
                    <a:lnTo>
                      <a:pt x="2" y="36"/>
                    </a:lnTo>
                    <a:lnTo>
                      <a:pt x="0" y="14"/>
                    </a:lnTo>
                    <a:lnTo>
                      <a:pt x="0" y="14"/>
                    </a:lnTo>
                    <a:lnTo>
                      <a:pt x="0" y="12"/>
                    </a:lnTo>
                    <a:lnTo>
                      <a:pt x="10" y="2"/>
                    </a:lnTo>
                    <a:lnTo>
                      <a:pt x="10" y="2"/>
                    </a:lnTo>
                    <a:lnTo>
                      <a:pt x="12" y="2"/>
                    </a:lnTo>
                    <a:lnTo>
                      <a:pt x="20" y="0"/>
                    </a:lnTo>
                    <a:lnTo>
                      <a:pt x="20" y="0"/>
                    </a:lnTo>
                    <a:lnTo>
                      <a:pt x="20" y="0"/>
                    </a:lnTo>
                    <a:lnTo>
                      <a:pt x="20" y="0"/>
                    </a:lnTo>
                    <a:lnTo>
                      <a:pt x="22" y="2"/>
                    </a:lnTo>
                    <a:lnTo>
                      <a:pt x="26" y="14"/>
                    </a:lnTo>
                    <a:lnTo>
                      <a:pt x="26" y="14"/>
                    </a:lnTo>
                    <a:lnTo>
                      <a:pt x="26" y="16"/>
                    </a:lnTo>
                    <a:lnTo>
                      <a:pt x="6" y="38"/>
                    </a:lnTo>
                    <a:lnTo>
                      <a:pt x="6" y="38"/>
                    </a:lnTo>
                    <a:lnTo>
                      <a:pt x="4" y="38"/>
                    </a:lnTo>
                    <a:lnTo>
                      <a:pt x="4"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6" name="Freeform 488">
                <a:extLst>
                  <a:ext uri="{FF2B5EF4-FFF2-40B4-BE49-F238E27FC236}">
                    <a16:creationId xmlns:a16="http://schemas.microsoft.com/office/drawing/2014/main" id="{216B6E70-6AED-F34E-973A-7126712B0FD1}"/>
                  </a:ext>
                </a:extLst>
              </p:cNvPr>
              <p:cNvSpPr>
                <a:spLocks noEditPoints="1"/>
              </p:cNvSpPr>
              <p:nvPr/>
            </p:nvSpPr>
            <p:spPr bwMode="auto">
              <a:xfrm>
                <a:off x="6629001" y="4716965"/>
                <a:ext cx="63399" cy="88758"/>
              </a:xfrm>
              <a:custGeom>
                <a:avLst/>
                <a:gdLst>
                  <a:gd name="T0" fmla="*/ 22 w 30"/>
                  <a:gd name="T1" fmla="*/ 4 h 42"/>
                  <a:gd name="T2" fmla="*/ 26 w 30"/>
                  <a:gd name="T3" fmla="*/ 18 h 42"/>
                  <a:gd name="T4" fmla="*/ 6 w 30"/>
                  <a:gd name="T5" fmla="*/ 38 h 42"/>
                  <a:gd name="T6" fmla="*/ 4 w 30"/>
                  <a:gd name="T7" fmla="*/ 16 h 42"/>
                  <a:gd name="T8" fmla="*/ 14 w 30"/>
                  <a:gd name="T9" fmla="*/ 6 h 42"/>
                  <a:gd name="T10" fmla="*/ 22 w 30"/>
                  <a:gd name="T11" fmla="*/ 4 h 42"/>
                  <a:gd name="T12" fmla="*/ 22 w 30"/>
                  <a:gd name="T13" fmla="*/ 0 h 42"/>
                  <a:gd name="T14" fmla="*/ 22 w 30"/>
                  <a:gd name="T15" fmla="*/ 0 h 42"/>
                  <a:gd name="T16" fmla="*/ 22 w 30"/>
                  <a:gd name="T17" fmla="*/ 0 h 42"/>
                  <a:gd name="T18" fmla="*/ 14 w 30"/>
                  <a:gd name="T19" fmla="*/ 2 h 42"/>
                  <a:gd name="T20" fmla="*/ 14 w 30"/>
                  <a:gd name="T21" fmla="*/ 2 h 42"/>
                  <a:gd name="T22" fmla="*/ 12 w 30"/>
                  <a:gd name="T23" fmla="*/ 4 h 42"/>
                  <a:gd name="T24" fmla="*/ 2 w 30"/>
                  <a:gd name="T25" fmla="*/ 12 h 42"/>
                  <a:gd name="T26" fmla="*/ 2 w 30"/>
                  <a:gd name="T27" fmla="*/ 12 h 42"/>
                  <a:gd name="T28" fmla="*/ 0 w 30"/>
                  <a:gd name="T29" fmla="*/ 16 h 42"/>
                  <a:gd name="T30" fmla="*/ 2 w 30"/>
                  <a:gd name="T31" fmla="*/ 38 h 42"/>
                  <a:gd name="T32" fmla="*/ 2 w 30"/>
                  <a:gd name="T33" fmla="*/ 38 h 42"/>
                  <a:gd name="T34" fmla="*/ 4 w 30"/>
                  <a:gd name="T35" fmla="*/ 40 h 42"/>
                  <a:gd name="T36" fmla="*/ 4 w 30"/>
                  <a:gd name="T37" fmla="*/ 42 h 42"/>
                  <a:gd name="T38" fmla="*/ 4 w 30"/>
                  <a:gd name="T39" fmla="*/ 42 h 42"/>
                  <a:gd name="T40" fmla="*/ 6 w 30"/>
                  <a:gd name="T41" fmla="*/ 42 h 42"/>
                  <a:gd name="T42" fmla="*/ 6 w 30"/>
                  <a:gd name="T43" fmla="*/ 42 h 42"/>
                  <a:gd name="T44" fmla="*/ 10 w 30"/>
                  <a:gd name="T45" fmla="*/ 40 h 42"/>
                  <a:gd name="T46" fmla="*/ 30 w 30"/>
                  <a:gd name="T47" fmla="*/ 20 h 42"/>
                  <a:gd name="T48" fmla="*/ 30 w 30"/>
                  <a:gd name="T49" fmla="*/ 20 h 42"/>
                  <a:gd name="T50" fmla="*/ 30 w 30"/>
                  <a:gd name="T51" fmla="*/ 16 h 42"/>
                  <a:gd name="T52" fmla="*/ 26 w 30"/>
                  <a:gd name="T53" fmla="*/ 4 h 42"/>
                  <a:gd name="T54" fmla="*/ 26 w 30"/>
                  <a:gd name="T55" fmla="*/ 4 h 42"/>
                  <a:gd name="T56" fmla="*/ 24 w 30"/>
                  <a:gd name="T57" fmla="*/ 2 h 42"/>
                  <a:gd name="T58" fmla="*/ 22 w 30"/>
                  <a:gd name="T59" fmla="*/ 0 h 42"/>
                  <a:gd name="T60" fmla="*/ 22 w 30"/>
                  <a:gd name="T6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 h="42">
                    <a:moveTo>
                      <a:pt x="22" y="4"/>
                    </a:moveTo>
                    <a:lnTo>
                      <a:pt x="26" y="18"/>
                    </a:lnTo>
                    <a:lnTo>
                      <a:pt x="6" y="38"/>
                    </a:lnTo>
                    <a:lnTo>
                      <a:pt x="4" y="16"/>
                    </a:lnTo>
                    <a:lnTo>
                      <a:pt x="14" y="6"/>
                    </a:lnTo>
                    <a:lnTo>
                      <a:pt x="22" y="4"/>
                    </a:lnTo>
                    <a:close/>
                    <a:moveTo>
                      <a:pt x="22" y="0"/>
                    </a:moveTo>
                    <a:lnTo>
                      <a:pt x="22" y="0"/>
                    </a:lnTo>
                    <a:lnTo>
                      <a:pt x="22" y="0"/>
                    </a:lnTo>
                    <a:lnTo>
                      <a:pt x="14" y="2"/>
                    </a:lnTo>
                    <a:lnTo>
                      <a:pt x="14" y="2"/>
                    </a:lnTo>
                    <a:lnTo>
                      <a:pt x="12" y="4"/>
                    </a:lnTo>
                    <a:lnTo>
                      <a:pt x="2" y="12"/>
                    </a:lnTo>
                    <a:lnTo>
                      <a:pt x="2" y="12"/>
                    </a:lnTo>
                    <a:lnTo>
                      <a:pt x="0" y="16"/>
                    </a:lnTo>
                    <a:lnTo>
                      <a:pt x="2" y="38"/>
                    </a:lnTo>
                    <a:lnTo>
                      <a:pt x="2" y="38"/>
                    </a:lnTo>
                    <a:lnTo>
                      <a:pt x="4" y="40"/>
                    </a:lnTo>
                    <a:lnTo>
                      <a:pt x="4" y="42"/>
                    </a:lnTo>
                    <a:lnTo>
                      <a:pt x="4" y="42"/>
                    </a:lnTo>
                    <a:lnTo>
                      <a:pt x="6" y="42"/>
                    </a:lnTo>
                    <a:lnTo>
                      <a:pt x="6" y="42"/>
                    </a:lnTo>
                    <a:lnTo>
                      <a:pt x="10" y="40"/>
                    </a:lnTo>
                    <a:lnTo>
                      <a:pt x="30" y="20"/>
                    </a:lnTo>
                    <a:lnTo>
                      <a:pt x="30" y="20"/>
                    </a:lnTo>
                    <a:lnTo>
                      <a:pt x="30" y="16"/>
                    </a:lnTo>
                    <a:lnTo>
                      <a:pt x="26" y="4"/>
                    </a:lnTo>
                    <a:lnTo>
                      <a:pt x="26" y="4"/>
                    </a:lnTo>
                    <a:lnTo>
                      <a:pt x="24" y="2"/>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7" name="Freeform 489">
                <a:extLst>
                  <a:ext uri="{FF2B5EF4-FFF2-40B4-BE49-F238E27FC236}">
                    <a16:creationId xmlns:a16="http://schemas.microsoft.com/office/drawing/2014/main" id="{5C64D098-C359-7299-8DFB-2E2A9A262077}"/>
                  </a:ext>
                </a:extLst>
              </p:cNvPr>
              <p:cNvSpPr>
                <a:spLocks/>
              </p:cNvSpPr>
              <p:nvPr/>
            </p:nvSpPr>
            <p:spPr bwMode="auto">
              <a:xfrm>
                <a:off x="6637454" y="4725418"/>
                <a:ext cx="46492" cy="71852"/>
              </a:xfrm>
              <a:custGeom>
                <a:avLst/>
                <a:gdLst>
                  <a:gd name="T0" fmla="*/ 18 w 22"/>
                  <a:gd name="T1" fmla="*/ 0 h 34"/>
                  <a:gd name="T2" fmla="*/ 22 w 22"/>
                  <a:gd name="T3" fmla="*/ 14 h 34"/>
                  <a:gd name="T4" fmla="*/ 2 w 22"/>
                  <a:gd name="T5" fmla="*/ 34 h 34"/>
                  <a:gd name="T6" fmla="*/ 0 w 22"/>
                  <a:gd name="T7" fmla="*/ 12 h 34"/>
                  <a:gd name="T8" fmla="*/ 10 w 22"/>
                  <a:gd name="T9" fmla="*/ 2 h 34"/>
                  <a:gd name="T10" fmla="*/ 18 w 22"/>
                  <a:gd name="T11" fmla="*/ 0 h 34"/>
                </a:gdLst>
                <a:ahLst/>
                <a:cxnLst>
                  <a:cxn ang="0">
                    <a:pos x="T0" y="T1"/>
                  </a:cxn>
                  <a:cxn ang="0">
                    <a:pos x="T2" y="T3"/>
                  </a:cxn>
                  <a:cxn ang="0">
                    <a:pos x="T4" y="T5"/>
                  </a:cxn>
                  <a:cxn ang="0">
                    <a:pos x="T6" y="T7"/>
                  </a:cxn>
                  <a:cxn ang="0">
                    <a:pos x="T8" y="T9"/>
                  </a:cxn>
                  <a:cxn ang="0">
                    <a:pos x="T10" y="T11"/>
                  </a:cxn>
                </a:cxnLst>
                <a:rect l="0" t="0" r="r" b="b"/>
                <a:pathLst>
                  <a:path w="22" h="34">
                    <a:moveTo>
                      <a:pt x="18" y="0"/>
                    </a:moveTo>
                    <a:lnTo>
                      <a:pt x="22" y="14"/>
                    </a:lnTo>
                    <a:lnTo>
                      <a:pt x="2" y="34"/>
                    </a:lnTo>
                    <a:lnTo>
                      <a:pt x="0" y="12"/>
                    </a:lnTo>
                    <a:lnTo>
                      <a:pt x="10" y="2"/>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8" name="Freeform 490">
                <a:extLst>
                  <a:ext uri="{FF2B5EF4-FFF2-40B4-BE49-F238E27FC236}">
                    <a16:creationId xmlns:a16="http://schemas.microsoft.com/office/drawing/2014/main" id="{E73ADDF8-209B-DB80-FF01-7BCC9A3E8CE7}"/>
                  </a:ext>
                </a:extLst>
              </p:cNvPr>
              <p:cNvSpPr>
                <a:spLocks/>
              </p:cNvSpPr>
              <p:nvPr/>
            </p:nvSpPr>
            <p:spPr bwMode="auto">
              <a:xfrm>
                <a:off x="6629001" y="4716965"/>
                <a:ext cx="63399" cy="88758"/>
              </a:xfrm>
              <a:custGeom>
                <a:avLst/>
                <a:gdLst>
                  <a:gd name="T0" fmla="*/ 22 w 30"/>
                  <a:gd name="T1" fmla="*/ 0 h 42"/>
                  <a:gd name="T2" fmla="*/ 22 w 30"/>
                  <a:gd name="T3" fmla="*/ 0 h 42"/>
                  <a:gd name="T4" fmla="*/ 22 w 30"/>
                  <a:gd name="T5" fmla="*/ 0 h 42"/>
                  <a:gd name="T6" fmla="*/ 14 w 30"/>
                  <a:gd name="T7" fmla="*/ 2 h 42"/>
                  <a:gd name="T8" fmla="*/ 14 w 30"/>
                  <a:gd name="T9" fmla="*/ 2 h 42"/>
                  <a:gd name="T10" fmla="*/ 12 w 30"/>
                  <a:gd name="T11" fmla="*/ 4 h 42"/>
                  <a:gd name="T12" fmla="*/ 2 w 30"/>
                  <a:gd name="T13" fmla="*/ 12 h 42"/>
                  <a:gd name="T14" fmla="*/ 2 w 30"/>
                  <a:gd name="T15" fmla="*/ 12 h 42"/>
                  <a:gd name="T16" fmla="*/ 0 w 30"/>
                  <a:gd name="T17" fmla="*/ 16 h 42"/>
                  <a:gd name="T18" fmla="*/ 2 w 30"/>
                  <a:gd name="T19" fmla="*/ 38 h 42"/>
                  <a:gd name="T20" fmla="*/ 2 w 30"/>
                  <a:gd name="T21" fmla="*/ 38 h 42"/>
                  <a:gd name="T22" fmla="*/ 4 w 30"/>
                  <a:gd name="T23" fmla="*/ 40 h 42"/>
                  <a:gd name="T24" fmla="*/ 4 w 30"/>
                  <a:gd name="T25" fmla="*/ 42 h 42"/>
                  <a:gd name="T26" fmla="*/ 4 w 30"/>
                  <a:gd name="T27" fmla="*/ 42 h 42"/>
                  <a:gd name="T28" fmla="*/ 6 w 30"/>
                  <a:gd name="T29" fmla="*/ 42 h 42"/>
                  <a:gd name="T30" fmla="*/ 6 w 30"/>
                  <a:gd name="T31" fmla="*/ 42 h 42"/>
                  <a:gd name="T32" fmla="*/ 10 w 30"/>
                  <a:gd name="T33" fmla="*/ 40 h 42"/>
                  <a:gd name="T34" fmla="*/ 30 w 30"/>
                  <a:gd name="T35" fmla="*/ 20 h 42"/>
                  <a:gd name="T36" fmla="*/ 30 w 30"/>
                  <a:gd name="T37" fmla="*/ 20 h 42"/>
                  <a:gd name="T38" fmla="*/ 30 w 30"/>
                  <a:gd name="T39" fmla="*/ 16 h 42"/>
                  <a:gd name="T40" fmla="*/ 26 w 30"/>
                  <a:gd name="T41" fmla="*/ 4 h 42"/>
                  <a:gd name="T42" fmla="*/ 26 w 30"/>
                  <a:gd name="T43" fmla="*/ 4 h 42"/>
                  <a:gd name="T44" fmla="*/ 24 w 30"/>
                  <a:gd name="T45" fmla="*/ 2 h 42"/>
                  <a:gd name="T46" fmla="*/ 22 w 30"/>
                  <a:gd name="T47" fmla="*/ 0 h 42"/>
                  <a:gd name="T48" fmla="*/ 22 w 30"/>
                  <a:gd name="T4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42">
                    <a:moveTo>
                      <a:pt x="22" y="0"/>
                    </a:moveTo>
                    <a:lnTo>
                      <a:pt x="22" y="0"/>
                    </a:lnTo>
                    <a:lnTo>
                      <a:pt x="22" y="0"/>
                    </a:lnTo>
                    <a:lnTo>
                      <a:pt x="14" y="2"/>
                    </a:lnTo>
                    <a:lnTo>
                      <a:pt x="14" y="2"/>
                    </a:lnTo>
                    <a:lnTo>
                      <a:pt x="12" y="4"/>
                    </a:lnTo>
                    <a:lnTo>
                      <a:pt x="2" y="12"/>
                    </a:lnTo>
                    <a:lnTo>
                      <a:pt x="2" y="12"/>
                    </a:lnTo>
                    <a:lnTo>
                      <a:pt x="0" y="16"/>
                    </a:lnTo>
                    <a:lnTo>
                      <a:pt x="2" y="38"/>
                    </a:lnTo>
                    <a:lnTo>
                      <a:pt x="2" y="38"/>
                    </a:lnTo>
                    <a:lnTo>
                      <a:pt x="4" y="40"/>
                    </a:lnTo>
                    <a:lnTo>
                      <a:pt x="4" y="42"/>
                    </a:lnTo>
                    <a:lnTo>
                      <a:pt x="4" y="42"/>
                    </a:lnTo>
                    <a:lnTo>
                      <a:pt x="6" y="42"/>
                    </a:lnTo>
                    <a:lnTo>
                      <a:pt x="6" y="42"/>
                    </a:lnTo>
                    <a:lnTo>
                      <a:pt x="10" y="40"/>
                    </a:lnTo>
                    <a:lnTo>
                      <a:pt x="30" y="20"/>
                    </a:lnTo>
                    <a:lnTo>
                      <a:pt x="30" y="20"/>
                    </a:lnTo>
                    <a:lnTo>
                      <a:pt x="30" y="16"/>
                    </a:lnTo>
                    <a:lnTo>
                      <a:pt x="26" y="4"/>
                    </a:lnTo>
                    <a:lnTo>
                      <a:pt x="26" y="4"/>
                    </a:lnTo>
                    <a:lnTo>
                      <a:pt x="24" y="2"/>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9" name="Freeform 491">
                <a:extLst>
                  <a:ext uri="{FF2B5EF4-FFF2-40B4-BE49-F238E27FC236}">
                    <a16:creationId xmlns:a16="http://schemas.microsoft.com/office/drawing/2014/main" id="{CD5CB764-FBAF-268E-2061-999F31EFF121}"/>
                  </a:ext>
                </a:extLst>
              </p:cNvPr>
              <p:cNvSpPr>
                <a:spLocks/>
              </p:cNvSpPr>
              <p:nvPr/>
            </p:nvSpPr>
            <p:spPr bwMode="auto">
              <a:xfrm>
                <a:off x="6620548" y="4687379"/>
                <a:ext cx="67625" cy="67625"/>
              </a:xfrm>
              <a:custGeom>
                <a:avLst/>
                <a:gdLst>
                  <a:gd name="T0" fmla="*/ 8 w 32"/>
                  <a:gd name="T1" fmla="*/ 32 h 32"/>
                  <a:gd name="T2" fmla="*/ 8 w 32"/>
                  <a:gd name="T3" fmla="*/ 32 h 32"/>
                  <a:gd name="T4" fmla="*/ 6 w 32"/>
                  <a:gd name="T5" fmla="*/ 30 h 32"/>
                  <a:gd name="T6" fmla="*/ 0 w 32"/>
                  <a:gd name="T7" fmla="*/ 16 h 32"/>
                  <a:gd name="T8" fmla="*/ 0 w 32"/>
                  <a:gd name="T9" fmla="*/ 16 h 32"/>
                  <a:gd name="T10" fmla="*/ 0 w 32"/>
                  <a:gd name="T11" fmla="*/ 14 h 32"/>
                  <a:gd name="T12" fmla="*/ 10 w 32"/>
                  <a:gd name="T13" fmla="*/ 2 h 32"/>
                  <a:gd name="T14" fmla="*/ 10 w 32"/>
                  <a:gd name="T15" fmla="*/ 2 h 32"/>
                  <a:gd name="T16" fmla="*/ 12 w 32"/>
                  <a:gd name="T17" fmla="*/ 2 h 32"/>
                  <a:gd name="T18" fmla="*/ 12 w 32"/>
                  <a:gd name="T19" fmla="*/ 2 h 32"/>
                  <a:gd name="T20" fmla="*/ 24 w 32"/>
                  <a:gd name="T21" fmla="*/ 0 h 32"/>
                  <a:gd name="T22" fmla="*/ 24 w 32"/>
                  <a:gd name="T23" fmla="*/ 0 h 32"/>
                  <a:gd name="T24" fmla="*/ 26 w 32"/>
                  <a:gd name="T25" fmla="*/ 0 h 32"/>
                  <a:gd name="T26" fmla="*/ 32 w 32"/>
                  <a:gd name="T27" fmla="*/ 12 h 32"/>
                  <a:gd name="T28" fmla="*/ 32 w 32"/>
                  <a:gd name="T29" fmla="*/ 12 h 32"/>
                  <a:gd name="T30" fmla="*/ 32 w 32"/>
                  <a:gd name="T31" fmla="*/ 14 h 32"/>
                  <a:gd name="T32" fmla="*/ 26 w 32"/>
                  <a:gd name="T33" fmla="*/ 20 h 32"/>
                  <a:gd name="T34" fmla="*/ 26 w 32"/>
                  <a:gd name="T35" fmla="*/ 20 h 32"/>
                  <a:gd name="T36" fmla="*/ 26 w 32"/>
                  <a:gd name="T37" fmla="*/ 20 h 32"/>
                  <a:gd name="T38" fmla="*/ 18 w 32"/>
                  <a:gd name="T39" fmla="*/ 22 h 32"/>
                  <a:gd name="T40" fmla="*/ 10 w 32"/>
                  <a:gd name="T41" fmla="*/ 30 h 32"/>
                  <a:gd name="T42" fmla="*/ 10 w 32"/>
                  <a:gd name="T43" fmla="*/ 30 h 32"/>
                  <a:gd name="T44" fmla="*/ 8 w 32"/>
                  <a:gd name="T45" fmla="*/ 32 h 32"/>
                  <a:gd name="T46" fmla="*/ 8 w 32"/>
                  <a:gd name="T47" fmla="*/ 32 h 32"/>
                  <a:gd name="T48" fmla="*/ 8 w 32"/>
                  <a:gd name="T49" fmla="*/ 32 h 32"/>
                  <a:gd name="T50" fmla="*/ 8 w 32"/>
                  <a:gd name="T5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2">
                    <a:moveTo>
                      <a:pt x="8" y="32"/>
                    </a:moveTo>
                    <a:lnTo>
                      <a:pt x="8" y="32"/>
                    </a:lnTo>
                    <a:lnTo>
                      <a:pt x="6" y="30"/>
                    </a:lnTo>
                    <a:lnTo>
                      <a:pt x="0" y="16"/>
                    </a:lnTo>
                    <a:lnTo>
                      <a:pt x="0" y="16"/>
                    </a:lnTo>
                    <a:lnTo>
                      <a:pt x="0" y="14"/>
                    </a:lnTo>
                    <a:lnTo>
                      <a:pt x="10" y="2"/>
                    </a:lnTo>
                    <a:lnTo>
                      <a:pt x="10" y="2"/>
                    </a:lnTo>
                    <a:lnTo>
                      <a:pt x="12" y="2"/>
                    </a:lnTo>
                    <a:lnTo>
                      <a:pt x="12" y="2"/>
                    </a:lnTo>
                    <a:lnTo>
                      <a:pt x="24" y="0"/>
                    </a:lnTo>
                    <a:lnTo>
                      <a:pt x="24" y="0"/>
                    </a:lnTo>
                    <a:lnTo>
                      <a:pt x="26" y="0"/>
                    </a:lnTo>
                    <a:lnTo>
                      <a:pt x="32" y="12"/>
                    </a:lnTo>
                    <a:lnTo>
                      <a:pt x="32" y="12"/>
                    </a:lnTo>
                    <a:lnTo>
                      <a:pt x="32" y="14"/>
                    </a:lnTo>
                    <a:lnTo>
                      <a:pt x="26" y="20"/>
                    </a:lnTo>
                    <a:lnTo>
                      <a:pt x="26" y="20"/>
                    </a:lnTo>
                    <a:lnTo>
                      <a:pt x="26" y="20"/>
                    </a:lnTo>
                    <a:lnTo>
                      <a:pt x="18" y="22"/>
                    </a:lnTo>
                    <a:lnTo>
                      <a:pt x="10" y="30"/>
                    </a:lnTo>
                    <a:lnTo>
                      <a:pt x="10" y="30"/>
                    </a:lnTo>
                    <a:lnTo>
                      <a:pt x="8" y="32"/>
                    </a:lnTo>
                    <a:lnTo>
                      <a:pt x="8" y="32"/>
                    </a:lnTo>
                    <a:lnTo>
                      <a:pt x="8" y="32"/>
                    </a:lnTo>
                    <a:lnTo>
                      <a:pt x="8"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0" name="Freeform 492">
                <a:extLst>
                  <a:ext uri="{FF2B5EF4-FFF2-40B4-BE49-F238E27FC236}">
                    <a16:creationId xmlns:a16="http://schemas.microsoft.com/office/drawing/2014/main" id="{C1705B96-EC83-22AB-3A67-05D5CBC4DC17}"/>
                  </a:ext>
                </a:extLst>
              </p:cNvPr>
              <p:cNvSpPr>
                <a:spLocks noEditPoints="1"/>
              </p:cNvSpPr>
              <p:nvPr/>
            </p:nvSpPr>
            <p:spPr bwMode="auto">
              <a:xfrm>
                <a:off x="6616322" y="4683152"/>
                <a:ext cx="76078" cy="76078"/>
              </a:xfrm>
              <a:custGeom>
                <a:avLst/>
                <a:gdLst>
                  <a:gd name="T0" fmla="*/ 26 w 36"/>
                  <a:gd name="T1" fmla="*/ 4 h 36"/>
                  <a:gd name="T2" fmla="*/ 32 w 36"/>
                  <a:gd name="T3" fmla="*/ 14 h 36"/>
                  <a:gd name="T4" fmla="*/ 26 w 36"/>
                  <a:gd name="T5" fmla="*/ 22 h 36"/>
                  <a:gd name="T6" fmla="*/ 20 w 36"/>
                  <a:gd name="T7" fmla="*/ 22 h 36"/>
                  <a:gd name="T8" fmla="*/ 10 w 36"/>
                  <a:gd name="T9" fmla="*/ 32 h 36"/>
                  <a:gd name="T10" fmla="*/ 4 w 36"/>
                  <a:gd name="T11" fmla="*/ 18 h 36"/>
                  <a:gd name="T12" fmla="*/ 14 w 36"/>
                  <a:gd name="T13" fmla="*/ 6 h 36"/>
                  <a:gd name="T14" fmla="*/ 26 w 36"/>
                  <a:gd name="T15" fmla="*/ 4 h 36"/>
                  <a:gd name="T16" fmla="*/ 26 w 36"/>
                  <a:gd name="T17" fmla="*/ 0 h 36"/>
                  <a:gd name="T18" fmla="*/ 26 w 36"/>
                  <a:gd name="T19" fmla="*/ 0 h 36"/>
                  <a:gd name="T20" fmla="*/ 26 w 36"/>
                  <a:gd name="T21" fmla="*/ 0 h 36"/>
                  <a:gd name="T22" fmla="*/ 14 w 36"/>
                  <a:gd name="T23" fmla="*/ 2 h 36"/>
                  <a:gd name="T24" fmla="*/ 14 w 36"/>
                  <a:gd name="T25" fmla="*/ 2 h 36"/>
                  <a:gd name="T26" fmla="*/ 10 w 36"/>
                  <a:gd name="T27" fmla="*/ 2 h 36"/>
                  <a:gd name="T28" fmla="*/ 2 w 36"/>
                  <a:gd name="T29" fmla="*/ 16 h 36"/>
                  <a:gd name="T30" fmla="*/ 2 w 36"/>
                  <a:gd name="T31" fmla="*/ 16 h 36"/>
                  <a:gd name="T32" fmla="*/ 0 w 36"/>
                  <a:gd name="T33" fmla="*/ 18 h 36"/>
                  <a:gd name="T34" fmla="*/ 6 w 36"/>
                  <a:gd name="T35" fmla="*/ 34 h 36"/>
                  <a:gd name="T36" fmla="*/ 6 w 36"/>
                  <a:gd name="T37" fmla="*/ 34 h 36"/>
                  <a:gd name="T38" fmla="*/ 10 w 36"/>
                  <a:gd name="T39" fmla="*/ 36 h 36"/>
                  <a:gd name="T40" fmla="*/ 10 w 36"/>
                  <a:gd name="T41" fmla="*/ 36 h 36"/>
                  <a:gd name="T42" fmla="*/ 10 w 36"/>
                  <a:gd name="T43" fmla="*/ 36 h 36"/>
                  <a:gd name="T44" fmla="*/ 10 w 36"/>
                  <a:gd name="T45" fmla="*/ 36 h 36"/>
                  <a:gd name="T46" fmla="*/ 12 w 36"/>
                  <a:gd name="T47" fmla="*/ 34 h 36"/>
                  <a:gd name="T48" fmla="*/ 22 w 36"/>
                  <a:gd name="T49" fmla="*/ 26 h 36"/>
                  <a:gd name="T50" fmla="*/ 28 w 36"/>
                  <a:gd name="T51" fmla="*/ 24 h 36"/>
                  <a:gd name="T52" fmla="*/ 28 w 36"/>
                  <a:gd name="T53" fmla="*/ 24 h 36"/>
                  <a:gd name="T54" fmla="*/ 30 w 36"/>
                  <a:gd name="T55" fmla="*/ 24 h 36"/>
                  <a:gd name="T56" fmla="*/ 36 w 36"/>
                  <a:gd name="T57" fmla="*/ 16 h 36"/>
                  <a:gd name="T58" fmla="*/ 36 w 36"/>
                  <a:gd name="T59" fmla="*/ 16 h 36"/>
                  <a:gd name="T60" fmla="*/ 36 w 36"/>
                  <a:gd name="T61" fmla="*/ 14 h 36"/>
                  <a:gd name="T62" fmla="*/ 36 w 36"/>
                  <a:gd name="T63" fmla="*/ 12 h 36"/>
                  <a:gd name="T64" fmla="*/ 30 w 36"/>
                  <a:gd name="T65" fmla="*/ 2 h 36"/>
                  <a:gd name="T66" fmla="*/ 30 w 36"/>
                  <a:gd name="T67" fmla="*/ 2 h 36"/>
                  <a:gd name="T68" fmla="*/ 26 w 36"/>
                  <a:gd name="T69" fmla="*/ 0 h 36"/>
                  <a:gd name="T70" fmla="*/ 26 w 36"/>
                  <a:gd name="T7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 h="36">
                    <a:moveTo>
                      <a:pt x="26" y="4"/>
                    </a:moveTo>
                    <a:lnTo>
                      <a:pt x="32" y="14"/>
                    </a:lnTo>
                    <a:lnTo>
                      <a:pt x="26" y="22"/>
                    </a:lnTo>
                    <a:lnTo>
                      <a:pt x="20" y="22"/>
                    </a:lnTo>
                    <a:lnTo>
                      <a:pt x="10" y="32"/>
                    </a:lnTo>
                    <a:lnTo>
                      <a:pt x="4" y="18"/>
                    </a:lnTo>
                    <a:lnTo>
                      <a:pt x="14" y="6"/>
                    </a:lnTo>
                    <a:lnTo>
                      <a:pt x="26" y="4"/>
                    </a:lnTo>
                    <a:close/>
                    <a:moveTo>
                      <a:pt x="26" y="0"/>
                    </a:moveTo>
                    <a:lnTo>
                      <a:pt x="26" y="0"/>
                    </a:lnTo>
                    <a:lnTo>
                      <a:pt x="26" y="0"/>
                    </a:lnTo>
                    <a:lnTo>
                      <a:pt x="14" y="2"/>
                    </a:lnTo>
                    <a:lnTo>
                      <a:pt x="14" y="2"/>
                    </a:lnTo>
                    <a:lnTo>
                      <a:pt x="10" y="2"/>
                    </a:lnTo>
                    <a:lnTo>
                      <a:pt x="2" y="16"/>
                    </a:lnTo>
                    <a:lnTo>
                      <a:pt x="2" y="16"/>
                    </a:lnTo>
                    <a:lnTo>
                      <a:pt x="0" y="18"/>
                    </a:lnTo>
                    <a:lnTo>
                      <a:pt x="6" y="34"/>
                    </a:lnTo>
                    <a:lnTo>
                      <a:pt x="6" y="34"/>
                    </a:lnTo>
                    <a:lnTo>
                      <a:pt x="10" y="36"/>
                    </a:lnTo>
                    <a:lnTo>
                      <a:pt x="10" y="36"/>
                    </a:lnTo>
                    <a:lnTo>
                      <a:pt x="10" y="36"/>
                    </a:lnTo>
                    <a:lnTo>
                      <a:pt x="10" y="36"/>
                    </a:lnTo>
                    <a:lnTo>
                      <a:pt x="12" y="34"/>
                    </a:lnTo>
                    <a:lnTo>
                      <a:pt x="22" y="26"/>
                    </a:lnTo>
                    <a:lnTo>
                      <a:pt x="28" y="24"/>
                    </a:lnTo>
                    <a:lnTo>
                      <a:pt x="28" y="24"/>
                    </a:lnTo>
                    <a:lnTo>
                      <a:pt x="30" y="24"/>
                    </a:lnTo>
                    <a:lnTo>
                      <a:pt x="36" y="16"/>
                    </a:lnTo>
                    <a:lnTo>
                      <a:pt x="36" y="16"/>
                    </a:lnTo>
                    <a:lnTo>
                      <a:pt x="36" y="14"/>
                    </a:lnTo>
                    <a:lnTo>
                      <a:pt x="36" y="12"/>
                    </a:lnTo>
                    <a:lnTo>
                      <a:pt x="30" y="2"/>
                    </a:lnTo>
                    <a:lnTo>
                      <a:pt x="30" y="2"/>
                    </a:lnTo>
                    <a:lnTo>
                      <a:pt x="26" y="0"/>
                    </a:lnTo>
                    <a:lnTo>
                      <a:pt x="2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1" name="Freeform 493">
                <a:extLst>
                  <a:ext uri="{FF2B5EF4-FFF2-40B4-BE49-F238E27FC236}">
                    <a16:creationId xmlns:a16="http://schemas.microsoft.com/office/drawing/2014/main" id="{570B5674-83E3-D915-4B43-F20E013D7DB5}"/>
                  </a:ext>
                </a:extLst>
              </p:cNvPr>
              <p:cNvSpPr>
                <a:spLocks/>
              </p:cNvSpPr>
              <p:nvPr/>
            </p:nvSpPr>
            <p:spPr bwMode="auto">
              <a:xfrm>
                <a:off x="6624775" y="4691605"/>
                <a:ext cx="59172" cy="59172"/>
              </a:xfrm>
              <a:custGeom>
                <a:avLst/>
                <a:gdLst>
                  <a:gd name="T0" fmla="*/ 22 w 28"/>
                  <a:gd name="T1" fmla="*/ 0 h 28"/>
                  <a:gd name="T2" fmla="*/ 28 w 28"/>
                  <a:gd name="T3" fmla="*/ 10 h 28"/>
                  <a:gd name="T4" fmla="*/ 22 w 28"/>
                  <a:gd name="T5" fmla="*/ 18 h 28"/>
                  <a:gd name="T6" fmla="*/ 16 w 28"/>
                  <a:gd name="T7" fmla="*/ 18 h 28"/>
                  <a:gd name="T8" fmla="*/ 6 w 28"/>
                  <a:gd name="T9" fmla="*/ 28 h 28"/>
                  <a:gd name="T10" fmla="*/ 0 w 28"/>
                  <a:gd name="T11" fmla="*/ 14 h 28"/>
                  <a:gd name="T12" fmla="*/ 10 w 28"/>
                  <a:gd name="T13" fmla="*/ 2 h 28"/>
                  <a:gd name="T14" fmla="*/ 22 w 28"/>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8">
                    <a:moveTo>
                      <a:pt x="22" y="0"/>
                    </a:moveTo>
                    <a:lnTo>
                      <a:pt x="28" y="10"/>
                    </a:lnTo>
                    <a:lnTo>
                      <a:pt x="22" y="18"/>
                    </a:lnTo>
                    <a:lnTo>
                      <a:pt x="16" y="18"/>
                    </a:lnTo>
                    <a:lnTo>
                      <a:pt x="6" y="28"/>
                    </a:lnTo>
                    <a:lnTo>
                      <a:pt x="0" y="14"/>
                    </a:lnTo>
                    <a:lnTo>
                      <a:pt x="10" y="2"/>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2" name="Freeform 494">
                <a:extLst>
                  <a:ext uri="{FF2B5EF4-FFF2-40B4-BE49-F238E27FC236}">
                    <a16:creationId xmlns:a16="http://schemas.microsoft.com/office/drawing/2014/main" id="{0621F9BD-D78C-48EF-A6ED-3B5804D4D609}"/>
                  </a:ext>
                </a:extLst>
              </p:cNvPr>
              <p:cNvSpPr>
                <a:spLocks/>
              </p:cNvSpPr>
              <p:nvPr/>
            </p:nvSpPr>
            <p:spPr bwMode="auto">
              <a:xfrm>
                <a:off x="6616322" y="4683152"/>
                <a:ext cx="76078" cy="76078"/>
              </a:xfrm>
              <a:custGeom>
                <a:avLst/>
                <a:gdLst>
                  <a:gd name="T0" fmla="*/ 26 w 36"/>
                  <a:gd name="T1" fmla="*/ 0 h 36"/>
                  <a:gd name="T2" fmla="*/ 26 w 36"/>
                  <a:gd name="T3" fmla="*/ 0 h 36"/>
                  <a:gd name="T4" fmla="*/ 26 w 36"/>
                  <a:gd name="T5" fmla="*/ 0 h 36"/>
                  <a:gd name="T6" fmla="*/ 14 w 36"/>
                  <a:gd name="T7" fmla="*/ 2 h 36"/>
                  <a:gd name="T8" fmla="*/ 14 w 36"/>
                  <a:gd name="T9" fmla="*/ 2 h 36"/>
                  <a:gd name="T10" fmla="*/ 10 w 36"/>
                  <a:gd name="T11" fmla="*/ 2 h 36"/>
                  <a:gd name="T12" fmla="*/ 2 w 36"/>
                  <a:gd name="T13" fmla="*/ 16 h 36"/>
                  <a:gd name="T14" fmla="*/ 2 w 36"/>
                  <a:gd name="T15" fmla="*/ 16 h 36"/>
                  <a:gd name="T16" fmla="*/ 0 w 36"/>
                  <a:gd name="T17" fmla="*/ 18 h 36"/>
                  <a:gd name="T18" fmla="*/ 6 w 36"/>
                  <a:gd name="T19" fmla="*/ 34 h 36"/>
                  <a:gd name="T20" fmla="*/ 6 w 36"/>
                  <a:gd name="T21" fmla="*/ 34 h 36"/>
                  <a:gd name="T22" fmla="*/ 10 w 36"/>
                  <a:gd name="T23" fmla="*/ 36 h 36"/>
                  <a:gd name="T24" fmla="*/ 10 w 36"/>
                  <a:gd name="T25" fmla="*/ 36 h 36"/>
                  <a:gd name="T26" fmla="*/ 10 w 36"/>
                  <a:gd name="T27" fmla="*/ 36 h 36"/>
                  <a:gd name="T28" fmla="*/ 10 w 36"/>
                  <a:gd name="T29" fmla="*/ 36 h 36"/>
                  <a:gd name="T30" fmla="*/ 12 w 36"/>
                  <a:gd name="T31" fmla="*/ 34 h 36"/>
                  <a:gd name="T32" fmla="*/ 22 w 36"/>
                  <a:gd name="T33" fmla="*/ 26 h 36"/>
                  <a:gd name="T34" fmla="*/ 28 w 36"/>
                  <a:gd name="T35" fmla="*/ 24 h 36"/>
                  <a:gd name="T36" fmla="*/ 28 w 36"/>
                  <a:gd name="T37" fmla="*/ 24 h 36"/>
                  <a:gd name="T38" fmla="*/ 30 w 36"/>
                  <a:gd name="T39" fmla="*/ 24 h 36"/>
                  <a:gd name="T40" fmla="*/ 36 w 36"/>
                  <a:gd name="T41" fmla="*/ 16 h 36"/>
                  <a:gd name="T42" fmla="*/ 36 w 36"/>
                  <a:gd name="T43" fmla="*/ 16 h 36"/>
                  <a:gd name="T44" fmla="*/ 36 w 36"/>
                  <a:gd name="T45" fmla="*/ 14 h 36"/>
                  <a:gd name="T46" fmla="*/ 36 w 36"/>
                  <a:gd name="T47" fmla="*/ 12 h 36"/>
                  <a:gd name="T48" fmla="*/ 30 w 36"/>
                  <a:gd name="T49" fmla="*/ 2 h 36"/>
                  <a:gd name="T50" fmla="*/ 30 w 36"/>
                  <a:gd name="T51" fmla="*/ 2 h 36"/>
                  <a:gd name="T52" fmla="*/ 26 w 36"/>
                  <a:gd name="T53" fmla="*/ 0 h 36"/>
                  <a:gd name="T54" fmla="*/ 26 w 36"/>
                  <a:gd name="T5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36">
                    <a:moveTo>
                      <a:pt x="26" y="0"/>
                    </a:moveTo>
                    <a:lnTo>
                      <a:pt x="26" y="0"/>
                    </a:lnTo>
                    <a:lnTo>
                      <a:pt x="26" y="0"/>
                    </a:lnTo>
                    <a:lnTo>
                      <a:pt x="14" y="2"/>
                    </a:lnTo>
                    <a:lnTo>
                      <a:pt x="14" y="2"/>
                    </a:lnTo>
                    <a:lnTo>
                      <a:pt x="10" y="2"/>
                    </a:lnTo>
                    <a:lnTo>
                      <a:pt x="2" y="16"/>
                    </a:lnTo>
                    <a:lnTo>
                      <a:pt x="2" y="16"/>
                    </a:lnTo>
                    <a:lnTo>
                      <a:pt x="0" y="18"/>
                    </a:lnTo>
                    <a:lnTo>
                      <a:pt x="6" y="34"/>
                    </a:lnTo>
                    <a:lnTo>
                      <a:pt x="6" y="34"/>
                    </a:lnTo>
                    <a:lnTo>
                      <a:pt x="10" y="36"/>
                    </a:lnTo>
                    <a:lnTo>
                      <a:pt x="10" y="36"/>
                    </a:lnTo>
                    <a:lnTo>
                      <a:pt x="10" y="36"/>
                    </a:lnTo>
                    <a:lnTo>
                      <a:pt x="10" y="36"/>
                    </a:lnTo>
                    <a:lnTo>
                      <a:pt x="12" y="34"/>
                    </a:lnTo>
                    <a:lnTo>
                      <a:pt x="22" y="26"/>
                    </a:lnTo>
                    <a:lnTo>
                      <a:pt x="28" y="24"/>
                    </a:lnTo>
                    <a:lnTo>
                      <a:pt x="28" y="24"/>
                    </a:lnTo>
                    <a:lnTo>
                      <a:pt x="30" y="24"/>
                    </a:lnTo>
                    <a:lnTo>
                      <a:pt x="36" y="16"/>
                    </a:lnTo>
                    <a:lnTo>
                      <a:pt x="36" y="16"/>
                    </a:lnTo>
                    <a:lnTo>
                      <a:pt x="36" y="14"/>
                    </a:lnTo>
                    <a:lnTo>
                      <a:pt x="36" y="12"/>
                    </a:lnTo>
                    <a:lnTo>
                      <a:pt x="30" y="2"/>
                    </a:lnTo>
                    <a:lnTo>
                      <a:pt x="30" y="2"/>
                    </a:lnTo>
                    <a:lnTo>
                      <a:pt x="26" y="0"/>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3" name="Freeform 495">
                <a:extLst>
                  <a:ext uri="{FF2B5EF4-FFF2-40B4-BE49-F238E27FC236}">
                    <a16:creationId xmlns:a16="http://schemas.microsoft.com/office/drawing/2014/main" id="{FBD220B1-D2DB-B93C-73F6-5A80FD243C3D}"/>
                  </a:ext>
                </a:extLst>
              </p:cNvPr>
              <p:cNvSpPr>
                <a:spLocks/>
              </p:cNvSpPr>
              <p:nvPr/>
            </p:nvSpPr>
            <p:spPr bwMode="auto">
              <a:xfrm>
                <a:off x="6645908" y="4530995"/>
                <a:ext cx="160610" cy="164837"/>
              </a:xfrm>
              <a:custGeom>
                <a:avLst/>
                <a:gdLst>
                  <a:gd name="T0" fmla="*/ 32 w 76"/>
                  <a:gd name="T1" fmla="*/ 76 h 78"/>
                  <a:gd name="T2" fmla="*/ 14 w 76"/>
                  <a:gd name="T3" fmla="*/ 76 h 78"/>
                  <a:gd name="T4" fmla="*/ 14 w 76"/>
                  <a:gd name="T5" fmla="*/ 76 h 78"/>
                  <a:gd name="T6" fmla="*/ 2 w 76"/>
                  <a:gd name="T7" fmla="*/ 78 h 78"/>
                  <a:gd name="T8" fmla="*/ 2 w 76"/>
                  <a:gd name="T9" fmla="*/ 78 h 78"/>
                  <a:gd name="T10" fmla="*/ 0 w 76"/>
                  <a:gd name="T11" fmla="*/ 76 h 78"/>
                  <a:gd name="T12" fmla="*/ 0 w 76"/>
                  <a:gd name="T13" fmla="*/ 76 h 78"/>
                  <a:gd name="T14" fmla="*/ 0 w 76"/>
                  <a:gd name="T15" fmla="*/ 76 h 78"/>
                  <a:gd name="T16" fmla="*/ 2 w 76"/>
                  <a:gd name="T17" fmla="*/ 58 h 78"/>
                  <a:gd name="T18" fmla="*/ 4 w 76"/>
                  <a:gd name="T19" fmla="*/ 48 h 78"/>
                  <a:gd name="T20" fmla="*/ 4 w 76"/>
                  <a:gd name="T21" fmla="*/ 48 h 78"/>
                  <a:gd name="T22" fmla="*/ 6 w 76"/>
                  <a:gd name="T23" fmla="*/ 46 h 78"/>
                  <a:gd name="T24" fmla="*/ 22 w 76"/>
                  <a:gd name="T25" fmla="*/ 32 h 78"/>
                  <a:gd name="T26" fmla="*/ 22 w 76"/>
                  <a:gd name="T27" fmla="*/ 30 h 78"/>
                  <a:gd name="T28" fmla="*/ 18 w 76"/>
                  <a:gd name="T29" fmla="*/ 28 h 78"/>
                  <a:gd name="T30" fmla="*/ 18 w 76"/>
                  <a:gd name="T31" fmla="*/ 28 h 78"/>
                  <a:gd name="T32" fmla="*/ 16 w 76"/>
                  <a:gd name="T33" fmla="*/ 28 h 78"/>
                  <a:gd name="T34" fmla="*/ 14 w 76"/>
                  <a:gd name="T35" fmla="*/ 6 h 78"/>
                  <a:gd name="T36" fmla="*/ 14 w 76"/>
                  <a:gd name="T37" fmla="*/ 6 h 78"/>
                  <a:gd name="T38" fmla="*/ 14 w 76"/>
                  <a:gd name="T39" fmla="*/ 4 h 78"/>
                  <a:gd name="T40" fmla="*/ 14 w 76"/>
                  <a:gd name="T41" fmla="*/ 4 h 78"/>
                  <a:gd name="T42" fmla="*/ 16 w 76"/>
                  <a:gd name="T43" fmla="*/ 4 h 78"/>
                  <a:gd name="T44" fmla="*/ 16 w 76"/>
                  <a:gd name="T45" fmla="*/ 4 h 78"/>
                  <a:gd name="T46" fmla="*/ 60 w 76"/>
                  <a:gd name="T47" fmla="*/ 0 h 78"/>
                  <a:gd name="T48" fmla="*/ 60 w 76"/>
                  <a:gd name="T49" fmla="*/ 0 h 78"/>
                  <a:gd name="T50" fmla="*/ 62 w 76"/>
                  <a:gd name="T51" fmla="*/ 2 h 78"/>
                  <a:gd name="T52" fmla="*/ 72 w 76"/>
                  <a:gd name="T53" fmla="*/ 18 h 78"/>
                  <a:gd name="T54" fmla="*/ 76 w 76"/>
                  <a:gd name="T55" fmla="*/ 38 h 78"/>
                  <a:gd name="T56" fmla="*/ 76 w 76"/>
                  <a:gd name="T57" fmla="*/ 38 h 78"/>
                  <a:gd name="T58" fmla="*/ 76 w 76"/>
                  <a:gd name="T59" fmla="*/ 40 h 78"/>
                  <a:gd name="T60" fmla="*/ 64 w 76"/>
                  <a:gd name="T61" fmla="*/ 54 h 78"/>
                  <a:gd name="T62" fmla="*/ 68 w 76"/>
                  <a:gd name="T63" fmla="*/ 64 h 78"/>
                  <a:gd name="T64" fmla="*/ 68 w 76"/>
                  <a:gd name="T65" fmla="*/ 64 h 78"/>
                  <a:gd name="T66" fmla="*/ 68 w 76"/>
                  <a:gd name="T67" fmla="*/ 66 h 78"/>
                  <a:gd name="T68" fmla="*/ 62 w 76"/>
                  <a:gd name="T69" fmla="*/ 76 h 78"/>
                  <a:gd name="T70" fmla="*/ 62 w 76"/>
                  <a:gd name="T71" fmla="*/ 76 h 78"/>
                  <a:gd name="T72" fmla="*/ 60 w 76"/>
                  <a:gd name="T73" fmla="*/ 78 h 78"/>
                  <a:gd name="T74" fmla="*/ 60 w 76"/>
                  <a:gd name="T75" fmla="*/ 78 h 78"/>
                  <a:gd name="T76" fmla="*/ 32 w 76"/>
                  <a:gd name="T77" fmla="*/ 76 h 78"/>
                  <a:gd name="T78" fmla="*/ 32 w 76"/>
                  <a:gd name="T79" fmla="*/ 7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 h="78">
                    <a:moveTo>
                      <a:pt x="32" y="76"/>
                    </a:moveTo>
                    <a:lnTo>
                      <a:pt x="14" y="76"/>
                    </a:lnTo>
                    <a:lnTo>
                      <a:pt x="14" y="76"/>
                    </a:lnTo>
                    <a:lnTo>
                      <a:pt x="2" y="78"/>
                    </a:lnTo>
                    <a:lnTo>
                      <a:pt x="2" y="78"/>
                    </a:lnTo>
                    <a:lnTo>
                      <a:pt x="0" y="76"/>
                    </a:lnTo>
                    <a:lnTo>
                      <a:pt x="0" y="76"/>
                    </a:lnTo>
                    <a:lnTo>
                      <a:pt x="0" y="76"/>
                    </a:lnTo>
                    <a:lnTo>
                      <a:pt x="2" y="58"/>
                    </a:lnTo>
                    <a:lnTo>
                      <a:pt x="4" y="48"/>
                    </a:lnTo>
                    <a:lnTo>
                      <a:pt x="4" y="48"/>
                    </a:lnTo>
                    <a:lnTo>
                      <a:pt x="6" y="46"/>
                    </a:lnTo>
                    <a:lnTo>
                      <a:pt x="22" y="32"/>
                    </a:lnTo>
                    <a:lnTo>
                      <a:pt x="22" y="30"/>
                    </a:lnTo>
                    <a:lnTo>
                      <a:pt x="18" y="28"/>
                    </a:lnTo>
                    <a:lnTo>
                      <a:pt x="18" y="28"/>
                    </a:lnTo>
                    <a:lnTo>
                      <a:pt x="16" y="28"/>
                    </a:lnTo>
                    <a:lnTo>
                      <a:pt x="14" y="6"/>
                    </a:lnTo>
                    <a:lnTo>
                      <a:pt x="14" y="6"/>
                    </a:lnTo>
                    <a:lnTo>
                      <a:pt x="14" y="4"/>
                    </a:lnTo>
                    <a:lnTo>
                      <a:pt x="14" y="4"/>
                    </a:lnTo>
                    <a:lnTo>
                      <a:pt x="16" y="4"/>
                    </a:lnTo>
                    <a:lnTo>
                      <a:pt x="16" y="4"/>
                    </a:lnTo>
                    <a:lnTo>
                      <a:pt x="60" y="0"/>
                    </a:lnTo>
                    <a:lnTo>
                      <a:pt x="60" y="0"/>
                    </a:lnTo>
                    <a:lnTo>
                      <a:pt x="62" y="2"/>
                    </a:lnTo>
                    <a:lnTo>
                      <a:pt x="72" y="18"/>
                    </a:lnTo>
                    <a:lnTo>
                      <a:pt x="76" y="38"/>
                    </a:lnTo>
                    <a:lnTo>
                      <a:pt x="76" y="38"/>
                    </a:lnTo>
                    <a:lnTo>
                      <a:pt x="76" y="40"/>
                    </a:lnTo>
                    <a:lnTo>
                      <a:pt x="64" y="54"/>
                    </a:lnTo>
                    <a:lnTo>
                      <a:pt x="68" y="64"/>
                    </a:lnTo>
                    <a:lnTo>
                      <a:pt x="68" y="64"/>
                    </a:lnTo>
                    <a:lnTo>
                      <a:pt x="68" y="66"/>
                    </a:lnTo>
                    <a:lnTo>
                      <a:pt x="62" y="76"/>
                    </a:lnTo>
                    <a:lnTo>
                      <a:pt x="62" y="76"/>
                    </a:lnTo>
                    <a:lnTo>
                      <a:pt x="60" y="78"/>
                    </a:lnTo>
                    <a:lnTo>
                      <a:pt x="60" y="78"/>
                    </a:lnTo>
                    <a:lnTo>
                      <a:pt x="32" y="76"/>
                    </a:lnTo>
                    <a:lnTo>
                      <a:pt x="32" y="7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4" name="Freeform 496">
                <a:extLst>
                  <a:ext uri="{FF2B5EF4-FFF2-40B4-BE49-F238E27FC236}">
                    <a16:creationId xmlns:a16="http://schemas.microsoft.com/office/drawing/2014/main" id="{429CB407-A1AA-4954-FD78-F60742325E64}"/>
                  </a:ext>
                </a:extLst>
              </p:cNvPr>
              <p:cNvSpPr>
                <a:spLocks noEditPoints="1"/>
              </p:cNvSpPr>
              <p:nvPr/>
            </p:nvSpPr>
            <p:spPr bwMode="auto">
              <a:xfrm>
                <a:off x="6641681" y="4526769"/>
                <a:ext cx="169063" cy="173290"/>
              </a:xfrm>
              <a:custGeom>
                <a:avLst/>
                <a:gdLst>
                  <a:gd name="T0" fmla="*/ 62 w 80"/>
                  <a:gd name="T1" fmla="*/ 4 h 82"/>
                  <a:gd name="T2" fmla="*/ 72 w 80"/>
                  <a:gd name="T3" fmla="*/ 22 h 82"/>
                  <a:gd name="T4" fmla="*/ 76 w 80"/>
                  <a:gd name="T5" fmla="*/ 42 h 82"/>
                  <a:gd name="T6" fmla="*/ 64 w 80"/>
                  <a:gd name="T7" fmla="*/ 54 h 82"/>
                  <a:gd name="T8" fmla="*/ 68 w 80"/>
                  <a:gd name="T9" fmla="*/ 68 h 82"/>
                  <a:gd name="T10" fmla="*/ 62 w 80"/>
                  <a:gd name="T11" fmla="*/ 78 h 82"/>
                  <a:gd name="T12" fmla="*/ 34 w 80"/>
                  <a:gd name="T13" fmla="*/ 76 h 82"/>
                  <a:gd name="T14" fmla="*/ 16 w 80"/>
                  <a:gd name="T15" fmla="*/ 76 h 82"/>
                  <a:gd name="T16" fmla="*/ 4 w 80"/>
                  <a:gd name="T17" fmla="*/ 78 h 82"/>
                  <a:gd name="T18" fmla="*/ 6 w 80"/>
                  <a:gd name="T19" fmla="*/ 60 h 82"/>
                  <a:gd name="T20" fmla="*/ 8 w 80"/>
                  <a:gd name="T21" fmla="*/ 50 h 82"/>
                  <a:gd name="T22" fmla="*/ 26 w 80"/>
                  <a:gd name="T23" fmla="*/ 34 h 82"/>
                  <a:gd name="T24" fmla="*/ 26 w 80"/>
                  <a:gd name="T25" fmla="*/ 30 h 82"/>
                  <a:gd name="T26" fmla="*/ 20 w 80"/>
                  <a:gd name="T27" fmla="*/ 28 h 82"/>
                  <a:gd name="T28" fmla="*/ 18 w 80"/>
                  <a:gd name="T29" fmla="*/ 8 h 82"/>
                  <a:gd name="T30" fmla="*/ 62 w 80"/>
                  <a:gd name="T31" fmla="*/ 4 h 82"/>
                  <a:gd name="T32" fmla="*/ 62 w 80"/>
                  <a:gd name="T33" fmla="*/ 0 h 82"/>
                  <a:gd name="T34" fmla="*/ 62 w 80"/>
                  <a:gd name="T35" fmla="*/ 0 h 82"/>
                  <a:gd name="T36" fmla="*/ 60 w 80"/>
                  <a:gd name="T37" fmla="*/ 0 h 82"/>
                  <a:gd name="T38" fmla="*/ 16 w 80"/>
                  <a:gd name="T39" fmla="*/ 4 h 82"/>
                  <a:gd name="T40" fmla="*/ 16 w 80"/>
                  <a:gd name="T41" fmla="*/ 4 h 82"/>
                  <a:gd name="T42" fmla="*/ 14 w 80"/>
                  <a:gd name="T43" fmla="*/ 6 h 82"/>
                  <a:gd name="T44" fmla="*/ 14 w 80"/>
                  <a:gd name="T45" fmla="*/ 6 h 82"/>
                  <a:gd name="T46" fmla="*/ 14 w 80"/>
                  <a:gd name="T47" fmla="*/ 8 h 82"/>
                  <a:gd name="T48" fmla="*/ 16 w 80"/>
                  <a:gd name="T49" fmla="*/ 30 h 82"/>
                  <a:gd name="T50" fmla="*/ 16 w 80"/>
                  <a:gd name="T51" fmla="*/ 30 h 82"/>
                  <a:gd name="T52" fmla="*/ 20 w 80"/>
                  <a:gd name="T53" fmla="*/ 32 h 82"/>
                  <a:gd name="T54" fmla="*/ 20 w 80"/>
                  <a:gd name="T55" fmla="*/ 34 h 82"/>
                  <a:gd name="T56" fmla="*/ 6 w 80"/>
                  <a:gd name="T57" fmla="*/ 46 h 82"/>
                  <a:gd name="T58" fmla="*/ 6 w 80"/>
                  <a:gd name="T59" fmla="*/ 46 h 82"/>
                  <a:gd name="T60" fmla="*/ 6 w 80"/>
                  <a:gd name="T61" fmla="*/ 48 h 82"/>
                  <a:gd name="T62" fmla="*/ 2 w 80"/>
                  <a:gd name="T63" fmla="*/ 58 h 82"/>
                  <a:gd name="T64" fmla="*/ 2 w 80"/>
                  <a:gd name="T65" fmla="*/ 58 h 82"/>
                  <a:gd name="T66" fmla="*/ 2 w 80"/>
                  <a:gd name="T67" fmla="*/ 60 h 82"/>
                  <a:gd name="T68" fmla="*/ 0 w 80"/>
                  <a:gd name="T69" fmla="*/ 78 h 82"/>
                  <a:gd name="T70" fmla="*/ 0 w 80"/>
                  <a:gd name="T71" fmla="*/ 78 h 82"/>
                  <a:gd name="T72" fmla="*/ 2 w 80"/>
                  <a:gd name="T73" fmla="*/ 80 h 82"/>
                  <a:gd name="T74" fmla="*/ 2 w 80"/>
                  <a:gd name="T75" fmla="*/ 80 h 82"/>
                  <a:gd name="T76" fmla="*/ 4 w 80"/>
                  <a:gd name="T77" fmla="*/ 82 h 82"/>
                  <a:gd name="T78" fmla="*/ 4 w 80"/>
                  <a:gd name="T79" fmla="*/ 82 h 82"/>
                  <a:gd name="T80" fmla="*/ 4 w 80"/>
                  <a:gd name="T81" fmla="*/ 82 h 82"/>
                  <a:gd name="T82" fmla="*/ 16 w 80"/>
                  <a:gd name="T83" fmla="*/ 80 h 82"/>
                  <a:gd name="T84" fmla="*/ 34 w 80"/>
                  <a:gd name="T85" fmla="*/ 80 h 82"/>
                  <a:gd name="T86" fmla="*/ 62 w 80"/>
                  <a:gd name="T87" fmla="*/ 82 h 82"/>
                  <a:gd name="T88" fmla="*/ 62 w 80"/>
                  <a:gd name="T89" fmla="*/ 82 h 82"/>
                  <a:gd name="T90" fmla="*/ 62 w 80"/>
                  <a:gd name="T91" fmla="*/ 82 h 82"/>
                  <a:gd name="T92" fmla="*/ 62 w 80"/>
                  <a:gd name="T93" fmla="*/ 82 h 82"/>
                  <a:gd name="T94" fmla="*/ 66 w 80"/>
                  <a:gd name="T95" fmla="*/ 80 h 82"/>
                  <a:gd name="T96" fmla="*/ 66 w 80"/>
                  <a:gd name="T97" fmla="*/ 80 h 82"/>
                  <a:gd name="T98" fmla="*/ 72 w 80"/>
                  <a:gd name="T99" fmla="*/ 68 h 82"/>
                  <a:gd name="T100" fmla="*/ 72 w 80"/>
                  <a:gd name="T101" fmla="*/ 68 h 82"/>
                  <a:gd name="T102" fmla="*/ 72 w 80"/>
                  <a:gd name="T103" fmla="*/ 66 h 82"/>
                  <a:gd name="T104" fmla="*/ 70 w 80"/>
                  <a:gd name="T105" fmla="*/ 56 h 82"/>
                  <a:gd name="T106" fmla="*/ 80 w 80"/>
                  <a:gd name="T107" fmla="*/ 44 h 82"/>
                  <a:gd name="T108" fmla="*/ 80 w 80"/>
                  <a:gd name="T109" fmla="*/ 44 h 82"/>
                  <a:gd name="T110" fmla="*/ 80 w 80"/>
                  <a:gd name="T111" fmla="*/ 40 h 82"/>
                  <a:gd name="T112" fmla="*/ 76 w 80"/>
                  <a:gd name="T113" fmla="*/ 20 h 82"/>
                  <a:gd name="T114" fmla="*/ 76 w 80"/>
                  <a:gd name="T115" fmla="*/ 20 h 82"/>
                  <a:gd name="T116" fmla="*/ 74 w 80"/>
                  <a:gd name="T117" fmla="*/ 20 h 82"/>
                  <a:gd name="T118" fmla="*/ 64 w 80"/>
                  <a:gd name="T119" fmla="*/ 2 h 82"/>
                  <a:gd name="T120" fmla="*/ 64 w 80"/>
                  <a:gd name="T121" fmla="*/ 2 h 82"/>
                  <a:gd name="T122" fmla="*/ 62 w 80"/>
                  <a:gd name="T123" fmla="*/ 0 h 82"/>
                  <a:gd name="T124" fmla="*/ 62 w 80"/>
                  <a:gd name="T12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0" h="82">
                    <a:moveTo>
                      <a:pt x="62" y="4"/>
                    </a:moveTo>
                    <a:lnTo>
                      <a:pt x="72" y="22"/>
                    </a:lnTo>
                    <a:lnTo>
                      <a:pt x="76" y="42"/>
                    </a:lnTo>
                    <a:lnTo>
                      <a:pt x="64" y="54"/>
                    </a:lnTo>
                    <a:lnTo>
                      <a:pt x="68" y="68"/>
                    </a:lnTo>
                    <a:lnTo>
                      <a:pt x="62" y="78"/>
                    </a:lnTo>
                    <a:lnTo>
                      <a:pt x="34" y="76"/>
                    </a:lnTo>
                    <a:lnTo>
                      <a:pt x="16" y="76"/>
                    </a:lnTo>
                    <a:lnTo>
                      <a:pt x="4" y="78"/>
                    </a:lnTo>
                    <a:lnTo>
                      <a:pt x="6" y="60"/>
                    </a:lnTo>
                    <a:lnTo>
                      <a:pt x="8" y="50"/>
                    </a:lnTo>
                    <a:lnTo>
                      <a:pt x="26" y="34"/>
                    </a:lnTo>
                    <a:lnTo>
                      <a:pt x="26" y="30"/>
                    </a:lnTo>
                    <a:lnTo>
                      <a:pt x="20" y="28"/>
                    </a:lnTo>
                    <a:lnTo>
                      <a:pt x="18" y="8"/>
                    </a:lnTo>
                    <a:lnTo>
                      <a:pt x="62" y="4"/>
                    </a:lnTo>
                    <a:close/>
                    <a:moveTo>
                      <a:pt x="62" y="0"/>
                    </a:moveTo>
                    <a:lnTo>
                      <a:pt x="62" y="0"/>
                    </a:lnTo>
                    <a:lnTo>
                      <a:pt x="60" y="0"/>
                    </a:lnTo>
                    <a:lnTo>
                      <a:pt x="16" y="4"/>
                    </a:lnTo>
                    <a:lnTo>
                      <a:pt x="16" y="4"/>
                    </a:lnTo>
                    <a:lnTo>
                      <a:pt x="14" y="6"/>
                    </a:lnTo>
                    <a:lnTo>
                      <a:pt x="14" y="6"/>
                    </a:lnTo>
                    <a:lnTo>
                      <a:pt x="14" y="8"/>
                    </a:lnTo>
                    <a:lnTo>
                      <a:pt x="16" y="30"/>
                    </a:lnTo>
                    <a:lnTo>
                      <a:pt x="16" y="30"/>
                    </a:lnTo>
                    <a:lnTo>
                      <a:pt x="20" y="32"/>
                    </a:lnTo>
                    <a:lnTo>
                      <a:pt x="20" y="34"/>
                    </a:lnTo>
                    <a:lnTo>
                      <a:pt x="6" y="46"/>
                    </a:lnTo>
                    <a:lnTo>
                      <a:pt x="6" y="46"/>
                    </a:lnTo>
                    <a:lnTo>
                      <a:pt x="6" y="48"/>
                    </a:lnTo>
                    <a:lnTo>
                      <a:pt x="2" y="58"/>
                    </a:lnTo>
                    <a:lnTo>
                      <a:pt x="2" y="58"/>
                    </a:lnTo>
                    <a:lnTo>
                      <a:pt x="2" y="60"/>
                    </a:lnTo>
                    <a:lnTo>
                      <a:pt x="0" y="78"/>
                    </a:lnTo>
                    <a:lnTo>
                      <a:pt x="0" y="78"/>
                    </a:lnTo>
                    <a:lnTo>
                      <a:pt x="2" y="80"/>
                    </a:lnTo>
                    <a:lnTo>
                      <a:pt x="2" y="80"/>
                    </a:lnTo>
                    <a:lnTo>
                      <a:pt x="4" y="82"/>
                    </a:lnTo>
                    <a:lnTo>
                      <a:pt x="4" y="82"/>
                    </a:lnTo>
                    <a:lnTo>
                      <a:pt x="4" y="82"/>
                    </a:lnTo>
                    <a:lnTo>
                      <a:pt x="16" y="80"/>
                    </a:lnTo>
                    <a:lnTo>
                      <a:pt x="34" y="80"/>
                    </a:lnTo>
                    <a:lnTo>
                      <a:pt x="62" y="82"/>
                    </a:lnTo>
                    <a:lnTo>
                      <a:pt x="62" y="82"/>
                    </a:lnTo>
                    <a:lnTo>
                      <a:pt x="62" y="82"/>
                    </a:lnTo>
                    <a:lnTo>
                      <a:pt x="62" y="82"/>
                    </a:lnTo>
                    <a:lnTo>
                      <a:pt x="66" y="80"/>
                    </a:lnTo>
                    <a:lnTo>
                      <a:pt x="66" y="80"/>
                    </a:lnTo>
                    <a:lnTo>
                      <a:pt x="72" y="68"/>
                    </a:lnTo>
                    <a:lnTo>
                      <a:pt x="72" y="68"/>
                    </a:lnTo>
                    <a:lnTo>
                      <a:pt x="72" y="66"/>
                    </a:lnTo>
                    <a:lnTo>
                      <a:pt x="70" y="56"/>
                    </a:lnTo>
                    <a:lnTo>
                      <a:pt x="80" y="44"/>
                    </a:lnTo>
                    <a:lnTo>
                      <a:pt x="80" y="44"/>
                    </a:lnTo>
                    <a:lnTo>
                      <a:pt x="80" y="40"/>
                    </a:lnTo>
                    <a:lnTo>
                      <a:pt x="76" y="20"/>
                    </a:lnTo>
                    <a:lnTo>
                      <a:pt x="76" y="20"/>
                    </a:lnTo>
                    <a:lnTo>
                      <a:pt x="74" y="20"/>
                    </a:lnTo>
                    <a:lnTo>
                      <a:pt x="64" y="2"/>
                    </a:lnTo>
                    <a:lnTo>
                      <a:pt x="64" y="2"/>
                    </a:lnTo>
                    <a:lnTo>
                      <a:pt x="62" y="0"/>
                    </a:lnTo>
                    <a:lnTo>
                      <a:pt x="6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5" name="Freeform 497">
                <a:extLst>
                  <a:ext uri="{FF2B5EF4-FFF2-40B4-BE49-F238E27FC236}">
                    <a16:creationId xmlns:a16="http://schemas.microsoft.com/office/drawing/2014/main" id="{6E8B8678-7D00-2859-0E56-A339A0B74A30}"/>
                  </a:ext>
                </a:extLst>
              </p:cNvPr>
              <p:cNvSpPr>
                <a:spLocks/>
              </p:cNvSpPr>
              <p:nvPr/>
            </p:nvSpPr>
            <p:spPr bwMode="auto">
              <a:xfrm>
                <a:off x="6650134" y="4535222"/>
                <a:ext cx="152156" cy="156383"/>
              </a:xfrm>
              <a:custGeom>
                <a:avLst/>
                <a:gdLst>
                  <a:gd name="T0" fmla="*/ 58 w 72"/>
                  <a:gd name="T1" fmla="*/ 0 h 74"/>
                  <a:gd name="T2" fmla="*/ 68 w 72"/>
                  <a:gd name="T3" fmla="*/ 18 h 74"/>
                  <a:gd name="T4" fmla="*/ 72 w 72"/>
                  <a:gd name="T5" fmla="*/ 38 h 74"/>
                  <a:gd name="T6" fmla="*/ 60 w 72"/>
                  <a:gd name="T7" fmla="*/ 50 h 74"/>
                  <a:gd name="T8" fmla="*/ 64 w 72"/>
                  <a:gd name="T9" fmla="*/ 64 h 74"/>
                  <a:gd name="T10" fmla="*/ 58 w 72"/>
                  <a:gd name="T11" fmla="*/ 74 h 74"/>
                  <a:gd name="T12" fmla="*/ 30 w 72"/>
                  <a:gd name="T13" fmla="*/ 72 h 74"/>
                  <a:gd name="T14" fmla="*/ 12 w 72"/>
                  <a:gd name="T15" fmla="*/ 72 h 74"/>
                  <a:gd name="T16" fmla="*/ 0 w 72"/>
                  <a:gd name="T17" fmla="*/ 74 h 74"/>
                  <a:gd name="T18" fmla="*/ 2 w 72"/>
                  <a:gd name="T19" fmla="*/ 56 h 74"/>
                  <a:gd name="T20" fmla="*/ 4 w 72"/>
                  <a:gd name="T21" fmla="*/ 46 h 74"/>
                  <a:gd name="T22" fmla="*/ 22 w 72"/>
                  <a:gd name="T23" fmla="*/ 30 h 74"/>
                  <a:gd name="T24" fmla="*/ 22 w 72"/>
                  <a:gd name="T25" fmla="*/ 26 h 74"/>
                  <a:gd name="T26" fmla="*/ 16 w 72"/>
                  <a:gd name="T27" fmla="*/ 24 h 74"/>
                  <a:gd name="T28" fmla="*/ 14 w 72"/>
                  <a:gd name="T29" fmla="*/ 4 h 74"/>
                  <a:gd name="T30" fmla="*/ 58 w 72"/>
                  <a:gd name="T3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4">
                    <a:moveTo>
                      <a:pt x="58" y="0"/>
                    </a:moveTo>
                    <a:lnTo>
                      <a:pt x="68" y="18"/>
                    </a:lnTo>
                    <a:lnTo>
                      <a:pt x="72" y="38"/>
                    </a:lnTo>
                    <a:lnTo>
                      <a:pt x="60" y="50"/>
                    </a:lnTo>
                    <a:lnTo>
                      <a:pt x="64" y="64"/>
                    </a:lnTo>
                    <a:lnTo>
                      <a:pt x="58" y="74"/>
                    </a:lnTo>
                    <a:lnTo>
                      <a:pt x="30" y="72"/>
                    </a:lnTo>
                    <a:lnTo>
                      <a:pt x="12" y="72"/>
                    </a:lnTo>
                    <a:lnTo>
                      <a:pt x="0" y="74"/>
                    </a:lnTo>
                    <a:lnTo>
                      <a:pt x="2" y="56"/>
                    </a:lnTo>
                    <a:lnTo>
                      <a:pt x="4" y="46"/>
                    </a:lnTo>
                    <a:lnTo>
                      <a:pt x="22" y="30"/>
                    </a:lnTo>
                    <a:lnTo>
                      <a:pt x="22" y="26"/>
                    </a:lnTo>
                    <a:lnTo>
                      <a:pt x="16" y="24"/>
                    </a:lnTo>
                    <a:lnTo>
                      <a:pt x="14" y="4"/>
                    </a:lnTo>
                    <a:lnTo>
                      <a:pt x="5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6" name="Freeform 498">
                <a:extLst>
                  <a:ext uri="{FF2B5EF4-FFF2-40B4-BE49-F238E27FC236}">
                    <a16:creationId xmlns:a16="http://schemas.microsoft.com/office/drawing/2014/main" id="{C26632E8-E530-5B21-7284-A8C5D52E34D9}"/>
                  </a:ext>
                </a:extLst>
              </p:cNvPr>
              <p:cNvSpPr>
                <a:spLocks/>
              </p:cNvSpPr>
              <p:nvPr/>
            </p:nvSpPr>
            <p:spPr bwMode="auto">
              <a:xfrm>
                <a:off x="6641681" y="4526769"/>
                <a:ext cx="169063" cy="173290"/>
              </a:xfrm>
              <a:custGeom>
                <a:avLst/>
                <a:gdLst>
                  <a:gd name="T0" fmla="*/ 62 w 80"/>
                  <a:gd name="T1" fmla="*/ 0 h 82"/>
                  <a:gd name="T2" fmla="*/ 62 w 80"/>
                  <a:gd name="T3" fmla="*/ 0 h 82"/>
                  <a:gd name="T4" fmla="*/ 60 w 80"/>
                  <a:gd name="T5" fmla="*/ 0 h 82"/>
                  <a:gd name="T6" fmla="*/ 16 w 80"/>
                  <a:gd name="T7" fmla="*/ 4 h 82"/>
                  <a:gd name="T8" fmla="*/ 16 w 80"/>
                  <a:gd name="T9" fmla="*/ 4 h 82"/>
                  <a:gd name="T10" fmla="*/ 14 w 80"/>
                  <a:gd name="T11" fmla="*/ 6 h 82"/>
                  <a:gd name="T12" fmla="*/ 14 w 80"/>
                  <a:gd name="T13" fmla="*/ 6 h 82"/>
                  <a:gd name="T14" fmla="*/ 14 w 80"/>
                  <a:gd name="T15" fmla="*/ 8 h 82"/>
                  <a:gd name="T16" fmla="*/ 16 w 80"/>
                  <a:gd name="T17" fmla="*/ 30 h 82"/>
                  <a:gd name="T18" fmla="*/ 16 w 80"/>
                  <a:gd name="T19" fmla="*/ 30 h 82"/>
                  <a:gd name="T20" fmla="*/ 20 w 80"/>
                  <a:gd name="T21" fmla="*/ 32 h 82"/>
                  <a:gd name="T22" fmla="*/ 20 w 80"/>
                  <a:gd name="T23" fmla="*/ 34 h 82"/>
                  <a:gd name="T24" fmla="*/ 6 w 80"/>
                  <a:gd name="T25" fmla="*/ 46 h 82"/>
                  <a:gd name="T26" fmla="*/ 6 w 80"/>
                  <a:gd name="T27" fmla="*/ 46 h 82"/>
                  <a:gd name="T28" fmla="*/ 6 w 80"/>
                  <a:gd name="T29" fmla="*/ 48 h 82"/>
                  <a:gd name="T30" fmla="*/ 2 w 80"/>
                  <a:gd name="T31" fmla="*/ 58 h 82"/>
                  <a:gd name="T32" fmla="*/ 2 w 80"/>
                  <a:gd name="T33" fmla="*/ 58 h 82"/>
                  <a:gd name="T34" fmla="*/ 2 w 80"/>
                  <a:gd name="T35" fmla="*/ 60 h 82"/>
                  <a:gd name="T36" fmla="*/ 0 w 80"/>
                  <a:gd name="T37" fmla="*/ 78 h 82"/>
                  <a:gd name="T38" fmla="*/ 0 w 80"/>
                  <a:gd name="T39" fmla="*/ 78 h 82"/>
                  <a:gd name="T40" fmla="*/ 2 w 80"/>
                  <a:gd name="T41" fmla="*/ 80 h 82"/>
                  <a:gd name="T42" fmla="*/ 2 w 80"/>
                  <a:gd name="T43" fmla="*/ 80 h 82"/>
                  <a:gd name="T44" fmla="*/ 4 w 80"/>
                  <a:gd name="T45" fmla="*/ 82 h 82"/>
                  <a:gd name="T46" fmla="*/ 4 w 80"/>
                  <a:gd name="T47" fmla="*/ 82 h 82"/>
                  <a:gd name="T48" fmla="*/ 4 w 80"/>
                  <a:gd name="T49" fmla="*/ 82 h 82"/>
                  <a:gd name="T50" fmla="*/ 16 w 80"/>
                  <a:gd name="T51" fmla="*/ 80 h 82"/>
                  <a:gd name="T52" fmla="*/ 34 w 80"/>
                  <a:gd name="T53" fmla="*/ 80 h 82"/>
                  <a:gd name="T54" fmla="*/ 62 w 80"/>
                  <a:gd name="T55" fmla="*/ 82 h 82"/>
                  <a:gd name="T56" fmla="*/ 62 w 80"/>
                  <a:gd name="T57" fmla="*/ 82 h 82"/>
                  <a:gd name="T58" fmla="*/ 62 w 80"/>
                  <a:gd name="T59" fmla="*/ 82 h 82"/>
                  <a:gd name="T60" fmla="*/ 62 w 80"/>
                  <a:gd name="T61" fmla="*/ 82 h 82"/>
                  <a:gd name="T62" fmla="*/ 66 w 80"/>
                  <a:gd name="T63" fmla="*/ 80 h 82"/>
                  <a:gd name="T64" fmla="*/ 66 w 80"/>
                  <a:gd name="T65" fmla="*/ 80 h 82"/>
                  <a:gd name="T66" fmla="*/ 72 w 80"/>
                  <a:gd name="T67" fmla="*/ 68 h 82"/>
                  <a:gd name="T68" fmla="*/ 72 w 80"/>
                  <a:gd name="T69" fmla="*/ 68 h 82"/>
                  <a:gd name="T70" fmla="*/ 72 w 80"/>
                  <a:gd name="T71" fmla="*/ 66 h 82"/>
                  <a:gd name="T72" fmla="*/ 70 w 80"/>
                  <a:gd name="T73" fmla="*/ 56 h 82"/>
                  <a:gd name="T74" fmla="*/ 80 w 80"/>
                  <a:gd name="T75" fmla="*/ 44 h 82"/>
                  <a:gd name="T76" fmla="*/ 80 w 80"/>
                  <a:gd name="T77" fmla="*/ 44 h 82"/>
                  <a:gd name="T78" fmla="*/ 80 w 80"/>
                  <a:gd name="T79" fmla="*/ 40 h 82"/>
                  <a:gd name="T80" fmla="*/ 76 w 80"/>
                  <a:gd name="T81" fmla="*/ 20 h 82"/>
                  <a:gd name="T82" fmla="*/ 76 w 80"/>
                  <a:gd name="T83" fmla="*/ 20 h 82"/>
                  <a:gd name="T84" fmla="*/ 74 w 80"/>
                  <a:gd name="T85" fmla="*/ 20 h 82"/>
                  <a:gd name="T86" fmla="*/ 64 w 80"/>
                  <a:gd name="T87" fmla="*/ 2 h 82"/>
                  <a:gd name="T88" fmla="*/ 64 w 80"/>
                  <a:gd name="T89" fmla="*/ 2 h 82"/>
                  <a:gd name="T90" fmla="*/ 62 w 80"/>
                  <a:gd name="T91" fmla="*/ 0 h 82"/>
                  <a:gd name="T92" fmla="*/ 62 w 80"/>
                  <a:gd name="T9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0" h="82">
                    <a:moveTo>
                      <a:pt x="62" y="0"/>
                    </a:moveTo>
                    <a:lnTo>
                      <a:pt x="62" y="0"/>
                    </a:lnTo>
                    <a:lnTo>
                      <a:pt x="60" y="0"/>
                    </a:lnTo>
                    <a:lnTo>
                      <a:pt x="16" y="4"/>
                    </a:lnTo>
                    <a:lnTo>
                      <a:pt x="16" y="4"/>
                    </a:lnTo>
                    <a:lnTo>
                      <a:pt x="14" y="6"/>
                    </a:lnTo>
                    <a:lnTo>
                      <a:pt x="14" y="6"/>
                    </a:lnTo>
                    <a:lnTo>
                      <a:pt x="14" y="8"/>
                    </a:lnTo>
                    <a:lnTo>
                      <a:pt x="16" y="30"/>
                    </a:lnTo>
                    <a:lnTo>
                      <a:pt x="16" y="30"/>
                    </a:lnTo>
                    <a:lnTo>
                      <a:pt x="20" y="32"/>
                    </a:lnTo>
                    <a:lnTo>
                      <a:pt x="20" y="34"/>
                    </a:lnTo>
                    <a:lnTo>
                      <a:pt x="6" y="46"/>
                    </a:lnTo>
                    <a:lnTo>
                      <a:pt x="6" y="46"/>
                    </a:lnTo>
                    <a:lnTo>
                      <a:pt x="6" y="48"/>
                    </a:lnTo>
                    <a:lnTo>
                      <a:pt x="2" y="58"/>
                    </a:lnTo>
                    <a:lnTo>
                      <a:pt x="2" y="58"/>
                    </a:lnTo>
                    <a:lnTo>
                      <a:pt x="2" y="60"/>
                    </a:lnTo>
                    <a:lnTo>
                      <a:pt x="0" y="78"/>
                    </a:lnTo>
                    <a:lnTo>
                      <a:pt x="0" y="78"/>
                    </a:lnTo>
                    <a:lnTo>
                      <a:pt x="2" y="80"/>
                    </a:lnTo>
                    <a:lnTo>
                      <a:pt x="2" y="80"/>
                    </a:lnTo>
                    <a:lnTo>
                      <a:pt x="4" y="82"/>
                    </a:lnTo>
                    <a:lnTo>
                      <a:pt x="4" y="82"/>
                    </a:lnTo>
                    <a:lnTo>
                      <a:pt x="4" y="82"/>
                    </a:lnTo>
                    <a:lnTo>
                      <a:pt x="16" y="80"/>
                    </a:lnTo>
                    <a:lnTo>
                      <a:pt x="34" y="80"/>
                    </a:lnTo>
                    <a:lnTo>
                      <a:pt x="62" y="82"/>
                    </a:lnTo>
                    <a:lnTo>
                      <a:pt x="62" y="82"/>
                    </a:lnTo>
                    <a:lnTo>
                      <a:pt x="62" y="82"/>
                    </a:lnTo>
                    <a:lnTo>
                      <a:pt x="62" y="82"/>
                    </a:lnTo>
                    <a:lnTo>
                      <a:pt x="66" y="80"/>
                    </a:lnTo>
                    <a:lnTo>
                      <a:pt x="66" y="80"/>
                    </a:lnTo>
                    <a:lnTo>
                      <a:pt x="72" y="68"/>
                    </a:lnTo>
                    <a:lnTo>
                      <a:pt x="72" y="68"/>
                    </a:lnTo>
                    <a:lnTo>
                      <a:pt x="72" y="66"/>
                    </a:lnTo>
                    <a:lnTo>
                      <a:pt x="70" y="56"/>
                    </a:lnTo>
                    <a:lnTo>
                      <a:pt x="80" y="44"/>
                    </a:lnTo>
                    <a:lnTo>
                      <a:pt x="80" y="44"/>
                    </a:lnTo>
                    <a:lnTo>
                      <a:pt x="80" y="40"/>
                    </a:lnTo>
                    <a:lnTo>
                      <a:pt x="76" y="20"/>
                    </a:lnTo>
                    <a:lnTo>
                      <a:pt x="76" y="20"/>
                    </a:lnTo>
                    <a:lnTo>
                      <a:pt x="74" y="20"/>
                    </a:lnTo>
                    <a:lnTo>
                      <a:pt x="64" y="2"/>
                    </a:lnTo>
                    <a:lnTo>
                      <a:pt x="64" y="2"/>
                    </a:lnTo>
                    <a:lnTo>
                      <a:pt x="62" y="0"/>
                    </a:lnTo>
                    <a:lnTo>
                      <a:pt x="6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7" name="Freeform 499">
                <a:extLst>
                  <a:ext uri="{FF2B5EF4-FFF2-40B4-BE49-F238E27FC236}">
                    <a16:creationId xmlns:a16="http://schemas.microsoft.com/office/drawing/2014/main" id="{29759640-0157-63BC-6A01-1D9CBDD09285}"/>
                  </a:ext>
                </a:extLst>
              </p:cNvPr>
              <p:cNvSpPr>
                <a:spLocks/>
              </p:cNvSpPr>
              <p:nvPr/>
            </p:nvSpPr>
            <p:spPr bwMode="auto">
              <a:xfrm>
                <a:off x="6113360" y="4826856"/>
                <a:ext cx="409977" cy="401525"/>
              </a:xfrm>
              <a:custGeom>
                <a:avLst/>
                <a:gdLst>
                  <a:gd name="T0" fmla="*/ 166 w 194"/>
                  <a:gd name="T1" fmla="*/ 190 h 190"/>
                  <a:gd name="T2" fmla="*/ 160 w 194"/>
                  <a:gd name="T3" fmla="*/ 182 h 190"/>
                  <a:gd name="T4" fmla="*/ 130 w 194"/>
                  <a:gd name="T5" fmla="*/ 186 h 190"/>
                  <a:gd name="T6" fmla="*/ 130 w 194"/>
                  <a:gd name="T7" fmla="*/ 186 h 190"/>
                  <a:gd name="T8" fmla="*/ 98 w 194"/>
                  <a:gd name="T9" fmla="*/ 180 h 190"/>
                  <a:gd name="T10" fmla="*/ 96 w 194"/>
                  <a:gd name="T11" fmla="*/ 178 h 190"/>
                  <a:gd name="T12" fmla="*/ 2 w 194"/>
                  <a:gd name="T13" fmla="*/ 174 h 190"/>
                  <a:gd name="T14" fmla="*/ 0 w 194"/>
                  <a:gd name="T15" fmla="*/ 172 h 190"/>
                  <a:gd name="T16" fmla="*/ 8 w 194"/>
                  <a:gd name="T17" fmla="*/ 116 h 190"/>
                  <a:gd name="T18" fmla="*/ 26 w 194"/>
                  <a:gd name="T19" fmla="*/ 74 h 190"/>
                  <a:gd name="T20" fmla="*/ 14 w 194"/>
                  <a:gd name="T21" fmla="*/ 50 h 190"/>
                  <a:gd name="T22" fmla="*/ 18 w 194"/>
                  <a:gd name="T23" fmla="*/ 38 h 190"/>
                  <a:gd name="T24" fmla="*/ 0 w 194"/>
                  <a:gd name="T25" fmla="*/ 6 h 190"/>
                  <a:gd name="T26" fmla="*/ 0 w 194"/>
                  <a:gd name="T27" fmla="*/ 4 h 190"/>
                  <a:gd name="T28" fmla="*/ 10 w 194"/>
                  <a:gd name="T29" fmla="*/ 0 h 190"/>
                  <a:gd name="T30" fmla="*/ 68 w 194"/>
                  <a:gd name="T31" fmla="*/ 0 h 190"/>
                  <a:gd name="T32" fmla="*/ 72 w 194"/>
                  <a:gd name="T33" fmla="*/ 14 h 190"/>
                  <a:gd name="T34" fmla="*/ 106 w 194"/>
                  <a:gd name="T35" fmla="*/ 32 h 190"/>
                  <a:gd name="T36" fmla="*/ 114 w 194"/>
                  <a:gd name="T37" fmla="*/ 18 h 190"/>
                  <a:gd name="T38" fmla="*/ 116 w 194"/>
                  <a:gd name="T39" fmla="*/ 18 h 190"/>
                  <a:gd name="T40" fmla="*/ 140 w 194"/>
                  <a:gd name="T41" fmla="*/ 22 h 190"/>
                  <a:gd name="T42" fmla="*/ 142 w 194"/>
                  <a:gd name="T43" fmla="*/ 24 h 190"/>
                  <a:gd name="T44" fmla="*/ 152 w 194"/>
                  <a:gd name="T45" fmla="*/ 64 h 190"/>
                  <a:gd name="T46" fmla="*/ 152 w 194"/>
                  <a:gd name="T47" fmla="*/ 66 h 190"/>
                  <a:gd name="T48" fmla="*/ 172 w 194"/>
                  <a:gd name="T49" fmla="*/ 76 h 190"/>
                  <a:gd name="T50" fmla="*/ 174 w 194"/>
                  <a:gd name="T51" fmla="*/ 78 h 190"/>
                  <a:gd name="T52" fmla="*/ 174 w 194"/>
                  <a:gd name="T53" fmla="*/ 108 h 190"/>
                  <a:gd name="T54" fmla="*/ 148 w 194"/>
                  <a:gd name="T55" fmla="*/ 110 h 190"/>
                  <a:gd name="T56" fmla="*/ 164 w 194"/>
                  <a:gd name="T57" fmla="*/ 172 h 190"/>
                  <a:gd name="T58" fmla="*/ 186 w 194"/>
                  <a:gd name="T59" fmla="*/ 174 h 190"/>
                  <a:gd name="T60" fmla="*/ 194 w 194"/>
                  <a:gd name="T61" fmla="*/ 180 h 190"/>
                  <a:gd name="T62" fmla="*/ 194 w 194"/>
                  <a:gd name="T63" fmla="*/ 182 h 190"/>
                  <a:gd name="T64" fmla="*/ 192 w 194"/>
                  <a:gd name="T65" fmla="*/ 182 h 190"/>
                  <a:gd name="T66" fmla="*/ 168 w 194"/>
                  <a:gd name="T67" fmla="*/ 190 h 190"/>
                  <a:gd name="T68" fmla="*/ 166 w 194"/>
                  <a:gd name="T69"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190">
                    <a:moveTo>
                      <a:pt x="166" y="190"/>
                    </a:moveTo>
                    <a:lnTo>
                      <a:pt x="166" y="190"/>
                    </a:lnTo>
                    <a:lnTo>
                      <a:pt x="166" y="190"/>
                    </a:lnTo>
                    <a:lnTo>
                      <a:pt x="160" y="182"/>
                    </a:lnTo>
                    <a:lnTo>
                      <a:pt x="160" y="182"/>
                    </a:lnTo>
                    <a:lnTo>
                      <a:pt x="130" y="186"/>
                    </a:lnTo>
                    <a:lnTo>
                      <a:pt x="130" y="186"/>
                    </a:lnTo>
                    <a:lnTo>
                      <a:pt x="130" y="186"/>
                    </a:lnTo>
                    <a:lnTo>
                      <a:pt x="122" y="180"/>
                    </a:lnTo>
                    <a:lnTo>
                      <a:pt x="98" y="180"/>
                    </a:lnTo>
                    <a:lnTo>
                      <a:pt x="98" y="180"/>
                    </a:lnTo>
                    <a:lnTo>
                      <a:pt x="96" y="178"/>
                    </a:lnTo>
                    <a:lnTo>
                      <a:pt x="90" y="174"/>
                    </a:lnTo>
                    <a:lnTo>
                      <a:pt x="2" y="174"/>
                    </a:lnTo>
                    <a:lnTo>
                      <a:pt x="2" y="174"/>
                    </a:lnTo>
                    <a:lnTo>
                      <a:pt x="0" y="172"/>
                    </a:lnTo>
                    <a:lnTo>
                      <a:pt x="0" y="150"/>
                    </a:lnTo>
                    <a:lnTo>
                      <a:pt x="8" y="116"/>
                    </a:lnTo>
                    <a:lnTo>
                      <a:pt x="26" y="88"/>
                    </a:lnTo>
                    <a:lnTo>
                      <a:pt x="26" y="74"/>
                    </a:lnTo>
                    <a:lnTo>
                      <a:pt x="14" y="50"/>
                    </a:lnTo>
                    <a:lnTo>
                      <a:pt x="14" y="50"/>
                    </a:lnTo>
                    <a:lnTo>
                      <a:pt x="14" y="50"/>
                    </a:lnTo>
                    <a:lnTo>
                      <a:pt x="18" y="38"/>
                    </a:lnTo>
                    <a:lnTo>
                      <a:pt x="0" y="6"/>
                    </a:lnTo>
                    <a:lnTo>
                      <a:pt x="0" y="6"/>
                    </a:lnTo>
                    <a:lnTo>
                      <a:pt x="0" y="4"/>
                    </a:lnTo>
                    <a:lnTo>
                      <a:pt x="0" y="4"/>
                    </a:lnTo>
                    <a:lnTo>
                      <a:pt x="2" y="2"/>
                    </a:lnTo>
                    <a:lnTo>
                      <a:pt x="10" y="0"/>
                    </a:lnTo>
                    <a:lnTo>
                      <a:pt x="68" y="0"/>
                    </a:lnTo>
                    <a:lnTo>
                      <a:pt x="68" y="0"/>
                    </a:lnTo>
                    <a:lnTo>
                      <a:pt x="70" y="2"/>
                    </a:lnTo>
                    <a:lnTo>
                      <a:pt x="72" y="14"/>
                    </a:lnTo>
                    <a:lnTo>
                      <a:pt x="82" y="30"/>
                    </a:lnTo>
                    <a:lnTo>
                      <a:pt x="106" y="32"/>
                    </a:lnTo>
                    <a:lnTo>
                      <a:pt x="114" y="18"/>
                    </a:lnTo>
                    <a:lnTo>
                      <a:pt x="114" y="18"/>
                    </a:lnTo>
                    <a:lnTo>
                      <a:pt x="116" y="18"/>
                    </a:lnTo>
                    <a:lnTo>
                      <a:pt x="116" y="18"/>
                    </a:lnTo>
                    <a:lnTo>
                      <a:pt x="116" y="18"/>
                    </a:lnTo>
                    <a:lnTo>
                      <a:pt x="140" y="22"/>
                    </a:lnTo>
                    <a:lnTo>
                      <a:pt x="140" y="22"/>
                    </a:lnTo>
                    <a:lnTo>
                      <a:pt x="142" y="24"/>
                    </a:lnTo>
                    <a:lnTo>
                      <a:pt x="144" y="60"/>
                    </a:lnTo>
                    <a:lnTo>
                      <a:pt x="152" y="64"/>
                    </a:lnTo>
                    <a:lnTo>
                      <a:pt x="152" y="64"/>
                    </a:lnTo>
                    <a:lnTo>
                      <a:pt x="152" y="66"/>
                    </a:lnTo>
                    <a:lnTo>
                      <a:pt x="152" y="76"/>
                    </a:lnTo>
                    <a:lnTo>
                      <a:pt x="172" y="76"/>
                    </a:lnTo>
                    <a:lnTo>
                      <a:pt x="172" y="76"/>
                    </a:lnTo>
                    <a:lnTo>
                      <a:pt x="174" y="78"/>
                    </a:lnTo>
                    <a:lnTo>
                      <a:pt x="174" y="108"/>
                    </a:lnTo>
                    <a:lnTo>
                      <a:pt x="174" y="108"/>
                    </a:lnTo>
                    <a:lnTo>
                      <a:pt x="172" y="110"/>
                    </a:lnTo>
                    <a:lnTo>
                      <a:pt x="148" y="110"/>
                    </a:lnTo>
                    <a:lnTo>
                      <a:pt x="148" y="154"/>
                    </a:lnTo>
                    <a:lnTo>
                      <a:pt x="164" y="172"/>
                    </a:lnTo>
                    <a:lnTo>
                      <a:pt x="186" y="174"/>
                    </a:lnTo>
                    <a:lnTo>
                      <a:pt x="186" y="174"/>
                    </a:lnTo>
                    <a:lnTo>
                      <a:pt x="188" y="174"/>
                    </a:lnTo>
                    <a:lnTo>
                      <a:pt x="194" y="180"/>
                    </a:lnTo>
                    <a:lnTo>
                      <a:pt x="194" y="180"/>
                    </a:lnTo>
                    <a:lnTo>
                      <a:pt x="194" y="182"/>
                    </a:lnTo>
                    <a:lnTo>
                      <a:pt x="194" y="182"/>
                    </a:lnTo>
                    <a:lnTo>
                      <a:pt x="192" y="182"/>
                    </a:lnTo>
                    <a:lnTo>
                      <a:pt x="186" y="182"/>
                    </a:lnTo>
                    <a:lnTo>
                      <a:pt x="168" y="190"/>
                    </a:lnTo>
                    <a:lnTo>
                      <a:pt x="168" y="190"/>
                    </a:lnTo>
                    <a:lnTo>
                      <a:pt x="166" y="190"/>
                    </a:lnTo>
                    <a:lnTo>
                      <a:pt x="166" y="19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8" name="Freeform 500">
                <a:extLst>
                  <a:ext uri="{FF2B5EF4-FFF2-40B4-BE49-F238E27FC236}">
                    <a16:creationId xmlns:a16="http://schemas.microsoft.com/office/drawing/2014/main" id="{7DF4E344-2DE9-9881-DC1D-82F9298F6409}"/>
                  </a:ext>
                </a:extLst>
              </p:cNvPr>
              <p:cNvSpPr>
                <a:spLocks noEditPoints="1"/>
              </p:cNvSpPr>
              <p:nvPr/>
            </p:nvSpPr>
            <p:spPr bwMode="auto">
              <a:xfrm>
                <a:off x="6109133" y="4822629"/>
                <a:ext cx="418430" cy="409978"/>
              </a:xfrm>
              <a:custGeom>
                <a:avLst/>
                <a:gdLst>
                  <a:gd name="T0" fmla="*/ 72 w 198"/>
                  <a:gd name="T1" fmla="*/ 18 h 194"/>
                  <a:gd name="T2" fmla="*/ 110 w 198"/>
                  <a:gd name="T3" fmla="*/ 36 h 194"/>
                  <a:gd name="T4" fmla="*/ 142 w 198"/>
                  <a:gd name="T5" fmla="*/ 26 h 194"/>
                  <a:gd name="T6" fmla="*/ 152 w 198"/>
                  <a:gd name="T7" fmla="*/ 68 h 194"/>
                  <a:gd name="T8" fmla="*/ 174 w 198"/>
                  <a:gd name="T9" fmla="*/ 80 h 194"/>
                  <a:gd name="T10" fmla="*/ 148 w 198"/>
                  <a:gd name="T11" fmla="*/ 110 h 194"/>
                  <a:gd name="T12" fmla="*/ 166 w 198"/>
                  <a:gd name="T13" fmla="*/ 176 h 194"/>
                  <a:gd name="T14" fmla="*/ 194 w 198"/>
                  <a:gd name="T15" fmla="*/ 182 h 194"/>
                  <a:gd name="T16" fmla="*/ 168 w 198"/>
                  <a:gd name="T17" fmla="*/ 190 h 194"/>
                  <a:gd name="T18" fmla="*/ 132 w 198"/>
                  <a:gd name="T19" fmla="*/ 186 h 194"/>
                  <a:gd name="T20" fmla="*/ 100 w 198"/>
                  <a:gd name="T21" fmla="*/ 180 h 194"/>
                  <a:gd name="T22" fmla="*/ 4 w 198"/>
                  <a:gd name="T23" fmla="*/ 174 h 194"/>
                  <a:gd name="T24" fmla="*/ 12 w 198"/>
                  <a:gd name="T25" fmla="*/ 120 h 194"/>
                  <a:gd name="T26" fmla="*/ 30 w 198"/>
                  <a:gd name="T27" fmla="*/ 76 h 194"/>
                  <a:gd name="T28" fmla="*/ 22 w 198"/>
                  <a:gd name="T29" fmla="*/ 40 h 194"/>
                  <a:gd name="T30" fmla="*/ 14 w 198"/>
                  <a:gd name="T31" fmla="*/ 4 h 194"/>
                  <a:gd name="T32" fmla="*/ 70 w 198"/>
                  <a:gd name="T33" fmla="*/ 0 h 194"/>
                  <a:gd name="T34" fmla="*/ 14 w 198"/>
                  <a:gd name="T35" fmla="*/ 0 h 194"/>
                  <a:gd name="T36" fmla="*/ 4 w 198"/>
                  <a:gd name="T37" fmla="*/ 2 h 194"/>
                  <a:gd name="T38" fmla="*/ 0 w 198"/>
                  <a:gd name="T39" fmla="*/ 4 h 194"/>
                  <a:gd name="T40" fmla="*/ 0 w 198"/>
                  <a:gd name="T41" fmla="*/ 8 h 194"/>
                  <a:gd name="T42" fmla="*/ 14 w 198"/>
                  <a:gd name="T43" fmla="*/ 50 h 194"/>
                  <a:gd name="T44" fmla="*/ 14 w 198"/>
                  <a:gd name="T45" fmla="*/ 54 h 194"/>
                  <a:gd name="T46" fmla="*/ 26 w 198"/>
                  <a:gd name="T47" fmla="*/ 88 h 194"/>
                  <a:gd name="T48" fmla="*/ 8 w 198"/>
                  <a:gd name="T49" fmla="*/ 118 h 194"/>
                  <a:gd name="T50" fmla="*/ 0 w 198"/>
                  <a:gd name="T51" fmla="*/ 150 h 194"/>
                  <a:gd name="T52" fmla="*/ 0 w 198"/>
                  <a:gd name="T53" fmla="*/ 152 h 194"/>
                  <a:gd name="T54" fmla="*/ 0 w 198"/>
                  <a:gd name="T55" fmla="*/ 174 h 194"/>
                  <a:gd name="T56" fmla="*/ 4 w 198"/>
                  <a:gd name="T57" fmla="*/ 178 h 194"/>
                  <a:gd name="T58" fmla="*/ 98 w 198"/>
                  <a:gd name="T59" fmla="*/ 182 h 194"/>
                  <a:gd name="T60" fmla="*/ 100 w 198"/>
                  <a:gd name="T61" fmla="*/ 184 h 194"/>
                  <a:gd name="T62" fmla="*/ 130 w 198"/>
                  <a:gd name="T63" fmla="*/ 190 h 194"/>
                  <a:gd name="T64" fmla="*/ 132 w 198"/>
                  <a:gd name="T65" fmla="*/ 190 h 194"/>
                  <a:gd name="T66" fmla="*/ 134 w 198"/>
                  <a:gd name="T67" fmla="*/ 190 h 194"/>
                  <a:gd name="T68" fmla="*/ 166 w 198"/>
                  <a:gd name="T69" fmla="*/ 192 h 194"/>
                  <a:gd name="T70" fmla="*/ 168 w 198"/>
                  <a:gd name="T71" fmla="*/ 194 h 194"/>
                  <a:gd name="T72" fmla="*/ 170 w 198"/>
                  <a:gd name="T73" fmla="*/ 194 h 194"/>
                  <a:gd name="T74" fmla="*/ 194 w 198"/>
                  <a:gd name="T75" fmla="*/ 186 h 194"/>
                  <a:gd name="T76" fmla="*/ 196 w 198"/>
                  <a:gd name="T77" fmla="*/ 186 h 194"/>
                  <a:gd name="T78" fmla="*/ 198 w 198"/>
                  <a:gd name="T79" fmla="*/ 184 h 194"/>
                  <a:gd name="T80" fmla="*/ 198 w 198"/>
                  <a:gd name="T81" fmla="*/ 180 h 194"/>
                  <a:gd name="T82" fmla="*/ 192 w 198"/>
                  <a:gd name="T83" fmla="*/ 174 h 194"/>
                  <a:gd name="T84" fmla="*/ 168 w 198"/>
                  <a:gd name="T85" fmla="*/ 172 h 194"/>
                  <a:gd name="T86" fmla="*/ 152 w 198"/>
                  <a:gd name="T87" fmla="*/ 114 h 194"/>
                  <a:gd name="T88" fmla="*/ 174 w 198"/>
                  <a:gd name="T89" fmla="*/ 114 h 194"/>
                  <a:gd name="T90" fmla="*/ 178 w 198"/>
                  <a:gd name="T91" fmla="*/ 110 h 194"/>
                  <a:gd name="T92" fmla="*/ 178 w 198"/>
                  <a:gd name="T93" fmla="*/ 80 h 194"/>
                  <a:gd name="T94" fmla="*/ 174 w 198"/>
                  <a:gd name="T95" fmla="*/ 76 h 194"/>
                  <a:gd name="T96" fmla="*/ 156 w 198"/>
                  <a:gd name="T97" fmla="*/ 68 h 194"/>
                  <a:gd name="T98" fmla="*/ 156 w 198"/>
                  <a:gd name="T99" fmla="*/ 66 h 194"/>
                  <a:gd name="T100" fmla="*/ 148 w 198"/>
                  <a:gd name="T101" fmla="*/ 60 h 194"/>
                  <a:gd name="T102" fmla="*/ 146 w 198"/>
                  <a:gd name="T103" fmla="*/ 26 h 194"/>
                  <a:gd name="T104" fmla="*/ 142 w 198"/>
                  <a:gd name="T105" fmla="*/ 22 h 194"/>
                  <a:gd name="T106" fmla="*/ 120 w 198"/>
                  <a:gd name="T107" fmla="*/ 18 h 194"/>
                  <a:gd name="T108" fmla="*/ 118 w 198"/>
                  <a:gd name="T109" fmla="*/ 18 h 194"/>
                  <a:gd name="T110" fmla="*/ 106 w 198"/>
                  <a:gd name="T111" fmla="*/ 32 h 194"/>
                  <a:gd name="T112" fmla="*/ 76 w 198"/>
                  <a:gd name="T113" fmla="*/ 16 h 194"/>
                  <a:gd name="T114" fmla="*/ 74 w 198"/>
                  <a:gd name="T115" fmla="*/ 4 h 194"/>
                  <a:gd name="T116" fmla="*/ 70 w 198"/>
                  <a:gd name="T11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8" h="194">
                    <a:moveTo>
                      <a:pt x="70" y="4"/>
                    </a:moveTo>
                    <a:lnTo>
                      <a:pt x="72" y="18"/>
                    </a:lnTo>
                    <a:lnTo>
                      <a:pt x="82" y="34"/>
                    </a:lnTo>
                    <a:lnTo>
                      <a:pt x="110" y="36"/>
                    </a:lnTo>
                    <a:lnTo>
                      <a:pt x="118" y="22"/>
                    </a:lnTo>
                    <a:lnTo>
                      <a:pt x="142" y="26"/>
                    </a:lnTo>
                    <a:lnTo>
                      <a:pt x="144" y="62"/>
                    </a:lnTo>
                    <a:lnTo>
                      <a:pt x="152" y="68"/>
                    </a:lnTo>
                    <a:lnTo>
                      <a:pt x="150" y="80"/>
                    </a:lnTo>
                    <a:lnTo>
                      <a:pt x="174" y="80"/>
                    </a:lnTo>
                    <a:lnTo>
                      <a:pt x="174" y="110"/>
                    </a:lnTo>
                    <a:lnTo>
                      <a:pt x="148" y="110"/>
                    </a:lnTo>
                    <a:lnTo>
                      <a:pt x="148" y="158"/>
                    </a:lnTo>
                    <a:lnTo>
                      <a:pt x="166" y="176"/>
                    </a:lnTo>
                    <a:lnTo>
                      <a:pt x="188" y="178"/>
                    </a:lnTo>
                    <a:lnTo>
                      <a:pt x="194" y="182"/>
                    </a:lnTo>
                    <a:lnTo>
                      <a:pt x="188" y="182"/>
                    </a:lnTo>
                    <a:lnTo>
                      <a:pt x="168" y="190"/>
                    </a:lnTo>
                    <a:lnTo>
                      <a:pt x="164" y="182"/>
                    </a:lnTo>
                    <a:lnTo>
                      <a:pt x="132" y="186"/>
                    </a:lnTo>
                    <a:lnTo>
                      <a:pt x="126" y="180"/>
                    </a:lnTo>
                    <a:lnTo>
                      <a:pt x="100" y="180"/>
                    </a:lnTo>
                    <a:lnTo>
                      <a:pt x="92" y="174"/>
                    </a:lnTo>
                    <a:lnTo>
                      <a:pt x="4" y="174"/>
                    </a:lnTo>
                    <a:lnTo>
                      <a:pt x="4" y="152"/>
                    </a:lnTo>
                    <a:lnTo>
                      <a:pt x="12" y="120"/>
                    </a:lnTo>
                    <a:lnTo>
                      <a:pt x="30" y="90"/>
                    </a:lnTo>
                    <a:lnTo>
                      <a:pt x="30" y="76"/>
                    </a:lnTo>
                    <a:lnTo>
                      <a:pt x="18" y="52"/>
                    </a:lnTo>
                    <a:lnTo>
                      <a:pt x="22" y="40"/>
                    </a:lnTo>
                    <a:lnTo>
                      <a:pt x="4" y="6"/>
                    </a:lnTo>
                    <a:lnTo>
                      <a:pt x="14" y="4"/>
                    </a:lnTo>
                    <a:lnTo>
                      <a:pt x="70" y="4"/>
                    </a:lnTo>
                    <a:close/>
                    <a:moveTo>
                      <a:pt x="70" y="0"/>
                    </a:moveTo>
                    <a:lnTo>
                      <a:pt x="14" y="0"/>
                    </a:lnTo>
                    <a:lnTo>
                      <a:pt x="14" y="0"/>
                    </a:lnTo>
                    <a:lnTo>
                      <a:pt x="12" y="0"/>
                    </a:lnTo>
                    <a:lnTo>
                      <a:pt x="4" y="2"/>
                    </a:lnTo>
                    <a:lnTo>
                      <a:pt x="4" y="2"/>
                    </a:lnTo>
                    <a:lnTo>
                      <a:pt x="0" y="4"/>
                    </a:lnTo>
                    <a:lnTo>
                      <a:pt x="0" y="4"/>
                    </a:lnTo>
                    <a:lnTo>
                      <a:pt x="0" y="8"/>
                    </a:lnTo>
                    <a:lnTo>
                      <a:pt x="18" y="40"/>
                    </a:lnTo>
                    <a:lnTo>
                      <a:pt x="14" y="50"/>
                    </a:lnTo>
                    <a:lnTo>
                      <a:pt x="14" y="50"/>
                    </a:lnTo>
                    <a:lnTo>
                      <a:pt x="14" y="54"/>
                    </a:lnTo>
                    <a:lnTo>
                      <a:pt x="26" y="76"/>
                    </a:lnTo>
                    <a:lnTo>
                      <a:pt x="26" y="88"/>
                    </a:lnTo>
                    <a:lnTo>
                      <a:pt x="8" y="118"/>
                    </a:lnTo>
                    <a:lnTo>
                      <a:pt x="8" y="118"/>
                    </a:lnTo>
                    <a:lnTo>
                      <a:pt x="8" y="118"/>
                    </a:lnTo>
                    <a:lnTo>
                      <a:pt x="0" y="150"/>
                    </a:lnTo>
                    <a:lnTo>
                      <a:pt x="0" y="150"/>
                    </a:lnTo>
                    <a:lnTo>
                      <a:pt x="0" y="152"/>
                    </a:lnTo>
                    <a:lnTo>
                      <a:pt x="0" y="174"/>
                    </a:lnTo>
                    <a:lnTo>
                      <a:pt x="0" y="174"/>
                    </a:lnTo>
                    <a:lnTo>
                      <a:pt x="2" y="176"/>
                    </a:lnTo>
                    <a:lnTo>
                      <a:pt x="4" y="178"/>
                    </a:lnTo>
                    <a:lnTo>
                      <a:pt x="92" y="178"/>
                    </a:lnTo>
                    <a:lnTo>
                      <a:pt x="98" y="182"/>
                    </a:lnTo>
                    <a:lnTo>
                      <a:pt x="98" y="182"/>
                    </a:lnTo>
                    <a:lnTo>
                      <a:pt x="100" y="184"/>
                    </a:lnTo>
                    <a:lnTo>
                      <a:pt x="124" y="184"/>
                    </a:lnTo>
                    <a:lnTo>
                      <a:pt x="130" y="190"/>
                    </a:lnTo>
                    <a:lnTo>
                      <a:pt x="130" y="190"/>
                    </a:lnTo>
                    <a:lnTo>
                      <a:pt x="132" y="190"/>
                    </a:lnTo>
                    <a:lnTo>
                      <a:pt x="132" y="190"/>
                    </a:lnTo>
                    <a:lnTo>
                      <a:pt x="134" y="190"/>
                    </a:lnTo>
                    <a:lnTo>
                      <a:pt x="162" y="186"/>
                    </a:lnTo>
                    <a:lnTo>
                      <a:pt x="166" y="192"/>
                    </a:lnTo>
                    <a:lnTo>
                      <a:pt x="166" y="192"/>
                    </a:lnTo>
                    <a:lnTo>
                      <a:pt x="168" y="194"/>
                    </a:lnTo>
                    <a:lnTo>
                      <a:pt x="168" y="194"/>
                    </a:lnTo>
                    <a:lnTo>
                      <a:pt x="170" y="194"/>
                    </a:lnTo>
                    <a:lnTo>
                      <a:pt x="190" y="186"/>
                    </a:lnTo>
                    <a:lnTo>
                      <a:pt x="194" y="186"/>
                    </a:lnTo>
                    <a:lnTo>
                      <a:pt x="194" y="186"/>
                    </a:lnTo>
                    <a:lnTo>
                      <a:pt x="196" y="186"/>
                    </a:lnTo>
                    <a:lnTo>
                      <a:pt x="198" y="184"/>
                    </a:lnTo>
                    <a:lnTo>
                      <a:pt x="198" y="184"/>
                    </a:lnTo>
                    <a:lnTo>
                      <a:pt x="198" y="182"/>
                    </a:lnTo>
                    <a:lnTo>
                      <a:pt x="198" y="180"/>
                    </a:lnTo>
                    <a:lnTo>
                      <a:pt x="192" y="174"/>
                    </a:lnTo>
                    <a:lnTo>
                      <a:pt x="192" y="174"/>
                    </a:lnTo>
                    <a:lnTo>
                      <a:pt x="190" y="174"/>
                    </a:lnTo>
                    <a:lnTo>
                      <a:pt x="168" y="172"/>
                    </a:lnTo>
                    <a:lnTo>
                      <a:pt x="152" y="156"/>
                    </a:lnTo>
                    <a:lnTo>
                      <a:pt x="152" y="114"/>
                    </a:lnTo>
                    <a:lnTo>
                      <a:pt x="174" y="114"/>
                    </a:lnTo>
                    <a:lnTo>
                      <a:pt x="174" y="114"/>
                    </a:lnTo>
                    <a:lnTo>
                      <a:pt x="178" y="112"/>
                    </a:lnTo>
                    <a:lnTo>
                      <a:pt x="178" y="110"/>
                    </a:lnTo>
                    <a:lnTo>
                      <a:pt x="178" y="80"/>
                    </a:lnTo>
                    <a:lnTo>
                      <a:pt x="178" y="80"/>
                    </a:lnTo>
                    <a:lnTo>
                      <a:pt x="178" y="76"/>
                    </a:lnTo>
                    <a:lnTo>
                      <a:pt x="174" y="76"/>
                    </a:lnTo>
                    <a:lnTo>
                      <a:pt x="156" y="76"/>
                    </a:lnTo>
                    <a:lnTo>
                      <a:pt x="156" y="68"/>
                    </a:lnTo>
                    <a:lnTo>
                      <a:pt x="156" y="68"/>
                    </a:lnTo>
                    <a:lnTo>
                      <a:pt x="156" y="66"/>
                    </a:lnTo>
                    <a:lnTo>
                      <a:pt x="154" y="64"/>
                    </a:lnTo>
                    <a:lnTo>
                      <a:pt x="148" y="60"/>
                    </a:lnTo>
                    <a:lnTo>
                      <a:pt x="146" y="26"/>
                    </a:lnTo>
                    <a:lnTo>
                      <a:pt x="146" y="26"/>
                    </a:lnTo>
                    <a:lnTo>
                      <a:pt x="144" y="24"/>
                    </a:lnTo>
                    <a:lnTo>
                      <a:pt x="142" y="22"/>
                    </a:lnTo>
                    <a:lnTo>
                      <a:pt x="120" y="18"/>
                    </a:lnTo>
                    <a:lnTo>
                      <a:pt x="120" y="18"/>
                    </a:lnTo>
                    <a:lnTo>
                      <a:pt x="118" y="18"/>
                    </a:lnTo>
                    <a:lnTo>
                      <a:pt x="118" y="18"/>
                    </a:lnTo>
                    <a:lnTo>
                      <a:pt x="114" y="20"/>
                    </a:lnTo>
                    <a:lnTo>
                      <a:pt x="106" y="32"/>
                    </a:lnTo>
                    <a:lnTo>
                      <a:pt x="84" y="30"/>
                    </a:lnTo>
                    <a:lnTo>
                      <a:pt x="76" y="16"/>
                    </a:lnTo>
                    <a:lnTo>
                      <a:pt x="74" y="4"/>
                    </a:lnTo>
                    <a:lnTo>
                      <a:pt x="74" y="4"/>
                    </a:lnTo>
                    <a:lnTo>
                      <a:pt x="72" y="2"/>
                    </a:lnTo>
                    <a:lnTo>
                      <a:pt x="70" y="0"/>
                    </a:lnTo>
                    <a:lnTo>
                      <a:pt x="7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9" name="Freeform 501">
                <a:extLst>
                  <a:ext uri="{FF2B5EF4-FFF2-40B4-BE49-F238E27FC236}">
                    <a16:creationId xmlns:a16="http://schemas.microsoft.com/office/drawing/2014/main" id="{C86D4673-ECDC-3490-C09C-D33C769B6752}"/>
                  </a:ext>
                </a:extLst>
              </p:cNvPr>
              <p:cNvSpPr>
                <a:spLocks/>
              </p:cNvSpPr>
              <p:nvPr/>
            </p:nvSpPr>
            <p:spPr bwMode="auto">
              <a:xfrm>
                <a:off x="6117587" y="4831083"/>
                <a:ext cx="401524" cy="393072"/>
              </a:xfrm>
              <a:custGeom>
                <a:avLst/>
                <a:gdLst>
                  <a:gd name="T0" fmla="*/ 66 w 190"/>
                  <a:gd name="T1" fmla="*/ 0 h 186"/>
                  <a:gd name="T2" fmla="*/ 68 w 190"/>
                  <a:gd name="T3" fmla="*/ 14 h 186"/>
                  <a:gd name="T4" fmla="*/ 78 w 190"/>
                  <a:gd name="T5" fmla="*/ 30 h 186"/>
                  <a:gd name="T6" fmla="*/ 106 w 190"/>
                  <a:gd name="T7" fmla="*/ 32 h 186"/>
                  <a:gd name="T8" fmla="*/ 114 w 190"/>
                  <a:gd name="T9" fmla="*/ 18 h 186"/>
                  <a:gd name="T10" fmla="*/ 138 w 190"/>
                  <a:gd name="T11" fmla="*/ 22 h 186"/>
                  <a:gd name="T12" fmla="*/ 140 w 190"/>
                  <a:gd name="T13" fmla="*/ 58 h 186"/>
                  <a:gd name="T14" fmla="*/ 148 w 190"/>
                  <a:gd name="T15" fmla="*/ 64 h 186"/>
                  <a:gd name="T16" fmla="*/ 146 w 190"/>
                  <a:gd name="T17" fmla="*/ 76 h 186"/>
                  <a:gd name="T18" fmla="*/ 170 w 190"/>
                  <a:gd name="T19" fmla="*/ 76 h 186"/>
                  <a:gd name="T20" fmla="*/ 170 w 190"/>
                  <a:gd name="T21" fmla="*/ 106 h 186"/>
                  <a:gd name="T22" fmla="*/ 144 w 190"/>
                  <a:gd name="T23" fmla="*/ 106 h 186"/>
                  <a:gd name="T24" fmla="*/ 144 w 190"/>
                  <a:gd name="T25" fmla="*/ 154 h 186"/>
                  <a:gd name="T26" fmla="*/ 162 w 190"/>
                  <a:gd name="T27" fmla="*/ 172 h 186"/>
                  <a:gd name="T28" fmla="*/ 184 w 190"/>
                  <a:gd name="T29" fmla="*/ 174 h 186"/>
                  <a:gd name="T30" fmla="*/ 190 w 190"/>
                  <a:gd name="T31" fmla="*/ 178 h 186"/>
                  <a:gd name="T32" fmla="*/ 184 w 190"/>
                  <a:gd name="T33" fmla="*/ 178 h 186"/>
                  <a:gd name="T34" fmla="*/ 164 w 190"/>
                  <a:gd name="T35" fmla="*/ 186 h 186"/>
                  <a:gd name="T36" fmla="*/ 160 w 190"/>
                  <a:gd name="T37" fmla="*/ 178 h 186"/>
                  <a:gd name="T38" fmla="*/ 128 w 190"/>
                  <a:gd name="T39" fmla="*/ 182 h 186"/>
                  <a:gd name="T40" fmla="*/ 122 w 190"/>
                  <a:gd name="T41" fmla="*/ 176 h 186"/>
                  <a:gd name="T42" fmla="*/ 96 w 190"/>
                  <a:gd name="T43" fmla="*/ 176 h 186"/>
                  <a:gd name="T44" fmla="*/ 88 w 190"/>
                  <a:gd name="T45" fmla="*/ 170 h 186"/>
                  <a:gd name="T46" fmla="*/ 0 w 190"/>
                  <a:gd name="T47" fmla="*/ 170 h 186"/>
                  <a:gd name="T48" fmla="*/ 0 w 190"/>
                  <a:gd name="T49" fmla="*/ 148 h 186"/>
                  <a:gd name="T50" fmla="*/ 8 w 190"/>
                  <a:gd name="T51" fmla="*/ 116 h 186"/>
                  <a:gd name="T52" fmla="*/ 26 w 190"/>
                  <a:gd name="T53" fmla="*/ 86 h 186"/>
                  <a:gd name="T54" fmla="*/ 26 w 190"/>
                  <a:gd name="T55" fmla="*/ 72 h 186"/>
                  <a:gd name="T56" fmla="*/ 14 w 190"/>
                  <a:gd name="T57" fmla="*/ 48 h 186"/>
                  <a:gd name="T58" fmla="*/ 18 w 190"/>
                  <a:gd name="T59" fmla="*/ 36 h 186"/>
                  <a:gd name="T60" fmla="*/ 0 w 190"/>
                  <a:gd name="T61" fmla="*/ 2 h 186"/>
                  <a:gd name="T62" fmla="*/ 10 w 190"/>
                  <a:gd name="T63" fmla="*/ 0 h 186"/>
                  <a:gd name="T64" fmla="*/ 66 w 190"/>
                  <a:gd name="T6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0" h="186">
                    <a:moveTo>
                      <a:pt x="66" y="0"/>
                    </a:moveTo>
                    <a:lnTo>
                      <a:pt x="68" y="14"/>
                    </a:lnTo>
                    <a:lnTo>
                      <a:pt x="78" y="30"/>
                    </a:lnTo>
                    <a:lnTo>
                      <a:pt x="106" y="32"/>
                    </a:lnTo>
                    <a:lnTo>
                      <a:pt x="114" y="18"/>
                    </a:lnTo>
                    <a:lnTo>
                      <a:pt x="138" y="22"/>
                    </a:lnTo>
                    <a:lnTo>
                      <a:pt x="140" y="58"/>
                    </a:lnTo>
                    <a:lnTo>
                      <a:pt x="148" y="64"/>
                    </a:lnTo>
                    <a:lnTo>
                      <a:pt x="146" y="76"/>
                    </a:lnTo>
                    <a:lnTo>
                      <a:pt x="170" y="76"/>
                    </a:lnTo>
                    <a:lnTo>
                      <a:pt x="170" y="106"/>
                    </a:lnTo>
                    <a:lnTo>
                      <a:pt x="144" y="106"/>
                    </a:lnTo>
                    <a:lnTo>
                      <a:pt x="144" y="154"/>
                    </a:lnTo>
                    <a:lnTo>
                      <a:pt x="162" y="172"/>
                    </a:lnTo>
                    <a:lnTo>
                      <a:pt x="184" y="174"/>
                    </a:lnTo>
                    <a:lnTo>
                      <a:pt x="190" y="178"/>
                    </a:lnTo>
                    <a:lnTo>
                      <a:pt x="184" y="178"/>
                    </a:lnTo>
                    <a:lnTo>
                      <a:pt x="164" y="186"/>
                    </a:lnTo>
                    <a:lnTo>
                      <a:pt x="160" y="178"/>
                    </a:lnTo>
                    <a:lnTo>
                      <a:pt x="128" y="182"/>
                    </a:lnTo>
                    <a:lnTo>
                      <a:pt x="122" y="176"/>
                    </a:lnTo>
                    <a:lnTo>
                      <a:pt x="96" y="176"/>
                    </a:lnTo>
                    <a:lnTo>
                      <a:pt x="88" y="170"/>
                    </a:lnTo>
                    <a:lnTo>
                      <a:pt x="0" y="170"/>
                    </a:lnTo>
                    <a:lnTo>
                      <a:pt x="0" y="148"/>
                    </a:lnTo>
                    <a:lnTo>
                      <a:pt x="8" y="116"/>
                    </a:lnTo>
                    <a:lnTo>
                      <a:pt x="26" y="86"/>
                    </a:lnTo>
                    <a:lnTo>
                      <a:pt x="26" y="72"/>
                    </a:lnTo>
                    <a:lnTo>
                      <a:pt x="14" y="48"/>
                    </a:lnTo>
                    <a:lnTo>
                      <a:pt x="18" y="36"/>
                    </a:lnTo>
                    <a:lnTo>
                      <a:pt x="0" y="2"/>
                    </a:lnTo>
                    <a:lnTo>
                      <a:pt x="10" y="0"/>
                    </a:lnTo>
                    <a:lnTo>
                      <a:pt x="6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0" name="Freeform 502">
                <a:extLst>
                  <a:ext uri="{FF2B5EF4-FFF2-40B4-BE49-F238E27FC236}">
                    <a16:creationId xmlns:a16="http://schemas.microsoft.com/office/drawing/2014/main" id="{68E0BD74-B24D-7A41-5B8D-BA4733523AD9}"/>
                  </a:ext>
                </a:extLst>
              </p:cNvPr>
              <p:cNvSpPr>
                <a:spLocks/>
              </p:cNvSpPr>
              <p:nvPr/>
            </p:nvSpPr>
            <p:spPr bwMode="auto">
              <a:xfrm>
                <a:off x="6109133" y="4822629"/>
                <a:ext cx="418430" cy="409978"/>
              </a:xfrm>
              <a:custGeom>
                <a:avLst/>
                <a:gdLst>
                  <a:gd name="T0" fmla="*/ 14 w 198"/>
                  <a:gd name="T1" fmla="*/ 0 h 194"/>
                  <a:gd name="T2" fmla="*/ 12 w 198"/>
                  <a:gd name="T3" fmla="*/ 0 h 194"/>
                  <a:gd name="T4" fmla="*/ 4 w 198"/>
                  <a:gd name="T5" fmla="*/ 2 h 194"/>
                  <a:gd name="T6" fmla="*/ 0 w 198"/>
                  <a:gd name="T7" fmla="*/ 4 h 194"/>
                  <a:gd name="T8" fmla="*/ 18 w 198"/>
                  <a:gd name="T9" fmla="*/ 40 h 194"/>
                  <a:gd name="T10" fmla="*/ 14 w 198"/>
                  <a:gd name="T11" fmla="*/ 50 h 194"/>
                  <a:gd name="T12" fmla="*/ 26 w 198"/>
                  <a:gd name="T13" fmla="*/ 76 h 194"/>
                  <a:gd name="T14" fmla="*/ 8 w 198"/>
                  <a:gd name="T15" fmla="*/ 118 h 194"/>
                  <a:gd name="T16" fmla="*/ 8 w 198"/>
                  <a:gd name="T17" fmla="*/ 118 h 194"/>
                  <a:gd name="T18" fmla="*/ 0 w 198"/>
                  <a:gd name="T19" fmla="*/ 150 h 194"/>
                  <a:gd name="T20" fmla="*/ 0 w 198"/>
                  <a:gd name="T21" fmla="*/ 174 h 194"/>
                  <a:gd name="T22" fmla="*/ 2 w 198"/>
                  <a:gd name="T23" fmla="*/ 176 h 194"/>
                  <a:gd name="T24" fmla="*/ 92 w 198"/>
                  <a:gd name="T25" fmla="*/ 178 h 194"/>
                  <a:gd name="T26" fmla="*/ 98 w 198"/>
                  <a:gd name="T27" fmla="*/ 182 h 194"/>
                  <a:gd name="T28" fmla="*/ 124 w 198"/>
                  <a:gd name="T29" fmla="*/ 184 h 194"/>
                  <a:gd name="T30" fmla="*/ 130 w 198"/>
                  <a:gd name="T31" fmla="*/ 190 h 194"/>
                  <a:gd name="T32" fmla="*/ 132 w 198"/>
                  <a:gd name="T33" fmla="*/ 190 h 194"/>
                  <a:gd name="T34" fmla="*/ 162 w 198"/>
                  <a:gd name="T35" fmla="*/ 186 h 194"/>
                  <a:gd name="T36" fmla="*/ 166 w 198"/>
                  <a:gd name="T37" fmla="*/ 192 h 194"/>
                  <a:gd name="T38" fmla="*/ 168 w 198"/>
                  <a:gd name="T39" fmla="*/ 194 h 194"/>
                  <a:gd name="T40" fmla="*/ 190 w 198"/>
                  <a:gd name="T41" fmla="*/ 186 h 194"/>
                  <a:gd name="T42" fmla="*/ 194 w 198"/>
                  <a:gd name="T43" fmla="*/ 186 h 194"/>
                  <a:gd name="T44" fmla="*/ 198 w 198"/>
                  <a:gd name="T45" fmla="*/ 184 h 194"/>
                  <a:gd name="T46" fmla="*/ 198 w 198"/>
                  <a:gd name="T47" fmla="*/ 182 h 194"/>
                  <a:gd name="T48" fmla="*/ 192 w 198"/>
                  <a:gd name="T49" fmla="*/ 174 h 194"/>
                  <a:gd name="T50" fmla="*/ 190 w 198"/>
                  <a:gd name="T51" fmla="*/ 174 h 194"/>
                  <a:gd name="T52" fmla="*/ 152 w 198"/>
                  <a:gd name="T53" fmla="*/ 156 h 194"/>
                  <a:gd name="T54" fmla="*/ 174 w 198"/>
                  <a:gd name="T55" fmla="*/ 114 h 194"/>
                  <a:gd name="T56" fmla="*/ 178 w 198"/>
                  <a:gd name="T57" fmla="*/ 112 h 194"/>
                  <a:gd name="T58" fmla="*/ 178 w 198"/>
                  <a:gd name="T59" fmla="*/ 80 h 194"/>
                  <a:gd name="T60" fmla="*/ 178 w 198"/>
                  <a:gd name="T61" fmla="*/ 76 h 194"/>
                  <a:gd name="T62" fmla="*/ 156 w 198"/>
                  <a:gd name="T63" fmla="*/ 76 h 194"/>
                  <a:gd name="T64" fmla="*/ 156 w 198"/>
                  <a:gd name="T65" fmla="*/ 68 h 194"/>
                  <a:gd name="T66" fmla="*/ 154 w 198"/>
                  <a:gd name="T67" fmla="*/ 64 h 194"/>
                  <a:gd name="T68" fmla="*/ 146 w 198"/>
                  <a:gd name="T69" fmla="*/ 26 h 194"/>
                  <a:gd name="T70" fmla="*/ 144 w 198"/>
                  <a:gd name="T71" fmla="*/ 24 h 194"/>
                  <a:gd name="T72" fmla="*/ 120 w 198"/>
                  <a:gd name="T73" fmla="*/ 18 h 194"/>
                  <a:gd name="T74" fmla="*/ 118 w 198"/>
                  <a:gd name="T75" fmla="*/ 18 h 194"/>
                  <a:gd name="T76" fmla="*/ 114 w 198"/>
                  <a:gd name="T77" fmla="*/ 20 h 194"/>
                  <a:gd name="T78" fmla="*/ 84 w 198"/>
                  <a:gd name="T79" fmla="*/ 30 h 194"/>
                  <a:gd name="T80" fmla="*/ 74 w 198"/>
                  <a:gd name="T81" fmla="*/ 4 h 194"/>
                  <a:gd name="T82" fmla="*/ 72 w 198"/>
                  <a:gd name="T83" fmla="*/ 2 h 194"/>
                  <a:gd name="T84" fmla="*/ 70 w 198"/>
                  <a:gd name="T85"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8" h="194">
                    <a:moveTo>
                      <a:pt x="70" y="0"/>
                    </a:moveTo>
                    <a:lnTo>
                      <a:pt x="14" y="0"/>
                    </a:lnTo>
                    <a:lnTo>
                      <a:pt x="14" y="0"/>
                    </a:lnTo>
                    <a:lnTo>
                      <a:pt x="12" y="0"/>
                    </a:lnTo>
                    <a:lnTo>
                      <a:pt x="4" y="2"/>
                    </a:lnTo>
                    <a:lnTo>
                      <a:pt x="4" y="2"/>
                    </a:lnTo>
                    <a:lnTo>
                      <a:pt x="0" y="4"/>
                    </a:lnTo>
                    <a:lnTo>
                      <a:pt x="0" y="4"/>
                    </a:lnTo>
                    <a:lnTo>
                      <a:pt x="0" y="8"/>
                    </a:lnTo>
                    <a:lnTo>
                      <a:pt x="18" y="40"/>
                    </a:lnTo>
                    <a:lnTo>
                      <a:pt x="14" y="50"/>
                    </a:lnTo>
                    <a:lnTo>
                      <a:pt x="14" y="50"/>
                    </a:lnTo>
                    <a:lnTo>
                      <a:pt x="14" y="54"/>
                    </a:lnTo>
                    <a:lnTo>
                      <a:pt x="26" y="76"/>
                    </a:lnTo>
                    <a:lnTo>
                      <a:pt x="26" y="88"/>
                    </a:lnTo>
                    <a:lnTo>
                      <a:pt x="8" y="118"/>
                    </a:lnTo>
                    <a:lnTo>
                      <a:pt x="8" y="118"/>
                    </a:lnTo>
                    <a:lnTo>
                      <a:pt x="8" y="118"/>
                    </a:lnTo>
                    <a:lnTo>
                      <a:pt x="0" y="150"/>
                    </a:lnTo>
                    <a:lnTo>
                      <a:pt x="0" y="150"/>
                    </a:lnTo>
                    <a:lnTo>
                      <a:pt x="0" y="152"/>
                    </a:lnTo>
                    <a:lnTo>
                      <a:pt x="0" y="174"/>
                    </a:lnTo>
                    <a:lnTo>
                      <a:pt x="0" y="174"/>
                    </a:lnTo>
                    <a:lnTo>
                      <a:pt x="2" y="176"/>
                    </a:lnTo>
                    <a:lnTo>
                      <a:pt x="4" y="178"/>
                    </a:lnTo>
                    <a:lnTo>
                      <a:pt x="92" y="178"/>
                    </a:lnTo>
                    <a:lnTo>
                      <a:pt x="98" y="182"/>
                    </a:lnTo>
                    <a:lnTo>
                      <a:pt x="98" y="182"/>
                    </a:lnTo>
                    <a:lnTo>
                      <a:pt x="100" y="184"/>
                    </a:lnTo>
                    <a:lnTo>
                      <a:pt x="124" y="184"/>
                    </a:lnTo>
                    <a:lnTo>
                      <a:pt x="130" y="190"/>
                    </a:lnTo>
                    <a:lnTo>
                      <a:pt x="130" y="190"/>
                    </a:lnTo>
                    <a:lnTo>
                      <a:pt x="132" y="190"/>
                    </a:lnTo>
                    <a:lnTo>
                      <a:pt x="132" y="190"/>
                    </a:lnTo>
                    <a:lnTo>
                      <a:pt x="134" y="190"/>
                    </a:lnTo>
                    <a:lnTo>
                      <a:pt x="162" y="186"/>
                    </a:lnTo>
                    <a:lnTo>
                      <a:pt x="166" y="192"/>
                    </a:lnTo>
                    <a:lnTo>
                      <a:pt x="166" y="192"/>
                    </a:lnTo>
                    <a:lnTo>
                      <a:pt x="168" y="194"/>
                    </a:lnTo>
                    <a:lnTo>
                      <a:pt x="168" y="194"/>
                    </a:lnTo>
                    <a:lnTo>
                      <a:pt x="170" y="194"/>
                    </a:lnTo>
                    <a:lnTo>
                      <a:pt x="190" y="186"/>
                    </a:lnTo>
                    <a:lnTo>
                      <a:pt x="194" y="186"/>
                    </a:lnTo>
                    <a:lnTo>
                      <a:pt x="194" y="186"/>
                    </a:lnTo>
                    <a:lnTo>
                      <a:pt x="196" y="186"/>
                    </a:lnTo>
                    <a:lnTo>
                      <a:pt x="198" y="184"/>
                    </a:lnTo>
                    <a:lnTo>
                      <a:pt x="198" y="184"/>
                    </a:lnTo>
                    <a:lnTo>
                      <a:pt x="198" y="182"/>
                    </a:lnTo>
                    <a:lnTo>
                      <a:pt x="198" y="180"/>
                    </a:lnTo>
                    <a:lnTo>
                      <a:pt x="192" y="174"/>
                    </a:lnTo>
                    <a:lnTo>
                      <a:pt x="192" y="174"/>
                    </a:lnTo>
                    <a:lnTo>
                      <a:pt x="190" y="174"/>
                    </a:lnTo>
                    <a:lnTo>
                      <a:pt x="168" y="172"/>
                    </a:lnTo>
                    <a:lnTo>
                      <a:pt x="152" y="156"/>
                    </a:lnTo>
                    <a:lnTo>
                      <a:pt x="152" y="114"/>
                    </a:lnTo>
                    <a:lnTo>
                      <a:pt x="174" y="114"/>
                    </a:lnTo>
                    <a:lnTo>
                      <a:pt x="174" y="114"/>
                    </a:lnTo>
                    <a:lnTo>
                      <a:pt x="178" y="112"/>
                    </a:lnTo>
                    <a:lnTo>
                      <a:pt x="178" y="110"/>
                    </a:lnTo>
                    <a:lnTo>
                      <a:pt x="178" y="80"/>
                    </a:lnTo>
                    <a:lnTo>
                      <a:pt x="178" y="80"/>
                    </a:lnTo>
                    <a:lnTo>
                      <a:pt x="178" y="76"/>
                    </a:lnTo>
                    <a:lnTo>
                      <a:pt x="174" y="76"/>
                    </a:lnTo>
                    <a:lnTo>
                      <a:pt x="156" y="76"/>
                    </a:lnTo>
                    <a:lnTo>
                      <a:pt x="156" y="68"/>
                    </a:lnTo>
                    <a:lnTo>
                      <a:pt x="156" y="68"/>
                    </a:lnTo>
                    <a:lnTo>
                      <a:pt x="156" y="66"/>
                    </a:lnTo>
                    <a:lnTo>
                      <a:pt x="154" y="64"/>
                    </a:lnTo>
                    <a:lnTo>
                      <a:pt x="148" y="60"/>
                    </a:lnTo>
                    <a:lnTo>
                      <a:pt x="146" y="26"/>
                    </a:lnTo>
                    <a:lnTo>
                      <a:pt x="146" y="26"/>
                    </a:lnTo>
                    <a:lnTo>
                      <a:pt x="144" y="24"/>
                    </a:lnTo>
                    <a:lnTo>
                      <a:pt x="142" y="22"/>
                    </a:lnTo>
                    <a:lnTo>
                      <a:pt x="120" y="18"/>
                    </a:lnTo>
                    <a:lnTo>
                      <a:pt x="120" y="18"/>
                    </a:lnTo>
                    <a:lnTo>
                      <a:pt x="118" y="18"/>
                    </a:lnTo>
                    <a:lnTo>
                      <a:pt x="118" y="18"/>
                    </a:lnTo>
                    <a:lnTo>
                      <a:pt x="114" y="20"/>
                    </a:lnTo>
                    <a:lnTo>
                      <a:pt x="106" y="32"/>
                    </a:lnTo>
                    <a:lnTo>
                      <a:pt x="84" y="30"/>
                    </a:lnTo>
                    <a:lnTo>
                      <a:pt x="76" y="16"/>
                    </a:lnTo>
                    <a:lnTo>
                      <a:pt x="74" y="4"/>
                    </a:lnTo>
                    <a:lnTo>
                      <a:pt x="74" y="4"/>
                    </a:lnTo>
                    <a:lnTo>
                      <a:pt x="72" y="2"/>
                    </a:lnTo>
                    <a:lnTo>
                      <a:pt x="70" y="0"/>
                    </a:lnTo>
                    <a:lnTo>
                      <a:pt x="7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1" name="Freeform 503">
                <a:extLst>
                  <a:ext uri="{FF2B5EF4-FFF2-40B4-BE49-F238E27FC236}">
                    <a16:creationId xmlns:a16="http://schemas.microsoft.com/office/drawing/2014/main" id="{D47748B9-0557-5803-A91A-4A96222C4B73}"/>
                  </a:ext>
                </a:extLst>
              </p:cNvPr>
              <p:cNvSpPr>
                <a:spLocks/>
              </p:cNvSpPr>
              <p:nvPr/>
            </p:nvSpPr>
            <p:spPr bwMode="auto">
              <a:xfrm>
                <a:off x="6126040" y="4497183"/>
                <a:ext cx="574813" cy="579041"/>
              </a:xfrm>
              <a:custGeom>
                <a:avLst/>
                <a:gdLst>
                  <a:gd name="T0" fmla="*/ 238 w 272"/>
                  <a:gd name="T1" fmla="*/ 274 h 274"/>
                  <a:gd name="T2" fmla="*/ 230 w 272"/>
                  <a:gd name="T3" fmla="*/ 262 h 274"/>
                  <a:gd name="T4" fmla="*/ 218 w 272"/>
                  <a:gd name="T5" fmla="*/ 256 h 274"/>
                  <a:gd name="T6" fmla="*/ 212 w 272"/>
                  <a:gd name="T7" fmla="*/ 246 h 274"/>
                  <a:gd name="T8" fmla="*/ 200 w 272"/>
                  <a:gd name="T9" fmla="*/ 252 h 274"/>
                  <a:gd name="T10" fmla="*/ 200 w 272"/>
                  <a:gd name="T11" fmla="*/ 252 h 274"/>
                  <a:gd name="T12" fmla="*/ 164 w 272"/>
                  <a:gd name="T13" fmla="*/ 236 h 274"/>
                  <a:gd name="T14" fmla="*/ 142 w 272"/>
                  <a:gd name="T15" fmla="*/ 238 h 274"/>
                  <a:gd name="T16" fmla="*/ 140 w 272"/>
                  <a:gd name="T17" fmla="*/ 236 h 274"/>
                  <a:gd name="T18" fmla="*/ 142 w 272"/>
                  <a:gd name="T19" fmla="*/ 226 h 274"/>
                  <a:gd name="T20" fmla="*/ 134 w 272"/>
                  <a:gd name="T21" fmla="*/ 220 h 274"/>
                  <a:gd name="T22" fmla="*/ 132 w 272"/>
                  <a:gd name="T23" fmla="*/ 184 h 274"/>
                  <a:gd name="T24" fmla="*/ 102 w 272"/>
                  <a:gd name="T25" fmla="*/ 194 h 274"/>
                  <a:gd name="T26" fmla="*/ 100 w 272"/>
                  <a:gd name="T27" fmla="*/ 194 h 274"/>
                  <a:gd name="T28" fmla="*/ 74 w 272"/>
                  <a:gd name="T29" fmla="*/ 192 h 274"/>
                  <a:gd name="T30" fmla="*/ 72 w 272"/>
                  <a:gd name="T31" fmla="*/ 192 h 274"/>
                  <a:gd name="T32" fmla="*/ 60 w 272"/>
                  <a:gd name="T33" fmla="*/ 164 h 274"/>
                  <a:gd name="T34" fmla="*/ 0 w 272"/>
                  <a:gd name="T35" fmla="*/ 162 h 274"/>
                  <a:gd name="T36" fmla="*/ 0 w 272"/>
                  <a:gd name="T37" fmla="*/ 160 h 274"/>
                  <a:gd name="T38" fmla="*/ 0 w 272"/>
                  <a:gd name="T39" fmla="*/ 158 h 274"/>
                  <a:gd name="T40" fmla="*/ 6 w 272"/>
                  <a:gd name="T41" fmla="*/ 146 h 274"/>
                  <a:gd name="T42" fmla="*/ 14 w 272"/>
                  <a:gd name="T43" fmla="*/ 144 h 274"/>
                  <a:gd name="T44" fmla="*/ 54 w 272"/>
                  <a:gd name="T45" fmla="*/ 130 h 274"/>
                  <a:gd name="T46" fmla="*/ 58 w 272"/>
                  <a:gd name="T47" fmla="*/ 102 h 274"/>
                  <a:gd name="T48" fmla="*/ 80 w 272"/>
                  <a:gd name="T49" fmla="*/ 68 h 274"/>
                  <a:gd name="T50" fmla="*/ 86 w 272"/>
                  <a:gd name="T51" fmla="*/ 28 h 274"/>
                  <a:gd name="T52" fmla="*/ 88 w 272"/>
                  <a:gd name="T53" fmla="*/ 16 h 274"/>
                  <a:gd name="T54" fmla="*/ 102 w 272"/>
                  <a:gd name="T55" fmla="*/ 0 h 274"/>
                  <a:gd name="T56" fmla="*/ 102 w 272"/>
                  <a:gd name="T57" fmla="*/ 0 h 274"/>
                  <a:gd name="T58" fmla="*/ 102 w 272"/>
                  <a:gd name="T59" fmla="*/ 0 h 274"/>
                  <a:gd name="T60" fmla="*/ 104 w 272"/>
                  <a:gd name="T61" fmla="*/ 0 h 274"/>
                  <a:gd name="T62" fmla="*/ 126 w 272"/>
                  <a:gd name="T63" fmla="*/ 16 h 274"/>
                  <a:gd name="T64" fmla="*/ 156 w 272"/>
                  <a:gd name="T65" fmla="*/ 10 h 274"/>
                  <a:gd name="T66" fmla="*/ 214 w 272"/>
                  <a:gd name="T67" fmla="*/ 4 h 274"/>
                  <a:gd name="T68" fmla="*/ 216 w 272"/>
                  <a:gd name="T69" fmla="*/ 4 h 274"/>
                  <a:gd name="T70" fmla="*/ 222 w 272"/>
                  <a:gd name="T71" fmla="*/ 12 h 274"/>
                  <a:gd name="T72" fmla="*/ 246 w 272"/>
                  <a:gd name="T73" fmla="*/ 10 h 274"/>
                  <a:gd name="T74" fmla="*/ 262 w 272"/>
                  <a:gd name="T75" fmla="*/ 22 h 274"/>
                  <a:gd name="T76" fmla="*/ 264 w 272"/>
                  <a:gd name="T77" fmla="*/ 22 h 274"/>
                  <a:gd name="T78" fmla="*/ 270 w 272"/>
                  <a:gd name="T79" fmla="*/ 44 h 274"/>
                  <a:gd name="T80" fmla="*/ 272 w 272"/>
                  <a:gd name="T81" fmla="*/ 46 h 274"/>
                  <a:gd name="T82" fmla="*/ 272 w 272"/>
                  <a:gd name="T83" fmla="*/ 50 h 274"/>
                  <a:gd name="T84" fmla="*/ 254 w 272"/>
                  <a:gd name="T85" fmla="*/ 68 h 274"/>
                  <a:gd name="T86" fmla="*/ 248 w 272"/>
                  <a:gd name="T87" fmla="*/ 96 h 274"/>
                  <a:gd name="T88" fmla="*/ 248 w 272"/>
                  <a:gd name="T89" fmla="*/ 96 h 274"/>
                  <a:gd name="T90" fmla="*/ 244 w 272"/>
                  <a:gd name="T91" fmla="*/ 122 h 274"/>
                  <a:gd name="T92" fmla="*/ 246 w 272"/>
                  <a:gd name="T93" fmla="*/ 156 h 274"/>
                  <a:gd name="T94" fmla="*/ 260 w 272"/>
                  <a:gd name="T95" fmla="*/ 182 h 274"/>
                  <a:gd name="T96" fmla="*/ 262 w 272"/>
                  <a:gd name="T97" fmla="*/ 182 h 274"/>
                  <a:gd name="T98" fmla="*/ 264 w 272"/>
                  <a:gd name="T99" fmla="*/ 198 h 274"/>
                  <a:gd name="T100" fmla="*/ 262 w 272"/>
                  <a:gd name="T101" fmla="*/ 198 h 274"/>
                  <a:gd name="T102" fmla="*/ 246 w 272"/>
                  <a:gd name="T103" fmla="*/ 200 h 274"/>
                  <a:gd name="T104" fmla="*/ 234 w 272"/>
                  <a:gd name="T105" fmla="*/ 220 h 274"/>
                  <a:gd name="T106" fmla="*/ 240 w 272"/>
                  <a:gd name="T107" fmla="*/ 248 h 274"/>
                  <a:gd name="T108" fmla="*/ 252 w 272"/>
                  <a:gd name="T109" fmla="*/ 254 h 274"/>
                  <a:gd name="T110" fmla="*/ 252 w 272"/>
                  <a:gd name="T111" fmla="*/ 272 h 274"/>
                  <a:gd name="T112" fmla="*/ 250 w 272"/>
                  <a:gd name="T113"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2" h="274">
                    <a:moveTo>
                      <a:pt x="238" y="274"/>
                    </a:moveTo>
                    <a:lnTo>
                      <a:pt x="238" y="274"/>
                    </a:lnTo>
                    <a:lnTo>
                      <a:pt x="236" y="272"/>
                    </a:lnTo>
                    <a:lnTo>
                      <a:pt x="230" y="262"/>
                    </a:lnTo>
                    <a:lnTo>
                      <a:pt x="218" y="256"/>
                    </a:lnTo>
                    <a:lnTo>
                      <a:pt x="218" y="256"/>
                    </a:lnTo>
                    <a:lnTo>
                      <a:pt x="218" y="256"/>
                    </a:lnTo>
                    <a:lnTo>
                      <a:pt x="212" y="246"/>
                    </a:lnTo>
                    <a:lnTo>
                      <a:pt x="200" y="252"/>
                    </a:lnTo>
                    <a:lnTo>
                      <a:pt x="200" y="252"/>
                    </a:lnTo>
                    <a:lnTo>
                      <a:pt x="200" y="252"/>
                    </a:lnTo>
                    <a:lnTo>
                      <a:pt x="200" y="252"/>
                    </a:lnTo>
                    <a:lnTo>
                      <a:pt x="200" y="252"/>
                    </a:lnTo>
                    <a:lnTo>
                      <a:pt x="164" y="236"/>
                    </a:lnTo>
                    <a:lnTo>
                      <a:pt x="142" y="238"/>
                    </a:lnTo>
                    <a:lnTo>
                      <a:pt x="142" y="238"/>
                    </a:lnTo>
                    <a:lnTo>
                      <a:pt x="140" y="236"/>
                    </a:lnTo>
                    <a:lnTo>
                      <a:pt x="140" y="236"/>
                    </a:lnTo>
                    <a:lnTo>
                      <a:pt x="140" y="234"/>
                    </a:lnTo>
                    <a:lnTo>
                      <a:pt x="142" y="226"/>
                    </a:lnTo>
                    <a:lnTo>
                      <a:pt x="134" y="220"/>
                    </a:lnTo>
                    <a:lnTo>
                      <a:pt x="134" y="220"/>
                    </a:lnTo>
                    <a:lnTo>
                      <a:pt x="132" y="220"/>
                    </a:lnTo>
                    <a:lnTo>
                      <a:pt x="132" y="184"/>
                    </a:lnTo>
                    <a:lnTo>
                      <a:pt x="110" y="180"/>
                    </a:lnTo>
                    <a:lnTo>
                      <a:pt x="102" y="194"/>
                    </a:lnTo>
                    <a:lnTo>
                      <a:pt x="102" y="194"/>
                    </a:lnTo>
                    <a:lnTo>
                      <a:pt x="100" y="194"/>
                    </a:lnTo>
                    <a:lnTo>
                      <a:pt x="100" y="194"/>
                    </a:lnTo>
                    <a:lnTo>
                      <a:pt x="74" y="192"/>
                    </a:lnTo>
                    <a:lnTo>
                      <a:pt x="74" y="192"/>
                    </a:lnTo>
                    <a:lnTo>
                      <a:pt x="72" y="192"/>
                    </a:lnTo>
                    <a:lnTo>
                      <a:pt x="62" y="176"/>
                    </a:lnTo>
                    <a:lnTo>
                      <a:pt x="60" y="164"/>
                    </a:lnTo>
                    <a:lnTo>
                      <a:pt x="8" y="164"/>
                    </a:lnTo>
                    <a:lnTo>
                      <a:pt x="0" y="162"/>
                    </a:lnTo>
                    <a:lnTo>
                      <a:pt x="0" y="162"/>
                    </a:lnTo>
                    <a:lnTo>
                      <a:pt x="0" y="160"/>
                    </a:lnTo>
                    <a:lnTo>
                      <a:pt x="0" y="160"/>
                    </a:lnTo>
                    <a:lnTo>
                      <a:pt x="0" y="158"/>
                    </a:lnTo>
                    <a:lnTo>
                      <a:pt x="6" y="146"/>
                    </a:lnTo>
                    <a:lnTo>
                      <a:pt x="6" y="146"/>
                    </a:lnTo>
                    <a:lnTo>
                      <a:pt x="6" y="146"/>
                    </a:lnTo>
                    <a:lnTo>
                      <a:pt x="14" y="144"/>
                    </a:lnTo>
                    <a:lnTo>
                      <a:pt x="32" y="140"/>
                    </a:lnTo>
                    <a:lnTo>
                      <a:pt x="54" y="130"/>
                    </a:lnTo>
                    <a:lnTo>
                      <a:pt x="58" y="102"/>
                    </a:lnTo>
                    <a:lnTo>
                      <a:pt x="58" y="102"/>
                    </a:lnTo>
                    <a:lnTo>
                      <a:pt x="58" y="102"/>
                    </a:lnTo>
                    <a:lnTo>
                      <a:pt x="80" y="68"/>
                    </a:lnTo>
                    <a:lnTo>
                      <a:pt x="84" y="40"/>
                    </a:lnTo>
                    <a:lnTo>
                      <a:pt x="86" y="28"/>
                    </a:lnTo>
                    <a:lnTo>
                      <a:pt x="88" y="16"/>
                    </a:lnTo>
                    <a:lnTo>
                      <a:pt x="88" y="16"/>
                    </a:lnTo>
                    <a:lnTo>
                      <a:pt x="88" y="14"/>
                    </a:lnTo>
                    <a:lnTo>
                      <a:pt x="102" y="0"/>
                    </a:lnTo>
                    <a:lnTo>
                      <a:pt x="102" y="0"/>
                    </a:lnTo>
                    <a:lnTo>
                      <a:pt x="102" y="0"/>
                    </a:lnTo>
                    <a:lnTo>
                      <a:pt x="102" y="0"/>
                    </a:lnTo>
                    <a:lnTo>
                      <a:pt x="102" y="0"/>
                    </a:lnTo>
                    <a:lnTo>
                      <a:pt x="102" y="0"/>
                    </a:lnTo>
                    <a:lnTo>
                      <a:pt x="104" y="0"/>
                    </a:lnTo>
                    <a:lnTo>
                      <a:pt x="116" y="12"/>
                    </a:lnTo>
                    <a:lnTo>
                      <a:pt x="126" y="16"/>
                    </a:lnTo>
                    <a:lnTo>
                      <a:pt x="146" y="18"/>
                    </a:lnTo>
                    <a:lnTo>
                      <a:pt x="156" y="10"/>
                    </a:lnTo>
                    <a:lnTo>
                      <a:pt x="186" y="2"/>
                    </a:lnTo>
                    <a:lnTo>
                      <a:pt x="214" y="4"/>
                    </a:lnTo>
                    <a:lnTo>
                      <a:pt x="214" y="4"/>
                    </a:lnTo>
                    <a:lnTo>
                      <a:pt x="216" y="4"/>
                    </a:lnTo>
                    <a:lnTo>
                      <a:pt x="222" y="12"/>
                    </a:lnTo>
                    <a:lnTo>
                      <a:pt x="222" y="12"/>
                    </a:lnTo>
                    <a:lnTo>
                      <a:pt x="246" y="10"/>
                    </a:lnTo>
                    <a:lnTo>
                      <a:pt x="246" y="10"/>
                    </a:lnTo>
                    <a:lnTo>
                      <a:pt x="248" y="10"/>
                    </a:lnTo>
                    <a:lnTo>
                      <a:pt x="262" y="22"/>
                    </a:lnTo>
                    <a:lnTo>
                      <a:pt x="262" y="22"/>
                    </a:lnTo>
                    <a:lnTo>
                      <a:pt x="264" y="22"/>
                    </a:lnTo>
                    <a:lnTo>
                      <a:pt x="266" y="44"/>
                    </a:lnTo>
                    <a:lnTo>
                      <a:pt x="270" y="44"/>
                    </a:lnTo>
                    <a:lnTo>
                      <a:pt x="270" y="44"/>
                    </a:lnTo>
                    <a:lnTo>
                      <a:pt x="272" y="46"/>
                    </a:lnTo>
                    <a:lnTo>
                      <a:pt x="272" y="50"/>
                    </a:lnTo>
                    <a:lnTo>
                      <a:pt x="272" y="50"/>
                    </a:lnTo>
                    <a:lnTo>
                      <a:pt x="272" y="52"/>
                    </a:lnTo>
                    <a:lnTo>
                      <a:pt x="254" y="68"/>
                    </a:lnTo>
                    <a:lnTo>
                      <a:pt x="250" y="78"/>
                    </a:lnTo>
                    <a:lnTo>
                      <a:pt x="248" y="96"/>
                    </a:lnTo>
                    <a:lnTo>
                      <a:pt x="248" y="96"/>
                    </a:lnTo>
                    <a:lnTo>
                      <a:pt x="248" y="96"/>
                    </a:lnTo>
                    <a:lnTo>
                      <a:pt x="240" y="108"/>
                    </a:lnTo>
                    <a:lnTo>
                      <a:pt x="244" y="122"/>
                    </a:lnTo>
                    <a:lnTo>
                      <a:pt x="246" y="144"/>
                    </a:lnTo>
                    <a:lnTo>
                      <a:pt x="246" y="156"/>
                    </a:lnTo>
                    <a:lnTo>
                      <a:pt x="248" y="166"/>
                    </a:lnTo>
                    <a:lnTo>
                      <a:pt x="260" y="182"/>
                    </a:lnTo>
                    <a:lnTo>
                      <a:pt x="260" y="182"/>
                    </a:lnTo>
                    <a:lnTo>
                      <a:pt x="262" y="182"/>
                    </a:lnTo>
                    <a:lnTo>
                      <a:pt x="264" y="198"/>
                    </a:lnTo>
                    <a:lnTo>
                      <a:pt x="264" y="198"/>
                    </a:lnTo>
                    <a:lnTo>
                      <a:pt x="262" y="198"/>
                    </a:lnTo>
                    <a:lnTo>
                      <a:pt x="262" y="198"/>
                    </a:lnTo>
                    <a:lnTo>
                      <a:pt x="262" y="200"/>
                    </a:lnTo>
                    <a:lnTo>
                      <a:pt x="246" y="200"/>
                    </a:lnTo>
                    <a:lnTo>
                      <a:pt x="232" y="206"/>
                    </a:lnTo>
                    <a:lnTo>
                      <a:pt x="234" y="220"/>
                    </a:lnTo>
                    <a:lnTo>
                      <a:pt x="230" y="240"/>
                    </a:lnTo>
                    <a:lnTo>
                      <a:pt x="240" y="248"/>
                    </a:lnTo>
                    <a:lnTo>
                      <a:pt x="252" y="254"/>
                    </a:lnTo>
                    <a:lnTo>
                      <a:pt x="252" y="254"/>
                    </a:lnTo>
                    <a:lnTo>
                      <a:pt x="252" y="254"/>
                    </a:lnTo>
                    <a:lnTo>
                      <a:pt x="252" y="272"/>
                    </a:lnTo>
                    <a:lnTo>
                      <a:pt x="252" y="272"/>
                    </a:lnTo>
                    <a:lnTo>
                      <a:pt x="250" y="274"/>
                    </a:lnTo>
                    <a:lnTo>
                      <a:pt x="238" y="27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2" name="Freeform 504">
                <a:extLst>
                  <a:ext uri="{FF2B5EF4-FFF2-40B4-BE49-F238E27FC236}">
                    <a16:creationId xmlns:a16="http://schemas.microsoft.com/office/drawing/2014/main" id="{B8711926-0231-D848-B04B-8B9A73707364}"/>
                  </a:ext>
                </a:extLst>
              </p:cNvPr>
              <p:cNvSpPr>
                <a:spLocks noEditPoints="1"/>
              </p:cNvSpPr>
              <p:nvPr/>
            </p:nvSpPr>
            <p:spPr bwMode="auto">
              <a:xfrm>
                <a:off x="6121813" y="4492956"/>
                <a:ext cx="583266" cy="587495"/>
              </a:xfrm>
              <a:custGeom>
                <a:avLst/>
                <a:gdLst>
                  <a:gd name="T0" fmla="*/ 148 w 276"/>
                  <a:gd name="T1" fmla="*/ 22 h 278"/>
                  <a:gd name="T2" fmla="*/ 224 w 276"/>
                  <a:gd name="T3" fmla="*/ 16 h 278"/>
                  <a:gd name="T4" fmla="*/ 272 w 276"/>
                  <a:gd name="T5" fmla="*/ 48 h 278"/>
                  <a:gd name="T6" fmla="*/ 248 w 276"/>
                  <a:gd name="T7" fmla="*/ 98 h 278"/>
                  <a:gd name="T8" fmla="*/ 246 w 276"/>
                  <a:gd name="T9" fmla="*/ 158 h 278"/>
                  <a:gd name="T10" fmla="*/ 246 w 276"/>
                  <a:gd name="T11" fmla="*/ 200 h 278"/>
                  <a:gd name="T12" fmla="*/ 240 w 276"/>
                  <a:gd name="T13" fmla="*/ 252 h 278"/>
                  <a:gd name="T14" fmla="*/ 232 w 276"/>
                  <a:gd name="T15" fmla="*/ 262 h 278"/>
                  <a:gd name="T16" fmla="*/ 168 w 276"/>
                  <a:gd name="T17" fmla="*/ 238 h 278"/>
                  <a:gd name="T18" fmla="*/ 136 w 276"/>
                  <a:gd name="T19" fmla="*/ 186 h 278"/>
                  <a:gd name="T20" fmla="*/ 66 w 276"/>
                  <a:gd name="T21" fmla="*/ 176 h 278"/>
                  <a:gd name="T22" fmla="*/ 10 w 276"/>
                  <a:gd name="T23" fmla="*/ 150 h 278"/>
                  <a:gd name="T24" fmla="*/ 62 w 276"/>
                  <a:gd name="T25" fmla="*/ 104 h 278"/>
                  <a:gd name="T26" fmla="*/ 92 w 276"/>
                  <a:gd name="T27" fmla="*/ 18 h 278"/>
                  <a:gd name="T28" fmla="*/ 104 w 276"/>
                  <a:gd name="T29" fmla="*/ 0 h 278"/>
                  <a:gd name="T30" fmla="*/ 88 w 276"/>
                  <a:gd name="T31" fmla="*/ 16 h 278"/>
                  <a:gd name="T32" fmla="*/ 80 w 276"/>
                  <a:gd name="T33" fmla="*/ 68 h 278"/>
                  <a:gd name="T34" fmla="*/ 54 w 276"/>
                  <a:gd name="T35" fmla="*/ 130 h 278"/>
                  <a:gd name="T36" fmla="*/ 8 w 276"/>
                  <a:gd name="T37" fmla="*/ 146 h 278"/>
                  <a:gd name="T38" fmla="*/ 0 w 276"/>
                  <a:gd name="T39" fmla="*/ 164 h 278"/>
                  <a:gd name="T40" fmla="*/ 8 w 276"/>
                  <a:gd name="T41" fmla="*/ 168 h 278"/>
                  <a:gd name="T42" fmla="*/ 62 w 276"/>
                  <a:gd name="T43" fmla="*/ 178 h 278"/>
                  <a:gd name="T44" fmla="*/ 76 w 276"/>
                  <a:gd name="T45" fmla="*/ 196 h 278"/>
                  <a:gd name="T46" fmla="*/ 102 w 276"/>
                  <a:gd name="T47" fmla="*/ 198 h 278"/>
                  <a:gd name="T48" fmla="*/ 132 w 276"/>
                  <a:gd name="T49" fmla="*/ 222 h 278"/>
                  <a:gd name="T50" fmla="*/ 140 w 276"/>
                  <a:gd name="T51" fmla="*/ 236 h 278"/>
                  <a:gd name="T52" fmla="*/ 144 w 276"/>
                  <a:gd name="T53" fmla="*/ 242 h 278"/>
                  <a:gd name="T54" fmla="*/ 202 w 276"/>
                  <a:gd name="T55" fmla="*/ 256 h 278"/>
                  <a:gd name="T56" fmla="*/ 218 w 276"/>
                  <a:gd name="T57" fmla="*/ 260 h 278"/>
                  <a:gd name="T58" fmla="*/ 236 w 276"/>
                  <a:gd name="T59" fmla="*/ 276 h 278"/>
                  <a:gd name="T60" fmla="*/ 252 w 276"/>
                  <a:gd name="T61" fmla="*/ 278 h 278"/>
                  <a:gd name="T62" fmla="*/ 256 w 276"/>
                  <a:gd name="T63" fmla="*/ 256 h 278"/>
                  <a:gd name="T64" fmla="*/ 236 w 276"/>
                  <a:gd name="T65" fmla="*/ 242 h 278"/>
                  <a:gd name="T66" fmla="*/ 236 w 276"/>
                  <a:gd name="T67" fmla="*/ 208 h 278"/>
                  <a:gd name="T68" fmla="*/ 266 w 276"/>
                  <a:gd name="T69" fmla="*/ 202 h 278"/>
                  <a:gd name="T70" fmla="*/ 266 w 276"/>
                  <a:gd name="T71" fmla="*/ 184 h 278"/>
                  <a:gd name="T72" fmla="*/ 250 w 276"/>
                  <a:gd name="T73" fmla="*/ 146 h 278"/>
                  <a:gd name="T74" fmla="*/ 244 w 276"/>
                  <a:gd name="T75" fmla="*/ 110 h 278"/>
                  <a:gd name="T76" fmla="*/ 254 w 276"/>
                  <a:gd name="T77" fmla="*/ 80 h 278"/>
                  <a:gd name="T78" fmla="*/ 276 w 276"/>
                  <a:gd name="T79" fmla="*/ 52 h 278"/>
                  <a:gd name="T80" fmla="*/ 274 w 276"/>
                  <a:gd name="T81" fmla="*/ 44 h 278"/>
                  <a:gd name="T82" fmla="*/ 266 w 276"/>
                  <a:gd name="T83" fmla="*/ 22 h 278"/>
                  <a:gd name="T84" fmla="*/ 248 w 276"/>
                  <a:gd name="T85" fmla="*/ 10 h 278"/>
                  <a:gd name="T86" fmla="*/ 220 w 276"/>
                  <a:gd name="T87" fmla="*/ 4 h 278"/>
                  <a:gd name="T88" fmla="*/ 190 w 276"/>
                  <a:gd name="T89" fmla="*/ 2 h 278"/>
                  <a:gd name="T90" fmla="*/ 158 w 276"/>
                  <a:gd name="T91" fmla="*/ 10 h 278"/>
                  <a:gd name="T92" fmla="*/ 120 w 276"/>
                  <a:gd name="T93" fmla="*/ 12 h 278"/>
                  <a:gd name="T94" fmla="*/ 104 w 276"/>
                  <a:gd name="T9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6" h="278">
                    <a:moveTo>
                      <a:pt x="104" y="4"/>
                    </a:moveTo>
                    <a:lnTo>
                      <a:pt x="118" y="16"/>
                    </a:lnTo>
                    <a:lnTo>
                      <a:pt x="128" y="20"/>
                    </a:lnTo>
                    <a:lnTo>
                      <a:pt x="148" y="22"/>
                    </a:lnTo>
                    <a:lnTo>
                      <a:pt x="158" y="14"/>
                    </a:lnTo>
                    <a:lnTo>
                      <a:pt x="190" y="6"/>
                    </a:lnTo>
                    <a:lnTo>
                      <a:pt x="216" y="8"/>
                    </a:lnTo>
                    <a:lnTo>
                      <a:pt x="224" y="16"/>
                    </a:lnTo>
                    <a:lnTo>
                      <a:pt x="248" y="14"/>
                    </a:lnTo>
                    <a:lnTo>
                      <a:pt x="264" y="26"/>
                    </a:lnTo>
                    <a:lnTo>
                      <a:pt x="266" y="46"/>
                    </a:lnTo>
                    <a:lnTo>
                      <a:pt x="272" y="48"/>
                    </a:lnTo>
                    <a:lnTo>
                      <a:pt x="272" y="52"/>
                    </a:lnTo>
                    <a:lnTo>
                      <a:pt x="254" y="68"/>
                    </a:lnTo>
                    <a:lnTo>
                      <a:pt x="250" y="80"/>
                    </a:lnTo>
                    <a:lnTo>
                      <a:pt x="248" y="98"/>
                    </a:lnTo>
                    <a:lnTo>
                      <a:pt x="240" y="110"/>
                    </a:lnTo>
                    <a:lnTo>
                      <a:pt x="246" y="124"/>
                    </a:lnTo>
                    <a:lnTo>
                      <a:pt x="246" y="146"/>
                    </a:lnTo>
                    <a:lnTo>
                      <a:pt x="246" y="158"/>
                    </a:lnTo>
                    <a:lnTo>
                      <a:pt x="248" y="168"/>
                    </a:lnTo>
                    <a:lnTo>
                      <a:pt x="262" y="186"/>
                    </a:lnTo>
                    <a:lnTo>
                      <a:pt x="264" y="200"/>
                    </a:lnTo>
                    <a:lnTo>
                      <a:pt x="246" y="200"/>
                    </a:lnTo>
                    <a:lnTo>
                      <a:pt x="232" y="206"/>
                    </a:lnTo>
                    <a:lnTo>
                      <a:pt x="234" y="222"/>
                    </a:lnTo>
                    <a:lnTo>
                      <a:pt x="230" y="242"/>
                    </a:lnTo>
                    <a:lnTo>
                      <a:pt x="240" y="252"/>
                    </a:lnTo>
                    <a:lnTo>
                      <a:pt x="252" y="256"/>
                    </a:lnTo>
                    <a:lnTo>
                      <a:pt x="252" y="274"/>
                    </a:lnTo>
                    <a:lnTo>
                      <a:pt x="240" y="274"/>
                    </a:lnTo>
                    <a:lnTo>
                      <a:pt x="232" y="262"/>
                    </a:lnTo>
                    <a:lnTo>
                      <a:pt x="222" y="256"/>
                    </a:lnTo>
                    <a:lnTo>
                      <a:pt x="214" y="246"/>
                    </a:lnTo>
                    <a:lnTo>
                      <a:pt x="202" y="252"/>
                    </a:lnTo>
                    <a:lnTo>
                      <a:pt x="168" y="238"/>
                    </a:lnTo>
                    <a:lnTo>
                      <a:pt x="144" y="238"/>
                    </a:lnTo>
                    <a:lnTo>
                      <a:pt x="146" y="226"/>
                    </a:lnTo>
                    <a:lnTo>
                      <a:pt x="136" y="220"/>
                    </a:lnTo>
                    <a:lnTo>
                      <a:pt x="136" y="186"/>
                    </a:lnTo>
                    <a:lnTo>
                      <a:pt x="112" y="180"/>
                    </a:lnTo>
                    <a:lnTo>
                      <a:pt x="102" y="194"/>
                    </a:lnTo>
                    <a:lnTo>
                      <a:pt x="76" y="192"/>
                    </a:lnTo>
                    <a:lnTo>
                      <a:pt x="66" y="176"/>
                    </a:lnTo>
                    <a:lnTo>
                      <a:pt x="64" y="164"/>
                    </a:lnTo>
                    <a:lnTo>
                      <a:pt x="10" y="164"/>
                    </a:lnTo>
                    <a:lnTo>
                      <a:pt x="4" y="162"/>
                    </a:lnTo>
                    <a:lnTo>
                      <a:pt x="10" y="150"/>
                    </a:lnTo>
                    <a:lnTo>
                      <a:pt x="16" y="148"/>
                    </a:lnTo>
                    <a:lnTo>
                      <a:pt x="34" y="144"/>
                    </a:lnTo>
                    <a:lnTo>
                      <a:pt x="58" y="132"/>
                    </a:lnTo>
                    <a:lnTo>
                      <a:pt x="62" y="104"/>
                    </a:lnTo>
                    <a:lnTo>
                      <a:pt x="82" y="70"/>
                    </a:lnTo>
                    <a:lnTo>
                      <a:pt x="88" y="42"/>
                    </a:lnTo>
                    <a:lnTo>
                      <a:pt x="90" y="30"/>
                    </a:lnTo>
                    <a:lnTo>
                      <a:pt x="92" y="18"/>
                    </a:lnTo>
                    <a:lnTo>
                      <a:pt x="104" y="4"/>
                    </a:lnTo>
                    <a:close/>
                    <a:moveTo>
                      <a:pt x="104" y="0"/>
                    </a:moveTo>
                    <a:lnTo>
                      <a:pt x="104" y="0"/>
                    </a:lnTo>
                    <a:lnTo>
                      <a:pt x="104" y="0"/>
                    </a:lnTo>
                    <a:lnTo>
                      <a:pt x="104" y="0"/>
                    </a:lnTo>
                    <a:lnTo>
                      <a:pt x="102" y="2"/>
                    </a:lnTo>
                    <a:lnTo>
                      <a:pt x="88" y="16"/>
                    </a:lnTo>
                    <a:lnTo>
                      <a:pt x="88" y="16"/>
                    </a:lnTo>
                    <a:lnTo>
                      <a:pt x="88" y="18"/>
                    </a:lnTo>
                    <a:lnTo>
                      <a:pt x="86" y="30"/>
                    </a:lnTo>
                    <a:lnTo>
                      <a:pt x="84" y="40"/>
                    </a:lnTo>
                    <a:lnTo>
                      <a:pt x="80" y="68"/>
                    </a:lnTo>
                    <a:lnTo>
                      <a:pt x="58" y="102"/>
                    </a:lnTo>
                    <a:lnTo>
                      <a:pt x="58" y="102"/>
                    </a:lnTo>
                    <a:lnTo>
                      <a:pt x="58" y="104"/>
                    </a:lnTo>
                    <a:lnTo>
                      <a:pt x="54" y="130"/>
                    </a:lnTo>
                    <a:lnTo>
                      <a:pt x="34" y="140"/>
                    </a:lnTo>
                    <a:lnTo>
                      <a:pt x="16" y="144"/>
                    </a:lnTo>
                    <a:lnTo>
                      <a:pt x="8" y="146"/>
                    </a:lnTo>
                    <a:lnTo>
                      <a:pt x="8" y="146"/>
                    </a:lnTo>
                    <a:lnTo>
                      <a:pt x="6" y="148"/>
                    </a:lnTo>
                    <a:lnTo>
                      <a:pt x="0" y="160"/>
                    </a:lnTo>
                    <a:lnTo>
                      <a:pt x="0" y="160"/>
                    </a:lnTo>
                    <a:lnTo>
                      <a:pt x="0" y="164"/>
                    </a:lnTo>
                    <a:lnTo>
                      <a:pt x="0" y="164"/>
                    </a:lnTo>
                    <a:lnTo>
                      <a:pt x="2" y="166"/>
                    </a:lnTo>
                    <a:lnTo>
                      <a:pt x="8" y="168"/>
                    </a:lnTo>
                    <a:lnTo>
                      <a:pt x="8" y="168"/>
                    </a:lnTo>
                    <a:lnTo>
                      <a:pt x="10" y="168"/>
                    </a:lnTo>
                    <a:lnTo>
                      <a:pt x="60" y="168"/>
                    </a:lnTo>
                    <a:lnTo>
                      <a:pt x="62" y="178"/>
                    </a:lnTo>
                    <a:lnTo>
                      <a:pt x="62" y="178"/>
                    </a:lnTo>
                    <a:lnTo>
                      <a:pt x="64" y="178"/>
                    </a:lnTo>
                    <a:lnTo>
                      <a:pt x="72" y="194"/>
                    </a:lnTo>
                    <a:lnTo>
                      <a:pt x="72" y="194"/>
                    </a:lnTo>
                    <a:lnTo>
                      <a:pt x="76" y="196"/>
                    </a:lnTo>
                    <a:lnTo>
                      <a:pt x="102" y="198"/>
                    </a:lnTo>
                    <a:lnTo>
                      <a:pt x="102" y="198"/>
                    </a:lnTo>
                    <a:lnTo>
                      <a:pt x="102" y="198"/>
                    </a:lnTo>
                    <a:lnTo>
                      <a:pt x="102" y="198"/>
                    </a:lnTo>
                    <a:lnTo>
                      <a:pt x="106" y="196"/>
                    </a:lnTo>
                    <a:lnTo>
                      <a:pt x="114" y="184"/>
                    </a:lnTo>
                    <a:lnTo>
                      <a:pt x="132" y="188"/>
                    </a:lnTo>
                    <a:lnTo>
                      <a:pt x="132" y="222"/>
                    </a:lnTo>
                    <a:lnTo>
                      <a:pt x="132" y="222"/>
                    </a:lnTo>
                    <a:lnTo>
                      <a:pt x="134" y="224"/>
                    </a:lnTo>
                    <a:lnTo>
                      <a:pt x="142" y="228"/>
                    </a:lnTo>
                    <a:lnTo>
                      <a:pt x="140" y="236"/>
                    </a:lnTo>
                    <a:lnTo>
                      <a:pt x="140" y="236"/>
                    </a:lnTo>
                    <a:lnTo>
                      <a:pt x="142" y="240"/>
                    </a:lnTo>
                    <a:lnTo>
                      <a:pt x="142" y="240"/>
                    </a:lnTo>
                    <a:lnTo>
                      <a:pt x="144" y="242"/>
                    </a:lnTo>
                    <a:lnTo>
                      <a:pt x="166" y="242"/>
                    </a:lnTo>
                    <a:lnTo>
                      <a:pt x="200" y="256"/>
                    </a:lnTo>
                    <a:lnTo>
                      <a:pt x="200" y="256"/>
                    </a:lnTo>
                    <a:lnTo>
                      <a:pt x="202" y="256"/>
                    </a:lnTo>
                    <a:lnTo>
                      <a:pt x="202" y="256"/>
                    </a:lnTo>
                    <a:lnTo>
                      <a:pt x="204" y="256"/>
                    </a:lnTo>
                    <a:lnTo>
                      <a:pt x="212" y="252"/>
                    </a:lnTo>
                    <a:lnTo>
                      <a:pt x="218" y="260"/>
                    </a:lnTo>
                    <a:lnTo>
                      <a:pt x="218" y="260"/>
                    </a:lnTo>
                    <a:lnTo>
                      <a:pt x="220" y="260"/>
                    </a:lnTo>
                    <a:lnTo>
                      <a:pt x="230" y="266"/>
                    </a:lnTo>
                    <a:lnTo>
                      <a:pt x="236" y="276"/>
                    </a:lnTo>
                    <a:lnTo>
                      <a:pt x="236" y="276"/>
                    </a:lnTo>
                    <a:lnTo>
                      <a:pt x="240" y="278"/>
                    </a:lnTo>
                    <a:lnTo>
                      <a:pt x="252" y="278"/>
                    </a:lnTo>
                    <a:lnTo>
                      <a:pt x="252" y="278"/>
                    </a:lnTo>
                    <a:lnTo>
                      <a:pt x="256" y="276"/>
                    </a:lnTo>
                    <a:lnTo>
                      <a:pt x="256" y="274"/>
                    </a:lnTo>
                    <a:lnTo>
                      <a:pt x="256" y="256"/>
                    </a:lnTo>
                    <a:lnTo>
                      <a:pt x="256" y="256"/>
                    </a:lnTo>
                    <a:lnTo>
                      <a:pt x="256" y="254"/>
                    </a:lnTo>
                    <a:lnTo>
                      <a:pt x="254" y="254"/>
                    </a:lnTo>
                    <a:lnTo>
                      <a:pt x="242" y="248"/>
                    </a:lnTo>
                    <a:lnTo>
                      <a:pt x="236" y="242"/>
                    </a:lnTo>
                    <a:lnTo>
                      <a:pt x="238" y="224"/>
                    </a:lnTo>
                    <a:lnTo>
                      <a:pt x="238" y="224"/>
                    </a:lnTo>
                    <a:lnTo>
                      <a:pt x="238" y="222"/>
                    </a:lnTo>
                    <a:lnTo>
                      <a:pt x="236" y="208"/>
                    </a:lnTo>
                    <a:lnTo>
                      <a:pt x="248" y="204"/>
                    </a:lnTo>
                    <a:lnTo>
                      <a:pt x="264" y="204"/>
                    </a:lnTo>
                    <a:lnTo>
                      <a:pt x="264" y="204"/>
                    </a:lnTo>
                    <a:lnTo>
                      <a:pt x="266" y="202"/>
                    </a:lnTo>
                    <a:lnTo>
                      <a:pt x="266" y="202"/>
                    </a:lnTo>
                    <a:lnTo>
                      <a:pt x="268" y="198"/>
                    </a:lnTo>
                    <a:lnTo>
                      <a:pt x="266" y="184"/>
                    </a:lnTo>
                    <a:lnTo>
                      <a:pt x="266" y="184"/>
                    </a:lnTo>
                    <a:lnTo>
                      <a:pt x="264" y="182"/>
                    </a:lnTo>
                    <a:lnTo>
                      <a:pt x="252" y="168"/>
                    </a:lnTo>
                    <a:lnTo>
                      <a:pt x="250" y="158"/>
                    </a:lnTo>
                    <a:lnTo>
                      <a:pt x="250" y="146"/>
                    </a:lnTo>
                    <a:lnTo>
                      <a:pt x="250" y="124"/>
                    </a:lnTo>
                    <a:lnTo>
                      <a:pt x="250" y="124"/>
                    </a:lnTo>
                    <a:lnTo>
                      <a:pt x="248" y="122"/>
                    </a:lnTo>
                    <a:lnTo>
                      <a:pt x="244" y="110"/>
                    </a:lnTo>
                    <a:lnTo>
                      <a:pt x="252" y="100"/>
                    </a:lnTo>
                    <a:lnTo>
                      <a:pt x="252" y="100"/>
                    </a:lnTo>
                    <a:lnTo>
                      <a:pt x="252" y="98"/>
                    </a:lnTo>
                    <a:lnTo>
                      <a:pt x="254" y="80"/>
                    </a:lnTo>
                    <a:lnTo>
                      <a:pt x="258" y="70"/>
                    </a:lnTo>
                    <a:lnTo>
                      <a:pt x="274" y="56"/>
                    </a:lnTo>
                    <a:lnTo>
                      <a:pt x="274" y="56"/>
                    </a:lnTo>
                    <a:lnTo>
                      <a:pt x="276" y="52"/>
                    </a:lnTo>
                    <a:lnTo>
                      <a:pt x="276" y="48"/>
                    </a:lnTo>
                    <a:lnTo>
                      <a:pt x="276" y="48"/>
                    </a:lnTo>
                    <a:lnTo>
                      <a:pt x="276" y="46"/>
                    </a:lnTo>
                    <a:lnTo>
                      <a:pt x="274" y="44"/>
                    </a:lnTo>
                    <a:lnTo>
                      <a:pt x="270" y="44"/>
                    </a:lnTo>
                    <a:lnTo>
                      <a:pt x="268" y="24"/>
                    </a:lnTo>
                    <a:lnTo>
                      <a:pt x="268" y="24"/>
                    </a:lnTo>
                    <a:lnTo>
                      <a:pt x="266" y="22"/>
                    </a:lnTo>
                    <a:lnTo>
                      <a:pt x="252" y="12"/>
                    </a:lnTo>
                    <a:lnTo>
                      <a:pt x="252" y="12"/>
                    </a:lnTo>
                    <a:lnTo>
                      <a:pt x="248" y="10"/>
                    </a:lnTo>
                    <a:lnTo>
                      <a:pt x="248" y="10"/>
                    </a:lnTo>
                    <a:lnTo>
                      <a:pt x="248" y="10"/>
                    </a:lnTo>
                    <a:lnTo>
                      <a:pt x="226" y="12"/>
                    </a:lnTo>
                    <a:lnTo>
                      <a:pt x="220" y="4"/>
                    </a:lnTo>
                    <a:lnTo>
                      <a:pt x="220" y="4"/>
                    </a:lnTo>
                    <a:lnTo>
                      <a:pt x="216" y="4"/>
                    </a:lnTo>
                    <a:lnTo>
                      <a:pt x="190" y="2"/>
                    </a:lnTo>
                    <a:lnTo>
                      <a:pt x="190" y="2"/>
                    </a:lnTo>
                    <a:lnTo>
                      <a:pt x="190" y="2"/>
                    </a:lnTo>
                    <a:lnTo>
                      <a:pt x="190" y="2"/>
                    </a:lnTo>
                    <a:lnTo>
                      <a:pt x="188" y="2"/>
                    </a:lnTo>
                    <a:lnTo>
                      <a:pt x="158" y="10"/>
                    </a:lnTo>
                    <a:lnTo>
                      <a:pt x="158" y="10"/>
                    </a:lnTo>
                    <a:lnTo>
                      <a:pt x="156" y="12"/>
                    </a:lnTo>
                    <a:lnTo>
                      <a:pt x="146" y="18"/>
                    </a:lnTo>
                    <a:lnTo>
                      <a:pt x="128" y="16"/>
                    </a:lnTo>
                    <a:lnTo>
                      <a:pt x="120" y="12"/>
                    </a:lnTo>
                    <a:lnTo>
                      <a:pt x="108" y="0"/>
                    </a:lnTo>
                    <a:lnTo>
                      <a:pt x="108" y="0"/>
                    </a:lnTo>
                    <a:lnTo>
                      <a:pt x="104" y="0"/>
                    </a:lnTo>
                    <a:lnTo>
                      <a:pt x="10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3" name="Freeform 505">
                <a:extLst>
                  <a:ext uri="{FF2B5EF4-FFF2-40B4-BE49-F238E27FC236}">
                    <a16:creationId xmlns:a16="http://schemas.microsoft.com/office/drawing/2014/main" id="{DC91C8C9-E763-FEAD-4A74-2C768E8056A8}"/>
                  </a:ext>
                </a:extLst>
              </p:cNvPr>
              <p:cNvSpPr>
                <a:spLocks/>
              </p:cNvSpPr>
              <p:nvPr/>
            </p:nvSpPr>
            <p:spPr bwMode="auto">
              <a:xfrm>
                <a:off x="6130266" y="4501409"/>
                <a:ext cx="566360" cy="570588"/>
              </a:xfrm>
              <a:custGeom>
                <a:avLst/>
                <a:gdLst>
                  <a:gd name="T0" fmla="*/ 100 w 268"/>
                  <a:gd name="T1" fmla="*/ 0 h 270"/>
                  <a:gd name="T2" fmla="*/ 114 w 268"/>
                  <a:gd name="T3" fmla="*/ 12 h 270"/>
                  <a:gd name="T4" fmla="*/ 124 w 268"/>
                  <a:gd name="T5" fmla="*/ 16 h 270"/>
                  <a:gd name="T6" fmla="*/ 144 w 268"/>
                  <a:gd name="T7" fmla="*/ 18 h 270"/>
                  <a:gd name="T8" fmla="*/ 154 w 268"/>
                  <a:gd name="T9" fmla="*/ 10 h 270"/>
                  <a:gd name="T10" fmla="*/ 186 w 268"/>
                  <a:gd name="T11" fmla="*/ 2 h 270"/>
                  <a:gd name="T12" fmla="*/ 212 w 268"/>
                  <a:gd name="T13" fmla="*/ 4 h 270"/>
                  <a:gd name="T14" fmla="*/ 220 w 268"/>
                  <a:gd name="T15" fmla="*/ 12 h 270"/>
                  <a:gd name="T16" fmla="*/ 244 w 268"/>
                  <a:gd name="T17" fmla="*/ 10 h 270"/>
                  <a:gd name="T18" fmla="*/ 260 w 268"/>
                  <a:gd name="T19" fmla="*/ 22 h 270"/>
                  <a:gd name="T20" fmla="*/ 262 w 268"/>
                  <a:gd name="T21" fmla="*/ 42 h 270"/>
                  <a:gd name="T22" fmla="*/ 268 w 268"/>
                  <a:gd name="T23" fmla="*/ 44 h 270"/>
                  <a:gd name="T24" fmla="*/ 268 w 268"/>
                  <a:gd name="T25" fmla="*/ 48 h 270"/>
                  <a:gd name="T26" fmla="*/ 250 w 268"/>
                  <a:gd name="T27" fmla="*/ 64 h 270"/>
                  <a:gd name="T28" fmla="*/ 246 w 268"/>
                  <a:gd name="T29" fmla="*/ 76 h 270"/>
                  <a:gd name="T30" fmla="*/ 244 w 268"/>
                  <a:gd name="T31" fmla="*/ 94 h 270"/>
                  <a:gd name="T32" fmla="*/ 236 w 268"/>
                  <a:gd name="T33" fmla="*/ 106 h 270"/>
                  <a:gd name="T34" fmla="*/ 242 w 268"/>
                  <a:gd name="T35" fmla="*/ 120 h 270"/>
                  <a:gd name="T36" fmla="*/ 242 w 268"/>
                  <a:gd name="T37" fmla="*/ 142 h 270"/>
                  <a:gd name="T38" fmla="*/ 242 w 268"/>
                  <a:gd name="T39" fmla="*/ 154 h 270"/>
                  <a:gd name="T40" fmla="*/ 244 w 268"/>
                  <a:gd name="T41" fmla="*/ 164 h 270"/>
                  <a:gd name="T42" fmla="*/ 258 w 268"/>
                  <a:gd name="T43" fmla="*/ 182 h 270"/>
                  <a:gd name="T44" fmla="*/ 260 w 268"/>
                  <a:gd name="T45" fmla="*/ 196 h 270"/>
                  <a:gd name="T46" fmla="*/ 242 w 268"/>
                  <a:gd name="T47" fmla="*/ 196 h 270"/>
                  <a:gd name="T48" fmla="*/ 228 w 268"/>
                  <a:gd name="T49" fmla="*/ 202 h 270"/>
                  <a:gd name="T50" fmla="*/ 230 w 268"/>
                  <a:gd name="T51" fmla="*/ 218 h 270"/>
                  <a:gd name="T52" fmla="*/ 226 w 268"/>
                  <a:gd name="T53" fmla="*/ 238 h 270"/>
                  <a:gd name="T54" fmla="*/ 236 w 268"/>
                  <a:gd name="T55" fmla="*/ 248 h 270"/>
                  <a:gd name="T56" fmla="*/ 248 w 268"/>
                  <a:gd name="T57" fmla="*/ 252 h 270"/>
                  <a:gd name="T58" fmla="*/ 248 w 268"/>
                  <a:gd name="T59" fmla="*/ 270 h 270"/>
                  <a:gd name="T60" fmla="*/ 236 w 268"/>
                  <a:gd name="T61" fmla="*/ 270 h 270"/>
                  <a:gd name="T62" fmla="*/ 228 w 268"/>
                  <a:gd name="T63" fmla="*/ 258 h 270"/>
                  <a:gd name="T64" fmla="*/ 218 w 268"/>
                  <a:gd name="T65" fmla="*/ 252 h 270"/>
                  <a:gd name="T66" fmla="*/ 210 w 268"/>
                  <a:gd name="T67" fmla="*/ 242 h 270"/>
                  <a:gd name="T68" fmla="*/ 198 w 268"/>
                  <a:gd name="T69" fmla="*/ 248 h 270"/>
                  <a:gd name="T70" fmla="*/ 164 w 268"/>
                  <a:gd name="T71" fmla="*/ 234 h 270"/>
                  <a:gd name="T72" fmla="*/ 140 w 268"/>
                  <a:gd name="T73" fmla="*/ 234 h 270"/>
                  <a:gd name="T74" fmla="*/ 142 w 268"/>
                  <a:gd name="T75" fmla="*/ 222 h 270"/>
                  <a:gd name="T76" fmla="*/ 132 w 268"/>
                  <a:gd name="T77" fmla="*/ 216 h 270"/>
                  <a:gd name="T78" fmla="*/ 132 w 268"/>
                  <a:gd name="T79" fmla="*/ 182 h 270"/>
                  <a:gd name="T80" fmla="*/ 108 w 268"/>
                  <a:gd name="T81" fmla="*/ 176 h 270"/>
                  <a:gd name="T82" fmla="*/ 98 w 268"/>
                  <a:gd name="T83" fmla="*/ 190 h 270"/>
                  <a:gd name="T84" fmla="*/ 72 w 268"/>
                  <a:gd name="T85" fmla="*/ 188 h 270"/>
                  <a:gd name="T86" fmla="*/ 62 w 268"/>
                  <a:gd name="T87" fmla="*/ 172 h 270"/>
                  <a:gd name="T88" fmla="*/ 60 w 268"/>
                  <a:gd name="T89" fmla="*/ 160 h 270"/>
                  <a:gd name="T90" fmla="*/ 6 w 268"/>
                  <a:gd name="T91" fmla="*/ 160 h 270"/>
                  <a:gd name="T92" fmla="*/ 0 w 268"/>
                  <a:gd name="T93" fmla="*/ 158 h 270"/>
                  <a:gd name="T94" fmla="*/ 6 w 268"/>
                  <a:gd name="T95" fmla="*/ 146 h 270"/>
                  <a:gd name="T96" fmla="*/ 12 w 268"/>
                  <a:gd name="T97" fmla="*/ 144 h 270"/>
                  <a:gd name="T98" fmla="*/ 30 w 268"/>
                  <a:gd name="T99" fmla="*/ 140 h 270"/>
                  <a:gd name="T100" fmla="*/ 54 w 268"/>
                  <a:gd name="T101" fmla="*/ 128 h 270"/>
                  <a:gd name="T102" fmla="*/ 58 w 268"/>
                  <a:gd name="T103" fmla="*/ 100 h 270"/>
                  <a:gd name="T104" fmla="*/ 78 w 268"/>
                  <a:gd name="T105" fmla="*/ 66 h 270"/>
                  <a:gd name="T106" fmla="*/ 84 w 268"/>
                  <a:gd name="T107" fmla="*/ 38 h 270"/>
                  <a:gd name="T108" fmla="*/ 86 w 268"/>
                  <a:gd name="T109" fmla="*/ 26 h 270"/>
                  <a:gd name="T110" fmla="*/ 88 w 268"/>
                  <a:gd name="T111" fmla="*/ 14 h 270"/>
                  <a:gd name="T112" fmla="*/ 100 w 268"/>
                  <a:gd name="T11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8" h="270">
                    <a:moveTo>
                      <a:pt x="100" y="0"/>
                    </a:moveTo>
                    <a:lnTo>
                      <a:pt x="114" y="12"/>
                    </a:lnTo>
                    <a:lnTo>
                      <a:pt x="124" y="16"/>
                    </a:lnTo>
                    <a:lnTo>
                      <a:pt x="144" y="18"/>
                    </a:lnTo>
                    <a:lnTo>
                      <a:pt x="154" y="10"/>
                    </a:lnTo>
                    <a:lnTo>
                      <a:pt x="186" y="2"/>
                    </a:lnTo>
                    <a:lnTo>
                      <a:pt x="212" y="4"/>
                    </a:lnTo>
                    <a:lnTo>
                      <a:pt x="220" y="12"/>
                    </a:lnTo>
                    <a:lnTo>
                      <a:pt x="244" y="10"/>
                    </a:lnTo>
                    <a:lnTo>
                      <a:pt x="260" y="22"/>
                    </a:lnTo>
                    <a:lnTo>
                      <a:pt x="262" y="42"/>
                    </a:lnTo>
                    <a:lnTo>
                      <a:pt x="268" y="44"/>
                    </a:lnTo>
                    <a:lnTo>
                      <a:pt x="268" y="48"/>
                    </a:lnTo>
                    <a:lnTo>
                      <a:pt x="250" y="64"/>
                    </a:lnTo>
                    <a:lnTo>
                      <a:pt x="246" y="76"/>
                    </a:lnTo>
                    <a:lnTo>
                      <a:pt x="244" y="94"/>
                    </a:lnTo>
                    <a:lnTo>
                      <a:pt x="236" y="106"/>
                    </a:lnTo>
                    <a:lnTo>
                      <a:pt x="242" y="120"/>
                    </a:lnTo>
                    <a:lnTo>
                      <a:pt x="242" y="142"/>
                    </a:lnTo>
                    <a:lnTo>
                      <a:pt x="242" y="154"/>
                    </a:lnTo>
                    <a:lnTo>
                      <a:pt x="244" y="164"/>
                    </a:lnTo>
                    <a:lnTo>
                      <a:pt x="258" y="182"/>
                    </a:lnTo>
                    <a:lnTo>
                      <a:pt x="260" y="196"/>
                    </a:lnTo>
                    <a:lnTo>
                      <a:pt x="242" y="196"/>
                    </a:lnTo>
                    <a:lnTo>
                      <a:pt x="228" y="202"/>
                    </a:lnTo>
                    <a:lnTo>
                      <a:pt x="230" y="218"/>
                    </a:lnTo>
                    <a:lnTo>
                      <a:pt x="226" y="238"/>
                    </a:lnTo>
                    <a:lnTo>
                      <a:pt x="236" y="248"/>
                    </a:lnTo>
                    <a:lnTo>
                      <a:pt x="248" y="252"/>
                    </a:lnTo>
                    <a:lnTo>
                      <a:pt x="248" y="270"/>
                    </a:lnTo>
                    <a:lnTo>
                      <a:pt x="236" y="270"/>
                    </a:lnTo>
                    <a:lnTo>
                      <a:pt x="228" y="258"/>
                    </a:lnTo>
                    <a:lnTo>
                      <a:pt x="218" y="252"/>
                    </a:lnTo>
                    <a:lnTo>
                      <a:pt x="210" y="242"/>
                    </a:lnTo>
                    <a:lnTo>
                      <a:pt x="198" y="248"/>
                    </a:lnTo>
                    <a:lnTo>
                      <a:pt x="164" y="234"/>
                    </a:lnTo>
                    <a:lnTo>
                      <a:pt x="140" y="234"/>
                    </a:lnTo>
                    <a:lnTo>
                      <a:pt x="142" y="222"/>
                    </a:lnTo>
                    <a:lnTo>
                      <a:pt x="132" y="216"/>
                    </a:lnTo>
                    <a:lnTo>
                      <a:pt x="132" y="182"/>
                    </a:lnTo>
                    <a:lnTo>
                      <a:pt x="108" y="176"/>
                    </a:lnTo>
                    <a:lnTo>
                      <a:pt x="98" y="190"/>
                    </a:lnTo>
                    <a:lnTo>
                      <a:pt x="72" y="188"/>
                    </a:lnTo>
                    <a:lnTo>
                      <a:pt x="62" y="172"/>
                    </a:lnTo>
                    <a:lnTo>
                      <a:pt x="60" y="160"/>
                    </a:lnTo>
                    <a:lnTo>
                      <a:pt x="6" y="160"/>
                    </a:lnTo>
                    <a:lnTo>
                      <a:pt x="0" y="158"/>
                    </a:lnTo>
                    <a:lnTo>
                      <a:pt x="6" y="146"/>
                    </a:lnTo>
                    <a:lnTo>
                      <a:pt x="12" y="144"/>
                    </a:lnTo>
                    <a:lnTo>
                      <a:pt x="30" y="140"/>
                    </a:lnTo>
                    <a:lnTo>
                      <a:pt x="54" y="128"/>
                    </a:lnTo>
                    <a:lnTo>
                      <a:pt x="58" y="100"/>
                    </a:lnTo>
                    <a:lnTo>
                      <a:pt x="78" y="66"/>
                    </a:lnTo>
                    <a:lnTo>
                      <a:pt x="84" y="38"/>
                    </a:lnTo>
                    <a:lnTo>
                      <a:pt x="86" y="26"/>
                    </a:lnTo>
                    <a:lnTo>
                      <a:pt x="88" y="14"/>
                    </a:lnTo>
                    <a:lnTo>
                      <a:pt x="10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4" name="Freeform 506">
                <a:extLst>
                  <a:ext uri="{FF2B5EF4-FFF2-40B4-BE49-F238E27FC236}">
                    <a16:creationId xmlns:a16="http://schemas.microsoft.com/office/drawing/2014/main" id="{5B63D8C1-35D6-DB03-56EE-FD4296371402}"/>
                  </a:ext>
                </a:extLst>
              </p:cNvPr>
              <p:cNvSpPr>
                <a:spLocks/>
              </p:cNvSpPr>
              <p:nvPr/>
            </p:nvSpPr>
            <p:spPr bwMode="auto">
              <a:xfrm>
                <a:off x="6121813" y="4492956"/>
                <a:ext cx="583266" cy="587495"/>
              </a:xfrm>
              <a:custGeom>
                <a:avLst/>
                <a:gdLst>
                  <a:gd name="T0" fmla="*/ 104 w 276"/>
                  <a:gd name="T1" fmla="*/ 0 h 278"/>
                  <a:gd name="T2" fmla="*/ 88 w 276"/>
                  <a:gd name="T3" fmla="*/ 16 h 278"/>
                  <a:gd name="T4" fmla="*/ 86 w 276"/>
                  <a:gd name="T5" fmla="*/ 30 h 278"/>
                  <a:gd name="T6" fmla="*/ 58 w 276"/>
                  <a:gd name="T7" fmla="*/ 102 h 278"/>
                  <a:gd name="T8" fmla="*/ 54 w 276"/>
                  <a:gd name="T9" fmla="*/ 130 h 278"/>
                  <a:gd name="T10" fmla="*/ 8 w 276"/>
                  <a:gd name="T11" fmla="*/ 146 h 278"/>
                  <a:gd name="T12" fmla="*/ 0 w 276"/>
                  <a:gd name="T13" fmla="*/ 160 h 278"/>
                  <a:gd name="T14" fmla="*/ 0 w 276"/>
                  <a:gd name="T15" fmla="*/ 164 h 278"/>
                  <a:gd name="T16" fmla="*/ 8 w 276"/>
                  <a:gd name="T17" fmla="*/ 168 h 278"/>
                  <a:gd name="T18" fmla="*/ 62 w 276"/>
                  <a:gd name="T19" fmla="*/ 178 h 278"/>
                  <a:gd name="T20" fmla="*/ 72 w 276"/>
                  <a:gd name="T21" fmla="*/ 194 h 278"/>
                  <a:gd name="T22" fmla="*/ 102 w 276"/>
                  <a:gd name="T23" fmla="*/ 198 h 278"/>
                  <a:gd name="T24" fmla="*/ 102 w 276"/>
                  <a:gd name="T25" fmla="*/ 198 h 278"/>
                  <a:gd name="T26" fmla="*/ 132 w 276"/>
                  <a:gd name="T27" fmla="*/ 188 h 278"/>
                  <a:gd name="T28" fmla="*/ 134 w 276"/>
                  <a:gd name="T29" fmla="*/ 224 h 278"/>
                  <a:gd name="T30" fmla="*/ 140 w 276"/>
                  <a:gd name="T31" fmla="*/ 236 h 278"/>
                  <a:gd name="T32" fmla="*/ 144 w 276"/>
                  <a:gd name="T33" fmla="*/ 242 h 278"/>
                  <a:gd name="T34" fmla="*/ 200 w 276"/>
                  <a:gd name="T35" fmla="*/ 256 h 278"/>
                  <a:gd name="T36" fmla="*/ 204 w 276"/>
                  <a:gd name="T37" fmla="*/ 256 h 278"/>
                  <a:gd name="T38" fmla="*/ 218 w 276"/>
                  <a:gd name="T39" fmla="*/ 260 h 278"/>
                  <a:gd name="T40" fmla="*/ 236 w 276"/>
                  <a:gd name="T41" fmla="*/ 276 h 278"/>
                  <a:gd name="T42" fmla="*/ 252 w 276"/>
                  <a:gd name="T43" fmla="*/ 278 h 278"/>
                  <a:gd name="T44" fmla="*/ 256 w 276"/>
                  <a:gd name="T45" fmla="*/ 274 h 278"/>
                  <a:gd name="T46" fmla="*/ 256 w 276"/>
                  <a:gd name="T47" fmla="*/ 254 h 278"/>
                  <a:gd name="T48" fmla="*/ 236 w 276"/>
                  <a:gd name="T49" fmla="*/ 242 h 278"/>
                  <a:gd name="T50" fmla="*/ 238 w 276"/>
                  <a:gd name="T51" fmla="*/ 222 h 278"/>
                  <a:gd name="T52" fmla="*/ 264 w 276"/>
                  <a:gd name="T53" fmla="*/ 204 h 278"/>
                  <a:gd name="T54" fmla="*/ 266 w 276"/>
                  <a:gd name="T55" fmla="*/ 202 h 278"/>
                  <a:gd name="T56" fmla="*/ 266 w 276"/>
                  <a:gd name="T57" fmla="*/ 184 h 278"/>
                  <a:gd name="T58" fmla="*/ 250 w 276"/>
                  <a:gd name="T59" fmla="*/ 158 h 278"/>
                  <a:gd name="T60" fmla="*/ 250 w 276"/>
                  <a:gd name="T61" fmla="*/ 124 h 278"/>
                  <a:gd name="T62" fmla="*/ 252 w 276"/>
                  <a:gd name="T63" fmla="*/ 100 h 278"/>
                  <a:gd name="T64" fmla="*/ 254 w 276"/>
                  <a:gd name="T65" fmla="*/ 80 h 278"/>
                  <a:gd name="T66" fmla="*/ 274 w 276"/>
                  <a:gd name="T67" fmla="*/ 56 h 278"/>
                  <a:gd name="T68" fmla="*/ 276 w 276"/>
                  <a:gd name="T69" fmla="*/ 48 h 278"/>
                  <a:gd name="T70" fmla="*/ 270 w 276"/>
                  <a:gd name="T71" fmla="*/ 44 h 278"/>
                  <a:gd name="T72" fmla="*/ 266 w 276"/>
                  <a:gd name="T73" fmla="*/ 22 h 278"/>
                  <a:gd name="T74" fmla="*/ 248 w 276"/>
                  <a:gd name="T75" fmla="*/ 10 h 278"/>
                  <a:gd name="T76" fmla="*/ 226 w 276"/>
                  <a:gd name="T77" fmla="*/ 12 h 278"/>
                  <a:gd name="T78" fmla="*/ 216 w 276"/>
                  <a:gd name="T79" fmla="*/ 4 h 278"/>
                  <a:gd name="T80" fmla="*/ 190 w 276"/>
                  <a:gd name="T81" fmla="*/ 2 h 278"/>
                  <a:gd name="T82" fmla="*/ 158 w 276"/>
                  <a:gd name="T83" fmla="*/ 10 h 278"/>
                  <a:gd name="T84" fmla="*/ 146 w 276"/>
                  <a:gd name="T85" fmla="*/ 18 h 278"/>
                  <a:gd name="T86" fmla="*/ 108 w 276"/>
                  <a:gd name="T87" fmla="*/ 0 h 278"/>
                  <a:gd name="T88" fmla="*/ 104 w 276"/>
                  <a:gd name="T89"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6" h="278">
                    <a:moveTo>
                      <a:pt x="104" y="0"/>
                    </a:moveTo>
                    <a:lnTo>
                      <a:pt x="104" y="0"/>
                    </a:lnTo>
                    <a:lnTo>
                      <a:pt x="104" y="0"/>
                    </a:lnTo>
                    <a:lnTo>
                      <a:pt x="104" y="0"/>
                    </a:lnTo>
                    <a:lnTo>
                      <a:pt x="102" y="2"/>
                    </a:lnTo>
                    <a:lnTo>
                      <a:pt x="88" y="16"/>
                    </a:lnTo>
                    <a:lnTo>
                      <a:pt x="88" y="16"/>
                    </a:lnTo>
                    <a:lnTo>
                      <a:pt x="88" y="18"/>
                    </a:lnTo>
                    <a:lnTo>
                      <a:pt x="86" y="30"/>
                    </a:lnTo>
                    <a:lnTo>
                      <a:pt x="84" y="40"/>
                    </a:lnTo>
                    <a:lnTo>
                      <a:pt x="80" y="68"/>
                    </a:lnTo>
                    <a:lnTo>
                      <a:pt x="58" y="102"/>
                    </a:lnTo>
                    <a:lnTo>
                      <a:pt x="58" y="102"/>
                    </a:lnTo>
                    <a:lnTo>
                      <a:pt x="58" y="104"/>
                    </a:lnTo>
                    <a:lnTo>
                      <a:pt x="54" y="130"/>
                    </a:lnTo>
                    <a:lnTo>
                      <a:pt x="34" y="140"/>
                    </a:lnTo>
                    <a:lnTo>
                      <a:pt x="16" y="144"/>
                    </a:lnTo>
                    <a:lnTo>
                      <a:pt x="8" y="146"/>
                    </a:lnTo>
                    <a:lnTo>
                      <a:pt x="8" y="146"/>
                    </a:lnTo>
                    <a:lnTo>
                      <a:pt x="6" y="148"/>
                    </a:lnTo>
                    <a:lnTo>
                      <a:pt x="0" y="160"/>
                    </a:lnTo>
                    <a:lnTo>
                      <a:pt x="0" y="160"/>
                    </a:lnTo>
                    <a:lnTo>
                      <a:pt x="0" y="164"/>
                    </a:lnTo>
                    <a:lnTo>
                      <a:pt x="0" y="164"/>
                    </a:lnTo>
                    <a:lnTo>
                      <a:pt x="2" y="166"/>
                    </a:lnTo>
                    <a:lnTo>
                      <a:pt x="8" y="168"/>
                    </a:lnTo>
                    <a:lnTo>
                      <a:pt x="8" y="168"/>
                    </a:lnTo>
                    <a:lnTo>
                      <a:pt x="10" y="168"/>
                    </a:lnTo>
                    <a:lnTo>
                      <a:pt x="60" y="168"/>
                    </a:lnTo>
                    <a:lnTo>
                      <a:pt x="62" y="178"/>
                    </a:lnTo>
                    <a:lnTo>
                      <a:pt x="62" y="178"/>
                    </a:lnTo>
                    <a:lnTo>
                      <a:pt x="64" y="178"/>
                    </a:lnTo>
                    <a:lnTo>
                      <a:pt x="72" y="194"/>
                    </a:lnTo>
                    <a:lnTo>
                      <a:pt x="72" y="194"/>
                    </a:lnTo>
                    <a:lnTo>
                      <a:pt x="76" y="196"/>
                    </a:lnTo>
                    <a:lnTo>
                      <a:pt x="102" y="198"/>
                    </a:lnTo>
                    <a:lnTo>
                      <a:pt x="102" y="198"/>
                    </a:lnTo>
                    <a:lnTo>
                      <a:pt x="102" y="198"/>
                    </a:lnTo>
                    <a:lnTo>
                      <a:pt x="102" y="198"/>
                    </a:lnTo>
                    <a:lnTo>
                      <a:pt x="106" y="196"/>
                    </a:lnTo>
                    <a:lnTo>
                      <a:pt x="114" y="184"/>
                    </a:lnTo>
                    <a:lnTo>
                      <a:pt x="132" y="188"/>
                    </a:lnTo>
                    <a:lnTo>
                      <a:pt x="132" y="222"/>
                    </a:lnTo>
                    <a:lnTo>
                      <a:pt x="132" y="222"/>
                    </a:lnTo>
                    <a:lnTo>
                      <a:pt x="134" y="224"/>
                    </a:lnTo>
                    <a:lnTo>
                      <a:pt x="142" y="228"/>
                    </a:lnTo>
                    <a:lnTo>
                      <a:pt x="140" y="236"/>
                    </a:lnTo>
                    <a:lnTo>
                      <a:pt x="140" y="236"/>
                    </a:lnTo>
                    <a:lnTo>
                      <a:pt x="142" y="240"/>
                    </a:lnTo>
                    <a:lnTo>
                      <a:pt x="142" y="240"/>
                    </a:lnTo>
                    <a:lnTo>
                      <a:pt x="144" y="242"/>
                    </a:lnTo>
                    <a:lnTo>
                      <a:pt x="166" y="242"/>
                    </a:lnTo>
                    <a:lnTo>
                      <a:pt x="200" y="256"/>
                    </a:lnTo>
                    <a:lnTo>
                      <a:pt x="200" y="256"/>
                    </a:lnTo>
                    <a:lnTo>
                      <a:pt x="202" y="256"/>
                    </a:lnTo>
                    <a:lnTo>
                      <a:pt x="202" y="256"/>
                    </a:lnTo>
                    <a:lnTo>
                      <a:pt x="204" y="256"/>
                    </a:lnTo>
                    <a:lnTo>
                      <a:pt x="212" y="252"/>
                    </a:lnTo>
                    <a:lnTo>
                      <a:pt x="218" y="260"/>
                    </a:lnTo>
                    <a:lnTo>
                      <a:pt x="218" y="260"/>
                    </a:lnTo>
                    <a:lnTo>
                      <a:pt x="220" y="260"/>
                    </a:lnTo>
                    <a:lnTo>
                      <a:pt x="230" y="266"/>
                    </a:lnTo>
                    <a:lnTo>
                      <a:pt x="236" y="276"/>
                    </a:lnTo>
                    <a:lnTo>
                      <a:pt x="236" y="276"/>
                    </a:lnTo>
                    <a:lnTo>
                      <a:pt x="240" y="278"/>
                    </a:lnTo>
                    <a:lnTo>
                      <a:pt x="252" y="278"/>
                    </a:lnTo>
                    <a:lnTo>
                      <a:pt x="252" y="278"/>
                    </a:lnTo>
                    <a:lnTo>
                      <a:pt x="256" y="276"/>
                    </a:lnTo>
                    <a:lnTo>
                      <a:pt x="256" y="274"/>
                    </a:lnTo>
                    <a:lnTo>
                      <a:pt x="256" y="256"/>
                    </a:lnTo>
                    <a:lnTo>
                      <a:pt x="256" y="256"/>
                    </a:lnTo>
                    <a:lnTo>
                      <a:pt x="256" y="254"/>
                    </a:lnTo>
                    <a:lnTo>
                      <a:pt x="254" y="254"/>
                    </a:lnTo>
                    <a:lnTo>
                      <a:pt x="242" y="248"/>
                    </a:lnTo>
                    <a:lnTo>
                      <a:pt x="236" y="242"/>
                    </a:lnTo>
                    <a:lnTo>
                      <a:pt x="238" y="224"/>
                    </a:lnTo>
                    <a:lnTo>
                      <a:pt x="238" y="224"/>
                    </a:lnTo>
                    <a:lnTo>
                      <a:pt x="238" y="222"/>
                    </a:lnTo>
                    <a:lnTo>
                      <a:pt x="236" y="208"/>
                    </a:lnTo>
                    <a:lnTo>
                      <a:pt x="248" y="204"/>
                    </a:lnTo>
                    <a:lnTo>
                      <a:pt x="264" y="204"/>
                    </a:lnTo>
                    <a:lnTo>
                      <a:pt x="264" y="204"/>
                    </a:lnTo>
                    <a:lnTo>
                      <a:pt x="266" y="202"/>
                    </a:lnTo>
                    <a:lnTo>
                      <a:pt x="266" y="202"/>
                    </a:lnTo>
                    <a:lnTo>
                      <a:pt x="268" y="198"/>
                    </a:lnTo>
                    <a:lnTo>
                      <a:pt x="266" y="184"/>
                    </a:lnTo>
                    <a:lnTo>
                      <a:pt x="266" y="184"/>
                    </a:lnTo>
                    <a:lnTo>
                      <a:pt x="264" y="182"/>
                    </a:lnTo>
                    <a:lnTo>
                      <a:pt x="252" y="168"/>
                    </a:lnTo>
                    <a:lnTo>
                      <a:pt x="250" y="158"/>
                    </a:lnTo>
                    <a:lnTo>
                      <a:pt x="250" y="146"/>
                    </a:lnTo>
                    <a:lnTo>
                      <a:pt x="250" y="124"/>
                    </a:lnTo>
                    <a:lnTo>
                      <a:pt x="250" y="124"/>
                    </a:lnTo>
                    <a:lnTo>
                      <a:pt x="248" y="122"/>
                    </a:lnTo>
                    <a:lnTo>
                      <a:pt x="244" y="110"/>
                    </a:lnTo>
                    <a:lnTo>
                      <a:pt x="252" y="100"/>
                    </a:lnTo>
                    <a:lnTo>
                      <a:pt x="252" y="100"/>
                    </a:lnTo>
                    <a:lnTo>
                      <a:pt x="252" y="98"/>
                    </a:lnTo>
                    <a:lnTo>
                      <a:pt x="254" y="80"/>
                    </a:lnTo>
                    <a:lnTo>
                      <a:pt x="258" y="70"/>
                    </a:lnTo>
                    <a:lnTo>
                      <a:pt x="274" y="56"/>
                    </a:lnTo>
                    <a:lnTo>
                      <a:pt x="274" y="56"/>
                    </a:lnTo>
                    <a:lnTo>
                      <a:pt x="276" y="52"/>
                    </a:lnTo>
                    <a:lnTo>
                      <a:pt x="276" y="48"/>
                    </a:lnTo>
                    <a:lnTo>
                      <a:pt x="276" y="48"/>
                    </a:lnTo>
                    <a:lnTo>
                      <a:pt x="276" y="46"/>
                    </a:lnTo>
                    <a:lnTo>
                      <a:pt x="274" y="44"/>
                    </a:lnTo>
                    <a:lnTo>
                      <a:pt x="270" y="44"/>
                    </a:lnTo>
                    <a:lnTo>
                      <a:pt x="268" y="24"/>
                    </a:lnTo>
                    <a:lnTo>
                      <a:pt x="268" y="24"/>
                    </a:lnTo>
                    <a:lnTo>
                      <a:pt x="266" y="22"/>
                    </a:lnTo>
                    <a:lnTo>
                      <a:pt x="252" y="12"/>
                    </a:lnTo>
                    <a:lnTo>
                      <a:pt x="252" y="12"/>
                    </a:lnTo>
                    <a:lnTo>
                      <a:pt x="248" y="10"/>
                    </a:lnTo>
                    <a:lnTo>
                      <a:pt x="248" y="10"/>
                    </a:lnTo>
                    <a:lnTo>
                      <a:pt x="248" y="10"/>
                    </a:lnTo>
                    <a:lnTo>
                      <a:pt x="226" y="12"/>
                    </a:lnTo>
                    <a:lnTo>
                      <a:pt x="220" y="4"/>
                    </a:lnTo>
                    <a:lnTo>
                      <a:pt x="220" y="4"/>
                    </a:lnTo>
                    <a:lnTo>
                      <a:pt x="216" y="4"/>
                    </a:lnTo>
                    <a:lnTo>
                      <a:pt x="190" y="2"/>
                    </a:lnTo>
                    <a:lnTo>
                      <a:pt x="190" y="2"/>
                    </a:lnTo>
                    <a:lnTo>
                      <a:pt x="190" y="2"/>
                    </a:lnTo>
                    <a:lnTo>
                      <a:pt x="190" y="2"/>
                    </a:lnTo>
                    <a:lnTo>
                      <a:pt x="188" y="2"/>
                    </a:lnTo>
                    <a:lnTo>
                      <a:pt x="158" y="10"/>
                    </a:lnTo>
                    <a:lnTo>
                      <a:pt x="158" y="10"/>
                    </a:lnTo>
                    <a:lnTo>
                      <a:pt x="156" y="12"/>
                    </a:lnTo>
                    <a:lnTo>
                      <a:pt x="146" y="18"/>
                    </a:lnTo>
                    <a:lnTo>
                      <a:pt x="128" y="16"/>
                    </a:lnTo>
                    <a:lnTo>
                      <a:pt x="120" y="12"/>
                    </a:lnTo>
                    <a:lnTo>
                      <a:pt x="108" y="0"/>
                    </a:lnTo>
                    <a:lnTo>
                      <a:pt x="108" y="0"/>
                    </a:lnTo>
                    <a:lnTo>
                      <a:pt x="104" y="0"/>
                    </a:lnTo>
                    <a:lnTo>
                      <a:pt x="10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5" name="Freeform 507">
                <a:extLst>
                  <a:ext uri="{FF2B5EF4-FFF2-40B4-BE49-F238E27FC236}">
                    <a16:creationId xmlns:a16="http://schemas.microsoft.com/office/drawing/2014/main" id="{2EF16EA0-FF3C-9DE9-4117-9E36869AA4EB}"/>
                  </a:ext>
                </a:extLst>
              </p:cNvPr>
              <p:cNvSpPr>
                <a:spLocks/>
              </p:cNvSpPr>
              <p:nvPr/>
            </p:nvSpPr>
            <p:spPr bwMode="auto">
              <a:xfrm>
                <a:off x="6113360" y="4793043"/>
                <a:ext cx="33813" cy="42266"/>
              </a:xfrm>
              <a:custGeom>
                <a:avLst/>
                <a:gdLst>
                  <a:gd name="T0" fmla="*/ 2 w 16"/>
                  <a:gd name="T1" fmla="*/ 20 h 20"/>
                  <a:gd name="T2" fmla="*/ 2 w 16"/>
                  <a:gd name="T3" fmla="*/ 20 h 20"/>
                  <a:gd name="T4" fmla="*/ 2 w 16"/>
                  <a:gd name="T5" fmla="*/ 20 h 20"/>
                  <a:gd name="T6" fmla="*/ 2 w 16"/>
                  <a:gd name="T7" fmla="*/ 20 h 20"/>
                  <a:gd name="T8" fmla="*/ 0 w 16"/>
                  <a:gd name="T9" fmla="*/ 18 h 20"/>
                  <a:gd name="T10" fmla="*/ 0 w 16"/>
                  <a:gd name="T11" fmla="*/ 6 h 20"/>
                  <a:gd name="T12" fmla="*/ 0 w 16"/>
                  <a:gd name="T13" fmla="*/ 6 h 20"/>
                  <a:gd name="T14" fmla="*/ 2 w 16"/>
                  <a:gd name="T15" fmla="*/ 4 h 20"/>
                  <a:gd name="T16" fmla="*/ 10 w 16"/>
                  <a:gd name="T17" fmla="*/ 0 h 20"/>
                  <a:gd name="T18" fmla="*/ 10 w 16"/>
                  <a:gd name="T19" fmla="*/ 0 h 20"/>
                  <a:gd name="T20" fmla="*/ 12 w 16"/>
                  <a:gd name="T21" fmla="*/ 0 h 20"/>
                  <a:gd name="T22" fmla="*/ 12 w 16"/>
                  <a:gd name="T23" fmla="*/ 0 h 20"/>
                  <a:gd name="T24" fmla="*/ 14 w 16"/>
                  <a:gd name="T25" fmla="*/ 0 h 20"/>
                  <a:gd name="T26" fmla="*/ 14 w 16"/>
                  <a:gd name="T27" fmla="*/ 4 h 20"/>
                  <a:gd name="T28" fmla="*/ 14 w 16"/>
                  <a:gd name="T29" fmla="*/ 4 h 20"/>
                  <a:gd name="T30" fmla="*/ 16 w 16"/>
                  <a:gd name="T31" fmla="*/ 6 h 20"/>
                  <a:gd name="T32" fmla="*/ 14 w 16"/>
                  <a:gd name="T33" fmla="*/ 12 h 20"/>
                  <a:gd name="T34" fmla="*/ 14 w 16"/>
                  <a:gd name="T35" fmla="*/ 12 h 20"/>
                  <a:gd name="T36" fmla="*/ 12 w 16"/>
                  <a:gd name="T37" fmla="*/ 14 h 20"/>
                  <a:gd name="T38" fmla="*/ 4 w 16"/>
                  <a:gd name="T39" fmla="*/ 20 h 20"/>
                  <a:gd name="T40" fmla="*/ 4 w 16"/>
                  <a:gd name="T41" fmla="*/ 20 h 20"/>
                  <a:gd name="T42" fmla="*/ 2 w 16"/>
                  <a:gd name="T43" fmla="*/ 20 h 20"/>
                  <a:gd name="T44" fmla="*/ 2 w 16"/>
                  <a:gd name="T4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20">
                    <a:moveTo>
                      <a:pt x="2" y="20"/>
                    </a:moveTo>
                    <a:lnTo>
                      <a:pt x="2" y="20"/>
                    </a:lnTo>
                    <a:lnTo>
                      <a:pt x="2" y="20"/>
                    </a:lnTo>
                    <a:lnTo>
                      <a:pt x="2" y="20"/>
                    </a:lnTo>
                    <a:lnTo>
                      <a:pt x="0" y="18"/>
                    </a:lnTo>
                    <a:lnTo>
                      <a:pt x="0" y="6"/>
                    </a:lnTo>
                    <a:lnTo>
                      <a:pt x="0" y="6"/>
                    </a:lnTo>
                    <a:lnTo>
                      <a:pt x="2" y="4"/>
                    </a:lnTo>
                    <a:lnTo>
                      <a:pt x="10" y="0"/>
                    </a:lnTo>
                    <a:lnTo>
                      <a:pt x="10" y="0"/>
                    </a:lnTo>
                    <a:lnTo>
                      <a:pt x="12" y="0"/>
                    </a:lnTo>
                    <a:lnTo>
                      <a:pt x="12" y="0"/>
                    </a:lnTo>
                    <a:lnTo>
                      <a:pt x="14" y="0"/>
                    </a:lnTo>
                    <a:lnTo>
                      <a:pt x="14" y="4"/>
                    </a:lnTo>
                    <a:lnTo>
                      <a:pt x="14" y="4"/>
                    </a:lnTo>
                    <a:lnTo>
                      <a:pt x="16" y="6"/>
                    </a:lnTo>
                    <a:lnTo>
                      <a:pt x="14" y="12"/>
                    </a:lnTo>
                    <a:lnTo>
                      <a:pt x="14" y="12"/>
                    </a:lnTo>
                    <a:lnTo>
                      <a:pt x="12" y="14"/>
                    </a:lnTo>
                    <a:lnTo>
                      <a:pt x="4" y="20"/>
                    </a:lnTo>
                    <a:lnTo>
                      <a:pt x="4" y="20"/>
                    </a:lnTo>
                    <a:lnTo>
                      <a:pt x="2" y="20"/>
                    </a:lnTo>
                    <a:lnTo>
                      <a:pt x="2"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6" name="Freeform 508">
                <a:extLst>
                  <a:ext uri="{FF2B5EF4-FFF2-40B4-BE49-F238E27FC236}">
                    <a16:creationId xmlns:a16="http://schemas.microsoft.com/office/drawing/2014/main" id="{502802E3-A4B1-0C0C-D9A6-468BC3258CE7}"/>
                  </a:ext>
                </a:extLst>
              </p:cNvPr>
              <p:cNvSpPr>
                <a:spLocks noEditPoints="1"/>
              </p:cNvSpPr>
              <p:nvPr/>
            </p:nvSpPr>
            <p:spPr bwMode="auto">
              <a:xfrm>
                <a:off x="6109133" y="4788817"/>
                <a:ext cx="42266" cy="50719"/>
              </a:xfrm>
              <a:custGeom>
                <a:avLst/>
                <a:gdLst>
                  <a:gd name="T0" fmla="*/ 14 w 20"/>
                  <a:gd name="T1" fmla="*/ 4 h 24"/>
                  <a:gd name="T2" fmla="*/ 16 w 20"/>
                  <a:gd name="T3" fmla="*/ 8 h 24"/>
                  <a:gd name="T4" fmla="*/ 14 w 20"/>
                  <a:gd name="T5" fmla="*/ 14 h 24"/>
                  <a:gd name="T6" fmla="*/ 4 w 20"/>
                  <a:gd name="T7" fmla="*/ 20 h 24"/>
                  <a:gd name="T8" fmla="*/ 4 w 20"/>
                  <a:gd name="T9" fmla="*/ 8 h 24"/>
                  <a:gd name="T10" fmla="*/ 14 w 20"/>
                  <a:gd name="T11" fmla="*/ 4 h 24"/>
                  <a:gd name="T12" fmla="*/ 14 w 20"/>
                  <a:gd name="T13" fmla="*/ 0 h 24"/>
                  <a:gd name="T14" fmla="*/ 14 w 20"/>
                  <a:gd name="T15" fmla="*/ 0 h 24"/>
                  <a:gd name="T16" fmla="*/ 12 w 20"/>
                  <a:gd name="T17" fmla="*/ 0 h 24"/>
                  <a:gd name="T18" fmla="*/ 2 w 20"/>
                  <a:gd name="T19" fmla="*/ 4 h 24"/>
                  <a:gd name="T20" fmla="*/ 2 w 20"/>
                  <a:gd name="T21" fmla="*/ 4 h 24"/>
                  <a:gd name="T22" fmla="*/ 0 w 20"/>
                  <a:gd name="T23" fmla="*/ 6 h 24"/>
                  <a:gd name="T24" fmla="*/ 0 w 20"/>
                  <a:gd name="T25" fmla="*/ 8 h 24"/>
                  <a:gd name="T26" fmla="*/ 0 w 20"/>
                  <a:gd name="T27" fmla="*/ 20 h 24"/>
                  <a:gd name="T28" fmla="*/ 0 w 20"/>
                  <a:gd name="T29" fmla="*/ 20 h 24"/>
                  <a:gd name="T30" fmla="*/ 2 w 20"/>
                  <a:gd name="T31" fmla="*/ 24 h 24"/>
                  <a:gd name="T32" fmla="*/ 2 w 20"/>
                  <a:gd name="T33" fmla="*/ 24 h 24"/>
                  <a:gd name="T34" fmla="*/ 4 w 20"/>
                  <a:gd name="T35" fmla="*/ 24 h 24"/>
                  <a:gd name="T36" fmla="*/ 4 w 20"/>
                  <a:gd name="T37" fmla="*/ 24 h 24"/>
                  <a:gd name="T38" fmla="*/ 6 w 20"/>
                  <a:gd name="T39" fmla="*/ 24 h 24"/>
                  <a:gd name="T40" fmla="*/ 16 w 20"/>
                  <a:gd name="T41" fmla="*/ 18 h 24"/>
                  <a:gd name="T42" fmla="*/ 16 w 20"/>
                  <a:gd name="T43" fmla="*/ 18 h 24"/>
                  <a:gd name="T44" fmla="*/ 18 w 20"/>
                  <a:gd name="T45" fmla="*/ 16 h 24"/>
                  <a:gd name="T46" fmla="*/ 20 w 20"/>
                  <a:gd name="T47" fmla="*/ 8 h 24"/>
                  <a:gd name="T48" fmla="*/ 20 w 20"/>
                  <a:gd name="T49" fmla="*/ 8 h 24"/>
                  <a:gd name="T50" fmla="*/ 18 w 20"/>
                  <a:gd name="T51" fmla="*/ 6 h 24"/>
                  <a:gd name="T52" fmla="*/ 16 w 20"/>
                  <a:gd name="T53" fmla="*/ 2 h 24"/>
                  <a:gd name="T54" fmla="*/ 16 w 20"/>
                  <a:gd name="T55" fmla="*/ 2 h 24"/>
                  <a:gd name="T56" fmla="*/ 14 w 20"/>
                  <a:gd name="T57" fmla="*/ 0 h 24"/>
                  <a:gd name="T58" fmla="*/ 14 w 20"/>
                  <a:gd name="T5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 h="24">
                    <a:moveTo>
                      <a:pt x="14" y="4"/>
                    </a:moveTo>
                    <a:lnTo>
                      <a:pt x="16" y="8"/>
                    </a:lnTo>
                    <a:lnTo>
                      <a:pt x="14" y="14"/>
                    </a:lnTo>
                    <a:lnTo>
                      <a:pt x="4" y="20"/>
                    </a:lnTo>
                    <a:lnTo>
                      <a:pt x="4" y="8"/>
                    </a:lnTo>
                    <a:lnTo>
                      <a:pt x="14" y="4"/>
                    </a:lnTo>
                    <a:close/>
                    <a:moveTo>
                      <a:pt x="14" y="0"/>
                    </a:moveTo>
                    <a:lnTo>
                      <a:pt x="14" y="0"/>
                    </a:lnTo>
                    <a:lnTo>
                      <a:pt x="12" y="0"/>
                    </a:lnTo>
                    <a:lnTo>
                      <a:pt x="2" y="4"/>
                    </a:lnTo>
                    <a:lnTo>
                      <a:pt x="2" y="4"/>
                    </a:lnTo>
                    <a:lnTo>
                      <a:pt x="0" y="6"/>
                    </a:lnTo>
                    <a:lnTo>
                      <a:pt x="0" y="8"/>
                    </a:lnTo>
                    <a:lnTo>
                      <a:pt x="0" y="20"/>
                    </a:lnTo>
                    <a:lnTo>
                      <a:pt x="0" y="20"/>
                    </a:lnTo>
                    <a:lnTo>
                      <a:pt x="2" y="24"/>
                    </a:lnTo>
                    <a:lnTo>
                      <a:pt x="2" y="24"/>
                    </a:lnTo>
                    <a:lnTo>
                      <a:pt x="4" y="24"/>
                    </a:lnTo>
                    <a:lnTo>
                      <a:pt x="4" y="24"/>
                    </a:lnTo>
                    <a:lnTo>
                      <a:pt x="6" y="24"/>
                    </a:lnTo>
                    <a:lnTo>
                      <a:pt x="16" y="18"/>
                    </a:lnTo>
                    <a:lnTo>
                      <a:pt x="16" y="18"/>
                    </a:lnTo>
                    <a:lnTo>
                      <a:pt x="18" y="16"/>
                    </a:lnTo>
                    <a:lnTo>
                      <a:pt x="20" y="8"/>
                    </a:lnTo>
                    <a:lnTo>
                      <a:pt x="20" y="8"/>
                    </a:lnTo>
                    <a:lnTo>
                      <a:pt x="18" y="6"/>
                    </a:lnTo>
                    <a:lnTo>
                      <a:pt x="16" y="2"/>
                    </a:lnTo>
                    <a:lnTo>
                      <a:pt x="16" y="2"/>
                    </a:lnTo>
                    <a:lnTo>
                      <a:pt x="14" y="0"/>
                    </a:lnTo>
                    <a:lnTo>
                      <a:pt x="1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7" name="Freeform 509">
                <a:extLst>
                  <a:ext uri="{FF2B5EF4-FFF2-40B4-BE49-F238E27FC236}">
                    <a16:creationId xmlns:a16="http://schemas.microsoft.com/office/drawing/2014/main" id="{71AEA62A-6B4B-E98B-C9E6-23024E9FC79B}"/>
                  </a:ext>
                </a:extLst>
              </p:cNvPr>
              <p:cNvSpPr>
                <a:spLocks/>
              </p:cNvSpPr>
              <p:nvPr/>
            </p:nvSpPr>
            <p:spPr bwMode="auto">
              <a:xfrm>
                <a:off x="6117587" y="4797270"/>
                <a:ext cx="25359" cy="33813"/>
              </a:xfrm>
              <a:custGeom>
                <a:avLst/>
                <a:gdLst>
                  <a:gd name="T0" fmla="*/ 10 w 12"/>
                  <a:gd name="T1" fmla="*/ 0 h 16"/>
                  <a:gd name="T2" fmla="*/ 12 w 12"/>
                  <a:gd name="T3" fmla="*/ 4 h 16"/>
                  <a:gd name="T4" fmla="*/ 10 w 12"/>
                  <a:gd name="T5" fmla="*/ 10 h 16"/>
                  <a:gd name="T6" fmla="*/ 0 w 12"/>
                  <a:gd name="T7" fmla="*/ 16 h 16"/>
                  <a:gd name="T8" fmla="*/ 0 w 12"/>
                  <a:gd name="T9" fmla="*/ 4 h 16"/>
                  <a:gd name="T10" fmla="*/ 10 w 12"/>
                  <a:gd name="T11" fmla="*/ 0 h 16"/>
                </a:gdLst>
                <a:ahLst/>
                <a:cxnLst>
                  <a:cxn ang="0">
                    <a:pos x="T0" y="T1"/>
                  </a:cxn>
                  <a:cxn ang="0">
                    <a:pos x="T2" y="T3"/>
                  </a:cxn>
                  <a:cxn ang="0">
                    <a:pos x="T4" y="T5"/>
                  </a:cxn>
                  <a:cxn ang="0">
                    <a:pos x="T6" y="T7"/>
                  </a:cxn>
                  <a:cxn ang="0">
                    <a:pos x="T8" y="T9"/>
                  </a:cxn>
                  <a:cxn ang="0">
                    <a:pos x="T10" y="T11"/>
                  </a:cxn>
                </a:cxnLst>
                <a:rect l="0" t="0" r="r" b="b"/>
                <a:pathLst>
                  <a:path w="12" h="16">
                    <a:moveTo>
                      <a:pt x="10" y="0"/>
                    </a:moveTo>
                    <a:lnTo>
                      <a:pt x="12" y="4"/>
                    </a:lnTo>
                    <a:lnTo>
                      <a:pt x="10" y="10"/>
                    </a:lnTo>
                    <a:lnTo>
                      <a:pt x="0" y="16"/>
                    </a:lnTo>
                    <a:lnTo>
                      <a:pt x="0" y="4"/>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8" name="Freeform 510">
                <a:extLst>
                  <a:ext uri="{FF2B5EF4-FFF2-40B4-BE49-F238E27FC236}">
                    <a16:creationId xmlns:a16="http://schemas.microsoft.com/office/drawing/2014/main" id="{36D9CF96-711D-2F98-ED02-31803FF2B09D}"/>
                  </a:ext>
                </a:extLst>
              </p:cNvPr>
              <p:cNvSpPr>
                <a:spLocks/>
              </p:cNvSpPr>
              <p:nvPr/>
            </p:nvSpPr>
            <p:spPr bwMode="auto">
              <a:xfrm>
                <a:off x="6109133" y="4788817"/>
                <a:ext cx="42266" cy="50719"/>
              </a:xfrm>
              <a:custGeom>
                <a:avLst/>
                <a:gdLst>
                  <a:gd name="T0" fmla="*/ 14 w 20"/>
                  <a:gd name="T1" fmla="*/ 0 h 24"/>
                  <a:gd name="T2" fmla="*/ 14 w 20"/>
                  <a:gd name="T3" fmla="*/ 0 h 24"/>
                  <a:gd name="T4" fmla="*/ 12 w 20"/>
                  <a:gd name="T5" fmla="*/ 0 h 24"/>
                  <a:gd name="T6" fmla="*/ 2 w 20"/>
                  <a:gd name="T7" fmla="*/ 4 h 24"/>
                  <a:gd name="T8" fmla="*/ 2 w 20"/>
                  <a:gd name="T9" fmla="*/ 4 h 24"/>
                  <a:gd name="T10" fmla="*/ 0 w 20"/>
                  <a:gd name="T11" fmla="*/ 6 h 24"/>
                  <a:gd name="T12" fmla="*/ 0 w 20"/>
                  <a:gd name="T13" fmla="*/ 8 h 24"/>
                  <a:gd name="T14" fmla="*/ 0 w 20"/>
                  <a:gd name="T15" fmla="*/ 20 h 24"/>
                  <a:gd name="T16" fmla="*/ 0 w 20"/>
                  <a:gd name="T17" fmla="*/ 20 h 24"/>
                  <a:gd name="T18" fmla="*/ 2 w 20"/>
                  <a:gd name="T19" fmla="*/ 24 h 24"/>
                  <a:gd name="T20" fmla="*/ 2 w 20"/>
                  <a:gd name="T21" fmla="*/ 24 h 24"/>
                  <a:gd name="T22" fmla="*/ 4 w 20"/>
                  <a:gd name="T23" fmla="*/ 24 h 24"/>
                  <a:gd name="T24" fmla="*/ 4 w 20"/>
                  <a:gd name="T25" fmla="*/ 24 h 24"/>
                  <a:gd name="T26" fmla="*/ 6 w 20"/>
                  <a:gd name="T27" fmla="*/ 24 h 24"/>
                  <a:gd name="T28" fmla="*/ 16 w 20"/>
                  <a:gd name="T29" fmla="*/ 18 h 24"/>
                  <a:gd name="T30" fmla="*/ 16 w 20"/>
                  <a:gd name="T31" fmla="*/ 18 h 24"/>
                  <a:gd name="T32" fmla="*/ 18 w 20"/>
                  <a:gd name="T33" fmla="*/ 16 h 24"/>
                  <a:gd name="T34" fmla="*/ 20 w 20"/>
                  <a:gd name="T35" fmla="*/ 8 h 24"/>
                  <a:gd name="T36" fmla="*/ 20 w 20"/>
                  <a:gd name="T37" fmla="*/ 8 h 24"/>
                  <a:gd name="T38" fmla="*/ 18 w 20"/>
                  <a:gd name="T39" fmla="*/ 6 h 24"/>
                  <a:gd name="T40" fmla="*/ 16 w 20"/>
                  <a:gd name="T41" fmla="*/ 2 h 24"/>
                  <a:gd name="T42" fmla="*/ 16 w 20"/>
                  <a:gd name="T43" fmla="*/ 2 h 24"/>
                  <a:gd name="T44" fmla="*/ 14 w 20"/>
                  <a:gd name="T45" fmla="*/ 0 h 24"/>
                  <a:gd name="T46" fmla="*/ 14 w 20"/>
                  <a:gd name="T4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24">
                    <a:moveTo>
                      <a:pt x="14" y="0"/>
                    </a:moveTo>
                    <a:lnTo>
                      <a:pt x="14" y="0"/>
                    </a:lnTo>
                    <a:lnTo>
                      <a:pt x="12" y="0"/>
                    </a:lnTo>
                    <a:lnTo>
                      <a:pt x="2" y="4"/>
                    </a:lnTo>
                    <a:lnTo>
                      <a:pt x="2" y="4"/>
                    </a:lnTo>
                    <a:lnTo>
                      <a:pt x="0" y="6"/>
                    </a:lnTo>
                    <a:lnTo>
                      <a:pt x="0" y="8"/>
                    </a:lnTo>
                    <a:lnTo>
                      <a:pt x="0" y="20"/>
                    </a:lnTo>
                    <a:lnTo>
                      <a:pt x="0" y="20"/>
                    </a:lnTo>
                    <a:lnTo>
                      <a:pt x="2" y="24"/>
                    </a:lnTo>
                    <a:lnTo>
                      <a:pt x="2" y="24"/>
                    </a:lnTo>
                    <a:lnTo>
                      <a:pt x="4" y="24"/>
                    </a:lnTo>
                    <a:lnTo>
                      <a:pt x="4" y="24"/>
                    </a:lnTo>
                    <a:lnTo>
                      <a:pt x="6" y="24"/>
                    </a:lnTo>
                    <a:lnTo>
                      <a:pt x="16" y="18"/>
                    </a:lnTo>
                    <a:lnTo>
                      <a:pt x="16" y="18"/>
                    </a:lnTo>
                    <a:lnTo>
                      <a:pt x="18" y="16"/>
                    </a:lnTo>
                    <a:lnTo>
                      <a:pt x="20" y="8"/>
                    </a:lnTo>
                    <a:lnTo>
                      <a:pt x="20" y="8"/>
                    </a:lnTo>
                    <a:lnTo>
                      <a:pt x="18" y="6"/>
                    </a:lnTo>
                    <a:lnTo>
                      <a:pt x="16" y="2"/>
                    </a:lnTo>
                    <a:lnTo>
                      <a:pt x="16" y="2"/>
                    </a:lnTo>
                    <a:lnTo>
                      <a:pt x="14"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9" name="Freeform 511">
                <a:extLst>
                  <a:ext uri="{FF2B5EF4-FFF2-40B4-BE49-F238E27FC236}">
                    <a16:creationId xmlns:a16="http://schemas.microsoft.com/office/drawing/2014/main" id="{3F0BB890-D669-B9D7-7719-0FC90A96F643}"/>
                  </a:ext>
                </a:extLst>
              </p:cNvPr>
              <p:cNvSpPr>
                <a:spLocks/>
              </p:cNvSpPr>
              <p:nvPr/>
            </p:nvSpPr>
            <p:spPr bwMode="auto">
              <a:xfrm>
                <a:off x="6088001" y="4543675"/>
                <a:ext cx="236688" cy="257821"/>
              </a:xfrm>
              <a:custGeom>
                <a:avLst/>
                <a:gdLst>
                  <a:gd name="T0" fmla="*/ 16 w 112"/>
                  <a:gd name="T1" fmla="*/ 122 h 122"/>
                  <a:gd name="T2" fmla="*/ 2 w 112"/>
                  <a:gd name="T3" fmla="*/ 108 h 122"/>
                  <a:gd name="T4" fmla="*/ 0 w 112"/>
                  <a:gd name="T5" fmla="*/ 104 h 122"/>
                  <a:gd name="T6" fmla="*/ 2 w 112"/>
                  <a:gd name="T7" fmla="*/ 104 h 122"/>
                  <a:gd name="T8" fmla="*/ 14 w 112"/>
                  <a:gd name="T9" fmla="*/ 98 h 122"/>
                  <a:gd name="T10" fmla="*/ 10 w 112"/>
                  <a:gd name="T11" fmla="*/ 98 h 122"/>
                  <a:gd name="T12" fmla="*/ 8 w 112"/>
                  <a:gd name="T13" fmla="*/ 86 h 122"/>
                  <a:gd name="T14" fmla="*/ 10 w 112"/>
                  <a:gd name="T15" fmla="*/ 84 h 122"/>
                  <a:gd name="T16" fmla="*/ 24 w 112"/>
                  <a:gd name="T17" fmla="*/ 78 h 122"/>
                  <a:gd name="T18" fmla="*/ 26 w 112"/>
                  <a:gd name="T19" fmla="*/ 76 h 122"/>
                  <a:gd name="T20" fmla="*/ 26 w 112"/>
                  <a:gd name="T21" fmla="*/ 76 h 122"/>
                  <a:gd name="T22" fmla="*/ 28 w 112"/>
                  <a:gd name="T23" fmla="*/ 78 h 122"/>
                  <a:gd name="T24" fmla="*/ 46 w 112"/>
                  <a:gd name="T25" fmla="*/ 86 h 122"/>
                  <a:gd name="T26" fmla="*/ 48 w 112"/>
                  <a:gd name="T27" fmla="*/ 64 h 122"/>
                  <a:gd name="T28" fmla="*/ 42 w 112"/>
                  <a:gd name="T29" fmla="*/ 60 h 122"/>
                  <a:gd name="T30" fmla="*/ 42 w 112"/>
                  <a:gd name="T31" fmla="*/ 46 h 122"/>
                  <a:gd name="T32" fmla="*/ 42 w 112"/>
                  <a:gd name="T33" fmla="*/ 46 h 122"/>
                  <a:gd name="T34" fmla="*/ 46 w 112"/>
                  <a:gd name="T35" fmla="*/ 34 h 122"/>
                  <a:gd name="T36" fmla="*/ 34 w 112"/>
                  <a:gd name="T37" fmla="*/ 36 h 122"/>
                  <a:gd name="T38" fmla="*/ 32 w 112"/>
                  <a:gd name="T39" fmla="*/ 34 h 122"/>
                  <a:gd name="T40" fmla="*/ 30 w 112"/>
                  <a:gd name="T41" fmla="*/ 20 h 122"/>
                  <a:gd name="T42" fmla="*/ 30 w 112"/>
                  <a:gd name="T43" fmla="*/ 18 h 122"/>
                  <a:gd name="T44" fmla="*/ 56 w 112"/>
                  <a:gd name="T45" fmla="*/ 18 h 122"/>
                  <a:gd name="T46" fmla="*/ 58 w 112"/>
                  <a:gd name="T47" fmla="*/ 20 h 122"/>
                  <a:gd name="T48" fmla="*/ 72 w 112"/>
                  <a:gd name="T49" fmla="*/ 24 h 122"/>
                  <a:gd name="T50" fmla="*/ 72 w 112"/>
                  <a:gd name="T51" fmla="*/ 12 h 122"/>
                  <a:gd name="T52" fmla="*/ 80 w 112"/>
                  <a:gd name="T53" fmla="*/ 2 h 122"/>
                  <a:gd name="T54" fmla="*/ 82 w 112"/>
                  <a:gd name="T55" fmla="*/ 0 h 122"/>
                  <a:gd name="T56" fmla="*/ 110 w 112"/>
                  <a:gd name="T57" fmla="*/ 2 h 122"/>
                  <a:gd name="T58" fmla="*/ 110 w 112"/>
                  <a:gd name="T59" fmla="*/ 2 h 122"/>
                  <a:gd name="T60" fmla="*/ 112 w 112"/>
                  <a:gd name="T61" fmla="*/ 4 h 122"/>
                  <a:gd name="T62" fmla="*/ 82 w 112"/>
                  <a:gd name="T63" fmla="*/ 78 h 122"/>
                  <a:gd name="T64" fmla="*/ 78 w 112"/>
                  <a:gd name="T65" fmla="*/ 106 h 122"/>
                  <a:gd name="T66" fmla="*/ 54 w 112"/>
                  <a:gd name="T67" fmla="*/ 118 h 122"/>
                  <a:gd name="T68" fmla="*/ 28 w 112"/>
                  <a:gd name="T69" fmla="*/ 122 h 122"/>
                  <a:gd name="T70" fmla="*/ 26 w 112"/>
                  <a:gd name="T71" fmla="*/ 120 h 122"/>
                  <a:gd name="T72" fmla="*/ 18 w 112"/>
                  <a:gd name="T73" fmla="*/ 122 h 122"/>
                  <a:gd name="T74" fmla="*/ 16 w 112"/>
                  <a:gd name="T75"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22">
                    <a:moveTo>
                      <a:pt x="16" y="122"/>
                    </a:moveTo>
                    <a:lnTo>
                      <a:pt x="16" y="122"/>
                    </a:lnTo>
                    <a:lnTo>
                      <a:pt x="16" y="122"/>
                    </a:lnTo>
                    <a:lnTo>
                      <a:pt x="2" y="108"/>
                    </a:lnTo>
                    <a:lnTo>
                      <a:pt x="2" y="108"/>
                    </a:lnTo>
                    <a:lnTo>
                      <a:pt x="0" y="104"/>
                    </a:lnTo>
                    <a:lnTo>
                      <a:pt x="0" y="104"/>
                    </a:lnTo>
                    <a:lnTo>
                      <a:pt x="2" y="104"/>
                    </a:lnTo>
                    <a:lnTo>
                      <a:pt x="14" y="104"/>
                    </a:lnTo>
                    <a:lnTo>
                      <a:pt x="14" y="98"/>
                    </a:lnTo>
                    <a:lnTo>
                      <a:pt x="10" y="98"/>
                    </a:lnTo>
                    <a:lnTo>
                      <a:pt x="10" y="98"/>
                    </a:lnTo>
                    <a:lnTo>
                      <a:pt x="8" y="96"/>
                    </a:lnTo>
                    <a:lnTo>
                      <a:pt x="8" y="86"/>
                    </a:lnTo>
                    <a:lnTo>
                      <a:pt x="8" y="86"/>
                    </a:lnTo>
                    <a:lnTo>
                      <a:pt x="10" y="84"/>
                    </a:lnTo>
                    <a:lnTo>
                      <a:pt x="16" y="84"/>
                    </a:lnTo>
                    <a:lnTo>
                      <a:pt x="24" y="78"/>
                    </a:lnTo>
                    <a:lnTo>
                      <a:pt x="24" y="78"/>
                    </a:lnTo>
                    <a:lnTo>
                      <a:pt x="26" y="76"/>
                    </a:lnTo>
                    <a:lnTo>
                      <a:pt x="26" y="76"/>
                    </a:lnTo>
                    <a:lnTo>
                      <a:pt x="26" y="76"/>
                    </a:lnTo>
                    <a:lnTo>
                      <a:pt x="26" y="76"/>
                    </a:lnTo>
                    <a:lnTo>
                      <a:pt x="28" y="78"/>
                    </a:lnTo>
                    <a:lnTo>
                      <a:pt x="32" y="84"/>
                    </a:lnTo>
                    <a:lnTo>
                      <a:pt x="46" y="86"/>
                    </a:lnTo>
                    <a:lnTo>
                      <a:pt x="48" y="80"/>
                    </a:lnTo>
                    <a:lnTo>
                      <a:pt x="48" y="64"/>
                    </a:lnTo>
                    <a:lnTo>
                      <a:pt x="42" y="60"/>
                    </a:lnTo>
                    <a:lnTo>
                      <a:pt x="42" y="60"/>
                    </a:lnTo>
                    <a:lnTo>
                      <a:pt x="42" y="58"/>
                    </a:lnTo>
                    <a:lnTo>
                      <a:pt x="42" y="46"/>
                    </a:lnTo>
                    <a:lnTo>
                      <a:pt x="42" y="46"/>
                    </a:lnTo>
                    <a:lnTo>
                      <a:pt x="42" y="46"/>
                    </a:lnTo>
                    <a:lnTo>
                      <a:pt x="48" y="40"/>
                    </a:lnTo>
                    <a:lnTo>
                      <a:pt x="46" y="34"/>
                    </a:lnTo>
                    <a:lnTo>
                      <a:pt x="46" y="34"/>
                    </a:lnTo>
                    <a:lnTo>
                      <a:pt x="34" y="36"/>
                    </a:lnTo>
                    <a:lnTo>
                      <a:pt x="34" y="36"/>
                    </a:lnTo>
                    <a:lnTo>
                      <a:pt x="32" y="34"/>
                    </a:lnTo>
                    <a:lnTo>
                      <a:pt x="30" y="20"/>
                    </a:lnTo>
                    <a:lnTo>
                      <a:pt x="30" y="20"/>
                    </a:lnTo>
                    <a:lnTo>
                      <a:pt x="30" y="18"/>
                    </a:lnTo>
                    <a:lnTo>
                      <a:pt x="30" y="18"/>
                    </a:lnTo>
                    <a:lnTo>
                      <a:pt x="30" y="18"/>
                    </a:lnTo>
                    <a:lnTo>
                      <a:pt x="56" y="18"/>
                    </a:lnTo>
                    <a:lnTo>
                      <a:pt x="56" y="18"/>
                    </a:lnTo>
                    <a:lnTo>
                      <a:pt x="58" y="20"/>
                    </a:lnTo>
                    <a:lnTo>
                      <a:pt x="58" y="24"/>
                    </a:lnTo>
                    <a:lnTo>
                      <a:pt x="72" y="24"/>
                    </a:lnTo>
                    <a:lnTo>
                      <a:pt x="72" y="12"/>
                    </a:lnTo>
                    <a:lnTo>
                      <a:pt x="72" y="12"/>
                    </a:lnTo>
                    <a:lnTo>
                      <a:pt x="72" y="12"/>
                    </a:lnTo>
                    <a:lnTo>
                      <a:pt x="80" y="2"/>
                    </a:lnTo>
                    <a:lnTo>
                      <a:pt x="80" y="2"/>
                    </a:lnTo>
                    <a:lnTo>
                      <a:pt x="82" y="0"/>
                    </a:lnTo>
                    <a:lnTo>
                      <a:pt x="82" y="0"/>
                    </a:lnTo>
                    <a:lnTo>
                      <a:pt x="110" y="2"/>
                    </a:lnTo>
                    <a:lnTo>
                      <a:pt x="110" y="2"/>
                    </a:lnTo>
                    <a:lnTo>
                      <a:pt x="110" y="2"/>
                    </a:lnTo>
                    <a:lnTo>
                      <a:pt x="110" y="2"/>
                    </a:lnTo>
                    <a:lnTo>
                      <a:pt x="112" y="4"/>
                    </a:lnTo>
                    <a:lnTo>
                      <a:pt x="104" y="44"/>
                    </a:lnTo>
                    <a:lnTo>
                      <a:pt x="82" y="78"/>
                    </a:lnTo>
                    <a:lnTo>
                      <a:pt x="78" y="106"/>
                    </a:lnTo>
                    <a:lnTo>
                      <a:pt x="78" y="106"/>
                    </a:lnTo>
                    <a:lnTo>
                      <a:pt x="78" y="108"/>
                    </a:lnTo>
                    <a:lnTo>
                      <a:pt x="54" y="118"/>
                    </a:lnTo>
                    <a:lnTo>
                      <a:pt x="54" y="118"/>
                    </a:lnTo>
                    <a:lnTo>
                      <a:pt x="28" y="122"/>
                    </a:lnTo>
                    <a:lnTo>
                      <a:pt x="28" y="122"/>
                    </a:lnTo>
                    <a:lnTo>
                      <a:pt x="26" y="120"/>
                    </a:lnTo>
                    <a:lnTo>
                      <a:pt x="24" y="118"/>
                    </a:lnTo>
                    <a:lnTo>
                      <a:pt x="18" y="122"/>
                    </a:lnTo>
                    <a:lnTo>
                      <a:pt x="18" y="122"/>
                    </a:lnTo>
                    <a:lnTo>
                      <a:pt x="16" y="122"/>
                    </a:lnTo>
                    <a:lnTo>
                      <a:pt x="16" y="1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0" name="Freeform 512">
                <a:extLst>
                  <a:ext uri="{FF2B5EF4-FFF2-40B4-BE49-F238E27FC236}">
                    <a16:creationId xmlns:a16="http://schemas.microsoft.com/office/drawing/2014/main" id="{461C3B41-058E-3CD2-7086-407D382F858C}"/>
                  </a:ext>
                </a:extLst>
              </p:cNvPr>
              <p:cNvSpPr>
                <a:spLocks noEditPoints="1"/>
              </p:cNvSpPr>
              <p:nvPr/>
            </p:nvSpPr>
            <p:spPr bwMode="auto">
              <a:xfrm>
                <a:off x="6083774" y="4539449"/>
                <a:ext cx="245141" cy="266275"/>
              </a:xfrm>
              <a:custGeom>
                <a:avLst/>
                <a:gdLst>
                  <a:gd name="T0" fmla="*/ 112 w 116"/>
                  <a:gd name="T1" fmla="*/ 6 h 126"/>
                  <a:gd name="T2" fmla="*/ 82 w 116"/>
                  <a:gd name="T3" fmla="*/ 80 h 126"/>
                  <a:gd name="T4" fmla="*/ 54 w 116"/>
                  <a:gd name="T5" fmla="*/ 118 h 126"/>
                  <a:gd name="T6" fmla="*/ 28 w 116"/>
                  <a:gd name="T7" fmla="*/ 118 h 126"/>
                  <a:gd name="T8" fmla="*/ 4 w 116"/>
                  <a:gd name="T9" fmla="*/ 108 h 126"/>
                  <a:gd name="T10" fmla="*/ 18 w 116"/>
                  <a:gd name="T11" fmla="*/ 98 h 126"/>
                  <a:gd name="T12" fmla="*/ 12 w 116"/>
                  <a:gd name="T13" fmla="*/ 88 h 126"/>
                  <a:gd name="T14" fmla="*/ 28 w 116"/>
                  <a:gd name="T15" fmla="*/ 80 h 126"/>
                  <a:gd name="T16" fmla="*/ 50 w 116"/>
                  <a:gd name="T17" fmla="*/ 90 h 126"/>
                  <a:gd name="T18" fmla="*/ 52 w 116"/>
                  <a:gd name="T19" fmla="*/ 64 h 126"/>
                  <a:gd name="T20" fmla="*/ 46 w 116"/>
                  <a:gd name="T21" fmla="*/ 48 h 126"/>
                  <a:gd name="T22" fmla="*/ 50 w 116"/>
                  <a:gd name="T23" fmla="*/ 34 h 126"/>
                  <a:gd name="T24" fmla="*/ 32 w 116"/>
                  <a:gd name="T25" fmla="*/ 22 h 126"/>
                  <a:gd name="T26" fmla="*/ 58 w 116"/>
                  <a:gd name="T27" fmla="*/ 30 h 126"/>
                  <a:gd name="T28" fmla="*/ 76 w 116"/>
                  <a:gd name="T29" fmla="*/ 14 h 126"/>
                  <a:gd name="T30" fmla="*/ 84 w 116"/>
                  <a:gd name="T31" fmla="*/ 0 h 126"/>
                  <a:gd name="T32" fmla="*/ 80 w 116"/>
                  <a:gd name="T33" fmla="*/ 2 h 126"/>
                  <a:gd name="T34" fmla="*/ 74 w 116"/>
                  <a:gd name="T35" fmla="*/ 12 h 126"/>
                  <a:gd name="T36" fmla="*/ 72 w 116"/>
                  <a:gd name="T37" fmla="*/ 24 h 126"/>
                  <a:gd name="T38" fmla="*/ 62 w 116"/>
                  <a:gd name="T39" fmla="*/ 22 h 126"/>
                  <a:gd name="T40" fmla="*/ 62 w 116"/>
                  <a:gd name="T41" fmla="*/ 20 h 126"/>
                  <a:gd name="T42" fmla="*/ 32 w 116"/>
                  <a:gd name="T43" fmla="*/ 18 h 126"/>
                  <a:gd name="T44" fmla="*/ 30 w 116"/>
                  <a:gd name="T45" fmla="*/ 20 h 126"/>
                  <a:gd name="T46" fmla="*/ 30 w 116"/>
                  <a:gd name="T47" fmla="*/ 22 h 126"/>
                  <a:gd name="T48" fmla="*/ 32 w 116"/>
                  <a:gd name="T49" fmla="*/ 38 h 126"/>
                  <a:gd name="T50" fmla="*/ 36 w 116"/>
                  <a:gd name="T51" fmla="*/ 40 h 126"/>
                  <a:gd name="T52" fmla="*/ 38 w 116"/>
                  <a:gd name="T53" fmla="*/ 40 h 126"/>
                  <a:gd name="T54" fmla="*/ 48 w 116"/>
                  <a:gd name="T55" fmla="*/ 42 h 126"/>
                  <a:gd name="T56" fmla="*/ 44 w 116"/>
                  <a:gd name="T57" fmla="*/ 46 h 126"/>
                  <a:gd name="T58" fmla="*/ 42 w 116"/>
                  <a:gd name="T59" fmla="*/ 60 h 126"/>
                  <a:gd name="T60" fmla="*/ 44 w 116"/>
                  <a:gd name="T61" fmla="*/ 62 h 126"/>
                  <a:gd name="T62" fmla="*/ 48 w 116"/>
                  <a:gd name="T63" fmla="*/ 82 h 126"/>
                  <a:gd name="T64" fmla="*/ 36 w 116"/>
                  <a:gd name="T65" fmla="*/ 84 h 126"/>
                  <a:gd name="T66" fmla="*/ 30 w 116"/>
                  <a:gd name="T67" fmla="*/ 78 h 126"/>
                  <a:gd name="T68" fmla="*/ 28 w 116"/>
                  <a:gd name="T69" fmla="*/ 76 h 126"/>
                  <a:gd name="T70" fmla="*/ 28 w 116"/>
                  <a:gd name="T71" fmla="*/ 76 h 126"/>
                  <a:gd name="T72" fmla="*/ 18 w 116"/>
                  <a:gd name="T73" fmla="*/ 84 h 126"/>
                  <a:gd name="T74" fmla="*/ 12 w 116"/>
                  <a:gd name="T75" fmla="*/ 84 h 126"/>
                  <a:gd name="T76" fmla="*/ 8 w 116"/>
                  <a:gd name="T77" fmla="*/ 88 h 126"/>
                  <a:gd name="T78" fmla="*/ 8 w 116"/>
                  <a:gd name="T79" fmla="*/ 98 h 126"/>
                  <a:gd name="T80" fmla="*/ 12 w 116"/>
                  <a:gd name="T81" fmla="*/ 102 h 126"/>
                  <a:gd name="T82" fmla="*/ 14 w 116"/>
                  <a:gd name="T83" fmla="*/ 104 h 126"/>
                  <a:gd name="T84" fmla="*/ 4 w 116"/>
                  <a:gd name="T85" fmla="*/ 104 h 126"/>
                  <a:gd name="T86" fmla="*/ 2 w 116"/>
                  <a:gd name="T87" fmla="*/ 106 h 126"/>
                  <a:gd name="T88" fmla="*/ 0 w 116"/>
                  <a:gd name="T89" fmla="*/ 108 h 126"/>
                  <a:gd name="T90" fmla="*/ 16 w 116"/>
                  <a:gd name="T91" fmla="*/ 124 h 126"/>
                  <a:gd name="T92" fmla="*/ 18 w 116"/>
                  <a:gd name="T93" fmla="*/ 126 h 126"/>
                  <a:gd name="T94" fmla="*/ 20 w 116"/>
                  <a:gd name="T95" fmla="*/ 126 h 126"/>
                  <a:gd name="T96" fmla="*/ 26 w 116"/>
                  <a:gd name="T97" fmla="*/ 124 h 126"/>
                  <a:gd name="T98" fmla="*/ 30 w 116"/>
                  <a:gd name="T99" fmla="*/ 126 h 126"/>
                  <a:gd name="T100" fmla="*/ 30 w 116"/>
                  <a:gd name="T101" fmla="*/ 126 h 126"/>
                  <a:gd name="T102" fmla="*/ 56 w 116"/>
                  <a:gd name="T103" fmla="*/ 122 h 126"/>
                  <a:gd name="T104" fmla="*/ 80 w 116"/>
                  <a:gd name="T105" fmla="*/ 112 h 126"/>
                  <a:gd name="T106" fmla="*/ 82 w 116"/>
                  <a:gd name="T107" fmla="*/ 108 h 126"/>
                  <a:gd name="T108" fmla="*/ 108 w 116"/>
                  <a:gd name="T109" fmla="*/ 48 h 126"/>
                  <a:gd name="T110" fmla="*/ 108 w 116"/>
                  <a:gd name="T111" fmla="*/ 46 h 126"/>
                  <a:gd name="T112" fmla="*/ 116 w 116"/>
                  <a:gd name="T113" fmla="*/ 6 h 126"/>
                  <a:gd name="T114" fmla="*/ 114 w 116"/>
                  <a:gd name="T115" fmla="*/ 4 h 126"/>
                  <a:gd name="T116" fmla="*/ 84 w 116"/>
                  <a:gd name="T117" fmla="*/ 0 h 126"/>
                  <a:gd name="T118" fmla="*/ 84 w 116"/>
                  <a:gd name="T11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 h="126">
                    <a:moveTo>
                      <a:pt x="84" y="4"/>
                    </a:moveTo>
                    <a:lnTo>
                      <a:pt x="112" y="6"/>
                    </a:lnTo>
                    <a:lnTo>
                      <a:pt x="104" y="46"/>
                    </a:lnTo>
                    <a:lnTo>
                      <a:pt x="82" y="80"/>
                    </a:lnTo>
                    <a:lnTo>
                      <a:pt x="78" y="108"/>
                    </a:lnTo>
                    <a:lnTo>
                      <a:pt x="54" y="118"/>
                    </a:lnTo>
                    <a:lnTo>
                      <a:pt x="30" y="122"/>
                    </a:lnTo>
                    <a:lnTo>
                      <a:pt x="28" y="118"/>
                    </a:lnTo>
                    <a:lnTo>
                      <a:pt x="18" y="122"/>
                    </a:lnTo>
                    <a:lnTo>
                      <a:pt x="4" y="108"/>
                    </a:lnTo>
                    <a:lnTo>
                      <a:pt x="18" y="108"/>
                    </a:lnTo>
                    <a:lnTo>
                      <a:pt x="18" y="98"/>
                    </a:lnTo>
                    <a:lnTo>
                      <a:pt x="12" y="98"/>
                    </a:lnTo>
                    <a:lnTo>
                      <a:pt x="12" y="88"/>
                    </a:lnTo>
                    <a:lnTo>
                      <a:pt x="18" y="88"/>
                    </a:lnTo>
                    <a:lnTo>
                      <a:pt x="28" y="80"/>
                    </a:lnTo>
                    <a:lnTo>
                      <a:pt x="32" y="88"/>
                    </a:lnTo>
                    <a:lnTo>
                      <a:pt x="50" y="90"/>
                    </a:lnTo>
                    <a:lnTo>
                      <a:pt x="52" y="82"/>
                    </a:lnTo>
                    <a:lnTo>
                      <a:pt x="52" y="64"/>
                    </a:lnTo>
                    <a:lnTo>
                      <a:pt x="46" y="60"/>
                    </a:lnTo>
                    <a:lnTo>
                      <a:pt x="46" y="48"/>
                    </a:lnTo>
                    <a:lnTo>
                      <a:pt x="52" y="44"/>
                    </a:lnTo>
                    <a:lnTo>
                      <a:pt x="50" y="34"/>
                    </a:lnTo>
                    <a:lnTo>
                      <a:pt x="36" y="36"/>
                    </a:lnTo>
                    <a:lnTo>
                      <a:pt x="32" y="22"/>
                    </a:lnTo>
                    <a:lnTo>
                      <a:pt x="58" y="22"/>
                    </a:lnTo>
                    <a:lnTo>
                      <a:pt x="58" y="30"/>
                    </a:lnTo>
                    <a:lnTo>
                      <a:pt x="74" y="28"/>
                    </a:lnTo>
                    <a:lnTo>
                      <a:pt x="76" y="14"/>
                    </a:lnTo>
                    <a:lnTo>
                      <a:pt x="84" y="4"/>
                    </a:lnTo>
                    <a:close/>
                    <a:moveTo>
                      <a:pt x="84" y="0"/>
                    </a:moveTo>
                    <a:lnTo>
                      <a:pt x="84" y="0"/>
                    </a:lnTo>
                    <a:lnTo>
                      <a:pt x="80" y="2"/>
                    </a:lnTo>
                    <a:lnTo>
                      <a:pt x="74" y="12"/>
                    </a:lnTo>
                    <a:lnTo>
                      <a:pt x="74" y="12"/>
                    </a:lnTo>
                    <a:lnTo>
                      <a:pt x="72" y="14"/>
                    </a:lnTo>
                    <a:lnTo>
                      <a:pt x="72" y="24"/>
                    </a:lnTo>
                    <a:lnTo>
                      <a:pt x="62" y="24"/>
                    </a:lnTo>
                    <a:lnTo>
                      <a:pt x="62" y="22"/>
                    </a:lnTo>
                    <a:lnTo>
                      <a:pt x="62" y="22"/>
                    </a:lnTo>
                    <a:lnTo>
                      <a:pt x="62" y="20"/>
                    </a:lnTo>
                    <a:lnTo>
                      <a:pt x="58" y="18"/>
                    </a:lnTo>
                    <a:lnTo>
                      <a:pt x="32" y="18"/>
                    </a:lnTo>
                    <a:lnTo>
                      <a:pt x="32" y="18"/>
                    </a:lnTo>
                    <a:lnTo>
                      <a:pt x="30" y="20"/>
                    </a:lnTo>
                    <a:lnTo>
                      <a:pt x="30" y="20"/>
                    </a:lnTo>
                    <a:lnTo>
                      <a:pt x="30" y="22"/>
                    </a:lnTo>
                    <a:lnTo>
                      <a:pt x="32" y="38"/>
                    </a:lnTo>
                    <a:lnTo>
                      <a:pt x="32" y="38"/>
                    </a:lnTo>
                    <a:lnTo>
                      <a:pt x="34" y="40"/>
                    </a:lnTo>
                    <a:lnTo>
                      <a:pt x="36" y="40"/>
                    </a:lnTo>
                    <a:lnTo>
                      <a:pt x="36" y="40"/>
                    </a:lnTo>
                    <a:lnTo>
                      <a:pt x="38" y="40"/>
                    </a:lnTo>
                    <a:lnTo>
                      <a:pt x="46" y="38"/>
                    </a:lnTo>
                    <a:lnTo>
                      <a:pt x="48" y="42"/>
                    </a:lnTo>
                    <a:lnTo>
                      <a:pt x="44" y="46"/>
                    </a:lnTo>
                    <a:lnTo>
                      <a:pt x="44" y="46"/>
                    </a:lnTo>
                    <a:lnTo>
                      <a:pt x="42" y="48"/>
                    </a:lnTo>
                    <a:lnTo>
                      <a:pt x="42" y="60"/>
                    </a:lnTo>
                    <a:lnTo>
                      <a:pt x="42" y="60"/>
                    </a:lnTo>
                    <a:lnTo>
                      <a:pt x="44" y="62"/>
                    </a:lnTo>
                    <a:lnTo>
                      <a:pt x="48" y="66"/>
                    </a:lnTo>
                    <a:lnTo>
                      <a:pt x="48" y="82"/>
                    </a:lnTo>
                    <a:lnTo>
                      <a:pt x="48" y="86"/>
                    </a:lnTo>
                    <a:lnTo>
                      <a:pt x="36" y="84"/>
                    </a:lnTo>
                    <a:lnTo>
                      <a:pt x="30" y="78"/>
                    </a:lnTo>
                    <a:lnTo>
                      <a:pt x="30" y="78"/>
                    </a:lnTo>
                    <a:lnTo>
                      <a:pt x="28" y="76"/>
                    </a:lnTo>
                    <a:lnTo>
                      <a:pt x="28" y="76"/>
                    </a:lnTo>
                    <a:lnTo>
                      <a:pt x="28" y="76"/>
                    </a:lnTo>
                    <a:lnTo>
                      <a:pt x="28" y="76"/>
                    </a:lnTo>
                    <a:lnTo>
                      <a:pt x="26" y="78"/>
                    </a:lnTo>
                    <a:lnTo>
                      <a:pt x="18" y="84"/>
                    </a:lnTo>
                    <a:lnTo>
                      <a:pt x="12" y="84"/>
                    </a:lnTo>
                    <a:lnTo>
                      <a:pt x="12" y="84"/>
                    </a:lnTo>
                    <a:lnTo>
                      <a:pt x="8" y="86"/>
                    </a:lnTo>
                    <a:lnTo>
                      <a:pt x="8" y="88"/>
                    </a:lnTo>
                    <a:lnTo>
                      <a:pt x="8" y="98"/>
                    </a:lnTo>
                    <a:lnTo>
                      <a:pt x="8" y="98"/>
                    </a:lnTo>
                    <a:lnTo>
                      <a:pt x="8" y="102"/>
                    </a:lnTo>
                    <a:lnTo>
                      <a:pt x="12" y="102"/>
                    </a:lnTo>
                    <a:lnTo>
                      <a:pt x="14" y="102"/>
                    </a:lnTo>
                    <a:lnTo>
                      <a:pt x="14" y="104"/>
                    </a:lnTo>
                    <a:lnTo>
                      <a:pt x="4" y="104"/>
                    </a:lnTo>
                    <a:lnTo>
                      <a:pt x="4" y="104"/>
                    </a:lnTo>
                    <a:lnTo>
                      <a:pt x="2" y="104"/>
                    </a:lnTo>
                    <a:lnTo>
                      <a:pt x="2" y="106"/>
                    </a:lnTo>
                    <a:lnTo>
                      <a:pt x="2" y="106"/>
                    </a:lnTo>
                    <a:lnTo>
                      <a:pt x="0" y="108"/>
                    </a:lnTo>
                    <a:lnTo>
                      <a:pt x="2" y="110"/>
                    </a:lnTo>
                    <a:lnTo>
                      <a:pt x="16" y="124"/>
                    </a:lnTo>
                    <a:lnTo>
                      <a:pt x="16" y="124"/>
                    </a:lnTo>
                    <a:lnTo>
                      <a:pt x="18" y="126"/>
                    </a:lnTo>
                    <a:lnTo>
                      <a:pt x="18" y="126"/>
                    </a:lnTo>
                    <a:lnTo>
                      <a:pt x="20" y="126"/>
                    </a:lnTo>
                    <a:lnTo>
                      <a:pt x="26" y="124"/>
                    </a:lnTo>
                    <a:lnTo>
                      <a:pt x="26" y="124"/>
                    </a:lnTo>
                    <a:lnTo>
                      <a:pt x="26" y="124"/>
                    </a:lnTo>
                    <a:lnTo>
                      <a:pt x="30" y="126"/>
                    </a:lnTo>
                    <a:lnTo>
                      <a:pt x="30" y="126"/>
                    </a:lnTo>
                    <a:lnTo>
                      <a:pt x="30" y="126"/>
                    </a:lnTo>
                    <a:lnTo>
                      <a:pt x="56" y="122"/>
                    </a:lnTo>
                    <a:lnTo>
                      <a:pt x="56" y="122"/>
                    </a:lnTo>
                    <a:lnTo>
                      <a:pt x="56" y="122"/>
                    </a:lnTo>
                    <a:lnTo>
                      <a:pt x="80" y="112"/>
                    </a:lnTo>
                    <a:lnTo>
                      <a:pt x="80" y="112"/>
                    </a:lnTo>
                    <a:lnTo>
                      <a:pt x="82" y="108"/>
                    </a:lnTo>
                    <a:lnTo>
                      <a:pt x="86" y="80"/>
                    </a:lnTo>
                    <a:lnTo>
                      <a:pt x="108" y="48"/>
                    </a:lnTo>
                    <a:lnTo>
                      <a:pt x="108" y="48"/>
                    </a:lnTo>
                    <a:lnTo>
                      <a:pt x="108" y="46"/>
                    </a:lnTo>
                    <a:lnTo>
                      <a:pt x="116" y="6"/>
                    </a:lnTo>
                    <a:lnTo>
                      <a:pt x="116" y="6"/>
                    </a:lnTo>
                    <a:lnTo>
                      <a:pt x="114" y="4"/>
                    </a:lnTo>
                    <a:lnTo>
                      <a:pt x="114" y="4"/>
                    </a:lnTo>
                    <a:lnTo>
                      <a:pt x="112" y="2"/>
                    </a:lnTo>
                    <a:lnTo>
                      <a:pt x="84" y="0"/>
                    </a:lnTo>
                    <a:lnTo>
                      <a:pt x="84" y="0"/>
                    </a:lnTo>
                    <a:lnTo>
                      <a:pt x="84" y="0"/>
                    </a:lnTo>
                    <a:lnTo>
                      <a:pt x="8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1" name="Freeform 513">
                <a:extLst>
                  <a:ext uri="{FF2B5EF4-FFF2-40B4-BE49-F238E27FC236}">
                    <a16:creationId xmlns:a16="http://schemas.microsoft.com/office/drawing/2014/main" id="{77CED078-8121-A562-CD75-98A62B6F09A0}"/>
                  </a:ext>
                </a:extLst>
              </p:cNvPr>
              <p:cNvSpPr>
                <a:spLocks/>
              </p:cNvSpPr>
              <p:nvPr/>
            </p:nvSpPr>
            <p:spPr bwMode="auto">
              <a:xfrm>
                <a:off x="6092227" y="4547902"/>
                <a:ext cx="228235" cy="249368"/>
              </a:xfrm>
              <a:custGeom>
                <a:avLst/>
                <a:gdLst>
                  <a:gd name="T0" fmla="*/ 80 w 108"/>
                  <a:gd name="T1" fmla="*/ 0 h 118"/>
                  <a:gd name="T2" fmla="*/ 108 w 108"/>
                  <a:gd name="T3" fmla="*/ 2 h 118"/>
                  <a:gd name="T4" fmla="*/ 100 w 108"/>
                  <a:gd name="T5" fmla="*/ 42 h 118"/>
                  <a:gd name="T6" fmla="*/ 78 w 108"/>
                  <a:gd name="T7" fmla="*/ 76 h 118"/>
                  <a:gd name="T8" fmla="*/ 74 w 108"/>
                  <a:gd name="T9" fmla="*/ 104 h 118"/>
                  <a:gd name="T10" fmla="*/ 50 w 108"/>
                  <a:gd name="T11" fmla="*/ 114 h 118"/>
                  <a:gd name="T12" fmla="*/ 26 w 108"/>
                  <a:gd name="T13" fmla="*/ 118 h 118"/>
                  <a:gd name="T14" fmla="*/ 24 w 108"/>
                  <a:gd name="T15" fmla="*/ 114 h 118"/>
                  <a:gd name="T16" fmla="*/ 14 w 108"/>
                  <a:gd name="T17" fmla="*/ 118 h 118"/>
                  <a:gd name="T18" fmla="*/ 0 w 108"/>
                  <a:gd name="T19" fmla="*/ 104 h 118"/>
                  <a:gd name="T20" fmla="*/ 14 w 108"/>
                  <a:gd name="T21" fmla="*/ 104 h 118"/>
                  <a:gd name="T22" fmla="*/ 14 w 108"/>
                  <a:gd name="T23" fmla="*/ 94 h 118"/>
                  <a:gd name="T24" fmla="*/ 8 w 108"/>
                  <a:gd name="T25" fmla="*/ 94 h 118"/>
                  <a:gd name="T26" fmla="*/ 8 w 108"/>
                  <a:gd name="T27" fmla="*/ 84 h 118"/>
                  <a:gd name="T28" fmla="*/ 14 w 108"/>
                  <a:gd name="T29" fmla="*/ 84 h 118"/>
                  <a:gd name="T30" fmla="*/ 24 w 108"/>
                  <a:gd name="T31" fmla="*/ 76 h 118"/>
                  <a:gd name="T32" fmla="*/ 28 w 108"/>
                  <a:gd name="T33" fmla="*/ 84 h 118"/>
                  <a:gd name="T34" fmla="*/ 46 w 108"/>
                  <a:gd name="T35" fmla="*/ 86 h 118"/>
                  <a:gd name="T36" fmla="*/ 48 w 108"/>
                  <a:gd name="T37" fmla="*/ 78 h 118"/>
                  <a:gd name="T38" fmla="*/ 48 w 108"/>
                  <a:gd name="T39" fmla="*/ 60 h 118"/>
                  <a:gd name="T40" fmla="*/ 42 w 108"/>
                  <a:gd name="T41" fmla="*/ 56 h 118"/>
                  <a:gd name="T42" fmla="*/ 42 w 108"/>
                  <a:gd name="T43" fmla="*/ 44 h 118"/>
                  <a:gd name="T44" fmla="*/ 48 w 108"/>
                  <a:gd name="T45" fmla="*/ 40 h 118"/>
                  <a:gd name="T46" fmla="*/ 46 w 108"/>
                  <a:gd name="T47" fmla="*/ 30 h 118"/>
                  <a:gd name="T48" fmla="*/ 32 w 108"/>
                  <a:gd name="T49" fmla="*/ 32 h 118"/>
                  <a:gd name="T50" fmla="*/ 28 w 108"/>
                  <a:gd name="T51" fmla="*/ 18 h 118"/>
                  <a:gd name="T52" fmla="*/ 54 w 108"/>
                  <a:gd name="T53" fmla="*/ 18 h 118"/>
                  <a:gd name="T54" fmla="*/ 54 w 108"/>
                  <a:gd name="T55" fmla="*/ 26 h 118"/>
                  <a:gd name="T56" fmla="*/ 70 w 108"/>
                  <a:gd name="T57" fmla="*/ 24 h 118"/>
                  <a:gd name="T58" fmla="*/ 72 w 108"/>
                  <a:gd name="T59" fmla="*/ 10 h 118"/>
                  <a:gd name="T60" fmla="*/ 80 w 108"/>
                  <a:gd name="T6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8" h="118">
                    <a:moveTo>
                      <a:pt x="80" y="0"/>
                    </a:moveTo>
                    <a:lnTo>
                      <a:pt x="108" y="2"/>
                    </a:lnTo>
                    <a:lnTo>
                      <a:pt x="100" y="42"/>
                    </a:lnTo>
                    <a:lnTo>
                      <a:pt x="78" y="76"/>
                    </a:lnTo>
                    <a:lnTo>
                      <a:pt x="74" y="104"/>
                    </a:lnTo>
                    <a:lnTo>
                      <a:pt x="50" y="114"/>
                    </a:lnTo>
                    <a:lnTo>
                      <a:pt x="26" y="118"/>
                    </a:lnTo>
                    <a:lnTo>
                      <a:pt x="24" y="114"/>
                    </a:lnTo>
                    <a:lnTo>
                      <a:pt x="14" y="118"/>
                    </a:lnTo>
                    <a:lnTo>
                      <a:pt x="0" y="104"/>
                    </a:lnTo>
                    <a:lnTo>
                      <a:pt x="14" y="104"/>
                    </a:lnTo>
                    <a:lnTo>
                      <a:pt x="14" y="94"/>
                    </a:lnTo>
                    <a:lnTo>
                      <a:pt x="8" y="94"/>
                    </a:lnTo>
                    <a:lnTo>
                      <a:pt x="8" y="84"/>
                    </a:lnTo>
                    <a:lnTo>
                      <a:pt x="14" y="84"/>
                    </a:lnTo>
                    <a:lnTo>
                      <a:pt x="24" y="76"/>
                    </a:lnTo>
                    <a:lnTo>
                      <a:pt x="28" y="84"/>
                    </a:lnTo>
                    <a:lnTo>
                      <a:pt x="46" y="86"/>
                    </a:lnTo>
                    <a:lnTo>
                      <a:pt x="48" y="78"/>
                    </a:lnTo>
                    <a:lnTo>
                      <a:pt x="48" y="60"/>
                    </a:lnTo>
                    <a:lnTo>
                      <a:pt x="42" y="56"/>
                    </a:lnTo>
                    <a:lnTo>
                      <a:pt x="42" y="44"/>
                    </a:lnTo>
                    <a:lnTo>
                      <a:pt x="48" y="40"/>
                    </a:lnTo>
                    <a:lnTo>
                      <a:pt x="46" y="30"/>
                    </a:lnTo>
                    <a:lnTo>
                      <a:pt x="32" y="32"/>
                    </a:lnTo>
                    <a:lnTo>
                      <a:pt x="28" y="18"/>
                    </a:lnTo>
                    <a:lnTo>
                      <a:pt x="54" y="18"/>
                    </a:lnTo>
                    <a:lnTo>
                      <a:pt x="54" y="26"/>
                    </a:lnTo>
                    <a:lnTo>
                      <a:pt x="70" y="24"/>
                    </a:lnTo>
                    <a:lnTo>
                      <a:pt x="72" y="10"/>
                    </a:lnTo>
                    <a:lnTo>
                      <a:pt x="8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2" name="Freeform 514">
                <a:extLst>
                  <a:ext uri="{FF2B5EF4-FFF2-40B4-BE49-F238E27FC236}">
                    <a16:creationId xmlns:a16="http://schemas.microsoft.com/office/drawing/2014/main" id="{1D73195F-7433-8D6A-C8E9-C6D4A3E43592}"/>
                  </a:ext>
                </a:extLst>
              </p:cNvPr>
              <p:cNvSpPr>
                <a:spLocks/>
              </p:cNvSpPr>
              <p:nvPr/>
            </p:nvSpPr>
            <p:spPr bwMode="auto">
              <a:xfrm>
                <a:off x="6083774" y="4539449"/>
                <a:ext cx="245141" cy="266275"/>
              </a:xfrm>
              <a:custGeom>
                <a:avLst/>
                <a:gdLst>
                  <a:gd name="T0" fmla="*/ 84 w 116"/>
                  <a:gd name="T1" fmla="*/ 0 h 126"/>
                  <a:gd name="T2" fmla="*/ 74 w 116"/>
                  <a:gd name="T3" fmla="*/ 12 h 126"/>
                  <a:gd name="T4" fmla="*/ 72 w 116"/>
                  <a:gd name="T5" fmla="*/ 14 h 126"/>
                  <a:gd name="T6" fmla="*/ 62 w 116"/>
                  <a:gd name="T7" fmla="*/ 24 h 126"/>
                  <a:gd name="T8" fmla="*/ 62 w 116"/>
                  <a:gd name="T9" fmla="*/ 22 h 126"/>
                  <a:gd name="T10" fmla="*/ 58 w 116"/>
                  <a:gd name="T11" fmla="*/ 18 h 126"/>
                  <a:gd name="T12" fmla="*/ 32 w 116"/>
                  <a:gd name="T13" fmla="*/ 18 h 126"/>
                  <a:gd name="T14" fmla="*/ 30 w 116"/>
                  <a:gd name="T15" fmla="*/ 20 h 126"/>
                  <a:gd name="T16" fmla="*/ 32 w 116"/>
                  <a:gd name="T17" fmla="*/ 38 h 126"/>
                  <a:gd name="T18" fmla="*/ 34 w 116"/>
                  <a:gd name="T19" fmla="*/ 40 h 126"/>
                  <a:gd name="T20" fmla="*/ 36 w 116"/>
                  <a:gd name="T21" fmla="*/ 40 h 126"/>
                  <a:gd name="T22" fmla="*/ 46 w 116"/>
                  <a:gd name="T23" fmla="*/ 38 h 126"/>
                  <a:gd name="T24" fmla="*/ 44 w 116"/>
                  <a:gd name="T25" fmla="*/ 46 h 126"/>
                  <a:gd name="T26" fmla="*/ 42 w 116"/>
                  <a:gd name="T27" fmla="*/ 48 h 126"/>
                  <a:gd name="T28" fmla="*/ 42 w 116"/>
                  <a:gd name="T29" fmla="*/ 60 h 126"/>
                  <a:gd name="T30" fmla="*/ 48 w 116"/>
                  <a:gd name="T31" fmla="*/ 66 h 126"/>
                  <a:gd name="T32" fmla="*/ 48 w 116"/>
                  <a:gd name="T33" fmla="*/ 86 h 126"/>
                  <a:gd name="T34" fmla="*/ 30 w 116"/>
                  <a:gd name="T35" fmla="*/ 78 h 126"/>
                  <a:gd name="T36" fmla="*/ 28 w 116"/>
                  <a:gd name="T37" fmla="*/ 76 h 126"/>
                  <a:gd name="T38" fmla="*/ 28 w 116"/>
                  <a:gd name="T39" fmla="*/ 76 h 126"/>
                  <a:gd name="T40" fmla="*/ 26 w 116"/>
                  <a:gd name="T41" fmla="*/ 78 h 126"/>
                  <a:gd name="T42" fmla="*/ 12 w 116"/>
                  <a:gd name="T43" fmla="*/ 84 h 126"/>
                  <a:gd name="T44" fmla="*/ 8 w 116"/>
                  <a:gd name="T45" fmla="*/ 86 h 126"/>
                  <a:gd name="T46" fmla="*/ 8 w 116"/>
                  <a:gd name="T47" fmla="*/ 98 h 126"/>
                  <a:gd name="T48" fmla="*/ 8 w 116"/>
                  <a:gd name="T49" fmla="*/ 102 h 126"/>
                  <a:gd name="T50" fmla="*/ 14 w 116"/>
                  <a:gd name="T51" fmla="*/ 102 h 126"/>
                  <a:gd name="T52" fmla="*/ 4 w 116"/>
                  <a:gd name="T53" fmla="*/ 104 h 126"/>
                  <a:gd name="T54" fmla="*/ 2 w 116"/>
                  <a:gd name="T55" fmla="*/ 104 h 126"/>
                  <a:gd name="T56" fmla="*/ 2 w 116"/>
                  <a:gd name="T57" fmla="*/ 106 h 126"/>
                  <a:gd name="T58" fmla="*/ 2 w 116"/>
                  <a:gd name="T59" fmla="*/ 110 h 126"/>
                  <a:gd name="T60" fmla="*/ 16 w 116"/>
                  <a:gd name="T61" fmla="*/ 124 h 126"/>
                  <a:gd name="T62" fmla="*/ 18 w 116"/>
                  <a:gd name="T63" fmla="*/ 126 h 126"/>
                  <a:gd name="T64" fmla="*/ 26 w 116"/>
                  <a:gd name="T65" fmla="*/ 124 h 126"/>
                  <a:gd name="T66" fmla="*/ 26 w 116"/>
                  <a:gd name="T67" fmla="*/ 124 h 126"/>
                  <a:gd name="T68" fmla="*/ 30 w 116"/>
                  <a:gd name="T69" fmla="*/ 126 h 126"/>
                  <a:gd name="T70" fmla="*/ 56 w 116"/>
                  <a:gd name="T71" fmla="*/ 122 h 126"/>
                  <a:gd name="T72" fmla="*/ 56 w 116"/>
                  <a:gd name="T73" fmla="*/ 122 h 126"/>
                  <a:gd name="T74" fmla="*/ 80 w 116"/>
                  <a:gd name="T75" fmla="*/ 112 h 126"/>
                  <a:gd name="T76" fmla="*/ 86 w 116"/>
                  <a:gd name="T77" fmla="*/ 80 h 126"/>
                  <a:gd name="T78" fmla="*/ 108 w 116"/>
                  <a:gd name="T79" fmla="*/ 48 h 126"/>
                  <a:gd name="T80" fmla="*/ 116 w 116"/>
                  <a:gd name="T81" fmla="*/ 6 h 126"/>
                  <a:gd name="T82" fmla="*/ 114 w 116"/>
                  <a:gd name="T83" fmla="*/ 4 h 126"/>
                  <a:gd name="T84" fmla="*/ 112 w 116"/>
                  <a:gd name="T85" fmla="*/ 2 h 126"/>
                  <a:gd name="T86" fmla="*/ 84 w 116"/>
                  <a:gd name="T87" fmla="*/ 0 h 126"/>
                  <a:gd name="T88" fmla="*/ 84 w 116"/>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126">
                    <a:moveTo>
                      <a:pt x="84" y="0"/>
                    </a:moveTo>
                    <a:lnTo>
                      <a:pt x="84" y="0"/>
                    </a:lnTo>
                    <a:lnTo>
                      <a:pt x="80" y="2"/>
                    </a:lnTo>
                    <a:lnTo>
                      <a:pt x="74" y="12"/>
                    </a:lnTo>
                    <a:lnTo>
                      <a:pt x="74" y="12"/>
                    </a:lnTo>
                    <a:lnTo>
                      <a:pt x="72" y="14"/>
                    </a:lnTo>
                    <a:lnTo>
                      <a:pt x="72" y="24"/>
                    </a:lnTo>
                    <a:lnTo>
                      <a:pt x="62" y="24"/>
                    </a:lnTo>
                    <a:lnTo>
                      <a:pt x="62" y="22"/>
                    </a:lnTo>
                    <a:lnTo>
                      <a:pt x="62" y="22"/>
                    </a:lnTo>
                    <a:lnTo>
                      <a:pt x="62" y="20"/>
                    </a:lnTo>
                    <a:lnTo>
                      <a:pt x="58" y="18"/>
                    </a:lnTo>
                    <a:lnTo>
                      <a:pt x="32" y="18"/>
                    </a:lnTo>
                    <a:lnTo>
                      <a:pt x="32" y="18"/>
                    </a:lnTo>
                    <a:lnTo>
                      <a:pt x="30" y="20"/>
                    </a:lnTo>
                    <a:lnTo>
                      <a:pt x="30" y="20"/>
                    </a:lnTo>
                    <a:lnTo>
                      <a:pt x="30" y="22"/>
                    </a:lnTo>
                    <a:lnTo>
                      <a:pt x="32" y="38"/>
                    </a:lnTo>
                    <a:lnTo>
                      <a:pt x="32" y="38"/>
                    </a:lnTo>
                    <a:lnTo>
                      <a:pt x="34" y="40"/>
                    </a:lnTo>
                    <a:lnTo>
                      <a:pt x="36" y="40"/>
                    </a:lnTo>
                    <a:lnTo>
                      <a:pt x="36" y="40"/>
                    </a:lnTo>
                    <a:lnTo>
                      <a:pt x="38" y="40"/>
                    </a:lnTo>
                    <a:lnTo>
                      <a:pt x="46" y="38"/>
                    </a:lnTo>
                    <a:lnTo>
                      <a:pt x="48" y="42"/>
                    </a:lnTo>
                    <a:lnTo>
                      <a:pt x="44" y="46"/>
                    </a:lnTo>
                    <a:lnTo>
                      <a:pt x="44" y="46"/>
                    </a:lnTo>
                    <a:lnTo>
                      <a:pt x="42" y="48"/>
                    </a:lnTo>
                    <a:lnTo>
                      <a:pt x="42" y="60"/>
                    </a:lnTo>
                    <a:lnTo>
                      <a:pt x="42" y="60"/>
                    </a:lnTo>
                    <a:lnTo>
                      <a:pt x="44" y="62"/>
                    </a:lnTo>
                    <a:lnTo>
                      <a:pt x="48" y="66"/>
                    </a:lnTo>
                    <a:lnTo>
                      <a:pt x="48" y="82"/>
                    </a:lnTo>
                    <a:lnTo>
                      <a:pt x="48" y="86"/>
                    </a:lnTo>
                    <a:lnTo>
                      <a:pt x="36" y="84"/>
                    </a:lnTo>
                    <a:lnTo>
                      <a:pt x="30" y="78"/>
                    </a:lnTo>
                    <a:lnTo>
                      <a:pt x="30" y="78"/>
                    </a:lnTo>
                    <a:lnTo>
                      <a:pt x="28" y="76"/>
                    </a:lnTo>
                    <a:lnTo>
                      <a:pt x="28" y="76"/>
                    </a:lnTo>
                    <a:lnTo>
                      <a:pt x="28" y="76"/>
                    </a:lnTo>
                    <a:lnTo>
                      <a:pt x="28" y="76"/>
                    </a:lnTo>
                    <a:lnTo>
                      <a:pt x="26" y="78"/>
                    </a:lnTo>
                    <a:lnTo>
                      <a:pt x="18" y="84"/>
                    </a:lnTo>
                    <a:lnTo>
                      <a:pt x="12" y="84"/>
                    </a:lnTo>
                    <a:lnTo>
                      <a:pt x="12" y="84"/>
                    </a:lnTo>
                    <a:lnTo>
                      <a:pt x="8" y="86"/>
                    </a:lnTo>
                    <a:lnTo>
                      <a:pt x="8" y="88"/>
                    </a:lnTo>
                    <a:lnTo>
                      <a:pt x="8" y="98"/>
                    </a:lnTo>
                    <a:lnTo>
                      <a:pt x="8" y="98"/>
                    </a:lnTo>
                    <a:lnTo>
                      <a:pt x="8" y="102"/>
                    </a:lnTo>
                    <a:lnTo>
                      <a:pt x="12" y="102"/>
                    </a:lnTo>
                    <a:lnTo>
                      <a:pt x="14" y="102"/>
                    </a:lnTo>
                    <a:lnTo>
                      <a:pt x="14" y="104"/>
                    </a:lnTo>
                    <a:lnTo>
                      <a:pt x="4" y="104"/>
                    </a:lnTo>
                    <a:lnTo>
                      <a:pt x="4" y="104"/>
                    </a:lnTo>
                    <a:lnTo>
                      <a:pt x="2" y="104"/>
                    </a:lnTo>
                    <a:lnTo>
                      <a:pt x="2" y="106"/>
                    </a:lnTo>
                    <a:lnTo>
                      <a:pt x="2" y="106"/>
                    </a:lnTo>
                    <a:lnTo>
                      <a:pt x="0" y="108"/>
                    </a:lnTo>
                    <a:lnTo>
                      <a:pt x="2" y="110"/>
                    </a:lnTo>
                    <a:lnTo>
                      <a:pt x="16" y="124"/>
                    </a:lnTo>
                    <a:lnTo>
                      <a:pt x="16" y="124"/>
                    </a:lnTo>
                    <a:lnTo>
                      <a:pt x="18" y="126"/>
                    </a:lnTo>
                    <a:lnTo>
                      <a:pt x="18" y="126"/>
                    </a:lnTo>
                    <a:lnTo>
                      <a:pt x="20" y="126"/>
                    </a:lnTo>
                    <a:lnTo>
                      <a:pt x="26" y="124"/>
                    </a:lnTo>
                    <a:lnTo>
                      <a:pt x="26" y="124"/>
                    </a:lnTo>
                    <a:lnTo>
                      <a:pt x="26" y="124"/>
                    </a:lnTo>
                    <a:lnTo>
                      <a:pt x="30" y="126"/>
                    </a:lnTo>
                    <a:lnTo>
                      <a:pt x="30" y="126"/>
                    </a:lnTo>
                    <a:lnTo>
                      <a:pt x="30" y="126"/>
                    </a:lnTo>
                    <a:lnTo>
                      <a:pt x="56" y="122"/>
                    </a:lnTo>
                    <a:lnTo>
                      <a:pt x="56" y="122"/>
                    </a:lnTo>
                    <a:lnTo>
                      <a:pt x="56" y="122"/>
                    </a:lnTo>
                    <a:lnTo>
                      <a:pt x="80" y="112"/>
                    </a:lnTo>
                    <a:lnTo>
                      <a:pt x="80" y="112"/>
                    </a:lnTo>
                    <a:lnTo>
                      <a:pt x="82" y="108"/>
                    </a:lnTo>
                    <a:lnTo>
                      <a:pt x="86" y="80"/>
                    </a:lnTo>
                    <a:lnTo>
                      <a:pt x="108" y="48"/>
                    </a:lnTo>
                    <a:lnTo>
                      <a:pt x="108" y="48"/>
                    </a:lnTo>
                    <a:lnTo>
                      <a:pt x="108" y="46"/>
                    </a:lnTo>
                    <a:lnTo>
                      <a:pt x="116" y="6"/>
                    </a:lnTo>
                    <a:lnTo>
                      <a:pt x="116" y="6"/>
                    </a:lnTo>
                    <a:lnTo>
                      <a:pt x="114" y="4"/>
                    </a:lnTo>
                    <a:lnTo>
                      <a:pt x="114" y="4"/>
                    </a:lnTo>
                    <a:lnTo>
                      <a:pt x="112" y="2"/>
                    </a:lnTo>
                    <a:lnTo>
                      <a:pt x="84" y="0"/>
                    </a:lnTo>
                    <a:lnTo>
                      <a:pt x="84" y="0"/>
                    </a:lnTo>
                    <a:lnTo>
                      <a:pt x="84" y="0"/>
                    </a:lnTo>
                    <a:lnTo>
                      <a:pt x="8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3" name="Freeform 515">
                <a:extLst>
                  <a:ext uri="{FF2B5EF4-FFF2-40B4-BE49-F238E27FC236}">
                    <a16:creationId xmlns:a16="http://schemas.microsoft.com/office/drawing/2014/main" id="{D7539364-1D51-427C-CF14-1E606D68FEF6}"/>
                  </a:ext>
                </a:extLst>
              </p:cNvPr>
              <p:cNvSpPr>
                <a:spLocks/>
              </p:cNvSpPr>
              <p:nvPr/>
            </p:nvSpPr>
            <p:spPr bwMode="auto">
              <a:xfrm>
                <a:off x="6776931" y="4518316"/>
                <a:ext cx="245141" cy="283181"/>
              </a:xfrm>
              <a:custGeom>
                <a:avLst/>
                <a:gdLst>
                  <a:gd name="T0" fmla="*/ 78 w 116"/>
                  <a:gd name="T1" fmla="*/ 134 h 134"/>
                  <a:gd name="T2" fmla="*/ 78 w 116"/>
                  <a:gd name="T3" fmla="*/ 134 h 134"/>
                  <a:gd name="T4" fmla="*/ 76 w 116"/>
                  <a:gd name="T5" fmla="*/ 134 h 134"/>
                  <a:gd name="T6" fmla="*/ 56 w 116"/>
                  <a:gd name="T7" fmla="*/ 118 h 134"/>
                  <a:gd name="T8" fmla="*/ 56 w 116"/>
                  <a:gd name="T9" fmla="*/ 118 h 134"/>
                  <a:gd name="T10" fmla="*/ 54 w 116"/>
                  <a:gd name="T11" fmla="*/ 118 h 134"/>
                  <a:gd name="T12" fmla="*/ 52 w 116"/>
                  <a:gd name="T13" fmla="*/ 108 h 134"/>
                  <a:gd name="T14" fmla="*/ 6 w 116"/>
                  <a:gd name="T15" fmla="*/ 86 h 134"/>
                  <a:gd name="T16" fmla="*/ 4 w 116"/>
                  <a:gd name="T17" fmla="*/ 86 h 134"/>
                  <a:gd name="T18" fmla="*/ 4 w 116"/>
                  <a:gd name="T19" fmla="*/ 86 h 134"/>
                  <a:gd name="T20" fmla="*/ 2 w 116"/>
                  <a:gd name="T21" fmla="*/ 84 h 134"/>
                  <a:gd name="T22" fmla="*/ 2 w 116"/>
                  <a:gd name="T23" fmla="*/ 84 h 134"/>
                  <a:gd name="T24" fmla="*/ 2 w 116"/>
                  <a:gd name="T25" fmla="*/ 82 h 134"/>
                  <a:gd name="T26" fmla="*/ 4 w 116"/>
                  <a:gd name="T27" fmla="*/ 70 h 134"/>
                  <a:gd name="T28" fmla="*/ 2 w 116"/>
                  <a:gd name="T29" fmla="*/ 60 h 134"/>
                  <a:gd name="T30" fmla="*/ 2 w 116"/>
                  <a:gd name="T31" fmla="*/ 60 h 134"/>
                  <a:gd name="T32" fmla="*/ 4 w 116"/>
                  <a:gd name="T33" fmla="*/ 60 h 134"/>
                  <a:gd name="T34" fmla="*/ 16 w 116"/>
                  <a:gd name="T35" fmla="*/ 46 h 134"/>
                  <a:gd name="T36" fmla="*/ 10 w 116"/>
                  <a:gd name="T37" fmla="*/ 28 h 134"/>
                  <a:gd name="T38" fmla="*/ 0 w 116"/>
                  <a:gd name="T39" fmla="*/ 10 h 134"/>
                  <a:gd name="T40" fmla="*/ 0 w 116"/>
                  <a:gd name="T41" fmla="*/ 10 h 134"/>
                  <a:gd name="T42" fmla="*/ 0 w 116"/>
                  <a:gd name="T43" fmla="*/ 8 h 134"/>
                  <a:gd name="T44" fmla="*/ 8 w 116"/>
                  <a:gd name="T45" fmla="*/ 2 h 134"/>
                  <a:gd name="T46" fmla="*/ 8 w 116"/>
                  <a:gd name="T47" fmla="*/ 2 h 134"/>
                  <a:gd name="T48" fmla="*/ 8 w 116"/>
                  <a:gd name="T49" fmla="*/ 0 h 134"/>
                  <a:gd name="T50" fmla="*/ 26 w 116"/>
                  <a:gd name="T51" fmla="*/ 0 h 134"/>
                  <a:gd name="T52" fmla="*/ 26 w 116"/>
                  <a:gd name="T53" fmla="*/ 0 h 134"/>
                  <a:gd name="T54" fmla="*/ 26 w 116"/>
                  <a:gd name="T55" fmla="*/ 2 h 134"/>
                  <a:gd name="T56" fmla="*/ 58 w 116"/>
                  <a:gd name="T57" fmla="*/ 16 h 134"/>
                  <a:gd name="T58" fmla="*/ 78 w 116"/>
                  <a:gd name="T59" fmla="*/ 16 h 134"/>
                  <a:gd name="T60" fmla="*/ 96 w 116"/>
                  <a:gd name="T61" fmla="*/ 6 h 134"/>
                  <a:gd name="T62" fmla="*/ 96 w 116"/>
                  <a:gd name="T63" fmla="*/ 6 h 134"/>
                  <a:gd name="T64" fmla="*/ 98 w 116"/>
                  <a:gd name="T65" fmla="*/ 6 h 134"/>
                  <a:gd name="T66" fmla="*/ 98 w 116"/>
                  <a:gd name="T67" fmla="*/ 6 h 134"/>
                  <a:gd name="T68" fmla="*/ 98 w 116"/>
                  <a:gd name="T69" fmla="*/ 6 h 134"/>
                  <a:gd name="T70" fmla="*/ 104 w 116"/>
                  <a:gd name="T71" fmla="*/ 12 h 134"/>
                  <a:gd name="T72" fmla="*/ 112 w 116"/>
                  <a:gd name="T73" fmla="*/ 10 h 134"/>
                  <a:gd name="T74" fmla="*/ 112 w 116"/>
                  <a:gd name="T75" fmla="*/ 10 h 134"/>
                  <a:gd name="T76" fmla="*/ 114 w 116"/>
                  <a:gd name="T77" fmla="*/ 10 h 134"/>
                  <a:gd name="T78" fmla="*/ 114 w 116"/>
                  <a:gd name="T79" fmla="*/ 10 h 134"/>
                  <a:gd name="T80" fmla="*/ 114 w 116"/>
                  <a:gd name="T81" fmla="*/ 10 h 134"/>
                  <a:gd name="T82" fmla="*/ 114 w 116"/>
                  <a:gd name="T83" fmla="*/ 10 h 134"/>
                  <a:gd name="T84" fmla="*/ 116 w 116"/>
                  <a:gd name="T85" fmla="*/ 12 h 134"/>
                  <a:gd name="T86" fmla="*/ 116 w 116"/>
                  <a:gd name="T87" fmla="*/ 20 h 134"/>
                  <a:gd name="T88" fmla="*/ 116 w 116"/>
                  <a:gd name="T89" fmla="*/ 20 h 134"/>
                  <a:gd name="T90" fmla="*/ 114 w 116"/>
                  <a:gd name="T91" fmla="*/ 22 h 134"/>
                  <a:gd name="T92" fmla="*/ 102 w 116"/>
                  <a:gd name="T93" fmla="*/ 30 h 134"/>
                  <a:gd name="T94" fmla="*/ 102 w 116"/>
                  <a:gd name="T95" fmla="*/ 78 h 134"/>
                  <a:gd name="T96" fmla="*/ 112 w 116"/>
                  <a:gd name="T97" fmla="*/ 88 h 134"/>
                  <a:gd name="T98" fmla="*/ 112 w 116"/>
                  <a:gd name="T99" fmla="*/ 88 h 134"/>
                  <a:gd name="T100" fmla="*/ 112 w 116"/>
                  <a:gd name="T101" fmla="*/ 88 h 134"/>
                  <a:gd name="T102" fmla="*/ 112 w 116"/>
                  <a:gd name="T103" fmla="*/ 88 h 134"/>
                  <a:gd name="T104" fmla="*/ 110 w 116"/>
                  <a:gd name="T105" fmla="*/ 90 h 134"/>
                  <a:gd name="T106" fmla="*/ 102 w 116"/>
                  <a:gd name="T107" fmla="*/ 96 h 134"/>
                  <a:gd name="T108" fmla="*/ 92 w 116"/>
                  <a:gd name="T109" fmla="*/ 108 h 134"/>
                  <a:gd name="T110" fmla="*/ 84 w 116"/>
                  <a:gd name="T111" fmla="*/ 122 h 134"/>
                  <a:gd name="T112" fmla="*/ 80 w 116"/>
                  <a:gd name="T113" fmla="*/ 132 h 134"/>
                  <a:gd name="T114" fmla="*/ 80 w 116"/>
                  <a:gd name="T115" fmla="*/ 132 h 134"/>
                  <a:gd name="T116" fmla="*/ 78 w 116"/>
                  <a:gd name="T117" fmla="*/ 134 h 134"/>
                  <a:gd name="T118" fmla="*/ 78 w 116"/>
                  <a:gd name="T119" fmla="*/ 134 h 134"/>
                  <a:gd name="T120" fmla="*/ 78 w 116"/>
                  <a:gd name="T121" fmla="*/ 134 h 134"/>
                  <a:gd name="T122" fmla="*/ 78 w 116"/>
                  <a:gd name="T123"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 h="134">
                    <a:moveTo>
                      <a:pt x="78" y="134"/>
                    </a:moveTo>
                    <a:lnTo>
                      <a:pt x="78" y="134"/>
                    </a:lnTo>
                    <a:lnTo>
                      <a:pt x="76" y="134"/>
                    </a:lnTo>
                    <a:lnTo>
                      <a:pt x="56" y="118"/>
                    </a:lnTo>
                    <a:lnTo>
                      <a:pt x="56" y="118"/>
                    </a:lnTo>
                    <a:lnTo>
                      <a:pt x="54" y="118"/>
                    </a:lnTo>
                    <a:lnTo>
                      <a:pt x="52" y="108"/>
                    </a:lnTo>
                    <a:lnTo>
                      <a:pt x="6" y="86"/>
                    </a:lnTo>
                    <a:lnTo>
                      <a:pt x="4" y="86"/>
                    </a:lnTo>
                    <a:lnTo>
                      <a:pt x="4" y="86"/>
                    </a:lnTo>
                    <a:lnTo>
                      <a:pt x="2" y="84"/>
                    </a:lnTo>
                    <a:lnTo>
                      <a:pt x="2" y="84"/>
                    </a:lnTo>
                    <a:lnTo>
                      <a:pt x="2" y="82"/>
                    </a:lnTo>
                    <a:lnTo>
                      <a:pt x="4" y="70"/>
                    </a:lnTo>
                    <a:lnTo>
                      <a:pt x="2" y="60"/>
                    </a:lnTo>
                    <a:lnTo>
                      <a:pt x="2" y="60"/>
                    </a:lnTo>
                    <a:lnTo>
                      <a:pt x="4" y="60"/>
                    </a:lnTo>
                    <a:lnTo>
                      <a:pt x="16" y="46"/>
                    </a:lnTo>
                    <a:lnTo>
                      <a:pt x="10" y="28"/>
                    </a:lnTo>
                    <a:lnTo>
                      <a:pt x="0" y="10"/>
                    </a:lnTo>
                    <a:lnTo>
                      <a:pt x="0" y="10"/>
                    </a:lnTo>
                    <a:lnTo>
                      <a:pt x="0" y="8"/>
                    </a:lnTo>
                    <a:lnTo>
                      <a:pt x="8" y="2"/>
                    </a:lnTo>
                    <a:lnTo>
                      <a:pt x="8" y="2"/>
                    </a:lnTo>
                    <a:lnTo>
                      <a:pt x="8" y="0"/>
                    </a:lnTo>
                    <a:lnTo>
                      <a:pt x="26" y="0"/>
                    </a:lnTo>
                    <a:lnTo>
                      <a:pt x="26" y="0"/>
                    </a:lnTo>
                    <a:lnTo>
                      <a:pt x="26" y="2"/>
                    </a:lnTo>
                    <a:lnTo>
                      <a:pt x="58" y="16"/>
                    </a:lnTo>
                    <a:lnTo>
                      <a:pt x="78" y="16"/>
                    </a:lnTo>
                    <a:lnTo>
                      <a:pt x="96" y="6"/>
                    </a:lnTo>
                    <a:lnTo>
                      <a:pt x="96" y="6"/>
                    </a:lnTo>
                    <a:lnTo>
                      <a:pt x="98" y="6"/>
                    </a:lnTo>
                    <a:lnTo>
                      <a:pt x="98" y="6"/>
                    </a:lnTo>
                    <a:lnTo>
                      <a:pt x="98" y="6"/>
                    </a:lnTo>
                    <a:lnTo>
                      <a:pt x="104" y="12"/>
                    </a:lnTo>
                    <a:lnTo>
                      <a:pt x="112" y="10"/>
                    </a:lnTo>
                    <a:lnTo>
                      <a:pt x="112" y="10"/>
                    </a:lnTo>
                    <a:lnTo>
                      <a:pt x="114" y="10"/>
                    </a:lnTo>
                    <a:lnTo>
                      <a:pt x="114" y="10"/>
                    </a:lnTo>
                    <a:lnTo>
                      <a:pt x="114" y="10"/>
                    </a:lnTo>
                    <a:lnTo>
                      <a:pt x="114" y="10"/>
                    </a:lnTo>
                    <a:lnTo>
                      <a:pt x="116" y="12"/>
                    </a:lnTo>
                    <a:lnTo>
                      <a:pt x="116" y="20"/>
                    </a:lnTo>
                    <a:lnTo>
                      <a:pt x="116" y="20"/>
                    </a:lnTo>
                    <a:lnTo>
                      <a:pt x="114" y="22"/>
                    </a:lnTo>
                    <a:lnTo>
                      <a:pt x="102" y="30"/>
                    </a:lnTo>
                    <a:lnTo>
                      <a:pt x="102" y="78"/>
                    </a:lnTo>
                    <a:lnTo>
                      <a:pt x="112" y="88"/>
                    </a:lnTo>
                    <a:lnTo>
                      <a:pt x="112" y="88"/>
                    </a:lnTo>
                    <a:lnTo>
                      <a:pt x="112" y="88"/>
                    </a:lnTo>
                    <a:lnTo>
                      <a:pt x="112" y="88"/>
                    </a:lnTo>
                    <a:lnTo>
                      <a:pt x="110" y="90"/>
                    </a:lnTo>
                    <a:lnTo>
                      <a:pt x="102" y="96"/>
                    </a:lnTo>
                    <a:lnTo>
                      <a:pt x="92" y="108"/>
                    </a:lnTo>
                    <a:lnTo>
                      <a:pt x="84" y="122"/>
                    </a:lnTo>
                    <a:lnTo>
                      <a:pt x="80" y="132"/>
                    </a:lnTo>
                    <a:lnTo>
                      <a:pt x="80" y="132"/>
                    </a:lnTo>
                    <a:lnTo>
                      <a:pt x="78" y="134"/>
                    </a:lnTo>
                    <a:lnTo>
                      <a:pt x="78" y="134"/>
                    </a:lnTo>
                    <a:lnTo>
                      <a:pt x="78" y="134"/>
                    </a:lnTo>
                    <a:lnTo>
                      <a:pt x="78" y="13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4" name="Freeform 516">
                <a:extLst>
                  <a:ext uri="{FF2B5EF4-FFF2-40B4-BE49-F238E27FC236}">
                    <a16:creationId xmlns:a16="http://schemas.microsoft.com/office/drawing/2014/main" id="{8EE1D2B9-BC7E-64FA-E120-C17707897FF3}"/>
                  </a:ext>
                </a:extLst>
              </p:cNvPr>
              <p:cNvSpPr>
                <a:spLocks noEditPoints="1"/>
              </p:cNvSpPr>
              <p:nvPr/>
            </p:nvSpPr>
            <p:spPr bwMode="auto">
              <a:xfrm>
                <a:off x="6772705" y="4514089"/>
                <a:ext cx="253594" cy="291634"/>
              </a:xfrm>
              <a:custGeom>
                <a:avLst/>
                <a:gdLst>
                  <a:gd name="T0" fmla="*/ 60 w 120"/>
                  <a:gd name="T1" fmla="*/ 18 h 138"/>
                  <a:gd name="T2" fmla="*/ 100 w 120"/>
                  <a:gd name="T3" fmla="*/ 10 h 138"/>
                  <a:gd name="T4" fmla="*/ 116 w 120"/>
                  <a:gd name="T5" fmla="*/ 14 h 138"/>
                  <a:gd name="T6" fmla="*/ 100 w 120"/>
                  <a:gd name="T7" fmla="*/ 32 h 138"/>
                  <a:gd name="T8" fmla="*/ 112 w 120"/>
                  <a:gd name="T9" fmla="*/ 90 h 138"/>
                  <a:gd name="T10" fmla="*/ 92 w 120"/>
                  <a:gd name="T11" fmla="*/ 108 h 138"/>
                  <a:gd name="T12" fmla="*/ 80 w 120"/>
                  <a:gd name="T13" fmla="*/ 134 h 138"/>
                  <a:gd name="T14" fmla="*/ 54 w 120"/>
                  <a:gd name="T15" fmla="*/ 110 h 138"/>
                  <a:gd name="T16" fmla="*/ 6 w 120"/>
                  <a:gd name="T17" fmla="*/ 86 h 138"/>
                  <a:gd name="T18" fmla="*/ 6 w 120"/>
                  <a:gd name="T19" fmla="*/ 62 h 138"/>
                  <a:gd name="T20" fmla="*/ 14 w 120"/>
                  <a:gd name="T21" fmla="*/ 30 h 138"/>
                  <a:gd name="T22" fmla="*/ 10 w 120"/>
                  <a:gd name="T23" fmla="*/ 4 h 138"/>
                  <a:gd name="T24" fmla="*/ 28 w 120"/>
                  <a:gd name="T25" fmla="*/ 0 h 138"/>
                  <a:gd name="T26" fmla="*/ 10 w 120"/>
                  <a:gd name="T27" fmla="*/ 0 h 138"/>
                  <a:gd name="T28" fmla="*/ 0 w 120"/>
                  <a:gd name="T29" fmla="*/ 10 h 138"/>
                  <a:gd name="T30" fmla="*/ 0 w 120"/>
                  <a:gd name="T31" fmla="*/ 12 h 138"/>
                  <a:gd name="T32" fmla="*/ 10 w 120"/>
                  <a:gd name="T33" fmla="*/ 30 h 138"/>
                  <a:gd name="T34" fmla="*/ 4 w 120"/>
                  <a:gd name="T35" fmla="*/ 60 h 138"/>
                  <a:gd name="T36" fmla="*/ 2 w 120"/>
                  <a:gd name="T37" fmla="*/ 64 h 138"/>
                  <a:gd name="T38" fmla="*/ 2 w 120"/>
                  <a:gd name="T39" fmla="*/ 84 h 138"/>
                  <a:gd name="T40" fmla="*/ 2 w 120"/>
                  <a:gd name="T41" fmla="*/ 88 h 138"/>
                  <a:gd name="T42" fmla="*/ 6 w 120"/>
                  <a:gd name="T43" fmla="*/ 90 h 138"/>
                  <a:gd name="T44" fmla="*/ 52 w 120"/>
                  <a:gd name="T45" fmla="*/ 112 h 138"/>
                  <a:gd name="T46" fmla="*/ 54 w 120"/>
                  <a:gd name="T47" fmla="*/ 120 h 138"/>
                  <a:gd name="T48" fmla="*/ 78 w 120"/>
                  <a:gd name="T49" fmla="*/ 138 h 138"/>
                  <a:gd name="T50" fmla="*/ 80 w 120"/>
                  <a:gd name="T51" fmla="*/ 138 h 138"/>
                  <a:gd name="T52" fmla="*/ 80 w 120"/>
                  <a:gd name="T53" fmla="*/ 138 h 138"/>
                  <a:gd name="T54" fmla="*/ 84 w 120"/>
                  <a:gd name="T55" fmla="*/ 136 h 138"/>
                  <a:gd name="T56" fmla="*/ 96 w 120"/>
                  <a:gd name="T57" fmla="*/ 110 h 138"/>
                  <a:gd name="T58" fmla="*/ 114 w 120"/>
                  <a:gd name="T59" fmla="*/ 94 h 138"/>
                  <a:gd name="T60" fmla="*/ 116 w 120"/>
                  <a:gd name="T61" fmla="*/ 90 h 138"/>
                  <a:gd name="T62" fmla="*/ 114 w 120"/>
                  <a:gd name="T63" fmla="*/ 88 h 138"/>
                  <a:gd name="T64" fmla="*/ 106 w 120"/>
                  <a:gd name="T65" fmla="*/ 34 h 138"/>
                  <a:gd name="T66" fmla="*/ 118 w 120"/>
                  <a:gd name="T67" fmla="*/ 26 h 138"/>
                  <a:gd name="T68" fmla="*/ 120 w 120"/>
                  <a:gd name="T69" fmla="*/ 14 h 138"/>
                  <a:gd name="T70" fmla="*/ 118 w 120"/>
                  <a:gd name="T71" fmla="*/ 10 h 138"/>
                  <a:gd name="T72" fmla="*/ 116 w 120"/>
                  <a:gd name="T73" fmla="*/ 10 h 138"/>
                  <a:gd name="T74" fmla="*/ 114 w 120"/>
                  <a:gd name="T75" fmla="*/ 10 h 138"/>
                  <a:gd name="T76" fmla="*/ 102 w 120"/>
                  <a:gd name="T77" fmla="*/ 8 h 138"/>
                  <a:gd name="T78" fmla="*/ 100 w 120"/>
                  <a:gd name="T79" fmla="*/ 6 h 138"/>
                  <a:gd name="T80" fmla="*/ 98 w 120"/>
                  <a:gd name="T81" fmla="*/ 6 h 138"/>
                  <a:gd name="T82" fmla="*/ 62 w 120"/>
                  <a:gd name="T83" fmla="*/ 14 h 138"/>
                  <a:gd name="T84" fmla="*/ 30 w 120"/>
                  <a:gd name="T85" fmla="*/ 2 h 138"/>
                  <a:gd name="T86" fmla="*/ 28 w 120"/>
                  <a:gd name="T8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0" h="138">
                    <a:moveTo>
                      <a:pt x="28" y="4"/>
                    </a:moveTo>
                    <a:lnTo>
                      <a:pt x="60" y="18"/>
                    </a:lnTo>
                    <a:lnTo>
                      <a:pt x="82" y="20"/>
                    </a:lnTo>
                    <a:lnTo>
                      <a:pt x="100" y="10"/>
                    </a:lnTo>
                    <a:lnTo>
                      <a:pt x="104" y="18"/>
                    </a:lnTo>
                    <a:lnTo>
                      <a:pt x="116" y="14"/>
                    </a:lnTo>
                    <a:lnTo>
                      <a:pt x="116" y="22"/>
                    </a:lnTo>
                    <a:lnTo>
                      <a:pt x="100" y="32"/>
                    </a:lnTo>
                    <a:lnTo>
                      <a:pt x="102" y="80"/>
                    </a:lnTo>
                    <a:lnTo>
                      <a:pt x="112" y="90"/>
                    </a:lnTo>
                    <a:lnTo>
                      <a:pt x="102" y="98"/>
                    </a:lnTo>
                    <a:lnTo>
                      <a:pt x="92" y="108"/>
                    </a:lnTo>
                    <a:lnTo>
                      <a:pt x="86" y="124"/>
                    </a:lnTo>
                    <a:lnTo>
                      <a:pt x="80" y="134"/>
                    </a:lnTo>
                    <a:lnTo>
                      <a:pt x="58" y="118"/>
                    </a:lnTo>
                    <a:lnTo>
                      <a:pt x="54" y="110"/>
                    </a:lnTo>
                    <a:lnTo>
                      <a:pt x="8" y="86"/>
                    </a:lnTo>
                    <a:lnTo>
                      <a:pt x="6" y="86"/>
                    </a:lnTo>
                    <a:lnTo>
                      <a:pt x="8" y="72"/>
                    </a:lnTo>
                    <a:lnTo>
                      <a:pt x="6" y="62"/>
                    </a:lnTo>
                    <a:lnTo>
                      <a:pt x="20" y="48"/>
                    </a:lnTo>
                    <a:lnTo>
                      <a:pt x="14" y="30"/>
                    </a:lnTo>
                    <a:lnTo>
                      <a:pt x="4" y="12"/>
                    </a:lnTo>
                    <a:lnTo>
                      <a:pt x="10" y="4"/>
                    </a:lnTo>
                    <a:lnTo>
                      <a:pt x="28" y="4"/>
                    </a:lnTo>
                    <a:close/>
                    <a:moveTo>
                      <a:pt x="28" y="0"/>
                    </a:moveTo>
                    <a:lnTo>
                      <a:pt x="10" y="0"/>
                    </a:lnTo>
                    <a:lnTo>
                      <a:pt x="10" y="0"/>
                    </a:lnTo>
                    <a:lnTo>
                      <a:pt x="8" y="2"/>
                    </a:lnTo>
                    <a:lnTo>
                      <a:pt x="0" y="10"/>
                    </a:lnTo>
                    <a:lnTo>
                      <a:pt x="0" y="10"/>
                    </a:lnTo>
                    <a:lnTo>
                      <a:pt x="0" y="12"/>
                    </a:lnTo>
                    <a:lnTo>
                      <a:pt x="0" y="14"/>
                    </a:lnTo>
                    <a:lnTo>
                      <a:pt x="10" y="30"/>
                    </a:lnTo>
                    <a:lnTo>
                      <a:pt x="14" y="48"/>
                    </a:lnTo>
                    <a:lnTo>
                      <a:pt x="4" y="60"/>
                    </a:lnTo>
                    <a:lnTo>
                      <a:pt x="4" y="60"/>
                    </a:lnTo>
                    <a:lnTo>
                      <a:pt x="2" y="64"/>
                    </a:lnTo>
                    <a:lnTo>
                      <a:pt x="4" y="72"/>
                    </a:lnTo>
                    <a:lnTo>
                      <a:pt x="2" y="84"/>
                    </a:lnTo>
                    <a:lnTo>
                      <a:pt x="2" y="84"/>
                    </a:lnTo>
                    <a:lnTo>
                      <a:pt x="2" y="88"/>
                    </a:lnTo>
                    <a:lnTo>
                      <a:pt x="2" y="88"/>
                    </a:lnTo>
                    <a:lnTo>
                      <a:pt x="6" y="90"/>
                    </a:lnTo>
                    <a:lnTo>
                      <a:pt x="8" y="90"/>
                    </a:lnTo>
                    <a:lnTo>
                      <a:pt x="52" y="112"/>
                    </a:lnTo>
                    <a:lnTo>
                      <a:pt x="54" y="120"/>
                    </a:lnTo>
                    <a:lnTo>
                      <a:pt x="54" y="120"/>
                    </a:lnTo>
                    <a:lnTo>
                      <a:pt x="56" y="122"/>
                    </a:lnTo>
                    <a:lnTo>
                      <a:pt x="78" y="138"/>
                    </a:lnTo>
                    <a:lnTo>
                      <a:pt x="78" y="138"/>
                    </a:lnTo>
                    <a:lnTo>
                      <a:pt x="80" y="138"/>
                    </a:lnTo>
                    <a:lnTo>
                      <a:pt x="80" y="138"/>
                    </a:lnTo>
                    <a:lnTo>
                      <a:pt x="80" y="138"/>
                    </a:lnTo>
                    <a:lnTo>
                      <a:pt x="80" y="138"/>
                    </a:lnTo>
                    <a:lnTo>
                      <a:pt x="84" y="136"/>
                    </a:lnTo>
                    <a:lnTo>
                      <a:pt x="88" y="126"/>
                    </a:lnTo>
                    <a:lnTo>
                      <a:pt x="96" y="110"/>
                    </a:lnTo>
                    <a:lnTo>
                      <a:pt x="106" y="100"/>
                    </a:lnTo>
                    <a:lnTo>
                      <a:pt x="114" y="94"/>
                    </a:lnTo>
                    <a:lnTo>
                      <a:pt x="114" y="94"/>
                    </a:lnTo>
                    <a:lnTo>
                      <a:pt x="116" y="90"/>
                    </a:lnTo>
                    <a:lnTo>
                      <a:pt x="116" y="90"/>
                    </a:lnTo>
                    <a:lnTo>
                      <a:pt x="114" y="88"/>
                    </a:lnTo>
                    <a:lnTo>
                      <a:pt x="106" y="78"/>
                    </a:lnTo>
                    <a:lnTo>
                      <a:pt x="106" y="34"/>
                    </a:lnTo>
                    <a:lnTo>
                      <a:pt x="118" y="26"/>
                    </a:lnTo>
                    <a:lnTo>
                      <a:pt x="118" y="26"/>
                    </a:lnTo>
                    <a:lnTo>
                      <a:pt x="120" y="22"/>
                    </a:lnTo>
                    <a:lnTo>
                      <a:pt x="120" y="14"/>
                    </a:lnTo>
                    <a:lnTo>
                      <a:pt x="120" y="14"/>
                    </a:lnTo>
                    <a:lnTo>
                      <a:pt x="118" y="10"/>
                    </a:lnTo>
                    <a:lnTo>
                      <a:pt x="118" y="10"/>
                    </a:lnTo>
                    <a:lnTo>
                      <a:pt x="116" y="10"/>
                    </a:lnTo>
                    <a:lnTo>
                      <a:pt x="116" y="10"/>
                    </a:lnTo>
                    <a:lnTo>
                      <a:pt x="114" y="10"/>
                    </a:lnTo>
                    <a:lnTo>
                      <a:pt x="106" y="12"/>
                    </a:lnTo>
                    <a:lnTo>
                      <a:pt x="102" y="8"/>
                    </a:lnTo>
                    <a:lnTo>
                      <a:pt x="102" y="8"/>
                    </a:lnTo>
                    <a:lnTo>
                      <a:pt x="100" y="6"/>
                    </a:lnTo>
                    <a:lnTo>
                      <a:pt x="100" y="6"/>
                    </a:lnTo>
                    <a:lnTo>
                      <a:pt x="98" y="6"/>
                    </a:lnTo>
                    <a:lnTo>
                      <a:pt x="80" y="16"/>
                    </a:lnTo>
                    <a:lnTo>
                      <a:pt x="62" y="14"/>
                    </a:lnTo>
                    <a:lnTo>
                      <a:pt x="30" y="2"/>
                    </a:lnTo>
                    <a:lnTo>
                      <a:pt x="30" y="2"/>
                    </a:lnTo>
                    <a:lnTo>
                      <a:pt x="28" y="0"/>
                    </a:lnTo>
                    <a:lnTo>
                      <a:pt x="2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5" name="Freeform 517">
                <a:extLst>
                  <a:ext uri="{FF2B5EF4-FFF2-40B4-BE49-F238E27FC236}">
                    <a16:creationId xmlns:a16="http://schemas.microsoft.com/office/drawing/2014/main" id="{FA40C8CB-4EE3-2E60-618E-2830CDCA0F8E}"/>
                  </a:ext>
                </a:extLst>
              </p:cNvPr>
              <p:cNvSpPr>
                <a:spLocks/>
              </p:cNvSpPr>
              <p:nvPr/>
            </p:nvSpPr>
            <p:spPr bwMode="auto">
              <a:xfrm>
                <a:off x="6781158" y="4522542"/>
                <a:ext cx="236688" cy="274728"/>
              </a:xfrm>
              <a:custGeom>
                <a:avLst/>
                <a:gdLst>
                  <a:gd name="T0" fmla="*/ 24 w 112"/>
                  <a:gd name="T1" fmla="*/ 0 h 130"/>
                  <a:gd name="T2" fmla="*/ 56 w 112"/>
                  <a:gd name="T3" fmla="*/ 14 h 130"/>
                  <a:gd name="T4" fmla="*/ 78 w 112"/>
                  <a:gd name="T5" fmla="*/ 16 h 130"/>
                  <a:gd name="T6" fmla="*/ 96 w 112"/>
                  <a:gd name="T7" fmla="*/ 6 h 130"/>
                  <a:gd name="T8" fmla="*/ 100 w 112"/>
                  <a:gd name="T9" fmla="*/ 14 h 130"/>
                  <a:gd name="T10" fmla="*/ 112 w 112"/>
                  <a:gd name="T11" fmla="*/ 10 h 130"/>
                  <a:gd name="T12" fmla="*/ 112 w 112"/>
                  <a:gd name="T13" fmla="*/ 18 h 130"/>
                  <a:gd name="T14" fmla="*/ 96 w 112"/>
                  <a:gd name="T15" fmla="*/ 28 h 130"/>
                  <a:gd name="T16" fmla="*/ 98 w 112"/>
                  <a:gd name="T17" fmla="*/ 76 h 130"/>
                  <a:gd name="T18" fmla="*/ 108 w 112"/>
                  <a:gd name="T19" fmla="*/ 86 h 130"/>
                  <a:gd name="T20" fmla="*/ 98 w 112"/>
                  <a:gd name="T21" fmla="*/ 94 h 130"/>
                  <a:gd name="T22" fmla="*/ 88 w 112"/>
                  <a:gd name="T23" fmla="*/ 104 h 130"/>
                  <a:gd name="T24" fmla="*/ 82 w 112"/>
                  <a:gd name="T25" fmla="*/ 120 h 130"/>
                  <a:gd name="T26" fmla="*/ 76 w 112"/>
                  <a:gd name="T27" fmla="*/ 130 h 130"/>
                  <a:gd name="T28" fmla="*/ 54 w 112"/>
                  <a:gd name="T29" fmla="*/ 114 h 130"/>
                  <a:gd name="T30" fmla="*/ 50 w 112"/>
                  <a:gd name="T31" fmla="*/ 106 h 130"/>
                  <a:gd name="T32" fmla="*/ 4 w 112"/>
                  <a:gd name="T33" fmla="*/ 82 h 130"/>
                  <a:gd name="T34" fmla="*/ 2 w 112"/>
                  <a:gd name="T35" fmla="*/ 82 h 130"/>
                  <a:gd name="T36" fmla="*/ 4 w 112"/>
                  <a:gd name="T37" fmla="*/ 68 h 130"/>
                  <a:gd name="T38" fmla="*/ 2 w 112"/>
                  <a:gd name="T39" fmla="*/ 58 h 130"/>
                  <a:gd name="T40" fmla="*/ 16 w 112"/>
                  <a:gd name="T41" fmla="*/ 44 h 130"/>
                  <a:gd name="T42" fmla="*/ 10 w 112"/>
                  <a:gd name="T43" fmla="*/ 26 h 130"/>
                  <a:gd name="T44" fmla="*/ 0 w 112"/>
                  <a:gd name="T45" fmla="*/ 8 h 130"/>
                  <a:gd name="T46" fmla="*/ 6 w 112"/>
                  <a:gd name="T47" fmla="*/ 0 h 130"/>
                  <a:gd name="T48" fmla="*/ 24 w 112"/>
                  <a:gd name="T49"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30">
                    <a:moveTo>
                      <a:pt x="24" y="0"/>
                    </a:moveTo>
                    <a:lnTo>
                      <a:pt x="56" y="14"/>
                    </a:lnTo>
                    <a:lnTo>
                      <a:pt x="78" y="16"/>
                    </a:lnTo>
                    <a:lnTo>
                      <a:pt x="96" y="6"/>
                    </a:lnTo>
                    <a:lnTo>
                      <a:pt x="100" y="14"/>
                    </a:lnTo>
                    <a:lnTo>
                      <a:pt x="112" y="10"/>
                    </a:lnTo>
                    <a:lnTo>
                      <a:pt x="112" y="18"/>
                    </a:lnTo>
                    <a:lnTo>
                      <a:pt x="96" y="28"/>
                    </a:lnTo>
                    <a:lnTo>
                      <a:pt x="98" y="76"/>
                    </a:lnTo>
                    <a:lnTo>
                      <a:pt x="108" y="86"/>
                    </a:lnTo>
                    <a:lnTo>
                      <a:pt x="98" y="94"/>
                    </a:lnTo>
                    <a:lnTo>
                      <a:pt x="88" y="104"/>
                    </a:lnTo>
                    <a:lnTo>
                      <a:pt x="82" y="120"/>
                    </a:lnTo>
                    <a:lnTo>
                      <a:pt x="76" y="130"/>
                    </a:lnTo>
                    <a:lnTo>
                      <a:pt x="54" y="114"/>
                    </a:lnTo>
                    <a:lnTo>
                      <a:pt x="50" y="106"/>
                    </a:lnTo>
                    <a:lnTo>
                      <a:pt x="4" y="82"/>
                    </a:lnTo>
                    <a:lnTo>
                      <a:pt x="2" y="82"/>
                    </a:lnTo>
                    <a:lnTo>
                      <a:pt x="4" y="68"/>
                    </a:lnTo>
                    <a:lnTo>
                      <a:pt x="2" y="58"/>
                    </a:lnTo>
                    <a:lnTo>
                      <a:pt x="16" y="44"/>
                    </a:lnTo>
                    <a:lnTo>
                      <a:pt x="10" y="26"/>
                    </a:lnTo>
                    <a:lnTo>
                      <a:pt x="0" y="8"/>
                    </a:lnTo>
                    <a:lnTo>
                      <a:pt x="6" y="0"/>
                    </a:lnTo>
                    <a:lnTo>
                      <a:pt x="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6" name="Freeform 518">
                <a:extLst>
                  <a:ext uri="{FF2B5EF4-FFF2-40B4-BE49-F238E27FC236}">
                    <a16:creationId xmlns:a16="http://schemas.microsoft.com/office/drawing/2014/main" id="{B51DCFA5-411A-E232-941F-FC5E246DE8D8}"/>
                  </a:ext>
                </a:extLst>
              </p:cNvPr>
              <p:cNvSpPr>
                <a:spLocks/>
              </p:cNvSpPr>
              <p:nvPr/>
            </p:nvSpPr>
            <p:spPr bwMode="auto">
              <a:xfrm>
                <a:off x="6772705" y="4514089"/>
                <a:ext cx="253594" cy="291634"/>
              </a:xfrm>
              <a:custGeom>
                <a:avLst/>
                <a:gdLst>
                  <a:gd name="T0" fmla="*/ 28 w 120"/>
                  <a:gd name="T1" fmla="*/ 0 h 138"/>
                  <a:gd name="T2" fmla="*/ 10 w 120"/>
                  <a:gd name="T3" fmla="*/ 0 h 138"/>
                  <a:gd name="T4" fmla="*/ 10 w 120"/>
                  <a:gd name="T5" fmla="*/ 0 h 138"/>
                  <a:gd name="T6" fmla="*/ 8 w 120"/>
                  <a:gd name="T7" fmla="*/ 2 h 138"/>
                  <a:gd name="T8" fmla="*/ 0 w 120"/>
                  <a:gd name="T9" fmla="*/ 10 h 138"/>
                  <a:gd name="T10" fmla="*/ 0 w 120"/>
                  <a:gd name="T11" fmla="*/ 10 h 138"/>
                  <a:gd name="T12" fmla="*/ 0 w 120"/>
                  <a:gd name="T13" fmla="*/ 12 h 138"/>
                  <a:gd name="T14" fmla="*/ 0 w 120"/>
                  <a:gd name="T15" fmla="*/ 14 h 138"/>
                  <a:gd name="T16" fmla="*/ 10 w 120"/>
                  <a:gd name="T17" fmla="*/ 30 h 138"/>
                  <a:gd name="T18" fmla="*/ 14 w 120"/>
                  <a:gd name="T19" fmla="*/ 48 h 138"/>
                  <a:gd name="T20" fmla="*/ 4 w 120"/>
                  <a:gd name="T21" fmla="*/ 60 h 138"/>
                  <a:gd name="T22" fmla="*/ 4 w 120"/>
                  <a:gd name="T23" fmla="*/ 60 h 138"/>
                  <a:gd name="T24" fmla="*/ 2 w 120"/>
                  <a:gd name="T25" fmla="*/ 64 h 138"/>
                  <a:gd name="T26" fmla="*/ 4 w 120"/>
                  <a:gd name="T27" fmla="*/ 72 h 138"/>
                  <a:gd name="T28" fmla="*/ 2 w 120"/>
                  <a:gd name="T29" fmla="*/ 84 h 138"/>
                  <a:gd name="T30" fmla="*/ 2 w 120"/>
                  <a:gd name="T31" fmla="*/ 84 h 138"/>
                  <a:gd name="T32" fmla="*/ 2 w 120"/>
                  <a:gd name="T33" fmla="*/ 88 h 138"/>
                  <a:gd name="T34" fmla="*/ 2 w 120"/>
                  <a:gd name="T35" fmla="*/ 88 h 138"/>
                  <a:gd name="T36" fmla="*/ 6 w 120"/>
                  <a:gd name="T37" fmla="*/ 90 h 138"/>
                  <a:gd name="T38" fmla="*/ 8 w 120"/>
                  <a:gd name="T39" fmla="*/ 90 h 138"/>
                  <a:gd name="T40" fmla="*/ 52 w 120"/>
                  <a:gd name="T41" fmla="*/ 112 h 138"/>
                  <a:gd name="T42" fmla="*/ 54 w 120"/>
                  <a:gd name="T43" fmla="*/ 120 h 138"/>
                  <a:gd name="T44" fmla="*/ 54 w 120"/>
                  <a:gd name="T45" fmla="*/ 120 h 138"/>
                  <a:gd name="T46" fmla="*/ 56 w 120"/>
                  <a:gd name="T47" fmla="*/ 122 h 138"/>
                  <a:gd name="T48" fmla="*/ 78 w 120"/>
                  <a:gd name="T49" fmla="*/ 138 h 138"/>
                  <a:gd name="T50" fmla="*/ 78 w 120"/>
                  <a:gd name="T51" fmla="*/ 138 h 138"/>
                  <a:gd name="T52" fmla="*/ 80 w 120"/>
                  <a:gd name="T53" fmla="*/ 138 h 138"/>
                  <a:gd name="T54" fmla="*/ 80 w 120"/>
                  <a:gd name="T55" fmla="*/ 138 h 138"/>
                  <a:gd name="T56" fmla="*/ 80 w 120"/>
                  <a:gd name="T57" fmla="*/ 138 h 138"/>
                  <a:gd name="T58" fmla="*/ 80 w 120"/>
                  <a:gd name="T59" fmla="*/ 138 h 138"/>
                  <a:gd name="T60" fmla="*/ 84 w 120"/>
                  <a:gd name="T61" fmla="*/ 136 h 138"/>
                  <a:gd name="T62" fmla="*/ 88 w 120"/>
                  <a:gd name="T63" fmla="*/ 126 h 138"/>
                  <a:gd name="T64" fmla="*/ 96 w 120"/>
                  <a:gd name="T65" fmla="*/ 110 h 138"/>
                  <a:gd name="T66" fmla="*/ 106 w 120"/>
                  <a:gd name="T67" fmla="*/ 100 h 138"/>
                  <a:gd name="T68" fmla="*/ 114 w 120"/>
                  <a:gd name="T69" fmla="*/ 94 h 138"/>
                  <a:gd name="T70" fmla="*/ 114 w 120"/>
                  <a:gd name="T71" fmla="*/ 94 h 138"/>
                  <a:gd name="T72" fmla="*/ 116 w 120"/>
                  <a:gd name="T73" fmla="*/ 90 h 138"/>
                  <a:gd name="T74" fmla="*/ 116 w 120"/>
                  <a:gd name="T75" fmla="*/ 90 h 138"/>
                  <a:gd name="T76" fmla="*/ 114 w 120"/>
                  <a:gd name="T77" fmla="*/ 88 h 138"/>
                  <a:gd name="T78" fmla="*/ 106 w 120"/>
                  <a:gd name="T79" fmla="*/ 78 h 138"/>
                  <a:gd name="T80" fmla="*/ 106 w 120"/>
                  <a:gd name="T81" fmla="*/ 34 h 138"/>
                  <a:gd name="T82" fmla="*/ 118 w 120"/>
                  <a:gd name="T83" fmla="*/ 26 h 138"/>
                  <a:gd name="T84" fmla="*/ 118 w 120"/>
                  <a:gd name="T85" fmla="*/ 26 h 138"/>
                  <a:gd name="T86" fmla="*/ 120 w 120"/>
                  <a:gd name="T87" fmla="*/ 22 h 138"/>
                  <a:gd name="T88" fmla="*/ 120 w 120"/>
                  <a:gd name="T89" fmla="*/ 14 h 138"/>
                  <a:gd name="T90" fmla="*/ 120 w 120"/>
                  <a:gd name="T91" fmla="*/ 14 h 138"/>
                  <a:gd name="T92" fmla="*/ 118 w 120"/>
                  <a:gd name="T93" fmla="*/ 10 h 138"/>
                  <a:gd name="T94" fmla="*/ 118 w 120"/>
                  <a:gd name="T95" fmla="*/ 10 h 138"/>
                  <a:gd name="T96" fmla="*/ 116 w 120"/>
                  <a:gd name="T97" fmla="*/ 10 h 138"/>
                  <a:gd name="T98" fmla="*/ 116 w 120"/>
                  <a:gd name="T99" fmla="*/ 10 h 138"/>
                  <a:gd name="T100" fmla="*/ 114 w 120"/>
                  <a:gd name="T101" fmla="*/ 10 h 138"/>
                  <a:gd name="T102" fmla="*/ 106 w 120"/>
                  <a:gd name="T103" fmla="*/ 12 h 138"/>
                  <a:gd name="T104" fmla="*/ 102 w 120"/>
                  <a:gd name="T105" fmla="*/ 8 h 138"/>
                  <a:gd name="T106" fmla="*/ 102 w 120"/>
                  <a:gd name="T107" fmla="*/ 8 h 138"/>
                  <a:gd name="T108" fmla="*/ 100 w 120"/>
                  <a:gd name="T109" fmla="*/ 6 h 138"/>
                  <a:gd name="T110" fmla="*/ 100 w 120"/>
                  <a:gd name="T111" fmla="*/ 6 h 138"/>
                  <a:gd name="T112" fmla="*/ 98 w 120"/>
                  <a:gd name="T113" fmla="*/ 6 h 138"/>
                  <a:gd name="T114" fmla="*/ 80 w 120"/>
                  <a:gd name="T115" fmla="*/ 16 h 138"/>
                  <a:gd name="T116" fmla="*/ 62 w 120"/>
                  <a:gd name="T117" fmla="*/ 14 h 138"/>
                  <a:gd name="T118" fmla="*/ 30 w 120"/>
                  <a:gd name="T119" fmla="*/ 2 h 138"/>
                  <a:gd name="T120" fmla="*/ 30 w 120"/>
                  <a:gd name="T121" fmla="*/ 2 h 138"/>
                  <a:gd name="T122" fmla="*/ 28 w 120"/>
                  <a:gd name="T123" fmla="*/ 0 h 138"/>
                  <a:gd name="T124" fmla="*/ 28 w 120"/>
                  <a:gd name="T12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 h="138">
                    <a:moveTo>
                      <a:pt x="28" y="0"/>
                    </a:moveTo>
                    <a:lnTo>
                      <a:pt x="10" y="0"/>
                    </a:lnTo>
                    <a:lnTo>
                      <a:pt x="10" y="0"/>
                    </a:lnTo>
                    <a:lnTo>
                      <a:pt x="8" y="2"/>
                    </a:lnTo>
                    <a:lnTo>
                      <a:pt x="0" y="10"/>
                    </a:lnTo>
                    <a:lnTo>
                      <a:pt x="0" y="10"/>
                    </a:lnTo>
                    <a:lnTo>
                      <a:pt x="0" y="12"/>
                    </a:lnTo>
                    <a:lnTo>
                      <a:pt x="0" y="14"/>
                    </a:lnTo>
                    <a:lnTo>
                      <a:pt x="10" y="30"/>
                    </a:lnTo>
                    <a:lnTo>
                      <a:pt x="14" y="48"/>
                    </a:lnTo>
                    <a:lnTo>
                      <a:pt x="4" y="60"/>
                    </a:lnTo>
                    <a:lnTo>
                      <a:pt x="4" y="60"/>
                    </a:lnTo>
                    <a:lnTo>
                      <a:pt x="2" y="64"/>
                    </a:lnTo>
                    <a:lnTo>
                      <a:pt x="4" y="72"/>
                    </a:lnTo>
                    <a:lnTo>
                      <a:pt x="2" y="84"/>
                    </a:lnTo>
                    <a:lnTo>
                      <a:pt x="2" y="84"/>
                    </a:lnTo>
                    <a:lnTo>
                      <a:pt x="2" y="88"/>
                    </a:lnTo>
                    <a:lnTo>
                      <a:pt x="2" y="88"/>
                    </a:lnTo>
                    <a:lnTo>
                      <a:pt x="6" y="90"/>
                    </a:lnTo>
                    <a:lnTo>
                      <a:pt x="8" y="90"/>
                    </a:lnTo>
                    <a:lnTo>
                      <a:pt x="52" y="112"/>
                    </a:lnTo>
                    <a:lnTo>
                      <a:pt x="54" y="120"/>
                    </a:lnTo>
                    <a:lnTo>
                      <a:pt x="54" y="120"/>
                    </a:lnTo>
                    <a:lnTo>
                      <a:pt x="56" y="122"/>
                    </a:lnTo>
                    <a:lnTo>
                      <a:pt x="78" y="138"/>
                    </a:lnTo>
                    <a:lnTo>
                      <a:pt x="78" y="138"/>
                    </a:lnTo>
                    <a:lnTo>
                      <a:pt x="80" y="138"/>
                    </a:lnTo>
                    <a:lnTo>
                      <a:pt x="80" y="138"/>
                    </a:lnTo>
                    <a:lnTo>
                      <a:pt x="80" y="138"/>
                    </a:lnTo>
                    <a:lnTo>
                      <a:pt x="80" y="138"/>
                    </a:lnTo>
                    <a:lnTo>
                      <a:pt x="84" y="136"/>
                    </a:lnTo>
                    <a:lnTo>
                      <a:pt x="88" y="126"/>
                    </a:lnTo>
                    <a:lnTo>
                      <a:pt x="96" y="110"/>
                    </a:lnTo>
                    <a:lnTo>
                      <a:pt x="106" y="100"/>
                    </a:lnTo>
                    <a:lnTo>
                      <a:pt x="114" y="94"/>
                    </a:lnTo>
                    <a:lnTo>
                      <a:pt x="114" y="94"/>
                    </a:lnTo>
                    <a:lnTo>
                      <a:pt x="116" y="90"/>
                    </a:lnTo>
                    <a:lnTo>
                      <a:pt x="116" y="90"/>
                    </a:lnTo>
                    <a:lnTo>
                      <a:pt x="114" y="88"/>
                    </a:lnTo>
                    <a:lnTo>
                      <a:pt x="106" y="78"/>
                    </a:lnTo>
                    <a:lnTo>
                      <a:pt x="106" y="34"/>
                    </a:lnTo>
                    <a:lnTo>
                      <a:pt x="118" y="26"/>
                    </a:lnTo>
                    <a:lnTo>
                      <a:pt x="118" y="26"/>
                    </a:lnTo>
                    <a:lnTo>
                      <a:pt x="120" y="22"/>
                    </a:lnTo>
                    <a:lnTo>
                      <a:pt x="120" y="14"/>
                    </a:lnTo>
                    <a:lnTo>
                      <a:pt x="120" y="14"/>
                    </a:lnTo>
                    <a:lnTo>
                      <a:pt x="118" y="10"/>
                    </a:lnTo>
                    <a:lnTo>
                      <a:pt x="118" y="10"/>
                    </a:lnTo>
                    <a:lnTo>
                      <a:pt x="116" y="10"/>
                    </a:lnTo>
                    <a:lnTo>
                      <a:pt x="116" y="10"/>
                    </a:lnTo>
                    <a:lnTo>
                      <a:pt x="114" y="10"/>
                    </a:lnTo>
                    <a:lnTo>
                      <a:pt x="106" y="12"/>
                    </a:lnTo>
                    <a:lnTo>
                      <a:pt x="102" y="8"/>
                    </a:lnTo>
                    <a:lnTo>
                      <a:pt x="102" y="8"/>
                    </a:lnTo>
                    <a:lnTo>
                      <a:pt x="100" y="6"/>
                    </a:lnTo>
                    <a:lnTo>
                      <a:pt x="100" y="6"/>
                    </a:lnTo>
                    <a:lnTo>
                      <a:pt x="98" y="6"/>
                    </a:lnTo>
                    <a:lnTo>
                      <a:pt x="80" y="16"/>
                    </a:lnTo>
                    <a:lnTo>
                      <a:pt x="62" y="14"/>
                    </a:lnTo>
                    <a:lnTo>
                      <a:pt x="30" y="2"/>
                    </a:lnTo>
                    <a:lnTo>
                      <a:pt x="30" y="2"/>
                    </a:lnTo>
                    <a:lnTo>
                      <a:pt x="28" y="0"/>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7" name="Freeform 519">
                <a:extLst>
                  <a:ext uri="{FF2B5EF4-FFF2-40B4-BE49-F238E27FC236}">
                    <a16:creationId xmlns:a16="http://schemas.microsoft.com/office/drawing/2014/main" id="{E71BF6BC-9337-3F8A-2E07-6FD0AADB2C4A}"/>
                  </a:ext>
                </a:extLst>
              </p:cNvPr>
              <p:cNvSpPr>
                <a:spLocks/>
              </p:cNvSpPr>
              <p:nvPr/>
            </p:nvSpPr>
            <p:spPr bwMode="auto">
              <a:xfrm>
                <a:off x="6020376" y="4577488"/>
                <a:ext cx="173289" cy="198649"/>
              </a:xfrm>
              <a:custGeom>
                <a:avLst/>
                <a:gdLst>
                  <a:gd name="T0" fmla="*/ 32 w 82"/>
                  <a:gd name="T1" fmla="*/ 94 h 94"/>
                  <a:gd name="T2" fmla="*/ 32 w 82"/>
                  <a:gd name="T3" fmla="*/ 94 h 94"/>
                  <a:gd name="T4" fmla="*/ 32 w 82"/>
                  <a:gd name="T5" fmla="*/ 94 h 94"/>
                  <a:gd name="T6" fmla="*/ 16 w 82"/>
                  <a:gd name="T7" fmla="*/ 82 h 94"/>
                  <a:gd name="T8" fmla="*/ 8 w 82"/>
                  <a:gd name="T9" fmla="*/ 68 h 94"/>
                  <a:gd name="T10" fmla="*/ 0 w 82"/>
                  <a:gd name="T11" fmla="*/ 48 h 94"/>
                  <a:gd name="T12" fmla="*/ 0 w 82"/>
                  <a:gd name="T13" fmla="*/ 48 h 94"/>
                  <a:gd name="T14" fmla="*/ 0 w 82"/>
                  <a:gd name="T15" fmla="*/ 46 h 94"/>
                  <a:gd name="T16" fmla="*/ 8 w 82"/>
                  <a:gd name="T17" fmla="*/ 32 h 94"/>
                  <a:gd name="T18" fmla="*/ 10 w 82"/>
                  <a:gd name="T19" fmla="*/ 24 h 94"/>
                  <a:gd name="T20" fmla="*/ 10 w 82"/>
                  <a:gd name="T21" fmla="*/ 24 h 94"/>
                  <a:gd name="T22" fmla="*/ 12 w 82"/>
                  <a:gd name="T23" fmla="*/ 24 h 94"/>
                  <a:gd name="T24" fmla="*/ 32 w 82"/>
                  <a:gd name="T25" fmla="*/ 22 h 94"/>
                  <a:gd name="T26" fmla="*/ 34 w 82"/>
                  <a:gd name="T27" fmla="*/ 2 h 94"/>
                  <a:gd name="T28" fmla="*/ 34 w 82"/>
                  <a:gd name="T29" fmla="*/ 2 h 94"/>
                  <a:gd name="T30" fmla="*/ 36 w 82"/>
                  <a:gd name="T31" fmla="*/ 0 h 94"/>
                  <a:gd name="T32" fmla="*/ 60 w 82"/>
                  <a:gd name="T33" fmla="*/ 0 h 94"/>
                  <a:gd name="T34" fmla="*/ 60 w 82"/>
                  <a:gd name="T35" fmla="*/ 0 h 94"/>
                  <a:gd name="T36" fmla="*/ 62 w 82"/>
                  <a:gd name="T37" fmla="*/ 2 h 94"/>
                  <a:gd name="T38" fmla="*/ 66 w 82"/>
                  <a:gd name="T39" fmla="*/ 16 h 94"/>
                  <a:gd name="T40" fmla="*/ 66 w 82"/>
                  <a:gd name="T41" fmla="*/ 16 h 94"/>
                  <a:gd name="T42" fmla="*/ 76 w 82"/>
                  <a:gd name="T43" fmla="*/ 14 h 94"/>
                  <a:gd name="T44" fmla="*/ 76 w 82"/>
                  <a:gd name="T45" fmla="*/ 14 h 94"/>
                  <a:gd name="T46" fmla="*/ 78 w 82"/>
                  <a:gd name="T47" fmla="*/ 16 h 94"/>
                  <a:gd name="T48" fmla="*/ 82 w 82"/>
                  <a:gd name="T49" fmla="*/ 24 h 94"/>
                  <a:gd name="T50" fmla="*/ 82 w 82"/>
                  <a:gd name="T51" fmla="*/ 24 h 94"/>
                  <a:gd name="T52" fmla="*/ 80 w 82"/>
                  <a:gd name="T53" fmla="*/ 26 h 94"/>
                  <a:gd name="T54" fmla="*/ 74 w 82"/>
                  <a:gd name="T55" fmla="*/ 32 h 94"/>
                  <a:gd name="T56" fmla="*/ 74 w 82"/>
                  <a:gd name="T57" fmla="*/ 42 h 94"/>
                  <a:gd name="T58" fmla="*/ 80 w 82"/>
                  <a:gd name="T59" fmla="*/ 46 h 94"/>
                  <a:gd name="T60" fmla="*/ 80 w 82"/>
                  <a:gd name="T61" fmla="*/ 46 h 94"/>
                  <a:gd name="T62" fmla="*/ 82 w 82"/>
                  <a:gd name="T63" fmla="*/ 48 h 94"/>
                  <a:gd name="T64" fmla="*/ 82 w 82"/>
                  <a:gd name="T65" fmla="*/ 66 h 94"/>
                  <a:gd name="T66" fmla="*/ 82 w 82"/>
                  <a:gd name="T67" fmla="*/ 66 h 94"/>
                  <a:gd name="T68" fmla="*/ 82 w 82"/>
                  <a:gd name="T69" fmla="*/ 68 h 94"/>
                  <a:gd name="T70" fmla="*/ 78 w 82"/>
                  <a:gd name="T71" fmla="*/ 74 h 94"/>
                  <a:gd name="T72" fmla="*/ 78 w 82"/>
                  <a:gd name="T73" fmla="*/ 74 h 94"/>
                  <a:gd name="T74" fmla="*/ 76 w 82"/>
                  <a:gd name="T75" fmla="*/ 76 h 94"/>
                  <a:gd name="T76" fmla="*/ 76 w 82"/>
                  <a:gd name="T77" fmla="*/ 76 h 94"/>
                  <a:gd name="T78" fmla="*/ 60 w 82"/>
                  <a:gd name="T79" fmla="*/ 74 h 94"/>
                  <a:gd name="T80" fmla="*/ 60 w 82"/>
                  <a:gd name="T81" fmla="*/ 74 h 94"/>
                  <a:gd name="T82" fmla="*/ 58 w 82"/>
                  <a:gd name="T83" fmla="*/ 74 h 94"/>
                  <a:gd name="T84" fmla="*/ 54 w 82"/>
                  <a:gd name="T85" fmla="*/ 68 h 94"/>
                  <a:gd name="T86" fmla="*/ 48 w 82"/>
                  <a:gd name="T87" fmla="*/ 74 h 94"/>
                  <a:gd name="T88" fmla="*/ 48 w 82"/>
                  <a:gd name="T89" fmla="*/ 74 h 94"/>
                  <a:gd name="T90" fmla="*/ 46 w 82"/>
                  <a:gd name="T91" fmla="*/ 74 h 94"/>
                  <a:gd name="T92" fmla="*/ 42 w 82"/>
                  <a:gd name="T93" fmla="*/ 74 h 94"/>
                  <a:gd name="T94" fmla="*/ 42 w 82"/>
                  <a:gd name="T95" fmla="*/ 82 h 94"/>
                  <a:gd name="T96" fmla="*/ 46 w 82"/>
                  <a:gd name="T97" fmla="*/ 82 h 94"/>
                  <a:gd name="T98" fmla="*/ 46 w 82"/>
                  <a:gd name="T99" fmla="*/ 82 h 94"/>
                  <a:gd name="T100" fmla="*/ 48 w 82"/>
                  <a:gd name="T101" fmla="*/ 84 h 94"/>
                  <a:gd name="T102" fmla="*/ 48 w 82"/>
                  <a:gd name="T103" fmla="*/ 92 h 94"/>
                  <a:gd name="T104" fmla="*/ 48 w 82"/>
                  <a:gd name="T105" fmla="*/ 92 h 94"/>
                  <a:gd name="T106" fmla="*/ 46 w 82"/>
                  <a:gd name="T107" fmla="*/ 94 h 94"/>
                  <a:gd name="T108" fmla="*/ 32 w 82"/>
                  <a:gd name="T109"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 h="94">
                    <a:moveTo>
                      <a:pt x="32" y="94"/>
                    </a:moveTo>
                    <a:lnTo>
                      <a:pt x="32" y="94"/>
                    </a:lnTo>
                    <a:lnTo>
                      <a:pt x="32" y="94"/>
                    </a:lnTo>
                    <a:lnTo>
                      <a:pt x="16" y="82"/>
                    </a:lnTo>
                    <a:lnTo>
                      <a:pt x="8" y="68"/>
                    </a:lnTo>
                    <a:lnTo>
                      <a:pt x="0" y="48"/>
                    </a:lnTo>
                    <a:lnTo>
                      <a:pt x="0" y="48"/>
                    </a:lnTo>
                    <a:lnTo>
                      <a:pt x="0" y="46"/>
                    </a:lnTo>
                    <a:lnTo>
                      <a:pt x="8" y="32"/>
                    </a:lnTo>
                    <a:lnTo>
                      <a:pt x="10" y="24"/>
                    </a:lnTo>
                    <a:lnTo>
                      <a:pt x="10" y="24"/>
                    </a:lnTo>
                    <a:lnTo>
                      <a:pt x="12" y="24"/>
                    </a:lnTo>
                    <a:lnTo>
                      <a:pt x="32" y="22"/>
                    </a:lnTo>
                    <a:lnTo>
                      <a:pt x="34" y="2"/>
                    </a:lnTo>
                    <a:lnTo>
                      <a:pt x="34" y="2"/>
                    </a:lnTo>
                    <a:lnTo>
                      <a:pt x="36" y="0"/>
                    </a:lnTo>
                    <a:lnTo>
                      <a:pt x="60" y="0"/>
                    </a:lnTo>
                    <a:lnTo>
                      <a:pt x="60" y="0"/>
                    </a:lnTo>
                    <a:lnTo>
                      <a:pt x="62" y="2"/>
                    </a:lnTo>
                    <a:lnTo>
                      <a:pt x="66" y="16"/>
                    </a:lnTo>
                    <a:lnTo>
                      <a:pt x="66" y="16"/>
                    </a:lnTo>
                    <a:lnTo>
                      <a:pt x="76" y="14"/>
                    </a:lnTo>
                    <a:lnTo>
                      <a:pt x="76" y="14"/>
                    </a:lnTo>
                    <a:lnTo>
                      <a:pt x="78" y="16"/>
                    </a:lnTo>
                    <a:lnTo>
                      <a:pt x="82" y="24"/>
                    </a:lnTo>
                    <a:lnTo>
                      <a:pt x="82" y="24"/>
                    </a:lnTo>
                    <a:lnTo>
                      <a:pt x="80" y="26"/>
                    </a:lnTo>
                    <a:lnTo>
                      <a:pt x="74" y="32"/>
                    </a:lnTo>
                    <a:lnTo>
                      <a:pt x="74" y="42"/>
                    </a:lnTo>
                    <a:lnTo>
                      <a:pt x="80" y="46"/>
                    </a:lnTo>
                    <a:lnTo>
                      <a:pt x="80" y="46"/>
                    </a:lnTo>
                    <a:lnTo>
                      <a:pt x="82" y="48"/>
                    </a:lnTo>
                    <a:lnTo>
                      <a:pt x="82" y="66"/>
                    </a:lnTo>
                    <a:lnTo>
                      <a:pt x="82" y="66"/>
                    </a:lnTo>
                    <a:lnTo>
                      <a:pt x="82" y="68"/>
                    </a:lnTo>
                    <a:lnTo>
                      <a:pt x="78" y="74"/>
                    </a:lnTo>
                    <a:lnTo>
                      <a:pt x="78" y="74"/>
                    </a:lnTo>
                    <a:lnTo>
                      <a:pt x="76" y="76"/>
                    </a:lnTo>
                    <a:lnTo>
                      <a:pt x="76" y="76"/>
                    </a:lnTo>
                    <a:lnTo>
                      <a:pt x="60" y="74"/>
                    </a:lnTo>
                    <a:lnTo>
                      <a:pt x="60" y="74"/>
                    </a:lnTo>
                    <a:lnTo>
                      <a:pt x="58" y="74"/>
                    </a:lnTo>
                    <a:lnTo>
                      <a:pt x="54" y="68"/>
                    </a:lnTo>
                    <a:lnTo>
                      <a:pt x="48" y="74"/>
                    </a:lnTo>
                    <a:lnTo>
                      <a:pt x="48" y="74"/>
                    </a:lnTo>
                    <a:lnTo>
                      <a:pt x="46" y="74"/>
                    </a:lnTo>
                    <a:lnTo>
                      <a:pt x="42" y="74"/>
                    </a:lnTo>
                    <a:lnTo>
                      <a:pt x="42" y="82"/>
                    </a:lnTo>
                    <a:lnTo>
                      <a:pt x="46" y="82"/>
                    </a:lnTo>
                    <a:lnTo>
                      <a:pt x="46" y="82"/>
                    </a:lnTo>
                    <a:lnTo>
                      <a:pt x="48" y="84"/>
                    </a:lnTo>
                    <a:lnTo>
                      <a:pt x="48" y="92"/>
                    </a:lnTo>
                    <a:lnTo>
                      <a:pt x="48" y="92"/>
                    </a:lnTo>
                    <a:lnTo>
                      <a:pt x="46" y="94"/>
                    </a:lnTo>
                    <a:lnTo>
                      <a:pt x="32" y="9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8" name="Freeform 520">
                <a:extLst>
                  <a:ext uri="{FF2B5EF4-FFF2-40B4-BE49-F238E27FC236}">
                    <a16:creationId xmlns:a16="http://schemas.microsoft.com/office/drawing/2014/main" id="{55CA8588-9416-45CC-6EE7-F3AE051B7F30}"/>
                  </a:ext>
                </a:extLst>
              </p:cNvPr>
              <p:cNvSpPr>
                <a:spLocks noEditPoints="1"/>
              </p:cNvSpPr>
              <p:nvPr/>
            </p:nvSpPr>
            <p:spPr bwMode="auto">
              <a:xfrm>
                <a:off x="6016149" y="4573261"/>
                <a:ext cx="181742" cy="207102"/>
              </a:xfrm>
              <a:custGeom>
                <a:avLst/>
                <a:gdLst>
                  <a:gd name="T0" fmla="*/ 66 w 86"/>
                  <a:gd name="T1" fmla="*/ 20 h 98"/>
                  <a:gd name="T2" fmla="*/ 82 w 86"/>
                  <a:gd name="T3" fmla="*/ 28 h 98"/>
                  <a:gd name="T4" fmla="*/ 74 w 86"/>
                  <a:gd name="T5" fmla="*/ 44 h 98"/>
                  <a:gd name="T6" fmla="*/ 82 w 86"/>
                  <a:gd name="T7" fmla="*/ 68 h 98"/>
                  <a:gd name="T8" fmla="*/ 62 w 86"/>
                  <a:gd name="T9" fmla="*/ 74 h 98"/>
                  <a:gd name="T10" fmla="*/ 48 w 86"/>
                  <a:gd name="T11" fmla="*/ 74 h 98"/>
                  <a:gd name="T12" fmla="*/ 42 w 86"/>
                  <a:gd name="T13" fmla="*/ 86 h 98"/>
                  <a:gd name="T14" fmla="*/ 48 w 86"/>
                  <a:gd name="T15" fmla="*/ 94 h 98"/>
                  <a:gd name="T16" fmla="*/ 20 w 86"/>
                  <a:gd name="T17" fmla="*/ 82 h 98"/>
                  <a:gd name="T18" fmla="*/ 4 w 86"/>
                  <a:gd name="T19" fmla="*/ 50 h 98"/>
                  <a:gd name="T20" fmla="*/ 14 w 86"/>
                  <a:gd name="T21" fmla="*/ 28 h 98"/>
                  <a:gd name="T22" fmla="*/ 38 w 86"/>
                  <a:gd name="T23" fmla="*/ 4 h 98"/>
                  <a:gd name="T24" fmla="*/ 62 w 86"/>
                  <a:gd name="T25" fmla="*/ 0 h 98"/>
                  <a:gd name="T26" fmla="*/ 38 w 86"/>
                  <a:gd name="T27" fmla="*/ 0 h 98"/>
                  <a:gd name="T28" fmla="*/ 34 w 86"/>
                  <a:gd name="T29" fmla="*/ 4 h 98"/>
                  <a:gd name="T30" fmla="*/ 14 w 86"/>
                  <a:gd name="T31" fmla="*/ 24 h 98"/>
                  <a:gd name="T32" fmla="*/ 12 w 86"/>
                  <a:gd name="T33" fmla="*/ 24 h 98"/>
                  <a:gd name="T34" fmla="*/ 8 w 86"/>
                  <a:gd name="T35" fmla="*/ 34 h 98"/>
                  <a:gd name="T36" fmla="*/ 0 w 86"/>
                  <a:gd name="T37" fmla="*/ 48 h 98"/>
                  <a:gd name="T38" fmla="*/ 8 w 86"/>
                  <a:gd name="T39" fmla="*/ 70 h 98"/>
                  <a:gd name="T40" fmla="*/ 16 w 86"/>
                  <a:gd name="T41" fmla="*/ 84 h 98"/>
                  <a:gd name="T42" fmla="*/ 32 w 86"/>
                  <a:gd name="T43" fmla="*/ 98 h 98"/>
                  <a:gd name="T44" fmla="*/ 34 w 86"/>
                  <a:gd name="T45" fmla="*/ 98 h 98"/>
                  <a:gd name="T46" fmla="*/ 48 w 86"/>
                  <a:gd name="T47" fmla="*/ 98 h 98"/>
                  <a:gd name="T48" fmla="*/ 52 w 86"/>
                  <a:gd name="T49" fmla="*/ 94 h 98"/>
                  <a:gd name="T50" fmla="*/ 52 w 86"/>
                  <a:gd name="T51" fmla="*/ 86 h 98"/>
                  <a:gd name="T52" fmla="*/ 48 w 86"/>
                  <a:gd name="T53" fmla="*/ 82 h 98"/>
                  <a:gd name="T54" fmla="*/ 46 w 86"/>
                  <a:gd name="T55" fmla="*/ 78 h 98"/>
                  <a:gd name="T56" fmla="*/ 48 w 86"/>
                  <a:gd name="T57" fmla="*/ 78 h 98"/>
                  <a:gd name="T58" fmla="*/ 56 w 86"/>
                  <a:gd name="T59" fmla="*/ 72 h 98"/>
                  <a:gd name="T60" fmla="*/ 58 w 86"/>
                  <a:gd name="T61" fmla="*/ 76 h 98"/>
                  <a:gd name="T62" fmla="*/ 78 w 86"/>
                  <a:gd name="T63" fmla="*/ 80 h 98"/>
                  <a:gd name="T64" fmla="*/ 78 w 86"/>
                  <a:gd name="T65" fmla="*/ 80 h 98"/>
                  <a:gd name="T66" fmla="*/ 80 w 86"/>
                  <a:gd name="T67" fmla="*/ 80 h 98"/>
                  <a:gd name="T68" fmla="*/ 86 w 86"/>
                  <a:gd name="T69" fmla="*/ 70 h 98"/>
                  <a:gd name="T70" fmla="*/ 86 w 86"/>
                  <a:gd name="T71" fmla="*/ 68 h 98"/>
                  <a:gd name="T72" fmla="*/ 86 w 86"/>
                  <a:gd name="T73" fmla="*/ 50 h 98"/>
                  <a:gd name="T74" fmla="*/ 78 w 86"/>
                  <a:gd name="T75" fmla="*/ 42 h 98"/>
                  <a:gd name="T76" fmla="*/ 84 w 86"/>
                  <a:gd name="T77" fmla="*/ 30 h 98"/>
                  <a:gd name="T78" fmla="*/ 86 w 86"/>
                  <a:gd name="T79" fmla="*/ 28 h 98"/>
                  <a:gd name="T80" fmla="*/ 82 w 86"/>
                  <a:gd name="T81" fmla="*/ 16 h 98"/>
                  <a:gd name="T82" fmla="*/ 80 w 86"/>
                  <a:gd name="T83" fmla="*/ 14 h 98"/>
                  <a:gd name="T84" fmla="*/ 78 w 86"/>
                  <a:gd name="T85" fmla="*/ 14 h 98"/>
                  <a:gd name="T86" fmla="*/ 68 w 86"/>
                  <a:gd name="T87" fmla="*/ 16 h 98"/>
                  <a:gd name="T88" fmla="*/ 66 w 86"/>
                  <a:gd name="T89" fmla="*/ 4 h 98"/>
                  <a:gd name="T90" fmla="*/ 62 w 86"/>
                  <a:gd name="T9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6" h="98">
                    <a:moveTo>
                      <a:pt x="62" y="4"/>
                    </a:moveTo>
                    <a:lnTo>
                      <a:pt x="66" y="20"/>
                    </a:lnTo>
                    <a:lnTo>
                      <a:pt x="78" y="18"/>
                    </a:lnTo>
                    <a:lnTo>
                      <a:pt x="82" y="28"/>
                    </a:lnTo>
                    <a:lnTo>
                      <a:pt x="74" y="34"/>
                    </a:lnTo>
                    <a:lnTo>
                      <a:pt x="74" y="44"/>
                    </a:lnTo>
                    <a:lnTo>
                      <a:pt x="82" y="50"/>
                    </a:lnTo>
                    <a:lnTo>
                      <a:pt x="82" y="68"/>
                    </a:lnTo>
                    <a:lnTo>
                      <a:pt x="78" y="76"/>
                    </a:lnTo>
                    <a:lnTo>
                      <a:pt x="62" y="74"/>
                    </a:lnTo>
                    <a:lnTo>
                      <a:pt x="56" y="66"/>
                    </a:lnTo>
                    <a:lnTo>
                      <a:pt x="48" y="74"/>
                    </a:lnTo>
                    <a:lnTo>
                      <a:pt x="42" y="74"/>
                    </a:lnTo>
                    <a:lnTo>
                      <a:pt x="42" y="86"/>
                    </a:lnTo>
                    <a:lnTo>
                      <a:pt x="48" y="86"/>
                    </a:lnTo>
                    <a:lnTo>
                      <a:pt x="48" y="94"/>
                    </a:lnTo>
                    <a:lnTo>
                      <a:pt x="34" y="94"/>
                    </a:lnTo>
                    <a:lnTo>
                      <a:pt x="20" y="82"/>
                    </a:lnTo>
                    <a:lnTo>
                      <a:pt x="12" y="68"/>
                    </a:lnTo>
                    <a:lnTo>
                      <a:pt x="4" y="50"/>
                    </a:lnTo>
                    <a:lnTo>
                      <a:pt x="12" y="34"/>
                    </a:lnTo>
                    <a:lnTo>
                      <a:pt x="14" y="28"/>
                    </a:lnTo>
                    <a:lnTo>
                      <a:pt x="34" y="26"/>
                    </a:lnTo>
                    <a:lnTo>
                      <a:pt x="38" y="4"/>
                    </a:lnTo>
                    <a:lnTo>
                      <a:pt x="62" y="4"/>
                    </a:lnTo>
                    <a:close/>
                    <a:moveTo>
                      <a:pt x="62" y="0"/>
                    </a:moveTo>
                    <a:lnTo>
                      <a:pt x="38" y="0"/>
                    </a:lnTo>
                    <a:lnTo>
                      <a:pt x="38" y="0"/>
                    </a:lnTo>
                    <a:lnTo>
                      <a:pt x="34" y="2"/>
                    </a:lnTo>
                    <a:lnTo>
                      <a:pt x="34" y="4"/>
                    </a:lnTo>
                    <a:lnTo>
                      <a:pt x="32" y="22"/>
                    </a:lnTo>
                    <a:lnTo>
                      <a:pt x="14" y="24"/>
                    </a:lnTo>
                    <a:lnTo>
                      <a:pt x="14" y="24"/>
                    </a:lnTo>
                    <a:lnTo>
                      <a:pt x="12" y="24"/>
                    </a:lnTo>
                    <a:lnTo>
                      <a:pt x="10" y="26"/>
                    </a:lnTo>
                    <a:lnTo>
                      <a:pt x="8" y="34"/>
                    </a:lnTo>
                    <a:lnTo>
                      <a:pt x="0" y="48"/>
                    </a:lnTo>
                    <a:lnTo>
                      <a:pt x="0" y="48"/>
                    </a:lnTo>
                    <a:lnTo>
                      <a:pt x="0" y="52"/>
                    </a:lnTo>
                    <a:lnTo>
                      <a:pt x="8" y="70"/>
                    </a:lnTo>
                    <a:lnTo>
                      <a:pt x="16" y="84"/>
                    </a:lnTo>
                    <a:lnTo>
                      <a:pt x="16" y="84"/>
                    </a:lnTo>
                    <a:lnTo>
                      <a:pt x="16" y="84"/>
                    </a:lnTo>
                    <a:lnTo>
                      <a:pt x="32" y="98"/>
                    </a:lnTo>
                    <a:lnTo>
                      <a:pt x="32" y="98"/>
                    </a:lnTo>
                    <a:lnTo>
                      <a:pt x="34" y="98"/>
                    </a:lnTo>
                    <a:lnTo>
                      <a:pt x="48" y="98"/>
                    </a:lnTo>
                    <a:lnTo>
                      <a:pt x="48" y="98"/>
                    </a:lnTo>
                    <a:lnTo>
                      <a:pt x="50" y="98"/>
                    </a:lnTo>
                    <a:lnTo>
                      <a:pt x="52" y="94"/>
                    </a:lnTo>
                    <a:lnTo>
                      <a:pt x="52" y="86"/>
                    </a:lnTo>
                    <a:lnTo>
                      <a:pt x="52" y="86"/>
                    </a:lnTo>
                    <a:lnTo>
                      <a:pt x="50" y="82"/>
                    </a:lnTo>
                    <a:lnTo>
                      <a:pt x="48" y="82"/>
                    </a:lnTo>
                    <a:lnTo>
                      <a:pt x="46" y="82"/>
                    </a:lnTo>
                    <a:lnTo>
                      <a:pt x="46" y="78"/>
                    </a:lnTo>
                    <a:lnTo>
                      <a:pt x="48" y="78"/>
                    </a:lnTo>
                    <a:lnTo>
                      <a:pt x="48" y="78"/>
                    </a:lnTo>
                    <a:lnTo>
                      <a:pt x="50" y="78"/>
                    </a:lnTo>
                    <a:lnTo>
                      <a:pt x="56" y="72"/>
                    </a:lnTo>
                    <a:lnTo>
                      <a:pt x="58" y="76"/>
                    </a:lnTo>
                    <a:lnTo>
                      <a:pt x="58" y="76"/>
                    </a:lnTo>
                    <a:lnTo>
                      <a:pt x="62" y="78"/>
                    </a:lnTo>
                    <a:lnTo>
                      <a:pt x="78" y="80"/>
                    </a:lnTo>
                    <a:lnTo>
                      <a:pt x="78" y="80"/>
                    </a:lnTo>
                    <a:lnTo>
                      <a:pt x="78" y="80"/>
                    </a:lnTo>
                    <a:lnTo>
                      <a:pt x="78" y="80"/>
                    </a:lnTo>
                    <a:lnTo>
                      <a:pt x="80" y="80"/>
                    </a:lnTo>
                    <a:lnTo>
                      <a:pt x="82" y="78"/>
                    </a:lnTo>
                    <a:lnTo>
                      <a:pt x="86" y="70"/>
                    </a:lnTo>
                    <a:lnTo>
                      <a:pt x="86" y="70"/>
                    </a:lnTo>
                    <a:lnTo>
                      <a:pt x="86" y="68"/>
                    </a:lnTo>
                    <a:lnTo>
                      <a:pt x="86" y="50"/>
                    </a:lnTo>
                    <a:lnTo>
                      <a:pt x="86" y="50"/>
                    </a:lnTo>
                    <a:lnTo>
                      <a:pt x="84" y="46"/>
                    </a:lnTo>
                    <a:lnTo>
                      <a:pt x="78" y="42"/>
                    </a:lnTo>
                    <a:lnTo>
                      <a:pt x="78" y="34"/>
                    </a:lnTo>
                    <a:lnTo>
                      <a:pt x="84" y="30"/>
                    </a:lnTo>
                    <a:lnTo>
                      <a:pt x="84" y="30"/>
                    </a:lnTo>
                    <a:lnTo>
                      <a:pt x="86" y="28"/>
                    </a:lnTo>
                    <a:lnTo>
                      <a:pt x="86" y="26"/>
                    </a:lnTo>
                    <a:lnTo>
                      <a:pt x="82" y="16"/>
                    </a:lnTo>
                    <a:lnTo>
                      <a:pt x="82" y="16"/>
                    </a:lnTo>
                    <a:lnTo>
                      <a:pt x="80" y="14"/>
                    </a:lnTo>
                    <a:lnTo>
                      <a:pt x="78" y="14"/>
                    </a:lnTo>
                    <a:lnTo>
                      <a:pt x="78" y="14"/>
                    </a:lnTo>
                    <a:lnTo>
                      <a:pt x="78" y="14"/>
                    </a:lnTo>
                    <a:lnTo>
                      <a:pt x="68" y="16"/>
                    </a:lnTo>
                    <a:lnTo>
                      <a:pt x="66" y="4"/>
                    </a:lnTo>
                    <a:lnTo>
                      <a:pt x="66" y="4"/>
                    </a:lnTo>
                    <a:lnTo>
                      <a:pt x="64" y="2"/>
                    </a:lnTo>
                    <a:lnTo>
                      <a:pt x="62" y="0"/>
                    </a:lnTo>
                    <a:lnTo>
                      <a:pt x="6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9" name="Freeform 521">
                <a:extLst>
                  <a:ext uri="{FF2B5EF4-FFF2-40B4-BE49-F238E27FC236}">
                    <a16:creationId xmlns:a16="http://schemas.microsoft.com/office/drawing/2014/main" id="{A4A4A5AA-2177-E2F9-2E63-E6CC070490B8}"/>
                  </a:ext>
                </a:extLst>
              </p:cNvPr>
              <p:cNvSpPr>
                <a:spLocks/>
              </p:cNvSpPr>
              <p:nvPr/>
            </p:nvSpPr>
            <p:spPr bwMode="auto">
              <a:xfrm>
                <a:off x="6024602" y="4581714"/>
                <a:ext cx="164836" cy="190196"/>
              </a:xfrm>
              <a:custGeom>
                <a:avLst/>
                <a:gdLst>
                  <a:gd name="T0" fmla="*/ 58 w 78"/>
                  <a:gd name="T1" fmla="*/ 0 h 90"/>
                  <a:gd name="T2" fmla="*/ 62 w 78"/>
                  <a:gd name="T3" fmla="*/ 16 h 90"/>
                  <a:gd name="T4" fmla="*/ 74 w 78"/>
                  <a:gd name="T5" fmla="*/ 14 h 90"/>
                  <a:gd name="T6" fmla="*/ 78 w 78"/>
                  <a:gd name="T7" fmla="*/ 24 h 90"/>
                  <a:gd name="T8" fmla="*/ 70 w 78"/>
                  <a:gd name="T9" fmla="*/ 30 h 90"/>
                  <a:gd name="T10" fmla="*/ 70 w 78"/>
                  <a:gd name="T11" fmla="*/ 40 h 90"/>
                  <a:gd name="T12" fmla="*/ 78 w 78"/>
                  <a:gd name="T13" fmla="*/ 46 h 90"/>
                  <a:gd name="T14" fmla="*/ 78 w 78"/>
                  <a:gd name="T15" fmla="*/ 64 h 90"/>
                  <a:gd name="T16" fmla="*/ 74 w 78"/>
                  <a:gd name="T17" fmla="*/ 72 h 90"/>
                  <a:gd name="T18" fmla="*/ 58 w 78"/>
                  <a:gd name="T19" fmla="*/ 70 h 90"/>
                  <a:gd name="T20" fmla="*/ 52 w 78"/>
                  <a:gd name="T21" fmla="*/ 62 h 90"/>
                  <a:gd name="T22" fmla="*/ 44 w 78"/>
                  <a:gd name="T23" fmla="*/ 70 h 90"/>
                  <a:gd name="T24" fmla="*/ 38 w 78"/>
                  <a:gd name="T25" fmla="*/ 70 h 90"/>
                  <a:gd name="T26" fmla="*/ 38 w 78"/>
                  <a:gd name="T27" fmla="*/ 82 h 90"/>
                  <a:gd name="T28" fmla="*/ 44 w 78"/>
                  <a:gd name="T29" fmla="*/ 82 h 90"/>
                  <a:gd name="T30" fmla="*/ 44 w 78"/>
                  <a:gd name="T31" fmla="*/ 90 h 90"/>
                  <a:gd name="T32" fmla="*/ 30 w 78"/>
                  <a:gd name="T33" fmla="*/ 90 h 90"/>
                  <a:gd name="T34" fmla="*/ 16 w 78"/>
                  <a:gd name="T35" fmla="*/ 78 h 90"/>
                  <a:gd name="T36" fmla="*/ 8 w 78"/>
                  <a:gd name="T37" fmla="*/ 64 h 90"/>
                  <a:gd name="T38" fmla="*/ 0 w 78"/>
                  <a:gd name="T39" fmla="*/ 46 h 90"/>
                  <a:gd name="T40" fmla="*/ 8 w 78"/>
                  <a:gd name="T41" fmla="*/ 30 h 90"/>
                  <a:gd name="T42" fmla="*/ 10 w 78"/>
                  <a:gd name="T43" fmla="*/ 24 h 90"/>
                  <a:gd name="T44" fmla="*/ 30 w 78"/>
                  <a:gd name="T45" fmla="*/ 22 h 90"/>
                  <a:gd name="T46" fmla="*/ 34 w 78"/>
                  <a:gd name="T47" fmla="*/ 0 h 90"/>
                  <a:gd name="T48" fmla="*/ 58 w 78"/>
                  <a:gd name="T4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8" h="90">
                    <a:moveTo>
                      <a:pt x="58" y="0"/>
                    </a:moveTo>
                    <a:lnTo>
                      <a:pt x="62" y="16"/>
                    </a:lnTo>
                    <a:lnTo>
                      <a:pt x="74" y="14"/>
                    </a:lnTo>
                    <a:lnTo>
                      <a:pt x="78" y="24"/>
                    </a:lnTo>
                    <a:lnTo>
                      <a:pt x="70" y="30"/>
                    </a:lnTo>
                    <a:lnTo>
                      <a:pt x="70" y="40"/>
                    </a:lnTo>
                    <a:lnTo>
                      <a:pt x="78" y="46"/>
                    </a:lnTo>
                    <a:lnTo>
                      <a:pt x="78" y="64"/>
                    </a:lnTo>
                    <a:lnTo>
                      <a:pt x="74" y="72"/>
                    </a:lnTo>
                    <a:lnTo>
                      <a:pt x="58" y="70"/>
                    </a:lnTo>
                    <a:lnTo>
                      <a:pt x="52" y="62"/>
                    </a:lnTo>
                    <a:lnTo>
                      <a:pt x="44" y="70"/>
                    </a:lnTo>
                    <a:lnTo>
                      <a:pt x="38" y="70"/>
                    </a:lnTo>
                    <a:lnTo>
                      <a:pt x="38" y="82"/>
                    </a:lnTo>
                    <a:lnTo>
                      <a:pt x="44" y="82"/>
                    </a:lnTo>
                    <a:lnTo>
                      <a:pt x="44" y="90"/>
                    </a:lnTo>
                    <a:lnTo>
                      <a:pt x="30" y="90"/>
                    </a:lnTo>
                    <a:lnTo>
                      <a:pt x="16" y="78"/>
                    </a:lnTo>
                    <a:lnTo>
                      <a:pt x="8" y="64"/>
                    </a:lnTo>
                    <a:lnTo>
                      <a:pt x="0" y="46"/>
                    </a:lnTo>
                    <a:lnTo>
                      <a:pt x="8" y="30"/>
                    </a:lnTo>
                    <a:lnTo>
                      <a:pt x="10" y="24"/>
                    </a:lnTo>
                    <a:lnTo>
                      <a:pt x="30" y="22"/>
                    </a:lnTo>
                    <a:lnTo>
                      <a:pt x="34" y="0"/>
                    </a:lnTo>
                    <a:lnTo>
                      <a:pt x="5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0" name="Freeform 522">
                <a:extLst>
                  <a:ext uri="{FF2B5EF4-FFF2-40B4-BE49-F238E27FC236}">
                    <a16:creationId xmlns:a16="http://schemas.microsoft.com/office/drawing/2014/main" id="{26CF984E-D781-15A3-A969-E694A423A188}"/>
                  </a:ext>
                </a:extLst>
              </p:cNvPr>
              <p:cNvSpPr>
                <a:spLocks/>
              </p:cNvSpPr>
              <p:nvPr/>
            </p:nvSpPr>
            <p:spPr bwMode="auto">
              <a:xfrm>
                <a:off x="6016149" y="4573261"/>
                <a:ext cx="181742" cy="207102"/>
              </a:xfrm>
              <a:custGeom>
                <a:avLst/>
                <a:gdLst>
                  <a:gd name="T0" fmla="*/ 38 w 86"/>
                  <a:gd name="T1" fmla="*/ 0 h 98"/>
                  <a:gd name="T2" fmla="*/ 34 w 86"/>
                  <a:gd name="T3" fmla="*/ 2 h 98"/>
                  <a:gd name="T4" fmla="*/ 32 w 86"/>
                  <a:gd name="T5" fmla="*/ 22 h 98"/>
                  <a:gd name="T6" fmla="*/ 14 w 86"/>
                  <a:gd name="T7" fmla="*/ 24 h 98"/>
                  <a:gd name="T8" fmla="*/ 10 w 86"/>
                  <a:gd name="T9" fmla="*/ 26 h 98"/>
                  <a:gd name="T10" fmla="*/ 0 w 86"/>
                  <a:gd name="T11" fmla="*/ 48 h 98"/>
                  <a:gd name="T12" fmla="*/ 0 w 86"/>
                  <a:gd name="T13" fmla="*/ 52 h 98"/>
                  <a:gd name="T14" fmla="*/ 16 w 86"/>
                  <a:gd name="T15" fmla="*/ 84 h 98"/>
                  <a:gd name="T16" fmla="*/ 16 w 86"/>
                  <a:gd name="T17" fmla="*/ 84 h 98"/>
                  <a:gd name="T18" fmla="*/ 32 w 86"/>
                  <a:gd name="T19" fmla="*/ 98 h 98"/>
                  <a:gd name="T20" fmla="*/ 48 w 86"/>
                  <a:gd name="T21" fmla="*/ 98 h 98"/>
                  <a:gd name="T22" fmla="*/ 50 w 86"/>
                  <a:gd name="T23" fmla="*/ 98 h 98"/>
                  <a:gd name="T24" fmla="*/ 52 w 86"/>
                  <a:gd name="T25" fmla="*/ 86 h 98"/>
                  <a:gd name="T26" fmla="*/ 50 w 86"/>
                  <a:gd name="T27" fmla="*/ 82 h 98"/>
                  <a:gd name="T28" fmla="*/ 46 w 86"/>
                  <a:gd name="T29" fmla="*/ 82 h 98"/>
                  <a:gd name="T30" fmla="*/ 48 w 86"/>
                  <a:gd name="T31" fmla="*/ 78 h 98"/>
                  <a:gd name="T32" fmla="*/ 50 w 86"/>
                  <a:gd name="T33" fmla="*/ 78 h 98"/>
                  <a:gd name="T34" fmla="*/ 58 w 86"/>
                  <a:gd name="T35" fmla="*/ 76 h 98"/>
                  <a:gd name="T36" fmla="*/ 62 w 86"/>
                  <a:gd name="T37" fmla="*/ 78 h 98"/>
                  <a:gd name="T38" fmla="*/ 78 w 86"/>
                  <a:gd name="T39" fmla="*/ 80 h 98"/>
                  <a:gd name="T40" fmla="*/ 78 w 86"/>
                  <a:gd name="T41" fmla="*/ 80 h 98"/>
                  <a:gd name="T42" fmla="*/ 82 w 86"/>
                  <a:gd name="T43" fmla="*/ 78 h 98"/>
                  <a:gd name="T44" fmla="*/ 86 w 86"/>
                  <a:gd name="T45" fmla="*/ 70 h 98"/>
                  <a:gd name="T46" fmla="*/ 86 w 86"/>
                  <a:gd name="T47" fmla="*/ 50 h 98"/>
                  <a:gd name="T48" fmla="*/ 84 w 86"/>
                  <a:gd name="T49" fmla="*/ 46 h 98"/>
                  <a:gd name="T50" fmla="*/ 78 w 86"/>
                  <a:gd name="T51" fmla="*/ 34 h 98"/>
                  <a:gd name="T52" fmla="*/ 84 w 86"/>
                  <a:gd name="T53" fmla="*/ 30 h 98"/>
                  <a:gd name="T54" fmla="*/ 86 w 86"/>
                  <a:gd name="T55" fmla="*/ 26 h 98"/>
                  <a:gd name="T56" fmla="*/ 82 w 86"/>
                  <a:gd name="T57" fmla="*/ 16 h 98"/>
                  <a:gd name="T58" fmla="*/ 78 w 86"/>
                  <a:gd name="T59" fmla="*/ 14 h 98"/>
                  <a:gd name="T60" fmla="*/ 78 w 86"/>
                  <a:gd name="T61" fmla="*/ 14 h 98"/>
                  <a:gd name="T62" fmla="*/ 66 w 86"/>
                  <a:gd name="T63" fmla="*/ 4 h 98"/>
                  <a:gd name="T64" fmla="*/ 64 w 86"/>
                  <a:gd name="T65" fmla="*/ 2 h 98"/>
                  <a:gd name="T66" fmla="*/ 62 w 86"/>
                  <a:gd name="T6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 h="98">
                    <a:moveTo>
                      <a:pt x="62" y="0"/>
                    </a:moveTo>
                    <a:lnTo>
                      <a:pt x="38" y="0"/>
                    </a:lnTo>
                    <a:lnTo>
                      <a:pt x="38" y="0"/>
                    </a:lnTo>
                    <a:lnTo>
                      <a:pt x="34" y="2"/>
                    </a:lnTo>
                    <a:lnTo>
                      <a:pt x="34" y="4"/>
                    </a:lnTo>
                    <a:lnTo>
                      <a:pt x="32" y="22"/>
                    </a:lnTo>
                    <a:lnTo>
                      <a:pt x="14" y="24"/>
                    </a:lnTo>
                    <a:lnTo>
                      <a:pt x="14" y="24"/>
                    </a:lnTo>
                    <a:lnTo>
                      <a:pt x="12" y="24"/>
                    </a:lnTo>
                    <a:lnTo>
                      <a:pt x="10" y="26"/>
                    </a:lnTo>
                    <a:lnTo>
                      <a:pt x="8" y="34"/>
                    </a:lnTo>
                    <a:lnTo>
                      <a:pt x="0" y="48"/>
                    </a:lnTo>
                    <a:lnTo>
                      <a:pt x="0" y="48"/>
                    </a:lnTo>
                    <a:lnTo>
                      <a:pt x="0" y="52"/>
                    </a:lnTo>
                    <a:lnTo>
                      <a:pt x="8" y="70"/>
                    </a:lnTo>
                    <a:lnTo>
                      <a:pt x="16" y="84"/>
                    </a:lnTo>
                    <a:lnTo>
                      <a:pt x="16" y="84"/>
                    </a:lnTo>
                    <a:lnTo>
                      <a:pt x="16" y="84"/>
                    </a:lnTo>
                    <a:lnTo>
                      <a:pt x="32" y="98"/>
                    </a:lnTo>
                    <a:lnTo>
                      <a:pt x="32" y="98"/>
                    </a:lnTo>
                    <a:lnTo>
                      <a:pt x="34" y="98"/>
                    </a:lnTo>
                    <a:lnTo>
                      <a:pt x="48" y="98"/>
                    </a:lnTo>
                    <a:lnTo>
                      <a:pt x="48" y="98"/>
                    </a:lnTo>
                    <a:lnTo>
                      <a:pt x="50" y="98"/>
                    </a:lnTo>
                    <a:lnTo>
                      <a:pt x="52" y="94"/>
                    </a:lnTo>
                    <a:lnTo>
                      <a:pt x="52" y="86"/>
                    </a:lnTo>
                    <a:lnTo>
                      <a:pt x="52" y="86"/>
                    </a:lnTo>
                    <a:lnTo>
                      <a:pt x="50" y="82"/>
                    </a:lnTo>
                    <a:lnTo>
                      <a:pt x="48" y="82"/>
                    </a:lnTo>
                    <a:lnTo>
                      <a:pt x="46" y="82"/>
                    </a:lnTo>
                    <a:lnTo>
                      <a:pt x="46" y="78"/>
                    </a:lnTo>
                    <a:lnTo>
                      <a:pt x="48" y="78"/>
                    </a:lnTo>
                    <a:lnTo>
                      <a:pt x="48" y="78"/>
                    </a:lnTo>
                    <a:lnTo>
                      <a:pt x="50" y="78"/>
                    </a:lnTo>
                    <a:lnTo>
                      <a:pt x="56" y="72"/>
                    </a:lnTo>
                    <a:lnTo>
                      <a:pt x="58" y="76"/>
                    </a:lnTo>
                    <a:lnTo>
                      <a:pt x="58" y="76"/>
                    </a:lnTo>
                    <a:lnTo>
                      <a:pt x="62" y="78"/>
                    </a:lnTo>
                    <a:lnTo>
                      <a:pt x="78" y="80"/>
                    </a:lnTo>
                    <a:lnTo>
                      <a:pt x="78" y="80"/>
                    </a:lnTo>
                    <a:lnTo>
                      <a:pt x="78" y="80"/>
                    </a:lnTo>
                    <a:lnTo>
                      <a:pt x="78" y="80"/>
                    </a:lnTo>
                    <a:lnTo>
                      <a:pt x="80" y="80"/>
                    </a:lnTo>
                    <a:lnTo>
                      <a:pt x="82" y="78"/>
                    </a:lnTo>
                    <a:lnTo>
                      <a:pt x="86" y="70"/>
                    </a:lnTo>
                    <a:lnTo>
                      <a:pt x="86" y="70"/>
                    </a:lnTo>
                    <a:lnTo>
                      <a:pt x="86" y="68"/>
                    </a:lnTo>
                    <a:lnTo>
                      <a:pt x="86" y="50"/>
                    </a:lnTo>
                    <a:lnTo>
                      <a:pt x="86" y="50"/>
                    </a:lnTo>
                    <a:lnTo>
                      <a:pt x="84" y="46"/>
                    </a:lnTo>
                    <a:lnTo>
                      <a:pt x="78" y="42"/>
                    </a:lnTo>
                    <a:lnTo>
                      <a:pt x="78" y="34"/>
                    </a:lnTo>
                    <a:lnTo>
                      <a:pt x="84" y="30"/>
                    </a:lnTo>
                    <a:lnTo>
                      <a:pt x="84" y="30"/>
                    </a:lnTo>
                    <a:lnTo>
                      <a:pt x="86" y="28"/>
                    </a:lnTo>
                    <a:lnTo>
                      <a:pt x="86" y="26"/>
                    </a:lnTo>
                    <a:lnTo>
                      <a:pt x="82" y="16"/>
                    </a:lnTo>
                    <a:lnTo>
                      <a:pt x="82" y="16"/>
                    </a:lnTo>
                    <a:lnTo>
                      <a:pt x="80" y="14"/>
                    </a:lnTo>
                    <a:lnTo>
                      <a:pt x="78" y="14"/>
                    </a:lnTo>
                    <a:lnTo>
                      <a:pt x="78" y="14"/>
                    </a:lnTo>
                    <a:lnTo>
                      <a:pt x="78" y="14"/>
                    </a:lnTo>
                    <a:lnTo>
                      <a:pt x="68" y="16"/>
                    </a:lnTo>
                    <a:lnTo>
                      <a:pt x="66" y="4"/>
                    </a:lnTo>
                    <a:lnTo>
                      <a:pt x="66" y="4"/>
                    </a:lnTo>
                    <a:lnTo>
                      <a:pt x="64" y="2"/>
                    </a:lnTo>
                    <a:lnTo>
                      <a:pt x="62" y="0"/>
                    </a:lnTo>
                    <a:lnTo>
                      <a:pt x="6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1" name="Freeform 523">
                <a:extLst>
                  <a:ext uri="{FF2B5EF4-FFF2-40B4-BE49-F238E27FC236}">
                    <a16:creationId xmlns:a16="http://schemas.microsoft.com/office/drawing/2014/main" id="{77073CC6-FD39-7F37-79A8-E0E091F30E28}"/>
                  </a:ext>
                </a:extLst>
              </p:cNvPr>
              <p:cNvSpPr>
                <a:spLocks/>
              </p:cNvSpPr>
              <p:nvPr/>
            </p:nvSpPr>
            <p:spPr bwMode="auto">
              <a:xfrm>
                <a:off x="5251140" y="4235135"/>
                <a:ext cx="101438" cy="33813"/>
              </a:xfrm>
              <a:custGeom>
                <a:avLst/>
                <a:gdLst>
                  <a:gd name="T0" fmla="*/ 6 w 48"/>
                  <a:gd name="T1" fmla="*/ 16 h 16"/>
                  <a:gd name="T2" fmla="*/ 6 w 48"/>
                  <a:gd name="T3" fmla="*/ 16 h 16"/>
                  <a:gd name="T4" fmla="*/ 6 w 48"/>
                  <a:gd name="T5" fmla="*/ 16 h 16"/>
                  <a:gd name="T6" fmla="*/ 0 w 48"/>
                  <a:gd name="T7" fmla="*/ 14 h 16"/>
                  <a:gd name="T8" fmla="*/ 0 w 48"/>
                  <a:gd name="T9" fmla="*/ 14 h 16"/>
                  <a:gd name="T10" fmla="*/ 0 w 48"/>
                  <a:gd name="T11" fmla="*/ 12 h 16"/>
                  <a:gd name="T12" fmla="*/ 0 w 48"/>
                  <a:gd name="T13" fmla="*/ 12 h 16"/>
                  <a:gd name="T14" fmla="*/ 0 w 48"/>
                  <a:gd name="T15" fmla="*/ 10 h 16"/>
                  <a:gd name="T16" fmla="*/ 4 w 48"/>
                  <a:gd name="T17" fmla="*/ 2 h 16"/>
                  <a:gd name="T18" fmla="*/ 4 w 48"/>
                  <a:gd name="T19" fmla="*/ 2 h 16"/>
                  <a:gd name="T20" fmla="*/ 6 w 48"/>
                  <a:gd name="T21" fmla="*/ 0 h 16"/>
                  <a:gd name="T22" fmla="*/ 20 w 48"/>
                  <a:gd name="T23" fmla="*/ 0 h 16"/>
                  <a:gd name="T24" fmla="*/ 30 w 48"/>
                  <a:gd name="T25" fmla="*/ 2 h 16"/>
                  <a:gd name="T26" fmla="*/ 40 w 48"/>
                  <a:gd name="T27" fmla="*/ 4 h 16"/>
                  <a:gd name="T28" fmla="*/ 46 w 48"/>
                  <a:gd name="T29" fmla="*/ 6 h 16"/>
                  <a:gd name="T30" fmla="*/ 46 w 48"/>
                  <a:gd name="T31" fmla="*/ 6 h 16"/>
                  <a:gd name="T32" fmla="*/ 48 w 48"/>
                  <a:gd name="T33" fmla="*/ 8 h 16"/>
                  <a:gd name="T34" fmla="*/ 48 w 48"/>
                  <a:gd name="T35" fmla="*/ 8 h 16"/>
                  <a:gd name="T36" fmla="*/ 48 w 48"/>
                  <a:gd name="T37" fmla="*/ 10 h 16"/>
                  <a:gd name="T38" fmla="*/ 44 w 48"/>
                  <a:gd name="T39" fmla="*/ 12 h 16"/>
                  <a:gd name="T40" fmla="*/ 44 w 48"/>
                  <a:gd name="T41" fmla="*/ 12 h 16"/>
                  <a:gd name="T42" fmla="*/ 42 w 48"/>
                  <a:gd name="T43" fmla="*/ 12 h 16"/>
                  <a:gd name="T44" fmla="*/ 16 w 48"/>
                  <a:gd name="T45" fmla="*/ 12 h 16"/>
                  <a:gd name="T46" fmla="*/ 8 w 48"/>
                  <a:gd name="T47" fmla="*/ 16 h 16"/>
                  <a:gd name="T48" fmla="*/ 8 w 48"/>
                  <a:gd name="T49" fmla="*/ 16 h 16"/>
                  <a:gd name="T50" fmla="*/ 6 w 48"/>
                  <a:gd name="T51" fmla="*/ 16 h 16"/>
                  <a:gd name="T52" fmla="*/ 6 w 48"/>
                  <a:gd name="T5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16">
                    <a:moveTo>
                      <a:pt x="6" y="16"/>
                    </a:moveTo>
                    <a:lnTo>
                      <a:pt x="6" y="16"/>
                    </a:lnTo>
                    <a:lnTo>
                      <a:pt x="6" y="16"/>
                    </a:lnTo>
                    <a:lnTo>
                      <a:pt x="0" y="14"/>
                    </a:lnTo>
                    <a:lnTo>
                      <a:pt x="0" y="14"/>
                    </a:lnTo>
                    <a:lnTo>
                      <a:pt x="0" y="12"/>
                    </a:lnTo>
                    <a:lnTo>
                      <a:pt x="0" y="12"/>
                    </a:lnTo>
                    <a:lnTo>
                      <a:pt x="0" y="10"/>
                    </a:lnTo>
                    <a:lnTo>
                      <a:pt x="4" y="2"/>
                    </a:lnTo>
                    <a:lnTo>
                      <a:pt x="4" y="2"/>
                    </a:lnTo>
                    <a:lnTo>
                      <a:pt x="6" y="0"/>
                    </a:lnTo>
                    <a:lnTo>
                      <a:pt x="20" y="0"/>
                    </a:lnTo>
                    <a:lnTo>
                      <a:pt x="30" y="2"/>
                    </a:lnTo>
                    <a:lnTo>
                      <a:pt x="40" y="4"/>
                    </a:lnTo>
                    <a:lnTo>
                      <a:pt x="46" y="6"/>
                    </a:lnTo>
                    <a:lnTo>
                      <a:pt x="46" y="6"/>
                    </a:lnTo>
                    <a:lnTo>
                      <a:pt x="48" y="8"/>
                    </a:lnTo>
                    <a:lnTo>
                      <a:pt x="48" y="8"/>
                    </a:lnTo>
                    <a:lnTo>
                      <a:pt x="48" y="10"/>
                    </a:lnTo>
                    <a:lnTo>
                      <a:pt x="44" y="12"/>
                    </a:lnTo>
                    <a:lnTo>
                      <a:pt x="44" y="12"/>
                    </a:lnTo>
                    <a:lnTo>
                      <a:pt x="42" y="12"/>
                    </a:lnTo>
                    <a:lnTo>
                      <a:pt x="16" y="12"/>
                    </a:lnTo>
                    <a:lnTo>
                      <a:pt x="8" y="16"/>
                    </a:lnTo>
                    <a:lnTo>
                      <a:pt x="8" y="16"/>
                    </a:lnTo>
                    <a:lnTo>
                      <a:pt x="6" y="16"/>
                    </a:lnTo>
                    <a:lnTo>
                      <a:pt x="6" y="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2" name="Freeform 524">
                <a:extLst>
                  <a:ext uri="{FF2B5EF4-FFF2-40B4-BE49-F238E27FC236}">
                    <a16:creationId xmlns:a16="http://schemas.microsoft.com/office/drawing/2014/main" id="{D331365F-6AD3-FACF-77AB-B032FA77C727}"/>
                  </a:ext>
                </a:extLst>
              </p:cNvPr>
              <p:cNvSpPr>
                <a:spLocks noEditPoints="1"/>
              </p:cNvSpPr>
              <p:nvPr/>
            </p:nvSpPr>
            <p:spPr bwMode="auto">
              <a:xfrm>
                <a:off x="5246914" y="4230908"/>
                <a:ext cx="109891" cy="42266"/>
              </a:xfrm>
              <a:custGeom>
                <a:avLst/>
                <a:gdLst>
                  <a:gd name="T0" fmla="*/ 22 w 52"/>
                  <a:gd name="T1" fmla="*/ 4 h 20"/>
                  <a:gd name="T2" fmla="*/ 32 w 52"/>
                  <a:gd name="T3" fmla="*/ 6 h 20"/>
                  <a:gd name="T4" fmla="*/ 42 w 52"/>
                  <a:gd name="T5" fmla="*/ 8 h 20"/>
                  <a:gd name="T6" fmla="*/ 48 w 52"/>
                  <a:gd name="T7" fmla="*/ 10 h 20"/>
                  <a:gd name="T8" fmla="*/ 44 w 52"/>
                  <a:gd name="T9" fmla="*/ 12 h 20"/>
                  <a:gd name="T10" fmla="*/ 34 w 52"/>
                  <a:gd name="T11" fmla="*/ 12 h 20"/>
                  <a:gd name="T12" fmla="*/ 26 w 52"/>
                  <a:gd name="T13" fmla="*/ 12 h 20"/>
                  <a:gd name="T14" fmla="*/ 18 w 52"/>
                  <a:gd name="T15" fmla="*/ 12 h 20"/>
                  <a:gd name="T16" fmla="*/ 8 w 52"/>
                  <a:gd name="T17" fmla="*/ 16 h 20"/>
                  <a:gd name="T18" fmla="*/ 4 w 52"/>
                  <a:gd name="T19" fmla="*/ 14 h 20"/>
                  <a:gd name="T20" fmla="*/ 8 w 52"/>
                  <a:gd name="T21" fmla="*/ 4 h 20"/>
                  <a:gd name="T22" fmla="*/ 10 w 52"/>
                  <a:gd name="T23" fmla="*/ 4 h 20"/>
                  <a:gd name="T24" fmla="*/ 22 w 52"/>
                  <a:gd name="T25" fmla="*/ 4 h 20"/>
                  <a:gd name="T26" fmla="*/ 22 w 52"/>
                  <a:gd name="T27" fmla="*/ 0 h 20"/>
                  <a:gd name="T28" fmla="*/ 10 w 52"/>
                  <a:gd name="T29" fmla="*/ 0 h 20"/>
                  <a:gd name="T30" fmla="*/ 8 w 52"/>
                  <a:gd name="T31" fmla="*/ 0 h 20"/>
                  <a:gd name="T32" fmla="*/ 8 w 52"/>
                  <a:gd name="T33" fmla="*/ 0 h 20"/>
                  <a:gd name="T34" fmla="*/ 4 w 52"/>
                  <a:gd name="T35" fmla="*/ 0 h 20"/>
                  <a:gd name="T36" fmla="*/ 4 w 52"/>
                  <a:gd name="T37" fmla="*/ 2 h 20"/>
                  <a:gd name="T38" fmla="*/ 0 w 52"/>
                  <a:gd name="T39" fmla="*/ 12 h 20"/>
                  <a:gd name="T40" fmla="*/ 0 w 52"/>
                  <a:gd name="T41" fmla="*/ 12 h 20"/>
                  <a:gd name="T42" fmla="*/ 0 w 52"/>
                  <a:gd name="T43" fmla="*/ 16 h 20"/>
                  <a:gd name="T44" fmla="*/ 0 w 52"/>
                  <a:gd name="T45" fmla="*/ 16 h 20"/>
                  <a:gd name="T46" fmla="*/ 2 w 52"/>
                  <a:gd name="T47" fmla="*/ 18 h 20"/>
                  <a:gd name="T48" fmla="*/ 8 w 52"/>
                  <a:gd name="T49" fmla="*/ 20 h 20"/>
                  <a:gd name="T50" fmla="*/ 8 w 52"/>
                  <a:gd name="T51" fmla="*/ 20 h 20"/>
                  <a:gd name="T52" fmla="*/ 8 w 52"/>
                  <a:gd name="T53" fmla="*/ 20 h 20"/>
                  <a:gd name="T54" fmla="*/ 8 w 52"/>
                  <a:gd name="T55" fmla="*/ 20 h 20"/>
                  <a:gd name="T56" fmla="*/ 10 w 52"/>
                  <a:gd name="T57" fmla="*/ 20 h 20"/>
                  <a:gd name="T58" fmla="*/ 18 w 52"/>
                  <a:gd name="T59" fmla="*/ 16 h 20"/>
                  <a:gd name="T60" fmla="*/ 26 w 52"/>
                  <a:gd name="T61" fmla="*/ 16 h 20"/>
                  <a:gd name="T62" fmla="*/ 34 w 52"/>
                  <a:gd name="T63" fmla="*/ 16 h 20"/>
                  <a:gd name="T64" fmla="*/ 44 w 52"/>
                  <a:gd name="T65" fmla="*/ 16 h 20"/>
                  <a:gd name="T66" fmla="*/ 44 w 52"/>
                  <a:gd name="T67" fmla="*/ 16 h 20"/>
                  <a:gd name="T68" fmla="*/ 46 w 52"/>
                  <a:gd name="T69" fmla="*/ 16 h 20"/>
                  <a:gd name="T70" fmla="*/ 50 w 52"/>
                  <a:gd name="T71" fmla="*/ 14 h 20"/>
                  <a:gd name="T72" fmla="*/ 50 w 52"/>
                  <a:gd name="T73" fmla="*/ 14 h 20"/>
                  <a:gd name="T74" fmla="*/ 52 w 52"/>
                  <a:gd name="T75" fmla="*/ 12 h 20"/>
                  <a:gd name="T76" fmla="*/ 52 w 52"/>
                  <a:gd name="T77" fmla="*/ 10 h 20"/>
                  <a:gd name="T78" fmla="*/ 52 w 52"/>
                  <a:gd name="T79" fmla="*/ 10 h 20"/>
                  <a:gd name="T80" fmla="*/ 52 w 52"/>
                  <a:gd name="T81" fmla="*/ 8 h 20"/>
                  <a:gd name="T82" fmla="*/ 50 w 52"/>
                  <a:gd name="T83" fmla="*/ 6 h 20"/>
                  <a:gd name="T84" fmla="*/ 42 w 52"/>
                  <a:gd name="T85" fmla="*/ 4 h 20"/>
                  <a:gd name="T86" fmla="*/ 34 w 52"/>
                  <a:gd name="T87" fmla="*/ 2 h 20"/>
                  <a:gd name="T88" fmla="*/ 22 w 52"/>
                  <a:gd name="T89" fmla="*/ 0 h 20"/>
                  <a:gd name="T90" fmla="*/ 22 w 52"/>
                  <a:gd name="T91" fmla="*/ 0 h 20"/>
                  <a:gd name="T92" fmla="*/ 22 w 52"/>
                  <a:gd name="T93" fmla="*/ 0 h 20"/>
                  <a:gd name="T94" fmla="*/ 22 w 52"/>
                  <a:gd name="T9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 h="20">
                    <a:moveTo>
                      <a:pt x="22" y="4"/>
                    </a:moveTo>
                    <a:lnTo>
                      <a:pt x="32" y="6"/>
                    </a:lnTo>
                    <a:lnTo>
                      <a:pt x="42" y="8"/>
                    </a:lnTo>
                    <a:lnTo>
                      <a:pt x="48" y="10"/>
                    </a:lnTo>
                    <a:lnTo>
                      <a:pt x="44" y="12"/>
                    </a:lnTo>
                    <a:lnTo>
                      <a:pt x="34" y="12"/>
                    </a:lnTo>
                    <a:lnTo>
                      <a:pt x="26" y="12"/>
                    </a:lnTo>
                    <a:lnTo>
                      <a:pt x="18" y="12"/>
                    </a:lnTo>
                    <a:lnTo>
                      <a:pt x="8" y="16"/>
                    </a:lnTo>
                    <a:lnTo>
                      <a:pt x="4" y="14"/>
                    </a:lnTo>
                    <a:lnTo>
                      <a:pt x="8" y="4"/>
                    </a:lnTo>
                    <a:lnTo>
                      <a:pt x="10" y="4"/>
                    </a:lnTo>
                    <a:lnTo>
                      <a:pt x="22" y="4"/>
                    </a:lnTo>
                    <a:close/>
                    <a:moveTo>
                      <a:pt x="22" y="0"/>
                    </a:moveTo>
                    <a:lnTo>
                      <a:pt x="10" y="0"/>
                    </a:lnTo>
                    <a:lnTo>
                      <a:pt x="8" y="0"/>
                    </a:lnTo>
                    <a:lnTo>
                      <a:pt x="8" y="0"/>
                    </a:lnTo>
                    <a:lnTo>
                      <a:pt x="4" y="0"/>
                    </a:lnTo>
                    <a:lnTo>
                      <a:pt x="4" y="2"/>
                    </a:lnTo>
                    <a:lnTo>
                      <a:pt x="0" y="12"/>
                    </a:lnTo>
                    <a:lnTo>
                      <a:pt x="0" y="12"/>
                    </a:lnTo>
                    <a:lnTo>
                      <a:pt x="0" y="16"/>
                    </a:lnTo>
                    <a:lnTo>
                      <a:pt x="0" y="16"/>
                    </a:lnTo>
                    <a:lnTo>
                      <a:pt x="2" y="18"/>
                    </a:lnTo>
                    <a:lnTo>
                      <a:pt x="8" y="20"/>
                    </a:lnTo>
                    <a:lnTo>
                      <a:pt x="8" y="20"/>
                    </a:lnTo>
                    <a:lnTo>
                      <a:pt x="8" y="20"/>
                    </a:lnTo>
                    <a:lnTo>
                      <a:pt x="8" y="20"/>
                    </a:lnTo>
                    <a:lnTo>
                      <a:pt x="10" y="20"/>
                    </a:lnTo>
                    <a:lnTo>
                      <a:pt x="18" y="16"/>
                    </a:lnTo>
                    <a:lnTo>
                      <a:pt x="26" y="16"/>
                    </a:lnTo>
                    <a:lnTo>
                      <a:pt x="34" y="16"/>
                    </a:lnTo>
                    <a:lnTo>
                      <a:pt x="44" y="16"/>
                    </a:lnTo>
                    <a:lnTo>
                      <a:pt x="44" y="16"/>
                    </a:lnTo>
                    <a:lnTo>
                      <a:pt x="46" y="16"/>
                    </a:lnTo>
                    <a:lnTo>
                      <a:pt x="50" y="14"/>
                    </a:lnTo>
                    <a:lnTo>
                      <a:pt x="50" y="14"/>
                    </a:lnTo>
                    <a:lnTo>
                      <a:pt x="52" y="12"/>
                    </a:lnTo>
                    <a:lnTo>
                      <a:pt x="52" y="10"/>
                    </a:lnTo>
                    <a:lnTo>
                      <a:pt x="52" y="10"/>
                    </a:lnTo>
                    <a:lnTo>
                      <a:pt x="52" y="8"/>
                    </a:lnTo>
                    <a:lnTo>
                      <a:pt x="50" y="6"/>
                    </a:lnTo>
                    <a:lnTo>
                      <a:pt x="42" y="4"/>
                    </a:lnTo>
                    <a:lnTo>
                      <a:pt x="34" y="2"/>
                    </a:lnTo>
                    <a:lnTo>
                      <a:pt x="22" y="0"/>
                    </a:lnTo>
                    <a:lnTo>
                      <a:pt x="22" y="0"/>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3" name="Freeform 525">
                <a:extLst>
                  <a:ext uri="{FF2B5EF4-FFF2-40B4-BE49-F238E27FC236}">
                    <a16:creationId xmlns:a16="http://schemas.microsoft.com/office/drawing/2014/main" id="{D353B119-CE48-5958-A751-4E0831E66388}"/>
                  </a:ext>
                </a:extLst>
              </p:cNvPr>
              <p:cNvSpPr>
                <a:spLocks/>
              </p:cNvSpPr>
              <p:nvPr/>
            </p:nvSpPr>
            <p:spPr bwMode="auto">
              <a:xfrm>
                <a:off x="5255367" y="4239361"/>
                <a:ext cx="92984" cy="25359"/>
              </a:xfrm>
              <a:custGeom>
                <a:avLst/>
                <a:gdLst>
                  <a:gd name="T0" fmla="*/ 18 w 44"/>
                  <a:gd name="T1" fmla="*/ 0 h 12"/>
                  <a:gd name="T2" fmla="*/ 28 w 44"/>
                  <a:gd name="T3" fmla="*/ 2 h 12"/>
                  <a:gd name="T4" fmla="*/ 38 w 44"/>
                  <a:gd name="T5" fmla="*/ 4 h 12"/>
                  <a:gd name="T6" fmla="*/ 44 w 44"/>
                  <a:gd name="T7" fmla="*/ 6 h 12"/>
                  <a:gd name="T8" fmla="*/ 40 w 44"/>
                  <a:gd name="T9" fmla="*/ 8 h 12"/>
                  <a:gd name="T10" fmla="*/ 30 w 44"/>
                  <a:gd name="T11" fmla="*/ 8 h 12"/>
                  <a:gd name="T12" fmla="*/ 22 w 44"/>
                  <a:gd name="T13" fmla="*/ 8 h 12"/>
                  <a:gd name="T14" fmla="*/ 14 w 44"/>
                  <a:gd name="T15" fmla="*/ 8 h 12"/>
                  <a:gd name="T16" fmla="*/ 4 w 44"/>
                  <a:gd name="T17" fmla="*/ 12 h 12"/>
                  <a:gd name="T18" fmla="*/ 0 w 44"/>
                  <a:gd name="T19" fmla="*/ 10 h 12"/>
                  <a:gd name="T20" fmla="*/ 4 w 44"/>
                  <a:gd name="T21" fmla="*/ 0 h 12"/>
                  <a:gd name="T22" fmla="*/ 6 w 44"/>
                  <a:gd name="T23" fmla="*/ 0 h 12"/>
                  <a:gd name="T24" fmla="*/ 18 w 44"/>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2">
                    <a:moveTo>
                      <a:pt x="18" y="0"/>
                    </a:moveTo>
                    <a:lnTo>
                      <a:pt x="28" y="2"/>
                    </a:lnTo>
                    <a:lnTo>
                      <a:pt x="38" y="4"/>
                    </a:lnTo>
                    <a:lnTo>
                      <a:pt x="44" y="6"/>
                    </a:lnTo>
                    <a:lnTo>
                      <a:pt x="40" y="8"/>
                    </a:lnTo>
                    <a:lnTo>
                      <a:pt x="30" y="8"/>
                    </a:lnTo>
                    <a:lnTo>
                      <a:pt x="22" y="8"/>
                    </a:lnTo>
                    <a:lnTo>
                      <a:pt x="14" y="8"/>
                    </a:lnTo>
                    <a:lnTo>
                      <a:pt x="4" y="12"/>
                    </a:lnTo>
                    <a:lnTo>
                      <a:pt x="0" y="10"/>
                    </a:lnTo>
                    <a:lnTo>
                      <a:pt x="4" y="0"/>
                    </a:lnTo>
                    <a:lnTo>
                      <a:pt x="6"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4" name="Freeform 526">
                <a:extLst>
                  <a:ext uri="{FF2B5EF4-FFF2-40B4-BE49-F238E27FC236}">
                    <a16:creationId xmlns:a16="http://schemas.microsoft.com/office/drawing/2014/main" id="{5C85520E-007B-7573-43FD-BBBCC030A193}"/>
                  </a:ext>
                </a:extLst>
              </p:cNvPr>
              <p:cNvSpPr>
                <a:spLocks/>
              </p:cNvSpPr>
              <p:nvPr/>
            </p:nvSpPr>
            <p:spPr bwMode="auto">
              <a:xfrm>
                <a:off x="5246914" y="4230908"/>
                <a:ext cx="109891" cy="42266"/>
              </a:xfrm>
              <a:custGeom>
                <a:avLst/>
                <a:gdLst>
                  <a:gd name="T0" fmla="*/ 22 w 52"/>
                  <a:gd name="T1" fmla="*/ 0 h 20"/>
                  <a:gd name="T2" fmla="*/ 10 w 52"/>
                  <a:gd name="T3" fmla="*/ 0 h 20"/>
                  <a:gd name="T4" fmla="*/ 8 w 52"/>
                  <a:gd name="T5" fmla="*/ 0 h 20"/>
                  <a:gd name="T6" fmla="*/ 8 w 52"/>
                  <a:gd name="T7" fmla="*/ 0 h 20"/>
                  <a:gd name="T8" fmla="*/ 4 w 52"/>
                  <a:gd name="T9" fmla="*/ 0 h 20"/>
                  <a:gd name="T10" fmla="*/ 4 w 52"/>
                  <a:gd name="T11" fmla="*/ 2 h 20"/>
                  <a:gd name="T12" fmla="*/ 0 w 52"/>
                  <a:gd name="T13" fmla="*/ 12 h 20"/>
                  <a:gd name="T14" fmla="*/ 0 w 52"/>
                  <a:gd name="T15" fmla="*/ 12 h 20"/>
                  <a:gd name="T16" fmla="*/ 0 w 52"/>
                  <a:gd name="T17" fmla="*/ 16 h 20"/>
                  <a:gd name="T18" fmla="*/ 0 w 52"/>
                  <a:gd name="T19" fmla="*/ 16 h 20"/>
                  <a:gd name="T20" fmla="*/ 2 w 52"/>
                  <a:gd name="T21" fmla="*/ 18 h 20"/>
                  <a:gd name="T22" fmla="*/ 8 w 52"/>
                  <a:gd name="T23" fmla="*/ 20 h 20"/>
                  <a:gd name="T24" fmla="*/ 8 w 52"/>
                  <a:gd name="T25" fmla="*/ 20 h 20"/>
                  <a:gd name="T26" fmla="*/ 8 w 52"/>
                  <a:gd name="T27" fmla="*/ 20 h 20"/>
                  <a:gd name="T28" fmla="*/ 8 w 52"/>
                  <a:gd name="T29" fmla="*/ 20 h 20"/>
                  <a:gd name="T30" fmla="*/ 10 w 52"/>
                  <a:gd name="T31" fmla="*/ 20 h 20"/>
                  <a:gd name="T32" fmla="*/ 18 w 52"/>
                  <a:gd name="T33" fmla="*/ 16 h 20"/>
                  <a:gd name="T34" fmla="*/ 26 w 52"/>
                  <a:gd name="T35" fmla="*/ 16 h 20"/>
                  <a:gd name="T36" fmla="*/ 34 w 52"/>
                  <a:gd name="T37" fmla="*/ 16 h 20"/>
                  <a:gd name="T38" fmla="*/ 44 w 52"/>
                  <a:gd name="T39" fmla="*/ 16 h 20"/>
                  <a:gd name="T40" fmla="*/ 44 w 52"/>
                  <a:gd name="T41" fmla="*/ 16 h 20"/>
                  <a:gd name="T42" fmla="*/ 46 w 52"/>
                  <a:gd name="T43" fmla="*/ 16 h 20"/>
                  <a:gd name="T44" fmla="*/ 50 w 52"/>
                  <a:gd name="T45" fmla="*/ 14 h 20"/>
                  <a:gd name="T46" fmla="*/ 50 w 52"/>
                  <a:gd name="T47" fmla="*/ 14 h 20"/>
                  <a:gd name="T48" fmla="*/ 52 w 52"/>
                  <a:gd name="T49" fmla="*/ 12 h 20"/>
                  <a:gd name="T50" fmla="*/ 52 w 52"/>
                  <a:gd name="T51" fmla="*/ 10 h 20"/>
                  <a:gd name="T52" fmla="*/ 52 w 52"/>
                  <a:gd name="T53" fmla="*/ 10 h 20"/>
                  <a:gd name="T54" fmla="*/ 52 w 52"/>
                  <a:gd name="T55" fmla="*/ 8 h 20"/>
                  <a:gd name="T56" fmla="*/ 50 w 52"/>
                  <a:gd name="T57" fmla="*/ 6 h 20"/>
                  <a:gd name="T58" fmla="*/ 42 w 52"/>
                  <a:gd name="T59" fmla="*/ 4 h 20"/>
                  <a:gd name="T60" fmla="*/ 34 w 52"/>
                  <a:gd name="T61" fmla="*/ 2 h 20"/>
                  <a:gd name="T62" fmla="*/ 22 w 52"/>
                  <a:gd name="T63" fmla="*/ 0 h 20"/>
                  <a:gd name="T64" fmla="*/ 22 w 52"/>
                  <a:gd name="T65" fmla="*/ 0 h 20"/>
                  <a:gd name="T66" fmla="*/ 22 w 52"/>
                  <a:gd name="T67" fmla="*/ 0 h 20"/>
                  <a:gd name="T68" fmla="*/ 22 w 52"/>
                  <a:gd name="T6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 h="20">
                    <a:moveTo>
                      <a:pt x="22" y="0"/>
                    </a:moveTo>
                    <a:lnTo>
                      <a:pt x="10" y="0"/>
                    </a:lnTo>
                    <a:lnTo>
                      <a:pt x="8" y="0"/>
                    </a:lnTo>
                    <a:lnTo>
                      <a:pt x="8" y="0"/>
                    </a:lnTo>
                    <a:lnTo>
                      <a:pt x="4" y="0"/>
                    </a:lnTo>
                    <a:lnTo>
                      <a:pt x="4" y="2"/>
                    </a:lnTo>
                    <a:lnTo>
                      <a:pt x="0" y="12"/>
                    </a:lnTo>
                    <a:lnTo>
                      <a:pt x="0" y="12"/>
                    </a:lnTo>
                    <a:lnTo>
                      <a:pt x="0" y="16"/>
                    </a:lnTo>
                    <a:lnTo>
                      <a:pt x="0" y="16"/>
                    </a:lnTo>
                    <a:lnTo>
                      <a:pt x="2" y="18"/>
                    </a:lnTo>
                    <a:lnTo>
                      <a:pt x="8" y="20"/>
                    </a:lnTo>
                    <a:lnTo>
                      <a:pt x="8" y="20"/>
                    </a:lnTo>
                    <a:lnTo>
                      <a:pt x="8" y="20"/>
                    </a:lnTo>
                    <a:lnTo>
                      <a:pt x="8" y="20"/>
                    </a:lnTo>
                    <a:lnTo>
                      <a:pt x="10" y="20"/>
                    </a:lnTo>
                    <a:lnTo>
                      <a:pt x="18" y="16"/>
                    </a:lnTo>
                    <a:lnTo>
                      <a:pt x="26" y="16"/>
                    </a:lnTo>
                    <a:lnTo>
                      <a:pt x="34" y="16"/>
                    </a:lnTo>
                    <a:lnTo>
                      <a:pt x="44" y="16"/>
                    </a:lnTo>
                    <a:lnTo>
                      <a:pt x="44" y="16"/>
                    </a:lnTo>
                    <a:lnTo>
                      <a:pt x="46" y="16"/>
                    </a:lnTo>
                    <a:lnTo>
                      <a:pt x="50" y="14"/>
                    </a:lnTo>
                    <a:lnTo>
                      <a:pt x="50" y="14"/>
                    </a:lnTo>
                    <a:lnTo>
                      <a:pt x="52" y="12"/>
                    </a:lnTo>
                    <a:lnTo>
                      <a:pt x="52" y="10"/>
                    </a:lnTo>
                    <a:lnTo>
                      <a:pt x="52" y="10"/>
                    </a:lnTo>
                    <a:lnTo>
                      <a:pt x="52" y="8"/>
                    </a:lnTo>
                    <a:lnTo>
                      <a:pt x="50" y="6"/>
                    </a:lnTo>
                    <a:lnTo>
                      <a:pt x="42" y="4"/>
                    </a:lnTo>
                    <a:lnTo>
                      <a:pt x="34" y="2"/>
                    </a:lnTo>
                    <a:lnTo>
                      <a:pt x="22" y="0"/>
                    </a:lnTo>
                    <a:lnTo>
                      <a:pt x="22" y="0"/>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5" name="Freeform 527">
                <a:extLst>
                  <a:ext uri="{FF2B5EF4-FFF2-40B4-BE49-F238E27FC236}">
                    <a16:creationId xmlns:a16="http://schemas.microsoft.com/office/drawing/2014/main" id="{E90C1192-379C-0105-3DDA-B20FB97AC4E1}"/>
                  </a:ext>
                </a:extLst>
              </p:cNvPr>
              <p:cNvSpPr>
                <a:spLocks/>
              </p:cNvSpPr>
              <p:nvPr/>
            </p:nvSpPr>
            <p:spPr bwMode="auto">
              <a:xfrm>
                <a:off x="5251140" y="4235135"/>
                <a:ext cx="101438" cy="33813"/>
              </a:xfrm>
              <a:custGeom>
                <a:avLst/>
                <a:gdLst>
                  <a:gd name="T0" fmla="*/ 6 w 48"/>
                  <a:gd name="T1" fmla="*/ 16 h 16"/>
                  <a:gd name="T2" fmla="*/ 6 w 48"/>
                  <a:gd name="T3" fmla="*/ 16 h 16"/>
                  <a:gd name="T4" fmla="*/ 6 w 48"/>
                  <a:gd name="T5" fmla="*/ 16 h 16"/>
                  <a:gd name="T6" fmla="*/ 0 w 48"/>
                  <a:gd name="T7" fmla="*/ 14 h 16"/>
                  <a:gd name="T8" fmla="*/ 0 w 48"/>
                  <a:gd name="T9" fmla="*/ 14 h 16"/>
                  <a:gd name="T10" fmla="*/ 0 w 48"/>
                  <a:gd name="T11" fmla="*/ 12 h 16"/>
                  <a:gd name="T12" fmla="*/ 0 w 48"/>
                  <a:gd name="T13" fmla="*/ 12 h 16"/>
                  <a:gd name="T14" fmla="*/ 0 w 48"/>
                  <a:gd name="T15" fmla="*/ 10 h 16"/>
                  <a:gd name="T16" fmla="*/ 4 w 48"/>
                  <a:gd name="T17" fmla="*/ 2 h 16"/>
                  <a:gd name="T18" fmla="*/ 4 w 48"/>
                  <a:gd name="T19" fmla="*/ 2 h 16"/>
                  <a:gd name="T20" fmla="*/ 6 w 48"/>
                  <a:gd name="T21" fmla="*/ 0 h 16"/>
                  <a:gd name="T22" fmla="*/ 20 w 48"/>
                  <a:gd name="T23" fmla="*/ 0 h 16"/>
                  <a:gd name="T24" fmla="*/ 30 w 48"/>
                  <a:gd name="T25" fmla="*/ 2 h 16"/>
                  <a:gd name="T26" fmla="*/ 40 w 48"/>
                  <a:gd name="T27" fmla="*/ 4 h 16"/>
                  <a:gd name="T28" fmla="*/ 46 w 48"/>
                  <a:gd name="T29" fmla="*/ 6 h 16"/>
                  <a:gd name="T30" fmla="*/ 46 w 48"/>
                  <a:gd name="T31" fmla="*/ 6 h 16"/>
                  <a:gd name="T32" fmla="*/ 48 w 48"/>
                  <a:gd name="T33" fmla="*/ 8 h 16"/>
                  <a:gd name="T34" fmla="*/ 48 w 48"/>
                  <a:gd name="T35" fmla="*/ 8 h 16"/>
                  <a:gd name="T36" fmla="*/ 48 w 48"/>
                  <a:gd name="T37" fmla="*/ 10 h 16"/>
                  <a:gd name="T38" fmla="*/ 44 w 48"/>
                  <a:gd name="T39" fmla="*/ 12 h 16"/>
                  <a:gd name="T40" fmla="*/ 44 w 48"/>
                  <a:gd name="T41" fmla="*/ 12 h 16"/>
                  <a:gd name="T42" fmla="*/ 42 w 48"/>
                  <a:gd name="T43" fmla="*/ 12 h 16"/>
                  <a:gd name="T44" fmla="*/ 16 w 48"/>
                  <a:gd name="T45" fmla="*/ 12 h 16"/>
                  <a:gd name="T46" fmla="*/ 8 w 48"/>
                  <a:gd name="T47" fmla="*/ 16 h 16"/>
                  <a:gd name="T48" fmla="*/ 8 w 48"/>
                  <a:gd name="T49" fmla="*/ 16 h 16"/>
                  <a:gd name="T50" fmla="*/ 6 w 48"/>
                  <a:gd name="T51" fmla="*/ 16 h 16"/>
                  <a:gd name="T52" fmla="*/ 6 w 48"/>
                  <a:gd name="T5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16">
                    <a:moveTo>
                      <a:pt x="6" y="16"/>
                    </a:moveTo>
                    <a:lnTo>
                      <a:pt x="6" y="16"/>
                    </a:lnTo>
                    <a:lnTo>
                      <a:pt x="6" y="16"/>
                    </a:lnTo>
                    <a:lnTo>
                      <a:pt x="0" y="14"/>
                    </a:lnTo>
                    <a:lnTo>
                      <a:pt x="0" y="14"/>
                    </a:lnTo>
                    <a:lnTo>
                      <a:pt x="0" y="12"/>
                    </a:lnTo>
                    <a:lnTo>
                      <a:pt x="0" y="12"/>
                    </a:lnTo>
                    <a:lnTo>
                      <a:pt x="0" y="10"/>
                    </a:lnTo>
                    <a:lnTo>
                      <a:pt x="4" y="2"/>
                    </a:lnTo>
                    <a:lnTo>
                      <a:pt x="4" y="2"/>
                    </a:lnTo>
                    <a:lnTo>
                      <a:pt x="6" y="0"/>
                    </a:lnTo>
                    <a:lnTo>
                      <a:pt x="20" y="0"/>
                    </a:lnTo>
                    <a:lnTo>
                      <a:pt x="30" y="2"/>
                    </a:lnTo>
                    <a:lnTo>
                      <a:pt x="40" y="4"/>
                    </a:lnTo>
                    <a:lnTo>
                      <a:pt x="46" y="6"/>
                    </a:lnTo>
                    <a:lnTo>
                      <a:pt x="46" y="6"/>
                    </a:lnTo>
                    <a:lnTo>
                      <a:pt x="48" y="8"/>
                    </a:lnTo>
                    <a:lnTo>
                      <a:pt x="48" y="8"/>
                    </a:lnTo>
                    <a:lnTo>
                      <a:pt x="48" y="10"/>
                    </a:lnTo>
                    <a:lnTo>
                      <a:pt x="44" y="12"/>
                    </a:lnTo>
                    <a:lnTo>
                      <a:pt x="44" y="12"/>
                    </a:lnTo>
                    <a:lnTo>
                      <a:pt x="42" y="12"/>
                    </a:lnTo>
                    <a:lnTo>
                      <a:pt x="16" y="12"/>
                    </a:lnTo>
                    <a:lnTo>
                      <a:pt x="8" y="16"/>
                    </a:lnTo>
                    <a:lnTo>
                      <a:pt x="8" y="16"/>
                    </a:lnTo>
                    <a:lnTo>
                      <a:pt x="6" y="16"/>
                    </a:lnTo>
                    <a:lnTo>
                      <a:pt x="6" y="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6" name="Freeform 528">
                <a:extLst>
                  <a:ext uri="{FF2B5EF4-FFF2-40B4-BE49-F238E27FC236}">
                    <a16:creationId xmlns:a16="http://schemas.microsoft.com/office/drawing/2014/main" id="{8757C690-FEB7-0A77-8CBB-369464292A1B}"/>
                  </a:ext>
                </a:extLst>
              </p:cNvPr>
              <p:cNvSpPr>
                <a:spLocks noEditPoints="1"/>
              </p:cNvSpPr>
              <p:nvPr/>
            </p:nvSpPr>
            <p:spPr bwMode="auto">
              <a:xfrm>
                <a:off x="5246914" y="4230908"/>
                <a:ext cx="109891" cy="42266"/>
              </a:xfrm>
              <a:custGeom>
                <a:avLst/>
                <a:gdLst>
                  <a:gd name="T0" fmla="*/ 22 w 52"/>
                  <a:gd name="T1" fmla="*/ 4 h 20"/>
                  <a:gd name="T2" fmla="*/ 32 w 52"/>
                  <a:gd name="T3" fmla="*/ 6 h 20"/>
                  <a:gd name="T4" fmla="*/ 42 w 52"/>
                  <a:gd name="T5" fmla="*/ 8 h 20"/>
                  <a:gd name="T6" fmla="*/ 48 w 52"/>
                  <a:gd name="T7" fmla="*/ 10 h 20"/>
                  <a:gd name="T8" fmla="*/ 44 w 52"/>
                  <a:gd name="T9" fmla="*/ 12 h 20"/>
                  <a:gd name="T10" fmla="*/ 34 w 52"/>
                  <a:gd name="T11" fmla="*/ 12 h 20"/>
                  <a:gd name="T12" fmla="*/ 26 w 52"/>
                  <a:gd name="T13" fmla="*/ 12 h 20"/>
                  <a:gd name="T14" fmla="*/ 18 w 52"/>
                  <a:gd name="T15" fmla="*/ 12 h 20"/>
                  <a:gd name="T16" fmla="*/ 8 w 52"/>
                  <a:gd name="T17" fmla="*/ 16 h 20"/>
                  <a:gd name="T18" fmla="*/ 4 w 52"/>
                  <a:gd name="T19" fmla="*/ 14 h 20"/>
                  <a:gd name="T20" fmla="*/ 8 w 52"/>
                  <a:gd name="T21" fmla="*/ 4 h 20"/>
                  <a:gd name="T22" fmla="*/ 10 w 52"/>
                  <a:gd name="T23" fmla="*/ 4 h 20"/>
                  <a:gd name="T24" fmla="*/ 22 w 52"/>
                  <a:gd name="T25" fmla="*/ 4 h 20"/>
                  <a:gd name="T26" fmla="*/ 22 w 52"/>
                  <a:gd name="T27" fmla="*/ 0 h 20"/>
                  <a:gd name="T28" fmla="*/ 10 w 52"/>
                  <a:gd name="T29" fmla="*/ 0 h 20"/>
                  <a:gd name="T30" fmla="*/ 8 w 52"/>
                  <a:gd name="T31" fmla="*/ 0 h 20"/>
                  <a:gd name="T32" fmla="*/ 8 w 52"/>
                  <a:gd name="T33" fmla="*/ 0 h 20"/>
                  <a:gd name="T34" fmla="*/ 4 w 52"/>
                  <a:gd name="T35" fmla="*/ 0 h 20"/>
                  <a:gd name="T36" fmla="*/ 4 w 52"/>
                  <a:gd name="T37" fmla="*/ 2 h 20"/>
                  <a:gd name="T38" fmla="*/ 0 w 52"/>
                  <a:gd name="T39" fmla="*/ 12 h 20"/>
                  <a:gd name="T40" fmla="*/ 0 w 52"/>
                  <a:gd name="T41" fmla="*/ 12 h 20"/>
                  <a:gd name="T42" fmla="*/ 0 w 52"/>
                  <a:gd name="T43" fmla="*/ 16 h 20"/>
                  <a:gd name="T44" fmla="*/ 0 w 52"/>
                  <a:gd name="T45" fmla="*/ 16 h 20"/>
                  <a:gd name="T46" fmla="*/ 2 w 52"/>
                  <a:gd name="T47" fmla="*/ 18 h 20"/>
                  <a:gd name="T48" fmla="*/ 8 w 52"/>
                  <a:gd name="T49" fmla="*/ 20 h 20"/>
                  <a:gd name="T50" fmla="*/ 8 w 52"/>
                  <a:gd name="T51" fmla="*/ 20 h 20"/>
                  <a:gd name="T52" fmla="*/ 8 w 52"/>
                  <a:gd name="T53" fmla="*/ 20 h 20"/>
                  <a:gd name="T54" fmla="*/ 8 w 52"/>
                  <a:gd name="T55" fmla="*/ 20 h 20"/>
                  <a:gd name="T56" fmla="*/ 10 w 52"/>
                  <a:gd name="T57" fmla="*/ 20 h 20"/>
                  <a:gd name="T58" fmla="*/ 18 w 52"/>
                  <a:gd name="T59" fmla="*/ 16 h 20"/>
                  <a:gd name="T60" fmla="*/ 26 w 52"/>
                  <a:gd name="T61" fmla="*/ 16 h 20"/>
                  <a:gd name="T62" fmla="*/ 34 w 52"/>
                  <a:gd name="T63" fmla="*/ 16 h 20"/>
                  <a:gd name="T64" fmla="*/ 44 w 52"/>
                  <a:gd name="T65" fmla="*/ 16 h 20"/>
                  <a:gd name="T66" fmla="*/ 44 w 52"/>
                  <a:gd name="T67" fmla="*/ 16 h 20"/>
                  <a:gd name="T68" fmla="*/ 46 w 52"/>
                  <a:gd name="T69" fmla="*/ 16 h 20"/>
                  <a:gd name="T70" fmla="*/ 50 w 52"/>
                  <a:gd name="T71" fmla="*/ 14 h 20"/>
                  <a:gd name="T72" fmla="*/ 50 w 52"/>
                  <a:gd name="T73" fmla="*/ 14 h 20"/>
                  <a:gd name="T74" fmla="*/ 52 w 52"/>
                  <a:gd name="T75" fmla="*/ 12 h 20"/>
                  <a:gd name="T76" fmla="*/ 52 w 52"/>
                  <a:gd name="T77" fmla="*/ 10 h 20"/>
                  <a:gd name="T78" fmla="*/ 52 w 52"/>
                  <a:gd name="T79" fmla="*/ 10 h 20"/>
                  <a:gd name="T80" fmla="*/ 52 w 52"/>
                  <a:gd name="T81" fmla="*/ 8 h 20"/>
                  <a:gd name="T82" fmla="*/ 50 w 52"/>
                  <a:gd name="T83" fmla="*/ 6 h 20"/>
                  <a:gd name="T84" fmla="*/ 42 w 52"/>
                  <a:gd name="T85" fmla="*/ 4 h 20"/>
                  <a:gd name="T86" fmla="*/ 34 w 52"/>
                  <a:gd name="T87" fmla="*/ 2 h 20"/>
                  <a:gd name="T88" fmla="*/ 22 w 52"/>
                  <a:gd name="T89" fmla="*/ 0 h 20"/>
                  <a:gd name="T90" fmla="*/ 22 w 52"/>
                  <a:gd name="T91" fmla="*/ 0 h 20"/>
                  <a:gd name="T92" fmla="*/ 22 w 52"/>
                  <a:gd name="T93" fmla="*/ 0 h 20"/>
                  <a:gd name="T94" fmla="*/ 22 w 52"/>
                  <a:gd name="T9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 h="20">
                    <a:moveTo>
                      <a:pt x="22" y="4"/>
                    </a:moveTo>
                    <a:lnTo>
                      <a:pt x="32" y="6"/>
                    </a:lnTo>
                    <a:lnTo>
                      <a:pt x="42" y="8"/>
                    </a:lnTo>
                    <a:lnTo>
                      <a:pt x="48" y="10"/>
                    </a:lnTo>
                    <a:lnTo>
                      <a:pt x="44" y="12"/>
                    </a:lnTo>
                    <a:lnTo>
                      <a:pt x="34" y="12"/>
                    </a:lnTo>
                    <a:lnTo>
                      <a:pt x="26" y="12"/>
                    </a:lnTo>
                    <a:lnTo>
                      <a:pt x="18" y="12"/>
                    </a:lnTo>
                    <a:lnTo>
                      <a:pt x="8" y="16"/>
                    </a:lnTo>
                    <a:lnTo>
                      <a:pt x="4" y="14"/>
                    </a:lnTo>
                    <a:lnTo>
                      <a:pt x="8" y="4"/>
                    </a:lnTo>
                    <a:lnTo>
                      <a:pt x="10" y="4"/>
                    </a:lnTo>
                    <a:lnTo>
                      <a:pt x="22" y="4"/>
                    </a:lnTo>
                    <a:close/>
                    <a:moveTo>
                      <a:pt x="22" y="0"/>
                    </a:moveTo>
                    <a:lnTo>
                      <a:pt x="10" y="0"/>
                    </a:lnTo>
                    <a:lnTo>
                      <a:pt x="8" y="0"/>
                    </a:lnTo>
                    <a:lnTo>
                      <a:pt x="8" y="0"/>
                    </a:lnTo>
                    <a:lnTo>
                      <a:pt x="4" y="0"/>
                    </a:lnTo>
                    <a:lnTo>
                      <a:pt x="4" y="2"/>
                    </a:lnTo>
                    <a:lnTo>
                      <a:pt x="0" y="12"/>
                    </a:lnTo>
                    <a:lnTo>
                      <a:pt x="0" y="12"/>
                    </a:lnTo>
                    <a:lnTo>
                      <a:pt x="0" y="16"/>
                    </a:lnTo>
                    <a:lnTo>
                      <a:pt x="0" y="16"/>
                    </a:lnTo>
                    <a:lnTo>
                      <a:pt x="2" y="18"/>
                    </a:lnTo>
                    <a:lnTo>
                      <a:pt x="8" y="20"/>
                    </a:lnTo>
                    <a:lnTo>
                      <a:pt x="8" y="20"/>
                    </a:lnTo>
                    <a:lnTo>
                      <a:pt x="8" y="20"/>
                    </a:lnTo>
                    <a:lnTo>
                      <a:pt x="8" y="20"/>
                    </a:lnTo>
                    <a:lnTo>
                      <a:pt x="10" y="20"/>
                    </a:lnTo>
                    <a:lnTo>
                      <a:pt x="18" y="16"/>
                    </a:lnTo>
                    <a:lnTo>
                      <a:pt x="26" y="16"/>
                    </a:lnTo>
                    <a:lnTo>
                      <a:pt x="34" y="16"/>
                    </a:lnTo>
                    <a:lnTo>
                      <a:pt x="44" y="16"/>
                    </a:lnTo>
                    <a:lnTo>
                      <a:pt x="44" y="16"/>
                    </a:lnTo>
                    <a:lnTo>
                      <a:pt x="46" y="16"/>
                    </a:lnTo>
                    <a:lnTo>
                      <a:pt x="50" y="14"/>
                    </a:lnTo>
                    <a:lnTo>
                      <a:pt x="50" y="14"/>
                    </a:lnTo>
                    <a:lnTo>
                      <a:pt x="52" y="12"/>
                    </a:lnTo>
                    <a:lnTo>
                      <a:pt x="52" y="10"/>
                    </a:lnTo>
                    <a:lnTo>
                      <a:pt x="52" y="10"/>
                    </a:lnTo>
                    <a:lnTo>
                      <a:pt x="52" y="8"/>
                    </a:lnTo>
                    <a:lnTo>
                      <a:pt x="50" y="6"/>
                    </a:lnTo>
                    <a:lnTo>
                      <a:pt x="42" y="4"/>
                    </a:lnTo>
                    <a:lnTo>
                      <a:pt x="34" y="2"/>
                    </a:lnTo>
                    <a:lnTo>
                      <a:pt x="22" y="0"/>
                    </a:lnTo>
                    <a:lnTo>
                      <a:pt x="22" y="0"/>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7" name="Freeform 529">
                <a:extLst>
                  <a:ext uri="{FF2B5EF4-FFF2-40B4-BE49-F238E27FC236}">
                    <a16:creationId xmlns:a16="http://schemas.microsoft.com/office/drawing/2014/main" id="{3155160C-296E-E374-1A68-E3E7E9A53EDB}"/>
                  </a:ext>
                </a:extLst>
              </p:cNvPr>
              <p:cNvSpPr>
                <a:spLocks/>
              </p:cNvSpPr>
              <p:nvPr/>
            </p:nvSpPr>
            <p:spPr bwMode="auto">
              <a:xfrm>
                <a:off x="5255367" y="4239361"/>
                <a:ext cx="92984" cy="25359"/>
              </a:xfrm>
              <a:custGeom>
                <a:avLst/>
                <a:gdLst>
                  <a:gd name="T0" fmla="*/ 18 w 44"/>
                  <a:gd name="T1" fmla="*/ 0 h 12"/>
                  <a:gd name="T2" fmla="*/ 28 w 44"/>
                  <a:gd name="T3" fmla="*/ 2 h 12"/>
                  <a:gd name="T4" fmla="*/ 38 w 44"/>
                  <a:gd name="T5" fmla="*/ 4 h 12"/>
                  <a:gd name="T6" fmla="*/ 44 w 44"/>
                  <a:gd name="T7" fmla="*/ 6 h 12"/>
                  <a:gd name="T8" fmla="*/ 40 w 44"/>
                  <a:gd name="T9" fmla="*/ 8 h 12"/>
                  <a:gd name="T10" fmla="*/ 30 w 44"/>
                  <a:gd name="T11" fmla="*/ 8 h 12"/>
                  <a:gd name="T12" fmla="*/ 22 w 44"/>
                  <a:gd name="T13" fmla="*/ 8 h 12"/>
                  <a:gd name="T14" fmla="*/ 14 w 44"/>
                  <a:gd name="T15" fmla="*/ 8 h 12"/>
                  <a:gd name="T16" fmla="*/ 4 w 44"/>
                  <a:gd name="T17" fmla="*/ 12 h 12"/>
                  <a:gd name="T18" fmla="*/ 0 w 44"/>
                  <a:gd name="T19" fmla="*/ 10 h 12"/>
                  <a:gd name="T20" fmla="*/ 4 w 44"/>
                  <a:gd name="T21" fmla="*/ 0 h 12"/>
                  <a:gd name="T22" fmla="*/ 6 w 44"/>
                  <a:gd name="T23" fmla="*/ 0 h 12"/>
                  <a:gd name="T24" fmla="*/ 18 w 44"/>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2">
                    <a:moveTo>
                      <a:pt x="18" y="0"/>
                    </a:moveTo>
                    <a:lnTo>
                      <a:pt x="28" y="2"/>
                    </a:lnTo>
                    <a:lnTo>
                      <a:pt x="38" y="4"/>
                    </a:lnTo>
                    <a:lnTo>
                      <a:pt x="44" y="6"/>
                    </a:lnTo>
                    <a:lnTo>
                      <a:pt x="40" y="8"/>
                    </a:lnTo>
                    <a:lnTo>
                      <a:pt x="30" y="8"/>
                    </a:lnTo>
                    <a:lnTo>
                      <a:pt x="22" y="8"/>
                    </a:lnTo>
                    <a:lnTo>
                      <a:pt x="14" y="8"/>
                    </a:lnTo>
                    <a:lnTo>
                      <a:pt x="4" y="12"/>
                    </a:lnTo>
                    <a:lnTo>
                      <a:pt x="0" y="10"/>
                    </a:lnTo>
                    <a:lnTo>
                      <a:pt x="4" y="0"/>
                    </a:lnTo>
                    <a:lnTo>
                      <a:pt x="6"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8" name="Freeform 530">
                <a:extLst>
                  <a:ext uri="{FF2B5EF4-FFF2-40B4-BE49-F238E27FC236}">
                    <a16:creationId xmlns:a16="http://schemas.microsoft.com/office/drawing/2014/main" id="{21D054B4-C6EC-BD8F-DEFD-9EFDF1F315C3}"/>
                  </a:ext>
                </a:extLst>
              </p:cNvPr>
              <p:cNvSpPr>
                <a:spLocks/>
              </p:cNvSpPr>
              <p:nvPr/>
            </p:nvSpPr>
            <p:spPr bwMode="auto">
              <a:xfrm>
                <a:off x="5246914" y="4230908"/>
                <a:ext cx="109891" cy="42266"/>
              </a:xfrm>
              <a:custGeom>
                <a:avLst/>
                <a:gdLst>
                  <a:gd name="T0" fmla="*/ 22 w 52"/>
                  <a:gd name="T1" fmla="*/ 0 h 20"/>
                  <a:gd name="T2" fmla="*/ 10 w 52"/>
                  <a:gd name="T3" fmla="*/ 0 h 20"/>
                  <a:gd name="T4" fmla="*/ 8 w 52"/>
                  <a:gd name="T5" fmla="*/ 0 h 20"/>
                  <a:gd name="T6" fmla="*/ 8 w 52"/>
                  <a:gd name="T7" fmla="*/ 0 h 20"/>
                  <a:gd name="T8" fmla="*/ 4 w 52"/>
                  <a:gd name="T9" fmla="*/ 0 h 20"/>
                  <a:gd name="T10" fmla="*/ 4 w 52"/>
                  <a:gd name="T11" fmla="*/ 2 h 20"/>
                  <a:gd name="T12" fmla="*/ 0 w 52"/>
                  <a:gd name="T13" fmla="*/ 12 h 20"/>
                  <a:gd name="T14" fmla="*/ 0 w 52"/>
                  <a:gd name="T15" fmla="*/ 12 h 20"/>
                  <a:gd name="T16" fmla="*/ 0 w 52"/>
                  <a:gd name="T17" fmla="*/ 16 h 20"/>
                  <a:gd name="T18" fmla="*/ 0 w 52"/>
                  <a:gd name="T19" fmla="*/ 16 h 20"/>
                  <a:gd name="T20" fmla="*/ 2 w 52"/>
                  <a:gd name="T21" fmla="*/ 18 h 20"/>
                  <a:gd name="T22" fmla="*/ 8 w 52"/>
                  <a:gd name="T23" fmla="*/ 20 h 20"/>
                  <a:gd name="T24" fmla="*/ 8 w 52"/>
                  <a:gd name="T25" fmla="*/ 20 h 20"/>
                  <a:gd name="T26" fmla="*/ 8 w 52"/>
                  <a:gd name="T27" fmla="*/ 20 h 20"/>
                  <a:gd name="T28" fmla="*/ 8 w 52"/>
                  <a:gd name="T29" fmla="*/ 20 h 20"/>
                  <a:gd name="T30" fmla="*/ 10 w 52"/>
                  <a:gd name="T31" fmla="*/ 20 h 20"/>
                  <a:gd name="T32" fmla="*/ 18 w 52"/>
                  <a:gd name="T33" fmla="*/ 16 h 20"/>
                  <a:gd name="T34" fmla="*/ 26 w 52"/>
                  <a:gd name="T35" fmla="*/ 16 h 20"/>
                  <a:gd name="T36" fmla="*/ 34 w 52"/>
                  <a:gd name="T37" fmla="*/ 16 h 20"/>
                  <a:gd name="T38" fmla="*/ 44 w 52"/>
                  <a:gd name="T39" fmla="*/ 16 h 20"/>
                  <a:gd name="T40" fmla="*/ 44 w 52"/>
                  <a:gd name="T41" fmla="*/ 16 h 20"/>
                  <a:gd name="T42" fmla="*/ 46 w 52"/>
                  <a:gd name="T43" fmla="*/ 16 h 20"/>
                  <a:gd name="T44" fmla="*/ 50 w 52"/>
                  <a:gd name="T45" fmla="*/ 14 h 20"/>
                  <a:gd name="T46" fmla="*/ 50 w 52"/>
                  <a:gd name="T47" fmla="*/ 14 h 20"/>
                  <a:gd name="T48" fmla="*/ 52 w 52"/>
                  <a:gd name="T49" fmla="*/ 12 h 20"/>
                  <a:gd name="T50" fmla="*/ 52 w 52"/>
                  <a:gd name="T51" fmla="*/ 10 h 20"/>
                  <a:gd name="T52" fmla="*/ 52 w 52"/>
                  <a:gd name="T53" fmla="*/ 10 h 20"/>
                  <a:gd name="T54" fmla="*/ 52 w 52"/>
                  <a:gd name="T55" fmla="*/ 8 h 20"/>
                  <a:gd name="T56" fmla="*/ 50 w 52"/>
                  <a:gd name="T57" fmla="*/ 6 h 20"/>
                  <a:gd name="T58" fmla="*/ 42 w 52"/>
                  <a:gd name="T59" fmla="*/ 4 h 20"/>
                  <a:gd name="T60" fmla="*/ 34 w 52"/>
                  <a:gd name="T61" fmla="*/ 2 h 20"/>
                  <a:gd name="T62" fmla="*/ 22 w 52"/>
                  <a:gd name="T63" fmla="*/ 0 h 20"/>
                  <a:gd name="T64" fmla="*/ 22 w 52"/>
                  <a:gd name="T65" fmla="*/ 0 h 20"/>
                  <a:gd name="T66" fmla="*/ 22 w 52"/>
                  <a:gd name="T67" fmla="*/ 0 h 20"/>
                  <a:gd name="T68" fmla="*/ 22 w 52"/>
                  <a:gd name="T6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 h="20">
                    <a:moveTo>
                      <a:pt x="22" y="0"/>
                    </a:moveTo>
                    <a:lnTo>
                      <a:pt x="10" y="0"/>
                    </a:lnTo>
                    <a:lnTo>
                      <a:pt x="8" y="0"/>
                    </a:lnTo>
                    <a:lnTo>
                      <a:pt x="8" y="0"/>
                    </a:lnTo>
                    <a:lnTo>
                      <a:pt x="4" y="0"/>
                    </a:lnTo>
                    <a:lnTo>
                      <a:pt x="4" y="2"/>
                    </a:lnTo>
                    <a:lnTo>
                      <a:pt x="0" y="12"/>
                    </a:lnTo>
                    <a:lnTo>
                      <a:pt x="0" y="12"/>
                    </a:lnTo>
                    <a:lnTo>
                      <a:pt x="0" y="16"/>
                    </a:lnTo>
                    <a:lnTo>
                      <a:pt x="0" y="16"/>
                    </a:lnTo>
                    <a:lnTo>
                      <a:pt x="2" y="18"/>
                    </a:lnTo>
                    <a:lnTo>
                      <a:pt x="8" y="20"/>
                    </a:lnTo>
                    <a:lnTo>
                      <a:pt x="8" y="20"/>
                    </a:lnTo>
                    <a:lnTo>
                      <a:pt x="8" y="20"/>
                    </a:lnTo>
                    <a:lnTo>
                      <a:pt x="8" y="20"/>
                    </a:lnTo>
                    <a:lnTo>
                      <a:pt x="10" y="20"/>
                    </a:lnTo>
                    <a:lnTo>
                      <a:pt x="18" y="16"/>
                    </a:lnTo>
                    <a:lnTo>
                      <a:pt x="26" y="16"/>
                    </a:lnTo>
                    <a:lnTo>
                      <a:pt x="34" y="16"/>
                    </a:lnTo>
                    <a:lnTo>
                      <a:pt x="44" y="16"/>
                    </a:lnTo>
                    <a:lnTo>
                      <a:pt x="44" y="16"/>
                    </a:lnTo>
                    <a:lnTo>
                      <a:pt x="46" y="16"/>
                    </a:lnTo>
                    <a:lnTo>
                      <a:pt x="50" y="14"/>
                    </a:lnTo>
                    <a:lnTo>
                      <a:pt x="50" y="14"/>
                    </a:lnTo>
                    <a:lnTo>
                      <a:pt x="52" y="12"/>
                    </a:lnTo>
                    <a:lnTo>
                      <a:pt x="52" y="10"/>
                    </a:lnTo>
                    <a:lnTo>
                      <a:pt x="52" y="10"/>
                    </a:lnTo>
                    <a:lnTo>
                      <a:pt x="52" y="8"/>
                    </a:lnTo>
                    <a:lnTo>
                      <a:pt x="50" y="6"/>
                    </a:lnTo>
                    <a:lnTo>
                      <a:pt x="42" y="4"/>
                    </a:lnTo>
                    <a:lnTo>
                      <a:pt x="34" y="2"/>
                    </a:lnTo>
                    <a:lnTo>
                      <a:pt x="22" y="0"/>
                    </a:lnTo>
                    <a:lnTo>
                      <a:pt x="22" y="0"/>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9" name="Freeform 531">
                <a:extLst>
                  <a:ext uri="{FF2B5EF4-FFF2-40B4-BE49-F238E27FC236}">
                    <a16:creationId xmlns:a16="http://schemas.microsoft.com/office/drawing/2014/main" id="{760FDF5E-1F6C-CBAD-316C-8F8D670E896D}"/>
                  </a:ext>
                </a:extLst>
              </p:cNvPr>
              <p:cNvSpPr>
                <a:spLocks/>
              </p:cNvSpPr>
              <p:nvPr/>
            </p:nvSpPr>
            <p:spPr bwMode="auto">
              <a:xfrm>
                <a:off x="5238461" y="4154830"/>
                <a:ext cx="185969" cy="135251"/>
              </a:xfrm>
              <a:custGeom>
                <a:avLst/>
                <a:gdLst>
                  <a:gd name="T0" fmla="*/ 12 w 88"/>
                  <a:gd name="T1" fmla="*/ 64 h 64"/>
                  <a:gd name="T2" fmla="*/ 12 w 88"/>
                  <a:gd name="T3" fmla="*/ 64 h 64"/>
                  <a:gd name="T4" fmla="*/ 10 w 88"/>
                  <a:gd name="T5" fmla="*/ 64 h 64"/>
                  <a:gd name="T6" fmla="*/ 10 w 88"/>
                  <a:gd name="T7" fmla="*/ 64 h 64"/>
                  <a:gd name="T8" fmla="*/ 10 w 88"/>
                  <a:gd name="T9" fmla="*/ 62 h 64"/>
                  <a:gd name="T10" fmla="*/ 10 w 88"/>
                  <a:gd name="T11" fmla="*/ 54 h 64"/>
                  <a:gd name="T12" fmla="*/ 10 w 88"/>
                  <a:gd name="T13" fmla="*/ 54 h 64"/>
                  <a:gd name="T14" fmla="*/ 10 w 88"/>
                  <a:gd name="T15" fmla="*/ 52 h 64"/>
                  <a:gd name="T16" fmla="*/ 20 w 88"/>
                  <a:gd name="T17" fmla="*/ 48 h 64"/>
                  <a:gd name="T18" fmla="*/ 30 w 88"/>
                  <a:gd name="T19" fmla="*/ 48 h 64"/>
                  <a:gd name="T20" fmla="*/ 42 w 88"/>
                  <a:gd name="T21" fmla="*/ 48 h 64"/>
                  <a:gd name="T22" fmla="*/ 38 w 88"/>
                  <a:gd name="T23" fmla="*/ 48 h 64"/>
                  <a:gd name="T24" fmla="*/ 34 w 88"/>
                  <a:gd name="T25" fmla="*/ 48 h 64"/>
                  <a:gd name="T26" fmla="*/ 22 w 88"/>
                  <a:gd name="T27" fmla="*/ 46 h 64"/>
                  <a:gd name="T28" fmla="*/ 10 w 88"/>
                  <a:gd name="T29" fmla="*/ 46 h 64"/>
                  <a:gd name="T30" fmla="*/ 10 w 88"/>
                  <a:gd name="T31" fmla="*/ 46 h 64"/>
                  <a:gd name="T32" fmla="*/ 8 w 88"/>
                  <a:gd name="T33" fmla="*/ 44 h 64"/>
                  <a:gd name="T34" fmla="*/ 4 w 88"/>
                  <a:gd name="T35" fmla="*/ 38 h 64"/>
                  <a:gd name="T36" fmla="*/ 0 w 88"/>
                  <a:gd name="T37" fmla="*/ 26 h 64"/>
                  <a:gd name="T38" fmla="*/ 0 w 88"/>
                  <a:gd name="T39" fmla="*/ 26 h 64"/>
                  <a:gd name="T40" fmla="*/ 0 w 88"/>
                  <a:gd name="T41" fmla="*/ 24 h 64"/>
                  <a:gd name="T42" fmla="*/ 12 w 88"/>
                  <a:gd name="T43" fmla="*/ 10 h 64"/>
                  <a:gd name="T44" fmla="*/ 12 w 88"/>
                  <a:gd name="T45" fmla="*/ 2 h 64"/>
                  <a:gd name="T46" fmla="*/ 12 w 88"/>
                  <a:gd name="T47" fmla="*/ 2 h 64"/>
                  <a:gd name="T48" fmla="*/ 14 w 88"/>
                  <a:gd name="T49" fmla="*/ 0 h 64"/>
                  <a:gd name="T50" fmla="*/ 28 w 88"/>
                  <a:gd name="T51" fmla="*/ 0 h 64"/>
                  <a:gd name="T52" fmla="*/ 40 w 88"/>
                  <a:gd name="T53" fmla="*/ 0 h 64"/>
                  <a:gd name="T54" fmla="*/ 40 w 88"/>
                  <a:gd name="T55" fmla="*/ 0 h 64"/>
                  <a:gd name="T56" fmla="*/ 42 w 88"/>
                  <a:gd name="T57" fmla="*/ 0 h 64"/>
                  <a:gd name="T58" fmla="*/ 52 w 88"/>
                  <a:gd name="T59" fmla="*/ 4 h 64"/>
                  <a:gd name="T60" fmla="*/ 60 w 88"/>
                  <a:gd name="T61" fmla="*/ 10 h 64"/>
                  <a:gd name="T62" fmla="*/ 68 w 88"/>
                  <a:gd name="T63" fmla="*/ 22 h 64"/>
                  <a:gd name="T64" fmla="*/ 76 w 88"/>
                  <a:gd name="T65" fmla="*/ 28 h 64"/>
                  <a:gd name="T66" fmla="*/ 76 w 88"/>
                  <a:gd name="T67" fmla="*/ 28 h 64"/>
                  <a:gd name="T68" fmla="*/ 76 w 88"/>
                  <a:gd name="T69" fmla="*/ 28 h 64"/>
                  <a:gd name="T70" fmla="*/ 78 w 88"/>
                  <a:gd name="T71" fmla="*/ 34 h 64"/>
                  <a:gd name="T72" fmla="*/ 80 w 88"/>
                  <a:gd name="T73" fmla="*/ 44 h 64"/>
                  <a:gd name="T74" fmla="*/ 86 w 88"/>
                  <a:gd name="T75" fmla="*/ 50 h 64"/>
                  <a:gd name="T76" fmla="*/ 86 w 88"/>
                  <a:gd name="T77" fmla="*/ 50 h 64"/>
                  <a:gd name="T78" fmla="*/ 86 w 88"/>
                  <a:gd name="T79" fmla="*/ 52 h 64"/>
                  <a:gd name="T80" fmla="*/ 88 w 88"/>
                  <a:gd name="T81" fmla="*/ 58 h 64"/>
                  <a:gd name="T82" fmla="*/ 88 w 88"/>
                  <a:gd name="T83" fmla="*/ 62 h 64"/>
                  <a:gd name="T84" fmla="*/ 88 w 88"/>
                  <a:gd name="T85" fmla="*/ 62 h 64"/>
                  <a:gd name="T86" fmla="*/ 88 w 88"/>
                  <a:gd name="T87" fmla="*/ 64 h 64"/>
                  <a:gd name="T88" fmla="*/ 88 w 88"/>
                  <a:gd name="T89" fmla="*/ 64 h 64"/>
                  <a:gd name="T90" fmla="*/ 86 w 88"/>
                  <a:gd name="T91" fmla="*/ 64 h 64"/>
                  <a:gd name="T92" fmla="*/ 86 w 88"/>
                  <a:gd name="T93" fmla="*/ 64 h 64"/>
                  <a:gd name="T94" fmla="*/ 66 w 88"/>
                  <a:gd name="T95" fmla="*/ 62 h 64"/>
                  <a:gd name="T96" fmla="*/ 66 w 88"/>
                  <a:gd name="T97" fmla="*/ 62 h 64"/>
                  <a:gd name="T98" fmla="*/ 64 w 88"/>
                  <a:gd name="T99" fmla="*/ 62 h 64"/>
                  <a:gd name="T100" fmla="*/ 60 w 88"/>
                  <a:gd name="T101" fmla="*/ 60 h 64"/>
                  <a:gd name="T102" fmla="*/ 32 w 88"/>
                  <a:gd name="T103" fmla="*/ 60 h 64"/>
                  <a:gd name="T104" fmla="*/ 28 w 88"/>
                  <a:gd name="T105" fmla="*/ 62 h 64"/>
                  <a:gd name="T106" fmla="*/ 28 w 88"/>
                  <a:gd name="T107" fmla="*/ 62 h 64"/>
                  <a:gd name="T108" fmla="*/ 28 w 88"/>
                  <a:gd name="T109" fmla="*/ 62 h 64"/>
                  <a:gd name="T110" fmla="*/ 28 w 88"/>
                  <a:gd name="T111" fmla="*/ 62 h 64"/>
                  <a:gd name="T112" fmla="*/ 12 w 88"/>
                  <a:gd name="T113" fmla="*/ 64 h 64"/>
                  <a:gd name="T114" fmla="*/ 12 w 88"/>
                  <a:gd name="T11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8" h="64">
                    <a:moveTo>
                      <a:pt x="12" y="64"/>
                    </a:moveTo>
                    <a:lnTo>
                      <a:pt x="12" y="64"/>
                    </a:lnTo>
                    <a:lnTo>
                      <a:pt x="10" y="64"/>
                    </a:lnTo>
                    <a:lnTo>
                      <a:pt x="10" y="64"/>
                    </a:lnTo>
                    <a:lnTo>
                      <a:pt x="10" y="62"/>
                    </a:lnTo>
                    <a:lnTo>
                      <a:pt x="10" y="54"/>
                    </a:lnTo>
                    <a:lnTo>
                      <a:pt x="10" y="54"/>
                    </a:lnTo>
                    <a:lnTo>
                      <a:pt x="10" y="52"/>
                    </a:lnTo>
                    <a:lnTo>
                      <a:pt x="20" y="48"/>
                    </a:lnTo>
                    <a:lnTo>
                      <a:pt x="30" y="48"/>
                    </a:lnTo>
                    <a:lnTo>
                      <a:pt x="42" y="48"/>
                    </a:lnTo>
                    <a:lnTo>
                      <a:pt x="38" y="48"/>
                    </a:lnTo>
                    <a:lnTo>
                      <a:pt x="34" y="48"/>
                    </a:lnTo>
                    <a:lnTo>
                      <a:pt x="22" y="46"/>
                    </a:lnTo>
                    <a:lnTo>
                      <a:pt x="10" y="46"/>
                    </a:lnTo>
                    <a:lnTo>
                      <a:pt x="10" y="46"/>
                    </a:lnTo>
                    <a:lnTo>
                      <a:pt x="8" y="44"/>
                    </a:lnTo>
                    <a:lnTo>
                      <a:pt x="4" y="38"/>
                    </a:lnTo>
                    <a:lnTo>
                      <a:pt x="0" y="26"/>
                    </a:lnTo>
                    <a:lnTo>
                      <a:pt x="0" y="26"/>
                    </a:lnTo>
                    <a:lnTo>
                      <a:pt x="0" y="24"/>
                    </a:lnTo>
                    <a:lnTo>
                      <a:pt x="12" y="10"/>
                    </a:lnTo>
                    <a:lnTo>
                      <a:pt x="12" y="2"/>
                    </a:lnTo>
                    <a:lnTo>
                      <a:pt x="12" y="2"/>
                    </a:lnTo>
                    <a:lnTo>
                      <a:pt x="14" y="0"/>
                    </a:lnTo>
                    <a:lnTo>
                      <a:pt x="28" y="0"/>
                    </a:lnTo>
                    <a:lnTo>
                      <a:pt x="40" y="0"/>
                    </a:lnTo>
                    <a:lnTo>
                      <a:pt x="40" y="0"/>
                    </a:lnTo>
                    <a:lnTo>
                      <a:pt x="42" y="0"/>
                    </a:lnTo>
                    <a:lnTo>
                      <a:pt x="52" y="4"/>
                    </a:lnTo>
                    <a:lnTo>
                      <a:pt x="60" y="10"/>
                    </a:lnTo>
                    <a:lnTo>
                      <a:pt x="68" y="22"/>
                    </a:lnTo>
                    <a:lnTo>
                      <a:pt x="76" y="28"/>
                    </a:lnTo>
                    <a:lnTo>
                      <a:pt x="76" y="28"/>
                    </a:lnTo>
                    <a:lnTo>
                      <a:pt x="76" y="28"/>
                    </a:lnTo>
                    <a:lnTo>
                      <a:pt x="78" y="34"/>
                    </a:lnTo>
                    <a:lnTo>
                      <a:pt x="80" y="44"/>
                    </a:lnTo>
                    <a:lnTo>
                      <a:pt x="86" y="50"/>
                    </a:lnTo>
                    <a:lnTo>
                      <a:pt x="86" y="50"/>
                    </a:lnTo>
                    <a:lnTo>
                      <a:pt x="86" y="52"/>
                    </a:lnTo>
                    <a:lnTo>
                      <a:pt x="88" y="58"/>
                    </a:lnTo>
                    <a:lnTo>
                      <a:pt x="88" y="62"/>
                    </a:lnTo>
                    <a:lnTo>
                      <a:pt x="88" y="62"/>
                    </a:lnTo>
                    <a:lnTo>
                      <a:pt x="88" y="64"/>
                    </a:lnTo>
                    <a:lnTo>
                      <a:pt x="88" y="64"/>
                    </a:lnTo>
                    <a:lnTo>
                      <a:pt x="86" y="64"/>
                    </a:lnTo>
                    <a:lnTo>
                      <a:pt x="86" y="64"/>
                    </a:lnTo>
                    <a:lnTo>
                      <a:pt x="66" y="62"/>
                    </a:lnTo>
                    <a:lnTo>
                      <a:pt x="66" y="62"/>
                    </a:lnTo>
                    <a:lnTo>
                      <a:pt x="64" y="62"/>
                    </a:lnTo>
                    <a:lnTo>
                      <a:pt x="60" y="60"/>
                    </a:lnTo>
                    <a:lnTo>
                      <a:pt x="32" y="60"/>
                    </a:lnTo>
                    <a:lnTo>
                      <a:pt x="28" y="62"/>
                    </a:lnTo>
                    <a:lnTo>
                      <a:pt x="28" y="62"/>
                    </a:lnTo>
                    <a:lnTo>
                      <a:pt x="28" y="62"/>
                    </a:lnTo>
                    <a:lnTo>
                      <a:pt x="28" y="62"/>
                    </a:lnTo>
                    <a:lnTo>
                      <a:pt x="12" y="64"/>
                    </a:lnTo>
                    <a:lnTo>
                      <a:pt x="12" y="6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0" name="Freeform 532">
                <a:extLst>
                  <a:ext uri="{FF2B5EF4-FFF2-40B4-BE49-F238E27FC236}">
                    <a16:creationId xmlns:a16="http://schemas.microsoft.com/office/drawing/2014/main" id="{429EC4B4-2BA8-8665-29A6-B50C93667D3D}"/>
                  </a:ext>
                </a:extLst>
              </p:cNvPr>
              <p:cNvSpPr>
                <a:spLocks noEditPoints="1"/>
              </p:cNvSpPr>
              <p:nvPr/>
            </p:nvSpPr>
            <p:spPr bwMode="auto">
              <a:xfrm>
                <a:off x="5234234" y="4150603"/>
                <a:ext cx="194422" cy="143704"/>
              </a:xfrm>
              <a:custGeom>
                <a:avLst/>
                <a:gdLst>
                  <a:gd name="T0" fmla="*/ 54 w 92"/>
                  <a:gd name="T1" fmla="*/ 8 h 68"/>
                  <a:gd name="T2" fmla="*/ 68 w 92"/>
                  <a:gd name="T3" fmla="*/ 24 h 68"/>
                  <a:gd name="T4" fmla="*/ 78 w 92"/>
                  <a:gd name="T5" fmla="*/ 36 h 68"/>
                  <a:gd name="T6" fmla="*/ 86 w 92"/>
                  <a:gd name="T7" fmla="*/ 54 h 68"/>
                  <a:gd name="T8" fmla="*/ 88 w 92"/>
                  <a:gd name="T9" fmla="*/ 64 h 68"/>
                  <a:gd name="T10" fmla="*/ 62 w 92"/>
                  <a:gd name="T11" fmla="*/ 60 h 68"/>
                  <a:gd name="T12" fmla="*/ 50 w 92"/>
                  <a:gd name="T13" fmla="*/ 60 h 68"/>
                  <a:gd name="T14" fmla="*/ 34 w 92"/>
                  <a:gd name="T15" fmla="*/ 60 h 68"/>
                  <a:gd name="T16" fmla="*/ 14 w 92"/>
                  <a:gd name="T17" fmla="*/ 64 h 68"/>
                  <a:gd name="T18" fmla="*/ 22 w 92"/>
                  <a:gd name="T19" fmla="*/ 52 h 68"/>
                  <a:gd name="T20" fmla="*/ 38 w 92"/>
                  <a:gd name="T21" fmla="*/ 52 h 68"/>
                  <a:gd name="T22" fmla="*/ 54 w 92"/>
                  <a:gd name="T23" fmla="*/ 50 h 68"/>
                  <a:gd name="T24" fmla="*/ 36 w 92"/>
                  <a:gd name="T25" fmla="*/ 48 h 68"/>
                  <a:gd name="T26" fmla="*/ 14 w 92"/>
                  <a:gd name="T27" fmla="*/ 46 h 68"/>
                  <a:gd name="T28" fmla="*/ 8 w 92"/>
                  <a:gd name="T29" fmla="*/ 38 h 68"/>
                  <a:gd name="T30" fmla="*/ 4 w 92"/>
                  <a:gd name="T31" fmla="*/ 28 h 68"/>
                  <a:gd name="T32" fmla="*/ 14 w 92"/>
                  <a:gd name="T33" fmla="*/ 14 h 68"/>
                  <a:gd name="T34" fmla="*/ 30 w 92"/>
                  <a:gd name="T35" fmla="*/ 4 h 68"/>
                  <a:gd name="T36" fmla="*/ 42 w 92"/>
                  <a:gd name="T37" fmla="*/ 0 h 68"/>
                  <a:gd name="T38" fmla="*/ 30 w 92"/>
                  <a:gd name="T39" fmla="*/ 0 h 68"/>
                  <a:gd name="T40" fmla="*/ 16 w 92"/>
                  <a:gd name="T41" fmla="*/ 0 h 68"/>
                  <a:gd name="T42" fmla="*/ 14 w 92"/>
                  <a:gd name="T43" fmla="*/ 2 h 68"/>
                  <a:gd name="T44" fmla="*/ 12 w 92"/>
                  <a:gd name="T45" fmla="*/ 12 h 68"/>
                  <a:gd name="T46" fmla="*/ 0 w 92"/>
                  <a:gd name="T47" fmla="*/ 26 h 68"/>
                  <a:gd name="T48" fmla="*/ 0 w 92"/>
                  <a:gd name="T49" fmla="*/ 30 h 68"/>
                  <a:gd name="T50" fmla="*/ 4 w 92"/>
                  <a:gd name="T51" fmla="*/ 40 h 68"/>
                  <a:gd name="T52" fmla="*/ 4 w 92"/>
                  <a:gd name="T53" fmla="*/ 40 h 68"/>
                  <a:gd name="T54" fmla="*/ 8 w 92"/>
                  <a:gd name="T55" fmla="*/ 48 h 68"/>
                  <a:gd name="T56" fmla="*/ 14 w 92"/>
                  <a:gd name="T57" fmla="*/ 50 h 68"/>
                  <a:gd name="T58" fmla="*/ 12 w 92"/>
                  <a:gd name="T59" fmla="*/ 52 h 68"/>
                  <a:gd name="T60" fmla="*/ 10 w 92"/>
                  <a:gd name="T61" fmla="*/ 54 h 68"/>
                  <a:gd name="T62" fmla="*/ 10 w 92"/>
                  <a:gd name="T63" fmla="*/ 64 h 68"/>
                  <a:gd name="T64" fmla="*/ 10 w 92"/>
                  <a:gd name="T65" fmla="*/ 68 h 68"/>
                  <a:gd name="T66" fmla="*/ 14 w 92"/>
                  <a:gd name="T67" fmla="*/ 68 h 68"/>
                  <a:gd name="T68" fmla="*/ 14 w 92"/>
                  <a:gd name="T69" fmla="*/ 68 h 68"/>
                  <a:gd name="T70" fmla="*/ 30 w 92"/>
                  <a:gd name="T71" fmla="*/ 66 h 68"/>
                  <a:gd name="T72" fmla="*/ 34 w 92"/>
                  <a:gd name="T73" fmla="*/ 64 h 68"/>
                  <a:gd name="T74" fmla="*/ 50 w 92"/>
                  <a:gd name="T75" fmla="*/ 64 h 68"/>
                  <a:gd name="T76" fmla="*/ 62 w 92"/>
                  <a:gd name="T77" fmla="*/ 64 h 68"/>
                  <a:gd name="T78" fmla="*/ 66 w 92"/>
                  <a:gd name="T79" fmla="*/ 66 h 68"/>
                  <a:gd name="T80" fmla="*/ 88 w 92"/>
                  <a:gd name="T81" fmla="*/ 68 h 68"/>
                  <a:gd name="T82" fmla="*/ 88 w 92"/>
                  <a:gd name="T83" fmla="*/ 68 h 68"/>
                  <a:gd name="T84" fmla="*/ 90 w 92"/>
                  <a:gd name="T85" fmla="*/ 68 h 68"/>
                  <a:gd name="T86" fmla="*/ 92 w 92"/>
                  <a:gd name="T87" fmla="*/ 64 h 68"/>
                  <a:gd name="T88" fmla="*/ 92 w 92"/>
                  <a:gd name="T89" fmla="*/ 62 h 68"/>
                  <a:gd name="T90" fmla="*/ 90 w 92"/>
                  <a:gd name="T91" fmla="*/ 54 h 68"/>
                  <a:gd name="T92" fmla="*/ 90 w 92"/>
                  <a:gd name="T93" fmla="*/ 52 h 68"/>
                  <a:gd name="T94" fmla="*/ 82 w 92"/>
                  <a:gd name="T95" fmla="*/ 36 h 68"/>
                  <a:gd name="T96" fmla="*/ 82 w 92"/>
                  <a:gd name="T97" fmla="*/ 36 h 68"/>
                  <a:gd name="T98" fmla="*/ 80 w 92"/>
                  <a:gd name="T99" fmla="*/ 30 h 68"/>
                  <a:gd name="T100" fmla="*/ 70 w 92"/>
                  <a:gd name="T101" fmla="*/ 22 h 68"/>
                  <a:gd name="T102" fmla="*/ 64 w 92"/>
                  <a:gd name="T103" fmla="*/ 12 h 68"/>
                  <a:gd name="T104" fmla="*/ 56 w 92"/>
                  <a:gd name="T105" fmla="*/ 6 h 68"/>
                  <a:gd name="T106" fmla="*/ 56 w 92"/>
                  <a:gd name="T107" fmla="*/ 4 h 68"/>
                  <a:gd name="T108" fmla="*/ 44 w 92"/>
                  <a:gd name="T109" fmla="*/ 0 h 68"/>
                  <a:gd name="T110" fmla="*/ 42 w 92"/>
                  <a:gd name="T11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 h="68">
                    <a:moveTo>
                      <a:pt x="42" y="4"/>
                    </a:moveTo>
                    <a:lnTo>
                      <a:pt x="54" y="8"/>
                    </a:lnTo>
                    <a:lnTo>
                      <a:pt x="60" y="14"/>
                    </a:lnTo>
                    <a:lnTo>
                      <a:pt x="68" y="24"/>
                    </a:lnTo>
                    <a:lnTo>
                      <a:pt x="76" y="32"/>
                    </a:lnTo>
                    <a:lnTo>
                      <a:pt x="78" y="36"/>
                    </a:lnTo>
                    <a:lnTo>
                      <a:pt x="80" y="48"/>
                    </a:lnTo>
                    <a:lnTo>
                      <a:pt x="86" y="54"/>
                    </a:lnTo>
                    <a:lnTo>
                      <a:pt x="88" y="62"/>
                    </a:lnTo>
                    <a:lnTo>
                      <a:pt x="88" y="64"/>
                    </a:lnTo>
                    <a:lnTo>
                      <a:pt x="68" y="62"/>
                    </a:lnTo>
                    <a:lnTo>
                      <a:pt x="62" y="60"/>
                    </a:lnTo>
                    <a:lnTo>
                      <a:pt x="56" y="60"/>
                    </a:lnTo>
                    <a:lnTo>
                      <a:pt x="50" y="60"/>
                    </a:lnTo>
                    <a:lnTo>
                      <a:pt x="38" y="60"/>
                    </a:lnTo>
                    <a:lnTo>
                      <a:pt x="34" y="60"/>
                    </a:lnTo>
                    <a:lnTo>
                      <a:pt x="30" y="62"/>
                    </a:lnTo>
                    <a:lnTo>
                      <a:pt x="14" y="64"/>
                    </a:lnTo>
                    <a:lnTo>
                      <a:pt x="14" y="56"/>
                    </a:lnTo>
                    <a:lnTo>
                      <a:pt x="22" y="52"/>
                    </a:lnTo>
                    <a:lnTo>
                      <a:pt x="32" y="52"/>
                    </a:lnTo>
                    <a:lnTo>
                      <a:pt x="38" y="52"/>
                    </a:lnTo>
                    <a:lnTo>
                      <a:pt x="50" y="52"/>
                    </a:lnTo>
                    <a:lnTo>
                      <a:pt x="54" y="50"/>
                    </a:lnTo>
                    <a:lnTo>
                      <a:pt x="40" y="48"/>
                    </a:lnTo>
                    <a:lnTo>
                      <a:pt x="36" y="48"/>
                    </a:lnTo>
                    <a:lnTo>
                      <a:pt x="24" y="46"/>
                    </a:lnTo>
                    <a:lnTo>
                      <a:pt x="14" y="46"/>
                    </a:lnTo>
                    <a:lnTo>
                      <a:pt x="12" y="46"/>
                    </a:lnTo>
                    <a:lnTo>
                      <a:pt x="8" y="38"/>
                    </a:lnTo>
                    <a:lnTo>
                      <a:pt x="6" y="32"/>
                    </a:lnTo>
                    <a:lnTo>
                      <a:pt x="4" y="28"/>
                    </a:lnTo>
                    <a:lnTo>
                      <a:pt x="10" y="20"/>
                    </a:lnTo>
                    <a:lnTo>
                      <a:pt x="14" y="14"/>
                    </a:lnTo>
                    <a:lnTo>
                      <a:pt x="16" y="4"/>
                    </a:lnTo>
                    <a:lnTo>
                      <a:pt x="30" y="4"/>
                    </a:lnTo>
                    <a:lnTo>
                      <a:pt x="42" y="4"/>
                    </a:lnTo>
                    <a:close/>
                    <a:moveTo>
                      <a:pt x="42" y="0"/>
                    </a:moveTo>
                    <a:lnTo>
                      <a:pt x="30" y="0"/>
                    </a:lnTo>
                    <a:lnTo>
                      <a:pt x="30" y="0"/>
                    </a:lnTo>
                    <a:lnTo>
                      <a:pt x="30" y="0"/>
                    </a:lnTo>
                    <a:lnTo>
                      <a:pt x="16" y="0"/>
                    </a:lnTo>
                    <a:lnTo>
                      <a:pt x="16" y="0"/>
                    </a:lnTo>
                    <a:lnTo>
                      <a:pt x="14" y="2"/>
                    </a:lnTo>
                    <a:lnTo>
                      <a:pt x="12" y="4"/>
                    </a:lnTo>
                    <a:lnTo>
                      <a:pt x="12" y="12"/>
                    </a:lnTo>
                    <a:lnTo>
                      <a:pt x="6" y="18"/>
                    </a:lnTo>
                    <a:lnTo>
                      <a:pt x="0" y="26"/>
                    </a:lnTo>
                    <a:lnTo>
                      <a:pt x="0" y="26"/>
                    </a:lnTo>
                    <a:lnTo>
                      <a:pt x="0" y="30"/>
                    </a:lnTo>
                    <a:lnTo>
                      <a:pt x="2" y="34"/>
                    </a:lnTo>
                    <a:lnTo>
                      <a:pt x="4" y="40"/>
                    </a:lnTo>
                    <a:lnTo>
                      <a:pt x="4" y="40"/>
                    </a:lnTo>
                    <a:lnTo>
                      <a:pt x="4" y="40"/>
                    </a:lnTo>
                    <a:lnTo>
                      <a:pt x="8" y="48"/>
                    </a:lnTo>
                    <a:lnTo>
                      <a:pt x="8" y="48"/>
                    </a:lnTo>
                    <a:lnTo>
                      <a:pt x="12" y="50"/>
                    </a:lnTo>
                    <a:lnTo>
                      <a:pt x="14" y="50"/>
                    </a:lnTo>
                    <a:lnTo>
                      <a:pt x="20" y="50"/>
                    </a:lnTo>
                    <a:lnTo>
                      <a:pt x="12" y="52"/>
                    </a:lnTo>
                    <a:lnTo>
                      <a:pt x="12" y="52"/>
                    </a:lnTo>
                    <a:lnTo>
                      <a:pt x="10" y="54"/>
                    </a:lnTo>
                    <a:lnTo>
                      <a:pt x="10" y="56"/>
                    </a:lnTo>
                    <a:lnTo>
                      <a:pt x="10" y="64"/>
                    </a:lnTo>
                    <a:lnTo>
                      <a:pt x="10" y="64"/>
                    </a:lnTo>
                    <a:lnTo>
                      <a:pt x="10" y="68"/>
                    </a:lnTo>
                    <a:lnTo>
                      <a:pt x="10" y="68"/>
                    </a:lnTo>
                    <a:lnTo>
                      <a:pt x="14" y="68"/>
                    </a:lnTo>
                    <a:lnTo>
                      <a:pt x="14" y="68"/>
                    </a:lnTo>
                    <a:lnTo>
                      <a:pt x="14" y="68"/>
                    </a:lnTo>
                    <a:lnTo>
                      <a:pt x="30" y="66"/>
                    </a:lnTo>
                    <a:lnTo>
                      <a:pt x="30" y="66"/>
                    </a:lnTo>
                    <a:lnTo>
                      <a:pt x="32" y="66"/>
                    </a:lnTo>
                    <a:lnTo>
                      <a:pt x="34" y="64"/>
                    </a:lnTo>
                    <a:lnTo>
                      <a:pt x="38" y="64"/>
                    </a:lnTo>
                    <a:lnTo>
                      <a:pt x="50" y="64"/>
                    </a:lnTo>
                    <a:lnTo>
                      <a:pt x="56" y="64"/>
                    </a:lnTo>
                    <a:lnTo>
                      <a:pt x="62" y="64"/>
                    </a:lnTo>
                    <a:lnTo>
                      <a:pt x="66" y="66"/>
                    </a:lnTo>
                    <a:lnTo>
                      <a:pt x="66" y="66"/>
                    </a:lnTo>
                    <a:lnTo>
                      <a:pt x="68" y="66"/>
                    </a:lnTo>
                    <a:lnTo>
                      <a:pt x="88" y="68"/>
                    </a:lnTo>
                    <a:lnTo>
                      <a:pt x="88" y="68"/>
                    </a:lnTo>
                    <a:lnTo>
                      <a:pt x="88" y="68"/>
                    </a:lnTo>
                    <a:lnTo>
                      <a:pt x="88" y="68"/>
                    </a:lnTo>
                    <a:lnTo>
                      <a:pt x="90" y="68"/>
                    </a:lnTo>
                    <a:lnTo>
                      <a:pt x="90" y="68"/>
                    </a:lnTo>
                    <a:lnTo>
                      <a:pt x="92" y="64"/>
                    </a:lnTo>
                    <a:lnTo>
                      <a:pt x="92" y="62"/>
                    </a:lnTo>
                    <a:lnTo>
                      <a:pt x="92" y="62"/>
                    </a:lnTo>
                    <a:lnTo>
                      <a:pt x="92" y="60"/>
                    </a:lnTo>
                    <a:lnTo>
                      <a:pt x="90" y="54"/>
                    </a:lnTo>
                    <a:lnTo>
                      <a:pt x="90" y="54"/>
                    </a:lnTo>
                    <a:lnTo>
                      <a:pt x="90" y="52"/>
                    </a:lnTo>
                    <a:lnTo>
                      <a:pt x="84" y="46"/>
                    </a:lnTo>
                    <a:lnTo>
                      <a:pt x="82" y="36"/>
                    </a:lnTo>
                    <a:lnTo>
                      <a:pt x="82" y="36"/>
                    </a:lnTo>
                    <a:lnTo>
                      <a:pt x="82" y="36"/>
                    </a:lnTo>
                    <a:lnTo>
                      <a:pt x="80" y="30"/>
                    </a:lnTo>
                    <a:lnTo>
                      <a:pt x="80" y="30"/>
                    </a:lnTo>
                    <a:lnTo>
                      <a:pt x="80" y="28"/>
                    </a:lnTo>
                    <a:lnTo>
                      <a:pt x="70" y="22"/>
                    </a:lnTo>
                    <a:lnTo>
                      <a:pt x="64" y="12"/>
                    </a:lnTo>
                    <a:lnTo>
                      <a:pt x="64" y="12"/>
                    </a:lnTo>
                    <a:lnTo>
                      <a:pt x="62" y="10"/>
                    </a:lnTo>
                    <a:lnTo>
                      <a:pt x="56" y="6"/>
                    </a:lnTo>
                    <a:lnTo>
                      <a:pt x="56" y="6"/>
                    </a:lnTo>
                    <a:lnTo>
                      <a:pt x="56" y="4"/>
                    </a:lnTo>
                    <a:lnTo>
                      <a:pt x="44" y="0"/>
                    </a:lnTo>
                    <a:lnTo>
                      <a:pt x="44" y="0"/>
                    </a:lnTo>
                    <a:lnTo>
                      <a:pt x="42" y="0"/>
                    </a:lnTo>
                    <a:lnTo>
                      <a:pt x="4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1" name="Freeform 533">
                <a:extLst>
                  <a:ext uri="{FF2B5EF4-FFF2-40B4-BE49-F238E27FC236}">
                    <a16:creationId xmlns:a16="http://schemas.microsoft.com/office/drawing/2014/main" id="{99C644FB-15AF-D642-760E-DEBA9719825F}"/>
                  </a:ext>
                </a:extLst>
              </p:cNvPr>
              <p:cNvSpPr>
                <a:spLocks/>
              </p:cNvSpPr>
              <p:nvPr/>
            </p:nvSpPr>
            <p:spPr bwMode="auto">
              <a:xfrm>
                <a:off x="5242687" y="4159056"/>
                <a:ext cx="177516" cy="126797"/>
              </a:xfrm>
              <a:custGeom>
                <a:avLst/>
                <a:gdLst>
                  <a:gd name="T0" fmla="*/ 38 w 84"/>
                  <a:gd name="T1" fmla="*/ 0 h 60"/>
                  <a:gd name="T2" fmla="*/ 50 w 84"/>
                  <a:gd name="T3" fmla="*/ 4 h 60"/>
                  <a:gd name="T4" fmla="*/ 56 w 84"/>
                  <a:gd name="T5" fmla="*/ 10 h 60"/>
                  <a:gd name="T6" fmla="*/ 64 w 84"/>
                  <a:gd name="T7" fmla="*/ 20 h 60"/>
                  <a:gd name="T8" fmla="*/ 72 w 84"/>
                  <a:gd name="T9" fmla="*/ 28 h 60"/>
                  <a:gd name="T10" fmla="*/ 74 w 84"/>
                  <a:gd name="T11" fmla="*/ 32 h 60"/>
                  <a:gd name="T12" fmla="*/ 76 w 84"/>
                  <a:gd name="T13" fmla="*/ 44 h 60"/>
                  <a:gd name="T14" fmla="*/ 82 w 84"/>
                  <a:gd name="T15" fmla="*/ 50 h 60"/>
                  <a:gd name="T16" fmla="*/ 84 w 84"/>
                  <a:gd name="T17" fmla="*/ 58 h 60"/>
                  <a:gd name="T18" fmla="*/ 84 w 84"/>
                  <a:gd name="T19" fmla="*/ 60 h 60"/>
                  <a:gd name="T20" fmla="*/ 64 w 84"/>
                  <a:gd name="T21" fmla="*/ 58 h 60"/>
                  <a:gd name="T22" fmla="*/ 58 w 84"/>
                  <a:gd name="T23" fmla="*/ 56 h 60"/>
                  <a:gd name="T24" fmla="*/ 52 w 84"/>
                  <a:gd name="T25" fmla="*/ 56 h 60"/>
                  <a:gd name="T26" fmla="*/ 46 w 84"/>
                  <a:gd name="T27" fmla="*/ 56 h 60"/>
                  <a:gd name="T28" fmla="*/ 34 w 84"/>
                  <a:gd name="T29" fmla="*/ 56 h 60"/>
                  <a:gd name="T30" fmla="*/ 30 w 84"/>
                  <a:gd name="T31" fmla="*/ 56 h 60"/>
                  <a:gd name="T32" fmla="*/ 26 w 84"/>
                  <a:gd name="T33" fmla="*/ 58 h 60"/>
                  <a:gd name="T34" fmla="*/ 10 w 84"/>
                  <a:gd name="T35" fmla="*/ 60 h 60"/>
                  <a:gd name="T36" fmla="*/ 10 w 84"/>
                  <a:gd name="T37" fmla="*/ 52 h 60"/>
                  <a:gd name="T38" fmla="*/ 18 w 84"/>
                  <a:gd name="T39" fmla="*/ 48 h 60"/>
                  <a:gd name="T40" fmla="*/ 28 w 84"/>
                  <a:gd name="T41" fmla="*/ 48 h 60"/>
                  <a:gd name="T42" fmla="*/ 34 w 84"/>
                  <a:gd name="T43" fmla="*/ 48 h 60"/>
                  <a:gd name="T44" fmla="*/ 46 w 84"/>
                  <a:gd name="T45" fmla="*/ 48 h 60"/>
                  <a:gd name="T46" fmla="*/ 50 w 84"/>
                  <a:gd name="T47" fmla="*/ 46 h 60"/>
                  <a:gd name="T48" fmla="*/ 36 w 84"/>
                  <a:gd name="T49" fmla="*/ 44 h 60"/>
                  <a:gd name="T50" fmla="*/ 32 w 84"/>
                  <a:gd name="T51" fmla="*/ 44 h 60"/>
                  <a:gd name="T52" fmla="*/ 20 w 84"/>
                  <a:gd name="T53" fmla="*/ 42 h 60"/>
                  <a:gd name="T54" fmla="*/ 10 w 84"/>
                  <a:gd name="T55" fmla="*/ 42 h 60"/>
                  <a:gd name="T56" fmla="*/ 8 w 84"/>
                  <a:gd name="T57" fmla="*/ 42 h 60"/>
                  <a:gd name="T58" fmla="*/ 4 w 84"/>
                  <a:gd name="T59" fmla="*/ 34 h 60"/>
                  <a:gd name="T60" fmla="*/ 2 w 84"/>
                  <a:gd name="T61" fmla="*/ 28 h 60"/>
                  <a:gd name="T62" fmla="*/ 0 w 84"/>
                  <a:gd name="T63" fmla="*/ 24 h 60"/>
                  <a:gd name="T64" fmla="*/ 6 w 84"/>
                  <a:gd name="T65" fmla="*/ 16 h 60"/>
                  <a:gd name="T66" fmla="*/ 10 w 84"/>
                  <a:gd name="T67" fmla="*/ 10 h 60"/>
                  <a:gd name="T68" fmla="*/ 12 w 84"/>
                  <a:gd name="T69" fmla="*/ 0 h 60"/>
                  <a:gd name="T70" fmla="*/ 26 w 84"/>
                  <a:gd name="T71" fmla="*/ 0 h 60"/>
                  <a:gd name="T72" fmla="*/ 38 w 84"/>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 h="60">
                    <a:moveTo>
                      <a:pt x="38" y="0"/>
                    </a:moveTo>
                    <a:lnTo>
                      <a:pt x="50" y="4"/>
                    </a:lnTo>
                    <a:lnTo>
                      <a:pt x="56" y="10"/>
                    </a:lnTo>
                    <a:lnTo>
                      <a:pt x="64" y="20"/>
                    </a:lnTo>
                    <a:lnTo>
                      <a:pt x="72" y="28"/>
                    </a:lnTo>
                    <a:lnTo>
                      <a:pt x="74" y="32"/>
                    </a:lnTo>
                    <a:lnTo>
                      <a:pt x="76" y="44"/>
                    </a:lnTo>
                    <a:lnTo>
                      <a:pt x="82" y="50"/>
                    </a:lnTo>
                    <a:lnTo>
                      <a:pt x="84" y="58"/>
                    </a:lnTo>
                    <a:lnTo>
                      <a:pt x="84" y="60"/>
                    </a:lnTo>
                    <a:lnTo>
                      <a:pt x="64" y="58"/>
                    </a:lnTo>
                    <a:lnTo>
                      <a:pt x="58" y="56"/>
                    </a:lnTo>
                    <a:lnTo>
                      <a:pt x="52" y="56"/>
                    </a:lnTo>
                    <a:lnTo>
                      <a:pt x="46" y="56"/>
                    </a:lnTo>
                    <a:lnTo>
                      <a:pt x="34" y="56"/>
                    </a:lnTo>
                    <a:lnTo>
                      <a:pt x="30" y="56"/>
                    </a:lnTo>
                    <a:lnTo>
                      <a:pt x="26" y="58"/>
                    </a:lnTo>
                    <a:lnTo>
                      <a:pt x="10" y="60"/>
                    </a:lnTo>
                    <a:lnTo>
                      <a:pt x="10" y="52"/>
                    </a:lnTo>
                    <a:lnTo>
                      <a:pt x="18" y="48"/>
                    </a:lnTo>
                    <a:lnTo>
                      <a:pt x="28" y="48"/>
                    </a:lnTo>
                    <a:lnTo>
                      <a:pt x="34" y="48"/>
                    </a:lnTo>
                    <a:lnTo>
                      <a:pt x="46" y="48"/>
                    </a:lnTo>
                    <a:lnTo>
                      <a:pt x="50" y="46"/>
                    </a:lnTo>
                    <a:lnTo>
                      <a:pt x="36" y="44"/>
                    </a:lnTo>
                    <a:lnTo>
                      <a:pt x="32" y="44"/>
                    </a:lnTo>
                    <a:lnTo>
                      <a:pt x="20" y="42"/>
                    </a:lnTo>
                    <a:lnTo>
                      <a:pt x="10" y="42"/>
                    </a:lnTo>
                    <a:lnTo>
                      <a:pt x="8" y="42"/>
                    </a:lnTo>
                    <a:lnTo>
                      <a:pt x="4" y="34"/>
                    </a:lnTo>
                    <a:lnTo>
                      <a:pt x="2" y="28"/>
                    </a:lnTo>
                    <a:lnTo>
                      <a:pt x="0" y="24"/>
                    </a:lnTo>
                    <a:lnTo>
                      <a:pt x="6" y="16"/>
                    </a:lnTo>
                    <a:lnTo>
                      <a:pt x="10" y="10"/>
                    </a:lnTo>
                    <a:lnTo>
                      <a:pt x="12" y="0"/>
                    </a:lnTo>
                    <a:lnTo>
                      <a:pt x="26" y="0"/>
                    </a:lnTo>
                    <a:lnTo>
                      <a:pt x="3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2" name="Freeform 534">
                <a:extLst>
                  <a:ext uri="{FF2B5EF4-FFF2-40B4-BE49-F238E27FC236}">
                    <a16:creationId xmlns:a16="http://schemas.microsoft.com/office/drawing/2014/main" id="{12A1B012-E6EC-E802-AAF2-2AC2EDF21472}"/>
                  </a:ext>
                </a:extLst>
              </p:cNvPr>
              <p:cNvSpPr>
                <a:spLocks/>
              </p:cNvSpPr>
              <p:nvPr/>
            </p:nvSpPr>
            <p:spPr bwMode="auto">
              <a:xfrm>
                <a:off x="5234234" y="4150603"/>
                <a:ext cx="194422" cy="143704"/>
              </a:xfrm>
              <a:custGeom>
                <a:avLst/>
                <a:gdLst>
                  <a:gd name="T0" fmla="*/ 30 w 92"/>
                  <a:gd name="T1" fmla="*/ 0 h 68"/>
                  <a:gd name="T2" fmla="*/ 30 w 92"/>
                  <a:gd name="T3" fmla="*/ 0 h 68"/>
                  <a:gd name="T4" fmla="*/ 16 w 92"/>
                  <a:gd name="T5" fmla="*/ 0 h 68"/>
                  <a:gd name="T6" fmla="*/ 12 w 92"/>
                  <a:gd name="T7" fmla="*/ 4 h 68"/>
                  <a:gd name="T8" fmla="*/ 6 w 92"/>
                  <a:gd name="T9" fmla="*/ 18 h 68"/>
                  <a:gd name="T10" fmla="*/ 0 w 92"/>
                  <a:gd name="T11" fmla="*/ 26 h 68"/>
                  <a:gd name="T12" fmla="*/ 2 w 92"/>
                  <a:gd name="T13" fmla="*/ 34 h 68"/>
                  <a:gd name="T14" fmla="*/ 4 w 92"/>
                  <a:gd name="T15" fmla="*/ 40 h 68"/>
                  <a:gd name="T16" fmla="*/ 8 w 92"/>
                  <a:gd name="T17" fmla="*/ 48 h 68"/>
                  <a:gd name="T18" fmla="*/ 12 w 92"/>
                  <a:gd name="T19" fmla="*/ 50 h 68"/>
                  <a:gd name="T20" fmla="*/ 20 w 92"/>
                  <a:gd name="T21" fmla="*/ 50 h 68"/>
                  <a:gd name="T22" fmla="*/ 12 w 92"/>
                  <a:gd name="T23" fmla="*/ 52 h 68"/>
                  <a:gd name="T24" fmla="*/ 10 w 92"/>
                  <a:gd name="T25" fmla="*/ 56 h 68"/>
                  <a:gd name="T26" fmla="*/ 10 w 92"/>
                  <a:gd name="T27" fmla="*/ 64 h 68"/>
                  <a:gd name="T28" fmla="*/ 10 w 92"/>
                  <a:gd name="T29" fmla="*/ 68 h 68"/>
                  <a:gd name="T30" fmla="*/ 14 w 92"/>
                  <a:gd name="T31" fmla="*/ 68 h 68"/>
                  <a:gd name="T32" fmla="*/ 30 w 92"/>
                  <a:gd name="T33" fmla="*/ 66 h 68"/>
                  <a:gd name="T34" fmla="*/ 32 w 92"/>
                  <a:gd name="T35" fmla="*/ 66 h 68"/>
                  <a:gd name="T36" fmla="*/ 38 w 92"/>
                  <a:gd name="T37" fmla="*/ 64 h 68"/>
                  <a:gd name="T38" fmla="*/ 56 w 92"/>
                  <a:gd name="T39" fmla="*/ 64 h 68"/>
                  <a:gd name="T40" fmla="*/ 66 w 92"/>
                  <a:gd name="T41" fmla="*/ 66 h 68"/>
                  <a:gd name="T42" fmla="*/ 68 w 92"/>
                  <a:gd name="T43" fmla="*/ 66 h 68"/>
                  <a:gd name="T44" fmla="*/ 88 w 92"/>
                  <a:gd name="T45" fmla="*/ 68 h 68"/>
                  <a:gd name="T46" fmla="*/ 88 w 92"/>
                  <a:gd name="T47" fmla="*/ 68 h 68"/>
                  <a:gd name="T48" fmla="*/ 90 w 92"/>
                  <a:gd name="T49" fmla="*/ 68 h 68"/>
                  <a:gd name="T50" fmla="*/ 92 w 92"/>
                  <a:gd name="T51" fmla="*/ 62 h 68"/>
                  <a:gd name="T52" fmla="*/ 92 w 92"/>
                  <a:gd name="T53" fmla="*/ 60 h 68"/>
                  <a:gd name="T54" fmla="*/ 90 w 92"/>
                  <a:gd name="T55" fmla="*/ 54 h 68"/>
                  <a:gd name="T56" fmla="*/ 84 w 92"/>
                  <a:gd name="T57" fmla="*/ 46 h 68"/>
                  <a:gd name="T58" fmla="*/ 82 w 92"/>
                  <a:gd name="T59" fmla="*/ 36 h 68"/>
                  <a:gd name="T60" fmla="*/ 80 w 92"/>
                  <a:gd name="T61" fmla="*/ 30 h 68"/>
                  <a:gd name="T62" fmla="*/ 80 w 92"/>
                  <a:gd name="T63" fmla="*/ 28 h 68"/>
                  <a:gd name="T64" fmla="*/ 64 w 92"/>
                  <a:gd name="T65" fmla="*/ 12 h 68"/>
                  <a:gd name="T66" fmla="*/ 62 w 92"/>
                  <a:gd name="T67" fmla="*/ 10 h 68"/>
                  <a:gd name="T68" fmla="*/ 56 w 92"/>
                  <a:gd name="T69" fmla="*/ 6 h 68"/>
                  <a:gd name="T70" fmla="*/ 44 w 92"/>
                  <a:gd name="T71" fmla="*/ 0 h 68"/>
                  <a:gd name="T72" fmla="*/ 42 w 92"/>
                  <a:gd name="T7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68">
                    <a:moveTo>
                      <a:pt x="42" y="0"/>
                    </a:moveTo>
                    <a:lnTo>
                      <a:pt x="30" y="0"/>
                    </a:lnTo>
                    <a:lnTo>
                      <a:pt x="30" y="0"/>
                    </a:lnTo>
                    <a:lnTo>
                      <a:pt x="30" y="0"/>
                    </a:lnTo>
                    <a:lnTo>
                      <a:pt x="16" y="0"/>
                    </a:lnTo>
                    <a:lnTo>
                      <a:pt x="16" y="0"/>
                    </a:lnTo>
                    <a:lnTo>
                      <a:pt x="14" y="2"/>
                    </a:lnTo>
                    <a:lnTo>
                      <a:pt x="12" y="4"/>
                    </a:lnTo>
                    <a:lnTo>
                      <a:pt x="12" y="12"/>
                    </a:lnTo>
                    <a:lnTo>
                      <a:pt x="6" y="18"/>
                    </a:lnTo>
                    <a:lnTo>
                      <a:pt x="0" y="26"/>
                    </a:lnTo>
                    <a:lnTo>
                      <a:pt x="0" y="26"/>
                    </a:lnTo>
                    <a:lnTo>
                      <a:pt x="0" y="30"/>
                    </a:lnTo>
                    <a:lnTo>
                      <a:pt x="2" y="34"/>
                    </a:lnTo>
                    <a:lnTo>
                      <a:pt x="4" y="40"/>
                    </a:lnTo>
                    <a:lnTo>
                      <a:pt x="4" y="40"/>
                    </a:lnTo>
                    <a:lnTo>
                      <a:pt x="4" y="40"/>
                    </a:lnTo>
                    <a:lnTo>
                      <a:pt x="8" y="48"/>
                    </a:lnTo>
                    <a:lnTo>
                      <a:pt x="8" y="48"/>
                    </a:lnTo>
                    <a:lnTo>
                      <a:pt x="12" y="50"/>
                    </a:lnTo>
                    <a:lnTo>
                      <a:pt x="14" y="50"/>
                    </a:lnTo>
                    <a:lnTo>
                      <a:pt x="20" y="50"/>
                    </a:lnTo>
                    <a:lnTo>
                      <a:pt x="12" y="52"/>
                    </a:lnTo>
                    <a:lnTo>
                      <a:pt x="12" y="52"/>
                    </a:lnTo>
                    <a:lnTo>
                      <a:pt x="10" y="54"/>
                    </a:lnTo>
                    <a:lnTo>
                      <a:pt x="10" y="56"/>
                    </a:lnTo>
                    <a:lnTo>
                      <a:pt x="10" y="64"/>
                    </a:lnTo>
                    <a:lnTo>
                      <a:pt x="10" y="64"/>
                    </a:lnTo>
                    <a:lnTo>
                      <a:pt x="10" y="68"/>
                    </a:lnTo>
                    <a:lnTo>
                      <a:pt x="10" y="68"/>
                    </a:lnTo>
                    <a:lnTo>
                      <a:pt x="14" y="68"/>
                    </a:lnTo>
                    <a:lnTo>
                      <a:pt x="14" y="68"/>
                    </a:lnTo>
                    <a:lnTo>
                      <a:pt x="14" y="68"/>
                    </a:lnTo>
                    <a:lnTo>
                      <a:pt x="30" y="66"/>
                    </a:lnTo>
                    <a:lnTo>
                      <a:pt x="30" y="66"/>
                    </a:lnTo>
                    <a:lnTo>
                      <a:pt x="32" y="66"/>
                    </a:lnTo>
                    <a:lnTo>
                      <a:pt x="34" y="64"/>
                    </a:lnTo>
                    <a:lnTo>
                      <a:pt x="38" y="64"/>
                    </a:lnTo>
                    <a:lnTo>
                      <a:pt x="50" y="64"/>
                    </a:lnTo>
                    <a:lnTo>
                      <a:pt x="56" y="64"/>
                    </a:lnTo>
                    <a:lnTo>
                      <a:pt x="62" y="64"/>
                    </a:lnTo>
                    <a:lnTo>
                      <a:pt x="66" y="66"/>
                    </a:lnTo>
                    <a:lnTo>
                      <a:pt x="66" y="66"/>
                    </a:lnTo>
                    <a:lnTo>
                      <a:pt x="68" y="66"/>
                    </a:lnTo>
                    <a:lnTo>
                      <a:pt x="88" y="68"/>
                    </a:lnTo>
                    <a:lnTo>
                      <a:pt x="88" y="68"/>
                    </a:lnTo>
                    <a:lnTo>
                      <a:pt x="88" y="68"/>
                    </a:lnTo>
                    <a:lnTo>
                      <a:pt x="88" y="68"/>
                    </a:lnTo>
                    <a:lnTo>
                      <a:pt x="90" y="68"/>
                    </a:lnTo>
                    <a:lnTo>
                      <a:pt x="90" y="68"/>
                    </a:lnTo>
                    <a:lnTo>
                      <a:pt x="92" y="64"/>
                    </a:lnTo>
                    <a:lnTo>
                      <a:pt x="92" y="62"/>
                    </a:lnTo>
                    <a:lnTo>
                      <a:pt x="92" y="62"/>
                    </a:lnTo>
                    <a:lnTo>
                      <a:pt x="92" y="60"/>
                    </a:lnTo>
                    <a:lnTo>
                      <a:pt x="90" y="54"/>
                    </a:lnTo>
                    <a:lnTo>
                      <a:pt x="90" y="54"/>
                    </a:lnTo>
                    <a:lnTo>
                      <a:pt x="90" y="52"/>
                    </a:lnTo>
                    <a:lnTo>
                      <a:pt x="84" y="46"/>
                    </a:lnTo>
                    <a:lnTo>
                      <a:pt x="82" y="36"/>
                    </a:lnTo>
                    <a:lnTo>
                      <a:pt x="82" y="36"/>
                    </a:lnTo>
                    <a:lnTo>
                      <a:pt x="82" y="36"/>
                    </a:lnTo>
                    <a:lnTo>
                      <a:pt x="80" y="30"/>
                    </a:lnTo>
                    <a:lnTo>
                      <a:pt x="80" y="30"/>
                    </a:lnTo>
                    <a:lnTo>
                      <a:pt x="80" y="28"/>
                    </a:lnTo>
                    <a:lnTo>
                      <a:pt x="70" y="22"/>
                    </a:lnTo>
                    <a:lnTo>
                      <a:pt x="64" y="12"/>
                    </a:lnTo>
                    <a:lnTo>
                      <a:pt x="64" y="12"/>
                    </a:lnTo>
                    <a:lnTo>
                      <a:pt x="62" y="10"/>
                    </a:lnTo>
                    <a:lnTo>
                      <a:pt x="56" y="6"/>
                    </a:lnTo>
                    <a:lnTo>
                      <a:pt x="56" y="6"/>
                    </a:lnTo>
                    <a:lnTo>
                      <a:pt x="56" y="4"/>
                    </a:lnTo>
                    <a:lnTo>
                      <a:pt x="44" y="0"/>
                    </a:lnTo>
                    <a:lnTo>
                      <a:pt x="44" y="0"/>
                    </a:lnTo>
                    <a:lnTo>
                      <a:pt x="42" y="0"/>
                    </a:lnTo>
                    <a:lnTo>
                      <a:pt x="4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3" name="Freeform 535">
                <a:extLst>
                  <a:ext uri="{FF2B5EF4-FFF2-40B4-BE49-F238E27FC236}">
                    <a16:creationId xmlns:a16="http://schemas.microsoft.com/office/drawing/2014/main" id="{FBA9CC59-2014-CCC8-9B05-6852FD7E75B8}"/>
                  </a:ext>
                </a:extLst>
              </p:cNvPr>
              <p:cNvSpPr>
                <a:spLocks/>
              </p:cNvSpPr>
              <p:nvPr/>
            </p:nvSpPr>
            <p:spPr bwMode="auto">
              <a:xfrm>
                <a:off x="5580813" y="2658621"/>
                <a:ext cx="245141" cy="376166"/>
              </a:xfrm>
              <a:custGeom>
                <a:avLst/>
                <a:gdLst>
                  <a:gd name="T0" fmla="*/ 10 w 116"/>
                  <a:gd name="T1" fmla="*/ 178 h 178"/>
                  <a:gd name="T2" fmla="*/ 6 w 116"/>
                  <a:gd name="T3" fmla="*/ 172 h 178"/>
                  <a:gd name="T4" fmla="*/ 22 w 116"/>
                  <a:gd name="T5" fmla="*/ 156 h 178"/>
                  <a:gd name="T6" fmla="*/ 32 w 116"/>
                  <a:gd name="T7" fmla="*/ 148 h 178"/>
                  <a:gd name="T8" fmla="*/ 28 w 116"/>
                  <a:gd name="T9" fmla="*/ 148 h 178"/>
                  <a:gd name="T10" fmla="*/ 24 w 116"/>
                  <a:gd name="T11" fmla="*/ 144 h 178"/>
                  <a:gd name="T12" fmla="*/ 14 w 116"/>
                  <a:gd name="T13" fmla="*/ 148 h 178"/>
                  <a:gd name="T14" fmla="*/ 10 w 116"/>
                  <a:gd name="T15" fmla="*/ 144 h 178"/>
                  <a:gd name="T16" fmla="*/ 10 w 116"/>
                  <a:gd name="T17" fmla="*/ 142 h 178"/>
                  <a:gd name="T18" fmla="*/ 30 w 116"/>
                  <a:gd name="T19" fmla="*/ 122 h 178"/>
                  <a:gd name="T20" fmla="*/ 22 w 116"/>
                  <a:gd name="T21" fmla="*/ 118 h 178"/>
                  <a:gd name="T22" fmla="*/ 22 w 116"/>
                  <a:gd name="T23" fmla="*/ 110 h 178"/>
                  <a:gd name="T24" fmla="*/ 24 w 116"/>
                  <a:gd name="T25" fmla="*/ 108 h 178"/>
                  <a:gd name="T26" fmla="*/ 46 w 116"/>
                  <a:gd name="T27" fmla="*/ 96 h 178"/>
                  <a:gd name="T28" fmla="*/ 34 w 116"/>
                  <a:gd name="T29" fmla="*/ 88 h 178"/>
                  <a:gd name="T30" fmla="*/ 38 w 116"/>
                  <a:gd name="T31" fmla="*/ 82 h 178"/>
                  <a:gd name="T32" fmla="*/ 32 w 116"/>
                  <a:gd name="T33" fmla="*/ 86 h 178"/>
                  <a:gd name="T34" fmla="*/ 16 w 116"/>
                  <a:gd name="T35" fmla="*/ 86 h 178"/>
                  <a:gd name="T36" fmla="*/ 12 w 116"/>
                  <a:gd name="T37" fmla="*/ 76 h 178"/>
                  <a:gd name="T38" fmla="*/ 18 w 116"/>
                  <a:gd name="T39" fmla="*/ 70 h 178"/>
                  <a:gd name="T40" fmla="*/ 8 w 116"/>
                  <a:gd name="T41" fmla="*/ 62 h 178"/>
                  <a:gd name="T42" fmla="*/ 8 w 116"/>
                  <a:gd name="T43" fmla="*/ 62 h 178"/>
                  <a:gd name="T44" fmla="*/ 2 w 116"/>
                  <a:gd name="T45" fmla="*/ 58 h 178"/>
                  <a:gd name="T46" fmla="*/ 0 w 116"/>
                  <a:gd name="T47" fmla="*/ 56 h 178"/>
                  <a:gd name="T48" fmla="*/ 4 w 116"/>
                  <a:gd name="T49" fmla="*/ 44 h 178"/>
                  <a:gd name="T50" fmla="*/ 0 w 116"/>
                  <a:gd name="T51" fmla="*/ 36 h 178"/>
                  <a:gd name="T52" fmla="*/ 2 w 116"/>
                  <a:gd name="T53" fmla="*/ 20 h 178"/>
                  <a:gd name="T54" fmla="*/ 14 w 116"/>
                  <a:gd name="T55" fmla="*/ 2 h 178"/>
                  <a:gd name="T56" fmla="*/ 16 w 116"/>
                  <a:gd name="T57" fmla="*/ 0 h 178"/>
                  <a:gd name="T58" fmla="*/ 44 w 116"/>
                  <a:gd name="T59" fmla="*/ 4 h 178"/>
                  <a:gd name="T60" fmla="*/ 30 w 116"/>
                  <a:gd name="T61" fmla="*/ 24 h 178"/>
                  <a:gd name="T62" fmla="*/ 60 w 116"/>
                  <a:gd name="T63" fmla="*/ 24 h 178"/>
                  <a:gd name="T64" fmla="*/ 58 w 116"/>
                  <a:gd name="T65" fmla="*/ 38 h 178"/>
                  <a:gd name="T66" fmla="*/ 40 w 116"/>
                  <a:gd name="T67" fmla="*/ 56 h 178"/>
                  <a:gd name="T68" fmla="*/ 48 w 116"/>
                  <a:gd name="T69" fmla="*/ 60 h 178"/>
                  <a:gd name="T70" fmla="*/ 48 w 116"/>
                  <a:gd name="T71" fmla="*/ 60 h 178"/>
                  <a:gd name="T72" fmla="*/ 62 w 116"/>
                  <a:gd name="T73" fmla="*/ 62 h 178"/>
                  <a:gd name="T74" fmla="*/ 78 w 116"/>
                  <a:gd name="T75" fmla="*/ 90 h 178"/>
                  <a:gd name="T76" fmla="*/ 90 w 116"/>
                  <a:gd name="T77" fmla="*/ 118 h 178"/>
                  <a:gd name="T78" fmla="*/ 104 w 116"/>
                  <a:gd name="T79" fmla="*/ 118 h 178"/>
                  <a:gd name="T80" fmla="*/ 106 w 116"/>
                  <a:gd name="T81" fmla="*/ 118 h 178"/>
                  <a:gd name="T82" fmla="*/ 116 w 116"/>
                  <a:gd name="T83" fmla="*/ 128 h 178"/>
                  <a:gd name="T84" fmla="*/ 110 w 116"/>
                  <a:gd name="T85" fmla="*/ 138 h 178"/>
                  <a:gd name="T86" fmla="*/ 98 w 116"/>
                  <a:gd name="T87" fmla="*/ 146 h 178"/>
                  <a:gd name="T88" fmla="*/ 108 w 116"/>
                  <a:gd name="T89" fmla="*/ 152 h 178"/>
                  <a:gd name="T90" fmla="*/ 100 w 116"/>
                  <a:gd name="T91" fmla="*/ 160 h 178"/>
                  <a:gd name="T92" fmla="*/ 38 w 116"/>
                  <a:gd name="T93" fmla="*/ 168 h 178"/>
                  <a:gd name="T94" fmla="*/ 22 w 116"/>
                  <a:gd name="T95" fmla="*/ 170 h 178"/>
                  <a:gd name="T96" fmla="*/ 12 w 116"/>
                  <a:gd name="T97"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178">
                    <a:moveTo>
                      <a:pt x="12" y="178"/>
                    </a:moveTo>
                    <a:lnTo>
                      <a:pt x="12" y="178"/>
                    </a:lnTo>
                    <a:lnTo>
                      <a:pt x="10" y="178"/>
                    </a:lnTo>
                    <a:lnTo>
                      <a:pt x="6" y="174"/>
                    </a:lnTo>
                    <a:lnTo>
                      <a:pt x="6" y="174"/>
                    </a:lnTo>
                    <a:lnTo>
                      <a:pt x="6" y="172"/>
                    </a:lnTo>
                    <a:lnTo>
                      <a:pt x="6" y="172"/>
                    </a:lnTo>
                    <a:lnTo>
                      <a:pt x="6" y="170"/>
                    </a:lnTo>
                    <a:lnTo>
                      <a:pt x="22" y="156"/>
                    </a:lnTo>
                    <a:lnTo>
                      <a:pt x="32" y="150"/>
                    </a:lnTo>
                    <a:lnTo>
                      <a:pt x="32" y="150"/>
                    </a:lnTo>
                    <a:lnTo>
                      <a:pt x="32" y="148"/>
                    </a:lnTo>
                    <a:lnTo>
                      <a:pt x="42" y="148"/>
                    </a:lnTo>
                    <a:lnTo>
                      <a:pt x="36" y="148"/>
                    </a:lnTo>
                    <a:lnTo>
                      <a:pt x="28" y="148"/>
                    </a:lnTo>
                    <a:lnTo>
                      <a:pt x="28" y="148"/>
                    </a:lnTo>
                    <a:lnTo>
                      <a:pt x="28" y="146"/>
                    </a:lnTo>
                    <a:lnTo>
                      <a:pt x="24" y="144"/>
                    </a:lnTo>
                    <a:lnTo>
                      <a:pt x="16" y="148"/>
                    </a:lnTo>
                    <a:lnTo>
                      <a:pt x="16" y="148"/>
                    </a:lnTo>
                    <a:lnTo>
                      <a:pt x="14" y="148"/>
                    </a:lnTo>
                    <a:lnTo>
                      <a:pt x="14" y="148"/>
                    </a:lnTo>
                    <a:lnTo>
                      <a:pt x="14" y="146"/>
                    </a:lnTo>
                    <a:lnTo>
                      <a:pt x="10" y="144"/>
                    </a:lnTo>
                    <a:lnTo>
                      <a:pt x="10" y="144"/>
                    </a:lnTo>
                    <a:lnTo>
                      <a:pt x="10" y="142"/>
                    </a:lnTo>
                    <a:lnTo>
                      <a:pt x="10" y="142"/>
                    </a:lnTo>
                    <a:lnTo>
                      <a:pt x="10" y="140"/>
                    </a:lnTo>
                    <a:lnTo>
                      <a:pt x="30" y="124"/>
                    </a:lnTo>
                    <a:lnTo>
                      <a:pt x="30" y="122"/>
                    </a:lnTo>
                    <a:lnTo>
                      <a:pt x="24" y="120"/>
                    </a:lnTo>
                    <a:lnTo>
                      <a:pt x="24" y="120"/>
                    </a:lnTo>
                    <a:lnTo>
                      <a:pt x="22" y="118"/>
                    </a:lnTo>
                    <a:lnTo>
                      <a:pt x="22" y="110"/>
                    </a:lnTo>
                    <a:lnTo>
                      <a:pt x="22" y="110"/>
                    </a:lnTo>
                    <a:lnTo>
                      <a:pt x="22" y="110"/>
                    </a:lnTo>
                    <a:lnTo>
                      <a:pt x="22" y="110"/>
                    </a:lnTo>
                    <a:lnTo>
                      <a:pt x="24" y="108"/>
                    </a:lnTo>
                    <a:lnTo>
                      <a:pt x="24" y="108"/>
                    </a:lnTo>
                    <a:lnTo>
                      <a:pt x="42" y="110"/>
                    </a:lnTo>
                    <a:lnTo>
                      <a:pt x="42" y="104"/>
                    </a:lnTo>
                    <a:lnTo>
                      <a:pt x="46" y="96"/>
                    </a:lnTo>
                    <a:lnTo>
                      <a:pt x="34" y="90"/>
                    </a:lnTo>
                    <a:lnTo>
                      <a:pt x="34" y="90"/>
                    </a:lnTo>
                    <a:lnTo>
                      <a:pt x="34" y="88"/>
                    </a:lnTo>
                    <a:lnTo>
                      <a:pt x="34" y="88"/>
                    </a:lnTo>
                    <a:lnTo>
                      <a:pt x="34" y="86"/>
                    </a:lnTo>
                    <a:lnTo>
                      <a:pt x="38" y="82"/>
                    </a:lnTo>
                    <a:lnTo>
                      <a:pt x="36" y="80"/>
                    </a:lnTo>
                    <a:lnTo>
                      <a:pt x="32" y="86"/>
                    </a:lnTo>
                    <a:lnTo>
                      <a:pt x="32" y="86"/>
                    </a:lnTo>
                    <a:lnTo>
                      <a:pt x="30" y="88"/>
                    </a:lnTo>
                    <a:lnTo>
                      <a:pt x="30" y="88"/>
                    </a:lnTo>
                    <a:lnTo>
                      <a:pt x="16" y="86"/>
                    </a:lnTo>
                    <a:lnTo>
                      <a:pt x="16" y="86"/>
                    </a:lnTo>
                    <a:lnTo>
                      <a:pt x="14" y="84"/>
                    </a:lnTo>
                    <a:lnTo>
                      <a:pt x="12" y="76"/>
                    </a:lnTo>
                    <a:lnTo>
                      <a:pt x="12" y="76"/>
                    </a:lnTo>
                    <a:lnTo>
                      <a:pt x="14" y="76"/>
                    </a:lnTo>
                    <a:lnTo>
                      <a:pt x="18" y="70"/>
                    </a:lnTo>
                    <a:lnTo>
                      <a:pt x="16" y="60"/>
                    </a:lnTo>
                    <a:lnTo>
                      <a:pt x="14" y="58"/>
                    </a:lnTo>
                    <a:lnTo>
                      <a:pt x="8" y="62"/>
                    </a:lnTo>
                    <a:lnTo>
                      <a:pt x="8" y="62"/>
                    </a:lnTo>
                    <a:lnTo>
                      <a:pt x="8" y="62"/>
                    </a:lnTo>
                    <a:lnTo>
                      <a:pt x="8" y="62"/>
                    </a:lnTo>
                    <a:lnTo>
                      <a:pt x="6" y="62"/>
                    </a:lnTo>
                    <a:lnTo>
                      <a:pt x="2" y="58"/>
                    </a:lnTo>
                    <a:lnTo>
                      <a:pt x="2" y="58"/>
                    </a:lnTo>
                    <a:lnTo>
                      <a:pt x="0" y="56"/>
                    </a:lnTo>
                    <a:lnTo>
                      <a:pt x="0" y="56"/>
                    </a:lnTo>
                    <a:lnTo>
                      <a:pt x="0" y="56"/>
                    </a:lnTo>
                    <a:lnTo>
                      <a:pt x="8" y="46"/>
                    </a:lnTo>
                    <a:lnTo>
                      <a:pt x="4" y="44"/>
                    </a:lnTo>
                    <a:lnTo>
                      <a:pt x="4" y="44"/>
                    </a:lnTo>
                    <a:lnTo>
                      <a:pt x="4" y="42"/>
                    </a:lnTo>
                    <a:lnTo>
                      <a:pt x="0" y="36"/>
                    </a:lnTo>
                    <a:lnTo>
                      <a:pt x="0" y="36"/>
                    </a:lnTo>
                    <a:lnTo>
                      <a:pt x="0" y="34"/>
                    </a:lnTo>
                    <a:lnTo>
                      <a:pt x="2" y="20"/>
                    </a:lnTo>
                    <a:lnTo>
                      <a:pt x="2" y="20"/>
                    </a:lnTo>
                    <a:lnTo>
                      <a:pt x="4" y="18"/>
                    </a:lnTo>
                    <a:lnTo>
                      <a:pt x="12" y="18"/>
                    </a:lnTo>
                    <a:lnTo>
                      <a:pt x="14" y="2"/>
                    </a:lnTo>
                    <a:lnTo>
                      <a:pt x="14" y="2"/>
                    </a:lnTo>
                    <a:lnTo>
                      <a:pt x="16" y="0"/>
                    </a:lnTo>
                    <a:lnTo>
                      <a:pt x="16" y="0"/>
                    </a:lnTo>
                    <a:lnTo>
                      <a:pt x="42" y="2"/>
                    </a:lnTo>
                    <a:lnTo>
                      <a:pt x="42" y="2"/>
                    </a:lnTo>
                    <a:lnTo>
                      <a:pt x="44" y="4"/>
                    </a:lnTo>
                    <a:lnTo>
                      <a:pt x="44" y="4"/>
                    </a:lnTo>
                    <a:lnTo>
                      <a:pt x="44" y="6"/>
                    </a:lnTo>
                    <a:lnTo>
                      <a:pt x="30" y="24"/>
                    </a:lnTo>
                    <a:lnTo>
                      <a:pt x="60" y="24"/>
                    </a:lnTo>
                    <a:lnTo>
                      <a:pt x="60" y="24"/>
                    </a:lnTo>
                    <a:lnTo>
                      <a:pt x="60" y="24"/>
                    </a:lnTo>
                    <a:lnTo>
                      <a:pt x="60" y="24"/>
                    </a:lnTo>
                    <a:lnTo>
                      <a:pt x="60" y="26"/>
                    </a:lnTo>
                    <a:lnTo>
                      <a:pt x="58" y="38"/>
                    </a:lnTo>
                    <a:lnTo>
                      <a:pt x="58" y="38"/>
                    </a:lnTo>
                    <a:lnTo>
                      <a:pt x="56" y="38"/>
                    </a:lnTo>
                    <a:lnTo>
                      <a:pt x="40" y="56"/>
                    </a:lnTo>
                    <a:lnTo>
                      <a:pt x="36" y="62"/>
                    </a:lnTo>
                    <a:lnTo>
                      <a:pt x="40" y="64"/>
                    </a:lnTo>
                    <a:lnTo>
                      <a:pt x="48" y="60"/>
                    </a:lnTo>
                    <a:lnTo>
                      <a:pt x="48" y="60"/>
                    </a:lnTo>
                    <a:lnTo>
                      <a:pt x="48" y="60"/>
                    </a:lnTo>
                    <a:lnTo>
                      <a:pt x="48" y="60"/>
                    </a:lnTo>
                    <a:lnTo>
                      <a:pt x="62" y="62"/>
                    </a:lnTo>
                    <a:lnTo>
                      <a:pt x="62" y="62"/>
                    </a:lnTo>
                    <a:lnTo>
                      <a:pt x="62" y="62"/>
                    </a:lnTo>
                    <a:lnTo>
                      <a:pt x="66" y="72"/>
                    </a:lnTo>
                    <a:lnTo>
                      <a:pt x="68" y="82"/>
                    </a:lnTo>
                    <a:lnTo>
                      <a:pt x="78" y="90"/>
                    </a:lnTo>
                    <a:lnTo>
                      <a:pt x="86" y="100"/>
                    </a:lnTo>
                    <a:lnTo>
                      <a:pt x="88" y="108"/>
                    </a:lnTo>
                    <a:lnTo>
                      <a:pt x="90" y="118"/>
                    </a:lnTo>
                    <a:lnTo>
                      <a:pt x="96" y="120"/>
                    </a:lnTo>
                    <a:lnTo>
                      <a:pt x="104" y="118"/>
                    </a:lnTo>
                    <a:lnTo>
                      <a:pt x="104" y="118"/>
                    </a:lnTo>
                    <a:lnTo>
                      <a:pt x="106" y="118"/>
                    </a:lnTo>
                    <a:lnTo>
                      <a:pt x="106" y="118"/>
                    </a:lnTo>
                    <a:lnTo>
                      <a:pt x="106" y="118"/>
                    </a:lnTo>
                    <a:lnTo>
                      <a:pt x="116" y="126"/>
                    </a:lnTo>
                    <a:lnTo>
                      <a:pt x="116" y="126"/>
                    </a:lnTo>
                    <a:lnTo>
                      <a:pt x="116" y="128"/>
                    </a:lnTo>
                    <a:lnTo>
                      <a:pt x="110" y="138"/>
                    </a:lnTo>
                    <a:lnTo>
                      <a:pt x="110" y="138"/>
                    </a:lnTo>
                    <a:lnTo>
                      <a:pt x="110" y="138"/>
                    </a:lnTo>
                    <a:lnTo>
                      <a:pt x="100" y="144"/>
                    </a:lnTo>
                    <a:lnTo>
                      <a:pt x="98" y="146"/>
                    </a:lnTo>
                    <a:lnTo>
                      <a:pt x="98" y="146"/>
                    </a:lnTo>
                    <a:lnTo>
                      <a:pt x="106" y="150"/>
                    </a:lnTo>
                    <a:lnTo>
                      <a:pt x="106" y="150"/>
                    </a:lnTo>
                    <a:lnTo>
                      <a:pt x="108" y="152"/>
                    </a:lnTo>
                    <a:lnTo>
                      <a:pt x="108" y="152"/>
                    </a:lnTo>
                    <a:lnTo>
                      <a:pt x="106" y="154"/>
                    </a:lnTo>
                    <a:lnTo>
                      <a:pt x="100" y="160"/>
                    </a:lnTo>
                    <a:lnTo>
                      <a:pt x="88" y="164"/>
                    </a:lnTo>
                    <a:lnTo>
                      <a:pt x="38" y="164"/>
                    </a:lnTo>
                    <a:lnTo>
                      <a:pt x="38" y="168"/>
                    </a:lnTo>
                    <a:lnTo>
                      <a:pt x="38" y="168"/>
                    </a:lnTo>
                    <a:lnTo>
                      <a:pt x="36" y="170"/>
                    </a:lnTo>
                    <a:lnTo>
                      <a:pt x="22" y="170"/>
                    </a:lnTo>
                    <a:lnTo>
                      <a:pt x="12" y="178"/>
                    </a:lnTo>
                    <a:lnTo>
                      <a:pt x="12" y="178"/>
                    </a:lnTo>
                    <a:lnTo>
                      <a:pt x="12" y="178"/>
                    </a:lnTo>
                    <a:lnTo>
                      <a:pt x="12" y="17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4" name="Freeform 536">
                <a:extLst>
                  <a:ext uri="{FF2B5EF4-FFF2-40B4-BE49-F238E27FC236}">
                    <a16:creationId xmlns:a16="http://schemas.microsoft.com/office/drawing/2014/main" id="{F1589969-2A8D-1994-3591-47BB372BCDBD}"/>
                  </a:ext>
                </a:extLst>
              </p:cNvPr>
              <p:cNvSpPr>
                <a:spLocks noEditPoints="1"/>
              </p:cNvSpPr>
              <p:nvPr/>
            </p:nvSpPr>
            <p:spPr bwMode="auto">
              <a:xfrm>
                <a:off x="5576586" y="2654394"/>
                <a:ext cx="253594" cy="384619"/>
              </a:xfrm>
              <a:custGeom>
                <a:avLst/>
                <a:gdLst>
                  <a:gd name="T0" fmla="*/ 62 w 120"/>
                  <a:gd name="T1" fmla="*/ 28 h 182"/>
                  <a:gd name="T2" fmla="*/ 36 w 120"/>
                  <a:gd name="T3" fmla="*/ 64 h 182"/>
                  <a:gd name="T4" fmla="*/ 66 w 120"/>
                  <a:gd name="T5" fmla="*/ 74 h 182"/>
                  <a:gd name="T6" fmla="*/ 88 w 120"/>
                  <a:gd name="T7" fmla="*/ 112 h 182"/>
                  <a:gd name="T8" fmla="*/ 116 w 120"/>
                  <a:gd name="T9" fmla="*/ 130 h 182"/>
                  <a:gd name="T10" fmla="*/ 100 w 120"/>
                  <a:gd name="T11" fmla="*/ 150 h 182"/>
                  <a:gd name="T12" fmla="*/ 46 w 120"/>
                  <a:gd name="T13" fmla="*/ 164 h 182"/>
                  <a:gd name="T14" fmla="*/ 14 w 120"/>
                  <a:gd name="T15" fmla="*/ 178 h 182"/>
                  <a:gd name="T16" fmla="*/ 46 w 120"/>
                  <a:gd name="T17" fmla="*/ 152 h 182"/>
                  <a:gd name="T18" fmla="*/ 38 w 120"/>
                  <a:gd name="T19" fmla="*/ 148 h 182"/>
                  <a:gd name="T20" fmla="*/ 14 w 120"/>
                  <a:gd name="T21" fmla="*/ 144 h 182"/>
                  <a:gd name="T22" fmla="*/ 34 w 120"/>
                  <a:gd name="T23" fmla="*/ 122 h 182"/>
                  <a:gd name="T24" fmla="*/ 46 w 120"/>
                  <a:gd name="T25" fmla="*/ 106 h 182"/>
                  <a:gd name="T26" fmla="*/ 38 w 120"/>
                  <a:gd name="T27" fmla="*/ 80 h 182"/>
                  <a:gd name="T28" fmla="*/ 22 w 120"/>
                  <a:gd name="T29" fmla="*/ 72 h 182"/>
                  <a:gd name="T30" fmla="*/ 4 w 120"/>
                  <a:gd name="T31" fmla="*/ 58 h 182"/>
                  <a:gd name="T32" fmla="*/ 6 w 120"/>
                  <a:gd name="T33" fmla="*/ 22 h 182"/>
                  <a:gd name="T34" fmla="*/ 62 w 120"/>
                  <a:gd name="T35" fmla="*/ 28 h 182"/>
                  <a:gd name="T36" fmla="*/ 14 w 120"/>
                  <a:gd name="T37" fmla="*/ 4 h 182"/>
                  <a:gd name="T38" fmla="*/ 4 w 120"/>
                  <a:gd name="T39" fmla="*/ 20 h 182"/>
                  <a:gd name="T40" fmla="*/ 0 w 120"/>
                  <a:gd name="T41" fmla="*/ 38 h 182"/>
                  <a:gd name="T42" fmla="*/ 8 w 120"/>
                  <a:gd name="T43" fmla="*/ 48 h 182"/>
                  <a:gd name="T44" fmla="*/ 0 w 120"/>
                  <a:gd name="T45" fmla="*/ 60 h 182"/>
                  <a:gd name="T46" fmla="*/ 10 w 120"/>
                  <a:gd name="T47" fmla="*/ 66 h 182"/>
                  <a:gd name="T48" fmla="*/ 18 w 120"/>
                  <a:gd name="T49" fmla="*/ 72 h 182"/>
                  <a:gd name="T50" fmla="*/ 14 w 120"/>
                  <a:gd name="T51" fmla="*/ 86 h 182"/>
                  <a:gd name="T52" fmla="*/ 32 w 120"/>
                  <a:gd name="T53" fmla="*/ 92 h 182"/>
                  <a:gd name="T54" fmla="*/ 34 w 120"/>
                  <a:gd name="T55" fmla="*/ 92 h 182"/>
                  <a:gd name="T56" fmla="*/ 44 w 120"/>
                  <a:gd name="T57" fmla="*/ 104 h 182"/>
                  <a:gd name="T58" fmla="*/ 26 w 120"/>
                  <a:gd name="T59" fmla="*/ 108 h 182"/>
                  <a:gd name="T60" fmla="*/ 22 w 120"/>
                  <a:gd name="T61" fmla="*/ 110 h 182"/>
                  <a:gd name="T62" fmla="*/ 22 w 120"/>
                  <a:gd name="T63" fmla="*/ 120 h 182"/>
                  <a:gd name="T64" fmla="*/ 30 w 120"/>
                  <a:gd name="T65" fmla="*/ 126 h 182"/>
                  <a:gd name="T66" fmla="*/ 10 w 120"/>
                  <a:gd name="T67" fmla="*/ 140 h 182"/>
                  <a:gd name="T68" fmla="*/ 14 w 120"/>
                  <a:gd name="T69" fmla="*/ 150 h 182"/>
                  <a:gd name="T70" fmla="*/ 18 w 120"/>
                  <a:gd name="T71" fmla="*/ 150 h 182"/>
                  <a:gd name="T72" fmla="*/ 30 w 120"/>
                  <a:gd name="T73" fmla="*/ 152 h 182"/>
                  <a:gd name="T74" fmla="*/ 6 w 120"/>
                  <a:gd name="T75" fmla="*/ 174 h 182"/>
                  <a:gd name="T76" fmla="*/ 10 w 120"/>
                  <a:gd name="T77" fmla="*/ 180 h 182"/>
                  <a:gd name="T78" fmla="*/ 26 w 120"/>
                  <a:gd name="T79" fmla="*/ 174 h 182"/>
                  <a:gd name="T80" fmla="*/ 42 w 120"/>
                  <a:gd name="T81" fmla="*/ 170 h 182"/>
                  <a:gd name="T82" fmla="*/ 90 w 120"/>
                  <a:gd name="T83" fmla="*/ 168 h 182"/>
                  <a:gd name="T84" fmla="*/ 102 w 120"/>
                  <a:gd name="T85" fmla="*/ 164 h 182"/>
                  <a:gd name="T86" fmla="*/ 112 w 120"/>
                  <a:gd name="T87" fmla="*/ 154 h 182"/>
                  <a:gd name="T88" fmla="*/ 112 w 120"/>
                  <a:gd name="T89" fmla="*/ 142 h 182"/>
                  <a:gd name="T90" fmla="*/ 120 w 120"/>
                  <a:gd name="T91" fmla="*/ 132 h 182"/>
                  <a:gd name="T92" fmla="*/ 110 w 120"/>
                  <a:gd name="T93" fmla="*/ 118 h 182"/>
                  <a:gd name="T94" fmla="*/ 98 w 120"/>
                  <a:gd name="T95" fmla="*/ 120 h 182"/>
                  <a:gd name="T96" fmla="*/ 90 w 120"/>
                  <a:gd name="T97" fmla="*/ 102 h 182"/>
                  <a:gd name="T98" fmla="*/ 82 w 120"/>
                  <a:gd name="T99" fmla="*/ 90 h 182"/>
                  <a:gd name="T100" fmla="*/ 70 w 120"/>
                  <a:gd name="T101" fmla="*/ 74 h 182"/>
                  <a:gd name="T102" fmla="*/ 52 w 120"/>
                  <a:gd name="T103" fmla="*/ 60 h 182"/>
                  <a:gd name="T104" fmla="*/ 48 w 120"/>
                  <a:gd name="T105" fmla="*/ 60 h 182"/>
                  <a:gd name="T106" fmla="*/ 50 w 120"/>
                  <a:gd name="T107" fmla="*/ 52 h 182"/>
                  <a:gd name="T108" fmla="*/ 64 w 120"/>
                  <a:gd name="T109" fmla="*/ 30 h 182"/>
                  <a:gd name="T110" fmla="*/ 64 w 120"/>
                  <a:gd name="T111" fmla="*/ 24 h 182"/>
                  <a:gd name="T112" fmla="*/ 46 w 120"/>
                  <a:gd name="T113" fmla="*/ 8 h 182"/>
                  <a:gd name="T114" fmla="*/ 44 w 120"/>
                  <a:gd name="T115" fmla="*/ 2 h 182"/>
                  <a:gd name="T116" fmla="*/ 18 w 120"/>
                  <a:gd name="T117"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 h="182">
                    <a:moveTo>
                      <a:pt x="18" y="4"/>
                    </a:moveTo>
                    <a:lnTo>
                      <a:pt x="44" y="6"/>
                    </a:lnTo>
                    <a:lnTo>
                      <a:pt x="30" y="28"/>
                    </a:lnTo>
                    <a:lnTo>
                      <a:pt x="62" y="28"/>
                    </a:lnTo>
                    <a:lnTo>
                      <a:pt x="58" y="38"/>
                    </a:lnTo>
                    <a:lnTo>
                      <a:pt x="46" y="50"/>
                    </a:lnTo>
                    <a:lnTo>
                      <a:pt x="40" y="56"/>
                    </a:lnTo>
                    <a:lnTo>
                      <a:pt x="36" y="64"/>
                    </a:lnTo>
                    <a:lnTo>
                      <a:pt x="42" y="68"/>
                    </a:lnTo>
                    <a:lnTo>
                      <a:pt x="50" y="64"/>
                    </a:lnTo>
                    <a:lnTo>
                      <a:pt x="62" y="66"/>
                    </a:lnTo>
                    <a:lnTo>
                      <a:pt x="66" y="74"/>
                    </a:lnTo>
                    <a:lnTo>
                      <a:pt x="68" y="86"/>
                    </a:lnTo>
                    <a:lnTo>
                      <a:pt x="78" y="92"/>
                    </a:lnTo>
                    <a:lnTo>
                      <a:pt x="86" y="104"/>
                    </a:lnTo>
                    <a:lnTo>
                      <a:pt x="88" y="112"/>
                    </a:lnTo>
                    <a:lnTo>
                      <a:pt x="92" y="122"/>
                    </a:lnTo>
                    <a:lnTo>
                      <a:pt x="98" y="124"/>
                    </a:lnTo>
                    <a:lnTo>
                      <a:pt x="108" y="122"/>
                    </a:lnTo>
                    <a:lnTo>
                      <a:pt x="116" y="130"/>
                    </a:lnTo>
                    <a:lnTo>
                      <a:pt x="110" y="138"/>
                    </a:lnTo>
                    <a:lnTo>
                      <a:pt x="102" y="144"/>
                    </a:lnTo>
                    <a:lnTo>
                      <a:pt x="94" y="150"/>
                    </a:lnTo>
                    <a:lnTo>
                      <a:pt x="100" y="150"/>
                    </a:lnTo>
                    <a:lnTo>
                      <a:pt x="108" y="154"/>
                    </a:lnTo>
                    <a:lnTo>
                      <a:pt x="100" y="160"/>
                    </a:lnTo>
                    <a:lnTo>
                      <a:pt x="90" y="164"/>
                    </a:lnTo>
                    <a:lnTo>
                      <a:pt x="46" y="164"/>
                    </a:lnTo>
                    <a:lnTo>
                      <a:pt x="38" y="164"/>
                    </a:lnTo>
                    <a:lnTo>
                      <a:pt x="38" y="170"/>
                    </a:lnTo>
                    <a:lnTo>
                      <a:pt x="24" y="170"/>
                    </a:lnTo>
                    <a:lnTo>
                      <a:pt x="14" y="178"/>
                    </a:lnTo>
                    <a:lnTo>
                      <a:pt x="10" y="174"/>
                    </a:lnTo>
                    <a:lnTo>
                      <a:pt x="26" y="160"/>
                    </a:lnTo>
                    <a:lnTo>
                      <a:pt x="34" y="152"/>
                    </a:lnTo>
                    <a:lnTo>
                      <a:pt x="46" y="152"/>
                    </a:lnTo>
                    <a:lnTo>
                      <a:pt x="52" y="150"/>
                    </a:lnTo>
                    <a:lnTo>
                      <a:pt x="54" y="144"/>
                    </a:lnTo>
                    <a:lnTo>
                      <a:pt x="46" y="150"/>
                    </a:lnTo>
                    <a:lnTo>
                      <a:pt x="38" y="148"/>
                    </a:lnTo>
                    <a:lnTo>
                      <a:pt x="30" y="148"/>
                    </a:lnTo>
                    <a:lnTo>
                      <a:pt x="26" y="144"/>
                    </a:lnTo>
                    <a:lnTo>
                      <a:pt x="16" y="148"/>
                    </a:lnTo>
                    <a:lnTo>
                      <a:pt x="14" y="144"/>
                    </a:lnTo>
                    <a:lnTo>
                      <a:pt x="20" y="138"/>
                    </a:lnTo>
                    <a:lnTo>
                      <a:pt x="28" y="132"/>
                    </a:lnTo>
                    <a:lnTo>
                      <a:pt x="34" y="128"/>
                    </a:lnTo>
                    <a:lnTo>
                      <a:pt x="34" y="122"/>
                    </a:lnTo>
                    <a:lnTo>
                      <a:pt x="26" y="120"/>
                    </a:lnTo>
                    <a:lnTo>
                      <a:pt x="26" y="112"/>
                    </a:lnTo>
                    <a:lnTo>
                      <a:pt x="46" y="114"/>
                    </a:lnTo>
                    <a:lnTo>
                      <a:pt x="46" y="106"/>
                    </a:lnTo>
                    <a:lnTo>
                      <a:pt x="50" y="96"/>
                    </a:lnTo>
                    <a:lnTo>
                      <a:pt x="38" y="90"/>
                    </a:lnTo>
                    <a:lnTo>
                      <a:pt x="44" y="82"/>
                    </a:lnTo>
                    <a:lnTo>
                      <a:pt x="38" y="80"/>
                    </a:lnTo>
                    <a:lnTo>
                      <a:pt x="32" y="88"/>
                    </a:lnTo>
                    <a:lnTo>
                      <a:pt x="18" y="86"/>
                    </a:lnTo>
                    <a:lnTo>
                      <a:pt x="16" y="78"/>
                    </a:lnTo>
                    <a:lnTo>
                      <a:pt x="22" y="72"/>
                    </a:lnTo>
                    <a:lnTo>
                      <a:pt x="20" y="60"/>
                    </a:lnTo>
                    <a:lnTo>
                      <a:pt x="16" y="58"/>
                    </a:lnTo>
                    <a:lnTo>
                      <a:pt x="10" y="62"/>
                    </a:lnTo>
                    <a:lnTo>
                      <a:pt x="4" y="58"/>
                    </a:lnTo>
                    <a:lnTo>
                      <a:pt x="14" y="48"/>
                    </a:lnTo>
                    <a:lnTo>
                      <a:pt x="8" y="44"/>
                    </a:lnTo>
                    <a:lnTo>
                      <a:pt x="4" y="36"/>
                    </a:lnTo>
                    <a:lnTo>
                      <a:pt x="6" y="22"/>
                    </a:lnTo>
                    <a:lnTo>
                      <a:pt x="14" y="22"/>
                    </a:lnTo>
                    <a:lnTo>
                      <a:pt x="18" y="4"/>
                    </a:lnTo>
                    <a:close/>
                    <a:moveTo>
                      <a:pt x="62" y="28"/>
                    </a:moveTo>
                    <a:lnTo>
                      <a:pt x="62" y="28"/>
                    </a:lnTo>
                    <a:close/>
                    <a:moveTo>
                      <a:pt x="18" y="0"/>
                    </a:moveTo>
                    <a:lnTo>
                      <a:pt x="18" y="0"/>
                    </a:lnTo>
                    <a:lnTo>
                      <a:pt x="16" y="2"/>
                    </a:lnTo>
                    <a:lnTo>
                      <a:pt x="14" y="4"/>
                    </a:lnTo>
                    <a:lnTo>
                      <a:pt x="12" y="18"/>
                    </a:lnTo>
                    <a:lnTo>
                      <a:pt x="6" y="18"/>
                    </a:lnTo>
                    <a:lnTo>
                      <a:pt x="6" y="18"/>
                    </a:lnTo>
                    <a:lnTo>
                      <a:pt x="4" y="20"/>
                    </a:lnTo>
                    <a:lnTo>
                      <a:pt x="2" y="22"/>
                    </a:lnTo>
                    <a:lnTo>
                      <a:pt x="0" y="36"/>
                    </a:lnTo>
                    <a:lnTo>
                      <a:pt x="0" y="36"/>
                    </a:lnTo>
                    <a:lnTo>
                      <a:pt x="0" y="38"/>
                    </a:lnTo>
                    <a:lnTo>
                      <a:pt x="4" y="46"/>
                    </a:lnTo>
                    <a:lnTo>
                      <a:pt x="4" y="46"/>
                    </a:lnTo>
                    <a:lnTo>
                      <a:pt x="6" y="48"/>
                    </a:lnTo>
                    <a:lnTo>
                      <a:pt x="8" y="48"/>
                    </a:lnTo>
                    <a:lnTo>
                      <a:pt x="2" y="56"/>
                    </a:lnTo>
                    <a:lnTo>
                      <a:pt x="2" y="56"/>
                    </a:lnTo>
                    <a:lnTo>
                      <a:pt x="0" y="60"/>
                    </a:lnTo>
                    <a:lnTo>
                      <a:pt x="0" y="60"/>
                    </a:lnTo>
                    <a:lnTo>
                      <a:pt x="2" y="62"/>
                    </a:lnTo>
                    <a:lnTo>
                      <a:pt x="8" y="66"/>
                    </a:lnTo>
                    <a:lnTo>
                      <a:pt x="8" y="66"/>
                    </a:lnTo>
                    <a:lnTo>
                      <a:pt x="10" y="66"/>
                    </a:lnTo>
                    <a:lnTo>
                      <a:pt x="10" y="66"/>
                    </a:lnTo>
                    <a:lnTo>
                      <a:pt x="12" y="66"/>
                    </a:lnTo>
                    <a:lnTo>
                      <a:pt x="16" y="64"/>
                    </a:lnTo>
                    <a:lnTo>
                      <a:pt x="18" y="72"/>
                    </a:lnTo>
                    <a:lnTo>
                      <a:pt x="14" y="76"/>
                    </a:lnTo>
                    <a:lnTo>
                      <a:pt x="14" y="76"/>
                    </a:lnTo>
                    <a:lnTo>
                      <a:pt x="12" y="80"/>
                    </a:lnTo>
                    <a:lnTo>
                      <a:pt x="14" y="86"/>
                    </a:lnTo>
                    <a:lnTo>
                      <a:pt x="14" y="86"/>
                    </a:lnTo>
                    <a:lnTo>
                      <a:pt x="16" y="88"/>
                    </a:lnTo>
                    <a:lnTo>
                      <a:pt x="18" y="90"/>
                    </a:lnTo>
                    <a:lnTo>
                      <a:pt x="32" y="92"/>
                    </a:lnTo>
                    <a:lnTo>
                      <a:pt x="32" y="92"/>
                    </a:lnTo>
                    <a:lnTo>
                      <a:pt x="32" y="92"/>
                    </a:lnTo>
                    <a:lnTo>
                      <a:pt x="32" y="92"/>
                    </a:lnTo>
                    <a:lnTo>
                      <a:pt x="34" y="92"/>
                    </a:lnTo>
                    <a:lnTo>
                      <a:pt x="34" y="92"/>
                    </a:lnTo>
                    <a:lnTo>
                      <a:pt x="36" y="92"/>
                    </a:lnTo>
                    <a:lnTo>
                      <a:pt x="46" y="98"/>
                    </a:lnTo>
                    <a:lnTo>
                      <a:pt x="44" y="104"/>
                    </a:lnTo>
                    <a:lnTo>
                      <a:pt x="44" y="104"/>
                    </a:lnTo>
                    <a:lnTo>
                      <a:pt x="42" y="106"/>
                    </a:lnTo>
                    <a:lnTo>
                      <a:pt x="42" y="110"/>
                    </a:lnTo>
                    <a:lnTo>
                      <a:pt x="26" y="108"/>
                    </a:lnTo>
                    <a:lnTo>
                      <a:pt x="26" y="108"/>
                    </a:lnTo>
                    <a:lnTo>
                      <a:pt x="26" y="108"/>
                    </a:lnTo>
                    <a:lnTo>
                      <a:pt x="26" y="108"/>
                    </a:lnTo>
                    <a:lnTo>
                      <a:pt x="22" y="110"/>
                    </a:lnTo>
                    <a:lnTo>
                      <a:pt x="22" y="110"/>
                    </a:lnTo>
                    <a:lnTo>
                      <a:pt x="22" y="112"/>
                    </a:lnTo>
                    <a:lnTo>
                      <a:pt x="22" y="120"/>
                    </a:lnTo>
                    <a:lnTo>
                      <a:pt x="22" y="120"/>
                    </a:lnTo>
                    <a:lnTo>
                      <a:pt x="22" y="122"/>
                    </a:lnTo>
                    <a:lnTo>
                      <a:pt x="24" y="124"/>
                    </a:lnTo>
                    <a:lnTo>
                      <a:pt x="30" y="126"/>
                    </a:lnTo>
                    <a:lnTo>
                      <a:pt x="30" y="126"/>
                    </a:lnTo>
                    <a:lnTo>
                      <a:pt x="24" y="130"/>
                    </a:lnTo>
                    <a:lnTo>
                      <a:pt x="18" y="136"/>
                    </a:lnTo>
                    <a:lnTo>
                      <a:pt x="10" y="140"/>
                    </a:lnTo>
                    <a:lnTo>
                      <a:pt x="10" y="140"/>
                    </a:lnTo>
                    <a:lnTo>
                      <a:pt x="10" y="144"/>
                    </a:lnTo>
                    <a:lnTo>
                      <a:pt x="10" y="144"/>
                    </a:lnTo>
                    <a:lnTo>
                      <a:pt x="10" y="146"/>
                    </a:lnTo>
                    <a:lnTo>
                      <a:pt x="14" y="150"/>
                    </a:lnTo>
                    <a:lnTo>
                      <a:pt x="14" y="150"/>
                    </a:lnTo>
                    <a:lnTo>
                      <a:pt x="16" y="152"/>
                    </a:lnTo>
                    <a:lnTo>
                      <a:pt x="16" y="152"/>
                    </a:lnTo>
                    <a:lnTo>
                      <a:pt x="18" y="150"/>
                    </a:lnTo>
                    <a:lnTo>
                      <a:pt x="26" y="148"/>
                    </a:lnTo>
                    <a:lnTo>
                      <a:pt x="28" y="150"/>
                    </a:lnTo>
                    <a:lnTo>
                      <a:pt x="28" y="150"/>
                    </a:lnTo>
                    <a:lnTo>
                      <a:pt x="30" y="152"/>
                    </a:lnTo>
                    <a:lnTo>
                      <a:pt x="24" y="156"/>
                    </a:lnTo>
                    <a:lnTo>
                      <a:pt x="6" y="172"/>
                    </a:lnTo>
                    <a:lnTo>
                      <a:pt x="6" y="172"/>
                    </a:lnTo>
                    <a:lnTo>
                      <a:pt x="6" y="174"/>
                    </a:lnTo>
                    <a:lnTo>
                      <a:pt x="6" y="174"/>
                    </a:lnTo>
                    <a:lnTo>
                      <a:pt x="6" y="178"/>
                    </a:lnTo>
                    <a:lnTo>
                      <a:pt x="10" y="180"/>
                    </a:lnTo>
                    <a:lnTo>
                      <a:pt x="10" y="180"/>
                    </a:lnTo>
                    <a:lnTo>
                      <a:pt x="14" y="182"/>
                    </a:lnTo>
                    <a:lnTo>
                      <a:pt x="14" y="182"/>
                    </a:lnTo>
                    <a:lnTo>
                      <a:pt x="16" y="182"/>
                    </a:lnTo>
                    <a:lnTo>
                      <a:pt x="26" y="174"/>
                    </a:lnTo>
                    <a:lnTo>
                      <a:pt x="38" y="174"/>
                    </a:lnTo>
                    <a:lnTo>
                      <a:pt x="38" y="174"/>
                    </a:lnTo>
                    <a:lnTo>
                      <a:pt x="40" y="174"/>
                    </a:lnTo>
                    <a:lnTo>
                      <a:pt x="42" y="170"/>
                    </a:lnTo>
                    <a:lnTo>
                      <a:pt x="42" y="168"/>
                    </a:lnTo>
                    <a:lnTo>
                      <a:pt x="46" y="168"/>
                    </a:lnTo>
                    <a:lnTo>
                      <a:pt x="90" y="168"/>
                    </a:lnTo>
                    <a:lnTo>
                      <a:pt x="90" y="168"/>
                    </a:lnTo>
                    <a:lnTo>
                      <a:pt x="90" y="168"/>
                    </a:lnTo>
                    <a:lnTo>
                      <a:pt x="102" y="164"/>
                    </a:lnTo>
                    <a:lnTo>
                      <a:pt x="102" y="164"/>
                    </a:lnTo>
                    <a:lnTo>
                      <a:pt x="102" y="164"/>
                    </a:lnTo>
                    <a:lnTo>
                      <a:pt x="110" y="158"/>
                    </a:lnTo>
                    <a:lnTo>
                      <a:pt x="110" y="158"/>
                    </a:lnTo>
                    <a:lnTo>
                      <a:pt x="112" y="154"/>
                    </a:lnTo>
                    <a:lnTo>
                      <a:pt x="112" y="154"/>
                    </a:lnTo>
                    <a:lnTo>
                      <a:pt x="110" y="150"/>
                    </a:lnTo>
                    <a:lnTo>
                      <a:pt x="104" y="148"/>
                    </a:lnTo>
                    <a:lnTo>
                      <a:pt x="104" y="146"/>
                    </a:lnTo>
                    <a:lnTo>
                      <a:pt x="112" y="142"/>
                    </a:lnTo>
                    <a:lnTo>
                      <a:pt x="112" y="142"/>
                    </a:lnTo>
                    <a:lnTo>
                      <a:pt x="114" y="140"/>
                    </a:lnTo>
                    <a:lnTo>
                      <a:pt x="120" y="132"/>
                    </a:lnTo>
                    <a:lnTo>
                      <a:pt x="120" y="132"/>
                    </a:lnTo>
                    <a:lnTo>
                      <a:pt x="120" y="128"/>
                    </a:lnTo>
                    <a:lnTo>
                      <a:pt x="118" y="126"/>
                    </a:lnTo>
                    <a:lnTo>
                      <a:pt x="110" y="118"/>
                    </a:lnTo>
                    <a:lnTo>
                      <a:pt x="110" y="118"/>
                    </a:lnTo>
                    <a:lnTo>
                      <a:pt x="108" y="118"/>
                    </a:lnTo>
                    <a:lnTo>
                      <a:pt x="108" y="118"/>
                    </a:lnTo>
                    <a:lnTo>
                      <a:pt x="106" y="118"/>
                    </a:lnTo>
                    <a:lnTo>
                      <a:pt x="98" y="120"/>
                    </a:lnTo>
                    <a:lnTo>
                      <a:pt x="94" y="118"/>
                    </a:lnTo>
                    <a:lnTo>
                      <a:pt x="92" y="110"/>
                    </a:lnTo>
                    <a:lnTo>
                      <a:pt x="90" y="102"/>
                    </a:lnTo>
                    <a:lnTo>
                      <a:pt x="90" y="102"/>
                    </a:lnTo>
                    <a:lnTo>
                      <a:pt x="90" y="102"/>
                    </a:lnTo>
                    <a:lnTo>
                      <a:pt x="82" y="90"/>
                    </a:lnTo>
                    <a:lnTo>
                      <a:pt x="82" y="90"/>
                    </a:lnTo>
                    <a:lnTo>
                      <a:pt x="82" y="90"/>
                    </a:lnTo>
                    <a:lnTo>
                      <a:pt x="72" y="84"/>
                    </a:lnTo>
                    <a:lnTo>
                      <a:pt x="70" y="74"/>
                    </a:lnTo>
                    <a:lnTo>
                      <a:pt x="70" y="74"/>
                    </a:lnTo>
                    <a:lnTo>
                      <a:pt x="70" y="74"/>
                    </a:lnTo>
                    <a:lnTo>
                      <a:pt x="66" y="64"/>
                    </a:lnTo>
                    <a:lnTo>
                      <a:pt x="66" y="64"/>
                    </a:lnTo>
                    <a:lnTo>
                      <a:pt x="64" y="62"/>
                    </a:lnTo>
                    <a:lnTo>
                      <a:pt x="52" y="60"/>
                    </a:lnTo>
                    <a:lnTo>
                      <a:pt x="52" y="60"/>
                    </a:lnTo>
                    <a:lnTo>
                      <a:pt x="50" y="60"/>
                    </a:lnTo>
                    <a:lnTo>
                      <a:pt x="50" y="60"/>
                    </a:lnTo>
                    <a:lnTo>
                      <a:pt x="48" y="60"/>
                    </a:lnTo>
                    <a:lnTo>
                      <a:pt x="42" y="64"/>
                    </a:lnTo>
                    <a:lnTo>
                      <a:pt x="42" y="62"/>
                    </a:lnTo>
                    <a:lnTo>
                      <a:pt x="44" y="60"/>
                    </a:lnTo>
                    <a:lnTo>
                      <a:pt x="50" y="52"/>
                    </a:lnTo>
                    <a:lnTo>
                      <a:pt x="60" y="42"/>
                    </a:lnTo>
                    <a:lnTo>
                      <a:pt x="60" y="42"/>
                    </a:lnTo>
                    <a:lnTo>
                      <a:pt x="62" y="40"/>
                    </a:lnTo>
                    <a:lnTo>
                      <a:pt x="64" y="30"/>
                    </a:lnTo>
                    <a:lnTo>
                      <a:pt x="64" y="30"/>
                    </a:lnTo>
                    <a:lnTo>
                      <a:pt x="66" y="28"/>
                    </a:lnTo>
                    <a:lnTo>
                      <a:pt x="66" y="28"/>
                    </a:lnTo>
                    <a:lnTo>
                      <a:pt x="64" y="24"/>
                    </a:lnTo>
                    <a:lnTo>
                      <a:pt x="62" y="24"/>
                    </a:lnTo>
                    <a:lnTo>
                      <a:pt x="62" y="24"/>
                    </a:lnTo>
                    <a:lnTo>
                      <a:pt x="36" y="24"/>
                    </a:lnTo>
                    <a:lnTo>
                      <a:pt x="46" y="8"/>
                    </a:lnTo>
                    <a:lnTo>
                      <a:pt x="46" y="8"/>
                    </a:lnTo>
                    <a:lnTo>
                      <a:pt x="46" y="4"/>
                    </a:lnTo>
                    <a:lnTo>
                      <a:pt x="46" y="4"/>
                    </a:lnTo>
                    <a:lnTo>
                      <a:pt x="44" y="2"/>
                    </a:lnTo>
                    <a:lnTo>
                      <a:pt x="18" y="0"/>
                    </a:lnTo>
                    <a:lnTo>
                      <a:pt x="18" y="0"/>
                    </a:lnTo>
                    <a:lnTo>
                      <a:pt x="18" y="0"/>
                    </a:lnTo>
                    <a:lnTo>
                      <a:pt x="1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5" name="Freeform 537">
                <a:extLst>
                  <a:ext uri="{FF2B5EF4-FFF2-40B4-BE49-F238E27FC236}">
                    <a16:creationId xmlns:a16="http://schemas.microsoft.com/office/drawing/2014/main" id="{3E7B3293-1C05-5F8F-9DCA-72E3899BF6CB}"/>
                  </a:ext>
                </a:extLst>
              </p:cNvPr>
              <p:cNvSpPr>
                <a:spLocks/>
              </p:cNvSpPr>
              <p:nvPr/>
            </p:nvSpPr>
            <p:spPr bwMode="auto">
              <a:xfrm>
                <a:off x="5585039" y="2662847"/>
                <a:ext cx="236688" cy="367712"/>
              </a:xfrm>
              <a:custGeom>
                <a:avLst/>
                <a:gdLst>
                  <a:gd name="T0" fmla="*/ 40 w 112"/>
                  <a:gd name="T1" fmla="*/ 2 h 174"/>
                  <a:gd name="T2" fmla="*/ 58 w 112"/>
                  <a:gd name="T3" fmla="*/ 24 h 174"/>
                  <a:gd name="T4" fmla="*/ 42 w 112"/>
                  <a:gd name="T5" fmla="*/ 46 h 174"/>
                  <a:gd name="T6" fmla="*/ 32 w 112"/>
                  <a:gd name="T7" fmla="*/ 60 h 174"/>
                  <a:gd name="T8" fmla="*/ 46 w 112"/>
                  <a:gd name="T9" fmla="*/ 60 h 174"/>
                  <a:gd name="T10" fmla="*/ 62 w 112"/>
                  <a:gd name="T11" fmla="*/ 70 h 174"/>
                  <a:gd name="T12" fmla="*/ 74 w 112"/>
                  <a:gd name="T13" fmla="*/ 88 h 174"/>
                  <a:gd name="T14" fmla="*/ 84 w 112"/>
                  <a:gd name="T15" fmla="*/ 108 h 174"/>
                  <a:gd name="T16" fmla="*/ 94 w 112"/>
                  <a:gd name="T17" fmla="*/ 120 h 174"/>
                  <a:gd name="T18" fmla="*/ 112 w 112"/>
                  <a:gd name="T19" fmla="*/ 126 h 174"/>
                  <a:gd name="T20" fmla="*/ 98 w 112"/>
                  <a:gd name="T21" fmla="*/ 140 h 174"/>
                  <a:gd name="T22" fmla="*/ 96 w 112"/>
                  <a:gd name="T23" fmla="*/ 146 h 174"/>
                  <a:gd name="T24" fmla="*/ 96 w 112"/>
                  <a:gd name="T25" fmla="*/ 156 h 174"/>
                  <a:gd name="T26" fmla="*/ 42 w 112"/>
                  <a:gd name="T27" fmla="*/ 160 h 174"/>
                  <a:gd name="T28" fmla="*/ 34 w 112"/>
                  <a:gd name="T29" fmla="*/ 166 h 174"/>
                  <a:gd name="T30" fmla="*/ 10 w 112"/>
                  <a:gd name="T31" fmla="*/ 174 h 174"/>
                  <a:gd name="T32" fmla="*/ 22 w 112"/>
                  <a:gd name="T33" fmla="*/ 156 h 174"/>
                  <a:gd name="T34" fmla="*/ 42 w 112"/>
                  <a:gd name="T35" fmla="*/ 148 h 174"/>
                  <a:gd name="T36" fmla="*/ 50 w 112"/>
                  <a:gd name="T37" fmla="*/ 140 h 174"/>
                  <a:gd name="T38" fmla="*/ 34 w 112"/>
                  <a:gd name="T39" fmla="*/ 144 h 174"/>
                  <a:gd name="T40" fmla="*/ 22 w 112"/>
                  <a:gd name="T41" fmla="*/ 140 h 174"/>
                  <a:gd name="T42" fmla="*/ 10 w 112"/>
                  <a:gd name="T43" fmla="*/ 140 h 174"/>
                  <a:gd name="T44" fmla="*/ 24 w 112"/>
                  <a:gd name="T45" fmla="*/ 128 h 174"/>
                  <a:gd name="T46" fmla="*/ 30 w 112"/>
                  <a:gd name="T47" fmla="*/ 118 h 174"/>
                  <a:gd name="T48" fmla="*/ 22 w 112"/>
                  <a:gd name="T49" fmla="*/ 108 h 174"/>
                  <a:gd name="T50" fmla="*/ 42 w 112"/>
                  <a:gd name="T51" fmla="*/ 102 h 174"/>
                  <a:gd name="T52" fmla="*/ 34 w 112"/>
                  <a:gd name="T53" fmla="*/ 86 h 174"/>
                  <a:gd name="T54" fmla="*/ 34 w 112"/>
                  <a:gd name="T55" fmla="*/ 76 h 174"/>
                  <a:gd name="T56" fmla="*/ 14 w 112"/>
                  <a:gd name="T57" fmla="*/ 82 h 174"/>
                  <a:gd name="T58" fmla="*/ 18 w 112"/>
                  <a:gd name="T59" fmla="*/ 68 h 174"/>
                  <a:gd name="T60" fmla="*/ 12 w 112"/>
                  <a:gd name="T61" fmla="*/ 54 h 174"/>
                  <a:gd name="T62" fmla="*/ 0 w 112"/>
                  <a:gd name="T63" fmla="*/ 54 h 174"/>
                  <a:gd name="T64" fmla="*/ 4 w 112"/>
                  <a:gd name="T65" fmla="*/ 40 h 174"/>
                  <a:gd name="T66" fmla="*/ 2 w 112"/>
                  <a:gd name="T67" fmla="*/ 18 h 174"/>
                  <a:gd name="T68" fmla="*/ 14 w 112"/>
                  <a:gd name="T6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 h="174">
                    <a:moveTo>
                      <a:pt x="14" y="0"/>
                    </a:moveTo>
                    <a:lnTo>
                      <a:pt x="40" y="2"/>
                    </a:lnTo>
                    <a:lnTo>
                      <a:pt x="26" y="24"/>
                    </a:lnTo>
                    <a:lnTo>
                      <a:pt x="58" y="24"/>
                    </a:lnTo>
                    <a:lnTo>
                      <a:pt x="54" y="34"/>
                    </a:lnTo>
                    <a:lnTo>
                      <a:pt x="42" y="46"/>
                    </a:lnTo>
                    <a:lnTo>
                      <a:pt x="36" y="52"/>
                    </a:lnTo>
                    <a:lnTo>
                      <a:pt x="32" y="60"/>
                    </a:lnTo>
                    <a:lnTo>
                      <a:pt x="38" y="64"/>
                    </a:lnTo>
                    <a:lnTo>
                      <a:pt x="46" y="60"/>
                    </a:lnTo>
                    <a:lnTo>
                      <a:pt x="58" y="62"/>
                    </a:lnTo>
                    <a:lnTo>
                      <a:pt x="62" y="70"/>
                    </a:lnTo>
                    <a:lnTo>
                      <a:pt x="64" y="82"/>
                    </a:lnTo>
                    <a:lnTo>
                      <a:pt x="74" y="88"/>
                    </a:lnTo>
                    <a:lnTo>
                      <a:pt x="82" y="100"/>
                    </a:lnTo>
                    <a:lnTo>
                      <a:pt x="84" y="108"/>
                    </a:lnTo>
                    <a:lnTo>
                      <a:pt x="88" y="118"/>
                    </a:lnTo>
                    <a:lnTo>
                      <a:pt x="94" y="120"/>
                    </a:lnTo>
                    <a:lnTo>
                      <a:pt x="104" y="118"/>
                    </a:lnTo>
                    <a:lnTo>
                      <a:pt x="112" y="126"/>
                    </a:lnTo>
                    <a:lnTo>
                      <a:pt x="106" y="134"/>
                    </a:lnTo>
                    <a:lnTo>
                      <a:pt x="98" y="140"/>
                    </a:lnTo>
                    <a:lnTo>
                      <a:pt x="90" y="146"/>
                    </a:lnTo>
                    <a:lnTo>
                      <a:pt x="96" y="146"/>
                    </a:lnTo>
                    <a:lnTo>
                      <a:pt x="104" y="150"/>
                    </a:lnTo>
                    <a:lnTo>
                      <a:pt x="96" y="156"/>
                    </a:lnTo>
                    <a:lnTo>
                      <a:pt x="86" y="160"/>
                    </a:lnTo>
                    <a:lnTo>
                      <a:pt x="42" y="160"/>
                    </a:lnTo>
                    <a:lnTo>
                      <a:pt x="34" y="160"/>
                    </a:lnTo>
                    <a:lnTo>
                      <a:pt x="34" y="166"/>
                    </a:lnTo>
                    <a:lnTo>
                      <a:pt x="20" y="166"/>
                    </a:lnTo>
                    <a:lnTo>
                      <a:pt x="10" y="174"/>
                    </a:lnTo>
                    <a:lnTo>
                      <a:pt x="6" y="170"/>
                    </a:lnTo>
                    <a:lnTo>
                      <a:pt x="22" y="156"/>
                    </a:lnTo>
                    <a:lnTo>
                      <a:pt x="30" y="148"/>
                    </a:lnTo>
                    <a:lnTo>
                      <a:pt x="42" y="148"/>
                    </a:lnTo>
                    <a:lnTo>
                      <a:pt x="48" y="146"/>
                    </a:lnTo>
                    <a:lnTo>
                      <a:pt x="50" y="140"/>
                    </a:lnTo>
                    <a:lnTo>
                      <a:pt x="42" y="146"/>
                    </a:lnTo>
                    <a:lnTo>
                      <a:pt x="34" y="144"/>
                    </a:lnTo>
                    <a:lnTo>
                      <a:pt x="26" y="144"/>
                    </a:lnTo>
                    <a:lnTo>
                      <a:pt x="22" y="140"/>
                    </a:lnTo>
                    <a:lnTo>
                      <a:pt x="12" y="144"/>
                    </a:lnTo>
                    <a:lnTo>
                      <a:pt x="10" y="140"/>
                    </a:lnTo>
                    <a:lnTo>
                      <a:pt x="16" y="134"/>
                    </a:lnTo>
                    <a:lnTo>
                      <a:pt x="24" y="128"/>
                    </a:lnTo>
                    <a:lnTo>
                      <a:pt x="30" y="124"/>
                    </a:lnTo>
                    <a:lnTo>
                      <a:pt x="30" y="118"/>
                    </a:lnTo>
                    <a:lnTo>
                      <a:pt x="22" y="116"/>
                    </a:lnTo>
                    <a:lnTo>
                      <a:pt x="22" y="108"/>
                    </a:lnTo>
                    <a:lnTo>
                      <a:pt x="42" y="110"/>
                    </a:lnTo>
                    <a:lnTo>
                      <a:pt x="42" y="102"/>
                    </a:lnTo>
                    <a:lnTo>
                      <a:pt x="46" y="92"/>
                    </a:lnTo>
                    <a:lnTo>
                      <a:pt x="34" y="86"/>
                    </a:lnTo>
                    <a:lnTo>
                      <a:pt x="40" y="78"/>
                    </a:lnTo>
                    <a:lnTo>
                      <a:pt x="34" y="76"/>
                    </a:lnTo>
                    <a:lnTo>
                      <a:pt x="28" y="84"/>
                    </a:lnTo>
                    <a:lnTo>
                      <a:pt x="14" y="82"/>
                    </a:lnTo>
                    <a:lnTo>
                      <a:pt x="12" y="74"/>
                    </a:lnTo>
                    <a:lnTo>
                      <a:pt x="18" y="68"/>
                    </a:lnTo>
                    <a:lnTo>
                      <a:pt x="16" y="56"/>
                    </a:lnTo>
                    <a:lnTo>
                      <a:pt x="12" y="54"/>
                    </a:lnTo>
                    <a:lnTo>
                      <a:pt x="6" y="58"/>
                    </a:lnTo>
                    <a:lnTo>
                      <a:pt x="0" y="54"/>
                    </a:lnTo>
                    <a:lnTo>
                      <a:pt x="10" y="44"/>
                    </a:lnTo>
                    <a:lnTo>
                      <a:pt x="4" y="40"/>
                    </a:lnTo>
                    <a:lnTo>
                      <a:pt x="0" y="32"/>
                    </a:lnTo>
                    <a:lnTo>
                      <a:pt x="2" y="18"/>
                    </a:lnTo>
                    <a:lnTo>
                      <a:pt x="10" y="18"/>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6" name="Freeform 540">
                <a:extLst>
                  <a:ext uri="{FF2B5EF4-FFF2-40B4-BE49-F238E27FC236}">
                    <a16:creationId xmlns:a16="http://schemas.microsoft.com/office/drawing/2014/main" id="{AA57676E-6155-6325-E484-3E3E3E4FDD6A}"/>
                  </a:ext>
                </a:extLst>
              </p:cNvPr>
              <p:cNvSpPr>
                <a:spLocks/>
              </p:cNvSpPr>
              <p:nvPr/>
            </p:nvSpPr>
            <p:spPr bwMode="auto">
              <a:xfrm>
                <a:off x="5935844" y="3110865"/>
                <a:ext cx="139477" cy="76078"/>
              </a:xfrm>
              <a:custGeom>
                <a:avLst/>
                <a:gdLst>
                  <a:gd name="T0" fmla="*/ 16 w 66"/>
                  <a:gd name="T1" fmla="*/ 36 h 36"/>
                  <a:gd name="T2" fmla="*/ 14 w 66"/>
                  <a:gd name="T3" fmla="*/ 36 h 36"/>
                  <a:gd name="T4" fmla="*/ 14 w 66"/>
                  <a:gd name="T5" fmla="*/ 28 h 36"/>
                  <a:gd name="T6" fmla="*/ 2 w 66"/>
                  <a:gd name="T7" fmla="*/ 28 h 36"/>
                  <a:gd name="T8" fmla="*/ 0 w 66"/>
                  <a:gd name="T9" fmla="*/ 28 h 36"/>
                  <a:gd name="T10" fmla="*/ 8 w 66"/>
                  <a:gd name="T11" fmla="*/ 14 h 36"/>
                  <a:gd name="T12" fmla="*/ 16 w 66"/>
                  <a:gd name="T13" fmla="*/ 6 h 36"/>
                  <a:gd name="T14" fmla="*/ 20 w 66"/>
                  <a:gd name="T15" fmla="*/ 4 h 36"/>
                  <a:gd name="T16" fmla="*/ 22 w 66"/>
                  <a:gd name="T17" fmla="*/ 2 h 36"/>
                  <a:gd name="T18" fmla="*/ 38 w 66"/>
                  <a:gd name="T19" fmla="*/ 2 h 36"/>
                  <a:gd name="T20" fmla="*/ 46 w 66"/>
                  <a:gd name="T21" fmla="*/ 0 h 36"/>
                  <a:gd name="T22" fmla="*/ 46 w 66"/>
                  <a:gd name="T23" fmla="*/ 0 h 36"/>
                  <a:gd name="T24" fmla="*/ 54 w 66"/>
                  <a:gd name="T25" fmla="*/ 2 h 36"/>
                  <a:gd name="T26" fmla="*/ 54 w 66"/>
                  <a:gd name="T27" fmla="*/ 2 h 36"/>
                  <a:gd name="T28" fmla="*/ 56 w 66"/>
                  <a:gd name="T29" fmla="*/ 4 h 36"/>
                  <a:gd name="T30" fmla="*/ 54 w 66"/>
                  <a:gd name="T31" fmla="*/ 10 h 36"/>
                  <a:gd name="T32" fmla="*/ 58 w 66"/>
                  <a:gd name="T33" fmla="*/ 14 h 36"/>
                  <a:gd name="T34" fmla="*/ 62 w 66"/>
                  <a:gd name="T35" fmla="*/ 14 h 36"/>
                  <a:gd name="T36" fmla="*/ 66 w 66"/>
                  <a:gd name="T37" fmla="*/ 18 h 36"/>
                  <a:gd name="T38" fmla="*/ 66 w 66"/>
                  <a:gd name="T39" fmla="*/ 20 h 36"/>
                  <a:gd name="T40" fmla="*/ 62 w 66"/>
                  <a:gd name="T41" fmla="*/ 28 h 36"/>
                  <a:gd name="T42" fmla="*/ 52 w 66"/>
                  <a:gd name="T43" fmla="*/ 30 h 36"/>
                  <a:gd name="T44" fmla="*/ 52 w 66"/>
                  <a:gd name="T45" fmla="*/ 30 h 36"/>
                  <a:gd name="T46" fmla="*/ 50 w 66"/>
                  <a:gd name="T47" fmla="*/ 30 h 36"/>
                  <a:gd name="T48" fmla="*/ 48 w 66"/>
                  <a:gd name="T49" fmla="*/ 32 h 36"/>
                  <a:gd name="T50" fmla="*/ 46 w 66"/>
                  <a:gd name="T51" fmla="*/ 34 h 36"/>
                  <a:gd name="T52" fmla="*/ 44 w 66"/>
                  <a:gd name="T53" fmla="*/ 34 h 36"/>
                  <a:gd name="T54" fmla="*/ 42 w 66"/>
                  <a:gd name="T55" fmla="*/ 36 h 36"/>
                  <a:gd name="T56" fmla="*/ 36 w 66"/>
                  <a:gd name="T57" fmla="*/ 34 h 36"/>
                  <a:gd name="T58" fmla="*/ 30 w 66"/>
                  <a:gd name="T59" fmla="*/ 30 h 36"/>
                  <a:gd name="T60" fmla="*/ 30 w 66"/>
                  <a:gd name="T61" fmla="*/ 34 h 36"/>
                  <a:gd name="T62" fmla="*/ 28 w 66"/>
                  <a:gd name="T63" fmla="*/ 36 h 36"/>
                  <a:gd name="T64" fmla="*/ 16 w 66"/>
                  <a:gd name="T6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6" h="36">
                    <a:moveTo>
                      <a:pt x="16" y="36"/>
                    </a:moveTo>
                    <a:lnTo>
                      <a:pt x="16" y="36"/>
                    </a:lnTo>
                    <a:lnTo>
                      <a:pt x="14" y="36"/>
                    </a:lnTo>
                    <a:lnTo>
                      <a:pt x="14" y="36"/>
                    </a:lnTo>
                    <a:lnTo>
                      <a:pt x="14" y="34"/>
                    </a:lnTo>
                    <a:lnTo>
                      <a:pt x="14" y="28"/>
                    </a:lnTo>
                    <a:lnTo>
                      <a:pt x="2" y="28"/>
                    </a:lnTo>
                    <a:lnTo>
                      <a:pt x="2" y="28"/>
                    </a:lnTo>
                    <a:lnTo>
                      <a:pt x="0" y="28"/>
                    </a:lnTo>
                    <a:lnTo>
                      <a:pt x="0" y="28"/>
                    </a:lnTo>
                    <a:lnTo>
                      <a:pt x="0" y="26"/>
                    </a:lnTo>
                    <a:lnTo>
                      <a:pt x="8" y="14"/>
                    </a:lnTo>
                    <a:lnTo>
                      <a:pt x="16" y="6"/>
                    </a:lnTo>
                    <a:lnTo>
                      <a:pt x="16" y="6"/>
                    </a:lnTo>
                    <a:lnTo>
                      <a:pt x="18" y="4"/>
                    </a:lnTo>
                    <a:lnTo>
                      <a:pt x="20" y="4"/>
                    </a:lnTo>
                    <a:lnTo>
                      <a:pt x="22" y="2"/>
                    </a:lnTo>
                    <a:lnTo>
                      <a:pt x="22" y="2"/>
                    </a:lnTo>
                    <a:lnTo>
                      <a:pt x="24" y="2"/>
                    </a:lnTo>
                    <a:lnTo>
                      <a:pt x="38" y="2"/>
                    </a:lnTo>
                    <a:lnTo>
                      <a:pt x="46" y="0"/>
                    </a:lnTo>
                    <a:lnTo>
                      <a:pt x="46" y="0"/>
                    </a:lnTo>
                    <a:lnTo>
                      <a:pt x="46" y="0"/>
                    </a:lnTo>
                    <a:lnTo>
                      <a:pt x="46" y="0"/>
                    </a:lnTo>
                    <a:lnTo>
                      <a:pt x="46" y="0"/>
                    </a:lnTo>
                    <a:lnTo>
                      <a:pt x="54" y="2"/>
                    </a:lnTo>
                    <a:lnTo>
                      <a:pt x="54" y="2"/>
                    </a:lnTo>
                    <a:lnTo>
                      <a:pt x="54" y="2"/>
                    </a:lnTo>
                    <a:lnTo>
                      <a:pt x="56" y="4"/>
                    </a:lnTo>
                    <a:lnTo>
                      <a:pt x="56" y="4"/>
                    </a:lnTo>
                    <a:lnTo>
                      <a:pt x="56" y="6"/>
                    </a:lnTo>
                    <a:lnTo>
                      <a:pt x="54" y="10"/>
                    </a:lnTo>
                    <a:lnTo>
                      <a:pt x="54" y="12"/>
                    </a:lnTo>
                    <a:lnTo>
                      <a:pt x="58" y="14"/>
                    </a:lnTo>
                    <a:lnTo>
                      <a:pt x="62" y="14"/>
                    </a:lnTo>
                    <a:lnTo>
                      <a:pt x="62" y="14"/>
                    </a:lnTo>
                    <a:lnTo>
                      <a:pt x="64" y="14"/>
                    </a:lnTo>
                    <a:lnTo>
                      <a:pt x="66" y="18"/>
                    </a:lnTo>
                    <a:lnTo>
                      <a:pt x="66" y="18"/>
                    </a:lnTo>
                    <a:lnTo>
                      <a:pt x="66" y="20"/>
                    </a:lnTo>
                    <a:lnTo>
                      <a:pt x="62" y="28"/>
                    </a:lnTo>
                    <a:lnTo>
                      <a:pt x="62" y="28"/>
                    </a:lnTo>
                    <a:lnTo>
                      <a:pt x="60" y="28"/>
                    </a:lnTo>
                    <a:lnTo>
                      <a:pt x="52" y="30"/>
                    </a:lnTo>
                    <a:lnTo>
                      <a:pt x="52" y="30"/>
                    </a:lnTo>
                    <a:lnTo>
                      <a:pt x="52" y="30"/>
                    </a:lnTo>
                    <a:lnTo>
                      <a:pt x="52" y="30"/>
                    </a:lnTo>
                    <a:lnTo>
                      <a:pt x="50" y="30"/>
                    </a:lnTo>
                    <a:lnTo>
                      <a:pt x="48" y="28"/>
                    </a:lnTo>
                    <a:lnTo>
                      <a:pt x="48" y="32"/>
                    </a:lnTo>
                    <a:lnTo>
                      <a:pt x="48" y="32"/>
                    </a:lnTo>
                    <a:lnTo>
                      <a:pt x="46" y="34"/>
                    </a:lnTo>
                    <a:lnTo>
                      <a:pt x="44" y="34"/>
                    </a:lnTo>
                    <a:lnTo>
                      <a:pt x="44" y="34"/>
                    </a:lnTo>
                    <a:lnTo>
                      <a:pt x="42" y="36"/>
                    </a:lnTo>
                    <a:lnTo>
                      <a:pt x="42" y="36"/>
                    </a:lnTo>
                    <a:lnTo>
                      <a:pt x="42" y="36"/>
                    </a:lnTo>
                    <a:lnTo>
                      <a:pt x="36" y="34"/>
                    </a:lnTo>
                    <a:lnTo>
                      <a:pt x="32" y="30"/>
                    </a:lnTo>
                    <a:lnTo>
                      <a:pt x="30" y="30"/>
                    </a:lnTo>
                    <a:lnTo>
                      <a:pt x="30" y="34"/>
                    </a:lnTo>
                    <a:lnTo>
                      <a:pt x="30" y="34"/>
                    </a:lnTo>
                    <a:lnTo>
                      <a:pt x="28" y="36"/>
                    </a:lnTo>
                    <a:lnTo>
                      <a:pt x="28" y="36"/>
                    </a:lnTo>
                    <a:lnTo>
                      <a:pt x="16" y="36"/>
                    </a:lnTo>
                    <a:lnTo>
                      <a:pt x="16" y="3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7" name="Freeform 541">
                <a:extLst>
                  <a:ext uri="{FF2B5EF4-FFF2-40B4-BE49-F238E27FC236}">
                    <a16:creationId xmlns:a16="http://schemas.microsoft.com/office/drawing/2014/main" id="{1817F04A-F9D1-4227-1B5E-B9992E599249}"/>
                  </a:ext>
                </a:extLst>
              </p:cNvPr>
              <p:cNvSpPr>
                <a:spLocks noEditPoints="1"/>
              </p:cNvSpPr>
              <p:nvPr/>
            </p:nvSpPr>
            <p:spPr bwMode="auto">
              <a:xfrm>
                <a:off x="5931618" y="3106638"/>
                <a:ext cx="147930" cy="84532"/>
              </a:xfrm>
              <a:custGeom>
                <a:avLst/>
                <a:gdLst>
                  <a:gd name="T0" fmla="*/ 56 w 70"/>
                  <a:gd name="T1" fmla="*/ 6 h 40"/>
                  <a:gd name="T2" fmla="*/ 56 w 70"/>
                  <a:gd name="T3" fmla="*/ 10 h 40"/>
                  <a:gd name="T4" fmla="*/ 60 w 70"/>
                  <a:gd name="T5" fmla="*/ 18 h 40"/>
                  <a:gd name="T6" fmla="*/ 66 w 70"/>
                  <a:gd name="T7" fmla="*/ 22 h 40"/>
                  <a:gd name="T8" fmla="*/ 54 w 70"/>
                  <a:gd name="T9" fmla="*/ 30 h 40"/>
                  <a:gd name="T10" fmla="*/ 48 w 70"/>
                  <a:gd name="T11" fmla="*/ 34 h 40"/>
                  <a:gd name="T12" fmla="*/ 40 w 70"/>
                  <a:gd name="T13" fmla="*/ 34 h 40"/>
                  <a:gd name="T14" fmla="*/ 30 w 70"/>
                  <a:gd name="T15" fmla="*/ 32 h 40"/>
                  <a:gd name="T16" fmla="*/ 18 w 70"/>
                  <a:gd name="T17" fmla="*/ 36 h 40"/>
                  <a:gd name="T18" fmla="*/ 4 w 70"/>
                  <a:gd name="T19" fmla="*/ 28 h 40"/>
                  <a:gd name="T20" fmla="*/ 20 w 70"/>
                  <a:gd name="T21" fmla="*/ 8 h 40"/>
                  <a:gd name="T22" fmla="*/ 26 w 70"/>
                  <a:gd name="T23" fmla="*/ 6 h 40"/>
                  <a:gd name="T24" fmla="*/ 48 w 70"/>
                  <a:gd name="T25" fmla="*/ 4 h 40"/>
                  <a:gd name="T26" fmla="*/ 48 w 70"/>
                  <a:gd name="T27" fmla="*/ 0 h 40"/>
                  <a:gd name="T28" fmla="*/ 38 w 70"/>
                  <a:gd name="T29" fmla="*/ 2 h 40"/>
                  <a:gd name="T30" fmla="*/ 26 w 70"/>
                  <a:gd name="T31" fmla="*/ 2 h 40"/>
                  <a:gd name="T32" fmla="*/ 22 w 70"/>
                  <a:gd name="T33" fmla="*/ 4 h 40"/>
                  <a:gd name="T34" fmla="*/ 20 w 70"/>
                  <a:gd name="T35" fmla="*/ 4 h 40"/>
                  <a:gd name="T36" fmla="*/ 18 w 70"/>
                  <a:gd name="T37" fmla="*/ 6 h 40"/>
                  <a:gd name="T38" fmla="*/ 8 w 70"/>
                  <a:gd name="T39" fmla="*/ 14 h 40"/>
                  <a:gd name="T40" fmla="*/ 0 w 70"/>
                  <a:gd name="T41" fmla="*/ 26 h 40"/>
                  <a:gd name="T42" fmla="*/ 0 w 70"/>
                  <a:gd name="T43" fmla="*/ 30 h 40"/>
                  <a:gd name="T44" fmla="*/ 4 w 70"/>
                  <a:gd name="T45" fmla="*/ 32 h 40"/>
                  <a:gd name="T46" fmla="*/ 14 w 70"/>
                  <a:gd name="T47" fmla="*/ 36 h 40"/>
                  <a:gd name="T48" fmla="*/ 16 w 70"/>
                  <a:gd name="T49" fmla="*/ 40 h 40"/>
                  <a:gd name="T50" fmla="*/ 18 w 70"/>
                  <a:gd name="T51" fmla="*/ 40 h 40"/>
                  <a:gd name="T52" fmla="*/ 18 w 70"/>
                  <a:gd name="T53" fmla="*/ 40 h 40"/>
                  <a:gd name="T54" fmla="*/ 32 w 70"/>
                  <a:gd name="T55" fmla="*/ 40 h 40"/>
                  <a:gd name="T56" fmla="*/ 34 w 70"/>
                  <a:gd name="T57" fmla="*/ 36 h 40"/>
                  <a:gd name="T58" fmla="*/ 38 w 70"/>
                  <a:gd name="T59" fmla="*/ 36 h 40"/>
                  <a:gd name="T60" fmla="*/ 38 w 70"/>
                  <a:gd name="T61" fmla="*/ 38 h 40"/>
                  <a:gd name="T62" fmla="*/ 44 w 70"/>
                  <a:gd name="T63" fmla="*/ 40 h 40"/>
                  <a:gd name="T64" fmla="*/ 44 w 70"/>
                  <a:gd name="T65" fmla="*/ 40 h 40"/>
                  <a:gd name="T66" fmla="*/ 50 w 70"/>
                  <a:gd name="T67" fmla="*/ 38 h 40"/>
                  <a:gd name="T68" fmla="*/ 52 w 70"/>
                  <a:gd name="T69" fmla="*/ 34 h 40"/>
                  <a:gd name="T70" fmla="*/ 54 w 70"/>
                  <a:gd name="T71" fmla="*/ 34 h 40"/>
                  <a:gd name="T72" fmla="*/ 54 w 70"/>
                  <a:gd name="T73" fmla="*/ 34 h 40"/>
                  <a:gd name="T74" fmla="*/ 62 w 70"/>
                  <a:gd name="T75" fmla="*/ 32 h 40"/>
                  <a:gd name="T76" fmla="*/ 70 w 70"/>
                  <a:gd name="T77" fmla="*/ 22 h 40"/>
                  <a:gd name="T78" fmla="*/ 70 w 70"/>
                  <a:gd name="T79" fmla="*/ 20 h 40"/>
                  <a:gd name="T80" fmla="*/ 68 w 70"/>
                  <a:gd name="T81" fmla="*/ 16 h 40"/>
                  <a:gd name="T82" fmla="*/ 64 w 70"/>
                  <a:gd name="T83" fmla="*/ 14 h 40"/>
                  <a:gd name="T84" fmla="*/ 58 w 70"/>
                  <a:gd name="T85" fmla="*/ 12 h 40"/>
                  <a:gd name="T86" fmla="*/ 60 w 70"/>
                  <a:gd name="T87" fmla="*/ 8 h 40"/>
                  <a:gd name="T88" fmla="*/ 60 w 70"/>
                  <a:gd name="T89" fmla="*/ 6 h 40"/>
                  <a:gd name="T90" fmla="*/ 58 w 70"/>
                  <a:gd name="T91" fmla="*/ 2 h 40"/>
                  <a:gd name="T92" fmla="*/ 56 w 70"/>
                  <a:gd name="T93" fmla="*/ 2 h 40"/>
                  <a:gd name="T94" fmla="*/ 50 w 70"/>
                  <a:gd name="T95" fmla="*/ 0 h 40"/>
                  <a:gd name="T96" fmla="*/ 48 w 70"/>
                  <a:gd name="T9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 h="40">
                    <a:moveTo>
                      <a:pt x="48" y="4"/>
                    </a:moveTo>
                    <a:lnTo>
                      <a:pt x="56" y="6"/>
                    </a:lnTo>
                    <a:lnTo>
                      <a:pt x="56" y="6"/>
                    </a:lnTo>
                    <a:lnTo>
                      <a:pt x="56" y="10"/>
                    </a:lnTo>
                    <a:lnTo>
                      <a:pt x="54" y="16"/>
                    </a:lnTo>
                    <a:lnTo>
                      <a:pt x="60" y="18"/>
                    </a:lnTo>
                    <a:lnTo>
                      <a:pt x="64" y="18"/>
                    </a:lnTo>
                    <a:lnTo>
                      <a:pt x="66" y="22"/>
                    </a:lnTo>
                    <a:lnTo>
                      <a:pt x="62" y="28"/>
                    </a:lnTo>
                    <a:lnTo>
                      <a:pt x="54" y="30"/>
                    </a:lnTo>
                    <a:lnTo>
                      <a:pt x="48" y="24"/>
                    </a:lnTo>
                    <a:lnTo>
                      <a:pt x="48" y="34"/>
                    </a:lnTo>
                    <a:lnTo>
                      <a:pt x="44" y="36"/>
                    </a:lnTo>
                    <a:lnTo>
                      <a:pt x="40" y="34"/>
                    </a:lnTo>
                    <a:lnTo>
                      <a:pt x="34" y="30"/>
                    </a:lnTo>
                    <a:lnTo>
                      <a:pt x="30" y="32"/>
                    </a:lnTo>
                    <a:lnTo>
                      <a:pt x="30" y="36"/>
                    </a:lnTo>
                    <a:lnTo>
                      <a:pt x="18" y="36"/>
                    </a:lnTo>
                    <a:lnTo>
                      <a:pt x="18" y="28"/>
                    </a:lnTo>
                    <a:lnTo>
                      <a:pt x="4" y="28"/>
                    </a:lnTo>
                    <a:lnTo>
                      <a:pt x="12" y="18"/>
                    </a:lnTo>
                    <a:lnTo>
                      <a:pt x="20" y="8"/>
                    </a:lnTo>
                    <a:lnTo>
                      <a:pt x="24" y="8"/>
                    </a:lnTo>
                    <a:lnTo>
                      <a:pt x="26" y="6"/>
                    </a:lnTo>
                    <a:lnTo>
                      <a:pt x="40" y="6"/>
                    </a:lnTo>
                    <a:lnTo>
                      <a:pt x="48" y="4"/>
                    </a:lnTo>
                    <a:close/>
                    <a:moveTo>
                      <a:pt x="48" y="0"/>
                    </a:moveTo>
                    <a:lnTo>
                      <a:pt x="48" y="0"/>
                    </a:lnTo>
                    <a:lnTo>
                      <a:pt x="48" y="0"/>
                    </a:lnTo>
                    <a:lnTo>
                      <a:pt x="38" y="2"/>
                    </a:lnTo>
                    <a:lnTo>
                      <a:pt x="26" y="2"/>
                    </a:lnTo>
                    <a:lnTo>
                      <a:pt x="26" y="2"/>
                    </a:lnTo>
                    <a:lnTo>
                      <a:pt x="24" y="2"/>
                    </a:lnTo>
                    <a:lnTo>
                      <a:pt x="22" y="4"/>
                    </a:lnTo>
                    <a:lnTo>
                      <a:pt x="20" y="4"/>
                    </a:lnTo>
                    <a:lnTo>
                      <a:pt x="20" y="4"/>
                    </a:lnTo>
                    <a:lnTo>
                      <a:pt x="20" y="4"/>
                    </a:lnTo>
                    <a:lnTo>
                      <a:pt x="18" y="6"/>
                    </a:lnTo>
                    <a:lnTo>
                      <a:pt x="8" y="14"/>
                    </a:lnTo>
                    <a:lnTo>
                      <a:pt x="8" y="14"/>
                    </a:lnTo>
                    <a:lnTo>
                      <a:pt x="8" y="16"/>
                    </a:lnTo>
                    <a:lnTo>
                      <a:pt x="0" y="26"/>
                    </a:lnTo>
                    <a:lnTo>
                      <a:pt x="0" y="26"/>
                    </a:lnTo>
                    <a:lnTo>
                      <a:pt x="0" y="30"/>
                    </a:lnTo>
                    <a:lnTo>
                      <a:pt x="0" y="30"/>
                    </a:lnTo>
                    <a:lnTo>
                      <a:pt x="4" y="32"/>
                    </a:lnTo>
                    <a:lnTo>
                      <a:pt x="14" y="32"/>
                    </a:lnTo>
                    <a:lnTo>
                      <a:pt x="14" y="36"/>
                    </a:lnTo>
                    <a:lnTo>
                      <a:pt x="14" y="36"/>
                    </a:lnTo>
                    <a:lnTo>
                      <a:pt x="16" y="40"/>
                    </a:lnTo>
                    <a:lnTo>
                      <a:pt x="16" y="40"/>
                    </a:lnTo>
                    <a:lnTo>
                      <a:pt x="18" y="40"/>
                    </a:lnTo>
                    <a:lnTo>
                      <a:pt x="18" y="40"/>
                    </a:lnTo>
                    <a:lnTo>
                      <a:pt x="18" y="40"/>
                    </a:lnTo>
                    <a:lnTo>
                      <a:pt x="32" y="40"/>
                    </a:lnTo>
                    <a:lnTo>
                      <a:pt x="32" y="40"/>
                    </a:lnTo>
                    <a:lnTo>
                      <a:pt x="34" y="38"/>
                    </a:lnTo>
                    <a:lnTo>
                      <a:pt x="34" y="36"/>
                    </a:lnTo>
                    <a:lnTo>
                      <a:pt x="34" y="36"/>
                    </a:lnTo>
                    <a:lnTo>
                      <a:pt x="38" y="36"/>
                    </a:lnTo>
                    <a:lnTo>
                      <a:pt x="38" y="36"/>
                    </a:lnTo>
                    <a:lnTo>
                      <a:pt x="38" y="38"/>
                    </a:lnTo>
                    <a:lnTo>
                      <a:pt x="44" y="40"/>
                    </a:lnTo>
                    <a:lnTo>
                      <a:pt x="44" y="40"/>
                    </a:lnTo>
                    <a:lnTo>
                      <a:pt x="44" y="40"/>
                    </a:lnTo>
                    <a:lnTo>
                      <a:pt x="44" y="40"/>
                    </a:lnTo>
                    <a:lnTo>
                      <a:pt x="46" y="38"/>
                    </a:lnTo>
                    <a:lnTo>
                      <a:pt x="50" y="38"/>
                    </a:lnTo>
                    <a:lnTo>
                      <a:pt x="50" y="38"/>
                    </a:lnTo>
                    <a:lnTo>
                      <a:pt x="52" y="34"/>
                    </a:lnTo>
                    <a:lnTo>
                      <a:pt x="52" y="34"/>
                    </a:lnTo>
                    <a:lnTo>
                      <a:pt x="54" y="34"/>
                    </a:lnTo>
                    <a:lnTo>
                      <a:pt x="54" y="34"/>
                    </a:lnTo>
                    <a:lnTo>
                      <a:pt x="54" y="34"/>
                    </a:lnTo>
                    <a:lnTo>
                      <a:pt x="62" y="32"/>
                    </a:lnTo>
                    <a:lnTo>
                      <a:pt x="62" y="32"/>
                    </a:lnTo>
                    <a:lnTo>
                      <a:pt x="66" y="30"/>
                    </a:lnTo>
                    <a:lnTo>
                      <a:pt x="70" y="22"/>
                    </a:lnTo>
                    <a:lnTo>
                      <a:pt x="70" y="22"/>
                    </a:lnTo>
                    <a:lnTo>
                      <a:pt x="70" y="20"/>
                    </a:lnTo>
                    <a:lnTo>
                      <a:pt x="68" y="16"/>
                    </a:lnTo>
                    <a:lnTo>
                      <a:pt x="68" y="16"/>
                    </a:lnTo>
                    <a:lnTo>
                      <a:pt x="66" y="14"/>
                    </a:lnTo>
                    <a:lnTo>
                      <a:pt x="64" y="14"/>
                    </a:lnTo>
                    <a:lnTo>
                      <a:pt x="60" y="14"/>
                    </a:lnTo>
                    <a:lnTo>
                      <a:pt x="58" y="12"/>
                    </a:lnTo>
                    <a:lnTo>
                      <a:pt x="58" y="12"/>
                    </a:lnTo>
                    <a:lnTo>
                      <a:pt x="60" y="8"/>
                    </a:lnTo>
                    <a:lnTo>
                      <a:pt x="60" y="8"/>
                    </a:lnTo>
                    <a:lnTo>
                      <a:pt x="60" y="6"/>
                    </a:lnTo>
                    <a:lnTo>
                      <a:pt x="60" y="4"/>
                    </a:lnTo>
                    <a:lnTo>
                      <a:pt x="58" y="2"/>
                    </a:lnTo>
                    <a:lnTo>
                      <a:pt x="58" y="2"/>
                    </a:lnTo>
                    <a:lnTo>
                      <a:pt x="56" y="2"/>
                    </a:lnTo>
                    <a:lnTo>
                      <a:pt x="50" y="0"/>
                    </a:lnTo>
                    <a:lnTo>
                      <a:pt x="50" y="0"/>
                    </a:lnTo>
                    <a:lnTo>
                      <a:pt x="48" y="0"/>
                    </a:lnTo>
                    <a:lnTo>
                      <a:pt x="4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8" name="Freeform 542">
                <a:extLst>
                  <a:ext uri="{FF2B5EF4-FFF2-40B4-BE49-F238E27FC236}">
                    <a16:creationId xmlns:a16="http://schemas.microsoft.com/office/drawing/2014/main" id="{CB04CEEF-0E73-4C6B-6636-2BB9F6EDD409}"/>
                  </a:ext>
                </a:extLst>
              </p:cNvPr>
              <p:cNvSpPr>
                <a:spLocks/>
              </p:cNvSpPr>
              <p:nvPr/>
            </p:nvSpPr>
            <p:spPr bwMode="auto">
              <a:xfrm>
                <a:off x="5940071" y="3115091"/>
                <a:ext cx="131024" cy="67625"/>
              </a:xfrm>
              <a:custGeom>
                <a:avLst/>
                <a:gdLst>
                  <a:gd name="T0" fmla="*/ 44 w 62"/>
                  <a:gd name="T1" fmla="*/ 0 h 32"/>
                  <a:gd name="T2" fmla="*/ 52 w 62"/>
                  <a:gd name="T3" fmla="*/ 2 h 32"/>
                  <a:gd name="T4" fmla="*/ 52 w 62"/>
                  <a:gd name="T5" fmla="*/ 2 h 32"/>
                  <a:gd name="T6" fmla="*/ 52 w 62"/>
                  <a:gd name="T7" fmla="*/ 6 h 32"/>
                  <a:gd name="T8" fmla="*/ 50 w 62"/>
                  <a:gd name="T9" fmla="*/ 12 h 32"/>
                  <a:gd name="T10" fmla="*/ 56 w 62"/>
                  <a:gd name="T11" fmla="*/ 14 h 32"/>
                  <a:gd name="T12" fmla="*/ 60 w 62"/>
                  <a:gd name="T13" fmla="*/ 14 h 32"/>
                  <a:gd name="T14" fmla="*/ 62 w 62"/>
                  <a:gd name="T15" fmla="*/ 18 h 32"/>
                  <a:gd name="T16" fmla="*/ 58 w 62"/>
                  <a:gd name="T17" fmla="*/ 24 h 32"/>
                  <a:gd name="T18" fmla="*/ 50 w 62"/>
                  <a:gd name="T19" fmla="*/ 26 h 32"/>
                  <a:gd name="T20" fmla="*/ 44 w 62"/>
                  <a:gd name="T21" fmla="*/ 20 h 32"/>
                  <a:gd name="T22" fmla="*/ 44 w 62"/>
                  <a:gd name="T23" fmla="*/ 30 h 32"/>
                  <a:gd name="T24" fmla="*/ 40 w 62"/>
                  <a:gd name="T25" fmla="*/ 32 h 32"/>
                  <a:gd name="T26" fmla="*/ 36 w 62"/>
                  <a:gd name="T27" fmla="*/ 30 h 32"/>
                  <a:gd name="T28" fmla="*/ 30 w 62"/>
                  <a:gd name="T29" fmla="*/ 26 h 32"/>
                  <a:gd name="T30" fmla="*/ 26 w 62"/>
                  <a:gd name="T31" fmla="*/ 28 h 32"/>
                  <a:gd name="T32" fmla="*/ 26 w 62"/>
                  <a:gd name="T33" fmla="*/ 32 h 32"/>
                  <a:gd name="T34" fmla="*/ 14 w 62"/>
                  <a:gd name="T35" fmla="*/ 32 h 32"/>
                  <a:gd name="T36" fmla="*/ 14 w 62"/>
                  <a:gd name="T37" fmla="*/ 24 h 32"/>
                  <a:gd name="T38" fmla="*/ 0 w 62"/>
                  <a:gd name="T39" fmla="*/ 24 h 32"/>
                  <a:gd name="T40" fmla="*/ 8 w 62"/>
                  <a:gd name="T41" fmla="*/ 14 h 32"/>
                  <a:gd name="T42" fmla="*/ 16 w 62"/>
                  <a:gd name="T43" fmla="*/ 4 h 32"/>
                  <a:gd name="T44" fmla="*/ 20 w 62"/>
                  <a:gd name="T45" fmla="*/ 4 h 32"/>
                  <a:gd name="T46" fmla="*/ 22 w 62"/>
                  <a:gd name="T47" fmla="*/ 2 h 32"/>
                  <a:gd name="T48" fmla="*/ 36 w 62"/>
                  <a:gd name="T49" fmla="*/ 2 h 32"/>
                  <a:gd name="T50" fmla="*/ 44 w 62"/>
                  <a:gd name="T5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32">
                    <a:moveTo>
                      <a:pt x="44" y="0"/>
                    </a:moveTo>
                    <a:lnTo>
                      <a:pt x="52" y="2"/>
                    </a:lnTo>
                    <a:lnTo>
                      <a:pt x="52" y="2"/>
                    </a:lnTo>
                    <a:lnTo>
                      <a:pt x="52" y="6"/>
                    </a:lnTo>
                    <a:lnTo>
                      <a:pt x="50" y="12"/>
                    </a:lnTo>
                    <a:lnTo>
                      <a:pt x="56" y="14"/>
                    </a:lnTo>
                    <a:lnTo>
                      <a:pt x="60" y="14"/>
                    </a:lnTo>
                    <a:lnTo>
                      <a:pt x="62" y="18"/>
                    </a:lnTo>
                    <a:lnTo>
                      <a:pt x="58" y="24"/>
                    </a:lnTo>
                    <a:lnTo>
                      <a:pt x="50" y="26"/>
                    </a:lnTo>
                    <a:lnTo>
                      <a:pt x="44" y="20"/>
                    </a:lnTo>
                    <a:lnTo>
                      <a:pt x="44" y="30"/>
                    </a:lnTo>
                    <a:lnTo>
                      <a:pt x="40" y="32"/>
                    </a:lnTo>
                    <a:lnTo>
                      <a:pt x="36" y="30"/>
                    </a:lnTo>
                    <a:lnTo>
                      <a:pt x="30" y="26"/>
                    </a:lnTo>
                    <a:lnTo>
                      <a:pt x="26" y="28"/>
                    </a:lnTo>
                    <a:lnTo>
                      <a:pt x="26" y="32"/>
                    </a:lnTo>
                    <a:lnTo>
                      <a:pt x="14" y="32"/>
                    </a:lnTo>
                    <a:lnTo>
                      <a:pt x="14" y="24"/>
                    </a:lnTo>
                    <a:lnTo>
                      <a:pt x="0" y="24"/>
                    </a:lnTo>
                    <a:lnTo>
                      <a:pt x="8" y="14"/>
                    </a:lnTo>
                    <a:lnTo>
                      <a:pt x="16" y="4"/>
                    </a:lnTo>
                    <a:lnTo>
                      <a:pt x="20" y="4"/>
                    </a:lnTo>
                    <a:lnTo>
                      <a:pt x="22" y="2"/>
                    </a:lnTo>
                    <a:lnTo>
                      <a:pt x="36" y="2"/>
                    </a:lnTo>
                    <a:lnTo>
                      <a:pt x="4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9" name="Freeform 543">
                <a:extLst>
                  <a:ext uri="{FF2B5EF4-FFF2-40B4-BE49-F238E27FC236}">
                    <a16:creationId xmlns:a16="http://schemas.microsoft.com/office/drawing/2014/main" id="{E9A9839A-04BC-4311-E604-940BC096C69F}"/>
                  </a:ext>
                </a:extLst>
              </p:cNvPr>
              <p:cNvSpPr>
                <a:spLocks/>
              </p:cNvSpPr>
              <p:nvPr/>
            </p:nvSpPr>
            <p:spPr bwMode="auto">
              <a:xfrm>
                <a:off x="5931618" y="3106638"/>
                <a:ext cx="147930" cy="84532"/>
              </a:xfrm>
              <a:custGeom>
                <a:avLst/>
                <a:gdLst>
                  <a:gd name="T0" fmla="*/ 48 w 70"/>
                  <a:gd name="T1" fmla="*/ 0 h 40"/>
                  <a:gd name="T2" fmla="*/ 38 w 70"/>
                  <a:gd name="T3" fmla="*/ 2 h 40"/>
                  <a:gd name="T4" fmla="*/ 26 w 70"/>
                  <a:gd name="T5" fmla="*/ 2 h 40"/>
                  <a:gd name="T6" fmla="*/ 22 w 70"/>
                  <a:gd name="T7" fmla="*/ 4 h 40"/>
                  <a:gd name="T8" fmla="*/ 20 w 70"/>
                  <a:gd name="T9" fmla="*/ 4 h 40"/>
                  <a:gd name="T10" fmla="*/ 18 w 70"/>
                  <a:gd name="T11" fmla="*/ 6 h 40"/>
                  <a:gd name="T12" fmla="*/ 8 w 70"/>
                  <a:gd name="T13" fmla="*/ 14 h 40"/>
                  <a:gd name="T14" fmla="*/ 0 w 70"/>
                  <a:gd name="T15" fmla="*/ 26 h 40"/>
                  <a:gd name="T16" fmla="*/ 0 w 70"/>
                  <a:gd name="T17" fmla="*/ 30 h 40"/>
                  <a:gd name="T18" fmla="*/ 4 w 70"/>
                  <a:gd name="T19" fmla="*/ 32 h 40"/>
                  <a:gd name="T20" fmla="*/ 14 w 70"/>
                  <a:gd name="T21" fmla="*/ 36 h 40"/>
                  <a:gd name="T22" fmla="*/ 16 w 70"/>
                  <a:gd name="T23" fmla="*/ 40 h 40"/>
                  <a:gd name="T24" fmla="*/ 18 w 70"/>
                  <a:gd name="T25" fmla="*/ 40 h 40"/>
                  <a:gd name="T26" fmla="*/ 18 w 70"/>
                  <a:gd name="T27" fmla="*/ 40 h 40"/>
                  <a:gd name="T28" fmla="*/ 32 w 70"/>
                  <a:gd name="T29" fmla="*/ 40 h 40"/>
                  <a:gd name="T30" fmla="*/ 34 w 70"/>
                  <a:gd name="T31" fmla="*/ 36 h 40"/>
                  <a:gd name="T32" fmla="*/ 38 w 70"/>
                  <a:gd name="T33" fmla="*/ 36 h 40"/>
                  <a:gd name="T34" fmla="*/ 38 w 70"/>
                  <a:gd name="T35" fmla="*/ 38 h 40"/>
                  <a:gd name="T36" fmla="*/ 44 w 70"/>
                  <a:gd name="T37" fmla="*/ 40 h 40"/>
                  <a:gd name="T38" fmla="*/ 44 w 70"/>
                  <a:gd name="T39" fmla="*/ 40 h 40"/>
                  <a:gd name="T40" fmla="*/ 50 w 70"/>
                  <a:gd name="T41" fmla="*/ 38 h 40"/>
                  <a:gd name="T42" fmla="*/ 52 w 70"/>
                  <a:gd name="T43" fmla="*/ 34 h 40"/>
                  <a:gd name="T44" fmla="*/ 54 w 70"/>
                  <a:gd name="T45" fmla="*/ 34 h 40"/>
                  <a:gd name="T46" fmla="*/ 54 w 70"/>
                  <a:gd name="T47" fmla="*/ 34 h 40"/>
                  <a:gd name="T48" fmla="*/ 62 w 70"/>
                  <a:gd name="T49" fmla="*/ 32 h 40"/>
                  <a:gd name="T50" fmla="*/ 70 w 70"/>
                  <a:gd name="T51" fmla="*/ 22 h 40"/>
                  <a:gd name="T52" fmla="*/ 70 w 70"/>
                  <a:gd name="T53" fmla="*/ 20 h 40"/>
                  <a:gd name="T54" fmla="*/ 68 w 70"/>
                  <a:gd name="T55" fmla="*/ 16 h 40"/>
                  <a:gd name="T56" fmla="*/ 64 w 70"/>
                  <a:gd name="T57" fmla="*/ 14 h 40"/>
                  <a:gd name="T58" fmla="*/ 58 w 70"/>
                  <a:gd name="T59" fmla="*/ 12 h 40"/>
                  <a:gd name="T60" fmla="*/ 60 w 70"/>
                  <a:gd name="T61" fmla="*/ 8 h 40"/>
                  <a:gd name="T62" fmla="*/ 60 w 70"/>
                  <a:gd name="T63" fmla="*/ 6 h 40"/>
                  <a:gd name="T64" fmla="*/ 58 w 70"/>
                  <a:gd name="T65" fmla="*/ 2 h 40"/>
                  <a:gd name="T66" fmla="*/ 56 w 70"/>
                  <a:gd name="T67" fmla="*/ 2 h 40"/>
                  <a:gd name="T68" fmla="*/ 50 w 70"/>
                  <a:gd name="T69" fmla="*/ 0 h 40"/>
                  <a:gd name="T70" fmla="*/ 48 w 70"/>
                  <a:gd name="T7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 h="40">
                    <a:moveTo>
                      <a:pt x="48" y="0"/>
                    </a:moveTo>
                    <a:lnTo>
                      <a:pt x="48" y="0"/>
                    </a:lnTo>
                    <a:lnTo>
                      <a:pt x="48" y="0"/>
                    </a:lnTo>
                    <a:lnTo>
                      <a:pt x="38" y="2"/>
                    </a:lnTo>
                    <a:lnTo>
                      <a:pt x="26" y="2"/>
                    </a:lnTo>
                    <a:lnTo>
                      <a:pt x="26" y="2"/>
                    </a:lnTo>
                    <a:lnTo>
                      <a:pt x="24" y="2"/>
                    </a:lnTo>
                    <a:lnTo>
                      <a:pt x="22" y="4"/>
                    </a:lnTo>
                    <a:lnTo>
                      <a:pt x="20" y="4"/>
                    </a:lnTo>
                    <a:lnTo>
                      <a:pt x="20" y="4"/>
                    </a:lnTo>
                    <a:lnTo>
                      <a:pt x="20" y="4"/>
                    </a:lnTo>
                    <a:lnTo>
                      <a:pt x="18" y="6"/>
                    </a:lnTo>
                    <a:lnTo>
                      <a:pt x="8" y="14"/>
                    </a:lnTo>
                    <a:lnTo>
                      <a:pt x="8" y="14"/>
                    </a:lnTo>
                    <a:lnTo>
                      <a:pt x="8" y="16"/>
                    </a:lnTo>
                    <a:lnTo>
                      <a:pt x="0" y="26"/>
                    </a:lnTo>
                    <a:lnTo>
                      <a:pt x="0" y="26"/>
                    </a:lnTo>
                    <a:lnTo>
                      <a:pt x="0" y="30"/>
                    </a:lnTo>
                    <a:lnTo>
                      <a:pt x="0" y="30"/>
                    </a:lnTo>
                    <a:lnTo>
                      <a:pt x="4" y="32"/>
                    </a:lnTo>
                    <a:lnTo>
                      <a:pt x="14" y="32"/>
                    </a:lnTo>
                    <a:lnTo>
                      <a:pt x="14" y="36"/>
                    </a:lnTo>
                    <a:lnTo>
                      <a:pt x="14" y="36"/>
                    </a:lnTo>
                    <a:lnTo>
                      <a:pt x="16" y="40"/>
                    </a:lnTo>
                    <a:lnTo>
                      <a:pt x="16" y="40"/>
                    </a:lnTo>
                    <a:lnTo>
                      <a:pt x="18" y="40"/>
                    </a:lnTo>
                    <a:lnTo>
                      <a:pt x="18" y="40"/>
                    </a:lnTo>
                    <a:lnTo>
                      <a:pt x="18" y="40"/>
                    </a:lnTo>
                    <a:lnTo>
                      <a:pt x="32" y="40"/>
                    </a:lnTo>
                    <a:lnTo>
                      <a:pt x="32" y="40"/>
                    </a:lnTo>
                    <a:lnTo>
                      <a:pt x="34" y="38"/>
                    </a:lnTo>
                    <a:lnTo>
                      <a:pt x="34" y="36"/>
                    </a:lnTo>
                    <a:lnTo>
                      <a:pt x="34" y="36"/>
                    </a:lnTo>
                    <a:lnTo>
                      <a:pt x="38" y="36"/>
                    </a:lnTo>
                    <a:lnTo>
                      <a:pt x="38" y="36"/>
                    </a:lnTo>
                    <a:lnTo>
                      <a:pt x="38" y="38"/>
                    </a:lnTo>
                    <a:lnTo>
                      <a:pt x="44" y="40"/>
                    </a:lnTo>
                    <a:lnTo>
                      <a:pt x="44" y="40"/>
                    </a:lnTo>
                    <a:lnTo>
                      <a:pt x="44" y="40"/>
                    </a:lnTo>
                    <a:lnTo>
                      <a:pt x="44" y="40"/>
                    </a:lnTo>
                    <a:lnTo>
                      <a:pt x="46" y="38"/>
                    </a:lnTo>
                    <a:lnTo>
                      <a:pt x="50" y="38"/>
                    </a:lnTo>
                    <a:lnTo>
                      <a:pt x="50" y="38"/>
                    </a:lnTo>
                    <a:lnTo>
                      <a:pt x="52" y="34"/>
                    </a:lnTo>
                    <a:lnTo>
                      <a:pt x="52" y="34"/>
                    </a:lnTo>
                    <a:lnTo>
                      <a:pt x="54" y="34"/>
                    </a:lnTo>
                    <a:lnTo>
                      <a:pt x="54" y="34"/>
                    </a:lnTo>
                    <a:lnTo>
                      <a:pt x="54" y="34"/>
                    </a:lnTo>
                    <a:lnTo>
                      <a:pt x="62" y="32"/>
                    </a:lnTo>
                    <a:lnTo>
                      <a:pt x="62" y="32"/>
                    </a:lnTo>
                    <a:lnTo>
                      <a:pt x="66" y="30"/>
                    </a:lnTo>
                    <a:lnTo>
                      <a:pt x="70" y="22"/>
                    </a:lnTo>
                    <a:lnTo>
                      <a:pt x="70" y="22"/>
                    </a:lnTo>
                    <a:lnTo>
                      <a:pt x="70" y="20"/>
                    </a:lnTo>
                    <a:lnTo>
                      <a:pt x="68" y="16"/>
                    </a:lnTo>
                    <a:lnTo>
                      <a:pt x="68" y="16"/>
                    </a:lnTo>
                    <a:lnTo>
                      <a:pt x="66" y="14"/>
                    </a:lnTo>
                    <a:lnTo>
                      <a:pt x="64" y="14"/>
                    </a:lnTo>
                    <a:lnTo>
                      <a:pt x="60" y="14"/>
                    </a:lnTo>
                    <a:lnTo>
                      <a:pt x="58" y="12"/>
                    </a:lnTo>
                    <a:lnTo>
                      <a:pt x="58" y="12"/>
                    </a:lnTo>
                    <a:lnTo>
                      <a:pt x="60" y="8"/>
                    </a:lnTo>
                    <a:lnTo>
                      <a:pt x="60" y="8"/>
                    </a:lnTo>
                    <a:lnTo>
                      <a:pt x="60" y="6"/>
                    </a:lnTo>
                    <a:lnTo>
                      <a:pt x="60" y="4"/>
                    </a:lnTo>
                    <a:lnTo>
                      <a:pt x="58" y="2"/>
                    </a:lnTo>
                    <a:lnTo>
                      <a:pt x="58" y="2"/>
                    </a:lnTo>
                    <a:lnTo>
                      <a:pt x="56" y="2"/>
                    </a:lnTo>
                    <a:lnTo>
                      <a:pt x="50" y="0"/>
                    </a:lnTo>
                    <a:lnTo>
                      <a:pt x="50" y="0"/>
                    </a:lnTo>
                    <a:lnTo>
                      <a:pt x="48" y="0"/>
                    </a:lnTo>
                    <a:lnTo>
                      <a:pt x="4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0" name="Freeform 544">
                <a:extLst>
                  <a:ext uri="{FF2B5EF4-FFF2-40B4-BE49-F238E27FC236}">
                    <a16:creationId xmlns:a16="http://schemas.microsoft.com/office/drawing/2014/main" id="{1DBCFA6D-A608-2187-720C-0D480C863ACA}"/>
                  </a:ext>
                </a:extLst>
              </p:cNvPr>
              <p:cNvSpPr>
                <a:spLocks/>
              </p:cNvSpPr>
              <p:nvPr/>
            </p:nvSpPr>
            <p:spPr bwMode="auto">
              <a:xfrm>
                <a:off x="5618852" y="2979841"/>
                <a:ext cx="384618" cy="329673"/>
              </a:xfrm>
              <a:custGeom>
                <a:avLst/>
                <a:gdLst>
                  <a:gd name="T0" fmla="*/ 94 w 182"/>
                  <a:gd name="T1" fmla="*/ 154 h 156"/>
                  <a:gd name="T2" fmla="*/ 72 w 182"/>
                  <a:gd name="T3" fmla="*/ 152 h 156"/>
                  <a:gd name="T4" fmla="*/ 70 w 182"/>
                  <a:gd name="T5" fmla="*/ 152 h 156"/>
                  <a:gd name="T6" fmla="*/ 44 w 182"/>
                  <a:gd name="T7" fmla="*/ 140 h 156"/>
                  <a:gd name="T8" fmla="*/ 48 w 182"/>
                  <a:gd name="T9" fmla="*/ 114 h 156"/>
                  <a:gd name="T10" fmla="*/ 50 w 182"/>
                  <a:gd name="T11" fmla="*/ 102 h 156"/>
                  <a:gd name="T12" fmla="*/ 38 w 182"/>
                  <a:gd name="T13" fmla="*/ 82 h 156"/>
                  <a:gd name="T14" fmla="*/ 36 w 182"/>
                  <a:gd name="T15" fmla="*/ 74 h 156"/>
                  <a:gd name="T16" fmla="*/ 16 w 182"/>
                  <a:gd name="T17" fmla="*/ 62 h 156"/>
                  <a:gd name="T18" fmla="*/ 4 w 182"/>
                  <a:gd name="T19" fmla="*/ 62 h 156"/>
                  <a:gd name="T20" fmla="*/ 0 w 182"/>
                  <a:gd name="T21" fmla="*/ 54 h 156"/>
                  <a:gd name="T22" fmla="*/ 2 w 182"/>
                  <a:gd name="T23" fmla="*/ 46 h 156"/>
                  <a:gd name="T24" fmla="*/ 24 w 182"/>
                  <a:gd name="T25" fmla="*/ 42 h 156"/>
                  <a:gd name="T26" fmla="*/ 30 w 182"/>
                  <a:gd name="T27" fmla="*/ 46 h 156"/>
                  <a:gd name="T28" fmla="*/ 36 w 182"/>
                  <a:gd name="T29" fmla="*/ 44 h 156"/>
                  <a:gd name="T30" fmla="*/ 42 w 182"/>
                  <a:gd name="T31" fmla="*/ 46 h 156"/>
                  <a:gd name="T32" fmla="*/ 42 w 182"/>
                  <a:gd name="T33" fmla="*/ 28 h 156"/>
                  <a:gd name="T34" fmla="*/ 42 w 182"/>
                  <a:gd name="T35" fmla="*/ 26 h 156"/>
                  <a:gd name="T36" fmla="*/ 48 w 182"/>
                  <a:gd name="T37" fmla="*/ 26 h 156"/>
                  <a:gd name="T38" fmla="*/ 66 w 182"/>
                  <a:gd name="T39" fmla="*/ 30 h 156"/>
                  <a:gd name="T40" fmla="*/ 92 w 182"/>
                  <a:gd name="T41" fmla="*/ 16 h 156"/>
                  <a:gd name="T42" fmla="*/ 94 w 182"/>
                  <a:gd name="T43" fmla="*/ 4 h 156"/>
                  <a:gd name="T44" fmla="*/ 102 w 182"/>
                  <a:gd name="T45" fmla="*/ 0 h 156"/>
                  <a:gd name="T46" fmla="*/ 112 w 182"/>
                  <a:gd name="T47" fmla="*/ 8 h 156"/>
                  <a:gd name="T48" fmla="*/ 136 w 182"/>
                  <a:gd name="T49" fmla="*/ 20 h 156"/>
                  <a:gd name="T50" fmla="*/ 144 w 182"/>
                  <a:gd name="T51" fmla="*/ 28 h 156"/>
                  <a:gd name="T52" fmla="*/ 154 w 182"/>
                  <a:gd name="T53" fmla="*/ 28 h 156"/>
                  <a:gd name="T54" fmla="*/ 178 w 182"/>
                  <a:gd name="T55" fmla="*/ 34 h 156"/>
                  <a:gd name="T56" fmla="*/ 182 w 182"/>
                  <a:gd name="T57" fmla="*/ 40 h 156"/>
                  <a:gd name="T58" fmla="*/ 174 w 182"/>
                  <a:gd name="T59" fmla="*/ 58 h 156"/>
                  <a:gd name="T60" fmla="*/ 174 w 182"/>
                  <a:gd name="T61" fmla="*/ 64 h 156"/>
                  <a:gd name="T62" fmla="*/ 170 w 182"/>
                  <a:gd name="T63" fmla="*/ 68 h 156"/>
                  <a:gd name="T64" fmla="*/ 154 w 182"/>
                  <a:gd name="T65" fmla="*/ 84 h 156"/>
                  <a:gd name="T66" fmla="*/ 166 w 182"/>
                  <a:gd name="T67" fmla="*/ 86 h 156"/>
                  <a:gd name="T68" fmla="*/ 168 w 182"/>
                  <a:gd name="T69" fmla="*/ 102 h 156"/>
                  <a:gd name="T70" fmla="*/ 166 w 182"/>
                  <a:gd name="T71" fmla="*/ 122 h 156"/>
                  <a:gd name="T72" fmla="*/ 174 w 182"/>
                  <a:gd name="T73" fmla="*/ 124 h 156"/>
                  <a:gd name="T74" fmla="*/ 172 w 182"/>
                  <a:gd name="T75" fmla="*/ 134 h 156"/>
                  <a:gd name="T76" fmla="*/ 162 w 182"/>
                  <a:gd name="T77" fmla="*/ 142 h 156"/>
                  <a:gd name="T78" fmla="*/ 152 w 182"/>
                  <a:gd name="T79" fmla="*/ 146 h 156"/>
                  <a:gd name="T80" fmla="*/ 152 w 182"/>
                  <a:gd name="T81" fmla="*/ 146 h 156"/>
                  <a:gd name="T82" fmla="*/ 122 w 182"/>
                  <a:gd name="T83" fmla="*/ 138 h 156"/>
                  <a:gd name="T84" fmla="*/ 110 w 182"/>
                  <a:gd name="T85" fmla="*/ 154 h 156"/>
                  <a:gd name="T86" fmla="*/ 94 w 182"/>
                  <a:gd name="T87"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2" h="156">
                    <a:moveTo>
                      <a:pt x="94" y="156"/>
                    </a:moveTo>
                    <a:lnTo>
                      <a:pt x="94" y="156"/>
                    </a:lnTo>
                    <a:lnTo>
                      <a:pt x="94" y="154"/>
                    </a:lnTo>
                    <a:lnTo>
                      <a:pt x="82" y="150"/>
                    </a:lnTo>
                    <a:lnTo>
                      <a:pt x="72" y="152"/>
                    </a:lnTo>
                    <a:lnTo>
                      <a:pt x="72" y="152"/>
                    </a:lnTo>
                    <a:lnTo>
                      <a:pt x="72" y="152"/>
                    </a:lnTo>
                    <a:lnTo>
                      <a:pt x="72" y="152"/>
                    </a:lnTo>
                    <a:lnTo>
                      <a:pt x="70" y="152"/>
                    </a:lnTo>
                    <a:lnTo>
                      <a:pt x="56" y="146"/>
                    </a:lnTo>
                    <a:lnTo>
                      <a:pt x="44" y="140"/>
                    </a:lnTo>
                    <a:lnTo>
                      <a:pt x="44" y="140"/>
                    </a:lnTo>
                    <a:lnTo>
                      <a:pt x="42" y="138"/>
                    </a:lnTo>
                    <a:lnTo>
                      <a:pt x="42" y="128"/>
                    </a:lnTo>
                    <a:lnTo>
                      <a:pt x="48" y="114"/>
                    </a:lnTo>
                    <a:lnTo>
                      <a:pt x="48" y="104"/>
                    </a:lnTo>
                    <a:lnTo>
                      <a:pt x="48" y="104"/>
                    </a:lnTo>
                    <a:lnTo>
                      <a:pt x="50" y="102"/>
                    </a:lnTo>
                    <a:lnTo>
                      <a:pt x="54" y="102"/>
                    </a:lnTo>
                    <a:lnTo>
                      <a:pt x="48" y="90"/>
                    </a:lnTo>
                    <a:lnTo>
                      <a:pt x="38" y="82"/>
                    </a:lnTo>
                    <a:lnTo>
                      <a:pt x="38" y="82"/>
                    </a:lnTo>
                    <a:lnTo>
                      <a:pt x="38" y="82"/>
                    </a:lnTo>
                    <a:lnTo>
                      <a:pt x="36" y="74"/>
                    </a:lnTo>
                    <a:lnTo>
                      <a:pt x="32" y="70"/>
                    </a:lnTo>
                    <a:lnTo>
                      <a:pt x="22" y="64"/>
                    </a:lnTo>
                    <a:lnTo>
                      <a:pt x="16" y="62"/>
                    </a:lnTo>
                    <a:lnTo>
                      <a:pt x="6" y="62"/>
                    </a:lnTo>
                    <a:lnTo>
                      <a:pt x="6" y="62"/>
                    </a:lnTo>
                    <a:lnTo>
                      <a:pt x="4" y="62"/>
                    </a:lnTo>
                    <a:lnTo>
                      <a:pt x="0" y="56"/>
                    </a:lnTo>
                    <a:lnTo>
                      <a:pt x="0" y="56"/>
                    </a:lnTo>
                    <a:lnTo>
                      <a:pt x="0" y="54"/>
                    </a:lnTo>
                    <a:lnTo>
                      <a:pt x="0" y="46"/>
                    </a:lnTo>
                    <a:lnTo>
                      <a:pt x="0" y="46"/>
                    </a:lnTo>
                    <a:lnTo>
                      <a:pt x="2" y="46"/>
                    </a:lnTo>
                    <a:lnTo>
                      <a:pt x="8" y="44"/>
                    </a:lnTo>
                    <a:lnTo>
                      <a:pt x="16" y="42"/>
                    </a:lnTo>
                    <a:lnTo>
                      <a:pt x="24" y="42"/>
                    </a:lnTo>
                    <a:lnTo>
                      <a:pt x="24" y="42"/>
                    </a:lnTo>
                    <a:lnTo>
                      <a:pt x="26" y="42"/>
                    </a:lnTo>
                    <a:lnTo>
                      <a:pt x="30" y="46"/>
                    </a:lnTo>
                    <a:lnTo>
                      <a:pt x="36" y="44"/>
                    </a:lnTo>
                    <a:lnTo>
                      <a:pt x="36" y="44"/>
                    </a:lnTo>
                    <a:lnTo>
                      <a:pt x="36" y="44"/>
                    </a:lnTo>
                    <a:lnTo>
                      <a:pt x="36" y="44"/>
                    </a:lnTo>
                    <a:lnTo>
                      <a:pt x="36" y="44"/>
                    </a:lnTo>
                    <a:lnTo>
                      <a:pt x="42" y="46"/>
                    </a:lnTo>
                    <a:lnTo>
                      <a:pt x="46" y="42"/>
                    </a:lnTo>
                    <a:lnTo>
                      <a:pt x="44" y="34"/>
                    </a:lnTo>
                    <a:lnTo>
                      <a:pt x="42" y="28"/>
                    </a:lnTo>
                    <a:lnTo>
                      <a:pt x="42" y="28"/>
                    </a:lnTo>
                    <a:lnTo>
                      <a:pt x="42" y="26"/>
                    </a:lnTo>
                    <a:lnTo>
                      <a:pt x="42" y="26"/>
                    </a:lnTo>
                    <a:lnTo>
                      <a:pt x="44" y="26"/>
                    </a:lnTo>
                    <a:lnTo>
                      <a:pt x="48" y="26"/>
                    </a:lnTo>
                    <a:lnTo>
                      <a:pt x="48" y="26"/>
                    </a:lnTo>
                    <a:lnTo>
                      <a:pt x="50" y="26"/>
                    </a:lnTo>
                    <a:lnTo>
                      <a:pt x="56" y="32"/>
                    </a:lnTo>
                    <a:lnTo>
                      <a:pt x="66" y="30"/>
                    </a:lnTo>
                    <a:lnTo>
                      <a:pt x="74" y="24"/>
                    </a:lnTo>
                    <a:lnTo>
                      <a:pt x="84" y="20"/>
                    </a:lnTo>
                    <a:lnTo>
                      <a:pt x="92" y="16"/>
                    </a:lnTo>
                    <a:lnTo>
                      <a:pt x="92" y="6"/>
                    </a:lnTo>
                    <a:lnTo>
                      <a:pt x="92" y="6"/>
                    </a:lnTo>
                    <a:lnTo>
                      <a:pt x="94" y="4"/>
                    </a:lnTo>
                    <a:lnTo>
                      <a:pt x="102" y="0"/>
                    </a:lnTo>
                    <a:lnTo>
                      <a:pt x="102" y="0"/>
                    </a:lnTo>
                    <a:lnTo>
                      <a:pt x="102" y="0"/>
                    </a:lnTo>
                    <a:lnTo>
                      <a:pt x="102" y="0"/>
                    </a:lnTo>
                    <a:lnTo>
                      <a:pt x="104" y="0"/>
                    </a:lnTo>
                    <a:lnTo>
                      <a:pt x="112" y="8"/>
                    </a:lnTo>
                    <a:lnTo>
                      <a:pt x="126" y="18"/>
                    </a:lnTo>
                    <a:lnTo>
                      <a:pt x="136" y="20"/>
                    </a:lnTo>
                    <a:lnTo>
                      <a:pt x="136" y="20"/>
                    </a:lnTo>
                    <a:lnTo>
                      <a:pt x="136" y="22"/>
                    </a:lnTo>
                    <a:lnTo>
                      <a:pt x="138" y="24"/>
                    </a:lnTo>
                    <a:lnTo>
                      <a:pt x="144" y="28"/>
                    </a:lnTo>
                    <a:lnTo>
                      <a:pt x="154" y="28"/>
                    </a:lnTo>
                    <a:lnTo>
                      <a:pt x="154" y="28"/>
                    </a:lnTo>
                    <a:lnTo>
                      <a:pt x="154" y="28"/>
                    </a:lnTo>
                    <a:lnTo>
                      <a:pt x="160" y="32"/>
                    </a:lnTo>
                    <a:lnTo>
                      <a:pt x="164" y="34"/>
                    </a:lnTo>
                    <a:lnTo>
                      <a:pt x="178" y="34"/>
                    </a:lnTo>
                    <a:lnTo>
                      <a:pt x="178" y="34"/>
                    </a:lnTo>
                    <a:lnTo>
                      <a:pt x="180" y="36"/>
                    </a:lnTo>
                    <a:lnTo>
                      <a:pt x="182" y="40"/>
                    </a:lnTo>
                    <a:lnTo>
                      <a:pt x="182" y="40"/>
                    </a:lnTo>
                    <a:lnTo>
                      <a:pt x="182" y="42"/>
                    </a:lnTo>
                    <a:lnTo>
                      <a:pt x="174" y="58"/>
                    </a:lnTo>
                    <a:lnTo>
                      <a:pt x="174" y="64"/>
                    </a:lnTo>
                    <a:lnTo>
                      <a:pt x="174" y="64"/>
                    </a:lnTo>
                    <a:lnTo>
                      <a:pt x="174" y="64"/>
                    </a:lnTo>
                    <a:lnTo>
                      <a:pt x="172" y="68"/>
                    </a:lnTo>
                    <a:lnTo>
                      <a:pt x="172" y="68"/>
                    </a:lnTo>
                    <a:lnTo>
                      <a:pt x="170" y="68"/>
                    </a:lnTo>
                    <a:lnTo>
                      <a:pt x="166" y="68"/>
                    </a:lnTo>
                    <a:lnTo>
                      <a:pt x="158" y="78"/>
                    </a:lnTo>
                    <a:lnTo>
                      <a:pt x="154" y="84"/>
                    </a:lnTo>
                    <a:lnTo>
                      <a:pt x="164" y="84"/>
                    </a:lnTo>
                    <a:lnTo>
                      <a:pt x="164" y="84"/>
                    </a:lnTo>
                    <a:lnTo>
                      <a:pt x="166" y="86"/>
                    </a:lnTo>
                    <a:lnTo>
                      <a:pt x="166" y="100"/>
                    </a:lnTo>
                    <a:lnTo>
                      <a:pt x="168" y="102"/>
                    </a:lnTo>
                    <a:lnTo>
                      <a:pt x="168" y="102"/>
                    </a:lnTo>
                    <a:lnTo>
                      <a:pt x="168" y="104"/>
                    </a:lnTo>
                    <a:lnTo>
                      <a:pt x="164" y="112"/>
                    </a:lnTo>
                    <a:lnTo>
                      <a:pt x="166" y="122"/>
                    </a:lnTo>
                    <a:lnTo>
                      <a:pt x="172" y="122"/>
                    </a:lnTo>
                    <a:lnTo>
                      <a:pt x="172" y="122"/>
                    </a:lnTo>
                    <a:lnTo>
                      <a:pt x="174" y="124"/>
                    </a:lnTo>
                    <a:lnTo>
                      <a:pt x="174" y="132"/>
                    </a:lnTo>
                    <a:lnTo>
                      <a:pt x="174" y="132"/>
                    </a:lnTo>
                    <a:lnTo>
                      <a:pt x="172" y="134"/>
                    </a:lnTo>
                    <a:lnTo>
                      <a:pt x="166" y="136"/>
                    </a:lnTo>
                    <a:lnTo>
                      <a:pt x="162" y="142"/>
                    </a:lnTo>
                    <a:lnTo>
                      <a:pt x="162" y="142"/>
                    </a:lnTo>
                    <a:lnTo>
                      <a:pt x="162" y="142"/>
                    </a:lnTo>
                    <a:lnTo>
                      <a:pt x="152" y="146"/>
                    </a:lnTo>
                    <a:lnTo>
                      <a:pt x="152" y="146"/>
                    </a:lnTo>
                    <a:lnTo>
                      <a:pt x="152" y="146"/>
                    </a:lnTo>
                    <a:lnTo>
                      <a:pt x="152" y="146"/>
                    </a:lnTo>
                    <a:lnTo>
                      <a:pt x="152" y="146"/>
                    </a:lnTo>
                    <a:lnTo>
                      <a:pt x="140" y="140"/>
                    </a:lnTo>
                    <a:lnTo>
                      <a:pt x="132" y="140"/>
                    </a:lnTo>
                    <a:lnTo>
                      <a:pt x="122" y="138"/>
                    </a:lnTo>
                    <a:lnTo>
                      <a:pt x="114" y="140"/>
                    </a:lnTo>
                    <a:lnTo>
                      <a:pt x="110" y="146"/>
                    </a:lnTo>
                    <a:lnTo>
                      <a:pt x="110" y="154"/>
                    </a:lnTo>
                    <a:lnTo>
                      <a:pt x="110" y="154"/>
                    </a:lnTo>
                    <a:lnTo>
                      <a:pt x="108" y="156"/>
                    </a:lnTo>
                    <a:lnTo>
                      <a:pt x="94" y="15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1" name="Freeform 545">
                <a:extLst>
                  <a:ext uri="{FF2B5EF4-FFF2-40B4-BE49-F238E27FC236}">
                    <a16:creationId xmlns:a16="http://schemas.microsoft.com/office/drawing/2014/main" id="{F3332DE2-C498-729D-FB42-23CB67CA6580}"/>
                  </a:ext>
                </a:extLst>
              </p:cNvPr>
              <p:cNvSpPr>
                <a:spLocks noEditPoints="1"/>
              </p:cNvSpPr>
              <p:nvPr/>
            </p:nvSpPr>
            <p:spPr bwMode="auto">
              <a:xfrm>
                <a:off x="5614625" y="2975614"/>
                <a:ext cx="393071" cy="338126"/>
              </a:xfrm>
              <a:custGeom>
                <a:avLst/>
                <a:gdLst>
                  <a:gd name="T0" fmla="*/ 136 w 186"/>
                  <a:gd name="T1" fmla="*/ 24 h 160"/>
                  <a:gd name="T2" fmla="*/ 162 w 186"/>
                  <a:gd name="T3" fmla="*/ 36 h 160"/>
                  <a:gd name="T4" fmla="*/ 176 w 186"/>
                  <a:gd name="T5" fmla="*/ 52 h 160"/>
                  <a:gd name="T6" fmla="*/ 168 w 186"/>
                  <a:gd name="T7" fmla="*/ 68 h 160"/>
                  <a:gd name="T8" fmla="*/ 166 w 186"/>
                  <a:gd name="T9" fmla="*/ 96 h 160"/>
                  <a:gd name="T10" fmla="*/ 166 w 186"/>
                  <a:gd name="T11" fmla="*/ 126 h 160"/>
                  <a:gd name="T12" fmla="*/ 162 w 186"/>
                  <a:gd name="T13" fmla="*/ 142 h 160"/>
                  <a:gd name="T14" fmla="*/ 124 w 186"/>
                  <a:gd name="T15" fmla="*/ 138 h 160"/>
                  <a:gd name="T16" fmla="*/ 96 w 186"/>
                  <a:gd name="T17" fmla="*/ 156 h 160"/>
                  <a:gd name="T18" fmla="*/ 46 w 186"/>
                  <a:gd name="T19" fmla="*/ 140 h 160"/>
                  <a:gd name="T20" fmla="*/ 60 w 186"/>
                  <a:gd name="T21" fmla="*/ 106 h 160"/>
                  <a:gd name="T22" fmla="*/ 34 w 186"/>
                  <a:gd name="T23" fmla="*/ 70 h 160"/>
                  <a:gd name="T24" fmla="*/ 4 w 186"/>
                  <a:gd name="T25" fmla="*/ 56 h 160"/>
                  <a:gd name="T26" fmla="*/ 26 w 186"/>
                  <a:gd name="T27" fmla="*/ 46 h 160"/>
                  <a:gd name="T28" fmla="*/ 50 w 186"/>
                  <a:gd name="T29" fmla="*/ 44 h 160"/>
                  <a:gd name="T30" fmla="*/ 58 w 186"/>
                  <a:gd name="T31" fmla="*/ 36 h 160"/>
                  <a:gd name="T32" fmla="*/ 96 w 186"/>
                  <a:gd name="T33" fmla="*/ 20 h 160"/>
                  <a:gd name="T34" fmla="*/ 104 w 186"/>
                  <a:gd name="T35" fmla="*/ 0 h 160"/>
                  <a:gd name="T36" fmla="*/ 92 w 186"/>
                  <a:gd name="T37" fmla="*/ 4 h 160"/>
                  <a:gd name="T38" fmla="*/ 74 w 186"/>
                  <a:gd name="T39" fmla="*/ 24 h 160"/>
                  <a:gd name="T40" fmla="*/ 58 w 186"/>
                  <a:gd name="T41" fmla="*/ 32 h 160"/>
                  <a:gd name="T42" fmla="*/ 46 w 186"/>
                  <a:gd name="T43" fmla="*/ 26 h 160"/>
                  <a:gd name="T44" fmla="*/ 42 w 186"/>
                  <a:gd name="T45" fmla="*/ 32 h 160"/>
                  <a:gd name="T46" fmla="*/ 40 w 186"/>
                  <a:gd name="T47" fmla="*/ 44 h 160"/>
                  <a:gd name="T48" fmla="*/ 36 w 186"/>
                  <a:gd name="T49" fmla="*/ 44 h 160"/>
                  <a:gd name="T50" fmla="*/ 26 w 186"/>
                  <a:gd name="T51" fmla="*/ 42 h 160"/>
                  <a:gd name="T52" fmla="*/ 10 w 186"/>
                  <a:gd name="T53" fmla="*/ 44 h 160"/>
                  <a:gd name="T54" fmla="*/ 4 w 186"/>
                  <a:gd name="T55" fmla="*/ 46 h 160"/>
                  <a:gd name="T56" fmla="*/ 0 w 186"/>
                  <a:gd name="T57" fmla="*/ 60 h 160"/>
                  <a:gd name="T58" fmla="*/ 18 w 186"/>
                  <a:gd name="T59" fmla="*/ 66 h 160"/>
                  <a:gd name="T60" fmla="*/ 38 w 186"/>
                  <a:gd name="T61" fmla="*/ 84 h 160"/>
                  <a:gd name="T62" fmla="*/ 54 w 186"/>
                  <a:gd name="T63" fmla="*/ 102 h 160"/>
                  <a:gd name="T64" fmla="*/ 48 w 186"/>
                  <a:gd name="T65" fmla="*/ 106 h 160"/>
                  <a:gd name="T66" fmla="*/ 42 w 186"/>
                  <a:gd name="T67" fmla="*/ 130 h 160"/>
                  <a:gd name="T68" fmla="*/ 46 w 186"/>
                  <a:gd name="T69" fmla="*/ 144 h 160"/>
                  <a:gd name="T70" fmla="*/ 74 w 186"/>
                  <a:gd name="T71" fmla="*/ 156 h 160"/>
                  <a:gd name="T72" fmla="*/ 94 w 186"/>
                  <a:gd name="T73" fmla="*/ 158 h 160"/>
                  <a:gd name="T74" fmla="*/ 110 w 186"/>
                  <a:gd name="T75" fmla="*/ 160 h 160"/>
                  <a:gd name="T76" fmla="*/ 118 w 186"/>
                  <a:gd name="T77" fmla="*/ 144 h 160"/>
                  <a:gd name="T78" fmla="*/ 152 w 186"/>
                  <a:gd name="T79" fmla="*/ 150 h 160"/>
                  <a:gd name="T80" fmla="*/ 156 w 186"/>
                  <a:gd name="T81" fmla="*/ 150 h 160"/>
                  <a:gd name="T82" fmla="*/ 170 w 186"/>
                  <a:gd name="T83" fmla="*/ 140 h 160"/>
                  <a:gd name="T84" fmla="*/ 178 w 186"/>
                  <a:gd name="T85" fmla="*/ 134 h 160"/>
                  <a:gd name="T86" fmla="*/ 174 w 186"/>
                  <a:gd name="T87" fmla="*/ 122 h 160"/>
                  <a:gd name="T88" fmla="*/ 172 w 186"/>
                  <a:gd name="T89" fmla="*/ 108 h 160"/>
                  <a:gd name="T90" fmla="*/ 170 w 186"/>
                  <a:gd name="T91" fmla="*/ 88 h 160"/>
                  <a:gd name="T92" fmla="*/ 160 w 186"/>
                  <a:gd name="T93" fmla="*/ 84 h 160"/>
                  <a:gd name="T94" fmla="*/ 172 w 186"/>
                  <a:gd name="T95" fmla="*/ 72 h 160"/>
                  <a:gd name="T96" fmla="*/ 178 w 186"/>
                  <a:gd name="T97" fmla="*/ 66 h 160"/>
                  <a:gd name="T98" fmla="*/ 186 w 186"/>
                  <a:gd name="T99" fmla="*/ 44 h 160"/>
                  <a:gd name="T100" fmla="*/ 180 w 186"/>
                  <a:gd name="T101" fmla="*/ 34 h 160"/>
                  <a:gd name="T102" fmla="*/ 164 w 186"/>
                  <a:gd name="T103" fmla="*/ 32 h 160"/>
                  <a:gd name="T104" fmla="*/ 146 w 186"/>
                  <a:gd name="T105" fmla="*/ 28 h 160"/>
                  <a:gd name="T106" fmla="*/ 138 w 186"/>
                  <a:gd name="T107" fmla="*/ 20 h 160"/>
                  <a:gd name="T108" fmla="*/ 108 w 186"/>
                  <a:gd name="T10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6" h="160">
                    <a:moveTo>
                      <a:pt x="104" y="4"/>
                    </a:moveTo>
                    <a:lnTo>
                      <a:pt x="114" y="10"/>
                    </a:lnTo>
                    <a:lnTo>
                      <a:pt x="126" y="22"/>
                    </a:lnTo>
                    <a:lnTo>
                      <a:pt x="136" y="24"/>
                    </a:lnTo>
                    <a:lnTo>
                      <a:pt x="138" y="28"/>
                    </a:lnTo>
                    <a:lnTo>
                      <a:pt x="146" y="32"/>
                    </a:lnTo>
                    <a:lnTo>
                      <a:pt x="156" y="32"/>
                    </a:lnTo>
                    <a:lnTo>
                      <a:pt x="162" y="36"/>
                    </a:lnTo>
                    <a:lnTo>
                      <a:pt x="164" y="38"/>
                    </a:lnTo>
                    <a:lnTo>
                      <a:pt x="180" y="38"/>
                    </a:lnTo>
                    <a:lnTo>
                      <a:pt x="182" y="42"/>
                    </a:lnTo>
                    <a:lnTo>
                      <a:pt x="176" y="52"/>
                    </a:lnTo>
                    <a:lnTo>
                      <a:pt x="174" y="60"/>
                    </a:lnTo>
                    <a:lnTo>
                      <a:pt x="174" y="66"/>
                    </a:lnTo>
                    <a:lnTo>
                      <a:pt x="172" y="68"/>
                    </a:lnTo>
                    <a:lnTo>
                      <a:pt x="168" y="68"/>
                    </a:lnTo>
                    <a:lnTo>
                      <a:pt x="160" y="78"/>
                    </a:lnTo>
                    <a:lnTo>
                      <a:pt x="152" y="88"/>
                    </a:lnTo>
                    <a:lnTo>
                      <a:pt x="166" y="88"/>
                    </a:lnTo>
                    <a:lnTo>
                      <a:pt x="166" y="96"/>
                    </a:lnTo>
                    <a:lnTo>
                      <a:pt x="166" y="102"/>
                    </a:lnTo>
                    <a:lnTo>
                      <a:pt x="168" y="106"/>
                    </a:lnTo>
                    <a:lnTo>
                      <a:pt x="164" y="112"/>
                    </a:lnTo>
                    <a:lnTo>
                      <a:pt x="166" y="126"/>
                    </a:lnTo>
                    <a:lnTo>
                      <a:pt x="174" y="126"/>
                    </a:lnTo>
                    <a:lnTo>
                      <a:pt x="174" y="134"/>
                    </a:lnTo>
                    <a:lnTo>
                      <a:pt x="166" y="136"/>
                    </a:lnTo>
                    <a:lnTo>
                      <a:pt x="162" y="142"/>
                    </a:lnTo>
                    <a:lnTo>
                      <a:pt x="154" y="146"/>
                    </a:lnTo>
                    <a:lnTo>
                      <a:pt x="144" y="140"/>
                    </a:lnTo>
                    <a:lnTo>
                      <a:pt x="134" y="140"/>
                    </a:lnTo>
                    <a:lnTo>
                      <a:pt x="124" y="138"/>
                    </a:lnTo>
                    <a:lnTo>
                      <a:pt x="116" y="140"/>
                    </a:lnTo>
                    <a:lnTo>
                      <a:pt x="110" y="146"/>
                    </a:lnTo>
                    <a:lnTo>
                      <a:pt x="110" y="156"/>
                    </a:lnTo>
                    <a:lnTo>
                      <a:pt x="96" y="156"/>
                    </a:lnTo>
                    <a:lnTo>
                      <a:pt x="84" y="150"/>
                    </a:lnTo>
                    <a:lnTo>
                      <a:pt x="74" y="152"/>
                    </a:lnTo>
                    <a:lnTo>
                      <a:pt x="60" y="146"/>
                    </a:lnTo>
                    <a:lnTo>
                      <a:pt x="46" y="140"/>
                    </a:lnTo>
                    <a:lnTo>
                      <a:pt x="46" y="130"/>
                    </a:lnTo>
                    <a:lnTo>
                      <a:pt x="52" y="116"/>
                    </a:lnTo>
                    <a:lnTo>
                      <a:pt x="52" y="106"/>
                    </a:lnTo>
                    <a:lnTo>
                      <a:pt x="60" y="106"/>
                    </a:lnTo>
                    <a:lnTo>
                      <a:pt x="52" y="90"/>
                    </a:lnTo>
                    <a:lnTo>
                      <a:pt x="42" y="82"/>
                    </a:lnTo>
                    <a:lnTo>
                      <a:pt x="40" y="76"/>
                    </a:lnTo>
                    <a:lnTo>
                      <a:pt x="34" y="70"/>
                    </a:lnTo>
                    <a:lnTo>
                      <a:pt x="26" y="66"/>
                    </a:lnTo>
                    <a:lnTo>
                      <a:pt x="18" y="62"/>
                    </a:lnTo>
                    <a:lnTo>
                      <a:pt x="8" y="62"/>
                    </a:lnTo>
                    <a:lnTo>
                      <a:pt x="4" y="56"/>
                    </a:lnTo>
                    <a:lnTo>
                      <a:pt x="4" y="50"/>
                    </a:lnTo>
                    <a:lnTo>
                      <a:pt x="10" y="48"/>
                    </a:lnTo>
                    <a:lnTo>
                      <a:pt x="18" y="46"/>
                    </a:lnTo>
                    <a:lnTo>
                      <a:pt x="26" y="46"/>
                    </a:lnTo>
                    <a:lnTo>
                      <a:pt x="32" y="52"/>
                    </a:lnTo>
                    <a:lnTo>
                      <a:pt x="38" y="48"/>
                    </a:lnTo>
                    <a:lnTo>
                      <a:pt x="46" y="50"/>
                    </a:lnTo>
                    <a:lnTo>
                      <a:pt x="50" y="44"/>
                    </a:lnTo>
                    <a:lnTo>
                      <a:pt x="46" y="36"/>
                    </a:lnTo>
                    <a:lnTo>
                      <a:pt x="46" y="30"/>
                    </a:lnTo>
                    <a:lnTo>
                      <a:pt x="50" y="30"/>
                    </a:lnTo>
                    <a:lnTo>
                      <a:pt x="58" y="36"/>
                    </a:lnTo>
                    <a:lnTo>
                      <a:pt x="70" y="34"/>
                    </a:lnTo>
                    <a:lnTo>
                      <a:pt x="76" y="28"/>
                    </a:lnTo>
                    <a:lnTo>
                      <a:pt x="88" y="22"/>
                    </a:lnTo>
                    <a:lnTo>
                      <a:pt x="96" y="20"/>
                    </a:lnTo>
                    <a:lnTo>
                      <a:pt x="96" y="8"/>
                    </a:lnTo>
                    <a:lnTo>
                      <a:pt x="104" y="4"/>
                    </a:lnTo>
                    <a:close/>
                    <a:moveTo>
                      <a:pt x="104" y="0"/>
                    </a:moveTo>
                    <a:lnTo>
                      <a:pt x="104" y="0"/>
                    </a:lnTo>
                    <a:lnTo>
                      <a:pt x="104" y="0"/>
                    </a:lnTo>
                    <a:lnTo>
                      <a:pt x="94" y="4"/>
                    </a:lnTo>
                    <a:lnTo>
                      <a:pt x="94" y="4"/>
                    </a:lnTo>
                    <a:lnTo>
                      <a:pt x="92" y="4"/>
                    </a:lnTo>
                    <a:lnTo>
                      <a:pt x="92" y="8"/>
                    </a:lnTo>
                    <a:lnTo>
                      <a:pt x="92" y="16"/>
                    </a:lnTo>
                    <a:lnTo>
                      <a:pt x="86" y="20"/>
                    </a:lnTo>
                    <a:lnTo>
                      <a:pt x="74" y="24"/>
                    </a:lnTo>
                    <a:lnTo>
                      <a:pt x="74" y="24"/>
                    </a:lnTo>
                    <a:lnTo>
                      <a:pt x="74" y="26"/>
                    </a:lnTo>
                    <a:lnTo>
                      <a:pt x="68" y="30"/>
                    </a:lnTo>
                    <a:lnTo>
                      <a:pt x="58" y="32"/>
                    </a:lnTo>
                    <a:lnTo>
                      <a:pt x="52" y="26"/>
                    </a:lnTo>
                    <a:lnTo>
                      <a:pt x="52" y="26"/>
                    </a:lnTo>
                    <a:lnTo>
                      <a:pt x="50" y="26"/>
                    </a:lnTo>
                    <a:lnTo>
                      <a:pt x="46" y="26"/>
                    </a:lnTo>
                    <a:lnTo>
                      <a:pt x="46" y="26"/>
                    </a:lnTo>
                    <a:lnTo>
                      <a:pt x="42" y="28"/>
                    </a:lnTo>
                    <a:lnTo>
                      <a:pt x="42" y="28"/>
                    </a:lnTo>
                    <a:lnTo>
                      <a:pt x="42" y="32"/>
                    </a:lnTo>
                    <a:lnTo>
                      <a:pt x="44" y="36"/>
                    </a:lnTo>
                    <a:lnTo>
                      <a:pt x="46" y="44"/>
                    </a:lnTo>
                    <a:lnTo>
                      <a:pt x="44" y="44"/>
                    </a:lnTo>
                    <a:lnTo>
                      <a:pt x="40" y="44"/>
                    </a:lnTo>
                    <a:lnTo>
                      <a:pt x="40" y="44"/>
                    </a:lnTo>
                    <a:lnTo>
                      <a:pt x="38" y="44"/>
                    </a:lnTo>
                    <a:lnTo>
                      <a:pt x="38" y="44"/>
                    </a:lnTo>
                    <a:lnTo>
                      <a:pt x="36" y="44"/>
                    </a:lnTo>
                    <a:lnTo>
                      <a:pt x="32" y="46"/>
                    </a:lnTo>
                    <a:lnTo>
                      <a:pt x="28" y="44"/>
                    </a:lnTo>
                    <a:lnTo>
                      <a:pt x="28" y="44"/>
                    </a:lnTo>
                    <a:lnTo>
                      <a:pt x="26" y="42"/>
                    </a:lnTo>
                    <a:lnTo>
                      <a:pt x="18" y="42"/>
                    </a:lnTo>
                    <a:lnTo>
                      <a:pt x="18" y="42"/>
                    </a:lnTo>
                    <a:lnTo>
                      <a:pt x="18" y="42"/>
                    </a:lnTo>
                    <a:lnTo>
                      <a:pt x="10" y="44"/>
                    </a:lnTo>
                    <a:lnTo>
                      <a:pt x="10" y="44"/>
                    </a:lnTo>
                    <a:lnTo>
                      <a:pt x="8" y="44"/>
                    </a:lnTo>
                    <a:lnTo>
                      <a:pt x="4" y="46"/>
                    </a:lnTo>
                    <a:lnTo>
                      <a:pt x="4" y="46"/>
                    </a:lnTo>
                    <a:lnTo>
                      <a:pt x="0" y="48"/>
                    </a:lnTo>
                    <a:lnTo>
                      <a:pt x="0" y="56"/>
                    </a:lnTo>
                    <a:lnTo>
                      <a:pt x="0" y="56"/>
                    </a:lnTo>
                    <a:lnTo>
                      <a:pt x="0" y="60"/>
                    </a:lnTo>
                    <a:lnTo>
                      <a:pt x="6" y="64"/>
                    </a:lnTo>
                    <a:lnTo>
                      <a:pt x="6" y="64"/>
                    </a:lnTo>
                    <a:lnTo>
                      <a:pt x="8" y="66"/>
                    </a:lnTo>
                    <a:lnTo>
                      <a:pt x="18" y="66"/>
                    </a:lnTo>
                    <a:lnTo>
                      <a:pt x="24" y="68"/>
                    </a:lnTo>
                    <a:lnTo>
                      <a:pt x="32" y="74"/>
                    </a:lnTo>
                    <a:lnTo>
                      <a:pt x="36" y="78"/>
                    </a:lnTo>
                    <a:lnTo>
                      <a:pt x="38" y="84"/>
                    </a:lnTo>
                    <a:lnTo>
                      <a:pt x="38" y="84"/>
                    </a:lnTo>
                    <a:lnTo>
                      <a:pt x="40" y="86"/>
                    </a:lnTo>
                    <a:lnTo>
                      <a:pt x="48" y="92"/>
                    </a:lnTo>
                    <a:lnTo>
                      <a:pt x="54" y="102"/>
                    </a:lnTo>
                    <a:lnTo>
                      <a:pt x="52" y="102"/>
                    </a:lnTo>
                    <a:lnTo>
                      <a:pt x="52" y="102"/>
                    </a:lnTo>
                    <a:lnTo>
                      <a:pt x="50" y="102"/>
                    </a:lnTo>
                    <a:lnTo>
                      <a:pt x="48" y="106"/>
                    </a:lnTo>
                    <a:lnTo>
                      <a:pt x="48" y="116"/>
                    </a:lnTo>
                    <a:lnTo>
                      <a:pt x="44" y="130"/>
                    </a:lnTo>
                    <a:lnTo>
                      <a:pt x="44" y="130"/>
                    </a:lnTo>
                    <a:lnTo>
                      <a:pt x="42" y="130"/>
                    </a:lnTo>
                    <a:lnTo>
                      <a:pt x="42" y="140"/>
                    </a:lnTo>
                    <a:lnTo>
                      <a:pt x="42" y="140"/>
                    </a:lnTo>
                    <a:lnTo>
                      <a:pt x="44" y="144"/>
                    </a:lnTo>
                    <a:lnTo>
                      <a:pt x="46" y="144"/>
                    </a:lnTo>
                    <a:lnTo>
                      <a:pt x="58" y="150"/>
                    </a:lnTo>
                    <a:lnTo>
                      <a:pt x="72" y="156"/>
                    </a:lnTo>
                    <a:lnTo>
                      <a:pt x="72" y="156"/>
                    </a:lnTo>
                    <a:lnTo>
                      <a:pt x="74" y="156"/>
                    </a:lnTo>
                    <a:lnTo>
                      <a:pt x="74" y="156"/>
                    </a:lnTo>
                    <a:lnTo>
                      <a:pt x="74" y="156"/>
                    </a:lnTo>
                    <a:lnTo>
                      <a:pt x="84" y="154"/>
                    </a:lnTo>
                    <a:lnTo>
                      <a:pt x="94" y="158"/>
                    </a:lnTo>
                    <a:lnTo>
                      <a:pt x="94" y="158"/>
                    </a:lnTo>
                    <a:lnTo>
                      <a:pt x="96" y="160"/>
                    </a:lnTo>
                    <a:lnTo>
                      <a:pt x="110" y="160"/>
                    </a:lnTo>
                    <a:lnTo>
                      <a:pt x="110" y="160"/>
                    </a:lnTo>
                    <a:lnTo>
                      <a:pt x="112" y="158"/>
                    </a:lnTo>
                    <a:lnTo>
                      <a:pt x="114" y="156"/>
                    </a:lnTo>
                    <a:lnTo>
                      <a:pt x="114" y="148"/>
                    </a:lnTo>
                    <a:lnTo>
                      <a:pt x="118" y="144"/>
                    </a:lnTo>
                    <a:lnTo>
                      <a:pt x="124" y="142"/>
                    </a:lnTo>
                    <a:lnTo>
                      <a:pt x="134" y="144"/>
                    </a:lnTo>
                    <a:lnTo>
                      <a:pt x="142" y="144"/>
                    </a:lnTo>
                    <a:lnTo>
                      <a:pt x="152" y="150"/>
                    </a:lnTo>
                    <a:lnTo>
                      <a:pt x="152" y="150"/>
                    </a:lnTo>
                    <a:lnTo>
                      <a:pt x="154" y="150"/>
                    </a:lnTo>
                    <a:lnTo>
                      <a:pt x="154" y="150"/>
                    </a:lnTo>
                    <a:lnTo>
                      <a:pt x="156" y="150"/>
                    </a:lnTo>
                    <a:lnTo>
                      <a:pt x="164" y="146"/>
                    </a:lnTo>
                    <a:lnTo>
                      <a:pt x="164" y="146"/>
                    </a:lnTo>
                    <a:lnTo>
                      <a:pt x="166" y="144"/>
                    </a:lnTo>
                    <a:lnTo>
                      <a:pt x="170" y="140"/>
                    </a:lnTo>
                    <a:lnTo>
                      <a:pt x="174" y="138"/>
                    </a:lnTo>
                    <a:lnTo>
                      <a:pt x="174" y="138"/>
                    </a:lnTo>
                    <a:lnTo>
                      <a:pt x="176" y="136"/>
                    </a:lnTo>
                    <a:lnTo>
                      <a:pt x="178" y="134"/>
                    </a:lnTo>
                    <a:lnTo>
                      <a:pt x="178" y="126"/>
                    </a:lnTo>
                    <a:lnTo>
                      <a:pt x="178" y="126"/>
                    </a:lnTo>
                    <a:lnTo>
                      <a:pt x="176" y="124"/>
                    </a:lnTo>
                    <a:lnTo>
                      <a:pt x="174" y="122"/>
                    </a:lnTo>
                    <a:lnTo>
                      <a:pt x="170" y="122"/>
                    </a:lnTo>
                    <a:lnTo>
                      <a:pt x="168" y="114"/>
                    </a:lnTo>
                    <a:lnTo>
                      <a:pt x="172" y="108"/>
                    </a:lnTo>
                    <a:lnTo>
                      <a:pt x="172" y="108"/>
                    </a:lnTo>
                    <a:lnTo>
                      <a:pt x="172" y="104"/>
                    </a:lnTo>
                    <a:lnTo>
                      <a:pt x="170" y="102"/>
                    </a:lnTo>
                    <a:lnTo>
                      <a:pt x="170" y="96"/>
                    </a:lnTo>
                    <a:lnTo>
                      <a:pt x="170" y="88"/>
                    </a:lnTo>
                    <a:lnTo>
                      <a:pt x="170" y="88"/>
                    </a:lnTo>
                    <a:lnTo>
                      <a:pt x="170" y="86"/>
                    </a:lnTo>
                    <a:lnTo>
                      <a:pt x="166" y="84"/>
                    </a:lnTo>
                    <a:lnTo>
                      <a:pt x="160" y="84"/>
                    </a:lnTo>
                    <a:lnTo>
                      <a:pt x="162" y="80"/>
                    </a:lnTo>
                    <a:lnTo>
                      <a:pt x="170" y="72"/>
                    </a:lnTo>
                    <a:lnTo>
                      <a:pt x="172" y="72"/>
                    </a:lnTo>
                    <a:lnTo>
                      <a:pt x="172" y="72"/>
                    </a:lnTo>
                    <a:lnTo>
                      <a:pt x="176" y="70"/>
                    </a:lnTo>
                    <a:lnTo>
                      <a:pt x="176" y="68"/>
                    </a:lnTo>
                    <a:lnTo>
                      <a:pt x="176" y="68"/>
                    </a:lnTo>
                    <a:lnTo>
                      <a:pt x="178" y="66"/>
                    </a:lnTo>
                    <a:lnTo>
                      <a:pt x="178" y="60"/>
                    </a:lnTo>
                    <a:lnTo>
                      <a:pt x="180" y="54"/>
                    </a:lnTo>
                    <a:lnTo>
                      <a:pt x="186" y="44"/>
                    </a:lnTo>
                    <a:lnTo>
                      <a:pt x="186" y="44"/>
                    </a:lnTo>
                    <a:lnTo>
                      <a:pt x="186" y="40"/>
                    </a:lnTo>
                    <a:lnTo>
                      <a:pt x="184" y="38"/>
                    </a:lnTo>
                    <a:lnTo>
                      <a:pt x="184" y="38"/>
                    </a:lnTo>
                    <a:lnTo>
                      <a:pt x="180" y="34"/>
                    </a:lnTo>
                    <a:lnTo>
                      <a:pt x="166" y="34"/>
                    </a:lnTo>
                    <a:lnTo>
                      <a:pt x="164" y="32"/>
                    </a:lnTo>
                    <a:lnTo>
                      <a:pt x="164" y="32"/>
                    </a:lnTo>
                    <a:lnTo>
                      <a:pt x="164" y="32"/>
                    </a:lnTo>
                    <a:lnTo>
                      <a:pt x="158" y="28"/>
                    </a:lnTo>
                    <a:lnTo>
                      <a:pt x="158" y="28"/>
                    </a:lnTo>
                    <a:lnTo>
                      <a:pt x="156" y="28"/>
                    </a:lnTo>
                    <a:lnTo>
                      <a:pt x="146" y="28"/>
                    </a:lnTo>
                    <a:lnTo>
                      <a:pt x="142" y="26"/>
                    </a:lnTo>
                    <a:lnTo>
                      <a:pt x="140" y="22"/>
                    </a:lnTo>
                    <a:lnTo>
                      <a:pt x="140" y="22"/>
                    </a:lnTo>
                    <a:lnTo>
                      <a:pt x="138" y="20"/>
                    </a:lnTo>
                    <a:lnTo>
                      <a:pt x="128" y="18"/>
                    </a:lnTo>
                    <a:lnTo>
                      <a:pt x="116" y="8"/>
                    </a:lnTo>
                    <a:lnTo>
                      <a:pt x="108" y="0"/>
                    </a:lnTo>
                    <a:lnTo>
                      <a:pt x="108" y="0"/>
                    </a:lnTo>
                    <a:lnTo>
                      <a:pt x="104" y="0"/>
                    </a:lnTo>
                    <a:lnTo>
                      <a:pt x="10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2" name="Freeform 546">
                <a:extLst>
                  <a:ext uri="{FF2B5EF4-FFF2-40B4-BE49-F238E27FC236}">
                    <a16:creationId xmlns:a16="http://schemas.microsoft.com/office/drawing/2014/main" id="{19081BA4-88BD-9A66-F244-C5F31CEB9EA9}"/>
                  </a:ext>
                </a:extLst>
              </p:cNvPr>
              <p:cNvSpPr>
                <a:spLocks/>
              </p:cNvSpPr>
              <p:nvPr/>
            </p:nvSpPr>
            <p:spPr bwMode="auto">
              <a:xfrm>
                <a:off x="5623078" y="2984067"/>
                <a:ext cx="376165" cy="321220"/>
              </a:xfrm>
              <a:custGeom>
                <a:avLst/>
                <a:gdLst>
                  <a:gd name="T0" fmla="*/ 110 w 178"/>
                  <a:gd name="T1" fmla="*/ 6 h 152"/>
                  <a:gd name="T2" fmla="*/ 132 w 178"/>
                  <a:gd name="T3" fmla="*/ 20 h 152"/>
                  <a:gd name="T4" fmla="*/ 142 w 178"/>
                  <a:gd name="T5" fmla="*/ 28 h 152"/>
                  <a:gd name="T6" fmla="*/ 158 w 178"/>
                  <a:gd name="T7" fmla="*/ 32 h 152"/>
                  <a:gd name="T8" fmla="*/ 176 w 178"/>
                  <a:gd name="T9" fmla="*/ 34 h 152"/>
                  <a:gd name="T10" fmla="*/ 172 w 178"/>
                  <a:gd name="T11" fmla="*/ 48 h 152"/>
                  <a:gd name="T12" fmla="*/ 170 w 178"/>
                  <a:gd name="T13" fmla="*/ 62 h 152"/>
                  <a:gd name="T14" fmla="*/ 164 w 178"/>
                  <a:gd name="T15" fmla="*/ 64 h 152"/>
                  <a:gd name="T16" fmla="*/ 148 w 178"/>
                  <a:gd name="T17" fmla="*/ 84 h 152"/>
                  <a:gd name="T18" fmla="*/ 162 w 178"/>
                  <a:gd name="T19" fmla="*/ 92 h 152"/>
                  <a:gd name="T20" fmla="*/ 164 w 178"/>
                  <a:gd name="T21" fmla="*/ 102 h 152"/>
                  <a:gd name="T22" fmla="*/ 162 w 178"/>
                  <a:gd name="T23" fmla="*/ 122 h 152"/>
                  <a:gd name="T24" fmla="*/ 170 w 178"/>
                  <a:gd name="T25" fmla="*/ 130 h 152"/>
                  <a:gd name="T26" fmla="*/ 158 w 178"/>
                  <a:gd name="T27" fmla="*/ 138 h 152"/>
                  <a:gd name="T28" fmla="*/ 140 w 178"/>
                  <a:gd name="T29" fmla="*/ 136 h 152"/>
                  <a:gd name="T30" fmla="*/ 120 w 178"/>
                  <a:gd name="T31" fmla="*/ 134 h 152"/>
                  <a:gd name="T32" fmla="*/ 106 w 178"/>
                  <a:gd name="T33" fmla="*/ 142 h 152"/>
                  <a:gd name="T34" fmla="*/ 92 w 178"/>
                  <a:gd name="T35" fmla="*/ 152 h 152"/>
                  <a:gd name="T36" fmla="*/ 70 w 178"/>
                  <a:gd name="T37" fmla="*/ 148 h 152"/>
                  <a:gd name="T38" fmla="*/ 42 w 178"/>
                  <a:gd name="T39" fmla="*/ 136 h 152"/>
                  <a:gd name="T40" fmla="*/ 48 w 178"/>
                  <a:gd name="T41" fmla="*/ 112 h 152"/>
                  <a:gd name="T42" fmla="*/ 56 w 178"/>
                  <a:gd name="T43" fmla="*/ 102 h 152"/>
                  <a:gd name="T44" fmla="*/ 38 w 178"/>
                  <a:gd name="T45" fmla="*/ 78 h 152"/>
                  <a:gd name="T46" fmla="*/ 30 w 178"/>
                  <a:gd name="T47" fmla="*/ 66 h 152"/>
                  <a:gd name="T48" fmla="*/ 14 w 178"/>
                  <a:gd name="T49" fmla="*/ 58 h 152"/>
                  <a:gd name="T50" fmla="*/ 0 w 178"/>
                  <a:gd name="T51" fmla="*/ 52 h 152"/>
                  <a:gd name="T52" fmla="*/ 6 w 178"/>
                  <a:gd name="T53" fmla="*/ 44 h 152"/>
                  <a:gd name="T54" fmla="*/ 22 w 178"/>
                  <a:gd name="T55" fmla="*/ 42 h 152"/>
                  <a:gd name="T56" fmla="*/ 34 w 178"/>
                  <a:gd name="T57" fmla="*/ 44 h 152"/>
                  <a:gd name="T58" fmla="*/ 46 w 178"/>
                  <a:gd name="T59" fmla="*/ 40 h 152"/>
                  <a:gd name="T60" fmla="*/ 42 w 178"/>
                  <a:gd name="T61" fmla="*/ 26 h 152"/>
                  <a:gd name="T62" fmla="*/ 54 w 178"/>
                  <a:gd name="T63" fmla="*/ 32 h 152"/>
                  <a:gd name="T64" fmla="*/ 72 w 178"/>
                  <a:gd name="T65" fmla="*/ 24 h 152"/>
                  <a:gd name="T66" fmla="*/ 92 w 178"/>
                  <a:gd name="T67" fmla="*/ 16 h 152"/>
                  <a:gd name="T68" fmla="*/ 100 w 178"/>
                  <a:gd name="T69"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52">
                    <a:moveTo>
                      <a:pt x="100" y="0"/>
                    </a:moveTo>
                    <a:lnTo>
                      <a:pt x="110" y="6"/>
                    </a:lnTo>
                    <a:lnTo>
                      <a:pt x="122" y="18"/>
                    </a:lnTo>
                    <a:lnTo>
                      <a:pt x="132" y="20"/>
                    </a:lnTo>
                    <a:lnTo>
                      <a:pt x="134" y="24"/>
                    </a:lnTo>
                    <a:lnTo>
                      <a:pt x="142" y="28"/>
                    </a:lnTo>
                    <a:lnTo>
                      <a:pt x="152" y="28"/>
                    </a:lnTo>
                    <a:lnTo>
                      <a:pt x="158" y="32"/>
                    </a:lnTo>
                    <a:lnTo>
                      <a:pt x="160" y="34"/>
                    </a:lnTo>
                    <a:lnTo>
                      <a:pt x="176" y="34"/>
                    </a:lnTo>
                    <a:lnTo>
                      <a:pt x="178" y="38"/>
                    </a:lnTo>
                    <a:lnTo>
                      <a:pt x="172" y="48"/>
                    </a:lnTo>
                    <a:lnTo>
                      <a:pt x="170" y="56"/>
                    </a:lnTo>
                    <a:lnTo>
                      <a:pt x="170" y="62"/>
                    </a:lnTo>
                    <a:lnTo>
                      <a:pt x="168" y="64"/>
                    </a:lnTo>
                    <a:lnTo>
                      <a:pt x="164" y="64"/>
                    </a:lnTo>
                    <a:lnTo>
                      <a:pt x="156" y="74"/>
                    </a:lnTo>
                    <a:lnTo>
                      <a:pt x="148" y="84"/>
                    </a:lnTo>
                    <a:lnTo>
                      <a:pt x="162" y="84"/>
                    </a:lnTo>
                    <a:lnTo>
                      <a:pt x="162" y="92"/>
                    </a:lnTo>
                    <a:lnTo>
                      <a:pt x="162" y="98"/>
                    </a:lnTo>
                    <a:lnTo>
                      <a:pt x="164" y="102"/>
                    </a:lnTo>
                    <a:lnTo>
                      <a:pt x="160" y="108"/>
                    </a:lnTo>
                    <a:lnTo>
                      <a:pt x="162" y="122"/>
                    </a:lnTo>
                    <a:lnTo>
                      <a:pt x="170" y="122"/>
                    </a:lnTo>
                    <a:lnTo>
                      <a:pt x="170" y="130"/>
                    </a:lnTo>
                    <a:lnTo>
                      <a:pt x="162" y="132"/>
                    </a:lnTo>
                    <a:lnTo>
                      <a:pt x="158" y="138"/>
                    </a:lnTo>
                    <a:lnTo>
                      <a:pt x="150" y="142"/>
                    </a:lnTo>
                    <a:lnTo>
                      <a:pt x="140" y="136"/>
                    </a:lnTo>
                    <a:lnTo>
                      <a:pt x="130" y="136"/>
                    </a:lnTo>
                    <a:lnTo>
                      <a:pt x="120" y="134"/>
                    </a:lnTo>
                    <a:lnTo>
                      <a:pt x="112" y="136"/>
                    </a:lnTo>
                    <a:lnTo>
                      <a:pt x="106" y="142"/>
                    </a:lnTo>
                    <a:lnTo>
                      <a:pt x="106" y="152"/>
                    </a:lnTo>
                    <a:lnTo>
                      <a:pt x="92" y="152"/>
                    </a:lnTo>
                    <a:lnTo>
                      <a:pt x="80" y="146"/>
                    </a:lnTo>
                    <a:lnTo>
                      <a:pt x="70" y="148"/>
                    </a:lnTo>
                    <a:lnTo>
                      <a:pt x="56" y="142"/>
                    </a:lnTo>
                    <a:lnTo>
                      <a:pt x="42" y="136"/>
                    </a:lnTo>
                    <a:lnTo>
                      <a:pt x="42" y="126"/>
                    </a:lnTo>
                    <a:lnTo>
                      <a:pt x="48" y="112"/>
                    </a:lnTo>
                    <a:lnTo>
                      <a:pt x="48" y="102"/>
                    </a:lnTo>
                    <a:lnTo>
                      <a:pt x="56" y="102"/>
                    </a:lnTo>
                    <a:lnTo>
                      <a:pt x="48" y="86"/>
                    </a:lnTo>
                    <a:lnTo>
                      <a:pt x="38" y="78"/>
                    </a:lnTo>
                    <a:lnTo>
                      <a:pt x="36" y="72"/>
                    </a:lnTo>
                    <a:lnTo>
                      <a:pt x="30" y="66"/>
                    </a:lnTo>
                    <a:lnTo>
                      <a:pt x="22" y="62"/>
                    </a:lnTo>
                    <a:lnTo>
                      <a:pt x="14" y="58"/>
                    </a:lnTo>
                    <a:lnTo>
                      <a:pt x="4" y="58"/>
                    </a:lnTo>
                    <a:lnTo>
                      <a:pt x="0" y="52"/>
                    </a:lnTo>
                    <a:lnTo>
                      <a:pt x="0" y="46"/>
                    </a:lnTo>
                    <a:lnTo>
                      <a:pt x="6" y="44"/>
                    </a:lnTo>
                    <a:lnTo>
                      <a:pt x="14" y="42"/>
                    </a:lnTo>
                    <a:lnTo>
                      <a:pt x="22" y="42"/>
                    </a:lnTo>
                    <a:lnTo>
                      <a:pt x="28" y="48"/>
                    </a:lnTo>
                    <a:lnTo>
                      <a:pt x="34" y="44"/>
                    </a:lnTo>
                    <a:lnTo>
                      <a:pt x="42" y="46"/>
                    </a:lnTo>
                    <a:lnTo>
                      <a:pt x="46" y="40"/>
                    </a:lnTo>
                    <a:lnTo>
                      <a:pt x="42" y="32"/>
                    </a:lnTo>
                    <a:lnTo>
                      <a:pt x="42" y="26"/>
                    </a:lnTo>
                    <a:lnTo>
                      <a:pt x="46" y="26"/>
                    </a:lnTo>
                    <a:lnTo>
                      <a:pt x="54" y="32"/>
                    </a:lnTo>
                    <a:lnTo>
                      <a:pt x="66" y="30"/>
                    </a:lnTo>
                    <a:lnTo>
                      <a:pt x="72" y="24"/>
                    </a:lnTo>
                    <a:lnTo>
                      <a:pt x="84" y="18"/>
                    </a:lnTo>
                    <a:lnTo>
                      <a:pt x="92" y="16"/>
                    </a:lnTo>
                    <a:lnTo>
                      <a:pt x="92" y="4"/>
                    </a:lnTo>
                    <a:lnTo>
                      <a:pt x="10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3" name="Freeform 547">
                <a:extLst>
                  <a:ext uri="{FF2B5EF4-FFF2-40B4-BE49-F238E27FC236}">
                    <a16:creationId xmlns:a16="http://schemas.microsoft.com/office/drawing/2014/main" id="{636B1A34-36DB-E2C6-A147-B2C3A2903B9A}"/>
                  </a:ext>
                </a:extLst>
              </p:cNvPr>
              <p:cNvSpPr>
                <a:spLocks/>
              </p:cNvSpPr>
              <p:nvPr/>
            </p:nvSpPr>
            <p:spPr bwMode="auto">
              <a:xfrm>
                <a:off x="5614625" y="2975614"/>
                <a:ext cx="393071" cy="338126"/>
              </a:xfrm>
              <a:custGeom>
                <a:avLst/>
                <a:gdLst>
                  <a:gd name="T0" fmla="*/ 104 w 186"/>
                  <a:gd name="T1" fmla="*/ 0 h 160"/>
                  <a:gd name="T2" fmla="*/ 92 w 186"/>
                  <a:gd name="T3" fmla="*/ 4 h 160"/>
                  <a:gd name="T4" fmla="*/ 86 w 186"/>
                  <a:gd name="T5" fmla="*/ 20 h 160"/>
                  <a:gd name="T6" fmla="*/ 74 w 186"/>
                  <a:gd name="T7" fmla="*/ 26 h 160"/>
                  <a:gd name="T8" fmla="*/ 52 w 186"/>
                  <a:gd name="T9" fmla="*/ 26 h 160"/>
                  <a:gd name="T10" fmla="*/ 46 w 186"/>
                  <a:gd name="T11" fmla="*/ 26 h 160"/>
                  <a:gd name="T12" fmla="*/ 42 w 186"/>
                  <a:gd name="T13" fmla="*/ 28 h 160"/>
                  <a:gd name="T14" fmla="*/ 46 w 186"/>
                  <a:gd name="T15" fmla="*/ 44 h 160"/>
                  <a:gd name="T16" fmla="*/ 40 w 186"/>
                  <a:gd name="T17" fmla="*/ 44 h 160"/>
                  <a:gd name="T18" fmla="*/ 36 w 186"/>
                  <a:gd name="T19" fmla="*/ 44 h 160"/>
                  <a:gd name="T20" fmla="*/ 28 w 186"/>
                  <a:gd name="T21" fmla="*/ 44 h 160"/>
                  <a:gd name="T22" fmla="*/ 18 w 186"/>
                  <a:gd name="T23" fmla="*/ 42 h 160"/>
                  <a:gd name="T24" fmla="*/ 10 w 186"/>
                  <a:gd name="T25" fmla="*/ 44 h 160"/>
                  <a:gd name="T26" fmla="*/ 4 w 186"/>
                  <a:gd name="T27" fmla="*/ 46 h 160"/>
                  <a:gd name="T28" fmla="*/ 0 w 186"/>
                  <a:gd name="T29" fmla="*/ 56 h 160"/>
                  <a:gd name="T30" fmla="*/ 6 w 186"/>
                  <a:gd name="T31" fmla="*/ 64 h 160"/>
                  <a:gd name="T32" fmla="*/ 24 w 186"/>
                  <a:gd name="T33" fmla="*/ 68 h 160"/>
                  <a:gd name="T34" fmla="*/ 38 w 186"/>
                  <a:gd name="T35" fmla="*/ 84 h 160"/>
                  <a:gd name="T36" fmla="*/ 48 w 186"/>
                  <a:gd name="T37" fmla="*/ 92 h 160"/>
                  <a:gd name="T38" fmla="*/ 52 w 186"/>
                  <a:gd name="T39" fmla="*/ 102 h 160"/>
                  <a:gd name="T40" fmla="*/ 48 w 186"/>
                  <a:gd name="T41" fmla="*/ 116 h 160"/>
                  <a:gd name="T42" fmla="*/ 42 w 186"/>
                  <a:gd name="T43" fmla="*/ 130 h 160"/>
                  <a:gd name="T44" fmla="*/ 44 w 186"/>
                  <a:gd name="T45" fmla="*/ 144 h 160"/>
                  <a:gd name="T46" fmla="*/ 72 w 186"/>
                  <a:gd name="T47" fmla="*/ 156 h 160"/>
                  <a:gd name="T48" fmla="*/ 74 w 186"/>
                  <a:gd name="T49" fmla="*/ 156 h 160"/>
                  <a:gd name="T50" fmla="*/ 94 w 186"/>
                  <a:gd name="T51" fmla="*/ 158 h 160"/>
                  <a:gd name="T52" fmla="*/ 110 w 186"/>
                  <a:gd name="T53" fmla="*/ 160 h 160"/>
                  <a:gd name="T54" fmla="*/ 114 w 186"/>
                  <a:gd name="T55" fmla="*/ 156 h 160"/>
                  <a:gd name="T56" fmla="*/ 124 w 186"/>
                  <a:gd name="T57" fmla="*/ 142 h 160"/>
                  <a:gd name="T58" fmla="*/ 152 w 186"/>
                  <a:gd name="T59" fmla="*/ 150 h 160"/>
                  <a:gd name="T60" fmla="*/ 154 w 186"/>
                  <a:gd name="T61" fmla="*/ 150 h 160"/>
                  <a:gd name="T62" fmla="*/ 164 w 186"/>
                  <a:gd name="T63" fmla="*/ 146 h 160"/>
                  <a:gd name="T64" fmla="*/ 174 w 186"/>
                  <a:gd name="T65" fmla="*/ 138 h 160"/>
                  <a:gd name="T66" fmla="*/ 178 w 186"/>
                  <a:gd name="T67" fmla="*/ 134 h 160"/>
                  <a:gd name="T68" fmla="*/ 176 w 186"/>
                  <a:gd name="T69" fmla="*/ 124 h 160"/>
                  <a:gd name="T70" fmla="*/ 168 w 186"/>
                  <a:gd name="T71" fmla="*/ 114 h 160"/>
                  <a:gd name="T72" fmla="*/ 172 w 186"/>
                  <a:gd name="T73" fmla="*/ 104 h 160"/>
                  <a:gd name="T74" fmla="*/ 170 w 186"/>
                  <a:gd name="T75" fmla="*/ 88 h 160"/>
                  <a:gd name="T76" fmla="*/ 166 w 186"/>
                  <a:gd name="T77" fmla="*/ 84 h 160"/>
                  <a:gd name="T78" fmla="*/ 170 w 186"/>
                  <a:gd name="T79" fmla="*/ 72 h 160"/>
                  <a:gd name="T80" fmla="*/ 176 w 186"/>
                  <a:gd name="T81" fmla="*/ 70 h 160"/>
                  <a:gd name="T82" fmla="*/ 178 w 186"/>
                  <a:gd name="T83" fmla="*/ 66 h 160"/>
                  <a:gd name="T84" fmla="*/ 186 w 186"/>
                  <a:gd name="T85" fmla="*/ 44 h 160"/>
                  <a:gd name="T86" fmla="*/ 184 w 186"/>
                  <a:gd name="T87" fmla="*/ 38 h 160"/>
                  <a:gd name="T88" fmla="*/ 166 w 186"/>
                  <a:gd name="T89" fmla="*/ 34 h 160"/>
                  <a:gd name="T90" fmla="*/ 164 w 186"/>
                  <a:gd name="T91" fmla="*/ 32 h 160"/>
                  <a:gd name="T92" fmla="*/ 156 w 186"/>
                  <a:gd name="T93" fmla="*/ 28 h 160"/>
                  <a:gd name="T94" fmla="*/ 140 w 186"/>
                  <a:gd name="T95" fmla="*/ 22 h 160"/>
                  <a:gd name="T96" fmla="*/ 128 w 186"/>
                  <a:gd name="T97" fmla="*/ 18 h 160"/>
                  <a:gd name="T98" fmla="*/ 108 w 186"/>
                  <a:gd name="T9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6" h="160">
                    <a:moveTo>
                      <a:pt x="104" y="0"/>
                    </a:moveTo>
                    <a:lnTo>
                      <a:pt x="104" y="0"/>
                    </a:lnTo>
                    <a:lnTo>
                      <a:pt x="104" y="0"/>
                    </a:lnTo>
                    <a:lnTo>
                      <a:pt x="94" y="4"/>
                    </a:lnTo>
                    <a:lnTo>
                      <a:pt x="94" y="4"/>
                    </a:lnTo>
                    <a:lnTo>
                      <a:pt x="92" y="4"/>
                    </a:lnTo>
                    <a:lnTo>
                      <a:pt x="92" y="8"/>
                    </a:lnTo>
                    <a:lnTo>
                      <a:pt x="92" y="16"/>
                    </a:lnTo>
                    <a:lnTo>
                      <a:pt x="86" y="20"/>
                    </a:lnTo>
                    <a:lnTo>
                      <a:pt x="74" y="24"/>
                    </a:lnTo>
                    <a:lnTo>
                      <a:pt x="74" y="24"/>
                    </a:lnTo>
                    <a:lnTo>
                      <a:pt x="74" y="26"/>
                    </a:lnTo>
                    <a:lnTo>
                      <a:pt x="68" y="30"/>
                    </a:lnTo>
                    <a:lnTo>
                      <a:pt x="58" y="32"/>
                    </a:lnTo>
                    <a:lnTo>
                      <a:pt x="52" y="26"/>
                    </a:lnTo>
                    <a:lnTo>
                      <a:pt x="52" y="26"/>
                    </a:lnTo>
                    <a:lnTo>
                      <a:pt x="50" y="26"/>
                    </a:lnTo>
                    <a:lnTo>
                      <a:pt x="46" y="26"/>
                    </a:lnTo>
                    <a:lnTo>
                      <a:pt x="46" y="26"/>
                    </a:lnTo>
                    <a:lnTo>
                      <a:pt x="42" y="28"/>
                    </a:lnTo>
                    <a:lnTo>
                      <a:pt x="42" y="28"/>
                    </a:lnTo>
                    <a:lnTo>
                      <a:pt x="42" y="32"/>
                    </a:lnTo>
                    <a:lnTo>
                      <a:pt x="44" y="36"/>
                    </a:lnTo>
                    <a:lnTo>
                      <a:pt x="46" y="44"/>
                    </a:lnTo>
                    <a:lnTo>
                      <a:pt x="44" y="44"/>
                    </a:lnTo>
                    <a:lnTo>
                      <a:pt x="40" y="44"/>
                    </a:lnTo>
                    <a:lnTo>
                      <a:pt x="40" y="44"/>
                    </a:lnTo>
                    <a:lnTo>
                      <a:pt x="38" y="44"/>
                    </a:lnTo>
                    <a:lnTo>
                      <a:pt x="38" y="44"/>
                    </a:lnTo>
                    <a:lnTo>
                      <a:pt x="36" y="44"/>
                    </a:lnTo>
                    <a:lnTo>
                      <a:pt x="32" y="46"/>
                    </a:lnTo>
                    <a:lnTo>
                      <a:pt x="28" y="44"/>
                    </a:lnTo>
                    <a:lnTo>
                      <a:pt x="28" y="44"/>
                    </a:lnTo>
                    <a:lnTo>
                      <a:pt x="26" y="42"/>
                    </a:lnTo>
                    <a:lnTo>
                      <a:pt x="18" y="42"/>
                    </a:lnTo>
                    <a:lnTo>
                      <a:pt x="18" y="42"/>
                    </a:lnTo>
                    <a:lnTo>
                      <a:pt x="18" y="42"/>
                    </a:lnTo>
                    <a:lnTo>
                      <a:pt x="10" y="44"/>
                    </a:lnTo>
                    <a:lnTo>
                      <a:pt x="10" y="44"/>
                    </a:lnTo>
                    <a:lnTo>
                      <a:pt x="8" y="44"/>
                    </a:lnTo>
                    <a:lnTo>
                      <a:pt x="4" y="46"/>
                    </a:lnTo>
                    <a:lnTo>
                      <a:pt x="4" y="46"/>
                    </a:lnTo>
                    <a:lnTo>
                      <a:pt x="0" y="48"/>
                    </a:lnTo>
                    <a:lnTo>
                      <a:pt x="0" y="56"/>
                    </a:lnTo>
                    <a:lnTo>
                      <a:pt x="0" y="56"/>
                    </a:lnTo>
                    <a:lnTo>
                      <a:pt x="0" y="60"/>
                    </a:lnTo>
                    <a:lnTo>
                      <a:pt x="6" y="64"/>
                    </a:lnTo>
                    <a:lnTo>
                      <a:pt x="6" y="64"/>
                    </a:lnTo>
                    <a:lnTo>
                      <a:pt x="8" y="66"/>
                    </a:lnTo>
                    <a:lnTo>
                      <a:pt x="18" y="66"/>
                    </a:lnTo>
                    <a:lnTo>
                      <a:pt x="24" y="68"/>
                    </a:lnTo>
                    <a:lnTo>
                      <a:pt x="32" y="74"/>
                    </a:lnTo>
                    <a:lnTo>
                      <a:pt x="36" y="78"/>
                    </a:lnTo>
                    <a:lnTo>
                      <a:pt x="38" y="84"/>
                    </a:lnTo>
                    <a:lnTo>
                      <a:pt x="38" y="84"/>
                    </a:lnTo>
                    <a:lnTo>
                      <a:pt x="40" y="86"/>
                    </a:lnTo>
                    <a:lnTo>
                      <a:pt x="48" y="92"/>
                    </a:lnTo>
                    <a:lnTo>
                      <a:pt x="54" y="102"/>
                    </a:lnTo>
                    <a:lnTo>
                      <a:pt x="52" y="102"/>
                    </a:lnTo>
                    <a:lnTo>
                      <a:pt x="52" y="102"/>
                    </a:lnTo>
                    <a:lnTo>
                      <a:pt x="50" y="102"/>
                    </a:lnTo>
                    <a:lnTo>
                      <a:pt x="48" y="106"/>
                    </a:lnTo>
                    <a:lnTo>
                      <a:pt x="48" y="116"/>
                    </a:lnTo>
                    <a:lnTo>
                      <a:pt x="44" y="130"/>
                    </a:lnTo>
                    <a:lnTo>
                      <a:pt x="44" y="130"/>
                    </a:lnTo>
                    <a:lnTo>
                      <a:pt x="42" y="130"/>
                    </a:lnTo>
                    <a:lnTo>
                      <a:pt x="42" y="140"/>
                    </a:lnTo>
                    <a:lnTo>
                      <a:pt x="42" y="140"/>
                    </a:lnTo>
                    <a:lnTo>
                      <a:pt x="44" y="144"/>
                    </a:lnTo>
                    <a:lnTo>
                      <a:pt x="46" y="144"/>
                    </a:lnTo>
                    <a:lnTo>
                      <a:pt x="58" y="150"/>
                    </a:lnTo>
                    <a:lnTo>
                      <a:pt x="72" y="156"/>
                    </a:lnTo>
                    <a:lnTo>
                      <a:pt x="72" y="156"/>
                    </a:lnTo>
                    <a:lnTo>
                      <a:pt x="74" y="156"/>
                    </a:lnTo>
                    <a:lnTo>
                      <a:pt x="74" y="156"/>
                    </a:lnTo>
                    <a:lnTo>
                      <a:pt x="74" y="156"/>
                    </a:lnTo>
                    <a:lnTo>
                      <a:pt x="84" y="154"/>
                    </a:lnTo>
                    <a:lnTo>
                      <a:pt x="94" y="158"/>
                    </a:lnTo>
                    <a:lnTo>
                      <a:pt x="94" y="158"/>
                    </a:lnTo>
                    <a:lnTo>
                      <a:pt x="96" y="160"/>
                    </a:lnTo>
                    <a:lnTo>
                      <a:pt x="110" y="160"/>
                    </a:lnTo>
                    <a:lnTo>
                      <a:pt x="110" y="160"/>
                    </a:lnTo>
                    <a:lnTo>
                      <a:pt x="112" y="158"/>
                    </a:lnTo>
                    <a:lnTo>
                      <a:pt x="114" y="156"/>
                    </a:lnTo>
                    <a:lnTo>
                      <a:pt x="114" y="148"/>
                    </a:lnTo>
                    <a:lnTo>
                      <a:pt x="118" y="144"/>
                    </a:lnTo>
                    <a:lnTo>
                      <a:pt x="124" y="142"/>
                    </a:lnTo>
                    <a:lnTo>
                      <a:pt x="134" y="144"/>
                    </a:lnTo>
                    <a:lnTo>
                      <a:pt x="142" y="144"/>
                    </a:lnTo>
                    <a:lnTo>
                      <a:pt x="152" y="150"/>
                    </a:lnTo>
                    <a:lnTo>
                      <a:pt x="152" y="150"/>
                    </a:lnTo>
                    <a:lnTo>
                      <a:pt x="154" y="150"/>
                    </a:lnTo>
                    <a:lnTo>
                      <a:pt x="154" y="150"/>
                    </a:lnTo>
                    <a:lnTo>
                      <a:pt x="156" y="150"/>
                    </a:lnTo>
                    <a:lnTo>
                      <a:pt x="164" y="146"/>
                    </a:lnTo>
                    <a:lnTo>
                      <a:pt x="164" y="146"/>
                    </a:lnTo>
                    <a:lnTo>
                      <a:pt x="166" y="144"/>
                    </a:lnTo>
                    <a:lnTo>
                      <a:pt x="170" y="140"/>
                    </a:lnTo>
                    <a:lnTo>
                      <a:pt x="174" y="138"/>
                    </a:lnTo>
                    <a:lnTo>
                      <a:pt x="174" y="138"/>
                    </a:lnTo>
                    <a:lnTo>
                      <a:pt x="176" y="136"/>
                    </a:lnTo>
                    <a:lnTo>
                      <a:pt x="178" y="134"/>
                    </a:lnTo>
                    <a:lnTo>
                      <a:pt x="178" y="126"/>
                    </a:lnTo>
                    <a:lnTo>
                      <a:pt x="178" y="126"/>
                    </a:lnTo>
                    <a:lnTo>
                      <a:pt x="176" y="124"/>
                    </a:lnTo>
                    <a:lnTo>
                      <a:pt x="174" y="122"/>
                    </a:lnTo>
                    <a:lnTo>
                      <a:pt x="170" y="122"/>
                    </a:lnTo>
                    <a:lnTo>
                      <a:pt x="168" y="114"/>
                    </a:lnTo>
                    <a:lnTo>
                      <a:pt x="172" y="108"/>
                    </a:lnTo>
                    <a:lnTo>
                      <a:pt x="172" y="108"/>
                    </a:lnTo>
                    <a:lnTo>
                      <a:pt x="172" y="104"/>
                    </a:lnTo>
                    <a:lnTo>
                      <a:pt x="170" y="102"/>
                    </a:lnTo>
                    <a:lnTo>
                      <a:pt x="170" y="96"/>
                    </a:lnTo>
                    <a:lnTo>
                      <a:pt x="170" y="88"/>
                    </a:lnTo>
                    <a:lnTo>
                      <a:pt x="170" y="88"/>
                    </a:lnTo>
                    <a:lnTo>
                      <a:pt x="170" y="86"/>
                    </a:lnTo>
                    <a:lnTo>
                      <a:pt x="166" y="84"/>
                    </a:lnTo>
                    <a:lnTo>
                      <a:pt x="160" y="84"/>
                    </a:lnTo>
                    <a:lnTo>
                      <a:pt x="162" y="80"/>
                    </a:lnTo>
                    <a:lnTo>
                      <a:pt x="170" y="72"/>
                    </a:lnTo>
                    <a:lnTo>
                      <a:pt x="172" y="72"/>
                    </a:lnTo>
                    <a:lnTo>
                      <a:pt x="172" y="72"/>
                    </a:lnTo>
                    <a:lnTo>
                      <a:pt x="176" y="70"/>
                    </a:lnTo>
                    <a:lnTo>
                      <a:pt x="176" y="68"/>
                    </a:lnTo>
                    <a:lnTo>
                      <a:pt x="176" y="68"/>
                    </a:lnTo>
                    <a:lnTo>
                      <a:pt x="178" y="66"/>
                    </a:lnTo>
                    <a:lnTo>
                      <a:pt x="178" y="60"/>
                    </a:lnTo>
                    <a:lnTo>
                      <a:pt x="180" y="54"/>
                    </a:lnTo>
                    <a:lnTo>
                      <a:pt x="186" y="44"/>
                    </a:lnTo>
                    <a:lnTo>
                      <a:pt x="186" y="44"/>
                    </a:lnTo>
                    <a:lnTo>
                      <a:pt x="186" y="40"/>
                    </a:lnTo>
                    <a:lnTo>
                      <a:pt x="184" y="38"/>
                    </a:lnTo>
                    <a:lnTo>
                      <a:pt x="184" y="38"/>
                    </a:lnTo>
                    <a:lnTo>
                      <a:pt x="180" y="34"/>
                    </a:lnTo>
                    <a:lnTo>
                      <a:pt x="166" y="34"/>
                    </a:lnTo>
                    <a:lnTo>
                      <a:pt x="164" y="32"/>
                    </a:lnTo>
                    <a:lnTo>
                      <a:pt x="164" y="32"/>
                    </a:lnTo>
                    <a:lnTo>
                      <a:pt x="164" y="32"/>
                    </a:lnTo>
                    <a:lnTo>
                      <a:pt x="158" y="28"/>
                    </a:lnTo>
                    <a:lnTo>
                      <a:pt x="158" y="28"/>
                    </a:lnTo>
                    <a:lnTo>
                      <a:pt x="156" y="28"/>
                    </a:lnTo>
                    <a:lnTo>
                      <a:pt x="146" y="28"/>
                    </a:lnTo>
                    <a:lnTo>
                      <a:pt x="142" y="26"/>
                    </a:lnTo>
                    <a:lnTo>
                      <a:pt x="140" y="22"/>
                    </a:lnTo>
                    <a:lnTo>
                      <a:pt x="140" y="22"/>
                    </a:lnTo>
                    <a:lnTo>
                      <a:pt x="138" y="20"/>
                    </a:lnTo>
                    <a:lnTo>
                      <a:pt x="128" y="18"/>
                    </a:lnTo>
                    <a:lnTo>
                      <a:pt x="116" y="8"/>
                    </a:lnTo>
                    <a:lnTo>
                      <a:pt x="108" y="0"/>
                    </a:lnTo>
                    <a:lnTo>
                      <a:pt x="108" y="0"/>
                    </a:lnTo>
                    <a:lnTo>
                      <a:pt x="104" y="0"/>
                    </a:lnTo>
                    <a:lnTo>
                      <a:pt x="10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4" name="Freeform 548">
                <a:extLst>
                  <a:ext uri="{FF2B5EF4-FFF2-40B4-BE49-F238E27FC236}">
                    <a16:creationId xmlns:a16="http://schemas.microsoft.com/office/drawing/2014/main" id="{EE93B617-494D-8C07-B0A5-128F73348700}"/>
                  </a:ext>
                </a:extLst>
              </p:cNvPr>
              <p:cNvSpPr>
                <a:spLocks/>
              </p:cNvSpPr>
              <p:nvPr/>
            </p:nvSpPr>
            <p:spPr bwMode="auto">
              <a:xfrm>
                <a:off x="5521641" y="3309514"/>
                <a:ext cx="114117" cy="185970"/>
              </a:xfrm>
              <a:custGeom>
                <a:avLst/>
                <a:gdLst>
                  <a:gd name="T0" fmla="*/ 14 w 54"/>
                  <a:gd name="T1" fmla="*/ 88 h 88"/>
                  <a:gd name="T2" fmla="*/ 14 w 54"/>
                  <a:gd name="T3" fmla="*/ 88 h 88"/>
                  <a:gd name="T4" fmla="*/ 12 w 54"/>
                  <a:gd name="T5" fmla="*/ 86 h 88"/>
                  <a:gd name="T6" fmla="*/ 12 w 54"/>
                  <a:gd name="T7" fmla="*/ 68 h 88"/>
                  <a:gd name="T8" fmla="*/ 8 w 54"/>
                  <a:gd name="T9" fmla="*/ 66 h 88"/>
                  <a:gd name="T10" fmla="*/ 8 w 54"/>
                  <a:gd name="T11" fmla="*/ 66 h 88"/>
                  <a:gd name="T12" fmla="*/ 8 w 54"/>
                  <a:gd name="T13" fmla="*/ 66 h 88"/>
                  <a:gd name="T14" fmla="*/ 0 w 54"/>
                  <a:gd name="T15" fmla="*/ 56 h 88"/>
                  <a:gd name="T16" fmla="*/ 0 w 54"/>
                  <a:gd name="T17" fmla="*/ 56 h 88"/>
                  <a:gd name="T18" fmla="*/ 0 w 54"/>
                  <a:gd name="T19" fmla="*/ 54 h 88"/>
                  <a:gd name="T20" fmla="*/ 8 w 54"/>
                  <a:gd name="T21" fmla="*/ 46 h 88"/>
                  <a:gd name="T22" fmla="*/ 10 w 54"/>
                  <a:gd name="T23" fmla="*/ 38 h 88"/>
                  <a:gd name="T24" fmla="*/ 14 w 54"/>
                  <a:gd name="T25" fmla="*/ 26 h 88"/>
                  <a:gd name="T26" fmla="*/ 12 w 54"/>
                  <a:gd name="T27" fmla="*/ 16 h 88"/>
                  <a:gd name="T28" fmla="*/ 14 w 54"/>
                  <a:gd name="T29" fmla="*/ 2 h 88"/>
                  <a:gd name="T30" fmla="*/ 14 w 54"/>
                  <a:gd name="T31" fmla="*/ 2 h 88"/>
                  <a:gd name="T32" fmla="*/ 14 w 54"/>
                  <a:gd name="T33" fmla="*/ 2 h 88"/>
                  <a:gd name="T34" fmla="*/ 14 w 54"/>
                  <a:gd name="T35" fmla="*/ 2 h 88"/>
                  <a:gd name="T36" fmla="*/ 16 w 54"/>
                  <a:gd name="T37" fmla="*/ 0 h 88"/>
                  <a:gd name="T38" fmla="*/ 16 w 54"/>
                  <a:gd name="T39" fmla="*/ 0 h 88"/>
                  <a:gd name="T40" fmla="*/ 16 w 54"/>
                  <a:gd name="T41" fmla="*/ 0 h 88"/>
                  <a:gd name="T42" fmla="*/ 22 w 54"/>
                  <a:gd name="T43" fmla="*/ 2 h 88"/>
                  <a:gd name="T44" fmla="*/ 22 w 54"/>
                  <a:gd name="T45" fmla="*/ 2 h 88"/>
                  <a:gd name="T46" fmla="*/ 22 w 54"/>
                  <a:gd name="T47" fmla="*/ 2 h 88"/>
                  <a:gd name="T48" fmla="*/ 28 w 54"/>
                  <a:gd name="T49" fmla="*/ 8 h 88"/>
                  <a:gd name="T50" fmla="*/ 38 w 54"/>
                  <a:gd name="T51" fmla="*/ 6 h 88"/>
                  <a:gd name="T52" fmla="*/ 48 w 54"/>
                  <a:gd name="T53" fmla="*/ 6 h 88"/>
                  <a:gd name="T54" fmla="*/ 48 w 54"/>
                  <a:gd name="T55" fmla="*/ 6 h 88"/>
                  <a:gd name="T56" fmla="*/ 48 w 54"/>
                  <a:gd name="T57" fmla="*/ 6 h 88"/>
                  <a:gd name="T58" fmla="*/ 54 w 54"/>
                  <a:gd name="T59" fmla="*/ 14 h 88"/>
                  <a:gd name="T60" fmla="*/ 54 w 54"/>
                  <a:gd name="T61" fmla="*/ 14 h 88"/>
                  <a:gd name="T62" fmla="*/ 54 w 54"/>
                  <a:gd name="T63" fmla="*/ 16 h 88"/>
                  <a:gd name="T64" fmla="*/ 52 w 54"/>
                  <a:gd name="T65" fmla="*/ 20 h 88"/>
                  <a:gd name="T66" fmla="*/ 52 w 54"/>
                  <a:gd name="T67" fmla="*/ 20 h 88"/>
                  <a:gd name="T68" fmla="*/ 52 w 54"/>
                  <a:gd name="T69" fmla="*/ 22 h 88"/>
                  <a:gd name="T70" fmla="*/ 44 w 54"/>
                  <a:gd name="T71" fmla="*/ 24 h 88"/>
                  <a:gd name="T72" fmla="*/ 44 w 54"/>
                  <a:gd name="T73" fmla="*/ 44 h 88"/>
                  <a:gd name="T74" fmla="*/ 44 w 54"/>
                  <a:gd name="T75" fmla="*/ 44 h 88"/>
                  <a:gd name="T76" fmla="*/ 44 w 54"/>
                  <a:gd name="T77" fmla="*/ 44 h 88"/>
                  <a:gd name="T78" fmla="*/ 42 w 54"/>
                  <a:gd name="T79" fmla="*/ 48 h 88"/>
                  <a:gd name="T80" fmla="*/ 42 w 54"/>
                  <a:gd name="T81" fmla="*/ 48 h 88"/>
                  <a:gd name="T82" fmla="*/ 40 w 54"/>
                  <a:gd name="T83" fmla="*/ 48 h 88"/>
                  <a:gd name="T84" fmla="*/ 36 w 54"/>
                  <a:gd name="T85" fmla="*/ 52 h 88"/>
                  <a:gd name="T86" fmla="*/ 36 w 54"/>
                  <a:gd name="T87" fmla="*/ 52 h 88"/>
                  <a:gd name="T88" fmla="*/ 42 w 54"/>
                  <a:gd name="T89" fmla="*/ 60 h 88"/>
                  <a:gd name="T90" fmla="*/ 42 w 54"/>
                  <a:gd name="T91" fmla="*/ 60 h 88"/>
                  <a:gd name="T92" fmla="*/ 42 w 54"/>
                  <a:gd name="T93" fmla="*/ 60 h 88"/>
                  <a:gd name="T94" fmla="*/ 42 w 54"/>
                  <a:gd name="T95" fmla="*/ 60 h 88"/>
                  <a:gd name="T96" fmla="*/ 40 w 54"/>
                  <a:gd name="T97" fmla="*/ 62 h 88"/>
                  <a:gd name="T98" fmla="*/ 36 w 54"/>
                  <a:gd name="T99" fmla="*/ 64 h 88"/>
                  <a:gd name="T100" fmla="*/ 40 w 54"/>
                  <a:gd name="T101" fmla="*/ 74 h 88"/>
                  <a:gd name="T102" fmla="*/ 40 w 54"/>
                  <a:gd name="T103" fmla="*/ 74 h 88"/>
                  <a:gd name="T104" fmla="*/ 38 w 54"/>
                  <a:gd name="T105" fmla="*/ 76 h 88"/>
                  <a:gd name="T106" fmla="*/ 34 w 54"/>
                  <a:gd name="T107" fmla="*/ 78 h 88"/>
                  <a:gd name="T108" fmla="*/ 38 w 54"/>
                  <a:gd name="T109" fmla="*/ 86 h 88"/>
                  <a:gd name="T110" fmla="*/ 38 w 54"/>
                  <a:gd name="T111" fmla="*/ 86 h 88"/>
                  <a:gd name="T112" fmla="*/ 38 w 54"/>
                  <a:gd name="T113" fmla="*/ 88 h 88"/>
                  <a:gd name="T114" fmla="*/ 38 w 54"/>
                  <a:gd name="T115" fmla="*/ 88 h 88"/>
                  <a:gd name="T116" fmla="*/ 36 w 54"/>
                  <a:gd name="T117" fmla="*/ 88 h 88"/>
                  <a:gd name="T118" fmla="*/ 14 w 54"/>
                  <a:gd name="T119"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 h="88">
                    <a:moveTo>
                      <a:pt x="14" y="88"/>
                    </a:moveTo>
                    <a:lnTo>
                      <a:pt x="14" y="88"/>
                    </a:lnTo>
                    <a:lnTo>
                      <a:pt x="12" y="86"/>
                    </a:lnTo>
                    <a:lnTo>
                      <a:pt x="12" y="68"/>
                    </a:lnTo>
                    <a:lnTo>
                      <a:pt x="8" y="66"/>
                    </a:lnTo>
                    <a:lnTo>
                      <a:pt x="8" y="66"/>
                    </a:lnTo>
                    <a:lnTo>
                      <a:pt x="8" y="66"/>
                    </a:lnTo>
                    <a:lnTo>
                      <a:pt x="0" y="56"/>
                    </a:lnTo>
                    <a:lnTo>
                      <a:pt x="0" y="56"/>
                    </a:lnTo>
                    <a:lnTo>
                      <a:pt x="0" y="54"/>
                    </a:lnTo>
                    <a:lnTo>
                      <a:pt x="8" y="46"/>
                    </a:lnTo>
                    <a:lnTo>
                      <a:pt x="10" y="38"/>
                    </a:lnTo>
                    <a:lnTo>
                      <a:pt x="14" y="26"/>
                    </a:lnTo>
                    <a:lnTo>
                      <a:pt x="12" y="16"/>
                    </a:lnTo>
                    <a:lnTo>
                      <a:pt x="14" y="2"/>
                    </a:lnTo>
                    <a:lnTo>
                      <a:pt x="14" y="2"/>
                    </a:lnTo>
                    <a:lnTo>
                      <a:pt x="14" y="2"/>
                    </a:lnTo>
                    <a:lnTo>
                      <a:pt x="14" y="2"/>
                    </a:lnTo>
                    <a:lnTo>
                      <a:pt x="16" y="0"/>
                    </a:lnTo>
                    <a:lnTo>
                      <a:pt x="16" y="0"/>
                    </a:lnTo>
                    <a:lnTo>
                      <a:pt x="16" y="0"/>
                    </a:lnTo>
                    <a:lnTo>
                      <a:pt x="22" y="2"/>
                    </a:lnTo>
                    <a:lnTo>
                      <a:pt x="22" y="2"/>
                    </a:lnTo>
                    <a:lnTo>
                      <a:pt x="22" y="2"/>
                    </a:lnTo>
                    <a:lnTo>
                      <a:pt x="28" y="8"/>
                    </a:lnTo>
                    <a:lnTo>
                      <a:pt x="38" y="6"/>
                    </a:lnTo>
                    <a:lnTo>
                      <a:pt x="48" y="6"/>
                    </a:lnTo>
                    <a:lnTo>
                      <a:pt x="48" y="6"/>
                    </a:lnTo>
                    <a:lnTo>
                      <a:pt x="48" y="6"/>
                    </a:lnTo>
                    <a:lnTo>
                      <a:pt x="54" y="14"/>
                    </a:lnTo>
                    <a:lnTo>
                      <a:pt x="54" y="14"/>
                    </a:lnTo>
                    <a:lnTo>
                      <a:pt x="54" y="16"/>
                    </a:lnTo>
                    <a:lnTo>
                      <a:pt x="52" y="20"/>
                    </a:lnTo>
                    <a:lnTo>
                      <a:pt x="52" y="20"/>
                    </a:lnTo>
                    <a:lnTo>
                      <a:pt x="52" y="22"/>
                    </a:lnTo>
                    <a:lnTo>
                      <a:pt x="44" y="24"/>
                    </a:lnTo>
                    <a:lnTo>
                      <a:pt x="44" y="44"/>
                    </a:lnTo>
                    <a:lnTo>
                      <a:pt x="44" y="44"/>
                    </a:lnTo>
                    <a:lnTo>
                      <a:pt x="44" y="44"/>
                    </a:lnTo>
                    <a:lnTo>
                      <a:pt x="42" y="48"/>
                    </a:lnTo>
                    <a:lnTo>
                      <a:pt x="42" y="48"/>
                    </a:lnTo>
                    <a:lnTo>
                      <a:pt x="40" y="48"/>
                    </a:lnTo>
                    <a:lnTo>
                      <a:pt x="36" y="52"/>
                    </a:lnTo>
                    <a:lnTo>
                      <a:pt x="36" y="52"/>
                    </a:lnTo>
                    <a:lnTo>
                      <a:pt x="42" y="60"/>
                    </a:lnTo>
                    <a:lnTo>
                      <a:pt x="42" y="60"/>
                    </a:lnTo>
                    <a:lnTo>
                      <a:pt x="42" y="60"/>
                    </a:lnTo>
                    <a:lnTo>
                      <a:pt x="42" y="60"/>
                    </a:lnTo>
                    <a:lnTo>
                      <a:pt x="40" y="62"/>
                    </a:lnTo>
                    <a:lnTo>
                      <a:pt x="36" y="64"/>
                    </a:lnTo>
                    <a:lnTo>
                      <a:pt x="40" y="74"/>
                    </a:lnTo>
                    <a:lnTo>
                      <a:pt x="40" y="74"/>
                    </a:lnTo>
                    <a:lnTo>
                      <a:pt x="38" y="76"/>
                    </a:lnTo>
                    <a:lnTo>
                      <a:pt x="34" y="78"/>
                    </a:lnTo>
                    <a:lnTo>
                      <a:pt x="38" y="86"/>
                    </a:lnTo>
                    <a:lnTo>
                      <a:pt x="38" y="86"/>
                    </a:lnTo>
                    <a:lnTo>
                      <a:pt x="38" y="88"/>
                    </a:lnTo>
                    <a:lnTo>
                      <a:pt x="38" y="88"/>
                    </a:lnTo>
                    <a:lnTo>
                      <a:pt x="36" y="88"/>
                    </a:lnTo>
                    <a:lnTo>
                      <a:pt x="14" y="8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5" name="Freeform 549">
                <a:extLst>
                  <a:ext uri="{FF2B5EF4-FFF2-40B4-BE49-F238E27FC236}">
                    <a16:creationId xmlns:a16="http://schemas.microsoft.com/office/drawing/2014/main" id="{84EA7556-B8A4-32B7-5AC5-D3ECCCC59256}"/>
                  </a:ext>
                </a:extLst>
              </p:cNvPr>
              <p:cNvSpPr>
                <a:spLocks noEditPoints="1"/>
              </p:cNvSpPr>
              <p:nvPr/>
            </p:nvSpPr>
            <p:spPr bwMode="auto">
              <a:xfrm>
                <a:off x="5517414" y="3305287"/>
                <a:ext cx="122570" cy="194423"/>
              </a:xfrm>
              <a:custGeom>
                <a:avLst/>
                <a:gdLst>
                  <a:gd name="T0" fmla="*/ 22 w 58"/>
                  <a:gd name="T1" fmla="*/ 6 h 92"/>
                  <a:gd name="T2" fmla="*/ 40 w 58"/>
                  <a:gd name="T3" fmla="*/ 10 h 92"/>
                  <a:gd name="T4" fmla="*/ 54 w 58"/>
                  <a:gd name="T5" fmla="*/ 16 h 92"/>
                  <a:gd name="T6" fmla="*/ 44 w 58"/>
                  <a:gd name="T7" fmla="*/ 24 h 92"/>
                  <a:gd name="T8" fmla="*/ 44 w 58"/>
                  <a:gd name="T9" fmla="*/ 46 h 92"/>
                  <a:gd name="T10" fmla="*/ 36 w 58"/>
                  <a:gd name="T11" fmla="*/ 52 h 92"/>
                  <a:gd name="T12" fmla="*/ 42 w 58"/>
                  <a:gd name="T13" fmla="*/ 62 h 92"/>
                  <a:gd name="T14" fmla="*/ 38 w 58"/>
                  <a:gd name="T15" fmla="*/ 72 h 92"/>
                  <a:gd name="T16" fmla="*/ 34 w 58"/>
                  <a:gd name="T17" fmla="*/ 80 h 92"/>
                  <a:gd name="T18" fmla="*/ 26 w 58"/>
                  <a:gd name="T19" fmla="*/ 88 h 92"/>
                  <a:gd name="T20" fmla="*/ 16 w 58"/>
                  <a:gd name="T21" fmla="*/ 82 h 92"/>
                  <a:gd name="T22" fmla="*/ 12 w 58"/>
                  <a:gd name="T23" fmla="*/ 66 h 92"/>
                  <a:gd name="T24" fmla="*/ 12 w 58"/>
                  <a:gd name="T25" fmla="*/ 48 h 92"/>
                  <a:gd name="T26" fmla="*/ 18 w 58"/>
                  <a:gd name="T27" fmla="*/ 28 h 92"/>
                  <a:gd name="T28" fmla="*/ 18 w 58"/>
                  <a:gd name="T29" fmla="*/ 4 h 92"/>
                  <a:gd name="T30" fmla="*/ 18 w 58"/>
                  <a:gd name="T31" fmla="*/ 0 h 92"/>
                  <a:gd name="T32" fmla="*/ 16 w 58"/>
                  <a:gd name="T33" fmla="*/ 2 h 92"/>
                  <a:gd name="T34" fmla="*/ 12 w 58"/>
                  <a:gd name="T35" fmla="*/ 16 h 92"/>
                  <a:gd name="T36" fmla="*/ 12 w 58"/>
                  <a:gd name="T37" fmla="*/ 18 h 92"/>
                  <a:gd name="T38" fmla="*/ 10 w 58"/>
                  <a:gd name="T39" fmla="*/ 38 h 92"/>
                  <a:gd name="T40" fmla="*/ 2 w 58"/>
                  <a:gd name="T41" fmla="*/ 54 h 92"/>
                  <a:gd name="T42" fmla="*/ 0 w 58"/>
                  <a:gd name="T43" fmla="*/ 58 h 92"/>
                  <a:gd name="T44" fmla="*/ 8 w 58"/>
                  <a:gd name="T45" fmla="*/ 68 h 92"/>
                  <a:gd name="T46" fmla="*/ 10 w 58"/>
                  <a:gd name="T47" fmla="*/ 70 h 92"/>
                  <a:gd name="T48" fmla="*/ 12 w 58"/>
                  <a:gd name="T49" fmla="*/ 82 h 92"/>
                  <a:gd name="T50" fmla="*/ 12 w 58"/>
                  <a:gd name="T51" fmla="*/ 88 h 92"/>
                  <a:gd name="T52" fmla="*/ 16 w 58"/>
                  <a:gd name="T53" fmla="*/ 92 h 92"/>
                  <a:gd name="T54" fmla="*/ 38 w 58"/>
                  <a:gd name="T55" fmla="*/ 92 h 92"/>
                  <a:gd name="T56" fmla="*/ 42 w 58"/>
                  <a:gd name="T57" fmla="*/ 92 h 92"/>
                  <a:gd name="T58" fmla="*/ 42 w 58"/>
                  <a:gd name="T59" fmla="*/ 88 h 92"/>
                  <a:gd name="T60" fmla="*/ 42 w 58"/>
                  <a:gd name="T61" fmla="*/ 80 h 92"/>
                  <a:gd name="T62" fmla="*/ 44 w 58"/>
                  <a:gd name="T63" fmla="*/ 78 h 92"/>
                  <a:gd name="T64" fmla="*/ 42 w 58"/>
                  <a:gd name="T65" fmla="*/ 70 h 92"/>
                  <a:gd name="T66" fmla="*/ 44 w 58"/>
                  <a:gd name="T67" fmla="*/ 66 h 92"/>
                  <a:gd name="T68" fmla="*/ 46 w 58"/>
                  <a:gd name="T69" fmla="*/ 64 h 92"/>
                  <a:gd name="T70" fmla="*/ 44 w 58"/>
                  <a:gd name="T71" fmla="*/ 60 h 92"/>
                  <a:gd name="T72" fmla="*/ 44 w 58"/>
                  <a:gd name="T73" fmla="*/ 52 h 92"/>
                  <a:gd name="T74" fmla="*/ 46 w 58"/>
                  <a:gd name="T75" fmla="*/ 50 h 92"/>
                  <a:gd name="T76" fmla="*/ 46 w 58"/>
                  <a:gd name="T77" fmla="*/ 46 h 92"/>
                  <a:gd name="T78" fmla="*/ 48 w 58"/>
                  <a:gd name="T79" fmla="*/ 36 h 92"/>
                  <a:gd name="T80" fmla="*/ 54 w 58"/>
                  <a:gd name="T81" fmla="*/ 26 h 92"/>
                  <a:gd name="T82" fmla="*/ 56 w 58"/>
                  <a:gd name="T83" fmla="*/ 24 h 92"/>
                  <a:gd name="T84" fmla="*/ 58 w 58"/>
                  <a:gd name="T85" fmla="*/ 18 h 92"/>
                  <a:gd name="T86" fmla="*/ 52 w 58"/>
                  <a:gd name="T87" fmla="*/ 8 h 92"/>
                  <a:gd name="T88" fmla="*/ 50 w 58"/>
                  <a:gd name="T89" fmla="*/ 6 h 92"/>
                  <a:gd name="T90" fmla="*/ 40 w 58"/>
                  <a:gd name="T91" fmla="*/ 6 h 92"/>
                  <a:gd name="T92" fmla="*/ 30 w 58"/>
                  <a:gd name="T93" fmla="*/ 8 h 92"/>
                  <a:gd name="T94" fmla="*/ 26 w 58"/>
                  <a:gd name="T95" fmla="*/ 4 h 92"/>
                  <a:gd name="T96" fmla="*/ 18 w 58"/>
                  <a:gd name="T97" fmla="*/ 0 h 92"/>
                  <a:gd name="T98" fmla="*/ 18 w 58"/>
                  <a:gd name="T9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 h="92">
                    <a:moveTo>
                      <a:pt x="18" y="4"/>
                    </a:moveTo>
                    <a:lnTo>
                      <a:pt x="22" y="6"/>
                    </a:lnTo>
                    <a:lnTo>
                      <a:pt x="28" y="12"/>
                    </a:lnTo>
                    <a:lnTo>
                      <a:pt x="40" y="10"/>
                    </a:lnTo>
                    <a:lnTo>
                      <a:pt x="50" y="10"/>
                    </a:lnTo>
                    <a:lnTo>
                      <a:pt x="54" y="16"/>
                    </a:lnTo>
                    <a:lnTo>
                      <a:pt x="52" y="22"/>
                    </a:lnTo>
                    <a:lnTo>
                      <a:pt x="44" y="24"/>
                    </a:lnTo>
                    <a:lnTo>
                      <a:pt x="44" y="36"/>
                    </a:lnTo>
                    <a:lnTo>
                      <a:pt x="44" y="46"/>
                    </a:lnTo>
                    <a:lnTo>
                      <a:pt x="42" y="48"/>
                    </a:lnTo>
                    <a:lnTo>
                      <a:pt x="36" y="52"/>
                    </a:lnTo>
                    <a:lnTo>
                      <a:pt x="36" y="56"/>
                    </a:lnTo>
                    <a:lnTo>
                      <a:pt x="42" y="62"/>
                    </a:lnTo>
                    <a:lnTo>
                      <a:pt x="36" y="66"/>
                    </a:lnTo>
                    <a:lnTo>
                      <a:pt x="38" y="72"/>
                    </a:lnTo>
                    <a:lnTo>
                      <a:pt x="40" y="76"/>
                    </a:lnTo>
                    <a:lnTo>
                      <a:pt x="34" y="80"/>
                    </a:lnTo>
                    <a:lnTo>
                      <a:pt x="38" y="88"/>
                    </a:lnTo>
                    <a:lnTo>
                      <a:pt x="26" y="88"/>
                    </a:lnTo>
                    <a:lnTo>
                      <a:pt x="16" y="88"/>
                    </a:lnTo>
                    <a:lnTo>
                      <a:pt x="16" y="82"/>
                    </a:lnTo>
                    <a:lnTo>
                      <a:pt x="16" y="68"/>
                    </a:lnTo>
                    <a:lnTo>
                      <a:pt x="12" y="66"/>
                    </a:lnTo>
                    <a:lnTo>
                      <a:pt x="4" y="58"/>
                    </a:lnTo>
                    <a:lnTo>
                      <a:pt x="12" y="48"/>
                    </a:lnTo>
                    <a:lnTo>
                      <a:pt x="14" y="40"/>
                    </a:lnTo>
                    <a:lnTo>
                      <a:pt x="18" y="28"/>
                    </a:lnTo>
                    <a:lnTo>
                      <a:pt x="16" y="16"/>
                    </a:lnTo>
                    <a:lnTo>
                      <a:pt x="18" y="4"/>
                    </a:lnTo>
                    <a:close/>
                    <a:moveTo>
                      <a:pt x="18" y="0"/>
                    </a:moveTo>
                    <a:lnTo>
                      <a:pt x="18" y="0"/>
                    </a:lnTo>
                    <a:lnTo>
                      <a:pt x="16" y="2"/>
                    </a:lnTo>
                    <a:lnTo>
                      <a:pt x="16" y="2"/>
                    </a:lnTo>
                    <a:lnTo>
                      <a:pt x="14" y="4"/>
                    </a:lnTo>
                    <a:lnTo>
                      <a:pt x="12" y="16"/>
                    </a:lnTo>
                    <a:lnTo>
                      <a:pt x="12" y="16"/>
                    </a:lnTo>
                    <a:lnTo>
                      <a:pt x="12" y="18"/>
                    </a:lnTo>
                    <a:lnTo>
                      <a:pt x="14" y="28"/>
                    </a:lnTo>
                    <a:lnTo>
                      <a:pt x="10" y="38"/>
                    </a:lnTo>
                    <a:lnTo>
                      <a:pt x="8" y="46"/>
                    </a:lnTo>
                    <a:lnTo>
                      <a:pt x="2" y="54"/>
                    </a:lnTo>
                    <a:lnTo>
                      <a:pt x="2" y="54"/>
                    </a:lnTo>
                    <a:lnTo>
                      <a:pt x="0" y="58"/>
                    </a:lnTo>
                    <a:lnTo>
                      <a:pt x="2" y="60"/>
                    </a:lnTo>
                    <a:lnTo>
                      <a:pt x="8" y="68"/>
                    </a:lnTo>
                    <a:lnTo>
                      <a:pt x="8" y="68"/>
                    </a:lnTo>
                    <a:lnTo>
                      <a:pt x="10" y="70"/>
                    </a:lnTo>
                    <a:lnTo>
                      <a:pt x="12" y="70"/>
                    </a:lnTo>
                    <a:lnTo>
                      <a:pt x="12" y="82"/>
                    </a:lnTo>
                    <a:lnTo>
                      <a:pt x="12" y="88"/>
                    </a:lnTo>
                    <a:lnTo>
                      <a:pt x="12" y="88"/>
                    </a:lnTo>
                    <a:lnTo>
                      <a:pt x="12" y="92"/>
                    </a:lnTo>
                    <a:lnTo>
                      <a:pt x="16" y="92"/>
                    </a:lnTo>
                    <a:lnTo>
                      <a:pt x="26" y="92"/>
                    </a:lnTo>
                    <a:lnTo>
                      <a:pt x="38" y="92"/>
                    </a:lnTo>
                    <a:lnTo>
                      <a:pt x="38" y="92"/>
                    </a:lnTo>
                    <a:lnTo>
                      <a:pt x="42" y="92"/>
                    </a:lnTo>
                    <a:lnTo>
                      <a:pt x="42" y="92"/>
                    </a:lnTo>
                    <a:lnTo>
                      <a:pt x="42" y="88"/>
                    </a:lnTo>
                    <a:lnTo>
                      <a:pt x="40" y="82"/>
                    </a:lnTo>
                    <a:lnTo>
                      <a:pt x="42" y="80"/>
                    </a:lnTo>
                    <a:lnTo>
                      <a:pt x="42" y="80"/>
                    </a:lnTo>
                    <a:lnTo>
                      <a:pt x="44" y="78"/>
                    </a:lnTo>
                    <a:lnTo>
                      <a:pt x="44" y="76"/>
                    </a:lnTo>
                    <a:lnTo>
                      <a:pt x="42" y="70"/>
                    </a:lnTo>
                    <a:lnTo>
                      <a:pt x="40" y="68"/>
                    </a:lnTo>
                    <a:lnTo>
                      <a:pt x="44" y="66"/>
                    </a:lnTo>
                    <a:lnTo>
                      <a:pt x="44" y="66"/>
                    </a:lnTo>
                    <a:lnTo>
                      <a:pt x="46" y="64"/>
                    </a:lnTo>
                    <a:lnTo>
                      <a:pt x="46" y="64"/>
                    </a:lnTo>
                    <a:lnTo>
                      <a:pt x="44" y="60"/>
                    </a:lnTo>
                    <a:lnTo>
                      <a:pt x="40" y="54"/>
                    </a:lnTo>
                    <a:lnTo>
                      <a:pt x="44" y="52"/>
                    </a:lnTo>
                    <a:lnTo>
                      <a:pt x="44" y="52"/>
                    </a:lnTo>
                    <a:lnTo>
                      <a:pt x="46" y="50"/>
                    </a:lnTo>
                    <a:lnTo>
                      <a:pt x="46" y="46"/>
                    </a:lnTo>
                    <a:lnTo>
                      <a:pt x="46" y="46"/>
                    </a:lnTo>
                    <a:lnTo>
                      <a:pt x="48" y="46"/>
                    </a:lnTo>
                    <a:lnTo>
                      <a:pt x="48" y="36"/>
                    </a:lnTo>
                    <a:lnTo>
                      <a:pt x="48" y="28"/>
                    </a:lnTo>
                    <a:lnTo>
                      <a:pt x="54" y="26"/>
                    </a:lnTo>
                    <a:lnTo>
                      <a:pt x="54" y="26"/>
                    </a:lnTo>
                    <a:lnTo>
                      <a:pt x="56" y="24"/>
                    </a:lnTo>
                    <a:lnTo>
                      <a:pt x="58" y="18"/>
                    </a:lnTo>
                    <a:lnTo>
                      <a:pt x="58" y="18"/>
                    </a:lnTo>
                    <a:lnTo>
                      <a:pt x="58" y="14"/>
                    </a:lnTo>
                    <a:lnTo>
                      <a:pt x="52" y="8"/>
                    </a:lnTo>
                    <a:lnTo>
                      <a:pt x="52" y="8"/>
                    </a:lnTo>
                    <a:lnTo>
                      <a:pt x="50" y="6"/>
                    </a:lnTo>
                    <a:lnTo>
                      <a:pt x="40" y="6"/>
                    </a:lnTo>
                    <a:lnTo>
                      <a:pt x="40" y="6"/>
                    </a:lnTo>
                    <a:lnTo>
                      <a:pt x="40" y="6"/>
                    </a:lnTo>
                    <a:lnTo>
                      <a:pt x="30" y="8"/>
                    </a:lnTo>
                    <a:lnTo>
                      <a:pt x="26" y="4"/>
                    </a:lnTo>
                    <a:lnTo>
                      <a:pt x="26" y="4"/>
                    </a:lnTo>
                    <a:lnTo>
                      <a:pt x="24" y="2"/>
                    </a:lnTo>
                    <a:lnTo>
                      <a:pt x="18" y="0"/>
                    </a:lnTo>
                    <a:lnTo>
                      <a:pt x="18" y="0"/>
                    </a:lnTo>
                    <a:lnTo>
                      <a:pt x="18" y="0"/>
                    </a:lnTo>
                    <a:lnTo>
                      <a:pt x="1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6" name="Freeform 550">
                <a:extLst>
                  <a:ext uri="{FF2B5EF4-FFF2-40B4-BE49-F238E27FC236}">
                    <a16:creationId xmlns:a16="http://schemas.microsoft.com/office/drawing/2014/main" id="{5D5E2E90-2605-DDB2-071E-04496966E5D9}"/>
                  </a:ext>
                </a:extLst>
              </p:cNvPr>
              <p:cNvSpPr>
                <a:spLocks/>
              </p:cNvSpPr>
              <p:nvPr/>
            </p:nvSpPr>
            <p:spPr bwMode="auto">
              <a:xfrm>
                <a:off x="5525867" y="3313740"/>
                <a:ext cx="105664" cy="177516"/>
              </a:xfrm>
              <a:custGeom>
                <a:avLst/>
                <a:gdLst>
                  <a:gd name="T0" fmla="*/ 14 w 50"/>
                  <a:gd name="T1" fmla="*/ 0 h 84"/>
                  <a:gd name="T2" fmla="*/ 18 w 50"/>
                  <a:gd name="T3" fmla="*/ 2 h 84"/>
                  <a:gd name="T4" fmla="*/ 24 w 50"/>
                  <a:gd name="T5" fmla="*/ 8 h 84"/>
                  <a:gd name="T6" fmla="*/ 36 w 50"/>
                  <a:gd name="T7" fmla="*/ 6 h 84"/>
                  <a:gd name="T8" fmla="*/ 46 w 50"/>
                  <a:gd name="T9" fmla="*/ 6 h 84"/>
                  <a:gd name="T10" fmla="*/ 50 w 50"/>
                  <a:gd name="T11" fmla="*/ 12 h 84"/>
                  <a:gd name="T12" fmla="*/ 48 w 50"/>
                  <a:gd name="T13" fmla="*/ 18 h 84"/>
                  <a:gd name="T14" fmla="*/ 40 w 50"/>
                  <a:gd name="T15" fmla="*/ 20 h 84"/>
                  <a:gd name="T16" fmla="*/ 40 w 50"/>
                  <a:gd name="T17" fmla="*/ 32 h 84"/>
                  <a:gd name="T18" fmla="*/ 40 w 50"/>
                  <a:gd name="T19" fmla="*/ 42 h 84"/>
                  <a:gd name="T20" fmla="*/ 38 w 50"/>
                  <a:gd name="T21" fmla="*/ 44 h 84"/>
                  <a:gd name="T22" fmla="*/ 32 w 50"/>
                  <a:gd name="T23" fmla="*/ 48 h 84"/>
                  <a:gd name="T24" fmla="*/ 32 w 50"/>
                  <a:gd name="T25" fmla="*/ 52 h 84"/>
                  <a:gd name="T26" fmla="*/ 38 w 50"/>
                  <a:gd name="T27" fmla="*/ 58 h 84"/>
                  <a:gd name="T28" fmla="*/ 32 w 50"/>
                  <a:gd name="T29" fmla="*/ 62 h 84"/>
                  <a:gd name="T30" fmla="*/ 34 w 50"/>
                  <a:gd name="T31" fmla="*/ 68 h 84"/>
                  <a:gd name="T32" fmla="*/ 36 w 50"/>
                  <a:gd name="T33" fmla="*/ 72 h 84"/>
                  <a:gd name="T34" fmla="*/ 30 w 50"/>
                  <a:gd name="T35" fmla="*/ 76 h 84"/>
                  <a:gd name="T36" fmla="*/ 34 w 50"/>
                  <a:gd name="T37" fmla="*/ 84 h 84"/>
                  <a:gd name="T38" fmla="*/ 22 w 50"/>
                  <a:gd name="T39" fmla="*/ 84 h 84"/>
                  <a:gd name="T40" fmla="*/ 12 w 50"/>
                  <a:gd name="T41" fmla="*/ 84 h 84"/>
                  <a:gd name="T42" fmla="*/ 12 w 50"/>
                  <a:gd name="T43" fmla="*/ 78 h 84"/>
                  <a:gd name="T44" fmla="*/ 12 w 50"/>
                  <a:gd name="T45" fmla="*/ 64 h 84"/>
                  <a:gd name="T46" fmla="*/ 8 w 50"/>
                  <a:gd name="T47" fmla="*/ 62 h 84"/>
                  <a:gd name="T48" fmla="*/ 0 w 50"/>
                  <a:gd name="T49" fmla="*/ 54 h 84"/>
                  <a:gd name="T50" fmla="*/ 8 w 50"/>
                  <a:gd name="T51" fmla="*/ 44 h 84"/>
                  <a:gd name="T52" fmla="*/ 10 w 50"/>
                  <a:gd name="T53" fmla="*/ 36 h 84"/>
                  <a:gd name="T54" fmla="*/ 14 w 50"/>
                  <a:gd name="T55" fmla="*/ 24 h 84"/>
                  <a:gd name="T56" fmla="*/ 12 w 50"/>
                  <a:gd name="T57" fmla="*/ 12 h 84"/>
                  <a:gd name="T58" fmla="*/ 14 w 50"/>
                  <a:gd name="T5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 h="84">
                    <a:moveTo>
                      <a:pt x="14" y="0"/>
                    </a:moveTo>
                    <a:lnTo>
                      <a:pt x="18" y="2"/>
                    </a:lnTo>
                    <a:lnTo>
                      <a:pt x="24" y="8"/>
                    </a:lnTo>
                    <a:lnTo>
                      <a:pt x="36" y="6"/>
                    </a:lnTo>
                    <a:lnTo>
                      <a:pt x="46" y="6"/>
                    </a:lnTo>
                    <a:lnTo>
                      <a:pt x="50" y="12"/>
                    </a:lnTo>
                    <a:lnTo>
                      <a:pt x="48" y="18"/>
                    </a:lnTo>
                    <a:lnTo>
                      <a:pt x="40" y="20"/>
                    </a:lnTo>
                    <a:lnTo>
                      <a:pt x="40" y="32"/>
                    </a:lnTo>
                    <a:lnTo>
                      <a:pt x="40" y="42"/>
                    </a:lnTo>
                    <a:lnTo>
                      <a:pt x="38" y="44"/>
                    </a:lnTo>
                    <a:lnTo>
                      <a:pt x="32" y="48"/>
                    </a:lnTo>
                    <a:lnTo>
                      <a:pt x="32" y="52"/>
                    </a:lnTo>
                    <a:lnTo>
                      <a:pt x="38" y="58"/>
                    </a:lnTo>
                    <a:lnTo>
                      <a:pt x="32" y="62"/>
                    </a:lnTo>
                    <a:lnTo>
                      <a:pt x="34" y="68"/>
                    </a:lnTo>
                    <a:lnTo>
                      <a:pt x="36" y="72"/>
                    </a:lnTo>
                    <a:lnTo>
                      <a:pt x="30" y="76"/>
                    </a:lnTo>
                    <a:lnTo>
                      <a:pt x="34" y="84"/>
                    </a:lnTo>
                    <a:lnTo>
                      <a:pt x="22" y="84"/>
                    </a:lnTo>
                    <a:lnTo>
                      <a:pt x="12" y="84"/>
                    </a:lnTo>
                    <a:lnTo>
                      <a:pt x="12" y="78"/>
                    </a:lnTo>
                    <a:lnTo>
                      <a:pt x="12" y="64"/>
                    </a:lnTo>
                    <a:lnTo>
                      <a:pt x="8" y="62"/>
                    </a:lnTo>
                    <a:lnTo>
                      <a:pt x="0" y="54"/>
                    </a:lnTo>
                    <a:lnTo>
                      <a:pt x="8" y="44"/>
                    </a:lnTo>
                    <a:lnTo>
                      <a:pt x="10" y="36"/>
                    </a:lnTo>
                    <a:lnTo>
                      <a:pt x="14" y="24"/>
                    </a:lnTo>
                    <a:lnTo>
                      <a:pt x="12" y="12"/>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7" name="Freeform 551">
                <a:extLst>
                  <a:ext uri="{FF2B5EF4-FFF2-40B4-BE49-F238E27FC236}">
                    <a16:creationId xmlns:a16="http://schemas.microsoft.com/office/drawing/2014/main" id="{9B0A9101-0F29-D7F7-4EAC-65BB65DEBF18}"/>
                  </a:ext>
                </a:extLst>
              </p:cNvPr>
              <p:cNvSpPr>
                <a:spLocks/>
              </p:cNvSpPr>
              <p:nvPr/>
            </p:nvSpPr>
            <p:spPr bwMode="auto">
              <a:xfrm>
                <a:off x="5517414" y="3305287"/>
                <a:ext cx="122570" cy="194423"/>
              </a:xfrm>
              <a:custGeom>
                <a:avLst/>
                <a:gdLst>
                  <a:gd name="T0" fmla="*/ 18 w 58"/>
                  <a:gd name="T1" fmla="*/ 0 h 92"/>
                  <a:gd name="T2" fmla="*/ 16 w 58"/>
                  <a:gd name="T3" fmla="*/ 2 h 92"/>
                  <a:gd name="T4" fmla="*/ 12 w 58"/>
                  <a:gd name="T5" fmla="*/ 16 h 92"/>
                  <a:gd name="T6" fmla="*/ 12 w 58"/>
                  <a:gd name="T7" fmla="*/ 18 h 92"/>
                  <a:gd name="T8" fmla="*/ 10 w 58"/>
                  <a:gd name="T9" fmla="*/ 38 h 92"/>
                  <a:gd name="T10" fmla="*/ 2 w 58"/>
                  <a:gd name="T11" fmla="*/ 54 h 92"/>
                  <a:gd name="T12" fmla="*/ 0 w 58"/>
                  <a:gd name="T13" fmla="*/ 58 h 92"/>
                  <a:gd name="T14" fmla="*/ 8 w 58"/>
                  <a:gd name="T15" fmla="*/ 68 h 92"/>
                  <a:gd name="T16" fmla="*/ 10 w 58"/>
                  <a:gd name="T17" fmla="*/ 70 h 92"/>
                  <a:gd name="T18" fmla="*/ 12 w 58"/>
                  <a:gd name="T19" fmla="*/ 82 h 92"/>
                  <a:gd name="T20" fmla="*/ 12 w 58"/>
                  <a:gd name="T21" fmla="*/ 88 h 92"/>
                  <a:gd name="T22" fmla="*/ 16 w 58"/>
                  <a:gd name="T23" fmla="*/ 92 h 92"/>
                  <a:gd name="T24" fmla="*/ 38 w 58"/>
                  <a:gd name="T25" fmla="*/ 92 h 92"/>
                  <a:gd name="T26" fmla="*/ 42 w 58"/>
                  <a:gd name="T27" fmla="*/ 92 h 92"/>
                  <a:gd name="T28" fmla="*/ 42 w 58"/>
                  <a:gd name="T29" fmla="*/ 88 h 92"/>
                  <a:gd name="T30" fmla="*/ 42 w 58"/>
                  <a:gd name="T31" fmla="*/ 80 h 92"/>
                  <a:gd name="T32" fmla="*/ 44 w 58"/>
                  <a:gd name="T33" fmla="*/ 78 h 92"/>
                  <a:gd name="T34" fmla="*/ 42 w 58"/>
                  <a:gd name="T35" fmla="*/ 70 h 92"/>
                  <a:gd name="T36" fmla="*/ 44 w 58"/>
                  <a:gd name="T37" fmla="*/ 66 h 92"/>
                  <a:gd name="T38" fmla="*/ 46 w 58"/>
                  <a:gd name="T39" fmla="*/ 64 h 92"/>
                  <a:gd name="T40" fmla="*/ 44 w 58"/>
                  <a:gd name="T41" fmla="*/ 60 h 92"/>
                  <a:gd name="T42" fmla="*/ 44 w 58"/>
                  <a:gd name="T43" fmla="*/ 52 h 92"/>
                  <a:gd name="T44" fmla="*/ 46 w 58"/>
                  <a:gd name="T45" fmla="*/ 50 h 92"/>
                  <a:gd name="T46" fmla="*/ 46 w 58"/>
                  <a:gd name="T47" fmla="*/ 46 h 92"/>
                  <a:gd name="T48" fmla="*/ 48 w 58"/>
                  <a:gd name="T49" fmla="*/ 36 h 92"/>
                  <a:gd name="T50" fmla="*/ 54 w 58"/>
                  <a:gd name="T51" fmla="*/ 26 h 92"/>
                  <a:gd name="T52" fmla="*/ 56 w 58"/>
                  <a:gd name="T53" fmla="*/ 24 h 92"/>
                  <a:gd name="T54" fmla="*/ 58 w 58"/>
                  <a:gd name="T55" fmla="*/ 18 h 92"/>
                  <a:gd name="T56" fmla="*/ 52 w 58"/>
                  <a:gd name="T57" fmla="*/ 8 h 92"/>
                  <a:gd name="T58" fmla="*/ 50 w 58"/>
                  <a:gd name="T59" fmla="*/ 6 h 92"/>
                  <a:gd name="T60" fmla="*/ 40 w 58"/>
                  <a:gd name="T61" fmla="*/ 6 h 92"/>
                  <a:gd name="T62" fmla="*/ 30 w 58"/>
                  <a:gd name="T63" fmla="*/ 8 h 92"/>
                  <a:gd name="T64" fmla="*/ 26 w 58"/>
                  <a:gd name="T65" fmla="*/ 4 h 92"/>
                  <a:gd name="T66" fmla="*/ 18 w 58"/>
                  <a:gd name="T67" fmla="*/ 0 h 92"/>
                  <a:gd name="T68" fmla="*/ 18 w 58"/>
                  <a:gd name="T6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92">
                    <a:moveTo>
                      <a:pt x="18" y="0"/>
                    </a:moveTo>
                    <a:lnTo>
                      <a:pt x="18" y="0"/>
                    </a:lnTo>
                    <a:lnTo>
                      <a:pt x="16" y="2"/>
                    </a:lnTo>
                    <a:lnTo>
                      <a:pt x="16" y="2"/>
                    </a:lnTo>
                    <a:lnTo>
                      <a:pt x="14" y="4"/>
                    </a:lnTo>
                    <a:lnTo>
                      <a:pt x="12" y="16"/>
                    </a:lnTo>
                    <a:lnTo>
                      <a:pt x="12" y="16"/>
                    </a:lnTo>
                    <a:lnTo>
                      <a:pt x="12" y="18"/>
                    </a:lnTo>
                    <a:lnTo>
                      <a:pt x="14" y="28"/>
                    </a:lnTo>
                    <a:lnTo>
                      <a:pt x="10" y="38"/>
                    </a:lnTo>
                    <a:lnTo>
                      <a:pt x="8" y="46"/>
                    </a:lnTo>
                    <a:lnTo>
                      <a:pt x="2" y="54"/>
                    </a:lnTo>
                    <a:lnTo>
                      <a:pt x="2" y="54"/>
                    </a:lnTo>
                    <a:lnTo>
                      <a:pt x="0" y="58"/>
                    </a:lnTo>
                    <a:lnTo>
                      <a:pt x="2" y="60"/>
                    </a:lnTo>
                    <a:lnTo>
                      <a:pt x="8" y="68"/>
                    </a:lnTo>
                    <a:lnTo>
                      <a:pt x="8" y="68"/>
                    </a:lnTo>
                    <a:lnTo>
                      <a:pt x="10" y="70"/>
                    </a:lnTo>
                    <a:lnTo>
                      <a:pt x="12" y="70"/>
                    </a:lnTo>
                    <a:lnTo>
                      <a:pt x="12" y="82"/>
                    </a:lnTo>
                    <a:lnTo>
                      <a:pt x="12" y="88"/>
                    </a:lnTo>
                    <a:lnTo>
                      <a:pt x="12" y="88"/>
                    </a:lnTo>
                    <a:lnTo>
                      <a:pt x="12" y="92"/>
                    </a:lnTo>
                    <a:lnTo>
                      <a:pt x="16" y="92"/>
                    </a:lnTo>
                    <a:lnTo>
                      <a:pt x="26" y="92"/>
                    </a:lnTo>
                    <a:lnTo>
                      <a:pt x="38" y="92"/>
                    </a:lnTo>
                    <a:lnTo>
                      <a:pt x="38" y="92"/>
                    </a:lnTo>
                    <a:lnTo>
                      <a:pt x="42" y="92"/>
                    </a:lnTo>
                    <a:lnTo>
                      <a:pt x="42" y="92"/>
                    </a:lnTo>
                    <a:lnTo>
                      <a:pt x="42" y="88"/>
                    </a:lnTo>
                    <a:lnTo>
                      <a:pt x="40" y="82"/>
                    </a:lnTo>
                    <a:lnTo>
                      <a:pt x="42" y="80"/>
                    </a:lnTo>
                    <a:lnTo>
                      <a:pt x="42" y="80"/>
                    </a:lnTo>
                    <a:lnTo>
                      <a:pt x="44" y="78"/>
                    </a:lnTo>
                    <a:lnTo>
                      <a:pt x="44" y="76"/>
                    </a:lnTo>
                    <a:lnTo>
                      <a:pt x="42" y="70"/>
                    </a:lnTo>
                    <a:lnTo>
                      <a:pt x="40" y="68"/>
                    </a:lnTo>
                    <a:lnTo>
                      <a:pt x="44" y="66"/>
                    </a:lnTo>
                    <a:lnTo>
                      <a:pt x="44" y="66"/>
                    </a:lnTo>
                    <a:lnTo>
                      <a:pt x="46" y="64"/>
                    </a:lnTo>
                    <a:lnTo>
                      <a:pt x="46" y="64"/>
                    </a:lnTo>
                    <a:lnTo>
                      <a:pt x="44" y="60"/>
                    </a:lnTo>
                    <a:lnTo>
                      <a:pt x="40" y="54"/>
                    </a:lnTo>
                    <a:lnTo>
                      <a:pt x="44" y="52"/>
                    </a:lnTo>
                    <a:lnTo>
                      <a:pt x="44" y="52"/>
                    </a:lnTo>
                    <a:lnTo>
                      <a:pt x="46" y="50"/>
                    </a:lnTo>
                    <a:lnTo>
                      <a:pt x="46" y="46"/>
                    </a:lnTo>
                    <a:lnTo>
                      <a:pt x="46" y="46"/>
                    </a:lnTo>
                    <a:lnTo>
                      <a:pt x="48" y="46"/>
                    </a:lnTo>
                    <a:lnTo>
                      <a:pt x="48" y="36"/>
                    </a:lnTo>
                    <a:lnTo>
                      <a:pt x="48" y="28"/>
                    </a:lnTo>
                    <a:lnTo>
                      <a:pt x="54" y="26"/>
                    </a:lnTo>
                    <a:lnTo>
                      <a:pt x="54" y="26"/>
                    </a:lnTo>
                    <a:lnTo>
                      <a:pt x="56" y="24"/>
                    </a:lnTo>
                    <a:lnTo>
                      <a:pt x="58" y="18"/>
                    </a:lnTo>
                    <a:lnTo>
                      <a:pt x="58" y="18"/>
                    </a:lnTo>
                    <a:lnTo>
                      <a:pt x="58" y="14"/>
                    </a:lnTo>
                    <a:lnTo>
                      <a:pt x="52" y="8"/>
                    </a:lnTo>
                    <a:lnTo>
                      <a:pt x="52" y="8"/>
                    </a:lnTo>
                    <a:lnTo>
                      <a:pt x="50" y="6"/>
                    </a:lnTo>
                    <a:lnTo>
                      <a:pt x="40" y="6"/>
                    </a:lnTo>
                    <a:lnTo>
                      <a:pt x="40" y="6"/>
                    </a:lnTo>
                    <a:lnTo>
                      <a:pt x="40" y="6"/>
                    </a:lnTo>
                    <a:lnTo>
                      <a:pt x="30" y="8"/>
                    </a:lnTo>
                    <a:lnTo>
                      <a:pt x="26" y="4"/>
                    </a:lnTo>
                    <a:lnTo>
                      <a:pt x="26" y="4"/>
                    </a:lnTo>
                    <a:lnTo>
                      <a:pt x="24" y="2"/>
                    </a:lnTo>
                    <a:lnTo>
                      <a:pt x="18" y="0"/>
                    </a:lnTo>
                    <a:lnTo>
                      <a:pt x="18" y="0"/>
                    </a:lnTo>
                    <a:lnTo>
                      <a:pt x="18"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8" name="Freeform 552">
                <a:extLst>
                  <a:ext uri="{FF2B5EF4-FFF2-40B4-BE49-F238E27FC236}">
                    <a16:creationId xmlns:a16="http://schemas.microsoft.com/office/drawing/2014/main" id="{CF9C38D2-428D-E76A-B1A1-3B24C951881C}"/>
                  </a:ext>
                </a:extLst>
              </p:cNvPr>
              <p:cNvSpPr>
                <a:spLocks/>
              </p:cNvSpPr>
              <p:nvPr/>
            </p:nvSpPr>
            <p:spPr bwMode="auto">
              <a:xfrm>
                <a:off x="5534320" y="3250342"/>
                <a:ext cx="384618" cy="283181"/>
              </a:xfrm>
              <a:custGeom>
                <a:avLst/>
                <a:gdLst>
                  <a:gd name="T0" fmla="*/ 54 w 182"/>
                  <a:gd name="T1" fmla="*/ 134 h 134"/>
                  <a:gd name="T2" fmla="*/ 42 w 182"/>
                  <a:gd name="T3" fmla="*/ 128 h 134"/>
                  <a:gd name="T4" fmla="*/ 42 w 182"/>
                  <a:gd name="T5" fmla="*/ 126 h 134"/>
                  <a:gd name="T6" fmla="*/ 36 w 182"/>
                  <a:gd name="T7" fmla="*/ 118 h 134"/>
                  <a:gd name="T8" fmla="*/ 32 w 182"/>
                  <a:gd name="T9" fmla="*/ 118 h 134"/>
                  <a:gd name="T10" fmla="*/ 26 w 182"/>
                  <a:gd name="T11" fmla="*/ 106 h 134"/>
                  <a:gd name="T12" fmla="*/ 26 w 182"/>
                  <a:gd name="T13" fmla="*/ 104 h 134"/>
                  <a:gd name="T14" fmla="*/ 28 w 182"/>
                  <a:gd name="T15" fmla="*/ 92 h 134"/>
                  <a:gd name="T16" fmla="*/ 28 w 182"/>
                  <a:gd name="T17" fmla="*/ 90 h 134"/>
                  <a:gd name="T18" fmla="*/ 28 w 182"/>
                  <a:gd name="T19" fmla="*/ 82 h 134"/>
                  <a:gd name="T20" fmla="*/ 28 w 182"/>
                  <a:gd name="T21" fmla="*/ 80 h 134"/>
                  <a:gd name="T22" fmla="*/ 28 w 182"/>
                  <a:gd name="T23" fmla="*/ 78 h 134"/>
                  <a:gd name="T24" fmla="*/ 34 w 182"/>
                  <a:gd name="T25" fmla="*/ 72 h 134"/>
                  <a:gd name="T26" fmla="*/ 34 w 182"/>
                  <a:gd name="T27" fmla="*/ 48 h 134"/>
                  <a:gd name="T28" fmla="*/ 36 w 182"/>
                  <a:gd name="T29" fmla="*/ 46 h 134"/>
                  <a:gd name="T30" fmla="*/ 46 w 182"/>
                  <a:gd name="T31" fmla="*/ 42 h 134"/>
                  <a:gd name="T32" fmla="*/ 42 w 182"/>
                  <a:gd name="T33" fmla="*/ 36 h 134"/>
                  <a:gd name="T34" fmla="*/ 22 w 182"/>
                  <a:gd name="T35" fmla="*/ 38 h 134"/>
                  <a:gd name="T36" fmla="*/ 16 w 182"/>
                  <a:gd name="T37" fmla="*/ 32 h 134"/>
                  <a:gd name="T38" fmla="*/ 10 w 182"/>
                  <a:gd name="T39" fmla="*/ 30 h 134"/>
                  <a:gd name="T40" fmla="*/ 6 w 182"/>
                  <a:gd name="T41" fmla="*/ 24 h 134"/>
                  <a:gd name="T42" fmla="*/ 0 w 182"/>
                  <a:gd name="T43" fmla="*/ 14 h 134"/>
                  <a:gd name="T44" fmla="*/ 4 w 182"/>
                  <a:gd name="T45" fmla="*/ 8 h 134"/>
                  <a:gd name="T46" fmla="*/ 4 w 182"/>
                  <a:gd name="T47" fmla="*/ 8 h 134"/>
                  <a:gd name="T48" fmla="*/ 22 w 182"/>
                  <a:gd name="T49" fmla="*/ 0 h 134"/>
                  <a:gd name="T50" fmla="*/ 24 w 182"/>
                  <a:gd name="T51" fmla="*/ 0 h 134"/>
                  <a:gd name="T52" fmla="*/ 44 w 182"/>
                  <a:gd name="T53" fmla="*/ 2 h 134"/>
                  <a:gd name="T54" fmla="*/ 74 w 182"/>
                  <a:gd name="T55" fmla="*/ 8 h 134"/>
                  <a:gd name="T56" fmla="*/ 106 w 182"/>
                  <a:gd name="T57" fmla="*/ 8 h 134"/>
                  <a:gd name="T58" fmla="*/ 114 w 182"/>
                  <a:gd name="T59" fmla="*/ 8 h 134"/>
                  <a:gd name="T60" fmla="*/ 126 w 182"/>
                  <a:gd name="T61" fmla="*/ 14 h 134"/>
                  <a:gd name="T62" fmla="*/ 152 w 182"/>
                  <a:gd name="T63" fmla="*/ 18 h 134"/>
                  <a:gd name="T64" fmla="*/ 152 w 182"/>
                  <a:gd name="T65" fmla="*/ 18 h 134"/>
                  <a:gd name="T66" fmla="*/ 152 w 182"/>
                  <a:gd name="T67" fmla="*/ 18 h 134"/>
                  <a:gd name="T68" fmla="*/ 180 w 182"/>
                  <a:gd name="T69" fmla="*/ 22 h 134"/>
                  <a:gd name="T70" fmla="*/ 180 w 182"/>
                  <a:gd name="T71" fmla="*/ 24 h 134"/>
                  <a:gd name="T72" fmla="*/ 182 w 182"/>
                  <a:gd name="T73" fmla="*/ 28 h 134"/>
                  <a:gd name="T74" fmla="*/ 182 w 182"/>
                  <a:gd name="T75" fmla="*/ 38 h 134"/>
                  <a:gd name="T76" fmla="*/ 180 w 182"/>
                  <a:gd name="T77" fmla="*/ 38 h 134"/>
                  <a:gd name="T78" fmla="*/ 166 w 182"/>
                  <a:gd name="T79" fmla="*/ 48 h 134"/>
                  <a:gd name="T80" fmla="*/ 164 w 182"/>
                  <a:gd name="T81" fmla="*/ 48 h 134"/>
                  <a:gd name="T82" fmla="*/ 150 w 182"/>
                  <a:gd name="T83" fmla="*/ 56 h 134"/>
                  <a:gd name="T84" fmla="*/ 136 w 182"/>
                  <a:gd name="T85" fmla="*/ 72 h 134"/>
                  <a:gd name="T86" fmla="*/ 138 w 182"/>
                  <a:gd name="T87" fmla="*/ 90 h 134"/>
                  <a:gd name="T88" fmla="*/ 136 w 182"/>
                  <a:gd name="T89" fmla="*/ 92 h 134"/>
                  <a:gd name="T90" fmla="*/ 124 w 182"/>
                  <a:gd name="T91" fmla="*/ 108 h 134"/>
                  <a:gd name="T92" fmla="*/ 122 w 182"/>
                  <a:gd name="T93" fmla="*/ 108 h 134"/>
                  <a:gd name="T94" fmla="*/ 110 w 182"/>
                  <a:gd name="T95" fmla="*/ 118 h 134"/>
                  <a:gd name="T96" fmla="*/ 108 w 182"/>
                  <a:gd name="T97" fmla="*/ 118 h 134"/>
                  <a:gd name="T98" fmla="*/ 96 w 182"/>
                  <a:gd name="T99" fmla="*/ 124 h 134"/>
                  <a:gd name="T100" fmla="*/ 80 w 182"/>
                  <a:gd name="T101" fmla="*/ 124 h 134"/>
                  <a:gd name="T102" fmla="*/ 60 w 182"/>
                  <a:gd name="T103" fmla="*/ 132 h 134"/>
                  <a:gd name="T104" fmla="*/ 54 w 182"/>
                  <a:gd name="T105" fmla="*/ 134 h 134"/>
                  <a:gd name="T106" fmla="*/ 54 w 182"/>
                  <a:gd name="T10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2" h="134">
                    <a:moveTo>
                      <a:pt x="54" y="134"/>
                    </a:moveTo>
                    <a:lnTo>
                      <a:pt x="54" y="134"/>
                    </a:lnTo>
                    <a:lnTo>
                      <a:pt x="52" y="134"/>
                    </a:lnTo>
                    <a:lnTo>
                      <a:pt x="42" y="128"/>
                    </a:lnTo>
                    <a:lnTo>
                      <a:pt x="42" y="128"/>
                    </a:lnTo>
                    <a:lnTo>
                      <a:pt x="42" y="126"/>
                    </a:lnTo>
                    <a:lnTo>
                      <a:pt x="40" y="120"/>
                    </a:lnTo>
                    <a:lnTo>
                      <a:pt x="36" y="118"/>
                    </a:lnTo>
                    <a:lnTo>
                      <a:pt x="32" y="118"/>
                    </a:lnTo>
                    <a:lnTo>
                      <a:pt x="32" y="118"/>
                    </a:lnTo>
                    <a:lnTo>
                      <a:pt x="30" y="116"/>
                    </a:lnTo>
                    <a:lnTo>
                      <a:pt x="26" y="106"/>
                    </a:lnTo>
                    <a:lnTo>
                      <a:pt x="26" y="106"/>
                    </a:lnTo>
                    <a:lnTo>
                      <a:pt x="26" y="104"/>
                    </a:lnTo>
                    <a:lnTo>
                      <a:pt x="30" y="102"/>
                    </a:lnTo>
                    <a:lnTo>
                      <a:pt x="28" y="92"/>
                    </a:lnTo>
                    <a:lnTo>
                      <a:pt x="28" y="92"/>
                    </a:lnTo>
                    <a:lnTo>
                      <a:pt x="28" y="90"/>
                    </a:lnTo>
                    <a:lnTo>
                      <a:pt x="32" y="88"/>
                    </a:lnTo>
                    <a:lnTo>
                      <a:pt x="28" y="82"/>
                    </a:lnTo>
                    <a:lnTo>
                      <a:pt x="28" y="82"/>
                    </a:lnTo>
                    <a:lnTo>
                      <a:pt x="28" y="80"/>
                    </a:lnTo>
                    <a:lnTo>
                      <a:pt x="28" y="78"/>
                    </a:lnTo>
                    <a:lnTo>
                      <a:pt x="28" y="78"/>
                    </a:lnTo>
                    <a:lnTo>
                      <a:pt x="28" y="76"/>
                    </a:lnTo>
                    <a:lnTo>
                      <a:pt x="34" y="72"/>
                    </a:lnTo>
                    <a:lnTo>
                      <a:pt x="34" y="70"/>
                    </a:lnTo>
                    <a:lnTo>
                      <a:pt x="34" y="48"/>
                    </a:lnTo>
                    <a:lnTo>
                      <a:pt x="34" y="48"/>
                    </a:lnTo>
                    <a:lnTo>
                      <a:pt x="36" y="46"/>
                    </a:lnTo>
                    <a:lnTo>
                      <a:pt x="44" y="44"/>
                    </a:lnTo>
                    <a:lnTo>
                      <a:pt x="46" y="42"/>
                    </a:lnTo>
                    <a:lnTo>
                      <a:pt x="42" y="36"/>
                    </a:lnTo>
                    <a:lnTo>
                      <a:pt x="42" y="36"/>
                    </a:lnTo>
                    <a:lnTo>
                      <a:pt x="22" y="38"/>
                    </a:lnTo>
                    <a:lnTo>
                      <a:pt x="22" y="38"/>
                    </a:lnTo>
                    <a:lnTo>
                      <a:pt x="20" y="36"/>
                    </a:lnTo>
                    <a:lnTo>
                      <a:pt x="16" y="32"/>
                    </a:lnTo>
                    <a:lnTo>
                      <a:pt x="10" y="30"/>
                    </a:lnTo>
                    <a:lnTo>
                      <a:pt x="10" y="30"/>
                    </a:lnTo>
                    <a:lnTo>
                      <a:pt x="10" y="30"/>
                    </a:lnTo>
                    <a:lnTo>
                      <a:pt x="6" y="24"/>
                    </a:lnTo>
                    <a:lnTo>
                      <a:pt x="0" y="14"/>
                    </a:lnTo>
                    <a:lnTo>
                      <a:pt x="0" y="14"/>
                    </a:lnTo>
                    <a:lnTo>
                      <a:pt x="0" y="12"/>
                    </a:lnTo>
                    <a:lnTo>
                      <a:pt x="4" y="8"/>
                    </a:lnTo>
                    <a:lnTo>
                      <a:pt x="4" y="8"/>
                    </a:lnTo>
                    <a:lnTo>
                      <a:pt x="4" y="8"/>
                    </a:lnTo>
                    <a:lnTo>
                      <a:pt x="16" y="4"/>
                    </a:lnTo>
                    <a:lnTo>
                      <a:pt x="22" y="0"/>
                    </a:lnTo>
                    <a:lnTo>
                      <a:pt x="22" y="0"/>
                    </a:lnTo>
                    <a:lnTo>
                      <a:pt x="24" y="0"/>
                    </a:lnTo>
                    <a:lnTo>
                      <a:pt x="24" y="0"/>
                    </a:lnTo>
                    <a:lnTo>
                      <a:pt x="44" y="2"/>
                    </a:lnTo>
                    <a:lnTo>
                      <a:pt x="62" y="4"/>
                    </a:lnTo>
                    <a:lnTo>
                      <a:pt x="74" y="8"/>
                    </a:lnTo>
                    <a:lnTo>
                      <a:pt x="90" y="6"/>
                    </a:lnTo>
                    <a:lnTo>
                      <a:pt x="106" y="8"/>
                    </a:lnTo>
                    <a:lnTo>
                      <a:pt x="114" y="8"/>
                    </a:lnTo>
                    <a:lnTo>
                      <a:pt x="114" y="8"/>
                    </a:lnTo>
                    <a:lnTo>
                      <a:pt x="114" y="8"/>
                    </a:lnTo>
                    <a:lnTo>
                      <a:pt x="126" y="14"/>
                    </a:lnTo>
                    <a:lnTo>
                      <a:pt x="140" y="18"/>
                    </a:lnTo>
                    <a:lnTo>
                      <a:pt x="152" y="18"/>
                    </a:lnTo>
                    <a:lnTo>
                      <a:pt x="152" y="18"/>
                    </a:lnTo>
                    <a:lnTo>
                      <a:pt x="152" y="18"/>
                    </a:lnTo>
                    <a:lnTo>
                      <a:pt x="152" y="18"/>
                    </a:lnTo>
                    <a:lnTo>
                      <a:pt x="152" y="18"/>
                    </a:lnTo>
                    <a:lnTo>
                      <a:pt x="166" y="22"/>
                    </a:lnTo>
                    <a:lnTo>
                      <a:pt x="180" y="22"/>
                    </a:lnTo>
                    <a:lnTo>
                      <a:pt x="180" y="22"/>
                    </a:lnTo>
                    <a:lnTo>
                      <a:pt x="180" y="24"/>
                    </a:lnTo>
                    <a:lnTo>
                      <a:pt x="182" y="28"/>
                    </a:lnTo>
                    <a:lnTo>
                      <a:pt x="182" y="28"/>
                    </a:lnTo>
                    <a:lnTo>
                      <a:pt x="182" y="28"/>
                    </a:lnTo>
                    <a:lnTo>
                      <a:pt x="182" y="38"/>
                    </a:lnTo>
                    <a:lnTo>
                      <a:pt x="182" y="38"/>
                    </a:lnTo>
                    <a:lnTo>
                      <a:pt x="180" y="38"/>
                    </a:lnTo>
                    <a:lnTo>
                      <a:pt x="174" y="42"/>
                    </a:lnTo>
                    <a:lnTo>
                      <a:pt x="166" y="48"/>
                    </a:lnTo>
                    <a:lnTo>
                      <a:pt x="166" y="48"/>
                    </a:lnTo>
                    <a:lnTo>
                      <a:pt x="164" y="48"/>
                    </a:lnTo>
                    <a:lnTo>
                      <a:pt x="154" y="48"/>
                    </a:lnTo>
                    <a:lnTo>
                      <a:pt x="150" y="56"/>
                    </a:lnTo>
                    <a:lnTo>
                      <a:pt x="140" y="66"/>
                    </a:lnTo>
                    <a:lnTo>
                      <a:pt x="136" y="72"/>
                    </a:lnTo>
                    <a:lnTo>
                      <a:pt x="134" y="80"/>
                    </a:lnTo>
                    <a:lnTo>
                      <a:pt x="138" y="90"/>
                    </a:lnTo>
                    <a:lnTo>
                      <a:pt x="138" y="90"/>
                    </a:lnTo>
                    <a:lnTo>
                      <a:pt x="136" y="92"/>
                    </a:lnTo>
                    <a:lnTo>
                      <a:pt x="132" y="96"/>
                    </a:lnTo>
                    <a:lnTo>
                      <a:pt x="124" y="108"/>
                    </a:lnTo>
                    <a:lnTo>
                      <a:pt x="124" y="108"/>
                    </a:lnTo>
                    <a:lnTo>
                      <a:pt x="122" y="108"/>
                    </a:lnTo>
                    <a:lnTo>
                      <a:pt x="114" y="110"/>
                    </a:lnTo>
                    <a:lnTo>
                      <a:pt x="110" y="118"/>
                    </a:lnTo>
                    <a:lnTo>
                      <a:pt x="110" y="118"/>
                    </a:lnTo>
                    <a:lnTo>
                      <a:pt x="108" y="118"/>
                    </a:lnTo>
                    <a:lnTo>
                      <a:pt x="96" y="124"/>
                    </a:lnTo>
                    <a:lnTo>
                      <a:pt x="96" y="124"/>
                    </a:lnTo>
                    <a:lnTo>
                      <a:pt x="96" y="124"/>
                    </a:lnTo>
                    <a:lnTo>
                      <a:pt x="80" y="124"/>
                    </a:lnTo>
                    <a:lnTo>
                      <a:pt x="70" y="126"/>
                    </a:lnTo>
                    <a:lnTo>
                      <a:pt x="60" y="132"/>
                    </a:lnTo>
                    <a:lnTo>
                      <a:pt x="54" y="134"/>
                    </a:lnTo>
                    <a:lnTo>
                      <a:pt x="54" y="134"/>
                    </a:lnTo>
                    <a:lnTo>
                      <a:pt x="54" y="134"/>
                    </a:lnTo>
                    <a:lnTo>
                      <a:pt x="54" y="13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9" name="Freeform 553">
                <a:extLst>
                  <a:ext uri="{FF2B5EF4-FFF2-40B4-BE49-F238E27FC236}">
                    <a16:creationId xmlns:a16="http://schemas.microsoft.com/office/drawing/2014/main" id="{DBD6DCF6-C6F7-2E08-94F9-C16FB8C132FA}"/>
                  </a:ext>
                </a:extLst>
              </p:cNvPr>
              <p:cNvSpPr>
                <a:spLocks noEditPoints="1"/>
              </p:cNvSpPr>
              <p:nvPr/>
            </p:nvSpPr>
            <p:spPr bwMode="auto">
              <a:xfrm>
                <a:off x="5530094" y="3246115"/>
                <a:ext cx="393071" cy="291634"/>
              </a:xfrm>
              <a:custGeom>
                <a:avLst/>
                <a:gdLst>
                  <a:gd name="T0" fmla="*/ 64 w 186"/>
                  <a:gd name="T1" fmla="*/ 8 h 138"/>
                  <a:gd name="T2" fmla="*/ 108 w 186"/>
                  <a:gd name="T3" fmla="*/ 12 h 138"/>
                  <a:gd name="T4" fmla="*/ 142 w 186"/>
                  <a:gd name="T5" fmla="*/ 22 h 138"/>
                  <a:gd name="T6" fmla="*/ 182 w 186"/>
                  <a:gd name="T7" fmla="*/ 26 h 138"/>
                  <a:gd name="T8" fmla="*/ 176 w 186"/>
                  <a:gd name="T9" fmla="*/ 42 h 138"/>
                  <a:gd name="T10" fmla="*/ 150 w 186"/>
                  <a:gd name="T11" fmla="*/ 58 h 138"/>
                  <a:gd name="T12" fmla="*/ 134 w 186"/>
                  <a:gd name="T13" fmla="*/ 82 h 138"/>
                  <a:gd name="T14" fmla="*/ 124 w 186"/>
                  <a:gd name="T15" fmla="*/ 108 h 138"/>
                  <a:gd name="T16" fmla="*/ 98 w 186"/>
                  <a:gd name="T17" fmla="*/ 124 h 138"/>
                  <a:gd name="T18" fmla="*/ 60 w 186"/>
                  <a:gd name="T19" fmla="*/ 132 h 138"/>
                  <a:gd name="T20" fmla="*/ 44 w 186"/>
                  <a:gd name="T21" fmla="*/ 120 h 138"/>
                  <a:gd name="T22" fmla="*/ 30 w 186"/>
                  <a:gd name="T23" fmla="*/ 108 h 138"/>
                  <a:gd name="T24" fmla="*/ 36 w 186"/>
                  <a:gd name="T25" fmla="*/ 90 h 138"/>
                  <a:gd name="T26" fmla="*/ 36 w 186"/>
                  <a:gd name="T27" fmla="*/ 76 h 138"/>
                  <a:gd name="T28" fmla="*/ 48 w 186"/>
                  <a:gd name="T29" fmla="*/ 48 h 138"/>
                  <a:gd name="T30" fmla="*/ 24 w 186"/>
                  <a:gd name="T31" fmla="*/ 38 h 138"/>
                  <a:gd name="T32" fmla="*/ 10 w 186"/>
                  <a:gd name="T33" fmla="*/ 24 h 138"/>
                  <a:gd name="T34" fmla="*/ 18 w 186"/>
                  <a:gd name="T35" fmla="*/ 8 h 138"/>
                  <a:gd name="T36" fmla="*/ 26 w 186"/>
                  <a:gd name="T37" fmla="*/ 0 h 138"/>
                  <a:gd name="T38" fmla="*/ 6 w 186"/>
                  <a:gd name="T39" fmla="*/ 8 h 138"/>
                  <a:gd name="T40" fmla="*/ 2 w 186"/>
                  <a:gd name="T41" fmla="*/ 12 h 138"/>
                  <a:gd name="T42" fmla="*/ 0 w 186"/>
                  <a:gd name="T43" fmla="*/ 18 h 138"/>
                  <a:gd name="T44" fmla="*/ 10 w 186"/>
                  <a:gd name="T45" fmla="*/ 32 h 138"/>
                  <a:gd name="T46" fmla="*/ 22 w 186"/>
                  <a:gd name="T47" fmla="*/ 40 h 138"/>
                  <a:gd name="T48" fmla="*/ 24 w 186"/>
                  <a:gd name="T49" fmla="*/ 42 h 138"/>
                  <a:gd name="T50" fmla="*/ 46 w 186"/>
                  <a:gd name="T51" fmla="*/ 44 h 138"/>
                  <a:gd name="T52" fmla="*/ 38 w 186"/>
                  <a:gd name="T53" fmla="*/ 46 h 138"/>
                  <a:gd name="T54" fmla="*/ 34 w 186"/>
                  <a:gd name="T55" fmla="*/ 70 h 138"/>
                  <a:gd name="T56" fmla="*/ 30 w 186"/>
                  <a:gd name="T57" fmla="*/ 76 h 138"/>
                  <a:gd name="T58" fmla="*/ 28 w 186"/>
                  <a:gd name="T59" fmla="*/ 82 h 138"/>
                  <a:gd name="T60" fmla="*/ 30 w 186"/>
                  <a:gd name="T61" fmla="*/ 90 h 138"/>
                  <a:gd name="T62" fmla="*/ 28 w 186"/>
                  <a:gd name="T63" fmla="*/ 94 h 138"/>
                  <a:gd name="T64" fmla="*/ 28 w 186"/>
                  <a:gd name="T65" fmla="*/ 104 h 138"/>
                  <a:gd name="T66" fmla="*/ 30 w 186"/>
                  <a:gd name="T67" fmla="*/ 118 h 138"/>
                  <a:gd name="T68" fmla="*/ 34 w 186"/>
                  <a:gd name="T69" fmla="*/ 122 h 138"/>
                  <a:gd name="T70" fmla="*/ 42 w 186"/>
                  <a:gd name="T71" fmla="*/ 130 h 138"/>
                  <a:gd name="T72" fmla="*/ 52 w 186"/>
                  <a:gd name="T73" fmla="*/ 138 h 138"/>
                  <a:gd name="T74" fmla="*/ 56 w 186"/>
                  <a:gd name="T75" fmla="*/ 138 h 138"/>
                  <a:gd name="T76" fmla="*/ 62 w 186"/>
                  <a:gd name="T77" fmla="*/ 136 h 138"/>
                  <a:gd name="T78" fmla="*/ 82 w 186"/>
                  <a:gd name="T79" fmla="*/ 128 h 138"/>
                  <a:gd name="T80" fmla="*/ 98 w 186"/>
                  <a:gd name="T81" fmla="*/ 128 h 138"/>
                  <a:gd name="T82" fmla="*/ 114 w 186"/>
                  <a:gd name="T83" fmla="*/ 122 h 138"/>
                  <a:gd name="T84" fmla="*/ 126 w 186"/>
                  <a:gd name="T85" fmla="*/ 112 h 138"/>
                  <a:gd name="T86" fmla="*/ 140 w 186"/>
                  <a:gd name="T87" fmla="*/ 94 h 138"/>
                  <a:gd name="T88" fmla="*/ 140 w 186"/>
                  <a:gd name="T89" fmla="*/ 90 h 138"/>
                  <a:gd name="T90" fmla="*/ 144 w 186"/>
                  <a:gd name="T91" fmla="*/ 70 h 138"/>
                  <a:gd name="T92" fmla="*/ 154 w 186"/>
                  <a:gd name="T93" fmla="*/ 60 h 138"/>
                  <a:gd name="T94" fmla="*/ 166 w 186"/>
                  <a:gd name="T95" fmla="*/ 52 h 138"/>
                  <a:gd name="T96" fmla="*/ 184 w 186"/>
                  <a:gd name="T97" fmla="*/ 42 h 138"/>
                  <a:gd name="T98" fmla="*/ 186 w 186"/>
                  <a:gd name="T99" fmla="*/ 30 h 138"/>
                  <a:gd name="T100" fmla="*/ 184 w 186"/>
                  <a:gd name="T101" fmla="*/ 24 h 138"/>
                  <a:gd name="T102" fmla="*/ 168 w 186"/>
                  <a:gd name="T103" fmla="*/ 22 h 138"/>
                  <a:gd name="T104" fmla="*/ 154 w 186"/>
                  <a:gd name="T105" fmla="*/ 18 h 138"/>
                  <a:gd name="T106" fmla="*/ 144 w 186"/>
                  <a:gd name="T107" fmla="*/ 18 h 138"/>
                  <a:gd name="T108" fmla="*/ 116 w 186"/>
                  <a:gd name="T109" fmla="*/ 8 h 138"/>
                  <a:gd name="T110" fmla="*/ 92 w 186"/>
                  <a:gd name="T111" fmla="*/ 6 h 138"/>
                  <a:gd name="T112" fmla="*/ 92 w 186"/>
                  <a:gd name="T113" fmla="*/ 6 h 138"/>
                  <a:gd name="T114" fmla="*/ 66 w 186"/>
                  <a:gd name="T115" fmla="*/ 4 h 138"/>
                  <a:gd name="T116" fmla="*/ 46 w 186"/>
                  <a:gd name="T117" fmla="*/ 2 h 138"/>
                  <a:gd name="T118" fmla="*/ 26 w 186"/>
                  <a:gd name="T11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6" h="138">
                    <a:moveTo>
                      <a:pt x="26" y="4"/>
                    </a:moveTo>
                    <a:lnTo>
                      <a:pt x="46" y="6"/>
                    </a:lnTo>
                    <a:lnTo>
                      <a:pt x="64" y="8"/>
                    </a:lnTo>
                    <a:lnTo>
                      <a:pt x="76" y="12"/>
                    </a:lnTo>
                    <a:lnTo>
                      <a:pt x="92" y="10"/>
                    </a:lnTo>
                    <a:lnTo>
                      <a:pt x="108" y="12"/>
                    </a:lnTo>
                    <a:lnTo>
                      <a:pt x="116" y="12"/>
                    </a:lnTo>
                    <a:lnTo>
                      <a:pt x="128" y="18"/>
                    </a:lnTo>
                    <a:lnTo>
                      <a:pt x="142" y="22"/>
                    </a:lnTo>
                    <a:lnTo>
                      <a:pt x="154" y="22"/>
                    </a:lnTo>
                    <a:lnTo>
                      <a:pt x="166" y="26"/>
                    </a:lnTo>
                    <a:lnTo>
                      <a:pt x="182" y="26"/>
                    </a:lnTo>
                    <a:lnTo>
                      <a:pt x="182" y="30"/>
                    </a:lnTo>
                    <a:lnTo>
                      <a:pt x="182" y="40"/>
                    </a:lnTo>
                    <a:lnTo>
                      <a:pt x="176" y="42"/>
                    </a:lnTo>
                    <a:lnTo>
                      <a:pt x="166" y="48"/>
                    </a:lnTo>
                    <a:lnTo>
                      <a:pt x="156" y="48"/>
                    </a:lnTo>
                    <a:lnTo>
                      <a:pt x="150" y="58"/>
                    </a:lnTo>
                    <a:lnTo>
                      <a:pt x="140" y="66"/>
                    </a:lnTo>
                    <a:lnTo>
                      <a:pt x="136" y="74"/>
                    </a:lnTo>
                    <a:lnTo>
                      <a:pt x="134" y="82"/>
                    </a:lnTo>
                    <a:lnTo>
                      <a:pt x="138" y="92"/>
                    </a:lnTo>
                    <a:lnTo>
                      <a:pt x="132" y="98"/>
                    </a:lnTo>
                    <a:lnTo>
                      <a:pt x="124" y="108"/>
                    </a:lnTo>
                    <a:lnTo>
                      <a:pt x="116" y="110"/>
                    </a:lnTo>
                    <a:lnTo>
                      <a:pt x="110" y="120"/>
                    </a:lnTo>
                    <a:lnTo>
                      <a:pt x="98" y="124"/>
                    </a:lnTo>
                    <a:lnTo>
                      <a:pt x="82" y="124"/>
                    </a:lnTo>
                    <a:lnTo>
                      <a:pt x="72" y="126"/>
                    </a:lnTo>
                    <a:lnTo>
                      <a:pt x="60" y="132"/>
                    </a:lnTo>
                    <a:lnTo>
                      <a:pt x="56" y="134"/>
                    </a:lnTo>
                    <a:lnTo>
                      <a:pt x="46" y="128"/>
                    </a:lnTo>
                    <a:lnTo>
                      <a:pt x="44" y="120"/>
                    </a:lnTo>
                    <a:lnTo>
                      <a:pt x="38" y="118"/>
                    </a:lnTo>
                    <a:lnTo>
                      <a:pt x="34" y="118"/>
                    </a:lnTo>
                    <a:lnTo>
                      <a:pt x="30" y="108"/>
                    </a:lnTo>
                    <a:lnTo>
                      <a:pt x="34" y="104"/>
                    </a:lnTo>
                    <a:lnTo>
                      <a:pt x="32" y="94"/>
                    </a:lnTo>
                    <a:lnTo>
                      <a:pt x="36" y="90"/>
                    </a:lnTo>
                    <a:lnTo>
                      <a:pt x="32" y="82"/>
                    </a:lnTo>
                    <a:lnTo>
                      <a:pt x="32" y="80"/>
                    </a:lnTo>
                    <a:lnTo>
                      <a:pt x="36" y="76"/>
                    </a:lnTo>
                    <a:lnTo>
                      <a:pt x="38" y="72"/>
                    </a:lnTo>
                    <a:lnTo>
                      <a:pt x="38" y="50"/>
                    </a:lnTo>
                    <a:lnTo>
                      <a:pt x="48" y="48"/>
                    </a:lnTo>
                    <a:lnTo>
                      <a:pt x="50" y="42"/>
                    </a:lnTo>
                    <a:lnTo>
                      <a:pt x="44" y="36"/>
                    </a:lnTo>
                    <a:lnTo>
                      <a:pt x="24" y="38"/>
                    </a:lnTo>
                    <a:lnTo>
                      <a:pt x="18" y="32"/>
                    </a:lnTo>
                    <a:lnTo>
                      <a:pt x="14" y="30"/>
                    </a:lnTo>
                    <a:lnTo>
                      <a:pt x="10" y="24"/>
                    </a:lnTo>
                    <a:lnTo>
                      <a:pt x="4" y="16"/>
                    </a:lnTo>
                    <a:lnTo>
                      <a:pt x="8" y="12"/>
                    </a:lnTo>
                    <a:lnTo>
                      <a:pt x="18" y="8"/>
                    </a:lnTo>
                    <a:lnTo>
                      <a:pt x="26" y="4"/>
                    </a:lnTo>
                    <a:close/>
                    <a:moveTo>
                      <a:pt x="26" y="0"/>
                    </a:moveTo>
                    <a:lnTo>
                      <a:pt x="26" y="0"/>
                    </a:lnTo>
                    <a:lnTo>
                      <a:pt x="24" y="2"/>
                    </a:lnTo>
                    <a:lnTo>
                      <a:pt x="16" y="4"/>
                    </a:lnTo>
                    <a:lnTo>
                      <a:pt x="6" y="8"/>
                    </a:lnTo>
                    <a:lnTo>
                      <a:pt x="6" y="8"/>
                    </a:lnTo>
                    <a:lnTo>
                      <a:pt x="4" y="10"/>
                    </a:lnTo>
                    <a:lnTo>
                      <a:pt x="2" y="12"/>
                    </a:lnTo>
                    <a:lnTo>
                      <a:pt x="2" y="12"/>
                    </a:lnTo>
                    <a:lnTo>
                      <a:pt x="0" y="16"/>
                    </a:lnTo>
                    <a:lnTo>
                      <a:pt x="0" y="18"/>
                    </a:lnTo>
                    <a:lnTo>
                      <a:pt x="6" y="26"/>
                    </a:lnTo>
                    <a:lnTo>
                      <a:pt x="10" y="32"/>
                    </a:lnTo>
                    <a:lnTo>
                      <a:pt x="10" y="32"/>
                    </a:lnTo>
                    <a:lnTo>
                      <a:pt x="12" y="34"/>
                    </a:lnTo>
                    <a:lnTo>
                      <a:pt x="16" y="36"/>
                    </a:lnTo>
                    <a:lnTo>
                      <a:pt x="22" y="40"/>
                    </a:lnTo>
                    <a:lnTo>
                      <a:pt x="22" y="40"/>
                    </a:lnTo>
                    <a:lnTo>
                      <a:pt x="24" y="42"/>
                    </a:lnTo>
                    <a:lnTo>
                      <a:pt x="24" y="42"/>
                    </a:lnTo>
                    <a:lnTo>
                      <a:pt x="24" y="42"/>
                    </a:lnTo>
                    <a:lnTo>
                      <a:pt x="42" y="40"/>
                    </a:lnTo>
                    <a:lnTo>
                      <a:pt x="46" y="44"/>
                    </a:lnTo>
                    <a:lnTo>
                      <a:pt x="44" y="44"/>
                    </a:lnTo>
                    <a:lnTo>
                      <a:pt x="38" y="46"/>
                    </a:lnTo>
                    <a:lnTo>
                      <a:pt x="38" y="46"/>
                    </a:lnTo>
                    <a:lnTo>
                      <a:pt x="36" y="48"/>
                    </a:lnTo>
                    <a:lnTo>
                      <a:pt x="34" y="50"/>
                    </a:lnTo>
                    <a:lnTo>
                      <a:pt x="34" y="70"/>
                    </a:lnTo>
                    <a:lnTo>
                      <a:pt x="34" y="72"/>
                    </a:lnTo>
                    <a:lnTo>
                      <a:pt x="30" y="76"/>
                    </a:lnTo>
                    <a:lnTo>
                      <a:pt x="30" y="76"/>
                    </a:lnTo>
                    <a:lnTo>
                      <a:pt x="28" y="80"/>
                    </a:lnTo>
                    <a:lnTo>
                      <a:pt x="28" y="82"/>
                    </a:lnTo>
                    <a:lnTo>
                      <a:pt x="28" y="82"/>
                    </a:lnTo>
                    <a:lnTo>
                      <a:pt x="28" y="86"/>
                    </a:lnTo>
                    <a:lnTo>
                      <a:pt x="32" y="90"/>
                    </a:lnTo>
                    <a:lnTo>
                      <a:pt x="30" y="90"/>
                    </a:lnTo>
                    <a:lnTo>
                      <a:pt x="30" y="90"/>
                    </a:lnTo>
                    <a:lnTo>
                      <a:pt x="28" y="92"/>
                    </a:lnTo>
                    <a:lnTo>
                      <a:pt x="28" y="94"/>
                    </a:lnTo>
                    <a:lnTo>
                      <a:pt x="30" y="102"/>
                    </a:lnTo>
                    <a:lnTo>
                      <a:pt x="28" y="104"/>
                    </a:lnTo>
                    <a:lnTo>
                      <a:pt x="28" y="104"/>
                    </a:lnTo>
                    <a:lnTo>
                      <a:pt x="26" y="108"/>
                    </a:lnTo>
                    <a:lnTo>
                      <a:pt x="26" y="110"/>
                    </a:lnTo>
                    <a:lnTo>
                      <a:pt x="30" y="118"/>
                    </a:lnTo>
                    <a:lnTo>
                      <a:pt x="30" y="118"/>
                    </a:lnTo>
                    <a:lnTo>
                      <a:pt x="30" y="120"/>
                    </a:lnTo>
                    <a:lnTo>
                      <a:pt x="34" y="122"/>
                    </a:lnTo>
                    <a:lnTo>
                      <a:pt x="38" y="122"/>
                    </a:lnTo>
                    <a:lnTo>
                      <a:pt x="40" y="124"/>
                    </a:lnTo>
                    <a:lnTo>
                      <a:pt x="42" y="130"/>
                    </a:lnTo>
                    <a:lnTo>
                      <a:pt x="42" y="130"/>
                    </a:lnTo>
                    <a:lnTo>
                      <a:pt x="44" y="132"/>
                    </a:lnTo>
                    <a:lnTo>
                      <a:pt x="52" y="138"/>
                    </a:lnTo>
                    <a:lnTo>
                      <a:pt x="52" y="138"/>
                    </a:lnTo>
                    <a:lnTo>
                      <a:pt x="56" y="138"/>
                    </a:lnTo>
                    <a:lnTo>
                      <a:pt x="56" y="138"/>
                    </a:lnTo>
                    <a:lnTo>
                      <a:pt x="56" y="138"/>
                    </a:lnTo>
                    <a:lnTo>
                      <a:pt x="62" y="136"/>
                    </a:lnTo>
                    <a:lnTo>
                      <a:pt x="62" y="136"/>
                    </a:lnTo>
                    <a:lnTo>
                      <a:pt x="62" y="136"/>
                    </a:lnTo>
                    <a:lnTo>
                      <a:pt x="72" y="130"/>
                    </a:lnTo>
                    <a:lnTo>
                      <a:pt x="82" y="128"/>
                    </a:lnTo>
                    <a:lnTo>
                      <a:pt x="98" y="128"/>
                    </a:lnTo>
                    <a:lnTo>
                      <a:pt x="98" y="128"/>
                    </a:lnTo>
                    <a:lnTo>
                      <a:pt x="98" y="128"/>
                    </a:lnTo>
                    <a:lnTo>
                      <a:pt x="112" y="122"/>
                    </a:lnTo>
                    <a:lnTo>
                      <a:pt x="112" y="122"/>
                    </a:lnTo>
                    <a:lnTo>
                      <a:pt x="114" y="122"/>
                    </a:lnTo>
                    <a:lnTo>
                      <a:pt x="118" y="114"/>
                    </a:lnTo>
                    <a:lnTo>
                      <a:pt x="126" y="112"/>
                    </a:lnTo>
                    <a:lnTo>
                      <a:pt x="126" y="112"/>
                    </a:lnTo>
                    <a:lnTo>
                      <a:pt x="128" y="110"/>
                    </a:lnTo>
                    <a:lnTo>
                      <a:pt x="134" y="100"/>
                    </a:lnTo>
                    <a:lnTo>
                      <a:pt x="140" y="94"/>
                    </a:lnTo>
                    <a:lnTo>
                      <a:pt x="140" y="94"/>
                    </a:lnTo>
                    <a:lnTo>
                      <a:pt x="142" y="92"/>
                    </a:lnTo>
                    <a:lnTo>
                      <a:pt x="140" y="90"/>
                    </a:lnTo>
                    <a:lnTo>
                      <a:pt x="138" y="82"/>
                    </a:lnTo>
                    <a:lnTo>
                      <a:pt x="140" y="76"/>
                    </a:lnTo>
                    <a:lnTo>
                      <a:pt x="144" y="70"/>
                    </a:lnTo>
                    <a:lnTo>
                      <a:pt x="152" y="60"/>
                    </a:lnTo>
                    <a:lnTo>
                      <a:pt x="152" y="60"/>
                    </a:lnTo>
                    <a:lnTo>
                      <a:pt x="154" y="60"/>
                    </a:lnTo>
                    <a:lnTo>
                      <a:pt x="158" y="52"/>
                    </a:lnTo>
                    <a:lnTo>
                      <a:pt x="166" y="52"/>
                    </a:lnTo>
                    <a:lnTo>
                      <a:pt x="166" y="52"/>
                    </a:lnTo>
                    <a:lnTo>
                      <a:pt x="168" y="52"/>
                    </a:lnTo>
                    <a:lnTo>
                      <a:pt x="178" y="46"/>
                    </a:lnTo>
                    <a:lnTo>
                      <a:pt x="184" y="42"/>
                    </a:lnTo>
                    <a:lnTo>
                      <a:pt x="184" y="42"/>
                    </a:lnTo>
                    <a:lnTo>
                      <a:pt x="184" y="40"/>
                    </a:lnTo>
                    <a:lnTo>
                      <a:pt x="186" y="30"/>
                    </a:lnTo>
                    <a:lnTo>
                      <a:pt x="186" y="30"/>
                    </a:lnTo>
                    <a:lnTo>
                      <a:pt x="186" y="28"/>
                    </a:lnTo>
                    <a:lnTo>
                      <a:pt x="184" y="24"/>
                    </a:lnTo>
                    <a:lnTo>
                      <a:pt x="184" y="24"/>
                    </a:lnTo>
                    <a:lnTo>
                      <a:pt x="182" y="22"/>
                    </a:lnTo>
                    <a:lnTo>
                      <a:pt x="168" y="22"/>
                    </a:lnTo>
                    <a:lnTo>
                      <a:pt x="156" y="18"/>
                    </a:lnTo>
                    <a:lnTo>
                      <a:pt x="156" y="18"/>
                    </a:lnTo>
                    <a:lnTo>
                      <a:pt x="154" y="18"/>
                    </a:lnTo>
                    <a:lnTo>
                      <a:pt x="154" y="18"/>
                    </a:lnTo>
                    <a:lnTo>
                      <a:pt x="154" y="18"/>
                    </a:lnTo>
                    <a:lnTo>
                      <a:pt x="144" y="18"/>
                    </a:lnTo>
                    <a:lnTo>
                      <a:pt x="130" y="14"/>
                    </a:lnTo>
                    <a:lnTo>
                      <a:pt x="116" y="8"/>
                    </a:lnTo>
                    <a:lnTo>
                      <a:pt x="116" y="8"/>
                    </a:lnTo>
                    <a:lnTo>
                      <a:pt x="116" y="8"/>
                    </a:lnTo>
                    <a:lnTo>
                      <a:pt x="108" y="8"/>
                    </a:lnTo>
                    <a:lnTo>
                      <a:pt x="92" y="6"/>
                    </a:lnTo>
                    <a:lnTo>
                      <a:pt x="92" y="6"/>
                    </a:lnTo>
                    <a:lnTo>
                      <a:pt x="92" y="6"/>
                    </a:lnTo>
                    <a:lnTo>
                      <a:pt x="92" y="6"/>
                    </a:lnTo>
                    <a:lnTo>
                      <a:pt x="92" y="6"/>
                    </a:lnTo>
                    <a:lnTo>
                      <a:pt x="76" y="8"/>
                    </a:lnTo>
                    <a:lnTo>
                      <a:pt x="66" y="4"/>
                    </a:lnTo>
                    <a:lnTo>
                      <a:pt x="66" y="4"/>
                    </a:lnTo>
                    <a:lnTo>
                      <a:pt x="64" y="4"/>
                    </a:lnTo>
                    <a:lnTo>
                      <a:pt x="46" y="2"/>
                    </a:lnTo>
                    <a:lnTo>
                      <a:pt x="26" y="0"/>
                    </a:lnTo>
                    <a:lnTo>
                      <a:pt x="26" y="0"/>
                    </a:lnTo>
                    <a:lnTo>
                      <a:pt x="26" y="0"/>
                    </a:lnTo>
                    <a:lnTo>
                      <a:pt x="2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0" name="Freeform 554">
                <a:extLst>
                  <a:ext uri="{FF2B5EF4-FFF2-40B4-BE49-F238E27FC236}">
                    <a16:creationId xmlns:a16="http://schemas.microsoft.com/office/drawing/2014/main" id="{1BD76C88-F8B6-DE7E-05CB-6B2813D30B37}"/>
                  </a:ext>
                </a:extLst>
              </p:cNvPr>
              <p:cNvSpPr>
                <a:spLocks/>
              </p:cNvSpPr>
              <p:nvPr/>
            </p:nvSpPr>
            <p:spPr bwMode="auto">
              <a:xfrm>
                <a:off x="5538547" y="3254568"/>
                <a:ext cx="376165" cy="274728"/>
              </a:xfrm>
              <a:custGeom>
                <a:avLst/>
                <a:gdLst>
                  <a:gd name="T0" fmla="*/ 22 w 178"/>
                  <a:gd name="T1" fmla="*/ 0 h 130"/>
                  <a:gd name="T2" fmla="*/ 42 w 178"/>
                  <a:gd name="T3" fmla="*/ 2 h 130"/>
                  <a:gd name="T4" fmla="*/ 60 w 178"/>
                  <a:gd name="T5" fmla="*/ 4 h 130"/>
                  <a:gd name="T6" fmla="*/ 72 w 178"/>
                  <a:gd name="T7" fmla="*/ 8 h 130"/>
                  <a:gd name="T8" fmla="*/ 88 w 178"/>
                  <a:gd name="T9" fmla="*/ 6 h 130"/>
                  <a:gd name="T10" fmla="*/ 104 w 178"/>
                  <a:gd name="T11" fmla="*/ 8 h 130"/>
                  <a:gd name="T12" fmla="*/ 112 w 178"/>
                  <a:gd name="T13" fmla="*/ 8 h 130"/>
                  <a:gd name="T14" fmla="*/ 124 w 178"/>
                  <a:gd name="T15" fmla="*/ 14 h 130"/>
                  <a:gd name="T16" fmla="*/ 138 w 178"/>
                  <a:gd name="T17" fmla="*/ 18 h 130"/>
                  <a:gd name="T18" fmla="*/ 150 w 178"/>
                  <a:gd name="T19" fmla="*/ 18 h 130"/>
                  <a:gd name="T20" fmla="*/ 162 w 178"/>
                  <a:gd name="T21" fmla="*/ 22 h 130"/>
                  <a:gd name="T22" fmla="*/ 178 w 178"/>
                  <a:gd name="T23" fmla="*/ 22 h 130"/>
                  <a:gd name="T24" fmla="*/ 178 w 178"/>
                  <a:gd name="T25" fmla="*/ 26 h 130"/>
                  <a:gd name="T26" fmla="*/ 178 w 178"/>
                  <a:gd name="T27" fmla="*/ 36 h 130"/>
                  <a:gd name="T28" fmla="*/ 172 w 178"/>
                  <a:gd name="T29" fmla="*/ 38 h 130"/>
                  <a:gd name="T30" fmla="*/ 162 w 178"/>
                  <a:gd name="T31" fmla="*/ 44 h 130"/>
                  <a:gd name="T32" fmla="*/ 152 w 178"/>
                  <a:gd name="T33" fmla="*/ 44 h 130"/>
                  <a:gd name="T34" fmla="*/ 146 w 178"/>
                  <a:gd name="T35" fmla="*/ 54 h 130"/>
                  <a:gd name="T36" fmla="*/ 136 w 178"/>
                  <a:gd name="T37" fmla="*/ 62 h 130"/>
                  <a:gd name="T38" fmla="*/ 132 w 178"/>
                  <a:gd name="T39" fmla="*/ 70 h 130"/>
                  <a:gd name="T40" fmla="*/ 130 w 178"/>
                  <a:gd name="T41" fmla="*/ 78 h 130"/>
                  <a:gd name="T42" fmla="*/ 134 w 178"/>
                  <a:gd name="T43" fmla="*/ 88 h 130"/>
                  <a:gd name="T44" fmla="*/ 128 w 178"/>
                  <a:gd name="T45" fmla="*/ 94 h 130"/>
                  <a:gd name="T46" fmla="*/ 120 w 178"/>
                  <a:gd name="T47" fmla="*/ 104 h 130"/>
                  <a:gd name="T48" fmla="*/ 112 w 178"/>
                  <a:gd name="T49" fmla="*/ 106 h 130"/>
                  <a:gd name="T50" fmla="*/ 106 w 178"/>
                  <a:gd name="T51" fmla="*/ 116 h 130"/>
                  <a:gd name="T52" fmla="*/ 94 w 178"/>
                  <a:gd name="T53" fmla="*/ 120 h 130"/>
                  <a:gd name="T54" fmla="*/ 78 w 178"/>
                  <a:gd name="T55" fmla="*/ 120 h 130"/>
                  <a:gd name="T56" fmla="*/ 68 w 178"/>
                  <a:gd name="T57" fmla="*/ 122 h 130"/>
                  <a:gd name="T58" fmla="*/ 56 w 178"/>
                  <a:gd name="T59" fmla="*/ 128 h 130"/>
                  <a:gd name="T60" fmla="*/ 52 w 178"/>
                  <a:gd name="T61" fmla="*/ 130 h 130"/>
                  <a:gd name="T62" fmla="*/ 42 w 178"/>
                  <a:gd name="T63" fmla="*/ 124 h 130"/>
                  <a:gd name="T64" fmla="*/ 40 w 178"/>
                  <a:gd name="T65" fmla="*/ 116 h 130"/>
                  <a:gd name="T66" fmla="*/ 34 w 178"/>
                  <a:gd name="T67" fmla="*/ 114 h 130"/>
                  <a:gd name="T68" fmla="*/ 30 w 178"/>
                  <a:gd name="T69" fmla="*/ 114 h 130"/>
                  <a:gd name="T70" fmla="*/ 26 w 178"/>
                  <a:gd name="T71" fmla="*/ 104 h 130"/>
                  <a:gd name="T72" fmla="*/ 30 w 178"/>
                  <a:gd name="T73" fmla="*/ 100 h 130"/>
                  <a:gd name="T74" fmla="*/ 28 w 178"/>
                  <a:gd name="T75" fmla="*/ 90 h 130"/>
                  <a:gd name="T76" fmla="*/ 32 w 178"/>
                  <a:gd name="T77" fmla="*/ 86 h 130"/>
                  <a:gd name="T78" fmla="*/ 28 w 178"/>
                  <a:gd name="T79" fmla="*/ 78 h 130"/>
                  <a:gd name="T80" fmla="*/ 28 w 178"/>
                  <a:gd name="T81" fmla="*/ 76 h 130"/>
                  <a:gd name="T82" fmla="*/ 32 w 178"/>
                  <a:gd name="T83" fmla="*/ 72 h 130"/>
                  <a:gd name="T84" fmla="*/ 34 w 178"/>
                  <a:gd name="T85" fmla="*/ 68 h 130"/>
                  <a:gd name="T86" fmla="*/ 34 w 178"/>
                  <a:gd name="T87" fmla="*/ 46 h 130"/>
                  <a:gd name="T88" fmla="*/ 44 w 178"/>
                  <a:gd name="T89" fmla="*/ 44 h 130"/>
                  <a:gd name="T90" fmla="*/ 46 w 178"/>
                  <a:gd name="T91" fmla="*/ 38 h 130"/>
                  <a:gd name="T92" fmla="*/ 40 w 178"/>
                  <a:gd name="T93" fmla="*/ 32 h 130"/>
                  <a:gd name="T94" fmla="*/ 20 w 178"/>
                  <a:gd name="T95" fmla="*/ 34 h 130"/>
                  <a:gd name="T96" fmla="*/ 14 w 178"/>
                  <a:gd name="T97" fmla="*/ 28 h 130"/>
                  <a:gd name="T98" fmla="*/ 10 w 178"/>
                  <a:gd name="T99" fmla="*/ 26 h 130"/>
                  <a:gd name="T100" fmla="*/ 6 w 178"/>
                  <a:gd name="T101" fmla="*/ 20 h 130"/>
                  <a:gd name="T102" fmla="*/ 0 w 178"/>
                  <a:gd name="T103" fmla="*/ 12 h 130"/>
                  <a:gd name="T104" fmla="*/ 4 w 178"/>
                  <a:gd name="T105" fmla="*/ 8 h 130"/>
                  <a:gd name="T106" fmla="*/ 14 w 178"/>
                  <a:gd name="T107" fmla="*/ 4 h 130"/>
                  <a:gd name="T108" fmla="*/ 22 w 178"/>
                  <a:gd name="T109"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30">
                    <a:moveTo>
                      <a:pt x="22" y="0"/>
                    </a:moveTo>
                    <a:lnTo>
                      <a:pt x="42" y="2"/>
                    </a:lnTo>
                    <a:lnTo>
                      <a:pt x="60" y="4"/>
                    </a:lnTo>
                    <a:lnTo>
                      <a:pt x="72" y="8"/>
                    </a:lnTo>
                    <a:lnTo>
                      <a:pt x="88" y="6"/>
                    </a:lnTo>
                    <a:lnTo>
                      <a:pt x="104" y="8"/>
                    </a:lnTo>
                    <a:lnTo>
                      <a:pt x="112" y="8"/>
                    </a:lnTo>
                    <a:lnTo>
                      <a:pt x="124" y="14"/>
                    </a:lnTo>
                    <a:lnTo>
                      <a:pt x="138" y="18"/>
                    </a:lnTo>
                    <a:lnTo>
                      <a:pt x="150" y="18"/>
                    </a:lnTo>
                    <a:lnTo>
                      <a:pt x="162" y="22"/>
                    </a:lnTo>
                    <a:lnTo>
                      <a:pt x="178" y="22"/>
                    </a:lnTo>
                    <a:lnTo>
                      <a:pt x="178" y="26"/>
                    </a:lnTo>
                    <a:lnTo>
                      <a:pt x="178" y="36"/>
                    </a:lnTo>
                    <a:lnTo>
                      <a:pt x="172" y="38"/>
                    </a:lnTo>
                    <a:lnTo>
                      <a:pt x="162" y="44"/>
                    </a:lnTo>
                    <a:lnTo>
                      <a:pt x="152" y="44"/>
                    </a:lnTo>
                    <a:lnTo>
                      <a:pt x="146" y="54"/>
                    </a:lnTo>
                    <a:lnTo>
                      <a:pt x="136" y="62"/>
                    </a:lnTo>
                    <a:lnTo>
                      <a:pt x="132" y="70"/>
                    </a:lnTo>
                    <a:lnTo>
                      <a:pt x="130" y="78"/>
                    </a:lnTo>
                    <a:lnTo>
                      <a:pt x="134" y="88"/>
                    </a:lnTo>
                    <a:lnTo>
                      <a:pt x="128" y="94"/>
                    </a:lnTo>
                    <a:lnTo>
                      <a:pt x="120" y="104"/>
                    </a:lnTo>
                    <a:lnTo>
                      <a:pt x="112" y="106"/>
                    </a:lnTo>
                    <a:lnTo>
                      <a:pt x="106" y="116"/>
                    </a:lnTo>
                    <a:lnTo>
                      <a:pt x="94" y="120"/>
                    </a:lnTo>
                    <a:lnTo>
                      <a:pt x="78" y="120"/>
                    </a:lnTo>
                    <a:lnTo>
                      <a:pt x="68" y="122"/>
                    </a:lnTo>
                    <a:lnTo>
                      <a:pt x="56" y="128"/>
                    </a:lnTo>
                    <a:lnTo>
                      <a:pt x="52" y="130"/>
                    </a:lnTo>
                    <a:lnTo>
                      <a:pt x="42" y="124"/>
                    </a:lnTo>
                    <a:lnTo>
                      <a:pt x="40" y="116"/>
                    </a:lnTo>
                    <a:lnTo>
                      <a:pt x="34" y="114"/>
                    </a:lnTo>
                    <a:lnTo>
                      <a:pt x="30" y="114"/>
                    </a:lnTo>
                    <a:lnTo>
                      <a:pt x="26" y="104"/>
                    </a:lnTo>
                    <a:lnTo>
                      <a:pt x="30" y="100"/>
                    </a:lnTo>
                    <a:lnTo>
                      <a:pt x="28" y="90"/>
                    </a:lnTo>
                    <a:lnTo>
                      <a:pt x="32" y="86"/>
                    </a:lnTo>
                    <a:lnTo>
                      <a:pt x="28" y="78"/>
                    </a:lnTo>
                    <a:lnTo>
                      <a:pt x="28" y="76"/>
                    </a:lnTo>
                    <a:lnTo>
                      <a:pt x="32" y="72"/>
                    </a:lnTo>
                    <a:lnTo>
                      <a:pt x="34" y="68"/>
                    </a:lnTo>
                    <a:lnTo>
                      <a:pt x="34" y="46"/>
                    </a:lnTo>
                    <a:lnTo>
                      <a:pt x="44" y="44"/>
                    </a:lnTo>
                    <a:lnTo>
                      <a:pt x="46" y="38"/>
                    </a:lnTo>
                    <a:lnTo>
                      <a:pt x="40" y="32"/>
                    </a:lnTo>
                    <a:lnTo>
                      <a:pt x="20" y="34"/>
                    </a:lnTo>
                    <a:lnTo>
                      <a:pt x="14" y="28"/>
                    </a:lnTo>
                    <a:lnTo>
                      <a:pt x="10" y="26"/>
                    </a:lnTo>
                    <a:lnTo>
                      <a:pt x="6" y="20"/>
                    </a:lnTo>
                    <a:lnTo>
                      <a:pt x="0" y="12"/>
                    </a:lnTo>
                    <a:lnTo>
                      <a:pt x="4" y="8"/>
                    </a:lnTo>
                    <a:lnTo>
                      <a:pt x="14" y="4"/>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1" name="Freeform 555">
                <a:extLst>
                  <a:ext uri="{FF2B5EF4-FFF2-40B4-BE49-F238E27FC236}">
                    <a16:creationId xmlns:a16="http://schemas.microsoft.com/office/drawing/2014/main" id="{8C834AF6-7B65-F41B-7B94-D092F01D4779}"/>
                  </a:ext>
                </a:extLst>
              </p:cNvPr>
              <p:cNvSpPr>
                <a:spLocks/>
              </p:cNvSpPr>
              <p:nvPr/>
            </p:nvSpPr>
            <p:spPr bwMode="auto">
              <a:xfrm>
                <a:off x="5530094" y="3246115"/>
                <a:ext cx="393071" cy="291634"/>
              </a:xfrm>
              <a:custGeom>
                <a:avLst/>
                <a:gdLst>
                  <a:gd name="T0" fmla="*/ 26 w 186"/>
                  <a:gd name="T1" fmla="*/ 0 h 138"/>
                  <a:gd name="T2" fmla="*/ 16 w 186"/>
                  <a:gd name="T3" fmla="*/ 4 h 138"/>
                  <a:gd name="T4" fmla="*/ 6 w 186"/>
                  <a:gd name="T5" fmla="*/ 8 h 138"/>
                  <a:gd name="T6" fmla="*/ 2 w 186"/>
                  <a:gd name="T7" fmla="*/ 12 h 138"/>
                  <a:gd name="T8" fmla="*/ 0 w 186"/>
                  <a:gd name="T9" fmla="*/ 16 h 138"/>
                  <a:gd name="T10" fmla="*/ 6 w 186"/>
                  <a:gd name="T11" fmla="*/ 26 h 138"/>
                  <a:gd name="T12" fmla="*/ 10 w 186"/>
                  <a:gd name="T13" fmla="*/ 32 h 138"/>
                  <a:gd name="T14" fmla="*/ 16 w 186"/>
                  <a:gd name="T15" fmla="*/ 36 h 138"/>
                  <a:gd name="T16" fmla="*/ 22 w 186"/>
                  <a:gd name="T17" fmla="*/ 40 h 138"/>
                  <a:gd name="T18" fmla="*/ 24 w 186"/>
                  <a:gd name="T19" fmla="*/ 42 h 138"/>
                  <a:gd name="T20" fmla="*/ 42 w 186"/>
                  <a:gd name="T21" fmla="*/ 40 h 138"/>
                  <a:gd name="T22" fmla="*/ 44 w 186"/>
                  <a:gd name="T23" fmla="*/ 44 h 138"/>
                  <a:gd name="T24" fmla="*/ 38 w 186"/>
                  <a:gd name="T25" fmla="*/ 46 h 138"/>
                  <a:gd name="T26" fmla="*/ 34 w 186"/>
                  <a:gd name="T27" fmla="*/ 50 h 138"/>
                  <a:gd name="T28" fmla="*/ 34 w 186"/>
                  <a:gd name="T29" fmla="*/ 72 h 138"/>
                  <a:gd name="T30" fmla="*/ 30 w 186"/>
                  <a:gd name="T31" fmla="*/ 76 h 138"/>
                  <a:gd name="T32" fmla="*/ 28 w 186"/>
                  <a:gd name="T33" fmla="*/ 82 h 138"/>
                  <a:gd name="T34" fmla="*/ 28 w 186"/>
                  <a:gd name="T35" fmla="*/ 86 h 138"/>
                  <a:gd name="T36" fmla="*/ 30 w 186"/>
                  <a:gd name="T37" fmla="*/ 90 h 138"/>
                  <a:gd name="T38" fmla="*/ 28 w 186"/>
                  <a:gd name="T39" fmla="*/ 92 h 138"/>
                  <a:gd name="T40" fmla="*/ 30 w 186"/>
                  <a:gd name="T41" fmla="*/ 102 h 138"/>
                  <a:gd name="T42" fmla="*/ 28 w 186"/>
                  <a:gd name="T43" fmla="*/ 104 h 138"/>
                  <a:gd name="T44" fmla="*/ 26 w 186"/>
                  <a:gd name="T45" fmla="*/ 110 h 138"/>
                  <a:gd name="T46" fmla="*/ 30 w 186"/>
                  <a:gd name="T47" fmla="*/ 118 h 138"/>
                  <a:gd name="T48" fmla="*/ 34 w 186"/>
                  <a:gd name="T49" fmla="*/ 122 h 138"/>
                  <a:gd name="T50" fmla="*/ 40 w 186"/>
                  <a:gd name="T51" fmla="*/ 124 h 138"/>
                  <a:gd name="T52" fmla="*/ 42 w 186"/>
                  <a:gd name="T53" fmla="*/ 130 h 138"/>
                  <a:gd name="T54" fmla="*/ 52 w 186"/>
                  <a:gd name="T55" fmla="*/ 138 h 138"/>
                  <a:gd name="T56" fmla="*/ 56 w 186"/>
                  <a:gd name="T57" fmla="*/ 138 h 138"/>
                  <a:gd name="T58" fmla="*/ 56 w 186"/>
                  <a:gd name="T59" fmla="*/ 138 h 138"/>
                  <a:gd name="T60" fmla="*/ 62 w 186"/>
                  <a:gd name="T61" fmla="*/ 136 h 138"/>
                  <a:gd name="T62" fmla="*/ 72 w 186"/>
                  <a:gd name="T63" fmla="*/ 130 h 138"/>
                  <a:gd name="T64" fmla="*/ 98 w 186"/>
                  <a:gd name="T65" fmla="*/ 128 h 138"/>
                  <a:gd name="T66" fmla="*/ 98 w 186"/>
                  <a:gd name="T67" fmla="*/ 128 h 138"/>
                  <a:gd name="T68" fmla="*/ 112 w 186"/>
                  <a:gd name="T69" fmla="*/ 122 h 138"/>
                  <a:gd name="T70" fmla="*/ 118 w 186"/>
                  <a:gd name="T71" fmla="*/ 114 h 138"/>
                  <a:gd name="T72" fmla="*/ 126 w 186"/>
                  <a:gd name="T73" fmla="*/ 112 h 138"/>
                  <a:gd name="T74" fmla="*/ 134 w 186"/>
                  <a:gd name="T75" fmla="*/ 100 h 138"/>
                  <a:gd name="T76" fmla="*/ 140 w 186"/>
                  <a:gd name="T77" fmla="*/ 94 h 138"/>
                  <a:gd name="T78" fmla="*/ 140 w 186"/>
                  <a:gd name="T79" fmla="*/ 90 h 138"/>
                  <a:gd name="T80" fmla="*/ 140 w 186"/>
                  <a:gd name="T81" fmla="*/ 76 h 138"/>
                  <a:gd name="T82" fmla="*/ 152 w 186"/>
                  <a:gd name="T83" fmla="*/ 60 h 138"/>
                  <a:gd name="T84" fmla="*/ 154 w 186"/>
                  <a:gd name="T85" fmla="*/ 60 h 138"/>
                  <a:gd name="T86" fmla="*/ 166 w 186"/>
                  <a:gd name="T87" fmla="*/ 52 h 138"/>
                  <a:gd name="T88" fmla="*/ 168 w 186"/>
                  <a:gd name="T89" fmla="*/ 52 h 138"/>
                  <a:gd name="T90" fmla="*/ 184 w 186"/>
                  <a:gd name="T91" fmla="*/ 42 h 138"/>
                  <a:gd name="T92" fmla="*/ 184 w 186"/>
                  <a:gd name="T93" fmla="*/ 40 h 138"/>
                  <a:gd name="T94" fmla="*/ 186 w 186"/>
                  <a:gd name="T95" fmla="*/ 30 h 138"/>
                  <a:gd name="T96" fmla="*/ 184 w 186"/>
                  <a:gd name="T97" fmla="*/ 24 h 138"/>
                  <a:gd name="T98" fmla="*/ 182 w 186"/>
                  <a:gd name="T99" fmla="*/ 22 h 138"/>
                  <a:gd name="T100" fmla="*/ 156 w 186"/>
                  <a:gd name="T101" fmla="*/ 18 h 138"/>
                  <a:gd name="T102" fmla="*/ 154 w 186"/>
                  <a:gd name="T103" fmla="*/ 18 h 138"/>
                  <a:gd name="T104" fmla="*/ 154 w 186"/>
                  <a:gd name="T105" fmla="*/ 18 h 138"/>
                  <a:gd name="T106" fmla="*/ 130 w 186"/>
                  <a:gd name="T107" fmla="*/ 14 h 138"/>
                  <a:gd name="T108" fmla="*/ 116 w 186"/>
                  <a:gd name="T109" fmla="*/ 8 h 138"/>
                  <a:gd name="T110" fmla="*/ 108 w 186"/>
                  <a:gd name="T111" fmla="*/ 8 h 138"/>
                  <a:gd name="T112" fmla="*/ 92 w 186"/>
                  <a:gd name="T113" fmla="*/ 6 h 138"/>
                  <a:gd name="T114" fmla="*/ 92 w 186"/>
                  <a:gd name="T115" fmla="*/ 6 h 138"/>
                  <a:gd name="T116" fmla="*/ 76 w 186"/>
                  <a:gd name="T117" fmla="*/ 8 h 138"/>
                  <a:gd name="T118" fmla="*/ 66 w 186"/>
                  <a:gd name="T119" fmla="*/ 4 h 138"/>
                  <a:gd name="T120" fmla="*/ 46 w 186"/>
                  <a:gd name="T121" fmla="*/ 2 h 138"/>
                  <a:gd name="T122" fmla="*/ 26 w 186"/>
                  <a:gd name="T123" fmla="*/ 0 h 138"/>
                  <a:gd name="T124" fmla="*/ 26 w 186"/>
                  <a:gd name="T12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38">
                    <a:moveTo>
                      <a:pt x="26" y="0"/>
                    </a:moveTo>
                    <a:lnTo>
                      <a:pt x="26" y="0"/>
                    </a:lnTo>
                    <a:lnTo>
                      <a:pt x="24" y="2"/>
                    </a:lnTo>
                    <a:lnTo>
                      <a:pt x="16" y="4"/>
                    </a:lnTo>
                    <a:lnTo>
                      <a:pt x="6" y="8"/>
                    </a:lnTo>
                    <a:lnTo>
                      <a:pt x="6" y="8"/>
                    </a:lnTo>
                    <a:lnTo>
                      <a:pt x="4" y="10"/>
                    </a:lnTo>
                    <a:lnTo>
                      <a:pt x="2" y="12"/>
                    </a:lnTo>
                    <a:lnTo>
                      <a:pt x="2" y="12"/>
                    </a:lnTo>
                    <a:lnTo>
                      <a:pt x="0" y="16"/>
                    </a:lnTo>
                    <a:lnTo>
                      <a:pt x="0" y="18"/>
                    </a:lnTo>
                    <a:lnTo>
                      <a:pt x="6" y="26"/>
                    </a:lnTo>
                    <a:lnTo>
                      <a:pt x="10" y="32"/>
                    </a:lnTo>
                    <a:lnTo>
                      <a:pt x="10" y="32"/>
                    </a:lnTo>
                    <a:lnTo>
                      <a:pt x="12" y="34"/>
                    </a:lnTo>
                    <a:lnTo>
                      <a:pt x="16" y="36"/>
                    </a:lnTo>
                    <a:lnTo>
                      <a:pt x="22" y="40"/>
                    </a:lnTo>
                    <a:lnTo>
                      <a:pt x="22" y="40"/>
                    </a:lnTo>
                    <a:lnTo>
                      <a:pt x="24" y="42"/>
                    </a:lnTo>
                    <a:lnTo>
                      <a:pt x="24" y="42"/>
                    </a:lnTo>
                    <a:lnTo>
                      <a:pt x="24" y="42"/>
                    </a:lnTo>
                    <a:lnTo>
                      <a:pt x="42" y="40"/>
                    </a:lnTo>
                    <a:lnTo>
                      <a:pt x="46" y="44"/>
                    </a:lnTo>
                    <a:lnTo>
                      <a:pt x="44" y="44"/>
                    </a:lnTo>
                    <a:lnTo>
                      <a:pt x="38" y="46"/>
                    </a:lnTo>
                    <a:lnTo>
                      <a:pt x="38" y="46"/>
                    </a:lnTo>
                    <a:lnTo>
                      <a:pt x="36" y="48"/>
                    </a:lnTo>
                    <a:lnTo>
                      <a:pt x="34" y="50"/>
                    </a:lnTo>
                    <a:lnTo>
                      <a:pt x="34" y="70"/>
                    </a:lnTo>
                    <a:lnTo>
                      <a:pt x="34" y="72"/>
                    </a:lnTo>
                    <a:lnTo>
                      <a:pt x="30" y="76"/>
                    </a:lnTo>
                    <a:lnTo>
                      <a:pt x="30" y="76"/>
                    </a:lnTo>
                    <a:lnTo>
                      <a:pt x="28" y="80"/>
                    </a:lnTo>
                    <a:lnTo>
                      <a:pt x="28" y="82"/>
                    </a:lnTo>
                    <a:lnTo>
                      <a:pt x="28" y="82"/>
                    </a:lnTo>
                    <a:lnTo>
                      <a:pt x="28" y="86"/>
                    </a:lnTo>
                    <a:lnTo>
                      <a:pt x="32" y="90"/>
                    </a:lnTo>
                    <a:lnTo>
                      <a:pt x="30" y="90"/>
                    </a:lnTo>
                    <a:lnTo>
                      <a:pt x="30" y="90"/>
                    </a:lnTo>
                    <a:lnTo>
                      <a:pt x="28" y="92"/>
                    </a:lnTo>
                    <a:lnTo>
                      <a:pt x="28" y="94"/>
                    </a:lnTo>
                    <a:lnTo>
                      <a:pt x="30" y="102"/>
                    </a:lnTo>
                    <a:lnTo>
                      <a:pt x="28" y="104"/>
                    </a:lnTo>
                    <a:lnTo>
                      <a:pt x="28" y="104"/>
                    </a:lnTo>
                    <a:lnTo>
                      <a:pt x="26" y="108"/>
                    </a:lnTo>
                    <a:lnTo>
                      <a:pt x="26" y="110"/>
                    </a:lnTo>
                    <a:lnTo>
                      <a:pt x="30" y="118"/>
                    </a:lnTo>
                    <a:lnTo>
                      <a:pt x="30" y="118"/>
                    </a:lnTo>
                    <a:lnTo>
                      <a:pt x="30" y="120"/>
                    </a:lnTo>
                    <a:lnTo>
                      <a:pt x="34" y="122"/>
                    </a:lnTo>
                    <a:lnTo>
                      <a:pt x="38" y="122"/>
                    </a:lnTo>
                    <a:lnTo>
                      <a:pt x="40" y="124"/>
                    </a:lnTo>
                    <a:lnTo>
                      <a:pt x="42" y="130"/>
                    </a:lnTo>
                    <a:lnTo>
                      <a:pt x="42" y="130"/>
                    </a:lnTo>
                    <a:lnTo>
                      <a:pt x="44" y="132"/>
                    </a:lnTo>
                    <a:lnTo>
                      <a:pt x="52" y="138"/>
                    </a:lnTo>
                    <a:lnTo>
                      <a:pt x="52" y="138"/>
                    </a:lnTo>
                    <a:lnTo>
                      <a:pt x="56" y="138"/>
                    </a:lnTo>
                    <a:lnTo>
                      <a:pt x="56" y="138"/>
                    </a:lnTo>
                    <a:lnTo>
                      <a:pt x="56" y="138"/>
                    </a:lnTo>
                    <a:lnTo>
                      <a:pt x="62" y="136"/>
                    </a:lnTo>
                    <a:lnTo>
                      <a:pt x="62" y="136"/>
                    </a:lnTo>
                    <a:lnTo>
                      <a:pt x="62" y="136"/>
                    </a:lnTo>
                    <a:lnTo>
                      <a:pt x="72" y="130"/>
                    </a:lnTo>
                    <a:lnTo>
                      <a:pt x="82" y="128"/>
                    </a:lnTo>
                    <a:lnTo>
                      <a:pt x="98" y="128"/>
                    </a:lnTo>
                    <a:lnTo>
                      <a:pt x="98" y="128"/>
                    </a:lnTo>
                    <a:lnTo>
                      <a:pt x="98" y="128"/>
                    </a:lnTo>
                    <a:lnTo>
                      <a:pt x="112" y="122"/>
                    </a:lnTo>
                    <a:lnTo>
                      <a:pt x="112" y="122"/>
                    </a:lnTo>
                    <a:lnTo>
                      <a:pt x="114" y="122"/>
                    </a:lnTo>
                    <a:lnTo>
                      <a:pt x="118" y="114"/>
                    </a:lnTo>
                    <a:lnTo>
                      <a:pt x="126" y="112"/>
                    </a:lnTo>
                    <a:lnTo>
                      <a:pt x="126" y="112"/>
                    </a:lnTo>
                    <a:lnTo>
                      <a:pt x="128" y="110"/>
                    </a:lnTo>
                    <a:lnTo>
                      <a:pt x="134" y="100"/>
                    </a:lnTo>
                    <a:lnTo>
                      <a:pt x="140" y="94"/>
                    </a:lnTo>
                    <a:lnTo>
                      <a:pt x="140" y="94"/>
                    </a:lnTo>
                    <a:lnTo>
                      <a:pt x="142" y="92"/>
                    </a:lnTo>
                    <a:lnTo>
                      <a:pt x="140" y="90"/>
                    </a:lnTo>
                    <a:lnTo>
                      <a:pt x="138" y="82"/>
                    </a:lnTo>
                    <a:lnTo>
                      <a:pt x="140" y="76"/>
                    </a:lnTo>
                    <a:lnTo>
                      <a:pt x="144" y="70"/>
                    </a:lnTo>
                    <a:lnTo>
                      <a:pt x="152" y="60"/>
                    </a:lnTo>
                    <a:lnTo>
                      <a:pt x="152" y="60"/>
                    </a:lnTo>
                    <a:lnTo>
                      <a:pt x="154" y="60"/>
                    </a:lnTo>
                    <a:lnTo>
                      <a:pt x="158" y="52"/>
                    </a:lnTo>
                    <a:lnTo>
                      <a:pt x="166" y="52"/>
                    </a:lnTo>
                    <a:lnTo>
                      <a:pt x="166" y="52"/>
                    </a:lnTo>
                    <a:lnTo>
                      <a:pt x="168" y="52"/>
                    </a:lnTo>
                    <a:lnTo>
                      <a:pt x="178" y="46"/>
                    </a:lnTo>
                    <a:lnTo>
                      <a:pt x="184" y="42"/>
                    </a:lnTo>
                    <a:lnTo>
                      <a:pt x="184" y="42"/>
                    </a:lnTo>
                    <a:lnTo>
                      <a:pt x="184" y="40"/>
                    </a:lnTo>
                    <a:lnTo>
                      <a:pt x="186" y="30"/>
                    </a:lnTo>
                    <a:lnTo>
                      <a:pt x="186" y="30"/>
                    </a:lnTo>
                    <a:lnTo>
                      <a:pt x="186" y="28"/>
                    </a:lnTo>
                    <a:lnTo>
                      <a:pt x="184" y="24"/>
                    </a:lnTo>
                    <a:lnTo>
                      <a:pt x="184" y="24"/>
                    </a:lnTo>
                    <a:lnTo>
                      <a:pt x="182" y="22"/>
                    </a:lnTo>
                    <a:lnTo>
                      <a:pt x="168" y="22"/>
                    </a:lnTo>
                    <a:lnTo>
                      <a:pt x="156" y="18"/>
                    </a:lnTo>
                    <a:lnTo>
                      <a:pt x="156" y="18"/>
                    </a:lnTo>
                    <a:lnTo>
                      <a:pt x="154" y="18"/>
                    </a:lnTo>
                    <a:lnTo>
                      <a:pt x="154" y="18"/>
                    </a:lnTo>
                    <a:lnTo>
                      <a:pt x="154" y="18"/>
                    </a:lnTo>
                    <a:lnTo>
                      <a:pt x="144" y="18"/>
                    </a:lnTo>
                    <a:lnTo>
                      <a:pt x="130" y="14"/>
                    </a:lnTo>
                    <a:lnTo>
                      <a:pt x="116" y="8"/>
                    </a:lnTo>
                    <a:lnTo>
                      <a:pt x="116" y="8"/>
                    </a:lnTo>
                    <a:lnTo>
                      <a:pt x="116" y="8"/>
                    </a:lnTo>
                    <a:lnTo>
                      <a:pt x="108" y="8"/>
                    </a:lnTo>
                    <a:lnTo>
                      <a:pt x="92" y="6"/>
                    </a:lnTo>
                    <a:lnTo>
                      <a:pt x="92" y="6"/>
                    </a:lnTo>
                    <a:lnTo>
                      <a:pt x="92" y="6"/>
                    </a:lnTo>
                    <a:lnTo>
                      <a:pt x="92" y="6"/>
                    </a:lnTo>
                    <a:lnTo>
                      <a:pt x="92" y="6"/>
                    </a:lnTo>
                    <a:lnTo>
                      <a:pt x="76" y="8"/>
                    </a:lnTo>
                    <a:lnTo>
                      <a:pt x="66" y="4"/>
                    </a:lnTo>
                    <a:lnTo>
                      <a:pt x="66" y="4"/>
                    </a:lnTo>
                    <a:lnTo>
                      <a:pt x="64" y="4"/>
                    </a:lnTo>
                    <a:lnTo>
                      <a:pt x="46" y="2"/>
                    </a:lnTo>
                    <a:lnTo>
                      <a:pt x="26" y="0"/>
                    </a:lnTo>
                    <a:lnTo>
                      <a:pt x="26" y="0"/>
                    </a:lnTo>
                    <a:lnTo>
                      <a:pt x="26" y="0"/>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2" name="Freeform 556">
                <a:extLst>
                  <a:ext uri="{FF2B5EF4-FFF2-40B4-BE49-F238E27FC236}">
                    <a16:creationId xmlns:a16="http://schemas.microsoft.com/office/drawing/2014/main" id="{56EA4339-4E65-AFDC-AE92-7D90BA204EE2}"/>
                  </a:ext>
                </a:extLst>
              </p:cNvPr>
              <p:cNvSpPr>
                <a:spLocks/>
              </p:cNvSpPr>
              <p:nvPr/>
            </p:nvSpPr>
            <p:spPr bwMode="auto">
              <a:xfrm>
                <a:off x="6100680" y="3051692"/>
                <a:ext cx="245141" cy="114118"/>
              </a:xfrm>
              <a:custGeom>
                <a:avLst/>
                <a:gdLst>
                  <a:gd name="T0" fmla="*/ 70 w 116"/>
                  <a:gd name="T1" fmla="*/ 54 h 54"/>
                  <a:gd name="T2" fmla="*/ 62 w 116"/>
                  <a:gd name="T3" fmla="*/ 50 h 54"/>
                  <a:gd name="T4" fmla="*/ 48 w 116"/>
                  <a:gd name="T5" fmla="*/ 52 h 54"/>
                  <a:gd name="T6" fmla="*/ 46 w 116"/>
                  <a:gd name="T7" fmla="*/ 52 h 54"/>
                  <a:gd name="T8" fmla="*/ 38 w 116"/>
                  <a:gd name="T9" fmla="*/ 48 h 54"/>
                  <a:gd name="T10" fmla="*/ 36 w 116"/>
                  <a:gd name="T11" fmla="*/ 42 h 54"/>
                  <a:gd name="T12" fmla="*/ 26 w 116"/>
                  <a:gd name="T13" fmla="*/ 46 h 54"/>
                  <a:gd name="T14" fmla="*/ 24 w 116"/>
                  <a:gd name="T15" fmla="*/ 48 h 54"/>
                  <a:gd name="T16" fmla="*/ 14 w 116"/>
                  <a:gd name="T17" fmla="*/ 48 h 54"/>
                  <a:gd name="T18" fmla="*/ 12 w 116"/>
                  <a:gd name="T19" fmla="*/ 44 h 54"/>
                  <a:gd name="T20" fmla="*/ 2 w 116"/>
                  <a:gd name="T21" fmla="*/ 42 h 54"/>
                  <a:gd name="T22" fmla="*/ 0 w 116"/>
                  <a:gd name="T23" fmla="*/ 42 h 54"/>
                  <a:gd name="T24" fmla="*/ 0 w 116"/>
                  <a:gd name="T25" fmla="*/ 40 h 54"/>
                  <a:gd name="T26" fmla="*/ 2 w 116"/>
                  <a:gd name="T27" fmla="*/ 34 h 54"/>
                  <a:gd name="T28" fmla="*/ 18 w 116"/>
                  <a:gd name="T29" fmla="*/ 32 h 54"/>
                  <a:gd name="T30" fmla="*/ 38 w 116"/>
                  <a:gd name="T31" fmla="*/ 24 h 54"/>
                  <a:gd name="T32" fmla="*/ 38 w 116"/>
                  <a:gd name="T33" fmla="*/ 24 h 54"/>
                  <a:gd name="T34" fmla="*/ 48 w 116"/>
                  <a:gd name="T35" fmla="*/ 18 h 54"/>
                  <a:gd name="T36" fmla="*/ 48 w 116"/>
                  <a:gd name="T37" fmla="*/ 18 h 54"/>
                  <a:gd name="T38" fmla="*/ 62 w 116"/>
                  <a:gd name="T39" fmla="*/ 6 h 54"/>
                  <a:gd name="T40" fmla="*/ 62 w 116"/>
                  <a:gd name="T41" fmla="*/ 4 h 54"/>
                  <a:gd name="T42" fmla="*/ 64 w 116"/>
                  <a:gd name="T43" fmla="*/ 4 h 54"/>
                  <a:gd name="T44" fmla="*/ 76 w 116"/>
                  <a:gd name="T45" fmla="*/ 4 h 54"/>
                  <a:gd name="T46" fmla="*/ 78 w 116"/>
                  <a:gd name="T47" fmla="*/ 0 h 54"/>
                  <a:gd name="T48" fmla="*/ 78 w 116"/>
                  <a:gd name="T49" fmla="*/ 0 h 54"/>
                  <a:gd name="T50" fmla="*/ 80 w 116"/>
                  <a:gd name="T51" fmla="*/ 0 h 54"/>
                  <a:gd name="T52" fmla="*/ 98 w 116"/>
                  <a:gd name="T53" fmla="*/ 8 h 54"/>
                  <a:gd name="T54" fmla="*/ 106 w 116"/>
                  <a:gd name="T55" fmla="*/ 8 h 54"/>
                  <a:gd name="T56" fmla="*/ 110 w 116"/>
                  <a:gd name="T57" fmla="*/ 12 h 54"/>
                  <a:gd name="T58" fmla="*/ 116 w 116"/>
                  <a:gd name="T59" fmla="*/ 22 h 54"/>
                  <a:gd name="T60" fmla="*/ 116 w 116"/>
                  <a:gd name="T61" fmla="*/ 24 h 54"/>
                  <a:gd name="T62" fmla="*/ 116 w 116"/>
                  <a:gd name="T63" fmla="*/ 26 h 54"/>
                  <a:gd name="T64" fmla="*/ 102 w 116"/>
                  <a:gd name="T65" fmla="*/ 36 h 54"/>
                  <a:gd name="T66" fmla="*/ 100 w 116"/>
                  <a:gd name="T67" fmla="*/ 40 h 54"/>
                  <a:gd name="T68" fmla="*/ 94 w 116"/>
                  <a:gd name="T69" fmla="*/ 46 h 54"/>
                  <a:gd name="T70" fmla="*/ 70 w 116"/>
                  <a:gd name="T71" fmla="*/ 54 h 54"/>
                  <a:gd name="T72" fmla="*/ 70 w 116"/>
                  <a:gd name="T7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6" h="54">
                    <a:moveTo>
                      <a:pt x="70" y="54"/>
                    </a:moveTo>
                    <a:lnTo>
                      <a:pt x="70" y="54"/>
                    </a:lnTo>
                    <a:lnTo>
                      <a:pt x="70" y="54"/>
                    </a:lnTo>
                    <a:lnTo>
                      <a:pt x="62" y="50"/>
                    </a:lnTo>
                    <a:lnTo>
                      <a:pt x="62" y="50"/>
                    </a:lnTo>
                    <a:lnTo>
                      <a:pt x="48" y="52"/>
                    </a:lnTo>
                    <a:lnTo>
                      <a:pt x="48" y="52"/>
                    </a:lnTo>
                    <a:lnTo>
                      <a:pt x="46" y="52"/>
                    </a:lnTo>
                    <a:lnTo>
                      <a:pt x="38" y="48"/>
                    </a:lnTo>
                    <a:lnTo>
                      <a:pt x="38" y="48"/>
                    </a:lnTo>
                    <a:lnTo>
                      <a:pt x="36" y="46"/>
                    </a:lnTo>
                    <a:lnTo>
                      <a:pt x="36" y="42"/>
                    </a:lnTo>
                    <a:lnTo>
                      <a:pt x="26" y="42"/>
                    </a:lnTo>
                    <a:lnTo>
                      <a:pt x="26" y="46"/>
                    </a:lnTo>
                    <a:lnTo>
                      <a:pt x="26" y="46"/>
                    </a:lnTo>
                    <a:lnTo>
                      <a:pt x="24" y="48"/>
                    </a:lnTo>
                    <a:lnTo>
                      <a:pt x="14" y="48"/>
                    </a:lnTo>
                    <a:lnTo>
                      <a:pt x="14" y="48"/>
                    </a:lnTo>
                    <a:lnTo>
                      <a:pt x="12" y="46"/>
                    </a:lnTo>
                    <a:lnTo>
                      <a:pt x="12" y="44"/>
                    </a:lnTo>
                    <a:lnTo>
                      <a:pt x="10" y="44"/>
                    </a:lnTo>
                    <a:lnTo>
                      <a:pt x="2" y="42"/>
                    </a:lnTo>
                    <a:lnTo>
                      <a:pt x="2" y="42"/>
                    </a:lnTo>
                    <a:lnTo>
                      <a:pt x="0" y="42"/>
                    </a:lnTo>
                    <a:lnTo>
                      <a:pt x="0" y="42"/>
                    </a:lnTo>
                    <a:lnTo>
                      <a:pt x="0" y="40"/>
                    </a:lnTo>
                    <a:lnTo>
                      <a:pt x="2" y="34"/>
                    </a:lnTo>
                    <a:lnTo>
                      <a:pt x="2" y="34"/>
                    </a:lnTo>
                    <a:lnTo>
                      <a:pt x="4" y="32"/>
                    </a:lnTo>
                    <a:lnTo>
                      <a:pt x="18" y="32"/>
                    </a:lnTo>
                    <a:lnTo>
                      <a:pt x="28" y="30"/>
                    </a:lnTo>
                    <a:lnTo>
                      <a:pt x="38" y="24"/>
                    </a:lnTo>
                    <a:lnTo>
                      <a:pt x="38" y="24"/>
                    </a:lnTo>
                    <a:lnTo>
                      <a:pt x="38" y="24"/>
                    </a:lnTo>
                    <a:lnTo>
                      <a:pt x="48" y="24"/>
                    </a:lnTo>
                    <a:lnTo>
                      <a:pt x="48" y="18"/>
                    </a:lnTo>
                    <a:lnTo>
                      <a:pt x="48" y="18"/>
                    </a:lnTo>
                    <a:lnTo>
                      <a:pt x="48" y="18"/>
                    </a:lnTo>
                    <a:lnTo>
                      <a:pt x="62" y="10"/>
                    </a:lnTo>
                    <a:lnTo>
                      <a:pt x="62" y="6"/>
                    </a:lnTo>
                    <a:lnTo>
                      <a:pt x="62" y="6"/>
                    </a:lnTo>
                    <a:lnTo>
                      <a:pt x="62" y="4"/>
                    </a:lnTo>
                    <a:lnTo>
                      <a:pt x="62" y="4"/>
                    </a:lnTo>
                    <a:lnTo>
                      <a:pt x="64" y="4"/>
                    </a:lnTo>
                    <a:lnTo>
                      <a:pt x="64" y="4"/>
                    </a:lnTo>
                    <a:lnTo>
                      <a:pt x="76" y="4"/>
                    </a:lnTo>
                    <a:lnTo>
                      <a:pt x="78" y="0"/>
                    </a:lnTo>
                    <a:lnTo>
                      <a:pt x="78" y="0"/>
                    </a:lnTo>
                    <a:lnTo>
                      <a:pt x="78" y="0"/>
                    </a:lnTo>
                    <a:lnTo>
                      <a:pt x="78" y="0"/>
                    </a:lnTo>
                    <a:lnTo>
                      <a:pt x="80" y="0"/>
                    </a:lnTo>
                    <a:lnTo>
                      <a:pt x="80" y="0"/>
                    </a:lnTo>
                    <a:lnTo>
                      <a:pt x="80" y="0"/>
                    </a:lnTo>
                    <a:lnTo>
                      <a:pt x="98" y="8"/>
                    </a:lnTo>
                    <a:lnTo>
                      <a:pt x="106" y="8"/>
                    </a:lnTo>
                    <a:lnTo>
                      <a:pt x="106" y="8"/>
                    </a:lnTo>
                    <a:lnTo>
                      <a:pt x="108" y="8"/>
                    </a:lnTo>
                    <a:lnTo>
                      <a:pt x="110" y="12"/>
                    </a:lnTo>
                    <a:lnTo>
                      <a:pt x="110" y="20"/>
                    </a:lnTo>
                    <a:lnTo>
                      <a:pt x="116" y="22"/>
                    </a:lnTo>
                    <a:lnTo>
                      <a:pt x="116" y="22"/>
                    </a:lnTo>
                    <a:lnTo>
                      <a:pt x="116" y="24"/>
                    </a:lnTo>
                    <a:lnTo>
                      <a:pt x="116" y="24"/>
                    </a:lnTo>
                    <a:lnTo>
                      <a:pt x="116" y="26"/>
                    </a:lnTo>
                    <a:lnTo>
                      <a:pt x="106" y="30"/>
                    </a:lnTo>
                    <a:lnTo>
                      <a:pt x="102" y="36"/>
                    </a:lnTo>
                    <a:lnTo>
                      <a:pt x="100" y="40"/>
                    </a:lnTo>
                    <a:lnTo>
                      <a:pt x="100" y="40"/>
                    </a:lnTo>
                    <a:lnTo>
                      <a:pt x="100" y="42"/>
                    </a:lnTo>
                    <a:lnTo>
                      <a:pt x="94" y="46"/>
                    </a:lnTo>
                    <a:lnTo>
                      <a:pt x="82" y="52"/>
                    </a:lnTo>
                    <a:lnTo>
                      <a:pt x="70" y="54"/>
                    </a:lnTo>
                    <a:lnTo>
                      <a:pt x="70" y="54"/>
                    </a:lnTo>
                    <a:lnTo>
                      <a:pt x="70" y="54"/>
                    </a:lnTo>
                    <a:lnTo>
                      <a:pt x="70"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3" name="Freeform 557">
                <a:extLst>
                  <a:ext uri="{FF2B5EF4-FFF2-40B4-BE49-F238E27FC236}">
                    <a16:creationId xmlns:a16="http://schemas.microsoft.com/office/drawing/2014/main" id="{110D4318-F407-F1F9-0F45-81078AEB51F0}"/>
                  </a:ext>
                </a:extLst>
              </p:cNvPr>
              <p:cNvSpPr>
                <a:spLocks noEditPoints="1"/>
              </p:cNvSpPr>
              <p:nvPr/>
            </p:nvSpPr>
            <p:spPr bwMode="auto">
              <a:xfrm>
                <a:off x="6096454" y="3047466"/>
                <a:ext cx="253594" cy="122571"/>
              </a:xfrm>
              <a:custGeom>
                <a:avLst/>
                <a:gdLst>
                  <a:gd name="T0" fmla="*/ 98 w 120"/>
                  <a:gd name="T1" fmla="*/ 12 h 58"/>
                  <a:gd name="T2" fmla="*/ 110 w 120"/>
                  <a:gd name="T3" fmla="*/ 14 h 58"/>
                  <a:gd name="T4" fmla="*/ 116 w 120"/>
                  <a:gd name="T5" fmla="*/ 26 h 58"/>
                  <a:gd name="T6" fmla="*/ 102 w 120"/>
                  <a:gd name="T7" fmla="*/ 36 h 58"/>
                  <a:gd name="T8" fmla="*/ 96 w 120"/>
                  <a:gd name="T9" fmla="*/ 46 h 58"/>
                  <a:gd name="T10" fmla="*/ 72 w 120"/>
                  <a:gd name="T11" fmla="*/ 54 h 58"/>
                  <a:gd name="T12" fmla="*/ 50 w 120"/>
                  <a:gd name="T13" fmla="*/ 52 h 58"/>
                  <a:gd name="T14" fmla="*/ 40 w 120"/>
                  <a:gd name="T15" fmla="*/ 42 h 58"/>
                  <a:gd name="T16" fmla="*/ 26 w 120"/>
                  <a:gd name="T17" fmla="*/ 48 h 58"/>
                  <a:gd name="T18" fmla="*/ 14 w 120"/>
                  <a:gd name="T19" fmla="*/ 44 h 58"/>
                  <a:gd name="T20" fmla="*/ 4 w 120"/>
                  <a:gd name="T21" fmla="*/ 42 h 58"/>
                  <a:gd name="T22" fmla="*/ 20 w 120"/>
                  <a:gd name="T23" fmla="*/ 36 h 58"/>
                  <a:gd name="T24" fmla="*/ 40 w 120"/>
                  <a:gd name="T25" fmla="*/ 28 h 58"/>
                  <a:gd name="T26" fmla="*/ 52 w 120"/>
                  <a:gd name="T27" fmla="*/ 20 h 58"/>
                  <a:gd name="T28" fmla="*/ 66 w 120"/>
                  <a:gd name="T29" fmla="*/ 8 h 58"/>
                  <a:gd name="T30" fmla="*/ 82 w 120"/>
                  <a:gd name="T31" fmla="*/ 4 h 58"/>
                  <a:gd name="T32" fmla="*/ 82 w 120"/>
                  <a:gd name="T33" fmla="*/ 0 h 58"/>
                  <a:gd name="T34" fmla="*/ 80 w 120"/>
                  <a:gd name="T35" fmla="*/ 0 h 58"/>
                  <a:gd name="T36" fmla="*/ 76 w 120"/>
                  <a:gd name="T37" fmla="*/ 4 h 58"/>
                  <a:gd name="T38" fmla="*/ 66 w 120"/>
                  <a:gd name="T39" fmla="*/ 4 h 58"/>
                  <a:gd name="T40" fmla="*/ 66 w 120"/>
                  <a:gd name="T41" fmla="*/ 4 h 58"/>
                  <a:gd name="T42" fmla="*/ 62 w 120"/>
                  <a:gd name="T43" fmla="*/ 4 h 58"/>
                  <a:gd name="T44" fmla="*/ 62 w 120"/>
                  <a:gd name="T45" fmla="*/ 10 h 58"/>
                  <a:gd name="T46" fmla="*/ 50 w 120"/>
                  <a:gd name="T47" fmla="*/ 18 h 58"/>
                  <a:gd name="T48" fmla="*/ 48 w 120"/>
                  <a:gd name="T49" fmla="*/ 24 h 58"/>
                  <a:gd name="T50" fmla="*/ 40 w 120"/>
                  <a:gd name="T51" fmla="*/ 24 h 58"/>
                  <a:gd name="T52" fmla="*/ 30 w 120"/>
                  <a:gd name="T53" fmla="*/ 30 h 58"/>
                  <a:gd name="T54" fmla="*/ 6 w 120"/>
                  <a:gd name="T55" fmla="*/ 32 h 58"/>
                  <a:gd name="T56" fmla="*/ 4 w 120"/>
                  <a:gd name="T57" fmla="*/ 34 h 58"/>
                  <a:gd name="T58" fmla="*/ 0 w 120"/>
                  <a:gd name="T59" fmla="*/ 40 h 58"/>
                  <a:gd name="T60" fmla="*/ 0 w 120"/>
                  <a:gd name="T61" fmla="*/ 44 h 58"/>
                  <a:gd name="T62" fmla="*/ 4 w 120"/>
                  <a:gd name="T63" fmla="*/ 46 h 58"/>
                  <a:gd name="T64" fmla="*/ 10 w 120"/>
                  <a:gd name="T65" fmla="*/ 48 h 58"/>
                  <a:gd name="T66" fmla="*/ 12 w 120"/>
                  <a:gd name="T67" fmla="*/ 48 h 58"/>
                  <a:gd name="T68" fmla="*/ 14 w 120"/>
                  <a:gd name="T69" fmla="*/ 50 h 58"/>
                  <a:gd name="T70" fmla="*/ 16 w 120"/>
                  <a:gd name="T71" fmla="*/ 52 h 58"/>
                  <a:gd name="T72" fmla="*/ 26 w 120"/>
                  <a:gd name="T73" fmla="*/ 52 h 58"/>
                  <a:gd name="T74" fmla="*/ 30 w 120"/>
                  <a:gd name="T75" fmla="*/ 50 h 58"/>
                  <a:gd name="T76" fmla="*/ 36 w 120"/>
                  <a:gd name="T77" fmla="*/ 46 h 58"/>
                  <a:gd name="T78" fmla="*/ 36 w 120"/>
                  <a:gd name="T79" fmla="*/ 48 h 58"/>
                  <a:gd name="T80" fmla="*/ 38 w 120"/>
                  <a:gd name="T81" fmla="*/ 52 h 58"/>
                  <a:gd name="T82" fmla="*/ 48 w 120"/>
                  <a:gd name="T83" fmla="*/ 56 h 58"/>
                  <a:gd name="T84" fmla="*/ 50 w 120"/>
                  <a:gd name="T85" fmla="*/ 56 h 58"/>
                  <a:gd name="T86" fmla="*/ 62 w 120"/>
                  <a:gd name="T87" fmla="*/ 54 h 58"/>
                  <a:gd name="T88" fmla="*/ 70 w 120"/>
                  <a:gd name="T89" fmla="*/ 58 h 58"/>
                  <a:gd name="T90" fmla="*/ 72 w 120"/>
                  <a:gd name="T91" fmla="*/ 58 h 58"/>
                  <a:gd name="T92" fmla="*/ 84 w 120"/>
                  <a:gd name="T93" fmla="*/ 56 h 58"/>
                  <a:gd name="T94" fmla="*/ 84 w 120"/>
                  <a:gd name="T95" fmla="*/ 56 h 58"/>
                  <a:gd name="T96" fmla="*/ 96 w 120"/>
                  <a:gd name="T97" fmla="*/ 50 h 58"/>
                  <a:gd name="T98" fmla="*/ 102 w 120"/>
                  <a:gd name="T99" fmla="*/ 46 h 58"/>
                  <a:gd name="T100" fmla="*/ 104 w 120"/>
                  <a:gd name="T101" fmla="*/ 44 h 58"/>
                  <a:gd name="T102" fmla="*/ 110 w 120"/>
                  <a:gd name="T103" fmla="*/ 34 h 58"/>
                  <a:gd name="T104" fmla="*/ 118 w 120"/>
                  <a:gd name="T105" fmla="*/ 30 h 58"/>
                  <a:gd name="T106" fmla="*/ 120 w 120"/>
                  <a:gd name="T107" fmla="*/ 28 h 58"/>
                  <a:gd name="T108" fmla="*/ 114 w 120"/>
                  <a:gd name="T109" fmla="*/ 20 h 58"/>
                  <a:gd name="T110" fmla="*/ 114 w 120"/>
                  <a:gd name="T111" fmla="*/ 14 h 58"/>
                  <a:gd name="T112" fmla="*/ 112 w 120"/>
                  <a:gd name="T113" fmla="*/ 10 h 58"/>
                  <a:gd name="T114" fmla="*/ 110 w 120"/>
                  <a:gd name="T115" fmla="*/ 8 h 58"/>
                  <a:gd name="T116" fmla="*/ 100 w 120"/>
                  <a:gd name="T117" fmla="*/ 8 h 58"/>
                  <a:gd name="T118" fmla="*/ 82 w 120"/>
                  <a:gd name="T119" fmla="*/ 0 h 58"/>
                  <a:gd name="T120" fmla="*/ 82 w 120"/>
                  <a:gd name="T1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 h="58">
                    <a:moveTo>
                      <a:pt x="82" y="4"/>
                    </a:moveTo>
                    <a:lnTo>
                      <a:pt x="98" y="12"/>
                    </a:lnTo>
                    <a:lnTo>
                      <a:pt x="108" y="12"/>
                    </a:lnTo>
                    <a:lnTo>
                      <a:pt x="110" y="14"/>
                    </a:lnTo>
                    <a:lnTo>
                      <a:pt x="112" y="22"/>
                    </a:lnTo>
                    <a:lnTo>
                      <a:pt x="116" y="26"/>
                    </a:lnTo>
                    <a:lnTo>
                      <a:pt x="108" y="30"/>
                    </a:lnTo>
                    <a:lnTo>
                      <a:pt x="102" y="36"/>
                    </a:lnTo>
                    <a:lnTo>
                      <a:pt x="100" y="42"/>
                    </a:lnTo>
                    <a:lnTo>
                      <a:pt x="96" y="46"/>
                    </a:lnTo>
                    <a:lnTo>
                      <a:pt x="82" y="52"/>
                    </a:lnTo>
                    <a:lnTo>
                      <a:pt x="72" y="54"/>
                    </a:lnTo>
                    <a:lnTo>
                      <a:pt x="64" y="50"/>
                    </a:lnTo>
                    <a:lnTo>
                      <a:pt x="50" y="52"/>
                    </a:lnTo>
                    <a:lnTo>
                      <a:pt x="40" y="48"/>
                    </a:lnTo>
                    <a:lnTo>
                      <a:pt x="40" y="42"/>
                    </a:lnTo>
                    <a:lnTo>
                      <a:pt x="28" y="42"/>
                    </a:lnTo>
                    <a:lnTo>
                      <a:pt x="26" y="48"/>
                    </a:lnTo>
                    <a:lnTo>
                      <a:pt x="16" y="48"/>
                    </a:lnTo>
                    <a:lnTo>
                      <a:pt x="14" y="44"/>
                    </a:lnTo>
                    <a:lnTo>
                      <a:pt x="12" y="44"/>
                    </a:lnTo>
                    <a:lnTo>
                      <a:pt x="4" y="42"/>
                    </a:lnTo>
                    <a:lnTo>
                      <a:pt x="6" y="36"/>
                    </a:lnTo>
                    <a:lnTo>
                      <a:pt x="20" y="36"/>
                    </a:lnTo>
                    <a:lnTo>
                      <a:pt x="32" y="34"/>
                    </a:lnTo>
                    <a:lnTo>
                      <a:pt x="40" y="28"/>
                    </a:lnTo>
                    <a:lnTo>
                      <a:pt x="52" y="28"/>
                    </a:lnTo>
                    <a:lnTo>
                      <a:pt x="52" y="20"/>
                    </a:lnTo>
                    <a:lnTo>
                      <a:pt x="66" y="12"/>
                    </a:lnTo>
                    <a:lnTo>
                      <a:pt x="66" y="8"/>
                    </a:lnTo>
                    <a:lnTo>
                      <a:pt x="80" y="10"/>
                    </a:lnTo>
                    <a:lnTo>
                      <a:pt x="82" y="4"/>
                    </a:lnTo>
                    <a:close/>
                    <a:moveTo>
                      <a:pt x="82" y="0"/>
                    </a:moveTo>
                    <a:lnTo>
                      <a:pt x="82" y="0"/>
                    </a:lnTo>
                    <a:lnTo>
                      <a:pt x="80" y="0"/>
                    </a:lnTo>
                    <a:lnTo>
                      <a:pt x="80" y="0"/>
                    </a:lnTo>
                    <a:lnTo>
                      <a:pt x="78" y="2"/>
                    </a:lnTo>
                    <a:lnTo>
                      <a:pt x="76" y="4"/>
                    </a:lnTo>
                    <a:lnTo>
                      <a:pt x="66" y="4"/>
                    </a:lnTo>
                    <a:lnTo>
                      <a:pt x="66" y="4"/>
                    </a:lnTo>
                    <a:lnTo>
                      <a:pt x="66" y="4"/>
                    </a:lnTo>
                    <a:lnTo>
                      <a:pt x="66" y="4"/>
                    </a:lnTo>
                    <a:lnTo>
                      <a:pt x="62" y="4"/>
                    </a:lnTo>
                    <a:lnTo>
                      <a:pt x="62" y="4"/>
                    </a:lnTo>
                    <a:lnTo>
                      <a:pt x="62" y="8"/>
                    </a:lnTo>
                    <a:lnTo>
                      <a:pt x="62" y="10"/>
                    </a:lnTo>
                    <a:lnTo>
                      <a:pt x="50" y="18"/>
                    </a:lnTo>
                    <a:lnTo>
                      <a:pt x="50" y="18"/>
                    </a:lnTo>
                    <a:lnTo>
                      <a:pt x="48" y="20"/>
                    </a:lnTo>
                    <a:lnTo>
                      <a:pt x="48" y="24"/>
                    </a:lnTo>
                    <a:lnTo>
                      <a:pt x="40" y="24"/>
                    </a:lnTo>
                    <a:lnTo>
                      <a:pt x="40" y="24"/>
                    </a:lnTo>
                    <a:lnTo>
                      <a:pt x="38" y="26"/>
                    </a:lnTo>
                    <a:lnTo>
                      <a:pt x="30" y="30"/>
                    </a:lnTo>
                    <a:lnTo>
                      <a:pt x="20" y="32"/>
                    </a:lnTo>
                    <a:lnTo>
                      <a:pt x="6" y="32"/>
                    </a:lnTo>
                    <a:lnTo>
                      <a:pt x="6" y="32"/>
                    </a:lnTo>
                    <a:lnTo>
                      <a:pt x="4" y="34"/>
                    </a:lnTo>
                    <a:lnTo>
                      <a:pt x="2" y="36"/>
                    </a:lnTo>
                    <a:lnTo>
                      <a:pt x="0" y="40"/>
                    </a:lnTo>
                    <a:lnTo>
                      <a:pt x="0" y="40"/>
                    </a:lnTo>
                    <a:lnTo>
                      <a:pt x="0" y="44"/>
                    </a:lnTo>
                    <a:lnTo>
                      <a:pt x="0" y="44"/>
                    </a:lnTo>
                    <a:lnTo>
                      <a:pt x="4" y="46"/>
                    </a:lnTo>
                    <a:lnTo>
                      <a:pt x="10" y="48"/>
                    </a:lnTo>
                    <a:lnTo>
                      <a:pt x="10" y="48"/>
                    </a:lnTo>
                    <a:lnTo>
                      <a:pt x="12" y="48"/>
                    </a:lnTo>
                    <a:lnTo>
                      <a:pt x="12" y="48"/>
                    </a:lnTo>
                    <a:lnTo>
                      <a:pt x="14" y="50"/>
                    </a:lnTo>
                    <a:lnTo>
                      <a:pt x="14" y="50"/>
                    </a:lnTo>
                    <a:lnTo>
                      <a:pt x="14" y="52"/>
                    </a:lnTo>
                    <a:lnTo>
                      <a:pt x="16" y="52"/>
                    </a:lnTo>
                    <a:lnTo>
                      <a:pt x="26" y="52"/>
                    </a:lnTo>
                    <a:lnTo>
                      <a:pt x="26" y="52"/>
                    </a:lnTo>
                    <a:lnTo>
                      <a:pt x="28" y="52"/>
                    </a:lnTo>
                    <a:lnTo>
                      <a:pt x="30" y="50"/>
                    </a:lnTo>
                    <a:lnTo>
                      <a:pt x="30" y="46"/>
                    </a:lnTo>
                    <a:lnTo>
                      <a:pt x="36" y="46"/>
                    </a:lnTo>
                    <a:lnTo>
                      <a:pt x="36" y="48"/>
                    </a:lnTo>
                    <a:lnTo>
                      <a:pt x="36" y="48"/>
                    </a:lnTo>
                    <a:lnTo>
                      <a:pt x="38" y="50"/>
                    </a:lnTo>
                    <a:lnTo>
                      <a:pt x="38" y="52"/>
                    </a:lnTo>
                    <a:lnTo>
                      <a:pt x="48" y="56"/>
                    </a:lnTo>
                    <a:lnTo>
                      <a:pt x="48" y="56"/>
                    </a:lnTo>
                    <a:lnTo>
                      <a:pt x="50" y="56"/>
                    </a:lnTo>
                    <a:lnTo>
                      <a:pt x="50" y="56"/>
                    </a:lnTo>
                    <a:lnTo>
                      <a:pt x="50" y="56"/>
                    </a:lnTo>
                    <a:lnTo>
                      <a:pt x="62" y="54"/>
                    </a:lnTo>
                    <a:lnTo>
                      <a:pt x="70" y="58"/>
                    </a:lnTo>
                    <a:lnTo>
                      <a:pt x="70" y="58"/>
                    </a:lnTo>
                    <a:lnTo>
                      <a:pt x="72" y="58"/>
                    </a:lnTo>
                    <a:lnTo>
                      <a:pt x="72" y="58"/>
                    </a:lnTo>
                    <a:lnTo>
                      <a:pt x="72" y="58"/>
                    </a:lnTo>
                    <a:lnTo>
                      <a:pt x="84" y="56"/>
                    </a:lnTo>
                    <a:lnTo>
                      <a:pt x="84" y="56"/>
                    </a:lnTo>
                    <a:lnTo>
                      <a:pt x="84" y="56"/>
                    </a:lnTo>
                    <a:lnTo>
                      <a:pt x="96" y="50"/>
                    </a:lnTo>
                    <a:lnTo>
                      <a:pt x="96" y="50"/>
                    </a:lnTo>
                    <a:lnTo>
                      <a:pt x="98" y="50"/>
                    </a:lnTo>
                    <a:lnTo>
                      <a:pt x="102" y="46"/>
                    </a:lnTo>
                    <a:lnTo>
                      <a:pt x="102" y="46"/>
                    </a:lnTo>
                    <a:lnTo>
                      <a:pt x="104" y="44"/>
                    </a:lnTo>
                    <a:lnTo>
                      <a:pt x="106" y="38"/>
                    </a:lnTo>
                    <a:lnTo>
                      <a:pt x="110" y="34"/>
                    </a:lnTo>
                    <a:lnTo>
                      <a:pt x="118" y="30"/>
                    </a:lnTo>
                    <a:lnTo>
                      <a:pt x="118" y="30"/>
                    </a:lnTo>
                    <a:lnTo>
                      <a:pt x="120" y="28"/>
                    </a:lnTo>
                    <a:lnTo>
                      <a:pt x="120" y="28"/>
                    </a:lnTo>
                    <a:lnTo>
                      <a:pt x="118" y="24"/>
                    </a:lnTo>
                    <a:lnTo>
                      <a:pt x="114" y="20"/>
                    </a:lnTo>
                    <a:lnTo>
                      <a:pt x="114" y="14"/>
                    </a:lnTo>
                    <a:lnTo>
                      <a:pt x="114" y="14"/>
                    </a:lnTo>
                    <a:lnTo>
                      <a:pt x="112" y="14"/>
                    </a:lnTo>
                    <a:lnTo>
                      <a:pt x="112" y="10"/>
                    </a:lnTo>
                    <a:lnTo>
                      <a:pt x="112" y="10"/>
                    </a:lnTo>
                    <a:lnTo>
                      <a:pt x="110" y="8"/>
                    </a:lnTo>
                    <a:lnTo>
                      <a:pt x="108" y="8"/>
                    </a:lnTo>
                    <a:lnTo>
                      <a:pt x="100" y="8"/>
                    </a:lnTo>
                    <a:lnTo>
                      <a:pt x="82" y="0"/>
                    </a:lnTo>
                    <a:lnTo>
                      <a:pt x="82" y="0"/>
                    </a:lnTo>
                    <a:lnTo>
                      <a:pt x="82" y="0"/>
                    </a:lnTo>
                    <a:lnTo>
                      <a:pt x="8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4" name="Freeform 558">
                <a:extLst>
                  <a:ext uri="{FF2B5EF4-FFF2-40B4-BE49-F238E27FC236}">
                    <a16:creationId xmlns:a16="http://schemas.microsoft.com/office/drawing/2014/main" id="{57F1F2F9-53FD-7971-5FCF-4CB6631FA061}"/>
                  </a:ext>
                </a:extLst>
              </p:cNvPr>
              <p:cNvSpPr>
                <a:spLocks/>
              </p:cNvSpPr>
              <p:nvPr/>
            </p:nvSpPr>
            <p:spPr bwMode="auto">
              <a:xfrm>
                <a:off x="6104907" y="3055919"/>
                <a:ext cx="236688" cy="105664"/>
              </a:xfrm>
              <a:custGeom>
                <a:avLst/>
                <a:gdLst>
                  <a:gd name="T0" fmla="*/ 78 w 112"/>
                  <a:gd name="T1" fmla="*/ 0 h 50"/>
                  <a:gd name="T2" fmla="*/ 94 w 112"/>
                  <a:gd name="T3" fmla="*/ 8 h 50"/>
                  <a:gd name="T4" fmla="*/ 104 w 112"/>
                  <a:gd name="T5" fmla="*/ 8 h 50"/>
                  <a:gd name="T6" fmla="*/ 106 w 112"/>
                  <a:gd name="T7" fmla="*/ 10 h 50"/>
                  <a:gd name="T8" fmla="*/ 108 w 112"/>
                  <a:gd name="T9" fmla="*/ 18 h 50"/>
                  <a:gd name="T10" fmla="*/ 112 w 112"/>
                  <a:gd name="T11" fmla="*/ 22 h 50"/>
                  <a:gd name="T12" fmla="*/ 104 w 112"/>
                  <a:gd name="T13" fmla="*/ 26 h 50"/>
                  <a:gd name="T14" fmla="*/ 98 w 112"/>
                  <a:gd name="T15" fmla="*/ 32 h 50"/>
                  <a:gd name="T16" fmla="*/ 96 w 112"/>
                  <a:gd name="T17" fmla="*/ 38 h 50"/>
                  <a:gd name="T18" fmla="*/ 92 w 112"/>
                  <a:gd name="T19" fmla="*/ 42 h 50"/>
                  <a:gd name="T20" fmla="*/ 78 w 112"/>
                  <a:gd name="T21" fmla="*/ 48 h 50"/>
                  <a:gd name="T22" fmla="*/ 68 w 112"/>
                  <a:gd name="T23" fmla="*/ 50 h 50"/>
                  <a:gd name="T24" fmla="*/ 60 w 112"/>
                  <a:gd name="T25" fmla="*/ 46 h 50"/>
                  <a:gd name="T26" fmla="*/ 46 w 112"/>
                  <a:gd name="T27" fmla="*/ 48 h 50"/>
                  <a:gd name="T28" fmla="*/ 36 w 112"/>
                  <a:gd name="T29" fmla="*/ 44 h 50"/>
                  <a:gd name="T30" fmla="*/ 36 w 112"/>
                  <a:gd name="T31" fmla="*/ 38 h 50"/>
                  <a:gd name="T32" fmla="*/ 24 w 112"/>
                  <a:gd name="T33" fmla="*/ 38 h 50"/>
                  <a:gd name="T34" fmla="*/ 22 w 112"/>
                  <a:gd name="T35" fmla="*/ 44 h 50"/>
                  <a:gd name="T36" fmla="*/ 12 w 112"/>
                  <a:gd name="T37" fmla="*/ 44 h 50"/>
                  <a:gd name="T38" fmla="*/ 10 w 112"/>
                  <a:gd name="T39" fmla="*/ 40 h 50"/>
                  <a:gd name="T40" fmla="*/ 8 w 112"/>
                  <a:gd name="T41" fmla="*/ 40 h 50"/>
                  <a:gd name="T42" fmla="*/ 0 w 112"/>
                  <a:gd name="T43" fmla="*/ 38 h 50"/>
                  <a:gd name="T44" fmla="*/ 2 w 112"/>
                  <a:gd name="T45" fmla="*/ 32 h 50"/>
                  <a:gd name="T46" fmla="*/ 16 w 112"/>
                  <a:gd name="T47" fmla="*/ 32 h 50"/>
                  <a:gd name="T48" fmla="*/ 28 w 112"/>
                  <a:gd name="T49" fmla="*/ 30 h 50"/>
                  <a:gd name="T50" fmla="*/ 36 w 112"/>
                  <a:gd name="T51" fmla="*/ 24 h 50"/>
                  <a:gd name="T52" fmla="*/ 48 w 112"/>
                  <a:gd name="T53" fmla="*/ 24 h 50"/>
                  <a:gd name="T54" fmla="*/ 48 w 112"/>
                  <a:gd name="T55" fmla="*/ 16 h 50"/>
                  <a:gd name="T56" fmla="*/ 62 w 112"/>
                  <a:gd name="T57" fmla="*/ 8 h 50"/>
                  <a:gd name="T58" fmla="*/ 62 w 112"/>
                  <a:gd name="T59" fmla="*/ 4 h 50"/>
                  <a:gd name="T60" fmla="*/ 76 w 112"/>
                  <a:gd name="T61" fmla="*/ 6 h 50"/>
                  <a:gd name="T62" fmla="*/ 78 w 112"/>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50">
                    <a:moveTo>
                      <a:pt x="78" y="0"/>
                    </a:moveTo>
                    <a:lnTo>
                      <a:pt x="94" y="8"/>
                    </a:lnTo>
                    <a:lnTo>
                      <a:pt x="104" y="8"/>
                    </a:lnTo>
                    <a:lnTo>
                      <a:pt x="106" y="10"/>
                    </a:lnTo>
                    <a:lnTo>
                      <a:pt x="108" y="18"/>
                    </a:lnTo>
                    <a:lnTo>
                      <a:pt x="112" y="22"/>
                    </a:lnTo>
                    <a:lnTo>
                      <a:pt x="104" y="26"/>
                    </a:lnTo>
                    <a:lnTo>
                      <a:pt x="98" y="32"/>
                    </a:lnTo>
                    <a:lnTo>
                      <a:pt x="96" y="38"/>
                    </a:lnTo>
                    <a:lnTo>
                      <a:pt x="92" y="42"/>
                    </a:lnTo>
                    <a:lnTo>
                      <a:pt x="78" y="48"/>
                    </a:lnTo>
                    <a:lnTo>
                      <a:pt x="68" y="50"/>
                    </a:lnTo>
                    <a:lnTo>
                      <a:pt x="60" y="46"/>
                    </a:lnTo>
                    <a:lnTo>
                      <a:pt x="46" y="48"/>
                    </a:lnTo>
                    <a:lnTo>
                      <a:pt x="36" y="44"/>
                    </a:lnTo>
                    <a:lnTo>
                      <a:pt x="36" y="38"/>
                    </a:lnTo>
                    <a:lnTo>
                      <a:pt x="24" y="38"/>
                    </a:lnTo>
                    <a:lnTo>
                      <a:pt x="22" y="44"/>
                    </a:lnTo>
                    <a:lnTo>
                      <a:pt x="12" y="44"/>
                    </a:lnTo>
                    <a:lnTo>
                      <a:pt x="10" y="40"/>
                    </a:lnTo>
                    <a:lnTo>
                      <a:pt x="8" y="40"/>
                    </a:lnTo>
                    <a:lnTo>
                      <a:pt x="0" y="38"/>
                    </a:lnTo>
                    <a:lnTo>
                      <a:pt x="2" y="32"/>
                    </a:lnTo>
                    <a:lnTo>
                      <a:pt x="16" y="32"/>
                    </a:lnTo>
                    <a:lnTo>
                      <a:pt x="28" y="30"/>
                    </a:lnTo>
                    <a:lnTo>
                      <a:pt x="36" y="24"/>
                    </a:lnTo>
                    <a:lnTo>
                      <a:pt x="48" y="24"/>
                    </a:lnTo>
                    <a:lnTo>
                      <a:pt x="48" y="16"/>
                    </a:lnTo>
                    <a:lnTo>
                      <a:pt x="62" y="8"/>
                    </a:lnTo>
                    <a:lnTo>
                      <a:pt x="62" y="4"/>
                    </a:lnTo>
                    <a:lnTo>
                      <a:pt x="76" y="6"/>
                    </a:lnTo>
                    <a:lnTo>
                      <a:pt x="7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5" name="Freeform 559">
                <a:extLst>
                  <a:ext uri="{FF2B5EF4-FFF2-40B4-BE49-F238E27FC236}">
                    <a16:creationId xmlns:a16="http://schemas.microsoft.com/office/drawing/2014/main" id="{6B158584-5229-89F3-91BA-018160901706}"/>
                  </a:ext>
                </a:extLst>
              </p:cNvPr>
              <p:cNvSpPr>
                <a:spLocks/>
              </p:cNvSpPr>
              <p:nvPr/>
            </p:nvSpPr>
            <p:spPr bwMode="auto">
              <a:xfrm>
                <a:off x="6096454" y="3047466"/>
                <a:ext cx="253594" cy="122571"/>
              </a:xfrm>
              <a:custGeom>
                <a:avLst/>
                <a:gdLst>
                  <a:gd name="T0" fmla="*/ 82 w 120"/>
                  <a:gd name="T1" fmla="*/ 0 h 58"/>
                  <a:gd name="T2" fmla="*/ 80 w 120"/>
                  <a:gd name="T3" fmla="*/ 0 h 58"/>
                  <a:gd name="T4" fmla="*/ 76 w 120"/>
                  <a:gd name="T5" fmla="*/ 4 h 58"/>
                  <a:gd name="T6" fmla="*/ 66 w 120"/>
                  <a:gd name="T7" fmla="*/ 4 h 58"/>
                  <a:gd name="T8" fmla="*/ 66 w 120"/>
                  <a:gd name="T9" fmla="*/ 4 h 58"/>
                  <a:gd name="T10" fmla="*/ 62 w 120"/>
                  <a:gd name="T11" fmla="*/ 4 h 58"/>
                  <a:gd name="T12" fmla="*/ 62 w 120"/>
                  <a:gd name="T13" fmla="*/ 10 h 58"/>
                  <a:gd name="T14" fmla="*/ 50 w 120"/>
                  <a:gd name="T15" fmla="*/ 18 h 58"/>
                  <a:gd name="T16" fmla="*/ 48 w 120"/>
                  <a:gd name="T17" fmla="*/ 24 h 58"/>
                  <a:gd name="T18" fmla="*/ 40 w 120"/>
                  <a:gd name="T19" fmla="*/ 24 h 58"/>
                  <a:gd name="T20" fmla="*/ 30 w 120"/>
                  <a:gd name="T21" fmla="*/ 30 h 58"/>
                  <a:gd name="T22" fmla="*/ 6 w 120"/>
                  <a:gd name="T23" fmla="*/ 32 h 58"/>
                  <a:gd name="T24" fmla="*/ 4 w 120"/>
                  <a:gd name="T25" fmla="*/ 34 h 58"/>
                  <a:gd name="T26" fmla="*/ 0 w 120"/>
                  <a:gd name="T27" fmla="*/ 40 h 58"/>
                  <a:gd name="T28" fmla="*/ 0 w 120"/>
                  <a:gd name="T29" fmla="*/ 44 h 58"/>
                  <a:gd name="T30" fmla="*/ 4 w 120"/>
                  <a:gd name="T31" fmla="*/ 46 h 58"/>
                  <a:gd name="T32" fmla="*/ 10 w 120"/>
                  <a:gd name="T33" fmla="*/ 48 h 58"/>
                  <a:gd name="T34" fmla="*/ 12 w 120"/>
                  <a:gd name="T35" fmla="*/ 48 h 58"/>
                  <a:gd name="T36" fmla="*/ 14 w 120"/>
                  <a:gd name="T37" fmla="*/ 50 h 58"/>
                  <a:gd name="T38" fmla="*/ 16 w 120"/>
                  <a:gd name="T39" fmla="*/ 52 h 58"/>
                  <a:gd name="T40" fmla="*/ 26 w 120"/>
                  <a:gd name="T41" fmla="*/ 52 h 58"/>
                  <a:gd name="T42" fmla="*/ 30 w 120"/>
                  <a:gd name="T43" fmla="*/ 50 h 58"/>
                  <a:gd name="T44" fmla="*/ 36 w 120"/>
                  <a:gd name="T45" fmla="*/ 46 h 58"/>
                  <a:gd name="T46" fmla="*/ 36 w 120"/>
                  <a:gd name="T47" fmla="*/ 48 h 58"/>
                  <a:gd name="T48" fmla="*/ 38 w 120"/>
                  <a:gd name="T49" fmla="*/ 52 h 58"/>
                  <a:gd name="T50" fmla="*/ 48 w 120"/>
                  <a:gd name="T51" fmla="*/ 56 h 58"/>
                  <a:gd name="T52" fmla="*/ 50 w 120"/>
                  <a:gd name="T53" fmla="*/ 56 h 58"/>
                  <a:gd name="T54" fmla="*/ 62 w 120"/>
                  <a:gd name="T55" fmla="*/ 54 h 58"/>
                  <a:gd name="T56" fmla="*/ 70 w 120"/>
                  <a:gd name="T57" fmla="*/ 58 h 58"/>
                  <a:gd name="T58" fmla="*/ 72 w 120"/>
                  <a:gd name="T59" fmla="*/ 58 h 58"/>
                  <a:gd name="T60" fmla="*/ 84 w 120"/>
                  <a:gd name="T61" fmla="*/ 56 h 58"/>
                  <a:gd name="T62" fmla="*/ 84 w 120"/>
                  <a:gd name="T63" fmla="*/ 56 h 58"/>
                  <a:gd name="T64" fmla="*/ 96 w 120"/>
                  <a:gd name="T65" fmla="*/ 50 h 58"/>
                  <a:gd name="T66" fmla="*/ 102 w 120"/>
                  <a:gd name="T67" fmla="*/ 46 h 58"/>
                  <a:gd name="T68" fmla="*/ 104 w 120"/>
                  <a:gd name="T69" fmla="*/ 44 h 58"/>
                  <a:gd name="T70" fmla="*/ 110 w 120"/>
                  <a:gd name="T71" fmla="*/ 34 h 58"/>
                  <a:gd name="T72" fmla="*/ 118 w 120"/>
                  <a:gd name="T73" fmla="*/ 30 h 58"/>
                  <a:gd name="T74" fmla="*/ 120 w 120"/>
                  <a:gd name="T75" fmla="*/ 28 h 58"/>
                  <a:gd name="T76" fmla="*/ 114 w 120"/>
                  <a:gd name="T77" fmla="*/ 20 h 58"/>
                  <a:gd name="T78" fmla="*/ 114 w 120"/>
                  <a:gd name="T79" fmla="*/ 14 h 58"/>
                  <a:gd name="T80" fmla="*/ 112 w 120"/>
                  <a:gd name="T81" fmla="*/ 10 h 58"/>
                  <a:gd name="T82" fmla="*/ 110 w 120"/>
                  <a:gd name="T83" fmla="*/ 8 h 58"/>
                  <a:gd name="T84" fmla="*/ 100 w 120"/>
                  <a:gd name="T85" fmla="*/ 8 h 58"/>
                  <a:gd name="T86" fmla="*/ 82 w 120"/>
                  <a:gd name="T87" fmla="*/ 0 h 58"/>
                  <a:gd name="T88" fmla="*/ 82 w 120"/>
                  <a:gd name="T8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0" h="58">
                    <a:moveTo>
                      <a:pt x="82" y="0"/>
                    </a:moveTo>
                    <a:lnTo>
                      <a:pt x="82" y="0"/>
                    </a:lnTo>
                    <a:lnTo>
                      <a:pt x="80" y="0"/>
                    </a:lnTo>
                    <a:lnTo>
                      <a:pt x="80" y="0"/>
                    </a:lnTo>
                    <a:lnTo>
                      <a:pt x="78" y="2"/>
                    </a:lnTo>
                    <a:lnTo>
                      <a:pt x="76" y="4"/>
                    </a:lnTo>
                    <a:lnTo>
                      <a:pt x="66" y="4"/>
                    </a:lnTo>
                    <a:lnTo>
                      <a:pt x="66" y="4"/>
                    </a:lnTo>
                    <a:lnTo>
                      <a:pt x="66" y="4"/>
                    </a:lnTo>
                    <a:lnTo>
                      <a:pt x="66" y="4"/>
                    </a:lnTo>
                    <a:lnTo>
                      <a:pt x="62" y="4"/>
                    </a:lnTo>
                    <a:lnTo>
                      <a:pt x="62" y="4"/>
                    </a:lnTo>
                    <a:lnTo>
                      <a:pt x="62" y="8"/>
                    </a:lnTo>
                    <a:lnTo>
                      <a:pt x="62" y="10"/>
                    </a:lnTo>
                    <a:lnTo>
                      <a:pt x="50" y="18"/>
                    </a:lnTo>
                    <a:lnTo>
                      <a:pt x="50" y="18"/>
                    </a:lnTo>
                    <a:lnTo>
                      <a:pt x="48" y="20"/>
                    </a:lnTo>
                    <a:lnTo>
                      <a:pt x="48" y="24"/>
                    </a:lnTo>
                    <a:lnTo>
                      <a:pt x="40" y="24"/>
                    </a:lnTo>
                    <a:lnTo>
                      <a:pt x="40" y="24"/>
                    </a:lnTo>
                    <a:lnTo>
                      <a:pt x="38" y="26"/>
                    </a:lnTo>
                    <a:lnTo>
                      <a:pt x="30" y="30"/>
                    </a:lnTo>
                    <a:lnTo>
                      <a:pt x="20" y="32"/>
                    </a:lnTo>
                    <a:lnTo>
                      <a:pt x="6" y="32"/>
                    </a:lnTo>
                    <a:lnTo>
                      <a:pt x="6" y="32"/>
                    </a:lnTo>
                    <a:lnTo>
                      <a:pt x="4" y="34"/>
                    </a:lnTo>
                    <a:lnTo>
                      <a:pt x="2" y="36"/>
                    </a:lnTo>
                    <a:lnTo>
                      <a:pt x="0" y="40"/>
                    </a:lnTo>
                    <a:lnTo>
                      <a:pt x="0" y="40"/>
                    </a:lnTo>
                    <a:lnTo>
                      <a:pt x="0" y="44"/>
                    </a:lnTo>
                    <a:lnTo>
                      <a:pt x="0" y="44"/>
                    </a:lnTo>
                    <a:lnTo>
                      <a:pt x="4" y="46"/>
                    </a:lnTo>
                    <a:lnTo>
                      <a:pt x="10" y="48"/>
                    </a:lnTo>
                    <a:lnTo>
                      <a:pt x="10" y="48"/>
                    </a:lnTo>
                    <a:lnTo>
                      <a:pt x="12" y="48"/>
                    </a:lnTo>
                    <a:lnTo>
                      <a:pt x="12" y="48"/>
                    </a:lnTo>
                    <a:lnTo>
                      <a:pt x="14" y="50"/>
                    </a:lnTo>
                    <a:lnTo>
                      <a:pt x="14" y="50"/>
                    </a:lnTo>
                    <a:lnTo>
                      <a:pt x="14" y="52"/>
                    </a:lnTo>
                    <a:lnTo>
                      <a:pt x="16" y="52"/>
                    </a:lnTo>
                    <a:lnTo>
                      <a:pt x="26" y="52"/>
                    </a:lnTo>
                    <a:lnTo>
                      <a:pt x="26" y="52"/>
                    </a:lnTo>
                    <a:lnTo>
                      <a:pt x="28" y="52"/>
                    </a:lnTo>
                    <a:lnTo>
                      <a:pt x="30" y="50"/>
                    </a:lnTo>
                    <a:lnTo>
                      <a:pt x="30" y="46"/>
                    </a:lnTo>
                    <a:lnTo>
                      <a:pt x="36" y="46"/>
                    </a:lnTo>
                    <a:lnTo>
                      <a:pt x="36" y="48"/>
                    </a:lnTo>
                    <a:lnTo>
                      <a:pt x="36" y="48"/>
                    </a:lnTo>
                    <a:lnTo>
                      <a:pt x="38" y="50"/>
                    </a:lnTo>
                    <a:lnTo>
                      <a:pt x="38" y="52"/>
                    </a:lnTo>
                    <a:lnTo>
                      <a:pt x="48" y="56"/>
                    </a:lnTo>
                    <a:lnTo>
                      <a:pt x="48" y="56"/>
                    </a:lnTo>
                    <a:lnTo>
                      <a:pt x="50" y="56"/>
                    </a:lnTo>
                    <a:lnTo>
                      <a:pt x="50" y="56"/>
                    </a:lnTo>
                    <a:lnTo>
                      <a:pt x="50" y="56"/>
                    </a:lnTo>
                    <a:lnTo>
                      <a:pt x="62" y="54"/>
                    </a:lnTo>
                    <a:lnTo>
                      <a:pt x="70" y="58"/>
                    </a:lnTo>
                    <a:lnTo>
                      <a:pt x="70" y="58"/>
                    </a:lnTo>
                    <a:lnTo>
                      <a:pt x="72" y="58"/>
                    </a:lnTo>
                    <a:lnTo>
                      <a:pt x="72" y="58"/>
                    </a:lnTo>
                    <a:lnTo>
                      <a:pt x="72" y="58"/>
                    </a:lnTo>
                    <a:lnTo>
                      <a:pt x="84" y="56"/>
                    </a:lnTo>
                    <a:lnTo>
                      <a:pt x="84" y="56"/>
                    </a:lnTo>
                    <a:lnTo>
                      <a:pt x="84" y="56"/>
                    </a:lnTo>
                    <a:lnTo>
                      <a:pt x="96" y="50"/>
                    </a:lnTo>
                    <a:lnTo>
                      <a:pt x="96" y="50"/>
                    </a:lnTo>
                    <a:lnTo>
                      <a:pt x="98" y="50"/>
                    </a:lnTo>
                    <a:lnTo>
                      <a:pt x="102" y="46"/>
                    </a:lnTo>
                    <a:lnTo>
                      <a:pt x="102" y="46"/>
                    </a:lnTo>
                    <a:lnTo>
                      <a:pt x="104" y="44"/>
                    </a:lnTo>
                    <a:lnTo>
                      <a:pt x="106" y="38"/>
                    </a:lnTo>
                    <a:lnTo>
                      <a:pt x="110" y="34"/>
                    </a:lnTo>
                    <a:lnTo>
                      <a:pt x="118" y="30"/>
                    </a:lnTo>
                    <a:lnTo>
                      <a:pt x="118" y="30"/>
                    </a:lnTo>
                    <a:lnTo>
                      <a:pt x="120" y="28"/>
                    </a:lnTo>
                    <a:lnTo>
                      <a:pt x="120" y="28"/>
                    </a:lnTo>
                    <a:lnTo>
                      <a:pt x="118" y="24"/>
                    </a:lnTo>
                    <a:lnTo>
                      <a:pt x="114" y="20"/>
                    </a:lnTo>
                    <a:lnTo>
                      <a:pt x="114" y="14"/>
                    </a:lnTo>
                    <a:lnTo>
                      <a:pt x="114" y="14"/>
                    </a:lnTo>
                    <a:lnTo>
                      <a:pt x="112" y="14"/>
                    </a:lnTo>
                    <a:lnTo>
                      <a:pt x="112" y="10"/>
                    </a:lnTo>
                    <a:lnTo>
                      <a:pt x="112" y="10"/>
                    </a:lnTo>
                    <a:lnTo>
                      <a:pt x="110" y="8"/>
                    </a:lnTo>
                    <a:lnTo>
                      <a:pt x="108" y="8"/>
                    </a:lnTo>
                    <a:lnTo>
                      <a:pt x="100" y="8"/>
                    </a:lnTo>
                    <a:lnTo>
                      <a:pt x="82" y="0"/>
                    </a:lnTo>
                    <a:lnTo>
                      <a:pt x="82" y="0"/>
                    </a:lnTo>
                    <a:lnTo>
                      <a:pt x="82" y="0"/>
                    </a:lnTo>
                    <a:lnTo>
                      <a:pt x="8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6" name="Freeform 560">
                <a:extLst>
                  <a:ext uri="{FF2B5EF4-FFF2-40B4-BE49-F238E27FC236}">
                    <a16:creationId xmlns:a16="http://schemas.microsoft.com/office/drawing/2014/main" id="{F8E46995-DF23-21E0-EE75-CD0CA65FA011}"/>
                  </a:ext>
                </a:extLst>
              </p:cNvPr>
              <p:cNvSpPr>
                <a:spLocks/>
              </p:cNvSpPr>
              <p:nvPr/>
            </p:nvSpPr>
            <p:spPr bwMode="auto">
              <a:xfrm>
                <a:off x="6409220" y="2802324"/>
                <a:ext cx="101438" cy="42266"/>
              </a:xfrm>
              <a:custGeom>
                <a:avLst/>
                <a:gdLst>
                  <a:gd name="T0" fmla="*/ 6 w 48"/>
                  <a:gd name="T1" fmla="*/ 20 h 20"/>
                  <a:gd name="T2" fmla="*/ 6 w 48"/>
                  <a:gd name="T3" fmla="*/ 20 h 20"/>
                  <a:gd name="T4" fmla="*/ 4 w 48"/>
                  <a:gd name="T5" fmla="*/ 20 h 20"/>
                  <a:gd name="T6" fmla="*/ 0 w 48"/>
                  <a:gd name="T7" fmla="*/ 12 h 20"/>
                  <a:gd name="T8" fmla="*/ 0 w 48"/>
                  <a:gd name="T9" fmla="*/ 12 h 20"/>
                  <a:gd name="T10" fmla="*/ 0 w 48"/>
                  <a:gd name="T11" fmla="*/ 10 h 20"/>
                  <a:gd name="T12" fmla="*/ 0 w 48"/>
                  <a:gd name="T13" fmla="*/ 10 h 20"/>
                  <a:gd name="T14" fmla="*/ 2 w 48"/>
                  <a:gd name="T15" fmla="*/ 10 h 20"/>
                  <a:gd name="T16" fmla="*/ 6 w 48"/>
                  <a:gd name="T17" fmla="*/ 10 h 20"/>
                  <a:gd name="T18" fmla="*/ 6 w 48"/>
                  <a:gd name="T19" fmla="*/ 6 h 20"/>
                  <a:gd name="T20" fmla="*/ 6 w 48"/>
                  <a:gd name="T21" fmla="*/ 6 h 20"/>
                  <a:gd name="T22" fmla="*/ 8 w 48"/>
                  <a:gd name="T23" fmla="*/ 4 h 20"/>
                  <a:gd name="T24" fmla="*/ 8 w 48"/>
                  <a:gd name="T25" fmla="*/ 4 h 20"/>
                  <a:gd name="T26" fmla="*/ 22 w 48"/>
                  <a:gd name="T27" fmla="*/ 6 h 20"/>
                  <a:gd name="T28" fmla="*/ 26 w 48"/>
                  <a:gd name="T29" fmla="*/ 0 h 20"/>
                  <a:gd name="T30" fmla="*/ 26 w 48"/>
                  <a:gd name="T31" fmla="*/ 0 h 20"/>
                  <a:gd name="T32" fmla="*/ 28 w 48"/>
                  <a:gd name="T33" fmla="*/ 0 h 20"/>
                  <a:gd name="T34" fmla="*/ 28 w 48"/>
                  <a:gd name="T35" fmla="*/ 0 h 20"/>
                  <a:gd name="T36" fmla="*/ 28 w 48"/>
                  <a:gd name="T37" fmla="*/ 0 h 20"/>
                  <a:gd name="T38" fmla="*/ 48 w 48"/>
                  <a:gd name="T39" fmla="*/ 6 h 20"/>
                  <a:gd name="T40" fmla="*/ 48 w 48"/>
                  <a:gd name="T41" fmla="*/ 6 h 20"/>
                  <a:gd name="T42" fmla="*/ 48 w 48"/>
                  <a:gd name="T43" fmla="*/ 8 h 20"/>
                  <a:gd name="T44" fmla="*/ 46 w 48"/>
                  <a:gd name="T45" fmla="*/ 18 h 20"/>
                  <a:gd name="T46" fmla="*/ 46 w 48"/>
                  <a:gd name="T47" fmla="*/ 18 h 20"/>
                  <a:gd name="T48" fmla="*/ 44 w 48"/>
                  <a:gd name="T49" fmla="*/ 18 h 20"/>
                  <a:gd name="T50" fmla="*/ 44 w 48"/>
                  <a:gd name="T51" fmla="*/ 18 h 20"/>
                  <a:gd name="T52" fmla="*/ 6 w 48"/>
                  <a:gd name="T53" fmla="*/ 20 h 20"/>
                  <a:gd name="T54" fmla="*/ 6 w 48"/>
                  <a:gd name="T5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20">
                    <a:moveTo>
                      <a:pt x="6" y="20"/>
                    </a:moveTo>
                    <a:lnTo>
                      <a:pt x="6" y="20"/>
                    </a:lnTo>
                    <a:lnTo>
                      <a:pt x="4" y="20"/>
                    </a:lnTo>
                    <a:lnTo>
                      <a:pt x="0" y="12"/>
                    </a:lnTo>
                    <a:lnTo>
                      <a:pt x="0" y="12"/>
                    </a:lnTo>
                    <a:lnTo>
                      <a:pt x="0" y="10"/>
                    </a:lnTo>
                    <a:lnTo>
                      <a:pt x="0" y="10"/>
                    </a:lnTo>
                    <a:lnTo>
                      <a:pt x="2" y="10"/>
                    </a:lnTo>
                    <a:lnTo>
                      <a:pt x="6" y="10"/>
                    </a:lnTo>
                    <a:lnTo>
                      <a:pt x="6" y="6"/>
                    </a:lnTo>
                    <a:lnTo>
                      <a:pt x="6" y="6"/>
                    </a:lnTo>
                    <a:lnTo>
                      <a:pt x="8" y="4"/>
                    </a:lnTo>
                    <a:lnTo>
                      <a:pt x="8" y="4"/>
                    </a:lnTo>
                    <a:lnTo>
                      <a:pt x="22" y="6"/>
                    </a:lnTo>
                    <a:lnTo>
                      <a:pt x="26" y="0"/>
                    </a:lnTo>
                    <a:lnTo>
                      <a:pt x="26" y="0"/>
                    </a:lnTo>
                    <a:lnTo>
                      <a:pt x="28" y="0"/>
                    </a:lnTo>
                    <a:lnTo>
                      <a:pt x="28" y="0"/>
                    </a:lnTo>
                    <a:lnTo>
                      <a:pt x="28" y="0"/>
                    </a:lnTo>
                    <a:lnTo>
                      <a:pt x="48" y="6"/>
                    </a:lnTo>
                    <a:lnTo>
                      <a:pt x="48" y="6"/>
                    </a:lnTo>
                    <a:lnTo>
                      <a:pt x="48" y="8"/>
                    </a:lnTo>
                    <a:lnTo>
                      <a:pt x="46" y="18"/>
                    </a:lnTo>
                    <a:lnTo>
                      <a:pt x="46" y="18"/>
                    </a:lnTo>
                    <a:lnTo>
                      <a:pt x="44" y="18"/>
                    </a:lnTo>
                    <a:lnTo>
                      <a:pt x="44" y="18"/>
                    </a:lnTo>
                    <a:lnTo>
                      <a:pt x="6" y="20"/>
                    </a:lnTo>
                    <a:lnTo>
                      <a:pt x="6"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7" name="Freeform 561">
                <a:extLst>
                  <a:ext uri="{FF2B5EF4-FFF2-40B4-BE49-F238E27FC236}">
                    <a16:creationId xmlns:a16="http://schemas.microsoft.com/office/drawing/2014/main" id="{FD200C99-987B-234D-C677-C37F99C9F769}"/>
                  </a:ext>
                </a:extLst>
              </p:cNvPr>
              <p:cNvSpPr>
                <a:spLocks noEditPoints="1"/>
              </p:cNvSpPr>
              <p:nvPr/>
            </p:nvSpPr>
            <p:spPr bwMode="auto">
              <a:xfrm>
                <a:off x="6404993" y="2798098"/>
                <a:ext cx="109891" cy="50719"/>
              </a:xfrm>
              <a:custGeom>
                <a:avLst/>
                <a:gdLst>
                  <a:gd name="T0" fmla="*/ 30 w 52"/>
                  <a:gd name="T1" fmla="*/ 4 h 24"/>
                  <a:gd name="T2" fmla="*/ 48 w 52"/>
                  <a:gd name="T3" fmla="*/ 10 h 24"/>
                  <a:gd name="T4" fmla="*/ 46 w 52"/>
                  <a:gd name="T5" fmla="*/ 18 h 24"/>
                  <a:gd name="T6" fmla="*/ 8 w 52"/>
                  <a:gd name="T7" fmla="*/ 20 h 24"/>
                  <a:gd name="T8" fmla="*/ 4 w 52"/>
                  <a:gd name="T9" fmla="*/ 14 h 24"/>
                  <a:gd name="T10" fmla="*/ 10 w 52"/>
                  <a:gd name="T11" fmla="*/ 14 h 24"/>
                  <a:gd name="T12" fmla="*/ 10 w 52"/>
                  <a:gd name="T13" fmla="*/ 8 h 24"/>
                  <a:gd name="T14" fmla="*/ 24 w 52"/>
                  <a:gd name="T15" fmla="*/ 10 h 24"/>
                  <a:gd name="T16" fmla="*/ 30 w 52"/>
                  <a:gd name="T17" fmla="*/ 4 h 24"/>
                  <a:gd name="T18" fmla="*/ 30 w 52"/>
                  <a:gd name="T19" fmla="*/ 0 h 24"/>
                  <a:gd name="T20" fmla="*/ 30 w 52"/>
                  <a:gd name="T21" fmla="*/ 0 h 24"/>
                  <a:gd name="T22" fmla="*/ 26 w 52"/>
                  <a:gd name="T23" fmla="*/ 2 h 24"/>
                  <a:gd name="T24" fmla="*/ 22 w 52"/>
                  <a:gd name="T25" fmla="*/ 6 h 24"/>
                  <a:gd name="T26" fmla="*/ 12 w 52"/>
                  <a:gd name="T27" fmla="*/ 4 h 24"/>
                  <a:gd name="T28" fmla="*/ 12 w 52"/>
                  <a:gd name="T29" fmla="*/ 4 h 24"/>
                  <a:gd name="T30" fmla="*/ 10 w 52"/>
                  <a:gd name="T31" fmla="*/ 4 h 24"/>
                  <a:gd name="T32" fmla="*/ 10 w 52"/>
                  <a:gd name="T33" fmla="*/ 4 h 24"/>
                  <a:gd name="T34" fmla="*/ 8 w 52"/>
                  <a:gd name="T35" fmla="*/ 6 h 24"/>
                  <a:gd name="T36" fmla="*/ 6 w 52"/>
                  <a:gd name="T37" fmla="*/ 8 h 24"/>
                  <a:gd name="T38" fmla="*/ 6 w 52"/>
                  <a:gd name="T39" fmla="*/ 10 h 24"/>
                  <a:gd name="T40" fmla="*/ 4 w 52"/>
                  <a:gd name="T41" fmla="*/ 10 h 24"/>
                  <a:gd name="T42" fmla="*/ 4 w 52"/>
                  <a:gd name="T43" fmla="*/ 10 h 24"/>
                  <a:gd name="T44" fmla="*/ 0 w 52"/>
                  <a:gd name="T45" fmla="*/ 12 h 24"/>
                  <a:gd name="T46" fmla="*/ 0 w 52"/>
                  <a:gd name="T47" fmla="*/ 12 h 24"/>
                  <a:gd name="T48" fmla="*/ 0 w 52"/>
                  <a:gd name="T49" fmla="*/ 16 h 24"/>
                  <a:gd name="T50" fmla="*/ 4 w 52"/>
                  <a:gd name="T51" fmla="*/ 22 h 24"/>
                  <a:gd name="T52" fmla="*/ 4 w 52"/>
                  <a:gd name="T53" fmla="*/ 22 h 24"/>
                  <a:gd name="T54" fmla="*/ 8 w 52"/>
                  <a:gd name="T55" fmla="*/ 24 h 24"/>
                  <a:gd name="T56" fmla="*/ 8 w 52"/>
                  <a:gd name="T57" fmla="*/ 24 h 24"/>
                  <a:gd name="T58" fmla="*/ 8 w 52"/>
                  <a:gd name="T59" fmla="*/ 24 h 24"/>
                  <a:gd name="T60" fmla="*/ 48 w 52"/>
                  <a:gd name="T61" fmla="*/ 22 h 24"/>
                  <a:gd name="T62" fmla="*/ 48 w 52"/>
                  <a:gd name="T63" fmla="*/ 22 h 24"/>
                  <a:gd name="T64" fmla="*/ 50 w 52"/>
                  <a:gd name="T65" fmla="*/ 22 h 24"/>
                  <a:gd name="T66" fmla="*/ 50 w 52"/>
                  <a:gd name="T67" fmla="*/ 20 h 24"/>
                  <a:gd name="T68" fmla="*/ 52 w 52"/>
                  <a:gd name="T69" fmla="*/ 10 h 24"/>
                  <a:gd name="T70" fmla="*/ 52 w 52"/>
                  <a:gd name="T71" fmla="*/ 10 h 24"/>
                  <a:gd name="T72" fmla="*/ 52 w 52"/>
                  <a:gd name="T73" fmla="*/ 8 h 24"/>
                  <a:gd name="T74" fmla="*/ 50 w 52"/>
                  <a:gd name="T75" fmla="*/ 6 h 24"/>
                  <a:gd name="T76" fmla="*/ 32 w 52"/>
                  <a:gd name="T77" fmla="*/ 0 h 24"/>
                  <a:gd name="T78" fmla="*/ 32 w 52"/>
                  <a:gd name="T79" fmla="*/ 0 h 24"/>
                  <a:gd name="T80" fmla="*/ 30 w 52"/>
                  <a:gd name="T81" fmla="*/ 0 h 24"/>
                  <a:gd name="T82" fmla="*/ 30 w 52"/>
                  <a:gd name="T8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 h="24">
                    <a:moveTo>
                      <a:pt x="30" y="4"/>
                    </a:moveTo>
                    <a:lnTo>
                      <a:pt x="48" y="10"/>
                    </a:lnTo>
                    <a:lnTo>
                      <a:pt x="46" y="18"/>
                    </a:lnTo>
                    <a:lnTo>
                      <a:pt x="8" y="20"/>
                    </a:lnTo>
                    <a:lnTo>
                      <a:pt x="4" y="14"/>
                    </a:lnTo>
                    <a:lnTo>
                      <a:pt x="10" y="14"/>
                    </a:lnTo>
                    <a:lnTo>
                      <a:pt x="10" y="8"/>
                    </a:lnTo>
                    <a:lnTo>
                      <a:pt x="24" y="10"/>
                    </a:lnTo>
                    <a:lnTo>
                      <a:pt x="30" y="4"/>
                    </a:lnTo>
                    <a:close/>
                    <a:moveTo>
                      <a:pt x="30" y="0"/>
                    </a:moveTo>
                    <a:lnTo>
                      <a:pt x="30" y="0"/>
                    </a:lnTo>
                    <a:lnTo>
                      <a:pt x="26" y="2"/>
                    </a:lnTo>
                    <a:lnTo>
                      <a:pt x="22" y="6"/>
                    </a:lnTo>
                    <a:lnTo>
                      <a:pt x="12" y="4"/>
                    </a:lnTo>
                    <a:lnTo>
                      <a:pt x="12" y="4"/>
                    </a:lnTo>
                    <a:lnTo>
                      <a:pt x="10" y="4"/>
                    </a:lnTo>
                    <a:lnTo>
                      <a:pt x="10" y="4"/>
                    </a:lnTo>
                    <a:lnTo>
                      <a:pt x="8" y="6"/>
                    </a:lnTo>
                    <a:lnTo>
                      <a:pt x="6" y="8"/>
                    </a:lnTo>
                    <a:lnTo>
                      <a:pt x="6" y="10"/>
                    </a:lnTo>
                    <a:lnTo>
                      <a:pt x="4" y="10"/>
                    </a:lnTo>
                    <a:lnTo>
                      <a:pt x="4" y="10"/>
                    </a:lnTo>
                    <a:lnTo>
                      <a:pt x="0" y="12"/>
                    </a:lnTo>
                    <a:lnTo>
                      <a:pt x="0" y="12"/>
                    </a:lnTo>
                    <a:lnTo>
                      <a:pt x="0" y="16"/>
                    </a:lnTo>
                    <a:lnTo>
                      <a:pt x="4" y="22"/>
                    </a:lnTo>
                    <a:lnTo>
                      <a:pt x="4" y="22"/>
                    </a:lnTo>
                    <a:lnTo>
                      <a:pt x="8" y="24"/>
                    </a:lnTo>
                    <a:lnTo>
                      <a:pt x="8" y="24"/>
                    </a:lnTo>
                    <a:lnTo>
                      <a:pt x="8" y="24"/>
                    </a:lnTo>
                    <a:lnTo>
                      <a:pt x="48" y="22"/>
                    </a:lnTo>
                    <a:lnTo>
                      <a:pt x="48" y="22"/>
                    </a:lnTo>
                    <a:lnTo>
                      <a:pt x="50" y="22"/>
                    </a:lnTo>
                    <a:lnTo>
                      <a:pt x="50" y="20"/>
                    </a:lnTo>
                    <a:lnTo>
                      <a:pt x="52" y="10"/>
                    </a:lnTo>
                    <a:lnTo>
                      <a:pt x="52" y="10"/>
                    </a:lnTo>
                    <a:lnTo>
                      <a:pt x="52" y="8"/>
                    </a:lnTo>
                    <a:lnTo>
                      <a:pt x="50" y="6"/>
                    </a:lnTo>
                    <a:lnTo>
                      <a:pt x="32" y="0"/>
                    </a:lnTo>
                    <a:lnTo>
                      <a:pt x="32" y="0"/>
                    </a:lnTo>
                    <a:lnTo>
                      <a:pt x="30" y="0"/>
                    </a:lnTo>
                    <a:lnTo>
                      <a:pt x="3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8" name="Freeform 562">
                <a:extLst>
                  <a:ext uri="{FF2B5EF4-FFF2-40B4-BE49-F238E27FC236}">
                    <a16:creationId xmlns:a16="http://schemas.microsoft.com/office/drawing/2014/main" id="{F4611978-CFA9-76DC-6D47-18400E86253B}"/>
                  </a:ext>
                </a:extLst>
              </p:cNvPr>
              <p:cNvSpPr>
                <a:spLocks/>
              </p:cNvSpPr>
              <p:nvPr/>
            </p:nvSpPr>
            <p:spPr bwMode="auto">
              <a:xfrm>
                <a:off x="6413446" y="2806551"/>
                <a:ext cx="92984" cy="33813"/>
              </a:xfrm>
              <a:custGeom>
                <a:avLst/>
                <a:gdLst>
                  <a:gd name="T0" fmla="*/ 26 w 44"/>
                  <a:gd name="T1" fmla="*/ 0 h 16"/>
                  <a:gd name="T2" fmla="*/ 44 w 44"/>
                  <a:gd name="T3" fmla="*/ 6 h 16"/>
                  <a:gd name="T4" fmla="*/ 42 w 44"/>
                  <a:gd name="T5" fmla="*/ 14 h 16"/>
                  <a:gd name="T6" fmla="*/ 4 w 44"/>
                  <a:gd name="T7" fmla="*/ 16 h 16"/>
                  <a:gd name="T8" fmla="*/ 0 w 44"/>
                  <a:gd name="T9" fmla="*/ 10 h 16"/>
                  <a:gd name="T10" fmla="*/ 6 w 44"/>
                  <a:gd name="T11" fmla="*/ 10 h 16"/>
                  <a:gd name="T12" fmla="*/ 6 w 44"/>
                  <a:gd name="T13" fmla="*/ 4 h 16"/>
                  <a:gd name="T14" fmla="*/ 20 w 44"/>
                  <a:gd name="T15" fmla="*/ 6 h 16"/>
                  <a:gd name="T16" fmla="*/ 26 w 44"/>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6">
                    <a:moveTo>
                      <a:pt x="26" y="0"/>
                    </a:moveTo>
                    <a:lnTo>
                      <a:pt x="44" y="6"/>
                    </a:lnTo>
                    <a:lnTo>
                      <a:pt x="42" y="14"/>
                    </a:lnTo>
                    <a:lnTo>
                      <a:pt x="4" y="16"/>
                    </a:lnTo>
                    <a:lnTo>
                      <a:pt x="0" y="10"/>
                    </a:lnTo>
                    <a:lnTo>
                      <a:pt x="6" y="10"/>
                    </a:lnTo>
                    <a:lnTo>
                      <a:pt x="6" y="4"/>
                    </a:lnTo>
                    <a:lnTo>
                      <a:pt x="20" y="6"/>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9" name="Freeform 563">
                <a:extLst>
                  <a:ext uri="{FF2B5EF4-FFF2-40B4-BE49-F238E27FC236}">
                    <a16:creationId xmlns:a16="http://schemas.microsoft.com/office/drawing/2014/main" id="{65D9E49E-E0D3-60AF-09C5-91854E375D2C}"/>
                  </a:ext>
                </a:extLst>
              </p:cNvPr>
              <p:cNvSpPr>
                <a:spLocks/>
              </p:cNvSpPr>
              <p:nvPr/>
            </p:nvSpPr>
            <p:spPr bwMode="auto">
              <a:xfrm>
                <a:off x="6404993" y="2798098"/>
                <a:ext cx="109891" cy="50719"/>
              </a:xfrm>
              <a:custGeom>
                <a:avLst/>
                <a:gdLst>
                  <a:gd name="T0" fmla="*/ 30 w 52"/>
                  <a:gd name="T1" fmla="*/ 0 h 24"/>
                  <a:gd name="T2" fmla="*/ 30 w 52"/>
                  <a:gd name="T3" fmla="*/ 0 h 24"/>
                  <a:gd name="T4" fmla="*/ 26 w 52"/>
                  <a:gd name="T5" fmla="*/ 2 h 24"/>
                  <a:gd name="T6" fmla="*/ 22 w 52"/>
                  <a:gd name="T7" fmla="*/ 6 h 24"/>
                  <a:gd name="T8" fmla="*/ 12 w 52"/>
                  <a:gd name="T9" fmla="*/ 4 h 24"/>
                  <a:gd name="T10" fmla="*/ 12 w 52"/>
                  <a:gd name="T11" fmla="*/ 4 h 24"/>
                  <a:gd name="T12" fmla="*/ 10 w 52"/>
                  <a:gd name="T13" fmla="*/ 4 h 24"/>
                  <a:gd name="T14" fmla="*/ 10 w 52"/>
                  <a:gd name="T15" fmla="*/ 4 h 24"/>
                  <a:gd name="T16" fmla="*/ 8 w 52"/>
                  <a:gd name="T17" fmla="*/ 6 h 24"/>
                  <a:gd name="T18" fmla="*/ 6 w 52"/>
                  <a:gd name="T19" fmla="*/ 8 h 24"/>
                  <a:gd name="T20" fmla="*/ 6 w 52"/>
                  <a:gd name="T21" fmla="*/ 10 h 24"/>
                  <a:gd name="T22" fmla="*/ 4 w 52"/>
                  <a:gd name="T23" fmla="*/ 10 h 24"/>
                  <a:gd name="T24" fmla="*/ 4 w 52"/>
                  <a:gd name="T25" fmla="*/ 10 h 24"/>
                  <a:gd name="T26" fmla="*/ 0 w 52"/>
                  <a:gd name="T27" fmla="*/ 12 h 24"/>
                  <a:gd name="T28" fmla="*/ 0 w 52"/>
                  <a:gd name="T29" fmla="*/ 12 h 24"/>
                  <a:gd name="T30" fmla="*/ 0 w 52"/>
                  <a:gd name="T31" fmla="*/ 16 h 24"/>
                  <a:gd name="T32" fmla="*/ 4 w 52"/>
                  <a:gd name="T33" fmla="*/ 22 h 24"/>
                  <a:gd name="T34" fmla="*/ 4 w 52"/>
                  <a:gd name="T35" fmla="*/ 22 h 24"/>
                  <a:gd name="T36" fmla="*/ 8 w 52"/>
                  <a:gd name="T37" fmla="*/ 24 h 24"/>
                  <a:gd name="T38" fmla="*/ 8 w 52"/>
                  <a:gd name="T39" fmla="*/ 24 h 24"/>
                  <a:gd name="T40" fmla="*/ 8 w 52"/>
                  <a:gd name="T41" fmla="*/ 24 h 24"/>
                  <a:gd name="T42" fmla="*/ 48 w 52"/>
                  <a:gd name="T43" fmla="*/ 22 h 24"/>
                  <a:gd name="T44" fmla="*/ 48 w 52"/>
                  <a:gd name="T45" fmla="*/ 22 h 24"/>
                  <a:gd name="T46" fmla="*/ 50 w 52"/>
                  <a:gd name="T47" fmla="*/ 22 h 24"/>
                  <a:gd name="T48" fmla="*/ 50 w 52"/>
                  <a:gd name="T49" fmla="*/ 20 h 24"/>
                  <a:gd name="T50" fmla="*/ 52 w 52"/>
                  <a:gd name="T51" fmla="*/ 10 h 24"/>
                  <a:gd name="T52" fmla="*/ 52 w 52"/>
                  <a:gd name="T53" fmla="*/ 10 h 24"/>
                  <a:gd name="T54" fmla="*/ 52 w 52"/>
                  <a:gd name="T55" fmla="*/ 8 h 24"/>
                  <a:gd name="T56" fmla="*/ 50 w 52"/>
                  <a:gd name="T57" fmla="*/ 6 h 24"/>
                  <a:gd name="T58" fmla="*/ 32 w 52"/>
                  <a:gd name="T59" fmla="*/ 0 h 24"/>
                  <a:gd name="T60" fmla="*/ 32 w 52"/>
                  <a:gd name="T61" fmla="*/ 0 h 24"/>
                  <a:gd name="T62" fmla="*/ 30 w 52"/>
                  <a:gd name="T63" fmla="*/ 0 h 24"/>
                  <a:gd name="T64" fmla="*/ 30 w 52"/>
                  <a:gd name="T6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 h="24">
                    <a:moveTo>
                      <a:pt x="30" y="0"/>
                    </a:moveTo>
                    <a:lnTo>
                      <a:pt x="30" y="0"/>
                    </a:lnTo>
                    <a:lnTo>
                      <a:pt x="26" y="2"/>
                    </a:lnTo>
                    <a:lnTo>
                      <a:pt x="22" y="6"/>
                    </a:lnTo>
                    <a:lnTo>
                      <a:pt x="12" y="4"/>
                    </a:lnTo>
                    <a:lnTo>
                      <a:pt x="12" y="4"/>
                    </a:lnTo>
                    <a:lnTo>
                      <a:pt x="10" y="4"/>
                    </a:lnTo>
                    <a:lnTo>
                      <a:pt x="10" y="4"/>
                    </a:lnTo>
                    <a:lnTo>
                      <a:pt x="8" y="6"/>
                    </a:lnTo>
                    <a:lnTo>
                      <a:pt x="6" y="8"/>
                    </a:lnTo>
                    <a:lnTo>
                      <a:pt x="6" y="10"/>
                    </a:lnTo>
                    <a:lnTo>
                      <a:pt x="4" y="10"/>
                    </a:lnTo>
                    <a:lnTo>
                      <a:pt x="4" y="10"/>
                    </a:lnTo>
                    <a:lnTo>
                      <a:pt x="0" y="12"/>
                    </a:lnTo>
                    <a:lnTo>
                      <a:pt x="0" y="12"/>
                    </a:lnTo>
                    <a:lnTo>
                      <a:pt x="0" y="16"/>
                    </a:lnTo>
                    <a:lnTo>
                      <a:pt x="4" y="22"/>
                    </a:lnTo>
                    <a:lnTo>
                      <a:pt x="4" y="22"/>
                    </a:lnTo>
                    <a:lnTo>
                      <a:pt x="8" y="24"/>
                    </a:lnTo>
                    <a:lnTo>
                      <a:pt x="8" y="24"/>
                    </a:lnTo>
                    <a:lnTo>
                      <a:pt x="8" y="24"/>
                    </a:lnTo>
                    <a:lnTo>
                      <a:pt x="48" y="22"/>
                    </a:lnTo>
                    <a:lnTo>
                      <a:pt x="48" y="22"/>
                    </a:lnTo>
                    <a:lnTo>
                      <a:pt x="50" y="22"/>
                    </a:lnTo>
                    <a:lnTo>
                      <a:pt x="50" y="20"/>
                    </a:lnTo>
                    <a:lnTo>
                      <a:pt x="52" y="10"/>
                    </a:lnTo>
                    <a:lnTo>
                      <a:pt x="52" y="10"/>
                    </a:lnTo>
                    <a:lnTo>
                      <a:pt x="52" y="8"/>
                    </a:lnTo>
                    <a:lnTo>
                      <a:pt x="50" y="6"/>
                    </a:lnTo>
                    <a:lnTo>
                      <a:pt x="32" y="0"/>
                    </a:lnTo>
                    <a:lnTo>
                      <a:pt x="32" y="0"/>
                    </a:lnTo>
                    <a:lnTo>
                      <a:pt x="30" y="0"/>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0" name="Freeform 564">
                <a:extLst>
                  <a:ext uri="{FF2B5EF4-FFF2-40B4-BE49-F238E27FC236}">
                    <a16:creationId xmlns:a16="http://schemas.microsoft.com/office/drawing/2014/main" id="{E031B4FE-5C8C-E8CC-D85F-377D7D11B133}"/>
                  </a:ext>
                </a:extLst>
              </p:cNvPr>
              <p:cNvSpPr>
                <a:spLocks/>
              </p:cNvSpPr>
              <p:nvPr/>
            </p:nvSpPr>
            <p:spPr bwMode="auto">
              <a:xfrm>
                <a:off x="6113360" y="2789644"/>
                <a:ext cx="33813" cy="33813"/>
              </a:xfrm>
              <a:custGeom>
                <a:avLst/>
                <a:gdLst>
                  <a:gd name="T0" fmla="*/ 6 w 16"/>
                  <a:gd name="T1" fmla="*/ 16 h 16"/>
                  <a:gd name="T2" fmla="*/ 6 w 16"/>
                  <a:gd name="T3" fmla="*/ 16 h 16"/>
                  <a:gd name="T4" fmla="*/ 4 w 16"/>
                  <a:gd name="T5" fmla="*/ 14 h 16"/>
                  <a:gd name="T6" fmla="*/ 0 w 16"/>
                  <a:gd name="T7" fmla="*/ 10 h 16"/>
                  <a:gd name="T8" fmla="*/ 0 w 16"/>
                  <a:gd name="T9" fmla="*/ 10 h 16"/>
                  <a:gd name="T10" fmla="*/ 0 w 16"/>
                  <a:gd name="T11" fmla="*/ 8 h 16"/>
                  <a:gd name="T12" fmla="*/ 2 w 16"/>
                  <a:gd name="T13" fmla="*/ 2 h 16"/>
                  <a:gd name="T14" fmla="*/ 2 w 16"/>
                  <a:gd name="T15" fmla="*/ 2 h 16"/>
                  <a:gd name="T16" fmla="*/ 4 w 16"/>
                  <a:gd name="T17" fmla="*/ 0 h 16"/>
                  <a:gd name="T18" fmla="*/ 14 w 16"/>
                  <a:gd name="T19" fmla="*/ 0 h 16"/>
                  <a:gd name="T20" fmla="*/ 14 w 16"/>
                  <a:gd name="T21" fmla="*/ 0 h 16"/>
                  <a:gd name="T22" fmla="*/ 16 w 16"/>
                  <a:gd name="T23" fmla="*/ 2 h 16"/>
                  <a:gd name="T24" fmla="*/ 16 w 16"/>
                  <a:gd name="T25" fmla="*/ 14 h 16"/>
                  <a:gd name="T26" fmla="*/ 16 w 16"/>
                  <a:gd name="T27" fmla="*/ 14 h 16"/>
                  <a:gd name="T28" fmla="*/ 14 w 16"/>
                  <a:gd name="T29" fmla="*/ 16 h 16"/>
                  <a:gd name="T30" fmla="*/ 6 w 16"/>
                  <a:gd name="T3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6">
                    <a:moveTo>
                      <a:pt x="6" y="16"/>
                    </a:moveTo>
                    <a:lnTo>
                      <a:pt x="6" y="16"/>
                    </a:lnTo>
                    <a:lnTo>
                      <a:pt x="4" y="14"/>
                    </a:lnTo>
                    <a:lnTo>
                      <a:pt x="0" y="10"/>
                    </a:lnTo>
                    <a:lnTo>
                      <a:pt x="0" y="10"/>
                    </a:lnTo>
                    <a:lnTo>
                      <a:pt x="0" y="8"/>
                    </a:lnTo>
                    <a:lnTo>
                      <a:pt x="2" y="2"/>
                    </a:lnTo>
                    <a:lnTo>
                      <a:pt x="2" y="2"/>
                    </a:lnTo>
                    <a:lnTo>
                      <a:pt x="4" y="0"/>
                    </a:lnTo>
                    <a:lnTo>
                      <a:pt x="14" y="0"/>
                    </a:lnTo>
                    <a:lnTo>
                      <a:pt x="14" y="0"/>
                    </a:lnTo>
                    <a:lnTo>
                      <a:pt x="16" y="2"/>
                    </a:lnTo>
                    <a:lnTo>
                      <a:pt x="16" y="14"/>
                    </a:lnTo>
                    <a:lnTo>
                      <a:pt x="16" y="14"/>
                    </a:lnTo>
                    <a:lnTo>
                      <a:pt x="14" y="16"/>
                    </a:lnTo>
                    <a:lnTo>
                      <a:pt x="6" y="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1" name="Freeform 565">
                <a:extLst>
                  <a:ext uri="{FF2B5EF4-FFF2-40B4-BE49-F238E27FC236}">
                    <a16:creationId xmlns:a16="http://schemas.microsoft.com/office/drawing/2014/main" id="{FC075583-E1B8-1ECD-6A1D-14892EEC696D}"/>
                  </a:ext>
                </a:extLst>
              </p:cNvPr>
              <p:cNvSpPr>
                <a:spLocks noEditPoints="1"/>
              </p:cNvSpPr>
              <p:nvPr/>
            </p:nvSpPr>
            <p:spPr bwMode="auto">
              <a:xfrm>
                <a:off x="6109133" y="2785418"/>
                <a:ext cx="42266" cy="42266"/>
              </a:xfrm>
              <a:custGeom>
                <a:avLst/>
                <a:gdLst>
                  <a:gd name="T0" fmla="*/ 16 w 20"/>
                  <a:gd name="T1" fmla="*/ 4 h 20"/>
                  <a:gd name="T2" fmla="*/ 16 w 20"/>
                  <a:gd name="T3" fmla="*/ 10 h 20"/>
                  <a:gd name="T4" fmla="*/ 16 w 20"/>
                  <a:gd name="T5" fmla="*/ 16 h 20"/>
                  <a:gd name="T6" fmla="*/ 8 w 20"/>
                  <a:gd name="T7" fmla="*/ 16 h 20"/>
                  <a:gd name="T8" fmla="*/ 4 w 20"/>
                  <a:gd name="T9" fmla="*/ 10 h 20"/>
                  <a:gd name="T10" fmla="*/ 6 w 20"/>
                  <a:gd name="T11" fmla="*/ 4 h 20"/>
                  <a:gd name="T12" fmla="*/ 16 w 20"/>
                  <a:gd name="T13" fmla="*/ 4 h 20"/>
                  <a:gd name="T14" fmla="*/ 16 w 20"/>
                  <a:gd name="T15" fmla="*/ 0 h 20"/>
                  <a:gd name="T16" fmla="*/ 6 w 20"/>
                  <a:gd name="T17" fmla="*/ 0 h 20"/>
                  <a:gd name="T18" fmla="*/ 6 w 20"/>
                  <a:gd name="T19" fmla="*/ 0 h 20"/>
                  <a:gd name="T20" fmla="*/ 4 w 20"/>
                  <a:gd name="T21" fmla="*/ 0 h 20"/>
                  <a:gd name="T22" fmla="*/ 2 w 20"/>
                  <a:gd name="T23" fmla="*/ 2 h 20"/>
                  <a:gd name="T24" fmla="*/ 0 w 20"/>
                  <a:gd name="T25" fmla="*/ 10 h 20"/>
                  <a:gd name="T26" fmla="*/ 0 w 20"/>
                  <a:gd name="T27" fmla="*/ 10 h 20"/>
                  <a:gd name="T28" fmla="*/ 0 w 20"/>
                  <a:gd name="T29" fmla="*/ 12 h 20"/>
                  <a:gd name="T30" fmla="*/ 4 w 20"/>
                  <a:gd name="T31" fmla="*/ 18 h 20"/>
                  <a:gd name="T32" fmla="*/ 4 w 20"/>
                  <a:gd name="T33" fmla="*/ 18 h 20"/>
                  <a:gd name="T34" fmla="*/ 8 w 20"/>
                  <a:gd name="T35" fmla="*/ 20 h 20"/>
                  <a:gd name="T36" fmla="*/ 16 w 20"/>
                  <a:gd name="T37" fmla="*/ 20 h 20"/>
                  <a:gd name="T38" fmla="*/ 16 w 20"/>
                  <a:gd name="T39" fmla="*/ 20 h 20"/>
                  <a:gd name="T40" fmla="*/ 18 w 20"/>
                  <a:gd name="T41" fmla="*/ 18 h 20"/>
                  <a:gd name="T42" fmla="*/ 20 w 20"/>
                  <a:gd name="T43" fmla="*/ 16 h 20"/>
                  <a:gd name="T44" fmla="*/ 20 w 20"/>
                  <a:gd name="T45" fmla="*/ 10 h 20"/>
                  <a:gd name="T46" fmla="*/ 20 w 20"/>
                  <a:gd name="T47" fmla="*/ 4 h 20"/>
                  <a:gd name="T48" fmla="*/ 20 w 20"/>
                  <a:gd name="T49" fmla="*/ 4 h 20"/>
                  <a:gd name="T50" fmla="*/ 18 w 20"/>
                  <a:gd name="T51" fmla="*/ 2 h 20"/>
                  <a:gd name="T52" fmla="*/ 16 w 20"/>
                  <a:gd name="T53" fmla="*/ 0 h 20"/>
                  <a:gd name="T54" fmla="*/ 16 w 20"/>
                  <a:gd name="T5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0">
                    <a:moveTo>
                      <a:pt x="16" y="4"/>
                    </a:moveTo>
                    <a:lnTo>
                      <a:pt x="16" y="10"/>
                    </a:lnTo>
                    <a:lnTo>
                      <a:pt x="16" y="16"/>
                    </a:lnTo>
                    <a:lnTo>
                      <a:pt x="8" y="16"/>
                    </a:lnTo>
                    <a:lnTo>
                      <a:pt x="4" y="10"/>
                    </a:lnTo>
                    <a:lnTo>
                      <a:pt x="6" y="4"/>
                    </a:lnTo>
                    <a:lnTo>
                      <a:pt x="16" y="4"/>
                    </a:lnTo>
                    <a:close/>
                    <a:moveTo>
                      <a:pt x="16" y="0"/>
                    </a:moveTo>
                    <a:lnTo>
                      <a:pt x="6" y="0"/>
                    </a:lnTo>
                    <a:lnTo>
                      <a:pt x="6" y="0"/>
                    </a:lnTo>
                    <a:lnTo>
                      <a:pt x="4" y="0"/>
                    </a:lnTo>
                    <a:lnTo>
                      <a:pt x="2" y="2"/>
                    </a:lnTo>
                    <a:lnTo>
                      <a:pt x="0" y="10"/>
                    </a:lnTo>
                    <a:lnTo>
                      <a:pt x="0" y="10"/>
                    </a:lnTo>
                    <a:lnTo>
                      <a:pt x="0" y="12"/>
                    </a:lnTo>
                    <a:lnTo>
                      <a:pt x="4" y="18"/>
                    </a:lnTo>
                    <a:lnTo>
                      <a:pt x="4" y="18"/>
                    </a:lnTo>
                    <a:lnTo>
                      <a:pt x="8" y="20"/>
                    </a:lnTo>
                    <a:lnTo>
                      <a:pt x="16" y="20"/>
                    </a:lnTo>
                    <a:lnTo>
                      <a:pt x="16" y="20"/>
                    </a:lnTo>
                    <a:lnTo>
                      <a:pt x="18" y="18"/>
                    </a:lnTo>
                    <a:lnTo>
                      <a:pt x="20" y="16"/>
                    </a:lnTo>
                    <a:lnTo>
                      <a:pt x="20" y="10"/>
                    </a:lnTo>
                    <a:lnTo>
                      <a:pt x="20" y="4"/>
                    </a:lnTo>
                    <a:lnTo>
                      <a:pt x="20" y="4"/>
                    </a:lnTo>
                    <a:lnTo>
                      <a:pt x="18" y="2"/>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2" name="Freeform 566">
                <a:extLst>
                  <a:ext uri="{FF2B5EF4-FFF2-40B4-BE49-F238E27FC236}">
                    <a16:creationId xmlns:a16="http://schemas.microsoft.com/office/drawing/2014/main" id="{679E913B-789A-86DE-0965-F7EE431BA2C3}"/>
                  </a:ext>
                </a:extLst>
              </p:cNvPr>
              <p:cNvSpPr>
                <a:spLocks/>
              </p:cNvSpPr>
              <p:nvPr/>
            </p:nvSpPr>
            <p:spPr bwMode="auto">
              <a:xfrm>
                <a:off x="6117587" y="2793871"/>
                <a:ext cx="25359" cy="25359"/>
              </a:xfrm>
              <a:custGeom>
                <a:avLst/>
                <a:gdLst>
                  <a:gd name="T0" fmla="*/ 12 w 12"/>
                  <a:gd name="T1" fmla="*/ 0 h 12"/>
                  <a:gd name="T2" fmla="*/ 12 w 12"/>
                  <a:gd name="T3" fmla="*/ 6 h 12"/>
                  <a:gd name="T4" fmla="*/ 12 w 12"/>
                  <a:gd name="T5" fmla="*/ 12 h 12"/>
                  <a:gd name="T6" fmla="*/ 4 w 12"/>
                  <a:gd name="T7" fmla="*/ 12 h 12"/>
                  <a:gd name="T8" fmla="*/ 0 w 12"/>
                  <a:gd name="T9" fmla="*/ 6 h 12"/>
                  <a:gd name="T10" fmla="*/ 2 w 12"/>
                  <a:gd name="T11" fmla="*/ 0 h 12"/>
                  <a:gd name="T12" fmla="*/ 12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2" y="0"/>
                    </a:moveTo>
                    <a:lnTo>
                      <a:pt x="12" y="6"/>
                    </a:lnTo>
                    <a:lnTo>
                      <a:pt x="12" y="12"/>
                    </a:lnTo>
                    <a:lnTo>
                      <a:pt x="4" y="12"/>
                    </a:lnTo>
                    <a:lnTo>
                      <a:pt x="0" y="6"/>
                    </a:lnTo>
                    <a:lnTo>
                      <a:pt x="2"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3" name="Freeform 567">
                <a:extLst>
                  <a:ext uri="{FF2B5EF4-FFF2-40B4-BE49-F238E27FC236}">
                    <a16:creationId xmlns:a16="http://schemas.microsoft.com/office/drawing/2014/main" id="{7A7F3EFD-711C-164A-5AF7-C5658B543639}"/>
                  </a:ext>
                </a:extLst>
              </p:cNvPr>
              <p:cNvSpPr>
                <a:spLocks/>
              </p:cNvSpPr>
              <p:nvPr/>
            </p:nvSpPr>
            <p:spPr bwMode="auto">
              <a:xfrm>
                <a:off x="6109133" y="2785418"/>
                <a:ext cx="42266" cy="42266"/>
              </a:xfrm>
              <a:custGeom>
                <a:avLst/>
                <a:gdLst>
                  <a:gd name="T0" fmla="*/ 16 w 20"/>
                  <a:gd name="T1" fmla="*/ 0 h 20"/>
                  <a:gd name="T2" fmla="*/ 6 w 20"/>
                  <a:gd name="T3" fmla="*/ 0 h 20"/>
                  <a:gd name="T4" fmla="*/ 6 w 20"/>
                  <a:gd name="T5" fmla="*/ 0 h 20"/>
                  <a:gd name="T6" fmla="*/ 4 w 20"/>
                  <a:gd name="T7" fmla="*/ 0 h 20"/>
                  <a:gd name="T8" fmla="*/ 2 w 20"/>
                  <a:gd name="T9" fmla="*/ 2 h 20"/>
                  <a:gd name="T10" fmla="*/ 0 w 20"/>
                  <a:gd name="T11" fmla="*/ 10 h 20"/>
                  <a:gd name="T12" fmla="*/ 0 w 20"/>
                  <a:gd name="T13" fmla="*/ 10 h 20"/>
                  <a:gd name="T14" fmla="*/ 0 w 20"/>
                  <a:gd name="T15" fmla="*/ 12 h 20"/>
                  <a:gd name="T16" fmla="*/ 4 w 20"/>
                  <a:gd name="T17" fmla="*/ 18 h 20"/>
                  <a:gd name="T18" fmla="*/ 4 w 20"/>
                  <a:gd name="T19" fmla="*/ 18 h 20"/>
                  <a:gd name="T20" fmla="*/ 8 w 20"/>
                  <a:gd name="T21" fmla="*/ 20 h 20"/>
                  <a:gd name="T22" fmla="*/ 16 w 20"/>
                  <a:gd name="T23" fmla="*/ 20 h 20"/>
                  <a:gd name="T24" fmla="*/ 16 w 20"/>
                  <a:gd name="T25" fmla="*/ 20 h 20"/>
                  <a:gd name="T26" fmla="*/ 18 w 20"/>
                  <a:gd name="T27" fmla="*/ 18 h 20"/>
                  <a:gd name="T28" fmla="*/ 20 w 20"/>
                  <a:gd name="T29" fmla="*/ 16 h 20"/>
                  <a:gd name="T30" fmla="*/ 20 w 20"/>
                  <a:gd name="T31" fmla="*/ 10 h 20"/>
                  <a:gd name="T32" fmla="*/ 20 w 20"/>
                  <a:gd name="T33" fmla="*/ 4 h 20"/>
                  <a:gd name="T34" fmla="*/ 20 w 20"/>
                  <a:gd name="T35" fmla="*/ 4 h 20"/>
                  <a:gd name="T36" fmla="*/ 18 w 20"/>
                  <a:gd name="T37" fmla="*/ 2 h 20"/>
                  <a:gd name="T38" fmla="*/ 16 w 20"/>
                  <a:gd name="T39" fmla="*/ 0 h 20"/>
                  <a:gd name="T40" fmla="*/ 16 w 20"/>
                  <a:gd name="T4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0">
                    <a:moveTo>
                      <a:pt x="16" y="0"/>
                    </a:moveTo>
                    <a:lnTo>
                      <a:pt x="6" y="0"/>
                    </a:lnTo>
                    <a:lnTo>
                      <a:pt x="6" y="0"/>
                    </a:lnTo>
                    <a:lnTo>
                      <a:pt x="4" y="0"/>
                    </a:lnTo>
                    <a:lnTo>
                      <a:pt x="2" y="2"/>
                    </a:lnTo>
                    <a:lnTo>
                      <a:pt x="0" y="10"/>
                    </a:lnTo>
                    <a:lnTo>
                      <a:pt x="0" y="10"/>
                    </a:lnTo>
                    <a:lnTo>
                      <a:pt x="0" y="12"/>
                    </a:lnTo>
                    <a:lnTo>
                      <a:pt x="4" y="18"/>
                    </a:lnTo>
                    <a:lnTo>
                      <a:pt x="4" y="18"/>
                    </a:lnTo>
                    <a:lnTo>
                      <a:pt x="8" y="20"/>
                    </a:lnTo>
                    <a:lnTo>
                      <a:pt x="16" y="20"/>
                    </a:lnTo>
                    <a:lnTo>
                      <a:pt x="16" y="20"/>
                    </a:lnTo>
                    <a:lnTo>
                      <a:pt x="18" y="18"/>
                    </a:lnTo>
                    <a:lnTo>
                      <a:pt x="20" y="16"/>
                    </a:lnTo>
                    <a:lnTo>
                      <a:pt x="20" y="10"/>
                    </a:lnTo>
                    <a:lnTo>
                      <a:pt x="20" y="4"/>
                    </a:lnTo>
                    <a:lnTo>
                      <a:pt x="20" y="4"/>
                    </a:lnTo>
                    <a:lnTo>
                      <a:pt x="18" y="2"/>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4" name="Freeform 568">
                <a:extLst>
                  <a:ext uri="{FF2B5EF4-FFF2-40B4-BE49-F238E27FC236}">
                    <a16:creationId xmlns:a16="http://schemas.microsoft.com/office/drawing/2014/main" id="{B9B3C5EE-1E93-49EC-CDA7-51D476B9548D}"/>
                  </a:ext>
                </a:extLst>
              </p:cNvPr>
              <p:cNvSpPr>
                <a:spLocks/>
              </p:cNvSpPr>
              <p:nvPr/>
            </p:nvSpPr>
            <p:spPr bwMode="auto">
              <a:xfrm>
                <a:off x="6443032" y="2100712"/>
                <a:ext cx="329672" cy="507190"/>
              </a:xfrm>
              <a:custGeom>
                <a:avLst/>
                <a:gdLst>
                  <a:gd name="T0" fmla="*/ 38 w 156"/>
                  <a:gd name="T1" fmla="*/ 240 h 240"/>
                  <a:gd name="T2" fmla="*/ 10 w 156"/>
                  <a:gd name="T3" fmla="*/ 226 h 240"/>
                  <a:gd name="T4" fmla="*/ 10 w 156"/>
                  <a:gd name="T5" fmla="*/ 224 h 240"/>
                  <a:gd name="T6" fmla="*/ 6 w 156"/>
                  <a:gd name="T7" fmla="*/ 186 h 240"/>
                  <a:gd name="T8" fmla="*/ 6 w 156"/>
                  <a:gd name="T9" fmla="*/ 186 h 240"/>
                  <a:gd name="T10" fmla="*/ 10 w 156"/>
                  <a:gd name="T11" fmla="*/ 172 h 240"/>
                  <a:gd name="T12" fmla="*/ 20 w 156"/>
                  <a:gd name="T13" fmla="*/ 164 h 240"/>
                  <a:gd name="T14" fmla="*/ 26 w 156"/>
                  <a:gd name="T15" fmla="*/ 154 h 240"/>
                  <a:gd name="T16" fmla="*/ 58 w 156"/>
                  <a:gd name="T17" fmla="*/ 128 h 240"/>
                  <a:gd name="T18" fmla="*/ 60 w 156"/>
                  <a:gd name="T19" fmla="*/ 128 h 240"/>
                  <a:gd name="T20" fmla="*/ 64 w 156"/>
                  <a:gd name="T21" fmla="*/ 116 h 240"/>
                  <a:gd name="T22" fmla="*/ 50 w 156"/>
                  <a:gd name="T23" fmla="*/ 108 h 240"/>
                  <a:gd name="T24" fmla="*/ 40 w 156"/>
                  <a:gd name="T25" fmla="*/ 96 h 240"/>
                  <a:gd name="T26" fmla="*/ 40 w 156"/>
                  <a:gd name="T27" fmla="*/ 94 h 240"/>
                  <a:gd name="T28" fmla="*/ 40 w 156"/>
                  <a:gd name="T29" fmla="*/ 78 h 240"/>
                  <a:gd name="T30" fmla="*/ 38 w 156"/>
                  <a:gd name="T31" fmla="*/ 76 h 240"/>
                  <a:gd name="T32" fmla="*/ 32 w 156"/>
                  <a:gd name="T33" fmla="*/ 48 h 240"/>
                  <a:gd name="T34" fmla="*/ 20 w 156"/>
                  <a:gd name="T35" fmla="*/ 48 h 240"/>
                  <a:gd name="T36" fmla="*/ 2 w 156"/>
                  <a:gd name="T37" fmla="*/ 30 h 240"/>
                  <a:gd name="T38" fmla="*/ 0 w 156"/>
                  <a:gd name="T39" fmla="*/ 30 h 240"/>
                  <a:gd name="T40" fmla="*/ 2 w 156"/>
                  <a:gd name="T41" fmla="*/ 28 h 240"/>
                  <a:gd name="T42" fmla="*/ 10 w 156"/>
                  <a:gd name="T43" fmla="*/ 20 h 240"/>
                  <a:gd name="T44" fmla="*/ 12 w 156"/>
                  <a:gd name="T45" fmla="*/ 20 h 240"/>
                  <a:gd name="T46" fmla="*/ 24 w 156"/>
                  <a:gd name="T47" fmla="*/ 34 h 240"/>
                  <a:gd name="T48" fmla="*/ 68 w 156"/>
                  <a:gd name="T49" fmla="*/ 30 h 240"/>
                  <a:gd name="T50" fmla="*/ 76 w 156"/>
                  <a:gd name="T51" fmla="*/ 12 h 240"/>
                  <a:gd name="T52" fmla="*/ 94 w 156"/>
                  <a:gd name="T53" fmla="*/ 0 h 240"/>
                  <a:gd name="T54" fmla="*/ 96 w 156"/>
                  <a:gd name="T55" fmla="*/ 0 h 240"/>
                  <a:gd name="T56" fmla="*/ 96 w 156"/>
                  <a:gd name="T57" fmla="*/ 0 h 240"/>
                  <a:gd name="T58" fmla="*/ 116 w 156"/>
                  <a:gd name="T59" fmla="*/ 8 h 240"/>
                  <a:gd name="T60" fmla="*/ 126 w 156"/>
                  <a:gd name="T61" fmla="*/ 22 h 240"/>
                  <a:gd name="T62" fmla="*/ 124 w 156"/>
                  <a:gd name="T63" fmla="*/ 24 h 240"/>
                  <a:gd name="T64" fmla="*/ 114 w 156"/>
                  <a:gd name="T65" fmla="*/ 50 h 240"/>
                  <a:gd name="T66" fmla="*/ 134 w 156"/>
                  <a:gd name="T67" fmla="*/ 62 h 240"/>
                  <a:gd name="T68" fmla="*/ 134 w 156"/>
                  <a:gd name="T69" fmla="*/ 64 h 240"/>
                  <a:gd name="T70" fmla="*/ 120 w 156"/>
                  <a:gd name="T71" fmla="*/ 78 h 240"/>
                  <a:gd name="T72" fmla="*/ 134 w 156"/>
                  <a:gd name="T73" fmla="*/ 108 h 240"/>
                  <a:gd name="T74" fmla="*/ 134 w 156"/>
                  <a:gd name="T75" fmla="*/ 110 h 240"/>
                  <a:gd name="T76" fmla="*/ 136 w 156"/>
                  <a:gd name="T77" fmla="*/ 134 h 240"/>
                  <a:gd name="T78" fmla="*/ 144 w 156"/>
                  <a:gd name="T79" fmla="*/ 148 h 240"/>
                  <a:gd name="T80" fmla="*/ 136 w 156"/>
                  <a:gd name="T81" fmla="*/ 156 h 240"/>
                  <a:gd name="T82" fmla="*/ 154 w 156"/>
                  <a:gd name="T83" fmla="*/ 172 h 240"/>
                  <a:gd name="T84" fmla="*/ 148 w 156"/>
                  <a:gd name="T85" fmla="*/ 186 h 240"/>
                  <a:gd name="T86" fmla="*/ 98 w 156"/>
                  <a:gd name="T87" fmla="*/ 228 h 240"/>
                  <a:gd name="T88" fmla="*/ 96 w 156"/>
                  <a:gd name="T89" fmla="*/ 230 h 240"/>
                  <a:gd name="T90" fmla="*/ 60 w 156"/>
                  <a:gd name="T91" fmla="*/ 236 h 240"/>
                  <a:gd name="T92" fmla="*/ 38 w 156"/>
                  <a:gd name="T93" fmla="*/ 240 h 240"/>
                  <a:gd name="T94" fmla="*/ 38 w 156"/>
                  <a:gd name="T95"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240">
                    <a:moveTo>
                      <a:pt x="38" y="240"/>
                    </a:moveTo>
                    <a:lnTo>
                      <a:pt x="38" y="240"/>
                    </a:lnTo>
                    <a:lnTo>
                      <a:pt x="38" y="240"/>
                    </a:lnTo>
                    <a:lnTo>
                      <a:pt x="10" y="226"/>
                    </a:lnTo>
                    <a:lnTo>
                      <a:pt x="10" y="226"/>
                    </a:lnTo>
                    <a:lnTo>
                      <a:pt x="10" y="224"/>
                    </a:lnTo>
                    <a:lnTo>
                      <a:pt x="12" y="206"/>
                    </a:lnTo>
                    <a:lnTo>
                      <a:pt x="6" y="186"/>
                    </a:lnTo>
                    <a:lnTo>
                      <a:pt x="6" y="186"/>
                    </a:lnTo>
                    <a:lnTo>
                      <a:pt x="6" y="186"/>
                    </a:lnTo>
                    <a:lnTo>
                      <a:pt x="10" y="172"/>
                    </a:lnTo>
                    <a:lnTo>
                      <a:pt x="10" y="172"/>
                    </a:lnTo>
                    <a:lnTo>
                      <a:pt x="10" y="170"/>
                    </a:lnTo>
                    <a:lnTo>
                      <a:pt x="20" y="164"/>
                    </a:lnTo>
                    <a:lnTo>
                      <a:pt x="26" y="154"/>
                    </a:lnTo>
                    <a:lnTo>
                      <a:pt x="26" y="154"/>
                    </a:lnTo>
                    <a:lnTo>
                      <a:pt x="26" y="154"/>
                    </a:lnTo>
                    <a:lnTo>
                      <a:pt x="58" y="128"/>
                    </a:lnTo>
                    <a:lnTo>
                      <a:pt x="58" y="128"/>
                    </a:lnTo>
                    <a:lnTo>
                      <a:pt x="60" y="128"/>
                    </a:lnTo>
                    <a:lnTo>
                      <a:pt x="64" y="126"/>
                    </a:lnTo>
                    <a:lnTo>
                      <a:pt x="64" y="116"/>
                    </a:lnTo>
                    <a:lnTo>
                      <a:pt x="50" y="108"/>
                    </a:lnTo>
                    <a:lnTo>
                      <a:pt x="50" y="108"/>
                    </a:lnTo>
                    <a:lnTo>
                      <a:pt x="50" y="108"/>
                    </a:lnTo>
                    <a:lnTo>
                      <a:pt x="40" y="96"/>
                    </a:lnTo>
                    <a:lnTo>
                      <a:pt x="40" y="96"/>
                    </a:lnTo>
                    <a:lnTo>
                      <a:pt x="40" y="94"/>
                    </a:lnTo>
                    <a:lnTo>
                      <a:pt x="44" y="80"/>
                    </a:lnTo>
                    <a:lnTo>
                      <a:pt x="40" y="78"/>
                    </a:lnTo>
                    <a:lnTo>
                      <a:pt x="40" y="78"/>
                    </a:lnTo>
                    <a:lnTo>
                      <a:pt x="38" y="76"/>
                    </a:lnTo>
                    <a:lnTo>
                      <a:pt x="40" y="58"/>
                    </a:lnTo>
                    <a:lnTo>
                      <a:pt x="32" y="48"/>
                    </a:lnTo>
                    <a:lnTo>
                      <a:pt x="20" y="48"/>
                    </a:lnTo>
                    <a:lnTo>
                      <a:pt x="20" y="48"/>
                    </a:lnTo>
                    <a:lnTo>
                      <a:pt x="20" y="48"/>
                    </a:lnTo>
                    <a:lnTo>
                      <a:pt x="2" y="30"/>
                    </a:lnTo>
                    <a:lnTo>
                      <a:pt x="2" y="30"/>
                    </a:lnTo>
                    <a:lnTo>
                      <a:pt x="0" y="30"/>
                    </a:lnTo>
                    <a:lnTo>
                      <a:pt x="0" y="30"/>
                    </a:lnTo>
                    <a:lnTo>
                      <a:pt x="2" y="28"/>
                    </a:lnTo>
                    <a:lnTo>
                      <a:pt x="10" y="20"/>
                    </a:lnTo>
                    <a:lnTo>
                      <a:pt x="10" y="20"/>
                    </a:lnTo>
                    <a:lnTo>
                      <a:pt x="12" y="20"/>
                    </a:lnTo>
                    <a:lnTo>
                      <a:pt x="12" y="20"/>
                    </a:lnTo>
                    <a:lnTo>
                      <a:pt x="14" y="20"/>
                    </a:lnTo>
                    <a:lnTo>
                      <a:pt x="24" y="34"/>
                    </a:lnTo>
                    <a:lnTo>
                      <a:pt x="60" y="38"/>
                    </a:lnTo>
                    <a:lnTo>
                      <a:pt x="68" y="30"/>
                    </a:lnTo>
                    <a:lnTo>
                      <a:pt x="76" y="12"/>
                    </a:lnTo>
                    <a:lnTo>
                      <a:pt x="76" y="12"/>
                    </a:lnTo>
                    <a:lnTo>
                      <a:pt x="76" y="12"/>
                    </a:lnTo>
                    <a:lnTo>
                      <a:pt x="94" y="0"/>
                    </a:lnTo>
                    <a:lnTo>
                      <a:pt x="94" y="0"/>
                    </a:lnTo>
                    <a:lnTo>
                      <a:pt x="96" y="0"/>
                    </a:lnTo>
                    <a:lnTo>
                      <a:pt x="96" y="0"/>
                    </a:lnTo>
                    <a:lnTo>
                      <a:pt x="96" y="0"/>
                    </a:lnTo>
                    <a:lnTo>
                      <a:pt x="116" y="8"/>
                    </a:lnTo>
                    <a:lnTo>
                      <a:pt x="116" y="8"/>
                    </a:lnTo>
                    <a:lnTo>
                      <a:pt x="116" y="8"/>
                    </a:lnTo>
                    <a:lnTo>
                      <a:pt x="126" y="22"/>
                    </a:lnTo>
                    <a:lnTo>
                      <a:pt x="126" y="22"/>
                    </a:lnTo>
                    <a:lnTo>
                      <a:pt x="124" y="24"/>
                    </a:lnTo>
                    <a:lnTo>
                      <a:pt x="116" y="32"/>
                    </a:lnTo>
                    <a:lnTo>
                      <a:pt x="114" y="50"/>
                    </a:lnTo>
                    <a:lnTo>
                      <a:pt x="134" y="62"/>
                    </a:lnTo>
                    <a:lnTo>
                      <a:pt x="134" y="62"/>
                    </a:lnTo>
                    <a:lnTo>
                      <a:pt x="134" y="64"/>
                    </a:lnTo>
                    <a:lnTo>
                      <a:pt x="134" y="64"/>
                    </a:lnTo>
                    <a:lnTo>
                      <a:pt x="134" y="66"/>
                    </a:lnTo>
                    <a:lnTo>
                      <a:pt x="120" y="78"/>
                    </a:lnTo>
                    <a:lnTo>
                      <a:pt x="128" y="94"/>
                    </a:lnTo>
                    <a:lnTo>
                      <a:pt x="134" y="108"/>
                    </a:lnTo>
                    <a:lnTo>
                      <a:pt x="134" y="108"/>
                    </a:lnTo>
                    <a:lnTo>
                      <a:pt x="134" y="110"/>
                    </a:lnTo>
                    <a:lnTo>
                      <a:pt x="128" y="126"/>
                    </a:lnTo>
                    <a:lnTo>
                      <a:pt x="136" y="134"/>
                    </a:lnTo>
                    <a:lnTo>
                      <a:pt x="144" y="148"/>
                    </a:lnTo>
                    <a:lnTo>
                      <a:pt x="144" y="148"/>
                    </a:lnTo>
                    <a:lnTo>
                      <a:pt x="142" y="150"/>
                    </a:lnTo>
                    <a:lnTo>
                      <a:pt x="136" y="156"/>
                    </a:lnTo>
                    <a:lnTo>
                      <a:pt x="154" y="172"/>
                    </a:lnTo>
                    <a:lnTo>
                      <a:pt x="154" y="172"/>
                    </a:lnTo>
                    <a:lnTo>
                      <a:pt x="156" y="174"/>
                    </a:lnTo>
                    <a:lnTo>
                      <a:pt x="148" y="186"/>
                    </a:lnTo>
                    <a:lnTo>
                      <a:pt x="124" y="208"/>
                    </a:lnTo>
                    <a:lnTo>
                      <a:pt x="98" y="228"/>
                    </a:lnTo>
                    <a:lnTo>
                      <a:pt x="98" y="228"/>
                    </a:lnTo>
                    <a:lnTo>
                      <a:pt x="96" y="230"/>
                    </a:lnTo>
                    <a:lnTo>
                      <a:pt x="80" y="230"/>
                    </a:lnTo>
                    <a:lnTo>
                      <a:pt x="60" y="236"/>
                    </a:lnTo>
                    <a:lnTo>
                      <a:pt x="38" y="240"/>
                    </a:lnTo>
                    <a:lnTo>
                      <a:pt x="38" y="240"/>
                    </a:lnTo>
                    <a:lnTo>
                      <a:pt x="38" y="240"/>
                    </a:lnTo>
                    <a:lnTo>
                      <a:pt x="38" y="24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5" name="Freeform 569">
                <a:extLst>
                  <a:ext uri="{FF2B5EF4-FFF2-40B4-BE49-F238E27FC236}">
                    <a16:creationId xmlns:a16="http://schemas.microsoft.com/office/drawing/2014/main" id="{A40B1DCC-D17B-E10E-4F7B-BF5DEA5E7A4C}"/>
                  </a:ext>
                </a:extLst>
              </p:cNvPr>
              <p:cNvSpPr>
                <a:spLocks noEditPoints="1"/>
              </p:cNvSpPr>
              <p:nvPr/>
            </p:nvSpPr>
            <p:spPr bwMode="auto">
              <a:xfrm>
                <a:off x="6438806" y="2096485"/>
                <a:ext cx="338125" cy="515643"/>
              </a:xfrm>
              <a:custGeom>
                <a:avLst/>
                <a:gdLst>
                  <a:gd name="T0" fmla="*/ 126 w 160"/>
                  <a:gd name="T1" fmla="*/ 24 h 244"/>
                  <a:gd name="T2" fmla="*/ 134 w 160"/>
                  <a:gd name="T3" fmla="*/ 66 h 244"/>
                  <a:gd name="T4" fmla="*/ 134 w 160"/>
                  <a:gd name="T5" fmla="*/ 110 h 244"/>
                  <a:gd name="T6" fmla="*/ 144 w 160"/>
                  <a:gd name="T7" fmla="*/ 150 h 244"/>
                  <a:gd name="T8" fmla="*/ 148 w 160"/>
                  <a:gd name="T9" fmla="*/ 188 h 244"/>
                  <a:gd name="T10" fmla="*/ 82 w 160"/>
                  <a:gd name="T11" fmla="*/ 230 h 244"/>
                  <a:gd name="T12" fmla="*/ 14 w 160"/>
                  <a:gd name="T13" fmla="*/ 226 h 244"/>
                  <a:gd name="T14" fmla="*/ 14 w 160"/>
                  <a:gd name="T15" fmla="*/ 174 h 244"/>
                  <a:gd name="T16" fmla="*/ 62 w 160"/>
                  <a:gd name="T17" fmla="*/ 132 h 244"/>
                  <a:gd name="T18" fmla="*/ 52 w 160"/>
                  <a:gd name="T19" fmla="*/ 108 h 244"/>
                  <a:gd name="T20" fmla="*/ 42 w 160"/>
                  <a:gd name="T21" fmla="*/ 78 h 244"/>
                  <a:gd name="T22" fmla="*/ 22 w 160"/>
                  <a:gd name="T23" fmla="*/ 48 h 244"/>
                  <a:gd name="T24" fmla="*/ 26 w 160"/>
                  <a:gd name="T25" fmla="*/ 38 h 244"/>
                  <a:gd name="T26" fmla="*/ 80 w 160"/>
                  <a:gd name="T27" fmla="*/ 16 h 244"/>
                  <a:gd name="T28" fmla="*/ 98 w 160"/>
                  <a:gd name="T29" fmla="*/ 0 h 244"/>
                  <a:gd name="T30" fmla="*/ 78 w 160"/>
                  <a:gd name="T31" fmla="*/ 12 h 244"/>
                  <a:gd name="T32" fmla="*/ 62 w 160"/>
                  <a:gd name="T33" fmla="*/ 38 h 244"/>
                  <a:gd name="T34" fmla="*/ 16 w 160"/>
                  <a:gd name="T35" fmla="*/ 22 h 244"/>
                  <a:gd name="T36" fmla="*/ 12 w 160"/>
                  <a:gd name="T37" fmla="*/ 22 h 244"/>
                  <a:gd name="T38" fmla="*/ 0 w 160"/>
                  <a:gd name="T39" fmla="*/ 32 h 244"/>
                  <a:gd name="T40" fmla="*/ 20 w 160"/>
                  <a:gd name="T41" fmla="*/ 50 h 244"/>
                  <a:gd name="T42" fmla="*/ 32 w 160"/>
                  <a:gd name="T43" fmla="*/ 52 h 244"/>
                  <a:gd name="T44" fmla="*/ 38 w 160"/>
                  <a:gd name="T45" fmla="*/ 78 h 244"/>
                  <a:gd name="T46" fmla="*/ 44 w 160"/>
                  <a:gd name="T47" fmla="*/ 84 h 244"/>
                  <a:gd name="T48" fmla="*/ 40 w 160"/>
                  <a:gd name="T49" fmla="*/ 98 h 244"/>
                  <a:gd name="T50" fmla="*/ 50 w 160"/>
                  <a:gd name="T51" fmla="*/ 112 h 244"/>
                  <a:gd name="T52" fmla="*/ 60 w 160"/>
                  <a:gd name="T53" fmla="*/ 128 h 244"/>
                  <a:gd name="T54" fmla="*/ 28 w 160"/>
                  <a:gd name="T55" fmla="*/ 154 h 244"/>
                  <a:gd name="T56" fmla="*/ 22 w 160"/>
                  <a:gd name="T57" fmla="*/ 166 h 244"/>
                  <a:gd name="T58" fmla="*/ 10 w 160"/>
                  <a:gd name="T59" fmla="*/ 172 h 244"/>
                  <a:gd name="T60" fmla="*/ 6 w 160"/>
                  <a:gd name="T61" fmla="*/ 188 h 244"/>
                  <a:gd name="T62" fmla="*/ 10 w 160"/>
                  <a:gd name="T63" fmla="*/ 226 h 244"/>
                  <a:gd name="T64" fmla="*/ 38 w 160"/>
                  <a:gd name="T65" fmla="*/ 244 h 244"/>
                  <a:gd name="T66" fmla="*/ 40 w 160"/>
                  <a:gd name="T67" fmla="*/ 244 h 244"/>
                  <a:gd name="T68" fmla="*/ 62 w 160"/>
                  <a:gd name="T69" fmla="*/ 240 h 244"/>
                  <a:gd name="T70" fmla="*/ 98 w 160"/>
                  <a:gd name="T71" fmla="*/ 234 h 244"/>
                  <a:gd name="T72" fmla="*/ 128 w 160"/>
                  <a:gd name="T73" fmla="*/ 212 h 244"/>
                  <a:gd name="T74" fmla="*/ 152 w 160"/>
                  <a:gd name="T75" fmla="*/ 190 h 244"/>
                  <a:gd name="T76" fmla="*/ 160 w 160"/>
                  <a:gd name="T77" fmla="*/ 178 h 244"/>
                  <a:gd name="T78" fmla="*/ 158 w 160"/>
                  <a:gd name="T79" fmla="*/ 172 h 244"/>
                  <a:gd name="T80" fmla="*/ 146 w 160"/>
                  <a:gd name="T81" fmla="*/ 152 h 244"/>
                  <a:gd name="T82" fmla="*/ 140 w 160"/>
                  <a:gd name="T83" fmla="*/ 136 h 244"/>
                  <a:gd name="T84" fmla="*/ 132 w 160"/>
                  <a:gd name="T85" fmla="*/ 128 h 244"/>
                  <a:gd name="T86" fmla="*/ 138 w 160"/>
                  <a:gd name="T87" fmla="*/ 110 h 244"/>
                  <a:gd name="T88" fmla="*/ 132 w 160"/>
                  <a:gd name="T89" fmla="*/ 94 h 244"/>
                  <a:gd name="T90" fmla="*/ 138 w 160"/>
                  <a:gd name="T91" fmla="*/ 68 h 244"/>
                  <a:gd name="T92" fmla="*/ 136 w 160"/>
                  <a:gd name="T93" fmla="*/ 62 h 244"/>
                  <a:gd name="T94" fmla="*/ 128 w 160"/>
                  <a:gd name="T95" fmla="*/ 28 h 244"/>
                  <a:gd name="T96" fmla="*/ 128 w 160"/>
                  <a:gd name="T97" fmla="*/ 22 h 244"/>
                  <a:gd name="T98" fmla="*/ 118 w 160"/>
                  <a:gd name="T99" fmla="*/ 8 h 244"/>
                  <a:gd name="T100" fmla="*/ 98 w 160"/>
                  <a:gd name="T101"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0" h="244">
                    <a:moveTo>
                      <a:pt x="98" y="4"/>
                    </a:moveTo>
                    <a:lnTo>
                      <a:pt x="116" y="12"/>
                    </a:lnTo>
                    <a:lnTo>
                      <a:pt x="126" y="24"/>
                    </a:lnTo>
                    <a:lnTo>
                      <a:pt x="116" y="34"/>
                    </a:lnTo>
                    <a:lnTo>
                      <a:pt x="114" y="54"/>
                    </a:lnTo>
                    <a:lnTo>
                      <a:pt x="134" y="66"/>
                    </a:lnTo>
                    <a:lnTo>
                      <a:pt x="120" y="80"/>
                    </a:lnTo>
                    <a:lnTo>
                      <a:pt x="130" y="96"/>
                    </a:lnTo>
                    <a:lnTo>
                      <a:pt x="134" y="110"/>
                    </a:lnTo>
                    <a:lnTo>
                      <a:pt x="128" y="128"/>
                    </a:lnTo>
                    <a:lnTo>
                      <a:pt x="136" y="138"/>
                    </a:lnTo>
                    <a:lnTo>
                      <a:pt x="144" y="150"/>
                    </a:lnTo>
                    <a:lnTo>
                      <a:pt x="134" y="160"/>
                    </a:lnTo>
                    <a:lnTo>
                      <a:pt x="156" y="176"/>
                    </a:lnTo>
                    <a:lnTo>
                      <a:pt x="148" y="188"/>
                    </a:lnTo>
                    <a:lnTo>
                      <a:pt x="126" y="210"/>
                    </a:lnTo>
                    <a:lnTo>
                      <a:pt x="98" y="230"/>
                    </a:lnTo>
                    <a:lnTo>
                      <a:pt x="82" y="230"/>
                    </a:lnTo>
                    <a:lnTo>
                      <a:pt x="62" y="236"/>
                    </a:lnTo>
                    <a:lnTo>
                      <a:pt x="40" y="240"/>
                    </a:lnTo>
                    <a:lnTo>
                      <a:pt x="14" y="226"/>
                    </a:lnTo>
                    <a:lnTo>
                      <a:pt x="16" y="208"/>
                    </a:lnTo>
                    <a:lnTo>
                      <a:pt x="10" y="188"/>
                    </a:lnTo>
                    <a:lnTo>
                      <a:pt x="14" y="174"/>
                    </a:lnTo>
                    <a:lnTo>
                      <a:pt x="24" y="168"/>
                    </a:lnTo>
                    <a:lnTo>
                      <a:pt x="30" y="158"/>
                    </a:lnTo>
                    <a:lnTo>
                      <a:pt x="62" y="132"/>
                    </a:lnTo>
                    <a:lnTo>
                      <a:pt x="68" y="130"/>
                    </a:lnTo>
                    <a:lnTo>
                      <a:pt x="66" y="116"/>
                    </a:lnTo>
                    <a:lnTo>
                      <a:pt x="52" y="108"/>
                    </a:lnTo>
                    <a:lnTo>
                      <a:pt x="44" y="96"/>
                    </a:lnTo>
                    <a:lnTo>
                      <a:pt x="50" y="82"/>
                    </a:lnTo>
                    <a:lnTo>
                      <a:pt x="42" y="78"/>
                    </a:lnTo>
                    <a:lnTo>
                      <a:pt x="44" y="60"/>
                    </a:lnTo>
                    <a:lnTo>
                      <a:pt x="34" y="48"/>
                    </a:lnTo>
                    <a:lnTo>
                      <a:pt x="22" y="48"/>
                    </a:lnTo>
                    <a:lnTo>
                      <a:pt x="4" y="32"/>
                    </a:lnTo>
                    <a:lnTo>
                      <a:pt x="14" y="24"/>
                    </a:lnTo>
                    <a:lnTo>
                      <a:pt x="26" y="38"/>
                    </a:lnTo>
                    <a:lnTo>
                      <a:pt x="64" y="42"/>
                    </a:lnTo>
                    <a:lnTo>
                      <a:pt x="72" y="34"/>
                    </a:lnTo>
                    <a:lnTo>
                      <a:pt x="80" y="16"/>
                    </a:lnTo>
                    <a:lnTo>
                      <a:pt x="98" y="4"/>
                    </a:lnTo>
                    <a:close/>
                    <a:moveTo>
                      <a:pt x="98" y="0"/>
                    </a:moveTo>
                    <a:lnTo>
                      <a:pt x="98" y="0"/>
                    </a:lnTo>
                    <a:lnTo>
                      <a:pt x="94" y="2"/>
                    </a:lnTo>
                    <a:lnTo>
                      <a:pt x="78" y="12"/>
                    </a:lnTo>
                    <a:lnTo>
                      <a:pt x="78" y="12"/>
                    </a:lnTo>
                    <a:lnTo>
                      <a:pt x="76" y="14"/>
                    </a:lnTo>
                    <a:lnTo>
                      <a:pt x="68" y="30"/>
                    </a:lnTo>
                    <a:lnTo>
                      <a:pt x="62" y="38"/>
                    </a:lnTo>
                    <a:lnTo>
                      <a:pt x="28" y="34"/>
                    </a:lnTo>
                    <a:lnTo>
                      <a:pt x="16" y="22"/>
                    </a:lnTo>
                    <a:lnTo>
                      <a:pt x="16" y="22"/>
                    </a:lnTo>
                    <a:lnTo>
                      <a:pt x="14" y="20"/>
                    </a:lnTo>
                    <a:lnTo>
                      <a:pt x="14" y="20"/>
                    </a:lnTo>
                    <a:lnTo>
                      <a:pt x="12" y="22"/>
                    </a:lnTo>
                    <a:lnTo>
                      <a:pt x="2" y="28"/>
                    </a:lnTo>
                    <a:lnTo>
                      <a:pt x="2" y="28"/>
                    </a:lnTo>
                    <a:lnTo>
                      <a:pt x="0" y="32"/>
                    </a:lnTo>
                    <a:lnTo>
                      <a:pt x="0" y="32"/>
                    </a:lnTo>
                    <a:lnTo>
                      <a:pt x="2" y="34"/>
                    </a:lnTo>
                    <a:lnTo>
                      <a:pt x="20" y="50"/>
                    </a:lnTo>
                    <a:lnTo>
                      <a:pt x="20" y="50"/>
                    </a:lnTo>
                    <a:lnTo>
                      <a:pt x="22" y="52"/>
                    </a:lnTo>
                    <a:lnTo>
                      <a:pt x="32" y="52"/>
                    </a:lnTo>
                    <a:lnTo>
                      <a:pt x="40" y="62"/>
                    </a:lnTo>
                    <a:lnTo>
                      <a:pt x="38" y="78"/>
                    </a:lnTo>
                    <a:lnTo>
                      <a:pt x="38" y="78"/>
                    </a:lnTo>
                    <a:lnTo>
                      <a:pt x="38" y="80"/>
                    </a:lnTo>
                    <a:lnTo>
                      <a:pt x="40" y="82"/>
                    </a:lnTo>
                    <a:lnTo>
                      <a:pt x="44" y="84"/>
                    </a:lnTo>
                    <a:lnTo>
                      <a:pt x="40" y="94"/>
                    </a:lnTo>
                    <a:lnTo>
                      <a:pt x="40" y="94"/>
                    </a:lnTo>
                    <a:lnTo>
                      <a:pt x="40" y="98"/>
                    </a:lnTo>
                    <a:lnTo>
                      <a:pt x="50" y="112"/>
                    </a:lnTo>
                    <a:lnTo>
                      <a:pt x="50" y="112"/>
                    </a:lnTo>
                    <a:lnTo>
                      <a:pt x="50" y="112"/>
                    </a:lnTo>
                    <a:lnTo>
                      <a:pt x="64" y="118"/>
                    </a:lnTo>
                    <a:lnTo>
                      <a:pt x="64" y="128"/>
                    </a:lnTo>
                    <a:lnTo>
                      <a:pt x="60" y="128"/>
                    </a:lnTo>
                    <a:lnTo>
                      <a:pt x="60" y="128"/>
                    </a:lnTo>
                    <a:lnTo>
                      <a:pt x="60" y="130"/>
                    </a:lnTo>
                    <a:lnTo>
                      <a:pt x="28" y="154"/>
                    </a:lnTo>
                    <a:lnTo>
                      <a:pt x="28" y="154"/>
                    </a:lnTo>
                    <a:lnTo>
                      <a:pt x="26" y="156"/>
                    </a:lnTo>
                    <a:lnTo>
                      <a:pt x="22" y="166"/>
                    </a:lnTo>
                    <a:lnTo>
                      <a:pt x="12" y="170"/>
                    </a:lnTo>
                    <a:lnTo>
                      <a:pt x="12" y="170"/>
                    </a:lnTo>
                    <a:lnTo>
                      <a:pt x="10" y="172"/>
                    </a:lnTo>
                    <a:lnTo>
                      <a:pt x="6" y="186"/>
                    </a:lnTo>
                    <a:lnTo>
                      <a:pt x="6" y="186"/>
                    </a:lnTo>
                    <a:lnTo>
                      <a:pt x="6" y="188"/>
                    </a:lnTo>
                    <a:lnTo>
                      <a:pt x="12" y="208"/>
                    </a:lnTo>
                    <a:lnTo>
                      <a:pt x="10" y="226"/>
                    </a:lnTo>
                    <a:lnTo>
                      <a:pt x="10" y="226"/>
                    </a:lnTo>
                    <a:lnTo>
                      <a:pt x="10" y="228"/>
                    </a:lnTo>
                    <a:lnTo>
                      <a:pt x="12" y="230"/>
                    </a:lnTo>
                    <a:lnTo>
                      <a:pt x="38" y="244"/>
                    </a:lnTo>
                    <a:lnTo>
                      <a:pt x="38" y="244"/>
                    </a:lnTo>
                    <a:lnTo>
                      <a:pt x="40" y="244"/>
                    </a:lnTo>
                    <a:lnTo>
                      <a:pt x="40" y="244"/>
                    </a:lnTo>
                    <a:lnTo>
                      <a:pt x="40" y="244"/>
                    </a:lnTo>
                    <a:lnTo>
                      <a:pt x="62" y="240"/>
                    </a:lnTo>
                    <a:lnTo>
                      <a:pt x="62" y="240"/>
                    </a:lnTo>
                    <a:lnTo>
                      <a:pt x="62" y="240"/>
                    </a:lnTo>
                    <a:lnTo>
                      <a:pt x="84" y="234"/>
                    </a:lnTo>
                    <a:lnTo>
                      <a:pt x="98" y="234"/>
                    </a:lnTo>
                    <a:lnTo>
                      <a:pt x="98" y="234"/>
                    </a:lnTo>
                    <a:lnTo>
                      <a:pt x="102" y="232"/>
                    </a:lnTo>
                    <a:lnTo>
                      <a:pt x="128" y="212"/>
                    </a:lnTo>
                    <a:lnTo>
                      <a:pt x="128" y="212"/>
                    </a:lnTo>
                    <a:lnTo>
                      <a:pt x="128" y="212"/>
                    </a:lnTo>
                    <a:lnTo>
                      <a:pt x="152" y="190"/>
                    </a:lnTo>
                    <a:lnTo>
                      <a:pt x="152" y="190"/>
                    </a:lnTo>
                    <a:lnTo>
                      <a:pt x="152" y="190"/>
                    </a:lnTo>
                    <a:lnTo>
                      <a:pt x="160" y="178"/>
                    </a:lnTo>
                    <a:lnTo>
                      <a:pt x="160" y="178"/>
                    </a:lnTo>
                    <a:lnTo>
                      <a:pt x="160" y="174"/>
                    </a:lnTo>
                    <a:lnTo>
                      <a:pt x="158" y="172"/>
                    </a:lnTo>
                    <a:lnTo>
                      <a:pt x="140" y="158"/>
                    </a:lnTo>
                    <a:lnTo>
                      <a:pt x="146" y="152"/>
                    </a:lnTo>
                    <a:lnTo>
                      <a:pt x="146" y="152"/>
                    </a:lnTo>
                    <a:lnTo>
                      <a:pt x="148" y="150"/>
                    </a:lnTo>
                    <a:lnTo>
                      <a:pt x="146" y="148"/>
                    </a:lnTo>
                    <a:lnTo>
                      <a:pt x="140" y="136"/>
                    </a:lnTo>
                    <a:lnTo>
                      <a:pt x="140" y="136"/>
                    </a:lnTo>
                    <a:lnTo>
                      <a:pt x="140" y="134"/>
                    </a:lnTo>
                    <a:lnTo>
                      <a:pt x="132" y="128"/>
                    </a:lnTo>
                    <a:lnTo>
                      <a:pt x="138" y="112"/>
                    </a:lnTo>
                    <a:lnTo>
                      <a:pt x="138" y="112"/>
                    </a:lnTo>
                    <a:lnTo>
                      <a:pt x="138" y="110"/>
                    </a:lnTo>
                    <a:lnTo>
                      <a:pt x="132" y="94"/>
                    </a:lnTo>
                    <a:lnTo>
                      <a:pt x="132" y="94"/>
                    </a:lnTo>
                    <a:lnTo>
                      <a:pt x="132" y="94"/>
                    </a:lnTo>
                    <a:lnTo>
                      <a:pt x="126" y="80"/>
                    </a:lnTo>
                    <a:lnTo>
                      <a:pt x="138" y="68"/>
                    </a:lnTo>
                    <a:lnTo>
                      <a:pt x="138" y="68"/>
                    </a:lnTo>
                    <a:lnTo>
                      <a:pt x="138" y="66"/>
                    </a:lnTo>
                    <a:lnTo>
                      <a:pt x="138" y="66"/>
                    </a:lnTo>
                    <a:lnTo>
                      <a:pt x="136" y="62"/>
                    </a:lnTo>
                    <a:lnTo>
                      <a:pt x="118" y="50"/>
                    </a:lnTo>
                    <a:lnTo>
                      <a:pt x="120" y="36"/>
                    </a:lnTo>
                    <a:lnTo>
                      <a:pt x="128" y="28"/>
                    </a:lnTo>
                    <a:lnTo>
                      <a:pt x="128" y="28"/>
                    </a:lnTo>
                    <a:lnTo>
                      <a:pt x="130" y="24"/>
                    </a:lnTo>
                    <a:lnTo>
                      <a:pt x="128" y="22"/>
                    </a:lnTo>
                    <a:lnTo>
                      <a:pt x="120" y="10"/>
                    </a:lnTo>
                    <a:lnTo>
                      <a:pt x="120" y="10"/>
                    </a:lnTo>
                    <a:lnTo>
                      <a:pt x="118" y="8"/>
                    </a:lnTo>
                    <a:lnTo>
                      <a:pt x="98" y="0"/>
                    </a:lnTo>
                    <a:lnTo>
                      <a:pt x="98" y="0"/>
                    </a:lnTo>
                    <a:lnTo>
                      <a:pt x="98" y="0"/>
                    </a:lnTo>
                    <a:lnTo>
                      <a:pt x="9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6" name="Freeform 570">
                <a:extLst>
                  <a:ext uri="{FF2B5EF4-FFF2-40B4-BE49-F238E27FC236}">
                    <a16:creationId xmlns:a16="http://schemas.microsoft.com/office/drawing/2014/main" id="{F877594F-D03B-50C0-38C5-15E1ADA272CC}"/>
                  </a:ext>
                </a:extLst>
              </p:cNvPr>
              <p:cNvSpPr>
                <a:spLocks/>
              </p:cNvSpPr>
              <p:nvPr/>
            </p:nvSpPr>
            <p:spPr bwMode="auto">
              <a:xfrm>
                <a:off x="6447259" y="2104939"/>
                <a:ext cx="321219" cy="498736"/>
              </a:xfrm>
              <a:custGeom>
                <a:avLst/>
                <a:gdLst>
                  <a:gd name="T0" fmla="*/ 94 w 152"/>
                  <a:gd name="T1" fmla="*/ 0 h 236"/>
                  <a:gd name="T2" fmla="*/ 112 w 152"/>
                  <a:gd name="T3" fmla="*/ 8 h 236"/>
                  <a:gd name="T4" fmla="*/ 122 w 152"/>
                  <a:gd name="T5" fmla="*/ 20 h 236"/>
                  <a:gd name="T6" fmla="*/ 112 w 152"/>
                  <a:gd name="T7" fmla="*/ 30 h 236"/>
                  <a:gd name="T8" fmla="*/ 110 w 152"/>
                  <a:gd name="T9" fmla="*/ 50 h 236"/>
                  <a:gd name="T10" fmla="*/ 130 w 152"/>
                  <a:gd name="T11" fmla="*/ 62 h 236"/>
                  <a:gd name="T12" fmla="*/ 116 w 152"/>
                  <a:gd name="T13" fmla="*/ 76 h 236"/>
                  <a:gd name="T14" fmla="*/ 126 w 152"/>
                  <a:gd name="T15" fmla="*/ 92 h 236"/>
                  <a:gd name="T16" fmla="*/ 130 w 152"/>
                  <a:gd name="T17" fmla="*/ 106 h 236"/>
                  <a:gd name="T18" fmla="*/ 124 w 152"/>
                  <a:gd name="T19" fmla="*/ 124 h 236"/>
                  <a:gd name="T20" fmla="*/ 132 w 152"/>
                  <a:gd name="T21" fmla="*/ 134 h 236"/>
                  <a:gd name="T22" fmla="*/ 140 w 152"/>
                  <a:gd name="T23" fmla="*/ 146 h 236"/>
                  <a:gd name="T24" fmla="*/ 130 w 152"/>
                  <a:gd name="T25" fmla="*/ 156 h 236"/>
                  <a:gd name="T26" fmla="*/ 152 w 152"/>
                  <a:gd name="T27" fmla="*/ 172 h 236"/>
                  <a:gd name="T28" fmla="*/ 144 w 152"/>
                  <a:gd name="T29" fmla="*/ 184 h 236"/>
                  <a:gd name="T30" fmla="*/ 122 w 152"/>
                  <a:gd name="T31" fmla="*/ 206 h 236"/>
                  <a:gd name="T32" fmla="*/ 94 w 152"/>
                  <a:gd name="T33" fmla="*/ 226 h 236"/>
                  <a:gd name="T34" fmla="*/ 78 w 152"/>
                  <a:gd name="T35" fmla="*/ 226 h 236"/>
                  <a:gd name="T36" fmla="*/ 58 w 152"/>
                  <a:gd name="T37" fmla="*/ 232 h 236"/>
                  <a:gd name="T38" fmla="*/ 36 w 152"/>
                  <a:gd name="T39" fmla="*/ 236 h 236"/>
                  <a:gd name="T40" fmla="*/ 10 w 152"/>
                  <a:gd name="T41" fmla="*/ 222 h 236"/>
                  <a:gd name="T42" fmla="*/ 12 w 152"/>
                  <a:gd name="T43" fmla="*/ 204 h 236"/>
                  <a:gd name="T44" fmla="*/ 6 w 152"/>
                  <a:gd name="T45" fmla="*/ 184 h 236"/>
                  <a:gd name="T46" fmla="*/ 10 w 152"/>
                  <a:gd name="T47" fmla="*/ 170 h 236"/>
                  <a:gd name="T48" fmla="*/ 20 w 152"/>
                  <a:gd name="T49" fmla="*/ 164 h 236"/>
                  <a:gd name="T50" fmla="*/ 26 w 152"/>
                  <a:gd name="T51" fmla="*/ 154 h 236"/>
                  <a:gd name="T52" fmla="*/ 58 w 152"/>
                  <a:gd name="T53" fmla="*/ 128 h 236"/>
                  <a:gd name="T54" fmla="*/ 64 w 152"/>
                  <a:gd name="T55" fmla="*/ 126 h 236"/>
                  <a:gd name="T56" fmla="*/ 62 w 152"/>
                  <a:gd name="T57" fmla="*/ 112 h 236"/>
                  <a:gd name="T58" fmla="*/ 48 w 152"/>
                  <a:gd name="T59" fmla="*/ 104 h 236"/>
                  <a:gd name="T60" fmla="*/ 40 w 152"/>
                  <a:gd name="T61" fmla="*/ 92 h 236"/>
                  <a:gd name="T62" fmla="*/ 46 w 152"/>
                  <a:gd name="T63" fmla="*/ 78 h 236"/>
                  <a:gd name="T64" fmla="*/ 38 w 152"/>
                  <a:gd name="T65" fmla="*/ 74 h 236"/>
                  <a:gd name="T66" fmla="*/ 40 w 152"/>
                  <a:gd name="T67" fmla="*/ 56 h 236"/>
                  <a:gd name="T68" fmla="*/ 30 w 152"/>
                  <a:gd name="T69" fmla="*/ 44 h 236"/>
                  <a:gd name="T70" fmla="*/ 18 w 152"/>
                  <a:gd name="T71" fmla="*/ 44 h 236"/>
                  <a:gd name="T72" fmla="*/ 0 w 152"/>
                  <a:gd name="T73" fmla="*/ 28 h 236"/>
                  <a:gd name="T74" fmla="*/ 10 w 152"/>
                  <a:gd name="T75" fmla="*/ 20 h 236"/>
                  <a:gd name="T76" fmla="*/ 22 w 152"/>
                  <a:gd name="T77" fmla="*/ 34 h 236"/>
                  <a:gd name="T78" fmla="*/ 60 w 152"/>
                  <a:gd name="T79" fmla="*/ 38 h 236"/>
                  <a:gd name="T80" fmla="*/ 68 w 152"/>
                  <a:gd name="T81" fmla="*/ 30 h 236"/>
                  <a:gd name="T82" fmla="*/ 76 w 152"/>
                  <a:gd name="T83" fmla="*/ 12 h 236"/>
                  <a:gd name="T84" fmla="*/ 94 w 152"/>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236">
                    <a:moveTo>
                      <a:pt x="94" y="0"/>
                    </a:moveTo>
                    <a:lnTo>
                      <a:pt x="112" y="8"/>
                    </a:lnTo>
                    <a:lnTo>
                      <a:pt x="122" y="20"/>
                    </a:lnTo>
                    <a:lnTo>
                      <a:pt x="112" y="30"/>
                    </a:lnTo>
                    <a:lnTo>
                      <a:pt x="110" y="50"/>
                    </a:lnTo>
                    <a:lnTo>
                      <a:pt x="130" y="62"/>
                    </a:lnTo>
                    <a:lnTo>
                      <a:pt x="116" y="76"/>
                    </a:lnTo>
                    <a:lnTo>
                      <a:pt x="126" y="92"/>
                    </a:lnTo>
                    <a:lnTo>
                      <a:pt x="130" y="106"/>
                    </a:lnTo>
                    <a:lnTo>
                      <a:pt x="124" y="124"/>
                    </a:lnTo>
                    <a:lnTo>
                      <a:pt x="132" y="134"/>
                    </a:lnTo>
                    <a:lnTo>
                      <a:pt x="140" y="146"/>
                    </a:lnTo>
                    <a:lnTo>
                      <a:pt x="130" y="156"/>
                    </a:lnTo>
                    <a:lnTo>
                      <a:pt x="152" y="172"/>
                    </a:lnTo>
                    <a:lnTo>
                      <a:pt x="144" y="184"/>
                    </a:lnTo>
                    <a:lnTo>
                      <a:pt x="122" y="206"/>
                    </a:lnTo>
                    <a:lnTo>
                      <a:pt x="94" y="226"/>
                    </a:lnTo>
                    <a:lnTo>
                      <a:pt x="78" y="226"/>
                    </a:lnTo>
                    <a:lnTo>
                      <a:pt x="58" y="232"/>
                    </a:lnTo>
                    <a:lnTo>
                      <a:pt x="36" y="236"/>
                    </a:lnTo>
                    <a:lnTo>
                      <a:pt x="10" y="222"/>
                    </a:lnTo>
                    <a:lnTo>
                      <a:pt x="12" y="204"/>
                    </a:lnTo>
                    <a:lnTo>
                      <a:pt x="6" y="184"/>
                    </a:lnTo>
                    <a:lnTo>
                      <a:pt x="10" y="170"/>
                    </a:lnTo>
                    <a:lnTo>
                      <a:pt x="20" y="164"/>
                    </a:lnTo>
                    <a:lnTo>
                      <a:pt x="26" y="154"/>
                    </a:lnTo>
                    <a:lnTo>
                      <a:pt x="58" y="128"/>
                    </a:lnTo>
                    <a:lnTo>
                      <a:pt x="64" y="126"/>
                    </a:lnTo>
                    <a:lnTo>
                      <a:pt x="62" y="112"/>
                    </a:lnTo>
                    <a:lnTo>
                      <a:pt x="48" y="104"/>
                    </a:lnTo>
                    <a:lnTo>
                      <a:pt x="40" y="92"/>
                    </a:lnTo>
                    <a:lnTo>
                      <a:pt x="46" y="78"/>
                    </a:lnTo>
                    <a:lnTo>
                      <a:pt x="38" y="74"/>
                    </a:lnTo>
                    <a:lnTo>
                      <a:pt x="40" y="56"/>
                    </a:lnTo>
                    <a:lnTo>
                      <a:pt x="30" y="44"/>
                    </a:lnTo>
                    <a:lnTo>
                      <a:pt x="18" y="44"/>
                    </a:lnTo>
                    <a:lnTo>
                      <a:pt x="0" y="28"/>
                    </a:lnTo>
                    <a:lnTo>
                      <a:pt x="10" y="20"/>
                    </a:lnTo>
                    <a:lnTo>
                      <a:pt x="22" y="34"/>
                    </a:lnTo>
                    <a:lnTo>
                      <a:pt x="60" y="38"/>
                    </a:lnTo>
                    <a:lnTo>
                      <a:pt x="68" y="30"/>
                    </a:lnTo>
                    <a:lnTo>
                      <a:pt x="76" y="12"/>
                    </a:lnTo>
                    <a:lnTo>
                      <a:pt x="9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7" name="Freeform 571">
                <a:extLst>
                  <a:ext uri="{FF2B5EF4-FFF2-40B4-BE49-F238E27FC236}">
                    <a16:creationId xmlns:a16="http://schemas.microsoft.com/office/drawing/2014/main" id="{CD33A527-FD99-3F01-BAAC-B2B220EBC74D}"/>
                  </a:ext>
                </a:extLst>
              </p:cNvPr>
              <p:cNvSpPr>
                <a:spLocks/>
              </p:cNvSpPr>
              <p:nvPr/>
            </p:nvSpPr>
            <p:spPr bwMode="auto">
              <a:xfrm>
                <a:off x="6438806" y="2096485"/>
                <a:ext cx="338125" cy="515643"/>
              </a:xfrm>
              <a:custGeom>
                <a:avLst/>
                <a:gdLst>
                  <a:gd name="T0" fmla="*/ 98 w 160"/>
                  <a:gd name="T1" fmla="*/ 0 h 244"/>
                  <a:gd name="T2" fmla="*/ 78 w 160"/>
                  <a:gd name="T3" fmla="*/ 12 h 244"/>
                  <a:gd name="T4" fmla="*/ 76 w 160"/>
                  <a:gd name="T5" fmla="*/ 14 h 244"/>
                  <a:gd name="T6" fmla="*/ 62 w 160"/>
                  <a:gd name="T7" fmla="*/ 38 h 244"/>
                  <a:gd name="T8" fmla="*/ 16 w 160"/>
                  <a:gd name="T9" fmla="*/ 22 h 244"/>
                  <a:gd name="T10" fmla="*/ 14 w 160"/>
                  <a:gd name="T11" fmla="*/ 20 h 244"/>
                  <a:gd name="T12" fmla="*/ 12 w 160"/>
                  <a:gd name="T13" fmla="*/ 22 h 244"/>
                  <a:gd name="T14" fmla="*/ 2 w 160"/>
                  <a:gd name="T15" fmla="*/ 28 h 244"/>
                  <a:gd name="T16" fmla="*/ 0 w 160"/>
                  <a:gd name="T17" fmla="*/ 32 h 244"/>
                  <a:gd name="T18" fmla="*/ 20 w 160"/>
                  <a:gd name="T19" fmla="*/ 50 h 244"/>
                  <a:gd name="T20" fmla="*/ 22 w 160"/>
                  <a:gd name="T21" fmla="*/ 52 h 244"/>
                  <a:gd name="T22" fmla="*/ 40 w 160"/>
                  <a:gd name="T23" fmla="*/ 62 h 244"/>
                  <a:gd name="T24" fmla="*/ 38 w 160"/>
                  <a:gd name="T25" fmla="*/ 78 h 244"/>
                  <a:gd name="T26" fmla="*/ 40 w 160"/>
                  <a:gd name="T27" fmla="*/ 82 h 244"/>
                  <a:gd name="T28" fmla="*/ 40 w 160"/>
                  <a:gd name="T29" fmla="*/ 94 h 244"/>
                  <a:gd name="T30" fmla="*/ 40 w 160"/>
                  <a:gd name="T31" fmla="*/ 98 h 244"/>
                  <a:gd name="T32" fmla="*/ 50 w 160"/>
                  <a:gd name="T33" fmla="*/ 112 h 244"/>
                  <a:gd name="T34" fmla="*/ 64 w 160"/>
                  <a:gd name="T35" fmla="*/ 118 h 244"/>
                  <a:gd name="T36" fmla="*/ 60 w 160"/>
                  <a:gd name="T37" fmla="*/ 128 h 244"/>
                  <a:gd name="T38" fmla="*/ 60 w 160"/>
                  <a:gd name="T39" fmla="*/ 130 h 244"/>
                  <a:gd name="T40" fmla="*/ 28 w 160"/>
                  <a:gd name="T41" fmla="*/ 154 h 244"/>
                  <a:gd name="T42" fmla="*/ 22 w 160"/>
                  <a:gd name="T43" fmla="*/ 166 h 244"/>
                  <a:gd name="T44" fmla="*/ 12 w 160"/>
                  <a:gd name="T45" fmla="*/ 170 h 244"/>
                  <a:gd name="T46" fmla="*/ 6 w 160"/>
                  <a:gd name="T47" fmla="*/ 186 h 244"/>
                  <a:gd name="T48" fmla="*/ 6 w 160"/>
                  <a:gd name="T49" fmla="*/ 188 h 244"/>
                  <a:gd name="T50" fmla="*/ 10 w 160"/>
                  <a:gd name="T51" fmla="*/ 226 h 244"/>
                  <a:gd name="T52" fmla="*/ 10 w 160"/>
                  <a:gd name="T53" fmla="*/ 228 h 244"/>
                  <a:gd name="T54" fmla="*/ 38 w 160"/>
                  <a:gd name="T55" fmla="*/ 244 h 244"/>
                  <a:gd name="T56" fmla="*/ 40 w 160"/>
                  <a:gd name="T57" fmla="*/ 244 h 244"/>
                  <a:gd name="T58" fmla="*/ 40 w 160"/>
                  <a:gd name="T59" fmla="*/ 244 h 244"/>
                  <a:gd name="T60" fmla="*/ 62 w 160"/>
                  <a:gd name="T61" fmla="*/ 240 h 244"/>
                  <a:gd name="T62" fmla="*/ 84 w 160"/>
                  <a:gd name="T63" fmla="*/ 234 h 244"/>
                  <a:gd name="T64" fmla="*/ 98 w 160"/>
                  <a:gd name="T65" fmla="*/ 234 h 244"/>
                  <a:gd name="T66" fmla="*/ 128 w 160"/>
                  <a:gd name="T67" fmla="*/ 212 h 244"/>
                  <a:gd name="T68" fmla="*/ 128 w 160"/>
                  <a:gd name="T69" fmla="*/ 212 h 244"/>
                  <a:gd name="T70" fmla="*/ 152 w 160"/>
                  <a:gd name="T71" fmla="*/ 190 h 244"/>
                  <a:gd name="T72" fmla="*/ 160 w 160"/>
                  <a:gd name="T73" fmla="*/ 178 h 244"/>
                  <a:gd name="T74" fmla="*/ 160 w 160"/>
                  <a:gd name="T75" fmla="*/ 174 h 244"/>
                  <a:gd name="T76" fmla="*/ 140 w 160"/>
                  <a:gd name="T77" fmla="*/ 158 h 244"/>
                  <a:gd name="T78" fmla="*/ 146 w 160"/>
                  <a:gd name="T79" fmla="*/ 152 h 244"/>
                  <a:gd name="T80" fmla="*/ 146 w 160"/>
                  <a:gd name="T81" fmla="*/ 148 h 244"/>
                  <a:gd name="T82" fmla="*/ 140 w 160"/>
                  <a:gd name="T83" fmla="*/ 136 h 244"/>
                  <a:gd name="T84" fmla="*/ 132 w 160"/>
                  <a:gd name="T85" fmla="*/ 128 h 244"/>
                  <a:gd name="T86" fmla="*/ 138 w 160"/>
                  <a:gd name="T87" fmla="*/ 112 h 244"/>
                  <a:gd name="T88" fmla="*/ 132 w 160"/>
                  <a:gd name="T89" fmla="*/ 94 h 244"/>
                  <a:gd name="T90" fmla="*/ 132 w 160"/>
                  <a:gd name="T91" fmla="*/ 94 h 244"/>
                  <a:gd name="T92" fmla="*/ 138 w 160"/>
                  <a:gd name="T93" fmla="*/ 68 h 244"/>
                  <a:gd name="T94" fmla="*/ 138 w 160"/>
                  <a:gd name="T95" fmla="*/ 66 h 244"/>
                  <a:gd name="T96" fmla="*/ 136 w 160"/>
                  <a:gd name="T97" fmla="*/ 62 h 244"/>
                  <a:gd name="T98" fmla="*/ 120 w 160"/>
                  <a:gd name="T99" fmla="*/ 36 h 244"/>
                  <a:gd name="T100" fmla="*/ 128 w 160"/>
                  <a:gd name="T101" fmla="*/ 28 h 244"/>
                  <a:gd name="T102" fmla="*/ 128 w 160"/>
                  <a:gd name="T103" fmla="*/ 22 h 244"/>
                  <a:gd name="T104" fmla="*/ 120 w 160"/>
                  <a:gd name="T105" fmla="*/ 10 h 244"/>
                  <a:gd name="T106" fmla="*/ 98 w 160"/>
                  <a:gd name="T107" fmla="*/ 0 h 244"/>
                  <a:gd name="T108" fmla="*/ 98 w 160"/>
                  <a:gd name="T109"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44">
                    <a:moveTo>
                      <a:pt x="98" y="0"/>
                    </a:moveTo>
                    <a:lnTo>
                      <a:pt x="98" y="0"/>
                    </a:lnTo>
                    <a:lnTo>
                      <a:pt x="94" y="2"/>
                    </a:lnTo>
                    <a:lnTo>
                      <a:pt x="78" y="12"/>
                    </a:lnTo>
                    <a:lnTo>
                      <a:pt x="78" y="12"/>
                    </a:lnTo>
                    <a:lnTo>
                      <a:pt x="76" y="14"/>
                    </a:lnTo>
                    <a:lnTo>
                      <a:pt x="68" y="30"/>
                    </a:lnTo>
                    <a:lnTo>
                      <a:pt x="62" y="38"/>
                    </a:lnTo>
                    <a:lnTo>
                      <a:pt x="28" y="34"/>
                    </a:lnTo>
                    <a:lnTo>
                      <a:pt x="16" y="22"/>
                    </a:lnTo>
                    <a:lnTo>
                      <a:pt x="16" y="22"/>
                    </a:lnTo>
                    <a:lnTo>
                      <a:pt x="14" y="20"/>
                    </a:lnTo>
                    <a:lnTo>
                      <a:pt x="14" y="20"/>
                    </a:lnTo>
                    <a:lnTo>
                      <a:pt x="12" y="22"/>
                    </a:lnTo>
                    <a:lnTo>
                      <a:pt x="2" y="28"/>
                    </a:lnTo>
                    <a:lnTo>
                      <a:pt x="2" y="28"/>
                    </a:lnTo>
                    <a:lnTo>
                      <a:pt x="0" y="32"/>
                    </a:lnTo>
                    <a:lnTo>
                      <a:pt x="0" y="32"/>
                    </a:lnTo>
                    <a:lnTo>
                      <a:pt x="2" y="34"/>
                    </a:lnTo>
                    <a:lnTo>
                      <a:pt x="20" y="50"/>
                    </a:lnTo>
                    <a:lnTo>
                      <a:pt x="20" y="50"/>
                    </a:lnTo>
                    <a:lnTo>
                      <a:pt x="22" y="52"/>
                    </a:lnTo>
                    <a:lnTo>
                      <a:pt x="32" y="52"/>
                    </a:lnTo>
                    <a:lnTo>
                      <a:pt x="40" y="62"/>
                    </a:lnTo>
                    <a:lnTo>
                      <a:pt x="38" y="78"/>
                    </a:lnTo>
                    <a:lnTo>
                      <a:pt x="38" y="78"/>
                    </a:lnTo>
                    <a:lnTo>
                      <a:pt x="38" y="80"/>
                    </a:lnTo>
                    <a:lnTo>
                      <a:pt x="40" y="82"/>
                    </a:lnTo>
                    <a:lnTo>
                      <a:pt x="44" y="84"/>
                    </a:lnTo>
                    <a:lnTo>
                      <a:pt x="40" y="94"/>
                    </a:lnTo>
                    <a:lnTo>
                      <a:pt x="40" y="94"/>
                    </a:lnTo>
                    <a:lnTo>
                      <a:pt x="40" y="98"/>
                    </a:lnTo>
                    <a:lnTo>
                      <a:pt x="50" y="112"/>
                    </a:lnTo>
                    <a:lnTo>
                      <a:pt x="50" y="112"/>
                    </a:lnTo>
                    <a:lnTo>
                      <a:pt x="50" y="112"/>
                    </a:lnTo>
                    <a:lnTo>
                      <a:pt x="64" y="118"/>
                    </a:lnTo>
                    <a:lnTo>
                      <a:pt x="64" y="128"/>
                    </a:lnTo>
                    <a:lnTo>
                      <a:pt x="60" y="128"/>
                    </a:lnTo>
                    <a:lnTo>
                      <a:pt x="60" y="128"/>
                    </a:lnTo>
                    <a:lnTo>
                      <a:pt x="60" y="130"/>
                    </a:lnTo>
                    <a:lnTo>
                      <a:pt x="28" y="154"/>
                    </a:lnTo>
                    <a:lnTo>
                      <a:pt x="28" y="154"/>
                    </a:lnTo>
                    <a:lnTo>
                      <a:pt x="26" y="156"/>
                    </a:lnTo>
                    <a:lnTo>
                      <a:pt x="22" y="166"/>
                    </a:lnTo>
                    <a:lnTo>
                      <a:pt x="12" y="170"/>
                    </a:lnTo>
                    <a:lnTo>
                      <a:pt x="12" y="170"/>
                    </a:lnTo>
                    <a:lnTo>
                      <a:pt x="10" y="172"/>
                    </a:lnTo>
                    <a:lnTo>
                      <a:pt x="6" y="186"/>
                    </a:lnTo>
                    <a:lnTo>
                      <a:pt x="6" y="186"/>
                    </a:lnTo>
                    <a:lnTo>
                      <a:pt x="6" y="188"/>
                    </a:lnTo>
                    <a:lnTo>
                      <a:pt x="12" y="208"/>
                    </a:lnTo>
                    <a:lnTo>
                      <a:pt x="10" y="226"/>
                    </a:lnTo>
                    <a:lnTo>
                      <a:pt x="10" y="226"/>
                    </a:lnTo>
                    <a:lnTo>
                      <a:pt x="10" y="228"/>
                    </a:lnTo>
                    <a:lnTo>
                      <a:pt x="12" y="230"/>
                    </a:lnTo>
                    <a:lnTo>
                      <a:pt x="38" y="244"/>
                    </a:lnTo>
                    <a:lnTo>
                      <a:pt x="38" y="244"/>
                    </a:lnTo>
                    <a:lnTo>
                      <a:pt x="40" y="244"/>
                    </a:lnTo>
                    <a:lnTo>
                      <a:pt x="40" y="244"/>
                    </a:lnTo>
                    <a:lnTo>
                      <a:pt x="40" y="244"/>
                    </a:lnTo>
                    <a:lnTo>
                      <a:pt x="62" y="240"/>
                    </a:lnTo>
                    <a:lnTo>
                      <a:pt x="62" y="240"/>
                    </a:lnTo>
                    <a:lnTo>
                      <a:pt x="62" y="240"/>
                    </a:lnTo>
                    <a:lnTo>
                      <a:pt x="84" y="234"/>
                    </a:lnTo>
                    <a:lnTo>
                      <a:pt x="98" y="234"/>
                    </a:lnTo>
                    <a:lnTo>
                      <a:pt x="98" y="234"/>
                    </a:lnTo>
                    <a:lnTo>
                      <a:pt x="102" y="232"/>
                    </a:lnTo>
                    <a:lnTo>
                      <a:pt x="128" y="212"/>
                    </a:lnTo>
                    <a:lnTo>
                      <a:pt x="128" y="212"/>
                    </a:lnTo>
                    <a:lnTo>
                      <a:pt x="128" y="212"/>
                    </a:lnTo>
                    <a:lnTo>
                      <a:pt x="152" y="190"/>
                    </a:lnTo>
                    <a:lnTo>
                      <a:pt x="152" y="190"/>
                    </a:lnTo>
                    <a:lnTo>
                      <a:pt x="152" y="190"/>
                    </a:lnTo>
                    <a:lnTo>
                      <a:pt x="160" y="178"/>
                    </a:lnTo>
                    <a:lnTo>
                      <a:pt x="160" y="178"/>
                    </a:lnTo>
                    <a:lnTo>
                      <a:pt x="160" y="174"/>
                    </a:lnTo>
                    <a:lnTo>
                      <a:pt x="158" y="172"/>
                    </a:lnTo>
                    <a:lnTo>
                      <a:pt x="140" y="158"/>
                    </a:lnTo>
                    <a:lnTo>
                      <a:pt x="146" y="152"/>
                    </a:lnTo>
                    <a:lnTo>
                      <a:pt x="146" y="152"/>
                    </a:lnTo>
                    <a:lnTo>
                      <a:pt x="148" y="150"/>
                    </a:lnTo>
                    <a:lnTo>
                      <a:pt x="146" y="148"/>
                    </a:lnTo>
                    <a:lnTo>
                      <a:pt x="140" y="136"/>
                    </a:lnTo>
                    <a:lnTo>
                      <a:pt x="140" y="136"/>
                    </a:lnTo>
                    <a:lnTo>
                      <a:pt x="140" y="134"/>
                    </a:lnTo>
                    <a:lnTo>
                      <a:pt x="132" y="128"/>
                    </a:lnTo>
                    <a:lnTo>
                      <a:pt x="138" y="112"/>
                    </a:lnTo>
                    <a:lnTo>
                      <a:pt x="138" y="112"/>
                    </a:lnTo>
                    <a:lnTo>
                      <a:pt x="138" y="110"/>
                    </a:lnTo>
                    <a:lnTo>
                      <a:pt x="132" y="94"/>
                    </a:lnTo>
                    <a:lnTo>
                      <a:pt x="132" y="94"/>
                    </a:lnTo>
                    <a:lnTo>
                      <a:pt x="132" y="94"/>
                    </a:lnTo>
                    <a:lnTo>
                      <a:pt x="126" y="80"/>
                    </a:lnTo>
                    <a:lnTo>
                      <a:pt x="138" y="68"/>
                    </a:lnTo>
                    <a:lnTo>
                      <a:pt x="138" y="68"/>
                    </a:lnTo>
                    <a:lnTo>
                      <a:pt x="138" y="66"/>
                    </a:lnTo>
                    <a:lnTo>
                      <a:pt x="138" y="66"/>
                    </a:lnTo>
                    <a:lnTo>
                      <a:pt x="136" y="62"/>
                    </a:lnTo>
                    <a:lnTo>
                      <a:pt x="118" y="50"/>
                    </a:lnTo>
                    <a:lnTo>
                      <a:pt x="120" y="36"/>
                    </a:lnTo>
                    <a:lnTo>
                      <a:pt x="128" y="28"/>
                    </a:lnTo>
                    <a:lnTo>
                      <a:pt x="128" y="28"/>
                    </a:lnTo>
                    <a:lnTo>
                      <a:pt x="130" y="24"/>
                    </a:lnTo>
                    <a:lnTo>
                      <a:pt x="128" y="22"/>
                    </a:lnTo>
                    <a:lnTo>
                      <a:pt x="120" y="10"/>
                    </a:lnTo>
                    <a:lnTo>
                      <a:pt x="120" y="10"/>
                    </a:lnTo>
                    <a:lnTo>
                      <a:pt x="118" y="8"/>
                    </a:lnTo>
                    <a:lnTo>
                      <a:pt x="98" y="0"/>
                    </a:lnTo>
                    <a:lnTo>
                      <a:pt x="98" y="0"/>
                    </a:lnTo>
                    <a:lnTo>
                      <a:pt x="98" y="0"/>
                    </a:lnTo>
                    <a:lnTo>
                      <a:pt x="9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8" name="Freeform 572">
                <a:extLst>
                  <a:ext uri="{FF2B5EF4-FFF2-40B4-BE49-F238E27FC236}">
                    <a16:creationId xmlns:a16="http://schemas.microsoft.com/office/drawing/2014/main" id="{634D05BC-B34B-3F12-5F2A-CF5F774F5C82}"/>
                  </a:ext>
                </a:extLst>
              </p:cNvPr>
              <p:cNvSpPr>
                <a:spLocks/>
              </p:cNvSpPr>
              <p:nvPr/>
            </p:nvSpPr>
            <p:spPr bwMode="auto">
              <a:xfrm>
                <a:off x="6151399" y="2159884"/>
                <a:ext cx="397297" cy="650893"/>
              </a:xfrm>
              <a:custGeom>
                <a:avLst/>
                <a:gdLst>
                  <a:gd name="T0" fmla="*/ 32 w 188"/>
                  <a:gd name="T1" fmla="*/ 306 h 308"/>
                  <a:gd name="T2" fmla="*/ 24 w 188"/>
                  <a:gd name="T3" fmla="*/ 286 h 308"/>
                  <a:gd name="T4" fmla="*/ 14 w 188"/>
                  <a:gd name="T5" fmla="*/ 264 h 308"/>
                  <a:gd name="T6" fmla="*/ 0 w 188"/>
                  <a:gd name="T7" fmla="*/ 232 h 308"/>
                  <a:gd name="T8" fmla="*/ 0 w 188"/>
                  <a:gd name="T9" fmla="*/ 228 h 308"/>
                  <a:gd name="T10" fmla="*/ 14 w 188"/>
                  <a:gd name="T11" fmla="*/ 214 h 308"/>
                  <a:gd name="T12" fmla="*/ 24 w 188"/>
                  <a:gd name="T13" fmla="*/ 196 h 308"/>
                  <a:gd name="T14" fmla="*/ 14 w 188"/>
                  <a:gd name="T15" fmla="*/ 188 h 308"/>
                  <a:gd name="T16" fmla="*/ 26 w 188"/>
                  <a:gd name="T17" fmla="*/ 186 h 308"/>
                  <a:gd name="T18" fmla="*/ 14 w 188"/>
                  <a:gd name="T19" fmla="*/ 172 h 308"/>
                  <a:gd name="T20" fmla="*/ 14 w 188"/>
                  <a:gd name="T21" fmla="*/ 126 h 308"/>
                  <a:gd name="T22" fmla="*/ 42 w 188"/>
                  <a:gd name="T23" fmla="*/ 116 h 308"/>
                  <a:gd name="T24" fmla="*/ 40 w 188"/>
                  <a:gd name="T25" fmla="*/ 102 h 308"/>
                  <a:gd name="T26" fmla="*/ 50 w 188"/>
                  <a:gd name="T27" fmla="*/ 74 h 308"/>
                  <a:gd name="T28" fmla="*/ 64 w 188"/>
                  <a:gd name="T29" fmla="*/ 70 h 308"/>
                  <a:gd name="T30" fmla="*/ 66 w 188"/>
                  <a:gd name="T31" fmla="*/ 58 h 308"/>
                  <a:gd name="T32" fmla="*/ 76 w 188"/>
                  <a:gd name="T33" fmla="*/ 40 h 308"/>
                  <a:gd name="T34" fmla="*/ 86 w 188"/>
                  <a:gd name="T35" fmla="*/ 24 h 308"/>
                  <a:gd name="T36" fmla="*/ 102 w 188"/>
                  <a:gd name="T37" fmla="*/ 14 h 308"/>
                  <a:gd name="T38" fmla="*/ 104 w 188"/>
                  <a:gd name="T39" fmla="*/ 12 h 308"/>
                  <a:gd name="T40" fmla="*/ 118 w 188"/>
                  <a:gd name="T41" fmla="*/ 10 h 308"/>
                  <a:gd name="T42" fmla="*/ 118 w 188"/>
                  <a:gd name="T43" fmla="*/ 16 h 308"/>
                  <a:gd name="T44" fmla="*/ 126 w 188"/>
                  <a:gd name="T45" fmla="*/ 4 h 308"/>
                  <a:gd name="T46" fmla="*/ 138 w 188"/>
                  <a:gd name="T47" fmla="*/ 0 h 308"/>
                  <a:gd name="T48" fmla="*/ 140 w 188"/>
                  <a:gd name="T49" fmla="*/ 0 h 308"/>
                  <a:gd name="T50" fmla="*/ 168 w 188"/>
                  <a:gd name="T51" fmla="*/ 16 h 308"/>
                  <a:gd name="T52" fmla="*/ 178 w 188"/>
                  <a:gd name="T53" fmla="*/ 30 h 308"/>
                  <a:gd name="T54" fmla="*/ 178 w 188"/>
                  <a:gd name="T55" fmla="*/ 38 h 308"/>
                  <a:gd name="T56" fmla="*/ 182 w 188"/>
                  <a:gd name="T57" fmla="*/ 50 h 308"/>
                  <a:gd name="T58" fmla="*/ 188 w 188"/>
                  <a:gd name="T59" fmla="*/ 78 h 308"/>
                  <a:gd name="T60" fmla="*/ 188 w 188"/>
                  <a:gd name="T61" fmla="*/ 80 h 308"/>
                  <a:gd name="T62" fmla="*/ 162 w 188"/>
                  <a:gd name="T63" fmla="*/ 86 h 308"/>
                  <a:gd name="T64" fmla="*/ 148 w 188"/>
                  <a:gd name="T65" fmla="*/ 112 h 308"/>
                  <a:gd name="T66" fmla="*/ 138 w 188"/>
                  <a:gd name="T67" fmla="*/ 128 h 308"/>
                  <a:gd name="T68" fmla="*/ 122 w 188"/>
                  <a:gd name="T69" fmla="*/ 138 h 308"/>
                  <a:gd name="T70" fmla="*/ 94 w 188"/>
                  <a:gd name="T71" fmla="*/ 164 h 308"/>
                  <a:gd name="T72" fmla="*/ 104 w 188"/>
                  <a:gd name="T73" fmla="*/ 200 h 308"/>
                  <a:gd name="T74" fmla="*/ 112 w 188"/>
                  <a:gd name="T75" fmla="*/ 212 h 308"/>
                  <a:gd name="T76" fmla="*/ 112 w 188"/>
                  <a:gd name="T77" fmla="*/ 226 h 308"/>
                  <a:gd name="T78" fmla="*/ 100 w 188"/>
                  <a:gd name="T79" fmla="*/ 234 h 308"/>
                  <a:gd name="T80" fmla="*/ 84 w 188"/>
                  <a:gd name="T81" fmla="*/ 264 h 308"/>
                  <a:gd name="T82" fmla="*/ 74 w 188"/>
                  <a:gd name="T83" fmla="*/ 286 h 308"/>
                  <a:gd name="T84" fmla="*/ 50 w 188"/>
                  <a:gd name="T85" fmla="*/ 294 h 308"/>
                  <a:gd name="T86" fmla="*/ 46 w 188"/>
                  <a:gd name="T87" fmla="*/ 306 h 308"/>
                  <a:gd name="T88" fmla="*/ 34 w 188"/>
                  <a:gd name="T89"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8" h="308">
                    <a:moveTo>
                      <a:pt x="34" y="308"/>
                    </a:moveTo>
                    <a:lnTo>
                      <a:pt x="34" y="308"/>
                    </a:lnTo>
                    <a:lnTo>
                      <a:pt x="32" y="306"/>
                    </a:lnTo>
                    <a:lnTo>
                      <a:pt x="28" y="294"/>
                    </a:lnTo>
                    <a:lnTo>
                      <a:pt x="24" y="286"/>
                    </a:lnTo>
                    <a:lnTo>
                      <a:pt x="24" y="286"/>
                    </a:lnTo>
                    <a:lnTo>
                      <a:pt x="24" y="286"/>
                    </a:lnTo>
                    <a:lnTo>
                      <a:pt x="24" y="280"/>
                    </a:lnTo>
                    <a:lnTo>
                      <a:pt x="14" y="264"/>
                    </a:lnTo>
                    <a:lnTo>
                      <a:pt x="8" y="248"/>
                    </a:lnTo>
                    <a:lnTo>
                      <a:pt x="0" y="232"/>
                    </a:lnTo>
                    <a:lnTo>
                      <a:pt x="0" y="232"/>
                    </a:lnTo>
                    <a:lnTo>
                      <a:pt x="0" y="230"/>
                    </a:lnTo>
                    <a:lnTo>
                      <a:pt x="0" y="230"/>
                    </a:lnTo>
                    <a:lnTo>
                      <a:pt x="0" y="228"/>
                    </a:lnTo>
                    <a:lnTo>
                      <a:pt x="14" y="226"/>
                    </a:lnTo>
                    <a:lnTo>
                      <a:pt x="14" y="214"/>
                    </a:lnTo>
                    <a:lnTo>
                      <a:pt x="14" y="214"/>
                    </a:lnTo>
                    <a:lnTo>
                      <a:pt x="14" y="212"/>
                    </a:lnTo>
                    <a:lnTo>
                      <a:pt x="22" y="206"/>
                    </a:lnTo>
                    <a:lnTo>
                      <a:pt x="24" y="196"/>
                    </a:lnTo>
                    <a:lnTo>
                      <a:pt x="14" y="190"/>
                    </a:lnTo>
                    <a:lnTo>
                      <a:pt x="14" y="190"/>
                    </a:lnTo>
                    <a:lnTo>
                      <a:pt x="14" y="188"/>
                    </a:lnTo>
                    <a:lnTo>
                      <a:pt x="14" y="188"/>
                    </a:lnTo>
                    <a:lnTo>
                      <a:pt x="16" y="186"/>
                    </a:lnTo>
                    <a:lnTo>
                      <a:pt x="26" y="186"/>
                    </a:lnTo>
                    <a:lnTo>
                      <a:pt x="24" y="178"/>
                    </a:lnTo>
                    <a:lnTo>
                      <a:pt x="14" y="172"/>
                    </a:lnTo>
                    <a:lnTo>
                      <a:pt x="14" y="172"/>
                    </a:lnTo>
                    <a:lnTo>
                      <a:pt x="14" y="172"/>
                    </a:lnTo>
                    <a:lnTo>
                      <a:pt x="14" y="126"/>
                    </a:lnTo>
                    <a:lnTo>
                      <a:pt x="14" y="126"/>
                    </a:lnTo>
                    <a:lnTo>
                      <a:pt x="16" y="124"/>
                    </a:lnTo>
                    <a:lnTo>
                      <a:pt x="30" y="120"/>
                    </a:lnTo>
                    <a:lnTo>
                      <a:pt x="42" y="116"/>
                    </a:lnTo>
                    <a:lnTo>
                      <a:pt x="46" y="114"/>
                    </a:lnTo>
                    <a:lnTo>
                      <a:pt x="40" y="102"/>
                    </a:lnTo>
                    <a:lnTo>
                      <a:pt x="40" y="102"/>
                    </a:lnTo>
                    <a:lnTo>
                      <a:pt x="40" y="100"/>
                    </a:lnTo>
                    <a:lnTo>
                      <a:pt x="50" y="86"/>
                    </a:lnTo>
                    <a:lnTo>
                      <a:pt x="50" y="74"/>
                    </a:lnTo>
                    <a:lnTo>
                      <a:pt x="50" y="74"/>
                    </a:lnTo>
                    <a:lnTo>
                      <a:pt x="52" y="72"/>
                    </a:lnTo>
                    <a:lnTo>
                      <a:pt x="64" y="70"/>
                    </a:lnTo>
                    <a:lnTo>
                      <a:pt x="66" y="60"/>
                    </a:lnTo>
                    <a:lnTo>
                      <a:pt x="66" y="60"/>
                    </a:lnTo>
                    <a:lnTo>
                      <a:pt x="66" y="58"/>
                    </a:lnTo>
                    <a:lnTo>
                      <a:pt x="76" y="50"/>
                    </a:lnTo>
                    <a:lnTo>
                      <a:pt x="76" y="40"/>
                    </a:lnTo>
                    <a:lnTo>
                      <a:pt x="76" y="40"/>
                    </a:lnTo>
                    <a:lnTo>
                      <a:pt x="76" y="38"/>
                    </a:lnTo>
                    <a:lnTo>
                      <a:pt x="86" y="24"/>
                    </a:lnTo>
                    <a:lnTo>
                      <a:pt x="86" y="24"/>
                    </a:lnTo>
                    <a:lnTo>
                      <a:pt x="88" y="24"/>
                    </a:lnTo>
                    <a:lnTo>
                      <a:pt x="102" y="22"/>
                    </a:lnTo>
                    <a:lnTo>
                      <a:pt x="102" y="14"/>
                    </a:lnTo>
                    <a:lnTo>
                      <a:pt x="102" y="14"/>
                    </a:lnTo>
                    <a:lnTo>
                      <a:pt x="104" y="12"/>
                    </a:lnTo>
                    <a:lnTo>
                      <a:pt x="104" y="12"/>
                    </a:lnTo>
                    <a:lnTo>
                      <a:pt x="116" y="10"/>
                    </a:lnTo>
                    <a:lnTo>
                      <a:pt x="116" y="10"/>
                    </a:lnTo>
                    <a:lnTo>
                      <a:pt x="118" y="10"/>
                    </a:lnTo>
                    <a:lnTo>
                      <a:pt x="118" y="10"/>
                    </a:lnTo>
                    <a:lnTo>
                      <a:pt x="118" y="12"/>
                    </a:lnTo>
                    <a:lnTo>
                      <a:pt x="118" y="16"/>
                    </a:lnTo>
                    <a:lnTo>
                      <a:pt x="126" y="16"/>
                    </a:lnTo>
                    <a:lnTo>
                      <a:pt x="126" y="4"/>
                    </a:lnTo>
                    <a:lnTo>
                      <a:pt x="126" y="4"/>
                    </a:lnTo>
                    <a:lnTo>
                      <a:pt x="128" y="2"/>
                    </a:lnTo>
                    <a:lnTo>
                      <a:pt x="138" y="0"/>
                    </a:lnTo>
                    <a:lnTo>
                      <a:pt x="138" y="0"/>
                    </a:lnTo>
                    <a:lnTo>
                      <a:pt x="138" y="0"/>
                    </a:lnTo>
                    <a:lnTo>
                      <a:pt x="138" y="0"/>
                    </a:lnTo>
                    <a:lnTo>
                      <a:pt x="140" y="0"/>
                    </a:lnTo>
                    <a:lnTo>
                      <a:pt x="150" y="10"/>
                    </a:lnTo>
                    <a:lnTo>
                      <a:pt x="156" y="16"/>
                    </a:lnTo>
                    <a:lnTo>
                      <a:pt x="168" y="16"/>
                    </a:lnTo>
                    <a:lnTo>
                      <a:pt x="168" y="16"/>
                    </a:lnTo>
                    <a:lnTo>
                      <a:pt x="170" y="18"/>
                    </a:lnTo>
                    <a:lnTo>
                      <a:pt x="178" y="30"/>
                    </a:lnTo>
                    <a:lnTo>
                      <a:pt x="178" y="30"/>
                    </a:lnTo>
                    <a:lnTo>
                      <a:pt x="178" y="32"/>
                    </a:lnTo>
                    <a:lnTo>
                      <a:pt x="178" y="38"/>
                    </a:lnTo>
                    <a:lnTo>
                      <a:pt x="178" y="48"/>
                    </a:lnTo>
                    <a:lnTo>
                      <a:pt x="182" y="50"/>
                    </a:lnTo>
                    <a:lnTo>
                      <a:pt x="182" y="50"/>
                    </a:lnTo>
                    <a:lnTo>
                      <a:pt x="184" y="54"/>
                    </a:lnTo>
                    <a:lnTo>
                      <a:pt x="178" y="66"/>
                    </a:lnTo>
                    <a:lnTo>
                      <a:pt x="188" y="78"/>
                    </a:lnTo>
                    <a:lnTo>
                      <a:pt x="188" y="78"/>
                    </a:lnTo>
                    <a:lnTo>
                      <a:pt x="188" y="80"/>
                    </a:lnTo>
                    <a:lnTo>
                      <a:pt x="188" y="80"/>
                    </a:lnTo>
                    <a:lnTo>
                      <a:pt x="186" y="82"/>
                    </a:lnTo>
                    <a:lnTo>
                      <a:pt x="170" y="84"/>
                    </a:lnTo>
                    <a:lnTo>
                      <a:pt x="162" y="86"/>
                    </a:lnTo>
                    <a:lnTo>
                      <a:pt x="150" y="94"/>
                    </a:lnTo>
                    <a:lnTo>
                      <a:pt x="146" y="104"/>
                    </a:lnTo>
                    <a:lnTo>
                      <a:pt x="148" y="112"/>
                    </a:lnTo>
                    <a:lnTo>
                      <a:pt x="148" y="112"/>
                    </a:lnTo>
                    <a:lnTo>
                      <a:pt x="148" y="114"/>
                    </a:lnTo>
                    <a:lnTo>
                      <a:pt x="138" y="128"/>
                    </a:lnTo>
                    <a:lnTo>
                      <a:pt x="124" y="138"/>
                    </a:lnTo>
                    <a:lnTo>
                      <a:pt x="124" y="138"/>
                    </a:lnTo>
                    <a:lnTo>
                      <a:pt x="122" y="138"/>
                    </a:lnTo>
                    <a:lnTo>
                      <a:pt x="108" y="140"/>
                    </a:lnTo>
                    <a:lnTo>
                      <a:pt x="100" y="152"/>
                    </a:lnTo>
                    <a:lnTo>
                      <a:pt x="94" y="164"/>
                    </a:lnTo>
                    <a:lnTo>
                      <a:pt x="90" y="176"/>
                    </a:lnTo>
                    <a:lnTo>
                      <a:pt x="92" y="194"/>
                    </a:lnTo>
                    <a:lnTo>
                      <a:pt x="104" y="200"/>
                    </a:lnTo>
                    <a:lnTo>
                      <a:pt x="104" y="200"/>
                    </a:lnTo>
                    <a:lnTo>
                      <a:pt x="104" y="200"/>
                    </a:lnTo>
                    <a:lnTo>
                      <a:pt x="112" y="212"/>
                    </a:lnTo>
                    <a:lnTo>
                      <a:pt x="112" y="212"/>
                    </a:lnTo>
                    <a:lnTo>
                      <a:pt x="114" y="214"/>
                    </a:lnTo>
                    <a:lnTo>
                      <a:pt x="112" y="226"/>
                    </a:lnTo>
                    <a:lnTo>
                      <a:pt x="112" y="226"/>
                    </a:lnTo>
                    <a:lnTo>
                      <a:pt x="110" y="226"/>
                    </a:lnTo>
                    <a:lnTo>
                      <a:pt x="100" y="234"/>
                    </a:lnTo>
                    <a:lnTo>
                      <a:pt x="84" y="242"/>
                    </a:lnTo>
                    <a:lnTo>
                      <a:pt x="84" y="252"/>
                    </a:lnTo>
                    <a:lnTo>
                      <a:pt x="84" y="264"/>
                    </a:lnTo>
                    <a:lnTo>
                      <a:pt x="80" y="276"/>
                    </a:lnTo>
                    <a:lnTo>
                      <a:pt x="74" y="286"/>
                    </a:lnTo>
                    <a:lnTo>
                      <a:pt x="74" y="286"/>
                    </a:lnTo>
                    <a:lnTo>
                      <a:pt x="74" y="288"/>
                    </a:lnTo>
                    <a:lnTo>
                      <a:pt x="62" y="292"/>
                    </a:lnTo>
                    <a:lnTo>
                      <a:pt x="50" y="294"/>
                    </a:lnTo>
                    <a:lnTo>
                      <a:pt x="48" y="304"/>
                    </a:lnTo>
                    <a:lnTo>
                      <a:pt x="48" y="304"/>
                    </a:lnTo>
                    <a:lnTo>
                      <a:pt x="46" y="306"/>
                    </a:lnTo>
                    <a:lnTo>
                      <a:pt x="46" y="306"/>
                    </a:lnTo>
                    <a:lnTo>
                      <a:pt x="34" y="308"/>
                    </a:lnTo>
                    <a:lnTo>
                      <a:pt x="34" y="30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9" name="Freeform 573">
                <a:extLst>
                  <a:ext uri="{FF2B5EF4-FFF2-40B4-BE49-F238E27FC236}">
                    <a16:creationId xmlns:a16="http://schemas.microsoft.com/office/drawing/2014/main" id="{EEA05D75-CC18-86EC-A259-81E0C4BB07E4}"/>
                  </a:ext>
                </a:extLst>
              </p:cNvPr>
              <p:cNvSpPr>
                <a:spLocks noEditPoints="1"/>
              </p:cNvSpPr>
              <p:nvPr/>
            </p:nvSpPr>
            <p:spPr bwMode="auto">
              <a:xfrm>
                <a:off x="6147173" y="2155657"/>
                <a:ext cx="405750" cy="659346"/>
              </a:xfrm>
              <a:custGeom>
                <a:avLst/>
                <a:gdLst>
                  <a:gd name="T0" fmla="*/ 170 w 192"/>
                  <a:gd name="T1" fmla="*/ 20 h 312"/>
                  <a:gd name="T2" fmla="*/ 184 w 192"/>
                  <a:gd name="T3" fmla="*/ 54 h 312"/>
                  <a:gd name="T4" fmla="*/ 162 w 192"/>
                  <a:gd name="T5" fmla="*/ 86 h 312"/>
                  <a:gd name="T6" fmla="*/ 138 w 192"/>
                  <a:gd name="T7" fmla="*/ 128 h 312"/>
                  <a:gd name="T8" fmla="*/ 94 w 192"/>
                  <a:gd name="T9" fmla="*/ 164 h 312"/>
                  <a:gd name="T10" fmla="*/ 114 w 192"/>
                  <a:gd name="T11" fmla="*/ 216 h 312"/>
                  <a:gd name="T12" fmla="*/ 84 w 192"/>
                  <a:gd name="T13" fmla="*/ 254 h 312"/>
                  <a:gd name="T14" fmla="*/ 64 w 192"/>
                  <a:gd name="T15" fmla="*/ 294 h 312"/>
                  <a:gd name="T16" fmla="*/ 32 w 192"/>
                  <a:gd name="T17" fmla="*/ 294 h 312"/>
                  <a:gd name="T18" fmla="*/ 12 w 192"/>
                  <a:gd name="T19" fmla="*/ 250 h 312"/>
                  <a:gd name="T20" fmla="*/ 24 w 192"/>
                  <a:gd name="T21" fmla="*/ 208 h 312"/>
                  <a:gd name="T22" fmla="*/ 28 w 192"/>
                  <a:gd name="T23" fmla="*/ 178 h 312"/>
                  <a:gd name="T24" fmla="*/ 32 w 192"/>
                  <a:gd name="T25" fmla="*/ 124 h 312"/>
                  <a:gd name="T26" fmla="*/ 54 w 192"/>
                  <a:gd name="T27" fmla="*/ 88 h 312"/>
                  <a:gd name="T28" fmla="*/ 80 w 192"/>
                  <a:gd name="T29" fmla="*/ 52 h 312"/>
                  <a:gd name="T30" fmla="*/ 106 w 192"/>
                  <a:gd name="T31" fmla="*/ 16 h 312"/>
                  <a:gd name="T32" fmla="*/ 130 w 192"/>
                  <a:gd name="T33" fmla="*/ 6 h 312"/>
                  <a:gd name="T34" fmla="*/ 138 w 192"/>
                  <a:gd name="T35" fmla="*/ 0 h 312"/>
                  <a:gd name="T36" fmla="*/ 126 w 192"/>
                  <a:gd name="T37" fmla="*/ 6 h 312"/>
                  <a:gd name="T38" fmla="*/ 122 w 192"/>
                  <a:gd name="T39" fmla="*/ 14 h 312"/>
                  <a:gd name="T40" fmla="*/ 118 w 192"/>
                  <a:gd name="T41" fmla="*/ 10 h 312"/>
                  <a:gd name="T42" fmla="*/ 104 w 192"/>
                  <a:gd name="T43" fmla="*/ 12 h 312"/>
                  <a:gd name="T44" fmla="*/ 90 w 192"/>
                  <a:gd name="T45" fmla="*/ 24 h 312"/>
                  <a:gd name="T46" fmla="*/ 76 w 192"/>
                  <a:gd name="T47" fmla="*/ 42 h 312"/>
                  <a:gd name="T48" fmla="*/ 66 w 192"/>
                  <a:gd name="T49" fmla="*/ 62 h 312"/>
                  <a:gd name="T50" fmla="*/ 52 w 192"/>
                  <a:gd name="T51" fmla="*/ 74 h 312"/>
                  <a:gd name="T52" fmla="*/ 40 w 192"/>
                  <a:gd name="T53" fmla="*/ 100 h 312"/>
                  <a:gd name="T54" fmla="*/ 30 w 192"/>
                  <a:gd name="T55" fmla="*/ 120 h 312"/>
                  <a:gd name="T56" fmla="*/ 14 w 192"/>
                  <a:gd name="T57" fmla="*/ 128 h 312"/>
                  <a:gd name="T58" fmla="*/ 16 w 192"/>
                  <a:gd name="T59" fmla="*/ 176 h 312"/>
                  <a:gd name="T60" fmla="*/ 18 w 192"/>
                  <a:gd name="T61" fmla="*/ 186 h 312"/>
                  <a:gd name="T62" fmla="*/ 14 w 192"/>
                  <a:gd name="T63" fmla="*/ 192 h 312"/>
                  <a:gd name="T64" fmla="*/ 14 w 192"/>
                  <a:gd name="T65" fmla="*/ 214 h 312"/>
                  <a:gd name="T66" fmla="*/ 2 w 192"/>
                  <a:gd name="T67" fmla="*/ 228 h 312"/>
                  <a:gd name="T68" fmla="*/ 0 w 192"/>
                  <a:gd name="T69" fmla="*/ 234 h 312"/>
                  <a:gd name="T70" fmla="*/ 14 w 192"/>
                  <a:gd name="T71" fmla="*/ 266 h 312"/>
                  <a:gd name="T72" fmla="*/ 24 w 192"/>
                  <a:gd name="T73" fmla="*/ 290 h 312"/>
                  <a:gd name="T74" fmla="*/ 34 w 192"/>
                  <a:gd name="T75" fmla="*/ 310 h 312"/>
                  <a:gd name="T76" fmla="*/ 48 w 192"/>
                  <a:gd name="T77" fmla="*/ 310 h 312"/>
                  <a:gd name="T78" fmla="*/ 64 w 192"/>
                  <a:gd name="T79" fmla="*/ 298 h 312"/>
                  <a:gd name="T80" fmla="*/ 76 w 192"/>
                  <a:gd name="T81" fmla="*/ 292 h 312"/>
                  <a:gd name="T82" fmla="*/ 84 w 192"/>
                  <a:gd name="T83" fmla="*/ 278 h 312"/>
                  <a:gd name="T84" fmla="*/ 88 w 192"/>
                  <a:gd name="T85" fmla="*/ 254 h 312"/>
                  <a:gd name="T86" fmla="*/ 114 w 192"/>
                  <a:gd name="T87" fmla="*/ 230 h 312"/>
                  <a:gd name="T88" fmla="*/ 116 w 192"/>
                  <a:gd name="T89" fmla="*/ 214 h 312"/>
                  <a:gd name="T90" fmla="*/ 96 w 192"/>
                  <a:gd name="T91" fmla="*/ 196 h 312"/>
                  <a:gd name="T92" fmla="*/ 112 w 192"/>
                  <a:gd name="T93" fmla="*/ 144 h 312"/>
                  <a:gd name="T94" fmla="*/ 140 w 192"/>
                  <a:gd name="T95" fmla="*/ 132 h 312"/>
                  <a:gd name="T96" fmla="*/ 152 w 192"/>
                  <a:gd name="T97" fmla="*/ 118 h 312"/>
                  <a:gd name="T98" fmla="*/ 164 w 192"/>
                  <a:gd name="T99" fmla="*/ 88 h 312"/>
                  <a:gd name="T100" fmla="*/ 192 w 192"/>
                  <a:gd name="T101" fmla="*/ 84 h 312"/>
                  <a:gd name="T102" fmla="*/ 188 w 192"/>
                  <a:gd name="T103" fmla="*/ 56 h 312"/>
                  <a:gd name="T104" fmla="*/ 182 w 192"/>
                  <a:gd name="T105" fmla="*/ 48 h 312"/>
                  <a:gd name="T106" fmla="*/ 182 w 192"/>
                  <a:gd name="T107" fmla="*/ 34 h 312"/>
                  <a:gd name="T108" fmla="*/ 174 w 192"/>
                  <a:gd name="T109" fmla="*/ 18 h 312"/>
                  <a:gd name="T110" fmla="*/ 142 w 192"/>
                  <a:gd name="T111" fmla="*/ 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2" h="312">
                    <a:moveTo>
                      <a:pt x="140" y="4"/>
                    </a:moveTo>
                    <a:lnTo>
                      <a:pt x="150" y="14"/>
                    </a:lnTo>
                    <a:lnTo>
                      <a:pt x="158" y="20"/>
                    </a:lnTo>
                    <a:lnTo>
                      <a:pt x="170" y="20"/>
                    </a:lnTo>
                    <a:lnTo>
                      <a:pt x="178" y="34"/>
                    </a:lnTo>
                    <a:lnTo>
                      <a:pt x="178" y="40"/>
                    </a:lnTo>
                    <a:lnTo>
                      <a:pt x="176" y="52"/>
                    </a:lnTo>
                    <a:lnTo>
                      <a:pt x="184" y="54"/>
                    </a:lnTo>
                    <a:lnTo>
                      <a:pt x="178" y="70"/>
                    </a:lnTo>
                    <a:lnTo>
                      <a:pt x="188" y="82"/>
                    </a:lnTo>
                    <a:lnTo>
                      <a:pt x="172" y="84"/>
                    </a:lnTo>
                    <a:lnTo>
                      <a:pt x="162" y="86"/>
                    </a:lnTo>
                    <a:lnTo>
                      <a:pt x="150" y="94"/>
                    </a:lnTo>
                    <a:lnTo>
                      <a:pt x="146" y="106"/>
                    </a:lnTo>
                    <a:lnTo>
                      <a:pt x="148" y="116"/>
                    </a:lnTo>
                    <a:lnTo>
                      <a:pt x="138" y="128"/>
                    </a:lnTo>
                    <a:lnTo>
                      <a:pt x="124" y="138"/>
                    </a:lnTo>
                    <a:lnTo>
                      <a:pt x="110" y="140"/>
                    </a:lnTo>
                    <a:lnTo>
                      <a:pt x="100" y="154"/>
                    </a:lnTo>
                    <a:lnTo>
                      <a:pt x="94" y="164"/>
                    </a:lnTo>
                    <a:lnTo>
                      <a:pt x="90" y="178"/>
                    </a:lnTo>
                    <a:lnTo>
                      <a:pt x="92" y="198"/>
                    </a:lnTo>
                    <a:lnTo>
                      <a:pt x="104" y="204"/>
                    </a:lnTo>
                    <a:lnTo>
                      <a:pt x="114" y="216"/>
                    </a:lnTo>
                    <a:lnTo>
                      <a:pt x="112" y="226"/>
                    </a:lnTo>
                    <a:lnTo>
                      <a:pt x="100" y="234"/>
                    </a:lnTo>
                    <a:lnTo>
                      <a:pt x="84" y="242"/>
                    </a:lnTo>
                    <a:lnTo>
                      <a:pt x="84" y="254"/>
                    </a:lnTo>
                    <a:lnTo>
                      <a:pt x="84" y="266"/>
                    </a:lnTo>
                    <a:lnTo>
                      <a:pt x="80" y="276"/>
                    </a:lnTo>
                    <a:lnTo>
                      <a:pt x="74" y="288"/>
                    </a:lnTo>
                    <a:lnTo>
                      <a:pt x="64" y="294"/>
                    </a:lnTo>
                    <a:lnTo>
                      <a:pt x="52" y="294"/>
                    </a:lnTo>
                    <a:lnTo>
                      <a:pt x="48" y="306"/>
                    </a:lnTo>
                    <a:lnTo>
                      <a:pt x="36" y="308"/>
                    </a:lnTo>
                    <a:lnTo>
                      <a:pt x="32" y="294"/>
                    </a:lnTo>
                    <a:lnTo>
                      <a:pt x="28" y="288"/>
                    </a:lnTo>
                    <a:lnTo>
                      <a:pt x="28" y="280"/>
                    </a:lnTo>
                    <a:lnTo>
                      <a:pt x="18" y="264"/>
                    </a:lnTo>
                    <a:lnTo>
                      <a:pt x="12" y="250"/>
                    </a:lnTo>
                    <a:lnTo>
                      <a:pt x="2" y="232"/>
                    </a:lnTo>
                    <a:lnTo>
                      <a:pt x="18" y="230"/>
                    </a:lnTo>
                    <a:lnTo>
                      <a:pt x="18" y="216"/>
                    </a:lnTo>
                    <a:lnTo>
                      <a:pt x="24" y="208"/>
                    </a:lnTo>
                    <a:lnTo>
                      <a:pt x="28" y="198"/>
                    </a:lnTo>
                    <a:lnTo>
                      <a:pt x="18" y="190"/>
                    </a:lnTo>
                    <a:lnTo>
                      <a:pt x="30" y="190"/>
                    </a:lnTo>
                    <a:lnTo>
                      <a:pt x="28" y="178"/>
                    </a:lnTo>
                    <a:lnTo>
                      <a:pt x="18" y="174"/>
                    </a:lnTo>
                    <a:lnTo>
                      <a:pt x="18" y="156"/>
                    </a:lnTo>
                    <a:lnTo>
                      <a:pt x="18" y="128"/>
                    </a:lnTo>
                    <a:lnTo>
                      <a:pt x="32" y="124"/>
                    </a:lnTo>
                    <a:lnTo>
                      <a:pt x="46" y="120"/>
                    </a:lnTo>
                    <a:lnTo>
                      <a:pt x="50" y="116"/>
                    </a:lnTo>
                    <a:lnTo>
                      <a:pt x="44" y="104"/>
                    </a:lnTo>
                    <a:lnTo>
                      <a:pt x="54" y="88"/>
                    </a:lnTo>
                    <a:lnTo>
                      <a:pt x="54" y="76"/>
                    </a:lnTo>
                    <a:lnTo>
                      <a:pt x="68" y="72"/>
                    </a:lnTo>
                    <a:lnTo>
                      <a:pt x="70" y="62"/>
                    </a:lnTo>
                    <a:lnTo>
                      <a:pt x="80" y="52"/>
                    </a:lnTo>
                    <a:lnTo>
                      <a:pt x="80" y="42"/>
                    </a:lnTo>
                    <a:lnTo>
                      <a:pt x="90" y="28"/>
                    </a:lnTo>
                    <a:lnTo>
                      <a:pt x="106" y="26"/>
                    </a:lnTo>
                    <a:lnTo>
                      <a:pt x="106" y="16"/>
                    </a:lnTo>
                    <a:lnTo>
                      <a:pt x="118" y="14"/>
                    </a:lnTo>
                    <a:lnTo>
                      <a:pt x="118" y="20"/>
                    </a:lnTo>
                    <a:lnTo>
                      <a:pt x="130" y="20"/>
                    </a:lnTo>
                    <a:lnTo>
                      <a:pt x="130" y="6"/>
                    </a:lnTo>
                    <a:lnTo>
                      <a:pt x="140" y="4"/>
                    </a:lnTo>
                    <a:close/>
                    <a:moveTo>
                      <a:pt x="140" y="0"/>
                    </a:moveTo>
                    <a:lnTo>
                      <a:pt x="140" y="0"/>
                    </a:lnTo>
                    <a:lnTo>
                      <a:pt x="138" y="0"/>
                    </a:lnTo>
                    <a:lnTo>
                      <a:pt x="130" y="2"/>
                    </a:lnTo>
                    <a:lnTo>
                      <a:pt x="130" y="2"/>
                    </a:lnTo>
                    <a:lnTo>
                      <a:pt x="128" y="4"/>
                    </a:lnTo>
                    <a:lnTo>
                      <a:pt x="126" y="6"/>
                    </a:lnTo>
                    <a:lnTo>
                      <a:pt x="126" y="16"/>
                    </a:lnTo>
                    <a:lnTo>
                      <a:pt x="122" y="16"/>
                    </a:lnTo>
                    <a:lnTo>
                      <a:pt x="122" y="14"/>
                    </a:lnTo>
                    <a:lnTo>
                      <a:pt x="122" y="14"/>
                    </a:lnTo>
                    <a:lnTo>
                      <a:pt x="122" y="10"/>
                    </a:lnTo>
                    <a:lnTo>
                      <a:pt x="122" y="10"/>
                    </a:lnTo>
                    <a:lnTo>
                      <a:pt x="118" y="10"/>
                    </a:lnTo>
                    <a:lnTo>
                      <a:pt x="118" y="10"/>
                    </a:lnTo>
                    <a:lnTo>
                      <a:pt x="118" y="10"/>
                    </a:lnTo>
                    <a:lnTo>
                      <a:pt x="106" y="12"/>
                    </a:lnTo>
                    <a:lnTo>
                      <a:pt x="106" y="12"/>
                    </a:lnTo>
                    <a:lnTo>
                      <a:pt x="104" y="12"/>
                    </a:lnTo>
                    <a:lnTo>
                      <a:pt x="102" y="16"/>
                    </a:lnTo>
                    <a:lnTo>
                      <a:pt x="102" y="22"/>
                    </a:lnTo>
                    <a:lnTo>
                      <a:pt x="90" y="24"/>
                    </a:lnTo>
                    <a:lnTo>
                      <a:pt x="90" y="24"/>
                    </a:lnTo>
                    <a:lnTo>
                      <a:pt x="88" y="26"/>
                    </a:lnTo>
                    <a:lnTo>
                      <a:pt x="76" y="40"/>
                    </a:lnTo>
                    <a:lnTo>
                      <a:pt x="76" y="40"/>
                    </a:lnTo>
                    <a:lnTo>
                      <a:pt x="76" y="42"/>
                    </a:lnTo>
                    <a:lnTo>
                      <a:pt x="76" y="52"/>
                    </a:lnTo>
                    <a:lnTo>
                      <a:pt x="66" y="58"/>
                    </a:lnTo>
                    <a:lnTo>
                      <a:pt x="66" y="58"/>
                    </a:lnTo>
                    <a:lnTo>
                      <a:pt x="66" y="62"/>
                    </a:lnTo>
                    <a:lnTo>
                      <a:pt x="64" y="70"/>
                    </a:lnTo>
                    <a:lnTo>
                      <a:pt x="54" y="72"/>
                    </a:lnTo>
                    <a:lnTo>
                      <a:pt x="54" y="72"/>
                    </a:lnTo>
                    <a:lnTo>
                      <a:pt x="52" y="74"/>
                    </a:lnTo>
                    <a:lnTo>
                      <a:pt x="50" y="76"/>
                    </a:lnTo>
                    <a:lnTo>
                      <a:pt x="50" y="88"/>
                    </a:lnTo>
                    <a:lnTo>
                      <a:pt x="40" y="100"/>
                    </a:lnTo>
                    <a:lnTo>
                      <a:pt x="40" y="100"/>
                    </a:lnTo>
                    <a:lnTo>
                      <a:pt x="40" y="104"/>
                    </a:lnTo>
                    <a:lnTo>
                      <a:pt x="44" y="114"/>
                    </a:lnTo>
                    <a:lnTo>
                      <a:pt x="44" y="116"/>
                    </a:lnTo>
                    <a:lnTo>
                      <a:pt x="30" y="120"/>
                    </a:lnTo>
                    <a:lnTo>
                      <a:pt x="16" y="124"/>
                    </a:lnTo>
                    <a:lnTo>
                      <a:pt x="16" y="124"/>
                    </a:lnTo>
                    <a:lnTo>
                      <a:pt x="14" y="126"/>
                    </a:lnTo>
                    <a:lnTo>
                      <a:pt x="14" y="128"/>
                    </a:lnTo>
                    <a:lnTo>
                      <a:pt x="14" y="156"/>
                    </a:lnTo>
                    <a:lnTo>
                      <a:pt x="14" y="174"/>
                    </a:lnTo>
                    <a:lnTo>
                      <a:pt x="14" y="174"/>
                    </a:lnTo>
                    <a:lnTo>
                      <a:pt x="16" y="176"/>
                    </a:lnTo>
                    <a:lnTo>
                      <a:pt x="24" y="182"/>
                    </a:lnTo>
                    <a:lnTo>
                      <a:pt x="26" y="186"/>
                    </a:lnTo>
                    <a:lnTo>
                      <a:pt x="18" y="186"/>
                    </a:lnTo>
                    <a:lnTo>
                      <a:pt x="18" y="186"/>
                    </a:lnTo>
                    <a:lnTo>
                      <a:pt x="16" y="188"/>
                    </a:lnTo>
                    <a:lnTo>
                      <a:pt x="14" y="190"/>
                    </a:lnTo>
                    <a:lnTo>
                      <a:pt x="14" y="190"/>
                    </a:lnTo>
                    <a:lnTo>
                      <a:pt x="14" y="192"/>
                    </a:lnTo>
                    <a:lnTo>
                      <a:pt x="16" y="194"/>
                    </a:lnTo>
                    <a:lnTo>
                      <a:pt x="24" y="200"/>
                    </a:lnTo>
                    <a:lnTo>
                      <a:pt x="22" y="206"/>
                    </a:lnTo>
                    <a:lnTo>
                      <a:pt x="14" y="214"/>
                    </a:lnTo>
                    <a:lnTo>
                      <a:pt x="14" y="214"/>
                    </a:lnTo>
                    <a:lnTo>
                      <a:pt x="14" y="216"/>
                    </a:lnTo>
                    <a:lnTo>
                      <a:pt x="14" y="226"/>
                    </a:lnTo>
                    <a:lnTo>
                      <a:pt x="2" y="228"/>
                    </a:lnTo>
                    <a:lnTo>
                      <a:pt x="2" y="228"/>
                    </a:lnTo>
                    <a:lnTo>
                      <a:pt x="0" y="230"/>
                    </a:lnTo>
                    <a:lnTo>
                      <a:pt x="0" y="230"/>
                    </a:lnTo>
                    <a:lnTo>
                      <a:pt x="0" y="234"/>
                    </a:lnTo>
                    <a:lnTo>
                      <a:pt x="8" y="252"/>
                    </a:lnTo>
                    <a:lnTo>
                      <a:pt x="14" y="266"/>
                    </a:lnTo>
                    <a:lnTo>
                      <a:pt x="14" y="266"/>
                    </a:lnTo>
                    <a:lnTo>
                      <a:pt x="14" y="266"/>
                    </a:lnTo>
                    <a:lnTo>
                      <a:pt x="24" y="282"/>
                    </a:lnTo>
                    <a:lnTo>
                      <a:pt x="24" y="288"/>
                    </a:lnTo>
                    <a:lnTo>
                      <a:pt x="24" y="288"/>
                    </a:lnTo>
                    <a:lnTo>
                      <a:pt x="24" y="290"/>
                    </a:lnTo>
                    <a:lnTo>
                      <a:pt x="28" y="296"/>
                    </a:lnTo>
                    <a:lnTo>
                      <a:pt x="32" y="308"/>
                    </a:lnTo>
                    <a:lnTo>
                      <a:pt x="32" y="308"/>
                    </a:lnTo>
                    <a:lnTo>
                      <a:pt x="34" y="310"/>
                    </a:lnTo>
                    <a:lnTo>
                      <a:pt x="36" y="312"/>
                    </a:lnTo>
                    <a:lnTo>
                      <a:pt x="36" y="312"/>
                    </a:lnTo>
                    <a:lnTo>
                      <a:pt x="36" y="312"/>
                    </a:lnTo>
                    <a:lnTo>
                      <a:pt x="48" y="310"/>
                    </a:lnTo>
                    <a:lnTo>
                      <a:pt x="48" y="310"/>
                    </a:lnTo>
                    <a:lnTo>
                      <a:pt x="52" y="306"/>
                    </a:lnTo>
                    <a:lnTo>
                      <a:pt x="54" y="298"/>
                    </a:lnTo>
                    <a:lnTo>
                      <a:pt x="64" y="298"/>
                    </a:lnTo>
                    <a:lnTo>
                      <a:pt x="64" y="298"/>
                    </a:lnTo>
                    <a:lnTo>
                      <a:pt x="66" y="296"/>
                    </a:lnTo>
                    <a:lnTo>
                      <a:pt x="76" y="292"/>
                    </a:lnTo>
                    <a:lnTo>
                      <a:pt x="76" y="292"/>
                    </a:lnTo>
                    <a:lnTo>
                      <a:pt x="78" y="290"/>
                    </a:lnTo>
                    <a:lnTo>
                      <a:pt x="84" y="278"/>
                    </a:lnTo>
                    <a:lnTo>
                      <a:pt x="84" y="278"/>
                    </a:lnTo>
                    <a:lnTo>
                      <a:pt x="84" y="278"/>
                    </a:lnTo>
                    <a:lnTo>
                      <a:pt x="86" y="268"/>
                    </a:lnTo>
                    <a:lnTo>
                      <a:pt x="86" y="268"/>
                    </a:lnTo>
                    <a:lnTo>
                      <a:pt x="88" y="266"/>
                    </a:lnTo>
                    <a:lnTo>
                      <a:pt x="88" y="254"/>
                    </a:lnTo>
                    <a:lnTo>
                      <a:pt x="88" y="246"/>
                    </a:lnTo>
                    <a:lnTo>
                      <a:pt x="102" y="238"/>
                    </a:lnTo>
                    <a:lnTo>
                      <a:pt x="114" y="230"/>
                    </a:lnTo>
                    <a:lnTo>
                      <a:pt x="114" y="230"/>
                    </a:lnTo>
                    <a:lnTo>
                      <a:pt x="116" y="228"/>
                    </a:lnTo>
                    <a:lnTo>
                      <a:pt x="118" y="216"/>
                    </a:lnTo>
                    <a:lnTo>
                      <a:pt x="118" y="216"/>
                    </a:lnTo>
                    <a:lnTo>
                      <a:pt x="116" y="214"/>
                    </a:lnTo>
                    <a:lnTo>
                      <a:pt x="108" y="202"/>
                    </a:lnTo>
                    <a:lnTo>
                      <a:pt x="108" y="202"/>
                    </a:lnTo>
                    <a:lnTo>
                      <a:pt x="106" y="200"/>
                    </a:lnTo>
                    <a:lnTo>
                      <a:pt x="96" y="196"/>
                    </a:lnTo>
                    <a:lnTo>
                      <a:pt x="94" y="178"/>
                    </a:lnTo>
                    <a:lnTo>
                      <a:pt x="98" y="166"/>
                    </a:lnTo>
                    <a:lnTo>
                      <a:pt x="104" y="156"/>
                    </a:lnTo>
                    <a:lnTo>
                      <a:pt x="112" y="144"/>
                    </a:lnTo>
                    <a:lnTo>
                      <a:pt x="124" y="142"/>
                    </a:lnTo>
                    <a:lnTo>
                      <a:pt x="124" y="142"/>
                    </a:lnTo>
                    <a:lnTo>
                      <a:pt x="126" y="142"/>
                    </a:lnTo>
                    <a:lnTo>
                      <a:pt x="140" y="132"/>
                    </a:lnTo>
                    <a:lnTo>
                      <a:pt x="140" y="132"/>
                    </a:lnTo>
                    <a:lnTo>
                      <a:pt x="142" y="130"/>
                    </a:lnTo>
                    <a:lnTo>
                      <a:pt x="152" y="118"/>
                    </a:lnTo>
                    <a:lnTo>
                      <a:pt x="152" y="118"/>
                    </a:lnTo>
                    <a:lnTo>
                      <a:pt x="152" y="114"/>
                    </a:lnTo>
                    <a:lnTo>
                      <a:pt x="150" y="106"/>
                    </a:lnTo>
                    <a:lnTo>
                      <a:pt x="154" y="96"/>
                    </a:lnTo>
                    <a:lnTo>
                      <a:pt x="164" y="88"/>
                    </a:lnTo>
                    <a:lnTo>
                      <a:pt x="172" y="88"/>
                    </a:lnTo>
                    <a:lnTo>
                      <a:pt x="188" y="86"/>
                    </a:lnTo>
                    <a:lnTo>
                      <a:pt x="188" y="86"/>
                    </a:lnTo>
                    <a:lnTo>
                      <a:pt x="192" y="84"/>
                    </a:lnTo>
                    <a:lnTo>
                      <a:pt x="192" y="84"/>
                    </a:lnTo>
                    <a:lnTo>
                      <a:pt x="190" y="80"/>
                    </a:lnTo>
                    <a:lnTo>
                      <a:pt x="184" y="68"/>
                    </a:lnTo>
                    <a:lnTo>
                      <a:pt x="188" y="56"/>
                    </a:lnTo>
                    <a:lnTo>
                      <a:pt x="188" y="56"/>
                    </a:lnTo>
                    <a:lnTo>
                      <a:pt x="188" y="54"/>
                    </a:lnTo>
                    <a:lnTo>
                      <a:pt x="186" y="52"/>
                    </a:lnTo>
                    <a:lnTo>
                      <a:pt x="182" y="48"/>
                    </a:lnTo>
                    <a:lnTo>
                      <a:pt x="182" y="40"/>
                    </a:lnTo>
                    <a:lnTo>
                      <a:pt x="182" y="40"/>
                    </a:lnTo>
                    <a:lnTo>
                      <a:pt x="182" y="40"/>
                    </a:lnTo>
                    <a:lnTo>
                      <a:pt x="182" y="34"/>
                    </a:lnTo>
                    <a:lnTo>
                      <a:pt x="182" y="34"/>
                    </a:lnTo>
                    <a:lnTo>
                      <a:pt x="182" y="30"/>
                    </a:lnTo>
                    <a:lnTo>
                      <a:pt x="174" y="18"/>
                    </a:lnTo>
                    <a:lnTo>
                      <a:pt x="174" y="18"/>
                    </a:lnTo>
                    <a:lnTo>
                      <a:pt x="170" y="16"/>
                    </a:lnTo>
                    <a:lnTo>
                      <a:pt x="160" y="16"/>
                    </a:lnTo>
                    <a:lnTo>
                      <a:pt x="154" y="10"/>
                    </a:lnTo>
                    <a:lnTo>
                      <a:pt x="142" y="2"/>
                    </a:lnTo>
                    <a:lnTo>
                      <a:pt x="142" y="2"/>
                    </a:lnTo>
                    <a:lnTo>
                      <a:pt x="140" y="0"/>
                    </a:lnTo>
                    <a:lnTo>
                      <a:pt x="14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0" name="Freeform 574">
                <a:extLst>
                  <a:ext uri="{FF2B5EF4-FFF2-40B4-BE49-F238E27FC236}">
                    <a16:creationId xmlns:a16="http://schemas.microsoft.com/office/drawing/2014/main" id="{8E29EECF-C056-FE30-2B10-990F940CC2B5}"/>
                  </a:ext>
                </a:extLst>
              </p:cNvPr>
              <p:cNvSpPr>
                <a:spLocks/>
              </p:cNvSpPr>
              <p:nvPr/>
            </p:nvSpPr>
            <p:spPr bwMode="auto">
              <a:xfrm>
                <a:off x="6151399" y="2164111"/>
                <a:ext cx="393071" cy="642440"/>
              </a:xfrm>
              <a:custGeom>
                <a:avLst/>
                <a:gdLst>
                  <a:gd name="T0" fmla="*/ 148 w 186"/>
                  <a:gd name="T1" fmla="*/ 10 h 304"/>
                  <a:gd name="T2" fmla="*/ 168 w 186"/>
                  <a:gd name="T3" fmla="*/ 16 h 304"/>
                  <a:gd name="T4" fmla="*/ 176 w 186"/>
                  <a:gd name="T5" fmla="*/ 36 h 304"/>
                  <a:gd name="T6" fmla="*/ 182 w 186"/>
                  <a:gd name="T7" fmla="*/ 50 h 304"/>
                  <a:gd name="T8" fmla="*/ 186 w 186"/>
                  <a:gd name="T9" fmla="*/ 78 h 304"/>
                  <a:gd name="T10" fmla="*/ 160 w 186"/>
                  <a:gd name="T11" fmla="*/ 82 h 304"/>
                  <a:gd name="T12" fmla="*/ 144 w 186"/>
                  <a:gd name="T13" fmla="*/ 102 h 304"/>
                  <a:gd name="T14" fmla="*/ 136 w 186"/>
                  <a:gd name="T15" fmla="*/ 124 h 304"/>
                  <a:gd name="T16" fmla="*/ 108 w 186"/>
                  <a:gd name="T17" fmla="*/ 136 h 304"/>
                  <a:gd name="T18" fmla="*/ 92 w 186"/>
                  <a:gd name="T19" fmla="*/ 160 h 304"/>
                  <a:gd name="T20" fmla="*/ 90 w 186"/>
                  <a:gd name="T21" fmla="*/ 194 h 304"/>
                  <a:gd name="T22" fmla="*/ 112 w 186"/>
                  <a:gd name="T23" fmla="*/ 212 h 304"/>
                  <a:gd name="T24" fmla="*/ 98 w 186"/>
                  <a:gd name="T25" fmla="*/ 230 h 304"/>
                  <a:gd name="T26" fmla="*/ 82 w 186"/>
                  <a:gd name="T27" fmla="*/ 250 h 304"/>
                  <a:gd name="T28" fmla="*/ 78 w 186"/>
                  <a:gd name="T29" fmla="*/ 272 h 304"/>
                  <a:gd name="T30" fmla="*/ 62 w 186"/>
                  <a:gd name="T31" fmla="*/ 290 h 304"/>
                  <a:gd name="T32" fmla="*/ 46 w 186"/>
                  <a:gd name="T33" fmla="*/ 302 h 304"/>
                  <a:gd name="T34" fmla="*/ 30 w 186"/>
                  <a:gd name="T35" fmla="*/ 290 h 304"/>
                  <a:gd name="T36" fmla="*/ 26 w 186"/>
                  <a:gd name="T37" fmla="*/ 276 h 304"/>
                  <a:gd name="T38" fmla="*/ 10 w 186"/>
                  <a:gd name="T39" fmla="*/ 246 h 304"/>
                  <a:gd name="T40" fmla="*/ 16 w 186"/>
                  <a:gd name="T41" fmla="*/ 226 h 304"/>
                  <a:gd name="T42" fmla="*/ 22 w 186"/>
                  <a:gd name="T43" fmla="*/ 204 h 304"/>
                  <a:gd name="T44" fmla="*/ 16 w 186"/>
                  <a:gd name="T45" fmla="*/ 186 h 304"/>
                  <a:gd name="T46" fmla="*/ 26 w 186"/>
                  <a:gd name="T47" fmla="*/ 174 h 304"/>
                  <a:gd name="T48" fmla="*/ 16 w 186"/>
                  <a:gd name="T49" fmla="*/ 152 h 304"/>
                  <a:gd name="T50" fmla="*/ 30 w 186"/>
                  <a:gd name="T51" fmla="*/ 120 h 304"/>
                  <a:gd name="T52" fmla="*/ 48 w 186"/>
                  <a:gd name="T53" fmla="*/ 112 h 304"/>
                  <a:gd name="T54" fmla="*/ 52 w 186"/>
                  <a:gd name="T55" fmla="*/ 84 h 304"/>
                  <a:gd name="T56" fmla="*/ 66 w 186"/>
                  <a:gd name="T57" fmla="*/ 68 h 304"/>
                  <a:gd name="T58" fmla="*/ 78 w 186"/>
                  <a:gd name="T59" fmla="*/ 48 h 304"/>
                  <a:gd name="T60" fmla="*/ 88 w 186"/>
                  <a:gd name="T61" fmla="*/ 24 h 304"/>
                  <a:gd name="T62" fmla="*/ 104 w 186"/>
                  <a:gd name="T63" fmla="*/ 12 h 304"/>
                  <a:gd name="T64" fmla="*/ 116 w 186"/>
                  <a:gd name="T65" fmla="*/ 16 h 304"/>
                  <a:gd name="T66" fmla="*/ 128 w 186"/>
                  <a:gd name="T67" fmla="*/ 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6" h="304">
                    <a:moveTo>
                      <a:pt x="138" y="0"/>
                    </a:moveTo>
                    <a:lnTo>
                      <a:pt x="148" y="10"/>
                    </a:lnTo>
                    <a:lnTo>
                      <a:pt x="156" y="16"/>
                    </a:lnTo>
                    <a:lnTo>
                      <a:pt x="168" y="16"/>
                    </a:lnTo>
                    <a:lnTo>
                      <a:pt x="176" y="30"/>
                    </a:lnTo>
                    <a:lnTo>
                      <a:pt x="176" y="36"/>
                    </a:lnTo>
                    <a:lnTo>
                      <a:pt x="174" y="48"/>
                    </a:lnTo>
                    <a:lnTo>
                      <a:pt x="182" y="50"/>
                    </a:lnTo>
                    <a:lnTo>
                      <a:pt x="176" y="66"/>
                    </a:lnTo>
                    <a:lnTo>
                      <a:pt x="186" y="78"/>
                    </a:lnTo>
                    <a:lnTo>
                      <a:pt x="170" y="80"/>
                    </a:lnTo>
                    <a:lnTo>
                      <a:pt x="160" y="82"/>
                    </a:lnTo>
                    <a:lnTo>
                      <a:pt x="148" y="90"/>
                    </a:lnTo>
                    <a:lnTo>
                      <a:pt x="144" y="102"/>
                    </a:lnTo>
                    <a:lnTo>
                      <a:pt x="146" y="112"/>
                    </a:lnTo>
                    <a:lnTo>
                      <a:pt x="136" y="124"/>
                    </a:lnTo>
                    <a:lnTo>
                      <a:pt x="122" y="134"/>
                    </a:lnTo>
                    <a:lnTo>
                      <a:pt x="108" y="136"/>
                    </a:lnTo>
                    <a:lnTo>
                      <a:pt x="98" y="150"/>
                    </a:lnTo>
                    <a:lnTo>
                      <a:pt x="92" y="160"/>
                    </a:lnTo>
                    <a:lnTo>
                      <a:pt x="88" y="174"/>
                    </a:lnTo>
                    <a:lnTo>
                      <a:pt x="90" y="194"/>
                    </a:lnTo>
                    <a:lnTo>
                      <a:pt x="102" y="200"/>
                    </a:lnTo>
                    <a:lnTo>
                      <a:pt x="112" y="212"/>
                    </a:lnTo>
                    <a:lnTo>
                      <a:pt x="110" y="222"/>
                    </a:lnTo>
                    <a:lnTo>
                      <a:pt x="98" y="230"/>
                    </a:lnTo>
                    <a:lnTo>
                      <a:pt x="82" y="238"/>
                    </a:lnTo>
                    <a:lnTo>
                      <a:pt x="82" y="250"/>
                    </a:lnTo>
                    <a:lnTo>
                      <a:pt x="82" y="262"/>
                    </a:lnTo>
                    <a:lnTo>
                      <a:pt x="78" y="272"/>
                    </a:lnTo>
                    <a:lnTo>
                      <a:pt x="72" y="284"/>
                    </a:lnTo>
                    <a:lnTo>
                      <a:pt x="62" y="290"/>
                    </a:lnTo>
                    <a:lnTo>
                      <a:pt x="50" y="290"/>
                    </a:lnTo>
                    <a:lnTo>
                      <a:pt x="46" y="302"/>
                    </a:lnTo>
                    <a:lnTo>
                      <a:pt x="34" y="304"/>
                    </a:lnTo>
                    <a:lnTo>
                      <a:pt x="30" y="290"/>
                    </a:lnTo>
                    <a:lnTo>
                      <a:pt x="26" y="284"/>
                    </a:lnTo>
                    <a:lnTo>
                      <a:pt x="26" y="276"/>
                    </a:lnTo>
                    <a:lnTo>
                      <a:pt x="16" y="260"/>
                    </a:lnTo>
                    <a:lnTo>
                      <a:pt x="10" y="246"/>
                    </a:lnTo>
                    <a:lnTo>
                      <a:pt x="0" y="228"/>
                    </a:lnTo>
                    <a:lnTo>
                      <a:pt x="16" y="226"/>
                    </a:lnTo>
                    <a:lnTo>
                      <a:pt x="16" y="212"/>
                    </a:lnTo>
                    <a:lnTo>
                      <a:pt x="22" y="204"/>
                    </a:lnTo>
                    <a:lnTo>
                      <a:pt x="26" y="194"/>
                    </a:lnTo>
                    <a:lnTo>
                      <a:pt x="16" y="186"/>
                    </a:lnTo>
                    <a:lnTo>
                      <a:pt x="28" y="186"/>
                    </a:lnTo>
                    <a:lnTo>
                      <a:pt x="26" y="174"/>
                    </a:lnTo>
                    <a:lnTo>
                      <a:pt x="16" y="170"/>
                    </a:lnTo>
                    <a:lnTo>
                      <a:pt x="16" y="152"/>
                    </a:lnTo>
                    <a:lnTo>
                      <a:pt x="16" y="124"/>
                    </a:lnTo>
                    <a:lnTo>
                      <a:pt x="30" y="120"/>
                    </a:lnTo>
                    <a:lnTo>
                      <a:pt x="44" y="116"/>
                    </a:lnTo>
                    <a:lnTo>
                      <a:pt x="48" y="112"/>
                    </a:lnTo>
                    <a:lnTo>
                      <a:pt x="42" y="100"/>
                    </a:lnTo>
                    <a:lnTo>
                      <a:pt x="52" y="84"/>
                    </a:lnTo>
                    <a:lnTo>
                      <a:pt x="52" y="72"/>
                    </a:lnTo>
                    <a:lnTo>
                      <a:pt x="66" y="68"/>
                    </a:lnTo>
                    <a:lnTo>
                      <a:pt x="68" y="58"/>
                    </a:lnTo>
                    <a:lnTo>
                      <a:pt x="78" y="48"/>
                    </a:lnTo>
                    <a:lnTo>
                      <a:pt x="78" y="38"/>
                    </a:lnTo>
                    <a:lnTo>
                      <a:pt x="88" y="24"/>
                    </a:lnTo>
                    <a:lnTo>
                      <a:pt x="104" y="22"/>
                    </a:lnTo>
                    <a:lnTo>
                      <a:pt x="104" y="12"/>
                    </a:lnTo>
                    <a:lnTo>
                      <a:pt x="116" y="10"/>
                    </a:lnTo>
                    <a:lnTo>
                      <a:pt x="116" y="16"/>
                    </a:lnTo>
                    <a:lnTo>
                      <a:pt x="128" y="16"/>
                    </a:lnTo>
                    <a:lnTo>
                      <a:pt x="128" y="2"/>
                    </a:lnTo>
                    <a:lnTo>
                      <a:pt x="13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1" name="Freeform 575">
                <a:extLst>
                  <a:ext uri="{FF2B5EF4-FFF2-40B4-BE49-F238E27FC236}">
                    <a16:creationId xmlns:a16="http://schemas.microsoft.com/office/drawing/2014/main" id="{6232CB7D-1978-A099-D544-28960730D025}"/>
                  </a:ext>
                </a:extLst>
              </p:cNvPr>
              <p:cNvSpPr>
                <a:spLocks/>
              </p:cNvSpPr>
              <p:nvPr/>
            </p:nvSpPr>
            <p:spPr bwMode="auto">
              <a:xfrm>
                <a:off x="6147173" y="2155657"/>
                <a:ext cx="405750" cy="659346"/>
              </a:xfrm>
              <a:custGeom>
                <a:avLst/>
                <a:gdLst>
                  <a:gd name="T0" fmla="*/ 138 w 192"/>
                  <a:gd name="T1" fmla="*/ 0 h 312"/>
                  <a:gd name="T2" fmla="*/ 128 w 192"/>
                  <a:gd name="T3" fmla="*/ 4 h 312"/>
                  <a:gd name="T4" fmla="*/ 122 w 192"/>
                  <a:gd name="T5" fmla="*/ 16 h 312"/>
                  <a:gd name="T6" fmla="*/ 122 w 192"/>
                  <a:gd name="T7" fmla="*/ 10 h 312"/>
                  <a:gd name="T8" fmla="*/ 118 w 192"/>
                  <a:gd name="T9" fmla="*/ 10 h 312"/>
                  <a:gd name="T10" fmla="*/ 106 w 192"/>
                  <a:gd name="T11" fmla="*/ 12 h 312"/>
                  <a:gd name="T12" fmla="*/ 102 w 192"/>
                  <a:gd name="T13" fmla="*/ 22 h 312"/>
                  <a:gd name="T14" fmla="*/ 88 w 192"/>
                  <a:gd name="T15" fmla="*/ 26 h 312"/>
                  <a:gd name="T16" fmla="*/ 76 w 192"/>
                  <a:gd name="T17" fmla="*/ 42 h 312"/>
                  <a:gd name="T18" fmla="*/ 66 w 192"/>
                  <a:gd name="T19" fmla="*/ 58 h 312"/>
                  <a:gd name="T20" fmla="*/ 54 w 192"/>
                  <a:gd name="T21" fmla="*/ 72 h 312"/>
                  <a:gd name="T22" fmla="*/ 50 w 192"/>
                  <a:gd name="T23" fmla="*/ 76 h 312"/>
                  <a:gd name="T24" fmla="*/ 40 w 192"/>
                  <a:gd name="T25" fmla="*/ 100 h 312"/>
                  <a:gd name="T26" fmla="*/ 44 w 192"/>
                  <a:gd name="T27" fmla="*/ 116 h 312"/>
                  <a:gd name="T28" fmla="*/ 16 w 192"/>
                  <a:gd name="T29" fmla="*/ 124 h 312"/>
                  <a:gd name="T30" fmla="*/ 14 w 192"/>
                  <a:gd name="T31" fmla="*/ 156 h 312"/>
                  <a:gd name="T32" fmla="*/ 16 w 192"/>
                  <a:gd name="T33" fmla="*/ 176 h 312"/>
                  <a:gd name="T34" fmla="*/ 18 w 192"/>
                  <a:gd name="T35" fmla="*/ 186 h 312"/>
                  <a:gd name="T36" fmla="*/ 14 w 192"/>
                  <a:gd name="T37" fmla="*/ 190 h 312"/>
                  <a:gd name="T38" fmla="*/ 16 w 192"/>
                  <a:gd name="T39" fmla="*/ 194 h 312"/>
                  <a:gd name="T40" fmla="*/ 14 w 192"/>
                  <a:gd name="T41" fmla="*/ 214 h 312"/>
                  <a:gd name="T42" fmla="*/ 14 w 192"/>
                  <a:gd name="T43" fmla="*/ 226 h 312"/>
                  <a:gd name="T44" fmla="*/ 0 w 192"/>
                  <a:gd name="T45" fmla="*/ 230 h 312"/>
                  <a:gd name="T46" fmla="*/ 8 w 192"/>
                  <a:gd name="T47" fmla="*/ 252 h 312"/>
                  <a:gd name="T48" fmla="*/ 14 w 192"/>
                  <a:gd name="T49" fmla="*/ 266 h 312"/>
                  <a:gd name="T50" fmla="*/ 24 w 192"/>
                  <a:gd name="T51" fmla="*/ 288 h 312"/>
                  <a:gd name="T52" fmla="*/ 32 w 192"/>
                  <a:gd name="T53" fmla="*/ 308 h 312"/>
                  <a:gd name="T54" fmla="*/ 36 w 192"/>
                  <a:gd name="T55" fmla="*/ 312 h 312"/>
                  <a:gd name="T56" fmla="*/ 48 w 192"/>
                  <a:gd name="T57" fmla="*/ 310 h 312"/>
                  <a:gd name="T58" fmla="*/ 54 w 192"/>
                  <a:gd name="T59" fmla="*/ 298 h 312"/>
                  <a:gd name="T60" fmla="*/ 66 w 192"/>
                  <a:gd name="T61" fmla="*/ 296 h 312"/>
                  <a:gd name="T62" fmla="*/ 78 w 192"/>
                  <a:gd name="T63" fmla="*/ 290 h 312"/>
                  <a:gd name="T64" fmla="*/ 84 w 192"/>
                  <a:gd name="T65" fmla="*/ 278 h 312"/>
                  <a:gd name="T66" fmla="*/ 88 w 192"/>
                  <a:gd name="T67" fmla="*/ 266 h 312"/>
                  <a:gd name="T68" fmla="*/ 102 w 192"/>
                  <a:gd name="T69" fmla="*/ 238 h 312"/>
                  <a:gd name="T70" fmla="*/ 116 w 192"/>
                  <a:gd name="T71" fmla="*/ 228 h 312"/>
                  <a:gd name="T72" fmla="*/ 116 w 192"/>
                  <a:gd name="T73" fmla="*/ 214 h 312"/>
                  <a:gd name="T74" fmla="*/ 106 w 192"/>
                  <a:gd name="T75" fmla="*/ 200 h 312"/>
                  <a:gd name="T76" fmla="*/ 98 w 192"/>
                  <a:gd name="T77" fmla="*/ 166 h 312"/>
                  <a:gd name="T78" fmla="*/ 124 w 192"/>
                  <a:gd name="T79" fmla="*/ 142 h 312"/>
                  <a:gd name="T80" fmla="*/ 140 w 192"/>
                  <a:gd name="T81" fmla="*/ 132 h 312"/>
                  <a:gd name="T82" fmla="*/ 152 w 192"/>
                  <a:gd name="T83" fmla="*/ 118 h 312"/>
                  <a:gd name="T84" fmla="*/ 150 w 192"/>
                  <a:gd name="T85" fmla="*/ 106 h 312"/>
                  <a:gd name="T86" fmla="*/ 172 w 192"/>
                  <a:gd name="T87" fmla="*/ 88 h 312"/>
                  <a:gd name="T88" fmla="*/ 192 w 192"/>
                  <a:gd name="T89" fmla="*/ 84 h 312"/>
                  <a:gd name="T90" fmla="*/ 184 w 192"/>
                  <a:gd name="T91" fmla="*/ 68 h 312"/>
                  <a:gd name="T92" fmla="*/ 188 w 192"/>
                  <a:gd name="T93" fmla="*/ 54 h 312"/>
                  <a:gd name="T94" fmla="*/ 182 w 192"/>
                  <a:gd name="T95" fmla="*/ 40 h 312"/>
                  <a:gd name="T96" fmla="*/ 182 w 192"/>
                  <a:gd name="T97" fmla="*/ 34 h 312"/>
                  <a:gd name="T98" fmla="*/ 174 w 192"/>
                  <a:gd name="T99" fmla="*/ 18 h 312"/>
                  <a:gd name="T100" fmla="*/ 160 w 192"/>
                  <a:gd name="T101" fmla="*/ 16 h 312"/>
                  <a:gd name="T102" fmla="*/ 142 w 192"/>
                  <a:gd name="T103" fmla="*/ 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2" h="312">
                    <a:moveTo>
                      <a:pt x="140" y="0"/>
                    </a:moveTo>
                    <a:lnTo>
                      <a:pt x="140" y="0"/>
                    </a:lnTo>
                    <a:lnTo>
                      <a:pt x="138" y="0"/>
                    </a:lnTo>
                    <a:lnTo>
                      <a:pt x="130" y="2"/>
                    </a:lnTo>
                    <a:lnTo>
                      <a:pt x="130" y="2"/>
                    </a:lnTo>
                    <a:lnTo>
                      <a:pt x="128" y="4"/>
                    </a:lnTo>
                    <a:lnTo>
                      <a:pt x="126" y="6"/>
                    </a:lnTo>
                    <a:lnTo>
                      <a:pt x="126" y="16"/>
                    </a:lnTo>
                    <a:lnTo>
                      <a:pt x="122" y="16"/>
                    </a:lnTo>
                    <a:lnTo>
                      <a:pt x="122" y="14"/>
                    </a:lnTo>
                    <a:lnTo>
                      <a:pt x="122" y="14"/>
                    </a:lnTo>
                    <a:lnTo>
                      <a:pt x="122" y="10"/>
                    </a:lnTo>
                    <a:lnTo>
                      <a:pt x="122" y="10"/>
                    </a:lnTo>
                    <a:lnTo>
                      <a:pt x="118" y="10"/>
                    </a:lnTo>
                    <a:lnTo>
                      <a:pt x="118" y="10"/>
                    </a:lnTo>
                    <a:lnTo>
                      <a:pt x="118" y="10"/>
                    </a:lnTo>
                    <a:lnTo>
                      <a:pt x="106" y="12"/>
                    </a:lnTo>
                    <a:lnTo>
                      <a:pt x="106" y="12"/>
                    </a:lnTo>
                    <a:lnTo>
                      <a:pt x="104" y="12"/>
                    </a:lnTo>
                    <a:lnTo>
                      <a:pt x="102" y="16"/>
                    </a:lnTo>
                    <a:lnTo>
                      <a:pt x="102" y="22"/>
                    </a:lnTo>
                    <a:lnTo>
                      <a:pt x="90" y="24"/>
                    </a:lnTo>
                    <a:lnTo>
                      <a:pt x="90" y="24"/>
                    </a:lnTo>
                    <a:lnTo>
                      <a:pt x="88" y="26"/>
                    </a:lnTo>
                    <a:lnTo>
                      <a:pt x="76" y="40"/>
                    </a:lnTo>
                    <a:lnTo>
                      <a:pt x="76" y="40"/>
                    </a:lnTo>
                    <a:lnTo>
                      <a:pt x="76" y="42"/>
                    </a:lnTo>
                    <a:lnTo>
                      <a:pt x="76" y="52"/>
                    </a:lnTo>
                    <a:lnTo>
                      <a:pt x="66" y="58"/>
                    </a:lnTo>
                    <a:lnTo>
                      <a:pt x="66" y="58"/>
                    </a:lnTo>
                    <a:lnTo>
                      <a:pt x="66" y="62"/>
                    </a:lnTo>
                    <a:lnTo>
                      <a:pt x="64" y="70"/>
                    </a:lnTo>
                    <a:lnTo>
                      <a:pt x="54" y="72"/>
                    </a:lnTo>
                    <a:lnTo>
                      <a:pt x="54" y="72"/>
                    </a:lnTo>
                    <a:lnTo>
                      <a:pt x="52" y="74"/>
                    </a:lnTo>
                    <a:lnTo>
                      <a:pt x="50" y="76"/>
                    </a:lnTo>
                    <a:lnTo>
                      <a:pt x="50" y="88"/>
                    </a:lnTo>
                    <a:lnTo>
                      <a:pt x="40" y="100"/>
                    </a:lnTo>
                    <a:lnTo>
                      <a:pt x="40" y="100"/>
                    </a:lnTo>
                    <a:lnTo>
                      <a:pt x="40" y="104"/>
                    </a:lnTo>
                    <a:lnTo>
                      <a:pt x="44" y="114"/>
                    </a:lnTo>
                    <a:lnTo>
                      <a:pt x="44" y="116"/>
                    </a:lnTo>
                    <a:lnTo>
                      <a:pt x="30" y="120"/>
                    </a:lnTo>
                    <a:lnTo>
                      <a:pt x="16" y="124"/>
                    </a:lnTo>
                    <a:lnTo>
                      <a:pt x="16" y="124"/>
                    </a:lnTo>
                    <a:lnTo>
                      <a:pt x="14" y="126"/>
                    </a:lnTo>
                    <a:lnTo>
                      <a:pt x="14" y="128"/>
                    </a:lnTo>
                    <a:lnTo>
                      <a:pt x="14" y="156"/>
                    </a:lnTo>
                    <a:lnTo>
                      <a:pt x="14" y="174"/>
                    </a:lnTo>
                    <a:lnTo>
                      <a:pt x="14" y="174"/>
                    </a:lnTo>
                    <a:lnTo>
                      <a:pt x="16" y="176"/>
                    </a:lnTo>
                    <a:lnTo>
                      <a:pt x="24" y="182"/>
                    </a:lnTo>
                    <a:lnTo>
                      <a:pt x="26" y="186"/>
                    </a:lnTo>
                    <a:lnTo>
                      <a:pt x="18" y="186"/>
                    </a:lnTo>
                    <a:lnTo>
                      <a:pt x="18" y="186"/>
                    </a:lnTo>
                    <a:lnTo>
                      <a:pt x="16" y="188"/>
                    </a:lnTo>
                    <a:lnTo>
                      <a:pt x="14" y="190"/>
                    </a:lnTo>
                    <a:lnTo>
                      <a:pt x="14" y="190"/>
                    </a:lnTo>
                    <a:lnTo>
                      <a:pt x="14" y="192"/>
                    </a:lnTo>
                    <a:lnTo>
                      <a:pt x="16" y="194"/>
                    </a:lnTo>
                    <a:lnTo>
                      <a:pt x="24" y="200"/>
                    </a:lnTo>
                    <a:lnTo>
                      <a:pt x="22" y="206"/>
                    </a:lnTo>
                    <a:lnTo>
                      <a:pt x="14" y="214"/>
                    </a:lnTo>
                    <a:lnTo>
                      <a:pt x="14" y="214"/>
                    </a:lnTo>
                    <a:lnTo>
                      <a:pt x="14" y="216"/>
                    </a:lnTo>
                    <a:lnTo>
                      <a:pt x="14" y="226"/>
                    </a:lnTo>
                    <a:lnTo>
                      <a:pt x="2" y="228"/>
                    </a:lnTo>
                    <a:lnTo>
                      <a:pt x="2" y="228"/>
                    </a:lnTo>
                    <a:lnTo>
                      <a:pt x="0" y="230"/>
                    </a:lnTo>
                    <a:lnTo>
                      <a:pt x="0" y="230"/>
                    </a:lnTo>
                    <a:lnTo>
                      <a:pt x="0" y="234"/>
                    </a:lnTo>
                    <a:lnTo>
                      <a:pt x="8" y="252"/>
                    </a:lnTo>
                    <a:lnTo>
                      <a:pt x="14" y="266"/>
                    </a:lnTo>
                    <a:lnTo>
                      <a:pt x="14" y="266"/>
                    </a:lnTo>
                    <a:lnTo>
                      <a:pt x="14" y="266"/>
                    </a:lnTo>
                    <a:lnTo>
                      <a:pt x="24" y="282"/>
                    </a:lnTo>
                    <a:lnTo>
                      <a:pt x="24" y="288"/>
                    </a:lnTo>
                    <a:lnTo>
                      <a:pt x="24" y="288"/>
                    </a:lnTo>
                    <a:lnTo>
                      <a:pt x="24" y="290"/>
                    </a:lnTo>
                    <a:lnTo>
                      <a:pt x="28" y="296"/>
                    </a:lnTo>
                    <a:lnTo>
                      <a:pt x="32" y="308"/>
                    </a:lnTo>
                    <a:lnTo>
                      <a:pt x="32" y="308"/>
                    </a:lnTo>
                    <a:lnTo>
                      <a:pt x="34" y="310"/>
                    </a:lnTo>
                    <a:lnTo>
                      <a:pt x="36" y="312"/>
                    </a:lnTo>
                    <a:lnTo>
                      <a:pt x="36" y="312"/>
                    </a:lnTo>
                    <a:lnTo>
                      <a:pt x="36" y="312"/>
                    </a:lnTo>
                    <a:lnTo>
                      <a:pt x="48" y="310"/>
                    </a:lnTo>
                    <a:lnTo>
                      <a:pt x="48" y="310"/>
                    </a:lnTo>
                    <a:lnTo>
                      <a:pt x="52" y="306"/>
                    </a:lnTo>
                    <a:lnTo>
                      <a:pt x="54" y="298"/>
                    </a:lnTo>
                    <a:lnTo>
                      <a:pt x="64" y="298"/>
                    </a:lnTo>
                    <a:lnTo>
                      <a:pt x="64" y="298"/>
                    </a:lnTo>
                    <a:lnTo>
                      <a:pt x="66" y="296"/>
                    </a:lnTo>
                    <a:lnTo>
                      <a:pt x="76" y="292"/>
                    </a:lnTo>
                    <a:lnTo>
                      <a:pt x="76" y="292"/>
                    </a:lnTo>
                    <a:lnTo>
                      <a:pt x="78" y="290"/>
                    </a:lnTo>
                    <a:lnTo>
                      <a:pt x="84" y="278"/>
                    </a:lnTo>
                    <a:lnTo>
                      <a:pt x="84" y="278"/>
                    </a:lnTo>
                    <a:lnTo>
                      <a:pt x="84" y="278"/>
                    </a:lnTo>
                    <a:lnTo>
                      <a:pt x="86" y="268"/>
                    </a:lnTo>
                    <a:lnTo>
                      <a:pt x="86" y="268"/>
                    </a:lnTo>
                    <a:lnTo>
                      <a:pt x="88" y="266"/>
                    </a:lnTo>
                    <a:lnTo>
                      <a:pt x="88" y="254"/>
                    </a:lnTo>
                    <a:lnTo>
                      <a:pt x="88" y="246"/>
                    </a:lnTo>
                    <a:lnTo>
                      <a:pt x="102" y="238"/>
                    </a:lnTo>
                    <a:lnTo>
                      <a:pt x="114" y="230"/>
                    </a:lnTo>
                    <a:lnTo>
                      <a:pt x="114" y="230"/>
                    </a:lnTo>
                    <a:lnTo>
                      <a:pt x="116" y="228"/>
                    </a:lnTo>
                    <a:lnTo>
                      <a:pt x="118" y="216"/>
                    </a:lnTo>
                    <a:lnTo>
                      <a:pt x="118" y="216"/>
                    </a:lnTo>
                    <a:lnTo>
                      <a:pt x="116" y="214"/>
                    </a:lnTo>
                    <a:lnTo>
                      <a:pt x="108" y="202"/>
                    </a:lnTo>
                    <a:lnTo>
                      <a:pt x="108" y="202"/>
                    </a:lnTo>
                    <a:lnTo>
                      <a:pt x="106" y="200"/>
                    </a:lnTo>
                    <a:lnTo>
                      <a:pt x="96" y="196"/>
                    </a:lnTo>
                    <a:lnTo>
                      <a:pt x="94" y="178"/>
                    </a:lnTo>
                    <a:lnTo>
                      <a:pt x="98" y="166"/>
                    </a:lnTo>
                    <a:lnTo>
                      <a:pt x="104" y="156"/>
                    </a:lnTo>
                    <a:lnTo>
                      <a:pt x="112" y="144"/>
                    </a:lnTo>
                    <a:lnTo>
                      <a:pt x="124" y="142"/>
                    </a:lnTo>
                    <a:lnTo>
                      <a:pt x="124" y="142"/>
                    </a:lnTo>
                    <a:lnTo>
                      <a:pt x="126" y="142"/>
                    </a:lnTo>
                    <a:lnTo>
                      <a:pt x="140" y="132"/>
                    </a:lnTo>
                    <a:lnTo>
                      <a:pt x="140" y="132"/>
                    </a:lnTo>
                    <a:lnTo>
                      <a:pt x="142" y="130"/>
                    </a:lnTo>
                    <a:lnTo>
                      <a:pt x="152" y="118"/>
                    </a:lnTo>
                    <a:lnTo>
                      <a:pt x="152" y="118"/>
                    </a:lnTo>
                    <a:lnTo>
                      <a:pt x="152" y="114"/>
                    </a:lnTo>
                    <a:lnTo>
                      <a:pt x="150" y="106"/>
                    </a:lnTo>
                    <a:lnTo>
                      <a:pt x="154" y="96"/>
                    </a:lnTo>
                    <a:lnTo>
                      <a:pt x="164" y="88"/>
                    </a:lnTo>
                    <a:lnTo>
                      <a:pt x="172" y="88"/>
                    </a:lnTo>
                    <a:lnTo>
                      <a:pt x="188" y="86"/>
                    </a:lnTo>
                    <a:lnTo>
                      <a:pt x="188" y="86"/>
                    </a:lnTo>
                    <a:lnTo>
                      <a:pt x="192" y="84"/>
                    </a:lnTo>
                    <a:lnTo>
                      <a:pt x="192" y="84"/>
                    </a:lnTo>
                    <a:lnTo>
                      <a:pt x="190" y="80"/>
                    </a:lnTo>
                    <a:lnTo>
                      <a:pt x="184" y="68"/>
                    </a:lnTo>
                    <a:lnTo>
                      <a:pt x="188" y="56"/>
                    </a:lnTo>
                    <a:lnTo>
                      <a:pt x="188" y="56"/>
                    </a:lnTo>
                    <a:lnTo>
                      <a:pt x="188" y="54"/>
                    </a:lnTo>
                    <a:lnTo>
                      <a:pt x="186" y="52"/>
                    </a:lnTo>
                    <a:lnTo>
                      <a:pt x="182" y="48"/>
                    </a:lnTo>
                    <a:lnTo>
                      <a:pt x="182" y="40"/>
                    </a:lnTo>
                    <a:lnTo>
                      <a:pt x="182" y="40"/>
                    </a:lnTo>
                    <a:lnTo>
                      <a:pt x="182" y="40"/>
                    </a:lnTo>
                    <a:lnTo>
                      <a:pt x="182" y="34"/>
                    </a:lnTo>
                    <a:lnTo>
                      <a:pt x="182" y="34"/>
                    </a:lnTo>
                    <a:lnTo>
                      <a:pt x="182" y="30"/>
                    </a:lnTo>
                    <a:lnTo>
                      <a:pt x="174" y="18"/>
                    </a:lnTo>
                    <a:lnTo>
                      <a:pt x="174" y="18"/>
                    </a:lnTo>
                    <a:lnTo>
                      <a:pt x="170" y="16"/>
                    </a:lnTo>
                    <a:lnTo>
                      <a:pt x="160" y="16"/>
                    </a:lnTo>
                    <a:lnTo>
                      <a:pt x="154" y="10"/>
                    </a:lnTo>
                    <a:lnTo>
                      <a:pt x="142" y="2"/>
                    </a:lnTo>
                    <a:lnTo>
                      <a:pt x="142" y="2"/>
                    </a:lnTo>
                    <a:lnTo>
                      <a:pt x="140" y="0"/>
                    </a:lnTo>
                    <a:lnTo>
                      <a:pt x="14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2" name="Freeform 576">
                <a:extLst>
                  <a:ext uri="{FF2B5EF4-FFF2-40B4-BE49-F238E27FC236}">
                    <a16:creationId xmlns:a16="http://schemas.microsoft.com/office/drawing/2014/main" id="{D3909AF8-DA44-DA17-3970-71E8EA07CE40}"/>
                  </a:ext>
                </a:extLst>
              </p:cNvPr>
              <p:cNvSpPr>
                <a:spLocks/>
              </p:cNvSpPr>
              <p:nvPr/>
            </p:nvSpPr>
            <p:spPr bwMode="auto">
              <a:xfrm>
                <a:off x="5961204" y="2054220"/>
                <a:ext cx="786142" cy="638214"/>
              </a:xfrm>
              <a:custGeom>
                <a:avLst/>
                <a:gdLst>
                  <a:gd name="T0" fmla="*/ 10 w 372"/>
                  <a:gd name="T1" fmla="*/ 288 h 302"/>
                  <a:gd name="T2" fmla="*/ 8 w 372"/>
                  <a:gd name="T3" fmla="*/ 278 h 302"/>
                  <a:gd name="T4" fmla="*/ 6 w 372"/>
                  <a:gd name="T5" fmla="*/ 272 h 302"/>
                  <a:gd name="T6" fmla="*/ 4 w 372"/>
                  <a:gd name="T7" fmla="*/ 260 h 302"/>
                  <a:gd name="T8" fmla="*/ 4 w 372"/>
                  <a:gd name="T9" fmla="*/ 242 h 302"/>
                  <a:gd name="T10" fmla="*/ 4 w 372"/>
                  <a:gd name="T11" fmla="*/ 212 h 302"/>
                  <a:gd name="T12" fmla="*/ 56 w 372"/>
                  <a:gd name="T13" fmla="*/ 184 h 302"/>
                  <a:gd name="T14" fmla="*/ 86 w 372"/>
                  <a:gd name="T15" fmla="*/ 178 h 302"/>
                  <a:gd name="T16" fmla="*/ 76 w 372"/>
                  <a:gd name="T17" fmla="*/ 184 h 302"/>
                  <a:gd name="T18" fmla="*/ 66 w 372"/>
                  <a:gd name="T19" fmla="*/ 180 h 302"/>
                  <a:gd name="T20" fmla="*/ 114 w 372"/>
                  <a:gd name="T21" fmla="*/ 124 h 302"/>
                  <a:gd name="T22" fmla="*/ 122 w 372"/>
                  <a:gd name="T23" fmla="*/ 110 h 302"/>
                  <a:gd name="T24" fmla="*/ 156 w 372"/>
                  <a:gd name="T25" fmla="*/ 76 h 302"/>
                  <a:gd name="T26" fmla="*/ 160 w 372"/>
                  <a:gd name="T27" fmla="*/ 72 h 302"/>
                  <a:gd name="T28" fmla="*/ 144 w 372"/>
                  <a:gd name="T29" fmla="*/ 66 h 302"/>
                  <a:gd name="T30" fmla="*/ 148 w 372"/>
                  <a:gd name="T31" fmla="*/ 54 h 302"/>
                  <a:gd name="T32" fmla="*/ 160 w 372"/>
                  <a:gd name="T33" fmla="*/ 50 h 302"/>
                  <a:gd name="T34" fmla="*/ 174 w 372"/>
                  <a:gd name="T35" fmla="*/ 52 h 302"/>
                  <a:gd name="T36" fmla="*/ 178 w 372"/>
                  <a:gd name="T37" fmla="*/ 40 h 302"/>
                  <a:gd name="T38" fmla="*/ 202 w 372"/>
                  <a:gd name="T39" fmla="*/ 28 h 302"/>
                  <a:gd name="T40" fmla="*/ 216 w 372"/>
                  <a:gd name="T41" fmla="*/ 28 h 302"/>
                  <a:gd name="T42" fmla="*/ 232 w 372"/>
                  <a:gd name="T43" fmla="*/ 28 h 302"/>
                  <a:gd name="T44" fmla="*/ 246 w 372"/>
                  <a:gd name="T45" fmla="*/ 22 h 302"/>
                  <a:gd name="T46" fmla="*/ 258 w 372"/>
                  <a:gd name="T47" fmla="*/ 22 h 302"/>
                  <a:gd name="T48" fmla="*/ 264 w 372"/>
                  <a:gd name="T49" fmla="*/ 16 h 302"/>
                  <a:gd name="T50" fmla="*/ 296 w 372"/>
                  <a:gd name="T51" fmla="*/ 0 h 302"/>
                  <a:gd name="T52" fmla="*/ 306 w 372"/>
                  <a:gd name="T53" fmla="*/ 6 h 302"/>
                  <a:gd name="T54" fmla="*/ 308 w 372"/>
                  <a:gd name="T55" fmla="*/ 10 h 302"/>
                  <a:gd name="T56" fmla="*/ 310 w 372"/>
                  <a:gd name="T57" fmla="*/ 8 h 302"/>
                  <a:gd name="T58" fmla="*/ 324 w 372"/>
                  <a:gd name="T59" fmla="*/ 4 h 302"/>
                  <a:gd name="T60" fmla="*/ 338 w 372"/>
                  <a:gd name="T61" fmla="*/ 6 h 302"/>
                  <a:gd name="T62" fmla="*/ 348 w 372"/>
                  <a:gd name="T63" fmla="*/ 8 h 302"/>
                  <a:gd name="T64" fmla="*/ 372 w 372"/>
                  <a:gd name="T65" fmla="*/ 20 h 302"/>
                  <a:gd name="T66" fmla="*/ 362 w 372"/>
                  <a:gd name="T67" fmla="*/ 32 h 302"/>
                  <a:gd name="T68" fmla="*/ 360 w 372"/>
                  <a:gd name="T69" fmla="*/ 40 h 302"/>
                  <a:gd name="T70" fmla="*/ 350 w 372"/>
                  <a:gd name="T71" fmla="*/ 50 h 302"/>
                  <a:gd name="T72" fmla="*/ 320 w 372"/>
                  <a:gd name="T73" fmla="*/ 30 h 302"/>
                  <a:gd name="T74" fmla="*/ 298 w 372"/>
                  <a:gd name="T75" fmla="*/ 56 h 302"/>
                  <a:gd name="T76" fmla="*/ 274 w 372"/>
                  <a:gd name="T77" fmla="*/ 66 h 302"/>
                  <a:gd name="T78" fmla="*/ 236 w 372"/>
                  <a:gd name="T79" fmla="*/ 50 h 302"/>
                  <a:gd name="T80" fmla="*/ 220 w 372"/>
                  <a:gd name="T81" fmla="*/ 70 h 302"/>
                  <a:gd name="T82" fmla="*/ 204 w 372"/>
                  <a:gd name="T83" fmla="*/ 70 h 302"/>
                  <a:gd name="T84" fmla="*/ 192 w 372"/>
                  <a:gd name="T85" fmla="*/ 78 h 302"/>
                  <a:gd name="T86" fmla="*/ 166 w 372"/>
                  <a:gd name="T87" fmla="*/ 104 h 302"/>
                  <a:gd name="T88" fmla="*/ 142 w 372"/>
                  <a:gd name="T89" fmla="*/ 126 h 302"/>
                  <a:gd name="T90" fmla="*/ 136 w 372"/>
                  <a:gd name="T91" fmla="*/ 164 h 302"/>
                  <a:gd name="T92" fmla="*/ 132 w 372"/>
                  <a:gd name="T93" fmla="*/ 170 h 302"/>
                  <a:gd name="T94" fmla="*/ 116 w 372"/>
                  <a:gd name="T95" fmla="*/ 226 h 302"/>
                  <a:gd name="T96" fmla="*/ 116 w 372"/>
                  <a:gd name="T97" fmla="*/ 238 h 302"/>
                  <a:gd name="T98" fmla="*/ 112 w 372"/>
                  <a:gd name="T99" fmla="*/ 256 h 302"/>
                  <a:gd name="T100" fmla="*/ 104 w 372"/>
                  <a:gd name="T101" fmla="*/ 276 h 302"/>
                  <a:gd name="T102" fmla="*/ 86 w 372"/>
                  <a:gd name="T103" fmla="*/ 280 h 302"/>
                  <a:gd name="T104" fmla="*/ 76 w 372"/>
                  <a:gd name="T105" fmla="*/ 278 h 302"/>
                  <a:gd name="T106" fmla="*/ 40 w 372"/>
                  <a:gd name="T107" fmla="*/ 302 h 302"/>
                  <a:gd name="T108" fmla="*/ 38 w 372"/>
                  <a:gd name="T109"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2" h="302">
                    <a:moveTo>
                      <a:pt x="38" y="302"/>
                    </a:moveTo>
                    <a:lnTo>
                      <a:pt x="22" y="298"/>
                    </a:lnTo>
                    <a:lnTo>
                      <a:pt x="22" y="298"/>
                    </a:lnTo>
                    <a:lnTo>
                      <a:pt x="22" y="298"/>
                    </a:lnTo>
                    <a:lnTo>
                      <a:pt x="10" y="288"/>
                    </a:lnTo>
                    <a:lnTo>
                      <a:pt x="10" y="288"/>
                    </a:lnTo>
                    <a:lnTo>
                      <a:pt x="10" y="288"/>
                    </a:lnTo>
                    <a:lnTo>
                      <a:pt x="8" y="280"/>
                    </a:lnTo>
                    <a:lnTo>
                      <a:pt x="8" y="280"/>
                    </a:lnTo>
                    <a:lnTo>
                      <a:pt x="8" y="278"/>
                    </a:lnTo>
                    <a:lnTo>
                      <a:pt x="16" y="270"/>
                    </a:lnTo>
                    <a:lnTo>
                      <a:pt x="14" y="270"/>
                    </a:lnTo>
                    <a:lnTo>
                      <a:pt x="8" y="272"/>
                    </a:lnTo>
                    <a:lnTo>
                      <a:pt x="8" y="272"/>
                    </a:lnTo>
                    <a:lnTo>
                      <a:pt x="6" y="272"/>
                    </a:lnTo>
                    <a:lnTo>
                      <a:pt x="6" y="272"/>
                    </a:lnTo>
                    <a:lnTo>
                      <a:pt x="4" y="270"/>
                    </a:lnTo>
                    <a:lnTo>
                      <a:pt x="2" y="262"/>
                    </a:lnTo>
                    <a:lnTo>
                      <a:pt x="2" y="262"/>
                    </a:lnTo>
                    <a:lnTo>
                      <a:pt x="4" y="260"/>
                    </a:lnTo>
                    <a:lnTo>
                      <a:pt x="14" y="254"/>
                    </a:lnTo>
                    <a:lnTo>
                      <a:pt x="8" y="250"/>
                    </a:lnTo>
                    <a:lnTo>
                      <a:pt x="8" y="250"/>
                    </a:lnTo>
                    <a:lnTo>
                      <a:pt x="6" y="250"/>
                    </a:lnTo>
                    <a:lnTo>
                      <a:pt x="4" y="242"/>
                    </a:lnTo>
                    <a:lnTo>
                      <a:pt x="0" y="222"/>
                    </a:lnTo>
                    <a:lnTo>
                      <a:pt x="0" y="222"/>
                    </a:lnTo>
                    <a:lnTo>
                      <a:pt x="0" y="222"/>
                    </a:lnTo>
                    <a:lnTo>
                      <a:pt x="4" y="212"/>
                    </a:lnTo>
                    <a:lnTo>
                      <a:pt x="4" y="212"/>
                    </a:lnTo>
                    <a:lnTo>
                      <a:pt x="4" y="212"/>
                    </a:lnTo>
                    <a:lnTo>
                      <a:pt x="24" y="202"/>
                    </a:lnTo>
                    <a:lnTo>
                      <a:pt x="38" y="198"/>
                    </a:lnTo>
                    <a:lnTo>
                      <a:pt x="50" y="194"/>
                    </a:lnTo>
                    <a:lnTo>
                      <a:pt x="56" y="184"/>
                    </a:lnTo>
                    <a:lnTo>
                      <a:pt x="56" y="184"/>
                    </a:lnTo>
                    <a:lnTo>
                      <a:pt x="56" y="182"/>
                    </a:lnTo>
                    <a:lnTo>
                      <a:pt x="64" y="182"/>
                    </a:lnTo>
                    <a:lnTo>
                      <a:pt x="76" y="184"/>
                    </a:lnTo>
                    <a:lnTo>
                      <a:pt x="86" y="178"/>
                    </a:lnTo>
                    <a:lnTo>
                      <a:pt x="86" y="176"/>
                    </a:lnTo>
                    <a:lnTo>
                      <a:pt x="78" y="182"/>
                    </a:lnTo>
                    <a:lnTo>
                      <a:pt x="78" y="182"/>
                    </a:lnTo>
                    <a:lnTo>
                      <a:pt x="76" y="184"/>
                    </a:lnTo>
                    <a:lnTo>
                      <a:pt x="76" y="184"/>
                    </a:lnTo>
                    <a:lnTo>
                      <a:pt x="76" y="184"/>
                    </a:lnTo>
                    <a:lnTo>
                      <a:pt x="68" y="182"/>
                    </a:lnTo>
                    <a:lnTo>
                      <a:pt x="68" y="182"/>
                    </a:lnTo>
                    <a:lnTo>
                      <a:pt x="66" y="180"/>
                    </a:lnTo>
                    <a:lnTo>
                      <a:pt x="66" y="180"/>
                    </a:lnTo>
                    <a:lnTo>
                      <a:pt x="66" y="178"/>
                    </a:lnTo>
                    <a:lnTo>
                      <a:pt x="82" y="162"/>
                    </a:lnTo>
                    <a:lnTo>
                      <a:pt x="92" y="158"/>
                    </a:lnTo>
                    <a:lnTo>
                      <a:pt x="102" y="146"/>
                    </a:lnTo>
                    <a:lnTo>
                      <a:pt x="114" y="124"/>
                    </a:lnTo>
                    <a:lnTo>
                      <a:pt x="114" y="124"/>
                    </a:lnTo>
                    <a:lnTo>
                      <a:pt x="114" y="124"/>
                    </a:lnTo>
                    <a:lnTo>
                      <a:pt x="122" y="118"/>
                    </a:lnTo>
                    <a:lnTo>
                      <a:pt x="122" y="110"/>
                    </a:lnTo>
                    <a:lnTo>
                      <a:pt x="122" y="110"/>
                    </a:lnTo>
                    <a:lnTo>
                      <a:pt x="124" y="108"/>
                    </a:lnTo>
                    <a:lnTo>
                      <a:pt x="142" y="94"/>
                    </a:lnTo>
                    <a:lnTo>
                      <a:pt x="150" y="88"/>
                    </a:lnTo>
                    <a:lnTo>
                      <a:pt x="156" y="76"/>
                    </a:lnTo>
                    <a:lnTo>
                      <a:pt x="156" y="76"/>
                    </a:lnTo>
                    <a:lnTo>
                      <a:pt x="158" y="76"/>
                    </a:lnTo>
                    <a:lnTo>
                      <a:pt x="164" y="76"/>
                    </a:lnTo>
                    <a:lnTo>
                      <a:pt x="164" y="70"/>
                    </a:lnTo>
                    <a:lnTo>
                      <a:pt x="160" y="72"/>
                    </a:lnTo>
                    <a:lnTo>
                      <a:pt x="160" y="72"/>
                    </a:lnTo>
                    <a:lnTo>
                      <a:pt x="158" y="72"/>
                    </a:lnTo>
                    <a:lnTo>
                      <a:pt x="148" y="72"/>
                    </a:lnTo>
                    <a:lnTo>
                      <a:pt x="148" y="72"/>
                    </a:lnTo>
                    <a:lnTo>
                      <a:pt x="146" y="72"/>
                    </a:lnTo>
                    <a:lnTo>
                      <a:pt x="144" y="66"/>
                    </a:lnTo>
                    <a:lnTo>
                      <a:pt x="144" y="66"/>
                    </a:lnTo>
                    <a:lnTo>
                      <a:pt x="144" y="64"/>
                    </a:lnTo>
                    <a:lnTo>
                      <a:pt x="148" y="56"/>
                    </a:lnTo>
                    <a:lnTo>
                      <a:pt x="148" y="56"/>
                    </a:lnTo>
                    <a:lnTo>
                      <a:pt x="148" y="54"/>
                    </a:lnTo>
                    <a:lnTo>
                      <a:pt x="158" y="50"/>
                    </a:lnTo>
                    <a:lnTo>
                      <a:pt x="158" y="50"/>
                    </a:lnTo>
                    <a:lnTo>
                      <a:pt x="158" y="50"/>
                    </a:lnTo>
                    <a:lnTo>
                      <a:pt x="158" y="50"/>
                    </a:lnTo>
                    <a:lnTo>
                      <a:pt x="160" y="50"/>
                    </a:lnTo>
                    <a:lnTo>
                      <a:pt x="166" y="56"/>
                    </a:lnTo>
                    <a:lnTo>
                      <a:pt x="180" y="60"/>
                    </a:lnTo>
                    <a:lnTo>
                      <a:pt x="182" y="56"/>
                    </a:lnTo>
                    <a:lnTo>
                      <a:pt x="174" y="52"/>
                    </a:lnTo>
                    <a:lnTo>
                      <a:pt x="174" y="52"/>
                    </a:lnTo>
                    <a:lnTo>
                      <a:pt x="172" y="50"/>
                    </a:lnTo>
                    <a:lnTo>
                      <a:pt x="172" y="50"/>
                    </a:lnTo>
                    <a:lnTo>
                      <a:pt x="172" y="48"/>
                    </a:lnTo>
                    <a:lnTo>
                      <a:pt x="178" y="40"/>
                    </a:lnTo>
                    <a:lnTo>
                      <a:pt x="178" y="40"/>
                    </a:lnTo>
                    <a:lnTo>
                      <a:pt x="180" y="38"/>
                    </a:lnTo>
                    <a:lnTo>
                      <a:pt x="180" y="38"/>
                    </a:lnTo>
                    <a:lnTo>
                      <a:pt x="180" y="38"/>
                    </a:lnTo>
                    <a:lnTo>
                      <a:pt x="196" y="42"/>
                    </a:lnTo>
                    <a:lnTo>
                      <a:pt x="202" y="28"/>
                    </a:lnTo>
                    <a:lnTo>
                      <a:pt x="202" y="28"/>
                    </a:lnTo>
                    <a:lnTo>
                      <a:pt x="204" y="26"/>
                    </a:lnTo>
                    <a:lnTo>
                      <a:pt x="214" y="26"/>
                    </a:lnTo>
                    <a:lnTo>
                      <a:pt x="214" y="26"/>
                    </a:lnTo>
                    <a:lnTo>
                      <a:pt x="216" y="28"/>
                    </a:lnTo>
                    <a:lnTo>
                      <a:pt x="220" y="34"/>
                    </a:lnTo>
                    <a:lnTo>
                      <a:pt x="232" y="28"/>
                    </a:lnTo>
                    <a:lnTo>
                      <a:pt x="232" y="28"/>
                    </a:lnTo>
                    <a:lnTo>
                      <a:pt x="232" y="28"/>
                    </a:lnTo>
                    <a:lnTo>
                      <a:pt x="232" y="28"/>
                    </a:lnTo>
                    <a:lnTo>
                      <a:pt x="234" y="28"/>
                    </a:lnTo>
                    <a:lnTo>
                      <a:pt x="240" y="32"/>
                    </a:lnTo>
                    <a:lnTo>
                      <a:pt x="244" y="24"/>
                    </a:lnTo>
                    <a:lnTo>
                      <a:pt x="244" y="24"/>
                    </a:lnTo>
                    <a:lnTo>
                      <a:pt x="246" y="22"/>
                    </a:lnTo>
                    <a:lnTo>
                      <a:pt x="246" y="22"/>
                    </a:lnTo>
                    <a:lnTo>
                      <a:pt x="258" y="22"/>
                    </a:lnTo>
                    <a:lnTo>
                      <a:pt x="258" y="22"/>
                    </a:lnTo>
                    <a:lnTo>
                      <a:pt x="258" y="22"/>
                    </a:lnTo>
                    <a:lnTo>
                      <a:pt x="258" y="22"/>
                    </a:lnTo>
                    <a:lnTo>
                      <a:pt x="260" y="24"/>
                    </a:lnTo>
                    <a:lnTo>
                      <a:pt x="260" y="30"/>
                    </a:lnTo>
                    <a:lnTo>
                      <a:pt x="262" y="32"/>
                    </a:lnTo>
                    <a:lnTo>
                      <a:pt x="264" y="16"/>
                    </a:lnTo>
                    <a:lnTo>
                      <a:pt x="264" y="16"/>
                    </a:lnTo>
                    <a:lnTo>
                      <a:pt x="266" y="14"/>
                    </a:lnTo>
                    <a:lnTo>
                      <a:pt x="278" y="14"/>
                    </a:lnTo>
                    <a:lnTo>
                      <a:pt x="296" y="0"/>
                    </a:lnTo>
                    <a:lnTo>
                      <a:pt x="296" y="0"/>
                    </a:lnTo>
                    <a:lnTo>
                      <a:pt x="296" y="0"/>
                    </a:lnTo>
                    <a:lnTo>
                      <a:pt x="296" y="0"/>
                    </a:lnTo>
                    <a:lnTo>
                      <a:pt x="298" y="0"/>
                    </a:lnTo>
                    <a:lnTo>
                      <a:pt x="304" y="4"/>
                    </a:lnTo>
                    <a:lnTo>
                      <a:pt x="304" y="4"/>
                    </a:lnTo>
                    <a:lnTo>
                      <a:pt x="306" y="6"/>
                    </a:lnTo>
                    <a:lnTo>
                      <a:pt x="306" y="6"/>
                    </a:lnTo>
                    <a:lnTo>
                      <a:pt x="306" y="6"/>
                    </a:lnTo>
                    <a:lnTo>
                      <a:pt x="290" y="22"/>
                    </a:lnTo>
                    <a:lnTo>
                      <a:pt x="290" y="26"/>
                    </a:lnTo>
                    <a:lnTo>
                      <a:pt x="308" y="10"/>
                    </a:lnTo>
                    <a:lnTo>
                      <a:pt x="308" y="10"/>
                    </a:lnTo>
                    <a:lnTo>
                      <a:pt x="310" y="8"/>
                    </a:lnTo>
                    <a:lnTo>
                      <a:pt x="310" y="8"/>
                    </a:lnTo>
                    <a:lnTo>
                      <a:pt x="310" y="8"/>
                    </a:lnTo>
                    <a:lnTo>
                      <a:pt x="310" y="8"/>
                    </a:lnTo>
                    <a:lnTo>
                      <a:pt x="312" y="10"/>
                    </a:lnTo>
                    <a:lnTo>
                      <a:pt x="312" y="16"/>
                    </a:lnTo>
                    <a:lnTo>
                      <a:pt x="322" y="4"/>
                    </a:lnTo>
                    <a:lnTo>
                      <a:pt x="322" y="4"/>
                    </a:lnTo>
                    <a:lnTo>
                      <a:pt x="324" y="4"/>
                    </a:lnTo>
                    <a:lnTo>
                      <a:pt x="324" y="4"/>
                    </a:lnTo>
                    <a:lnTo>
                      <a:pt x="336" y="6"/>
                    </a:lnTo>
                    <a:lnTo>
                      <a:pt x="336" y="6"/>
                    </a:lnTo>
                    <a:lnTo>
                      <a:pt x="338" y="6"/>
                    </a:lnTo>
                    <a:lnTo>
                      <a:pt x="338" y="6"/>
                    </a:lnTo>
                    <a:lnTo>
                      <a:pt x="338" y="8"/>
                    </a:lnTo>
                    <a:lnTo>
                      <a:pt x="336" y="16"/>
                    </a:lnTo>
                    <a:lnTo>
                      <a:pt x="348" y="10"/>
                    </a:lnTo>
                    <a:lnTo>
                      <a:pt x="348" y="10"/>
                    </a:lnTo>
                    <a:lnTo>
                      <a:pt x="348" y="8"/>
                    </a:lnTo>
                    <a:lnTo>
                      <a:pt x="348" y="8"/>
                    </a:lnTo>
                    <a:lnTo>
                      <a:pt x="350" y="8"/>
                    </a:lnTo>
                    <a:lnTo>
                      <a:pt x="372" y="18"/>
                    </a:lnTo>
                    <a:lnTo>
                      <a:pt x="372" y="18"/>
                    </a:lnTo>
                    <a:lnTo>
                      <a:pt x="372" y="20"/>
                    </a:lnTo>
                    <a:lnTo>
                      <a:pt x="372" y="20"/>
                    </a:lnTo>
                    <a:lnTo>
                      <a:pt x="372" y="20"/>
                    </a:lnTo>
                    <a:lnTo>
                      <a:pt x="364" y="32"/>
                    </a:lnTo>
                    <a:lnTo>
                      <a:pt x="364" y="32"/>
                    </a:lnTo>
                    <a:lnTo>
                      <a:pt x="362" y="32"/>
                    </a:lnTo>
                    <a:lnTo>
                      <a:pt x="362" y="32"/>
                    </a:lnTo>
                    <a:lnTo>
                      <a:pt x="350" y="32"/>
                    </a:lnTo>
                    <a:lnTo>
                      <a:pt x="360" y="40"/>
                    </a:lnTo>
                    <a:lnTo>
                      <a:pt x="360" y="40"/>
                    </a:lnTo>
                    <a:lnTo>
                      <a:pt x="360" y="40"/>
                    </a:lnTo>
                    <a:lnTo>
                      <a:pt x="360" y="46"/>
                    </a:lnTo>
                    <a:lnTo>
                      <a:pt x="360" y="46"/>
                    </a:lnTo>
                    <a:lnTo>
                      <a:pt x="358" y="48"/>
                    </a:lnTo>
                    <a:lnTo>
                      <a:pt x="350" y="50"/>
                    </a:lnTo>
                    <a:lnTo>
                      <a:pt x="350" y="50"/>
                    </a:lnTo>
                    <a:lnTo>
                      <a:pt x="348" y="50"/>
                    </a:lnTo>
                    <a:lnTo>
                      <a:pt x="348" y="50"/>
                    </a:lnTo>
                    <a:lnTo>
                      <a:pt x="348" y="48"/>
                    </a:lnTo>
                    <a:lnTo>
                      <a:pt x="338" y="38"/>
                    </a:lnTo>
                    <a:lnTo>
                      <a:pt x="320" y="30"/>
                    </a:lnTo>
                    <a:lnTo>
                      <a:pt x="304" y="40"/>
                    </a:lnTo>
                    <a:lnTo>
                      <a:pt x="302" y="42"/>
                    </a:lnTo>
                    <a:lnTo>
                      <a:pt x="298" y="56"/>
                    </a:lnTo>
                    <a:lnTo>
                      <a:pt x="298" y="56"/>
                    </a:lnTo>
                    <a:lnTo>
                      <a:pt x="298" y="56"/>
                    </a:lnTo>
                    <a:lnTo>
                      <a:pt x="288" y="66"/>
                    </a:lnTo>
                    <a:lnTo>
                      <a:pt x="288" y="66"/>
                    </a:lnTo>
                    <a:lnTo>
                      <a:pt x="286" y="68"/>
                    </a:lnTo>
                    <a:lnTo>
                      <a:pt x="286" y="68"/>
                    </a:lnTo>
                    <a:lnTo>
                      <a:pt x="274" y="66"/>
                    </a:lnTo>
                    <a:lnTo>
                      <a:pt x="248" y="64"/>
                    </a:lnTo>
                    <a:lnTo>
                      <a:pt x="248" y="64"/>
                    </a:lnTo>
                    <a:lnTo>
                      <a:pt x="246" y="64"/>
                    </a:lnTo>
                    <a:lnTo>
                      <a:pt x="240" y="54"/>
                    </a:lnTo>
                    <a:lnTo>
                      <a:pt x="236" y="50"/>
                    </a:lnTo>
                    <a:lnTo>
                      <a:pt x="228" y="56"/>
                    </a:lnTo>
                    <a:lnTo>
                      <a:pt x="228" y="56"/>
                    </a:lnTo>
                    <a:lnTo>
                      <a:pt x="228" y="56"/>
                    </a:lnTo>
                    <a:lnTo>
                      <a:pt x="220" y="58"/>
                    </a:lnTo>
                    <a:lnTo>
                      <a:pt x="220" y="70"/>
                    </a:lnTo>
                    <a:lnTo>
                      <a:pt x="220" y="70"/>
                    </a:lnTo>
                    <a:lnTo>
                      <a:pt x="218" y="72"/>
                    </a:lnTo>
                    <a:lnTo>
                      <a:pt x="206" y="72"/>
                    </a:lnTo>
                    <a:lnTo>
                      <a:pt x="206" y="72"/>
                    </a:lnTo>
                    <a:lnTo>
                      <a:pt x="204" y="70"/>
                    </a:lnTo>
                    <a:lnTo>
                      <a:pt x="204" y="66"/>
                    </a:lnTo>
                    <a:lnTo>
                      <a:pt x="194" y="68"/>
                    </a:lnTo>
                    <a:lnTo>
                      <a:pt x="194" y="76"/>
                    </a:lnTo>
                    <a:lnTo>
                      <a:pt x="194" y="76"/>
                    </a:lnTo>
                    <a:lnTo>
                      <a:pt x="192" y="78"/>
                    </a:lnTo>
                    <a:lnTo>
                      <a:pt x="178" y="80"/>
                    </a:lnTo>
                    <a:lnTo>
                      <a:pt x="168" y="92"/>
                    </a:lnTo>
                    <a:lnTo>
                      <a:pt x="168" y="102"/>
                    </a:lnTo>
                    <a:lnTo>
                      <a:pt x="168" y="102"/>
                    </a:lnTo>
                    <a:lnTo>
                      <a:pt x="166" y="104"/>
                    </a:lnTo>
                    <a:lnTo>
                      <a:pt x="156" y="112"/>
                    </a:lnTo>
                    <a:lnTo>
                      <a:pt x="156" y="122"/>
                    </a:lnTo>
                    <a:lnTo>
                      <a:pt x="156" y="122"/>
                    </a:lnTo>
                    <a:lnTo>
                      <a:pt x="154" y="124"/>
                    </a:lnTo>
                    <a:lnTo>
                      <a:pt x="142" y="126"/>
                    </a:lnTo>
                    <a:lnTo>
                      <a:pt x="140" y="138"/>
                    </a:lnTo>
                    <a:lnTo>
                      <a:pt x="140" y="138"/>
                    </a:lnTo>
                    <a:lnTo>
                      <a:pt x="140" y="138"/>
                    </a:lnTo>
                    <a:lnTo>
                      <a:pt x="132" y="152"/>
                    </a:lnTo>
                    <a:lnTo>
                      <a:pt x="136" y="164"/>
                    </a:lnTo>
                    <a:lnTo>
                      <a:pt x="136" y="164"/>
                    </a:lnTo>
                    <a:lnTo>
                      <a:pt x="136" y="166"/>
                    </a:lnTo>
                    <a:lnTo>
                      <a:pt x="132" y="168"/>
                    </a:lnTo>
                    <a:lnTo>
                      <a:pt x="132" y="168"/>
                    </a:lnTo>
                    <a:lnTo>
                      <a:pt x="132" y="170"/>
                    </a:lnTo>
                    <a:lnTo>
                      <a:pt x="104" y="178"/>
                    </a:lnTo>
                    <a:lnTo>
                      <a:pt x="104" y="218"/>
                    </a:lnTo>
                    <a:lnTo>
                      <a:pt x="114" y="224"/>
                    </a:lnTo>
                    <a:lnTo>
                      <a:pt x="114" y="224"/>
                    </a:lnTo>
                    <a:lnTo>
                      <a:pt x="116" y="226"/>
                    </a:lnTo>
                    <a:lnTo>
                      <a:pt x="118" y="236"/>
                    </a:lnTo>
                    <a:lnTo>
                      <a:pt x="118" y="236"/>
                    </a:lnTo>
                    <a:lnTo>
                      <a:pt x="116" y="238"/>
                    </a:lnTo>
                    <a:lnTo>
                      <a:pt x="116" y="238"/>
                    </a:lnTo>
                    <a:lnTo>
                      <a:pt x="116" y="238"/>
                    </a:lnTo>
                    <a:lnTo>
                      <a:pt x="108" y="240"/>
                    </a:lnTo>
                    <a:lnTo>
                      <a:pt x="114" y="244"/>
                    </a:lnTo>
                    <a:lnTo>
                      <a:pt x="114" y="244"/>
                    </a:lnTo>
                    <a:lnTo>
                      <a:pt x="116" y="246"/>
                    </a:lnTo>
                    <a:lnTo>
                      <a:pt x="112" y="256"/>
                    </a:lnTo>
                    <a:lnTo>
                      <a:pt x="112" y="256"/>
                    </a:lnTo>
                    <a:lnTo>
                      <a:pt x="112" y="256"/>
                    </a:lnTo>
                    <a:lnTo>
                      <a:pt x="104" y="264"/>
                    </a:lnTo>
                    <a:lnTo>
                      <a:pt x="104" y="276"/>
                    </a:lnTo>
                    <a:lnTo>
                      <a:pt x="104" y="276"/>
                    </a:lnTo>
                    <a:lnTo>
                      <a:pt x="104" y="278"/>
                    </a:lnTo>
                    <a:lnTo>
                      <a:pt x="104" y="278"/>
                    </a:lnTo>
                    <a:lnTo>
                      <a:pt x="88" y="280"/>
                    </a:lnTo>
                    <a:lnTo>
                      <a:pt x="88" y="280"/>
                    </a:lnTo>
                    <a:lnTo>
                      <a:pt x="86" y="280"/>
                    </a:lnTo>
                    <a:lnTo>
                      <a:pt x="82" y="276"/>
                    </a:lnTo>
                    <a:lnTo>
                      <a:pt x="82" y="276"/>
                    </a:lnTo>
                    <a:lnTo>
                      <a:pt x="82" y="276"/>
                    </a:lnTo>
                    <a:lnTo>
                      <a:pt x="80" y="270"/>
                    </a:lnTo>
                    <a:lnTo>
                      <a:pt x="76" y="278"/>
                    </a:lnTo>
                    <a:lnTo>
                      <a:pt x="76" y="278"/>
                    </a:lnTo>
                    <a:lnTo>
                      <a:pt x="76" y="278"/>
                    </a:lnTo>
                    <a:lnTo>
                      <a:pt x="68" y="282"/>
                    </a:lnTo>
                    <a:lnTo>
                      <a:pt x="58" y="292"/>
                    </a:lnTo>
                    <a:lnTo>
                      <a:pt x="40" y="302"/>
                    </a:lnTo>
                    <a:lnTo>
                      <a:pt x="40" y="302"/>
                    </a:lnTo>
                    <a:lnTo>
                      <a:pt x="40" y="302"/>
                    </a:lnTo>
                    <a:lnTo>
                      <a:pt x="40" y="302"/>
                    </a:lnTo>
                    <a:lnTo>
                      <a:pt x="38" y="302"/>
                    </a:lnTo>
                    <a:lnTo>
                      <a:pt x="38" y="30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3" name="Freeform 577">
                <a:extLst>
                  <a:ext uri="{FF2B5EF4-FFF2-40B4-BE49-F238E27FC236}">
                    <a16:creationId xmlns:a16="http://schemas.microsoft.com/office/drawing/2014/main" id="{4A1D3A7A-EA03-7C89-0404-604415A791F5}"/>
                  </a:ext>
                </a:extLst>
              </p:cNvPr>
              <p:cNvSpPr>
                <a:spLocks noEditPoints="1"/>
              </p:cNvSpPr>
              <p:nvPr/>
            </p:nvSpPr>
            <p:spPr bwMode="auto">
              <a:xfrm>
                <a:off x="5956977" y="2049993"/>
                <a:ext cx="794595" cy="646667"/>
              </a:xfrm>
              <a:custGeom>
                <a:avLst/>
                <a:gdLst>
                  <a:gd name="T0" fmla="*/ 326 w 376"/>
                  <a:gd name="T1" fmla="*/ 8 h 306"/>
                  <a:gd name="T2" fmla="*/ 360 w 376"/>
                  <a:gd name="T3" fmla="*/ 42 h 306"/>
                  <a:gd name="T4" fmla="*/ 298 w 376"/>
                  <a:gd name="T5" fmla="*/ 56 h 306"/>
                  <a:gd name="T6" fmla="*/ 220 w 376"/>
                  <a:gd name="T7" fmla="*/ 58 h 306"/>
                  <a:gd name="T8" fmla="*/ 168 w 376"/>
                  <a:gd name="T9" fmla="*/ 94 h 306"/>
                  <a:gd name="T10" fmla="*/ 138 w 376"/>
                  <a:gd name="T11" fmla="*/ 166 h 306"/>
                  <a:gd name="T12" fmla="*/ 116 w 376"/>
                  <a:gd name="T13" fmla="*/ 246 h 306"/>
                  <a:gd name="T14" fmla="*/ 76 w 376"/>
                  <a:gd name="T15" fmla="*/ 278 h 306"/>
                  <a:gd name="T16" fmla="*/ 20 w 376"/>
                  <a:gd name="T17" fmla="*/ 274 h 306"/>
                  <a:gd name="T18" fmla="*/ 4 w 376"/>
                  <a:gd name="T19" fmla="*/ 224 h 306"/>
                  <a:gd name="T20" fmla="*/ 78 w 376"/>
                  <a:gd name="T21" fmla="*/ 188 h 306"/>
                  <a:gd name="T22" fmla="*/ 104 w 376"/>
                  <a:gd name="T23" fmla="*/ 148 h 306"/>
                  <a:gd name="T24" fmla="*/ 168 w 376"/>
                  <a:gd name="T25" fmla="*/ 80 h 306"/>
                  <a:gd name="T26" fmla="*/ 168 w 376"/>
                  <a:gd name="T27" fmla="*/ 60 h 306"/>
                  <a:gd name="T28" fmla="*/ 216 w 376"/>
                  <a:gd name="T29" fmla="*/ 30 h 306"/>
                  <a:gd name="T30" fmla="*/ 264 w 376"/>
                  <a:gd name="T31" fmla="*/ 36 h 306"/>
                  <a:gd name="T32" fmla="*/ 280 w 376"/>
                  <a:gd name="T33" fmla="*/ 14 h 306"/>
                  <a:gd name="T34" fmla="*/ 262 w 376"/>
                  <a:gd name="T35" fmla="*/ 22 h 306"/>
                  <a:gd name="T36" fmla="*/ 244 w 376"/>
                  <a:gd name="T37" fmla="*/ 26 h 306"/>
                  <a:gd name="T38" fmla="*/ 222 w 376"/>
                  <a:gd name="T39" fmla="*/ 34 h 306"/>
                  <a:gd name="T40" fmla="*/ 202 w 376"/>
                  <a:gd name="T41" fmla="*/ 28 h 306"/>
                  <a:gd name="T42" fmla="*/ 174 w 376"/>
                  <a:gd name="T43" fmla="*/ 50 h 306"/>
                  <a:gd name="T44" fmla="*/ 170 w 376"/>
                  <a:gd name="T45" fmla="*/ 56 h 306"/>
                  <a:gd name="T46" fmla="*/ 150 w 376"/>
                  <a:gd name="T47" fmla="*/ 56 h 306"/>
                  <a:gd name="T48" fmla="*/ 148 w 376"/>
                  <a:gd name="T49" fmla="*/ 76 h 306"/>
                  <a:gd name="T50" fmla="*/ 142 w 376"/>
                  <a:gd name="T51" fmla="*/ 94 h 306"/>
                  <a:gd name="T52" fmla="*/ 116 w 376"/>
                  <a:gd name="T53" fmla="*/ 124 h 306"/>
                  <a:gd name="T54" fmla="*/ 66 w 376"/>
                  <a:gd name="T55" fmla="*/ 178 h 306"/>
                  <a:gd name="T56" fmla="*/ 56 w 376"/>
                  <a:gd name="T57" fmla="*/ 186 h 306"/>
                  <a:gd name="T58" fmla="*/ 6 w 376"/>
                  <a:gd name="T59" fmla="*/ 212 h 306"/>
                  <a:gd name="T60" fmla="*/ 4 w 376"/>
                  <a:gd name="T61" fmla="*/ 246 h 306"/>
                  <a:gd name="T62" fmla="*/ 4 w 376"/>
                  <a:gd name="T63" fmla="*/ 264 h 306"/>
                  <a:gd name="T64" fmla="*/ 10 w 376"/>
                  <a:gd name="T65" fmla="*/ 276 h 306"/>
                  <a:gd name="T66" fmla="*/ 12 w 376"/>
                  <a:gd name="T67" fmla="*/ 292 h 306"/>
                  <a:gd name="T68" fmla="*/ 42 w 376"/>
                  <a:gd name="T69" fmla="*/ 306 h 306"/>
                  <a:gd name="T70" fmla="*/ 78 w 376"/>
                  <a:gd name="T71" fmla="*/ 282 h 306"/>
                  <a:gd name="T72" fmla="*/ 86 w 376"/>
                  <a:gd name="T73" fmla="*/ 284 h 306"/>
                  <a:gd name="T74" fmla="*/ 108 w 376"/>
                  <a:gd name="T75" fmla="*/ 278 h 306"/>
                  <a:gd name="T76" fmla="*/ 120 w 376"/>
                  <a:gd name="T77" fmla="*/ 246 h 306"/>
                  <a:gd name="T78" fmla="*/ 122 w 376"/>
                  <a:gd name="T79" fmla="*/ 238 h 306"/>
                  <a:gd name="T80" fmla="*/ 134 w 376"/>
                  <a:gd name="T81" fmla="*/ 174 h 306"/>
                  <a:gd name="T82" fmla="*/ 144 w 376"/>
                  <a:gd name="T83" fmla="*/ 142 h 306"/>
                  <a:gd name="T84" fmla="*/ 160 w 376"/>
                  <a:gd name="T85" fmla="*/ 124 h 306"/>
                  <a:gd name="T86" fmla="*/ 196 w 376"/>
                  <a:gd name="T87" fmla="*/ 82 h 306"/>
                  <a:gd name="T88" fmla="*/ 204 w 376"/>
                  <a:gd name="T89" fmla="*/ 72 h 306"/>
                  <a:gd name="T90" fmla="*/ 224 w 376"/>
                  <a:gd name="T91" fmla="*/ 62 h 306"/>
                  <a:gd name="T92" fmla="*/ 248 w 376"/>
                  <a:gd name="T93" fmla="*/ 66 h 306"/>
                  <a:gd name="T94" fmla="*/ 290 w 376"/>
                  <a:gd name="T95" fmla="*/ 70 h 306"/>
                  <a:gd name="T96" fmla="*/ 340 w 376"/>
                  <a:gd name="T97" fmla="*/ 40 h 306"/>
                  <a:gd name="T98" fmla="*/ 360 w 376"/>
                  <a:gd name="T99" fmla="*/ 52 h 306"/>
                  <a:gd name="T100" fmla="*/ 364 w 376"/>
                  <a:gd name="T101" fmla="*/ 36 h 306"/>
                  <a:gd name="T102" fmla="*/ 376 w 376"/>
                  <a:gd name="T103" fmla="*/ 20 h 306"/>
                  <a:gd name="T104" fmla="*/ 350 w 376"/>
                  <a:gd name="T105" fmla="*/ 10 h 306"/>
                  <a:gd name="T106" fmla="*/ 326 w 376"/>
                  <a:gd name="T107" fmla="*/ 4 h 306"/>
                  <a:gd name="T108" fmla="*/ 316 w 376"/>
                  <a:gd name="T109" fmla="*/ 12 h 306"/>
                  <a:gd name="T110" fmla="*/ 310 w 376"/>
                  <a:gd name="T111" fmla="*/ 10 h 306"/>
                  <a:gd name="T112" fmla="*/ 298 w 376"/>
                  <a:gd name="T113"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06">
                    <a:moveTo>
                      <a:pt x="298" y="4"/>
                    </a:moveTo>
                    <a:lnTo>
                      <a:pt x="306" y="8"/>
                    </a:lnTo>
                    <a:lnTo>
                      <a:pt x="290" y="24"/>
                    </a:lnTo>
                    <a:lnTo>
                      <a:pt x="290" y="32"/>
                    </a:lnTo>
                    <a:lnTo>
                      <a:pt x="312" y="12"/>
                    </a:lnTo>
                    <a:lnTo>
                      <a:pt x="312" y="24"/>
                    </a:lnTo>
                    <a:lnTo>
                      <a:pt x="326" y="8"/>
                    </a:lnTo>
                    <a:lnTo>
                      <a:pt x="338" y="10"/>
                    </a:lnTo>
                    <a:lnTo>
                      <a:pt x="334" y="22"/>
                    </a:lnTo>
                    <a:lnTo>
                      <a:pt x="350" y="12"/>
                    </a:lnTo>
                    <a:lnTo>
                      <a:pt x="372" y="22"/>
                    </a:lnTo>
                    <a:lnTo>
                      <a:pt x="364" y="32"/>
                    </a:lnTo>
                    <a:lnTo>
                      <a:pt x="346" y="30"/>
                    </a:lnTo>
                    <a:lnTo>
                      <a:pt x="360" y="42"/>
                    </a:lnTo>
                    <a:lnTo>
                      <a:pt x="360" y="48"/>
                    </a:lnTo>
                    <a:lnTo>
                      <a:pt x="350" y="50"/>
                    </a:lnTo>
                    <a:lnTo>
                      <a:pt x="342" y="38"/>
                    </a:lnTo>
                    <a:lnTo>
                      <a:pt x="322" y="30"/>
                    </a:lnTo>
                    <a:lnTo>
                      <a:pt x="304" y="40"/>
                    </a:lnTo>
                    <a:lnTo>
                      <a:pt x="302" y="42"/>
                    </a:lnTo>
                    <a:lnTo>
                      <a:pt x="298" y="56"/>
                    </a:lnTo>
                    <a:lnTo>
                      <a:pt x="288" y="68"/>
                    </a:lnTo>
                    <a:lnTo>
                      <a:pt x="276" y="66"/>
                    </a:lnTo>
                    <a:lnTo>
                      <a:pt x="250" y="64"/>
                    </a:lnTo>
                    <a:lnTo>
                      <a:pt x="244" y="56"/>
                    </a:lnTo>
                    <a:lnTo>
                      <a:pt x="238" y="50"/>
                    </a:lnTo>
                    <a:lnTo>
                      <a:pt x="228" y="56"/>
                    </a:lnTo>
                    <a:lnTo>
                      <a:pt x="220" y="58"/>
                    </a:lnTo>
                    <a:lnTo>
                      <a:pt x="220" y="72"/>
                    </a:lnTo>
                    <a:lnTo>
                      <a:pt x="208" y="72"/>
                    </a:lnTo>
                    <a:lnTo>
                      <a:pt x="208" y="66"/>
                    </a:lnTo>
                    <a:lnTo>
                      <a:pt x="194" y="68"/>
                    </a:lnTo>
                    <a:lnTo>
                      <a:pt x="194" y="78"/>
                    </a:lnTo>
                    <a:lnTo>
                      <a:pt x="178" y="80"/>
                    </a:lnTo>
                    <a:lnTo>
                      <a:pt x="168" y="94"/>
                    </a:lnTo>
                    <a:lnTo>
                      <a:pt x="168" y="104"/>
                    </a:lnTo>
                    <a:lnTo>
                      <a:pt x="156" y="114"/>
                    </a:lnTo>
                    <a:lnTo>
                      <a:pt x="156" y="124"/>
                    </a:lnTo>
                    <a:lnTo>
                      <a:pt x="142" y="128"/>
                    </a:lnTo>
                    <a:lnTo>
                      <a:pt x="140" y="140"/>
                    </a:lnTo>
                    <a:lnTo>
                      <a:pt x="132" y="154"/>
                    </a:lnTo>
                    <a:lnTo>
                      <a:pt x="138" y="166"/>
                    </a:lnTo>
                    <a:lnTo>
                      <a:pt x="134" y="170"/>
                    </a:lnTo>
                    <a:lnTo>
                      <a:pt x="104" y="178"/>
                    </a:lnTo>
                    <a:lnTo>
                      <a:pt x="104" y="222"/>
                    </a:lnTo>
                    <a:lnTo>
                      <a:pt x="116" y="228"/>
                    </a:lnTo>
                    <a:lnTo>
                      <a:pt x="118" y="238"/>
                    </a:lnTo>
                    <a:lnTo>
                      <a:pt x="104" y="240"/>
                    </a:lnTo>
                    <a:lnTo>
                      <a:pt x="116" y="246"/>
                    </a:lnTo>
                    <a:lnTo>
                      <a:pt x="112" y="258"/>
                    </a:lnTo>
                    <a:lnTo>
                      <a:pt x="104" y="264"/>
                    </a:lnTo>
                    <a:lnTo>
                      <a:pt x="104" y="278"/>
                    </a:lnTo>
                    <a:lnTo>
                      <a:pt x="90" y="280"/>
                    </a:lnTo>
                    <a:lnTo>
                      <a:pt x="86" y="276"/>
                    </a:lnTo>
                    <a:lnTo>
                      <a:pt x="82" y="268"/>
                    </a:lnTo>
                    <a:lnTo>
                      <a:pt x="76" y="278"/>
                    </a:lnTo>
                    <a:lnTo>
                      <a:pt x="70" y="282"/>
                    </a:lnTo>
                    <a:lnTo>
                      <a:pt x="58" y="292"/>
                    </a:lnTo>
                    <a:lnTo>
                      <a:pt x="42" y="302"/>
                    </a:lnTo>
                    <a:lnTo>
                      <a:pt x="24" y="298"/>
                    </a:lnTo>
                    <a:lnTo>
                      <a:pt x="14" y="290"/>
                    </a:lnTo>
                    <a:lnTo>
                      <a:pt x="12" y="282"/>
                    </a:lnTo>
                    <a:lnTo>
                      <a:pt x="20" y="274"/>
                    </a:lnTo>
                    <a:lnTo>
                      <a:pt x="18" y="270"/>
                    </a:lnTo>
                    <a:lnTo>
                      <a:pt x="8" y="272"/>
                    </a:lnTo>
                    <a:lnTo>
                      <a:pt x="6" y="264"/>
                    </a:lnTo>
                    <a:lnTo>
                      <a:pt x="20" y="256"/>
                    </a:lnTo>
                    <a:lnTo>
                      <a:pt x="10" y="250"/>
                    </a:lnTo>
                    <a:lnTo>
                      <a:pt x="6" y="244"/>
                    </a:lnTo>
                    <a:lnTo>
                      <a:pt x="4" y="224"/>
                    </a:lnTo>
                    <a:lnTo>
                      <a:pt x="6" y="216"/>
                    </a:lnTo>
                    <a:lnTo>
                      <a:pt x="26" y="206"/>
                    </a:lnTo>
                    <a:lnTo>
                      <a:pt x="42" y="202"/>
                    </a:lnTo>
                    <a:lnTo>
                      <a:pt x="54" y="198"/>
                    </a:lnTo>
                    <a:lnTo>
                      <a:pt x="58" y="186"/>
                    </a:lnTo>
                    <a:lnTo>
                      <a:pt x="66" y="186"/>
                    </a:lnTo>
                    <a:lnTo>
                      <a:pt x="78" y="188"/>
                    </a:lnTo>
                    <a:lnTo>
                      <a:pt x="92" y="182"/>
                    </a:lnTo>
                    <a:lnTo>
                      <a:pt x="88" y="174"/>
                    </a:lnTo>
                    <a:lnTo>
                      <a:pt x="78" y="184"/>
                    </a:lnTo>
                    <a:lnTo>
                      <a:pt x="70" y="182"/>
                    </a:lnTo>
                    <a:lnTo>
                      <a:pt x="86" y="166"/>
                    </a:lnTo>
                    <a:lnTo>
                      <a:pt x="96" y="160"/>
                    </a:lnTo>
                    <a:lnTo>
                      <a:pt x="104" y="148"/>
                    </a:lnTo>
                    <a:lnTo>
                      <a:pt x="118" y="128"/>
                    </a:lnTo>
                    <a:lnTo>
                      <a:pt x="126" y="122"/>
                    </a:lnTo>
                    <a:lnTo>
                      <a:pt x="126" y="112"/>
                    </a:lnTo>
                    <a:lnTo>
                      <a:pt x="144" y="98"/>
                    </a:lnTo>
                    <a:lnTo>
                      <a:pt x="154" y="92"/>
                    </a:lnTo>
                    <a:lnTo>
                      <a:pt x="160" y="80"/>
                    </a:lnTo>
                    <a:lnTo>
                      <a:pt x="168" y="80"/>
                    </a:lnTo>
                    <a:lnTo>
                      <a:pt x="170" y="68"/>
                    </a:lnTo>
                    <a:lnTo>
                      <a:pt x="160" y="72"/>
                    </a:lnTo>
                    <a:lnTo>
                      <a:pt x="150" y="72"/>
                    </a:lnTo>
                    <a:lnTo>
                      <a:pt x="148" y="68"/>
                    </a:lnTo>
                    <a:lnTo>
                      <a:pt x="152" y="58"/>
                    </a:lnTo>
                    <a:lnTo>
                      <a:pt x="160" y="54"/>
                    </a:lnTo>
                    <a:lnTo>
                      <a:pt x="168" y="60"/>
                    </a:lnTo>
                    <a:lnTo>
                      <a:pt x="184" y="64"/>
                    </a:lnTo>
                    <a:lnTo>
                      <a:pt x="186" y="56"/>
                    </a:lnTo>
                    <a:lnTo>
                      <a:pt x="176" y="52"/>
                    </a:lnTo>
                    <a:lnTo>
                      <a:pt x="182" y="42"/>
                    </a:lnTo>
                    <a:lnTo>
                      <a:pt x="198" y="46"/>
                    </a:lnTo>
                    <a:lnTo>
                      <a:pt x="206" y="30"/>
                    </a:lnTo>
                    <a:lnTo>
                      <a:pt x="216" y="30"/>
                    </a:lnTo>
                    <a:lnTo>
                      <a:pt x="222" y="40"/>
                    </a:lnTo>
                    <a:lnTo>
                      <a:pt x="234" y="32"/>
                    </a:lnTo>
                    <a:lnTo>
                      <a:pt x="244" y="38"/>
                    </a:lnTo>
                    <a:lnTo>
                      <a:pt x="248" y="26"/>
                    </a:lnTo>
                    <a:lnTo>
                      <a:pt x="260" y="26"/>
                    </a:lnTo>
                    <a:lnTo>
                      <a:pt x="260" y="34"/>
                    </a:lnTo>
                    <a:lnTo>
                      <a:pt x="264" y="36"/>
                    </a:lnTo>
                    <a:lnTo>
                      <a:pt x="268" y="18"/>
                    </a:lnTo>
                    <a:lnTo>
                      <a:pt x="280" y="18"/>
                    </a:lnTo>
                    <a:lnTo>
                      <a:pt x="298" y="4"/>
                    </a:lnTo>
                    <a:close/>
                    <a:moveTo>
                      <a:pt x="298" y="0"/>
                    </a:moveTo>
                    <a:lnTo>
                      <a:pt x="298" y="0"/>
                    </a:lnTo>
                    <a:lnTo>
                      <a:pt x="296" y="0"/>
                    </a:lnTo>
                    <a:lnTo>
                      <a:pt x="280" y="14"/>
                    </a:lnTo>
                    <a:lnTo>
                      <a:pt x="268" y="14"/>
                    </a:lnTo>
                    <a:lnTo>
                      <a:pt x="268" y="14"/>
                    </a:lnTo>
                    <a:lnTo>
                      <a:pt x="266" y="14"/>
                    </a:lnTo>
                    <a:lnTo>
                      <a:pt x="264" y="18"/>
                    </a:lnTo>
                    <a:lnTo>
                      <a:pt x="264" y="24"/>
                    </a:lnTo>
                    <a:lnTo>
                      <a:pt x="264" y="24"/>
                    </a:lnTo>
                    <a:lnTo>
                      <a:pt x="262" y="22"/>
                    </a:lnTo>
                    <a:lnTo>
                      <a:pt x="262" y="22"/>
                    </a:lnTo>
                    <a:lnTo>
                      <a:pt x="260" y="22"/>
                    </a:lnTo>
                    <a:lnTo>
                      <a:pt x="260" y="22"/>
                    </a:lnTo>
                    <a:lnTo>
                      <a:pt x="258" y="22"/>
                    </a:lnTo>
                    <a:lnTo>
                      <a:pt x="248" y="22"/>
                    </a:lnTo>
                    <a:lnTo>
                      <a:pt x="248" y="22"/>
                    </a:lnTo>
                    <a:lnTo>
                      <a:pt x="244" y="26"/>
                    </a:lnTo>
                    <a:lnTo>
                      <a:pt x="242" y="32"/>
                    </a:lnTo>
                    <a:lnTo>
                      <a:pt x="236" y="28"/>
                    </a:lnTo>
                    <a:lnTo>
                      <a:pt x="236" y="28"/>
                    </a:lnTo>
                    <a:lnTo>
                      <a:pt x="234" y="28"/>
                    </a:lnTo>
                    <a:lnTo>
                      <a:pt x="234" y="28"/>
                    </a:lnTo>
                    <a:lnTo>
                      <a:pt x="232" y="28"/>
                    </a:lnTo>
                    <a:lnTo>
                      <a:pt x="222" y="34"/>
                    </a:lnTo>
                    <a:lnTo>
                      <a:pt x="220" y="28"/>
                    </a:lnTo>
                    <a:lnTo>
                      <a:pt x="220" y="28"/>
                    </a:lnTo>
                    <a:lnTo>
                      <a:pt x="216" y="26"/>
                    </a:lnTo>
                    <a:lnTo>
                      <a:pt x="206" y="26"/>
                    </a:lnTo>
                    <a:lnTo>
                      <a:pt x="206" y="26"/>
                    </a:lnTo>
                    <a:lnTo>
                      <a:pt x="204" y="28"/>
                    </a:lnTo>
                    <a:lnTo>
                      <a:pt x="202" y="28"/>
                    </a:lnTo>
                    <a:lnTo>
                      <a:pt x="196" y="42"/>
                    </a:lnTo>
                    <a:lnTo>
                      <a:pt x="182" y="38"/>
                    </a:lnTo>
                    <a:lnTo>
                      <a:pt x="182" y="38"/>
                    </a:lnTo>
                    <a:lnTo>
                      <a:pt x="182" y="38"/>
                    </a:lnTo>
                    <a:lnTo>
                      <a:pt x="182" y="38"/>
                    </a:lnTo>
                    <a:lnTo>
                      <a:pt x="178" y="40"/>
                    </a:lnTo>
                    <a:lnTo>
                      <a:pt x="174" y="50"/>
                    </a:lnTo>
                    <a:lnTo>
                      <a:pt x="174" y="50"/>
                    </a:lnTo>
                    <a:lnTo>
                      <a:pt x="172" y="52"/>
                    </a:lnTo>
                    <a:lnTo>
                      <a:pt x="172" y="52"/>
                    </a:lnTo>
                    <a:lnTo>
                      <a:pt x="174" y="54"/>
                    </a:lnTo>
                    <a:lnTo>
                      <a:pt x="182" y="58"/>
                    </a:lnTo>
                    <a:lnTo>
                      <a:pt x="180" y="60"/>
                    </a:lnTo>
                    <a:lnTo>
                      <a:pt x="170" y="56"/>
                    </a:lnTo>
                    <a:lnTo>
                      <a:pt x="164" y="50"/>
                    </a:lnTo>
                    <a:lnTo>
                      <a:pt x="164" y="50"/>
                    </a:lnTo>
                    <a:lnTo>
                      <a:pt x="160" y="50"/>
                    </a:lnTo>
                    <a:lnTo>
                      <a:pt x="160" y="50"/>
                    </a:lnTo>
                    <a:lnTo>
                      <a:pt x="158" y="50"/>
                    </a:lnTo>
                    <a:lnTo>
                      <a:pt x="150" y="56"/>
                    </a:lnTo>
                    <a:lnTo>
                      <a:pt x="150" y="56"/>
                    </a:lnTo>
                    <a:lnTo>
                      <a:pt x="148" y="58"/>
                    </a:lnTo>
                    <a:lnTo>
                      <a:pt x="144" y="66"/>
                    </a:lnTo>
                    <a:lnTo>
                      <a:pt x="144" y="66"/>
                    </a:lnTo>
                    <a:lnTo>
                      <a:pt x="144" y="68"/>
                    </a:lnTo>
                    <a:lnTo>
                      <a:pt x="146" y="74"/>
                    </a:lnTo>
                    <a:lnTo>
                      <a:pt x="146" y="74"/>
                    </a:lnTo>
                    <a:lnTo>
                      <a:pt x="148" y="76"/>
                    </a:lnTo>
                    <a:lnTo>
                      <a:pt x="150" y="76"/>
                    </a:lnTo>
                    <a:lnTo>
                      <a:pt x="158" y="76"/>
                    </a:lnTo>
                    <a:lnTo>
                      <a:pt x="158" y="76"/>
                    </a:lnTo>
                    <a:lnTo>
                      <a:pt x="158" y="78"/>
                    </a:lnTo>
                    <a:lnTo>
                      <a:pt x="150" y="90"/>
                    </a:lnTo>
                    <a:lnTo>
                      <a:pt x="142" y="94"/>
                    </a:lnTo>
                    <a:lnTo>
                      <a:pt x="142" y="94"/>
                    </a:lnTo>
                    <a:lnTo>
                      <a:pt x="142" y="94"/>
                    </a:lnTo>
                    <a:lnTo>
                      <a:pt x="124" y="108"/>
                    </a:lnTo>
                    <a:lnTo>
                      <a:pt x="124" y="108"/>
                    </a:lnTo>
                    <a:lnTo>
                      <a:pt x="122" y="112"/>
                    </a:lnTo>
                    <a:lnTo>
                      <a:pt x="122" y="120"/>
                    </a:lnTo>
                    <a:lnTo>
                      <a:pt x="116" y="124"/>
                    </a:lnTo>
                    <a:lnTo>
                      <a:pt x="116" y="124"/>
                    </a:lnTo>
                    <a:lnTo>
                      <a:pt x="114" y="126"/>
                    </a:lnTo>
                    <a:lnTo>
                      <a:pt x="102" y="146"/>
                    </a:lnTo>
                    <a:lnTo>
                      <a:pt x="94" y="158"/>
                    </a:lnTo>
                    <a:lnTo>
                      <a:pt x="84" y="162"/>
                    </a:lnTo>
                    <a:lnTo>
                      <a:pt x="84" y="162"/>
                    </a:lnTo>
                    <a:lnTo>
                      <a:pt x="84" y="164"/>
                    </a:lnTo>
                    <a:lnTo>
                      <a:pt x="66" y="178"/>
                    </a:lnTo>
                    <a:lnTo>
                      <a:pt x="66" y="178"/>
                    </a:lnTo>
                    <a:lnTo>
                      <a:pt x="66" y="182"/>
                    </a:lnTo>
                    <a:lnTo>
                      <a:pt x="66" y="182"/>
                    </a:lnTo>
                    <a:lnTo>
                      <a:pt x="66" y="182"/>
                    </a:lnTo>
                    <a:lnTo>
                      <a:pt x="58" y="182"/>
                    </a:lnTo>
                    <a:lnTo>
                      <a:pt x="58" y="182"/>
                    </a:lnTo>
                    <a:lnTo>
                      <a:pt x="56" y="186"/>
                    </a:lnTo>
                    <a:lnTo>
                      <a:pt x="50" y="194"/>
                    </a:lnTo>
                    <a:lnTo>
                      <a:pt x="40" y="200"/>
                    </a:lnTo>
                    <a:lnTo>
                      <a:pt x="26" y="202"/>
                    </a:lnTo>
                    <a:lnTo>
                      <a:pt x="26" y="202"/>
                    </a:lnTo>
                    <a:lnTo>
                      <a:pt x="26" y="202"/>
                    </a:lnTo>
                    <a:lnTo>
                      <a:pt x="6" y="212"/>
                    </a:lnTo>
                    <a:lnTo>
                      <a:pt x="6" y="212"/>
                    </a:lnTo>
                    <a:lnTo>
                      <a:pt x="4" y="214"/>
                    </a:lnTo>
                    <a:lnTo>
                      <a:pt x="0" y="222"/>
                    </a:lnTo>
                    <a:lnTo>
                      <a:pt x="0" y="222"/>
                    </a:lnTo>
                    <a:lnTo>
                      <a:pt x="0" y="224"/>
                    </a:lnTo>
                    <a:lnTo>
                      <a:pt x="2" y="244"/>
                    </a:lnTo>
                    <a:lnTo>
                      <a:pt x="2" y="244"/>
                    </a:lnTo>
                    <a:lnTo>
                      <a:pt x="4" y="246"/>
                    </a:lnTo>
                    <a:lnTo>
                      <a:pt x="6" y="252"/>
                    </a:lnTo>
                    <a:lnTo>
                      <a:pt x="6" y="252"/>
                    </a:lnTo>
                    <a:lnTo>
                      <a:pt x="8" y="254"/>
                    </a:lnTo>
                    <a:lnTo>
                      <a:pt x="12" y="256"/>
                    </a:lnTo>
                    <a:lnTo>
                      <a:pt x="4" y="262"/>
                    </a:lnTo>
                    <a:lnTo>
                      <a:pt x="4" y="262"/>
                    </a:lnTo>
                    <a:lnTo>
                      <a:pt x="4" y="264"/>
                    </a:lnTo>
                    <a:lnTo>
                      <a:pt x="2" y="266"/>
                    </a:lnTo>
                    <a:lnTo>
                      <a:pt x="4" y="272"/>
                    </a:lnTo>
                    <a:lnTo>
                      <a:pt x="4" y="272"/>
                    </a:lnTo>
                    <a:lnTo>
                      <a:pt x="6" y="274"/>
                    </a:lnTo>
                    <a:lnTo>
                      <a:pt x="8" y="276"/>
                    </a:lnTo>
                    <a:lnTo>
                      <a:pt x="8" y="276"/>
                    </a:lnTo>
                    <a:lnTo>
                      <a:pt x="10" y="276"/>
                    </a:lnTo>
                    <a:lnTo>
                      <a:pt x="14" y="274"/>
                    </a:lnTo>
                    <a:lnTo>
                      <a:pt x="10" y="280"/>
                    </a:lnTo>
                    <a:lnTo>
                      <a:pt x="10" y="280"/>
                    </a:lnTo>
                    <a:lnTo>
                      <a:pt x="8" y="282"/>
                    </a:lnTo>
                    <a:lnTo>
                      <a:pt x="10" y="290"/>
                    </a:lnTo>
                    <a:lnTo>
                      <a:pt x="10" y="290"/>
                    </a:lnTo>
                    <a:lnTo>
                      <a:pt x="12" y="292"/>
                    </a:lnTo>
                    <a:lnTo>
                      <a:pt x="22" y="300"/>
                    </a:lnTo>
                    <a:lnTo>
                      <a:pt x="22" y="300"/>
                    </a:lnTo>
                    <a:lnTo>
                      <a:pt x="24" y="302"/>
                    </a:lnTo>
                    <a:lnTo>
                      <a:pt x="40" y="306"/>
                    </a:lnTo>
                    <a:lnTo>
                      <a:pt x="40" y="306"/>
                    </a:lnTo>
                    <a:lnTo>
                      <a:pt x="42" y="306"/>
                    </a:lnTo>
                    <a:lnTo>
                      <a:pt x="42" y="306"/>
                    </a:lnTo>
                    <a:lnTo>
                      <a:pt x="42" y="304"/>
                    </a:lnTo>
                    <a:lnTo>
                      <a:pt x="60" y="296"/>
                    </a:lnTo>
                    <a:lnTo>
                      <a:pt x="60" y="296"/>
                    </a:lnTo>
                    <a:lnTo>
                      <a:pt x="62" y="296"/>
                    </a:lnTo>
                    <a:lnTo>
                      <a:pt x="72" y="286"/>
                    </a:lnTo>
                    <a:lnTo>
                      <a:pt x="78" y="282"/>
                    </a:lnTo>
                    <a:lnTo>
                      <a:pt x="78" y="282"/>
                    </a:lnTo>
                    <a:lnTo>
                      <a:pt x="80" y="280"/>
                    </a:lnTo>
                    <a:lnTo>
                      <a:pt x="82" y="278"/>
                    </a:lnTo>
                    <a:lnTo>
                      <a:pt x="82" y="278"/>
                    </a:lnTo>
                    <a:lnTo>
                      <a:pt x="82" y="278"/>
                    </a:lnTo>
                    <a:lnTo>
                      <a:pt x="84" y="280"/>
                    </a:lnTo>
                    <a:lnTo>
                      <a:pt x="86" y="284"/>
                    </a:lnTo>
                    <a:lnTo>
                      <a:pt x="86" y="284"/>
                    </a:lnTo>
                    <a:lnTo>
                      <a:pt x="90" y="284"/>
                    </a:lnTo>
                    <a:lnTo>
                      <a:pt x="90" y="284"/>
                    </a:lnTo>
                    <a:lnTo>
                      <a:pt x="90" y="284"/>
                    </a:lnTo>
                    <a:lnTo>
                      <a:pt x="106" y="282"/>
                    </a:lnTo>
                    <a:lnTo>
                      <a:pt x="106" y="282"/>
                    </a:lnTo>
                    <a:lnTo>
                      <a:pt x="108" y="282"/>
                    </a:lnTo>
                    <a:lnTo>
                      <a:pt x="108" y="278"/>
                    </a:lnTo>
                    <a:lnTo>
                      <a:pt x="108" y="266"/>
                    </a:lnTo>
                    <a:lnTo>
                      <a:pt x="114" y="260"/>
                    </a:lnTo>
                    <a:lnTo>
                      <a:pt x="114" y="260"/>
                    </a:lnTo>
                    <a:lnTo>
                      <a:pt x="116" y="258"/>
                    </a:lnTo>
                    <a:lnTo>
                      <a:pt x="120" y="248"/>
                    </a:lnTo>
                    <a:lnTo>
                      <a:pt x="120" y="248"/>
                    </a:lnTo>
                    <a:lnTo>
                      <a:pt x="120" y="246"/>
                    </a:lnTo>
                    <a:lnTo>
                      <a:pt x="118" y="244"/>
                    </a:lnTo>
                    <a:lnTo>
                      <a:pt x="116" y="242"/>
                    </a:lnTo>
                    <a:lnTo>
                      <a:pt x="118" y="242"/>
                    </a:lnTo>
                    <a:lnTo>
                      <a:pt x="118" y="242"/>
                    </a:lnTo>
                    <a:lnTo>
                      <a:pt x="120" y="240"/>
                    </a:lnTo>
                    <a:lnTo>
                      <a:pt x="120" y="240"/>
                    </a:lnTo>
                    <a:lnTo>
                      <a:pt x="122" y="238"/>
                    </a:lnTo>
                    <a:lnTo>
                      <a:pt x="120" y="226"/>
                    </a:lnTo>
                    <a:lnTo>
                      <a:pt x="120" y="226"/>
                    </a:lnTo>
                    <a:lnTo>
                      <a:pt x="118" y="224"/>
                    </a:lnTo>
                    <a:lnTo>
                      <a:pt x="108" y="220"/>
                    </a:lnTo>
                    <a:lnTo>
                      <a:pt x="108" y="182"/>
                    </a:lnTo>
                    <a:lnTo>
                      <a:pt x="134" y="174"/>
                    </a:lnTo>
                    <a:lnTo>
                      <a:pt x="134" y="174"/>
                    </a:lnTo>
                    <a:lnTo>
                      <a:pt x="136" y="172"/>
                    </a:lnTo>
                    <a:lnTo>
                      <a:pt x="140" y="168"/>
                    </a:lnTo>
                    <a:lnTo>
                      <a:pt x="140" y="168"/>
                    </a:lnTo>
                    <a:lnTo>
                      <a:pt x="142" y="166"/>
                    </a:lnTo>
                    <a:lnTo>
                      <a:pt x="140" y="164"/>
                    </a:lnTo>
                    <a:lnTo>
                      <a:pt x="136" y="154"/>
                    </a:lnTo>
                    <a:lnTo>
                      <a:pt x="144" y="142"/>
                    </a:lnTo>
                    <a:lnTo>
                      <a:pt x="144" y="142"/>
                    </a:lnTo>
                    <a:lnTo>
                      <a:pt x="144" y="140"/>
                    </a:lnTo>
                    <a:lnTo>
                      <a:pt x="146" y="130"/>
                    </a:lnTo>
                    <a:lnTo>
                      <a:pt x="156" y="128"/>
                    </a:lnTo>
                    <a:lnTo>
                      <a:pt x="156" y="128"/>
                    </a:lnTo>
                    <a:lnTo>
                      <a:pt x="158" y="126"/>
                    </a:lnTo>
                    <a:lnTo>
                      <a:pt x="160" y="124"/>
                    </a:lnTo>
                    <a:lnTo>
                      <a:pt x="160" y="116"/>
                    </a:lnTo>
                    <a:lnTo>
                      <a:pt x="170" y="108"/>
                    </a:lnTo>
                    <a:lnTo>
                      <a:pt x="170" y="108"/>
                    </a:lnTo>
                    <a:lnTo>
                      <a:pt x="172" y="104"/>
                    </a:lnTo>
                    <a:lnTo>
                      <a:pt x="172" y="96"/>
                    </a:lnTo>
                    <a:lnTo>
                      <a:pt x="180" y="84"/>
                    </a:lnTo>
                    <a:lnTo>
                      <a:pt x="196" y="82"/>
                    </a:lnTo>
                    <a:lnTo>
                      <a:pt x="196" y="82"/>
                    </a:lnTo>
                    <a:lnTo>
                      <a:pt x="198" y="80"/>
                    </a:lnTo>
                    <a:lnTo>
                      <a:pt x="198" y="78"/>
                    </a:lnTo>
                    <a:lnTo>
                      <a:pt x="198" y="70"/>
                    </a:lnTo>
                    <a:lnTo>
                      <a:pt x="204" y="70"/>
                    </a:lnTo>
                    <a:lnTo>
                      <a:pt x="204" y="72"/>
                    </a:lnTo>
                    <a:lnTo>
                      <a:pt x="204" y="72"/>
                    </a:lnTo>
                    <a:lnTo>
                      <a:pt x="204" y="76"/>
                    </a:lnTo>
                    <a:lnTo>
                      <a:pt x="208" y="76"/>
                    </a:lnTo>
                    <a:lnTo>
                      <a:pt x="220" y="76"/>
                    </a:lnTo>
                    <a:lnTo>
                      <a:pt x="220" y="76"/>
                    </a:lnTo>
                    <a:lnTo>
                      <a:pt x="222" y="76"/>
                    </a:lnTo>
                    <a:lnTo>
                      <a:pt x="224" y="72"/>
                    </a:lnTo>
                    <a:lnTo>
                      <a:pt x="224" y="62"/>
                    </a:lnTo>
                    <a:lnTo>
                      <a:pt x="230" y="60"/>
                    </a:lnTo>
                    <a:lnTo>
                      <a:pt x="230" y="60"/>
                    </a:lnTo>
                    <a:lnTo>
                      <a:pt x="232" y="60"/>
                    </a:lnTo>
                    <a:lnTo>
                      <a:pt x="238" y="56"/>
                    </a:lnTo>
                    <a:lnTo>
                      <a:pt x="240" y="58"/>
                    </a:lnTo>
                    <a:lnTo>
                      <a:pt x="248" y="66"/>
                    </a:lnTo>
                    <a:lnTo>
                      <a:pt x="248" y="66"/>
                    </a:lnTo>
                    <a:lnTo>
                      <a:pt x="250" y="68"/>
                    </a:lnTo>
                    <a:lnTo>
                      <a:pt x="276" y="70"/>
                    </a:lnTo>
                    <a:lnTo>
                      <a:pt x="288" y="72"/>
                    </a:lnTo>
                    <a:lnTo>
                      <a:pt x="288" y="72"/>
                    </a:lnTo>
                    <a:lnTo>
                      <a:pt x="288" y="72"/>
                    </a:lnTo>
                    <a:lnTo>
                      <a:pt x="288" y="72"/>
                    </a:lnTo>
                    <a:lnTo>
                      <a:pt x="290" y="70"/>
                    </a:lnTo>
                    <a:lnTo>
                      <a:pt x="302" y="60"/>
                    </a:lnTo>
                    <a:lnTo>
                      <a:pt x="302" y="60"/>
                    </a:lnTo>
                    <a:lnTo>
                      <a:pt x="302" y="58"/>
                    </a:lnTo>
                    <a:lnTo>
                      <a:pt x="306" y="44"/>
                    </a:lnTo>
                    <a:lnTo>
                      <a:pt x="306" y="44"/>
                    </a:lnTo>
                    <a:lnTo>
                      <a:pt x="322" y="34"/>
                    </a:lnTo>
                    <a:lnTo>
                      <a:pt x="340" y="40"/>
                    </a:lnTo>
                    <a:lnTo>
                      <a:pt x="348" y="52"/>
                    </a:lnTo>
                    <a:lnTo>
                      <a:pt x="348" y="52"/>
                    </a:lnTo>
                    <a:lnTo>
                      <a:pt x="350" y="54"/>
                    </a:lnTo>
                    <a:lnTo>
                      <a:pt x="350" y="54"/>
                    </a:lnTo>
                    <a:lnTo>
                      <a:pt x="352" y="54"/>
                    </a:lnTo>
                    <a:lnTo>
                      <a:pt x="360" y="52"/>
                    </a:lnTo>
                    <a:lnTo>
                      <a:pt x="360" y="52"/>
                    </a:lnTo>
                    <a:lnTo>
                      <a:pt x="364" y="50"/>
                    </a:lnTo>
                    <a:lnTo>
                      <a:pt x="364" y="48"/>
                    </a:lnTo>
                    <a:lnTo>
                      <a:pt x="364" y="42"/>
                    </a:lnTo>
                    <a:lnTo>
                      <a:pt x="364" y="42"/>
                    </a:lnTo>
                    <a:lnTo>
                      <a:pt x="362" y="40"/>
                    </a:lnTo>
                    <a:lnTo>
                      <a:pt x="358" y="36"/>
                    </a:lnTo>
                    <a:lnTo>
                      <a:pt x="364" y="36"/>
                    </a:lnTo>
                    <a:lnTo>
                      <a:pt x="364" y="36"/>
                    </a:lnTo>
                    <a:lnTo>
                      <a:pt x="364" y="36"/>
                    </a:lnTo>
                    <a:lnTo>
                      <a:pt x="364" y="36"/>
                    </a:lnTo>
                    <a:lnTo>
                      <a:pt x="366" y="34"/>
                    </a:lnTo>
                    <a:lnTo>
                      <a:pt x="376" y="24"/>
                    </a:lnTo>
                    <a:lnTo>
                      <a:pt x="376" y="24"/>
                    </a:lnTo>
                    <a:lnTo>
                      <a:pt x="376" y="20"/>
                    </a:lnTo>
                    <a:lnTo>
                      <a:pt x="376" y="20"/>
                    </a:lnTo>
                    <a:lnTo>
                      <a:pt x="374" y="18"/>
                    </a:lnTo>
                    <a:lnTo>
                      <a:pt x="352" y="10"/>
                    </a:lnTo>
                    <a:lnTo>
                      <a:pt x="352" y="10"/>
                    </a:lnTo>
                    <a:lnTo>
                      <a:pt x="350" y="8"/>
                    </a:lnTo>
                    <a:lnTo>
                      <a:pt x="350" y="8"/>
                    </a:lnTo>
                    <a:lnTo>
                      <a:pt x="350" y="10"/>
                    </a:lnTo>
                    <a:lnTo>
                      <a:pt x="342" y="14"/>
                    </a:lnTo>
                    <a:lnTo>
                      <a:pt x="342" y="10"/>
                    </a:lnTo>
                    <a:lnTo>
                      <a:pt x="342" y="10"/>
                    </a:lnTo>
                    <a:lnTo>
                      <a:pt x="342" y="8"/>
                    </a:lnTo>
                    <a:lnTo>
                      <a:pt x="342" y="8"/>
                    </a:lnTo>
                    <a:lnTo>
                      <a:pt x="338" y="6"/>
                    </a:lnTo>
                    <a:lnTo>
                      <a:pt x="326" y="4"/>
                    </a:lnTo>
                    <a:lnTo>
                      <a:pt x="326" y="4"/>
                    </a:lnTo>
                    <a:lnTo>
                      <a:pt x="326" y="4"/>
                    </a:lnTo>
                    <a:lnTo>
                      <a:pt x="326" y="4"/>
                    </a:lnTo>
                    <a:lnTo>
                      <a:pt x="322" y="4"/>
                    </a:lnTo>
                    <a:lnTo>
                      <a:pt x="316" y="14"/>
                    </a:lnTo>
                    <a:lnTo>
                      <a:pt x="316" y="12"/>
                    </a:lnTo>
                    <a:lnTo>
                      <a:pt x="316" y="12"/>
                    </a:lnTo>
                    <a:lnTo>
                      <a:pt x="314" y="10"/>
                    </a:lnTo>
                    <a:lnTo>
                      <a:pt x="314" y="10"/>
                    </a:lnTo>
                    <a:lnTo>
                      <a:pt x="314" y="10"/>
                    </a:lnTo>
                    <a:lnTo>
                      <a:pt x="312" y="8"/>
                    </a:lnTo>
                    <a:lnTo>
                      <a:pt x="312" y="8"/>
                    </a:lnTo>
                    <a:lnTo>
                      <a:pt x="310" y="10"/>
                    </a:lnTo>
                    <a:lnTo>
                      <a:pt x="310" y="10"/>
                    </a:lnTo>
                    <a:lnTo>
                      <a:pt x="310" y="6"/>
                    </a:lnTo>
                    <a:lnTo>
                      <a:pt x="310" y="6"/>
                    </a:lnTo>
                    <a:lnTo>
                      <a:pt x="308" y="4"/>
                    </a:lnTo>
                    <a:lnTo>
                      <a:pt x="300" y="0"/>
                    </a:lnTo>
                    <a:lnTo>
                      <a:pt x="300" y="0"/>
                    </a:lnTo>
                    <a:lnTo>
                      <a:pt x="298" y="0"/>
                    </a:lnTo>
                    <a:lnTo>
                      <a:pt x="29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4" name="Freeform 578">
                <a:extLst>
                  <a:ext uri="{FF2B5EF4-FFF2-40B4-BE49-F238E27FC236}">
                    <a16:creationId xmlns:a16="http://schemas.microsoft.com/office/drawing/2014/main" id="{CA5A283C-CD94-B8EF-113A-AE64FBD351B3}"/>
                  </a:ext>
                </a:extLst>
              </p:cNvPr>
              <p:cNvSpPr>
                <a:spLocks/>
              </p:cNvSpPr>
              <p:nvPr/>
            </p:nvSpPr>
            <p:spPr bwMode="auto">
              <a:xfrm>
                <a:off x="5965430" y="2058446"/>
                <a:ext cx="777688" cy="629760"/>
              </a:xfrm>
              <a:custGeom>
                <a:avLst/>
                <a:gdLst>
                  <a:gd name="T0" fmla="*/ 302 w 368"/>
                  <a:gd name="T1" fmla="*/ 4 h 298"/>
                  <a:gd name="T2" fmla="*/ 286 w 368"/>
                  <a:gd name="T3" fmla="*/ 28 h 298"/>
                  <a:gd name="T4" fmla="*/ 308 w 368"/>
                  <a:gd name="T5" fmla="*/ 20 h 298"/>
                  <a:gd name="T6" fmla="*/ 334 w 368"/>
                  <a:gd name="T7" fmla="*/ 6 h 298"/>
                  <a:gd name="T8" fmla="*/ 346 w 368"/>
                  <a:gd name="T9" fmla="*/ 8 h 298"/>
                  <a:gd name="T10" fmla="*/ 360 w 368"/>
                  <a:gd name="T11" fmla="*/ 28 h 298"/>
                  <a:gd name="T12" fmla="*/ 356 w 368"/>
                  <a:gd name="T13" fmla="*/ 38 h 298"/>
                  <a:gd name="T14" fmla="*/ 346 w 368"/>
                  <a:gd name="T15" fmla="*/ 46 h 298"/>
                  <a:gd name="T16" fmla="*/ 318 w 368"/>
                  <a:gd name="T17" fmla="*/ 26 h 298"/>
                  <a:gd name="T18" fmla="*/ 298 w 368"/>
                  <a:gd name="T19" fmla="*/ 38 h 298"/>
                  <a:gd name="T20" fmla="*/ 284 w 368"/>
                  <a:gd name="T21" fmla="*/ 64 h 298"/>
                  <a:gd name="T22" fmla="*/ 246 w 368"/>
                  <a:gd name="T23" fmla="*/ 60 h 298"/>
                  <a:gd name="T24" fmla="*/ 234 w 368"/>
                  <a:gd name="T25" fmla="*/ 46 h 298"/>
                  <a:gd name="T26" fmla="*/ 216 w 368"/>
                  <a:gd name="T27" fmla="*/ 54 h 298"/>
                  <a:gd name="T28" fmla="*/ 204 w 368"/>
                  <a:gd name="T29" fmla="*/ 68 h 298"/>
                  <a:gd name="T30" fmla="*/ 190 w 368"/>
                  <a:gd name="T31" fmla="*/ 64 h 298"/>
                  <a:gd name="T32" fmla="*/ 174 w 368"/>
                  <a:gd name="T33" fmla="*/ 76 h 298"/>
                  <a:gd name="T34" fmla="*/ 164 w 368"/>
                  <a:gd name="T35" fmla="*/ 100 h 298"/>
                  <a:gd name="T36" fmla="*/ 152 w 368"/>
                  <a:gd name="T37" fmla="*/ 120 h 298"/>
                  <a:gd name="T38" fmla="*/ 136 w 368"/>
                  <a:gd name="T39" fmla="*/ 136 h 298"/>
                  <a:gd name="T40" fmla="*/ 134 w 368"/>
                  <a:gd name="T41" fmla="*/ 162 h 298"/>
                  <a:gd name="T42" fmla="*/ 100 w 368"/>
                  <a:gd name="T43" fmla="*/ 174 h 298"/>
                  <a:gd name="T44" fmla="*/ 112 w 368"/>
                  <a:gd name="T45" fmla="*/ 224 h 298"/>
                  <a:gd name="T46" fmla="*/ 100 w 368"/>
                  <a:gd name="T47" fmla="*/ 236 h 298"/>
                  <a:gd name="T48" fmla="*/ 108 w 368"/>
                  <a:gd name="T49" fmla="*/ 254 h 298"/>
                  <a:gd name="T50" fmla="*/ 100 w 368"/>
                  <a:gd name="T51" fmla="*/ 274 h 298"/>
                  <a:gd name="T52" fmla="*/ 82 w 368"/>
                  <a:gd name="T53" fmla="*/ 272 h 298"/>
                  <a:gd name="T54" fmla="*/ 72 w 368"/>
                  <a:gd name="T55" fmla="*/ 274 h 298"/>
                  <a:gd name="T56" fmla="*/ 54 w 368"/>
                  <a:gd name="T57" fmla="*/ 288 h 298"/>
                  <a:gd name="T58" fmla="*/ 20 w 368"/>
                  <a:gd name="T59" fmla="*/ 294 h 298"/>
                  <a:gd name="T60" fmla="*/ 8 w 368"/>
                  <a:gd name="T61" fmla="*/ 278 h 298"/>
                  <a:gd name="T62" fmla="*/ 14 w 368"/>
                  <a:gd name="T63" fmla="*/ 266 h 298"/>
                  <a:gd name="T64" fmla="*/ 2 w 368"/>
                  <a:gd name="T65" fmla="*/ 260 h 298"/>
                  <a:gd name="T66" fmla="*/ 6 w 368"/>
                  <a:gd name="T67" fmla="*/ 246 h 298"/>
                  <a:gd name="T68" fmla="*/ 0 w 368"/>
                  <a:gd name="T69" fmla="*/ 220 h 298"/>
                  <a:gd name="T70" fmla="*/ 22 w 368"/>
                  <a:gd name="T71" fmla="*/ 202 h 298"/>
                  <a:gd name="T72" fmla="*/ 50 w 368"/>
                  <a:gd name="T73" fmla="*/ 194 h 298"/>
                  <a:gd name="T74" fmla="*/ 62 w 368"/>
                  <a:gd name="T75" fmla="*/ 182 h 298"/>
                  <a:gd name="T76" fmla="*/ 88 w 368"/>
                  <a:gd name="T77" fmla="*/ 178 h 298"/>
                  <a:gd name="T78" fmla="*/ 74 w 368"/>
                  <a:gd name="T79" fmla="*/ 180 h 298"/>
                  <a:gd name="T80" fmla="*/ 82 w 368"/>
                  <a:gd name="T81" fmla="*/ 162 h 298"/>
                  <a:gd name="T82" fmla="*/ 100 w 368"/>
                  <a:gd name="T83" fmla="*/ 144 h 298"/>
                  <a:gd name="T84" fmla="*/ 122 w 368"/>
                  <a:gd name="T85" fmla="*/ 118 h 298"/>
                  <a:gd name="T86" fmla="*/ 140 w 368"/>
                  <a:gd name="T87" fmla="*/ 94 h 298"/>
                  <a:gd name="T88" fmla="*/ 156 w 368"/>
                  <a:gd name="T89" fmla="*/ 76 h 298"/>
                  <a:gd name="T90" fmla="*/ 166 w 368"/>
                  <a:gd name="T91" fmla="*/ 64 h 298"/>
                  <a:gd name="T92" fmla="*/ 146 w 368"/>
                  <a:gd name="T93" fmla="*/ 68 h 298"/>
                  <a:gd name="T94" fmla="*/ 148 w 368"/>
                  <a:gd name="T95" fmla="*/ 54 h 298"/>
                  <a:gd name="T96" fmla="*/ 164 w 368"/>
                  <a:gd name="T97" fmla="*/ 56 h 298"/>
                  <a:gd name="T98" fmla="*/ 182 w 368"/>
                  <a:gd name="T99" fmla="*/ 52 h 298"/>
                  <a:gd name="T100" fmla="*/ 178 w 368"/>
                  <a:gd name="T101" fmla="*/ 38 h 298"/>
                  <a:gd name="T102" fmla="*/ 202 w 368"/>
                  <a:gd name="T103" fmla="*/ 26 h 298"/>
                  <a:gd name="T104" fmla="*/ 218 w 368"/>
                  <a:gd name="T105" fmla="*/ 36 h 298"/>
                  <a:gd name="T106" fmla="*/ 240 w 368"/>
                  <a:gd name="T107" fmla="*/ 34 h 298"/>
                  <a:gd name="T108" fmla="*/ 256 w 368"/>
                  <a:gd name="T109" fmla="*/ 22 h 298"/>
                  <a:gd name="T110" fmla="*/ 260 w 368"/>
                  <a:gd name="T111" fmla="*/ 32 h 298"/>
                  <a:gd name="T112" fmla="*/ 276 w 368"/>
                  <a:gd name="T113" fmla="*/ 1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8" h="298">
                    <a:moveTo>
                      <a:pt x="294" y="0"/>
                    </a:moveTo>
                    <a:lnTo>
                      <a:pt x="302" y="4"/>
                    </a:lnTo>
                    <a:lnTo>
                      <a:pt x="286" y="20"/>
                    </a:lnTo>
                    <a:lnTo>
                      <a:pt x="286" y="28"/>
                    </a:lnTo>
                    <a:lnTo>
                      <a:pt x="308" y="8"/>
                    </a:lnTo>
                    <a:lnTo>
                      <a:pt x="308" y="20"/>
                    </a:lnTo>
                    <a:lnTo>
                      <a:pt x="322" y="4"/>
                    </a:lnTo>
                    <a:lnTo>
                      <a:pt x="334" y="6"/>
                    </a:lnTo>
                    <a:lnTo>
                      <a:pt x="330" y="18"/>
                    </a:lnTo>
                    <a:lnTo>
                      <a:pt x="346" y="8"/>
                    </a:lnTo>
                    <a:lnTo>
                      <a:pt x="368" y="18"/>
                    </a:lnTo>
                    <a:lnTo>
                      <a:pt x="360" y="28"/>
                    </a:lnTo>
                    <a:lnTo>
                      <a:pt x="342" y="26"/>
                    </a:lnTo>
                    <a:lnTo>
                      <a:pt x="356" y="38"/>
                    </a:lnTo>
                    <a:lnTo>
                      <a:pt x="356" y="44"/>
                    </a:lnTo>
                    <a:lnTo>
                      <a:pt x="346" y="46"/>
                    </a:lnTo>
                    <a:lnTo>
                      <a:pt x="338" y="34"/>
                    </a:lnTo>
                    <a:lnTo>
                      <a:pt x="318" y="26"/>
                    </a:lnTo>
                    <a:lnTo>
                      <a:pt x="300" y="36"/>
                    </a:lnTo>
                    <a:lnTo>
                      <a:pt x="298" y="38"/>
                    </a:lnTo>
                    <a:lnTo>
                      <a:pt x="294" y="52"/>
                    </a:lnTo>
                    <a:lnTo>
                      <a:pt x="284" y="64"/>
                    </a:lnTo>
                    <a:lnTo>
                      <a:pt x="272" y="62"/>
                    </a:lnTo>
                    <a:lnTo>
                      <a:pt x="246" y="60"/>
                    </a:lnTo>
                    <a:lnTo>
                      <a:pt x="240" y="52"/>
                    </a:lnTo>
                    <a:lnTo>
                      <a:pt x="234" y="46"/>
                    </a:lnTo>
                    <a:lnTo>
                      <a:pt x="224" y="52"/>
                    </a:lnTo>
                    <a:lnTo>
                      <a:pt x="216" y="54"/>
                    </a:lnTo>
                    <a:lnTo>
                      <a:pt x="216" y="68"/>
                    </a:lnTo>
                    <a:lnTo>
                      <a:pt x="204" y="68"/>
                    </a:lnTo>
                    <a:lnTo>
                      <a:pt x="204" y="62"/>
                    </a:lnTo>
                    <a:lnTo>
                      <a:pt x="190" y="64"/>
                    </a:lnTo>
                    <a:lnTo>
                      <a:pt x="190" y="74"/>
                    </a:lnTo>
                    <a:lnTo>
                      <a:pt x="174" y="76"/>
                    </a:lnTo>
                    <a:lnTo>
                      <a:pt x="164" y="90"/>
                    </a:lnTo>
                    <a:lnTo>
                      <a:pt x="164" y="100"/>
                    </a:lnTo>
                    <a:lnTo>
                      <a:pt x="152" y="110"/>
                    </a:lnTo>
                    <a:lnTo>
                      <a:pt x="152" y="120"/>
                    </a:lnTo>
                    <a:lnTo>
                      <a:pt x="138" y="124"/>
                    </a:lnTo>
                    <a:lnTo>
                      <a:pt x="136" y="136"/>
                    </a:lnTo>
                    <a:lnTo>
                      <a:pt x="128" y="150"/>
                    </a:lnTo>
                    <a:lnTo>
                      <a:pt x="134" y="162"/>
                    </a:lnTo>
                    <a:lnTo>
                      <a:pt x="130" y="166"/>
                    </a:lnTo>
                    <a:lnTo>
                      <a:pt x="100" y="174"/>
                    </a:lnTo>
                    <a:lnTo>
                      <a:pt x="100" y="218"/>
                    </a:lnTo>
                    <a:lnTo>
                      <a:pt x="112" y="224"/>
                    </a:lnTo>
                    <a:lnTo>
                      <a:pt x="114" y="234"/>
                    </a:lnTo>
                    <a:lnTo>
                      <a:pt x="100" y="236"/>
                    </a:lnTo>
                    <a:lnTo>
                      <a:pt x="112" y="242"/>
                    </a:lnTo>
                    <a:lnTo>
                      <a:pt x="108" y="254"/>
                    </a:lnTo>
                    <a:lnTo>
                      <a:pt x="100" y="260"/>
                    </a:lnTo>
                    <a:lnTo>
                      <a:pt x="100" y="274"/>
                    </a:lnTo>
                    <a:lnTo>
                      <a:pt x="86" y="276"/>
                    </a:lnTo>
                    <a:lnTo>
                      <a:pt x="82" y="272"/>
                    </a:lnTo>
                    <a:lnTo>
                      <a:pt x="78" y="264"/>
                    </a:lnTo>
                    <a:lnTo>
                      <a:pt x="72" y="274"/>
                    </a:lnTo>
                    <a:lnTo>
                      <a:pt x="66" y="278"/>
                    </a:lnTo>
                    <a:lnTo>
                      <a:pt x="54" y="288"/>
                    </a:lnTo>
                    <a:lnTo>
                      <a:pt x="38" y="298"/>
                    </a:lnTo>
                    <a:lnTo>
                      <a:pt x="20" y="294"/>
                    </a:lnTo>
                    <a:lnTo>
                      <a:pt x="10" y="286"/>
                    </a:lnTo>
                    <a:lnTo>
                      <a:pt x="8" y="278"/>
                    </a:lnTo>
                    <a:lnTo>
                      <a:pt x="16" y="270"/>
                    </a:lnTo>
                    <a:lnTo>
                      <a:pt x="14" y="266"/>
                    </a:lnTo>
                    <a:lnTo>
                      <a:pt x="4" y="268"/>
                    </a:lnTo>
                    <a:lnTo>
                      <a:pt x="2" y="260"/>
                    </a:lnTo>
                    <a:lnTo>
                      <a:pt x="16" y="252"/>
                    </a:lnTo>
                    <a:lnTo>
                      <a:pt x="6" y="246"/>
                    </a:lnTo>
                    <a:lnTo>
                      <a:pt x="2" y="240"/>
                    </a:lnTo>
                    <a:lnTo>
                      <a:pt x="0" y="220"/>
                    </a:lnTo>
                    <a:lnTo>
                      <a:pt x="2" y="212"/>
                    </a:lnTo>
                    <a:lnTo>
                      <a:pt x="22" y="202"/>
                    </a:lnTo>
                    <a:lnTo>
                      <a:pt x="38" y="198"/>
                    </a:lnTo>
                    <a:lnTo>
                      <a:pt x="50" y="194"/>
                    </a:lnTo>
                    <a:lnTo>
                      <a:pt x="54" y="182"/>
                    </a:lnTo>
                    <a:lnTo>
                      <a:pt x="62" y="182"/>
                    </a:lnTo>
                    <a:lnTo>
                      <a:pt x="74" y="184"/>
                    </a:lnTo>
                    <a:lnTo>
                      <a:pt x="88" y="178"/>
                    </a:lnTo>
                    <a:lnTo>
                      <a:pt x="84" y="170"/>
                    </a:lnTo>
                    <a:lnTo>
                      <a:pt x="74" y="180"/>
                    </a:lnTo>
                    <a:lnTo>
                      <a:pt x="66" y="178"/>
                    </a:lnTo>
                    <a:lnTo>
                      <a:pt x="82" y="162"/>
                    </a:lnTo>
                    <a:lnTo>
                      <a:pt x="92" y="156"/>
                    </a:lnTo>
                    <a:lnTo>
                      <a:pt x="100" y="144"/>
                    </a:lnTo>
                    <a:lnTo>
                      <a:pt x="114" y="124"/>
                    </a:lnTo>
                    <a:lnTo>
                      <a:pt x="122" y="118"/>
                    </a:lnTo>
                    <a:lnTo>
                      <a:pt x="122" y="108"/>
                    </a:lnTo>
                    <a:lnTo>
                      <a:pt x="140" y="94"/>
                    </a:lnTo>
                    <a:lnTo>
                      <a:pt x="150" y="88"/>
                    </a:lnTo>
                    <a:lnTo>
                      <a:pt x="156" y="76"/>
                    </a:lnTo>
                    <a:lnTo>
                      <a:pt x="164" y="76"/>
                    </a:lnTo>
                    <a:lnTo>
                      <a:pt x="166" y="64"/>
                    </a:lnTo>
                    <a:lnTo>
                      <a:pt x="156" y="68"/>
                    </a:lnTo>
                    <a:lnTo>
                      <a:pt x="146" y="68"/>
                    </a:lnTo>
                    <a:lnTo>
                      <a:pt x="144" y="64"/>
                    </a:lnTo>
                    <a:lnTo>
                      <a:pt x="148" y="54"/>
                    </a:lnTo>
                    <a:lnTo>
                      <a:pt x="156" y="50"/>
                    </a:lnTo>
                    <a:lnTo>
                      <a:pt x="164" y="56"/>
                    </a:lnTo>
                    <a:lnTo>
                      <a:pt x="180" y="60"/>
                    </a:lnTo>
                    <a:lnTo>
                      <a:pt x="182" y="52"/>
                    </a:lnTo>
                    <a:lnTo>
                      <a:pt x="172" y="48"/>
                    </a:lnTo>
                    <a:lnTo>
                      <a:pt x="178" y="38"/>
                    </a:lnTo>
                    <a:lnTo>
                      <a:pt x="194" y="42"/>
                    </a:lnTo>
                    <a:lnTo>
                      <a:pt x="202" y="26"/>
                    </a:lnTo>
                    <a:lnTo>
                      <a:pt x="212" y="26"/>
                    </a:lnTo>
                    <a:lnTo>
                      <a:pt x="218" y="36"/>
                    </a:lnTo>
                    <a:lnTo>
                      <a:pt x="230" y="28"/>
                    </a:lnTo>
                    <a:lnTo>
                      <a:pt x="240" y="34"/>
                    </a:lnTo>
                    <a:lnTo>
                      <a:pt x="244" y="22"/>
                    </a:lnTo>
                    <a:lnTo>
                      <a:pt x="256" y="22"/>
                    </a:lnTo>
                    <a:lnTo>
                      <a:pt x="256" y="30"/>
                    </a:lnTo>
                    <a:lnTo>
                      <a:pt x="260" y="32"/>
                    </a:lnTo>
                    <a:lnTo>
                      <a:pt x="264" y="14"/>
                    </a:lnTo>
                    <a:lnTo>
                      <a:pt x="276" y="14"/>
                    </a:lnTo>
                    <a:lnTo>
                      <a:pt x="29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5" name="Freeform 579">
                <a:extLst>
                  <a:ext uri="{FF2B5EF4-FFF2-40B4-BE49-F238E27FC236}">
                    <a16:creationId xmlns:a16="http://schemas.microsoft.com/office/drawing/2014/main" id="{0F3E90EA-EEDF-0970-B5F2-2979788E997C}"/>
                  </a:ext>
                </a:extLst>
              </p:cNvPr>
              <p:cNvSpPr>
                <a:spLocks/>
              </p:cNvSpPr>
              <p:nvPr/>
            </p:nvSpPr>
            <p:spPr bwMode="auto">
              <a:xfrm>
                <a:off x="5956977" y="2049993"/>
                <a:ext cx="794595" cy="646667"/>
              </a:xfrm>
              <a:custGeom>
                <a:avLst/>
                <a:gdLst>
                  <a:gd name="T0" fmla="*/ 268 w 376"/>
                  <a:gd name="T1" fmla="*/ 14 h 306"/>
                  <a:gd name="T2" fmla="*/ 264 w 376"/>
                  <a:gd name="T3" fmla="*/ 24 h 306"/>
                  <a:gd name="T4" fmla="*/ 258 w 376"/>
                  <a:gd name="T5" fmla="*/ 22 h 306"/>
                  <a:gd name="T6" fmla="*/ 236 w 376"/>
                  <a:gd name="T7" fmla="*/ 28 h 306"/>
                  <a:gd name="T8" fmla="*/ 222 w 376"/>
                  <a:gd name="T9" fmla="*/ 34 h 306"/>
                  <a:gd name="T10" fmla="*/ 206 w 376"/>
                  <a:gd name="T11" fmla="*/ 26 h 306"/>
                  <a:gd name="T12" fmla="*/ 182 w 376"/>
                  <a:gd name="T13" fmla="*/ 38 h 306"/>
                  <a:gd name="T14" fmla="*/ 174 w 376"/>
                  <a:gd name="T15" fmla="*/ 50 h 306"/>
                  <a:gd name="T16" fmla="*/ 180 w 376"/>
                  <a:gd name="T17" fmla="*/ 60 h 306"/>
                  <a:gd name="T18" fmla="*/ 160 w 376"/>
                  <a:gd name="T19" fmla="*/ 50 h 306"/>
                  <a:gd name="T20" fmla="*/ 144 w 376"/>
                  <a:gd name="T21" fmla="*/ 66 h 306"/>
                  <a:gd name="T22" fmla="*/ 148 w 376"/>
                  <a:gd name="T23" fmla="*/ 76 h 306"/>
                  <a:gd name="T24" fmla="*/ 150 w 376"/>
                  <a:gd name="T25" fmla="*/ 90 h 306"/>
                  <a:gd name="T26" fmla="*/ 124 w 376"/>
                  <a:gd name="T27" fmla="*/ 108 h 306"/>
                  <a:gd name="T28" fmla="*/ 114 w 376"/>
                  <a:gd name="T29" fmla="*/ 126 h 306"/>
                  <a:gd name="T30" fmla="*/ 84 w 376"/>
                  <a:gd name="T31" fmla="*/ 164 h 306"/>
                  <a:gd name="T32" fmla="*/ 66 w 376"/>
                  <a:gd name="T33" fmla="*/ 182 h 306"/>
                  <a:gd name="T34" fmla="*/ 40 w 376"/>
                  <a:gd name="T35" fmla="*/ 200 h 306"/>
                  <a:gd name="T36" fmla="*/ 6 w 376"/>
                  <a:gd name="T37" fmla="*/ 212 h 306"/>
                  <a:gd name="T38" fmla="*/ 2 w 376"/>
                  <a:gd name="T39" fmla="*/ 244 h 306"/>
                  <a:gd name="T40" fmla="*/ 8 w 376"/>
                  <a:gd name="T41" fmla="*/ 254 h 306"/>
                  <a:gd name="T42" fmla="*/ 2 w 376"/>
                  <a:gd name="T43" fmla="*/ 266 h 306"/>
                  <a:gd name="T44" fmla="*/ 8 w 376"/>
                  <a:gd name="T45" fmla="*/ 276 h 306"/>
                  <a:gd name="T46" fmla="*/ 8 w 376"/>
                  <a:gd name="T47" fmla="*/ 282 h 306"/>
                  <a:gd name="T48" fmla="*/ 22 w 376"/>
                  <a:gd name="T49" fmla="*/ 300 h 306"/>
                  <a:gd name="T50" fmla="*/ 42 w 376"/>
                  <a:gd name="T51" fmla="*/ 306 h 306"/>
                  <a:gd name="T52" fmla="*/ 72 w 376"/>
                  <a:gd name="T53" fmla="*/ 286 h 306"/>
                  <a:gd name="T54" fmla="*/ 82 w 376"/>
                  <a:gd name="T55" fmla="*/ 278 h 306"/>
                  <a:gd name="T56" fmla="*/ 90 w 376"/>
                  <a:gd name="T57" fmla="*/ 284 h 306"/>
                  <a:gd name="T58" fmla="*/ 108 w 376"/>
                  <a:gd name="T59" fmla="*/ 282 h 306"/>
                  <a:gd name="T60" fmla="*/ 116 w 376"/>
                  <a:gd name="T61" fmla="*/ 258 h 306"/>
                  <a:gd name="T62" fmla="*/ 116 w 376"/>
                  <a:gd name="T63" fmla="*/ 242 h 306"/>
                  <a:gd name="T64" fmla="*/ 122 w 376"/>
                  <a:gd name="T65" fmla="*/ 238 h 306"/>
                  <a:gd name="T66" fmla="*/ 108 w 376"/>
                  <a:gd name="T67" fmla="*/ 182 h 306"/>
                  <a:gd name="T68" fmla="*/ 140 w 376"/>
                  <a:gd name="T69" fmla="*/ 168 h 306"/>
                  <a:gd name="T70" fmla="*/ 144 w 376"/>
                  <a:gd name="T71" fmla="*/ 142 h 306"/>
                  <a:gd name="T72" fmla="*/ 158 w 376"/>
                  <a:gd name="T73" fmla="*/ 126 h 306"/>
                  <a:gd name="T74" fmla="*/ 172 w 376"/>
                  <a:gd name="T75" fmla="*/ 104 h 306"/>
                  <a:gd name="T76" fmla="*/ 198 w 376"/>
                  <a:gd name="T77" fmla="*/ 80 h 306"/>
                  <a:gd name="T78" fmla="*/ 204 w 376"/>
                  <a:gd name="T79" fmla="*/ 72 h 306"/>
                  <a:gd name="T80" fmla="*/ 222 w 376"/>
                  <a:gd name="T81" fmla="*/ 76 h 306"/>
                  <a:gd name="T82" fmla="*/ 232 w 376"/>
                  <a:gd name="T83" fmla="*/ 60 h 306"/>
                  <a:gd name="T84" fmla="*/ 250 w 376"/>
                  <a:gd name="T85" fmla="*/ 68 h 306"/>
                  <a:gd name="T86" fmla="*/ 288 w 376"/>
                  <a:gd name="T87" fmla="*/ 72 h 306"/>
                  <a:gd name="T88" fmla="*/ 306 w 376"/>
                  <a:gd name="T89" fmla="*/ 44 h 306"/>
                  <a:gd name="T90" fmla="*/ 348 w 376"/>
                  <a:gd name="T91" fmla="*/ 52 h 306"/>
                  <a:gd name="T92" fmla="*/ 360 w 376"/>
                  <a:gd name="T93" fmla="*/ 52 h 306"/>
                  <a:gd name="T94" fmla="*/ 362 w 376"/>
                  <a:gd name="T95" fmla="*/ 40 h 306"/>
                  <a:gd name="T96" fmla="*/ 364 w 376"/>
                  <a:gd name="T97" fmla="*/ 36 h 306"/>
                  <a:gd name="T98" fmla="*/ 376 w 376"/>
                  <a:gd name="T99" fmla="*/ 20 h 306"/>
                  <a:gd name="T100" fmla="*/ 350 w 376"/>
                  <a:gd name="T101" fmla="*/ 8 h 306"/>
                  <a:gd name="T102" fmla="*/ 342 w 376"/>
                  <a:gd name="T103" fmla="*/ 8 h 306"/>
                  <a:gd name="T104" fmla="*/ 326 w 376"/>
                  <a:gd name="T105" fmla="*/ 4 h 306"/>
                  <a:gd name="T106" fmla="*/ 316 w 376"/>
                  <a:gd name="T107" fmla="*/ 12 h 306"/>
                  <a:gd name="T108" fmla="*/ 312 w 376"/>
                  <a:gd name="T109" fmla="*/ 8 h 306"/>
                  <a:gd name="T110" fmla="*/ 308 w 376"/>
                  <a:gd name="T111" fmla="*/ 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6" h="306">
                    <a:moveTo>
                      <a:pt x="298" y="0"/>
                    </a:moveTo>
                    <a:lnTo>
                      <a:pt x="298" y="0"/>
                    </a:lnTo>
                    <a:lnTo>
                      <a:pt x="296" y="0"/>
                    </a:lnTo>
                    <a:lnTo>
                      <a:pt x="280" y="14"/>
                    </a:lnTo>
                    <a:lnTo>
                      <a:pt x="268" y="14"/>
                    </a:lnTo>
                    <a:lnTo>
                      <a:pt x="268" y="14"/>
                    </a:lnTo>
                    <a:lnTo>
                      <a:pt x="266" y="14"/>
                    </a:lnTo>
                    <a:lnTo>
                      <a:pt x="264" y="18"/>
                    </a:lnTo>
                    <a:lnTo>
                      <a:pt x="264" y="24"/>
                    </a:lnTo>
                    <a:lnTo>
                      <a:pt x="264" y="24"/>
                    </a:lnTo>
                    <a:lnTo>
                      <a:pt x="262" y="22"/>
                    </a:lnTo>
                    <a:lnTo>
                      <a:pt x="262" y="22"/>
                    </a:lnTo>
                    <a:lnTo>
                      <a:pt x="260" y="22"/>
                    </a:lnTo>
                    <a:lnTo>
                      <a:pt x="260" y="22"/>
                    </a:lnTo>
                    <a:lnTo>
                      <a:pt x="258" y="22"/>
                    </a:lnTo>
                    <a:lnTo>
                      <a:pt x="248" y="22"/>
                    </a:lnTo>
                    <a:lnTo>
                      <a:pt x="248" y="22"/>
                    </a:lnTo>
                    <a:lnTo>
                      <a:pt x="244" y="26"/>
                    </a:lnTo>
                    <a:lnTo>
                      <a:pt x="242" y="32"/>
                    </a:lnTo>
                    <a:lnTo>
                      <a:pt x="236" y="28"/>
                    </a:lnTo>
                    <a:lnTo>
                      <a:pt x="236" y="28"/>
                    </a:lnTo>
                    <a:lnTo>
                      <a:pt x="234" y="28"/>
                    </a:lnTo>
                    <a:lnTo>
                      <a:pt x="234" y="28"/>
                    </a:lnTo>
                    <a:lnTo>
                      <a:pt x="232" y="28"/>
                    </a:lnTo>
                    <a:lnTo>
                      <a:pt x="222" y="34"/>
                    </a:lnTo>
                    <a:lnTo>
                      <a:pt x="220" y="28"/>
                    </a:lnTo>
                    <a:lnTo>
                      <a:pt x="220" y="28"/>
                    </a:lnTo>
                    <a:lnTo>
                      <a:pt x="216" y="26"/>
                    </a:lnTo>
                    <a:lnTo>
                      <a:pt x="206" y="26"/>
                    </a:lnTo>
                    <a:lnTo>
                      <a:pt x="206" y="26"/>
                    </a:lnTo>
                    <a:lnTo>
                      <a:pt x="204" y="28"/>
                    </a:lnTo>
                    <a:lnTo>
                      <a:pt x="202" y="28"/>
                    </a:lnTo>
                    <a:lnTo>
                      <a:pt x="196" y="42"/>
                    </a:lnTo>
                    <a:lnTo>
                      <a:pt x="182" y="38"/>
                    </a:lnTo>
                    <a:lnTo>
                      <a:pt x="182" y="38"/>
                    </a:lnTo>
                    <a:lnTo>
                      <a:pt x="182" y="38"/>
                    </a:lnTo>
                    <a:lnTo>
                      <a:pt x="182" y="38"/>
                    </a:lnTo>
                    <a:lnTo>
                      <a:pt x="178" y="40"/>
                    </a:lnTo>
                    <a:lnTo>
                      <a:pt x="174" y="50"/>
                    </a:lnTo>
                    <a:lnTo>
                      <a:pt x="174" y="50"/>
                    </a:lnTo>
                    <a:lnTo>
                      <a:pt x="172" y="52"/>
                    </a:lnTo>
                    <a:lnTo>
                      <a:pt x="172" y="52"/>
                    </a:lnTo>
                    <a:lnTo>
                      <a:pt x="174" y="54"/>
                    </a:lnTo>
                    <a:lnTo>
                      <a:pt x="182" y="58"/>
                    </a:lnTo>
                    <a:lnTo>
                      <a:pt x="180" y="60"/>
                    </a:lnTo>
                    <a:lnTo>
                      <a:pt x="170" y="56"/>
                    </a:lnTo>
                    <a:lnTo>
                      <a:pt x="164" y="50"/>
                    </a:lnTo>
                    <a:lnTo>
                      <a:pt x="164" y="50"/>
                    </a:lnTo>
                    <a:lnTo>
                      <a:pt x="160" y="50"/>
                    </a:lnTo>
                    <a:lnTo>
                      <a:pt x="160" y="50"/>
                    </a:lnTo>
                    <a:lnTo>
                      <a:pt x="158" y="50"/>
                    </a:lnTo>
                    <a:lnTo>
                      <a:pt x="150" y="56"/>
                    </a:lnTo>
                    <a:lnTo>
                      <a:pt x="150" y="56"/>
                    </a:lnTo>
                    <a:lnTo>
                      <a:pt x="148" y="58"/>
                    </a:lnTo>
                    <a:lnTo>
                      <a:pt x="144" y="66"/>
                    </a:lnTo>
                    <a:lnTo>
                      <a:pt x="144" y="66"/>
                    </a:lnTo>
                    <a:lnTo>
                      <a:pt x="144" y="68"/>
                    </a:lnTo>
                    <a:lnTo>
                      <a:pt x="146" y="74"/>
                    </a:lnTo>
                    <a:lnTo>
                      <a:pt x="146" y="74"/>
                    </a:lnTo>
                    <a:lnTo>
                      <a:pt x="148" y="76"/>
                    </a:lnTo>
                    <a:lnTo>
                      <a:pt x="150" y="76"/>
                    </a:lnTo>
                    <a:lnTo>
                      <a:pt x="158" y="76"/>
                    </a:lnTo>
                    <a:lnTo>
                      <a:pt x="158" y="76"/>
                    </a:lnTo>
                    <a:lnTo>
                      <a:pt x="158" y="78"/>
                    </a:lnTo>
                    <a:lnTo>
                      <a:pt x="150" y="90"/>
                    </a:lnTo>
                    <a:lnTo>
                      <a:pt x="142" y="94"/>
                    </a:lnTo>
                    <a:lnTo>
                      <a:pt x="142" y="94"/>
                    </a:lnTo>
                    <a:lnTo>
                      <a:pt x="142" y="94"/>
                    </a:lnTo>
                    <a:lnTo>
                      <a:pt x="124" y="108"/>
                    </a:lnTo>
                    <a:lnTo>
                      <a:pt x="124" y="108"/>
                    </a:lnTo>
                    <a:lnTo>
                      <a:pt x="122" y="112"/>
                    </a:lnTo>
                    <a:lnTo>
                      <a:pt x="122" y="120"/>
                    </a:lnTo>
                    <a:lnTo>
                      <a:pt x="116" y="124"/>
                    </a:lnTo>
                    <a:lnTo>
                      <a:pt x="116" y="124"/>
                    </a:lnTo>
                    <a:lnTo>
                      <a:pt x="114" y="126"/>
                    </a:lnTo>
                    <a:lnTo>
                      <a:pt x="102" y="146"/>
                    </a:lnTo>
                    <a:lnTo>
                      <a:pt x="94" y="158"/>
                    </a:lnTo>
                    <a:lnTo>
                      <a:pt x="84" y="162"/>
                    </a:lnTo>
                    <a:lnTo>
                      <a:pt x="84" y="162"/>
                    </a:lnTo>
                    <a:lnTo>
                      <a:pt x="84" y="164"/>
                    </a:lnTo>
                    <a:lnTo>
                      <a:pt x="66" y="178"/>
                    </a:lnTo>
                    <a:lnTo>
                      <a:pt x="66" y="178"/>
                    </a:lnTo>
                    <a:lnTo>
                      <a:pt x="66" y="182"/>
                    </a:lnTo>
                    <a:lnTo>
                      <a:pt x="66" y="182"/>
                    </a:lnTo>
                    <a:lnTo>
                      <a:pt x="66" y="182"/>
                    </a:lnTo>
                    <a:lnTo>
                      <a:pt x="58" y="182"/>
                    </a:lnTo>
                    <a:lnTo>
                      <a:pt x="58" y="182"/>
                    </a:lnTo>
                    <a:lnTo>
                      <a:pt x="56" y="186"/>
                    </a:lnTo>
                    <a:lnTo>
                      <a:pt x="50" y="194"/>
                    </a:lnTo>
                    <a:lnTo>
                      <a:pt x="40" y="200"/>
                    </a:lnTo>
                    <a:lnTo>
                      <a:pt x="26" y="202"/>
                    </a:lnTo>
                    <a:lnTo>
                      <a:pt x="26" y="202"/>
                    </a:lnTo>
                    <a:lnTo>
                      <a:pt x="26" y="202"/>
                    </a:lnTo>
                    <a:lnTo>
                      <a:pt x="6" y="212"/>
                    </a:lnTo>
                    <a:lnTo>
                      <a:pt x="6" y="212"/>
                    </a:lnTo>
                    <a:lnTo>
                      <a:pt x="4" y="214"/>
                    </a:lnTo>
                    <a:lnTo>
                      <a:pt x="0" y="222"/>
                    </a:lnTo>
                    <a:lnTo>
                      <a:pt x="0" y="222"/>
                    </a:lnTo>
                    <a:lnTo>
                      <a:pt x="0" y="224"/>
                    </a:lnTo>
                    <a:lnTo>
                      <a:pt x="2" y="244"/>
                    </a:lnTo>
                    <a:lnTo>
                      <a:pt x="2" y="244"/>
                    </a:lnTo>
                    <a:lnTo>
                      <a:pt x="4" y="246"/>
                    </a:lnTo>
                    <a:lnTo>
                      <a:pt x="6" y="252"/>
                    </a:lnTo>
                    <a:lnTo>
                      <a:pt x="6" y="252"/>
                    </a:lnTo>
                    <a:lnTo>
                      <a:pt x="8" y="254"/>
                    </a:lnTo>
                    <a:lnTo>
                      <a:pt x="12" y="256"/>
                    </a:lnTo>
                    <a:lnTo>
                      <a:pt x="4" y="262"/>
                    </a:lnTo>
                    <a:lnTo>
                      <a:pt x="4" y="262"/>
                    </a:lnTo>
                    <a:lnTo>
                      <a:pt x="4" y="264"/>
                    </a:lnTo>
                    <a:lnTo>
                      <a:pt x="2" y="266"/>
                    </a:lnTo>
                    <a:lnTo>
                      <a:pt x="4" y="272"/>
                    </a:lnTo>
                    <a:lnTo>
                      <a:pt x="4" y="272"/>
                    </a:lnTo>
                    <a:lnTo>
                      <a:pt x="6" y="274"/>
                    </a:lnTo>
                    <a:lnTo>
                      <a:pt x="8" y="276"/>
                    </a:lnTo>
                    <a:lnTo>
                      <a:pt x="8" y="276"/>
                    </a:lnTo>
                    <a:lnTo>
                      <a:pt x="10" y="276"/>
                    </a:lnTo>
                    <a:lnTo>
                      <a:pt x="14" y="274"/>
                    </a:lnTo>
                    <a:lnTo>
                      <a:pt x="10" y="280"/>
                    </a:lnTo>
                    <a:lnTo>
                      <a:pt x="10" y="280"/>
                    </a:lnTo>
                    <a:lnTo>
                      <a:pt x="8" y="282"/>
                    </a:lnTo>
                    <a:lnTo>
                      <a:pt x="10" y="290"/>
                    </a:lnTo>
                    <a:lnTo>
                      <a:pt x="10" y="290"/>
                    </a:lnTo>
                    <a:lnTo>
                      <a:pt x="12" y="292"/>
                    </a:lnTo>
                    <a:lnTo>
                      <a:pt x="22" y="300"/>
                    </a:lnTo>
                    <a:lnTo>
                      <a:pt x="22" y="300"/>
                    </a:lnTo>
                    <a:lnTo>
                      <a:pt x="24" y="302"/>
                    </a:lnTo>
                    <a:lnTo>
                      <a:pt x="40" y="306"/>
                    </a:lnTo>
                    <a:lnTo>
                      <a:pt x="40" y="306"/>
                    </a:lnTo>
                    <a:lnTo>
                      <a:pt x="42" y="306"/>
                    </a:lnTo>
                    <a:lnTo>
                      <a:pt x="42" y="306"/>
                    </a:lnTo>
                    <a:lnTo>
                      <a:pt x="42" y="304"/>
                    </a:lnTo>
                    <a:lnTo>
                      <a:pt x="60" y="296"/>
                    </a:lnTo>
                    <a:lnTo>
                      <a:pt x="60" y="296"/>
                    </a:lnTo>
                    <a:lnTo>
                      <a:pt x="62" y="296"/>
                    </a:lnTo>
                    <a:lnTo>
                      <a:pt x="72" y="286"/>
                    </a:lnTo>
                    <a:lnTo>
                      <a:pt x="78" y="282"/>
                    </a:lnTo>
                    <a:lnTo>
                      <a:pt x="78" y="282"/>
                    </a:lnTo>
                    <a:lnTo>
                      <a:pt x="80" y="280"/>
                    </a:lnTo>
                    <a:lnTo>
                      <a:pt x="82" y="278"/>
                    </a:lnTo>
                    <a:lnTo>
                      <a:pt x="82" y="278"/>
                    </a:lnTo>
                    <a:lnTo>
                      <a:pt x="82" y="278"/>
                    </a:lnTo>
                    <a:lnTo>
                      <a:pt x="84" y="280"/>
                    </a:lnTo>
                    <a:lnTo>
                      <a:pt x="86" y="284"/>
                    </a:lnTo>
                    <a:lnTo>
                      <a:pt x="86" y="284"/>
                    </a:lnTo>
                    <a:lnTo>
                      <a:pt x="90" y="284"/>
                    </a:lnTo>
                    <a:lnTo>
                      <a:pt x="90" y="284"/>
                    </a:lnTo>
                    <a:lnTo>
                      <a:pt x="90" y="284"/>
                    </a:lnTo>
                    <a:lnTo>
                      <a:pt x="106" y="282"/>
                    </a:lnTo>
                    <a:lnTo>
                      <a:pt x="106" y="282"/>
                    </a:lnTo>
                    <a:lnTo>
                      <a:pt x="108" y="282"/>
                    </a:lnTo>
                    <a:lnTo>
                      <a:pt x="108" y="278"/>
                    </a:lnTo>
                    <a:lnTo>
                      <a:pt x="108" y="266"/>
                    </a:lnTo>
                    <a:lnTo>
                      <a:pt x="114" y="260"/>
                    </a:lnTo>
                    <a:lnTo>
                      <a:pt x="114" y="260"/>
                    </a:lnTo>
                    <a:lnTo>
                      <a:pt x="116" y="258"/>
                    </a:lnTo>
                    <a:lnTo>
                      <a:pt x="120" y="248"/>
                    </a:lnTo>
                    <a:lnTo>
                      <a:pt x="120" y="248"/>
                    </a:lnTo>
                    <a:lnTo>
                      <a:pt x="120" y="246"/>
                    </a:lnTo>
                    <a:lnTo>
                      <a:pt x="118" y="244"/>
                    </a:lnTo>
                    <a:lnTo>
                      <a:pt x="116" y="242"/>
                    </a:lnTo>
                    <a:lnTo>
                      <a:pt x="118" y="242"/>
                    </a:lnTo>
                    <a:lnTo>
                      <a:pt x="118" y="242"/>
                    </a:lnTo>
                    <a:lnTo>
                      <a:pt x="120" y="240"/>
                    </a:lnTo>
                    <a:lnTo>
                      <a:pt x="120" y="240"/>
                    </a:lnTo>
                    <a:lnTo>
                      <a:pt x="122" y="238"/>
                    </a:lnTo>
                    <a:lnTo>
                      <a:pt x="120" y="226"/>
                    </a:lnTo>
                    <a:lnTo>
                      <a:pt x="120" y="226"/>
                    </a:lnTo>
                    <a:lnTo>
                      <a:pt x="118" y="224"/>
                    </a:lnTo>
                    <a:lnTo>
                      <a:pt x="108" y="220"/>
                    </a:lnTo>
                    <a:lnTo>
                      <a:pt x="108" y="182"/>
                    </a:lnTo>
                    <a:lnTo>
                      <a:pt x="134" y="174"/>
                    </a:lnTo>
                    <a:lnTo>
                      <a:pt x="134" y="174"/>
                    </a:lnTo>
                    <a:lnTo>
                      <a:pt x="136" y="172"/>
                    </a:lnTo>
                    <a:lnTo>
                      <a:pt x="140" y="168"/>
                    </a:lnTo>
                    <a:lnTo>
                      <a:pt x="140" y="168"/>
                    </a:lnTo>
                    <a:lnTo>
                      <a:pt x="142" y="166"/>
                    </a:lnTo>
                    <a:lnTo>
                      <a:pt x="140" y="164"/>
                    </a:lnTo>
                    <a:lnTo>
                      <a:pt x="136" y="154"/>
                    </a:lnTo>
                    <a:lnTo>
                      <a:pt x="144" y="142"/>
                    </a:lnTo>
                    <a:lnTo>
                      <a:pt x="144" y="142"/>
                    </a:lnTo>
                    <a:lnTo>
                      <a:pt x="144" y="140"/>
                    </a:lnTo>
                    <a:lnTo>
                      <a:pt x="146" y="130"/>
                    </a:lnTo>
                    <a:lnTo>
                      <a:pt x="156" y="128"/>
                    </a:lnTo>
                    <a:lnTo>
                      <a:pt x="156" y="128"/>
                    </a:lnTo>
                    <a:lnTo>
                      <a:pt x="158" y="126"/>
                    </a:lnTo>
                    <a:lnTo>
                      <a:pt x="160" y="124"/>
                    </a:lnTo>
                    <a:lnTo>
                      <a:pt x="160" y="116"/>
                    </a:lnTo>
                    <a:lnTo>
                      <a:pt x="170" y="108"/>
                    </a:lnTo>
                    <a:lnTo>
                      <a:pt x="170" y="108"/>
                    </a:lnTo>
                    <a:lnTo>
                      <a:pt x="172" y="104"/>
                    </a:lnTo>
                    <a:lnTo>
                      <a:pt x="172" y="96"/>
                    </a:lnTo>
                    <a:lnTo>
                      <a:pt x="180" y="84"/>
                    </a:lnTo>
                    <a:lnTo>
                      <a:pt x="196" y="82"/>
                    </a:lnTo>
                    <a:lnTo>
                      <a:pt x="196" y="82"/>
                    </a:lnTo>
                    <a:lnTo>
                      <a:pt x="198" y="80"/>
                    </a:lnTo>
                    <a:lnTo>
                      <a:pt x="198" y="78"/>
                    </a:lnTo>
                    <a:lnTo>
                      <a:pt x="198" y="70"/>
                    </a:lnTo>
                    <a:lnTo>
                      <a:pt x="204" y="70"/>
                    </a:lnTo>
                    <a:lnTo>
                      <a:pt x="204" y="72"/>
                    </a:lnTo>
                    <a:lnTo>
                      <a:pt x="204" y="72"/>
                    </a:lnTo>
                    <a:lnTo>
                      <a:pt x="204" y="76"/>
                    </a:lnTo>
                    <a:lnTo>
                      <a:pt x="208" y="76"/>
                    </a:lnTo>
                    <a:lnTo>
                      <a:pt x="220" y="76"/>
                    </a:lnTo>
                    <a:lnTo>
                      <a:pt x="220" y="76"/>
                    </a:lnTo>
                    <a:lnTo>
                      <a:pt x="222" y="76"/>
                    </a:lnTo>
                    <a:lnTo>
                      <a:pt x="224" y="72"/>
                    </a:lnTo>
                    <a:lnTo>
                      <a:pt x="224" y="62"/>
                    </a:lnTo>
                    <a:lnTo>
                      <a:pt x="230" y="60"/>
                    </a:lnTo>
                    <a:lnTo>
                      <a:pt x="230" y="60"/>
                    </a:lnTo>
                    <a:lnTo>
                      <a:pt x="232" y="60"/>
                    </a:lnTo>
                    <a:lnTo>
                      <a:pt x="238" y="56"/>
                    </a:lnTo>
                    <a:lnTo>
                      <a:pt x="240" y="58"/>
                    </a:lnTo>
                    <a:lnTo>
                      <a:pt x="248" y="66"/>
                    </a:lnTo>
                    <a:lnTo>
                      <a:pt x="248" y="66"/>
                    </a:lnTo>
                    <a:lnTo>
                      <a:pt x="250" y="68"/>
                    </a:lnTo>
                    <a:lnTo>
                      <a:pt x="276" y="70"/>
                    </a:lnTo>
                    <a:lnTo>
                      <a:pt x="288" y="72"/>
                    </a:lnTo>
                    <a:lnTo>
                      <a:pt x="288" y="72"/>
                    </a:lnTo>
                    <a:lnTo>
                      <a:pt x="288" y="72"/>
                    </a:lnTo>
                    <a:lnTo>
                      <a:pt x="288" y="72"/>
                    </a:lnTo>
                    <a:lnTo>
                      <a:pt x="290" y="70"/>
                    </a:lnTo>
                    <a:lnTo>
                      <a:pt x="302" y="60"/>
                    </a:lnTo>
                    <a:lnTo>
                      <a:pt x="302" y="60"/>
                    </a:lnTo>
                    <a:lnTo>
                      <a:pt x="302" y="58"/>
                    </a:lnTo>
                    <a:lnTo>
                      <a:pt x="306" y="44"/>
                    </a:lnTo>
                    <a:lnTo>
                      <a:pt x="306" y="44"/>
                    </a:lnTo>
                    <a:lnTo>
                      <a:pt x="322" y="34"/>
                    </a:lnTo>
                    <a:lnTo>
                      <a:pt x="340" y="40"/>
                    </a:lnTo>
                    <a:lnTo>
                      <a:pt x="348" y="52"/>
                    </a:lnTo>
                    <a:lnTo>
                      <a:pt x="348" y="52"/>
                    </a:lnTo>
                    <a:lnTo>
                      <a:pt x="350" y="54"/>
                    </a:lnTo>
                    <a:lnTo>
                      <a:pt x="350" y="54"/>
                    </a:lnTo>
                    <a:lnTo>
                      <a:pt x="352" y="54"/>
                    </a:lnTo>
                    <a:lnTo>
                      <a:pt x="360" y="52"/>
                    </a:lnTo>
                    <a:lnTo>
                      <a:pt x="360" y="52"/>
                    </a:lnTo>
                    <a:lnTo>
                      <a:pt x="364" y="50"/>
                    </a:lnTo>
                    <a:lnTo>
                      <a:pt x="364" y="48"/>
                    </a:lnTo>
                    <a:lnTo>
                      <a:pt x="364" y="42"/>
                    </a:lnTo>
                    <a:lnTo>
                      <a:pt x="364" y="42"/>
                    </a:lnTo>
                    <a:lnTo>
                      <a:pt x="362" y="40"/>
                    </a:lnTo>
                    <a:lnTo>
                      <a:pt x="358" y="36"/>
                    </a:lnTo>
                    <a:lnTo>
                      <a:pt x="364" y="36"/>
                    </a:lnTo>
                    <a:lnTo>
                      <a:pt x="364" y="36"/>
                    </a:lnTo>
                    <a:lnTo>
                      <a:pt x="364" y="36"/>
                    </a:lnTo>
                    <a:lnTo>
                      <a:pt x="364" y="36"/>
                    </a:lnTo>
                    <a:lnTo>
                      <a:pt x="366" y="34"/>
                    </a:lnTo>
                    <a:lnTo>
                      <a:pt x="376" y="24"/>
                    </a:lnTo>
                    <a:lnTo>
                      <a:pt x="376" y="24"/>
                    </a:lnTo>
                    <a:lnTo>
                      <a:pt x="376" y="20"/>
                    </a:lnTo>
                    <a:lnTo>
                      <a:pt x="376" y="20"/>
                    </a:lnTo>
                    <a:lnTo>
                      <a:pt x="374" y="18"/>
                    </a:lnTo>
                    <a:lnTo>
                      <a:pt x="352" y="10"/>
                    </a:lnTo>
                    <a:lnTo>
                      <a:pt x="352" y="10"/>
                    </a:lnTo>
                    <a:lnTo>
                      <a:pt x="350" y="8"/>
                    </a:lnTo>
                    <a:lnTo>
                      <a:pt x="350" y="8"/>
                    </a:lnTo>
                    <a:lnTo>
                      <a:pt x="350" y="10"/>
                    </a:lnTo>
                    <a:lnTo>
                      <a:pt x="342" y="14"/>
                    </a:lnTo>
                    <a:lnTo>
                      <a:pt x="342" y="10"/>
                    </a:lnTo>
                    <a:lnTo>
                      <a:pt x="342" y="10"/>
                    </a:lnTo>
                    <a:lnTo>
                      <a:pt x="342" y="8"/>
                    </a:lnTo>
                    <a:lnTo>
                      <a:pt x="342" y="8"/>
                    </a:lnTo>
                    <a:lnTo>
                      <a:pt x="338" y="6"/>
                    </a:lnTo>
                    <a:lnTo>
                      <a:pt x="326" y="4"/>
                    </a:lnTo>
                    <a:lnTo>
                      <a:pt x="326" y="4"/>
                    </a:lnTo>
                    <a:lnTo>
                      <a:pt x="326" y="4"/>
                    </a:lnTo>
                    <a:lnTo>
                      <a:pt x="326" y="4"/>
                    </a:lnTo>
                    <a:lnTo>
                      <a:pt x="322" y="4"/>
                    </a:lnTo>
                    <a:lnTo>
                      <a:pt x="316" y="14"/>
                    </a:lnTo>
                    <a:lnTo>
                      <a:pt x="316" y="12"/>
                    </a:lnTo>
                    <a:lnTo>
                      <a:pt x="316" y="12"/>
                    </a:lnTo>
                    <a:lnTo>
                      <a:pt x="314" y="10"/>
                    </a:lnTo>
                    <a:lnTo>
                      <a:pt x="314" y="10"/>
                    </a:lnTo>
                    <a:lnTo>
                      <a:pt x="314" y="10"/>
                    </a:lnTo>
                    <a:lnTo>
                      <a:pt x="312" y="8"/>
                    </a:lnTo>
                    <a:lnTo>
                      <a:pt x="312" y="8"/>
                    </a:lnTo>
                    <a:lnTo>
                      <a:pt x="310" y="10"/>
                    </a:lnTo>
                    <a:lnTo>
                      <a:pt x="310" y="10"/>
                    </a:lnTo>
                    <a:lnTo>
                      <a:pt x="310" y="6"/>
                    </a:lnTo>
                    <a:lnTo>
                      <a:pt x="310" y="6"/>
                    </a:lnTo>
                    <a:lnTo>
                      <a:pt x="308" y="4"/>
                    </a:lnTo>
                    <a:lnTo>
                      <a:pt x="300" y="0"/>
                    </a:lnTo>
                    <a:lnTo>
                      <a:pt x="300" y="0"/>
                    </a:lnTo>
                    <a:lnTo>
                      <a:pt x="298" y="0"/>
                    </a:lnTo>
                    <a:lnTo>
                      <a:pt x="29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6" name="Freeform 580">
                <a:extLst>
                  <a:ext uri="{FF2B5EF4-FFF2-40B4-BE49-F238E27FC236}">
                    <a16:creationId xmlns:a16="http://schemas.microsoft.com/office/drawing/2014/main" id="{3948925E-FDE0-829D-6CE0-2519C123792B}"/>
                  </a:ext>
                </a:extLst>
              </p:cNvPr>
              <p:cNvSpPr>
                <a:spLocks/>
              </p:cNvSpPr>
              <p:nvPr/>
            </p:nvSpPr>
            <p:spPr bwMode="auto">
              <a:xfrm>
                <a:off x="6527564" y="2624808"/>
                <a:ext cx="139477" cy="88758"/>
              </a:xfrm>
              <a:custGeom>
                <a:avLst/>
                <a:gdLst>
                  <a:gd name="T0" fmla="*/ 48 w 66"/>
                  <a:gd name="T1" fmla="*/ 42 h 42"/>
                  <a:gd name="T2" fmla="*/ 36 w 66"/>
                  <a:gd name="T3" fmla="*/ 38 h 42"/>
                  <a:gd name="T4" fmla="*/ 26 w 66"/>
                  <a:gd name="T5" fmla="*/ 36 h 42"/>
                  <a:gd name="T6" fmla="*/ 16 w 66"/>
                  <a:gd name="T7" fmla="*/ 36 h 42"/>
                  <a:gd name="T8" fmla="*/ 16 w 66"/>
                  <a:gd name="T9" fmla="*/ 36 h 42"/>
                  <a:gd name="T10" fmla="*/ 14 w 66"/>
                  <a:gd name="T11" fmla="*/ 34 h 42"/>
                  <a:gd name="T12" fmla="*/ 12 w 66"/>
                  <a:gd name="T13" fmla="*/ 30 h 42"/>
                  <a:gd name="T14" fmla="*/ 8 w 66"/>
                  <a:gd name="T15" fmla="*/ 30 h 42"/>
                  <a:gd name="T16" fmla="*/ 8 w 66"/>
                  <a:gd name="T17" fmla="*/ 30 h 42"/>
                  <a:gd name="T18" fmla="*/ 6 w 66"/>
                  <a:gd name="T19" fmla="*/ 30 h 42"/>
                  <a:gd name="T20" fmla="*/ 0 w 66"/>
                  <a:gd name="T21" fmla="*/ 20 h 42"/>
                  <a:gd name="T22" fmla="*/ 0 w 66"/>
                  <a:gd name="T23" fmla="*/ 20 h 42"/>
                  <a:gd name="T24" fmla="*/ 0 w 66"/>
                  <a:gd name="T25" fmla="*/ 18 h 42"/>
                  <a:gd name="T26" fmla="*/ 2 w 66"/>
                  <a:gd name="T27" fmla="*/ 8 h 42"/>
                  <a:gd name="T28" fmla="*/ 2 w 66"/>
                  <a:gd name="T29" fmla="*/ 8 h 42"/>
                  <a:gd name="T30" fmla="*/ 4 w 66"/>
                  <a:gd name="T31" fmla="*/ 6 h 42"/>
                  <a:gd name="T32" fmla="*/ 18 w 66"/>
                  <a:gd name="T33" fmla="*/ 2 h 42"/>
                  <a:gd name="T34" fmla="*/ 36 w 66"/>
                  <a:gd name="T35" fmla="*/ 0 h 42"/>
                  <a:gd name="T36" fmla="*/ 36 w 66"/>
                  <a:gd name="T37" fmla="*/ 0 h 42"/>
                  <a:gd name="T38" fmla="*/ 36 w 66"/>
                  <a:gd name="T39" fmla="*/ 0 h 42"/>
                  <a:gd name="T40" fmla="*/ 36 w 66"/>
                  <a:gd name="T41" fmla="*/ 0 h 42"/>
                  <a:gd name="T42" fmla="*/ 38 w 66"/>
                  <a:gd name="T43" fmla="*/ 0 h 42"/>
                  <a:gd name="T44" fmla="*/ 50 w 66"/>
                  <a:gd name="T45" fmla="*/ 4 h 42"/>
                  <a:gd name="T46" fmla="*/ 50 w 66"/>
                  <a:gd name="T47" fmla="*/ 4 h 42"/>
                  <a:gd name="T48" fmla="*/ 64 w 66"/>
                  <a:gd name="T49" fmla="*/ 2 h 42"/>
                  <a:gd name="T50" fmla="*/ 64 w 66"/>
                  <a:gd name="T51" fmla="*/ 2 h 42"/>
                  <a:gd name="T52" fmla="*/ 64 w 66"/>
                  <a:gd name="T53" fmla="*/ 4 h 42"/>
                  <a:gd name="T54" fmla="*/ 64 w 66"/>
                  <a:gd name="T55" fmla="*/ 4 h 42"/>
                  <a:gd name="T56" fmla="*/ 66 w 66"/>
                  <a:gd name="T57" fmla="*/ 6 h 42"/>
                  <a:gd name="T58" fmla="*/ 60 w 66"/>
                  <a:gd name="T59" fmla="*/ 16 h 42"/>
                  <a:gd name="T60" fmla="*/ 60 w 66"/>
                  <a:gd name="T61" fmla="*/ 30 h 42"/>
                  <a:gd name="T62" fmla="*/ 58 w 66"/>
                  <a:gd name="T63" fmla="*/ 40 h 42"/>
                  <a:gd name="T64" fmla="*/ 58 w 66"/>
                  <a:gd name="T65" fmla="*/ 40 h 42"/>
                  <a:gd name="T66" fmla="*/ 56 w 66"/>
                  <a:gd name="T67" fmla="*/ 42 h 42"/>
                  <a:gd name="T68" fmla="*/ 48 w 66"/>
                  <a:gd name="T6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 h="42">
                    <a:moveTo>
                      <a:pt x="48" y="42"/>
                    </a:moveTo>
                    <a:lnTo>
                      <a:pt x="36" y="38"/>
                    </a:lnTo>
                    <a:lnTo>
                      <a:pt x="26" y="36"/>
                    </a:lnTo>
                    <a:lnTo>
                      <a:pt x="16" y="36"/>
                    </a:lnTo>
                    <a:lnTo>
                      <a:pt x="16" y="36"/>
                    </a:lnTo>
                    <a:lnTo>
                      <a:pt x="14" y="34"/>
                    </a:lnTo>
                    <a:lnTo>
                      <a:pt x="12" y="30"/>
                    </a:lnTo>
                    <a:lnTo>
                      <a:pt x="8" y="30"/>
                    </a:lnTo>
                    <a:lnTo>
                      <a:pt x="8" y="30"/>
                    </a:lnTo>
                    <a:lnTo>
                      <a:pt x="6" y="30"/>
                    </a:lnTo>
                    <a:lnTo>
                      <a:pt x="0" y="20"/>
                    </a:lnTo>
                    <a:lnTo>
                      <a:pt x="0" y="20"/>
                    </a:lnTo>
                    <a:lnTo>
                      <a:pt x="0" y="18"/>
                    </a:lnTo>
                    <a:lnTo>
                      <a:pt x="2" y="8"/>
                    </a:lnTo>
                    <a:lnTo>
                      <a:pt x="2" y="8"/>
                    </a:lnTo>
                    <a:lnTo>
                      <a:pt x="4" y="6"/>
                    </a:lnTo>
                    <a:lnTo>
                      <a:pt x="18" y="2"/>
                    </a:lnTo>
                    <a:lnTo>
                      <a:pt x="36" y="0"/>
                    </a:lnTo>
                    <a:lnTo>
                      <a:pt x="36" y="0"/>
                    </a:lnTo>
                    <a:lnTo>
                      <a:pt x="36" y="0"/>
                    </a:lnTo>
                    <a:lnTo>
                      <a:pt x="36" y="0"/>
                    </a:lnTo>
                    <a:lnTo>
                      <a:pt x="38" y="0"/>
                    </a:lnTo>
                    <a:lnTo>
                      <a:pt x="50" y="4"/>
                    </a:lnTo>
                    <a:lnTo>
                      <a:pt x="50" y="4"/>
                    </a:lnTo>
                    <a:lnTo>
                      <a:pt x="64" y="2"/>
                    </a:lnTo>
                    <a:lnTo>
                      <a:pt x="64" y="2"/>
                    </a:lnTo>
                    <a:lnTo>
                      <a:pt x="64" y="4"/>
                    </a:lnTo>
                    <a:lnTo>
                      <a:pt x="64" y="4"/>
                    </a:lnTo>
                    <a:lnTo>
                      <a:pt x="66" y="6"/>
                    </a:lnTo>
                    <a:lnTo>
                      <a:pt x="60" y="16"/>
                    </a:lnTo>
                    <a:lnTo>
                      <a:pt x="60" y="30"/>
                    </a:lnTo>
                    <a:lnTo>
                      <a:pt x="58" y="40"/>
                    </a:lnTo>
                    <a:lnTo>
                      <a:pt x="58" y="40"/>
                    </a:lnTo>
                    <a:lnTo>
                      <a:pt x="56" y="42"/>
                    </a:lnTo>
                    <a:lnTo>
                      <a:pt x="48" y="4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7" name="Freeform 581">
                <a:extLst>
                  <a:ext uri="{FF2B5EF4-FFF2-40B4-BE49-F238E27FC236}">
                    <a16:creationId xmlns:a16="http://schemas.microsoft.com/office/drawing/2014/main" id="{33496788-C38D-9620-CAB5-C4732CB2FDA8}"/>
                  </a:ext>
                </a:extLst>
              </p:cNvPr>
              <p:cNvSpPr>
                <a:spLocks noEditPoints="1"/>
              </p:cNvSpPr>
              <p:nvPr/>
            </p:nvSpPr>
            <p:spPr bwMode="auto">
              <a:xfrm>
                <a:off x="6523337" y="2620581"/>
                <a:ext cx="143703" cy="97211"/>
              </a:xfrm>
              <a:custGeom>
                <a:avLst/>
                <a:gdLst>
                  <a:gd name="T0" fmla="*/ 38 w 68"/>
                  <a:gd name="T1" fmla="*/ 4 h 46"/>
                  <a:gd name="T2" fmla="*/ 52 w 68"/>
                  <a:gd name="T3" fmla="*/ 8 h 46"/>
                  <a:gd name="T4" fmla="*/ 66 w 68"/>
                  <a:gd name="T5" fmla="*/ 6 h 46"/>
                  <a:gd name="T6" fmla="*/ 60 w 68"/>
                  <a:gd name="T7" fmla="*/ 18 h 46"/>
                  <a:gd name="T8" fmla="*/ 60 w 68"/>
                  <a:gd name="T9" fmla="*/ 32 h 46"/>
                  <a:gd name="T10" fmla="*/ 58 w 68"/>
                  <a:gd name="T11" fmla="*/ 42 h 46"/>
                  <a:gd name="T12" fmla="*/ 50 w 68"/>
                  <a:gd name="T13" fmla="*/ 42 h 46"/>
                  <a:gd name="T14" fmla="*/ 38 w 68"/>
                  <a:gd name="T15" fmla="*/ 40 h 46"/>
                  <a:gd name="T16" fmla="*/ 28 w 68"/>
                  <a:gd name="T17" fmla="*/ 36 h 46"/>
                  <a:gd name="T18" fmla="*/ 18 w 68"/>
                  <a:gd name="T19" fmla="*/ 36 h 46"/>
                  <a:gd name="T20" fmla="*/ 16 w 68"/>
                  <a:gd name="T21" fmla="*/ 30 h 46"/>
                  <a:gd name="T22" fmla="*/ 10 w 68"/>
                  <a:gd name="T23" fmla="*/ 30 h 46"/>
                  <a:gd name="T24" fmla="*/ 4 w 68"/>
                  <a:gd name="T25" fmla="*/ 22 h 46"/>
                  <a:gd name="T26" fmla="*/ 6 w 68"/>
                  <a:gd name="T27" fmla="*/ 10 h 46"/>
                  <a:gd name="T28" fmla="*/ 20 w 68"/>
                  <a:gd name="T29" fmla="*/ 6 h 46"/>
                  <a:gd name="T30" fmla="*/ 38 w 68"/>
                  <a:gd name="T31" fmla="*/ 4 h 46"/>
                  <a:gd name="T32" fmla="*/ 38 w 68"/>
                  <a:gd name="T33" fmla="*/ 0 h 46"/>
                  <a:gd name="T34" fmla="*/ 38 w 68"/>
                  <a:gd name="T35" fmla="*/ 0 h 46"/>
                  <a:gd name="T36" fmla="*/ 38 w 68"/>
                  <a:gd name="T37" fmla="*/ 0 h 46"/>
                  <a:gd name="T38" fmla="*/ 18 w 68"/>
                  <a:gd name="T39" fmla="*/ 2 h 46"/>
                  <a:gd name="T40" fmla="*/ 4 w 68"/>
                  <a:gd name="T41" fmla="*/ 6 h 46"/>
                  <a:gd name="T42" fmla="*/ 4 w 68"/>
                  <a:gd name="T43" fmla="*/ 6 h 46"/>
                  <a:gd name="T44" fmla="*/ 2 w 68"/>
                  <a:gd name="T45" fmla="*/ 8 h 46"/>
                  <a:gd name="T46" fmla="*/ 2 w 68"/>
                  <a:gd name="T47" fmla="*/ 10 h 46"/>
                  <a:gd name="T48" fmla="*/ 0 w 68"/>
                  <a:gd name="T49" fmla="*/ 20 h 46"/>
                  <a:gd name="T50" fmla="*/ 0 w 68"/>
                  <a:gd name="T51" fmla="*/ 20 h 46"/>
                  <a:gd name="T52" fmla="*/ 0 w 68"/>
                  <a:gd name="T53" fmla="*/ 24 h 46"/>
                  <a:gd name="T54" fmla="*/ 6 w 68"/>
                  <a:gd name="T55" fmla="*/ 32 h 46"/>
                  <a:gd name="T56" fmla="*/ 6 w 68"/>
                  <a:gd name="T57" fmla="*/ 32 h 46"/>
                  <a:gd name="T58" fmla="*/ 10 w 68"/>
                  <a:gd name="T59" fmla="*/ 34 h 46"/>
                  <a:gd name="T60" fmla="*/ 14 w 68"/>
                  <a:gd name="T61" fmla="*/ 34 h 46"/>
                  <a:gd name="T62" fmla="*/ 14 w 68"/>
                  <a:gd name="T63" fmla="*/ 36 h 46"/>
                  <a:gd name="T64" fmla="*/ 14 w 68"/>
                  <a:gd name="T65" fmla="*/ 36 h 46"/>
                  <a:gd name="T66" fmla="*/ 16 w 68"/>
                  <a:gd name="T67" fmla="*/ 38 h 46"/>
                  <a:gd name="T68" fmla="*/ 18 w 68"/>
                  <a:gd name="T69" fmla="*/ 40 h 46"/>
                  <a:gd name="T70" fmla="*/ 28 w 68"/>
                  <a:gd name="T71" fmla="*/ 40 h 46"/>
                  <a:gd name="T72" fmla="*/ 38 w 68"/>
                  <a:gd name="T73" fmla="*/ 42 h 46"/>
                  <a:gd name="T74" fmla="*/ 48 w 68"/>
                  <a:gd name="T75" fmla="*/ 46 h 46"/>
                  <a:gd name="T76" fmla="*/ 48 w 68"/>
                  <a:gd name="T77" fmla="*/ 46 h 46"/>
                  <a:gd name="T78" fmla="*/ 50 w 68"/>
                  <a:gd name="T79" fmla="*/ 46 h 46"/>
                  <a:gd name="T80" fmla="*/ 58 w 68"/>
                  <a:gd name="T81" fmla="*/ 46 h 46"/>
                  <a:gd name="T82" fmla="*/ 58 w 68"/>
                  <a:gd name="T83" fmla="*/ 46 h 46"/>
                  <a:gd name="T84" fmla="*/ 60 w 68"/>
                  <a:gd name="T85" fmla="*/ 46 h 46"/>
                  <a:gd name="T86" fmla="*/ 62 w 68"/>
                  <a:gd name="T87" fmla="*/ 44 h 46"/>
                  <a:gd name="T88" fmla="*/ 64 w 68"/>
                  <a:gd name="T89" fmla="*/ 32 h 46"/>
                  <a:gd name="T90" fmla="*/ 64 w 68"/>
                  <a:gd name="T91" fmla="*/ 32 h 46"/>
                  <a:gd name="T92" fmla="*/ 64 w 68"/>
                  <a:gd name="T93" fmla="*/ 32 h 46"/>
                  <a:gd name="T94" fmla="*/ 64 w 68"/>
                  <a:gd name="T95" fmla="*/ 18 h 46"/>
                  <a:gd name="T96" fmla="*/ 68 w 68"/>
                  <a:gd name="T97" fmla="*/ 8 h 46"/>
                  <a:gd name="T98" fmla="*/ 68 w 68"/>
                  <a:gd name="T99" fmla="*/ 8 h 46"/>
                  <a:gd name="T100" fmla="*/ 68 w 68"/>
                  <a:gd name="T101" fmla="*/ 4 h 46"/>
                  <a:gd name="T102" fmla="*/ 68 w 68"/>
                  <a:gd name="T103" fmla="*/ 4 h 46"/>
                  <a:gd name="T104" fmla="*/ 66 w 68"/>
                  <a:gd name="T105" fmla="*/ 2 h 46"/>
                  <a:gd name="T106" fmla="*/ 66 w 68"/>
                  <a:gd name="T107" fmla="*/ 2 h 46"/>
                  <a:gd name="T108" fmla="*/ 64 w 68"/>
                  <a:gd name="T109" fmla="*/ 2 h 46"/>
                  <a:gd name="T110" fmla="*/ 52 w 68"/>
                  <a:gd name="T111" fmla="*/ 4 h 46"/>
                  <a:gd name="T112" fmla="*/ 40 w 68"/>
                  <a:gd name="T113" fmla="*/ 0 h 46"/>
                  <a:gd name="T114" fmla="*/ 40 w 68"/>
                  <a:gd name="T115" fmla="*/ 0 h 46"/>
                  <a:gd name="T116" fmla="*/ 38 w 68"/>
                  <a:gd name="T117" fmla="*/ 0 h 46"/>
                  <a:gd name="T118" fmla="*/ 38 w 68"/>
                  <a:gd name="T1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8" h="46">
                    <a:moveTo>
                      <a:pt x="38" y="4"/>
                    </a:moveTo>
                    <a:lnTo>
                      <a:pt x="52" y="8"/>
                    </a:lnTo>
                    <a:lnTo>
                      <a:pt x="66" y="6"/>
                    </a:lnTo>
                    <a:lnTo>
                      <a:pt x="60" y="18"/>
                    </a:lnTo>
                    <a:lnTo>
                      <a:pt x="60" y="32"/>
                    </a:lnTo>
                    <a:lnTo>
                      <a:pt x="58" y="42"/>
                    </a:lnTo>
                    <a:lnTo>
                      <a:pt x="50" y="42"/>
                    </a:lnTo>
                    <a:lnTo>
                      <a:pt x="38" y="40"/>
                    </a:lnTo>
                    <a:lnTo>
                      <a:pt x="28" y="36"/>
                    </a:lnTo>
                    <a:lnTo>
                      <a:pt x="18" y="36"/>
                    </a:lnTo>
                    <a:lnTo>
                      <a:pt x="16" y="30"/>
                    </a:lnTo>
                    <a:lnTo>
                      <a:pt x="10" y="30"/>
                    </a:lnTo>
                    <a:lnTo>
                      <a:pt x="4" y="22"/>
                    </a:lnTo>
                    <a:lnTo>
                      <a:pt x="6" y="10"/>
                    </a:lnTo>
                    <a:lnTo>
                      <a:pt x="20" y="6"/>
                    </a:lnTo>
                    <a:lnTo>
                      <a:pt x="38" y="4"/>
                    </a:lnTo>
                    <a:close/>
                    <a:moveTo>
                      <a:pt x="38" y="0"/>
                    </a:moveTo>
                    <a:lnTo>
                      <a:pt x="38" y="0"/>
                    </a:lnTo>
                    <a:lnTo>
                      <a:pt x="38" y="0"/>
                    </a:lnTo>
                    <a:lnTo>
                      <a:pt x="18" y="2"/>
                    </a:lnTo>
                    <a:lnTo>
                      <a:pt x="4" y="6"/>
                    </a:lnTo>
                    <a:lnTo>
                      <a:pt x="4" y="6"/>
                    </a:lnTo>
                    <a:lnTo>
                      <a:pt x="2" y="8"/>
                    </a:lnTo>
                    <a:lnTo>
                      <a:pt x="2" y="10"/>
                    </a:lnTo>
                    <a:lnTo>
                      <a:pt x="0" y="20"/>
                    </a:lnTo>
                    <a:lnTo>
                      <a:pt x="0" y="20"/>
                    </a:lnTo>
                    <a:lnTo>
                      <a:pt x="0" y="24"/>
                    </a:lnTo>
                    <a:lnTo>
                      <a:pt x="6" y="32"/>
                    </a:lnTo>
                    <a:lnTo>
                      <a:pt x="6" y="32"/>
                    </a:lnTo>
                    <a:lnTo>
                      <a:pt x="10" y="34"/>
                    </a:lnTo>
                    <a:lnTo>
                      <a:pt x="14" y="34"/>
                    </a:lnTo>
                    <a:lnTo>
                      <a:pt x="14" y="36"/>
                    </a:lnTo>
                    <a:lnTo>
                      <a:pt x="14" y="36"/>
                    </a:lnTo>
                    <a:lnTo>
                      <a:pt x="16" y="38"/>
                    </a:lnTo>
                    <a:lnTo>
                      <a:pt x="18" y="40"/>
                    </a:lnTo>
                    <a:lnTo>
                      <a:pt x="28" y="40"/>
                    </a:lnTo>
                    <a:lnTo>
                      <a:pt x="38" y="42"/>
                    </a:lnTo>
                    <a:lnTo>
                      <a:pt x="48" y="46"/>
                    </a:lnTo>
                    <a:lnTo>
                      <a:pt x="48" y="46"/>
                    </a:lnTo>
                    <a:lnTo>
                      <a:pt x="50" y="46"/>
                    </a:lnTo>
                    <a:lnTo>
                      <a:pt x="58" y="46"/>
                    </a:lnTo>
                    <a:lnTo>
                      <a:pt x="58" y="46"/>
                    </a:lnTo>
                    <a:lnTo>
                      <a:pt x="60" y="46"/>
                    </a:lnTo>
                    <a:lnTo>
                      <a:pt x="62" y="44"/>
                    </a:lnTo>
                    <a:lnTo>
                      <a:pt x="64" y="32"/>
                    </a:lnTo>
                    <a:lnTo>
                      <a:pt x="64" y="32"/>
                    </a:lnTo>
                    <a:lnTo>
                      <a:pt x="64" y="32"/>
                    </a:lnTo>
                    <a:lnTo>
                      <a:pt x="64" y="18"/>
                    </a:lnTo>
                    <a:lnTo>
                      <a:pt x="68" y="8"/>
                    </a:lnTo>
                    <a:lnTo>
                      <a:pt x="68" y="8"/>
                    </a:lnTo>
                    <a:lnTo>
                      <a:pt x="68" y="4"/>
                    </a:lnTo>
                    <a:lnTo>
                      <a:pt x="68" y="4"/>
                    </a:lnTo>
                    <a:lnTo>
                      <a:pt x="66" y="2"/>
                    </a:lnTo>
                    <a:lnTo>
                      <a:pt x="66" y="2"/>
                    </a:lnTo>
                    <a:lnTo>
                      <a:pt x="64" y="2"/>
                    </a:lnTo>
                    <a:lnTo>
                      <a:pt x="52" y="4"/>
                    </a:lnTo>
                    <a:lnTo>
                      <a:pt x="40" y="0"/>
                    </a:lnTo>
                    <a:lnTo>
                      <a:pt x="40" y="0"/>
                    </a:lnTo>
                    <a:lnTo>
                      <a:pt x="38" y="0"/>
                    </a:lnTo>
                    <a:lnTo>
                      <a:pt x="3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8" name="Freeform 582">
                <a:extLst>
                  <a:ext uri="{FF2B5EF4-FFF2-40B4-BE49-F238E27FC236}">
                    <a16:creationId xmlns:a16="http://schemas.microsoft.com/office/drawing/2014/main" id="{CDE422F2-FDB0-5948-F76B-2D404BB7EDED}"/>
                  </a:ext>
                </a:extLst>
              </p:cNvPr>
              <p:cNvSpPr>
                <a:spLocks/>
              </p:cNvSpPr>
              <p:nvPr/>
            </p:nvSpPr>
            <p:spPr bwMode="auto">
              <a:xfrm>
                <a:off x="6531790" y="2629034"/>
                <a:ext cx="131024" cy="80305"/>
              </a:xfrm>
              <a:custGeom>
                <a:avLst/>
                <a:gdLst>
                  <a:gd name="T0" fmla="*/ 34 w 62"/>
                  <a:gd name="T1" fmla="*/ 0 h 38"/>
                  <a:gd name="T2" fmla="*/ 48 w 62"/>
                  <a:gd name="T3" fmla="*/ 4 h 38"/>
                  <a:gd name="T4" fmla="*/ 62 w 62"/>
                  <a:gd name="T5" fmla="*/ 2 h 38"/>
                  <a:gd name="T6" fmla="*/ 56 w 62"/>
                  <a:gd name="T7" fmla="*/ 14 h 38"/>
                  <a:gd name="T8" fmla="*/ 56 w 62"/>
                  <a:gd name="T9" fmla="*/ 28 h 38"/>
                  <a:gd name="T10" fmla="*/ 54 w 62"/>
                  <a:gd name="T11" fmla="*/ 38 h 38"/>
                  <a:gd name="T12" fmla="*/ 46 w 62"/>
                  <a:gd name="T13" fmla="*/ 38 h 38"/>
                  <a:gd name="T14" fmla="*/ 34 w 62"/>
                  <a:gd name="T15" fmla="*/ 36 h 38"/>
                  <a:gd name="T16" fmla="*/ 24 w 62"/>
                  <a:gd name="T17" fmla="*/ 32 h 38"/>
                  <a:gd name="T18" fmla="*/ 14 w 62"/>
                  <a:gd name="T19" fmla="*/ 32 h 38"/>
                  <a:gd name="T20" fmla="*/ 12 w 62"/>
                  <a:gd name="T21" fmla="*/ 26 h 38"/>
                  <a:gd name="T22" fmla="*/ 6 w 62"/>
                  <a:gd name="T23" fmla="*/ 26 h 38"/>
                  <a:gd name="T24" fmla="*/ 0 w 62"/>
                  <a:gd name="T25" fmla="*/ 18 h 38"/>
                  <a:gd name="T26" fmla="*/ 2 w 62"/>
                  <a:gd name="T27" fmla="*/ 6 h 38"/>
                  <a:gd name="T28" fmla="*/ 16 w 62"/>
                  <a:gd name="T29" fmla="*/ 2 h 38"/>
                  <a:gd name="T30" fmla="*/ 34 w 62"/>
                  <a:gd name="T3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38">
                    <a:moveTo>
                      <a:pt x="34" y="0"/>
                    </a:moveTo>
                    <a:lnTo>
                      <a:pt x="48" y="4"/>
                    </a:lnTo>
                    <a:lnTo>
                      <a:pt x="62" y="2"/>
                    </a:lnTo>
                    <a:lnTo>
                      <a:pt x="56" y="14"/>
                    </a:lnTo>
                    <a:lnTo>
                      <a:pt x="56" y="28"/>
                    </a:lnTo>
                    <a:lnTo>
                      <a:pt x="54" y="38"/>
                    </a:lnTo>
                    <a:lnTo>
                      <a:pt x="46" y="38"/>
                    </a:lnTo>
                    <a:lnTo>
                      <a:pt x="34" y="36"/>
                    </a:lnTo>
                    <a:lnTo>
                      <a:pt x="24" y="32"/>
                    </a:lnTo>
                    <a:lnTo>
                      <a:pt x="14" y="32"/>
                    </a:lnTo>
                    <a:lnTo>
                      <a:pt x="12" y="26"/>
                    </a:lnTo>
                    <a:lnTo>
                      <a:pt x="6" y="26"/>
                    </a:lnTo>
                    <a:lnTo>
                      <a:pt x="0" y="18"/>
                    </a:lnTo>
                    <a:lnTo>
                      <a:pt x="2" y="6"/>
                    </a:lnTo>
                    <a:lnTo>
                      <a:pt x="16" y="2"/>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9" name="Freeform 583">
                <a:extLst>
                  <a:ext uri="{FF2B5EF4-FFF2-40B4-BE49-F238E27FC236}">
                    <a16:creationId xmlns:a16="http://schemas.microsoft.com/office/drawing/2014/main" id="{229D8668-EBF6-3B01-C4B9-615ADC3667A5}"/>
                  </a:ext>
                </a:extLst>
              </p:cNvPr>
              <p:cNvSpPr>
                <a:spLocks/>
              </p:cNvSpPr>
              <p:nvPr/>
            </p:nvSpPr>
            <p:spPr bwMode="auto">
              <a:xfrm>
                <a:off x="6523337" y="2620581"/>
                <a:ext cx="143703" cy="97211"/>
              </a:xfrm>
              <a:custGeom>
                <a:avLst/>
                <a:gdLst>
                  <a:gd name="T0" fmla="*/ 38 w 68"/>
                  <a:gd name="T1" fmla="*/ 0 h 46"/>
                  <a:gd name="T2" fmla="*/ 38 w 68"/>
                  <a:gd name="T3" fmla="*/ 0 h 46"/>
                  <a:gd name="T4" fmla="*/ 38 w 68"/>
                  <a:gd name="T5" fmla="*/ 0 h 46"/>
                  <a:gd name="T6" fmla="*/ 18 w 68"/>
                  <a:gd name="T7" fmla="*/ 2 h 46"/>
                  <a:gd name="T8" fmla="*/ 4 w 68"/>
                  <a:gd name="T9" fmla="*/ 6 h 46"/>
                  <a:gd name="T10" fmla="*/ 4 w 68"/>
                  <a:gd name="T11" fmla="*/ 6 h 46"/>
                  <a:gd name="T12" fmla="*/ 2 w 68"/>
                  <a:gd name="T13" fmla="*/ 8 h 46"/>
                  <a:gd name="T14" fmla="*/ 2 w 68"/>
                  <a:gd name="T15" fmla="*/ 10 h 46"/>
                  <a:gd name="T16" fmla="*/ 0 w 68"/>
                  <a:gd name="T17" fmla="*/ 20 h 46"/>
                  <a:gd name="T18" fmla="*/ 0 w 68"/>
                  <a:gd name="T19" fmla="*/ 20 h 46"/>
                  <a:gd name="T20" fmla="*/ 0 w 68"/>
                  <a:gd name="T21" fmla="*/ 24 h 46"/>
                  <a:gd name="T22" fmla="*/ 6 w 68"/>
                  <a:gd name="T23" fmla="*/ 32 h 46"/>
                  <a:gd name="T24" fmla="*/ 6 w 68"/>
                  <a:gd name="T25" fmla="*/ 32 h 46"/>
                  <a:gd name="T26" fmla="*/ 10 w 68"/>
                  <a:gd name="T27" fmla="*/ 34 h 46"/>
                  <a:gd name="T28" fmla="*/ 14 w 68"/>
                  <a:gd name="T29" fmla="*/ 34 h 46"/>
                  <a:gd name="T30" fmla="*/ 14 w 68"/>
                  <a:gd name="T31" fmla="*/ 36 h 46"/>
                  <a:gd name="T32" fmla="*/ 14 w 68"/>
                  <a:gd name="T33" fmla="*/ 36 h 46"/>
                  <a:gd name="T34" fmla="*/ 16 w 68"/>
                  <a:gd name="T35" fmla="*/ 38 h 46"/>
                  <a:gd name="T36" fmla="*/ 18 w 68"/>
                  <a:gd name="T37" fmla="*/ 40 h 46"/>
                  <a:gd name="T38" fmla="*/ 28 w 68"/>
                  <a:gd name="T39" fmla="*/ 40 h 46"/>
                  <a:gd name="T40" fmla="*/ 38 w 68"/>
                  <a:gd name="T41" fmla="*/ 42 h 46"/>
                  <a:gd name="T42" fmla="*/ 48 w 68"/>
                  <a:gd name="T43" fmla="*/ 46 h 46"/>
                  <a:gd name="T44" fmla="*/ 48 w 68"/>
                  <a:gd name="T45" fmla="*/ 46 h 46"/>
                  <a:gd name="T46" fmla="*/ 50 w 68"/>
                  <a:gd name="T47" fmla="*/ 46 h 46"/>
                  <a:gd name="T48" fmla="*/ 58 w 68"/>
                  <a:gd name="T49" fmla="*/ 46 h 46"/>
                  <a:gd name="T50" fmla="*/ 58 w 68"/>
                  <a:gd name="T51" fmla="*/ 46 h 46"/>
                  <a:gd name="T52" fmla="*/ 60 w 68"/>
                  <a:gd name="T53" fmla="*/ 46 h 46"/>
                  <a:gd name="T54" fmla="*/ 62 w 68"/>
                  <a:gd name="T55" fmla="*/ 44 h 46"/>
                  <a:gd name="T56" fmla="*/ 64 w 68"/>
                  <a:gd name="T57" fmla="*/ 32 h 46"/>
                  <a:gd name="T58" fmla="*/ 64 w 68"/>
                  <a:gd name="T59" fmla="*/ 32 h 46"/>
                  <a:gd name="T60" fmla="*/ 64 w 68"/>
                  <a:gd name="T61" fmla="*/ 32 h 46"/>
                  <a:gd name="T62" fmla="*/ 64 w 68"/>
                  <a:gd name="T63" fmla="*/ 18 h 46"/>
                  <a:gd name="T64" fmla="*/ 68 w 68"/>
                  <a:gd name="T65" fmla="*/ 8 h 46"/>
                  <a:gd name="T66" fmla="*/ 68 w 68"/>
                  <a:gd name="T67" fmla="*/ 8 h 46"/>
                  <a:gd name="T68" fmla="*/ 68 w 68"/>
                  <a:gd name="T69" fmla="*/ 4 h 46"/>
                  <a:gd name="T70" fmla="*/ 68 w 68"/>
                  <a:gd name="T71" fmla="*/ 4 h 46"/>
                  <a:gd name="T72" fmla="*/ 66 w 68"/>
                  <a:gd name="T73" fmla="*/ 2 h 46"/>
                  <a:gd name="T74" fmla="*/ 66 w 68"/>
                  <a:gd name="T75" fmla="*/ 2 h 46"/>
                  <a:gd name="T76" fmla="*/ 64 w 68"/>
                  <a:gd name="T77" fmla="*/ 2 h 46"/>
                  <a:gd name="T78" fmla="*/ 52 w 68"/>
                  <a:gd name="T79" fmla="*/ 4 h 46"/>
                  <a:gd name="T80" fmla="*/ 40 w 68"/>
                  <a:gd name="T81" fmla="*/ 0 h 46"/>
                  <a:gd name="T82" fmla="*/ 40 w 68"/>
                  <a:gd name="T83" fmla="*/ 0 h 46"/>
                  <a:gd name="T84" fmla="*/ 38 w 68"/>
                  <a:gd name="T85" fmla="*/ 0 h 46"/>
                  <a:gd name="T86" fmla="*/ 38 w 68"/>
                  <a:gd name="T8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 h="46">
                    <a:moveTo>
                      <a:pt x="38" y="0"/>
                    </a:moveTo>
                    <a:lnTo>
                      <a:pt x="38" y="0"/>
                    </a:lnTo>
                    <a:lnTo>
                      <a:pt x="38" y="0"/>
                    </a:lnTo>
                    <a:lnTo>
                      <a:pt x="18" y="2"/>
                    </a:lnTo>
                    <a:lnTo>
                      <a:pt x="4" y="6"/>
                    </a:lnTo>
                    <a:lnTo>
                      <a:pt x="4" y="6"/>
                    </a:lnTo>
                    <a:lnTo>
                      <a:pt x="2" y="8"/>
                    </a:lnTo>
                    <a:lnTo>
                      <a:pt x="2" y="10"/>
                    </a:lnTo>
                    <a:lnTo>
                      <a:pt x="0" y="20"/>
                    </a:lnTo>
                    <a:lnTo>
                      <a:pt x="0" y="20"/>
                    </a:lnTo>
                    <a:lnTo>
                      <a:pt x="0" y="24"/>
                    </a:lnTo>
                    <a:lnTo>
                      <a:pt x="6" y="32"/>
                    </a:lnTo>
                    <a:lnTo>
                      <a:pt x="6" y="32"/>
                    </a:lnTo>
                    <a:lnTo>
                      <a:pt x="10" y="34"/>
                    </a:lnTo>
                    <a:lnTo>
                      <a:pt x="14" y="34"/>
                    </a:lnTo>
                    <a:lnTo>
                      <a:pt x="14" y="36"/>
                    </a:lnTo>
                    <a:lnTo>
                      <a:pt x="14" y="36"/>
                    </a:lnTo>
                    <a:lnTo>
                      <a:pt x="16" y="38"/>
                    </a:lnTo>
                    <a:lnTo>
                      <a:pt x="18" y="40"/>
                    </a:lnTo>
                    <a:lnTo>
                      <a:pt x="28" y="40"/>
                    </a:lnTo>
                    <a:lnTo>
                      <a:pt x="38" y="42"/>
                    </a:lnTo>
                    <a:lnTo>
                      <a:pt x="48" y="46"/>
                    </a:lnTo>
                    <a:lnTo>
                      <a:pt x="48" y="46"/>
                    </a:lnTo>
                    <a:lnTo>
                      <a:pt x="50" y="46"/>
                    </a:lnTo>
                    <a:lnTo>
                      <a:pt x="58" y="46"/>
                    </a:lnTo>
                    <a:lnTo>
                      <a:pt x="58" y="46"/>
                    </a:lnTo>
                    <a:lnTo>
                      <a:pt x="60" y="46"/>
                    </a:lnTo>
                    <a:lnTo>
                      <a:pt x="62" y="44"/>
                    </a:lnTo>
                    <a:lnTo>
                      <a:pt x="64" y="32"/>
                    </a:lnTo>
                    <a:lnTo>
                      <a:pt x="64" y="32"/>
                    </a:lnTo>
                    <a:lnTo>
                      <a:pt x="64" y="32"/>
                    </a:lnTo>
                    <a:lnTo>
                      <a:pt x="64" y="18"/>
                    </a:lnTo>
                    <a:lnTo>
                      <a:pt x="68" y="8"/>
                    </a:lnTo>
                    <a:lnTo>
                      <a:pt x="68" y="8"/>
                    </a:lnTo>
                    <a:lnTo>
                      <a:pt x="68" y="4"/>
                    </a:lnTo>
                    <a:lnTo>
                      <a:pt x="68" y="4"/>
                    </a:lnTo>
                    <a:lnTo>
                      <a:pt x="66" y="2"/>
                    </a:lnTo>
                    <a:lnTo>
                      <a:pt x="66" y="2"/>
                    </a:lnTo>
                    <a:lnTo>
                      <a:pt x="64" y="2"/>
                    </a:lnTo>
                    <a:lnTo>
                      <a:pt x="52" y="4"/>
                    </a:lnTo>
                    <a:lnTo>
                      <a:pt x="40" y="0"/>
                    </a:lnTo>
                    <a:lnTo>
                      <a:pt x="40" y="0"/>
                    </a:lnTo>
                    <a:lnTo>
                      <a:pt x="38" y="0"/>
                    </a:lnTo>
                    <a:lnTo>
                      <a:pt x="3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0" name="Freeform 584">
                <a:extLst>
                  <a:ext uri="{FF2B5EF4-FFF2-40B4-BE49-F238E27FC236}">
                    <a16:creationId xmlns:a16="http://schemas.microsoft.com/office/drawing/2014/main" id="{961BCEC3-692B-E915-09C5-BF37BA52557D}"/>
                  </a:ext>
                </a:extLst>
              </p:cNvPr>
              <p:cNvSpPr>
                <a:spLocks/>
              </p:cNvSpPr>
              <p:nvPr/>
            </p:nvSpPr>
            <p:spPr bwMode="auto">
              <a:xfrm>
                <a:off x="6443032" y="2683980"/>
                <a:ext cx="232461" cy="114118"/>
              </a:xfrm>
              <a:custGeom>
                <a:avLst/>
                <a:gdLst>
                  <a:gd name="T0" fmla="*/ 86 w 110"/>
                  <a:gd name="T1" fmla="*/ 54 h 54"/>
                  <a:gd name="T2" fmla="*/ 86 w 110"/>
                  <a:gd name="T3" fmla="*/ 54 h 54"/>
                  <a:gd name="T4" fmla="*/ 84 w 110"/>
                  <a:gd name="T5" fmla="*/ 54 h 54"/>
                  <a:gd name="T6" fmla="*/ 58 w 110"/>
                  <a:gd name="T7" fmla="*/ 38 h 54"/>
                  <a:gd name="T8" fmla="*/ 12 w 110"/>
                  <a:gd name="T9" fmla="*/ 38 h 54"/>
                  <a:gd name="T10" fmla="*/ 4 w 110"/>
                  <a:gd name="T11" fmla="*/ 40 h 54"/>
                  <a:gd name="T12" fmla="*/ 4 w 110"/>
                  <a:gd name="T13" fmla="*/ 40 h 54"/>
                  <a:gd name="T14" fmla="*/ 2 w 110"/>
                  <a:gd name="T15" fmla="*/ 40 h 54"/>
                  <a:gd name="T16" fmla="*/ 2 w 110"/>
                  <a:gd name="T17" fmla="*/ 40 h 54"/>
                  <a:gd name="T18" fmla="*/ 2 w 110"/>
                  <a:gd name="T19" fmla="*/ 40 h 54"/>
                  <a:gd name="T20" fmla="*/ 2 w 110"/>
                  <a:gd name="T21" fmla="*/ 40 h 54"/>
                  <a:gd name="T22" fmla="*/ 0 w 110"/>
                  <a:gd name="T23" fmla="*/ 38 h 54"/>
                  <a:gd name="T24" fmla="*/ 0 w 110"/>
                  <a:gd name="T25" fmla="*/ 30 h 54"/>
                  <a:gd name="T26" fmla="*/ 0 w 110"/>
                  <a:gd name="T27" fmla="*/ 30 h 54"/>
                  <a:gd name="T28" fmla="*/ 2 w 110"/>
                  <a:gd name="T29" fmla="*/ 28 h 54"/>
                  <a:gd name="T30" fmla="*/ 8 w 110"/>
                  <a:gd name="T31" fmla="*/ 18 h 54"/>
                  <a:gd name="T32" fmla="*/ 14 w 110"/>
                  <a:gd name="T33" fmla="*/ 10 h 54"/>
                  <a:gd name="T34" fmla="*/ 14 w 110"/>
                  <a:gd name="T35" fmla="*/ 10 h 54"/>
                  <a:gd name="T36" fmla="*/ 16 w 110"/>
                  <a:gd name="T37" fmla="*/ 8 h 54"/>
                  <a:gd name="T38" fmla="*/ 16 w 110"/>
                  <a:gd name="T39" fmla="*/ 8 h 54"/>
                  <a:gd name="T40" fmla="*/ 16 w 110"/>
                  <a:gd name="T41" fmla="*/ 8 h 54"/>
                  <a:gd name="T42" fmla="*/ 26 w 110"/>
                  <a:gd name="T43" fmla="*/ 10 h 54"/>
                  <a:gd name="T44" fmla="*/ 36 w 110"/>
                  <a:gd name="T45" fmla="*/ 16 h 54"/>
                  <a:gd name="T46" fmla="*/ 44 w 110"/>
                  <a:gd name="T47" fmla="*/ 22 h 54"/>
                  <a:gd name="T48" fmla="*/ 50 w 110"/>
                  <a:gd name="T49" fmla="*/ 18 h 54"/>
                  <a:gd name="T50" fmla="*/ 52 w 110"/>
                  <a:gd name="T51" fmla="*/ 8 h 54"/>
                  <a:gd name="T52" fmla="*/ 52 w 110"/>
                  <a:gd name="T53" fmla="*/ 2 h 54"/>
                  <a:gd name="T54" fmla="*/ 52 w 110"/>
                  <a:gd name="T55" fmla="*/ 2 h 54"/>
                  <a:gd name="T56" fmla="*/ 54 w 110"/>
                  <a:gd name="T57" fmla="*/ 0 h 54"/>
                  <a:gd name="T58" fmla="*/ 64 w 110"/>
                  <a:gd name="T59" fmla="*/ 0 h 54"/>
                  <a:gd name="T60" fmla="*/ 76 w 110"/>
                  <a:gd name="T61" fmla="*/ 4 h 54"/>
                  <a:gd name="T62" fmla="*/ 84 w 110"/>
                  <a:gd name="T63" fmla="*/ 6 h 54"/>
                  <a:gd name="T64" fmla="*/ 96 w 110"/>
                  <a:gd name="T65" fmla="*/ 6 h 54"/>
                  <a:gd name="T66" fmla="*/ 96 w 110"/>
                  <a:gd name="T67" fmla="*/ 6 h 54"/>
                  <a:gd name="T68" fmla="*/ 98 w 110"/>
                  <a:gd name="T69" fmla="*/ 8 h 54"/>
                  <a:gd name="T70" fmla="*/ 104 w 110"/>
                  <a:gd name="T71" fmla="*/ 20 h 54"/>
                  <a:gd name="T72" fmla="*/ 108 w 110"/>
                  <a:gd name="T73" fmla="*/ 34 h 54"/>
                  <a:gd name="T74" fmla="*/ 110 w 110"/>
                  <a:gd name="T75" fmla="*/ 40 h 54"/>
                  <a:gd name="T76" fmla="*/ 110 w 110"/>
                  <a:gd name="T77" fmla="*/ 40 h 54"/>
                  <a:gd name="T78" fmla="*/ 110 w 110"/>
                  <a:gd name="T79" fmla="*/ 42 h 54"/>
                  <a:gd name="T80" fmla="*/ 100 w 110"/>
                  <a:gd name="T81" fmla="*/ 50 h 54"/>
                  <a:gd name="T82" fmla="*/ 86 w 110"/>
                  <a:gd name="T83" fmla="*/ 54 h 54"/>
                  <a:gd name="T84" fmla="*/ 86 w 110"/>
                  <a:gd name="T85" fmla="*/ 54 h 54"/>
                  <a:gd name="T86" fmla="*/ 86 w 110"/>
                  <a:gd name="T87" fmla="*/ 54 h 54"/>
                  <a:gd name="T88" fmla="*/ 86 w 110"/>
                  <a:gd name="T8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0" h="54">
                    <a:moveTo>
                      <a:pt x="86" y="54"/>
                    </a:moveTo>
                    <a:lnTo>
                      <a:pt x="86" y="54"/>
                    </a:lnTo>
                    <a:lnTo>
                      <a:pt x="84" y="54"/>
                    </a:lnTo>
                    <a:lnTo>
                      <a:pt x="58" y="38"/>
                    </a:lnTo>
                    <a:lnTo>
                      <a:pt x="12" y="38"/>
                    </a:lnTo>
                    <a:lnTo>
                      <a:pt x="4" y="40"/>
                    </a:lnTo>
                    <a:lnTo>
                      <a:pt x="4" y="40"/>
                    </a:lnTo>
                    <a:lnTo>
                      <a:pt x="2" y="40"/>
                    </a:lnTo>
                    <a:lnTo>
                      <a:pt x="2" y="40"/>
                    </a:lnTo>
                    <a:lnTo>
                      <a:pt x="2" y="40"/>
                    </a:lnTo>
                    <a:lnTo>
                      <a:pt x="2" y="40"/>
                    </a:lnTo>
                    <a:lnTo>
                      <a:pt x="0" y="38"/>
                    </a:lnTo>
                    <a:lnTo>
                      <a:pt x="0" y="30"/>
                    </a:lnTo>
                    <a:lnTo>
                      <a:pt x="0" y="30"/>
                    </a:lnTo>
                    <a:lnTo>
                      <a:pt x="2" y="28"/>
                    </a:lnTo>
                    <a:lnTo>
                      <a:pt x="8" y="18"/>
                    </a:lnTo>
                    <a:lnTo>
                      <a:pt x="14" y="10"/>
                    </a:lnTo>
                    <a:lnTo>
                      <a:pt x="14" y="10"/>
                    </a:lnTo>
                    <a:lnTo>
                      <a:pt x="16" y="8"/>
                    </a:lnTo>
                    <a:lnTo>
                      <a:pt x="16" y="8"/>
                    </a:lnTo>
                    <a:lnTo>
                      <a:pt x="16" y="8"/>
                    </a:lnTo>
                    <a:lnTo>
                      <a:pt x="26" y="10"/>
                    </a:lnTo>
                    <a:lnTo>
                      <a:pt x="36" y="16"/>
                    </a:lnTo>
                    <a:lnTo>
                      <a:pt x="44" y="22"/>
                    </a:lnTo>
                    <a:lnTo>
                      <a:pt x="50" y="18"/>
                    </a:lnTo>
                    <a:lnTo>
                      <a:pt x="52" y="8"/>
                    </a:lnTo>
                    <a:lnTo>
                      <a:pt x="52" y="2"/>
                    </a:lnTo>
                    <a:lnTo>
                      <a:pt x="52" y="2"/>
                    </a:lnTo>
                    <a:lnTo>
                      <a:pt x="54" y="0"/>
                    </a:lnTo>
                    <a:lnTo>
                      <a:pt x="64" y="0"/>
                    </a:lnTo>
                    <a:lnTo>
                      <a:pt x="76" y="4"/>
                    </a:lnTo>
                    <a:lnTo>
                      <a:pt x="84" y="6"/>
                    </a:lnTo>
                    <a:lnTo>
                      <a:pt x="96" y="6"/>
                    </a:lnTo>
                    <a:lnTo>
                      <a:pt x="96" y="6"/>
                    </a:lnTo>
                    <a:lnTo>
                      <a:pt x="98" y="8"/>
                    </a:lnTo>
                    <a:lnTo>
                      <a:pt x="104" y="20"/>
                    </a:lnTo>
                    <a:lnTo>
                      <a:pt x="108" y="34"/>
                    </a:lnTo>
                    <a:lnTo>
                      <a:pt x="110" y="40"/>
                    </a:lnTo>
                    <a:lnTo>
                      <a:pt x="110" y="40"/>
                    </a:lnTo>
                    <a:lnTo>
                      <a:pt x="110" y="42"/>
                    </a:lnTo>
                    <a:lnTo>
                      <a:pt x="100" y="50"/>
                    </a:lnTo>
                    <a:lnTo>
                      <a:pt x="86" y="54"/>
                    </a:lnTo>
                    <a:lnTo>
                      <a:pt x="86" y="54"/>
                    </a:lnTo>
                    <a:lnTo>
                      <a:pt x="86" y="54"/>
                    </a:lnTo>
                    <a:lnTo>
                      <a:pt x="86"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1" name="Freeform 585">
                <a:extLst>
                  <a:ext uri="{FF2B5EF4-FFF2-40B4-BE49-F238E27FC236}">
                    <a16:creationId xmlns:a16="http://schemas.microsoft.com/office/drawing/2014/main" id="{4E8FD27D-47F5-655A-5FF7-FF89F6FA0599}"/>
                  </a:ext>
                </a:extLst>
              </p:cNvPr>
              <p:cNvSpPr>
                <a:spLocks noEditPoints="1"/>
              </p:cNvSpPr>
              <p:nvPr/>
            </p:nvSpPr>
            <p:spPr bwMode="auto">
              <a:xfrm>
                <a:off x="6438806" y="2679753"/>
                <a:ext cx="240914" cy="122571"/>
              </a:xfrm>
              <a:custGeom>
                <a:avLst/>
                <a:gdLst>
                  <a:gd name="T0" fmla="*/ 78 w 114"/>
                  <a:gd name="T1" fmla="*/ 8 h 58"/>
                  <a:gd name="T2" fmla="*/ 98 w 114"/>
                  <a:gd name="T3" fmla="*/ 10 h 58"/>
                  <a:gd name="T4" fmla="*/ 104 w 114"/>
                  <a:gd name="T5" fmla="*/ 22 h 58"/>
                  <a:gd name="T6" fmla="*/ 110 w 114"/>
                  <a:gd name="T7" fmla="*/ 42 h 58"/>
                  <a:gd name="T8" fmla="*/ 88 w 114"/>
                  <a:gd name="T9" fmla="*/ 54 h 58"/>
                  <a:gd name="T10" fmla="*/ 14 w 114"/>
                  <a:gd name="T11" fmla="*/ 38 h 58"/>
                  <a:gd name="T12" fmla="*/ 4 w 114"/>
                  <a:gd name="T13" fmla="*/ 32 h 58"/>
                  <a:gd name="T14" fmla="*/ 18 w 114"/>
                  <a:gd name="T15" fmla="*/ 12 h 58"/>
                  <a:gd name="T16" fmla="*/ 38 w 114"/>
                  <a:gd name="T17" fmla="*/ 20 h 58"/>
                  <a:gd name="T18" fmla="*/ 54 w 114"/>
                  <a:gd name="T19" fmla="*/ 20 h 58"/>
                  <a:gd name="T20" fmla="*/ 56 w 114"/>
                  <a:gd name="T21" fmla="*/ 4 h 58"/>
                  <a:gd name="T22" fmla="*/ 66 w 114"/>
                  <a:gd name="T23" fmla="*/ 0 h 58"/>
                  <a:gd name="T24" fmla="*/ 56 w 114"/>
                  <a:gd name="T25" fmla="*/ 0 h 58"/>
                  <a:gd name="T26" fmla="*/ 52 w 114"/>
                  <a:gd name="T27" fmla="*/ 4 h 58"/>
                  <a:gd name="T28" fmla="*/ 50 w 114"/>
                  <a:gd name="T29" fmla="*/ 18 h 58"/>
                  <a:gd name="T30" fmla="*/ 40 w 114"/>
                  <a:gd name="T31" fmla="*/ 16 h 58"/>
                  <a:gd name="T32" fmla="*/ 30 w 114"/>
                  <a:gd name="T33" fmla="*/ 12 h 58"/>
                  <a:gd name="T34" fmla="*/ 18 w 114"/>
                  <a:gd name="T35" fmla="*/ 8 h 58"/>
                  <a:gd name="T36" fmla="*/ 18 w 114"/>
                  <a:gd name="T37" fmla="*/ 8 h 58"/>
                  <a:gd name="T38" fmla="*/ 14 w 114"/>
                  <a:gd name="T39" fmla="*/ 10 h 58"/>
                  <a:gd name="T40" fmla="*/ 2 w 114"/>
                  <a:gd name="T41" fmla="*/ 28 h 58"/>
                  <a:gd name="T42" fmla="*/ 0 w 114"/>
                  <a:gd name="T43" fmla="*/ 32 h 58"/>
                  <a:gd name="T44" fmla="*/ 0 w 114"/>
                  <a:gd name="T45" fmla="*/ 40 h 58"/>
                  <a:gd name="T46" fmla="*/ 2 w 114"/>
                  <a:gd name="T47" fmla="*/ 44 h 58"/>
                  <a:gd name="T48" fmla="*/ 4 w 114"/>
                  <a:gd name="T49" fmla="*/ 44 h 58"/>
                  <a:gd name="T50" fmla="*/ 14 w 114"/>
                  <a:gd name="T51" fmla="*/ 42 h 58"/>
                  <a:gd name="T52" fmla="*/ 84 w 114"/>
                  <a:gd name="T53" fmla="*/ 58 h 58"/>
                  <a:gd name="T54" fmla="*/ 88 w 114"/>
                  <a:gd name="T55" fmla="*/ 58 h 58"/>
                  <a:gd name="T56" fmla="*/ 88 w 114"/>
                  <a:gd name="T57" fmla="*/ 58 h 58"/>
                  <a:gd name="T58" fmla="*/ 102 w 114"/>
                  <a:gd name="T59" fmla="*/ 54 h 58"/>
                  <a:gd name="T60" fmla="*/ 114 w 114"/>
                  <a:gd name="T61" fmla="*/ 46 h 58"/>
                  <a:gd name="T62" fmla="*/ 114 w 114"/>
                  <a:gd name="T63" fmla="*/ 44 h 58"/>
                  <a:gd name="T64" fmla="*/ 112 w 114"/>
                  <a:gd name="T65" fmla="*/ 36 h 58"/>
                  <a:gd name="T66" fmla="*/ 108 w 114"/>
                  <a:gd name="T67" fmla="*/ 22 h 58"/>
                  <a:gd name="T68" fmla="*/ 104 w 114"/>
                  <a:gd name="T69" fmla="*/ 12 h 58"/>
                  <a:gd name="T70" fmla="*/ 102 w 114"/>
                  <a:gd name="T71" fmla="*/ 10 h 58"/>
                  <a:gd name="T72" fmla="*/ 86 w 114"/>
                  <a:gd name="T73" fmla="*/ 6 h 58"/>
                  <a:gd name="T74" fmla="*/ 68 w 114"/>
                  <a:gd name="T75" fmla="*/ 0 h 58"/>
                  <a:gd name="T76" fmla="*/ 66 w 114"/>
                  <a:gd name="T7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4" h="58">
                    <a:moveTo>
                      <a:pt x="66" y="4"/>
                    </a:moveTo>
                    <a:lnTo>
                      <a:pt x="78" y="8"/>
                    </a:lnTo>
                    <a:lnTo>
                      <a:pt x="86" y="8"/>
                    </a:lnTo>
                    <a:lnTo>
                      <a:pt x="98" y="10"/>
                    </a:lnTo>
                    <a:lnTo>
                      <a:pt x="100" y="14"/>
                    </a:lnTo>
                    <a:lnTo>
                      <a:pt x="104" y="22"/>
                    </a:lnTo>
                    <a:lnTo>
                      <a:pt x="108" y="38"/>
                    </a:lnTo>
                    <a:lnTo>
                      <a:pt x="110" y="42"/>
                    </a:lnTo>
                    <a:lnTo>
                      <a:pt x="100" y="50"/>
                    </a:lnTo>
                    <a:lnTo>
                      <a:pt x="88" y="54"/>
                    </a:lnTo>
                    <a:lnTo>
                      <a:pt x="62" y="38"/>
                    </a:lnTo>
                    <a:lnTo>
                      <a:pt x="14" y="38"/>
                    </a:lnTo>
                    <a:lnTo>
                      <a:pt x="4" y="40"/>
                    </a:lnTo>
                    <a:lnTo>
                      <a:pt x="4" y="32"/>
                    </a:lnTo>
                    <a:lnTo>
                      <a:pt x="12" y="22"/>
                    </a:lnTo>
                    <a:lnTo>
                      <a:pt x="18" y="12"/>
                    </a:lnTo>
                    <a:lnTo>
                      <a:pt x="28" y="14"/>
                    </a:lnTo>
                    <a:lnTo>
                      <a:pt x="38" y="20"/>
                    </a:lnTo>
                    <a:lnTo>
                      <a:pt x="46" y="26"/>
                    </a:lnTo>
                    <a:lnTo>
                      <a:pt x="54" y="20"/>
                    </a:lnTo>
                    <a:lnTo>
                      <a:pt x="56" y="10"/>
                    </a:lnTo>
                    <a:lnTo>
                      <a:pt x="56" y="4"/>
                    </a:lnTo>
                    <a:lnTo>
                      <a:pt x="66" y="4"/>
                    </a:lnTo>
                    <a:close/>
                    <a:moveTo>
                      <a:pt x="66" y="0"/>
                    </a:moveTo>
                    <a:lnTo>
                      <a:pt x="56" y="0"/>
                    </a:lnTo>
                    <a:lnTo>
                      <a:pt x="56" y="0"/>
                    </a:lnTo>
                    <a:lnTo>
                      <a:pt x="54" y="0"/>
                    </a:lnTo>
                    <a:lnTo>
                      <a:pt x="52" y="4"/>
                    </a:lnTo>
                    <a:lnTo>
                      <a:pt x="52" y="10"/>
                    </a:lnTo>
                    <a:lnTo>
                      <a:pt x="50" y="18"/>
                    </a:lnTo>
                    <a:lnTo>
                      <a:pt x="46" y="20"/>
                    </a:lnTo>
                    <a:lnTo>
                      <a:pt x="40" y="16"/>
                    </a:lnTo>
                    <a:lnTo>
                      <a:pt x="30" y="12"/>
                    </a:lnTo>
                    <a:lnTo>
                      <a:pt x="30" y="12"/>
                    </a:lnTo>
                    <a:lnTo>
                      <a:pt x="30" y="10"/>
                    </a:lnTo>
                    <a:lnTo>
                      <a:pt x="18" y="8"/>
                    </a:lnTo>
                    <a:lnTo>
                      <a:pt x="18" y="8"/>
                    </a:lnTo>
                    <a:lnTo>
                      <a:pt x="18" y="8"/>
                    </a:lnTo>
                    <a:lnTo>
                      <a:pt x="18" y="8"/>
                    </a:lnTo>
                    <a:lnTo>
                      <a:pt x="14" y="10"/>
                    </a:lnTo>
                    <a:lnTo>
                      <a:pt x="8" y="20"/>
                    </a:lnTo>
                    <a:lnTo>
                      <a:pt x="2" y="28"/>
                    </a:lnTo>
                    <a:lnTo>
                      <a:pt x="2" y="28"/>
                    </a:lnTo>
                    <a:lnTo>
                      <a:pt x="0" y="32"/>
                    </a:lnTo>
                    <a:lnTo>
                      <a:pt x="0" y="40"/>
                    </a:lnTo>
                    <a:lnTo>
                      <a:pt x="0" y="40"/>
                    </a:lnTo>
                    <a:lnTo>
                      <a:pt x="2" y="44"/>
                    </a:lnTo>
                    <a:lnTo>
                      <a:pt x="2" y="44"/>
                    </a:lnTo>
                    <a:lnTo>
                      <a:pt x="4" y="44"/>
                    </a:lnTo>
                    <a:lnTo>
                      <a:pt x="4" y="44"/>
                    </a:lnTo>
                    <a:lnTo>
                      <a:pt x="6" y="44"/>
                    </a:lnTo>
                    <a:lnTo>
                      <a:pt x="14" y="42"/>
                    </a:lnTo>
                    <a:lnTo>
                      <a:pt x="60" y="42"/>
                    </a:lnTo>
                    <a:lnTo>
                      <a:pt x="84" y="58"/>
                    </a:lnTo>
                    <a:lnTo>
                      <a:pt x="84" y="58"/>
                    </a:lnTo>
                    <a:lnTo>
                      <a:pt x="88" y="58"/>
                    </a:lnTo>
                    <a:lnTo>
                      <a:pt x="88" y="58"/>
                    </a:lnTo>
                    <a:lnTo>
                      <a:pt x="88" y="58"/>
                    </a:lnTo>
                    <a:lnTo>
                      <a:pt x="102" y="54"/>
                    </a:lnTo>
                    <a:lnTo>
                      <a:pt x="102" y="54"/>
                    </a:lnTo>
                    <a:lnTo>
                      <a:pt x="102" y="54"/>
                    </a:lnTo>
                    <a:lnTo>
                      <a:pt x="114" y="46"/>
                    </a:lnTo>
                    <a:lnTo>
                      <a:pt x="114" y="46"/>
                    </a:lnTo>
                    <a:lnTo>
                      <a:pt x="114" y="44"/>
                    </a:lnTo>
                    <a:lnTo>
                      <a:pt x="114" y="40"/>
                    </a:lnTo>
                    <a:lnTo>
                      <a:pt x="112" y="36"/>
                    </a:lnTo>
                    <a:lnTo>
                      <a:pt x="108" y="22"/>
                    </a:lnTo>
                    <a:lnTo>
                      <a:pt x="108" y="22"/>
                    </a:lnTo>
                    <a:lnTo>
                      <a:pt x="108" y="20"/>
                    </a:lnTo>
                    <a:lnTo>
                      <a:pt x="104" y="12"/>
                    </a:lnTo>
                    <a:lnTo>
                      <a:pt x="102" y="10"/>
                    </a:lnTo>
                    <a:lnTo>
                      <a:pt x="102" y="10"/>
                    </a:lnTo>
                    <a:lnTo>
                      <a:pt x="98" y="6"/>
                    </a:lnTo>
                    <a:lnTo>
                      <a:pt x="86" y="6"/>
                    </a:lnTo>
                    <a:lnTo>
                      <a:pt x="78" y="4"/>
                    </a:lnTo>
                    <a:lnTo>
                      <a:pt x="68" y="0"/>
                    </a:lnTo>
                    <a:lnTo>
                      <a:pt x="68" y="0"/>
                    </a:lnTo>
                    <a:lnTo>
                      <a:pt x="66" y="0"/>
                    </a:lnTo>
                    <a:lnTo>
                      <a:pt x="6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2" name="Freeform 586">
                <a:extLst>
                  <a:ext uri="{FF2B5EF4-FFF2-40B4-BE49-F238E27FC236}">
                    <a16:creationId xmlns:a16="http://schemas.microsoft.com/office/drawing/2014/main" id="{1909F74D-A1A6-F430-D1ED-7921661DEB6B}"/>
                  </a:ext>
                </a:extLst>
              </p:cNvPr>
              <p:cNvSpPr>
                <a:spLocks/>
              </p:cNvSpPr>
              <p:nvPr/>
            </p:nvSpPr>
            <p:spPr bwMode="auto">
              <a:xfrm>
                <a:off x="6447259" y="2688207"/>
                <a:ext cx="224008" cy="105664"/>
              </a:xfrm>
              <a:custGeom>
                <a:avLst/>
                <a:gdLst>
                  <a:gd name="T0" fmla="*/ 62 w 106"/>
                  <a:gd name="T1" fmla="*/ 0 h 50"/>
                  <a:gd name="T2" fmla="*/ 74 w 106"/>
                  <a:gd name="T3" fmla="*/ 4 h 50"/>
                  <a:gd name="T4" fmla="*/ 82 w 106"/>
                  <a:gd name="T5" fmla="*/ 4 h 50"/>
                  <a:gd name="T6" fmla="*/ 94 w 106"/>
                  <a:gd name="T7" fmla="*/ 6 h 50"/>
                  <a:gd name="T8" fmla="*/ 96 w 106"/>
                  <a:gd name="T9" fmla="*/ 10 h 50"/>
                  <a:gd name="T10" fmla="*/ 100 w 106"/>
                  <a:gd name="T11" fmla="*/ 18 h 50"/>
                  <a:gd name="T12" fmla="*/ 104 w 106"/>
                  <a:gd name="T13" fmla="*/ 34 h 50"/>
                  <a:gd name="T14" fmla="*/ 106 w 106"/>
                  <a:gd name="T15" fmla="*/ 38 h 50"/>
                  <a:gd name="T16" fmla="*/ 96 w 106"/>
                  <a:gd name="T17" fmla="*/ 46 h 50"/>
                  <a:gd name="T18" fmla="*/ 84 w 106"/>
                  <a:gd name="T19" fmla="*/ 50 h 50"/>
                  <a:gd name="T20" fmla="*/ 58 w 106"/>
                  <a:gd name="T21" fmla="*/ 34 h 50"/>
                  <a:gd name="T22" fmla="*/ 10 w 106"/>
                  <a:gd name="T23" fmla="*/ 34 h 50"/>
                  <a:gd name="T24" fmla="*/ 0 w 106"/>
                  <a:gd name="T25" fmla="*/ 36 h 50"/>
                  <a:gd name="T26" fmla="*/ 0 w 106"/>
                  <a:gd name="T27" fmla="*/ 28 h 50"/>
                  <a:gd name="T28" fmla="*/ 8 w 106"/>
                  <a:gd name="T29" fmla="*/ 18 h 50"/>
                  <a:gd name="T30" fmla="*/ 14 w 106"/>
                  <a:gd name="T31" fmla="*/ 8 h 50"/>
                  <a:gd name="T32" fmla="*/ 24 w 106"/>
                  <a:gd name="T33" fmla="*/ 10 h 50"/>
                  <a:gd name="T34" fmla="*/ 34 w 106"/>
                  <a:gd name="T35" fmla="*/ 16 h 50"/>
                  <a:gd name="T36" fmla="*/ 42 w 106"/>
                  <a:gd name="T37" fmla="*/ 22 h 50"/>
                  <a:gd name="T38" fmla="*/ 50 w 106"/>
                  <a:gd name="T39" fmla="*/ 16 h 50"/>
                  <a:gd name="T40" fmla="*/ 52 w 106"/>
                  <a:gd name="T41" fmla="*/ 6 h 50"/>
                  <a:gd name="T42" fmla="*/ 52 w 106"/>
                  <a:gd name="T43" fmla="*/ 0 h 50"/>
                  <a:gd name="T44" fmla="*/ 62 w 106"/>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50">
                    <a:moveTo>
                      <a:pt x="62" y="0"/>
                    </a:moveTo>
                    <a:lnTo>
                      <a:pt x="74" y="4"/>
                    </a:lnTo>
                    <a:lnTo>
                      <a:pt x="82" y="4"/>
                    </a:lnTo>
                    <a:lnTo>
                      <a:pt x="94" y="6"/>
                    </a:lnTo>
                    <a:lnTo>
                      <a:pt x="96" y="10"/>
                    </a:lnTo>
                    <a:lnTo>
                      <a:pt x="100" y="18"/>
                    </a:lnTo>
                    <a:lnTo>
                      <a:pt x="104" y="34"/>
                    </a:lnTo>
                    <a:lnTo>
                      <a:pt x="106" y="38"/>
                    </a:lnTo>
                    <a:lnTo>
                      <a:pt x="96" y="46"/>
                    </a:lnTo>
                    <a:lnTo>
                      <a:pt x="84" y="50"/>
                    </a:lnTo>
                    <a:lnTo>
                      <a:pt x="58" y="34"/>
                    </a:lnTo>
                    <a:lnTo>
                      <a:pt x="10" y="34"/>
                    </a:lnTo>
                    <a:lnTo>
                      <a:pt x="0" y="36"/>
                    </a:lnTo>
                    <a:lnTo>
                      <a:pt x="0" y="28"/>
                    </a:lnTo>
                    <a:lnTo>
                      <a:pt x="8" y="18"/>
                    </a:lnTo>
                    <a:lnTo>
                      <a:pt x="14" y="8"/>
                    </a:lnTo>
                    <a:lnTo>
                      <a:pt x="24" y="10"/>
                    </a:lnTo>
                    <a:lnTo>
                      <a:pt x="34" y="16"/>
                    </a:lnTo>
                    <a:lnTo>
                      <a:pt x="42" y="22"/>
                    </a:lnTo>
                    <a:lnTo>
                      <a:pt x="50" y="16"/>
                    </a:lnTo>
                    <a:lnTo>
                      <a:pt x="52" y="6"/>
                    </a:lnTo>
                    <a:lnTo>
                      <a:pt x="52" y="0"/>
                    </a:lnTo>
                    <a:lnTo>
                      <a:pt x="6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3" name="Freeform 587">
                <a:extLst>
                  <a:ext uri="{FF2B5EF4-FFF2-40B4-BE49-F238E27FC236}">
                    <a16:creationId xmlns:a16="http://schemas.microsoft.com/office/drawing/2014/main" id="{30990197-2A2F-D18C-EF53-04331EE101C8}"/>
                  </a:ext>
                </a:extLst>
              </p:cNvPr>
              <p:cNvSpPr>
                <a:spLocks/>
              </p:cNvSpPr>
              <p:nvPr/>
            </p:nvSpPr>
            <p:spPr bwMode="auto">
              <a:xfrm>
                <a:off x="6438806" y="2679753"/>
                <a:ext cx="240914" cy="122571"/>
              </a:xfrm>
              <a:custGeom>
                <a:avLst/>
                <a:gdLst>
                  <a:gd name="T0" fmla="*/ 66 w 114"/>
                  <a:gd name="T1" fmla="*/ 0 h 58"/>
                  <a:gd name="T2" fmla="*/ 56 w 114"/>
                  <a:gd name="T3" fmla="*/ 0 h 58"/>
                  <a:gd name="T4" fmla="*/ 56 w 114"/>
                  <a:gd name="T5" fmla="*/ 0 h 58"/>
                  <a:gd name="T6" fmla="*/ 54 w 114"/>
                  <a:gd name="T7" fmla="*/ 0 h 58"/>
                  <a:gd name="T8" fmla="*/ 52 w 114"/>
                  <a:gd name="T9" fmla="*/ 4 h 58"/>
                  <a:gd name="T10" fmla="*/ 52 w 114"/>
                  <a:gd name="T11" fmla="*/ 10 h 58"/>
                  <a:gd name="T12" fmla="*/ 50 w 114"/>
                  <a:gd name="T13" fmla="*/ 18 h 58"/>
                  <a:gd name="T14" fmla="*/ 46 w 114"/>
                  <a:gd name="T15" fmla="*/ 20 h 58"/>
                  <a:gd name="T16" fmla="*/ 40 w 114"/>
                  <a:gd name="T17" fmla="*/ 16 h 58"/>
                  <a:gd name="T18" fmla="*/ 30 w 114"/>
                  <a:gd name="T19" fmla="*/ 12 h 58"/>
                  <a:gd name="T20" fmla="*/ 30 w 114"/>
                  <a:gd name="T21" fmla="*/ 12 h 58"/>
                  <a:gd name="T22" fmla="*/ 30 w 114"/>
                  <a:gd name="T23" fmla="*/ 10 h 58"/>
                  <a:gd name="T24" fmla="*/ 18 w 114"/>
                  <a:gd name="T25" fmla="*/ 8 h 58"/>
                  <a:gd name="T26" fmla="*/ 18 w 114"/>
                  <a:gd name="T27" fmla="*/ 8 h 58"/>
                  <a:gd name="T28" fmla="*/ 18 w 114"/>
                  <a:gd name="T29" fmla="*/ 8 h 58"/>
                  <a:gd name="T30" fmla="*/ 18 w 114"/>
                  <a:gd name="T31" fmla="*/ 8 h 58"/>
                  <a:gd name="T32" fmla="*/ 14 w 114"/>
                  <a:gd name="T33" fmla="*/ 10 h 58"/>
                  <a:gd name="T34" fmla="*/ 8 w 114"/>
                  <a:gd name="T35" fmla="*/ 20 h 58"/>
                  <a:gd name="T36" fmla="*/ 2 w 114"/>
                  <a:gd name="T37" fmla="*/ 28 h 58"/>
                  <a:gd name="T38" fmla="*/ 2 w 114"/>
                  <a:gd name="T39" fmla="*/ 28 h 58"/>
                  <a:gd name="T40" fmla="*/ 0 w 114"/>
                  <a:gd name="T41" fmla="*/ 32 h 58"/>
                  <a:gd name="T42" fmla="*/ 0 w 114"/>
                  <a:gd name="T43" fmla="*/ 40 h 58"/>
                  <a:gd name="T44" fmla="*/ 0 w 114"/>
                  <a:gd name="T45" fmla="*/ 40 h 58"/>
                  <a:gd name="T46" fmla="*/ 2 w 114"/>
                  <a:gd name="T47" fmla="*/ 44 h 58"/>
                  <a:gd name="T48" fmla="*/ 2 w 114"/>
                  <a:gd name="T49" fmla="*/ 44 h 58"/>
                  <a:gd name="T50" fmla="*/ 4 w 114"/>
                  <a:gd name="T51" fmla="*/ 44 h 58"/>
                  <a:gd name="T52" fmla="*/ 4 w 114"/>
                  <a:gd name="T53" fmla="*/ 44 h 58"/>
                  <a:gd name="T54" fmla="*/ 6 w 114"/>
                  <a:gd name="T55" fmla="*/ 44 h 58"/>
                  <a:gd name="T56" fmla="*/ 14 w 114"/>
                  <a:gd name="T57" fmla="*/ 42 h 58"/>
                  <a:gd name="T58" fmla="*/ 60 w 114"/>
                  <a:gd name="T59" fmla="*/ 42 h 58"/>
                  <a:gd name="T60" fmla="*/ 84 w 114"/>
                  <a:gd name="T61" fmla="*/ 58 h 58"/>
                  <a:gd name="T62" fmla="*/ 84 w 114"/>
                  <a:gd name="T63" fmla="*/ 58 h 58"/>
                  <a:gd name="T64" fmla="*/ 88 w 114"/>
                  <a:gd name="T65" fmla="*/ 58 h 58"/>
                  <a:gd name="T66" fmla="*/ 88 w 114"/>
                  <a:gd name="T67" fmla="*/ 58 h 58"/>
                  <a:gd name="T68" fmla="*/ 88 w 114"/>
                  <a:gd name="T69" fmla="*/ 58 h 58"/>
                  <a:gd name="T70" fmla="*/ 102 w 114"/>
                  <a:gd name="T71" fmla="*/ 54 h 58"/>
                  <a:gd name="T72" fmla="*/ 102 w 114"/>
                  <a:gd name="T73" fmla="*/ 54 h 58"/>
                  <a:gd name="T74" fmla="*/ 102 w 114"/>
                  <a:gd name="T75" fmla="*/ 54 h 58"/>
                  <a:gd name="T76" fmla="*/ 114 w 114"/>
                  <a:gd name="T77" fmla="*/ 46 h 58"/>
                  <a:gd name="T78" fmla="*/ 114 w 114"/>
                  <a:gd name="T79" fmla="*/ 46 h 58"/>
                  <a:gd name="T80" fmla="*/ 114 w 114"/>
                  <a:gd name="T81" fmla="*/ 44 h 58"/>
                  <a:gd name="T82" fmla="*/ 114 w 114"/>
                  <a:gd name="T83" fmla="*/ 40 h 58"/>
                  <a:gd name="T84" fmla="*/ 112 w 114"/>
                  <a:gd name="T85" fmla="*/ 36 h 58"/>
                  <a:gd name="T86" fmla="*/ 108 w 114"/>
                  <a:gd name="T87" fmla="*/ 22 h 58"/>
                  <a:gd name="T88" fmla="*/ 108 w 114"/>
                  <a:gd name="T89" fmla="*/ 22 h 58"/>
                  <a:gd name="T90" fmla="*/ 108 w 114"/>
                  <a:gd name="T91" fmla="*/ 20 h 58"/>
                  <a:gd name="T92" fmla="*/ 104 w 114"/>
                  <a:gd name="T93" fmla="*/ 12 h 58"/>
                  <a:gd name="T94" fmla="*/ 102 w 114"/>
                  <a:gd name="T95" fmla="*/ 10 h 58"/>
                  <a:gd name="T96" fmla="*/ 102 w 114"/>
                  <a:gd name="T97" fmla="*/ 10 h 58"/>
                  <a:gd name="T98" fmla="*/ 98 w 114"/>
                  <a:gd name="T99" fmla="*/ 6 h 58"/>
                  <a:gd name="T100" fmla="*/ 86 w 114"/>
                  <a:gd name="T101" fmla="*/ 6 h 58"/>
                  <a:gd name="T102" fmla="*/ 78 w 114"/>
                  <a:gd name="T103" fmla="*/ 4 h 58"/>
                  <a:gd name="T104" fmla="*/ 68 w 114"/>
                  <a:gd name="T105" fmla="*/ 0 h 58"/>
                  <a:gd name="T106" fmla="*/ 68 w 114"/>
                  <a:gd name="T107" fmla="*/ 0 h 58"/>
                  <a:gd name="T108" fmla="*/ 66 w 114"/>
                  <a:gd name="T109" fmla="*/ 0 h 58"/>
                  <a:gd name="T110" fmla="*/ 66 w 114"/>
                  <a:gd name="T11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 h="58">
                    <a:moveTo>
                      <a:pt x="66" y="0"/>
                    </a:moveTo>
                    <a:lnTo>
                      <a:pt x="56" y="0"/>
                    </a:lnTo>
                    <a:lnTo>
                      <a:pt x="56" y="0"/>
                    </a:lnTo>
                    <a:lnTo>
                      <a:pt x="54" y="0"/>
                    </a:lnTo>
                    <a:lnTo>
                      <a:pt x="52" y="4"/>
                    </a:lnTo>
                    <a:lnTo>
                      <a:pt x="52" y="10"/>
                    </a:lnTo>
                    <a:lnTo>
                      <a:pt x="50" y="18"/>
                    </a:lnTo>
                    <a:lnTo>
                      <a:pt x="46" y="20"/>
                    </a:lnTo>
                    <a:lnTo>
                      <a:pt x="40" y="16"/>
                    </a:lnTo>
                    <a:lnTo>
                      <a:pt x="30" y="12"/>
                    </a:lnTo>
                    <a:lnTo>
                      <a:pt x="30" y="12"/>
                    </a:lnTo>
                    <a:lnTo>
                      <a:pt x="30" y="10"/>
                    </a:lnTo>
                    <a:lnTo>
                      <a:pt x="18" y="8"/>
                    </a:lnTo>
                    <a:lnTo>
                      <a:pt x="18" y="8"/>
                    </a:lnTo>
                    <a:lnTo>
                      <a:pt x="18" y="8"/>
                    </a:lnTo>
                    <a:lnTo>
                      <a:pt x="18" y="8"/>
                    </a:lnTo>
                    <a:lnTo>
                      <a:pt x="14" y="10"/>
                    </a:lnTo>
                    <a:lnTo>
                      <a:pt x="8" y="20"/>
                    </a:lnTo>
                    <a:lnTo>
                      <a:pt x="2" y="28"/>
                    </a:lnTo>
                    <a:lnTo>
                      <a:pt x="2" y="28"/>
                    </a:lnTo>
                    <a:lnTo>
                      <a:pt x="0" y="32"/>
                    </a:lnTo>
                    <a:lnTo>
                      <a:pt x="0" y="40"/>
                    </a:lnTo>
                    <a:lnTo>
                      <a:pt x="0" y="40"/>
                    </a:lnTo>
                    <a:lnTo>
                      <a:pt x="2" y="44"/>
                    </a:lnTo>
                    <a:lnTo>
                      <a:pt x="2" y="44"/>
                    </a:lnTo>
                    <a:lnTo>
                      <a:pt x="4" y="44"/>
                    </a:lnTo>
                    <a:lnTo>
                      <a:pt x="4" y="44"/>
                    </a:lnTo>
                    <a:lnTo>
                      <a:pt x="6" y="44"/>
                    </a:lnTo>
                    <a:lnTo>
                      <a:pt x="14" y="42"/>
                    </a:lnTo>
                    <a:lnTo>
                      <a:pt x="60" y="42"/>
                    </a:lnTo>
                    <a:lnTo>
                      <a:pt x="84" y="58"/>
                    </a:lnTo>
                    <a:lnTo>
                      <a:pt x="84" y="58"/>
                    </a:lnTo>
                    <a:lnTo>
                      <a:pt x="88" y="58"/>
                    </a:lnTo>
                    <a:lnTo>
                      <a:pt x="88" y="58"/>
                    </a:lnTo>
                    <a:lnTo>
                      <a:pt x="88" y="58"/>
                    </a:lnTo>
                    <a:lnTo>
                      <a:pt x="102" y="54"/>
                    </a:lnTo>
                    <a:lnTo>
                      <a:pt x="102" y="54"/>
                    </a:lnTo>
                    <a:lnTo>
                      <a:pt x="102" y="54"/>
                    </a:lnTo>
                    <a:lnTo>
                      <a:pt x="114" y="46"/>
                    </a:lnTo>
                    <a:lnTo>
                      <a:pt x="114" y="46"/>
                    </a:lnTo>
                    <a:lnTo>
                      <a:pt x="114" y="44"/>
                    </a:lnTo>
                    <a:lnTo>
                      <a:pt x="114" y="40"/>
                    </a:lnTo>
                    <a:lnTo>
                      <a:pt x="112" y="36"/>
                    </a:lnTo>
                    <a:lnTo>
                      <a:pt x="108" y="22"/>
                    </a:lnTo>
                    <a:lnTo>
                      <a:pt x="108" y="22"/>
                    </a:lnTo>
                    <a:lnTo>
                      <a:pt x="108" y="20"/>
                    </a:lnTo>
                    <a:lnTo>
                      <a:pt x="104" y="12"/>
                    </a:lnTo>
                    <a:lnTo>
                      <a:pt x="102" y="10"/>
                    </a:lnTo>
                    <a:lnTo>
                      <a:pt x="102" y="10"/>
                    </a:lnTo>
                    <a:lnTo>
                      <a:pt x="98" y="6"/>
                    </a:lnTo>
                    <a:lnTo>
                      <a:pt x="86" y="6"/>
                    </a:lnTo>
                    <a:lnTo>
                      <a:pt x="78" y="4"/>
                    </a:lnTo>
                    <a:lnTo>
                      <a:pt x="68" y="0"/>
                    </a:lnTo>
                    <a:lnTo>
                      <a:pt x="68" y="0"/>
                    </a:lnTo>
                    <a:lnTo>
                      <a:pt x="66" y="0"/>
                    </a:lnTo>
                    <a:lnTo>
                      <a:pt x="6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4" name="Freeform 588">
                <a:extLst>
                  <a:ext uri="{FF2B5EF4-FFF2-40B4-BE49-F238E27FC236}">
                    <a16:creationId xmlns:a16="http://schemas.microsoft.com/office/drawing/2014/main" id="{BCB414C5-67FD-4858-DE1E-DC864BCD4746}"/>
                  </a:ext>
                </a:extLst>
              </p:cNvPr>
              <p:cNvSpPr>
                <a:spLocks/>
              </p:cNvSpPr>
              <p:nvPr/>
            </p:nvSpPr>
            <p:spPr bwMode="auto">
              <a:xfrm>
                <a:off x="6443032" y="2755832"/>
                <a:ext cx="185969" cy="114118"/>
              </a:xfrm>
              <a:custGeom>
                <a:avLst/>
                <a:gdLst>
                  <a:gd name="T0" fmla="*/ 38 w 88"/>
                  <a:gd name="T1" fmla="*/ 54 h 54"/>
                  <a:gd name="T2" fmla="*/ 38 w 88"/>
                  <a:gd name="T3" fmla="*/ 54 h 54"/>
                  <a:gd name="T4" fmla="*/ 36 w 88"/>
                  <a:gd name="T5" fmla="*/ 52 h 54"/>
                  <a:gd name="T6" fmla="*/ 28 w 88"/>
                  <a:gd name="T7" fmla="*/ 44 h 54"/>
                  <a:gd name="T8" fmla="*/ 28 w 88"/>
                  <a:gd name="T9" fmla="*/ 44 h 54"/>
                  <a:gd name="T10" fmla="*/ 26 w 88"/>
                  <a:gd name="T11" fmla="*/ 42 h 54"/>
                  <a:gd name="T12" fmla="*/ 28 w 88"/>
                  <a:gd name="T13" fmla="*/ 34 h 54"/>
                  <a:gd name="T14" fmla="*/ 20 w 88"/>
                  <a:gd name="T15" fmla="*/ 30 h 54"/>
                  <a:gd name="T16" fmla="*/ 6 w 88"/>
                  <a:gd name="T17" fmla="*/ 28 h 54"/>
                  <a:gd name="T18" fmla="*/ 6 w 88"/>
                  <a:gd name="T19" fmla="*/ 28 h 54"/>
                  <a:gd name="T20" fmla="*/ 4 w 88"/>
                  <a:gd name="T21" fmla="*/ 26 h 54"/>
                  <a:gd name="T22" fmla="*/ 0 w 88"/>
                  <a:gd name="T23" fmla="*/ 6 h 54"/>
                  <a:gd name="T24" fmla="*/ 0 w 88"/>
                  <a:gd name="T25" fmla="*/ 6 h 54"/>
                  <a:gd name="T26" fmla="*/ 2 w 88"/>
                  <a:gd name="T27" fmla="*/ 2 h 54"/>
                  <a:gd name="T28" fmla="*/ 12 w 88"/>
                  <a:gd name="T29" fmla="*/ 0 h 54"/>
                  <a:gd name="T30" fmla="*/ 12 w 88"/>
                  <a:gd name="T31" fmla="*/ 0 h 54"/>
                  <a:gd name="T32" fmla="*/ 60 w 88"/>
                  <a:gd name="T33" fmla="*/ 0 h 54"/>
                  <a:gd name="T34" fmla="*/ 60 w 88"/>
                  <a:gd name="T35" fmla="*/ 0 h 54"/>
                  <a:gd name="T36" fmla="*/ 62 w 88"/>
                  <a:gd name="T37" fmla="*/ 0 h 54"/>
                  <a:gd name="T38" fmla="*/ 88 w 88"/>
                  <a:gd name="T39" fmla="*/ 16 h 54"/>
                  <a:gd name="T40" fmla="*/ 88 w 88"/>
                  <a:gd name="T41" fmla="*/ 16 h 54"/>
                  <a:gd name="T42" fmla="*/ 88 w 88"/>
                  <a:gd name="T43" fmla="*/ 18 h 54"/>
                  <a:gd name="T44" fmla="*/ 88 w 88"/>
                  <a:gd name="T45" fmla="*/ 30 h 54"/>
                  <a:gd name="T46" fmla="*/ 88 w 88"/>
                  <a:gd name="T47" fmla="*/ 30 h 54"/>
                  <a:gd name="T48" fmla="*/ 88 w 88"/>
                  <a:gd name="T49" fmla="*/ 30 h 54"/>
                  <a:gd name="T50" fmla="*/ 76 w 88"/>
                  <a:gd name="T51" fmla="*/ 34 h 54"/>
                  <a:gd name="T52" fmla="*/ 74 w 88"/>
                  <a:gd name="T53" fmla="*/ 48 h 54"/>
                  <a:gd name="T54" fmla="*/ 74 w 88"/>
                  <a:gd name="T55" fmla="*/ 48 h 54"/>
                  <a:gd name="T56" fmla="*/ 72 w 88"/>
                  <a:gd name="T57" fmla="*/ 50 h 54"/>
                  <a:gd name="T58" fmla="*/ 56 w 88"/>
                  <a:gd name="T59" fmla="*/ 52 h 54"/>
                  <a:gd name="T60" fmla="*/ 56 w 88"/>
                  <a:gd name="T61" fmla="*/ 52 h 54"/>
                  <a:gd name="T62" fmla="*/ 38 w 88"/>
                  <a:gd name="T63" fmla="*/ 54 h 54"/>
                  <a:gd name="T64" fmla="*/ 38 w 88"/>
                  <a:gd name="T6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54">
                    <a:moveTo>
                      <a:pt x="38" y="54"/>
                    </a:moveTo>
                    <a:lnTo>
                      <a:pt x="38" y="54"/>
                    </a:lnTo>
                    <a:lnTo>
                      <a:pt x="36" y="52"/>
                    </a:lnTo>
                    <a:lnTo>
                      <a:pt x="28" y="44"/>
                    </a:lnTo>
                    <a:lnTo>
                      <a:pt x="28" y="44"/>
                    </a:lnTo>
                    <a:lnTo>
                      <a:pt x="26" y="42"/>
                    </a:lnTo>
                    <a:lnTo>
                      <a:pt x="28" y="34"/>
                    </a:lnTo>
                    <a:lnTo>
                      <a:pt x="20" y="30"/>
                    </a:lnTo>
                    <a:lnTo>
                      <a:pt x="6" y="28"/>
                    </a:lnTo>
                    <a:lnTo>
                      <a:pt x="6" y="28"/>
                    </a:lnTo>
                    <a:lnTo>
                      <a:pt x="4" y="26"/>
                    </a:lnTo>
                    <a:lnTo>
                      <a:pt x="0" y="6"/>
                    </a:lnTo>
                    <a:lnTo>
                      <a:pt x="0" y="6"/>
                    </a:lnTo>
                    <a:lnTo>
                      <a:pt x="2" y="2"/>
                    </a:lnTo>
                    <a:lnTo>
                      <a:pt x="12" y="0"/>
                    </a:lnTo>
                    <a:lnTo>
                      <a:pt x="12" y="0"/>
                    </a:lnTo>
                    <a:lnTo>
                      <a:pt x="60" y="0"/>
                    </a:lnTo>
                    <a:lnTo>
                      <a:pt x="60" y="0"/>
                    </a:lnTo>
                    <a:lnTo>
                      <a:pt x="62" y="0"/>
                    </a:lnTo>
                    <a:lnTo>
                      <a:pt x="88" y="16"/>
                    </a:lnTo>
                    <a:lnTo>
                      <a:pt x="88" y="16"/>
                    </a:lnTo>
                    <a:lnTo>
                      <a:pt x="88" y="18"/>
                    </a:lnTo>
                    <a:lnTo>
                      <a:pt x="88" y="30"/>
                    </a:lnTo>
                    <a:lnTo>
                      <a:pt x="88" y="30"/>
                    </a:lnTo>
                    <a:lnTo>
                      <a:pt x="88" y="30"/>
                    </a:lnTo>
                    <a:lnTo>
                      <a:pt x="76" y="34"/>
                    </a:lnTo>
                    <a:lnTo>
                      <a:pt x="74" y="48"/>
                    </a:lnTo>
                    <a:lnTo>
                      <a:pt x="74" y="48"/>
                    </a:lnTo>
                    <a:lnTo>
                      <a:pt x="72" y="50"/>
                    </a:lnTo>
                    <a:lnTo>
                      <a:pt x="56" y="52"/>
                    </a:lnTo>
                    <a:lnTo>
                      <a:pt x="56" y="52"/>
                    </a:lnTo>
                    <a:lnTo>
                      <a:pt x="38" y="54"/>
                    </a:lnTo>
                    <a:lnTo>
                      <a:pt x="38"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5" name="Freeform 589">
                <a:extLst>
                  <a:ext uri="{FF2B5EF4-FFF2-40B4-BE49-F238E27FC236}">
                    <a16:creationId xmlns:a16="http://schemas.microsoft.com/office/drawing/2014/main" id="{E0514322-2596-F6F4-7A38-3DA437052605}"/>
                  </a:ext>
                </a:extLst>
              </p:cNvPr>
              <p:cNvSpPr>
                <a:spLocks noEditPoints="1"/>
              </p:cNvSpPr>
              <p:nvPr/>
            </p:nvSpPr>
            <p:spPr bwMode="auto">
              <a:xfrm>
                <a:off x="6438806" y="2751605"/>
                <a:ext cx="194422" cy="122571"/>
              </a:xfrm>
              <a:custGeom>
                <a:avLst/>
                <a:gdLst>
                  <a:gd name="T0" fmla="*/ 62 w 92"/>
                  <a:gd name="T1" fmla="*/ 4 h 58"/>
                  <a:gd name="T2" fmla="*/ 88 w 92"/>
                  <a:gd name="T3" fmla="*/ 20 h 58"/>
                  <a:gd name="T4" fmla="*/ 88 w 92"/>
                  <a:gd name="T5" fmla="*/ 32 h 58"/>
                  <a:gd name="T6" fmla="*/ 76 w 92"/>
                  <a:gd name="T7" fmla="*/ 34 h 58"/>
                  <a:gd name="T8" fmla="*/ 74 w 92"/>
                  <a:gd name="T9" fmla="*/ 50 h 58"/>
                  <a:gd name="T10" fmla="*/ 58 w 92"/>
                  <a:gd name="T11" fmla="*/ 52 h 58"/>
                  <a:gd name="T12" fmla="*/ 40 w 92"/>
                  <a:gd name="T13" fmla="*/ 54 h 58"/>
                  <a:gd name="T14" fmla="*/ 30 w 92"/>
                  <a:gd name="T15" fmla="*/ 44 h 58"/>
                  <a:gd name="T16" fmla="*/ 32 w 92"/>
                  <a:gd name="T17" fmla="*/ 34 h 58"/>
                  <a:gd name="T18" fmla="*/ 24 w 92"/>
                  <a:gd name="T19" fmla="*/ 32 h 58"/>
                  <a:gd name="T20" fmla="*/ 8 w 92"/>
                  <a:gd name="T21" fmla="*/ 28 h 58"/>
                  <a:gd name="T22" fmla="*/ 4 w 92"/>
                  <a:gd name="T23" fmla="*/ 6 h 58"/>
                  <a:gd name="T24" fmla="*/ 14 w 92"/>
                  <a:gd name="T25" fmla="*/ 4 h 58"/>
                  <a:gd name="T26" fmla="*/ 62 w 92"/>
                  <a:gd name="T27" fmla="*/ 4 h 58"/>
                  <a:gd name="T28" fmla="*/ 62 w 92"/>
                  <a:gd name="T29" fmla="*/ 0 h 58"/>
                  <a:gd name="T30" fmla="*/ 62 w 92"/>
                  <a:gd name="T31" fmla="*/ 0 h 58"/>
                  <a:gd name="T32" fmla="*/ 62 w 92"/>
                  <a:gd name="T33" fmla="*/ 0 h 58"/>
                  <a:gd name="T34" fmla="*/ 14 w 92"/>
                  <a:gd name="T35" fmla="*/ 0 h 58"/>
                  <a:gd name="T36" fmla="*/ 14 w 92"/>
                  <a:gd name="T37" fmla="*/ 0 h 58"/>
                  <a:gd name="T38" fmla="*/ 14 w 92"/>
                  <a:gd name="T39" fmla="*/ 0 h 58"/>
                  <a:gd name="T40" fmla="*/ 4 w 92"/>
                  <a:gd name="T41" fmla="*/ 2 h 58"/>
                  <a:gd name="T42" fmla="*/ 4 w 92"/>
                  <a:gd name="T43" fmla="*/ 2 h 58"/>
                  <a:gd name="T44" fmla="*/ 2 w 92"/>
                  <a:gd name="T45" fmla="*/ 4 h 58"/>
                  <a:gd name="T46" fmla="*/ 0 w 92"/>
                  <a:gd name="T47" fmla="*/ 8 h 58"/>
                  <a:gd name="T48" fmla="*/ 4 w 92"/>
                  <a:gd name="T49" fmla="*/ 28 h 58"/>
                  <a:gd name="T50" fmla="*/ 4 w 92"/>
                  <a:gd name="T51" fmla="*/ 28 h 58"/>
                  <a:gd name="T52" fmla="*/ 6 w 92"/>
                  <a:gd name="T53" fmla="*/ 30 h 58"/>
                  <a:gd name="T54" fmla="*/ 8 w 92"/>
                  <a:gd name="T55" fmla="*/ 32 h 58"/>
                  <a:gd name="T56" fmla="*/ 22 w 92"/>
                  <a:gd name="T57" fmla="*/ 34 h 58"/>
                  <a:gd name="T58" fmla="*/ 28 w 92"/>
                  <a:gd name="T59" fmla="*/ 38 h 58"/>
                  <a:gd name="T60" fmla="*/ 26 w 92"/>
                  <a:gd name="T61" fmla="*/ 44 h 58"/>
                  <a:gd name="T62" fmla="*/ 26 w 92"/>
                  <a:gd name="T63" fmla="*/ 44 h 58"/>
                  <a:gd name="T64" fmla="*/ 28 w 92"/>
                  <a:gd name="T65" fmla="*/ 46 h 58"/>
                  <a:gd name="T66" fmla="*/ 38 w 92"/>
                  <a:gd name="T67" fmla="*/ 56 h 58"/>
                  <a:gd name="T68" fmla="*/ 38 w 92"/>
                  <a:gd name="T69" fmla="*/ 56 h 58"/>
                  <a:gd name="T70" fmla="*/ 40 w 92"/>
                  <a:gd name="T71" fmla="*/ 58 h 58"/>
                  <a:gd name="T72" fmla="*/ 40 w 92"/>
                  <a:gd name="T73" fmla="*/ 58 h 58"/>
                  <a:gd name="T74" fmla="*/ 40 w 92"/>
                  <a:gd name="T75" fmla="*/ 58 h 58"/>
                  <a:gd name="T76" fmla="*/ 60 w 92"/>
                  <a:gd name="T77" fmla="*/ 56 h 58"/>
                  <a:gd name="T78" fmla="*/ 74 w 92"/>
                  <a:gd name="T79" fmla="*/ 54 h 58"/>
                  <a:gd name="T80" fmla="*/ 74 w 92"/>
                  <a:gd name="T81" fmla="*/ 54 h 58"/>
                  <a:gd name="T82" fmla="*/ 76 w 92"/>
                  <a:gd name="T83" fmla="*/ 52 h 58"/>
                  <a:gd name="T84" fmla="*/ 78 w 92"/>
                  <a:gd name="T85" fmla="*/ 50 h 58"/>
                  <a:gd name="T86" fmla="*/ 80 w 92"/>
                  <a:gd name="T87" fmla="*/ 38 h 58"/>
                  <a:gd name="T88" fmla="*/ 90 w 92"/>
                  <a:gd name="T89" fmla="*/ 34 h 58"/>
                  <a:gd name="T90" fmla="*/ 90 w 92"/>
                  <a:gd name="T91" fmla="*/ 34 h 58"/>
                  <a:gd name="T92" fmla="*/ 92 w 92"/>
                  <a:gd name="T93" fmla="*/ 34 h 58"/>
                  <a:gd name="T94" fmla="*/ 92 w 92"/>
                  <a:gd name="T95" fmla="*/ 32 h 58"/>
                  <a:gd name="T96" fmla="*/ 92 w 92"/>
                  <a:gd name="T97" fmla="*/ 20 h 58"/>
                  <a:gd name="T98" fmla="*/ 92 w 92"/>
                  <a:gd name="T99" fmla="*/ 20 h 58"/>
                  <a:gd name="T100" fmla="*/ 90 w 92"/>
                  <a:gd name="T101" fmla="*/ 16 h 58"/>
                  <a:gd name="T102" fmla="*/ 64 w 92"/>
                  <a:gd name="T103" fmla="*/ 0 h 58"/>
                  <a:gd name="T104" fmla="*/ 64 w 92"/>
                  <a:gd name="T105" fmla="*/ 0 h 58"/>
                  <a:gd name="T106" fmla="*/ 62 w 92"/>
                  <a:gd name="T107" fmla="*/ 0 h 58"/>
                  <a:gd name="T108" fmla="*/ 62 w 92"/>
                  <a:gd name="T10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2" h="58">
                    <a:moveTo>
                      <a:pt x="62" y="4"/>
                    </a:moveTo>
                    <a:lnTo>
                      <a:pt x="88" y="20"/>
                    </a:lnTo>
                    <a:lnTo>
                      <a:pt x="88" y="32"/>
                    </a:lnTo>
                    <a:lnTo>
                      <a:pt x="76" y="34"/>
                    </a:lnTo>
                    <a:lnTo>
                      <a:pt x="74" y="50"/>
                    </a:lnTo>
                    <a:lnTo>
                      <a:pt x="58" y="52"/>
                    </a:lnTo>
                    <a:lnTo>
                      <a:pt x="40" y="54"/>
                    </a:lnTo>
                    <a:lnTo>
                      <a:pt x="30" y="44"/>
                    </a:lnTo>
                    <a:lnTo>
                      <a:pt x="32" y="34"/>
                    </a:lnTo>
                    <a:lnTo>
                      <a:pt x="24" y="32"/>
                    </a:lnTo>
                    <a:lnTo>
                      <a:pt x="8" y="28"/>
                    </a:lnTo>
                    <a:lnTo>
                      <a:pt x="4" y="6"/>
                    </a:lnTo>
                    <a:lnTo>
                      <a:pt x="14" y="4"/>
                    </a:lnTo>
                    <a:lnTo>
                      <a:pt x="62" y="4"/>
                    </a:lnTo>
                    <a:close/>
                    <a:moveTo>
                      <a:pt x="62" y="0"/>
                    </a:moveTo>
                    <a:lnTo>
                      <a:pt x="62" y="0"/>
                    </a:lnTo>
                    <a:lnTo>
                      <a:pt x="62" y="0"/>
                    </a:lnTo>
                    <a:lnTo>
                      <a:pt x="14" y="0"/>
                    </a:lnTo>
                    <a:lnTo>
                      <a:pt x="14" y="0"/>
                    </a:lnTo>
                    <a:lnTo>
                      <a:pt x="14" y="0"/>
                    </a:lnTo>
                    <a:lnTo>
                      <a:pt x="4" y="2"/>
                    </a:lnTo>
                    <a:lnTo>
                      <a:pt x="4" y="2"/>
                    </a:lnTo>
                    <a:lnTo>
                      <a:pt x="2" y="4"/>
                    </a:lnTo>
                    <a:lnTo>
                      <a:pt x="0" y="8"/>
                    </a:lnTo>
                    <a:lnTo>
                      <a:pt x="4" y="28"/>
                    </a:lnTo>
                    <a:lnTo>
                      <a:pt x="4" y="28"/>
                    </a:lnTo>
                    <a:lnTo>
                      <a:pt x="6" y="30"/>
                    </a:lnTo>
                    <a:lnTo>
                      <a:pt x="8" y="32"/>
                    </a:lnTo>
                    <a:lnTo>
                      <a:pt x="22" y="34"/>
                    </a:lnTo>
                    <a:lnTo>
                      <a:pt x="28" y="38"/>
                    </a:lnTo>
                    <a:lnTo>
                      <a:pt x="26" y="44"/>
                    </a:lnTo>
                    <a:lnTo>
                      <a:pt x="26" y="44"/>
                    </a:lnTo>
                    <a:lnTo>
                      <a:pt x="28" y="46"/>
                    </a:lnTo>
                    <a:lnTo>
                      <a:pt x="38" y="56"/>
                    </a:lnTo>
                    <a:lnTo>
                      <a:pt x="38" y="56"/>
                    </a:lnTo>
                    <a:lnTo>
                      <a:pt x="40" y="58"/>
                    </a:lnTo>
                    <a:lnTo>
                      <a:pt x="40" y="58"/>
                    </a:lnTo>
                    <a:lnTo>
                      <a:pt x="40" y="58"/>
                    </a:lnTo>
                    <a:lnTo>
                      <a:pt x="60" y="56"/>
                    </a:lnTo>
                    <a:lnTo>
                      <a:pt x="74" y="54"/>
                    </a:lnTo>
                    <a:lnTo>
                      <a:pt x="74" y="54"/>
                    </a:lnTo>
                    <a:lnTo>
                      <a:pt x="76" y="52"/>
                    </a:lnTo>
                    <a:lnTo>
                      <a:pt x="78" y="50"/>
                    </a:lnTo>
                    <a:lnTo>
                      <a:pt x="80" y="38"/>
                    </a:lnTo>
                    <a:lnTo>
                      <a:pt x="90" y="34"/>
                    </a:lnTo>
                    <a:lnTo>
                      <a:pt x="90" y="34"/>
                    </a:lnTo>
                    <a:lnTo>
                      <a:pt x="92" y="34"/>
                    </a:lnTo>
                    <a:lnTo>
                      <a:pt x="92" y="32"/>
                    </a:lnTo>
                    <a:lnTo>
                      <a:pt x="92" y="20"/>
                    </a:lnTo>
                    <a:lnTo>
                      <a:pt x="92" y="20"/>
                    </a:lnTo>
                    <a:lnTo>
                      <a:pt x="90" y="16"/>
                    </a:lnTo>
                    <a:lnTo>
                      <a:pt x="64" y="0"/>
                    </a:lnTo>
                    <a:lnTo>
                      <a:pt x="64" y="0"/>
                    </a:lnTo>
                    <a:lnTo>
                      <a:pt x="62" y="0"/>
                    </a:lnTo>
                    <a:lnTo>
                      <a:pt x="6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6" name="Freeform 590">
                <a:extLst>
                  <a:ext uri="{FF2B5EF4-FFF2-40B4-BE49-F238E27FC236}">
                    <a16:creationId xmlns:a16="http://schemas.microsoft.com/office/drawing/2014/main" id="{9C6DFCDE-15A9-D1B3-40CE-7FAD4ED5DC60}"/>
                  </a:ext>
                </a:extLst>
              </p:cNvPr>
              <p:cNvSpPr>
                <a:spLocks/>
              </p:cNvSpPr>
              <p:nvPr/>
            </p:nvSpPr>
            <p:spPr bwMode="auto">
              <a:xfrm>
                <a:off x="6447259" y="2760058"/>
                <a:ext cx="177516" cy="105664"/>
              </a:xfrm>
              <a:custGeom>
                <a:avLst/>
                <a:gdLst>
                  <a:gd name="T0" fmla="*/ 58 w 84"/>
                  <a:gd name="T1" fmla="*/ 0 h 50"/>
                  <a:gd name="T2" fmla="*/ 84 w 84"/>
                  <a:gd name="T3" fmla="*/ 16 h 50"/>
                  <a:gd name="T4" fmla="*/ 84 w 84"/>
                  <a:gd name="T5" fmla="*/ 28 h 50"/>
                  <a:gd name="T6" fmla="*/ 72 w 84"/>
                  <a:gd name="T7" fmla="*/ 30 h 50"/>
                  <a:gd name="T8" fmla="*/ 70 w 84"/>
                  <a:gd name="T9" fmla="*/ 46 h 50"/>
                  <a:gd name="T10" fmla="*/ 54 w 84"/>
                  <a:gd name="T11" fmla="*/ 48 h 50"/>
                  <a:gd name="T12" fmla="*/ 36 w 84"/>
                  <a:gd name="T13" fmla="*/ 50 h 50"/>
                  <a:gd name="T14" fmla="*/ 26 w 84"/>
                  <a:gd name="T15" fmla="*/ 40 h 50"/>
                  <a:gd name="T16" fmla="*/ 28 w 84"/>
                  <a:gd name="T17" fmla="*/ 30 h 50"/>
                  <a:gd name="T18" fmla="*/ 20 w 84"/>
                  <a:gd name="T19" fmla="*/ 28 h 50"/>
                  <a:gd name="T20" fmla="*/ 4 w 84"/>
                  <a:gd name="T21" fmla="*/ 24 h 50"/>
                  <a:gd name="T22" fmla="*/ 0 w 84"/>
                  <a:gd name="T23" fmla="*/ 2 h 50"/>
                  <a:gd name="T24" fmla="*/ 10 w 84"/>
                  <a:gd name="T25" fmla="*/ 0 h 50"/>
                  <a:gd name="T26" fmla="*/ 58 w 84"/>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50">
                    <a:moveTo>
                      <a:pt x="58" y="0"/>
                    </a:moveTo>
                    <a:lnTo>
                      <a:pt x="84" y="16"/>
                    </a:lnTo>
                    <a:lnTo>
                      <a:pt x="84" y="28"/>
                    </a:lnTo>
                    <a:lnTo>
                      <a:pt x="72" y="30"/>
                    </a:lnTo>
                    <a:lnTo>
                      <a:pt x="70" y="46"/>
                    </a:lnTo>
                    <a:lnTo>
                      <a:pt x="54" y="48"/>
                    </a:lnTo>
                    <a:lnTo>
                      <a:pt x="36" y="50"/>
                    </a:lnTo>
                    <a:lnTo>
                      <a:pt x="26" y="40"/>
                    </a:lnTo>
                    <a:lnTo>
                      <a:pt x="28" y="30"/>
                    </a:lnTo>
                    <a:lnTo>
                      <a:pt x="20" y="28"/>
                    </a:lnTo>
                    <a:lnTo>
                      <a:pt x="4" y="24"/>
                    </a:lnTo>
                    <a:lnTo>
                      <a:pt x="0" y="2"/>
                    </a:lnTo>
                    <a:lnTo>
                      <a:pt x="10" y="0"/>
                    </a:lnTo>
                    <a:lnTo>
                      <a:pt x="5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7" name="Freeform 591">
                <a:extLst>
                  <a:ext uri="{FF2B5EF4-FFF2-40B4-BE49-F238E27FC236}">
                    <a16:creationId xmlns:a16="http://schemas.microsoft.com/office/drawing/2014/main" id="{FA4078AC-4BF4-5C98-9B6C-A78724412C11}"/>
                  </a:ext>
                </a:extLst>
              </p:cNvPr>
              <p:cNvSpPr>
                <a:spLocks/>
              </p:cNvSpPr>
              <p:nvPr/>
            </p:nvSpPr>
            <p:spPr bwMode="auto">
              <a:xfrm>
                <a:off x="6438806" y="2751605"/>
                <a:ext cx="194422" cy="122571"/>
              </a:xfrm>
              <a:custGeom>
                <a:avLst/>
                <a:gdLst>
                  <a:gd name="T0" fmla="*/ 62 w 92"/>
                  <a:gd name="T1" fmla="*/ 0 h 58"/>
                  <a:gd name="T2" fmla="*/ 62 w 92"/>
                  <a:gd name="T3" fmla="*/ 0 h 58"/>
                  <a:gd name="T4" fmla="*/ 62 w 92"/>
                  <a:gd name="T5" fmla="*/ 0 h 58"/>
                  <a:gd name="T6" fmla="*/ 14 w 92"/>
                  <a:gd name="T7" fmla="*/ 0 h 58"/>
                  <a:gd name="T8" fmla="*/ 14 w 92"/>
                  <a:gd name="T9" fmla="*/ 0 h 58"/>
                  <a:gd name="T10" fmla="*/ 14 w 92"/>
                  <a:gd name="T11" fmla="*/ 0 h 58"/>
                  <a:gd name="T12" fmla="*/ 4 w 92"/>
                  <a:gd name="T13" fmla="*/ 2 h 58"/>
                  <a:gd name="T14" fmla="*/ 4 w 92"/>
                  <a:gd name="T15" fmla="*/ 2 h 58"/>
                  <a:gd name="T16" fmla="*/ 2 w 92"/>
                  <a:gd name="T17" fmla="*/ 4 h 58"/>
                  <a:gd name="T18" fmla="*/ 0 w 92"/>
                  <a:gd name="T19" fmla="*/ 8 h 58"/>
                  <a:gd name="T20" fmla="*/ 4 w 92"/>
                  <a:gd name="T21" fmla="*/ 28 h 58"/>
                  <a:gd name="T22" fmla="*/ 4 w 92"/>
                  <a:gd name="T23" fmla="*/ 28 h 58"/>
                  <a:gd name="T24" fmla="*/ 6 w 92"/>
                  <a:gd name="T25" fmla="*/ 30 h 58"/>
                  <a:gd name="T26" fmla="*/ 8 w 92"/>
                  <a:gd name="T27" fmla="*/ 32 h 58"/>
                  <a:gd name="T28" fmla="*/ 22 w 92"/>
                  <a:gd name="T29" fmla="*/ 34 h 58"/>
                  <a:gd name="T30" fmla="*/ 28 w 92"/>
                  <a:gd name="T31" fmla="*/ 38 h 58"/>
                  <a:gd name="T32" fmla="*/ 26 w 92"/>
                  <a:gd name="T33" fmla="*/ 44 h 58"/>
                  <a:gd name="T34" fmla="*/ 26 w 92"/>
                  <a:gd name="T35" fmla="*/ 44 h 58"/>
                  <a:gd name="T36" fmla="*/ 28 w 92"/>
                  <a:gd name="T37" fmla="*/ 46 h 58"/>
                  <a:gd name="T38" fmla="*/ 38 w 92"/>
                  <a:gd name="T39" fmla="*/ 56 h 58"/>
                  <a:gd name="T40" fmla="*/ 38 w 92"/>
                  <a:gd name="T41" fmla="*/ 56 h 58"/>
                  <a:gd name="T42" fmla="*/ 40 w 92"/>
                  <a:gd name="T43" fmla="*/ 58 h 58"/>
                  <a:gd name="T44" fmla="*/ 40 w 92"/>
                  <a:gd name="T45" fmla="*/ 58 h 58"/>
                  <a:gd name="T46" fmla="*/ 40 w 92"/>
                  <a:gd name="T47" fmla="*/ 58 h 58"/>
                  <a:gd name="T48" fmla="*/ 60 w 92"/>
                  <a:gd name="T49" fmla="*/ 56 h 58"/>
                  <a:gd name="T50" fmla="*/ 74 w 92"/>
                  <a:gd name="T51" fmla="*/ 54 h 58"/>
                  <a:gd name="T52" fmla="*/ 74 w 92"/>
                  <a:gd name="T53" fmla="*/ 54 h 58"/>
                  <a:gd name="T54" fmla="*/ 76 w 92"/>
                  <a:gd name="T55" fmla="*/ 52 h 58"/>
                  <a:gd name="T56" fmla="*/ 78 w 92"/>
                  <a:gd name="T57" fmla="*/ 50 h 58"/>
                  <a:gd name="T58" fmla="*/ 80 w 92"/>
                  <a:gd name="T59" fmla="*/ 38 h 58"/>
                  <a:gd name="T60" fmla="*/ 90 w 92"/>
                  <a:gd name="T61" fmla="*/ 34 h 58"/>
                  <a:gd name="T62" fmla="*/ 90 w 92"/>
                  <a:gd name="T63" fmla="*/ 34 h 58"/>
                  <a:gd name="T64" fmla="*/ 92 w 92"/>
                  <a:gd name="T65" fmla="*/ 34 h 58"/>
                  <a:gd name="T66" fmla="*/ 92 w 92"/>
                  <a:gd name="T67" fmla="*/ 32 h 58"/>
                  <a:gd name="T68" fmla="*/ 92 w 92"/>
                  <a:gd name="T69" fmla="*/ 20 h 58"/>
                  <a:gd name="T70" fmla="*/ 92 w 92"/>
                  <a:gd name="T71" fmla="*/ 20 h 58"/>
                  <a:gd name="T72" fmla="*/ 90 w 92"/>
                  <a:gd name="T73" fmla="*/ 16 h 58"/>
                  <a:gd name="T74" fmla="*/ 64 w 92"/>
                  <a:gd name="T75" fmla="*/ 0 h 58"/>
                  <a:gd name="T76" fmla="*/ 64 w 92"/>
                  <a:gd name="T77" fmla="*/ 0 h 58"/>
                  <a:gd name="T78" fmla="*/ 62 w 92"/>
                  <a:gd name="T79" fmla="*/ 0 h 58"/>
                  <a:gd name="T80" fmla="*/ 62 w 92"/>
                  <a:gd name="T8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2" h="58">
                    <a:moveTo>
                      <a:pt x="62" y="0"/>
                    </a:moveTo>
                    <a:lnTo>
                      <a:pt x="62" y="0"/>
                    </a:lnTo>
                    <a:lnTo>
                      <a:pt x="62" y="0"/>
                    </a:lnTo>
                    <a:lnTo>
                      <a:pt x="14" y="0"/>
                    </a:lnTo>
                    <a:lnTo>
                      <a:pt x="14" y="0"/>
                    </a:lnTo>
                    <a:lnTo>
                      <a:pt x="14" y="0"/>
                    </a:lnTo>
                    <a:lnTo>
                      <a:pt x="4" y="2"/>
                    </a:lnTo>
                    <a:lnTo>
                      <a:pt x="4" y="2"/>
                    </a:lnTo>
                    <a:lnTo>
                      <a:pt x="2" y="4"/>
                    </a:lnTo>
                    <a:lnTo>
                      <a:pt x="0" y="8"/>
                    </a:lnTo>
                    <a:lnTo>
                      <a:pt x="4" y="28"/>
                    </a:lnTo>
                    <a:lnTo>
                      <a:pt x="4" y="28"/>
                    </a:lnTo>
                    <a:lnTo>
                      <a:pt x="6" y="30"/>
                    </a:lnTo>
                    <a:lnTo>
                      <a:pt x="8" y="32"/>
                    </a:lnTo>
                    <a:lnTo>
                      <a:pt x="22" y="34"/>
                    </a:lnTo>
                    <a:lnTo>
                      <a:pt x="28" y="38"/>
                    </a:lnTo>
                    <a:lnTo>
                      <a:pt x="26" y="44"/>
                    </a:lnTo>
                    <a:lnTo>
                      <a:pt x="26" y="44"/>
                    </a:lnTo>
                    <a:lnTo>
                      <a:pt x="28" y="46"/>
                    </a:lnTo>
                    <a:lnTo>
                      <a:pt x="38" y="56"/>
                    </a:lnTo>
                    <a:lnTo>
                      <a:pt x="38" y="56"/>
                    </a:lnTo>
                    <a:lnTo>
                      <a:pt x="40" y="58"/>
                    </a:lnTo>
                    <a:lnTo>
                      <a:pt x="40" y="58"/>
                    </a:lnTo>
                    <a:lnTo>
                      <a:pt x="40" y="58"/>
                    </a:lnTo>
                    <a:lnTo>
                      <a:pt x="60" y="56"/>
                    </a:lnTo>
                    <a:lnTo>
                      <a:pt x="74" y="54"/>
                    </a:lnTo>
                    <a:lnTo>
                      <a:pt x="74" y="54"/>
                    </a:lnTo>
                    <a:lnTo>
                      <a:pt x="76" y="52"/>
                    </a:lnTo>
                    <a:lnTo>
                      <a:pt x="78" y="50"/>
                    </a:lnTo>
                    <a:lnTo>
                      <a:pt x="80" y="38"/>
                    </a:lnTo>
                    <a:lnTo>
                      <a:pt x="90" y="34"/>
                    </a:lnTo>
                    <a:lnTo>
                      <a:pt x="90" y="34"/>
                    </a:lnTo>
                    <a:lnTo>
                      <a:pt x="92" y="34"/>
                    </a:lnTo>
                    <a:lnTo>
                      <a:pt x="92" y="32"/>
                    </a:lnTo>
                    <a:lnTo>
                      <a:pt x="92" y="20"/>
                    </a:lnTo>
                    <a:lnTo>
                      <a:pt x="92" y="20"/>
                    </a:lnTo>
                    <a:lnTo>
                      <a:pt x="90" y="16"/>
                    </a:lnTo>
                    <a:lnTo>
                      <a:pt x="64" y="0"/>
                    </a:lnTo>
                    <a:lnTo>
                      <a:pt x="64" y="0"/>
                    </a:lnTo>
                    <a:lnTo>
                      <a:pt x="62" y="0"/>
                    </a:lnTo>
                    <a:lnTo>
                      <a:pt x="6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8" name="Freeform 592">
                <a:extLst>
                  <a:ext uri="{FF2B5EF4-FFF2-40B4-BE49-F238E27FC236}">
                    <a16:creationId xmlns:a16="http://schemas.microsoft.com/office/drawing/2014/main" id="{B5D32444-0E00-B452-808E-5386953B4592}"/>
                  </a:ext>
                </a:extLst>
              </p:cNvPr>
              <p:cNvSpPr>
                <a:spLocks/>
              </p:cNvSpPr>
              <p:nvPr/>
            </p:nvSpPr>
            <p:spPr bwMode="auto">
              <a:xfrm>
                <a:off x="6514884" y="2764285"/>
                <a:ext cx="291633" cy="211329"/>
              </a:xfrm>
              <a:custGeom>
                <a:avLst/>
                <a:gdLst>
                  <a:gd name="T0" fmla="*/ 86 w 138"/>
                  <a:gd name="T1" fmla="*/ 98 h 100"/>
                  <a:gd name="T2" fmla="*/ 84 w 138"/>
                  <a:gd name="T3" fmla="*/ 92 h 100"/>
                  <a:gd name="T4" fmla="*/ 42 w 138"/>
                  <a:gd name="T5" fmla="*/ 90 h 100"/>
                  <a:gd name="T6" fmla="*/ 10 w 138"/>
                  <a:gd name="T7" fmla="*/ 96 h 100"/>
                  <a:gd name="T8" fmla="*/ 8 w 138"/>
                  <a:gd name="T9" fmla="*/ 96 h 100"/>
                  <a:gd name="T10" fmla="*/ 6 w 138"/>
                  <a:gd name="T11" fmla="*/ 96 h 100"/>
                  <a:gd name="T12" fmla="*/ 6 w 138"/>
                  <a:gd name="T13" fmla="*/ 94 h 100"/>
                  <a:gd name="T14" fmla="*/ 2 w 138"/>
                  <a:gd name="T15" fmla="*/ 80 h 100"/>
                  <a:gd name="T16" fmla="*/ 0 w 138"/>
                  <a:gd name="T17" fmla="*/ 78 h 100"/>
                  <a:gd name="T18" fmla="*/ 2 w 138"/>
                  <a:gd name="T19" fmla="*/ 72 h 100"/>
                  <a:gd name="T20" fmla="*/ 10 w 138"/>
                  <a:gd name="T21" fmla="*/ 70 h 100"/>
                  <a:gd name="T22" fmla="*/ 6 w 138"/>
                  <a:gd name="T23" fmla="*/ 58 h 100"/>
                  <a:gd name="T24" fmla="*/ 6 w 138"/>
                  <a:gd name="T25" fmla="*/ 58 h 100"/>
                  <a:gd name="T26" fmla="*/ 2 w 138"/>
                  <a:gd name="T27" fmla="*/ 46 h 100"/>
                  <a:gd name="T28" fmla="*/ 2 w 138"/>
                  <a:gd name="T29" fmla="*/ 44 h 100"/>
                  <a:gd name="T30" fmla="*/ 24 w 138"/>
                  <a:gd name="T31" fmla="*/ 40 h 100"/>
                  <a:gd name="T32" fmla="*/ 36 w 138"/>
                  <a:gd name="T33" fmla="*/ 28 h 100"/>
                  <a:gd name="T34" fmla="*/ 38 w 138"/>
                  <a:gd name="T35" fmla="*/ 26 h 100"/>
                  <a:gd name="T36" fmla="*/ 48 w 138"/>
                  <a:gd name="T37" fmla="*/ 14 h 100"/>
                  <a:gd name="T38" fmla="*/ 50 w 138"/>
                  <a:gd name="T39" fmla="*/ 12 h 100"/>
                  <a:gd name="T40" fmla="*/ 72 w 138"/>
                  <a:gd name="T41" fmla="*/ 0 h 100"/>
                  <a:gd name="T42" fmla="*/ 74 w 138"/>
                  <a:gd name="T43" fmla="*/ 0 h 100"/>
                  <a:gd name="T44" fmla="*/ 74 w 138"/>
                  <a:gd name="T45" fmla="*/ 0 h 100"/>
                  <a:gd name="T46" fmla="*/ 90 w 138"/>
                  <a:gd name="T47" fmla="*/ 4 h 100"/>
                  <a:gd name="T48" fmla="*/ 92 w 138"/>
                  <a:gd name="T49" fmla="*/ 10 h 100"/>
                  <a:gd name="T50" fmla="*/ 108 w 138"/>
                  <a:gd name="T51" fmla="*/ 12 h 100"/>
                  <a:gd name="T52" fmla="*/ 114 w 138"/>
                  <a:gd name="T53" fmla="*/ 32 h 100"/>
                  <a:gd name="T54" fmla="*/ 138 w 138"/>
                  <a:gd name="T55" fmla="*/ 58 h 100"/>
                  <a:gd name="T56" fmla="*/ 136 w 138"/>
                  <a:gd name="T57" fmla="*/ 64 h 100"/>
                  <a:gd name="T58" fmla="*/ 134 w 138"/>
                  <a:gd name="T59" fmla="*/ 64 h 100"/>
                  <a:gd name="T60" fmla="*/ 120 w 138"/>
                  <a:gd name="T61" fmla="*/ 80 h 100"/>
                  <a:gd name="T62" fmla="*/ 118 w 138"/>
                  <a:gd name="T63" fmla="*/ 82 h 100"/>
                  <a:gd name="T64" fmla="*/ 106 w 138"/>
                  <a:gd name="T65" fmla="*/ 98 h 100"/>
                  <a:gd name="T66" fmla="*/ 104 w 138"/>
                  <a:gd name="T67" fmla="*/ 100 h 100"/>
                  <a:gd name="T68" fmla="*/ 86 w 138"/>
                  <a:gd name="T69" fmla="*/ 9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 h="100">
                    <a:moveTo>
                      <a:pt x="86" y="98"/>
                    </a:moveTo>
                    <a:lnTo>
                      <a:pt x="86" y="98"/>
                    </a:lnTo>
                    <a:lnTo>
                      <a:pt x="84" y="96"/>
                    </a:lnTo>
                    <a:lnTo>
                      <a:pt x="84" y="92"/>
                    </a:lnTo>
                    <a:lnTo>
                      <a:pt x="60" y="92"/>
                    </a:lnTo>
                    <a:lnTo>
                      <a:pt x="42" y="90"/>
                    </a:lnTo>
                    <a:lnTo>
                      <a:pt x="18" y="84"/>
                    </a:lnTo>
                    <a:lnTo>
                      <a:pt x="10" y="96"/>
                    </a:lnTo>
                    <a:lnTo>
                      <a:pt x="10" y="96"/>
                    </a:lnTo>
                    <a:lnTo>
                      <a:pt x="8" y="96"/>
                    </a:lnTo>
                    <a:lnTo>
                      <a:pt x="8" y="96"/>
                    </a:lnTo>
                    <a:lnTo>
                      <a:pt x="6" y="96"/>
                    </a:lnTo>
                    <a:lnTo>
                      <a:pt x="6" y="96"/>
                    </a:lnTo>
                    <a:lnTo>
                      <a:pt x="6" y="94"/>
                    </a:lnTo>
                    <a:lnTo>
                      <a:pt x="6" y="82"/>
                    </a:lnTo>
                    <a:lnTo>
                      <a:pt x="2" y="80"/>
                    </a:lnTo>
                    <a:lnTo>
                      <a:pt x="2" y="80"/>
                    </a:lnTo>
                    <a:lnTo>
                      <a:pt x="0" y="78"/>
                    </a:lnTo>
                    <a:lnTo>
                      <a:pt x="2" y="72"/>
                    </a:lnTo>
                    <a:lnTo>
                      <a:pt x="2" y="72"/>
                    </a:lnTo>
                    <a:lnTo>
                      <a:pt x="4" y="70"/>
                    </a:lnTo>
                    <a:lnTo>
                      <a:pt x="10" y="70"/>
                    </a:lnTo>
                    <a:lnTo>
                      <a:pt x="10" y="62"/>
                    </a:lnTo>
                    <a:lnTo>
                      <a:pt x="6" y="58"/>
                    </a:lnTo>
                    <a:lnTo>
                      <a:pt x="6" y="58"/>
                    </a:lnTo>
                    <a:lnTo>
                      <a:pt x="6" y="58"/>
                    </a:lnTo>
                    <a:lnTo>
                      <a:pt x="2" y="46"/>
                    </a:lnTo>
                    <a:lnTo>
                      <a:pt x="2" y="46"/>
                    </a:lnTo>
                    <a:lnTo>
                      <a:pt x="2" y="44"/>
                    </a:lnTo>
                    <a:lnTo>
                      <a:pt x="2" y="44"/>
                    </a:lnTo>
                    <a:lnTo>
                      <a:pt x="4" y="44"/>
                    </a:lnTo>
                    <a:lnTo>
                      <a:pt x="24" y="40"/>
                    </a:lnTo>
                    <a:lnTo>
                      <a:pt x="34" y="40"/>
                    </a:lnTo>
                    <a:lnTo>
                      <a:pt x="36" y="28"/>
                    </a:lnTo>
                    <a:lnTo>
                      <a:pt x="36" y="28"/>
                    </a:lnTo>
                    <a:lnTo>
                      <a:pt x="38" y="26"/>
                    </a:lnTo>
                    <a:lnTo>
                      <a:pt x="48" y="22"/>
                    </a:lnTo>
                    <a:lnTo>
                      <a:pt x="48" y="14"/>
                    </a:lnTo>
                    <a:lnTo>
                      <a:pt x="48" y="14"/>
                    </a:lnTo>
                    <a:lnTo>
                      <a:pt x="50" y="12"/>
                    </a:lnTo>
                    <a:lnTo>
                      <a:pt x="62" y="8"/>
                    </a:lnTo>
                    <a:lnTo>
                      <a:pt x="72" y="0"/>
                    </a:lnTo>
                    <a:lnTo>
                      <a:pt x="72" y="0"/>
                    </a:lnTo>
                    <a:lnTo>
                      <a:pt x="74" y="0"/>
                    </a:lnTo>
                    <a:lnTo>
                      <a:pt x="74" y="0"/>
                    </a:lnTo>
                    <a:lnTo>
                      <a:pt x="74" y="0"/>
                    </a:lnTo>
                    <a:lnTo>
                      <a:pt x="90" y="4"/>
                    </a:lnTo>
                    <a:lnTo>
                      <a:pt x="90" y="4"/>
                    </a:lnTo>
                    <a:lnTo>
                      <a:pt x="92" y="6"/>
                    </a:lnTo>
                    <a:lnTo>
                      <a:pt x="92" y="10"/>
                    </a:lnTo>
                    <a:lnTo>
                      <a:pt x="108" y="12"/>
                    </a:lnTo>
                    <a:lnTo>
                      <a:pt x="108" y="12"/>
                    </a:lnTo>
                    <a:lnTo>
                      <a:pt x="110" y="14"/>
                    </a:lnTo>
                    <a:lnTo>
                      <a:pt x="114" y="32"/>
                    </a:lnTo>
                    <a:lnTo>
                      <a:pt x="138" y="58"/>
                    </a:lnTo>
                    <a:lnTo>
                      <a:pt x="138" y="58"/>
                    </a:lnTo>
                    <a:lnTo>
                      <a:pt x="138" y="62"/>
                    </a:lnTo>
                    <a:lnTo>
                      <a:pt x="136" y="64"/>
                    </a:lnTo>
                    <a:lnTo>
                      <a:pt x="136" y="64"/>
                    </a:lnTo>
                    <a:lnTo>
                      <a:pt x="134" y="64"/>
                    </a:lnTo>
                    <a:lnTo>
                      <a:pt x="120" y="64"/>
                    </a:lnTo>
                    <a:lnTo>
                      <a:pt x="120" y="80"/>
                    </a:lnTo>
                    <a:lnTo>
                      <a:pt x="120" y="80"/>
                    </a:lnTo>
                    <a:lnTo>
                      <a:pt x="118" y="82"/>
                    </a:lnTo>
                    <a:lnTo>
                      <a:pt x="110" y="84"/>
                    </a:lnTo>
                    <a:lnTo>
                      <a:pt x="106" y="98"/>
                    </a:lnTo>
                    <a:lnTo>
                      <a:pt x="106" y="98"/>
                    </a:lnTo>
                    <a:lnTo>
                      <a:pt x="104" y="100"/>
                    </a:lnTo>
                    <a:lnTo>
                      <a:pt x="104" y="100"/>
                    </a:lnTo>
                    <a:lnTo>
                      <a:pt x="86" y="98"/>
                    </a:lnTo>
                    <a:lnTo>
                      <a:pt x="86" y="9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9" name="Freeform 593">
                <a:extLst>
                  <a:ext uri="{FF2B5EF4-FFF2-40B4-BE49-F238E27FC236}">
                    <a16:creationId xmlns:a16="http://schemas.microsoft.com/office/drawing/2014/main" id="{EF74EFB9-DB33-BA2B-8AD5-EC648FE4D1E3}"/>
                  </a:ext>
                </a:extLst>
              </p:cNvPr>
              <p:cNvSpPr>
                <a:spLocks noEditPoints="1"/>
              </p:cNvSpPr>
              <p:nvPr/>
            </p:nvSpPr>
            <p:spPr bwMode="auto">
              <a:xfrm>
                <a:off x="6510657" y="2760058"/>
                <a:ext cx="300086" cy="219782"/>
              </a:xfrm>
              <a:custGeom>
                <a:avLst/>
                <a:gdLst>
                  <a:gd name="T0" fmla="*/ 92 w 142"/>
                  <a:gd name="T1" fmla="*/ 8 h 104"/>
                  <a:gd name="T2" fmla="*/ 110 w 142"/>
                  <a:gd name="T3" fmla="*/ 16 h 104"/>
                  <a:gd name="T4" fmla="*/ 138 w 142"/>
                  <a:gd name="T5" fmla="*/ 62 h 104"/>
                  <a:gd name="T6" fmla="*/ 120 w 142"/>
                  <a:gd name="T7" fmla="*/ 64 h 104"/>
                  <a:gd name="T8" fmla="*/ 110 w 142"/>
                  <a:gd name="T9" fmla="*/ 84 h 104"/>
                  <a:gd name="T10" fmla="*/ 88 w 142"/>
                  <a:gd name="T11" fmla="*/ 98 h 104"/>
                  <a:gd name="T12" fmla="*/ 62 w 142"/>
                  <a:gd name="T13" fmla="*/ 92 h 104"/>
                  <a:gd name="T14" fmla="*/ 18 w 142"/>
                  <a:gd name="T15" fmla="*/ 84 h 104"/>
                  <a:gd name="T16" fmla="*/ 10 w 142"/>
                  <a:gd name="T17" fmla="*/ 84 h 104"/>
                  <a:gd name="T18" fmla="*/ 6 w 142"/>
                  <a:gd name="T19" fmla="*/ 74 h 104"/>
                  <a:gd name="T20" fmla="*/ 14 w 142"/>
                  <a:gd name="T21" fmla="*/ 62 h 104"/>
                  <a:gd name="T22" fmla="*/ 6 w 142"/>
                  <a:gd name="T23" fmla="*/ 48 h 104"/>
                  <a:gd name="T24" fmla="*/ 38 w 142"/>
                  <a:gd name="T25" fmla="*/ 44 h 104"/>
                  <a:gd name="T26" fmla="*/ 52 w 142"/>
                  <a:gd name="T27" fmla="*/ 26 h 104"/>
                  <a:gd name="T28" fmla="*/ 66 w 142"/>
                  <a:gd name="T29" fmla="*/ 12 h 104"/>
                  <a:gd name="T30" fmla="*/ 76 w 142"/>
                  <a:gd name="T31" fmla="*/ 0 h 104"/>
                  <a:gd name="T32" fmla="*/ 74 w 142"/>
                  <a:gd name="T33" fmla="*/ 2 h 104"/>
                  <a:gd name="T34" fmla="*/ 52 w 142"/>
                  <a:gd name="T35" fmla="*/ 12 h 104"/>
                  <a:gd name="T36" fmla="*/ 50 w 142"/>
                  <a:gd name="T37" fmla="*/ 14 h 104"/>
                  <a:gd name="T38" fmla="*/ 48 w 142"/>
                  <a:gd name="T39" fmla="*/ 24 h 104"/>
                  <a:gd name="T40" fmla="*/ 38 w 142"/>
                  <a:gd name="T41" fmla="*/ 26 h 104"/>
                  <a:gd name="T42" fmla="*/ 36 w 142"/>
                  <a:gd name="T43" fmla="*/ 30 h 104"/>
                  <a:gd name="T44" fmla="*/ 26 w 142"/>
                  <a:gd name="T45" fmla="*/ 40 h 104"/>
                  <a:gd name="T46" fmla="*/ 24 w 142"/>
                  <a:gd name="T47" fmla="*/ 40 h 104"/>
                  <a:gd name="T48" fmla="*/ 6 w 142"/>
                  <a:gd name="T49" fmla="*/ 44 h 104"/>
                  <a:gd name="T50" fmla="*/ 2 w 142"/>
                  <a:gd name="T51" fmla="*/ 46 h 104"/>
                  <a:gd name="T52" fmla="*/ 6 w 142"/>
                  <a:gd name="T53" fmla="*/ 60 h 104"/>
                  <a:gd name="T54" fmla="*/ 6 w 142"/>
                  <a:gd name="T55" fmla="*/ 62 h 104"/>
                  <a:gd name="T56" fmla="*/ 10 w 142"/>
                  <a:gd name="T57" fmla="*/ 70 h 104"/>
                  <a:gd name="T58" fmla="*/ 6 w 142"/>
                  <a:gd name="T59" fmla="*/ 70 h 104"/>
                  <a:gd name="T60" fmla="*/ 2 w 142"/>
                  <a:gd name="T61" fmla="*/ 74 h 104"/>
                  <a:gd name="T62" fmla="*/ 0 w 142"/>
                  <a:gd name="T63" fmla="*/ 78 h 104"/>
                  <a:gd name="T64" fmla="*/ 2 w 142"/>
                  <a:gd name="T65" fmla="*/ 84 h 104"/>
                  <a:gd name="T66" fmla="*/ 6 w 142"/>
                  <a:gd name="T67" fmla="*/ 96 h 104"/>
                  <a:gd name="T68" fmla="*/ 6 w 142"/>
                  <a:gd name="T69" fmla="*/ 98 h 104"/>
                  <a:gd name="T70" fmla="*/ 8 w 142"/>
                  <a:gd name="T71" fmla="*/ 100 h 104"/>
                  <a:gd name="T72" fmla="*/ 10 w 142"/>
                  <a:gd name="T73" fmla="*/ 100 h 104"/>
                  <a:gd name="T74" fmla="*/ 20 w 142"/>
                  <a:gd name="T75" fmla="*/ 88 h 104"/>
                  <a:gd name="T76" fmla="*/ 60 w 142"/>
                  <a:gd name="T77" fmla="*/ 96 h 104"/>
                  <a:gd name="T78" fmla="*/ 62 w 142"/>
                  <a:gd name="T79" fmla="*/ 96 h 104"/>
                  <a:gd name="T80" fmla="*/ 84 w 142"/>
                  <a:gd name="T81" fmla="*/ 100 h 104"/>
                  <a:gd name="T82" fmla="*/ 86 w 142"/>
                  <a:gd name="T83" fmla="*/ 102 h 104"/>
                  <a:gd name="T84" fmla="*/ 106 w 142"/>
                  <a:gd name="T85" fmla="*/ 104 h 104"/>
                  <a:gd name="T86" fmla="*/ 106 w 142"/>
                  <a:gd name="T87" fmla="*/ 104 h 104"/>
                  <a:gd name="T88" fmla="*/ 108 w 142"/>
                  <a:gd name="T89" fmla="*/ 104 h 104"/>
                  <a:gd name="T90" fmla="*/ 114 w 142"/>
                  <a:gd name="T91" fmla="*/ 88 h 104"/>
                  <a:gd name="T92" fmla="*/ 122 w 142"/>
                  <a:gd name="T93" fmla="*/ 86 h 104"/>
                  <a:gd name="T94" fmla="*/ 124 w 142"/>
                  <a:gd name="T95" fmla="*/ 82 h 104"/>
                  <a:gd name="T96" fmla="*/ 136 w 142"/>
                  <a:gd name="T97" fmla="*/ 68 h 104"/>
                  <a:gd name="T98" fmla="*/ 140 w 142"/>
                  <a:gd name="T99" fmla="*/ 66 h 104"/>
                  <a:gd name="T100" fmla="*/ 142 w 142"/>
                  <a:gd name="T101" fmla="*/ 66 h 104"/>
                  <a:gd name="T102" fmla="*/ 142 w 142"/>
                  <a:gd name="T103" fmla="*/ 60 h 104"/>
                  <a:gd name="T104" fmla="*/ 114 w 142"/>
                  <a:gd name="T105" fmla="*/ 14 h 104"/>
                  <a:gd name="T106" fmla="*/ 112 w 142"/>
                  <a:gd name="T107" fmla="*/ 12 h 104"/>
                  <a:gd name="T108" fmla="*/ 96 w 142"/>
                  <a:gd name="T109" fmla="*/ 10 h 104"/>
                  <a:gd name="T110" fmla="*/ 96 w 142"/>
                  <a:gd name="T111" fmla="*/ 8 h 104"/>
                  <a:gd name="T112" fmla="*/ 92 w 142"/>
                  <a:gd name="T113" fmla="*/ 4 h 104"/>
                  <a:gd name="T114" fmla="*/ 76 w 142"/>
                  <a:gd name="T115" fmla="*/ 0 h 104"/>
                  <a:gd name="T116" fmla="*/ 76 w 142"/>
                  <a:gd name="T1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 h="104">
                    <a:moveTo>
                      <a:pt x="76" y="4"/>
                    </a:moveTo>
                    <a:lnTo>
                      <a:pt x="92" y="8"/>
                    </a:lnTo>
                    <a:lnTo>
                      <a:pt x="92" y="14"/>
                    </a:lnTo>
                    <a:lnTo>
                      <a:pt x="110" y="16"/>
                    </a:lnTo>
                    <a:lnTo>
                      <a:pt x="114" y="36"/>
                    </a:lnTo>
                    <a:lnTo>
                      <a:pt x="138" y="62"/>
                    </a:lnTo>
                    <a:lnTo>
                      <a:pt x="136" y="64"/>
                    </a:lnTo>
                    <a:lnTo>
                      <a:pt x="120" y="64"/>
                    </a:lnTo>
                    <a:lnTo>
                      <a:pt x="120" y="82"/>
                    </a:lnTo>
                    <a:lnTo>
                      <a:pt x="110" y="84"/>
                    </a:lnTo>
                    <a:lnTo>
                      <a:pt x="106" y="100"/>
                    </a:lnTo>
                    <a:lnTo>
                      <a:pt x="88" y="98"/>
                    </a:lnTo>
                    <a:lnTo>
                      <a:pt x="86" y="92"/>
                    </a:lnTo>
                    <a:lnTo>
                      <a:pt x="62" y="92"/>
                    </a:lnTo>
                    <a:lnTo>
                      <a:pt x="46" y="90"/>
                    </a:lnTo>
                    <a:lnTo>
                      <a:pt x="18" y="84"/>
                    </a:lnTo>
                    <a:lnTo>
                      <a:pt x="10" y="96"/>
                    </a:lnTo>
                    <a:lnTo>
                      <a:pt x="10" y="84"/>
                    </a:lnTo>
                    <a:lnTo>
                      <a:pt x="4" y="80"/>
                    </a:lnTo>
                    <a:lnTo>
                      <a:pt x="6" y="74"/>
                    </a:lnTo>
                    <a:lnTo>
                      <a:pt x="14" y="74"/>
                    </a:lnTo>
                    <a:lnTo>
                      <a:pt x="14" y="62"/>
                    </a:lnTo>
                    <a:lnTo>
                      <a:pt x="10" y="58"/>
                    </a:lnTo>
                    <a:lnTo>
                      <a:pt x="6" y="48"/>
                    </a:lnTo>
                    <a:lnTo>
                      <a:pt x="26" y="44"/>
                    </a:lnTo>
                    <a:lnTo>
                      <a:pt x="38" y="44"/>
                    </a:lnTo>
                    <a:lnTo>
                      <a:pt x="40" y="30"/>
                    </a:lnTo>
                    <a:lnTo>
                      <a:pt x="52" y="26"/>
                    </a:lnTo>
                    <a:lnTo>
                      <a:pt x="52" y="16"/>
                    </a:lnTo>
                    <a:lnTo>
                      <a:pt x="66" y="12"/>
                    </a:lnTo>
                    <a:lnTo>
                      <a:pt x="76" y="4"/>
                    </a:lnTo>
                    <a:close/>
                    <a:moveTo>
                      <a:pt x="76" y="0"/>
                    </a:moveTo>
                    <a:lnTo>
                      <a:pt x="76" y="0"/>
                    </a:lnTo>
                    <a:lnTo>
                      <a:pt x="74" y="2"/>
                    </a:lnTo>
                    <a:lnTo>
                      <a:pt x="64" y="8"/>
                    </a:lnTo>
                    <a:lnTo>
                      <a:pt x="52" y="12"/>
                    </a:lnTo>
                    <a:lnTo>
                      <a:pt x="52" y="12"/>
                    </a:lnTo>
                    <a:lnTo>
                      <a:pt x="50" y="14"/>
                    </a:lnTo>
                    <a:lnTo>
                      <a:pt x="48" y="16"/>
                    </a:lnTo>
                    <a:lnTo>
                      <a:pt x="48" y="24"/>
                    </a:lnTo>
                    <a:lnTo>
                      <a:pt x="38" y="26"/>
                    </a:lnTo>
                    <a:lnTo>
                      <a:pt x="38" y="26"/>
                    </a:lnTo>
                    <a:lnTo>
                      <a:pt x="36" y="28"/>
                    </a:lnTo>
                    <a:lnTo>
                      <a:pt x="36" y="30"/>
                    </a:lnTo>
                    <a:lnTo>
                      <a:pt x="34" y="40"/>
                    </a:lnTo>
                    <a:lnTo>
                      <a:pt x="26" y="40"/>
                    </a:lnTo>
                    <a:lnTo>
                      <a:pt x="26" y="40"/>
                    </a:lnTo>
                    <a:lnTo>
                      <a:pt x="24" y="40"/>
                    </a:lnTo>
                    <a:lnTo>
                      <a:pt x="6" y="44"/>
                    </a:lnTo>
                    <a:lnTo>
                      <a:pt x="6" y="44"/>
                    </a:lnTo>
                    <a:lnTo>
                      <a:pt x="2" y="46"/>
                    </a:lnTo>
                    <a:lnTo>
                      <a:pt x="2" y="46"/>
                    </a:lnTo>
                    <a:lnTo>
                      <a:pt x="2" y="50"/>
                    </a:lnTo>
                    <a:lnTo>
                      <a:pt x="6" y="60"/>
                    </a:lnTo>
                    <a:lnTo>
                      <a:pt x="6" y="60"/>
                    </a:lnTo>
                    <a:lnTo>
                      <a:pt x="6" y="62"/>
                    </a:lnTo>
                    <a:lnTo>
                      <a:pt x="10" y="64"/>
                    </a:lnTo>
                    <a:lnTo>
                      <a:pt x="10" y="70"/>
                    </a:lnTo>
                    <a:lnTo>
                      <a:pt x="6" y="70"/>
                    </a:lnTo>
                    <a:lnTo>
                      <a:pt x="6" y="70"/>
                    </a:lnTo>
                    <a:lnTo>
                      <a:pt x="4" y="72"/>
                    </a:lnTo>
                    <a:lnTo>
                      <a:pt x="2" y="74"/>
                    </a:lnTo>
                    <a:lnTo>
                      <a:pt x="0" y="78"/>
                    </a:lnTo>
                    <a:lnTo>
                      <a:pt x="0" y="78"/>
                    </a:lnTo>
                    <a:lnTo>
                      <a:pt x="0" y="82"/>
                    </a:lnTo>
                    <a:lnTo>
                      <a:pt x="2" y="84"/>
                    </a:lnTo>
                    <a:lnTo>
                      <a:pt x="6" y="86"/>
                    </a:lnTo>
                    <a:lnTo>
                      <a:pt x="6" y="96"/>
                    </a:lnTo>
                    <a:lnTo>
                      <a:pt x="6" y="96"/>
                    </a:lnTo>
                    <a:lnTo>
                      <a:pt x="6" y="98"/>
                    </a:lnTo>
                    <a:lnTo>
                      <a:pt x="8" y="100"/>
                    </a:lnTo>
                    <a:lnTo>
                      <a:pt x="8" y="100"/>
                    </a:lnTo>
                    <a:lnTo>
                      <a:pt x="10" y="100"/>
                    </a:lnTo>
                    <a:lnTo>
                      <a:pt x="10" y="100"/>
                    </a:lnTo>
                    <a:lnTo>
                      <a:pt x="12" y="98"/>
                    </a:lnTo>
                    <a:lnTo>
                      <a:pt x="20" y="88"/>
                    </a:lnTo>
                    <a:lnTo>
                      <a:pt x="44" y="94"/>
                    </a:lnTo>
                    <a:lnTo>
                      <a:pt x="60" y="96"/>
                    </a:lnTo>
                    <a:lnTo>
                      <a:pt x="60" y="96"/>
                    </a:lnTo>
                    <a:lnTo>
                      <a:pt x="62" y="96"/>
                    </a:lnTo>
                    <a:lnTo>
                      <a:pt x="84" y="96"/>
                    </a:lnTo>
                    <a:lnTo>
                      <a:pt x="84" y="100"/>
                    </a:lnTo>
                    <a:lnTo>
                      <a:pt x="84" y="100"/>
                    </a:lnTo>
                    <a:lnTo>
                      <a:pt x="86" y="102"/>
                    </a:lnTo>
                    <a:lnTo>
                      <a:pt x="88" y="102"/>
                    </a:lnTo>
                    <a:lnTo>
                      <a:pt x="106" y="104"/>
                    </a:lnTo>
                    <a:lnTo>
                      <a:pt x="106" y="104"/>
                    </a:lnTo>
                    <a:lnTo>
                      <a:pt x="106" y="104"/>
                    </a:lnTo>
                    <a:lnTo>
                      <a:pt x="106" y="104"/>
                    </a:lnTo>
                    <a:lnTo>
                      <a:pt x="108" y="104"/>
                    </a:lnTo>
                    <a:lnTo>
                      <a:pt x="110" y="100"/>
                    </a:lnTo>
                    <a:lnTo>
                      <a:pt x="114" y="88"/>
                    </a:lnTo>
                    <a:lnTo>
                      <a:pt x="122" y="86"/>
                    </a:lnTo>
                    <a:lnTo>
                      <a:pt x="122" y="86"/>
                    </a:lnTo>
                    <a:lnTo>
                      <a:pt x="124" y="84"/>
                    </a:lnTo>
                    <a:lnTo>
                      <a:pt x="124" y="82"/>
                    </a:lnTo>
                    <a:lnTo>
                      <a:pt x="124" y="68"/>
                    </a:lnTo>
                    <a:lnTo>
                      <a:pt x="136" y="68"/>
                    </a:lnTo>
                    <a:lnTo>
                      <a:pt x="136" y="68"/>
                    </a:lnTo>
                    <a:lnTo>
                      <a:pt x="140" y="66"/>
                    </a:lnTo>
                    <a:lnTo>
                      <a:pt x="142" y="66"/>
                    </a:lnTo>
                    <a:lnTo>
                      <a:pt x="142" y="66"/>
                    </a:lnTo>
                    <a:lnTo>
                      <a:pt x="142" y="62"/>
                    </a:lnTo>
                    <a:lnTo>
                      <a:pt x="142" y="60"/>
                    </a:lnTo>
                    <a:lnTo>
                      <a:pt x="118" y="34"/>
                    </a:lnTo>
                    <a:lnTo>
                      <a:pt x="114" y="14"/>
                    </a:lnTo>
                    <a:lnTo>
                      <a:pt x="114" y="14"/>
                    </a:lnTo>
                    <a:lnTo>
                      <a:pt x="112" y="12"/>
                    </a:lnTo>
                    <a:lnTo>
                      <a:pt x="110" y="12"/>
                    </a:lnTo>
                    <a:lnTo>
                      <a:pt x="96" y="10"/>
                    </a:lnTo>
                    <a:lnTo>
                      <a:pt x="96" y="8"/>
                    </a:lnTo>
                    <a:lnTo>
                      <a:pt x="96" y="8"/>
                    </a:lnTo>
                    <a:lnTo>
                      <a:pt x="96" y="6"/>
                    </a:lnTo>
                    <a:lnTo>
                      <a:pt x="92" y="4"/>
                    </a:lnTo>
                    <a:lnTo>
                      <a:pt x="76" y="0"/>
                    </a:lnTo>
                    <a:lnTo>
                      <a:pt x="76" y="0"/>
                    </a:lnTo>
                    <a:lnTo>
                      <a:pt x="76" y="0"/>
                    </a:lnTo>
                    <a:lnTo>
                      <a:pt x="7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0" name="Freeform 594">
                <a:extLst>
                  <a:ext uri="{FF2B5EF4-FFF2-40B4-BE49-F238E27FC236}">
                    <a16:creationId xmlns:a16="http://schemas.microsoft.com/office/drawing/2014/main" id="{922E4E57-BA4C-7DE7-2A4E-9CF97E427F86}"/>
                  </a:ext>
                </a:extLst>
              </p:cNvPr>
              <p:cNvSpPr>
                <a:spLocks/>
              </p:cNvSpPr>
              <p:nvPr/>
            </p:nvSpPr>
            <p:spPr bwMode="auto">
              <a:xfrm>
                <a:off x="6519111" y="2768512"/>
                <a:ext cx="283180" cy="202876"/>
              </a:xfrm>
              <a:custGeom>
                <a:avLst/>
                <a:gdLst>
                  <a:gd name="T0" fmla="*/ 72 w 134"/>
                  <a:gd name="T1" fmla="*/ 0 h 96"/>
                  <a:gd name="T2" fmla="*/ 88 w 134"/>
                  <a:gd name="T3" fmla="*/ 4 h 96"/>
                  <a:gd name="T4" fmla="*/ 88 w 134"/>
                  <a:gd name="T5" fmla="*/ 10 h 96"/>
                  <a:gd name="T6" fmla="*/ 106 w 134"/>
                  <a:gd name="T7" fmla="*/ 12 h 96"/>
                  <a:gd name="T8" fmla="*/ 110 w 134"/>
                  <a:gd name="T9" fmla="*/ 32 h 96"/>
                  <a:gd name="T10" fmla="*/ 134 w 134"/>
                  <a:gd name="T11" fmla="*/ 58 h 96"/>
                  <a:gd name="T12" fmla="*/ 132 w 134"/>
                  <a:gd name="T13" fmla="*/ 60 h 96"/>
                  <a:gd name="T14" fmla="*/ 116 w 134"/>
                  <a:gd name="T15" fmla="*/ 60 h 96"/>
                  <a:gd name="T16" fmla="*/ 116 w 134"/>
                  <a:gd name="T17" fmla="*/ 78 h 96"/>
                  <a:gd name="T18" fmla="*/ 106 w 134"/>
                  <a:gd name="T19" fmla="*/ 80 h 96"/>
                  <a:gd name="T20" fmla="*/ 102 w 134"/>
                  <a:gd name="T21" fmla="*/ 96 h 96"/>
                  <a:gd name="T22" fmla="*/ 84 w 134"/>
                  <a:gd name="T23" fmla="*/ 94 h 96"/>
                  <a:gd name="T24" fmla="*/ 82 w 134"/>
                  <a:gd name="T25" fmla="*/ 88 h 96"/>
                  <a:gd name="T26" fmla="*/ 58 w 134"/>
                  <a:gd name="T27" fmla="*/ 88 h 96"/>
                  <a:gd name="T28" fmla="*/ 42 w 134"/>
                  <a:gd name="T29" fmla="*/ 86 h 96"/>
                  <a:gd name="T30" fmla="*/ 14 w 134"/>
                  <a:gd name="T31" fmla="*/ 80 h 96"/>
                  <a:gd name="T32" fmla="*/ 6 w 134"/>
                  <a:gd name="T33" fmla="*/ 92 h 96"/>
                  <a:gd name="T34" fmla="*/ 6 w 134"/>
                  <a:gd name="T35" fmla="*/ 80 h 96"/>
                  <a:gd name="T36" fmla="*/ 0 w 134"/>
                  <a:gd name="T37" fmla="*/ 76 h 96"/>
                  <a:gd name="T38" fmla="*/ 2 w 134"/>
                  <a:gd name="T39" fmla="*/ 70 h 96"/>
                  <a:gd name="T40" fmla="*/ 10 w 134"/>
                  <a:gd name="T41" fmla="*/ 70 h 96"/>
                  <a:gd name="T42" fmla="*/ 10 w 134"/>
                  <a:gd name="T43" fmla="*/ 58 h 96"/>
                  <a:gd name="T44" fmla="*/ 6 w 134"/>
                  <a:gd name="T45" fmla="*/ 54 h 96"/>
                  <a:gd name="T46" fmla="*/ 2 w 134"/>
                  <a:gd name="T47" fmla="*/ 44 h 96"/>
                  <a:gd name="T48" fmla="*/ 22 w 134"/>
                  <a:gd name="T49" fmla="*/ 40 h 96"/>
                  <a:gd name="T50" fmla="*/ 34 w 134"/>
                  <a:gd name="T51" fmla="*/ 40 h 96"/>
                  <a:gd name="T52" fmla="*/ 36 w 134"/>
                  <a:gd name="T53" fmla="*/ 26 h 96"/>
                  <a:gd name="T54" fmla="*/ 48 w 134"/>
                  <a:gd name="T55" fmla="*/ 22 h 96"/>
                  <a:gd name="T56" fmla="*/ 48 w 134"/>
                  <a:gd name="T57" fmla="*/ 12 h 96"/>
                  <a:gd name="T58" fmla="*/ 62 w 134"/>
                  <a:gd name="T59" fmla="*/ 8 h 96"/>
                  <a:gd name="T60" fmla="*/ 72 w 134"/>
                  <a:gd name="T6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96">
                    <a:moveTo>
                      <a:pt x="72" y="0"/>
                    </a:moveTo>
                    <a:lnTo>
                      <a:pt x="88" y="4"/>
                    </a:lnTo>
                    <a:lnTo>
                      <a:pt x="88" y="10"/>
                    </a:lnTo>
                    <a:lnTo>
                      <a:pt x="106" y="12"/>
                    </a:lnTo>
                    <a:lnTo>
                      <a:pt x="110" y="32"/>
                    </a:lnTo>
                    <a:lnTo>
                      <a:pt x="134" y="58"/>
                    </a:lnTo>
                    <a:lnTo>
                      <a:pt x="132" y="60"/>
                    </a:lnTo>
                    <a:lnTo>
                      <a:pt x="116" y="60"/>
                    </a:lnTo>
                    <a:lnTo>
                      <a:pt x="116" y="78"/>
                    </a:lnTo>
                    <a:lnTo>
                      <a:pt x="106" y="80"/>
                    </a:lnTo>
                    <a:lnTo>
                      <a:pt x="102" y="96"/>
                    </a:lnTo>
                    <a:lnTo>
                      <a:pt x="84" y="94"/>
                    </a:lnTo>
                    <a:lnTo>
                      <a:pt x="82" y="88"/>
                    </a:lnTo>
                    <a:lnTo>
                      <a:pt x="58" y="88"/>
                    </a:lnTo>
                    <a:lnTo>
                      <a:pt x="42" y="86"/>
                    </a:lnTo>
                    <a:lnTo>
                      <a:pt x="14" y="80"/>
                    </a:lnTo>
                    <a:lnTo>
                      <a:pt x="6" y="92"/>
                    </a:lnTo>
                    <a:lnTo>
                      <a:pt x="6" y="80"/>
                    </a:lnTo>
                    <a:lnTo>
                      <a:pt x="0" y="76"/>
                    </a:lnTo>
                    <a:lnTo>
                      <a:pt x="2" y="70"/>
                    </a:lnTo>
                    <a:lnTo>
                      <a:pt x="10" y="70"/>
                    </a:lnTo>
                    <a:lnTo>
                      <a:pt x="10" y="58"/>
                    </a:lnTo>
                    <a:lnTo>
                      <a:pt x="6" y="54"/>
                    </a:lnTo>
                    <a:lnTo>
                      <a:pt x="2" y="44"/>
                    </a:lnTo>
                    <a:lnTo>
                      <a:pt x="22" y="40"/>
                    </a:lnTo>
                    <a:lnTo>
                      <a:pt x="34" y="40"/>
                    </a:lnTo>
                    <a:lnTo>
                      <a:pt x="36" y="26"/>
                    </a:lnTo>
                    <a:lnTo>
                      <a:pt x="48" y="22"/>
                    </a:lnTo>
                    <a:lnTo>
                      <a:pt x="48" y="12"/>
                    </a:lnTo>
                    <a:lnTo>
                      <a:pt x="62" y="8"/>
                    </a:lnTo>
                    <a:lnTo>
                      <a:pt x="7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1" name="Freeform 595">
                <a:extLst>
                  <a:ext uri="{FF2B5EF4-FFF2-40B4-BE49-F238E27FC236}">
                    <a16:creationId xmlns:a16="http://schemas.microsoft.com/office/drawing/2014/main" id="{170FD2C8-BCBD-33CD-F7F6-A80D7B16193B}"/>
                  </a:ext>
                </a:extLst>
              </p:cNvPr>
              <p:cNvSpPr>
                <a:spLocks/>
              </p:cNvSpPr>
              <p:nvPr/>
            </p:nvSpPr>
            <p:spPr bwMode="auto">
              <a:xfrm>
                <a:off x="6510657" y="2760058"/>
                <a:ext cx="300086" cy="219782"/>
              </a:xfrm>
              <a:custGeom>
                <a:avLst/>
                <a:gdLst>
                  <a:gd name="T0" fmla="*/ 76 w 142"/>
                  <a:gd name="T1" fmla="*/ 0 h 104"/>
                  <a:gd name="T2" fmla="*/ 64 w 142"/>
                  <a:gd name="T3" fmla="*/ 8 h 104"/>
                  <a:gd name="T4" fmla="*/ 52 w 142"/>
                  <a:gd name="T5" fmla="*/ 12 h 104"/>
                  <a:gd name="T6" fmla="*/ 48 w 142"/>
                  <a:gd name="T7" fmla="*/ 16 h 104"/>
                  <a:gd name="T8" fmla="*/ 38 w 142"/>
                  <a:gd name="T9" fmla="*/ 26 h 104"/>
                  <a:gd name="T10" fmla="*/ 36 w 142"/>
                  <a:gd name="T11" fmla="*/ 28 h 104"/>
                  <a:gd name="T12" fmla="*/ 34 w 142"/>
                  <a:gd name="T13" fmla="*/ 40 h 104"/>
                  <a:gd name="T14" fmla="*/ 26 w 142"/>
                  <a:gd name="T15" fmla="*/ 40 h 104"/>
                  <a:gd name="T16" fmla="*/ 6 w 142"/>
                  <a:gd name="T17" fmla="*/ 44 h 104"/>
                  <a:gd name="T18" fmla="*/ 2 w 142"/>
                  <a:gd name="T19" fmla="*/ 46 h 104"/>
                  <a:gd name="T20" fmla="*/ 2 w 142"/>
                  <a:gd name="T21" fmla="*/ 50 h 104"/>
                  <a:gd name="T22" fmla="*/ 6 w 142"/>
                  <a:gd name="T23" fmla="*/ 60 h 104"/>
                  <a:gd name="T24" fmla="*/ 10 w 142"/>
                  <a:gd name="T25" fmla="*/ 64 h 104"/>
                  <a:gd name="T26" fmla="*/ 6 w 142"/>
                  <a:gd name="T27" fmla="*/ 70 h 104"/>
                  <a:gd name="T28" fmla="*/ 4 w 142"/>
                  <a:gd name="T29" fmla="*/ 72 h 104"/>
                  <a:gd name="T30" fmla="*/ 0 w 142"/>
                  <a:gd name="T31" fmla="*/ 78 h 104"/>
                  <a:gd name="T32" fmla="*/ 0 w 142"/>
                  <a:gd name="T33" fmla="*/ 82 h 104"/>
                  <a:gd name="T34" fmla="*/ 6 w 142"/>
                  <a:gd name="T35" fmla="*/ 86 h 104"/>
                  <a:gd name="T36" fmla="*/ 6 w 142"/>
                  <a:gd name="T37" fmla="*/ 96 h 104"/>
                  <a:gd name="T38" fmla="*/ 8 w 142"/>
                  <a:gd name="T39" fmla="*/ 100 h 104"/>
                  <a:gd name="T40" fmla="*/ 10 w 142"/>
                  <a:gd name="T41" fmla="*/ 100 h 104"/>
                  <a:gd name="T42" fmla="*/ 12 w 142"/>
                  <a:gd name="T43" fmla="*/ 98 h 104"/>
                  <a:gd name="T44" fmla="*/ 44 w 142"/>
                  <a:gd name="T45" fmla="*/ 94 h 104"/>
                  <a:gd name="T46" fmla="*/ 60 w 142"/>
                  <a:gd name="T47" fmla="*/ 96 h 104"/>
                  <a:gd name="T48" fmla="*/ 84 w 142"/>
                  <a:gd name="T49" fmla="*/ 96 h 104"/>
                  <a:gd name="T50" fmla="*/ 84 w 142"/>
                  <a:gd name="T51" fmla="*/ 100 h 104"/>
                  <a:gd name="T52" fmla="*/ 88 w 142"/>
                  <a:gd name="T53" fmla="*/ 102 h 104"/>
                  <a:gd name="T54" fmla="*/ 106 w 142"/>
                  <a:gd name="T55" fmla="*/ 104 h 104"/>
                  <a:gd name="T56" fmla="*/ 106 w 142"/>
                  <a:gd name="T57" fmla="*/ 104 h 104"/>
                  <a:gd name="T58" fmla="*/ 110 w 142"/>
                  <a:gd name="T59" fmla="*/ 100 h 104"/>
                  <a:gd name="T60" fmla="*/ 122 w 142"/>
                  <a:gd name="T61" fmla="*/ 86 h 104"/>
                  <a:gd name="T62" fmla="*/ 124 w 142"/>
                  <a:gd name="T63" fmla="*/ 84 h 104"/>
                  <a:gd name="T64" fmla="*/ 124 w 142"/>
                  <a:gd name="T65" fmla="*/ 68 h 104"/>
                  <a:gd name="T66" fmla="*/ 136 w 142"/>
                  <a:gd name="T67" fmla="*/ 68 h 104"/>
                  <a:gd name="T68" fmla="*/ 142 w 142"/>
                  <a:gd name="T69" fmla="*/ 66 h 104"/>
                  <a:gd name="T70" fmla="*/ 142 w 142"/>
                  <a:gd name="T71" fmla="*/ 62 h 104"/>
                  <a:gd name="T72" fmla="*/ 118 w 142"/>
                  <a:gd name="T73" fmla="*/ 34 h 104"/>
                  <a:gd name="T74" fmla="*/ 114 w 142"/>
                  <a:gd name="T75" fmla="*/ 14 h 104"/>
                  <a:gd name="T76" fmla="*/ 110 w 142"/>
                  <a:gd name="T77" fmla="*/ 12 h 104"/>
                  <a:gd name="T78" fmla="*/ 96 w 142"/>
                  <a:gd name="T79" fmla="*/ 8 h 104"/>
                  <a:gd name="T80" fmla="*/ 96 w 142"/>
                  <a:gd name="T81" fmla="*/ 6 h 104"/>
                  <a:gd name="T82" fmla="*/ 76 w 142"/>
                  <a:gd name="T83" fmla="*/ 0 h 104"/>
                  <a:gd name="T84" fmla="*/ 76 w 142"/>
                  <a:gd name="T8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04">
                    <a:moveTo>
                      <a:pt x="76" y="0"/>
                    </a:moveTo>
                    <a:lnTo>
                      <a:pt x="76" y="0"/>
                    </a:lnTo>
                    <a:lnTo>
                      <a:pt x="74" y="2"/>
                    </a:lnTo>
                    <a:lnTo>
                      <a:pt x="64" y="8"/>
                    </a:lnTo>
                    <a:lnTo>
                      <a:pt x="52" y="12"/>
                    </a:lnTo>
                    <a:lnTo>
                      <a:pt x="52" y="12"/>
                    </a:lnTo>
                    <a:lnTo>
                      <a:pt x="50" y="14"/>
                    </a:lnTo>
                    <a:lnTo>
                      <a:pt x="48" y="16"/>
                    </a:lnTo>
                    <a:lnTo>
                      <a:pt x="48" y="24"/>
                    </a:lnTo>
                    <a:lnTo>
                      <a:pt x="38" y="26"/>
                    </a:lnTo>
                    <a:lnTo>
                      <a:pt x="38" y="26"/>
                    </a:lnTo>
                    <a:lnTo>
                      <a:pt x="36" y="28"/>
                    </a:lnTo>
                    <a:lnTo>
                      <a:pt x="36" y="30"/>
                    </a:lnTo>
                    <a:lnTo>
                      <a:pt x="34" y="40"/>
                    </a:lnTo>
                    <a:lnTo>
                      <a:pt x="26" y="40"/>
                    </a:lnTo>
                    <a:lnTo>
                      <a:pt x="26" y="40"/>
                    </a:lnTo>
                    <a:lnTo>
                      <a:pt x="24" y="40"/>
                    </a:lnTo>
                    <a:lnTo>
                      <a:pt x="6" y="44"/>
                    </a:lnTo>
                    <a:lnTo>
                      <a:pt x="6" y="44"/>
                    </a:lnTo>
                    <a:lnTo>
                      <a:pt x="2" y="46"/>
                    </a:lnTo>
                    <a:lnTo>
                      <a:pt x="2" y="46"/>
                    </a:lnTo>
                    <a:lnTo>
                      <a:pt x="2" y="50"/>
                    </a:lnTo>
                    <a:lnTo>
                      <a:pt x="6" y="60"/>
                    </a:lnTo>
                    <a:lnTo>
                      <a:pt x="6" y="60"/>
                    </a:lnTo>
                    <a:lnTo>
                      <a:pt x="6" y="62"/>
                    </a:lnTo>
                    <a:lnTo>
                      <a:pt x="10" y="64"/>
                    </a:lnTo>
                    <a:lnTo>
                      <a:pt x="10" y="70"/>
                    </a:lnTo>
                    <a:lnTo>
                      <a:pt x="6" y="70"/>
                    </a:lnTo>
                    <a:lnTo>
                      <a:pt x="6" y="70"/>
                    </a:lnTo>
                    <a:lnTo>
                      <a:pt x="4" y="72"/>
                    </a:lnTo>
                    <a:lnTo>
                      <a:pt x="2" y="74"/>
                    </a:lnTo>
                    <a:lnTo>
                      <a:pt x="0" y="78"/>
                    </a:lnTo>
                    <a:lnTo>
                      <a:pt x="0" y="78"/>
                    </a:lnTo>
                    <a:lnTo>
                      <a:pt x="0" y="82"/>
                    </a:lnTo>
                    <a:lnTo>
                      <a:pt x="2" y="84"/>
                    </a:lnTo>
                    <a:lnTo>
                      <a:pt x="6" y="86"/>
                    </a:lnTo>
                    <a:lnTo>
                      <a:pt x="6" y="96"/>
                    </a:lnTo>
                    <a:lnTo>
                      <a:pt x="6" y="96"/>
                    </a:lnTo>
                    <a:lnTo>
                      <a:pt x="6" y="98"/>
                    </a:lnTo>
                    <a:lnTo>
                      <a:pt x="8" y="100"/>
                    </a:lnTo>
                    <a:lnTo>
                      <a:pt x="8" y="100"/>
                    </a:lnTo>
                    <a:lnTo>
                      <a:pt x="10" y="100"/>
                    </a:lnTo>
                    <a:lnTo>
                      <a:pt x="10" y="100"/>
                    </a:lnTo>
                    <a:lnTo>
                      <a:pt x="12" y="98"/>
                    </a:lnTo>
                    <a:lnTo>
                      <a:pt x="20" y="88"/>
                    </a:lnTo>
                    <a:lnTo>
                      <a:pt x="44" y="94"/>
                    </a:lnTo>
                    <a:lnTo>
                      <a:pt x="60" y="96"/>
                    </a:lnTo>
                    <a:lnTo>
                      <a:pt x="60" y="96"/>
                    </a:lnTo>
                    <a:lnTo>
                      <a:pt x="62" y="96"/>
                    </a:lnTo>
                    <a:lnTo>
                      <a:pt x="84" y="96"/>
                    </a:lnTo>
                    <a:lnTo>
                      <a:pt x="84" y="100"/>
                    </a:lnTo>
                    <a:lnTo>
                      <a:pt x="84" y="100"/>
                    </a:lnTo>
                    <a:lnTo>
                      <a:pt x="86" y="102"/>
                    </a:lnTo>
                    <a:lnTo>
                      <a:pt x="88" y="102"/>
                    </a:lnTo>
                    <a:lnTo>
                      <a:pt x="106" y="104"/>
                    </a:lnTo>
                    <a:lnTo>
                      <a:pt x="106" y="104"/>
                    </a:lnTo>
                    <a:lnTo>
                      <a:pt x="106" y="104"/>
                    </a:lnTo>
                    <a:lnTo>
                      <a:pt x="106" y="104"/>
                    </a:lnTo>
                    <a:lnTo>
                      <a:pt x="108" y="104"/>
                    </a:lnTo>
                    <a:lnTo>
                      <a:pt x="110" y="100"/>
                    </a:lnTo>
                    <a:lnTo>
                      <a:pt x="114" y="88"/>
                    </a:lnTo>
                    <a:lnTo>
                      <a:pt x="122" y="86"/>
                    </a:lnTo>
                    <a:lnTo>
                      <a:pt x="122" y="86"/>
                    </a:lnTo>
                    <a:lnTo>
                      <a:pt x="124" y="84"/>
                    </a:lnTo>
                    <a:lnTo>
                      <a:pt x="124" y="82"/>
                    </a:lnTo>
                    <a:lnTo>
                      <a:pt x="124" y="68"/>
                    </a:lnTo>
                    <a:lnTo>
                      <a:pt x="136" y="68"/>
                    </a:lnTo>
                    <a:lnTo>
                      <a:pt x="136" y="68"/>
                    </a:lnTo>
                    <a:lnTo>
                      <a:pt x="140" y="66"/>
                    </a:lnTo>
                    <a:lnTo>
                      <a:pt x="142" y="66"/>
                    </a:lnTo>
                    <a:lnTo>
                      <a:pt x="142" y="66"/>
                    </a:lnTo>
                    <a:lnTo>
                      <a:pt x="142" y="62"/>
                    </a:lnTo>
                    <a:lnTo>
                      <a:pt x="142" y="60"/>
                    </a:lnTo>
                    <a:lnTo>
                      <a:pt x="118" y="34"/>
                    </a:lnTo>
                    <a:lnTo>
                      <a:pt x="114" y="14"/>
                    </a:lnTo>
                    <a:lnTo>
                      <a:pt x="114" y="14"/>
                    </a:lnTo>
                    <a:lnTo>
                      <a:pt x="112" y="12"/>
                    </a:lnTo>
                    <a:lnTo>
                      <a:pt x="110" y="12"/>
                    </a:lnTo>
                    <a:lnTo>
                      <a:pt x="96" y="10"/>
                    </a:lnTo>
                    <a:lnTo>
                      <a:pt x="96" y="8"/>
                    </a:lnTo>
                    <a:lnTo>
                      <a:pt x="96" y="8"/>
                    </a:lnTo>
                    <a:lnTo>
                      <a:pt x="96" y="6"/>
                    </a:lnTo>
                    <a:lnTo>
                      <a:pt x="92" y="4"/>
                    </a:lnTo>
                    <a:lnTo>
                      <a:pt x="76" y="0"/>
                    </a:lnTo>
                    <a:lnTo>
                      <a:pt x="76" y="0"/>
                    </a:lnTo>
                    <a:lnTo>
                      <a:pt x="76" y="0"/>
                    </a:lnTo>
                    <a:lnTo>
                      <a:pt x="7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2" name="Freeform 596">
                <a:extLst>
                  <a:ext uri="{FF2B5EF4-FFF2-40B4-BE49-F238E27FC236}">
                    <a16:creationId xmlns:a16="http://schemas.microsoft.com/office/drawing/2014/main" id="{CED1D63D-4E45-2258-6401-804C29C241F5}"/>
                  </a:ext>
                </a:extLst>
              </p:cNvPr>
              <p:cNvSpPr>
                <a:spLocks/>
              </p:cNvSpPr>
              <p:nvPr/>
            </p:nvSpPr>
            <p:spPr bwMode="auto">
              <a:xfrm>
                <a:off x="5568133" y="2815004"/>
                <a:ext cx="80305" cy="42266"/>
              </a:xfrm>
              <a:custGeom>
                <a:avLst/>
                <a:gdLst>
                  <a:gd name="T0" fmla="*/ 22 w 38"/>
                  <a:gd name="T1" fmla="*/ 20 h 20"/>
                  <a:gd name="T2" fmla="*/ 22 w 38"/>
                  <a:gd name="T3" fmla="*/ 20 h 20"/>
                  <a:gd name="T4" fmla="*/ 20 w 38"/>
                  <a:gd name="T5" fmla="*/ 20 h 20"/>
                  <a:gd name="T6" fmla="*/ 16 w 38"/>
                  <a:gd name="T7" fmla="*/ 16 h 20"/>
                  <a:gd name="T8" fmla="*/ 10 w 38"/>
                  <a:gd name="T9" fmla="*/ 18 h 20"/>
                  <a:gd name="T10" fmla="*/ 10 w 38"/>
                  <a:gd name="T11" fmla="*/ 18 h 20"/>
                  <a:gd name="T12" fmla="*/ 10 w 38"/>
                  <a:gd name="T13" fmla="*/ 18 h 20"/>
                  <a:gd name="T14" fmla="*/ 10 w 38"/>
                  <a:gd name="T15" fmla="*/ 18 h 20"/>
                  <a:gd name="T16" fmla="*/ 8 w 38"/>
                  <a:gd name="T17" fmla="*/ 18 h 20"/>
                  <a:gd name="T18" fmla="*/ 2 w 38"/>
                  <a:gd name="T19" fmla="*/ 16 h 20"/>
                  <a:gd name="T20" fmla="*/ 2 w 38"/>
                  <a:gd name="T21" fmla="*/ 16 h 20"/>
                  <a:gd name="T22" fmla="*/ 0 w 38"/>
                  <a:gd name="T23" fmla="*/ 14 h 20"/>
                  <a:gd name="T24" fmla="*/ 0 w 38"/>
                  <a:gd name="T25" fmla="*/ 14 h 20"/>
                  <a:gd name="T26" fmla="*/ 0 w 38"/>
                  <a:gd name="T27" fmla="*/ 12 h 20"/>
                  <a:gd name="T28" fmla="*/ 4 w 38"/>
                  <a:gd name="T29" fmla="*/ 6 h 20"/>
                  <a:gd name="T30" fmla="*/ 4 w 38"/>
                  <a:gd name="T31" fmla="*/ 6 h 20"/>
                  <a:gd name="T32" fmla="*/ 4 w 38"/>
                  <a:gd name="T33" fmla="*/ 6 h 20"/>
                  <a:gd name="T34" fmla="*/ 12 w 38"/>
                  <a:gd name="T35" fmla="*/ 0 h 20"/>
                  <a:gd name="T36" fmla="*/ 12 w 38"/>
                  <a:gd name="T37" fmla="*/ 0 h 20"/>
                  <a:gd name="T38" fmla="*/ 14 w 38"/>
                  <a:gd name="T39" fmla="*/ 0 h 20"/>
                  <a:gd name="T40" fmla="*/ 14 w 38"/>
                  <a:gd name="T41" fmla="*/ 0 h 20"/>
                  <a:gd name="T42" fmla="*/ 30 w 38"/>
                  <a:gd name="T43" fmla="*/ 0 h 20"/>
                  <a:gd name="T44" fmla="*/ 30 w 38"/>
                  <a:gd name="T45" fmla="*/ 0 h 20"/>
                  <a:gd name="T46" fmla="*/ 30 w 38"/>
                  <a:gd name="T47" fmla="*/ 2 h 20"/>
                  <a:gd name="T48" fmla="*/ 34 w 38"/>
                  <a:gd name="T49" fmla="*/ 6 h 20"/>
                  <a:gd name="T50" fmla="*/ 38 w 38"/>
                  <a:gd name="T51" fmla="*/ 12 h 20"/>
                  <a:gd name="T52" fmla="*/ 38 w 38"/>
                  <a:gd name="T53" fmla="*/ 12 h 20"/>
                  <a:gd name="T54" fmla="*/ 38 w 38"/>
                  <a:gd name="T55" fmla="*/ 14 h 20"/>
                  <a:gd name="T56" fmla="*/ 34 w 38"/>
                  <a:gd name="T57" fmla="*/ 18 h 20"/>
                  <a:gd name="T58" fmla="*/ 34 w 38"/>
                  <a:gd name="T59" fmla="*/ 18 h 20"/>
                  <a:gd name="T60" fmla="*/ 32 w 38"/>
                  <a:gd name="T61" fmla="*/ 20 h 20"/>
                  <a:gd name="T62" fmla="*/ 22 w 38"/>
                  <a:gd name="T6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20">
                    <a:moveTo>
                      <a:pt x="22" y="20"/>
                    </a:moveTo>
                    <a:lnTo>
                      <a:pt x="22" y="20"/>
                    </a:lnTo>
                    <a:lnTo>
                      <a:pt x="20" y="20"/>
                    </a:lnTo>
                    <a:lnTo>
                      <a:pt x="16" y="16"/>
                    </a:lnTo>
                    <a:lnTo>
                      <a:pt x="10" y="18"/>
                    </a:lnTo>
                    <a:lnTo>
                      <a:pt x="10" y="18"/>
                    </a:lnTo>
                    <a:lnTo>
                      <a:pt x="10" y="18"/>
                    </a:lnTo>
                    <a:lnTo>
                      <a:pt x="10" y="18"/>
                    </a:lnTo>
                    <a:lnTo>
                      <a:pt x="8" y="18"/>
                    </a:lnTo>
                    <a:lnTo>
                      <a:pt x="2" y="16"/>
                    </a:lnTo>
                    <a:lnTo>
                      <a:pt x="2" y="16"/>
                    </a:lnTo>
                    <a:lnTo>
                      <a:pt x="0" y="14"/>
                    </a:lnTo>
                    <a:lnTo>
                      <a:pt x="0" y="14"/>
                    </a:lnTo>
                    <a:lnTo>
                      <a:pt x="0" y="12"/>
                    </a:lnTo>
                    <a:lnTo>
                      <a:pt x="4" y="6"/>
                    </a:lnTo>
                    <a:lnTo>
                      <a:pt x="4" y="6"/>
                    </a:lnTo>
                    <a:lnTo>
                      <a:pt x="4" y="6"/>
                    </a:lnTo>
                    <a:lnTo>
                      <a:pt x="12" y="0"/>
                    </a:lnTo>
                    <a:lnTo>
                      <a:pt x="12" y="0"/>
                    </a:lnTo>
                    <a:lnTo>
                      <a:pt x="14" y="0"/>
                    </a:lnTo>
                    <a:lnTo>
                      <a:pt x="14" y="0"/>
                    </a:lnTo>
                    <a:lnTo>
                      <a:pt x="30" y="0"/>
                    </a:lnTo>
                    <a:lnTo>
                      <a:pt x="30" y="0"/>
                    </a:lnTo>
                    <a:lnTo>
                      <a:pt x="30" y="2"/>
                    </a:lnTo>
                    <a:lnTo>
                      <a:pt x="34" y="6"/>
                    </a:lnTo>
                    <a:lnTo>
                      <a:pt x="38" y="12"/>
                    </a:lnTo>
                    <a:lnTo>
                      <a:pt x="38" y="12"/>
                    </a:lnTo>
                    <a:lnTo>
                      <a:pt x="38" y="14"/>
                    </a:lnTo>
                    <a:lnTo>
                      <a:pt x="34" y="18"/>
                    </a:lnTo>
                    <a:lnTo>
                      <a:pt x="34" y="18"/>
                    </a:lnTo>
                    <a:lnTo>
                      <a:pt x="32" y="20"/>
                    </a:lnTo>
                    <a:lnTo>
                      <a:pt x="22"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3" name="Freeform 597">
                <a:extLst>
                  <a:ext uri="{FF2B5EF4-FFF2-40B4-BE49-F238E27FC236}">
                    <a16:creationId xmlns:a16="http://schemas.microsoft.com/office/drawing/2014/main" id="{AF1D5B50-341D-F128-F1AB-BEC5A59CF453}"/>
                  </a:ext>
                </a:extLst>
              </p:cNvPr>
              <p:cNvSpPr>
                <a:spLocks noEditPoints="1"/>
              </p:cNvSpPr>
              <p:nvPr/>
            </p:nvSpPr>
            <p:spPr bwMode="auto">
              <a:xfrm>
                <a:off x="5563906" y="2810777"/>
                <a:ext cx="88758" cy="50719"/>
              </a:xfrm>
              <a:custGeom>
                <a:avLst/>
                <a:gdLst>
                  <a:gd name="T0" fmla="*/ 16 w 42"/>
                  <a:gd name="T1" fmla="*/ 4 h 24"/>
                  <a:gd name="T2" fmla="*/ 32 w 42"/>
                  <a:gd name="T3" fmla="*/ 4 h 24"/>
                  <a:gd name="T4" fmla="*/ 34 w 42"/>
                  <a:gd name="T5" fmla="*/ 8 h 24"/>
                  <a:gd name="T6" fmla="*/ 38 w 42"/>
                  <a:gd name="T7" fmla="*/ 14 h 24"/>
                  <a:gd name="T8" fmla="*/ 34 w 42"/>
                  <a:gd name="T9" fmla="*/ 20 h 24"/>
                  <a:gd name="T10" fmla="*/ 24 w 42"/>
                  <a:gd name="T11" fmla="*/ 20 h 24"/>
                  <a:gd name="T12" fmla="*/ 18 w 42"/>
                  <a:gd name="T13" fmla="*/ 16 h 24"/>
                  <a:gd name="T14" fmla="*/ 12 w 42"/>
                  <a:gd name="T15" fmla="*/ 18 h 24"/>
                  <a:gd name="T16" fmla="*/ 4 w 42"/>
                  <a:gd name="T17" fmla="*/ 16 h 24"/>
                  <a:gd name="T18" fmla="*/ 8 w 42"/>
                  <a:gd name="T19" fmla="*/ 8 h 24"/>
                  <a:gd name="T20" fmla="*/ 16 w 42"/>
                  <a:gd name="T21" fmla="*/ 4 h 24"/>
                  <a:gd name="T22" fmla="*/ 16 w 42"/>
                  <a:gd name="T23" fmla="*/ 0 h 24"/>
                  <a:gd name="T24" fmla="*/ 16 w 42"/>
                  <a:gd name="T25" fmla="*/ 0 h 24"/>
                  <a:gd name="T26" fmla="*/ 12 w 42"/>
                  <a:gd name="T27" fmla="*/ 0 h 24"/>
                  <a:gd name="T28" fmla="*/ 6 w 42"/>
                  <a:gd name="T29" fmla="*/ 6 h 24"/>
                  <a:gd name="T30" fmla="*/ 6 w 42"/>
                  <a:gd name="T31" fmla="*/ 6 h 24"/>
                  <a:gd name="T32" fmla="*/ 4 w 42"/>
                  <a:gd name="T33" fmla="*/ 6 h 24"/>
                  <a:gd name="T34" fmla="*/ 2 w 42"/>
                  <a:gd name="T35" fmla="*/ 14 h 24"/>
                  <a:gd name="T36" fmla="*/ 2 w 42"/>
                  <a:gd name="T37" fmla="*/ 14 h 24"/>
                  <a:gd name="T38" fmla="*/ 0 w 42"/>
                  <a:gd name="T39" fmla="*/ 18 h 24"/>
                  <a:gd name="T40" fmla="*/ 0 w 42"/>
                  <a:gd name="T41" fmla="*/ 18 h 24"/>
                  <a:gd name="T42" fmla="*/ 4 w 42"/>
                  <a:gd name="T43" fmla="*/ 20 h 24"/>
                  <a:gd name="T44" fmla="*/ 10 w 42"/>
                  <a:gd name="T45" fmla="*/ 22 h 24"/>
                  <a:gd name="T46" fmla="*/ 10 w 42"/>
                  <a:gd name="T47" fmla="*/ 22 h 24"/>
                  <a:gd name="T48" fmla="*/ 12 w 42"/>
                  <a:gd name="T49" fmla="*/ 22 h 24"/>
                  <a:gd name="T50" fmla="*/ 12 w 42"/>
                  <a:gd name="T51" fmla="*/ 22 h 24"/>
                  <a:gd name="T52" fmla="*/ 14 w 42"/>
                  <a:gd name="T53" fmla="*/ 22 h 24"/>
                  <a:gd name="T54" fmla="*/ 18 w 42"/>
                  <a:gd name="T55" fmla="*/ 20 h 24"/>
                  <a:gd name="T56" fmla="*/ 22 w 42"/>
                  <a:gd name="T57" fmla="*/ 24 h 24"/>
                  <a:gd name="T58" fmla="*/ 22 w 42"/>
                  <a:gd name="T59" fmla="*/ 24 h 24"/>
                  <a:gd name="T60" fmla="*/ 24 w 42"/>
                  <a:gd name="T61" fmla="*/ 24 h 24"/>
                  <a:gd name="T62" fmla="*/ 34 w 42"/>
                  <a:gd name="T63" fmla="*/ 24 h 24"/>
                  <a:gd name="T64" fmla="*/ 34 w 42"/>
                  <a:gd name="T65" fmla="*/ 24 h 24"/>
                  <a:gd name="T66" fmla="*/ 38 w 42"/>
                  <a:gd name="T67" fmla="*/ 22 h 24"/>
                  <a:gd name="T68" fmla="*/ 42 w 42"/>
                  <a:gd name="T69" fmla="*/ 16 h 24"/>
                  <a:gd name="T70" fmla="*/ 42 w 42"/>
                  <a:gd name="T71" fmla="*/ 16 h 24"/>
                  <a:gd name="T72" fmla="*/ 42 w 42"/>
                  <a:gd name="T73" fmla="*/ 14 h 24"/>
                  <a:gd name="T74" fmla="*/ 42 w 42"/>
                  <a:gd name="T75" fmla="*/ 12 h 24"/>
                  <a:gd name="T76" fmla="*/ 38 w 42"/>
                  <a:gd name="T77" fmla="*/ 6 h 24"/>
                  <a:gd name="T78" fmla="*/ 38 w 42"/>
                  <a:gd name="T79" fmla="*/ 6 h 24"/>
                  <a:gd name="T80" fmla="*/ 38 w 42"/>
                  <a:gd name="T81" fmla="*/ 6 h 24"/>
                  <a:gd name="T82" fmla="*/ 34 w 42"/>
                  <a:gd name="T83" fmla="*/ 2 h 24"/>
                  <a:gd name="T84" fmla="*/ 34 w 42"/>
                  <a:gd name="T85" fmla="*/ 2 h 24"/>
                  <a:gd name="T86" fmla="*/ 32 w 42"/>
                  <a:gd name="T87" fmla="*/ 0 h 24"/>
                  <a:gd name="T88" fmla="*/ 16 w 42"/>
                  <a:gd name="T89" fmla="*/ 0 h 24"/>
                  <a:gd name="T90" fmla="*/ 16 w 42"/>
                  <a:gd name="T91" fmla="*/ 0 h 24"/>
                  <a:gd name="T92" fmla="*/ 16 w 42"/>
                  <a:gd name="T93" fmla="*/ 0 h 24"/>
                  <a:gd name="T94" fmla="*/ 16 w 42"/>
                  <a:gd name="T9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 h="24">
                    <a:moveTo>
                      <a:pt x="16" y="4"/>
                    </a:moveTo>
                    <a:lnTo>
                      <a:pt x="32" y="4"/>
                    </a:lnTo>
                    <a:lnTo>
                      <a:pt x="34" y="8"/>
                    </a:lnTo>
                    <a:lnTo>
                      <a:pt x="38" y="14"/>
                    </a:lnTo>
                    <a:lnTo>
                      <a:pt x="34" y="20"/>
                    </a:lnTo>
                    <a:lnTo>
                      <a:pt x="24" y="20"/>
                    </a:lnTo>
                    <a:lnTo>
                      <a:pt x="18" y="16"/>
                    </a:lnTo>
                    <a:lnTo>
                      <a:pt x="12" y="18"/>
                    </a:lnTo>
                    <a:lnTo>
                      <a:pt x="4" y="16"/>
                    </a:lnTo>
                    <a:lnTo>
                      <a:pt x="8" y="8"/>
                    </a:lnTo>
                    <a:lnTo>
                      <a:pt x="16" y="4"/>
                    </a:lnTo>
                    <a:close/>
                    <a:moveTo>
                      <a:pt x="16" y="0"/>
                    </a:moveTo>
                    <a:lnTo>
                      <a:pt x="16" y="0"/>
                    </a:lnTo>
                    <a:lnTo>
                      <a:pt x="12" y="0"/>
                    </a:lnTo>
                    <a:lnTo>
                      <a:pt x="6" y="6"/>
                    </a:lnTo>
                    <a:lnTo>
                      <a:pt x="6" y="6"/>
                    </a:lnTo>
                    <a:lnTo>
                      <a:pt x="4" y="6"/>
                    </a:lnTo>
                    <a:lnTo>
                      <a:pt x="2" y="14"/>
                    </a:lnTo>
                    <a:lnTo>
                      <a:pt x="2" y="14"/>
                    </a:lnTo>
                    <a:lnTo>
                      <a:pt x="0" y="18"/>
                    </a:lnTo>
                    <a:lnTo>
                      <a:pt x="0" y="18"/>
                    </a:lnTo>
                    <a:lnTo>
                      <a:pt x="4" y="20"/>
                    </a:lnTo>
                    <a:lnTo>
                      <a:pt x="10" y="22"/>
                    </a:lnTo>
                    <a:lnTo>
                      <a:pt x="10" y="22"/>
                    </a:lnTo>
                    <a:lnTo>
                      <a:pt x="12" y="22"/>
                    </a:lnTo>
                    <a:lnTo>
                      <a:pt x="12" y="22"/>
                    </a:lnTo>
                    <a:lnTo>
                      <a:pt x="14" y="22"/>
                    </a:lnTo>
                    <a:lnTo>
                      <a:pt x="18" y="20"/>
                    </a:lnTo>
                    <a:lnTo>
                      <a:pt x="22" y="24"/>
                    </a:lnTo>
                    <a:lnTo>
                      <a:pt x="22" y="24"/>
                    </a:lnTo>
                    <a:lnTo>
                      <a:pt x="24" y="24"/>
                    </a:lnTo>
                    <a:lnTo>
                      <a:pt x="34" y="24"/>
                    </a:lnTo>
                    <a:lnTo>
                      <a:pt x="34" y="24"/>
                    </a:lnTo>
                    <a:lnTo>
                      <a:pt x="38" y="22"/>
                    </a:lnTo>
                    <a:lnTo>
                      <a:pt x="42" y="16"/>
                    </a:lnTo>
                    <a:lnTo>
                      <a:pt x="42" y="16"/>
                    </a:lnTo>
                    <a:lnTo>
                      <a:pt x="42" y="14"/>
                    </a:lnTo>
                    <a:lnTo>
                      <a:pt x="42" y="12"/>
                    </a:lnTo>
                    <a:lnTo>
                      <a:pt x="38" y="6"/>
                    </a:lnTo>
                    <a:lnTo>
                      <a:pt x="38" y="6"/>
                    </a:lnTo>
                    <a:lnTo>
                      <a:pt x="38" y="6"/>
                    </a:lnTo>
                    <a:lnTo>
                      <a:pt x="34" y="2"/>
                    </a:lnTo>
                    <a:lnTo>
                      <a:pt x="34" y="2"/>
                    </a:lnTo>
                    <a:lnTo>
                      <a:pt x="32" y="0"/>
                    </a:lnTo>
                    <a:lnTo>
                      <a:pt x="16" y="0"/>
                    </a:lnTo>
                    <a:lnTo>
                      <a:pt x="16" y="0"/>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4" name="Freeform 598">
                <a:extLst>
                  <a:ext uri="{FF2B5EF4-FFF2-40B4-BE49-F238E27FC236}">
                    <a16:creationId xmlns:a16="http://schemas.microsoft.com/office/drawing/2014/main" id="{989F261F-65C4-DBD5-15B4-D2F55ACA0B80}"/>
                  </a:ext>
                </a:extLst>
              </p:cNvPr>
              <p:cNvSpPr>
                <a:spLocks/>
              </p:cNvSpPr>
              <p:nvPr/>
            </p:nvSpPr>
            <p:spPr bwMode="auto">
              <a:xfrm>
                <a:off x="5572359" y="2819231"/>
                <a:ext cx="71852" cy="33813"/>
              </a:xfrm>
              <a:custGeom>
                <a:avLst/>
                <a:gdLst>
                  <a:gd name="T0" fmla="*/ 12 w 34"/>
                  <a:gd name="T1" fmla="*/ 0 h 16"/>
                  <a:gd name="T2" fmla="*/ 28 w 34"/>
                  <a:gd name="T3" fmla="*/ 0 h 16"/>
                  <a:gd name="T4" fmla="*/ 30 w 34"/>
                  <a:gd name="T5" fmla="*/ 4 h 16"/>
                  <a:gd name="T6" fmla="*/ 34 w 34"/>
                  <a:gd name="T7" fmla="*/ 10 h 16"/>
                  <a:gd name="T8" fmla="*/ 30 w 34"/>
                  <a:gd name="T9" fmla="*/ 16 h 16"/>
                  <a:gd name="T10" fmla="*/ 20 w 34"/>
                  <a:gd name="T11" fmla="*/ 16 h 16"/>
                  <a:gd name="T12" fmla="*/ 14 w 34"/>
                  <a:gd name="T13" fmla="*/ 12 h 16"/>
                  <a:gd name="T14" fmla="*/ 8 w 34"/>
                  <a:gd name="T15" fmla="*/ 14 h 16"/>
                  <a:gd name="T16" fmla="*/ 0 w 34"/>
                  <a:gd name="T17" fmla="*/ 12 h 16"/>
                  <a:gd name="T18" fmla="*/ 4 w 34"/>
                  <a:gd name="T19" fmla="*/ 4 h 16"/>
                  <a:gd name="T20" fmla="*/ 12 w 34"/>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16">
                    <a:moveTo>
                      <a:pt x="12" y="0"/>
                    </a:moveTo>
                    <a:lnTo>
                      <a:pt x="28" y="0"/>
                    </a:lnTo>
                    <a:lnTo>
                      <a:pt x="30" y="4"/>
                    </a:lnTo>
                    <a:lnTo>
                      <a:pt x="34" y="10"/>
                    </a:lnTo>
                    <a:lnTo>
                      <a:pt x="30" y="16"/>
                    </a:lnTo>
                    <a:lnTo>
                      <a:pt x="20" y="16"/>
                    </a:lnTo>
                    <a:lnTo>
                      <a:pt x="14" y="12"/>
                    </a:lnTo>
                    <a:lnTo>
                      <a:pt x="8" y="14"/>
                    </a:lnTo>
                    <a:lnTo>
                      <a:pt x="0" y="12"/>
                    </a:lnTo>
                    <a:lnTo>
                      <a:pt x="4" y="4"/>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5" name="Freeform 599">
                <a:extLst>
                  <a:ext uri="{FF2B5EF4-FFF2-40B4-BE49-F238E27FC236}">
                    <a16:creationId xmlns:a16="http://schemas.microsoft.com/office/drawing/2014/main" id="{A5BB3411-353C-9821-E5D7-7B6BC8497D99}"/>
                  </a:ext>
                </a:extLst>
              </p:cNvPr>
              <p:cNvSpPr>
                <a:spLocks/>
              </p:cNvSpPr>
              <p:nvPr/>
            </p:nvSpPr>
            <p:spPr bwMode="auto">
              <a:xfrm>
                <a:off x="5563906" y="2810777"/>
                <a:ext cx="88758" cy="50719"/>
              </a:xfrm>
              <a:custGeom>
                <a:avLst/>
                <a:gdLst>
                  <a:gd name="T0" fmla="*/ 16 w 42"/>
                  <a:gd name="T1" fmla="*/ 0 h 24"/>
                  <a:gd name="T2" fmla="*/ 16 w 42"/>
                  <a:gd name="T3" fmla="*/ 0 h 24"/>
                  <a:gd name="T4" fmla="*/ 12 w 42"/>
                  <a:gd name="T5" fmla="*/ 0 h 24"/>
                  <a:gd name="T6" fmla="*/ 6 w 42"/>
                  <a:gd name="T7" fmla="*/ 6 h 24"/>
                  <a:gd name="T8" fmla="*/ 6 w 42"/>
                  <a:gd name="T9" fmla="*/ 6 h 24"/>
                  <a:gd name="T10" fmla="*/ 4 w 42"/>
                  <a:gd name="T11" fmla="*/ 6 h 24"/>
                  <a:gd name="T12" fmla="*/ 2 w 42"/>
                  <a:gd name="T13" fmla="*/ 14 h 24"/>
                  <a:gd name="T14" fmla="*/ 2 w 42"/>
                  <a:gd name="T15" fmla="*/ 14 h 24"/>
                  <a:gd name="T16" fmla="*/ 0 w 42"/>
                  <a:gd name="T17" fmla="*/ 18 h 24"/>
                  <a:gd name="T18" fmla="*/ 0 w 42"/>
                  <a:gd name="T19" fmla="*/ 18 h 24"/>
                  <a:gd name="T20" fmla="*/ 4 w 42"/>
                  <a:gd name="T21" fmla="*/ 20 h 24"/>
                  <a:gd name="T22" fmla="*/ 10 w 42"/>
                  <a:gd name="T23" fmla="*/ 22 h 24"/>
                  <a:gd name="T24" fmla="*/ 10 w 42"/>
                  <a:gd name="T25" fmla="*/ 22 h 24"/>
                  <a:gd name="T26" fmla="*/ 12 w 42"/>
                  <a:gd name="T27" fmla="*/ 22 h 24"/>
                  <a:gd name="T28" fmla="*/ 12 w 42"/>
                  <a:gd name="T29" fmla="*/ 22 h 24"/>
                  <a:gd name="T30" fmla="*/ 14 w 42"/>
                  <a:gd name="T31" fmla="*/ 22 h 24"/>
                  <a:gd name="T32" fmla="*/ 18 w 42"/>
                  <a:gd name="T33" fmla="*/ 20 h 24"/>
                  <a:gd name="T34" fmla="*/ 22 w 42"/>
                  <a:gd name="T35" fmla="*/ 24 h 24"/>
                  <a:gd name="T36" fmla="*/ 22 w 42"/>
                  <a:gd name="T37" fmla="*/ 24 h 24"/>
                  <a:gd name="T38" fmla="*/ 24 w 42"/>
                  <a:gd name="T39" fmla="*/ 24 h 24"/>
                  <a:gd name="T40" fmla="*/ 34 w 42"/>
                  <a:gd name="T41" fmla="*/ 24 h 24"/>
                  <a:gd name="T42" fmla="*/ 34 w 42"/>
                  <a:gd name="T43" fmla="*/ 24 h 24"/>
                  <a:gd name="T44" fmla="*/ 38 w 42"/>
                  <a:gd name="T45" fmla="*/ 22 h 24"/>
                  <a:gd name="T46" fmla="*/ 42 w 42"/>
                  <a:gd name="T47" fmla="*/ 16 h 24"/>
                  <a:gd name="T48" fmla="*/ 42 w 42"/>
                  <a:gd name="T49" fmla="*/ 16 h 24"/>
                  <a:gd name="T50" fmla="*/ 42 w 42"/>
                  <a:gd name="T51" fmla="*/ 14 h 24"/>
                  <a:gd name="T52" fmla="*/ 42 w 42"/>
                  <a:gd name="T53" fmla="*/ 12 h 24"/>
                  <a:gd name="T54" fmla="*/ 38 w 42"/>
                  <a:gd name="T55" fmla="*/ 6 h 24"/>
                  <a:gd name="T56" fmla="*/ 38 w 42"/>
                  <a:gd name="T57" fmla="*/ 6 h 24"/>
                  <a:gd name="T58" fmla="*/ 38 w 42"/>
                  <a:gd name="T59" fmla="*/ 6 h 24"/>
                  <a:gd name="T60" fmla="*/ 34 w 42"/>
                  <a:gd name="T61" fmla="*/ 2 h 24"/>
                  <a:gd name="T62" fmla="*/ 34 w 42"/>
                  <a:gd name="T63" fmla="*/ 2 h 24"/>
                  <a:gd name="T64" fmla="*/ 32 w 42"/>
                  <a:gd name="T65" fmla="*/ 0 h 24"/>
                  <a:gd name="T66" fmla="*/ 16 w 42"/>
                  <a:gd name="T67" fmla="*/ 0 h 24"/>
                  <a:gd name="T68" fmla="*/ 16 w 42"/>
                  <a:gd name="T69" fmla="*/ 0 h 24"/>
                  <a:gd name="T70" fmla="*/ 16 w 42"/>
                  <a:gd name="T71" fmla="*/ 0 h 24"/>
                  <a:gd name="T72" fmla="*/ 16 w 42"/>
                  <a:gd name="T7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24">
                    <a:moveTo>
                      <a:pt x="16" y="0"/>
                    </a:moveTo>
                    <a:lnTo>
                      <a:pt x="16" y="0"/>
                    </a:lnTo>
                    <a:lnTo>
                      <a:pt x="12" y="0"/>
                    </a:lnTo>
                    <a:lnTo>
                      <a:pt x="6" y="6"/>
                    </a:lnTo>
                    <a:lnTo>
                      <a:pt x="6" y="6"/>
                    </a:lnTo>
                    <a:lnTo>
                      <a:pt x="4" y="6"/>
                    </a:lnTo>
                    <a:lnTo>
                      <a:pt x="2" y="14"/>
                    </a:lnTo>
                    <a:lnTo>
                      <a:pt x="2" y="14"/>
                    </a:lnTo>
                    <a:lnTo>
                      <a:pt x="0" y="18"/>
                    </a:lnTo>
                    <a:lnTo>
                      <a:pt x="0" y="18"/>
                    </a:lnTo>
                    <a:lnTo>
                      <a:pt x="4" y="20"/>
                    </a:lnTo>
                    <a:lnTo>
                      <a:pt x="10" y="22"/>
                    </a:lnTo>
                    <a:lnTo>
                      <a:pt x="10" y="22"/>
                    </a:lnTo>
                    <a:lnTo>
                      <a:pt x="12" y="22"/>
                    </a:lnTo>
                    <a:lnTo>
                      <a:pt x="12" y="22"/>
                    </a:lnTo>
                    <a:lnTo>
                      <a:pt x="14" y="22"/>
                    </a:lnTo>
                    <a:lnTo>
                      <a:pt x="18" y="20"/>
                    </a:lnTo>
                    <a:lnTo>
                      <a:pt x="22" y="24"/>
                    </a:lnTo>
                    <a:lnTo>
                      <a:pt x="22" y="24"/>
                    </a:lnTo>
                    <a:lnTo>
                      <a:pt x="24" y="24"/>
                    </a:lnTo>
                    <a:lnTo>
                      <a:pt x="34" y="24"/>
                    </a:lnTo>
                    <a:lnTo>
                      <a:pt x="34" y="24"/>
                    </a:lnTo>
                    <a:lnTo>
                      <a:pt x="38" y="22"/>
                    </a:lnTo>
                    <a:lnTo>
                      <a:pt x="42" y="16"/>
                    </a:lnTo>
                    <a:lnTo>
                      <a:pt x="42" y="16"/>
                    </a:lnTo>
                    <a:lnTo>
                      <a:pt x="42" y="14"/>
                    </a:lnTo>
                    <a:lnTo>
                      <a:pt x="42" y="12"/>
                    </a:lnTo>
                    <a:lnTo>
                      <a:pt x="38" y="6"/>
                    </a:lnTo>
                    <a:lnTo>
                      <a:pt x="38" y="6"/>
                    </a:lnTo>
                    <a:lnTo>
                      <a:pt x="38" y="6"/>
                    </a:lnTo>
                    <a:lnTo>
                      <a:pt x="34" y="2"/>
                    </a:lnTo>
                    <a:lnTo>
                      <a:pt x="34" y="2"/>
                    </a:lnTo>
                    <a:lnTo>
                      <a:pt x="32" y="0"/>
                    </a:lnTo>
                    <a:lnTo>
                      <a:pt x="16" y="0"/>
                    </a:lnTo>
                    <a:lnTo>
                      <a:pt x="16" y="0"/>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6" name="Freeform 600">
                <a:extLst>
                  <a:ext uri="{FF2B5EF4-FFF2-40B4-BE49-F238E27FC236}">
                    <a16:creationId xmlns:a16="http://schemas.microsoft.com/office/drawing/2014/main" id="{67360027-F372-915C-EE13-62A0BEA402FD}"/>
                  </a:ext>
                </a:extLst>
              </p:cNvPr>
              <p:cNvSpPr>
                <a:spLocks/>
              </p:cNvSpPr>
              <p:nvPr/>
            </p:nvSpPr>
            <p:spPr bwMode="auto">
              <a:xfrm>
                <a:off x="5500508" y="2836137"/>
                <a:ext cx="135250" cy="126797"/>
              </a:xfrm>
              <a:custGeom>
                <a:avLst/>
                <a:gdLst>
                  <a:gd name="T0" fmla="*/ 18 w 64"/>
                  <a:gd name="T1" fmla="*/ 60 h 60"/>
                  <a:gd name="T2" fmla="*/ 18 w 64"/>
                  <a:gd name="T3" fmla="*/ 60 h 60"/>
                  <a:gd name="T4" fmla="*/ 18 w 64"/>
                  <a:gd name="T5" fmla="*/ 60 h 60"/>
                  <a:gd name="T6" fmla="*/ 8 w 64"/>
                  <a:gd name="T7" fmla="*/ 56 h 60"/>
                  <a:gd name="T8" fmla="*/ 8 w 64"/>
                  <a:gd name="T9" fmla="*/ 56 h 60"/>
                  <a:gd name="T10" fmla="*/ 8 w 64"/>
                  <a:gd name="T11" fmla="*/ 56 h 60"/>
                  <a:gd name="T12" fmla="*/ 0 w 64"/>
                  <a:gd name="T13" fmla="*/ 46 h 60"/>
                  <a:gd name="T14" fmla="*/ 0 w 64"/>
                  <a:gd name="T15" fmla="*/ 46 h 60"/>
                  <a:gd name="T16" fmla="*/ 0 w 64"/>
                  <a:gd name="T17" fmla="*/ 46 h 60"/>
                  <a:gd name="T18" fmla="*/ 0 w 64"/>
                  <a:gd name="T19" fmla="*/ 46 h 60"/>
                  <a:gd name="T20" fmla="*/ 0 w 64"/>
                  <a:gd name="T21" fmla="*/ 44 h 60"/>
                  <a:gd name="T22" fmla="*/ 8 w 64"/>
                  <a:gd name="T23" fmla="*/ 38 h 60"/>
                  <a:gd name="T24" fmla="*/ 10 w 64"/>
                  <a:gd name="T25" fmla="*/ 30 h 60"/>
                  <a:gd name="T26" fmla="*/ 10 w 64"/>
                  <a:gd name="T27" fmla="*/ 30 h 60"/>
                  <a:gd name="T28" fmla="*/ 12 w 64"/>
                  <a:gd name="T29" fmla="*/ 28 h 60"/>
                  <a:gd name="T30" fmla="*/ 16 w 64"/>
                  <a:gd name="T31" fmla="*/ 26 h 60"/>
                  <a:gd name="T32" fmla="*/ 14 w 64"/>
                  <a:gd name="T33" fmla="*/ 24 h 60"/>
                  <a:gd name="T34" fmla="*/ 6 w 64"/>
                  <a:gd name="T35" fmla="*/ 26 h 60"/>
                  <a:gd name="T36" fmla="*/ 6 w 64"/>
                  <a:gd name="T37" fmla="*/ 26 h 60"/>
                  <a:gd name="T38" fmla="*/ 4 w 64"/>
                  <a:gd name="T39" fmla="*/ 26 h 60"/>
                  <a:gd name="T40" fmla="*/ 4 w 64"/>
                  <a:gd name="T41" fmla="*/ 26 h 60"/>
                  <a:gd name="T42" fmla="*/ 2 w 64"/>
                  <a:gd name="T43" fmla="*/ 24 h 60"/>
                  <a:gd name="T44" fmla="*/ 2 w 64"/>
                  <a:gd name="T45" fmla="*/ 18 h 60"/>
                  <a:gd name="T46" fmla="*/ 2 w 64"/>
                  <a:gd name="T47" fmla="*/ 18 h 60"/>
                  <a:gd name="T48" fmla="*/ 2 w 64"/>
                  <a:gd name="T49" fmla="*/ 16 h 60"/>
                  <a:gd name="T50" fmla="*/ 4 w 64"/>
                  <a:gd name="T51" fmla="*/ 12 h 60"/>
                  <a:gd name="T52" fmla="*/ 2 w 64"/>
                  <a:gd name="T53" fmla="*/ 8 h 60"/>
                  <a:gd name="T54" fmla="*/ 2 w 64"/>
                  <a:gd name="T55" fmla="*/ 8 h 60"/>
                  <a:gd name="T56" fmla="*/ 4 w 64"/>
                  <a:gd name="T57" fmla="*/ 6 h 60"/>
                  <a:gd name="T58" fmla="*/ 10 w 64"/>
                  <a:gd name="T59" fmla="*/ 0 h 60"/>
                  <a:gd name="T60" fmla="*/ 10 w 64"/>
                  <a:gd name="T61" fmla="*/ 0 h 60"/>
                  <a:gd name="T62" fmla="*/ 10 w 64"/>
                  <a:gd name="T63" fmla="*/ 0 h 60"/>
                  <a:gd name="T64" fmla="*/ 10 w 64"/>
                  <a:gd name="T65" fmla="*/ 0 h 60"/>
                  <a:gd name="T66" fmla="*/ 12 w 64"/>
                  <a:gd name="T67" fmla="*/ 0 h 60"/>
                  <a:gd name="T68" fmla="*/ 20 w 64"/>
                  <a:gd name="T69" fmla="*/ 4 h 60"/>
                  <a:gd name="T70" fmla="*/ 34 w 64"/>
                  <a:gd name="T71" fmla="*/ 0 h 60"/>
                  <a:gd name="T72" fmla="*/ 34 w 64"/>
                  <a:gd name="T73" fmla="*/ 0 h 60"/>
                  <a:gd name="T74" fmla="*/ 34 w 64"/>
                  <a:gd name="T75" fmla="*/ 0 h 60"/>
                  <a:gd name="T76" fmla="*/ 34 w 64"/>
                  <a:gd name="T77" fmla="*/ 0 h 60"/>
                  <a:gd name="T78" fmla="*/ 36 w 64"/>
                  <a:gd name="T79" fmla="*/ 0 h 60"/>
                  <a:gd name="T80" fmla="*/ 42 w 64"/>
                  <a:gd name="T81" fmla="*/ 4 h 60"/>
                  <a:gd name="T82" fmla="*/ 48 w 64"/>
                  <a:gd name="T83" fmla="*/ 0 h 60"/>
                  <a:gd name="T84" fmla="*/ 48 w 64"/>
                  <a:gd name="T85" fmla="*/ 0 h 60"/>
                  <a:gd name="T86" fmla="*/ 50 w 64"/>
                  <a:gd name="T87" fmla="*/ 0 h 60"/>
                  <a:gd name="T88" fmla="*/ 50 w 64"/>
                  <a:gd name="T89" fmla="*/ 0 h 60"/>
                  <a:gd name="T90" fmla="*/ 50 w 64"/>
                  <a:gd name="T91" fmla="*/ 0 h 60"/>
                  <a:gd name="T92" fmla="*/ 62 w 64"/>
                  <a:gd name="T93" fmla="*/ 12 h 60"/>
                  <a:gd name="T94" fmla="*/ 62 w 64"/>
                  <a:gd name="T95" fmla="*/ 12 h 60"/>
                  <a:gd name="T96" fmla="*/ 62 w 64"/>
                  <a:gd name="T97" fmla="*/ 12 h 60"/>
                  <a:gd name="T98" fmla="*/ 64 w 64"/>
                  <a:gd name="T99" fmla="*/ 26 h 60"/>
                  <a:gd name="T100" fmla="*/ 62 w 64"/>
                  <a:gd name="T101" fmla="*/ 42 h 60"/>
                  <a:gd name="T102" fmla="*/ 62 w 64"/>
                  <a:gd name="T103" fmla="*/ 42 h 60"/>
                  <a:gd name="T104" fmla="*/ 62 w 64"/>
                  <a:gd name="T105" fmla="*/ 44 h 60"/>
                  <a:gd name="T106" fmla="*/ 46 w 64"/>
                  <a:gd name="T107" fmla="*/ 48 h 60"/>
                  <a:gd name="T108" fmla="*/ 36 w 64"/>
                  <a:gd name="T109" fmla="*/ 52 h 60"/>
                  <a:gd name="T110" fmla="*/ 26 w 64"/>
                  <a:gd name="T111" fmla="*/ 56 h 60"/>
                  <a:gd name="T112" fmla="*/ 18 w 64"/>
                  <a:gd name="T113" fmla="*/ 60 h 60"/>
                  <a:gd name="T114" fmla="*/ 18 w 64"/>
                  <a:gd name="T115" fmla="*/ 60 h 60"/>
                  <a:gd name="T116" fmla="*/ 18 w 64"/>
                  <a:gd name="T117" fmla="*/ 60 h 60"/>
                  <a:gd name="T118" fmla="*/ 18 w 64"/>
                  <a:gd name="T1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 h="60">
                    <a:moveTo>
                      <a:pt x="18" y="60"/>
                    </a:moveTo>
                    <a:lnTo>
                      <a:pt x="18" y="60"/>
                    </a:lnTo>
                    <a:lnTo>
                      <a:pt x="18" y="60"/>
                    </a:lnTo>
                    <a:lnTo>
                      <a:pt x="8" y="56"/>
                    </a:lnTo>
                    <a:lnTo>
                      <a:pt x="8" y="56"/>
                    </a:lnTo>
                    <a:lnTo>
                      <a:pt x="8" y="56"/>
                    </a:lnTo>
                    <a:lnTo>
                      <a:pt x="0" y="46"/>
                    </a:lnTo>
                    <a:lnTo>
                      <a:pt x="0" y="46"/>
                    </a:lnTo>
                    <a:lnTo>
                      <a:pt x="0" y="46"/>
                    </a:lnTo>
                    <a:lnTo>
                      <a:pt x="0" y="46"/>
                    </a:lnTo>
                    <a:lnTo>
                      <a:pt x="0" y="44"/>
                    </a:lnTo>
                    <a:lnTo>
                      <a:pt x="8" y="38"/>
                    </a:lnTo>
                    <a:lnTo>
                      <a:pt x="10" y="30"/>
                    </a:lnTo>
                    <a:lnTo>
                      <a:pt x="10" y="30"/>
                    </a:lnTo>
                    <a:lnTo>
                      <a:pt x="12" y="28"/>
                    </a:lnTo>
                    <a:lnTo>
                      <a:pt x="16" y="26"/>
                    </a:lnTo>
                    <a:lnTo>
                      <a:pt x="14" y="24"/>
                    </a:lnTo>
                    <a:lnTo>
                      <a:pt x="6" y="26"/>
                    </a:lnTo>
                    <a:lnTo>
                      <a:pt x="6" y="26"/>
                    </a:lnTo>
                    <a:lnTo>
                      <a:pt x="4" y="26"/>
                    </a:lnTo>
                    <a:lnTo>
                      <a:pt x="4" y="26"/>
                    </a:lnTo>
                    <a:lnTo>
                      <a:pt x="2" y="24"/>
                    </a:lnTo>
                    <a:lnTo>
                      <a:pt x="2" y="18"/>
                    </a:lnTo>
                    <a:lnTo>
                      <a:pt x="2" y="18"/>
                    </a:lnTo>
                    <a:lnTo>
                      <a:pt x="2" y="16"/>
                    </a:lnTo>
                    <a:lnTo>
                      <a:pt x="4" y="12"/>
                    </a:lnTo>
                    <a:lnTo>
                      <a:pt x="2" y="8"/>
                    </a:lnTo>
                    <a:lnTo>
                      <a:pt x="2" y="8"/>
                    </a:lnTo>
                    <a:lnTo>
                      <a:pt x="4" y="6"/>
                    </a:lnTo>
                    <a:lnTo>
                      <a:pt x="10" y="0"/>
                    </a:lnTo>
                    <a:lnTo>
                      <a:pt x="10" y="0"/>
                    </a:lnTo>
                    <a:lnTo>
                      <a:pt x="10" y="0"/>
                    </a:lnTo>
                    <a:lnTo>
                      <a:pt x="10" y="0"/>
                    </a:lnTo>
                    <a:lnTo>
                      <a:pt x="12" y="0"/>
                    </a:lnTo>
                    <a:lnTo>
                      <a:pt x="20" y="4"/>
                    </a:lnTo>
                    <a:lnTo>
                      <a:pt x="34" y="0"/>
                    </a:lnTo>
                    <a:lnTo>
                      <a:pt x="34" y="0"/>
                    </a:lnTo>
                    <a:lnTo>
                      <a:pt x="34" y="0"/>
                    </a:lnTo>
                    <a:lnTo>
                      <a:pt x="34" y="0"/>
                    </a:lnTo>
                    <a:lnTo>
                      <a:pt x="36" y="0"/>
                    </a:lnTo>
                    <a:lnTo>
                      <a:pt x="42" y="4"/>
                    </a:lnTo>
                    <a:lnTo>
                      <a:pt x="48" y="0"/>
                    </a:lnTo>
                    <a:lnTo>
                      <a:pt x="48" y="0"/>
                    </a:lnTo>
                    <a:lnTo>
                      <a:pt x="50" y="0"/>
                    </a:lnTo>
                    <a:lnTo>
                      <a:pt x="50" y="0"/>
                    </a:lnTo>
                    <a:lnTo>
                      <a:pt x="50" y="0"/>
                    </a:lnTo>
                    <a:lnTo>
                      <a:pt x="62" y="12"/>
                    </a:lnTo>
                    <a:lnTo>
                      <a:pt x="62" y="12"/>
                    </a:lnTo>
                    <a:lnTo>
                      <a:pt x="62" y="12"/>
                    </a:lnTo>
                    <a:lnTo>
                      <a:pt x="64" y="26"/>
                    </a:lnTo>
                    <a:lnTo>
                      <a:pt x="62" y="42"/>
                    </a:lnTo>
                    <a:lnTo>
                      <a:pt x="62" y="42"/>
                    </a:lnTo>
                    <a:lnTo>
                      <a:pt x="62" y="44"/>
                    </a:lnTo>
                    <a:lnTo>
                      <a:pt x="46" y="48"/>
                    </a:lnTo>
                    <a:lnTo>
                      <a:pt x="36" y="52"/>
                    </a:lnTo>
                    <a:lnTo>
                      <a:pt x="26" y="56"/>
                    </a:lnTo>
                    <a:lnTo>
                      <a:pt x="18" y="60"/>
                    </a:lnTo>
                    <a:lnTo>
                      <a:pt x="18" y="60"/>
                    </a:lnTo>
                    <a:lnTo>
                      <a:pt x="18" y="60"/>
                    </a:lnTo>
                    <a:lnTo>
                      <a:pt x="18" y="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7" name="Freeform 601">
                <a:extLst>
                  <a:ext uri="{FF2B5EF4-FFF2-40B4-BE49-F238E27FC236}">
                    <a16:creationId xmlns:a16="http://schemas.microsoft.com/office/drawing/2014/main" id="{92F2B61E-36BE-C5A2-3876-69E8511EF047}"/>
                  </a:ext>
                </a:extLst>
              </p:cNvPr>
              <p:cNvSpPr>
                <a:spLocks noEditPoints="1"/>
              </p:cNvSpPr>
              <p:nvPr/>
            </p:nvSpPr>
            <p:spPr bwMode="auto">
              <a:xfrm>
                <a:off x="5496281" y="2831910"/>
                <a:ext cx="143703" cy="135251"/>
              </a:xfrm>
              <a:custGeom>
                <a:avLst/>
                <a:gdLst>
                  <a:gd name="T0" fmla="*/ 58 w 68"/>
                  <a:gd name="T1" fmla="*/ 10 h 64"/>
                  <a:gd name="T2" fmla="*/ 64 w 68"/>
                  <a:gd name="T3" fmla="*/ 28 h 64"/>
                  <a:gd name="T4" fmla="*/ 48 w 68"/>
                  <a:gd name="T5" fmla="*/ 48 h 64"/>
                  <a:gd name="T6" fmla="*/ 28 w 68"/>
                  <a:gd name="T7" fmla="*/ 56 h 64"/>
                  <a:gd name="T8" fmla="*/ 10 w 68"/>
                  <a:gd name="T9" fmla="*/ 56 h 64"/>
                  <a:gd name="T10" fmla="*/ 12 w 68"/>
                  <a:gd name="T11" fmla="*/ 40 h 64"/>
                  <a:gd name="T12" fmla="*/ 22 w 68"/>
                  <a:gd name="T13" fmla="*/ 28 h 64"/>
                  <a:gd name="T14" fmla="*/ 6 w 68"/>
                  <a:gd name="T15" fmla="*/ 26 h 64"/>
                  <a:gd name="T16" fmla="*/ 8 w 68"/>
                  <a:gd name="T17" fmla="*/ 16 h 64"/>
                  <a:gd name="T18" fmla="*/ 12 w 68"/>
                  <a:gd name="T19" fmla="*/ 4 h 64"/>
                  <a:gd name="T20" fmla="*/ 30 w 68"/>
                  <a:gd name="T21" fmla="*/ 6 h 64"/>
                  <a:gd name="T22" fmla="*/ 44 w 68"/>
                  <a:gd name="T23" fmla="*/ 8 h 64"/>
                  <a:gd name="T24" fmla="*/ 12 w 68"/>
                  <a:gd name="T25" fmla="*/ 0 h 64"/>
                  <a:gd name="T26" fmla="*/ 10 w 68"/>
                  <a:gd name="T27" fmla="*/ 2 h 64"/>
                  <a:gd name="T28" fmla="*/ 4 w 68"/>
                  <a:gd name="T29" fmla="*/ 6 h 64"/>
                  <a:gd name="T30" fmla="*/ 4 w 68"/>
                  <a:gd name="T31" fmla="*/ 12 h 64"/>
                  <a:gd name="T32" fmla="*/ 2 w 68"/>
                  <a:gd name="T33" fmla="*/ 16 h 64"/>
                  <a:gd name="T34" fmla="*/ 2 w 68"/>
                  <a:gd name="T35" fmla="*/ 20 h 64"/>
                  <a:gd name="T36" fmla="*/ 2 w 68"/>
                  <a:gd name="T37" fmla="*/ 26 h 64"/>
                  <a:gd name="T38" fmla="*/ 6 w 68"/>
                  <a:gd name="T39" fmla="*/ 30 h 64"/>
                  <a:gd name="T40" fmla="*/ 8 w 68"/>
                  <a:gd name="T41" fmla="*/ 30 h 64"/>
                  <a:gd name="T42" fmla="*/ 10 w 68"/>
                  <a:gd name="T43" fmla="*/ 30 h 64"/>
                  <a:gd name="T44" fmla="*/ 8 w 68"/>
                  <a:gd name="T45" fmla="*/ 38 h 64"/>
                  <a:gd name="T46" fmla="*/ 0 w 68"/>
                  <a:gd name="T47" fmla="*/ 44 h 64"/>
                  <a:gd name="T48" fmla="*/ 0 w 68"/>
                  <a:gd name="T49" fmla="*/ 48 h 64"/>
                  <a:gd name="T50" fmla="*/ 8 w 68"/>
                  <a:gd name="T51" fmla="*/ 60 h 64"/>
                  <a:gd name="T52" fmla="*/ 10 w 68"/>
                  <a:gd name="T53" fmla="*/ 60 h 64"/>
                  <a:gd name="T54" fmla="*/ 18 w 68"/>
                  <a:gd name="T55" fmla="*/ 64 h 64"/>
                  <a:gd name="T56" fmla="*/ 20 w 68"/>
                  <a:gd name="T57" fmla="*/ 64 h 64"/>
                  <a:gd name="T58" fmla="*/ 30 w 68"/>
                  <a:gd name="T59" fmla="*/ 60 h 64"/>
                  <a:gd name="T60" fmla="*/ 50 w 68"/>
                  <a:gd name="T61" fmla="*/ 52 h 64"/>
                  <a:gd name="T62" fmla="*/ 64 w 68"/>
                  <a:gd name="T63" fmla="*/ 48 h 64"/>
                  <a:gd name="T64" fmla="*/ 66 w 68"/>
                  <a:gd name="T65" fmla="*/ 44 h 64"/>
                  <a:gd name="T66" fmla="*/ 68 w 68"/>
                  <a:gd name="T67" fmla="*/ 28 h 64"/>
                  <a:gd name="T68" fmla="*/ 66 w 68"/>
                  <a:gd name="T69" fmla="*/ 14 h 64"/>
                  <a:gd name="T70" fmla="*/ 66 w 68"/>
                  <a:gd name="T71" fmla="*/ 12 h 64"/>
                  <a:gd name="T72" fmla="*/ 54 w 68"/>
                  <a:gd name="T73" fmla="*/ 2 h 64"/>
                  <a:gd name="T74" fmla="*/ 52 w 68"/>
                  <a:gd name="T75" fmla="*/ 0 h 64"/>
                  <a:gd name="T76" fmla="*/ 50 w 68"/>
                  <a:gd name="T77" fmla="*/ 0 h 64"/>
                  <a:gd name="T78" fmla="*/ 38 w 68"/>
                  <a:gd name="T79" fmla="*/ 0 h 64"/>
                  <a:gd name="T80" fmla="*/ 36 w 68"/>
                  <a:gd name="T81" fmla="*/ 0 h 64"/>
                  <a:gd name="T82" fmla="*/ 36 w 68"/>
                  <a:gd name="T83" fmla="*/ 0 h 64"/>
                  <a:gd name="T84" fmla="*/ 22 w 68"/>
                  <a:gd name="T85" fmla="*/ 4 h 64"/>
                  <a:gd name="T86" fmla="*/ 14 w 68"/>
                  <a:gd name="T87" fmla="*/ 0 h 64"/>
                  <a:gd name="T88" fmla="*/ 12 w 68"/>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 h="64">
                    <a:moveTo>
                      <a:pt x="52" y="4"/>
                    </a:moveTo>
                    <a:lnTo>
                      <a:pt x="58" y="10"/>
                    </a:lnTo>
                    <a:lnTo>
                      <a:pt x="62" y="16"/>
                    </a:lnTo>
                    <a:lnTo>
                      <a:pt x="64" y="28"/>
                    </a:lnTo>
                    <a:lnTo>
                      <a:pt x="62" y="44"/>
                    </a:lnTo>
                    <a:lnTo>
                      <a:pt x="48" y="48"/>
                    </a:lnTo>
                    <a:lnTo>
                      <a:pt x="36" y="52"/>
                    </a:lnTo>
                    <a:lnTo>
                      <a:pt x="28" y="56"/>
                    </a:lnTo>
                    <a:lnTo>
                      <a:pt x="20" y="60"/>
                    </a:lnTo>
                    <a:lnTo>
                      <a:pt x="10" y="56"/>
                    </a:lnTo>
                    <a:lnTo>
                      <a:pt x="4" y="48"/>
                    </a:lnTo>
                    <a:lnTo>
                      <a:pt x="12" y="40"/>
                    </a:lnTo>
                    <a:lnTo>
                      <a:pt x="14" y="32"/>
                    </a:lnTo>
                    <a:lnTo>
                      <a:pt x="22" y="28"/>
                    </a:lnTo>
                    <a:lnTo>
                      <a:pt x="16" y="24"/>
                    </a:lnTo>
                    <a:lnTo>
                      <a:pt x="6" y="26"/>
                    </a:lnTo>
                    <a:lnTo>
                      <a:pt x="4" y="18"/>
                    </a:lnTo>
                    <a:lnTo>
                      <a:pt x="8" y="16"/>
                    </a:lnTo>
                    <a:lnTo>
                      <a:pt x="6" y="10"/>
                    </a:lnTo>
                    <a:lnTo>
                      <a:pt x="12" y="4"/>
                    </a:lnTo>
                    <a:lnTo>
                      <a:pt x="22" y="8"/>
                    </a:lnTo>
                    <a:lnTo>
                      <a:pt x="30" y="6"/>
                    </a:lnTo>
                    <a:lnTo>
                      <a:pt x="36" y="4"/>
                    </a:lnTo>
                    <a:lnTo>
                      <a:pt x="44" y="8"/>
                    </a:lnTo>
                    <a:lnTo>
                      <a:pt x="52" y="4"/>
                    </a:lnTo>
                    <a:close/>
                    <a:moveTo>
                      <a:pt x="12" y="0"/>
                    </a:moveTo>
                    <a:lnTo>
                      <a:pt x="12" y="0"/>
                    </a:lnTo>
                    <a:lnTo>
                      <a:pt x="10" y="2"/>
                    </a:lnTo>
                    <a:lnTo>
                      <a:pt x="4" y="6"/>
                    </a:lnTo>
                    <a:lnTo>
                      <a:pt x="4" y="6"/>
                    </a:lnTo>
                    <a:lnTo>
                      <a:pt x="2" y="8"/>
                    </a:lnTo>
                    <a:lnTo>
                      <a:pt x="4" y="12"/>
                    </a:lnTo>
                    <a:lnTo>
                      <a:pt x="4" y="14"/>
                    </a:lnTo>
                    <a:lnTo>
                      <a:pt x="2" y="16"/>
                    </a:lnTo>
                    <a:lnTo>
                      <a:pt x="2" y="16"/>
                    </a:lnTo>
                    <a:lnTo>
                      <a:pt x="2" y="20"/>
                    </a:lnTo>
                    <a:lnTo>
                      <a:pt x="2" y="26"/>
                    </a:lnTo>
                    <a:lnTo>
                      <a:pt x="2" y="26"/>
                    </a:lnTo>
                    <a:lnTo>
                      <a:pt x="4" y="30"/>
                    </a:lnTo>
                    <a:lnTo>
                      <a:pt x="6" y="30"/>
                    </a:lnTo>
                    <a:lnTo>
                      <a:pt x="6" y="30"/>
                    </a:lnTo>
                    <a:lnTo>
                      <a:pt x="8" y="30"/>
                    </a:lnTo>
                    <a:lnTo>
                      <a:pt x="10" y="30"/>
                    </a:lnTo>
                    <a:lnTo>
                      <a:pt x="10" y="30"/>
                    </a:lnTo>
                    <a:lnTo>
                      <a:pt x="10" y="30"/>
                    </a:lnTo>
                    <a:lnTo>
                      <a:pt x="8" y="38"/>
                    </a:lnTo>
                    <a:lnTo>
                      <a:pt x="0" y="44"/>
                    </a:lnTo>
                    <a:lnTo>
                      <a:pt x="0" y="44"/>
                    </a:lnTo>
                    <a:lnTo>
                      <a:pt x="0" y="48"/>
                    </a:lnTo>
                    <a:lnTo>
                      <a:pt x="0" y="48"/>
                    </a:lnTo>
                    <a:lnTo>
                      <a:pt x="0" y="50"/>
                    </a:lnTo>
                    <a:lnTo>
                      <a:pt x="8" y="60"/>
                    </a:lnTo>
                    <a:lnTo>
                      <a:pt x="8" y="60"/>
                    </a:lnTo>
                    <a:lnTo>
                      <a:pt x="10" y="60"/>
                    </a:lnTo>
                    <a:lnTo>
                      <a:pt x="18" y="64"/>
                    </a:lnTo>
                    <a:lnTo>
                      <a:pt x="18" y="64"/>
                    </a:lnTo>
                    <a:lnTo>
                      <a:pt x="20" y="64"/>
                    </a:lnTo>
                    <a:lnTo>
                      <a:pt x="20" y="64"/>
                    </a:lnTo>
                    <a:lnTo>
                      <a:pt x="22" y="64"/>
                    </a:lnTo>
                    <a:lnTo>
                      <a:pt x="30" y="60"/>
                    </a:lnTo>
                    <a:lnTo>
                      <a:pt x="38" y="56"/>
                    </a:lnTo>
                    <a:lnTo>
                      <a:pt x="50" y="52"/>
                    </a:lnTo>
                    <a:lnTo>
                      <a:pt x="64" y="48"/>
                    </a:lnTo>
                    <a:lnTo>
                      <a:pt x="64" y="48"/>
                    </a:lnTo>
                    <a:lnTo>
                      <a:pt x="66" y="46"/>
                    </a:lnTo>
                    <a:lnTo>
                      <a:pt x="66" y="44"/>
                    </a:lnTo>
                    <a:lnTo>
                      <a:pt x="68" y="28"/>
                    </a:lnTo>
                    <a:lnTo>
                      <a:pt x="68" y="28"/>
                    </a:lnTo>
                    <a:lnTo>
                      <a:pt x="68" y="28"/>
                    </a:lnTo>
                    <a:lnTo>
                      <a:pt x="66" y="14"/>
                    </a:lnTo>
                    <a:lnTo>
                      <a:pt x="66" y="14"/>
                    </a:lnTo>
                    <a:lnTo>
                      <a:pt x="66" y="12"/>
                    </a:lnTo>
                    <a:lnTo>
                      <a:pt x="60" y="6"/>
                    </a:lnTo>
                    <a:lnTo>
                      <a:pt x="54" y="2"/>
                    </a:lnTo>
                    <a:lnTo>
                      <a:pt x="54" y="2"/>
                    </a:lnTo>
                    <a:lnTo>
                      <a:pt x="52" y="0"/>
                    </a:lnTo>
                    <a:lnTo>
                      <a:pt x="52" y="0"/>
                    </a:lnTo>
                    <a:lnTo>
                      <a:pt x="50" y="0"/>
                    </a:lnTo>
                    <a:lnTo>
                      <a:pt x="44" y="4"/>
                    </a:lnTo>
                    <a:lnTo>
                      <a:pt x="38" y="0"/>
                    </a:lnTo>
                    <a:lnTo>
                      <a:pt x="38" y="0"/>
                    </a:lnTo>
                    <a:lnTo>
                      <a:pt x="36" y="0"/>
                    </a:lnTo>
                    <a:lnTo>
                      <a:pt x="36" y="0"/>
                    </a:lnTo>
                    <a:lnTo>
                      <a:pt x="36" y="0"/>
                    </a:lnTo>
                    <a:lnTo>
                      <a:pt x="28" y="2"/>
                    </a:lnTo>
                    <a:lnTo>
                      <a:pt x="22" y="4"/>
                    </a:lnTo>
                    <a:lnTo>
                      <a:pt x="14" y="0"/>
                    </a:lnTo>
                    <a:lnTo>
                      <a:pt x="14" y="0"/>
                    </a:lnTo>
                    <a:lnTo>
                      <a:pt x="12" y="0"/>
                    </a:lnTo>
                    <a:lnTo>
                      <a:pt x="1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8" name="Freeform 602">
                <a:extLst>
                  <a:ext uri="{FF2B5EF4-FFF2-40B4-BE49-F238E27FC236}">
                    <a16:creationId xmlns:a16="http://schemas.microsoft.com/office/drawing/2014/main" id="{D46A41B6-35FF-C83D-68F7-1FB6FDE77AE7}"/>
                  </a:ext>
                </a:extLst>
              </p:cNvPr>
              <p:cNvSpPr>
                <a:spLocks/>
              </p:cNvSpPr>
              <p:nvPr/>
            </p:nvSpPr>
            <p:spPr bwMode="auto">
              <a:xfrm>
                <a:off x="5504734" y="2840363"/>
                <a:ext cx="126797" cy="118344"/>
              </a:xfrm>
              <a:custGeom>
                <a:avLst/>
                <a:gdLst>
                  <a:gd name="T0" fmla="*/ 48 w 60"/>
                  <a:gd name="T1" fmla="*/ 0 h 56"/>
                  <a:gd name="T2" fmla="*/ 54 w 60"/>
                  <a:gd name="T3" fmla="*/ 6 h 56"/>
                  <a:gd name="T4" fmla="*/ 58 w 60"/>
                  <a:gd name="T5" fmla="*/ 12 h 56"/>
                  <a:gd name="T6" fmla="*/ 60 w 60"/>
                  <a:gd name="T7" fmla="*/ 24 h 56"/>
                  <a:gd name="T8" fmla="*/ 58 w 60"/>
                  <a:gd name="T9" fmla="*/ 40 h 56"/>
                  <a:gd name="T10" fmla="*/ 44 w 60"/>
                  <a:gd name="T11" fmla="*/ 44 h 56"/>
                  <a:gd name="T12" fmla="*/ 32 w 60"/>
                  <a:gd name="T13" fmla="*/ 48 h 56"/>
                  <a:gd name="T14" fmla="*/ 24 w 60"/>
                  <a:gd name="T15" fmla="*/ 52 h 56"/>
                  <a:gd name="T16" fmla="*/ 16 w 60"/>
                  <a:gd name="T17" fmla="*/ 56 h 56"/>
                  <a:gd name="T18" fmla="*/ 6 w 60"/>
                  <a:gd name="T19" fmla="*/ 52 h 56"/>
                  <a:gd name="T20" fmla="*/ 0 w 60"/>
                  <a:gd name="T21" fmla="*/ 44 h 56"/>
                  <a:gd name="T22" fmla="*/ 8 w 60"/>
                  <a:gd name="T23" fmla="*/ 36 h 56"/>
                  <a:gd name="T24" fmla="*/ 10 w 60"/>
                  <a:gd name="T25" fmla="*/ 28 h 56"/>
                  <a:gd name="T26" fmla="*/ 18 w 60"/>
                  <a:gd name="T27" fmla="*/ 24 h 56"/>
                  <a:gd name="T28" fmla="*/ 12 w 60"/>
                  <a:gd name="T29" fmla="*/ 20 h 56"/>
                  <a:gd name="T30" fmla="*/ 2 w 60"/>
                  <a:gd name="T31" fmla="*/ 22 h 56"/>
                  <a:gd name="T32" fmla="*/ 0 w 60"/>
                  <a:gd name="T33" fmla="*/ 14 h 56"/>
                  <a:gd name="T34" fmla="*/ 4 w 60"/>
                  <a:gd name="T35" fmla="*/ 12 h 56"/>
                  <a:gd name="T36" fmla="*/ 2 w 60"/>
                  <a:gd name="T37" fmla="*/ 6 h 56"/>
                  <a:gd name="T38" fmla="*/ 8 w 60"/>
                  <a:gd name="T39" fmla="*/ 0 h 56"/>
                  <a:gd name="T40" fmla="*/ 18 w 60"/>
                  <a:gd name="T41" fmla="*/ 4 h 56"/>
                  <a:gd name="T42" fmla="*/ 26 w 60"/>
                  <a:gd name="T43" fmla="*/ 2 h 56"/>
                  <a:gd name="T44" fmla="*/ 32 w 60"/>
                  <a:gd name="T45" fmla="*/ 0 h 56"/>
                  <a:gd name="T46" fmla="*/ 40 w 60"/>
                  <a:gd name="T47" fmla="*/ 4 h 56"/>
                  <a:gd name="T48" fmla="*/ 48 w 60"/>
                  <a:gd name="T4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56">
                    <a:moveTo>
                      <a:pt x="48" y="0"/>
                    </a:moveTo>
                    <a:lnTo>
                      <a:pt x="54" y="6"/>
                    </a:lnTo>
                    <a:lnTo>
                      <a:pt x="58" y="12"/>
                    </a:lnTo>
                    <a:lnTo>
                      <a:pt x="60" y="24"/>
                    </a:lnTo>
                    <a:lnTo>
                      <a:pt x="58" y="40"/>
                    </a:lnTo>
                    <a:lnTo>
                      <a:pt x="44" y="44"/>
                    </a:lnTo>
                    <a:lnTo>
                      <a:pt x="32" y="48"/>
                    </a:lnTo>
                    <a:lnTo>
                      <a:pt x="24" y="52"/>
                    </a:lnTo>
                    <a:lnTo>
                      <a:pt x="16" y="56"/>
                    </a:lnTo>
                    <a:lnTo>
                      <a:pt x="6" y="52"/>
                    </a:lnTo>
                    <a:lnTo>
                      <a:pt x="0" y="44"/>
                    </a:lnTo>
                    <a:lnTo>
                      <a:pt x="8" y="36"/>
                    </a:lnTo>
                    <a:lnTo>
                      <a:pt x="10" y="28"/>
                    </a:lnTo>
                    <a:lnTo>
                      <a:pt x="18" y="24"/>
                    </a:lnTo>
                    <a:lnTo>
                      <a:pt x="12" y="20"/>
                    </a:lnTo>
                    <a:lnTo>
                      <a:pt x="2" y="22"/>
                    </a:lnTo>
                    <a:lnTo>
                      <a:pt x="0" y="14"/>
                    </a:lnTo>
                    <a:lnTo>
                      <a:pt x="4" y="12"/>
                    </a:lnTo>
                    <a:lnTo>
                      <a:pt x="2" y="6"/>
                    </a:lnTo>
                    <a:lnTo>
                      <a:pt x="8" y="0"/>
                    </a:lnTo>
                    <a:lnTo>
                      <a:pt x="18" y="4"/>
                    </a:lnTo>
                    <a:lnTo>
                      <a:pt x="26" y="2"/>
                    </a:lnTo>
                    <a:lnTo>
                      <a:pt x="32" y="0"/>
                    </a:lnTo>
                    <a:lnTo>
                      <a:pt x="40" y="4"/>
                    </a:lnTo>
                    <a:lnTo>
                      <a:pt x="4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9" name="Freeform 603">
                <a:extLst>
                  <a:ext uri="{FF2B5EF4-FFF2-40B4-BE49-F238E27FC236}">
                    <a16:creationId xmlns:a16="http://schemas.microsoft.com/office/drawing/2014/main" id="{0748863E-7688-3DA9-9F51-D79498CD3316}"/>
                  </a:ext>
                </a:extLst>
              </p:cNvPr>
              <p:cNvSpPr>
                <a:spLocks/>
              </p:cNvSpPr>
              <p:nvPr/>
            </p:nvSpPr>
            <p:spPr bwMode="auto">
              <a:xfrm>
                <a:off x="5496281" y="2831910"/>
                <a:ext cx="143703" cy="135251"/>
              </a:xfrm>
              <a:custGeom>
                <a:avLst/>
                <a:gdLst>
                  <a:gd name="T0" fmla="*/ 12 w 68"/>
                  <a:gd name="T1" fmla="*/ 0 h 64"/>
                  <a:gd name="T2" fmla="*/ 4 w 68"/>
                  <a:gd name="T3" fmla="*/ 6 h 64"/>
                  <a:gd name="T4" fmla="*/ 2 w 68"/>
                  <a:gd name="T5" fmla="*/ 8 h 64"/>
                  <a:gd name="T6" fmla="*/ 4 w 68"/>
                  <a:gd name="T7" fmla="*/ 14 h 64"/>
                  <a:gd name="T8" fmla="*/ 2 w 68"/>
                  <a:gd name="T9" fmla="*/ 16 h 64"/>
                  <a:gd name="T10" fmla="*/ 2 w 68"/>
                  <a:gd name="T11" fmla="*/ 26 h 64"/>
                  <a:gd name="T12" fmla="*/ 4 w 68"/>
                  <a:gd name="T13" fmla="*/ 30 h 64"/>
                  <a:gd name="T14" fmla="*/ 6 w 68"/>
                  <a:gd name="T15" fmla="*/ 30 h 64"/>
                  <a:gd name="T16" fmla="*/ 10 w 68"/>
                  <a:gd name="T17" fmla="*/ 30 h 64"/>
                  <a:gd name="T18" fmla="*/ 10 w 68"/>
                  <a:gd name="T19" fmla="*/ 30 h 64"/>
                  <a:gd name="T20" fmla="*/ 0 w 68"/>
                  <a:gd name="T21" fmla="*/ 44 h 64"/>
                  <a:gd name="T22" fmla="*/ 0 w 68"/>
                  <a:gd name="T23" fmla="*/ 48 h 64"/>
                  <a:gd name="T24" fmla="*/ 0 w 68"/>
                  <a:gd name="T25" fmla="*/ 50 h 64"/>
                  <a:gd name="T26" fmla="*/ 8 w 68"/>
                  <a:gd name="T27" fmla="*/ 60 h 64"/>
                  <a:gd name="T28" fmla="*/ 18 w 68"/>
                  <a:gd name="T29" fmla="*/ 64 h 64"/>
                  <a:gd name="T30" fmla="*/ 20 w 68"/>
                  <a:gd name="T31" fmla="*/ 64 h 64"/>
                  <a:gd name="T32" fmla="*/ 22 w 68"/>
                  <a:gd name="T33" fmla="*/ 64 h 64"/>
                  <a:gd name="T34" fmla="*/ 38 w 68"/>
                  <a:gd name="T35" fmla="*/ 56 h 64"/>
                  <a:gd name="T36" fmla="*/ 64 w 68"/>
                  <a:gd name="T37" fmla="*/ 48 h 64"/>
                  <a:gd name="T38" fmla="*/ 66 w 68"/>
                  <a:gd name="T39" fmla="*/ 46 h 64"/>
                  <a:gd name="T40" fmla="*/ 68 w 68"/>
                  <a:gd name="T41" fmla="*/ 28 h 64"/>
                  <a:gd name="T42" fmla="*/ 68 w 68"/>
                  <a:gd name="T43" fmla="*/ 28 h 64"/>
                  <a:gd name="T44" fmla="*/ 66 w 68"/>
                  <a:gd name="T45" fmla="*/ 14 h 64"/>
                  <a:gd name="T46" fmla="*/ 60 w 68"/>
                  <a:gd name="T47" fmla="*/ 6 h 64"/>
                  <a:gd name="T48" fmla="*/ 54 w 68"/>
                  <a:gd name="T49" fmla="*/ 2 h 64"/>
                  <a:gd name="T50" fmla="*/ 52 w 68"/>
                  <a:gd name="T51" fmla="*/ 0 h 64"/>
                  <a:gd name="T52" fmla="*/ 44 w 68"/>
                  <a:gd name="T53" fmla="*/ 4 h 64"/>
                  <a:gd name="T54" fmla="*/ 38 w 68"/>
                  <a:gd name="T55" fmla="*/ 0 h 64"/>
                  <a:gd name="T56" fmla="*/ 36 w 68"/>
                  <a:gd name="T57" fmla="*/ 0 h 64"/>
                  <a:gd name="T58" fmla="*/ 28 w 68"/>
                  <a:gd name="T59" fmla="*/ 2 h 64"/>
                  <a:gd name="T60" fmla="*/ 14 w 68"/>
                  <a:gd name="T61" fmla="*/ 0 h 64"/>
                  <a:gd name="T62" fmla="*/ 12 w 68"/>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64">
                    <a:moveTo>
                      <a:pt x="12" y="0"/>
                    </a:moveTo>
                    <a:lnTo>
                      <a:pt x="12" y="0"/>
                    </a:lnTo>
                    <a:lnTo>
                      <a:pt x="10" y="2"/>
                    </a:lnTo>
                    <a:lnTo>
                      <a:pt x="4" y="6"/>
                    </a:lnTo>
                    <a:lnTo>
                      <a:pt x="4" y="6"/>
                    </a:lnTo>
                    <a:lnTo>
                      <a:pt x="2" y="8"/>
                    </a:lnTo>
                    <a:lnTo>
                      <a:pt x="4" y="12"/>
                    </a:lnTo>
                    <a:lnTo>
                      <a:pt x="4" y="14"/>
                    </a:lnTo>
                    <a:lnTo>
                      <a:pt x="2" y="16"/>
                    </a:lnTo>
                    <a:lnTo>
                      <a:pt x="2" y="16"/>
                    </a:lnTo>
                    <a:lnTo>
                      <a:pt x="2" y="20"/>
                    </a:lnTo>
                    <a:lnTo>
                      <a:pt x="2" y="26"/>
                    </a:lnTo>
                    <a:lnTo>
                      <a:pt x="2" y="26"/>
                    </a:lnTo>
                    <a:lnTo>
                      <a:pt x="4" y="30"/>
                    </a:lnTo>
                    <a:lnTo>
                      <a:pt x="6" y="30"/>
                    </a:lnTo>
                    <a:lnTo>
                      <a:pt x="6" y="30"/>
                    </a:lnTo>
                    <a:lnTo>
                      <a:pt x="8" y="30"/>
                    </a:lnTo>
                    <a:lnTo>
                      <a:pt x="10" y="30"/>
                    </a:lnTo>
                    <a:lnTo>
                      <a:pt x="10" y="30"/>
                    </a:lnTo>
                    <a:lnTo>
                      <a:pt x="10" y="30"/>
                    </a:lnTo>
                    <a:lnTo>
                      <a:pt x="8" y="38"/>
                    </a:lnTo>
                    <a:lnTo>
                      <a:pt x="0" y="44"/>
                    </a:lnTo>
                    <a:lnTo>
                      <a:pt x="0" y="44"/>
                    </a:lnTo>
                    <a:lnTo>
                      <a:pt x="0" y="48"/>
                    </a:lnTo>
                    <a:lnTo>
                      <a:pt x="0" y="48"/>
                    </a:lnTo>
                    <a:lnTo>
                      <a:pt x="0" y="50"/>
                    </a:lnTo>
                    <a:lnTo>
                      <a:pt x="8" y="60"/>
                    </a:lnTo>
                    <a:lnTo>
                      <a:pt x="8" y="60"/>
                    </a:lnTo>
                    <a:lnTo>
                      <a:pt x="10" y="60"/>
                    </a:lnTo>
                    <a:lnTo>
                      <a:pt x="18" y="64"/>
                    </a:lnTo>
                    <a:lnTo>
                      <a:pt x="18" y="64"/>
                    </a:lnTo>
                    <a:lnTo>
                      <a:pt x="20" y="64"/>
                    </a:lnTo>
                    <a:lnTo>
                      <a:pt x="20" y="64"/>
                    </a:lnTo>
                    <a:lnTo>
                      <a:pt x="22" y="64"/>
                    </a:lnTo>
                    <a:lnTo>
                      <a:pt x="30" y="60"/>
                    </a:lnTo>
                    <a:lnTo>
                      <a:pt x="38" y="56"/>
                    </a:lnTo>
                    <a:lnTo>
                      <a:pt x="50" y="52"/>
                    </a:lnTo>
                    <a:lnTo>
                      <a:pt x="64" y="48"/>
                    </a:lnTo>
                    <a:lnTo>
                      <a:pt x="64" y="48"/>
                    </a:lnTo>
                    <a:lnTo>
                      <a:pt x="66" y="46"/>
                    </a:lnTo>
                    <a:lnTo>
                      <a:pt x="66" y="44"/>
                    </a:lnTo>
                    <a:lnTo>
                      <a:pt x="68" y="28"/>
                    </a:lnTo>
                    <a:lnTo>
                      <a:pt x="68" y="28"/>
                    </a:lnTo>
                    <a:lnTo>
                      <a:pt x="68" y="28"/>
                    </a:lnTo>
                    <a:lnTo>
                      <a:pt x="66" y="14"/>
                    </a:lnTo>
                    <a:lnTo>
                      <a:pt x="66" y="14"/>
                    </a:lnTo>
                    <a:lnTo>
                      <a:pt x="66" y="12"/>
                    </a:lnTo>
                    <a:lnTo>
                      <a:pt x="60" y="6"/>
                    </a:lnTo>
                    <a:lnTo>
                      <a:pt x="54" y="2"/>
                    </a:lnTo>
                    <a:lnTo>
                      <a:pt x="54" y="2"/>
                    </a:lnTo>
                    <a:lnTo>
                      <a:pt x="52" y="0"/>
                    </a:lnTo>
                    <a:lnTo>
                      <a:pt x="52" y="0"/>
                    </a:lnTo>
                    <a:lnTo>
                      <a:pt x="50" y="0"/>
                    </a:lnTo>
                    <a:lnTo>
                      <a:pt x="44" y="4"/>
                    </a:lnTo>
                    <a:lnTo>
                      <a:pt x="38" y="0"/>
                    </a:lnTo>
                    <a:lnTo>
                      <a:pt x="38" y="0"/>
                    </a:lnTo>
                    <a:lnTo>
                      <a:pt x="36" y="0"/>
                    </a:lnTo>
                    <a:lnTo>
                      <a:pt x="36" y="0"/>
                    </a:lnTo>
                    <a:lnTo>
                      <a:pt x="36" y="0"/>
                    </a:lnTo>
                    <a:lnTo>
                      <a:pt x="28" y="2"/>
                    </a:lnTo>
                    <a:lnTo>
                      <a:pt x="22" y="4"/>
                    </a:lnTo>
                    <a:lnTo>
                      <a:pt x="14" y="0"/>
                    </a:lnTo>
                    <a:lnTo>
                      <a:pt x="14" y="0"/>
                    </a:lnTo>
                    <a:lnTo>
                      <a:pt x="12"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0" name="Freeform 604">
                <a:extLst>
                  <a:ext uri="{FF2B5EF4-FFF2-40B4-BE49-F238E27FC236}">
                    <a16:creationId xmlns:a16="http://schemas.microsoft.com/office/drawing/2014/main" id="{DB5DD965-BAA3-864F-1CB9-1B566B23EAF9}"/>
                  </a:ext>
                </a:extLst>
              </p:cNvPr>
              <p:cNvSpPr>
                <a:spLocks/>
              </p:cNvSpPr>
              <p:nvPr/>
            </p:nvSpPr>
            <p:spPr bwMode="auto">
              <a:xfrm>
                <a:off x="6079548" y="3288381"/>
                <a:ext cx="29586" cy="54946"/>
              </a:xfrm>
              <a:custGeom>
                <a:avLst/>
                <a:gdLst>
                  <a:gd name="T0" fmla="*/ 6 w 14"/>
                  <a:gd name="T1" fmla="*/ 26 h 26"/>
                  <a:gd name="T2" fmla="*/ 6 w 14"/>
                  <a:gd name="T3" fmla="*/ 26 h 26"/>
                  <a:gd name="T4" fmla="*/ 4 w 14"/>
                  <a:gd name="T5" fmla="*/ 26 h 26"/>
                  <a:gd name="T6" fmla="*/ 0 w 14"/>
                  <a:gd name="T7" fmla="*/ 22 h 26"/>
                  <a:gd name="T8" fmla="*/ 0 w 14"/>
                  <a:gd name="T9" fmla="*/ 22 h 26"/>
                  <a:gd name="T10" fmla="*/ 0 w 14"/>
                  <a:gd name="T11" fmla="*/ 20 h 26"/>
                  <a:gd name="T12" fmla="*/ 0 w 14"/>
                  <a:gd name="T13" fmla="*/ 6 h 26"/>
                  <a:gd name="T14" fmla="*/ 0 w 14"/>
                  <a:gd name="T15" fmla="*/ 6 h 26"/>
                  <a:gd name="T16" fmla="*/ 0 w 14"/>
                  <a:gd name="T17" fmla="*/ 6 h 26"/>
                  <a:gd name="T18" fmla="*/ 2 w 14"/>
                  <a:gd name="T19" fmla="*/ 2 h 26"/>
                  <a:gd name="T20" fmla="*/ 2 w 14"/>
                  <a:gd name="T21" fmla="*/ 2 h 26"/>
                  <a:gd name="T22" fmla="*/ 4 w 14"/>
                  <a:gd name="T23" fmla="*/ 2 h 26"/>
                  <a:gd name="T24" fmla="*/ 8 w 14"/>
                  <a:gd name="T25" fmla="*/ 0 h 26"/>
                  <a:gd name="T26" fmla="*/ 8 w 14"/>
                  <a:gd name="T27" fmla="*/ 0 h 26"/>
                  <a:gd name="T28" fmla="*/ 10 w 14"/>
                  <a:gd name="T29" fmla="*/ 0 h 26"/>
                  <a:gd name="T30" fmla="*/ 10 w 14"/>
                  <a:gd name="T31" fmla="*/ 0 h 26"/>
                  <a:gd name="T32" fmla="*/ 12 w 14"/>
                  <a:gd name="T33" fmla="*/ 0 h 26"/>
                  <a:gd name="T34" fmla="*/ 14 w 14"/>
                  <a:gd name="T35" fmla="*/ 10 h 26"/>
                  <a:gd name="T36" fmla="*/ 14 w 14"/>
                  <a:gd name="T37" fmla="*/ 10 h 26"/>
                  <a:gd name="T38" fmla="*/ 14 w 14"/>
                  <a:gd name="T39" fmla="*/ 10 h 26"/>
                  <a:gd name="T40" fmla="*/ 14 w 14"/>
                  <a:gd name="T41" fmla="*/ 10 h 26"/>
                  <a:gd name="T42" fmla="*/ 14 w 14"/>
                  <a:gd name="T43" fmla="*/ 12 h 26"/>
                  <a:gd name="T44" fmla="*/ 10 w 14"/>
                  <a:gd name="T45" fmla="*/ 14 h 26"/>
                  <a:gd name="T46" fmla="*/ 12 w 14"/>
                  <a:gd name="T47" fmla="*/ 16 h 26"/>
                  <a:gd name="T48" fmla="*/ 12 w 14"/>
                  <a:gd name="T49" fmla="*/ 16 h 26"/>
                  <a:gd name="T50" fmla="*/ 12 w 14"/>
                  <a:gd name="T51" fmla="*/ 18 h 26"/>
                  <a:gd name="T52" fmla="*/ 8 w 14"/>
                  <a:gd name="T53" fmla="*/ 24 h 26"/>
                  <a:gd name="T54" fmla="*/ 8 w 14"/>
                  <a:gd name="T55" fmla="*/ 24 h 26"/>
                  <a:gd name="T56" fmla="*/ 6 w 14"/>
                  <a:gd name="T57" fmla="*/ 26 h 26"/>
                  <a:gd name="T58" fmla="*/ 6 w 14"/>
                  <a:gd name="T59" fmla="*/ 26 h 26"/>
                  <a:gd name="T60" fmla="*/ 6 w 14"/>
                  <a:gd name="T61" fmla="*/ 26 h 26"/>
                  <a:gd name="T62" fmla="*/ 6 w 14"/>
                  <a:gd name="T6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 h="26">
                    <a:moveTo>
                      <a:pt x="6" y="26"/>
                    </a:moveTo>
                    <a:lnTo>
                      <a:pt x="6" y="26"/>
                    </a:lnTo>
                    <a:lnTo>
                      <a:pt x="4" y="26"/>
                    </a:lnTo>
                    <a:lnTo>
                      <a:pt x="0" y="22"/>
                    </a:lnTo>
                    <a:lnTo>
                      <a:pt x="0" y="22"/>
                    </a:lnTo>
                    <a:lnTo>
                      <a:pt x="0" y="20"/>
                    </a:lnTo>
                    <a:lnTo>
                      <a:pt x="0" y="6"/>
                    </a:lnTo>
                    <a:lnTo>
                      <a:pt x="0" y="6"/>
                    </a:lnTo>
                    <a:lnTo>
                      <a:pt x="0" y="6"/>
                    </a:lnTo>
                    <a:lnTo>
                      <a:pt x="2" y="2"/>
                    </a:lnTo>
                    <a:lnTo>
                      <a:pt x="2" y="2"/>
                    </a:lnTo>
                    <a:lnTo>
                      <a:pt x="4" y="2"/>
                    </a:lnTo>
                    <a:lnTo>
                      <a:pt x="8" y="0"/>
                    </a:lnTo>
                    <a:lnTo>
                      <a:pt x="8" y="0"/>
                    </a:lnTo>
                    <a:lnTo>
                      <a:pt x="10" y="0"/>
                    </a:lnTo>
                    <a:lnTo>
                      <a:pt x="10" y="0"/>
                    </a:lnTo>
                    <a:lnTo>
                      <a:pt x="12" y="0"/>
                    </a:lnTo>
                    <a:lnTo>
                      <a:pt x="14" y="10"/>
                    </a:lnTo>
                    <a:lnTo>
                      <a:pt x="14" y="10"/>
                    </a:lnTo>
                    <a:lnTo>
                      <a:pt x="14" y="10"/>
                    </a:lnTo>
                    <a:lnTo>
                      <a:pt x="14" y="10"/>
                    </a:lnTo>
                    <a:lnTo>
                      <a:pt x="14" y="12"/>
                    </a:lnTo>
                    <a:lnTo>
                      <a:pt x="10" y="14"/>
                    </a:lnTo>
                    <a:lnTo>
                      <a:pt x="12" y="16"/>
                    </a:lnTo>
                    <a:lnTo>
                      <a:pt x="12" y="16"/>
                    </a:lnTo>
                    <a:lnTo>
                      <a:pt x="12" y="18"/>
                    </a:lnTo>
                    <a:lnTo>
                      <a:pt x="8" y="24"/>
                    </a:lnTo>
                    <a:lnTo>
                      <a:pt x="8" y="24"/>
                    </a:lnTo>
                    <a:lnTo>
                      <a:pt x="6" y="26"/>
                    </a:lnTo>
                    <a:lnTo>
                      <a:pt x="6" y="26"/>
                    </a:lnTo>
                    <a:lnTo>
                      <a:pt x="6" y="26"/>
                    </a:lnTo>
                    <a:lnTo>
                      <a:pt x="6"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1" name="Freeform 605">
                <a:extLst>
                  <a:ext uri="{FF2B5EF4-FFF2-40B4-BE49-F238E27FC236}">
                    <a16:creationId xmlns:a16="http://schemas.microsoft.com/office/drawing/2014/main" id="{7B12F1E2-A908-49D0-ED74-A9059C1402F0}"/>
                  </a:ext>
                </a:extLst>
              </p:cNvPr>
              <p:cNvSpPr>
                <a:spLocks noEditPoints="1"/>
              </p:cNvSpPr>
              <p:nvPr/>
            </p:nvSpPr>
            <p:spPr bwMode="auto">
              <a:xfrm>
                <a:off x="6075321" y="3284154"/>
                <a:ext cx="38039" cy="63399"/>
              </a:xfrm>
              <a:custGeom>
                <a:avLst/>
                <a:gdLst>
                  <a:gd name="T0" fmla="*/ 12 w 18"/>
                  <a:gd name="T1" fmla="*/ 4 h 30"/>
                  <a:gd name="T2" fmla="*/ 14 w 18"/>
                  <a:gd name="T3" fmla="*/ 12 h 30"/>
                  <a:gd name="T4" fmla="*/ 10 w 18"/>
                  <a:gd name="T5" fmla="*/ 14 h 30"/>
                  <a:gd name="T6" fmla="*/ 12 w 18"/>
                  <a:gd name="T7" fmla="*/ 20 h 30"/>
                  <a:gd name="T8" fmla="*/ 8 w 18"/>
                  <a:gd name="T9" fmla="*/ 26 h 30"/>
                  <a:gd name="T10" fmla="*/ 4 w 18"/>
                  <a:gd name="T11" fmla="*/ 22 h 30"/>
                  <a:gd name="T12" fmla="*/ 4 w 18"/>
                  <a:gd name="T13" fmla="*/ 16 h 30"/>
                  <a:gd name="T14" fmla="*/ 4 w 18"/>
                  <a:gd name="T15" fmla="*/ 8 h 30"/>
                  <a:gd name="T16" fmla="*/ 6 w 18"/>
                  <a:gd name="T17" fmla="*/ 6 h 30"/>
                  <a:gd name="T18" fmla="*/ 12 w 18"/>
                  <a:gd name="T19" fmla="*/ 4 h 30"/>
                  <a:gd name="T20" fmla="*/ 12 w 18"/>
                  <a:gd name="T21" fmla="*/ 0 h 30"/>
                  <a:gd name="T22" fmla="*/ 12 w 18"/>
                  <a:gd name="T23" fmla="*/ 0 h 30"/>
                  <a:gd name="T24" fmla="*/ 10 w 18"/>
                  <a:gd name="T25" fmla="*/ 0 h 30"/>
                  <a:gd name="T26" fmla="*/ 6 w 18"/>
                  <a:gd name="T27" fmla="*/ 2 h 30"/>
                  <a:gd name="T28" fmla="*/ 6 w 18"/>
                  <a:gd name="T29" fmla="*/ 2 h 30"/>
                  <a:gd name="T30" fmla="*/ 4 w 18"/>
                  <a:gd name="T31" fmla="*/ 2 h 30"/>
                  <a:gd name="T32" fmla="*/ 0 w 18"/>
                  <a:gd name="T33" fmla="*/ 6 h 30"/>
                  <a:gd name="T34" fmla="*/ 0 w 18"/>
                  <a:gd name="T35" fmla="*/ 6 h 30"/>
                  <a:gd name="T36" fmla="*/ 0 w 18"/>
                  <a:gd name="T37" fmla="*/ 8 h 30"/>
                  <a:gd name="T38" fmla="*/ 0 w 18"/>
                  <a:gd name="T39" fmla="*/ 16 h 30"/>
                  <a:gd name="T40" fmla="*/ 0 w 18"/>
                  <a:gd name="T41" fmla="*/ 22 h 30"/>
                  <a:gd name="T42" fmla="*/ 0 w 18"/>
                  <a:gd name="T43" fmla="*/ 22 h 30"/>
                  <a:gd name="T44" fmla="*/ 0 w 18"/>
                  <a:gd name="T45" fmla="*/ 26 h 30"/>
                  <a:gd name="T46" fmla="*/ 6 w 18"/>
                  <a:gd name="T47" fmla="*/ 30 h 30"/>
                  <a:gd name="T48" fmla="*/ 6 w 18"/>
                  <a:gd name="T49" fmla="*/ 30 h 30"/>
                  <a:gd name="T50" fmla="*/ 8 w 18"/>
                  <a:gd name="T51" fmla="*/ 30 h 30"/>
                  <a:gd name="T52" fmla="*/ 8 w 18"/>
                  <a:gd name="T53" fmla="*/ 30 h 30"/>
                  <a:gd name="T54" fmla="*/ 10 w 18"/>
                  <a:gd name="T55" fmla="*/ 30 h 30"/>
                  <a:gd name="T56" fmla="*/ 10 w 18"/>
                  <a:gd name="T57" fmla="*/ 30 h 30"/>
                  <a:gd name="T58" fmla="*/ 12 w 18"/>
                  <a:gd name="T59" fmla="*/ 28 h 30"/>
                  <a:gd name="T60" fmla="*/ 14 w 18"/>
                  <a:gd name="T61" fmla="*/ 20 h 30"/>
                  <a:gd name="T62" fmla="*/ 14 w 18"/>
                  <a:gd name="T63" fmla="*/ 20 h 30"/>
                  <a:gd name="T64" fmla="*/ 16 w 18"/>
                  <a:gd name="T65" fmla="*/ 18 h 30"/>
                  <a:gd name="T66" fmla="*/ 14 w 18"/>
                  <a:gd name="T67" fmla="*/ 16 h 30"/>
                  <a:gd name="T68" fmla="*/ 16 w 18"/>
                  <a:gd name="T69" fmla="*/ 16 h 30"/>
                  <a:gd name="T70" fmla="*/ 16 w 18"/>
                  <a:gd name="T71" fmla="*/ 16 h 30"/>
                  <a:gd name="T72" fmla="*/ 18 w 18"/>
                  <a:gd name="T73" fmla="*/ 14 h 30"/>
                  <a:gd name="T74" fmla="*/ 18 w 18"/>
                  <a:gd name="T75" fmla="*/ 14 h 30"/>
                  <a:gd name="T76" fmla="*/ 18 w 18"/>
                  <a:gd name="T77" fmla="*/ 10 h 30"/>
                  <a:gd name="T78" fmla="*/ 14 w 18"/>
                  <a:gd name="T79" fmla="*/ 2 h 30"/>
                  <a:gd name="T80" fmla="*/ 14 w 18"/>
                  <a:gd name="T81" fmla="*/ 2 h 30"/>
                  <a:gd name="T82" fmla="*/ 14 w 18"/>
                  <a:gd name="T83" fmla="*/ 0 h 30"/>
                  <a:gd name="T84" fmla="*/ 12 w 18"/>
                  <a:gd name="T85" fmla="*/ 0 h 30"/>
                  <a:gd name="T86" fmla="*/ 12 w 18"/>
                  <a:gd name="T8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 h="30">
                    <a:moveTo>
                      <a:pt x="12" y="4"/>
                    </a:moveTo>
                    <a:lnTo>
                      <a:pt x="14" y="12"/>
                    </a:lnTo>
                    <a:lnTo>
                      <a:pt x="10" y="14"/>
                    </a:lnTo>
                    <a:lnTo>
                      <a:pt x="12" y="20"/>
                    </a:lnTo>
                    <a:lnTo>
                      <a:pt x="8" y="26"/>
                    </a:lnTo>
                    <a:lnTo>
                      <a:pt x="4" y="22"/>
                    </a:lnTo>
                    <a:lnTo>
                      <a:pt x="4" y="16"/>
                    </a:lnTo>
                    <a:lnTo>
                      <a:pt x="4" y="8"/>
                    </a:lnTo>
                    <a:lnTo>
                      <a:pt x="6" y="6"/>
                    </a:lnTo>
                    <a:lnTo>
                      <a:pt x="12" y="4"/>
                    </a:lnTo>
                    <a:close/>
                    <a:moveTo>
                      <a:pt x="12" y="0"/>
                    </a:moveTo>
                    <a:lnTo>
                      <a:pt x="12" y="0"/>
                    </a:lnTo>
                    <a:lnTo>
                      <a:pt x="10" y="0"/>
                    </a:lnTo>
                    <a:lnTo>
                      <a:pt x="6" y="2"/>
                    </a:lnTo>
                    <a:lnTo>
                      <a:pt x="6" y="2"/>
                    </a:lnTo>
                    <a:lnTo>
                      <a:pt x="4" y="2"/>
                    </a:lnTo>
                    <a:lnTo>
                      <a:pt x="0" y="6"/>
                    </a:lnTo>
                    <a:lnTo>
                      <a:pt x="0" y="6"/>
                    </a:lnTo>
                    <a:lnTo>
                      <a:pt x="0" y="8"/>
                    </a:lnTo>
                    <a:lnTo>
                      <a:pt x="0" y="16"/>
                    </a:lnTo>
                    <a:lnTo>
                      <a:pt x="0" y="22"/>
                    </a:lnTo>
                    <a:lnTo>
                      <a:pt x="0" y="22"/>
                    </a:lnTo>
                    <a:lnTo>
                      <a:pt x="0" y="26"/>
                    </a:lnTo>
                    <a:lnTo>
                      <a:pt x="6" y="30"/>
                    </a:lnTo>
                    <a:lnTo>
                      <a:pt x="6" y="30"/>
                    </a:lnTo>
                    <a:lnTo>
                      <a:pt x="8" y="30"/>
                    </a:lnTo>
                    <a:lnTo>
                      <a:pt x="8" y="30"/>
                    </a:lnTo>
                    <a:lnTo>
                      <a:pt x="10" y="30"/>
                    </a:lnTo>
                    <a:lnTo>
                      <a:pt x="10" y="30"/>
                    </a:lnTo>
                    <a:lnTo>
                      <a:pt x="12" y="28"/>
                    </a:lnTo>
                    <a:lnTo>
                      <a:pt x="14" y="20"/>
                    </a:lnTo>
                    <a:lnTo>
                      <a:pt x="14" y="20"/>
                    </a:lnTo>
                    <a:lnTo>
                      <a:pt x="16" y="18"/>
                    </a:lnTo>
                    <a:lnTo>
                      <a:pt x="14" y="16"/>
                    </a:lnTo>
                    <a:lnTo>
                      <a:pt x="16" y="16"/>
                    </a:lnTo>
                    <a:lnTo>
                      <a:pt x="16" y="16"/>
                    </a:lnTo>
                    <a:lnTo>
                      <a:pt x="18" y="14"/>
                    </a:lnTo>
                    <a:lnTo>
                      <a:pt x="18" y="14"/>
                    </a:lnTo>
                    <a:lnTo>
                      <a:pt x="18" y="10"/>
                    </a:lnTo>
                    <a:lnTo>
                      <a:pt x="14" y="2"/>
                    </a:lnTo>
                    <a:lnTo>
                      <a:pt x="14" y="2"/>
                    </a:lnTo>
                    <a:lnTo>
                      <a:pt x="14" y="0"/>
                    </a:lnTo>
                    <a:lnTo>
                      <a:pt x="12" y="0"/>
                    </a:lnTo>
                    <a:lnTo>
                      <a:pt x="1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2" name="Freeform 606">
                <a:extLst>
                  <a:ext uri="{FF2B5EF4-FFF2-40B4-BE49-F238E27FC236}">
                    <a16:creationId xmlns:a16="http://schemas.microsoft.com/office/drawing/2014/main" id="{CB01BB1A-0D5C-CE88-0610-B5097692A4D6}"/>
                  </a:ext>
                </a:extLst>
              </p:cNvPr>
              <p:cNvSpPr>
                <a:spLocks/>
              </p:cNvSpPr>
              <p:nvPr/>
            </p:nvSpPr>
            <p:spPr bwMode="auto">
              <a:xfrm>
                <a:off x="6083774" y="3292607"/>
                <a:ext cx="21133" cy="46492"/>
              </a:xfrm>
              <a:custGeom>
                <a:avLst/>
                <a:gdLst>
                  <a:gd name="T0" fmla="*/ 8 w 10"/>
                  <a:gd name="T1" fmla="*/ 0 h 22"/>
                  <a:gd name="T2" fmla="*/ 10 w 10"/>
                  <a:gd name="T3" fmla="*/ 8 h 22"/>
                  <a:gd name="T4" fmla="*/ 6 w 10"/>
                  <a:gd name="T5" fmla="*/ 10 h 22"/>
                  <a:gd name="T6" fmla="*/ 8 w 10"/>
                  <a:gd name="T7" fmla="*/ 16 h 22"/>
                  <a:gd name="T8" fmla="*/ 4 w 10"/>
                  <a:gd name="T9" fmla="*/ 22 h 22"/>
                  <a:gd name="T10" fmla="*/ 0 w 10"/>
                  <a:gd name="T11" fmla="*/ 18 h 22"/>
                  <a:gd name="T12" fmla="*/ 0 w 10"/>
                  <a:gd name="T13" fmla="*/ 12 h 22"/>
                  <a:gd name="T14" fmla="*/ 0 w 10"/>
                  <a:gd name="T15" fmla="*/ 4 h 22"/>
                  <a:gd name="T16" fmla="*/ 2 w 10"/>
                  <a:gd name="T17" fmla="*/ 2 h 22"/>
                  <a:gd name="T18" fmla="*/ 8 w 10"/>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22">
                    <a:moveTo>
                      <a:pt x="8" y="0"/>
                    </a:moveTo>
                    <a:lnTo>
                      <a:pt x="10" y="8"/>
                    </a:lnTo>
                    <a:lnTo>
                      <a:pt x="6" y="10"/>
                    </a:lnTo>
                    <a:lnTo>
                      <a:pt x="8" y="16"/>
                    </a:lnTo>
                    <a:lnTo>
                      <a:pt x="4" y="22"/>
                    </a:lnTo>
                    <a:lnTo>
                      <a:pt x="0" y="18"/>
                    </a:lnTo>
                    <a:lnTo>
                      <a:pt x="0" y="12"/>
                    </a:lnTo>
                    <a:lnTo>
                      <a:pt x="0" y="4"/>
                    </a:lnTo>
                    <a:lnTo>
                      <a:pt x="2" y="2"/>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3" name="Freeform 608">
                <a:extLst>
                  <a:ext uri="{FF2B5EF4-FFF2-40B4-BE49-F238E27FC236}">
                    <a16:creationId xmlns:a16="http://schemas.microsoft.com/office/drawing/2014/main" id="{CF0BFF4F-E0DF-B6E2-CD13-13C55AF3C86E}"/>
                  </a:ext>
                </a:extLst>
              </p:cNvPr>
              <p:cNvSpPr>
                <a:spLocks/>
              </p:cNvSpPr>
              <p:nvPr/>
            </p:nvSpPr>
            <p:spPr bwMode="auto">
              <a:xfrm>
                <a:off x="6075322" y="3284154"/>
                <a:ext cx="38039" cy="63399"/>
              </a:xfrm>
              <a:custGeom>
                <a:avLst/>
                <a:gdLst>
                  <a:gd name="T0" fmla="*/ 12 w 18"/>
                  <a:gd name="T1" fmla="*/ 0 h 30"/>
                  <a:gd name="T2" fmla="*/ 12 w 18"/>
                  <a:gd name="T3" fmla="*/ 0 h 30"/>
                  <a:gd name="T4" fmla="*/ 10 w 18"/>
                  <a:gd name="T5" fmla="*/ 0 h 30"/>
                  <a:gd name="T6" fmla="*/ 6 w 18"/>
                  <a:gd name="T7" fmla="*/ 2 h 30"/>
                  <a:gd name="T8" fmla="*/ 6 w 18"/>
                  <a:gd name="T9" fmla="*/ 2 h 30"/>
                  <a:gd name="T10" fmla="*/ 4 w 18"/>
                  <a:gd name="T11" fmla="*/ 2 h 30"/>
                  <a:gd name="T12" fmla="*/ 0 w 18"/>
                  <a:gd name="T13" fmla="*/ 6 h 30"/>
                  <a:gd name="T14" fmla="*/ 0 w 18"/>
                  <a:gd name="T15" fmla="*/ 6 h 30"/>
                  <a:gd name="T16" fmla="*/ 0 w 18"/>
                  <a:gd name="T17" fmla="*/ 8 h 30"/>
                  <a:gd name="T18" fmla="*/ 0 w 18"/>
                  <a:gd name="T19" fmla="*/ 16 h 30"/>
                  <a:gd name="T20" fmla="*/ 0 w 18"/>
                  <a:gd name="T21" fmla="*/ 22 h 30"/>
                  <a:gd name="T22" fmla="*/ 0 w 18"/>
                  <a:gd name="T23" fmla="*/ 22 h 30"/>
                  <a:gd name="T24" fmla="*/ 0 w 18"/>
                  <a:gd name="T25" fmla="*/ 26 h 30"/>
                  <a:gd name="T26" fmla="*/ 6 w 18"/>
                  <a:gd name="T27" fmla="*/ 30 h 30"/>
                  <a:gd name="T28" fmla="*/ 6 w 18"/>
                  <a:gd name="T29" fmla="*/ 30 h 30"/>
                  <a:gd name="T30" fmla="*/ 8 w 18"/>
                  <a:gd name="T31" fmla="*/ 30 h 30"/>
                  <a:gd name="T32" fmla="*/ 8 w 18"/>
                  <a:gd name="T33" fmla="*/ 30 h 30"/>
                  <a:gd name="T34" fmla="*/ 10 w 18"/>
                  <a:gd name="T35" fmla="*/ 30 h 30"/>
                  <a:gd name="T36" fmla="*/ 10 w 18"/>
                  <a:gd name="T37" fmla="*/ 30 h 30"/>
                  <a:gd name="T38" fmla="*/ 12 w 18"/>
                  <a:gd name="T39" fmla="*/ 28 h 30"/>
                  <a:gd name="T40" fmla="*/ 14 w 18"/>
                  <a:gd name="T41" fmla="*/ 20 h 30"/>
                  <a:gd name="T42" fmla="*/ 14 w 18"/>
                  <a:gd name="T43" fmla="*/ 20 h 30"/>
                  <a:gd name="T44" fmla="*/ 16 w 18"/>
                  <a:gd name="T45" fmla="*/ 18 h 30"/>
                  <a:gd name="T46" fmla="*/ 14 w 18"/>
                  <a:gd name="T47" fmla="*/ 16 h 30"/>
                  <a:gd name="T48" fmla="*/ 16 w 18"/>
                  <a:gd name="T49" fmla="*/ 16 h 30"/>
                  <a:gd name="T50" fmla="*/ 16 w 18"/>
                  <a:gd name="T51" fmla="*/ 16 h 30"/>
                  <a:gd name="T52" fmla="*/ 18 w 18"/>
                  <a:gd name="T53" fmla="*/ 14 h 30"/>
                  <a:gd name="T54" fmla="*/ 18 w 18"/>
                  <a:gd name="T55" fmla="*/ 14 h 30"/>
                  <a:gd name="T56" fmla="*/ 18 w 18"/>
                  <a:gd name="T57" fmla="*/ 10 h 30"/>
                  <a:gd name="T58" fmla="*/ 14 w 18"/>
                  <a:gd name="T59" fmla="*/ 2 h 30"/>
                  <a:gd name="T60" fmla="*/ 14 w 18"/>
                  <a:gd name="T61" fmla="*/ 2 h 30"/>
                  <a:gd name="T62" fmla="*/ 14 w 18"/>
                  <a:gd name="T63" fmla="*/ 0 h 30"/>
                  <a:gd name="T64" fmla="*/ 12 w 18"/>
                  <a:gd name="T65" fmla="*/ 0 h 30"/>
                  <a:gd name="T66" fmla="*/ 12 w 18"/>
                  <a:gd name="T6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30">
                    <a:moveTo>
                      <a:pt x="12" y="0"/>
                    </a:moveTo>
                    <a:lnTo>
                      <a:pt x="12" y="0"/>
                    </a:lnTo>
                    <a:lnTo>
                      <a:pt x="10" y="0"/>
                    </a:lnTo>
                    <a:lnTo>
                      <a:pt x="6" y="2"/>
                    </a:lnTo>
                    <a:lnTo>
                      <a:pt x="6" y="2"/>
                    </a:lnTo>
                    <a:lnTo>
                      <a:pt x="4" y="2"/>
                    </a:lnTo>
                    <a:lnTo>
                      <a:pt x="0" y="6"/>
                    </a:lnTo>
                    <a:lnTo>
                      <a:pt x="0" y="6"/>
                    </a:lnTo>
                    <a:lnTo>
                      <a:pt x="0" y="8"/>
                    </a:lnTo>
                    <a:lnTo>
                      <a:pt x="0" y="16"/>
                    </a:lnTo>
                    <a:lnTo>
                      <a:pt x="0" y="22"/>
                    </a:lnTo>
                    <a:lnTo>
                      <a:pt x="0" y="22"/>
                    </a:lnTo>
                    <a:lnTo>
                      <a:pt x="0" y="26"/>
                    </a:lnTo>
                    <a:lnTo>
                      <a:pt x="6" y="30"/>
                    </a:lnTo>
                    <a:lnTo>
                      <a:pt x="6" y="30"/>
                    </a:lnTo>
                    <a:lnTo>
                      <a:pt x="8" y="30"/>
                    </a:lnTo>
                    <a:lnTo>
                      <a:pt x="8" y="30"/>
                    </a:lnTo>
                    <a:lnTo>
                      <a:pt x="10" y="30"/>
                    </a:lnTo>
                    <a:lnTo>
                      <a:pt x="10" y="30"/>
                    </a:lnTo>
                    <a:lnTo>
                      <a:pt x="12" y="28"/>
                    </a:lnTo>
                    <a:lnTo>
                      <a:pt x="14" y="20"/>
                    </a:lnTo>
                    <a:lnTo>
                      <a:pt x="14" y="20"/>
                    </a:lnTo>
                    <a:lnTo>
                      <a:pt x="16" y="18"/>
                    </a:lnTo>
                    <a:lnTo>
                      <a:pt x="14" y="16"/>
                    </a:lnTo>
                    <a:lnTo>
                      <a:pt x="16" y="16"/>
                    </a:lnTo>
                    <a:lnTo>
                      <a:pt x="16" y="16"/>
                    </a:lnTo>
                    <a:lnTo>
                      <a:pt x="18" y="14"/>
                    </a:lnTo>
                    <a:lnTo>
                      <a:pt x="18" y="14"/>
                    </a:lnTo>
                    <a:lnTo>
                      <a:pt x="18" y="10"/>
                    </a:lnTo>
                    <a:lnTo>
                      <a:pt x="14" y="2"/>
                    </a:lnTo>
                    <a:lnTo>
                      <a:pt x="14" y="2"/>
                    </a:lnTo>
                    <a:lnTo>
                      <a:pt x="14" y="0"/>
                    </a:lnTo>
                    <a:lnTo>
                      <a:pt x="12"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4" name="Freeform 609">
                <a:extLst>
                  <a:ext uri="{FF2B5EF4-FFF2-40B4-BE49-F238E27FC236}">
                    <a16:creationId xmlns:a16="http://schemas.microsoft.com/office/drawing/2014/main" id="{8908EDA7-C523-75C5-03B5-147B198D4FCD}"/>
                  </a:ext>
                </a:extLst>
              </p:cNvPr>
              <p:cNvSpPr>
                <a:spLocks/>
              </p:cNvSpPr>
              <p:nvPr/>
            </p:nvSpPr>
            <p:spPr bwMode="auto">
              <a:xfrm>
                <a:off x="6066868" y="3347553"/>
                <a:ext cx="42266" cy="88758"/>
              </a:xfrm>
              <a:custGeom>
                <a:avLst/>
                <a:gdLst>
                  <a:gd name="T0" fmla="*/ 10 w 20"/>
                  <a:gd name="T1" fmla="*/ 42 h 42"/>
                  <a:gd name="T2" fmla="*/ 10 w 20"/>
                  <a:gd name="T3" fmla="*/ 42 h 42"/>
                  <a:gd name="T4" fmla="*/ 10 w 20"/>
                  <a:gd name="T5" fmla="*/ 42 h 42"/>
                  <a:gd name="T6" fmla="*/ 4 w 20"/>
                  <a:gd name="T7" fmla="*/ 40 h 42"/>
                  <a:gd name="T8" fmla="*/ 4 w 20"/>
                  <a:gd name="T9" fmla="*/ 40 h 42"/>
                  <a:gd name="T10" fmla="*/ 2 w 20"/>
                  <a:gd name="T11" fmla="*/ 38 h 42"/>
                  <a:gd name="T12" fmla="*/ 2 w 20"/>
                  <a:gd name="T13" fmla="*/ 18 h 42"/>
                  <a:gd name="T14" fmla="*/ 0 w 20"/>
                  <a:gd name="T15" fmla="*/ 16 h 42"/>
                  <a:gd name="T16" fmla="*/ 0 w 20"/>
                  <a:gd name="T17" fmla="*/ 16 h 42"/>
                  <a:gd name="T18" fmla="*/ 0 w 20"/>
                  <a:gd name="T19" fmla="*/ 14 h 42"/>
                  <a:gd name="T20" fmla="*/ 2 w 20"/>
                  <a:gd name="T21" fmla="*/ 6 h 42"/>
                  <a:gd name="T22" fmla="*/ 2 w 20"/>
                  <a:gd name="T23" fmla="*/ 6 h 42"/>
                  <a:gd name="T24" fmla="*/ 4 w 20"/>
                  <a:gd name="T25" fmla="*/ 4 h 42"/>
                  <a:gd name="T26" fmla="*/ 8 w 20"/>
                  <a:gd name="T27" fmla="*/ 4 h 42"/>
                  <a:gd name="T28" fmla="*/ 8 w 20"/>
                  <a:gd name="T29" fmla="*/ 0 h 42"/>
                  <a:gd name="T30" fmla="*/ 8 w 20"/>
                  <a:gd name="T31" fmla="*/ 0 h 42"/>
                  <a:gd name="T32" fmla="*/ 10 w 20"/>
                  <a:gd name="T33" fmla="*/ 0 h 42"/>
                  <a:gd name="T34" fmla="*/ 10 w 20"/>
                  <a:gd name="T35" fmla="*/ 0 h 42"/>
                  <a:gd name="T36" fmla="*/ 10 w 20"/>
                  <a:gd name="T37" fmla="*/ 0 h 42"/>
                  <a:gd name="T38" fmla="*/ 18 w 20"/>
                  <a:gd name="T39" fmla="*/ 2 h 42"/>
                  <a:gd name="T40" fmla="*/ 18 w 20"/>
                  <a:gd name="T41" fmla="*/ 2 h 42"/>
                  <a:gd name="T42" fmla="*/ 18 w 20"/>
                  <a:gd name="T43" fmla="*/ 2 h 42"/>
                  <a:gd name="T44" fmla="*/ 20 w 20"/>
                  <a:gd name="T45" fmla="*/ 6 h 42"/>
                  <a:gd name="T46" fmla="*/ 20 w 20"/>
                  <a:gd name="T47" fmla="*/ 6 h 42"/>
                  <a:gd name="T48" fmla="*/ 20 w 20"/>
                  <a:gd name="T49" fmla="*/ 8 h 42"/>
                  <a:gd name="T50" fmla="*/ 18 w 20"/>
                  <a:gd name="T51" fmla="*/ 16 h 42"/>
                  <a:gd name="T52" fmla="*/ 20 w 20"/>
                  <a:gd name="T53" fmla="*/ 30 h 42"/>
                  <a:gd name="T54" fmla="*/ 20 w 20"/>
                  <a:gd name="T55" fmla="*/ 30 h 42"/>
                  <a:gd name="T56" fmla="*/ 20 w 20"/>
                  <a:gd name="T57" fmla="*/ 32 h 42"/>
                  <a:gd name="T58" fmla="*/ 12 w 20"/>
                  <a:gd name="T59" fmla="*/ 42 h 42"/>
                  <a:gd name="T60" fmla="*/ 12 w 20"/>
                  <a:gd name="T61" fmla="*/ 42 h 42"/>
                  <a:gd name="T62" fmla="*/ 10 w 20"/>
                  <a:gd name="T63" fmla="*/ 42 h 42"/>
                  <a:gd name="T64" fmla="*/ 10 w 20"/>
                  <a:gd name="T6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42">
                    <a:moveTo>
                      <a:pt x="10" y="42"/>
                    </a:moveTo>
                    <a:lnTo>
                      <a:pt x="10" y="42"/>
                    </a:lnTo>
                    <a:lnTo>
                      <a:pt x="10" y="42"/>
                    </a:lnTo>
                    <a:lnTo>
                      <a:pt x="4" y="40"/>
                    </a:lnTo>
                    <a:lnTo>
                      <a:pt x="4" y="40"/>
                    </a:lnTo>
                    <a:lnTo>
                      <a:pt x="2" y="38"/>
                    </a:lnTo>
                    <a:lnTo>
                      <a:pt x="2" y="18"/>
                    </a:lnTo>
                    <a:lnTo>
                      <a:pt x="0" y="16"/>
                    </a:lnTo>
                    <a:lnTo>
                      <a:pt x="0" y="16"/>
                    </a:lnTo>
                    <a:lnTo>
                      <a:pt x="0" y="14"/>
                    </a:lnTo>
                    <a:lnTo>
                      <a:pt x="2" y="6"/>
                    </a:lnTo>
                    <a:lnTo>
                      <a:pt x="2" y="6"/>
                    </a:lnTo>
                    <a:lnTo>
                      <a:pt x="4" y="4"/>
                    </a:lnTo>
                    <a:lnTo>
                      <a:pt x="8" y="4"/>
                    </a:lnTo>
                    <a:lnTo>
                      <a:pt x="8" y="0"/>
                    </a:lnTo>
                    <a:lnTo>
                      <a:pt x="8" y="0"/>
                    </a:lnTo>
                    <a:lnTo>
                      <a:pt x="10" y="0"/>
                    </a:lnTo>
                    <a:lnTo>
                      <a:pt x="10" y="0"/>
                    </a:lnTo>
                    <a:lnTo>
                      <a:pt x="10" y="0"/>
                    </a:lnTo>
                    <a:lnTo>
                      <a:pt x="18" y="2"/>
                    </a:lnTo>
                    <a:lnTo>
                      <a:pt x="18" y="2"/>
                    </a:lnTo>
                    <a:lnTo>
                      <a:pt x="18" y="2"/>
                    </a:lnTo>
                    <a:lnTo>
                      <a:pt x="20" y="6"/>
                    </a:lnTo>
                    <a:lnTo>
                      <a:pt x="20" y="6"/>
                    </a:lnTo>
                    <a:lnTo>
                      <a:pt x="20" y="8"/>
                    </a:lnTo>
                    <a:lnTo>
                      <a:pt x="18" y="16"/>
                    </a:lnTo>
                    <a:lnTo>
                      <a:pt x="20" y="30"/>
                    </a:lnTo>
                    <a:lnTo>
                      <a:pt x="20" y="30"/>
                    </a:lnTo>
                    <a:lnTo>
                      <a:pt x="20" y="32"/>
                    </a:lnTo>
                    <a:lnTo>
                      <a:pt x="12" y="42"/>
                    </a:lnTo>
                    <a:lnTo>
                      <a:pt x="12" y="42"/>
                    </a:lnTo>
                    <a:lnTo>
                      <a:pt x="10" y="42"/>
                    </a:lnTo>
                    <a:lnTo>
                      <a:pt x="10" y="4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5" name="Freeform 610">
                <a:extLst>
                  <a:ext uri="{FF2B5EF4-FFF2-40B4-BE49-F238E27FC236}">
                    <a16:creationId xmlns:a16="http://schemas.microsoft.com/office/drawing/2014/main" id="{8D34F362-7270-B1EB-AFBA-0476638F1B3C}"/>
                  </a:ext>
                </a:extLst>
              </p:cNvPr>
              <p:cNvSpPr>
                <a:spLocks noEditPoints="1"/>
              </p:cNvSpPr>
              <p:nvPr/>
            </p:nvSpPr>
            <p:spPr bwMode="auto">
              <a:xfrm>
                <a:off x="6062642" y="3343326"/>
                <a:ext cx="50719" cy="97211"/>
              </a:xfrm>
              <a:custGeom>
                <a:avLst/>
                <a:gdLst>
                  <a:gd name="T0" fmla="*/ 12 w 24"/>
                  <a:gd name="T1" fmla="*/ 4 h 46"/>
                  <a:gd name="T2" fmla="*/ 18 w 24"/>
                  <a:gd name="T3" fmla="*/ 6 h 46"/>
                  <a:gd name="T4" fmla="*/ 20 w 24"/>
                  <a:gd name="T5" fmla="*/ 10 h 46"/>
                  <a:gd name="T6" fmla="*/ 18 w 24"/>
                  <a:gd name="T7" fmla="*/ 18 h 46"/>
                  <a:gd name="T8" fmla="*/ 20 w 24"/>
                  <a:gd name="T9" fmla="*/ 32 h 46"/>
                  <a:gd name="T10" fmla="*/ 16 w 24"/>
                  <a:gd name="T11" fmla="*/ 38 h 46"/>
                  <a:gd name="T12" fmla="*/ 12 w 24"/>
                  <a:gd name="T13" fmla="*/ 42 h 46"/>
                  <a:gd name="T14" fmla="*/ 6 w 24"/>
                  <a:gd name="T15" fmla="*/ 40 h 46"/>
                  <a:gd name="T16" fmla="*/ 6 w 24"/>
                  <a:gd name="T17" fmla="*/ 30 h 46"/>
                  <a:gd name="T18" fmla="*/ 6 w 24"/>
                  <a:gd name="T19" fmla="*/ 20 h 46"/>
                  <a:gd name="T20" fmla="*/ 4 w 24"/>
                  <a:gd name="T21" fmla="*/ 16 h 46"/>
                  <a:gd name="T22" fmla="*/ 6 w 24"/>
                  <a:gd name="T23" fmla="*/ 8 h 46"/>
                  <a:gd name="T24" fmla="*/ 10 w 24"/>
                  <a:gd name="T25" fmla="*/ 8 h 46"/>
                  <a:gd name="T26" fmla="*/ 12 w 24"/>
                  <a:gd name="T27" fmla="*/ 4 h 46"/>
                  <a:gd name="T28" fmla="*/ 12 w 24"/>
                  <a:gd name="T29" fmla="*/ 0 h 46"/>
                  <a:gd name="T30" fmla="*/ 12 w 24"/>
                  <a:gd name="T31" fmla="*/ 0 h 46"/>
                  <a:gd name="T32" fmla="*/ 10 w 24"/>
                  <a:gd name="T33" fmla="*/ 0 h 46"/>
                  <a:gd name="T34" fmla="*/ 8 w 24"/>
                  <a:gd name="T35" fmla="*/ 2 h 46"/>
                  <a:gd name="T36" fmla="*/ 8 w 24"/>
                  <a:gd name="T37" fmla="*/ 4 h 46"/>
                  <a:gd name="T38" fmla="*/ 6 w 24"/>
                  <a:gd name="T39" fmla="*/ 4 h 46"/>
                  <a:gd name="T40" fmla="*/ 6 w 24"/>
                  <a:gd name="T41" fmla="*/ 4 h 46"/>
                  <a:gd name="T42" fmla="*/ 2 w 24"/>
                  <a:gd name="T43" fmla="*/ 4 h 46"/>
                  <a:gd name="T44" fmla="*/ 2 w 24"/>
                  <a:gd name="T45" fmla="*/ 6 h 46"/>
                  <a:gd name="T46" fmla="*/ 0 w 24"/>
                  <a:gd name="T47" fmla="*/ 16 h 46"/>
                  <a:gd name="T48" fmla="*/ 0 w 24"/>
                  <a:gd name="T49" fmla="*/ 16 h 46"/>
                  <a:gd name="T50" fmla="*/ 0 w 24"/>
                  <a:gd name="T51" fmla="*/ 18 h 46"/>
                  <a:gd name="T52" fmla="*/ 2 w 24"/>
                  <a:gd name="T53" fmla="*/ 22 h 46"/>
                  <a:gd name="T54" fmla="*/ 2 w 24"/>
                  <a:gd name="T55" fmla="*/ 30 h 46"/>
                  <a:gd name="T56" fmla="*/ 2 w 24"/>
                  <a:gd name="T57" fmla="*/ 40 h 46"/>
                  <a:gd name="T58" fmla="*/ 2 w 24"/>
                  <a:gd name="T59" fmla="*/ 40 h 46"/>
                  <a:gd name="T60" fmla="*/ 4 w 24"/>
                  <a:gd name="T61" fmla="*/ 42 h 46"/>
                  <a:gd name="T62" fmla="*/ 6 w 24"/>
                  <a:gd name="T63" fmla="*/ 44 h 46"/>
                  <a:gd name="T64" fmla="*/ 10 w 24"/>
                  <a:gd name="T65" fmla="*/ 46 h 46"/>
                  <a:gd name="T66" fmla="*/ 10 w 24"/>
                  <a:gd name="T67" fmla="*/ 46 h 46"/>
                  <a:gd name="T68" fmla="*/ 12 w 24"/>
                  <a:gd name="T69" fmla="*/ 46 h 46"/>
                  <a:gd name="T70" fmla="*/ 12 w 24"/>
                  <a:gd name="T71" fmla="*/ 46 h 46"/>
                  <a:gd name="T72" fmla="*/ 16 w 24"/>
                  <a:gd name="T73" fmla="*/ 46 h 46"/>
                  <a:gd name="T74" fmla="*/ 18 w 24"/>
                  <a:gd name="T75" fmla="*/ 42 h 46"/>
                  <a:gd name="T76" fmla="*/ 24 w 24"/>
                  <a:gd name="T77" fmla="*/ 34 h 46"/>
                  <a:gd name="T78" fmla="*/ 24 w 24"/>
                  <a:gd name="T79" fmla="*/ 34 h 46"/>
                  <a:gd name="T80" fmla="*/ 24 w 24"/>
                  <a:gd name="T81" fmla="*/ 32 h 46"/>
                  <a:gd name="T82" fmla="*/ 22 w 24"/>
                  <a:gd name="T83" fmla="*/ 18 h 46"/>
                  <a:gd name="T84" fmla="*/ 24 w 24"/>
                  <a:gd name="T85" fmla="*/ 10 h 46"/>
                  <a:gd name="T86" fmla="*/ 24 w 24"/>
                  <a:gd name="T87" fmla="*/ 10 h 46"/>
                  <a:gd name="T88" fmla="*/ 24 w 24"/>
                  <a:gd name="T89" fmla="*/ 8 h 46"/>
                  <a:gd name="T90" fmla="*/ 22 w 24"/>
                  <a:gd name="T91" fmla="*/ 4 h 46"/>
                  <a:gd name="T92" fmla="*/ 22 w 24"/>
                  <a:gd name="T93" fmla="*/ 4 h 46"/>
                  <a:gd name="T94" fmla="*/ 20 w 24"/>
                  <a:gd name="T95" fmla="*/ 2 h 46"/>
                  <a:gd name="T96" fmla="*/ 14 w 24"/>
                  <a:gd name="T97" fmla="*/ 0 h 46"/>
                  <a:gd name="T98" fmla="*/ 14 w 24"/>
                  <a:gd name="T99" fmla="*/ 0 h 46"/>
                  <a:gd name="T100" fmla="*/ 12 w 24"/>
                  <a:gd name="T101" fmla="*/ 0 h 46"/>
                  <a:gd name="T102" fmla="*/ 12 w 24"/>
                  <a:gd name="T10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 h="46">
                    <a:moveTo>
                      <a:pt x="12" y="4"/>
                    </a:moveTo>
                    <a:lnTo>
                      <a:pt x="18" y="6"/>
                    </a:lnTo>
                    <a:lnTo>
                      <a:pt x="20" y="10"/>
                    </a:lnTo>
                    <a:lnTo>
                      <a:pt x="18" y="18"/>
                    </a:lnTo>
                    <a:lnTo>
                      <a:pt x="20" y="32"/>
                    </a:lnTo>
                    <a:lnTo>
                      <a:pt x="16" y="38"/>
                    </a:lnTo>
                    <a:lnTo>
                      <a:pt x="12" y="42"/>
                    </a:lnTo>
                    <a:lnTo>
                      <a:pt x="6" y="40"/>
                    </a:lnTo>
                    <a:lnTo>
                      <a:pt x="6" y="30"/>
                    </a:lnTo>
                    <a:lnTo>
                      <a:pt x="6" y="20"/>
                    </a:lnTo>
                    <a:lnTo>
                      <a:pt x="4" y="16"/>
                    </a:lnTo>
                    <a:lnTo>
                      <a:pt x="6" y="8"/>
                    </a:lnTo>
                    <a:lnTo>
                      <a:pt x="10" y="8"/>
                    </a:lnTo>
                    <a:lnTo>
                      <a:pt x="12" y="4"/>
                    </a:lnTo>
                    <a:close/>
                    <a:moveTo>
                      <a:pt x="12" y="0"/>
                    </a:moveTo>
                    <a:lnTo>
                      <a:pt x="12" y="0"/>
                    </a:lnTo>
                    <a:lnTo>
                      <a:pt x="10" y="0"/>
                    </a:lnTo>
                    <a:lnTo>
                      <a:pt x="8" y="2"/>
                    </a:lnTo>
                    <a:lnTo>
                      <a:pt x="8" y="4"/>
                    </a:lnTo>
                    <a:lnTo>
                      <a:pt x="6" y="4"/>
                    </a:lnTo>
                    <a:lnTo>
                      <a:pt x="6" y="4"/>
                    </a:lnTo>
                    <a:lnTo>
                      <a:pt x="2" y="4"/>
                    </a:lnTo>
                    <a:lnTo>
                      <a:pt x="2" y="6"/>
                    </a:lnTo>
                    <a:lnTo>
                      <a:pt x="0" y="16"/>
                    </a:lnTo>
                    <a:lnTo>
                      <a:pt x="0" y="16"/>
                    </a:lnTo>
                    <a:lnTo>
                      <a:pt x="0" y="18"/>
                    </a:lnTo>
                    <a:lnTo>
                      <a:pt x="2" y="22"/>
                    </a:lnTo>
                    <a:lnTo>
                      <a:pt x="2" y="30"/>
                    </a:lnTo>
                    <a:lnTo>
                      <a:pt x="2" y="40"/>
                    </a:lnTo>
                    <a:lnTo>
                      <a:pt x="2" y="40"/>
                    </a:lnTo>
                    <a:lnTo>
                      <a:pt x="4" y="42"/>
                    </a:lnTo>
                    <a:lnTo>
                      <a:pt x="6" y="44"/>
                    </a:lnTo>
                    <a:lnTo>
                      <a:pt x="10" y="46"/>
                    </a:lnTo>
                    <a:lnTo>
                      <a:pt x="10" y="46"/>
                    </a:lnTo>
                    <a:lnTo>
                      <a:pt x="12" y="46"/>
                    </a:lnTo>
                    <a:lnTo>
                      <a:pt x="12" y="46"/>
                    </a:lnTo>
                    <a:lnTo>
                      <a:pt x="16" y="46"/>
                    </a:lnTo>
                    <a:lnTo>
                      <a:pt x="18" y="42"/>
                    </a:lnTo>
                    <a:lnTo>
                      <a:pt x="24" y="34"/>
                    </a:lnTo>
                    <a:lnTo>
                      <a:pt x="24" y="34"/>
                    </a:lnTo>
                    <a:lnTo>
                      <a:pt x="24" y="32"/>
                    </a:lnTo>
                    <a:lnTo>
                      <a:pt x="22" y="18"/>
                    </a:lnTo>
                    <a:lnTo>
                      <a:pt x="24" y="10"/>
                    </a:lnTo>
                    <a:lnTo>
                      <a:pt x="24" y="10"/>
                    </a:lnTo>
                    <a:lnTo>
                      <a:pt x="24" y="8"/>
                    </a:lnTo>
                    <a:lnTo>
                      <a:pt x="22" y="4"/>
                    </a:lnTo>
                    <a:lnTo>
                      <a:pt x="22" y="4"/>
                    </a:lnTo>
                    <a:lnTo>
                      <a:pt x="20" y="2"/>
                    </a:lnTo>
                    <a:lnTo>
                      <a:pt x="14" y="0"/>
                    </a:lnTo>
                    <a:lnTo>
                      <a:pt x="14" y="0"/>
                    </a:lnTo>
                    <a:lnTo>
                      <a:pt x="12" y="0"/>
                    </a:lnTo>
                    <a:lnTo>
                      <a:pt x="1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6" name="Freeform 611">
                <a:extLst>
                  <a:ext uri="{FF2B5EF4-FFF2-40B4-BE49-F238E27FC236}">
                    <a16:creationId xmlns:a16="http://schemas.microsoft.com/office/drawing/2014/main" id="{52475586-F284-1456-D51E-E7774792D158}"/>
                  </a:ext>
                </a:extLst>
              </p:cNvPr>
              <p:cNvSpPr>
                <a:spLocks/>
              </p:cNvSpPr>
              <p:nvPr/>
            </p:nvSpPr>
            <p:spPr bwMode="auto">
              <a:xfrm>
                <a:off x="6071095" y="3351779"/>
                <a:ext cx="33813" cy="80305"/>
              </a:xfrm>
              <a:custGeom>
                <a:avLst/>
                <a:gdLst>
                  <a:gd name="T0" fmla="*/ 8 w 16"/>
                  <a:gd name="T1" fmla="*/ 0 h 38"/>
                  <a:gd name="T2" fmla="*/ 14 w 16"/>
                  <a:gd name="T3" fmla="*/ 2 h 38"/>
                  <a:gd name="T4" fmla="*/ 16 w 16"/>
                  <a:gd name="T5" fmla="*/ 6 h 38"/>
                  <a:gd name="T6" fmla="*/ 14 w 16"/>
                  <a:gd name="T7" fmla="*/ 14 h 38"/>
                  <a:gd name="T8" fmla="*/ 16 w 16"/>
                  <a:gd name="T9" fmla="*/ 28 h 38"/>
                  <a:gd name="T10" fmla="*/ 12 w 16"/>
                  <a:gd name="T11" fmla="*/ 34 h 38"/>
                  <a:gd name="T12" fmla="*/ 8 w 16"/>
                  <a:gd name="T13" fmla="*/ 38 h 38"/>
                  <a:gd name="T14" fmla="*/ 2 w 16"/>
                  <a:gd name="T15" fmla="*/ 36 h 38"/>
                  <a:gd name="T16" fmla="*/ 2 w 16"/>
                  <a:gd name="T17" fmla="*/ 26 h 38"/>
                  <a:gd name="T18" fmla="*/ 2 w 16"/>
                  <a:gd name="T19" fmla="*/ 16 h 38"/>
                  <a:gd name="T20" fmla="*/ 0 w 16"/>
                  <a:gd name="T21" fmla="*/ 12 h 38"/>
                  <a:gd name="T22" fmla="*/ 2 w 16"/>
                  <a:gd name="T23" fmla="*/ 4 h 38"/>
                  <a:gd name="T24" fmla="*/ 6 w 16"/>
                  <a:gd name="T25" fmla="*/ 4 h 38"/>
                  <a:gd name="T26" fmla="*/ 8 w 16"/>
                  <a:gd name="T2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38">
                    <a:moveTo>
                      <a:pt x="8" y="0"/>
                    </a:moveTo>
                    <a:lnTo>
                      <a:pt x="14" y="2"/>
                    </a:lnTo>
                    <a:lnTo>
                      <a:pt x="16" y="6"/>
                    </a:lnTo>
                    <a:lnTo>
                      <a:pt x="14" y="14"/>
                    </a:lnTo>
                    <a:lnTo>
                      <a:pt x="16" y="28"/>
                    </a:lnTo>
                    <a:lnTo>
                      <a:pt x="12" y="34"/>
                    </a:lnTo>
                    <a:lnTo>
                      <a:pt x="8" y="38"/>
                    </a:lnTo>
                    <a:lnTo>
                      <a:pt x="2" y="36"/>
                    </a:lnTo>
                    <a:lnTo>
                      <a:pt x="2" y="26"/>
                    </a:lnTo>
                    <a:lnTo>
                      <a:pt x="2" y="16"/>
                    </a:lnTo>
                    <a:lnTo>
                      <a:pt x="0" y="12"/>
                    </a:lnTo>
                    <a:lnTo>
                      <a:pt x="2" y="4"/>
                    </a:lnTo>
                    <a:lnTo>
                      <a:pt x="6" y="4"/>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7" name="Freeform 612">
                <a:extLst>
                  <a:ext uri="{FF2B5EF4-FFF2-40B4-BE49-F238E27FC236}">
                    <a16:creationId xmlns:a16="http://schemas.microsoft.com/office/drawing/2014/main" id="{8A6C9C67-887F-8687-6031-9107CF77995C}"/>
                  </a:ext>
                </a:extLst>
              </p:cNvPr>
              <p:cNvSpPr>
                <a:spLocks/>
              </p:cNvSpPr>
              <p:nvPr/>
            </p:nvSpPr>
            <p:spPr bwMode="auto">
              <a:xfrm>
                <a:off x="6062642" y="3343326"/>
                <a:ext cx="50719" cy="97211"/>
              </a:xfrm>
              <a:custGeom>
                <a:avLst/>
                <a:gdLst>
                  <a:gd name="T0" fmla="*/ 12 w 24"/>
                  <a:gd name="T1" fmla="*/ 0 h 46"/>
                  <a:gd name="T2" fmla="*/ 12 w 24"/>
                  <a:gd name="T3" fmla="*/ 0 h 46"/>
                  <a:gd name="T4" fmla="*/ 10 w 24"/>
                  <a:gd name="T5" fmla="*/ 0 h 46"/>
                  <a:gd name="T6" fmla="*/ 8 w 24"/>
                  <a:gd name="T7" fmla="*/ 2 h 46"/>
                  <a:gd name="T8" fmla="*/ 8 w 24"/>
                  <a:gd name="T9" fmla="*/ 4 h 46"/>
                  <a:gd name="T10" fmla="*/ 6 w 24"/>
                  <a:gd name="T11" fmla="*/ 4 h 46"/>
                  <a:gd name="T12" fmla="*/ 6 w 24"/>
                  <a:gd name="T13" fmla="*/ 4 h 46"/>
                  <a:gd name="T14" fmla="*/ 2 w 24"/>
                  <a:gd name="T15" fmla="*/ 4 h 46"/>
                  <a:gd name="T16" fmla="*/ 2 w 24"/>
                  <a:gd name="T17" fmla="*/ 6 h 46"/>
                  <a:gd name="T18" fmla="*/ 0 w 24"/>
                  <a:gd name="T19" fmla="*/ 16 h 46"/>
                  <a:gd name="T20" fmla="*/ 0 w 24"/>
                  <a:gd name="T21" fmla="*/ 16 h 46"/>
                  <a:gd name="T22" fmla="*/ 0 w 24"/>
                  <a:gd name="T23" fmla="*/ 18 h 46"/>
                  <a:gd name="T24" fmla="*/ 2 w 24"/>
                  <a:gd name="T25" fmla="*/ 22 h 46"/>
                  <a:gd name="T26" fmla="*/ 2 w 24"/>
                  <a:gd name="T27" fmla="*/ 30 h 46"/>
                  <a:gd name="T28" fmla="*/ 2 w 24"/>
                  <a:gd name="T29" fmla="*/ 40 h 46"/>
                  <a:gd name="T30" fmla="*/ 2 w 24"/>
                  <a:gd name="T31" fmla="*/ 40 h 46"/>
                  <a:gd name="T32" fmla="*/ 4 w 24"/>
                  <a:gd name="T33" fmla="*/ 42 h 46"/>
                  <a:gd name="T34" fmla="*/ 6 w 24"/>
                  <a:gd name="T35" fmla="*/ 44 h 46"/>
                  <a:gd name="T36" fmla="*/ 10 w 24"/>
                  <a:gd name="T37" fmla="*/ 46 h 46"/>
                  <a:gd name="T38" fmla="*/ 10 w 24"/>
                  <a:gd name="T39" fmla="*/ 46 h 46"/>
                  <a:gd name="T40" fmla="*/ 12 w 24"/>
                  <a:gd name="T41" fmla="*/ 46 h 46"/>
                  <a:gd name="T42" fmla="*/ 12 w 24"/>
                  <a:gd name="T43" fmla="*/ 46 h 46"/>
                  <a:gd name="T44" fmla="*/ 16 w 24"/>
                  <a:gd name="T45" fmla="*/ 46 h 46"/>
                  <a:gd name="T46" fmla="*/ 18 w 24"/>
                  <a:gd name="T47" fmla="*/ 42 h 46"/>
                  <a:gd name="T48" fmla="*/ 24 w 24"/>
                  <a:gd name="T49" fmla="*/ 34 h 46"/>
                  <a:gd name="T50" fmla="*/ 24 w 24"/>
                  <a:gd name="T51" fmla="*/ 34 h 46"/>
                  <a:gd name="T52" fmla="*/ 24 w 24"/>
                  <a:gd name="T53" fmla="*/ 32 h 46"/>
                  <a:gd name="T54" fmla="*/ 22 w 24"/>
                  <a:gd name="T55" fmla="*/ 18 h 46"/>
                  <a:gd name="T56" fmla="*/ 24 w 24"/>
                  <a:gd name="T57" fmla="*/ 10 h 46"/>
                  <a:gd name="T58" fmla="*/ 24 w 24"/>
                  <a:gd name="T59" fmla="*/ 10 h 46"/>
                  <a:gd name="T60" fmla="*/ 24 w 24"/>
                  <a:gd name="T61" fmla="*/ 8 h 46"/>
                  <a:gd name="T62" fmla="*/ 22 w 24"/>
                  <a:gd name="T63" fmla="*/ 4 h 46"/>
                  <a:gd name="T64" fmla="*/ 22 w 24"/>
                  <a:gd name="T65" fmla="*/ 4 h 46"/>
                  <a:gd name="T66" fmla="*/ 20 w 24"/>
                  <a:gd name="T67" fmla="*/ 2 h 46"/>
                  <a:gd name="T68" fmla="*/ 14 w 24"/>
                  <a:gd name="T69" fmla="*/ 0 h 46"/>
                  <a:gd name="T70" fmla="*/ 14 w 24"/>
                  <a:gd name="T71" fmla="*/ 0 h 46"/>
                  <a:gd name="T72" fmla="*/ 12 w 24"/>
                  <a:gd name="T73" fmla="*/ 0 h 46"/>
                  <a:gd name="T74" fmla="*/ 12 w 24"/>
                  <a:gd name="T7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46">
                    <a:moveTo>
                      <a:pt x="12" y="0"/>
                    </a:moveTo>
                    <a:lnTo>
                      <a:pt x="12" y="0"/>
                    </a:lnTo>
                    <a:lnTo>
                      <a:pt x="10" y="0"/>
                    </a:lnTo>
                    <a:lnTo>
                      <a:pt x="8" y="2"/>
                    </a:lnTo>
                    <a:lnTo>
                      <a:pt x="8" y="4"/>
                    </a:lnTo>
                    <a:lnTo>
                      <a:pt x="6" y="4"/>
                    </a:lnTo>
                    <a:lnTo>
                      <a:pt x="6" y="4"/>
                    </a:lnTo>
                    <a:lnTo>
                      <a:pt x="2" y="4"/>
                    </a:lnTo>
                    <a:lnTo>
                      <a:pt x="2" y="6"/>
                    </a:lnTo>
                    <a:lnTo>
                      <a:pt x="0" y="16"/>
                    </a:lnTo>
                    <a:lnTo>
                      <a:pt x="0" y="16"/>
                    </a:lnTo>
                    <a:lnTo>
                      <a:pt x="0" y="18"/>
                    </a:lnTo>
                    <a:lnTo>
                      <a:pt x="2" y="22"/>
                    </a:lnTo>
                    <a:lnTo>
                      <a:pt x="2" y="30"/>
                    </a:lnTo>
                    <a:lnTo>
                      <a:pt x="2" y="40"/>
                    </a:lnTo>
                    <a:lnTo>
                      <a:pt x="2" y="40"/>
                    </a:lnTo>
                    <a:lnTo>
                      <a:pt x="4" y="42"/>
                    </a:lnTo>
                    <a:lnTo>
                      <a:pt x="6" y="44"/>
                    </a:lnTo>
                    <a:lnTo>
                      <a:pt x="10" y="46"/>
                    </a:lnTo>
                    <a:lnTo>
                      <a:pt x="10" y="46"/>
                    </a:lnTo>
                    <a:lnTo>
                      <a:pt x="12" y="46"/>
                    </a:lnTo>
                    <a:lnTo>
                      <a:pt x="12" y="46"/>
                    </a:lnTo>
                    <a:lnTo>
                      <a:pt x="16" y="46"/>
                    </a:lnTo>
                    <a:lnTo>
                      <a:pt x="18" y="42"/>
                    </a:lnTo>
                    <a:lnTo>
                      <a:pt x="24" y="34"/>
                    </a:lnTo>
                    <a:lnTo>
                      <a:pt x="24" y="34"/>
                    </a:lnTo>
                    <a:lnTo>
                      <a:pt x="24" y="32"/>
                    </a:lnTo>
                    <a:lnTo>
                      <a:pt x="22" y="18"/>
                    </a:lnTo>
                    <a:lnTo>
                      <a:pt x="24" y="10"/>
                    </a:lnTo>
                    <a:lnTo>
                      <a:pt x="24" y="10"/>
                    </a:lnTo>
                    <a:lnTo>
                      <a:pt x="24" y="8"/>
                    </a:lnTo>
                    <a:lnTo>
                      <a:pt x="22" y="4"/>
                    </a:lnTo>
                    <a:lnTo>
                      <a:pt x="22" y="4"/>
                    </a:lnTo>
                    <a:lnTo>
                      <a:pt x="20" y="2"/>
                    </a:lnTo>
                    <a:lnTo>
                      <a:pt x="14" y="0"/>
                    </a:lnTo>
                    <a:lnTo>
                      <a:pt x="14" y="0"/>
                    </a:lnTo>
                    <a:lnTo>
                      <a:pt x="12"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8" name="Freeform 613">
                <a:extLst>
                  <a:ext uri="{FF2B5EF4-FFF2-40B4-BE49-F238E27FC236}">
                    <a16:creationId xmlns:a16="http://schemas.microsoft.com/office/drawing/2014/main" id="{5074B825-478C-A97A-69FB-9100FAAA77B3}"/>
                  </a:ext>
                </a:extLst>
              </p:cNvPr>
              <p:cNvSpPr>
                <a:spLocks/>
              </p:cNvSpPr>
              <p:nvPr/>
            </p:nvSpPr>
            <p:spPr bwMode="auto">
              <a:xfrm>
                <a:off x="5889353" y="2967160"/>
                <a:ext cx="126797" cy="80305"/>
              </a:xfrm>
              <a:custGeom>
                <a:avLst/>
                <a:gdLst>
                  <a:gd name="T0" fmla="*/ 44 w 60"/>
                  <a:gd name="T1" fmla="*/ 38 h 38"/>
                  <a:gd name="T2" fmla="*/ 44 w 60"/>
                  <a:gd name="T3" fmla="*/ 38 h 38"/>
                  <a:gd name="T4" fmla="*/ 44 w 60"/>
                  <a:gd name="T5" fmla="*/ 38 h 38"/>
                  <a:gd name="T6" fmla="*/ 36 w 60"/>
                  <a:gd name="T7" fmla="*/ 34 h 38"/>
                  <a:gd name="T8" fmla="*/ 36 w 60"/>
                  <a:gd name="T9" fmla="*/ 34 h 38"/>
                  <a:gd name="T10" fmla="*/ 36 w 60"/>
                  <a:gd name="T11" fmla="*/ 34 h 38"/>
                  <a:gd name="T12" fmla="*/ 34 w 60"/>
                  <a:gd name="T13" fmla="*/ 30 h 38"/>
                  <a:gd name="T14" fmla="*/ 24 w 60"/>
                  <a:gd name="T15" fmla="*/ 26 h 38"/>
                  <a:gd name="T16" fmla="*/ 10 w 60"/>
                  <a:gd name="T17" fmla="*/ 16 h 38"/>
                  <a:gd name="T18" fmla="*/ 0 w 60"/>
                  <a:gd name="T19" fmla="*/ 8 h 38"/>
                  <a:gd name="T20" fmla="*/ 0 w 60"/>
                  <a:gd name="T21" fmla="*/ 8 h 38"/>
                  <a:gd name="T22" fmla="*/ 0 w 60"/>
                  <a:gd name="T23" fmla="*/ 6 h 38"/>
                  <a:gd name="T24" fmla="*/ 0 w 60"/>
                  <a:gd name="T25" fmla="*/ 6 h 38"/>
                  <a:gd name="T26" fmla="*/ 2 w 60"/>
                  <a:gd name="T27" fmla="*/ 6 h 38"/>
                  <a:gd name="T28" fmla="*/ 12 w 60"/>
                  <a:gd name="T29" fmla="*/ 2 h 38"/>
                  <a:gd name="T30" fmla="*/ 26 w 60"/>
                  <a:gd name="T31" fmla="*/ 2 h 38"/>
                  <a:gd name="T32" fmla="*/ 36 w 60"/>
                  <a:gd name="T33" fmla="*/ 0 h 38"/>
                  <a:gd name="T34" fmla="*/ 46 w 60"/>
                  <a:gd name="T35" fmla="*/ 2 h 38"/>
                  <a:gd name="T36" fmla="*/ 50 w 60"/>
                  <a:gd name="T37" fmla="*/ 4 h 38"/>
                  <a:gd name="T38" fmla="*/ 50 w 60"/>
                  <a:gd name="T39" fmla="*/ 4 h 38"/>
                  <a:gd name="T40" fmla="*/ 50 w 60"/>
                  <a:gd name="T41" fmla="*/ 4 h 38"/>
                  <a:gd name="T42" fmla="*/ 56 w 60"/>
                  <a:gd name="T43" fmla="*/ 12 h 38"/>
                  <a:gd name="T44" fmla="*/ 60 w 60"/>
                  <a:gd name="T45" fmla="*/ 18 h 38"/>
                  <a:gd name="T46" fmla="*/ 60 w 60"/>
                  <a:gd name="T47" fmla="*/ 18 h 38"/>
                  <a:gd name="T48" fmla="*/ 60 w 60"/>
                  <a:gd name="T49" fmla="*/ 20 h 38"/>
                  <a:gd name="T50" fmla="*/ 58 w 60"/>
                  <a:gd name="T51" fmla="*/ 26 h 38"/>
                  <a:gd name="T52" fmla="*/ 58 w 60"/>
                  <a:gd name="T53" fmla="*/ 26 h 38"/>
                  <a:gd name="T54" fmla="*/ 56 w 60"/>
                  <a:gd name="T55" fmla="*/ 28 h 38"/>
                  <a:gd name="T56" fmla="*/ 52 w 60"/>
                  <a:gd name="T57" fmla="*/ 28 h 38"/>
                  <a:gd name="T58" fmla="*/ 52 w 60"/>
                  <a:gd name="T59" fmla="*/ 36 h 38"/>
                  <a:gd name="T60" fmla="*/ 52 w 60"/>
                  <a:gd name="T61" fmla="*/ 36 h 38"/>
                  <a:gd name="T62" fmla="*/ 50 w 60"/>
                  <a:gd name="T63" fmla="*/ 38 h 38"/>
                  <a:gd name="T64" fmla="*/ 44 w 60"/>
                  <a:gd name="T6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38">
                    <a:moveTo>
                      <a:pt x="44" y="38"/>
                    </a:moveTo>
                    <a:lnTo>
                      <a:pt x="44" y="38"/>
                    </a:lnTo>
                    <a:lnTo>
                      <a:pt x="44" y="38"/>
                    </a:lnTo>
                    <a:lnTo>
                      <a:pt x="36" y="34"/>
                    </a:lnTo>
                    <a:lnTo>
                      <a:pt x="36" y="34"/>
                    </a:lnTo>
                    <a:lnTo>
                      <a:pt x="36" y="34"/>
                    </a:lnTo>
                    <a:lnTo>
                      <a:pt x="34" y="30"/>
                    </a:lnTo>
                    <a:lnTo>
                      <a:pt x="24" y="26"/>
                    </a:lnTo>
                    <a:lnTo>
                      <a:pt x="10" y="16"/>
                    </a:lnTo>
                    <a:lnTo>
                      <a:pt x="0" y="8"/>
                    </a:lnTo>
                    <a:lnTo>
                      <a:pt x="0" y="8"/>
                    </a:lnTo>
                    <a:lnTo>
                      <a:pt x="0" y="6"/>
                    </a:lnTo>
                    <a:lnTo>
                      <a:pt x="0" y="6"/>
                    </a:lnTo>
                    <a:lnTo>
                      <a:pt x="2" y="6"/>
                    </a:lnTo>
                    <a:lnTo>
                      <a:pt x="12" y="2"/>
                    </a:lnTo>
                    <a:lnTo>
                      <a:pt x="26" y="2"/>
                    </a:lnTo>
                    <a:lnTo>
                      <a:pt x="36" y="0"/>
                    </a:lnTo>
                    <a:lnTo>
                      <a:pt x="46" y="2"/>
                    </a:lnTo>
                    <a:lnTo>
                      <a:pt x="50" y="4"/>
                    </a:lnTo>
                    <a:lnTo>
                      <a:pt x="50" y="4"/>
                    </a:lnTo>
                    <a:lnTo>
                      <a:pt x="50" y="4"/>
                    </a:lnTo>
                    <a:lnTo>
                      <a:pt x="56" y="12"/>
                    </a:lnTo>
                    <a:lnTo>
                      <a:pt x="60" y="18"/>
                    </a:lnTo>
                    <a:lnTo>
                      <a:pt x="60" y="18"/>
                    </a:lnTo>
                    <a:lnTo>
                      <a:pt x="60" y="20"/>
                    </a:lnTo>
                    <a:lnTo>
                      <a:pt x="58" y="26"/>
                    </a:lnTo>
                    <a:lnTo>
                      <a:pt x="58" y="26"/>
                    </a:lnTo>
                    <a:lnTo>
                      <a:pt x="56" y="28"/>
                    </a:lnTo>
                    <a:lnTo>
                      <a:pt x="52" y="28"/>
                    </a:lnTo>
                    <a:lnTo>
                      <a:pt x="52" y="36"/>
                    </a:lnTo>
                    <a:lnTo>
                      <a:pt x="52" y="36"/>
                    </a:lnTo>
                    <a:lnTo>
                      <a:pt x="50" y="38"/>
                    </a:lnTo>
                    <a:lnTo>
                      <a:pt x="44"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9" name="Freeform 614">
                <a:extLst>
                  <a:ext uri="{FF2B5EF4-FFF2-40B4-BE49-F238E27FC236}">
                    <a16:creationId xmlns:a16="http://schemas.microsoft.com/office/drawing/2014/main" id="{A15012EC-1BE0-F418-9310-1B9B3CA882D8}"/>
                  </a:ext>
                </a:extLst>
              </p:cNvPr>
              <p:cNvSpPr>
                <a:spLocks noEditPoints="1"/>
              </p:cNvSpPr>
              <p:nvPr/>
            </p:nvSpPr>
            <p:spPr bwMode="auto">
              <a:xfrm>
                <a:off x="5885126" y="2962934"/>
                <a:ext cx="135250" cy="88758"/>
              </a:xfrm>
              <a:custGeom>
                <a:avLst/>
                <a:gdLst>
                  <a:gd name="T0" fmla="*/ 46 w 64"/>
                  <a:gd name="T1" fmla="*/ 6 h 42"/>
                  <a:gd name="T2" fmla="*/ 56 w 64"/>
                  <a:gd name="T3" fmla="*/ 14 h 42"/>
                  <a:gd name="T4" fmla="*/ 58 w 64"/>
                  <a:gd name="T5" fmla="*/ 28 h 42"/>
                  <a:gd name="T6" fmla="*/ 52 w 64"/>
                  <a:gd name="T7" fmla="*/ 38 h 42"/>
                  <a:gd name="T8" fmla="*/ 40 w 64"/>
                  <a:gd name="T9" fmla="*/ 34 h 42"/>
                  <a:gd name="T10" fmla="*/ 26 w 64"/>
                  <a:gd name="T11" fmla="*/ 28 h 42"/>
                  <a:gd name="T12" fmla="*/ 4 w 64"/>
                  <a:gd name="T13" fmla="*/ 10 h 42"/>
                  <a:gd name="T14" fmla="*/ 28 w 64"/>
                  <a:gd name="T15" fmla="*/ 6 h 42"/>
                  <a:gd name="T16" fmla="*/ 40 w 64"/>
                  <a:gd name="T17" fmla="*/ 0 h 42"/>
                  <a:gd name="T18" fmla="*/ 38 w 64"/>
                  <a:gd name="T19" fmla="*/ 0 h 42"/>
                  <a:gd name="T20" fmla="*/ 14 w 64"/>
                  <a:gd name="T21" fmla="*/ 2 h 42"/>
                  <a:gd name="T22" fmla="*/ 14 w 64"/>
                  <a:gd name="T23" fmla="*/ 2 h 42"/>
                  <a:gd name="T24" fmla="*/ 2 w 64"/>
                  <a:gd name="T25" fmla="*/ 6 h 42"/>
                  <a:gd name="T26" fmla="*/ 0 w 64"/>
                  <a:gd name="T27" fmla="*/ 8 h 42"/>
                  <a:gd name="T28" fmla="*/ 10 w 64"/>
                  <a:gd name="T29" fmla="*/ 20 h 42"/>
                  <a:gd name="T30" fmla="*/ 24 w 64"/>
                  <a:gd name="T31" fmla="*/ 30 h 42"/>
                  <a:gd name="T32" fmla="*/ 34 w 64"/>
                  <a:gd name="T33" fmla="*/ 34 h 42"/>
                  <a:gd name="T34" fmla="*/ 36 w 64"/>
                  <a:gd name="T35" fmla="*/ 36 h 42"/>
                  <a:gd name="T36" fmla="*/ 44 w 64"/>
                  <a:gd name="T37" fmla="*/ 42 h 42"/>
                  <a:gd name="T38" fmla="*/ 46 w 64"/>
                  <a:gd name="T39" fmla="*/ 42 h 42"/>
                  <a:gd name="T40" fmla="*/ 52 w 64"/>
                  <a:gd name="T41" fmla="*/ 42 h 42"/>
                  <a:gd name="T42" fmla="*/ 56 w 64"/>
                  <a:gd name="T43" fmla="*/ 38 h 42"/>
                  <a:gd name="T44" fmla="*/ 58 w 64"/>
                  <a:gd name="T45" fmla="*/ 32 h 42"/>
                  <a:gd name="T46" fmla="*/ 60 w 64"/>
                  <a:gd name="T47" fmla="*/ 30 h 42"/>
                  <a:gd name="T48" fmla="*/ 64 w 64"/>
                  <a:gd name="T49" fmla="*/ 24 h 42"/>
                  <a:gd name="T50" fmla="*/ 64 w 64"/>
                  <a:gd name="T51" fmla="*/ 20 h 42"/>
                  <a:gd name="T52" fmla="*/ 60 w 64"/>
                  <a:gd name="T53" fmla="*/ 12 h 42"/>
                  <a:gd name="T54" fmla="*/ 54 w 64"/>
                  <a:gd name="T55" fmla="*/ 6 h 42"/>
                  <a:gd name="T56" fmla="*/ 52 w 64"/>
                  <a:gd name="T57" fmla="*/ 4 h 42"/>
                  <a:gd name="T58" fmla="*/ 48 w 64"/>
                  <a:gd name="T59" fmla="*/ 2 h 42"/>
                  <a:gd name="T60" fmla="*/ 40 w 64"/>
                  <a:gd name="T61" fmla="*/ 0 h 42"/>
                  <a:gd name="T62" fmla="*/ 40 w 64"/>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42">
                    <a:moveTo>
                      <a:pt x="40" y="4"/>
                    </a:moveTo>
                    <a:lnTo>
                      <a:pt x="46" y="6"/>
                    </a:lnTo>
                    <a:lnTo>
                      <a:pt x="50" y="8"/>
                    </a:lnTo>
                    <a:lnTo>
                      <a:pt x="56" y="14"/>
                    </a:lnTo>
                    <a:lnTo>
                      <a:pt x="60" y="22"/>
                    </a:lnTo>
                    <a:lnTo>
                      <a:pt x="58" y="28"/>
                    </a:lnTo>
                    <a:lnTo>
                      <a:pt x="52" y="28"/>
                    </a:lnTo>
                    <a:lnTo>
                      <a:pt x="52" y="38"/>
                    </a:lnTo>
                    <a:lnTo>
                      <a:pt x="46" y="38"/>
                    </a:lnTo>
                    <a:lnTo>
                      <a:pt x="40" y="34"/>
                    </a:lnTo>
                    <a:lnTo>
                      <a:pt x="38" y="30"/>
                    </a:lnTo>
                    <a:lnTo>
                      <a:pt x="26" y="28"/>
                    </a:lnTo>
                    <a:lnTo>
                      <a:pt x="14" y="16"/>
                    </a:lnTo>
                    <a:lnTo>
                      <a:pt x="4" y="10"/>
                    </a:lnTo>
                    <a:lnTo>
                      <a:pt x="14" y="6"/>
                    </a:lnTo>
                    <a:lnTo>
                      <a:pt x="28" y="6"/>
                    </a:lnTo>
                    <a:lnTo>
                      <a:pt x="40" y="4"/>
                    </a:lnTo>
                    <a:close/>
                    <a:moveTo>
                      <a:pt x="40" y="0"/>
                    </a:moveTo>
                    <a:lnTo>
                      <a:pt x="40" y="0"/>
                    </a:lnTo>
                    <a:lnTo>
                      <a:pt x="38" y="0"/>
                    </a:lnTo>
                    <a:lnTo>
                      <a:pt x="28" y="2"/>
                    </a:lnTo>
                    <a:lnTo>
                      <a:pt x="14" y="2"/>
                    </a:lnTo>
                    <a:lnTo>
                      <a:pt x="14" y="2"/>
                    </a:lnTo>
                    <a:lnTo>
                      <a:pt x="14" y="2"/>
                    </a:lnTo>
                    <a:lnTo>
                      <a:pt x="2" y="6"/>
                    </a:lnTo>
                    <a:lnTo>
                      <a:pt x="2" y="6"/>
                    </a:lnTo>
                    <a:lnTo>
                      <a:pt x="0" y="8"/>
                    </a:lnTo>
                    <a:lnTo>
                      <a:pt x="0" y="8"/>
                    </a:lnTo>
                    <a:lnTo>
                      <a:pt x="2" y="12"/>
                    </a:lnTo>
                    <a:lnTo>
                      <a:pt x="10" y="20"/>
                    </a:lnTo>
                    <a:lnTo>
                      <a:pt x="24" y="30"/>
                    </a:lnTo>
                    <a:lnTo>
                      <a:pt x="24" y="30"/>
                    </a:lnTo>
                    <a:lnTo>
                      <a:pt x="24" y="30"/>
                    </a:lnTo>
                    <a:lnTo>
                      <a:pt x="34" y="34"/>
                    </a:lnTo>
                    <a:lnTo>
                      <a:pt x="36" y="36"/>
                    </a:lnTo>
                    <a:lnTo>
                      <a:pt x="36" y="36"/>
                    </a:lnTo>
                    <a:lnTo>
                      <a:pt x="38" y="38"/>
                    </a:lnTo>
                    <a:lnTo>
                      <a:pt x="44" y="42"/>
                    </a:lnTo>
                    <a:lnTo>
                      <a:pt x="44" y="42"/>
                    </a:lnTo>
                    <a:lnTo>
                      <a:pt x="46" y="42"/>
                    </a:lnTo>
                    <a:lnTo>
                      <a:pt x="52" y="42"/>
                    </a:lnTo>
                    <a:lnTo>
                      <a:pt x="52" y="42"/>
                    </a:lnTo>
                    <a:lnTo>
                      <a:pt x="56" y="40"/>
                    </a:lnTo>
                    <a:lnTo>
                      <a:pt x="56" y="38"/>
                    </a:lnTo>
                    <a:lnTo>
                      <a:pt x="56" y="32"/>
                    </a:lnTo>
                    <a:lnTo>
                      <a:pt x="58" y="32"/>
                    </a:lnTo>
                    <a:lnTo>
                      <a:pt x="58" y="32"/>
                    </a:lnTo>
                    <a:lnTo>
                      <a:pt x="60" y="30"/>
                    </a:lnTo>
                    <a:lnTo>
                      <a:pt x="62" y="28"/>
                    </a:lnTo>
                    <a:lnTo>
                      <a:pt x="64" y="24"/>
                    </a:lnTo>
                    <a:lnTo>
                      <a:pt x="64" y="24"/>
                    </a:lnTo>
                    <a:lnTo>
                      <a:pt x="64" y="20"/>
                    </a:lnTo>
                    <a:lnTo>
                      <a:pt x="60" y="12"/>
                    </a:lnTo>
                    <a:lnTo>
                      <a:pt x="60" y="12"/>
                    </a:lnTo>
                    <a:lnTo>
                      <a:pt x="60" y="12"/>
                    </a:lnTo>
                    <a:lnTo>
                      <a:pt x="54" y="6"/>
                    </a:lnTo>
                    <a:lnTo>
                      <a:pt x="54" y="6"/>
                    </a:lnTo>
                    <a:lnTo>
                      <a:pt x="52" y="4"/>
                    </a:lnTo>
                    <a:lnTo>
                      <a:pt x="48" y="2"/>
                    </a:lnTo>
                    <a:lnTo>
                      <a:pt x="48" y="2"/>
                    </a:lnTo>
                    <a:lnTo>
                      <a:pt x="48" y="2"/>
                    </a:lnTo>
                    <a:lnTo>
                      <a:pt x="40" y="0"/>
                    </a:lnTo>
                    <a:lnTo>
                      <a:pt x="40" y="0"/>
                    </a:lnTo>
                    <a:lnTo>
                      <a:pt x="40" y="0"/>
                    </a:lnTo>
                    <a:lnTo>
                      <a:pt x="4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0" name="Freeform 615">
                <a:extLst>
                  <a:ext uri="{FF2B5EF4-FFF2-40B4-BE49-F238E27FC236}">
                    <a16:creationId xmlns:a16="http://schemas.microsoft.com/office/drawing/2014/main" id="{B1F6C1DB-6A56-4348-2F48-0C2A1C280BF3}"/>
                  </a:ext>
                </a:extLst>
              </p:cNvPr>
              <p:cNvSpPr>
                <a:spLocks/>
              </p:cNvSpPr>
              <p:nvPr/>
            </p:nvSpPr>
            <p:spPr bwMode="auto">
              <a:xfrm>
                <a:off x="5893579" y="2971387"/>
                <a:ext cx="118344" cy="71852"/>
              </a:xfrm>
              <a:custGeom>
                <a:avLst/>
                <a:gdLst>
                  <a:gd name="T0" fmla="*/ 36 w 56"/>
                  <a:gd name="T1" fmla="*/ 0 h 34"/>
                  <a:gd name="T2" fmla="*/ 42 w 56"/>
                  <a:gd name="T3" fmla="*/ 2 h 34"/>
                  <a:gd name="T4" fmla="*/ 46 w 56"/>
                  <a:gd name="T5" fmla="*/ 4 h 34"/>
                  <a:gd name="T6" fmla="*/ 52 w 56"/>
                  <a:gd name="T7" fmla="*/ 10 h 34"/>
                  <a:gd name="T8" fmla="*/ 56 w 56"/>
                  <a:gd name="T9" fmla="*/ 18 h 34"/>
                  <a:gd name="T10" fmla="*/ 54 w 56"/>
                  <a:gd name="T11" fmla="*/ 24 h 34"/>
                  <a:gd name="T12" fmla="*/ 48 w 56"/>
                  <a:gd name="T13" fmla="*/ 24 h 34"/>
                  <a:gd name="T14" fmla="*/ 48 w 56"/>
                  <a:gd name="T15" fmla="*/ 34 h 34"/>
                  <a:gd name="T16" fmla="*/ 42 w 56"/>
                  <a:gd name="T17" fmla="*/ 34 h 34"/>
                  <a:gd name="T18" fmla="*/ 36 w 56"/>
                  <a:gd name="T19" fmla="*/ 30 h 34"/>
                  <a:gd name="T20" fmla="*/ 34 w 56"/>
                  <a:gd name="T21" fmla="*/ 26 h 34"/>
                  <a:gd name="T22" fmla="*/ 22 w 56"/>
                  <a:gd name="T23" fmla="*/ 24 h 34"/>
                  <a:gd name="T24" fmla="*/ 10 w 56"/>
                  <a:gd name="T25" fmla="*/ 12 h 34"/>
                  <a:gd name="T26" fmla="*/ 0 w 56"/>
                  <a:gd name="T27" fmla="*/ 6 h 34"/>
                  <a:gd name="T28" fmla="*/ 10 w 56"/>
                  <a:gd name="T29" fmla="*/ 2 h 34"/>
                  <a:gd name="T30" fmla="*/ 24 w 56"/>
                  <a:gd name="T31" fmla="*/ 2 h 34"/>
                  <a:gd name="T32" fmla="*/ 36 w 56"/>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34">
                    <a:moveTo>
                      <a:pt x="36" y="0"/>
                    </a:moveTo>
                    <a:lnTo>
                      <a:pt x="42" y="2"/>
                    </a:lnTo>
                    <a:lnTo>
                      <a:pt x="46" y="4"/>
                    </a:lnTo>
                    <a:lnTo>
                      <a:pt x="52" y="10"/>
                    </a:lnTo>
                    <a:lnTo>
                      <a:pt x="56" y="18"/>
                    </a:lnTo>
                    <a:lnTo>
                      <a:pt x="54" y="24"/>
                    </a:lnTo>
                    <a:lnTo>
                      <a:pt x="48" y="24"/>
                    </a:lnTo>
                    <a:lnTo>
                      <a:pt x="48" y="34"/>
                    </a:lnTo>
                    <a:lnTo>
                      <a:pt x="42" y="34"/>
                    </a:lnTo>
                    <a:lnTo>
                      <a:pt x="36" y="30"/>
                    </a:lnTo>
                    <a:lnTo>
                      <a:pt x="34" y="26"/>
                    </a:lnTo>
                    <a:lnTo>
                      <a:pt x="22" y="24"/>
                    </a:lnTo>
                    <a:lnTo>
                      <a:pt x="10" y="12"/>
                    </a:lnTo>
                    <a:lnTo>
                      <a:pt x="0" y="6"/>
                    </a:lnTo>
                    <a:lnTo>
                      <a:pt x="10" y="2"/>
                    </a:lnTo>
                    <a:lnTo>
                      <a:pt x="24" y="2"/>
                    </a:lnTo>
                    <a:lnTo>
                      <a:pt x="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1" name="Freeform 616">
                <a:extLst>
                  <a:ext uri="{FF2B5EF4-FFF2-40B4-BE49-F238E27FC236}">
                    <a16:creationId xmlns:a16="http://schemas.microsoft.com/office/drawing/2014/main" id="{88748E91-30BC-CD87-D53A-D5717537C59B}"/>
                  </a:ext>
                </a:extLst>
              </p:cNvPr>
              <p:cNvSpPr>
                <a:spLocks/>
              </p:cNvSpPr>
              <p:nvPr/>
            </p:nvSpPr>
            <p:spPr bwMode="auto">
              <a:xfrm>
                <a:off x="5885126" y="2962934"/>
                <a:ext cx="135250" cy="88758"/>
              </a:xfrm>
              <a:custGeom>
                <a:avLst/>
                <a:gdLst>
                  <a:gd name="T0" fmla="*/ 40 w 64"/>
                  <a:gd name="T1" fmla="*/ 0 h 42"/>
                  <a:gd name="T2" fmla="*/ 40 w 64"/>
                  <a:gd name="T3" fmla="*/ 0 h 42"/>
                  <a:gd name="T4" fmla="*/ 38 w 64"/>
                  <a:gd name="T5" fmla="*/ 0 h 42"/>
                  <a:gd name="T6" fmla="*/ 28 w 64"/>
                  <a:gd name="T7" fmla="*/ 2 h 42"/>
                  <a:gd name="T8" fmla="*/ 14 w 64"/>
                  <a:gd name="T9" fmla="*/ 2 h 42"/>
                  <a:gd name="T10" fmla="*/ 14 w 64"/>
                  <a:gd name="T11" fmla="*/ 2 h 42"/>
                  <a:gd name="T12" fmla="*/ 14 w 64"/>
                  <a:gd name="T13" fmla="*/ 2 h 42"/>
                  <a:gd name="T14" fmla="*/ 2 w 64"/>
                  <a:gd name="T15" fmla="*/ 6 h 42"/>
                  <a:gd name="T16" fmla="*/ 2 w 64"/>
                  <a:gd name="T17" fmla="*/ 6 h 42"/>
                  <a:gd name="T18" fmla="*/ 0 w 64"/>
                  <a:gd name="T19" fmla="*/ 8 h 42"/>
                  <a:gd name="T20" fmla="*/ 0 w 64"/>
                  <a:gd name="T21" fmla="*/ 8 h 42"/>
                  <a:gd name="T22" fmla="*/ 2 w 64"/>
                  <a:gd name="T23" fmla="*/ 12 h 42"/>
                  <a:gd name="T24" fmla="*/ 10 w 64"/>
                  <a:gd name="T25" fmla="*/ 20 h 42"/>
                  <a:gd name="T26" fmla="*/ 24 w 64"/>
                  <a:gd name="T27" fmla="*/ 30 h 42"/>
                  <a:gd name="T28" fmla="*/ 24 w 64"/>
                  <a:gd name="T29" fmla="*/ 30 h 42"/>
                  <a:gd name="T30" fmla="*/ 24 w 64"/>
                  <a:gd name="T31" fmla="*/ 30 h 42"/>
                  <a:gd name="T32" fmla="*/ 34 w 64"/>
                  <a:gd name="T33" fmla="*/ 34 h 42"/>
                  <a:gd name="T34" fmla="*/ 36 w 64"/>
                  <a:gd name="T35" fmla="*/ 36 h 42"/>
                  <a:gd name="T36" fmla="*/ 36 w 64"/>
                  <a:gd name="T37" fmla="*/ 36 h 42"/>
                  <a:gd name="T38" fmla="*/ 38 w 64"/>
                  <a:gd name="T39" fmla="*/ 38 h 42"/>
                  <a:gd name="T40" fmla="*/ 44 w 64"/>
                  <a:gd name="T41" fmla="*/ 42 h 42"/>
                  <a:gd name="T42" fmla="*/ 44 w 64"/>
                  <a:gd name="T43" fmla="*/ 42 h 42"/>
                  <a:gd name="T44" fmla="*/ 46 w 64"/>
                  <a:gd name="T45" fmla="*/ 42 h 42"/>
                  <a:gd name="T46" fmla="*/ 52 w 64"/>
                  <a:gd name="T47" fmla="*/ 42 h 42"/>
                  <a:gd name="T48" fmla="*/ 52 w 64"/>
                  <a:gd name="T49" fmla="*/ 42 h 42"/>
                  <a:gd name="T50" fmla="*/ 56 w 64"/>
                  <a:gd name="T51" fmla="*/ 40 h 42"/>
                  <a:gd name="T52" fmla="*/ 56 w 64"/>
                  <a:gd name="T53" fmla="*/ 38 h 42"/>
                  <a:gd name="T54" fmla="*/ 56 w 64"/>
                  <a:gd name="T55" fmla="*/ 32 h 42"/>
                  <a:gd name="T56" fmla="*/ 58 w 64"/>
                  <a:gd name="T57" fmla="*/ 32 h 42"/>
                  <a:gd name="T58" fmla="*/ 58 w 64"/>
                  <a:gd name="T59" fmla="*/ 32 h 42"/>
                  <a:gd name="T60" fmla="*/ 60 w 64"/>
                  <a:gd name="T61" fmla="*/ 30 h 42"/>
                  <a:gd name="T62" fmla="*/ 62 w 64"/>
                  <a:gd name="T63" fmla="*/ 28 h 42"/>
                  <a:gd name="T64" fmla="*/ 64 w 64"/>
                  <a:gd name="T65" fmla="*/ 24 h 42"/>
                  <a:gd name="T66" fmla="*/ 64 w 64"/>
                  <a:gd name="T67" fmla="*/ 24 h 42"/>
                  <a:gd name="T68" fmla="*/ 64 w 64"/>
                  <a:gd name="T69" fmla="*/ 20 h 42"/>
                  <a:gd name="T70" fmla="*/ 60 w 64"/>
                  <a:gd name="T71" fmla="*/ 12 h 42"/>
                  <a:gd name="T72" fmla="*/ 60 w 64"/>
                  <a:gd name="T73" fmla="*/ 12 h 42"/>
                  <a:gd name="T74" fmla="*/ 60 w 64"/>
                  <a:gd name="T75" fmla="*/ 12 h 42"/>
                  <a:gd name="T76" fmla="*/ 54 w 64"/>
                  <a:gd name="T77" fmla="*/ 6 h 42"/>
                  <a:gd name="T78" fmla="*/ 54 w 64"/>
                  <a:gd name="T79" fmla="*/ 6 h 42"/>
                  <a:gd name="T80" fmla="*/ 52 w 64"/>
                  <a:gd name="T81" fmla="*/ 4 h 42"/>
                  <a:gd name="T82" fmla="*/ 48 w 64"/>
                  <a:gd name="T83" fmla="*/ 2 h 42"/>
                  <a:gd name="T84" fmla="*/ 48 w 64"/>
                  <a:gd name="T85" fmla="*/ 2 h 42"/>
                  <a:gd name="T86" fmla="*/ 48 w 64"/>
                  <a:gd name="T87" fmla="*/ 2 h 42"/>
                  <a:gd name="T88" fmla="*/ 40 w 64"/>
                  <a:gd name="T89" fmla="*/ 0 h 42"/>
                  <a:gd name="T90" fmla="*/ 40 w 64"/>
                  <a:gd name="T91" fmla="*/ 0 h 42"/>
                  <a:gd name="T92" fmla="*/ 40 w 64"/>
                  <a:gd name="T93" fmla="*/ 0 h 42"/>
                  <a:gd name="T94" fmla="*/ 40 w 64"/>
                  <a:gd name="T9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4" h="42">
                    <a:moveTo>
                      <a:pt x="40" y="0"/>
                    </a:moveTo>
                    <a:lnTo>
                      <a:pt x="40" y="0"/>
                    </a:lnTo>
                    <a:lnTo>
                      <a:pt x="38" y="0"/>
                    </a:lnTo>
                    <a:lnTo>
                      <a:pt x="28" y="2"/>
                    </a:lnTo>
                    <a:lnTo>
                      <a:pt x="14" y="2"/>
                    </a:lnTo>
                    <a:lnTo>
                      <a:pt x="14" y="2"/>
                    </a:lnTo>
                    <a:lnTo>
                      <a:pt x="14" y="2"/>
                    </a:lnTo>
                    <a:lnTo>
                      <a:pt x="2" y="6"/>
                    </a:lnTo>
                    <a:lnTo>
                      <a:pt x="2" y="6"/>
                    </a:lnTo>
                    <a:lnTo>
                      <a:pt x="0" y="8"/>
                    </a:lnTo>
                    <a:lnTo>
                      <a:pt x="0" y="8"/>
                    </a:lnTo>
                    <a:lnTo>
                      <a:pt x="2" y="12"/>
                    </a:lnTo>
                    <a:lnTo>
                      <a:pt x="10" y="20"/>
                    </a:lnTo>
                    <a:lnTo>
                      <a:pt x="24" y="30"/>
                    </a:lnTo>
                    <a:lnTo>
                      <a:pt x="24" y="30"/>
                    </a:lnTo>
                    <a:lnTo>
                      <a:pt x="24" y="30"/>
                    </a:lnTo>
                    <a:lnTo>
                      <a:pt x="34" y="34"/>
                    </a:lnTo>
                    <a:lnTo>
                      <a:pt x="36" y="36"/>
                    </a:lnTo>
                    <a:lnTo>
                      <a:pt x="36" y="36"/>
                    </a:lnTo>
                    <a:lnTo>
                      <a:pt x="38" y="38"/>
                    </a:lnTo>
                    <a:lnTo>
                      <a:pt x="44" y="42"/>
                    </a:lnTo>
                    <a:lnTo>
                      <a:pt x="44" y="42"/>
                    </a:lnTo>
                    <a:lnTo>
                      <a:pt x="46" y="42"/>
                    </a:lnTo>
                    <a:lnTo>
                      <a:pt x="52" y="42"/>
                    </a:lnTo>
                    <a:lnTo>
                      <a:pt x="52" y="42"/>
                    </a:lnTo>
                    <a:lnTo>
                      <a:pt x="56" y="40"/>
                    </a:lnTo>
                    <a:lnTo>
                      <a:pt x="56" y="38"/>
                    </a:lnTo>
                    <a:lnTo>
                      <a:pt x="56" y="32"/>
                    </a:lnTo>
                    <a:lnTo>
                      <a:pt x="58" y="32"/>
                    </a:lnTo>
                    <a:lnTo>
                      <a:pt x="58" y="32"/>
                    </a:lnTo>
                    <a:lnTo>
                      <a:pt x="60" y="30"/>
                    </a:lnTo>
                    <a:lnTo>
                      <a:pt x="62" y="28"/>
                    </a:lnTo>
                    <a:lnTo>
                      <a:pt x="64" y="24"/>
                    </a:lnTo>
                    <a:lnTo>
                      <a:pt x="64" y="24"/>
                    </a:lnTo>
                    <a:lnTo>
                      <a:pt x="64" y="20"/>
                    </a:lnTo>
                    <a:lnTo>
                      <a:pt x="60" y="12"/>
                    </a:lnTo>
                    <a:lnTo>
                      <a:pt x="60" y="12"/>
                    </a:lnTo>
                    <a:lnTo>
                      <a:pt x="60" y="12"/>
                    </a:lnTo>
                    <a:lnTo>
                      <a:pt x="54" y="6"/>
                    </a:lnTo>
                    <a:lnTo>
                      <a:pt x="54" y="6"/>
                    </a:lnTo>
                    <a:lnTo>
                      <a:pt x="52" y="4"/>
                    </a:lnTo>
                    <a:lnTo>
                      <a:pt x="48" y="2"/>
                    </a:lnTo>
                    <a:lnTo>
                      <a:pt x="48" y="2"/>
                    </a:lnTo>
                    <a:lnTo>
                      <a:pt x="48" y="2"/>
                    </a:lnTo>
                    <a:lnTo>
                      <a:pt x="40" y="0"/>
                    </a:lnTo>
                    <a:lnTo>
                      <a:pt x="40" y="0"/>
                    </a:lnTo>
                    <a:lnTo>
                      <a:pt x="40" y="0"/>
                    </a:lnTo>
                    <a:lnTo>
                      <a:pt x="4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2" name="Freeform 617">
                <a:extLst>
                  <a:ext uri="{FF2B5EF4-FFF2-40B4-BE49-F238E27FC236}">
                    <a16:creationId xmlns:a16="http://schemas.microsoft.com/office/drawing/2014/main" id="{4B588A72-719E-D3DE-4424-5DC547878D10}"/>
                  </a:ext>
                </a:extLst>
              </p:cNvPr>
              <p:cNvSpPr>
                <a:spLocks/>
              </p:cNvSpPr>
              <p:nvPr/>
            </p:nvSpPr>
            <p:spPr bwMode="auto">
              <a:xfrm>
                <a:off x="5914712" y="2874176"/>
                <a:ext cx="122570" cy="114118"/>
              </a:xfrm>
              <a:custGeom>
                <a:avLst/>
                <a:gdLst>
                  <a:gd name="T0" fmla="*/ 42 w 58"/>
                  <a:gd name="T1" fmla="*/ 54 h 54"/>
                  <a:gd name="T2" fmla="*/ 42 w 58"/>
                  <a:gd name="T3" fmla="*/ 54 h 54"/>
                  <a:gd name="T4" fmla="*/ 40 w 58"/>
                  <a:gd name="T5" fmla="*/ 54 h 54"/>
                  <a:gd name="T6" fmla="*/ 36 w 58"/>
                  <a:gd name="T7" fmla="*/ 48 h 54"/>
                  <a:gd name="T8" fmla="*/ 24 w 58"/>
                  <a:gd name="T9" fmla="*/ 44 h 54"/>
                  <a:gd name="T10" fmla="*/ 14 w 58"/>
                  <a:gd name="T11" fmla="*/ 46 h 54"/>
                  <a:gd name="T12" fmla="*/ 0 w 58"/>
                  <a:gd name="T13" fmla="*/ 46 h 54"/>
                  <a:gd name="T14" fmla="*/ 0 w 58"/>
                  <a:gd name="T15" fmla="*/ 46 h 54"/>
                  <a:gd name="T16" fmla="*/ 0 w 58"/>
                  <a:gd name="T17" fmla="*/ 46 h 54"/>
                  <a:gd name="T18" fmla="*/ 0 w 58"/>
                  <a:gd name="T19" fmla="*/ 46 h 54"/>
                  <a:gd name="T20" fmla="*/ 0 w 58"/>
                  <a:gd name="T21" fmla="*/ 42 h 54"/>
                  <a:gd name="T22" fmla="*/ 10 w 58"/>
                  <a:gd name="T23" fmla="*/ 36 h 54"/>
                  <a:gd name="T24" fmla="*/ 14 w 58"/>
                  <a:gd name="T25" fmla="*/ 30 h 54"/>
                  <a:gd name="T26" fmla="*/ 14 w 58"/>
                  <a:gd name="T27" fmla="*/ 20 h 54"/>
                  <a:gd name="T28" fmla="*/ 16 w 58"/>
                  <a:gd name="T29" fmla="*/ 14 h 54"/>
                  <a:gd name="T30" fmla="*/ 16 w 58"/>
                  <a:gd name="T31" fmla="*/ 14 h 54"/>
                  <a:gd name="T32" fmla="*/ 16 w 58"/>
                  <a:gd name="T33" fmla="*/ 14 h 54"/>
                  <a:gd name="T34" fmla="*/ 24 w 58"/>
                  <a:gd name="T35" fmla="*/ 10 h 54"/>
                  <a:gd name="T36" fmla="*/ 24 w 58"/>
                  <a:gd name="T37" fmla="*/ 10 h 54"/>
                  <a:gd name="T38" fmla="*/ 26 w 58"/>
                  <a:gd name="T39" fmla="*/ 10 h 54"/>
                  <a:gd name="T40" fmla="*/ 26 w 58"/>
                  <a:gd name="T41" fmla="*/ 10 h 54"/>
                  <a:gd name="T42" fmla="*/ 26 w 58"/>
                  <a:gd name="T43" fmla="*/ 10 h 54"/>
                  <a:gd name="T44" fmla="*/ 30 w 58"/>
                  <a:gd name="T45" fmla="*/ 16 h 54"/>
                  <a:gd name="T46" fmla="*/ 32 w 58"/>
                  <a:gd name="T47" fmla="*/ 20 h 54"/>
                  <a:gd name="T48" fmla="*/ 34 w 58"/>
                  <a:gd name="T49" fmla="*/ 18 h 54"/>
                  <a:gd name="T50" fmla="*/ 30 w 58"/>
                  <a:gd name="T51" fmla="*/ 8 h 54"/>
                  <a:gd name="T52" fmla="*/ 30 w 58"/>
                  <a:gd name="T53" fmla="*/ 8 h 54"/>
                  <a:gd name="T54" fmla="*/ 32 w 58"/>
                  <a:gd name="T55" fmla="*/ 6 h 54"/>
                  <a:gd name="T56" fmla="*/ 38 w 58"/>
                  <a:gd name="T57" fmla="*/ 2 h 54"/>
                  <a:gd name="T58" fmla="*/ 38 w 58"/>
                  <a:gd name="T59" fmla="*/ 2 h 54"/>
                  <a:gd name="T60" fmla="*/ 40 w 58"/>
                  <a:gd name="T61" fmla="*/ 0 h 54"/>
                  <a:gd name="T62" fmla="*/ 40 w 58"/>
                  <a:gd name="T63" fmla="*/ 0 h 54"/>
                  <a:gd name="T64" fmla="*/ 52 w 58"/>
                  <a:gd name="T65" fmla="*/ 0 h 54"/>
                  <a:gd name="T66" fmla="*/ 52 w 58"/>
                  <a:gd name="T67" fmla="*/ 0 h 54"/>
                  <a:gd name="T68" fmla="*/ 54 w 58"/>
                  <a:gd name="T69" fmla="*/ 0 h 54"/>
                  <a:gd name="T70" fmla="*/ 58 w 58"/>
                  <a:gd name="T71" fmla="*/ 12 h 54"/>
                  <a:gd name="T72" fmla="*/ 58 w 58"/>
                  <a:gd name="T73" fmla="*/ 12 h 54"/>
                  <a:gd name="T74" fmla="*/ 58 w 58"/>
                  <a:gd name="T75" fmla="*/ 14 h 54"/>
                  <a:gd name="T76" fmla="*/ 56 w 58"/>
                  <a:gd name="T77" fmla="*/ 20 h 54"/>
                  <a:gd name="T78" fmla="*/ 56 w 58"/>
                  <a:gd name="T79" fmla="*/ 28 h 54"/>
                  <a:gd name="T80" fmla="*/ 56 w 58"/>
                  <a:gd name="T81" fmla="*/ 28 h 54"/>
                  <a:gd name="T82" fmla="*/ 54 w 58"/>
                  <a:gd name="T83" fmla="*/ 30 h 54"/>
                  <a:gd name="T84" fmla="*/ 44 w 58"/>
                  <a:gd name="T85" fmla="*/ 36 h 54"/>
                  <a:gd name="T86" fmla="*/ 44 w 58"/>
                  <a:gd name="T87" fmla="*/ 52 h 54"/>
                  <a:gd name="T88" fmla="*/ 44 w 58"/>
                  <a:gd name="T89" fmla="*/ 52 h 54"/>
                  <a:gd name="T90" fmla="*/ 42 w 58"/>
                  <a:gd name="T91" fmla="*/ 54 h 54"/>
                  <a:gd name="T92" fmla="*/ 42 w 58"/>
                  <a:gd name="T93" fmla="*/ 54 h 54"/>
                  <a:gd name="T94" fmla="*/ 42 w 58"/>
                  <a:gd name="T95" fmla="*/ 54 h 54"/>
                  <a:gd name="T96" fmla="*/ 42 w 58"/>
                  <a:gd name="T9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8" h="54">
                    <a:moveTo>
                      <a:pt x="42" y="54"/>
                    </a:moveTo>
                    <a:lnTo>
                      <a:pt x="42" y="54"/>
                    </a:lnTo>
                    <a:lnTo>
                      <a:pt x="40" y="54"/>
                    </a:lnTo>
                    <a:lnTo>
                      <a:pt x="36" y="48"/>
                    </a:lnTo>
                    <a:lnTo>
                      <a:pt x="24" y="44"/>
                    </a:lnTo>
                    <a:lnTo>
                      <a:pt x="14" y="46"/>
                    </a:lnTo>
                    <a:lnTo>
                      <a:pt x="0" y="46"/>
                    </a:lnTo>
                    <a:lnTo>
                      <a:pt x="0" y="46"/>
                    </a:lnTo>
                    <a:lnTo>
                      <a:pt x="0" y="46"/>
                    </a:lnTo>
                    <a:lnTo>
                      <a:pt x="0" y="46"/>
                    </a:lnTo>
                    <a:lnTo>
                      <a:pt x="0" y="42"/>
                    </a:lnTo>
                    <a:lnTo>
                      <a:pt x="10" y="36"/>
                    </a:lnTo>
                    <a:lnTo>
                      <a:pt x="14" y="30"/>
                    </a:lnTo>
                    <a:lnTo>
                      <a:pt x="14" y="20"/>
                    </a:lnTo>
                    <a:lnTo>
                      <a:pt x="16" y="14"/>
                    </a:lnTo>
                    <a:lnTo>
                      <a:pt x="16" y="14"/>
                    </a:lnTo>
                    <a:lnTo>
                      <a:pt x="16" y="14"/>
                    </a:lnTo>
                    <a:lnTo>
                      <a:pt x="24" y="10"/>
                    </a:lnTo>
                    <a:lnTo>
                      <a:pt x="24" y="10"/>
                    </a:lnTo>
                    <a:lnTo>
                      <a:pt x="26" y="10"/>
                    </a:lnTo>
                    <a:lnTo>
                      <a:pt x="26" y="10"/>
                    </a:lnTo>
                    <a:lnTo>
                      <a:pt x="26" y="10"/>
                    </a:lnTo>
                    <a:lnTo>
                      <a:pt x="30" y="16"/>
                    </a:lnTo>
                    <a:lnTo>
                      <a:pt x="32" y="20"/>
                    </a:lnTo>
                    <a:lnTo>
                      <a:pt x="34" y="18"/>
                    </a:lnTo>
                    <a:lnTo>
                      <a:pt x="30" y="8"/>
                    </a:lnTo>
                    <a:lnTo>
                      <a:pt x="30" y="8"/>
                    </a:lnTo>
                    <a:lnTo>
                      <a:pt x="32" y="6"/>
                    </a:lnTo>
                    <a:lnTo>
                      <a:pt x="38" y="2"/>
                    </a:lnTo>
                    <a:lnTo>
                      <a:pt x="38" y="2"/>
                    </a:lnTo>
                    <a:lnTo>
                      <a:pt x="40" y="0"/>
                    </a:lnTo>
                    <a:lnTo>
                      <a:pt x="40" y="0"/>
                    </a:lnTo>
                    <a:lnTo>
                      <a:pt x="52" y="0"/>
                    </a:lnTo>
                    <a:lnTo>
                      <a:pt x="52" y="0"/>
                    </a:lnTo>
                    <a:lnTo>
                      <a:pt x="54" y="0"/>
                    </a:lnTo>
                    <a:lnTo>
                      <a:pt x="58" y="12"/>
                    </a:lnTo>
                    <a:lnTo>
                      <a:pt x="58" y="12"/>
                    </a:lnTo>
                    <a:lnTo>
                      <a:pt x="58" y="14"/>
                    </a:lnTo>
                    <a:lnTo>
                      <a:pt x="56" y="20"/>
                    </a:lnTo>
                    <a:lnTo>
                      <a:pt x="56" y="28"/>
                    </a:lnTo>
                    <a:lnTo>
                      <a:pt x="56" y="28"/>
                    </a:lnTo>
                    <a:lnTo>
                      <a:pt x="54" y="30"/>
                    </a:lnTo>
                    <a:lnTo>
                      <a:pt x="44" y="36"/>
                    </a:lnTo>
                    <a:lnTo>
                      <a:pt x="44" y="52"/>
                    </a:lnTo>
                    <a:lnTo>
                      <a:pt x="44" y="52"/>
                    </a:lnTo>
                    <a:lnTo>
                      <a:pt x="42" y="54"/>
                    </a:lnTo>
                    <a:lnTo>
                      <a:pt x="42" y="54"/>
                    </a:lnTo>
                    <a:lnTo>
                      <a:pt x="42" y="54"/>
                    </a:lnTo>
                    <a:lnTo>
                      <a:pt x="42"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3" name="Freeform 618">
                <a:extLst>
                  <a:ext uri="{FF2B5EF4-FFF2-40B4-BE49-F238E27FC236}">
                    <a16:creationId xmlns:a16="http://schemas.microsoft.com/office/drawing/2014/main" id="{1E759DA3-BB89-15B4-9C11-86E658B3E63A}"/>
                  </a:ext>
                </a:extLst>
              </p:cNvPr>
              <p:cNvSpPr>
                <a:spLocks noEditPoints="1"/>
              </p:cNvSpPr>
              <p:nvPr/>
            </p:nvSpPr>
            <p:spPr bwMode="auto">
              <a:xfrm>
                <a:off x="5910485" y="2869949"/>
                <a:ext cx="131024" cy="122571"/>
              </a:xfrm>
              <a:custGeom>
                <a:avLst/>
                <a:gdLst>
                  <a:gd name="T0" fmla="*/ 58 w 62"/>
                  <a:gd name="T1" fmla="*/ 16 h 58"/>
                  <a:gd name="T2" fmla="*/ 56 w 62"/>
                  <a:gd name="T3" fmla="*/ 30 h 58"/>
                  <a:gd name="T4" fmla="*/ 44 w 62"/>
                  <a:gd name="T5" fmla="*/ 38 h 58"/>
                  <a:gd name="T6" fmla="*/ 44 w 62"/>
                  <a:gd name="T7" fmla="*/ 54 h 58"/>
                  <a:gd name="T8" fmla="*/ 28 w 62"/>
                  <a:gd name="T9" fmla="*/ 44 h 58"/>
                  <a:gd name="T10" fmla="*/ 2 w 62"/>
                  <a:gd name="T11" fmla="*/ 46 h 58"/>
                  <a:gd name="T12" fmla="*/ 18 w 62"/>
                  <a:gd name="T13" fmla="*/ 32 h 58"/>
                  <a:gd name="T14" fmla="*/ 20 w 62"/>
                  <a:gd name="T15" fmla="*/ 18 h 58"/>
                  <a:gd name="T16" fmla="*/ 30 w 62"/>
                  <a:gd name="T17" fmla="*/ 20 h 58"/>
                  <a:gd name="T18" fmla="*/ 38 w 62"/>
                  <a:gd name="T19" fmla="*/ 22 h 58"/>
                  <a:gd name="T20" fmla="*/ 42 w 62"/>
                  <a:gd name="T21" fmla="*/ 4 h 58"/>
                  <a:gd name="T22" fmla="*/ 54 w 62"/>
                  <a:gd name="T23" fmla="*/ 0 h 58"/>
                  <a:gd name="T24" fmla="*/ 52 w 62"/>
                  <a:gd name="T25" fmla="*/ 0 h 58"/>
                  <a:gd name="T26" fmla="*/ 42 w 62"/>
                  <a:gd name="T27" fmla="*/ 0 h 58"/>
                  <a:gd name="T28" fmla="*/ 32 w 62"/>
                  <a:gd name="T29" fmla="*/ 8 h 58"/>
                  <a:gd name="T30" fmla="*/ 30 w 62"/>
                  <a:gd name="T31" fmla="*/ 10 h 58"/>
                  <a:gd name="T32" fmla="*/ 32 w 62"/>
                  <a:gd name="T33" fmla="*/ 12 h 58"/>
                  <a:gd name="T34" fmla="*/ 30 w 62"/>
                  <a:gd name="T35" fmla="*/ 12 h 58"/>
                  <a:gd name="T36" fmla="*/ 28 w 62"/>
                  <a:gd name="T37" fmla="*/ 10 h 58"/>
                  <a:gd name="T38" fmla="*/ 18 w 62"/>
                  <a:gd name="T39" fmla="*/ 14 h 58"/>
                  <a:gd name="T40" fmla="*/ 16 w 62"/>
                  <a:gd name="T41" fmla="*/ 16 h 58"/>
                  <a:gd name="T42" fmla="*/ 14 w 62"/>
                  <a:gd name="T43" fmla="*/ 22 h 58"/>
                  <a:gd name="T44" fmla="*/ 14 w 62"/>
                  <a:gd name="T45" fmla="*/ 30 h 58"/>
                  <a:gd name="T46" fmla="*/ 0 w 62"/>
                  <a:gd name="T47" fmla="*/ 44 h 58"/>
                  <a:gd name="T48" fmla="*/ 0 w 62"/>
                  <a:gd name="T49" fmla="*/ 46 h 58"/>
                  <a:gd name="T50" fmla="*/ 0 w 62"/>
                  <a:gd name="T51" fmla="*/ 48 h 58"/>
                  <a:gd name="T52" fmla="*/ 2 w 62"/>
                  <a:gd name="T53" fmla="*/ 50 h 58"/>
                  <a:gd name="T54" fmla="*/ 16 w 62"/>
                  <a:gd name="T55" fmla="*/ 50 h 58"/>
                  <a:gd name="T56" fmla="*/ 26 w 62"/>
                  <a:gd name="T57" fmla="*/ 48 h 58"/>
                  <a:gd name="T58" fmla="*/ 42 w 62"/>
                  <a:gd name="T59" fmla="*/ 56 h 58"/>
                  <a:gd name="T60" fmla="*/ 44 w 62"/>
                  <a:gd name="T61" fmla="*/ 58 h 58"/>
                  <a:gd name="T62" fmla="*/ 46 w 62"/>
                  <a:gd name="T63" fmla="*/ 58 h 58"/>
                  <a:gd name="T64" fmla="*/ 48 w 62"/>
                  <a:gd name="T65" fmla="*/ 56 h 58"/>
                  <a:gd name="T66" fmla="*/ 48 w 62"/>
                  <a:gd name="T67" fmla="*/ 44 h 58"/>
                  <a:gd name="T68" fmla="*/ 52 w 62"/>
                  <a:gd name="T69" fmla="*/ 38 h 58"/>
                  <a:gd name="T70" fmla="*/ 58 w 62"/>
                  <a:gd name="T71" fmla="*/ 34 h 58"/>
                  <a:gd name="T72" fmla="*/ 60 w 62"/>
                  <a:gd name="T73" fmla="*/ 22 h 58"/>
                  <a:gd name="T74" fmla="*/ 62 w 62"/>
                  <a:gd name="T75" fmla="*/ 18 h 58"/>
                  <a:gd name="T76" fmla="*/ 56 w 62"/>
                  <a:gd name="T77" fmla="*/ 2 h 58"/>
                  <a:gd name="T78" fmla="*/ 56 w 62"/>
                  <a:gd name="T79" fmla="*/ 0 h 58"/>
                  <a:gd name="T80" fmla="*/ 54 w 62"/>
                  <a:gd name="T8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 h="58">
                    <a:moveTo>
                      <a:pt x="54" y="4"/>
                    </a:moveTo>
                    <a:lnTo>
                      <a:pt x="58" y="16"/>
                    </a:lnTo>
                    <a:lnTo>
                      <a:pt x="56" y="22"/>
                    </a:lnTo>
                    <a:lnTo>
                      <a:pt x="56" y="30"/>
                    </a:lnTo>
                    <a:lnTo>
                      <a:pt x="50" y="34"/>
                    </a:lnTo>
                    <a:lnTo>
                      <a:pt x="44" y="38"/>
                    </a:lnTo>
                    <a:lnTo>
                      <a:pt x="44" y="44"/>
                    </a:lnTo>
                    <a:lnTo>
                      <a:pt x="44" y="54"/>
                    </a:lnTo>
                    <a:lnTo>
                      <a:pt x="38" y="48"/>
                    </a:lnTo>
                    <a:lnTo>
                      <a:pt x="28" y="44"/>
                    </a:lnTo>
                    <a:lnTo>
                      <a:pt x="16" y="46"/>
                    </a:lnTo>
                    <a:lnTo>
                      <a:pt x="2" y="46"/>
                    </a:lnTo>
                    <a:lnTo>
                      <a:pt x="12" y="40"/>
                    </a:lnTo>
                    <a:lnTo>
                      <a:pt x="18" y="32"/>
                    </a:lnTo>
                    <a:lnTo>
                      <a:pt x="18" y="22"/>
                    </a:lnTo>
                    <a:lnTo>
                      <a:pt x="20" y="18"/>
                    </a:lnTo>
                    <a:lnTo>
                      <a:pt x="28" y="14"/>
                    </a:lnTo>
                    <a:lnTo>
                      <a:pt x="30" y="20"/>
                    </a:lnTo>
                    <a:lnTo>
                      <a:pt x="32" y="24"/>
                    </a:lnTo>
                    <a:lnTo>
                      <a:pt x="38" y="22"/>
                    </a:lnTo>
                    <a:lnTo>
                      <a:pt x="34" y="10"/>
                    </a:lnTo>
                    <a:lnTo>
                      <a:pt x="42" y="4"/>
                    </a:lnTo>
                    <a:lnTo>
                      <a:pt x="54" y="4"/>
                    </a:lnTo>
                    <a:close/>
                    <a:moveTo>
                      <a:pt x="54" y="0"/>
                    </a:moveTo>
                    <a:lnTo>
                      <a:pt x="54" y="0"/>
                    </a:lnTo>
                    <a:lnTo>
                      <a:pt x="52" y="0"/>
                    </a:lnTo>
                    <a:lnTo>
                      <a:pt x="42" y="0"/>
                    </a:lnTo>
                    <a:lnTo>
                      <a:pt x="42" y="0"/>
                    </a:lnTo>
                    <a:lnTo>
                      <a:pt x="40" y="2"/>
                    </a:lnTo>
                    <a:lnTo>
                      <a:pt x="32" y="8"/>
                    </a:lnTo>
                    <a:lnTo>
                      <a:pt x="32" y="8"/>
                    </a:lnTo>
                    <a:lnTo>
                      <a:pt x="30" y="10"/>
                    </a:lnTo>
                    <a:lnTo>
                      <a:pt x="30" y="12"/>
                    </a:lnTo>
                    <a:lnTo>
                      <a:pt x="32" y="12"/>
                    </a:lnTo>
                    <a:lnTo>
                      <a:pt x="30" y="12"/>
                    </a:lnTo>
                    <a:lnTo>
                      <a:pt x="30" y="12"/>
                    </a:lnTo>
                    <a:lnTo>
                      <a:pt x="28" y="10"/>
                    </a:lnTo>
                    <a:lnTo>
                      <a:pt x="28" y="10"/>
                    </a:lnTo>
                    <a:lnTo>
                      <a:pt x="26" y="10"/>
                    </a:lnTo>
                    <a:lnTo>
                      <a:pt x="18" y="14"/>
                    </a:lnTo>
                    <a:lnTo>
                      <a:pt x="18" y="14"/>
                    </a:lnTo>
                    <a:lnTo>
                      <a:pt x="16" y="16"/>
                    </a:lnTo>
                    <a:lnTo>
                      <a:pt x="14" y="22"/>
                    </a:lnTo>
                    <a:lnTo>
                      <a:pt x="14" y="22"/>
                    </a:lnTo>
                    <a:lnTo>
                      <a:pt x="14" y="22"/>
                    </a:lnTo>
                    <a:lnTo>
                      <a:pt x="14" y="30"/>
                    </a:lnTo>
                    <a:lnTo>
                      <a:pt x="10" y="36"/>
                    </a:lnTo>
                    <a:lnTo>
                      <a:pt x="0" y="44"/>
                    </a:lnTo>
                    <a:lnTo>
                      <a:pt x="0" y="44"/>
                    </a:lnTo>
                    <a:lnTo>
                      <a:pt x="0" y="46"/>
                    </a:lnTo>
                    <a:lnTo>
                      <a:pt x="0" y="48"/>
                    </a:lnTo>
                    <a:lnTo>
                      <a:pt x="0" y="48"/>
                    </a:lnTo>
                    <a:lnTo>
                      <a:pt x="0" y="50"/>
                    </a:lnTo>
                    <a:lnTo>
                      <a:pt x="2" y="50"/>
                    </a:lnTo>
                    <a:lnTo>
                      <a:pt x="16" y="50"/>
                    </a:lnTo>
                    <a:lnTo>
                      <a:pt x="16" y="50"/>
                    </a:lnTo>
                    <a:lnTo>
                      <a:pt x="16" y="50"/>
                    </a:lnTo>
                    <a:lnTo>
                      <a:pt x="26" y="48"/>
                    </a:lnTo>
                    <a:lnTo>
                      <a:pt x="36" y="52"/>
                    </a:lnTo>
                    <a:lnTo>
                      <a:pt x="42" y="56"/>
                    </a:lnTo>
                    <a:lnTo>
                      <a:pt x="42" y="56"/>
                    </a:lnTo>
                    <a:lnTo>
                      <a:pt x="44" y="58"/>
                    </a:lnTo>
                    <a:lnTo>
                      <a:pt x="44" y="58"/>
                    </a:lnTo>
                    <a:lnTo>
                      <a:pt x="46" y="58"/>
                    </a:lnTo>
                    <a:lnTo>
                      <a:pt x="46" y="58"/>
                    </a:lnTo>
                    <a:lnTo>
                      <a:pt x="48" y="56"/>
                    </a:lnTo>
                    <a:lnTo>
                      <a:pt x="48" y="54"/>
                    </a:lnTo>
                    <a:lnTo>
                      <a:pt x="48" y="44"/>
                    </a:lnTo>
                    <a:lnTo>
                      <a:pt x="48" y="40"/>
                    </a:lnTo>
                    <a:lnTo>
                      <a:pt x="52" y="38"/>
                    </a:lnTo>
                    <a:lnTo>
                      <a:pt x="58" y="34"/>
                    </a:lnTo>
                    <a:lnTo>
                      <a:pt x="58" y="34"/>
                    </a:lnTo>
                    <a:lnTo>
                      <a:pt x="60" y="30"/>
                    </a:lnTo>
                    <a:lnTo>
                      <a:pt x="60" y="22"/>
                    </a:lnTo>
                    <a:lnTo>
                      <a:pt x="62" y="18"/>
                    </a:lnTo>
                    <a:lnTo>
                      <a:pt x="62" y="18"/>
                    </a:lnTo>
                    <a:lnTo>
                      <a:pt x="62" y="14"/>
                    </a:lnTo>
                    <a:lnTo>
                      <a:pt x="56" y="2"/>
                    </a:lnTo>
                    <a:lnTo>
                      <a:pt x="56" y="2"/>
                    </a:lnTo>
                    <a:lnTo>
                      <a:pt x="56" y="0"/>
                    </a:lnTo>
                    <a:lnTo>
                      <a:pt x="54" y="0"/>
                    </a:lnTo>
                    <a:lnTo>
                      <a:pt x="5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4" name="Freeform 619">
                <a:extLst>
                  <a:ext uri="{FF2B5EF4-FFF2-40B4-BE49-F238E27FC236}">
                    <a16:creationId xmlns:a16="http://schemas.microsoft.com/office/drawing/2014/main" id="{66958638-FB1F-1664-B507-B789F3C3DD22}"/>
                  </a:ext>
                </a:extLst>
              </p:cNvPr>
              <p:cNvSpPr>
                <a:spLocks/>
              </p:cNvSpPr>
              <p:nvPr/>
            </p:nvSpPr>
            <p:spPr bwMode="auto">
              <a:xfrm>
                <a:off x="5914712" y="2878402"/>
                <a:ext cx="118344" cy="105665"/>
              </a:xfrm>
              <a:custGeom>
                <a:avLst/>
                <a:gdLst>
                  <a:gd name="T0" fmla="*/ 52 w 56"/>
                  <a:gd name="T1" fmla="*/ 0 h 50"/>
                  <a:gd name="T2" fmla="*/ 56 w 56"/>
                  <a:gd name="T3" fmla="*/ 12 h 50"/>
                  <a:gd name="T4" fmla="*/ 54 w 56"/>
                  <a:gd name="T5" fmla="*/ 18 h 50"/>
                  <a:gd name="T6" fmla="*/ 54 w 56"/>
                  <a:gd name="T7" fmla="*/ 26 h 50"/>
                  <a:gd name="T8" fmla="*/ 48 w 56"/>
                  <a:gd name="T9" fmla="*/ 30 h 50"/>
                  <a:gd name="T10" fmla="*/ 42 w 56"/>
                  <a:gd name="T11" fmla="*/ 34 h 50"/>
                  <a:gd name="T12" fmla="*/ 42 w 56"/>
                  <a:gd name="T13" fmla="*/ 40 h 50"/>
                  <a:gd name="T14" fmla="*/ 42 w 56"/>
                  <a:gd name="T15" fmla="*/ 50 h 50"/>
                  <a:gd name="T16" fmla="*/ 36 w 56"/>
                  <a:gd name="T17" fmla="*/ 44 h 50"/>
                  <a:gd name="T18" fmla="*/ 26 w 56"/>
                  <a:gd name="T19" fmla="*/ 40 h 50"/>
                  <a:gd name="T20" fmla="*/ 14 w 56"/>
                  <a:gd name="T21" fmla="*/ 42 h 50"/>
                  <a:gd name="T22" fmla="*/ 0 w 56"/>
                  <a:gd name="T23" fmla="*/ 42 h 50"/>
                  <a:gd name="T24" fmla="*/ 10 w 56"/>
                  <a:gd name="T25" fmla="*/ 36 h 50"/>
                  <a:gd name="T26" fmla="*/ 16 w 56"/>
                  <a:gd name="T27" fmla="*/ 28 h 50"/>
                  <a:gd name="T28" fmla="*/ 16 w 56"/>
                  <a:gd name="T29" fmla="*/ 18 h 50"/>
                  <a:gd name="T30" fmla="*/ 18 w 56"/>
                  <a:gd name="T31" fmla="*/ 14 h 50"/>
                  <a:gd name="T32" fmla="*/ 26 w 56"/>
                  <a:gd name="T33" fmla="*/ 10 h 50"/>
                  <a:gd name="T34" fmla="*/ 28 w 56"/>
                  <a:gd name="T35" fmla="*/ 16 h 50"/>
                  <a:gd name="T36" fmla="*/ 30 w 56"/>
                  <a:gd name="T37" fmla="*/ 20 h 50"/>
                  <a:gd name="T38" fmla="*/ 36 w 56"/>
                  <a:gd name="T39" fmla="*/ 18 h 50"/>
                  <a:gd name="T40" fmla="*/ 32 w 56"/>
                  <a:gd name="T41" fmla="*/ 6 h 50"/>
                  <a:gd name="T42" fmla="*/ 40 w 56"/>
                  <a:gd name="T43" fmla="*/ 0 h 50"/>
                  <a:gd name="T44" fmla="*/ 52 w 56"/>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50">
                    <a:moveTo>
                      <a:pt x="52" y="0"/>
                    </a:moveTo>
                    <a:lnTo>
                      <a:pt x="56" y="12"/>
                    </a:lnTo>
                    <a:lnTo>
                      <a:pt x="54" y="18"/>
                    </a:lnTo>
                    <a:lnTo>
                      <a:pt x="54" y="26"/>
                    </a:lnTo>
                    <a:lnTo>
                      <a:pt x="48" y="30"/>
                    </a:lnTo>
                    <a:lnTo>
                      <a:pt x="42" y="34"/>
                    </a:lnTo>
                    <a:lnTo>
                      <a:pt x="42" y="40"/>
                    </a:lnTo>
                    <a:lnTo>
                      <a:pt x="42" y="50"/>
                    </a:lnTo>
                    <a:lnTo>
                      <a:pt x="36" y="44"/>
                    </a:lnTo>
                    <a:lnTo>
                      <a:pt x="26" y="40"/>
                    </a:lnTo>
                    <a:lnTo>
                      <a:pt x="14" y="42"/>
                    </a:lnTo>
                    <a:lnTo>
                      <a:pt x="0" y="42"/>
                    </a:lnTo>
                    <a:lnTo>
                      <a:pt x="10" y="36"/>
                    </a:lnTo>
                    <a:lnTo>
                      <a:pt x="16" y="28"/>
                    </a:lnTo>
                    <a:lnTo>
                      <a:pt x="16" y="18"/>
                    </a:lnTo>
                    <a:lnTo>
                      <a:pt x="18" y="14"/>
                    </a:lnTo>
                    <a:lnTo>
                      <a:pt x="26" y="10"/>
                    </a:lnTo>
                    <a:lnTo>
                      <a:pt x="28" y="16"/>
                    </a:lnTo>
                    <a:lnTo>
                      <a:pt x="30" y="20"/>
                    </a:lnTo>
                    <a:lnTo>
                      <a:pt x="36" y="18"/>
                    </a:lnTo>
                    <a:lnTo>
                      <a:pt x="32" y="6"/>
                    </a:lnTo>
                    <a:lnTo>
                      <a:pt x="40" y="0"/>
                    </a:lnTo>
                    <a:lnTo>
                      <a:pt x="5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5" name="Freeform 620">
                <a:extLst>
                  <a:ext uri="{FF2B5EF4-FFF2-40B4-BE49-F238E27FC236}">
                    <a16:creationId xmlns:a16="http://schemas.microsoft.com/office/drawing/2014/main" id="{12560966-4233-0F54-F8BA-A34FF4140C2B}"/>
                  </a:ext>
                </a:extLst>
              </p:cNvPr>
              <p:cNvSpPr>
                <a:spLocks/>
              </p:cNvSpPr>
              <p:nvPr/>
            </p:nvSpPr>
            <p:spPr bwMode="auto">
              <a:xfrm>
                <a:off x="5910485" y="2869949"/>
                <a:ext cx="131024" cy="122571"/>
              </a:xfrm>
              <a:custGeom>
                <a:avLst/>
                <a:gdLst>
                  <a:gd name="T0" fmla="*/ 54 w 62"/>
                  <a:gd name="T1" fmla="*/ 0 h 58"/>
                  <a:gd name="T2" fmla="*/ 54 w 62"/>
                  <a:gd name="T3" fmla="*/ 0 h 58"/>
                  <a:gd name="T4" fmla="*/ 52 w 62"/>
                  <a:gd name="T5" fmla="*/ 0 h 58"/>
                  <a:gd name="T6" fmla="*/ 42 w 62"/>
                  <a:gd name="T7" fmla="*/ 0 h 58"/>
                  <a:gd name="T8" fmla="*/ 42 w 62"/>
                  <a:gd name="T9" fmla="*/ 0 h 58"/>
                  <a:gd name="T10" fmla="*/ 40 w 62"/>
                  <a:gd name="T11" fmla="*/ 2 h 58"/>
                  <a:gd name="T12" fmla="*/ 32 w 62"/>
                  <a:gd name="T13" fmla="*/ 8 h 58"/>
                  <a:gd name="T14" fmla="*/ 32 w 62"/>
                  <a:gd name="T15" fmla="*/ 8 h 58"/>
                  <a:gd name="T16" fmla="*/ 30 w 62"/>
                  <a:gd name="T17" fmla="*/ 10 h 58"/>
                  <a:gd name="T18" fmla="*/ 30 w 62"/>
                  <a:gd name="T19" fmla="*/ 12 h 58"/>
                  <a:gd name="T20" fmla="*/ 32 w 62"/>
                  <a:gd name="T21" fmla="*/ 12 h 58"/>
                  <a:gd name="T22" fmla="*/ 30 w 62"/>
                  <a:gd name="T23" fmla="*/ 12 h 58"/>
                  <a:gd name="T24" fmla="*/ 30 w 62"/>
                  <a:gd name="T25" fmla="*/ 12 h 58"/>
                  <a:gd name="T26" fmla="*/ 28 w 62"/>
                  <a:gd name="T27" fmla="*/ 10 h 58"/>
                  <a:gd name="T28" fmla="*/ 28 w 62"/>
                  <a:gd name="T29" fmla="*/ 10 h 58"/>
                  <a:gd name="T30" fmla="*/ 26 w 62"/>
                  <a:gd name="T31" fmla="*/ 10 h 58"/>
                  <a:gd name="T32" fmla="*/ 18 w 62"/>
                  <a:gd name="T33" fmla="*/ 14 h 58"/>
                  <a:gd name="T34" fmla="*/ 18 w 62"/>
                  <a:gd name="T35" fmla="*/ 14 h 58"/>
                  <a:gd name="T36" fmla="*/ 16 w 62"/>
                  <a:gd name="T37" fmla="*/ 16 h 58"/>
                  <a:gd name="T38" fmla="*/ 14 w 62"/>
                  <a:gd name="T39" fmla="*/ 22 h 58"/>
                  <a:gd name="T40" fmla="*/ 14 w 62"/>
                  <a:gd name="T41" fmla="*/ 22 h 58"/>
                  <a:gd name="T42" fmla="*/ 14 w 62"/>
                  <a:gd name="T43" fmla="*/ 22 h 58"/>
                  <a:gd name="T44" fmla="*/ 14 w 62"/>
                  <a:gd name="T45" fmla="*/ 30 h 58"/>
                  <a:gd name="T46" fmla="*/ 10 w 62"/>
                  <a:gd name="T47" fmla="*/ 36 h 58"/>
                  <a:gd name="T48" fmla="*/ 0 w 62"/>
                  <a:gd name="T49" fmla="*/ 44 h 58"/>
                  <a:gd name="T50" fmla="*/ 0 w 62"/>
                  <a:gd name="T51" fmla="*/ 44 h 58"/>
                  <a:gd name="T52" fmla="*/ 0 w 62"/>
                  <a:gd name="T53" fmla="*/ 46 h 58"/>
                  <a:gd name="T54" fmla="*/ 0 w 62"/>
                  <a:gd name="T55" fmla="*/ 48 h 58"/>
                  <a:gd name="T56" fmla="*/ 0 w 62"/>
                  <a:gd name="T57" fmla="*/ 48 h 58"/>
                  <a:gd name="T58" fmla="*/ 0 w 62"/>
                  <a:gd name="T59" fmla="*/ 50 h 58"/>
                  <a:gd name="T60" fmla="*/ 2 w 62"/>
                  <a:gd name="T61" fmla="*/ 50 h 58"/>
                  <a:gd name="T62" fmla="*/ 16 w 62"/>
                  <a:gd name="T63" fmla="*/ 50 h 58"/>
                  <a:gd name="T64" fmla="*/ 16 w 62"/>
                  <a:gd name="T65" fmla="*/ 50 h 58"/>
                  <a:gd name="T66" fmla="*/ 16 w 62"/>
                  <a:gd name="T67" fmla="*/ 50 h 58"/>
                  <a:gd name="T68" fmla="*/ 26 w 62"/>
                  <a:gd name="T69" fmla="*/ 48 h 58"/>
                  <a:gd name="T70" fmla="*/ 36 w 62"/>
                  <a:gd name="T71" fmla="*/ 52 h 58"/>
                  <a:gd name="T72" fmla="*/ 42 w 62"/>
                  <a:gd name="T73" fmla="*/ 56 h 58"/>
                  <a:gd name="T74" fmla="*/ 42 w 62"/>
                  <a:gd name="T75" fmla="*/ 56 h 58"/>
                  <a:gd name="T76" fmla="*/ 44 w 62"/>
                  <a:gd name="T77" fmla="*/ 58 h 58"/>
                  <a:gd name="T78" fmla="*/ 44 w 62"/>
                  <a:gd name="T79" fmla="*/ 58 h 58"/>
                  <a:gd name="T80" fmla="*/ 46 w 62"/>
                  <a:gd name="T81" fmla="*/ 58 h 58"/>
                  <a:gd name="T82" fmla="*/ 46 w 62"/>
                  <a:gd name="T83" fmla="*/ 58 h 58"/>
                  <a:gd name="T84" fmla="*/ 48 w 62"/>
                  <a:gd name="T85" fmla="*/ 56 h 58"/>
                  <a:gd name="T86" fmla="*/ 48 w 62"/>
                  <a:gd name="T87" fmla="*/ 54 h 58"/>
                  <a:gd name="T88" fmla="*/ 48 w 62"/>
                  <a:gd name="T89" fmla="*/ 44 h 58"/>
                  <a:gd name="T90" fmla="*/ 48 w 62"/>
                  <a:gd name="T91" fmla="*/ 40 h 58"/>
                  <a:gd name="T92" fmla="*/ 52 w 62"/>
                  <a:gd name="T93" fmla="*/ 38 h 58"/>
                  <a:gd name="T94" fmla="*/ 58 w 62"/>
                  <a:gd name="T95" fmla="*/ 34 h 58"/>
                  <a:gd name="T96" fmla="*/ 58 w 62"/>
                  <a:gd name="T97" fmla="*/ 34 h 58"/>
                  <a:gd name="T98" fmla="*/ 60 w 62"/>
                  <a:gd name="T99" fmla="*/ 30 h 58"/>
                  <a:gd name="T100" fmla="*/ 60 w 62"/>
                  <a:gd name="T101" fmla="*/ 22 h 58"/>
                  <a:gd name="T102" fmla="*/ 62 w 62"/>
                  <a:gd name="T103" fmla="*/ 18 h 58"/>
                  <a:gd name="T104" fmla="*/ 62 w 62"/>
                  <a:gd name="T105" fmla="*/ 18 h 58"/>
                  <a:gd name="T106" fmla="*/ 62 w 62"/>
                  <a:gd name="T107" fmla="*/ 14 h 58"/>
                  <a:gd name="T108" fmla="*/ 56 w 62"/>
                  <a:gd name="T109" fmla="*/ 2 h 58"/>
                  <a:gd name="T110" fmla="*/ 56 w 62"/>
                  <a:gd name="T111" fmla="*/ 2 h 58"/>
                  <a:gd name="T112" fmla="*/ 56 w 62"/>
                  <a:gd name="T113" fmla="*/ 0 h 58"/>
                  <a:gd name="T114" fmla="*/ 54 w 62"/>
                  <a:gd name="T115" fmla="*/ 0 h 58"/>
                  <a:gd name="T116" fmla="*/ 54 w 62"/>
                  <a:gd name="T1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 h="58">
                    <a:moveTo>
                      <a:pt x="54" y="0"/>
                    </a:moveTo>
                    <a:lnTo>
                      <a:pt x="54" y="0"/>
                    </a:lnTo>
                    <a:lnTo>
                      <a:pt x="52" y="0"/>
                    </a:lnTo>
                    <a:lnTo>
                      <a:pt x="42" y="0"/>
                    </a:lnTo>
                    <a:lnTo>
                      <a:pt x="42" y="0"/>
                    </a:lnTo>
                    <a:lnTo>
                      <a:pt x="40" y="2"/>
                    </a:lnTo>
                    <a:lnTo>
                      <a:pt x="32" y="8"/>
                    </a:lnTo>
                    <a:lnTo>
                      <a:pt x="32" y="8"/>
                    </a:lnTo>
                    <a:lnTo>
                      <a:pt x="30" y="10"/>
                    </a:lnTo>
                    <a:lnTo>
                      <a:pt x="30" y="12"/>
                    </a:lnTo>
                    <a:lnTo>
                      <a:pt x="32" y="12"/>
                    </a:lnTo>
                    <a:lnTo>
                      <a:pt x="30" y="12"/>
                    </a:lnTo>
                    <a:lnTo>
                      <a:pt x="30" y="12"/>
                    </a:lnTo>
                    <a:lnTo>
                      <a:pt x="28" y="10"/>
                    </a:lnTo>
                    <a:lnTo>
                      <a:pt x="28" y="10"/>
                    </a:lnTo>
                    <a:lnTo>
                      <a:pt x="26" y="10"/>
                    </a:lnTo>
                    <a:lnTo>
                      <a:pt x="18" y="14"/>
                    </a:lnTo>
                    <a:lnTo>
                      <a:pt x="18" y="14"/>
                    </a:lnTo>
                    <a:lnTo>
                      <a:pt x="16" y="16"/>
                    </a:lnTo>
                    <a:lnTo>
                      <a:pt x="14" y="22"/>
                    </a:lnTo>
                    <a:lnTo>
                      <a:pt x="14" y="22"/>
                    </a:lnTo>
                    <a:lnTo>
                      <a:pt x="14" y="22"/>
                    </a:lnTo>
                    <a:lnTo>
                      <a:pt x="14" y="30"/>
                    </a:lnTo>
                    <a:lnTo>
                      <a:pt x="10" y="36"/>
                    </a:lnTo>
                    <a:lnTo>
                      <a:pt x="0" y="44"/>
                    </a:lnTo>
                    <a:lnTo>
                      <a:pt x="0" y="44"/>
                    </a:lnTo>
                    <a:lnTo>
                      <a:pt x="0" y="46"/>
                    </a:lnTo>
                    <a:lnTo>
                      <a:pt x="0" y="48"/>
                    </a:lnTo>
                    <a:lnTo>
                      <a:pt x="0" y="48"/>
                    </a:lnTo>
                    <a:lnTo>
                      <a:pt x="0" y="50"/>
                    </a:lnTo>
                    <a:lnTo>
                      <a:pt x="2" y="50"/>
                    </a:lnTo>
                    <a:lnTo>
                      <a:pt x="16" y="50"/>
                    </a:lnTo>
                    <a:lnTo>
                      <a:pt x="16" y="50"/>
                    </a:lnTo>
                    <a:lnTo>
                      <a:pt x="16" y="50"/>
                    </a:lnTo>
                    <a:lnTo>
                      <a:pt x="26" y="48"/>
                    </a:lnTo>
                    <a:lnTo>
                      <a:pt x="36" y="52"/>
                    </a:lnTo>
                    <a:lnTo>
                      <a:pt x="42" y="56"/>
                    </a:lnTo>
                    <a:lnTo>
                      <a:pt x="42" y="56"/>
                    </a:lnTo>
                    <a:lnTo>
                      <a:pt x="44" y="58"/>
                    </a:lnTo>
                    <a:lnTo>
                      <a:pt x="44" y="58"/>
                    </a:lnTo>
                    <a:lnTo>
                      <a:pt x="46" y="58"/>
                    </a:lnTo>
                    <a:lnTo>
                      <a:pt x="46" y="58"/>
                    </a:lnTo>
                    <a:lnTo>
                      <a:pt x="48" y="56"/>
                    </a:lnTo>
                    <a:lnTo>
                      <a:pt x="48" y="54"/>
                    </a:lnTo>
                    <a:lnTo>
                      <a:pt x="48" y="44"/>
                    </a:lnTo>
                    <a:lnTo>
                      <a:pt x="48" y="40"/>
                    </a:lnTo>
                    <a:lnTo>
                      <a:pt x="52" y="38"/>
                    </a:lnTo>
                    <a:lnTo>
                      <a:pt x="58" y="34"/>
                    </a:lnTo>
                    <a:lnTo>
                      <a:pt x="58" y="34"/>
                    </a:lnTo>
                    <a:lnTo>
                      <a:pt x="60" y="30"/>
                    </a:lnTo>
                    <a:lnTo>
                      <a:pt x="60" y="22"/>
                    </a:lnTo>
                    <a:lnTo>
                      <a:pt x="62" y="18"/>
                    </a:lnTo>
                    <a:lnTo>
                      <a:pt x="62" y="18"/>
                    </a:lnTo>
                    <a:lnTo>
                      <a:pt x="62" y="14"/>
                    </a:lnTo>
                    <a:lnTo>
                      <a:pt x="56" y="2"/>
                    </a:lnTo>
                    <a:lnTo>
                      <a:pt x="56" y="2"/>
                    </a:lnTo>
                    <a:lnTo>
                      <a:pt x="56" y="0"/>
                    </a:lnTo>
                    <a:lnTo>
                      <a:pt x="54" y="0"/>
                    </a:lnTo>
                    <a:lnTo>
                      <a:pt x="5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6" name="Freeform 621">
                <a:extLst>
                  <a:ext uri="{FF2B5EF4-FFF2-40B4-BE49-F238E27FC236}">
                    <a16:creationId xmlns:a16="http://schemas.microsoft.com/office/drawing/2014/main" id="{8D5AE4D2-89DC-B12E-4E3B-9F0DE6BFF361}"/>
                  </a:ext>
                </a:extLst>
              </p:cNvPr>
              <p:cNvSpPr>
                <a:spLocks/>
              </p:cNvSpPr>
              <p:nvPr/>
            </p:nvSpPr>
            <p:spPr bwMode="auto">
              <a:xfrm>
                <a:off x="6054189" y="2705112"/>
                <a:ext cx="92984" cy="126797"/>
              </a:xfrm>
              <a:custGeom>
                <a:avLst/>
                <a:gdLst>
                  <a:gd name="T0" fmla="*/ 16 w 44"/>
                  <a:gd name="T1" fmla="*/ 60 h 60"/>
                  <a:gd name="T2" fmla="*/ 16 w 44"/>
                  <a:gd name="T3" fmla="*/ 60 h 60"/>
                  <a:gd name="T4" fmla="*/ 14 w 44"/>
                  <a:gd name="T5" fmla="*/ 60 h 60"/>
                  <a:gd name="T6" fmla="*/ 8 w 44"/>
                  <a:gd name="T7" fmla="*/ 52 h 60"/>
                  <a:gd name="T8" fmla="*/ 4 w 44"/>
                  <a:gd name="T9" fmla="*/ 46 h 60"/>
                  <a:gd name="T10" fmla="*/ 0 w 44"/>
                  <a:gd name="T11" fmla="*/ 34 h 60"/>
                  <a:gd name="T12" fmla="*/ 0 w 44"/>
                  <a:gd name="T13" fmla="*/ 20 h 60"/>
                  <a:gd name="T14" fmla="*/ 0 w 44"/>
                  <a:gd name="T15" fmla="*/ 20 h 60"/>
                  <a:gd name="T16" fmla="*/ 0 w 44"/>
                  <a:gd name="T17" fmla="*/ 20 h 60"/>
                  <a:gd name="T18" fmla="*/ 8 w 44"/>
                  <a:gd name="T19" fmla="*/ 12 h 60"/>
                  <a:gd name="T20" fmla="*/ 8 w 44"/>
                  <a:gd name="T21" fmla="*/ 12 h 60"/>
                  <a:gd name="T22" fmla="*/ 10 w 44"/>
                  <a:gd name="T23" fmla="*/ 12 h 60"/>
                  <a:gd name="T24" fmla="*/ 10 w 44"/>
                  <a:gd name="T25" fmla="*/ 12 h 60"/>
                  <a:gd name="T26" fmla="*/ 10 w 44"/>
                  <a:gd name="T27" fmla="*/ 12 h 60"/>
                  <a:gd name="T28" fmla="*/ 16 w 44"/>
                  <a:gd name="T29" fmla="*/ 16 h 60"/>
                  <a:gd name="T30" fmla="*/ 22 w 44"/>
                  <a:gd name="T31" fmla="*/ 12 h 60"/>
                  <a:gd name="T32" fmla="*/ 24 w 44"/>
                  <a:gd name="T33" fmla="*/ 6 h 60"/>
                  <a:gd name="T34" fmla="*/ 32 w 44"/>
                  <a:gd name="T35" fmla="*/ 0 h 60"/>
                  <a:gd name="T36" fmla="*/ 32 w 44"/>
                  <a:gd name="T37" fmla="*/ 0 h 60"/>
                  <a:gd name="T38" fmla="*/ 34 w 44"/>
                  <a:gd name="T39" fmla="*/ 0 h 60"/>
                  <a:gd name="T40" fmla="*/ 34 w 44"/>
                  <a:gd name="T41" fmla="*/ 0 h 60"/>
                  <a:gd name="T42" fmla="*/ 36 w 44"/>
                  <a:gd name="T43" fmla="*/ 2 h 60"/>
                  <a:gd name="T44" fmla="*/ 38 w 44"/>
                  <a:gd name="T45" fmla="*/ 4 h 60"/>
                  <a:gd name="T46" fmla="*/ 38 w 44"/>
                  <a:gd name="T47" fmla="*/ 4 h 60"/>
                  <a:gd name="T48" fmla="*/ 40 w 44"/>
                  <a:gd name="T49" fmla="*/ 6 h 60"/>
                  <a:gd name="T50" fmla="*/ 38 w 44"/>
                  <a:gd name="T51" fmla="*/ 14 h 60"/>
                  <a:gd name="T52" fmla="*/ 38 w 44"/>
                  <a:gd name="T53" fmla="*/ 14 h 60"/>
                  <a:gd name="T54" fmla="*/ 38 w 44"/>
                  <a:gd name="T55" fmla="*/ 14 h 60"/>
                  <a:gd name="T56" fmla="*/ 34 w 44"/>
                  <a:gd name="T57" fmla="*/ 18 h 60"/>
                  <a:gd name="T58" fmla="*/ 36 w 44"/>
                  <a:gd name="T59" fmla="*/ 22 h 60"/>
                  <a:gd name="T60" fmla="*/ 42 w 44"/>
                  <a:gd name="T61" fmla="*/ 24 h 60"/>
                  <a:gd name="T62" fmla="*/ 42 w 44"/>
                  <a:gd name="T63" fmla="*/ 24 h 60"/>
                  <a:gd name="T64" fmla="*/ 44 w 44"/>
                  <a:gd name="T65" fmla="*/ 26 h 60"/>
                  <a:gd name="T66" fmla="*/ 44 w 44"/>
                  <a:gd name="T67" fmla="*/ 32 h 60"/>
                  <a:gd name="T68" fmla="*/ 44 w 44"/>
                  <a:gd name="T69" fmla="*/ 32 h 60"/>
                  <a:gd name="T70" fmla="*/ 42 w 44"/>
                  <a:gd name="T71" fmla="*/ 34 h 60"/>
                  <a:gd name="T72" fmla="*/ 32 w 44"/>
                  <a:gd name="T73" fmla="*/ 36 h 60"/>
                  <a:gd name="T74" fmla="*/ 26 w 44"/>
                  <a:gd name="T75" fmla="*/ 38 h 60"/>
                  <a:gd name="T76" fmla="*/ 24 w 44"/>
                  <a:gd name="T77" fmla="*/ 44 h 60"/>
                  <a:gd name="T78" fmla="*/ 22 w 44"/>
                  <a:gd name="T79" fmla="*/ 50 h 60"/>
                  <a:gd name="T80" fmla="*/ 26 w 44"/>
                  <a:gd name="T81" fmla="*/ 56 h 60"/>
                  <a:gd name="T82" fmla="*/ 26 w 44"/>
                  <a:gd name="T83" fmla="*/ 56 h 60"/>
                  <a:gd name="T84" fmla="*/ 26 w 44"/>
                  <a:gd name="T85" fmla="*/ 58 h 60"/>
                  <a:gd name="T86" fmla="*/ 26 w 44"/>
                  <a:gd name="T87" fmla="*/ 58 h 60"/>
                  <a:gd name="T88" fmla="*/ 24 w 44"/>
                  <a:gd name="T89" fmla="*/ 58 h 60"/>
                  <a:gd name="T90" fmla="*/ 16 w 44"/>
                  <a:gd name="T91" fmla="*/ 60 h 60"/>
                  <a:gd name="T92" fmla="*/ 16 w 44"/>
                  <a:gd name="T93" fmla="*/ 60 h 60"/>
                  <a:gd name="T94" fmla="*/ 16 w 44"/>
                  <a:gd name="T95" fmla="*/ 60 h 60"/>
                  <a:gd name="T96" fmla="*/ 16 w 44"/>
                  <a:gd name="T9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60">
                    <a:moveTo>
                      <a:pt x="16" y="60"/>
                    </a:moveTo>
                    <a:lnTo>
                      <a:pt x="16" y="60"/>
                    </a:lnTo>
                    <a:lnTo>
                      <a:pt x="14" y="60"/>
                    </a:lnTo>
                    <a:lnTo>
                      <a:pt x="8" y="52"/>
                    </a:lnTo>
                    <a:lnTo>
                      <a:pt x="4" y="46"/>
                    </a:lnTo>
                    <a:lnTo>
                      <a:pt x="0" y="34"/>
                    </a:lnTo>
                    <a:lnTo>
                      <a:pt x="0" y="20"/>
                    </a:lnTo>
                    <a:lnTo>
                      <a:pt x="0" y="20"/>
                    </a:lnTo>
                    <a:lnTo>
                      <a:pt x="0" y="20"/>
                    </a:lnTo>
                    <a:lnTo>
                      <a:pt x="8" y="12"/>
                    </a:lnTo>
                    <a:lnTo>
                      <a:pt x="8" y="12"/>
                    </a:lnTo>
                    <a:lnTo>
                      <a:pt x="10" y="12"/>
                    </a:lnTo>
                    <a:lnTo>
                      <a:pt x="10" y="12"/>
                    </a:lnTo>
                    <a:lnTo>
                      <a:pt x="10" y="12"/>
                    </a:lnTo>
                    <a:lnTo>
                      <a:pt x="16" y="16"/>
                    </a:lnTo>
                    <a:lnTo>
                      <a:pt x="22" y="12"/>
                    </a:lnTo>
                    <a:lnTo>
                      <a:pt x="24" y="6"/>
                    </a:lnTo>
                    <a:lnTo>
                      <a:pt x="32" y="0"/>
                    </a:lnTo>
                    <a:lnTo>
                      <a:pt x="32" y="0"/>
                    </a:lnTo>
                    <a:lnTo>
                      <a:pt x="34" y="0"/>
                    </a:lnTo>
                    <a:lnTo>
                      <a:pt x="34" y="0"/>
                    </a:lnTo>
                    <a:lnTo>
                      <a:pt x="36" y="2"/>
                    </a:lnTo>
                    <a:lnTo>
                      <a:pt x="38" y="4"/>
                    </a:lnTo>
                    <a:lnTo>
                      <a:pt x="38" y="4"/>
                    </a:lnTo>
                    <a:lnTo>
                      <a:pt x="40" y="6"/>
                    </a:lnTo>
                    <a:lnTo>
                      <a:pt x="38" y="14"/>
                    </a:lnTo>
                    <a:lnTo>
                      <a:pt x="38" y="14"/>
                    </a:lnTo>
                    <a:lnTo>
                      <a:pt x="38" y="14"/>
                    </a:lnTo>
                    <a:lnTo>
                      <a:pt x="34" y="18"/>
                    </a:lnTo>
                    <a:lnTo>
                      <a:pt x="36" y="22"/>
                    </a:lnTo>
                    <a:lnTo>
                      <a:pt x="42" y="24"/>
                    </a:lnTo>
                    <a:lnTo>
                      <a:pt x="42" y="24"/>
                    </a:lnTo>
                    <a:lnTo>
                      <a:pt x="44" y="26"/>
                    </a:lnTo>
                    <a:lnTo>
                      <a:pt x="44" y="32"/>
                    </a:lnTo>
                    <a:lnTo>
                      <a:pt x="44" y="32"/>
                    </a:lnTo>
                    <a:lnTo>
                      <a:pt x="42" y="34"/>
                    </a:lnTo>
                    <a:lnTo>
                      <a:pt x="32" y="36"/>
                    </a:lnTo>
                    <a:lnTo>
                      <a:pt x="26" y="38"/>
                    </a:lnTo>
                    <a:lnTo>
                      <a:pt x="24" y="44"/>
                    </a:lnTo>
                    <a:lnTo>
                      <a:pt x="22" y="50"/>
                    </a:lnTo>
                    <a:lnTo>
                      <a:pt x="26" y="56"/>
                    </a:lnTo>
                    <a:lnTo>
                      <a:pt x="26" y="56"/>
                    </a:lnTo>
                    <a:lnTo>
                      <a:pt x="26" y="58"/>
                    </a:lnTo>
                    <a:lnTo>
                      <a:pt x="26" y="58"/>
                    </a:lnTo>
                    <a:lnTo>
                      <a:pt x="24" y="58"/>
                    </a:lnTo>
                    <a:lnTo>
                      <a:pt x="16" y="60"/>
                    </a:lnTo>
                    <a:lnTo>
                      <a:pt x="16" y="60"/>
                    </a:lnTo>
                    <a:lnTo>
                      <a:pt x="16" y="60"/>
                    </a:lnTo>
                    <a:lnTo>
                      <a:pt x="16" y="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7" name="Freeform 622">
                <a:extLst>
                  <a:ext uri="{FF2B5EF4-FFF2-40B4-BE49-F238E27FC236}">
                    <a16:creationId xmlns:a16="http://schemas.microsoft.com/office/drawing/2014/main" id="{22889C97-859C-B455-FAB3-5C279E62EF64}"/>
                  </a:ext>
                </a:extLst>
              </p:cNvPr>
              <p:cNvSpPr>
                <a:spLocks noEditPoints="1"/>
              </p:cNvSpPr>
              <p:nvPr/>
            </p:nvSpPr>
            <p:spPr bwMode="auto">
              <a:xfrm>
                <a:off x="6049962" y="2700886"/>
                <a:ext cx="101438" cy="135251"/>
              </a:xfrm>
              <a:custGeom>
                <a:avLst/>
                <a:gdLst>
                  <a:gd name="T0" fmla="*/ 40 w 48"/>
                  <a:gd name="T1" fmla="*/ 8 h 64"/>
                  <a:gd name="T2" fmla="*/ 34 w 48"/>
                  <a:gd name="T3" fmla="*/ 20 h 64"/>
                  <a:gd name="T4" fmla="*/ 44 w 48"/>
                  <a:gd name="T5" fmla="*/ 28 h 64"/>
                  <a:gd name="T6" fmla="*/ 34 w 48"/>
                  <a:gd name="T7" fmla="*/ 36 h 64"/>
                  <a:gd name="T8" fmla="*/ 24 w 48"/>
                  <a:gd name="T9" fmla="*/ 44 h 64"/>
                  <a:gd name="T10" fmla="*/ 26 w 48"/>
                  <a:gd name="T11" fmla="*/ 58 h 64"/>
                  <a:gd name="T12" fmla="*/ 12 w 48"/>
                  <a:gd name="T13" fmla="*/ 54 h 64"/>
                  <a:gd name="T14" fmla="*/ 4 w 48"/>
                  <a:gd name="T15" fmla="*/ 36 h 64"/>
                  <a:gd name="T16" fmla="*/ 12 w 48"/>
                  <a:gd name="T17" fmla="*/ 16 h 64"/>
                  <a:gd name="T18" fmla="*/ 24 w 48"/>
                  <a:gd name="T19" fmla="*/ 16 h 64"/>
                  <a:gd name="T20" fmla="*/ 36 w 48"/>
                  <a:gd name="T21" fmla="*/ 4 h 64"/>
                  <a:gd name="T22" fmla="*/ 36 w 48"/>
                  <a:gd name="T23" fmla="*/ 0 h 64"/>
                  <a:gd name="T24" fmla="*/ 26 w 48"/>
                  <a:gd name="T25" fmla="*/ 6 h 64"/>
                  <a:gd name="T26" fmla="*/ 24 w 48"/>
                  <a:gd name="T27" fmla="*/ 8 h 64"/>
                  <a:gd name="T28" fmla="*/ 18 w 48"/>
                  <a:gd name="T29" fmla="*/ 16 h 64"/>
                  <a:gd name="T30" fmla="*/ 14 w 48"/>
                  <a:gd name="T31" fmla="*/ 12 h 64"/>
                  <a:gd name="T32" fmla="*/ 12 w 48"/>
                  <a:gd name="T33" fmla="*/ 12 h 64"/>
                  <a:gd name="T34" fmla="*/ 2 w 48"/>
                  <a:gd name="T35" fmla="*/ 20 h 64"/>
                  <a:gd name="T36" fmla="*/ 0 w 48"/>
                  <a:gd name="T37" fmla="*/ 22 h 64"/>
                  <a:gd name="T38" fmla="*/ 0 w 48"/>
                  <a:gd name="T39" fmla="*/ 36 h 64"/>
                  <a:gd name="T40" fmla="*/ 4 w 48"/>
                  <a:gd name="T41" fmla="*/ 48 h 64"/>
                  <a:gd name="T42" fmla="*/ 4 w 48"/>
                  <a:gd name="T43" fmla="*/ 48 h 64"/>
                  <a:gd name="T44" fmla="*/ 8 w 48"/>
                  <a:gd name="T45" fmla="*/ 56 h 64"/>
                  <a:gd name="T46" fmla="*/ 14 w 48"/>
                  <a:gd name="T47" fmla="*/ 64 h 64"/>
                  <a:gd name="T48" fmla="*/ 18 w 48"/>
                  <a:gd name="T49" fmla="*/ 64 h 64"/>
                  <a:gd name="T50" fmla="*/ 18 w 48"/>
                  <a:gd name="T51" fmla="*/ 64 h 64"/>
                  <a:gd name="T52" fmla="*/ 28 w 48"/>
                  <a:gd name="T53" fmla="*/ 62 h 64"/>
                  <a:gd name="T54" fmla="*/ 30 w 48"/>
                  <a:gd name="T55" fmla="*/ 60 h 64"/>
                  <a:gd name="T56" fmla="*/ 26 w 48"/>
                  <a:gd name="T57" fmla="*/ 52 h 64"/>
                  <a:gd name="T58" fmla="*/ 30 w 48"/>
                  <a:gd name="T59" fmla="*/ 42 h 64"/>
                  <a:gd name="T60" fmla="*/ 44 w 48"/>
                  <a:gd name="T61" fmla="*/ 38 h 64"/>
                  <a:gd name="T62" fmla="*/ 46 w 48"/>
                  <a:gd name="T63" fmla="*/ 36 h 64"/>
                  <a:gd name="T64" fmla="*/ 48 w 48"/>
                  <a:gd name="T65" fmla="*/ 28 h 64"/>
                  <a:gd name="T66" fmla="*/ 46 w 48"/>
                  <a:gd name="T67" fmla="*/ 26 h 64"/>
                  <a:gd name="T68" fmla="*/ 38 w 48"/>
                  <a:gd name="T69" fmla="*/ 22 h 64"/>
                  <a:gd name="T70" fmla="*/ 40 w 48"/>
                  <a:gd name="T71" fmla="*/ 18 h 64"/>
                  <a:gd name="T72" fmla="*/ 42 w 48"/>
                  <a:gd name="T73" fmla="*/ 16 h 64"/>
                  <a:gd name="T74" fmla="*/ 44 w 48"/>
                  <a:gd name="T75" fmla="*/ 10 h 64"/>
                  <a:gd name="T76" fmla="*/ 38 w 48"/>
                  <a:gd name="T77" fmla="*/ 2 h 64"/>
                  <a:gd name="T78" fmla="*/ 36 w 48"/>
                  <a:gd name="T7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8" h="64">
                    <a:moveTo>
                      <a:pt x="36" y="4"/>
                    </a:moveTo>
                    <a:lnTo>
                      <a:pt x="40" y="8"/>
                    </a:lnTo>
                    <a:lnTo>
                      <a:pt x="38" y="16"/>
                    </a:lnTo>
                    <a:lnTo>
                      <a:pt x="34" y="20"/>
                    </a:lnTo>
                    <a:lnTo>
                      <a:pt x="36" y="24"/>
                    </a:lnTo>
                    <a:lnTo>
                      <a:pt x="44" y="28"/>
                    </a:lnTo>
                    <a:lnTo>
                      <a:pt x="44" y="34"/>
                    </a:lnTo>
                    <a:lnTo>
                      <a:pt x="34" y="36"/>
                    </a:lnTo>
                    <a:lnTo>
                      <a:pt x="26" y="38"/>
                    </a:lnTo>
                    <a:lnTo>
                      <a:pt x="24" y="44"/>
                    </a:lnTo>
                    <a:lnTo>
                      <a:pt x="22" y="52"/>
                    </a:lnTo>
                    <a:lnTo>
                      <a:pt x="26" y="58"/>
                    </a:lnTo>
                    <a:lnTo>
                      <a:pt x="18" y="60"/>
                    </a:lnTo>
                    <a:lnTo>
                      <a:pt x="12" y="54"/>
                    </a:lnTo>
                    <a:lnTo>
                      <a:pt x="8" y="46"/>
                    </a:lnTo>
                    <a:lnTo>
                      <a:pt x="4" y="36"/>
                    </a:lnTo>
                    <a:lnTo>
                      <a:pt x="4" y="22"/>
                    </a:lnTo>
                    <a:lnTo>
                      <a:pt x="12" y="16"/>
                    </a:lnTo>
                    <a:lnTo>
                      <a:pt x="18" y="20"/>
                    </a:lnTo>
                    <a:lnTo>
                      <a:pt x="24" y="16"/>
                    </a:lnTo>
                    <a:lnTo>
                      <a:pt x="28" y="10"/>
                    </a:lnTo>
                    <a:lnTo>
                      <a:pt x="36" y="4"/>
                    </a:lnTo>
                    <a:close/>
                    <a:moveTo>
                      <a:pt x="36" y="0"/>
                    </a:moveTo>
                    <a:lnTo>
                      <a:pt x="36" y="0"/>
                    </a:lnTo>
                    <a:lnTo>
                      <a:pt x="34" y="2"/>
                    </a:lnTo>
                    <a:lnTo>
                      <a:pt x="26" y="6"/>
                    </a:lnTo>
                    <a:lnTo>
                      <a:pt x="26" y="6"/>
                    </a:lnTo>
                    <a:lnTo>
                      <a:pt x="24" y="8"/>
                    </a:lnTo>
                    <a:lnTo>
                      <a:pt x="22" y="12"/>
                    </a:lnTo>
                    <a:lnTo>
                      <a:pt x="18" y="16"/>
                    </a:lnTo>
                    <a:lnTo>
                      <a:pt x="14" y="12"/>
                    </a:lnTo>
                    <a:lnTo>
                      <a:pt x="14" y="12"/>
                    </a:lnTo>
                    <a:lnTo>
                      <a:pt x="12" y="12"/>
                    </a:lnTo>
                    <a:lnTo>
                      <a:pt x="12" y="12"/>
                    </a:lnTo>
                    <a:lnTo>
                      <a:pt x="8" y="12"/>
                    </a:lnTo>
                    <a:lnTo>
                      <a:pt x="2" y="20"/>
                    </a:lnTo>
                    <a:lnTo>
                      <a:pt x="2" y="20"/>
                    </a:lnTo>
                    <a:lnTo>
                      <a:pt x="0" y="22"/>
                    </a:lnTo>
                    <a:lnTo>
                      <a:pt x="0" y="36"/>
                    </a:lnTo>
                    <a:lnTo>
                      <a:pt x="0" y="36"/>
                    </a:lnTo>
                    <a:lnTo>
                      <a:pt x="0" y="36"/>
                    </a:lnTo>
                    <a:lnTo>
                      <a:pt x="4" y="48"/>
                    </a:lnTo>
                    <a:lnTo>
                      <a:pt x="4" y="48"/>
                    </a:lnTo>
                    <a:lnTo>
                      <a:pt x="4" y="48"/>
                    </a:lnTo>
                    <a:lnTo>
                      <a:pt x="8" y="56"/>
                    </a:lnTo>
                    <a:lnTo>
                      <a:pt x="8" y="56"/>
                    </a:lnTo>
                    <a:lnTo>
                      <a:pt x="8" y="56"/>
                    </a:lnTo>
                    <a:lnTo>
                      <a:pt x="14" y="64"/>
                    </a:lnTo>
                    <a:lnTo>
                      <a:pt x="14" y="64"/>
                    </a:lnTo>
                    <a:lnTo>
                      <a:pt x="18" y="64"/>
                    </a:lnTo>
                    <a:lnTo>
                      <a:pt x="18" y="64"/>
                    </a:lnTo>
                    <a:lnTo>
                      <a:pt x="18" y="64"/>
                    </a:lnTo>
                    <a:lnTo>
                      <a:pt x="28" y="62"/>
                    </a:lnTo>
                    <a:lnTo>
                      <a:pt x="28" y="62"/>
                    </a:lnTo>
                    <a:lnTo>
                      <a:pt x="30" y="60"/>
                    </a:lnTo>
                    <a:lnTo>
                      <a:pt x="30" y="60"/>
                    </a:lnTo>
                    <a:lnTo>
                      <a:pt x="30" y="58"/>
                    </a:lnTo>
                    <a:lnTo>
                      <a:pt x="26" y="52"/>
                    </a:lnTo>
                    <a:lnTo>
                      <a:pt x="28" y="46"/>
                    </a:lnTo>
                    <a:lnTo>
                      <a:pt x="30" y="42"/>
                    </a:lnTo>
                    <a:lnTo>
                      <a:pt x="36" y="40"/>
                    </a:lnTo>
                    <a:lnTo>
                      <a:pt x="44" y="38"/>
                    </a:lnTo>
                    <a:lnTo>
                      <a:pt x="44" y="38"/>
                    </a:lnTo>
                    <a:lnTo>
                      <a:pt x="46" y="36"/>
                    </a:lnTo>
                    <a:lnTo>
                      <a:pt x="48" y="34"/>
                    </a:lnTo>
                    <a:lnTo>
                      <a:pt x="48" y="28"/>
                    </a:lnTo>
                    <a:lnTo>
                      <a:pt x="48" y="28"/>
                    </a:lnTo>
                    <a:lnTo>
                      <a:pt x="46" y="26"/>
                    </a:lnTo>
                    <a:lnTo>
                      <a:pt x="44" y="24"/>
                    </a:lnTo>
                    <a:lnTo>
                      <a:pt x="38" y="22"/>
                    </a:lnTo>
                    <a:lnTo>
                      <a:pt x="38" y="20"/>
                    </a:lnTo>
                    <a:lnTo>
                      <a:pt x="40" y="18"/>
                    </a:lnTo>
                    <a:lnTo>
                      <a:pt x="40" y="18"/>
                    </a:lnTo>
                    <a:lnTo>
                      <a:pt x="42" y="16"/>
                    </a:lnTo>
                    <a:lnTo>
                      <a:pt x="44" y="10"/>
                    </a:lnTo>
                    <a:lnTo>
                      <a:pt x="44" y="10"/>
                    </a:lnTo>
                    <a:lnTo>
                      <a:pt x="42" y="6"/>
                    </a:lnTo>
                    <a:lnTo>
                      <a:pt x="38" y="2"/>
                    </a:lnTo>
                    <a:lnTo>
                      <a:pt x="38" y="2"/>
                    </a:lnTo>
                    <a:lnTo>
                      <a:pt x="36" y="0"/>
                    </a:lnTo>
                    <a:lnTo>
                      <a:pt x="3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8" name="Freeform 623">
                <a:extLst>
                  <a:ext uri="{FF2B5EF4-FFF2-40B4-BE49-F238E27FC236}">
                    <a16:creationId xmlns:a16="http://schemas.microsoft.com/office/drawing/2014/main" id="{A2A2F67E-3411-1205-0BFA-8A6DCE7E65E8}"/>
                  </a:ext>
                </a:extLst>
              </p:cNvPr>
              <p:cNvSpPr>
                <a:spLocks/>
              </p:cNvSpPr>
              <p:nvPr/>
            </p:nvSpPr>
            <p:spPr bwMode="auto">
              <a:xfrm>
                <a:off x="6058415" y="2709339"/>
                <a:ext cx="84531" cy="118344"/>
              </a:xfrm>
              <a:custGeom>
                <a:avLst/>
                <a:gdLst>
                  <a:gd name="T0" fmla="*/ 32 w 40"/>
                  <a:gd name="T1" fmla="*/ 0 h 56"/>
                  <a:gd name="T2" fmla="*/ 36 w 40"/>
                  <a:gd name="T3" fmla="*/ 4 h 56"/>
                  <a:gd name="T4" fmla="*/ 34 w 40"/>
                  <a:gd name="T5" fmla="*/ 12 h 56"/>
                  <a:gd name="T6" fmla="*/ 30 w 40"/>
                  <a:gd name="T7" fmla="*/ 16 h 56"/>
                  <a:gd name="T8" fmla="*/ 32 w 40"/>
                  <a:gd name="T9" fmla="*/ 20 h 56"/>
                  <a:gd name="T10" fmla="*/ 40 w 40"/>
                  <a:gd name="T11" fmla="*/ 24 h 56"/>
                  <a:gd name="T12" fmla="*/ 40 w 40"/>
                  <a:gd name="T13" fmla="*/ 30 h 56"/>
                  <a:gd name="T14" fmla="*/ 30 w 40"/>
                  <a:gd name="T15" fmla="*/ 32 h 56"/>
                  <a:gd name="T16" fmla="*/ 22 w 40"/>
                  <a:gd name="T17" fmla="*/ 34 h 56"/>
                  <a:gd name="T18" fmla="*/ 20 w 40"/>
                  <a:gd name="T19" fmla="*/ 40 h 56"/>
                  <a:gd name="T20" fmla="*/ 18 w 40"/>
                  <a:gd name="T21" fmla="*/ 48 h 56"/>
                  <a:gd name="T22" fmla="*/ 22 w 40"/>
                  <a:gd name="T23" fmla="*/ 54 h 56"/>
                  <a:gd name="T24" fmla="*/ 14 w 40"/>
                  <a:gd name="T25" fmla="*/ 56 h 56"/>
                  <a:gd name="T26" fmla="*/ 8 w 40"/>
                  <a:gd name="T27" fmla="*/ 50 h 56"/>
                  <a:gd name="T28" fmla="*/ 4 w 40"/>
                  <a:gd name="T29" fmla="*/ 42 h 56"/>
                  <a:gd name="T30" fmla="*/ 0 w 40"/>
                  <a:gd name="T31" fmla="*/ 32 h 56"/>
                  <a:gd name="T32" fmla="*/ 0 w 40"/>
                  <a:gd name="T33" fmla="*/ 18 h 56"/>
                  <a:gd name="T34" fmla="*/ 8 w 40"/>
                  <a:gd name="T35" fmla="*/ 12 h 56"/>
                  <a:gd name="T36" fmla="*/ 14 w 40"/>
                  <a:gd name="T37" fmla="*/ 16 h 56"/>
                  <a:gd name="T38" fmla="*/ 20 w 40"/>
                  <a:gd name="T39" fmla="*/ 12 h 56"/>
                  <a:gd name="T40" fmla="*/ 24 w 40"/>
                  <a:gd name="T41" fmla="*/ 6 h 56"/>
                  <a:gd name="T42" fmla="*/ 32 w 40"/>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2" y="0"/>
                    </a:moveTo>
                    <a:lnTo>
                      <a:pt x="36" y="4"/>
                    </a:lnTo>
                    <a:lnTo>
                      <a:pt x="34" y="12"/>
                    </a:lnTo>
                    <a:lnTo>
                      <a:pt x="30" y="16"/>
                    </a:lnTo>
                    <a:lnTo>
                      <a:pt x="32" y="20"/>
                    </a:lnTo>
                    <a:lnTo>
                      <a:pt x="40" y="24"/>
                    </a:lnTo>
                    <a:lnTo>
                      <a:pt x="40" y="30"/>
                    </a:lnTo>
                    <a:lnTo>
                      <a:pt x="30" y="32"/>
                    </a:lnTo>
                    <a:lnTo>
                      <a:pt x="22" y="34"/>
                    </a:lnTo>
                    <a:lnTo>
                      <a:pt x="20" y="40"/>
                    </a:lnTo>
                    <a:lnTo>
                      <a:pt x="18" y="48"/>
                    </a:lnTo>
                    <a:lnTo>
                      <a:pt x="22" y="54"/>
                    </a:lnTo>
                    <a:lnTo>
                      <a:pt x="14" y="56"/>
                    </a:lnTo>
                    <a:lnTo>
                      <a:pt x="8" y="50"/>
                    </a:lnTo>
                    <a:lnTo>
                      <a:pt x="4" y="42"/>
                    </a:lnTo>
                    <a:lnTo>
                      <a:pt x="0" y="32"/>
                    </a:lnTo>
                    <a:lnTo>
                      <a:pt x="0" y="18"/>
                    </a:lnTo>
                    <a:lnTo>
                      <a:pt x="8" y="12"/>
                    </a:lnTo>
                    <a:lnTo>
                      <a:pt x="14" y="16"/>
                    </a:lnTo>
                    <a:lnTo>
                      <a:pt x="20" y="12"/>
                    </a:lnTo>
                    <a:lnTo>
                      <a:pt x="24" y="6"/>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9" name="Freeform 624">
                <a:extLst>
                  <a:ext uri="{FF2B5EF4-FFF2-40B4-BE49-F238E27FC236}">
                    <a16:creationId xmlns:a16="http://schemas.microsoft.com/office/drawing/2014/main" id="{8F839422-AFED-EA22-4A4A-89C02C17C776}"/>
                  </a:ext>
                </a:extLst>
              </p:cNvPr>
              <p:cNvSpPr>
                <a:spLocks/>
              </p:cNvSpPr>
              <p:nvPr/>
            </p:nvSpPr>
            <p:spPr bwMode="auto">
              <a:xfrm>
                <a:off x="6049962" y="2700886"/>
                <a:ext cx="101438" cy="135251"/>
              </a:xfrm>
              <a:custGeom>
                <a:avLst/>
                <a:gdLst>
                  <a:gd name="T0" fmla="*/ 36 w 48"/>
                  <a:gd name="T1" fmla="*/ 0 h 64"/>
                  <a:gd name="T2" fmla="*/ 36 w 48"/>
                  <a:gd name="T3" fmla="*/ 0 h 64"/>
                  <a:gd name="T4" fmla="*/ 34 w 48"/>
                  <a:gd name="T5" fmla="*/ 2 h 64"/>
                  <a:gd name="T6" fmla="*/ 26 w 48"/>
                  <a:gd name="T7" fmla="*/ 6 h 64"/>
                  <a:gd name="T8" fmla="*/ 26 w 48"/>
                  <a:gd name="T9" fmla="*/ 6 h 64"/>
                  <a:gd name="T10" fmla="*/ 24 w 48"/>
                  <a:gd name="T11" fmla="*/ 8 h 64"/>
                  <a:gd name="T12" fmla="*/ 22 w 48"/>
                  <a:gd name="T13" fmla="*/ 12 h 64"/>
                  <a:gd name="T14" fmla="*/ 18 w 48"/>
                  <a:gd name="T15" fmla="*/ 16 h 64"/>
                  <a:gd name="T16" fmla="*/ 14 w 48"/>
                  <a:gd name="T17" fmla="*/ 12 h 64"/>
                  <a:gd name="T18" fmla="*/ 14 w 48"/>
                  <a:gd name="T19" fmla="*/ 12 h 64"/>
                  <a:gd name="T20" fmla="*/ 12 w 48"/>
                  <a:gd name="T21" fmla="*/ 12 h 64"/>
                  <a:gd name="T22" fmla="*/ 12 w 48"/>
                  <a:gd name="T23" fmla="*/ 12 h 64"/>
                  <a:gd name="T24" fmla="*/ 8 w 48"/>
                  <a:gd name="T25" fmla="*/ 12 h 64"/>
                  <a:gd name="T26" fmla="*/ 2 w 48"/>
                  <a:gd name="T27" fmla="*/ 20 h 64"/>
                  <a:gd name="T28" fmla="*/ 2 w 48"/>
                  <a:gd name="T29" fmla="*/ 20 h 64"/>
                  <a:gd name="T30" fmla="*/ 0 w 48"/>
                  <a:gd name="T31" fmla="*/ 22 h 64"/>
                  <a:gd name="T32" fmla="*/ 0 w 48"/>
                  <a:gd name="T33" fmla="*/ 36 h 64"/>
                  <a:gd name="T34" fmla="*/ 0 w 48"/>
                  <a:gd name="T35" fmla="*/ 36 h 64"/>
                  <a:gd name="T36" fmla="*/ 0 w 48"/>
                  <a:gd name="T37" fmla="*/ 36 h 64"/>
                  <a:gd name="T38" fmla="*/ 4 w 48"/>
                  <a:gd name="T39" fmla="*/ 48 h 64"/>
                  <a:gd name="T40" fmla="*/ 4 w 48"/>
                  <a:gd name="T41" fmla="*/ 48 h 64"/>
                  <a:gd name="T42" fmla="*/ 4 w 48"/>
                  <a:gd name="T43" fmla="*/ 48 h 64"/>
                  <a:gd name="T44" fmla="*/ 8 w 48"/>
                  <a:gd name="T45" fmla="*/ 56 h 64"/>
                  <a:gd name="T46" fmla="*/ 8 w 48"/>
                  <a:gd name="T47" fmla="*/ 56 h 64"/>
                  <a:gd name="T48" fmla="*/ 8 w 48"/>
                  <a:gd name="T49" fmla="*/ 56 h 64"/>
                  <a:gd name="T50" fmla="*/ 14 w 48"/>
                  <a:gd name="T51" fmla="*/ 64 h 64"/>
                  <a:gd name="T52" fmla="*/ 14 w 48"/>
                  <a:gd name="T53" fmla="*/ 64 h 64"/>
                  <a:gd name="T54" fmla="*/ 18 w 48"/>
                  <a:gd name="T55" fmla="*/ 64 h 64"/>
                  <a:gd name="T56" fmla="*/ 18 w 48"/>
                  <a:gd name="T57" fmla="*/ 64 h 64"/>
                  <a:gd name="T58" fmla="*/ 18 w 48"/>
                  <a:gd name="T59" fmla="*/ 64 h 64"/>
                  <a:gd name="T60" fmla="*/ 28 w 48"/>
                  <a:gd name="T61" fmla="*/ 62 h 64"/>
                  <a:gd name="T62" fmla="*/ 28 w 48"/>
                  <a:gd name="T63" fmla="*/ 62 h 64"/>
                  <a:gd name="T64" fmla="*/ 30 w 48"/>
                  <a:gd name="T65" fmla="*/ 60 h 64"/>
                  <a:gd name="T66" fmla="*/ 30 w 48"/>
                  <a:gd name="T67" fmla="*/ 60 h 64"/>
                  <a:gd name="T68" fmla="*/ 30 w 48"/>
                  <a:gd name="T69" fmla="*/ 58 h 64"/>
                  <a:gd name="T70" fmla="*/ 26 w 48"/>
                  <a:gd name="T71" fmla="*/ 52 h 64"/>
                  <a:gd name="T72" fmla="*/ 28 w 48"/>
                  <a:gd name="T73" fmla="*/ 46 h 64"/>
                  <a:gd name="T74" fmla="*/ 30 w 48"/>
                  <a:gd name="T75" fmla="*/ 42 h 64"/>
                  <a:gd name="T76" fmla="*/ 36 w 48"/>
                  <a:gd name="T77" fmla="*/ 40 h 64"/>
                  <a:gd name="T78" fmla="*/ 44 w 48"/>
                  <a:gd name="T79" fmla="*/ 38 h 64"/>
                  <a:gd name="T80" fmla="*/ 44 w 48"/>
                  <a:gd name="T81" fmla="*/ 38 h 64"/>
                  <a:gd name="T82" fmla="*/ 46 w 48"/>
                  <a:gd name="T83" fmla="*/ 36 h 64"/>
                  <a:gd name="T84" fmla="*/ 48 w 48"/>
                  <a:gd name="T85" fmla="*/ 34 h 64"/>
                  <a:gd name="T86" fmla="*/ 48 w 48"/>
                  <a:gd name="T87" fmla="*/ 28 h 64"/>
                  <a:gd name="T88" fmla="*/ 48 w 48"/>
                  <a:gd name="T89" fmla="*/ 28 h 64"/>
                  <a:gd name="T90" fmla="*/ 46 w 48"/>
                  <a:gd name="T91" fmla="*/ 26 h 64"/>
                  <a:gd name="T92" fmla="*/ 44 w 48"/>
                  <a:gd name="T93" fmla="*/ 24 h 64"/>
                  <a:gd name="T94" fmla="*/ 38 w 48"/>
                  <a:gd name="T95" fmla="*/ 22 h 64"/>
                  <a:gd name="T96" fmla="*/ 38 w 48"/>
                  <a:gd name="T97" fmla="*/ 20 h 64"/>
                  <a:gd name="T98" fmla="*/ 40 w 48"/>
                  <a:gd name="T99" fmla="*/ 18 h 64"/>
                  <a:gd name="T100" fmla="*/ 40 w 48"/>
                  <a:gd name="T101" fmla="*/ 18 h 64"/>
                  <a:gd name="T102" fmla="*/ 42 w 48"/>
                  <a:gd name="T103" fmla="*/ 16 h 64"/>
                  <a:gd name="T104" fmla="*/ 44 w 48"/>
                  <a:gd name="T105" fmla="*/ 10 h 64"/>
                  <a:gd name="T106" fmla="*/ 44 w 48"/>
                  <a:gd name="T107" fmla="*/ 10 h 64"/>
                  <a:gd name="T108" fmla="*/ 42 w 48"/>
                  <a:gd name="T109" fmla="*/ 6 h 64"/>
                  <a:gd name="T110" fmla="*/ 38 w 48"/>
                  <a:gd name="T111" fmla="*/ 2 h 64"/>
                  <a:gd name="T112" fmla="*/ 38 w 48"/>
                  <a:gd name="T113" fmla="*/ 2 h 64"/>
                  <a:gd name="T114" fmla="*/ 36 w 48"/>
                  <a:gd name="T115" fmla="*/ 0 h 64"/>
                  <a:gd name="T116" fmla="*/ 36 w 48"/>
                  <a:gd name="T1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 h="64">
                    <a:moveTo>
                      <a:pt x="36" y="0"/>
                    </a:moveTo>
                    <a:lnTo>
                      <a:pt x="36" y="0"/>
                    </a:lnTo>
                    <a:lnTo>
                      <a:pt x="34" y="2"/>
                    </a:lnTo>
                    <a:lnTo>
                      <a:pt x="26" y="6"/>
                    </a:lnTo>
                    <a:lnTo>
                      <a:pt x="26" y="6"/>
                    </a:lnTo>
                    <a:lnTo>
                      <a:pt x="24" y="8"/>
                    </a:lnTo>
                    <a:lnTo>
                      <a:pt x="22" y="12"/>
                    </a:lnTo>
                    <a:lnTo>
                      <a:pt x="18" y="16"/>
                    </a:lnTo>
                    <a:lnTo>
                      <a:pt x="14" y="12"/>
                    </a:lnTo>
                    <a:lnTo>
                      <a:pt x="14" y="12"/>
                    </a:lnTo>
                    <a:lnTo>
                      <a:pt x="12" y="12"/>
                    </a:lnTo>
                    <a:lnTo>
                      <a:pt x="12" y="12"/>
                    </a:lnTo>
                    <a:lnTo>
                      <a:pt x="8" y="12"/>
                    </a:lnTo>
                    <a:lnTo>
                      <a:pt x="2" y="20"/>
                    </a:lnTo>
                    <a:lnTo>
                      <a:pt x="2" y="20"/>
                    </a:lnTo>
                    <a:lnTo>
                      <a:pt x="0" y="22"/>
                    </a:lnTo>
                    <a:lnTo>
                      <a:pt x="0" y="36"/>
                    </a:lnTo>
                    <a:lnTo>
                      <a:pt x="0" y="36"/>
                    </a:lnTo>
                    <a:lnTo>
                      <a:pt x="0" y="36"/>
                    </a:lnTo>
                    <a:lnTo>
                      <a:pt x="4" y="48"/>
                    </a:lnTo>
                    <a:lnTo>
                      <a:pt x="4" y="48"/>
                    </a:lnTo>
                    <a:lnTo>
                      <a:pt x="4" y="48"/>
                    </a:lnTo>
                    <a:lnTo>
                      <a:pt x="8" y="56"/>
                    </a:lnTo>
                    <a:lnTo>
                      <a:pt x="8" y="56"/>
                    </a:lnTo>
                    <a:lnTo>
                      <a:pt x="8" y="56"/>
                    </a:lnTo>
                    <a:lnTo>
                      <a:pt x="14" y="64"/>
                    </a:lnTo>
                    <a:lnTo>
                      <a:pt x="14" y="64"/>
                    </a:lnTo>
                    <a:lnTo>
                      <a:pt x="18" y="64"/>
                    </a:lnTo>
                    <a:lnTo>
                      <a:pt x="18" y="64"/>
                    </a:lnTo>
                    <a:lnTo>
                      <a:pt x="18" y="64"/>
                    </a:lnTo>
                    <a:lnTo>
                      <a:pt x="28" y="62"/>
                    </a:lnTo>
                    <a:lnTo>
                      <a:pt x="28" y="62"/>
                    </a:lnTo>
                    <a:lnTo>
                      <a:pt x="30" y="60"/>
                    </a:lnTo>
                    <a:lnTo>
                      <a:pt x="30" y="60"/>
                    </a:lnTo>
                    <a:lnTo>
                      <a:pt x="30" y="58"/>
                    </a:lnTo>
                    <a:lnTo>
                      <a:pt x="26" y="52"/>
                    </a:lnTo>
                    <a:lnTo>
                      <a:pt x="28" y="46"/>
                    </a:lnTo>
                    <a:lnTo>
                      <a:pt x="30" y="42"/>
                    </a:lnTo>
                    <a:lnTo>
                      <a:pt x="36" y="40"/>
                    </a:lnTo>
                    <a:lnTo>
                      <a:pt x="44" y="38"/>
                    </a:lnTo>
                    <a:lnTo>
                      <a:pt x="44" y="38"/>
                    </a:lnTo>
                    <a:lnTo>
                      <a:pt x="46" y="36"/>
                    </a:lnTo>
                    <a:lnTo>
                      <a:pt x="48" y="34"/>
                    </a:lnTo>
                    <a:lnTo>
                      <a:pt x="48" y="28"/>
                    </a:lnTo>
                    <a:lnTo>
                      <a:pt x="48" y="28"/>
                    </a:lnTo>
                    <a:lnTo>
                      <a:pt x="46" y="26"/>
                    </a:lnTo>
                    <a:lnTo>
                      <a:pt x="44" y="24"/>
                    </a:lnTo>
                    <a:lnTo>
                      <a:pt x="38" y="22"/>
                    </a:lnTo>
                    <a:lnTo>
                      <a:pt x="38" y="20"/>
                    </a:lnTo>
                    <a:lnTo>
                      <a:pt x="40" y="18"/>
                    </a:lnTo>
                    <a:lnTo>
                      <a:pt x="40" y="18"/>
                    </a:lnTo>
                    <a:lnTo>
                      <a:pt x="42" y="16"/>
                    </a:lnTo>
                    <a:lnTo>
                      <a:pt x="44" y="10"/>
                    </a:lnTo>
                    <a:lnTo>
                      <a:pt x="44" y="10"/>
                    </a:lnTo>
                    <a:lnTo>
                      <a:pt x="42" y="6"/>
                    </a:lnTo>
                    <a:lnTo>
                      <a:pt x="38" y="2"/>
                    </a:lnTo>
                    <a:lnTo>
                      <a:pt x="38" y="2"/>
                    </a:lnTo>
                    <a:lnTo>
                      <a:pt x="36" y="0"/>
                    </a:lnTo>
                    <a:lnTo>
                      <a:pt x="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0" name="Freeform 625">
                <a:extLst>
                  <a:ext uri="{FF2B5EF4-FFF2-40B4-BE49-F238E27FC236}">
                    <a16:creationId xmlns:a16="http://schemas.microsoft.com/office/drawing/2014/main" id="{97568D15-4A0E-51AD-8D57-6C317571DD75}"/>
                  </a:ext>
                </a:extLst>
              </p:cNvPr>
              <p:cNvSpPr>
                <a:spLocks/>
              </p:cNvSpPr>
              <p:nvPr/>
            </p:nvSpPr>
            <p:spPr bwMode="auto">
              <a:xfrm>
                <a:off x="6147173" y="2764284"/>
                <a:ext cx="54945" cy="59172"/>
              </a:xfrm>
              <a:custGeom>
                <a:avLst/>
                <a:gdLst>
                  <a:gd name="T0" fmla="*/ 16 w 26"/>
                  <a:gd name="T1" fmla="*/ 28 h 28"/>
                  <a:gd name="T2" fmla="*/ 16 w 26"/>
                  <a:gd name="T3" fmla="*/ 28 h 28"/>
                  <a:gd name="T4" fmla="*/ 16 w 26"/>
                  <a:gd name="T5" fmla="*/ 26 h 28"/>
                  <a:gd name="T6" fmla="*/ 4 w 26"/>
                  <a:gd name="T7" fmla="*/ 24 h 28"/>
                  <a:gd name="T8" fmla="*/ 4 w 26"/>
                  <a:gd name="T9" fmla="*/ 24 h 28"/>
                  <a:gd name="T10" fmla="*/ 4 w 26"/>
                  <a:gd name="T11" fmla="*/ 22 h 28"/>
                  <a:gd name="T12" fmla="*/ 0 w 26"/>
                  <a:gd name="T13" fmla="*/ 16 h 28"/>
                  <a:gd name="T14" fmla="*/ 0 w 26"/>
                  <a:gd name="T15" fmla="*/ 16 h 28"/>
                  <a:gd name="T16" fmla="*/ 0 w 26"/>
                  <a:gd name="T17" fmla="*/ 16 h 28"/>
                  <a:gd name="T18" fmla="*/ 0 w 26"/>
                  <a:gd name="T19" fmla="*/ 8 h 28"/>
                  <a:gd name="T20" fmla="*/ 0 w 26"/>
                  <a:gd name="T21" fmla="*/ 8 h 28"/>
                  <a:gd name="T22" fmla="*/ 2 w 26"/>
                  <a:gd name="T23" fmla="*/ 6 h 28"/>
                  <a:gd name="T24" fmla="*/ 10 w 26"/>
                  <a:gd name="T25" fmla="*/ 6 h 28"/>
                  <a:gd name="T26" fmla="*/ 14 w 26"/>
                  <a:gd name="T27" fmla="*/ 8 h 28"/>
                  <a:gd name="T28" fmla="*/ 14 w 26"/>
                  <a:gd name="T29" fmla="*/ 4 h 28"/>
                  <a:gd name="T30" fmla="*/ 14 w 26"/>
                  <a:gd name="T31" fmla="*/ 4 h 28"/>
                  <a:gd name="T32" fmla="*/ 16 w 26"/>
                  <a:gd name="T33" fmla="*/ 2 h 28"/>
                  <a:gd name="T34" fmla="*/ 22 w 26"/>
                  <a:gd name="T35" fmla="*/ 0 h 28"/>
                  <a:gd name="T36" fmla="*/ 22 w 26"/>
                  <a:gd name="T37" fmla="*/ 0 h 28"/>
                  <a:gd name="T38" fmla="*/ 24 w 26"/>
                  <a:gd name="T39" fmla="*/ 0 h 28"/>
                  <a:gd name="T40" fmla="*/ 24 w 26"/>
                  <a:gd name="T41" fmla="*/ 0 h 28"/>
                  <a:gd name="T42" fmla="*/ 26 w 26"/>
                  <a:gd name="T43" fmla="*/ 2 h 28"/>
                  <a:gd name="T44" fmla="*/ 26 w 26"/>
                  <a:gd name="T45" fmla="*/ 6 h 28"/>
                  <a:gd name="T46" fmla="*/ 26 w 26"/>
                  <a:gd name="T47" fmla="*/ 6 h 28"/>
                  <a:gd name="T48" fmla="*/ 26 w 26"/>
                  <a:gd name="T49" fmla="*/ 8 h 28"/>
                  <a:gd name="T50" fmla="*/ 24 w 26"/>
                  <a:gd name="T51" fmla="*/ 14 h 28"/>
                  <a:gd name="T52" fmla="*/ 24 w 26"/>
                  <a:gd name="T53" fmla="*/ 14 h 28"/>
                  <a:gd name="T54" fmla="*/ 22 w 26"/>
                  <a:gd name="T55" fmla="*/ 14 h 28"/>
                  <a:gd name="T56" fmla="*/ 18 w 26"/>
                  <a:gd name="T57" fmla="*/ 16 h 28"/>
                  <a:gd name="T58" fmla="*/ 18 w 26"/>
                  <a:gd name="T59" fmla="*/ 26 h 28"/>
                  <a:gd name="T60" fmla="*/ 18 w 26"/>
                  <a:gd name="T61" fmla="*/ 26 h 28"/>
                  <a:gd name="T62" fmla="*/ 18 w 26"/>
                  <a:gd name="T63" fmla="*/ 26 h 28"/>
                  <a:gd name="T64" fmla="*/ 18 w 26"/>
                  <a:gd name="T65" fmla="*/ 26 h 28"/>
                  <a:gd name="T66" fmla="*/ 16 w 26"/>
                  <a:gd name="T67" fmla="*/ 28 h 28"/>
                  <a:gd name="T68" fmla="*/ 16 w 26"/>
                  <a:gd name="T6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 h="28">
                    <a:moveTo>
                      <a:pt x="16" y="28"/>
                    </a:moveTo>
                    <a:lnTo>
                      <a:pt x="16" y="28"/>
                    </a:lnTo>
                    <a:lnTo>
                      <a:pt x="16" y="26"/>
                    </a:lnTo>
                    <a:lnTo>
                      <a:pt x="4" y="24"/>
                    </a:lnTo>
                    <a:lnTo>
                      <a:pt x="4" y="24"/>
                    </a:lnTo>
                    <a:lnTo>
                      <a:pt x="4" y="22"/>
                    </a:lnTo>
                    <a:lnTo>
                      <a:pt x="0" y="16"/>
                    </a:lnTo>
                    <a:lnTo>
                      <a:pt x="0" y="16"/>
                    </a:lnTo>
                    <a:lnTo>
                      <a:pt x="0" y="16"/>
                    </a:lnTo>
                    <a:lnTo>
                      <a:pt x="0" y="8"/>
                    </a:lnTo>
                    <a:lnTo>
                      <a:pt x="0" y="8"/>
                    </a:lnTo>
                    <a:lnTo>
                      <a:pt x="2" y="6"/>
                    </a:lnTo>
                    <a:lnTo>
                      <a:pt x="10" y="6"/>
                    </a:lnTo>
                    <a:lnTo>
                      <a:pt x="14" y="8"/>
                    </a:lnTo>
                    <a:lnTo>
                      <a:pt x="14" y="4"/>
                    </a:lnTo>
                    <a:lnTo>
                      <a:pt x="14" y="4"/>
                    </a:lnTo>
                    <a:lnTo>
                      <a:pt x="16" y="2"/>
                    </a:lnTo>
                    <a:lnTo>
                      <a:pt x="22" y="0"/>
                    </a:lnTo>
                    <a:lnTo>
                      <a:pt x="22" y="0"/>
                    </a:lnTo>
                    <a:lnTo>
                      <a:pt x="24" y="0"/>
                    </a:lnTo>
                    <a:lnTo>
                      <a:pt x="24" y="0"/>
                    </a:lnTo>
                    <a:lnTo>
                      <a:pt x="26" y="2"/>
                    </a:lnTo>
                    <a:lnTo>
                      <a:pt x="26" y="6"/>
                    </a:lnTo>
                    <a:lnTo>
                      <a:pt x="26" y="6"/>
                    </a:lnTo>
                    <a:lnTo>
                      <a:pt x="26" y="8"/>
                    </a:lnTo>
                    <a:lnTo>
                      <a:pt x="24" y="14"/>
                    </a:lnTo>
                    <a:lnTo>
                      <a:pt x="24" y="14"/>
                    </a:lnTo>
                    <a:lnTo>
                      <a:pt x="22" y="14"/>
                    </a:lnTo>
                    <a:lnTo>
                      <a:pt x="18" y="16"/>
                    </a:lnTo>
                    <a:lnTo>
                      <a:pt x="18" y="26"/>
                    </a:lnTo>
                    <a:lnTo>
                      <a:pt x="18" y="26"/>
                    </a:lnTo>
                    <a:lnTo>
                      <a:pt x="18" y="26"/>
                    </a:lnTo>
                    <a:lnTo>
                      <a:pt x="18" y="26"/>
                    </a:lnTo>
                    <a:lnTo>
                      <a:pt x="16" y="28"/>
                    </a:lnTo>
                    <a:lnTo>
                      <a:pt x="16" y="2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1" name="Freeform 626">
                <a:extLst>
                  <a:ext uri="{FF2B5EF4-FFF2-40B4-BE49-F238E27FC236}">
                    <a16:creationId xmlns:a16="http://schemas.microsoft.com/office/drawing/2014/main" id="{AF58CE13-EB77-8743-2D4E-C3F82D657E97}"/>
                  </a:ext>
                </a:extLst>
              </p:cNvPr>
              <p:cNvSpPr>
                <a:spLocks noEditPoints="1"/>
              </p:cNvSpPr>
              <p:nvPr/>
            </p:nvSpPr>
            <p:spPr bwMode="auto">
              <a:xfrm>
                <a:off x="6142947" y="2760058"/>
                <a:ext cx="63399" cy="67625"/>
              </a:xfrm>
              <a:custGeom>
                <a:avLst/>
                <a:gdLst>
                  <a:gd name="T0" fmla="*/ 26 w 30"/>
                  <a:gd name="T1" fmla="*/ 4 h 32"/>
                  <a:gd name="T2" fmla="*/ 28 w 30"/>
                  <a:gd name="T3" fmla="*/ 8 h 32"/>
                  <a:gd name="T4" fmla="*/ 24 w 30"/>
                  <a:gd name="T5" fmla="*/ 14 h 32"/>
                  <a:gd name="T6" fmla="*/ 18 w 30"/>
                  <a:gd name="T7" fmla="*/ 16 h 32"/>
                  <a:gd name="T8" fmla="*/ 18 w 30"/>
                  <a:gd name="T9" fmla="*/ 22 h 32"/>
                  <a:gd name="T10" fmla="*/ 18 w 30"/>
                  <a:gd name="T11" fmla="*/ 28 h 32"/>
                  <a:gd name="T12" fmla="*/ 8 w 30"/>
                  <a:gd name="T13" fmla="*/ 24 h 32"/>
                  <a:gd name="T14" fmla="*/ 4 w 30"/>
                  <a:gd name="T15" fmla="*/ 18 h 32"/>
                  <a:gd name="T16" fmla="*/ 4 w 30"/>
                  <a:gd name="T17" fmla="*/ 10 h 32"/>
                  <a:gd name="T18" fmla="*/ 12 w 30"/>
                  <a:gd name="T19" fmla="*/ 10 h 32"/>
                  <a:gd name="T20" fmla="*/ 18 w 30"/>
                  <a:gd name="T21" fmla="*/ 12 h 32"/>
                  <a:gd name="T22" fmla="*/ 18 w 30"/>
                  <a:gd name="T23" fmla="*/ 6 h 32"/>
                  <a:gd name="T24" fmla="*/ 26 w 30"/>
                  <a:gd name="T25" fmla="*/ 4 h 32"/>
                  <a:gd name="T26" fmla="*/ 26 w 30"/>
                  <a:gd name="T27" fmla="*/ 0 h 32"/>
                  <a:gd name="T28" fmla="*/ 26 w 30"/>
                  <a:gd name="T29" fmla="*/ 0 h 32"/>
                  <a:gd name="T30" fmla="*/ 24 w 30"/>
                  <a:gd name="T31" fmla="*/ 0 h 32"/>
                  <a:gd name="T32" fmla="*/ 18 w 30"/>
                  <a:gd name="T33" fmla="*/ 2 h 32"/>
                  <a:gd name="T34" fmla="*/ 18 w 30"/>
                  <a:gd name="T35" fmla="*/ 2 h 32"/>
                  <a:gd name="T36" fmla="*/ 16 w 30"/>
                  <a:gd name="T37" fmla="*/ 4 h 32"/>
                  <a:gd name="T38" fmla="*/ 14 w 30"/>
                  <a:gd name="T39" fmla="*/ 6 h 32"/>
                  <a:gd name="T40" fmla="*/ 14 w 30"/>
                  <a:gd name="T41" fmla="*/ 6 h 32"/>
                  <a:gd name="T42" fmla="*/ 12 w 30"/>
                  <a:gd name="T43" fmla="*/ 6 h 32"/>
                  <a:gd name="T44" fmla="*/ 12 w 30"/>
                  <a:gd name="T45" fmla="*/ 6 h 32"/>
                  <a:gd name="T46" fmla="*/ 12 w 30"/>
                  <a:gd name="T47" fmla="*/ 6 h 32"/>
                  <a:gd name="T48" fmla="*/ 4 w 30"/>
                  <a:gd name="T49" fmla="*/ 6 h 32"/>
                  <a:gd name="T50" fmla="*/ 4 w 30"/>
                  <a:gd name="T51" fmla="*/ 6 h 32"/>
                  <a:gd name="T52" fmla="*/ 2 w 30"/>
                  <a:gd name="T53" fmla="*/ 8 h 32"/>
                  <a:gd name="T54" fmla="*/ 0 w 30"/>
                  <a:gd name="T55" fmla="*/ 10 h 32"/>
                  <a:gd name="T56" fmla="*/ 0 w 30"/>
                  <a:gd name="T57" fmla="*/ 18 h 32"/>
                  <a:gd name="T58" fmla="*/ 0 w 30"/>
                  <a:gd name="T59" fmla="*/ 18 h 32"/>
                  <a:gd name="T60" fmla="*/ 2 w 30"/>
                  <a:gd name="T61" fmla="*/ 20 h 32"/>
                  <a:gd name="T62" fmla="*/ 4 w 30"/>
                  <a:gd name="T63" fmla="*/ 26 h 32"/>
                  <a:gd name="T64" fmla="*/ 4 w 30"/>
                  <a:gd name="T65" fmla="*/ 26 h 32"/>
                  <a:gd name="T66" fmla="*/ 6 w 30"/>
                  <a:gd name="T67" fmla="*/ 28 h 32"/>
                  <a:gd name="T68" fmla="*/ 16 w 30"/>
                  <a:gd name="T69" fmla="*/ 30 h 32"/>
                  <a:gd name="T70" fmla="*/ 16 w 30"/>
                  <a:gd name="T71" fmla="*/ 30 h 32"/>
                  <a:gd name="T72" fmla="*/ 18 w 30"/>
                  <a:gd name="T73" fmla="*/ 32 h 32"/>
                  <a:gd name="T74" fmla="*/ 18 w 30"/>
                  <a:gd name="T75" fmla="*/ 32 h 32"/>
                  <a:gd name="T76" fmla="*/ 20 w 30"/>
                  <a:gd name="T77" fmla="*/ 30 h 32"/>
                  <a:gd name="T78" fmla="*/ 20 w 30"/>
                  <a:gd name="T79" fmla="*/ 30 h 32"/>
                  <a:gd name="T80" fmla="*/ 22 w 30"/>
                  <a:gd name="T81" fmla="*/ 28 h 32"/>
                  <a:gd name="T82" fmla="*/ 22 w 30"/>
                  <a:gd name="T83" fmla="*/ 22 h 32"/>
                  <a:gd name="T84" fmla="*/ 22 w 30"/>
                  <a:gd name="T85" fmla="*/ 18 h 32"/>
                  <a:gd name="T86" fmla="*/ 24 w 30"/>
                  <a:gd name="T87" fmla="*/ 18 h 32"/>
                  <a:gd name="T88" fmla="*/ 24 w 30"/>
                  <a:gd name="T89" fmla="*/ 18 h 32"/>
                  <a:gd name="T90" fmla="*/ 26 w 30"/>
                  <a:gd name="T91" fmla="*/ 16 h 32"/>
                  <a:gd name="T92" fmla="*/ 30 w 30"/>
                  <a:gd name="T93" fmla="*/ 10 h 32"/>
                  <a:gd name="T94" fmla="*/ 30 w 30"/>
                  <a:gd name="T95" fmla="*/ 10 h 32"/>
                  <a:gd name="T96" fmla="*/ 30 w 30"/>
                  <a:gd name="T97" fmla="*/ 6 h 32"/>
                  <a:gd name="T98" fmla="*/ 28 w 30"/>
                  <a:gd name="T99" fmla="*/ 2 h 32"/>
                  <a:gd name="T100" fmla="*/ 28 w 30"/>
                  <a:gd name="T101" fmla="*/ 2 h 32"/>
                  <a:gd name="T102" fmla="*/ 28 w 30"/>
                  <a:gd name="T103" fmla="*/ 2 h 32"/>
                  <a:gd name="T104" fmla="*/ 26 w 30"/>
                  <a:gd name="T105" fmla="*/ 0 h 32"/>
                  <a:gd name="T106" fmla="*/ 26 w 30"/>
                  <a:gd name="T10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 h="32">
                    <a:moveTo>
                      <a:pt x="26" y="4"/>
                    </a:moveTo>
                    <a:lnTo>
                      <a:pt x="28" y="8"/>
                    </a:lnTo>
                    <a:lnTo>
                      <a:pt x="24" y="14"/>
                    </a:lnTo>
                    <a:lnTo>
                      <a:pt x="18" y="16"/>
                    </a:lnTo>
                    <a:lnTo>
                      <a:pt x="18" y="22"/>
                    </a:lnTo>
                    <a:lnTo>
                      <a:pt x="18" y="28"/>
                    </a:lnTo>
                    <a:lnTo>
                      <a:pt x="8" y="24"/>
                    </a:lnTo>
                    <a:lnTo>
                      <a:pt x="4" y="18"/>
                    </a:lnTo>
                    <a:lnTo>
                      <a:pt x="4" y="10"/>
                    </a:lnTo>
                    <a:lnTo>
                      <a:pt x="12" y="10"/>
                    </a:lnTo>
                    <a:lnTo>
                      <a:pt x="18" y="12"/>
                    </a:lnTo>
                    <a:lnTo>
                      <a:pt x="18" y="6"/>
                    </a:lnTo>
                    <a:lnTo>
                      <a:pt x="26" y="4"/>
                    </a:lnTo>
                    <a:close/>
                    <a:moveTo>
                      <a:pt x="26" y="0"/>
                    </a:moveTo>
                    <a:lnTo>
                      <a:pt x="26" y="0"/>
                    </a:lnTo>
                    <a:lnTo>
                      <a:pt x="24" y="0"/>
                    </a:lnTo>
                    <a:lnTo>
                      <a:pt x="18" y="2"/>
                    </a:lnTo>
                    <a:lnTo>
                      <a:pt x="18" y="2"/>
                    </a:lnTo>
                    <a:lnTo>
                      <a:pt x="16" y="4"/>
                    </a:lnTo>
                    <a:lnTo>
                      <a:pt x="14" y="6"/>
                    </a:lnTo>
                    <a:lnTo>
                      <a:pt x="14" y="6"/>
                    </a:lnTo>
                    <a:lnTo>
                      <a:pt x="12" y="6"/>
                    </a:lnTo>
                    <a:lnTo>
                      <a:pt x="12" y="6"/>
                    </a:lnTo>
                    <a:lnTo>
                      <a:pt x="12" y="6"/>
                    </a:lnTo>
                    <a:lnTo>
                      <a:pt x="4" y="6"/>
                    </a:lnTo>
                    <a:lnTo>
                      <a:pt x="4" y="6"/>
                    </a:lnTo>
                    <a:lnTo>
                      <a:pt x="2" y="8"/>
                    </a:lnTo>
                    <a:lnTo>
                      <a:pt x="0" y="10"/>
                    </a:lnTo>
                    <a:lnTo>
                      <a:pt x="0" y="18"/>
                    </a:lnTo>
                    <a:lnTo>
                      <a:pt x="0" y="18"/>
                    </a:lnTo>
                    <a:lnTo>
                      <a:pt x="2" y="20"/>
                    </a:lnTo>
                    <a:lnTo>
                      <a:pt x="4" y="26"/>
                    </a:lnTo>
                    <a:lnTo>
                      <a:pt x="4" y="26"/>
                    </a:lnTo>
                    <a:lnTo>
                      <a:pt x="6" y="28"/>
                    </a:lnTo>
                    <a:lnTo>
                      <a:pt x="16" y="30"/>
                    </a:lnTo>
                    <a:lnTo>
                      <a:pt x="16" y="30"/>
                    </a:lnTo>
                    <a:lnTo>
                      <a:pt x="18" y="32"/>
                    </a:lnTo>
                    <a:lnTo>
                      <a:pt x="18" y="32"/>
                    </a:lnTo>
                    <a:lnTo>
                      <a:pt x="20" y="30"/>
                    </a:lnTo>
                    <a:lnTo>
                      <a:pt x="20" y="30"/>
                    </a:lnTo>
                    <a:lnTo>
                      <a:pt x="22" y="28"/>
                    </a:lnTo>
                    <a:lnTo>
                      <a:pt x="22" y="22"/>
                    </a:lnTo>
                    <a:lnTo>
                      <a:pt x="22" y="18"/>
                    </a:lnTo>
                    <a:lnTo>
                      <a:pt x="24" y="18"/>
                    </a:lnTo>
                    <a:lnTo>
                      <a:pt x="24" y="18"/>
                    </a:lnTo>
                    <a:lnTo>
                      <a:pt x="26" y="16"/>
                    </a:lnTo>
                    <a:lnTo>
                      <a:pt x="30" y="10"/>
                    </a:lnTo>
                    <a:lnTo>
                      <a:pt x="30" y="10"/>
                    </a:lnTo>
                    <a:lnTo>
                      <a:pt x="30" y="6"/>
                    </a:lnTo>
                    <a:lnTo>
                      <a:pt x="28" y="2"/>
                    </a:lnTo>
                    <a:lnTo>
                      <a:pt x="28" y="2"/>
                    </a:lnTo>
                    <a:lnTo>
                      <a:pt x="28" y="2"/>
                    </a:lnTo>
                    <a:lnTo>
                      <a:pt x="26" y="0"/>
                    </a:lnTo>
                    <a:lnTo>
                      <a:pt x="2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2" name="Freeform 627">
                <a:extLst>
                  <a:ext uri="{FF2B5EF4-FFF2-40B4-BE49-F238E27FC236}">
                    <a16:creationId xmlns:a16="http://schemas.microsoft.com/office/drawing/2014/main" id="{A21BFA0D-0B7F-4003-B870-D603A12FD5F2}"/>
                  </a:ext>
                </a:extLst>
              </p:cNvPr>
              <p:cNvSpPr>
                <a:spLocks/>
              </p:cNvSpPr>
              <p:nvPr/>
            </p:nvSpPr>
            <p:spPr bwMode="auto">
              <a:xfrm>
                <a:off x="6151400" y="2768511"/>
                <a:ext cx="50719" cy="50719"/>
              </a:xfrm>
              <a:custGeom>
                <a:avLst/>
                <a:gdLst>
                  <a:gd name="T0" fmla="*/ 22 w 24"/>
                  <a:gd name="T1" fmla="*/ 0 h 24"/>
                  <a:gd name="T2" fmla="*/ 24 w 24"/>
                  <a:gd name="T3" fmla="*/ 4 h 24"/>
                  <a:gd name="T4" fmla="*/ 20 w 24"/>
                  <a:gd name="T5" fmla="*/ 10 h 24"/>
                  <a:gd name="T6" fmla="*/ 14 w 24"/>
                  <a:gd name="T7" fmla="*/ 12 h 24"/>
                  <a:gd name="T8" fmla="*/ 14 w 24"/>
                  <a:gd name="T9" fmla="*/ 18 h 24"/>
                  <a:gd name="T10" fmla="*/ 14 w 24"/>
                  <a:gd name="T11" fmla="*/ 24 h 24"/>
                  <a:gd name="T12" fmla="*/ 4 w 24"/>
                  <a:gd name="T13" fmla="*/ 20 h 24"/>
                  <a:gd name="T14" fmla="*/ 0 w 24"/>
                  <a:gd name="T15" fmla="*/ 14 h 24"/>
                  <a:gd name="T16" fmla="*/ 0 w 24"/>
                  <a:gd name="T17" fmla="*/ 6 h 24"/>
                  <a:gd name="T18" fmla="*/ 8 w 24"/>
                  <a:gd name="T19" fmla="*/ 6 h 24"/>
                  <a:gd name="T20" fmla="*/ 14 w 24"/>
                  <a:gd name="T21" fmla="*/ 8 h 24"/>
                  <a:gd name="T22" fmla="*/ 14 w 24"/>
                  <a:gd name="T23" fmla="*/ 2 h 24"/>
                  <a:gd name="T24" fmla="*/ 22 w 24"/>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24">
                    <a:moveTo>
                      <a:pt x="22" y="0"/>
                    </a:moveTo>
                    <a:lnTo>
                      <a:pt x="24" y="4"/>
                    </a:lnTo>
                    <a:lnTo>
                      <a:pt x="20" y="10"/>
                    </a:lnTo>
                    <a:lnTo>
                      <a:pt x="14" y="12"/>
                    </a:lnTo>
                    <a:lnTo>
                      <a:pt x="14" y="18"/>
                    </a:lnTo>
                    <a:lnTo>
                      <a:pt x="14" y="24"/>
                    </a:lnTo>
                    <a:lnTo>
                      <a:pt x="4" y="20"/>
                    </a:lnTo>
                    <a:lnTo>
                      <a:pt x="0" y="14"/>
                    </a:lnTo>
                    <a:lnTo>
                      <a:pt x="0" y="6"/>
                    </a:lnTo>
                    <a:lnTo>
                      <a:pt x="8" y="6"/>
                    </a:lnTo>
                    <a:lnTo>
                      <a:pt x="14" y="8"/>
                    </a:lnTo>
                    <a:lnTo>
                      <a:pt x="14" y="2"/>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3" name="Freeform 628">
                <a:extLst>
                  <a:ext uri="{FF2B5EF4-FFF2-40B4-BE49-F238E27FC236}">
                    <a16:creationId xmlns:a16="http://schemas.microsoft.com/office/drawing/2014/main" id="{A07ABD5A-3BE3-5989-ABEA-B63C9EB322B4}"/>
                  </a:ext>
                </a:extLst>
              </p:cNvPr>
              <p:cNvSpPr>
                <a:spLocks/>
              </p:cNvSpPr>
              <p:nvPr/>
            </p:nvSpPr>
            <p:spPr bwMode="auto">
              <a:xfrm>
                <a:off x="6142947" y="2760058"/>
                <a:ext cx="63399" cy="67625"/>
              </a:xfrm>
              <a:custGeom>
                <a:avLst/>
                <a:gdLst>
                  <a:gd name="T0" fmla="*/ 26 w 30"/>
                  <a:gd name="T1" fmla="*/ 0 h 32"/>
                  <a:gd name="T2" fmla="*/ 26 w 30"/>
                  <a:gd name="T3" fmla="*/ 0 h 32"/>
                  <a:gd name="T4" fmla="*/ 24 w 30"/>
                  <a:gd name="T5" fmla="*/ 0 h 32"/>
                  <a:gd name="T6" fmla="*/ 18 w 30"/>
                  <a:gd name="T7" fmla="*/ 2 h 32"/>
                  <a:gd name="T8" fmla="*/ 18 w 30"/>
                  <a:gd name="T9" fmla="*/ 2 h 32"/>
                  <a:gd name="T10" fmla="*/ 16 w 30"/>
                  <a:gd name="T11" fmla="*/ 4 h 32"/>
                  <a:gd name="T12" fmla="*/ 14 w 30"/>
                  <a:gd name="T13" fmla="*/ 6 h 32"/>
                  <a:gd name="T14" fmla="*/ 14 w 30"/>
                  <a:gd name="T15" fmla="*/ 6 h 32"/>
                  <a:gd name="T16" fmla="*/ 12 w 30"/>
                  <a:gd name="T17" fmla="*/ 6 h 32"/>
                  <a:gd name="T18" fmla="*/ 12 w 30"/>
                  <a:gd name="T19" fmla="*/ 6 h 32"/>
                  <a:gd name="T20" fmla="*/ 12 w 30"/>
                  <a:gd name="T21" fmla="*/ 6 h 32"/>
                  <a:gd name="T22" fmla="*/ 4 w 30"/>
                  <a:gd name="T23" fmla="*/ 6 h 32"/>
                  <a:gd name="T24" fmla="*/ 4 w 30"/>
                  <a:gd name="T25" fmla="*/ 6 h 32"/>
                  <a:gd name="T26" fmla="*/ 2 w 30"/>
                  <a:gd name="T27" fmla="*/ 8 h 32"/>
                  <a:gd name="T28" fmla="*/ 0 w 30"/>
                  <a:gd name="T29" fmla="*/ 10 h 32"/>
                  <a:gd name="T30" fmla="*/ 0 w 30"/>
                  <a:gd name="T31" fmla="*/ 18 h 32"/>
                  <a:gd name="T32" fmla="*/ 0 w 30"/>
                  <a:gd name="T33" fmla="*/ 18 h 32"/>
                  <a:gd name="T34" fmla="*/ 2 w 30"/>
                  <a:gd name="T35" fmla="*/ 20 h 32"/>
                  <a:gd name="T36" fmla="*/ 4 w 30"/>
                  <a:gd name="T37" fmla="*/ 26 h 32"/>
                  <a:gd name="T38" fmla="*/ 4 w 30"/>
                  <a:gd name="T39" fmla="*/ 26 h 32"/>
                  <a:gd name="T40" fmla="*/ 6 w 30"/>
                  <a:gd name="T41" fmla="*/ 28 h 32"/>
                  <a:gd name="T42" fmla="*/ 16 w 30"/>
                  <a:gd name="T43" fmla="*/ 30 h 32"/>
                  <a:gd name="T44" fmla="*/ 16 w 30"/>
                  <a:gd name="T45" fmla="*/ 30 h 32"/>
                  <a:gd name="T46" fmla="*/ 18 w 30"/>
                  <a:gd name="T47" fmla="*/ 32 h 32"/>
                  <a:gd name="T48" fmla="*/ 18 w 30"/>
                  <a:gd name="T49" fmla="*/ 32 h 32"/>
                  <a:gd name="T50" fmla="*/ 20 w 30"/>
                  <a:gd name="T51" fmla="*/ 30 h 32"/>
                  <a:gd name="T52" fmla="*/ 20 w 30"/>
                  <a:gd name="T53" fmla="*/ 30 h 32"/>
                  <a:gd name="T54" fmla="*/ 22 w 30"/>
                  <a:gd name="T55" fmla="*/ 28 h 32"/>
                  <a:gd name="T56" fmla="*/ 22 w 30"/>
                  <a:gd name="T57" fmla="*/ 22 h 32"/>
                  <a:gd name="T58" fmla="*/ 22 w 30"/>
                  <a:gd name="T59" fmla="*/ 18 h 32"/>
                  <a:gd name="T60" fmla="*/ 24 w 30"/>
                  <a:gd name="T61" fmla="*/ 18 h 32"/>
                  <a:gd name="T62" fmla="*/ 24 w 30"/>
                  <a:gd name="T63" fmla="*/ 18 h 32"/>
                  <a:gd name="T64" fmla="*/ 26 w 30"/>
                  <a:gd name="T65" fmla="*/ 16 h 32"/>
                  <a:gd name="T66" fmla="*/ 30 w 30"/>
                  <a:gd name="T67" fmla="*/ 10 h 32"/>
                  <a:gd name="T68" fmla="*/ 30 w 30"/>
                  <a:gd name="T69" fmla="*/ 10 h 32"/>
                  <a:gd name="T70" fmla="*/ 30 w 30"/>
                  <a:gd name="T71" fmla="*/ 6 h 32"/>
                  <a:gd name="T72" fmla="*/ 28 w 30"/>
                  <a:gd name="T73" fmla="*/ 2 h 32"/>
                  <a:gd name="T74" fmla="*/ 28 w 30"/>
                  <a:gd name="T75" fmla="*/ 2 h 32"/>
                  <a:gd name="T76" fmla="*/ 28 w 30"/>
                  <a:gd name="T77" fmla="*/ 2 h 32"/>
                  <a:gd name="T78" fmla="*/ 26 w 30"/>
                  <a:gd name="T79" fmla="*/ 0 h 32"/>
                  <a:gd name="T80" fmla="*/ 26 w 30"/>
                  <a:gd name="T8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 h="32">
                    <a:moveTo>
                      <a:pt x="26" y="0"/>
                    </a:moveTo>
                    <a:lnTo>
                      <a:pt x="26" y="0"/>
                    </a:lnTo>
                    <a:lnTo>
                      <a:pt x="24" y="0"/>
                    </a:lnTo>
                    <a:lnTo>
                      <a:pt x="18" y="2"/>
                    </a:lnTo>
                    <a:lnTo>
                      <a:pt x="18" y="2"/>
                    </a:lnTo>
                    <a:lnTo>
                      <a:pt x="16" y="4"/>
                    </a:lnTo>
                    <a:lnTo>
                      <a:pt x="14" y="6"/>
                    </a:lnTo>
                    <a:lnTo>
                      <a:pt x="14" y="6"/>
                    </a:lnTo>
                    <a:lnTo>
                      <a:pt x="12" y="6"/>
                    </a:lnTo>
                    <a:lnTo>
                      <a:pt x="12" y="6"/>
                    </a:lnTo>
                    <a:lnTo>
                      <a:pt x="12" y="6"/>
                    </a:lnTo>
                    <a:lnTo>
                      <a:pt x="4" y="6"/>
                    </a:lnTo>
                    <a:lnTo>
                      <a:pt x="4" y="6"/>
                    </a:lnTo>
                    <a:lnTo>
                      <a:pt x="2" y="8"/>
                    </a:lnTo>
                    <a:lnTo>
                      <a:pt x="0" y="10"/>
                    </a:lnTo>
                    <a:lnTo>
                      <a:pt x="0" y="18"/>
                    </a:lnTo>
                    <a:lnTo>
                      <a:pt x="0" y="18"/>
                    </a:lnTo>
                    <a:lnTo>
                      <a:pt x="2" y="20"/>
                    </a:lnTo>
                    <a:lnTo>
                      <a:pt x="4" y="26"/>
                    </a:lnTo>
                    <a:lnTo>
                      <a:pt x="4" y="26"/>
                    </a:lnTo>
                    <a:lnTo>
                      <a:pt x="6" y="28"/>
                    </a:lnTo>
                    <a:lnTo>
                      <a:pt x="16" y="30"/>
                    </a:lnTo>
                    <a:lnTo>
                      <a:pt x="16" y="30"/>
                    </a:lnTo>
                    <a:lnTo>
                      <a:pt x="18" y="32"/>
                    </a:lnTo>
                    <a:lnTo>
                      <a:pt x="18" y="32"/>
                    </a:lnTo>
                    <a:lnTo>
                      <a:pt x="20" y="30"/>
                    </a:lnTo>
                    <a:lnTo>
                      <a:pt x="20" y="30"/>
                    </a:lnTo>
                    <a:lnTo>
                      <a:pt x="22" y="28"/>
                    </a:lnTo>
                    <a:lnTo>
                      <a:pt x="22" y="22"/>
                    </a:lnTo>
                    <a:lnTo>
                      <a:pt x="22" y="18"/>
                    </a:lnTo>
                    <a:lnTo>
                      <a:pt x="24" y="18"/>
                    </a:lnTo>
                    <a:lnTo>
                      <a:pt x="24" y="18"/>
                    </a:lnTo>
                    <a:lnTo>
                      <a:pt x="26" y="16"/>
                    </a:lnTo>
                    <a:lnTo>
                      <a:pt x="30" y="10"/>
                    </a:lnTo>
                    <a:lnTo>
                      <a:pt x="30" y="10"/>
                    </a:lnTo>
                    <a:lnTo>
                      <a:pt x="30" y="6"/>
                    </a:lnTo>
                    <a:lnTo>
                      <a:pt x="28" y="2"/>
                    </a:lnTo>
                    <a:lnTo>
                      <a:pt x="28" y="2"/>
                    </a:lnTo>
                    <a:lnTo>
                      <a:pt x="28" y="2"/>
                    </a:lnTo>
                    <a:lnTo>
                      <a:pt x="26" y="0"/>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4" name="Freeform 629">
                <a:extLst>
                  <a:ext uri="{FF2B5EF4-FFF2-40B4-BE49-F238E27FC236}">
                    <a16:creationId xmlns:a16="http://schemas.microsoft.com/office/drawing/2014/main" id="{3EE33168-796D-BD29-1775-57756B719FC9}"/>
                  </a:ext>
                </a:extLst>
              </p:cNvPr>
              <p:cNvSpPr>
                <a:spLocks/>
              </p:cNvSpPr>
              <p:nvPr/>
            </p:nvSpPr>
            <p:spPr bwMode="auto">
              <a:xfrm>
                <a:off x="5995017" y="2823457"/>
                <a:ext cx="278953" cy="304314"/>
              </a:xfrm>
              <a:custGeom>
                <a:avLst/>
                <a:gdLst>
                  <a:gd name="T0" fmla="*/ 52 w 132"/>
                  <a:gd name="T1" fmla="*/ 144 h 144"/>
                  <a:gd name="T2" fmla="*/ 50 w 132"/>
                  <a:gd name="T3" fmla="*/ 144 h 144"/>
                  <a:gd name="T4" fmla="*/ 52 w 132"/>
                  <a:gd name="T5" fmla="*/ 140 h 144"/>
                  <a:gd name="T6" fmla="*/ 46 w 132"/>
                  <a:gd name="T7" fmla="*/ 138 h 144"/>
                  <a:gd name="T8" fmla="*/ 22 w 132"/>
                  <a:gd name="T9" fmla="*/ 140 h 144"/>
                  <a:gd name="T10" fmla="*/ 20 w 132"/>
                  <a:gd name="T11" fmla="*/ 138 h 144"/>
                  <a:gd name="T12" fmla="*/ 20 w 132"/>
                  <a:gd name="T13" fmla="*/ 132 h 144"/>
                  <a:gd name="T14" fmla="*/ 28 w 132"/>
                  <a:gd name="T15" fmla="*/ 114 h 144"/>
                  <a:gd name="T16" fmla="*/ 12 w 132"/>
                  <a:gd name="T17" fmla="*/ 112 h 144"/>
                  <a:gd name="T18" fmla="*/ 12 w 132"/>
                  <a:gd name="T19" fmla="*/ 112 h 144"/>
                  <a:gd name="T20" fmla="*/ 2 w 132"/>
                  <a:gd name="T21" fmla="*/ 106 h 144"/>
                  <a:gd name="T22" fmla="*/ 2 w 132"/>
                  <a:gd name="T23" fmla="*/ 104 h 144"/>
                  <a:gd name="T24" fmla="*/ 2 w 132"/>
                  <a:gd name="T25" fmla="*/ 94 h 144"/>
                  <a:gd name="T26" fmla="*/ 2 w 132"/>
                  <a:gd name="T27" fmla="*/ 92 h 144"/>
                  <a:gd name="T28" fmla="*/ 0 w 132"/>
                  <a:gd name="T29" fmla="*/ 80 h 144"/>
                  <a:gd name="T30" fmla="*/ 0 w 132"/>
                  <a:gd name="T31" fmla="*/ 64 h 144"/>
                  <a:gd name="T32" fmla="*/ 10 w 132"/>
                  <a:gd name="T33" fmla="*/ 54 h 144"/>
                  <a:gd name="T34" fmla="*/ 10 w 132"/>
                  <a:gd name="T35" fmla="*/ 48 h 144"/>
                  <a:gd name="T36" fmla="*/ 14 w 132"/>
                  <a:gd name="T37" fmla="*/ 42 h 144"/>
                  <a:gd name="T38" fmla="*/ 10 w 132"/>
                  <a:gd name="T39" fmla="*/ 30 h 144"/>
                  <a:gd name="T40" fmla="*/ 10 w 132"/>
                  <a:gd name="T41" fmla="*/ 28 h 144"/>
                  <a:gd name="T42" fmla="*/ 18 w 132"/>
                  <a:gd name="T43" fmla="*/ 26 h 144"/>
                  <a:gd name="T44" fmla="*/ 34 w 132"/>
                  <a:gd name="T45" fmla="*/ 28 h 144"/>
                  <a:gd name="T46" fmla="*/ 36 w 132"/>
                  <a:gd name="T47" fmla="*/ 24 h 144"/>
                  <a:gd name="T48" fmla="*/ 42 w 132"/>
                  <a:gd name="T49" fmla="*/ 22 h 144"/>
                  <a:gd name="T50" fmla="*/ 40 w 132"/>
                  <a:gd name="T51" fmla="*/ 10 h 144"/>
                  <a:gd name="T52" fmla="*/ 40 w 132"/>
                  <a:gd name="T53" fmla="*/ 10 h 144"/>
                  <a:gd name="T54" fmla="*/ 42 w 132"/>
                  <a:gd name="T55" fmla="*/ 4 h 144"/>
                  <a:gd name="T56" fmla="*/ 52 w 132"/>
                  <a:gd name="T57" fmla="*/ 0 h 144"/>
                  <a:gd name="T58" fmla="*/ 52 w 132"/>
                  <a:gd name="T59" fmla="*/ 0 h 144"/>
                  <a:gd name="T60" fmla="*/ 54 w 132"/>
                  <a:gd name="T61" fmla="*/ 2 h 144"/>
                  <a:gd name="T62" fmla="*/ 60 w 132"/>
                  <a:gd name="T63" fmla="*/ 6 h 144"/>
                  <a:gd name="T64" fmla="*/ 62 w 132"/>
                  <a:gd name="T65" fmla="*/ 12 h 144"/>
                  <a:gd name="T66" fmla="*/ 76 w 132"/>
                  <a:gd name="T67" fmla="*/ 18 h 144"/>
                  <a:gd name="T68" fmla="*/ 86 w 132"/>
                  <a:gd name="T69" fmla="*/ 16 h 144"/>
                  <a:gd name="T70" fmla="*/ 88 w 132"/>
                  <a:gd name="T71" fmla="*/ 14 h 144"/>
                  <a:gd name="T72" fmla="*/ 106 w 132"/>
                  <a:gd name="T73" fmla="*/ 10 h 144"/>
                  <a:gd name="T74" fmla="*/ 108 w 132"/>
                  <a:gd name="T75" fmla="*/ 10 h 144"/>
                  <a:gd name="T76" fmla="*/ 110 w 132"/>
                  <a:gd name="T77" fmla="*/ 10 h 144"/>
                  <a:gd name="T78" fmla="*/ 122 w 132"/>
                  <a:gd name="T79" fmla="*/ 22 h 144"/>
                  <a:gd name="T80" fmla="*/ 122 w 132"/>
                  <a:gd name="T81" fmla="*/ 24 h 144"/>
                  <a:gd name="T82" fmla="*/ 126 w 132"/>
                  <a:gd name="T83" fmla="*/ 32 h 144"/>
                  <a:gd name="T84" fmla="*/ 122 w 132"/>
                  <a:gd name="T85" fmla="*/ 42 h 144"/>
                  <a:gd name="T86" fmla="*/ 128 w 132"/>
                  <a:gd name="T87" fmla="*/ 46 h 144"/>
                  <a:gd name="T88" fmla="*/ 128 w 132"/>
                  <a:gd name="T89" fmla="*/ 56 h 144"/>
                  <a:gd name="T90" fmla="*/ 132 w 132"/>
                  <a:gd name="T91" fmla="*/ 74 h 144"/>
                  <a:gd name="T92" fmla="*/ 132 w 132"/>
                  <a:gd name="T93" fmla="*/ 76 h 144"/>
                  <a:gd name="T94" fmla="*/ 132 w 132"/>
                  <a:gd name="T95" fmla="*/ 78 h 144"/>
                  <a:gd name="T96" fmla="*/ 118 w 132"/>
                  <a:gd name="T97" fmla="*/ 80 h 144"/>
                  <a:gd name="T98" fmla="*/ 98 w 132"/>
                  <a:gd name="T99" fmla="*/ 88 h 144"/>
                  <a:gd name="T100" fmla="*/ 104 w 132"/>
                  <a:gd name="T101" fmla="*/ 108 h 144"/>
                  <a:gd name="T102" fmla="*/ 114 w 132"/>
                  <a:gd name="T103" fmla="*/ 114 h 144"/>
                  <a:gd name="T104" fmla="*/ 114 w 132"/>
                  <a:gd name="T105" fmla="*/ 122 h 144"/>
                  <a:gd name="T106" fmla="*/ 114 w 132"/>
                  <a:gd name="T107" fmla="*/ 124 h 144"/>
                  <a:gd name="T108" fmla="*/ 100 w 132"/>
                  <a:gd name="T109" fmla="*/ 136 h 144"/>
                  <a:gd name="T110" fmla="*/ 98 w 132"/>
                  <a:gd name="T111" fmla="*/ 138 h 144"/>
                  <a:gd name="T112" fmla="*/ 80 w 132"/>
                  <a:gd name="T113" fmla="*/ 142 h 144"/>
                  <a:gd name="T114" fmla="*/ 78 w 132"/>
                  <a:gd name="T115" fmla="*/ 144 h 144"/>
                  <a:gd name="T116" fmla="*/ 52 w 132"/>
                  <a:gd name="T11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2" h="144">
                    <a:moveTo>
                      <a:pt x="52" y="144"/>
                    </a:moveTo>
                    <a:lnTo>
                      <a:pt x="52" y="144"/>
                    </a:lnTo>
                    <a:lnTo>
                      <a:pt x="50" y="144"/>
                    </a:lnTo>
                    <a:lnTo>
                      <a:pt x="50" y="144"/>
                    </a:lnTo>
                    <a:lnTo>
                      <a:pt x="50" y="142"/>
                    </a:lnTo>
                    <a:lnTo>
                      <a:pt x="52" y="140"/>
                    </a:lnTo>
                    <a:lnTo>
                      <a:pt x="52" y="140"/>
                    </a:lnTo>
                    <a:lnTo>
                      <a:pt x="46" y="138"/>
                    </a:lnTo>
                    <a:lnTo>
                      <a:pt x="36" y="140"/>
                    </a:lnTo>
                    <a:lnTo>
                      <a:pt x="22" y="140"/>
                    </a:lnTo>
                    <a:lnTo>
                      <a:pt x="22" y="140"/>
                    </a:lnTo>
                    <a:lnTo>
                      <a:pt x="20" y="138"/>
                    </a:lnTo>
                    <a:lnTo>
                      <a:pt x="20" y="132"/>
                    </a:lnTo>
                    <a:lnTo>
                      <a:pt x="20" y="132"/>
                    </a:lnTo>
                    <a:lnTo>
                      <a:pt x="20" y="132"/>
                    </a:lnTo>
                    <a:lnTo>
                      <a:pt x="28" y="114"/>
                    </a:lnTo>
                    <a:lnTo>
                      <a:pt x="28" y="112"/>
                    </a:lnTo>
                    <a:lnTo>
                      <a:pt x="12" y="112"/>
                    </a:lnTo>
                    <a:lnTo>
                      <a:pt x="12" y="112"/>
                    </a:lnTo>
                    <a:lnTo>
                      <a:pt x="12" y="112"/>
                    </a:lnTo>
                    <a:lnTo>
                      <a:pt x="8" y="108"/>
                    </a:lnTo>
                    <a:lnTo>
                      <a:pt x="2" y="106"/>
                    </a:lnTo>
                    <a:lnTo>
                      <a:pt x="2" y="106"/>
                    </a:lnTo>
                    <a:lnTo>
                      <a:pt x="2" y="104"/>
                    </a:lnTo>
                    <a:lnTo>
                      <a:pt x="4" y="98"/>
                    </a:lnTo>
                    <a:lnTo>
                      <a:pt x="2" y="94"/>
                    </a:lnTo>
                    <a:lnTo>
                      <a:pt x="2" y="94"/>
                    </a:lnTo>
                    <a:lnTo>
                      <a:pt x="2" y="92"/>
                    </a:lnTo>
                    <a:lnTo>
                      <a:pt x="4" y="88"/>
                    </a:lnTo>
                    <a:lnTo>
                      <a:pt x="0" y="80"/>
                    </a:lnTo>
                    <a:lnTo>
                      <a:pt x="0" y="64"/>
                    </a:lnTo>
                    <a:lnTo>
                      <a:pt x="0" y="64"/>
                    </a:lnTo>
                    <a:lnTo>
                      <a:pt x="0" y="62"/>
                    </a:lnTo>
                    <a:lnTo>
                      <a:pt x="10" y="54"/>
                    </a:lnTo>
                    <a:lnTo>
                      <a:pt x="10" y="48"/>
                    </a:lnTo>
                    <a:lnTo>
                      <a:pt x="10" y="48"/>
                    </a:lnTo>
                    <a:lnTo>
                      <a:pt x="12" y="46"/>
                    </a:lnTo>
                    <a:lnTo>
                      <a:pt x="14" y="42"/>
                    </a:lnTo>
                    <a:lnTo>
                      <a:pt x="10" y="30"/>
                    </a:lnTo>
                    <a:lnTo>
                      <a:pt x="10" y="30"/>
                    </a:lnTo>
                    <a:lnTo>
                      <a:pt x="10" y="28"/>
                    </a:lnTo>
                    <a:lnTo>
                      <a:pt x="10" y="28"/>
                    </a:lnTo>
                    <a:lnTo>
                      <a:pt x="10" y="28"/>
                    </a:lnTo>
                    <a:lnTo>
                      <a:pt x="18" y="26"/>
                    </a:lnTo>
                    <a:lnTo>
                      <a:pt x="26" y="26"/>
                    </a:lnTo>
                    <a:lnTo>
                      <a:pt x="34" y="28"/>
                    </a:lnTo>
                    <a:lnTo>
                      <a:pt x="36" y="24"/>
                    </a:lnTo>
                    <a:lnTo>
                      <a:pt x="36" y="24"/>
                    </a:lnTo>
                    <a:lnTo>
                      <a:pt x="38" y="24"/>
                    </a:lnTo>
                    <a:lnTo>
                      <a:pt x="42" y="22"/>
                    </a:lnTo>
                    <a:lnTo>
                      <a:pt x="42" y="18"/>
                    </a:lnTo>
                    <a:lnTo>
                      <a:pt x="40" y="10"/>
                    </a:lnTo>
                    <a:lnTo>
                      <a:pt x="40" y="10"/>
                    </a:lnTo>
                    <a:lnTo>
                      <a:pt x="40" y="10"/>
                    </a:lnTo>
                    <a:lnTo>
                      <a:pt x="42" y="4"/>
                    </a:lnTo>
                    <a:lnTo>
                      <a:pt x="42" y="4"/>
                    </a:lnTo>
                    <a:lnTo>
                      <a:pt x="44" y="2"/>
                    </a:lnTo>
                    <a:lnTo>
                      <a:pt x="52" y="0"/>
                    </a:lnTo>
                    <a:lnTo>
                      <a:pt x="52" y="0"/>
                    </a:lnTo>
                    <a:lnTo>
                      <a:pt x="52" y="0"/>
                    </a:lnTo>
                    <a:lnTo>
                      <a:pt x="52" y="0"/>
                    </a:lnTo>
                    <a:lnTo>
                      <a:pt x="54" y="2"/>
                    </a:lnTo>
                    <a:lnTo>
                      <a:pt x="60" y="6"/>
                    </a:lnTo>
                    <a:lnTo>
                      <a:pt x="60" y="6"/>
                    </a:lnTo>
                    <a:lnTo>
                      <a:pt x="60" y="8"/>
                    </a:lnTo>
                    <a:lnTo>
                      <a:pt x="62" y="12"/>
                    </a:lnTo>
                    <a:lnTo>
                      <a:pt x="70" y="16"/>
                    </a:lnTo>
                    <a:lnTo>
                      <a:pt x="76" y="18"/>
                    </a:lnTo>
                    <a:lnTo>
                      <a:pt x="82" y="20"/>
                    </a:lnTo>
                    <a:lnTo>
                      <a:pt x="86" y="16"/>
                    </a:lnTo>
                    <a:lnTo>
                      <a:pt x="86" y="16"/>
                    </a:lnTo>
                    <a:lnTo>
                      <a:pt x="88" y="14"/>
                    </a:lnTo>
                    <a:lnTo>
                      <a:pt x="100" y="12"/>
                    </a:lnTo>
                    <a:lnTo>
                      <a:pt x="106" y="10"/>
                    </a:lnTo>
                    <a:lnTo>
                      <a:pt x="106" y="10"/>
                    </a:lnTo>
                    <a:lnTo>
                      <a:pt x="108" y="10"/>
                    </a:lnTo>
                    <a:lnTo>
                      <a:pt x="108" y="10"/>
                    </a:lnTo>
                    <a:lnTo>
                      <a:pt x="110" y="10"/>
                    </a:lnTo>
                    <a:lnTo>
                      <a:pt x="110" y="16"/>
                    </a:lnTo>
                    <a:lnTo>
                      <a:pt x="122" y="22"/>
                    </a:lnTo>
                    <a:lnTo>
                      <a:pt x="122" y="22"/>
                    </a:lnTo>
                    <a:lnTo>
                      <a:pt x="122" y="24"/>
                    </a:lnTo>
                    <a:lnTo>
                      <a:pt x="126" y="32"/>
                    </a:lnTo>
                    <a:lnTo>
                      <a:pt x="126" y="32"/>
                    </a:lnTo>
                    <a:lnTo>
                      <a:pt x="126" y="34"/>
                    </a:lnTo>
                    <a:lnTo>
                      <a:pt x="122" y="42"/>
                    </a:lnTo>
                    <a:lnTo>
                      <a:pt x="128" y="46"/>
                    </a:lnTo>
                    <a:lnTo>
                      <a:pt x="128" y="46"/>
                    </a:lnTo>
                    <a:lnTo>
                      <a:pt x="130" y="48"/>
                    </a:lnTo>
                    <a:lnTo>
                      <a:pt x="128" y="56"/>
                    </a:lnTo>
                    <a:lnTo>
                      <a:pt x="130" y="68"/>
                    </a:lnTo>
                    <a:lnTo>
                      <a:pt x="132" y="74"/>
                    </a:lnTo>
                    <a:lnTo>
                      <a:pt x="132" y="74"/>
                    </a:lnTo>
                    <a:lnTo>
                      <a:pt x="132" y="76"/>
                    </a:lnTo>
                    <a:lnTo>
                      <a:pt x="132" y="76"/>
                    </a:lnTo>
                    <a:lnTo>
                      <a:pt x="132" y="78"/>
                    </a:lnTo>
                    <a:lnTo>
                      <a:pt x="126" y="80"/>
                    </a:lnTo>
                    <a:lnTo>
                      <a:pt x="118" y="80"/>
                    </a:lnTo>
                    <a:lnTo>
                      <a:pt x="110" y="84"/>
                    </a:lnTo>
                    <a:lnTo>
                      <a:pt x="98" y="88"/>
                    </a:lnTo>
                    <a:lnTo>
                      <a:pt x="90" y="92"/>
                    </a:lnTo>
                    <a:lnTo>
                      <a:pt x="104" y="108"/>
                    </a:lnTo>
                    <a:lnTo>
                      <a:pt x="114" y="114"/>
                    </a:lnTo>
                    <a:lnTo>
                      <a:pt x="114" y="114"/>
                    </a:lnTo>
                    <a:lnTo>
                      <a:pt x="114" y="116"/>
                    </a:lnTo>
                    <a:lnTo>
                      <a:pt x="114" y="122"/>
                    </a:lnTo>
                    <a:lnTo>
                      <a:pt x="114" y="122"/>
                    </a:lnTo>
                    <a:lnTo>
                      <a:pt x="114" y="124"/>
                    </a:lnTo>
                    <a:lnTo>
                      <a:pt x="100" y="130"/>
                    </a:lnTo>
                    <a:lnTo>
                      <a:pt x="100" y="136"/>
                    </a:lnTo>
                    <a:lnTo>
                      <a:pt x="100" y="136"/>
                    </a:lnTo>
                    <a:lnTo>
                      <a:pt x="98" y="138"/>
                    </a:lnTo>
                    <a:lnTo>
                      <a:pt x="88" y="138"/>
                    </a:lnTo>
                    <a:lnTo>
                      <a:pt x="80" y="142"/>
                    </a:lnTo>
                    <a:lnTo>
                      <a:pt x="80" y="142"/>
                    </a:lnTo>
                    <a:lnTo>
                      <a:pt x="78" y="144"/>
                    </a:lnTo>
                    <a:lnTo>
                      <a:pt x="78" y="144"/>
                    </a:lnTo>
                    <a:lnTo>
                      <a:pt x="52" y="144"/>
                    </a:lnTo>
                    <a:lnTo>
                      <a:pt x="52" y="14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5" name="Freeform 630">
                <a:extLst>
                  <a:ext uri="{FF2B5EF4-FFF2-40B4-BE49-F238E27FC236}">
                    <a16:creationId xmlns:a16="http://schemas.microsoft.com/office/drawing/2014/main" id="{E3EF6569-D96C-6B23-990A-B3FD5543E9C6}"/>
                  </a:ext>
                </a:extLst>
              </p:cNvPr>
              <p:cNvSpPr>
                <a:spLocks noEditPoints="1"/>
              </p:cNvSpPr>
              <p:nvPr/>
            </p:nvSpPr>
            <p:spPr bwMode="auto">
              <a:xfrm>
                <a:off x="5990790" y="2819230"/>
                <a:ext cx="287407" cy="312767"/>
              </a:xfrm>
              <a:custGeom>
                <a:avLst/>
                <a:gdLst>
                  <a:gd name="T0" fmla="*/ 70 w 136"/>
                  <a:gd name="T1" fmla="*/ 18 h 148"/>
                  <a:gd name="T2" fmla="*/ 102 w 136"/>
                  <a:gd name="T3" fmla="*/ 16 h 148"/>
                  <a:gd name="T4" fmla="*/ 126 w 136"/>
                  <a:gd name="T5" fmla="*/ 34 h 148"/>
                  <a:gd name="T6" fmla="*/ 130 w 136"/>
                  <a:gd name="T7" fmla="*/ 70 h 148"/>
                  <a:gd name="T8" fmla="*/ 112 w 136"/>
                  <a:gd name="T9" fmla="*/ 84 h 148"/>
                  <a:gd name="T10" fmla="*/ 104 w 136"/>
                  <a:gd name="T11" fmla="*/ 112 h 148"/>
                  <a:gd name="T12" fmla="*/ 100 w 136"/>
                  <a:gd name="T13" fmla="*/ 130 h 148"/>
                  <a:gd name="T14" fmla="*/ 54 w 136"/>
                  <a:gd name="T15" fmla="*/ 144 h 148"/>
                  <a:gd name="T16" fmla="*/ 38 w 136"/>
                  <a:gd name="T17" fmla="*/ 140 h 148"/>
                  <a:gd name="T18" fmla="*/ 32 w 136"/>
                  <a:gd name="T19" fmla="*/ 116 h 148"/>
                  <a:gd name="T20" fmla="*/ 6 w 136"/>
                  <a:gd name="T21" fmla="*/ 106 h 148"/>
                  <a:gd name="T22" fmla="*/ 4 w 136"/>
                  <a:gd name="T23" fmla="*/ 82 h 148"/>
                  <a:gd name="T24" fmla="*/ 18 w 136"/>
                  <a:gd name="T25" fmla="*/ 44 h 148"/>
                  <a:gd name="T26" fmla="*/ 36 w 136"/>
                  <a:gd name="T27" fmla="*/ 34 h 148"/>
                  <a:gd name="T28" fmla="*/ 44 w 136"/>
                  <a:gd name="T29" fmla="*/ 12 h 148"/>
                  <a:gd name="T30" fmla="*/ 54 w 136"/>
                  <a:gd name="T31" fmla="*/ 0 h 148"/>
                  <a:gd name="T32" fmla="*/ 42 w 136"/>
                  <a:gd name="T33" fmla="*/ 6 h 148"/>
                  <a:gd name="T34" fmla="*/ 42 w 136"/>
                  <a:gd name="T35" fmla="*/ 20 h 148"/>
                  <a:gd name="T36" fmla="*/ 36 w 136"/>
                  <a:gd name="T37" fmla="*/ 26 h 148"/>
                  <a:gd name="T38" fmla="*/ 28 w 136"/>
                  <a:gd name="T39" fmla="*/ 26 h 148"/>
                  <a:gd name="T40" fmla="*/ 12 w 136"/>
                  <a:gd name="T41" fmla="*/ 28 h 148"/>
                  <a:gd name="T42" fmla="*/ 10 w 136"/>
                  <a:gd name="T43" fmla="*/ 32 h 148"/>
                  <a:gd name="T44" fmla="*/ 10 w 136"/>
                  <a:gd name="T45" fmla="*/ 50 h 148"/>
                  <a:gd name="T46" fmla="*/ 0 w 136"/>
                  <a:gd name="T47" fmla="*/ 66 h 148"/>
                  <a:gd name="T48" fmla="*/ 4 w 136"/>
                  <a:gd name="T49" fmla="*/ 90 h 148"/>
                  <a:gd name="T50" fmla="*/ 4 w 136"/>
                  <a:gd name="T51" fmla="*/ 100 h 148"/>
                  <a:gd name="T52" fmla="*/ 4 w 136"/>
                  <a:gd name="T53" fmla="*/ 110 h 148"/>
                  <a:gd name="T54" fmla="*/ 14 w 136"/>
                  <a:gd name="T55" fmla="*/ 116 h 148"/>
                  <a:gd name="T56" fmla="*/ 20 w 136"/>
                  <a:gd name="T57" fmla="*/ 134 h 148"/>
                  <a:gd name="T58" fmla="*/ 24 w 136"/>
                  <a:gd name="T59" fmla="*/ 144 h 148"/>
                  <a:gd name="T60" fmla="*/ 40 w 136"/>
                  <a:gd name="T61" fmla="*/ 144 h 148"/>
                  <a:gd name="T62" fmla="*/ 50 w 136"/>
                  <a:gd name="T63" fmla="*/ 144 h 148"/>
                  <a:gd name="T64" fmla="*/ 54 w 136"/>
                  <a:gd name="T65" fmla="*/ 148 h 148"/>
                  <a:gd name="T66" fmla="*/ 82 w 136"/>
                  <a:gd name="T67" fmla="*/ 146 h 148"/>
                  <a:gd name="T68" fmla="*/ 104 w 136"/>
                  <a:gd name="T69" fmla="*/ 140 h 148"/>
                  <a:gd name="T70" fmla="*/ 116 w 136"/>
                  <a:gd name="T71" fmla="*/ 128 h 148"/>
                  <a:gd name="T72" fmla="*/ 118 w 136"/>
                  <a:gd name="T73" fmla="*/ 118 h 148"/>
                  <a:gd name="T74" fmla="*/ 100 w 136"/>
                  <a:gd name="T75" fmla="*/ 100 h 148"/>
                  <a:gd name="T76" fmla="*/ 122 w 136"/>
                  <a:gd name="T77" fmla="*/ 84 h 148"/>
                  <a:gd name="T78" fmla="*/ 136 w 136"/>
                  <a:gd name="T79" fmla="*/ 80 h 148"/>
                  <a:gd name="T80" fmla="*/ 132 w 136"/>
                  <a:gd name="T81" fmla="*/ 58 h 148"/>
                  <a:gd name="T82" fmla="*/ 130 w 136"/>
                  <a:gd name="T83" fmla="*/ 46 h 148"/>
                  <a:gd name="T84" fmla="*/ 130 w 136"/>
                  <a:gd name="T85" fmla="*/ 34 h 148"/>
                  <a:gd name="T86" fmla="*/ 114 w 136"/>
                  <a:gd name="T87" fmla="*/ 16 h 148"/>
                  <a:gd name="T88" fmla="*/ 110 w 136"/>
                  <a:gd name="T89" fmla="*/ 10 h 148"/>
                  <a:gd name="T90" fmla="*/ 88 w 136"/>
                  <a:gd name="T91" fmla="*/ 16 h 148"/>
                  <a:gd name="T92" fmla="*/ 78 w 136"/>
                  <a:gd name="T93" fmla="*/ 18 h 148"/>
                  <a:gd name="T94" fmla="*/ 64 w 136"/>
                  <a:gd name="T95" fmla="*/ 12 h 148"/>
                  <a:gd name="T96" fmla="*/ 58 w 136"/>
                  <a:gd name="T97" fmla="*/ 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 h="148">
                    <a:moveTo>
                      <a:pt x="54" y="4"/>
                    </a:moveTo>
                    <a:lnTo>
                      <a:pt x="60" y="10"/>
                    </a:lnTo>
                    <a:lnTo>
                      <a:pt x="62" y="16"/>
                    </a:lnTo>
                    <a:lnTo>
                      <a:pt x="70" y="18"/>
                    </a:lnTo>
                    <a:lnTo>
                      <a:pt x="76" y="22"/>
                    </a:lnTo>
                    <a:lnTo>
                      <a:pt x="84" y="24"/>
                    </a:lnTo>
                    <a:lnTo>
                      <a:pt x="90" y="18"/>
                    </a:lnTo>
                    <a:lnTo>
                      <a:pt x="102" y="16"/>
                    </a:lnTo>
                    <a:lnTo>
                      <a:pt x="110" y="14"/>
                    </a:lnTo>
                    <a:lnTo>
                      <a:pt x="112" y="18"/>
                    </a:lnTo>
                    <a:lnTo>
                      <a:pt x="122" y="26"/>
                    </a:lnTo>
                    <a:lnTo>
                      <a:pt x="126" y="34"/>
                    </a:lnTo>
                    <a:lnTo>
                      <a:pt x="122" y="46"/>
                    </a:lnTo>
                    <a:lnTo>
                      <a:pt x="130" y="50"/>
                    </a:lnTo>
                    <a:lnTo>
                      <a:pt x="128" y="58"/>
                    </a:lnTo>
                    <a:lnTo>
                      <a:pt x="130" y="70"/>
                    </a:lnTo>
                    <a:lnTo>
                      <a:pt x="132" y="78"/>
                    </a:lnTo>
                    <a:lnTo>
                      <a:pt x="128" y="80"/>
                    </a:lnTo>
                    <a:lnTo>
                      <a:pt x="120" y="82"/>
                    </a:lnTo>
                    <a:lnTo>
                      <a:pt x="112" y="84"/>
                    </a:lnTo>
                    <a:lnTo>
                      <a:pt x="100" y="88"/>
                    </a:lnTo>
                    <a:lnTo>
                      <a:pt x="90" y="94"/>
                    </a:lnTo>
                    <a:lnTo>
                      <a:pt x="96" y="102"/>
                    </a:lnTo>
                    <a:lnTo>
                      <a:pt x="104" y="112"/>
                    </a:lnTo>
                    <a:lnTo>
                      <a:pt x="114" y="118"/>
                    </a:lnTo>
                    <a:lnTo>
                      <a:pt x="114" y="124"/>
                    </a:lnTo>
                    <a:lnTo>
                      <a:pt x="108" y="128"/>
                    </a:lnTo>
                    <a:lnTo>
                      <a:pt x="100" y="130"/>
                    </a:lnTo>
                    <a:lnTo>
                      <a:pt x="100" y="138"/>
                    </a:lnTo>
                    <a:lnTo>
                      <a:pt x="90" y="138"/>
                    </a:lnTo>
                    <a:lnTo>
                      <a:pt x="80" y="144"/>
                    </a:lnTo>
                    <a:lnTo>
                      <a:pt x="54" y="144"/>
                    </a:lnTo>
                    <a:lnTo>
                      <a:pt x="56" y="142"/>
                    </a:lnTo>
                    <a:lnTo>
                      <a:pt x="54" y="140"/>
                    </a:lnTo>
                    <a:lnTo>
                      <a:pt x="48" y="138"/>
                    </a:lnTo>
                    <a:lnTo>
                      <a:pt x="38" y="140"/>
                    </a:lnTo>
                    <a:lnTo>
                      <a:pt x="30" y="140"/>
                    </a:lnTo>
                    <a:lnTo>
                      <a:pt x="24" y="140"/>
                    </a:lnTo>
                    <a:lnTo>
                      <a:pt x="24" y="134"/>
                    </a:lnTo>
                    <a:lnTo>
                      <a:pt x="32" y="116"/>
                    </a:lnTo>
                    <a:lnTo>
                      <a:pt x="32" y="112"/>
                    </a:lnTo>
                    <a:lnTo>
                      <a:pt x="14" y="112"/>
                    </a:lnTo>
                    <a:lnTo>
                      <a:pt x="12" y="110"/>
                    </a:lnTo>
                    <a:lnTo>
                      <a:pt x="6" y="106"/>
                    </a:lnTo>
                    <a:lnTo>
                      <a:pt x="8" y="98"/>
                    </a:lnTo>
                    <a:lnTo>
                      <a:pt x="6" y="96"/>
                    </a:lnTo>
                    <a:lnTo>
                      <a:pt x="8" y="90"/>
                    </a:lnTo>
                    <a:lnTo>
                      <a:pt x="4" y="82"/>
                    </a:lnTo>
                    <a:lnTo>
                      <a:pt x="4" y="66"/>
                    </a:lnTo>
                    <a:lnTo>
                      <a:pt x="14" y="58"/>
                    </a:lnTo>
                    <a:lnTo>
                      <a:pt x="14" y="50"/>
                    </a:lnTo>
                    <a:lnTo>
                      <a:pt x="18" y="44"/>
                    </a:lnTo>
                    <a:lnTo>
                      <a:pt x="14" y="32"/>
                    </a:lnTo>
                    <a:lnTo>
                      <a:pt x="20" y="30"/>
                    </a:lnTo>
                    <a:lnTo>
                      <a:pt x="28" y="30"/>
                    </a:lnTo>
                    <a:lnTo>
                      <a:pt x="36" y="34"/>
                    </a:lnTo>
                    <a:lnTo>
                      <a:pt x="40" y="28"/>
                    </a:lnTo>
                    <a:lnTo>
                      <a:pt x="48" y="24"/>
                    </a:lnTo>
                    <a:lnTo>
                      <a:pt x="46" y="18"/>
                    </a:lnTo>
                    <a:lnTo>
                      <a:pt x="44" y="12"/>
                    </a:lnTo>
                    <a:lnTo>
                      <a:pt x="46" y="6"/>
                    </a:lnTo>
                    <a:lnTo>
                      <a:pt x="54" y="4"/>
                    </a:lnTo>
                    <a:close/>
                    <a:moveTo>
                      <a:pt x="54" y="0"/>
                    </a:moveTo>
                    <a:lnTo>
                      <a:pt x="54" y="0"/>
                    </a:lnTo>
                    <a:lnTo>
                      <a:pt x="54" y="0"/>
                    </a:lnTo>
                    <a:lnTo>
                      <a:pt x="44" y="2"/>
                    </a:lnTo>
                    <a:lnTo>
                      <a:pt x="44" y="2"/>
                    </a:lnTo>
                    <a:lnTo>
                      <a:pt x="42" y="6"/>
                    </a:lnTo>
                    <a:lnTo>
                      <a:pt x="40" y="10"/>
                    </a:lnTo>
                    <a:lnTo>
                      <a:pt x="40" y="10"/>
                    </a:lnTo>
                    <a:lnTo>
                      <a:pt x="40" y="12"/>
                    </a:lnTo>
                    <a:lnTo>
                      <a:pt x="42" y="20"/>
                    </a:lnTo>
                    <a:lnTo>
                      <a:pt x="42" y="22"/>
                    </a:lnTo>
                    <a:lnTo>
                      <a:pt x="38" y="24"/>
                    </a:lnTo>
                    <a:lnTo>
                      <a:pt x="38" y="24"/>
                    </a:lnTo>
                    <a:lnTo>
                      <a:pt x="36" y="26"/>
                    </a:lnTo>
                    <a:lnTo>
                      <a:pt x="34" y="28"/>
                    </a:lnTo>
                    <a:lnTo>
                      <a:pt x="28" y="26"/>
                    </a:lnTo>
                    <a:lnTo>
                      <a:pt x="28" y="26"/>
                    </a:lnTo>
                    <a:lnTo>
                      <a:pt x="28" y="26"/>
                    </a:lnTo>
                    <a:lnTo>
                      <a:pt x="20" y="26"/>
                    </a:lnTo>
                    <a:lnTo>
                      <a:pt x="20" y="26"/>
                    </a:lnTo>
                    <a:lnTo>
                      <a:pt x="20" y="26"/>
                    </a:lnTo>
                    <a:lnTo>
                      <a:pt x="12" y="28"/>
                    </a:lnTo>
                    <a:lnTo>
                      <a:pt x="12" y="28"/>
                    </a:lnTo>
                    <a:lnTo>
                      <a:pt x="10" y="30"/>
                    </a:lnTo>
                    <a:lnTo>
                      <a:pt x="10" y="30"/>
                    </a:lnTo>
                    <a:lnTo>
                      <a:pt x="10" y="32"/>
                    </a:lnTo>
                    <a:lnTo>
                      <a:pt x="14" y="44"/>
                    </a:lnTo>
                    <a:lnTo>
                      <a:pt x="12" y="46"/>
                    </a:lnTo>
                    <a:lnTo>
                      <a:pt x="12" y="46"/>
                    </a:lnTo>
                    <a:lnTo>
                      <a:pt x="10" y="50"/>
                    </a:lnTo>
                    <a:lnTo>
                      <a:pt x="10" y="56"/>
                    </a:lnTo>
                    <a:lnTo>
                      <a:pt x="2" y="62"/>
                    </a:lnTo>
                    <a:lnTo>
                      <a:pt x="2" y="62"/>
                    </a:lnTo>
                    <a:lnTo>
                      <a:pt x="0" y="66"/>
                    </a:lnTo>
                    <a:lnTo>
                      <a:pt x="0" y="82"/>
                    </a:lnTo>
                    <a:lnTo>
                      <a:pt x="0" y="82"/>
                    </a:lnTo>
                    <a:lnTo>
                      <a:pt x="0" y="82"/>
                    </a:lnTo>
                    <a:lnTo>
                      <a:pt x="4" y="90"/>
                    </a:lnTo>
                    <a:lnTo>
                      <a:pt x="2" y="94"/>
                    </a:lnTo>
                    <a:lnTo>
                      <a:pt x="2" y="94"/>
                    </a:lnTo>
                    <a:lnTo>
                      <a:pt x="2" y="98"/>
                    </a:lnTo>
                    <a:lnTo>
                      <a:pt x="4" y="100"/>
                    </a:lnTo>
                    <a:lnTo>
                      <a:pt x="2" y="104"/>
                    </a:lnTo>
                    <a:lnTo>
                      <a:pt x="2" y="104"/>
                    </a:lnTo>
                    <a:lnTo>
                      <a:pt x="2" y="108"/>
                    </a:lnTo>
                    <a:lnTo>
                      <a:pt x="4" y="110"/>
                    </a:lnTo>
                    <a:lnTo>
                      <a:pt x="8" y="112"/>
                    </a:lnTo>
                    <a:lnTo>
                      <a:pt x="12" y="116"/>
                    </a:lnTo>
                    <a:lnTo>
                      <a:pt x="12" y="116"/>
                    </a:lnTo>
                    <a:lnTo>
                      <a:pt x="14" y="116"/>
                    </a:lnTo>
                    <a:lnTo>
                      <a:pt x="28" y="116"/>
                    </a:lnTo>
                    <a:lnTo>
                      <a:pt x="20" y="132"/>
                    </a:lnTo>
                    <a:lnTo>
                      <a:pt x="20" y="132"/>
                    </a:lnTo>
                    <a:lnTo>
                      <a:pt x="20" y="134"/>
                    </a:lnTo>
                    <a:lnTo>
                      <a:pt x="20" y="140"/>
                    </a:lnTo>
                    <a:lnTo>
                      <a:pt x="20" y="140"/>
                    </a:lnTo>
                    <a:lnTo>
                      <a:pt x="22" y="142"/>
                    </a:lnTo>
                    <a:lnTo>
                      <a:pt x="24" y="144"/>
                    </a:lnTo>
                    <a:lnTo>
                      <a:pt x="30" y="144"/>
                    </a:lnTo>
                    <a:lnTo>
                      <a:pt x="38" y="144"/>
                    </a:lnTo>
                    <a:lnTo>
                      <a:pt x="38" y="144"/>
                    </a:lnTo>
                    <a:lnTo>
                      <a:pt x="40" y="144"/>
                    </a:lnTo>
                    <a:lnTo>
                      <a:pt x="48" y="142"/>
                    </a:lnTo>
                    <a:lnTo>
                      <a:pt x="52" y="142"/>
                    </a:lnTo>
                    <a:lnTo>
                      <a:pt x="50" y="144"/>
                    </a:lnTo>
                    <a:lnTo>
                      <a:pt x="50" y="144"/>
                    </a:lnTo>
                    <a:lnTo>
                      <a:pt x="52" y="148"/>
                    </a:lnTo>
                    <a:lnTo>
                      <a:pt x="52" y="148"/>
                    </a:lnTo>
                    <a:lnTo>
                      <a:pt x="54" y="148"/>
                    </a:lnTo>
                    <a:lnTo>
                      <a:pt x="54" y="148"/>
                    </a:lnTo>
                    <a:lnTo>
                      <a:pt x="54" y="148"/>
                    </a:lnTo>
                    <a:lnTo>
                      <a:pt x="80" y="148"/>
                    </a:lnTo>
                    <a:lnTo>
                      <a:pt x="80" y="148"/>
                    </a:lnTo>
                    <a:lnTo>
                      <a:pt x="82" y="146"/>
                    </a:lnTo>
                    <a:lnTo>
                      <a:pt x="90" y="142"/>
                    </a:lnTo>
                    <a:lnTo>
                      <a:pt x="100" y="142"/>
                    </a:lnTo>
                    <a:lnTo>
                      <a:pt x="100" y="142"/>
                    </a:lnTo>
                    <a:lnTo>
                      <a:pt x="104" y="140"/>
                    </a:lnTo>
                    <a:lnTo>
                      <a:pt x="104" y="138"/>
                    </a:lnTo>
                    <a:lnTo>
                      <a:pt x="104" y="134"/>
                    </a:lnTo>
                    <a:lnTo>
                      <a:pt x="110" y="130"/>
                    </a:lnTo>
                    <a:lnTo>
                      <a:pt x="116" y="128"/>
                    </a:lnTo>
                    <a:lnTo>
                      <a:pt x="116" y="128"/>
                    </a:lnTo>
                    <a:lnTo>
                      <a:pt x="118" y="126"/>
                    </a:lnTo>
                    <a:lnTo>
                      <a:pt x="118" y="124"/>
                    </a:lnTo>
                    <a:lnTo>
                      <a:pt x="118" y="118"/>
                    </a:lnTo>
                    <a:lnTo>
                      <a:pt x="118" y="118"/>
                    </a:lnTo>
                    <a:lnTo>
                      <a:pt x="116" y="114"/>
                    </a:lnTo>
                    <a:lnTo>
                      <a:pt x="106" y="108"/>
                    </a:lnTo>
                    <a:lnTo>
                      <a:pt x="100" y="100"/>
                    </a:lnTo>
                    <a:lnTo>
                      <a:pt x="96" y="94"/>
                    </a:lnTo>
                    <a:lnTo>
                      <a:pt x="102" y="92"/>
                    </a:lnTo>
                    <a:lnTo>
                      <a:pt x="112" y="88"/>
                    </a:lnTo>
                    <a:lnTo>
                      <a:pt x="122" y="84"/>
                    </a:lnTo>
                    <a:lnTo>
                      <a:pt x="128" y="84"/>
                    </a:lnTo>
                    <a:lnTo>
                      <a:pt x="134" y="82"/>
                    </a:lnTo>
                    <a:lnTo>
                      <a:pt x="134" y="82"/>
                    </a:lnTo>
                    <a:lnTo>
                      <a:pt x="136" y="80"/>
                    </a:lnTo>
                    <a:lnTo>
                      <a:pt x="136" y="80"/>
                    </a:lnTo>
                    <a:lnTo>
                      <a:pt x="136" y="76"/>
                    </a:lnTo>
                    <a:lnTo>
                      <a:pt x="134" y="70"/>
                    </a:lnTo>
                    <a:lnTo>
                      <a:pt x="132" y="58"/>
                    </a:lnTo>
                    <a:lnTo>
                      <a:pt x="134" y="50"/>
                    </a:lnTo>
                    <a:lnTo>
                      <a:pt x="134" y="50"/>
                    </a:lnTo>
                    <a:lnTo>
                      <a:pt x="132" y="48"/>
                    </a:lnTo>
                    <a:lnTo>
                      <a:pt x="130" y="46"/>
                    </a:lnTo>
                    <a:lnTo>
                      <a:pt x="126" y="44"/>
                    </a:lnTo>
                    <a:lnTo>
                      <a:pt x="130" y="36"/>
                    </a:lnTo>
                    <a:lnTo>
                      <a:pt x="130" y="36"/>
                    </a:lnTo>
                    <a:lnTo>
                      <a:pt x="130" y="34"/>
                    </a:lnTo>
                    <a:lnTo>
                      <a:pt x="126" y="24"/>
                    </a:lnTo>
                    <a:lnTo>
                      <a:pt x="126" y="24"/>
                    </a:lnTo>
                    <a:lnTo>
                      <a:pt x="124" y="22"/>
                    </a:lnTo>
                    <a:lnTo>
                      <a:pt x="114" y="16"/>
                    </a:lnTo>
                    <a:lnTo>
                      <a:pt x="114" y="12"/>
                    </a:lnTo>
                    <a:lnTo>
                      <a:pt x="114" y="12"/>
                    </a:lnTo>
                    <a:lnTo>
                      <a:pt x="112" y="10"/>
                    </a:lnTo>
                    <a:lnTo>
                      <a:pt x="110" y="10"/>
                    </a:lnTo>
                    <a:lnTo>
                      <a:pt x="110" y="10"/>
                    </a:lnTo>
                    <a:lnTo>
                      <a:pt x="108" y="10"/>
                    </a:lnTo>
                    <a:lnTo>
                      <a:pt x="102" y="12"/>
                    </a:lnTo>
                    <a:lnTo>
                      <a:pt x="88" y="16"/>
                    </a:lnTo>
                    <a:lnTo>
                      <a:pt x="88" y="16"/>
                    </a:lnTo>
                    <a:lnTo>
                      <a:pt x="86" y="16"/>
                    </a:lnTo>
                    <a:lnTo>
                      <a:pt x="82" y="20"/>
                    </a:lnTo>
                    <a:lnTo>
                      <a:pt x="78" y="18"/>
                    </a:lnTo>
                    <a:lnTo>
                      <a:pt x="72" y="16"/>
                    </a:lnTo>
                    <a:lnTo>
                      <a:pt x="72" y="16"/>
                    </a:lnTo>
                    <a:lnTo>
                      <a:pt x="72" y="16"/>
                    </a:lnTo>
                    <a:lnTo>
                      <a:pt x="64" y="12"/>
                    </a:lnTo>
                    <a:lnTo>
                      <a:pt x="64" y="8"/>
                    </a:lnTo>
                    <a:lnTo>
                      <a:pt x="64" y="8"/>
                    </a:lnTo>
                    <a:lnTo>
                      <a:pt x="62" y="8"/>
                    </a:lnTo>
                    <a:lnTo>
                      <a:pt x="58" y="2"/>
                    </a:lnTo>
                    <a:lnTo>
                      <a:pt x="58" y="2"/>
                    </a:lnTo>
                    <a:lnTo>
                      <a:pt x="54" y="0"/>
                    </a:lnTo>
                    <a:lnTo>
                      <a:pt x="5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6" name="Freeform 631">
                <a:extLst>
                  <a:ext uri="{FF2B5EF4-FFF2-40B4-BE49-F238E27FC236}">
                    <a16:creationId xmlns:a16="http://schemas.microsoft.com/office/drawing/2014/main" id="{EB20CA8B-0E88-19B1-8D8A-39FD0234D146}"/>
                  </a:ext>
                </a:extLst>
              </p:cNvPr>
              <p:cNvSpPr>
                <a:spLocks/>
              </p:cNvSpPr>
              <p:nvPr/>
            </p:nvSpPr>
            <p:spPr bwMode="auto">
              <a:xfrm>
                <a:off x="5999243" y="2827683"/>
                <a:ext cx="270500" cy="295861"/>
              </a:xfrm>
              <a:custGeom>
                <a:avLst/>
                <a:gdLst>
                  <a:gd name="T0" fmla="*/ 50 w 128"/>
                  <a:gd name="T1" fmla="*/ 0 h 140"/>
                  <a:gd name="T2" fmla="*/ 56 w 128"/>
                  <a:gd name="T3" fmla="*/ 6 h 140"/>
                  <a:gd name="T4" fmla="*/ 58 w 128"/>
                  <a:gd name="T5" fmla="*/ 12 h 140"/>
                  <a:gd name="T6" fmla="*/ 66 w 128"/>
                  <a:gd name="T7" fmla="*/ 14 h 140"/>
                  <a:gd name="T8" fmla="*/ 72 w 128"/>
                  <a:gd name="T9" fmla="*/ 18 h 140"/>
                  <a:gd name="T10" fmla="*/ 80 w 128"/>
                  <a:gd name="T11" fmla="*/ 20 h 140"/>
                  <a:gd name="T12" fmla="*/ 86 w 128"/>
                  <a:gd name="T13" fmla="*/ 14 h 140"/>
                  <a:gd name="T14" fmla="*/ 98 w 128"/>
                  <a:gd name="T15" fmla="*/ 12 h 140"/>
                  <a:gd name="T16" fmla="*/ 106 w 128"/>
                  <a:gd name="T17" fmla="*/ 10 h 140"/>
                  <a:gd name="T18" fmla="*/ 108 w 128"/>
                  <a:gd name="T19" fmla="*/ 14 h 140"/>
                  <a:gd name="T20" fmla="*/ 118 w 128"/>
                  <a:gd name="T21" fmla="*/ 22 h 140"/>
                  <a:gd name="T22" fmla="*/ 122 w 128"/>
                  <a:gd name="T23" fmla="*/ 30 h 140"/>
                  <a:gd name="T24" fmla="*/ 118 w 128"/>
                  <a:gd name="T25" fmla="*/ 42 h 140"/>
                  <a:gd name="T26" fmla="*/ 126 w 128"/>
                  <a:gd name="T27" fmla="*/ 46 h 140"/>
                  <a:gd name="T28" fmla="*/ 124 w 128"/>
                  <a:gd name="T29" fmla="*/ 54 h 140"/>
                  <a:gd name="T30" fmla="*/ 126 w 128"/>
                  <a:gd name="T31" fmla="*/ 66 h 140"/>
                  <a:gd name="T32" fmla="*/ 128 w 128"/>
                  <a:gd name="T33" fmla="*/ 74 h 140"/>
                  <a:gd name="T34" fmla="*/ 124 w 128"/>
                  <a:gd name="T35" fmla="*/ 76 h 140"/>
                  <a:gd name="T36" fmla="*/ 116 w 128"/>
                  <a:gd name="T37" fmla="*/ 78 h 140"/>
                  <a:gd name="T38" fmla="*/ 108 w 128"/>
                  <a:gd name="T39" fmla="*/ 80 h 140"/>
                  <a:gd name="T40" fmla="*/ 96 w 128"/>
                  <a:gd name="T41" fmla="*/ 84 h 140"/>
                  <a:gd name="T42" fmla="*/ 86 w 128"/>
                  <a:gd name="T43" fmla="*/ 90 h 140"/>
                  <a:gd name="T44" fmla="*/ 92 w 128"/>
                  <a:gd name="T45" fmla="*/ 98 h 140"/>
                  <a:gd name="T46" fmla="*/ 100 w 128"/>
                  <a:gd name="T47" fmla="*/ 108 h 140"/>
                  <a:gd name="T48" fmla="*/ 110 w 128"/>
                  <a:gd name="T49" fmla="*/ 114 h 140"/>
                  <a:gd name="T50" fmla="*/ 110 w 128"/>
                  <a:gd name="T51" fmla="*/ 120 h 140"/>
                  <a:gd name="T52" fmla="*/ 104 w 128"/>
                  <a:gd name="T53" fmla="*/ 124 h 140"/>
                  <a:gd name="T54" fmla="*/ 96 w 128"/>
                  <a:gd name="T55" fmla="*/ 126 h 140"/>
                  <a:gd name="T56" fmla="*/ 96 w 128"/>
                  <a:gd name="T57" fmla="*/ 134 h 140"/>
                  <a:gd name="T58" fmla="*/ 86 w 128"/>
                  <a:gd name="T59" fmla="*/ 134 h 140"/>
                  <a:gd name="T60" fmla="*/ 76 w 128"/>
                  <a:gd name="T61" fmla="*/ 140 h 140"/>
                  <a:gd name="T62" fmla="*/ 50 w 128"/>
                  <a:gd name="T63" fmla="*/ 140 h 140"/>
                  <a:gd name="T64" fmla="*/ 52 w 128"/>
                  <a:gd name="T65" fmla="*/ 138 h 140"/>
                  <a:gd name="T66" fmla="*/ 50 w 128"/>
                  <a:gd name="T67" fmla="*/ 136 h 140"/>
                  <a:gd name="T68" fmla="*/ 44 w 128"/>
                  <a:gd name="T69" fmla="*/ 134 h 140"/>
                  <a:gd name="T70" fmla="*/ 34 w 128"/>
                  <a:gd name="T71" fmla="*/ 136 h 140"/>
                  <a:gd name="T72" fmla="*/ 26 w 128"/>
                  <a:gd name="T73" fmla="*/ 136 h 140"/>
                  <a:gd name="T74" fmla="*/ 20 w 128"/>
                  <a:gd name="T75" fmla="*/ 136 h 140"/>
                  <a:gd name="T76" fmla="*/ 20 w 128"/>
                  <a:gd name="T77" fmla="*/ 130 h 140"/>
                  <a:gd name="T78" fmla="*/ 28 w 128"/>
                  <a:gd name="T79" fmla="*/ 112 h 140"/>
                  <a:gd name="T80" fmla="*/ 28 w 128"/>
                  <a:gd name="T81" fmla="*/ 108 h 140"/>
                  <a:gd name="T82" fmla="*/ 10 w 128"/>
                  <a:gd name="T83" fmla="*/ 108 h 140"/>
                  <a:gd name="T84" fmla="*/ 8 w 128"/>
                  <a:gd name="T85" fmla="*/ 106 h 140"/>
                  <a:gd name="T86" fmla="*/ 2 w 128"/>
                  <a:gd name="T87" fmla="*/ 102 h 140"/>
                  <a:gd name="T88" fmla="*/ 4 w 128"/>
                  <a:gd name="T89" fmla="*/ 94 h 140"/>
                  <a:gd name="T90" fmla="*/ 2 w 128"/>
                  <a:gd name="T91" fmla="*/ 92 h 140"/>
                  <a:gd name="T92" fmla="*/ 4 w 128"/>
                  <a:gd name="T93" fmla="*/ 86 h 140"/>
                  <a:gd name="T94" fmla="*/ 0 w 128"/>
                  <a:gd name="T95" fmla="*/ 78 h 140"/>
                  <a:gd name="T96" fmla="*/ 0 w 128"/>
                  <a:gd name="T97" fmla="*/ 62 h 140"/>
                  <a:gd name="T98" fmla="*/ 10 w 128"/>
                  <a:gd name="T99" fmla="*/ 54 h 140"/>
                  <a:gd name="T100" fmla="*/ 10 w 128"/>
                  <a:gd name="T101" fmla="*/ 46 h 140"/>
                  <a:gd name="T102" fmla="*/ 14 w 128"/>
                  <a:gd name="T103" fmla="*/ 40 h 140"/>
                  <a:gd name="T104" fmla="*/ 10 w 128"/>
                  <a:gd name="T105" fmla="*/ 28 h 140"/>
                  <a:gd name="T106" fmla="*/ 16 w 128"/>
                  <a:gd name="T107" fmla="*/ 26 h 140"/>
                  <a:gd name="T108" fmla="*/ 24 w 128"/>
                  <a:gd name="T109" fmla="*/ 26 h 140"/>
                  <a:gd name="T110" fmla="*/ 32 w 128"/>
                  <a:gd name="T111" fmla="*/ 30 h 140"/>
                  <a:gd name="T112" fmla="*/ 36 w 128"/>
                  <a:gd name="T113" fmla="*/ 24 h 140"/>
                  <a:gd name="T114" fmla="*/ 44 w 128"/>
                  <a:gd name="T115" fmla="*/ 20 h 140"/>
                  <a:gd name="T116" fmla="*/ 42 w 128"/>
                  <a:gd name="T117" fmla="*/ 14 h 140"/>
                  <a:gd name="T118" fmla="*/ 40 w 128"/>
                  <a:gd name="T119" fmla="*/ 8 h 140"/>
                  <a:gd name="T120" fmla="*/ 42 w 128"/>
                  <a:gd name="T121" fmla="*/ 2 h 140"/>
                  <a:gd name="T122" fmla="*/ 50 w 128"/>
                  <a:gd name="T12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 h="140">
                    <a:moveTo>
                      <a:pt x="50" y="0"/>
                    </a:moveTo>
                    <a:lnTo>
                      <a:pt x="56" y="6"/>
                    </a:lnTo>
                    <a:lnTo>
                      <a:pt x="58" y="12"/>
                    </a:lnTo>
                    <a:lnTo>
                      <a:pt x="66" y="14"/>
                    </a:lnTo>
                    <a:lnTo>
                      <a:pt x="72" y="18"/>
                    </a:lnTo>
                    <a:lnTo>
                      <a:pt x="80" y="20"/>
                    </a:lnTo>
                    <a:lnTo>
                      <a:pt x="86" y="14"/>
                    </a:lnTo>
                    <a:lnTo>
                      <a:pt x="98" y="12"/>
                    </a:lnTo>
                    <a:lnTo>
                      <a:pt x="106" y="10"/>
                    </a:lnTo>
                    <a:lnTo>
                      <a:pt x="108" y="14"/>
                    </a:lnTo>
                    <a:lnTo>
                      <a:pt x="118" y="22"/>
                    </a:lnTo>
                    <a:lnTo>
                      <a:pt x="122" y="30"/>
                    </a:lnTo>
                    <a:lnTo>
                      <a:pt x="118" y="42"/>
                    </a:lnTo>
                    <a:lnTo>
                      <a:pt x="126" y="46"/>
                    </a:lnTo>
                    <a:lnTo>
                      <a:pt x="124" y="54"/>
                    </a:lnTo>
                    <a:lnTo>
                      <a:pt x="126" y="66"/>
                    </a:lnTo>
                    <a:lnTo>
                      <a:pt x="128" y="74"/>
                    </a:lnTo>
                    <a:lnTo>
                      <a:pt x="124" y="76"/>
                    </a:lnTo>
                    <a:lnTo>
                      <a:pt x="116" y="78"/>
                    </a:lnTo>
                    <a:lnTo>
                      <a:pt x="108" y="80"/>
                    </a:lnTo>
                    <a:lnTo>
                      <a:pt x="96" y="84"/>
                    </a:lnTo>
                    <a:lnTo>
                      <a:pt x="86" y="90"/>
                    </a:lnTo>
                    <a:lnTo>
                      <a:pt x="92" y="98"/>
                    </a:lnTo>
                    <a:lnTo>
                      <a:pt x="100" y="108"/>
                    </a:lnTo>
                    <a:lnTo>
                      <a:pt x="110" y="114"/>
                    </a:lnTo>
                    <a:lnTo>
                      <a:pt x="110" y="120"/>
                    </a:lnTo>
                    <a:lnTo>
                      <a:pt x="104" y="124"/>
                    </a:lnTo>
                    <a:lnTo>
                      <a:pt x="96" y="126"/>
                    </a:lnTo>
                    <a:lnTo>
                      <a:pt x="96" y="134"/>
                    </a:lnTo>
                    <a:lnTo>
                      <a:pt x="86" y="134"/>
                    </a:lnTo>
                    <a:lnTo>
                      <a:pt x="76" y="140"/>
                    </a:lnTo>
                    <a:lnTo>
                      <a:pt x="50" y="140"/>
                    </a:lnTo>
                    <a:lnTo>
                      <a:pt x="52" y="138"/>
                    </a:lnTo>
                    <a:lnTo>
                      <a:pt x="50" y="136"/>
                    </a:lnTo>
                    <a:lnTo>
                      <a:pt x="44" y="134"/>
                    </a:lnTo>
                    <a:lnTo>
                      <a:pt x="34" y="136"/>
                    </a:lnTo>
                    <a:lnTo>
                      <a:pt x="26" y="136"/>
                    </a:lnTo>
                    <a:lnTo>
                      <a:pt x="20" y="136"/>
                    </a:lnTo>
                    <a:lnTo>
                      <a:pt x="20" y="130"/>
                    </a:lnTo>
                    <a:lnTo>
                      <a:pt x="28" y="112"/>
                    </a:lnTo>
                    <a:lnTo>
                      <a:pt x="28" y="108"/>
                    </a:lnTo>
                    <a:lnTo>
                      <a:pt x="10" y="108"/>
                    </a:lnTo>
                    <a:lnTo>
                      <a:pt x="8" y="106"/>
                    </a:lnTo>
                    <a:lnTo>
                      <a:pt x="2" y="102"/>
                    </a:lnTo>
                    <a:lnTo>
                      <a:pt x="4" y="94"/>
                    </a:lnTo>
                    <a:lnTo>
                      <a:pt x="2" y="92"/>
                    </a:lnTo>
                    <a:lnTo>
                      <a:pt x="4" y="86"/>
                    </a:lnTo>
                    <a:lnTo>
                      <a:pt x="0" y="78"/>
                    </a:lnTo>
                    <a:lnTo>
                      <a:pt x="0" y="62"/>
                    </a:lnTo>
                    <a:lnTo>
                      <a:pt x="10" y="54"/>
                    </a:lnTo>
                    <a:lnTo>
                      <a:pt x="10" y="46"/>
                    </a:lnTo>
                    <a:lnTo>
                      <a:pt x="14" y="40"/>
                    </a:lnTo>
                    <a:lnTo>
                      <a:pt x="10" y="28"/>
                    </a:lnTo>
                    <a:lnTo>
                      <a:pt x="16" y="26"/>
                    </a:lnTo>
                    <a:lnTo>
                      <a:pt x="24" y="26"/>
                    </a:lnTo>
                    <a:lnTo>
                      <a:pt x="32" y="30"/>
                    </a:lnTo>
                    <a:lnTo>
                      <a:pt x="36" y="24"/>
                    </a:lnTo>
                    <a:lnTo>
                      <a:pt x="44" y="20"/>
                    </a:lnTo>
                    <a:lnTo>
                      <a:pt x="42" y="14"/>
                    </a:lnTo>
                    <a:lnTo>
                      <a:pt x="40" y="8"/>
                    </a:lnTo>
                    <a:lnTo>
                      <a:pt x="42" y="2"/>
                    </a:lnTo>
                    <a:lnTo>
                      <a:pt x="5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7" name="Freeform 632">
                <a:extLst>
                  <a:ext uri="{FF2B5EF4-FFF2-40B4-BE49-F238E27FC236}">
                    <a16:creationId xmlns:a16="http://schemas.microsoft.com/office/drawing/2014/main" id="{BEED5E76-9257-1849-8127-807970F4CCF1}"/>
                  </a:ext>
                </a:extLst>
              </p:cNvPr>
              <p:cNvSpPr>
                <a:spLocks/>
              </p:cNvSpPr>
              <p:nvPr/>
            </p:nvSpPr>
            <p:spPr bwMode="auto">
              <a:xfrm>
                <a:off x="5990790" y="2819230"/>
                <a:ext cx="287407" cy="312767"/>
              </a:xfrm>
              <a:custGeom>
                <a:avLst/>
                <a:gdLst>
                  <a:gd name="T0" fmla="*/ 54 w 136"/>
                  <a:gd name="T1" fmla="*/ 0 h 148"/>
                  <a:gd name="T2" fmla="*/ 42 w 136"/>
                  <a:gd name="T3" fmla="*/ 6 h 148"/>
                  <a:gd name="T4" fmla="*/ 40 w 136"/>
                  <a:gd name="T5" fmla="*/ 12 h 148"/>
                  <a:gd name="T6" fmla="*/ 38 w 136"/>
                  <a:gd name="T7" fmla="*/ 24 h 148"/>
                  <a:gd name="T8" fmla="*/ 34 w 136"/>
                  <a:gd name="T9" fmla="*/ 28 h 148"/>
                  <a:gd name="T10" fmla="*/ 28 w 136"/>
                  <a:gd name="T11" fmla="*/ 26 h 148"/>
                  <a:gd name="T12" fmla="*/ 20 w 136"/>
                  <a:gd name="T13" fmla="*/ 26 h 148"/>
                  <a:gd name="T14" fmla="*/ 10 w 136"/>
                  <a:gd name="T15" fmla="*/ 30 h 148"/>
                  <a:gd name="T16" fmla="*/ 14 w 136"/>
                  <a:gd name="T17" fmla="*/ 44 h 148"/>
                  <a:gd name="T18" fmla="*/ 10 w 136"/>
                  <a:gd name="T19" fmla="*/ 50 h 148"/>
                  <a:gd name="T20" fmla="*/ 2 w 136"/>
                  <a:gd name="T21" fmla="*/ 62 h 148"/>
                  <a:gd name="T22" fmla="*/ 0 w 136"/>
                  <a:gd name="T23" fmla="*/ 82 h 148"/>
                  <a:gd name="T24" fmla="*/ 2 w 136"/>
                  <a:gd name="T25" fmla="*/ 94 h 148"/>
                  <a:gd name="T26" fmla="*/ 4 w 136"/>
                  <a:gd name="T27" fmla="*/ 100 h 148"/>
                  <a:gd name="T28" fmla="*/ 2 w 136"/>
                  <a:gd name="T29" fmla="*/ 108 h 148"/>
                  <a:gd name="T30" fmla="*/ 12 w 136"/>
                  <a:gd name="T31" fmla="*/ 116 h 148"/>
                  <a:gd name="T32" fmla="*/ 28 w 136"/>
                  <a:gd name="T33" fmla="*/ 116 h 148"/>
                  <a:gd name="T34" fmla="*/ 20 w 136"/>
                  <a:gd name="T35" fmla="*/ 134 h 148"/>
                  <a:gd name="T36" fmla="*/ 22 w 136"/>
                  <a:gd name="T37" fmla="*/ 142 h 148"/>
                  <a:gd name="T38" fmla="*/ 38 w 136"/>
                  <a:gd name="T39" fmla="*/ 144 h 148"/>
                  <a:gd name="T40" fmla="*/ 48 w 136"/>
                  <a:gd name="T41" fmla="*/ 142 h 148"/>
                  <a:gd name="T42" fmla="*/ 50 w 136"/>
                  <a:gd name="T43" fmla="*/ 144 h 148"/>
                  <a:gd name="T44" fmla="*/ 54 w 136"/>
                  <a:gd name="T45" fmla="*/ 148 h 148"/>
                  <a:gd name="T46" fmla="*/ 80 w 136"/>
                  <a:gd name="T47" fmla="*/ 148 h 148"/>
                  <a:gd name="T48" fmla="*/ 90 w 136"/>
                  <a:gd name="T49" fmla="*/ 142 h 148"/>
                  <a:gd name="T50" fmla="*/ 104 w 136"/>
                  <a:gd name="T51" fmla="*/ 140 h 148"/>
                  <a:gd name="T52" fmla="*/ 110 w 136"/>
                  <a:gd name="T53" fmla="*/ 130 h 148"/>
                  <a:gd name="T54" fmla="*/ 118 w 136"/>
                  <a:gd name="T55" fmla="*/ 126 h 148"/>
                  <a:gd name="T56" fmla="*/ 118 w 136"/>
                  <a:gd name="T57" fmla="*/ 118 h 148"/>
                  <a:gd name="T58" fmla="*/ 100 w 136"/>
                  <a:gd name="T59" fmla="*/ 100 h 148"/>
                  <a:gd name="T60" fmla="*/ 112 w 136"/>
                  <a:gd name="T61" fmla="*/ 88 h 148"/>
                  <a:gd name="T62" fmla="*/ 134 w 136"/>
                  <a:gd name="T63" fmla="*/ 82 h 148"/>
                  <a:gd name="T64" fmla="*/ 136 w 136"/>
                  <a:gd name="T65" fmla="*/ 80 h 148"/>
                  <a:gd name="T66" fmla="*/ 132 w 136"/>
                  <a:gd name="T67" fmla="*/ 58 h 148"/>
                  <a:gd name="T68" fmla="*/ 132 w 136"/>
                  <a:gd name="T69" fmla="*/ 48 h 148"/>
                  <a:gd name="T70" fmla="*/ 130 w 136"/>
                  <a:gd name="T71" fmla="*/ 36 h 148"/>
                  <a:gd name="T72" fmla="*/ 126 w 136"/>
                  <a:gd name="T73" fmla="*/ 24 h 148"/>
                  <a:gd name="T74" fmla="*/ 114 w 136"/>
                  <a:gd name="T75" fmla="*/ 16 h 148"/>
                  <a:gd name="T76" fmla="*/ 112 w 136"/>
                  <a:gd name="T77" fmla="*/ 10 h 148"/>
                  <a:gd name="T78" fmla="*/ 108 w 136"/>
                  <a:gd name="T79" fmla="*/ 10 h 148"/>
                  <a:gd name="T80" fmla="*/ 88 w 136"/>
                  <a:gd name="T81" fmla="*/ 16 h 148"/>
                  <a:gd name="T82" fmla="*/ 78 w 136"/>
                  <a:gd name="T83" fmla="*/ 18 h 148"/>
                  <a:gd name="T84" fmla="*/ 72 w 136"/>
                  <a:gd name="T85" fmla="*/ 16 h 148"/>
                  <a:gd name="T86" fmla="*/ 64 w 136"/>
                  <a:gd name="T87" fmla="*/ 8 h 148"/>
                  <a:gd name="T88" fmla="*/ 58 w 136"/>
                  <a:gd name="T89" fmla="*/ 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6" h="148">
                    <a:moveTo>
                      <a:pt x="54" y="0"/>
                    </a:moveTo>
                    <a:lnTo>
                      <a:pt x="54" y="0"/>
                    </a:lnTo>
                    <a:lnTo>
                      <a:pt x="54" y="0"/>
                    </a:lnTo>
                    <a:lnTo>
                      <a:pt x="44" y="2"/>
                    </a:lnTo>
                    <a:lnTo>
                      <a:pt x="44" y="2"/>
                    </a:lnTo>
                    <a:lnTo>
                      <a:pt x="42" y="6"/>
                    </a:lnTo>
                    <a:lnTo>
                      <a:pt x="40" y="10"/>
                    </a:lnTo>
                    <a:lnTo>
                      <a:pt x="40" y="10"/>
                    </a:lnTo>
                    <a:lnTo>
                      <a:pt x="40" y="12"/>
                    </a:lnTo>
                    <a:lnTo>
                      <a:pt x="42" y="20"/>
                    </a:lnTo>
                    <a:lnTo>
                      <a:pt x="42" y="22"/>
                    </a:lnTo>
                    <a:lnTo>
                      <a:pt x="38" y="24"/>
                    </a:lnTo>
                    <a:lnTo>
                      <a:pt x="38" y="24"/>
                    </a:lnTo>
                    <a:lnTo>
                      <a:pt x="36" y="26"/>
                    </a:lnTo>
                    <a:lnTo>
                      <a:pt x="34" y="28"/>
                    </a:lnTo>
                    <a:lnTo>
                      <a:pt x="28" y="26"/>
                    </a:lnTo>
                    <a:lnTo>
                      <a:pt x="28" y="26"/>
                    </a:lnTo>
                    <a:lnTo>
                      <a:pt x="28" y="26"/>
                    </a:lnTo>
                    <a:lnTo>
                      <a:pt x="20" y="26"/>
                    </a:lnTo>
                    <a:lnTo>
                      <a:pt x="20" y="26"/>
                    </a:lnTo>
                    <a:lnTo>
                      <a:pt x="20" y="26"/>
                    </a:lnTo>
                    <a:lnTo>
                      <a:pt x="12" y="28"/>
                    </a:lnTo>
                    <a:lnTo>
                      <a:pt x="12" y="28"/>
                    </a:lnTo>
                    <a:lnTo>
                      <a:pt x="10" y="30"/>
                    </a:lnTo>
                    <a:lnTo>
                      <a:pt x="10" y="30"/>
                    </a:lnTo>
                    <a:lnTo>
                      <a:pt x="10" y="32"/>
                    </a:lnTo>
                    <a:lnTo>
                      <a:pt x="14" y="44"/>
                    </a:lnTo>
                    <a:lnTo>
                      <a:pt x="12" y="46"/>
                    </a:lnTo>
                    <a:lnTo>
                      <a:pt x="12" y="46"/>
                    </a:lnTo>
                    <a:lnTo>
                      <a:pt x="10" y="50"/>
                    </a:lnTo>
                    <a:lnTo>
                      <a:pt x="10" y="56"/>
                    </a:lnTo>
                    <a:lnTo>
                      <a:pt x="2" y="62"/>
                    </a:lnTo>
                    <a:lnTo>
                      <a:pt x="2" y="62"/>
                    </a:lnTo>
                    <a:lnTo>
                      <a:pt x="0" y="66"/>
                    </a:lnTo>
                    <a:lnTo>
                      <a:pt x="0" y="82"/>
                    </a:lnTo>
                    <a:lnTo>
                      <a:pt x="0" y="82"/>
                    </a:lnTo>
                    <a:lnTo>
                      <a:pt x="0" y="82"/>
                    </a:lnTo>
                    <a:lnTo>
                      <a:pt x="4" y="90"/>
                    </a:lnTo>
                    <a:lnTo>
                      <a:pt x="2" y="94"/>
                    </a:lnTo>
                    <a:lnTo>
                      <a:pt x="2" y="94"/>
                    </a:lnTo>
                    <a:lnTo>
                      <a:pt x="2" y="98"/>
                    </a:lnTo>
                    <a:lnTo>
                      <a:pt x="4" y="100"/>
                    </a:lnTo>
                    <a:lnTo>
                      <a:pt x="2" y="104"/>
                    </a:lnTo>
                    <a:lnTo>
                      <a:pt x="2" y="104"/>
                    </a:lnTo>
                    <a:lnTo>
                      <a:pt x="2" y="108"/>
                    </a:lnTo>
                    <a:lnTo>
                      <a:pt x="4" y="110"/>
                    </a:lnTo>
                    <a:lnTo>
                      <a:pt x="8" y="112"/>
                    </a:lnTo>
                    <a:lnTo>
                      <a:pt x="12" y="116"/>
                    </a:lnTo>
                    <a:lnTo>
                      <a:pt x="12" y="116"/>
                    </a:lnTo>
                    <a:lnTo>
                      <a:pt x="14" y="116"/>
                    </a:lnTo>
                    <a:lnTo>
                      <a:pt x="28" y="116"/>
                    </a:lnTo>
                    <a:lnTo>
                      <a:pt x="20" y="132"/>
                    </a:lnTo>
                    <a:lnTo>
                      <a:pt x="20" y="132"/>
                    </a:lnTo>
                    <a:lnTo>
                      <a:pt x="20" y="134"/>
                    </a:lnTo>
                    <a:lnTo>
                      <a:pt x="20" y="140"/>
                    </a:lnTo>
                    <a:lnTo>
                      <a:pt x="20" y="140"/>
                    </a:lnTo>
                    <a:lnTo>
                      <a:pt x="22" y="142"/>
                    </a:lnTo>
                    <a:lnTo>
                      <a:pt x="24" y="144"/>
                    </a:lnTo>
                    <a:lnTo>
                      <a:pt x="30" y="144"/>
                    </a:lnTo>
                    <a:lnTo>
                      <a:pt x="38" y="144"/>
                    </a:lnTo>
                    <a:lnTo>
                      <a:pt x="38" y="144"/>
                    </a:lnTo>
                    <a:lnTo>
                      <a:pt x="40" y="144"/>
                    </a:lnTo>
                    <a:lnTo>
                      <a:pt x="48" y="142"/>
                    </a:lnTo>
                    <a:lnTo>
                      <a:pt x="52" y="142"/>
                    </a:lnTo>
                    <a:lnTo>
                      <a:pt x="50" y="144"/>
                    </a:lnTo>
                    <a:lnTo>
                      <a:pt x="50" y="144"/>
                    </a:lnTo>
                    <a:lnTo>
                      <a:pt x="52" y="148"/>
                    </a:lnTo>
                    <a:lnTo>
                      <a:pt x="52" y="148"/>
                    </a:lnTo>
                    <a:lnTo>
                      <a:pt x="54" y="148"/>
                    </a:lnTo>
                    <a:lnTo>
                      <a:pt x="54" y="148"/>
                    </a:lnTo>
                    <a:lnTo>
                      <a:pt x="54" y="148"/>
                    </a:lnTo>
                    <a:lnTo>
                      <a:pt x="80" y="148"/>
                    </a:lnTo>
                    <a:lnTo>
                      <a:pt x="80" y="148"/>
                    </a:lnTo>
                    <a:lnTo>
                      <a:pt x="82" y="146"/>
                    </a:lnTo>
                    <a:lnTo>
                      <a:pt x="90" y="142"/>
                    </a:lnTo>
                    <a:lnTo>
                      <a:pt x="100" y="142"/>
                    </a:lnTo>
                    <a:lnTo>
                      <a:pt x="100" y="142"/>
                    </a:lnTo>
                    <a:lnTo>
                      <a:pt x="104" y="140"/>
                    </a:lnTo>
                    <a:lnTo>
                      <a:pt x="104" y="138"/>
                    </a:lnTo>
                    <a:lnTo>
                      <a:pt x="104" y="134"/>
                    </a:lnTo>
                    <a:lnTo>
                      <a:pt x="110" y="130"/>
                    </a:lnTo>
                    <a:lnTo>
                      <a:pt x="116" y="128"/>
                    </a:lnTo>
                    <a:lnTo>
                      <a:pt x="116" y="128"/>
                    </a:lnTo>
                    <a:lnTo>
                      <a:pt x="118" y="126"/>
                    </a:lnTo>
                    <a:lnTo>
                      <a:pt x="118" y="124"/>
                    </a:lnTo>
                    <a:lnTo>
                      <a:pt x="118" y="118"/>
                    </a:lnTo>
                    <a:lnTo>
                      <a:pt x="118" y="118"/>
                    </a:lnTo>
                    <a:lnTo>
                      <a:pt x="116" y="114"/>
                    </a:lnTo>
                    <a:lnTo>
                      <a:pt x="106" y="108"/>
                    </a:lnTo>
                    <a:lnTo>
                      <a:pt x="100" y="100"/>
                    </a:lnTo>
                    <a:lnTo>
                      <a:pt x="96" y="94"/>
                    </a:lnTo>
                    <a:lnTo>
                      <a:pt x="102" y="92"/>
                    </a:lnTo>
                    <a:lnTo>
                      <a:pt x="112" y="88"/>
                    </a:lnTo>
                    <a:lnTo>
                      <a:pt x="122" y="84"/>
                    </a:lnTo>
                    <a:lnTo>
                      <a:pt x="128" y="84"/>
                    </a:lnTo>
                    <a:lnTo>
                      <a:pt x="134" y="82"/>
                    </a:lnTo>
                    <a:lnTo>
                      <a:pt x="134" y="82"/>
                    </a:lnTo>
                    <a:lnTo>
                      <a:pt x="136" y="80"/>
                    </a:lnTo>
                    <a:lnTo>
                      <a:pt x="136" y="80"/>
                    </a:lnTo>
                    <a:lnTo>
                      <a:pt x="136" y="76"/>
                    </a:lnTo>
                    <a:lnTo>
                      <a:pt x="134" y="70"/>
                    </a:lnTo>
                    <a:lnTo>
                      <a:pt x="132" y="58"/>
                    </a:lnTo>
                    <a:lnTo>
                      <a:pt x="134" y="50"/>
                    </a:lnTo>
                    <a:lnTo>
                      <a:pt x="134" y="50"/>
                    </a:lnTo>
                    <a:lnTo>
                      <a:pt x="132" y="48"/>
                    </a:lnTo>
                    <a:lnTo>
                      <a:pt x="130" y="46"/>
                    </a:lnTo>
                    <a:lnTo>
                      <a:pt x="126" y="44"/>
                    </a:lnTo>
                    <a:lnTo>
                      <a:pt x="130" y="36"/>
                    </a:lnTo>
                    <a:lnTo>
                      <a:pt x="130" y="36"/>
                    </a:lnTo>
                    <a:lnTo>
                      <a:pt x="130" y="34"/>
                    </a:lnTo>
                    <a:lnTo>
                      <a:pt x="126" y="24"/>
                    </a:lnTo>
                    <a:lnTo>
                      <a:pt x="126" y="24"/>
                    </a:lnTo>
                    <a:lnTo>
                      <a:pt x="124" y="22"/>
                    </a:lnTo>
                    <a:lnTo>
                      <a:pt x="114" y="16"/>
                    </a:lnTo>
                    <a:lnTo>
                      <a:pt x="114" y="12"/>
                    </a:lnTo>
                    <a:lnTo>
                      <a:pt x="114" y="12"/>
                    </a:lnTo>
                    <a:lnTo>
                      <a:pt x="112" y="10"/>
                    </a:lnTo>
                    <a:lnTo>
                      <a:pt x="110" y="10"/>
                    </a:lnTo>
                    <a:lnTo>
                      <a:pt x="110" y="10"/>
                    </a:lnTo>
                    <a:lnTo>
                      <a:pt x="108" y="10"/>
                    </a:lnTo>
                    <a:lnTo>
                      <a:pt x="102" y="12"/>
                    </a:lnTo>
                    <a:lnTo>
                      <a:pt x="88" y="16"/>
                    </a:lnTo>
                    <a:lnTo>
                      <a:pt x="88" y="16"/>
                    </a:lnTo>
                    <a:lnTo>
                      <a:pt x="86" y="16"/>
                    </a:lnTo>
                    <a:lnTo>
                      <a:pt x="82" y="20"/>
                    </a:lnTo>
                    <a:lnTo>
                      <a:pt x="78" y="18"/>
                    </a:lnTo>
                    <a:lnTo>
                      <a:pt x="72" y="16"/>
                    </a:lnTo>
                    <a:lnTo>
                      <a:pt x="72" y="16"/>
                    </a:lnTo>
                    <a:lnTo>
                      <a:pt x="72" y="16"/>
                    </a:lnTo>
                    <a:lnTo>
                      <a:pt x="64" y="12"/>
                    </a:lnTo>
                    <a:lnTo>
                      <a:pt x="64" y="8"/>
                    </a:lnTo>
                    <a:lnTo>
                      <a:pt x="64" y="8"/>
                    </a:lnTo>
                    <a:lnTo>
                      <a:pt x="62" y="8"/>
                    </a:lnTo>
                    <a:lnTo>
                      <a:pt x="58" y="2"/>
                    </a:lnTo>
                    <a:lnTo>
                      <a:pt x="58" y="2"/>
                    </a:lnTo>
                    <a:lnTo>
                      <a:pt x="54" y="0"/>
                    </a:lnTo>
                    <a:lnTo>
                      <a:pt x="5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8" name="Freeform 633">
                <a:extLst>
                  <a:ext uri="{FF2B5EF4-FFF2-40B4-BE49-F238E27FC236}">
                    <a16:creationId xmlns:a16="http://schemas.microsoft.com/office/drawing/2014/main" id="{232AD9FD-FC73-FE5D-E113-9BE560CCF7F3}"/>
                  </a:ext>
                </a:extLst>
              </p:cNvPr>
              <p:cNvSpPr>
                <a:spLocks/>
              </p:cNvSpPr>
              <p:nvPr/>
            </p:nvSpPr>
            <p:spPr bwMode="auto">
              <a:xfrm>
                <a:off x="6185212" y="2979840"/>
                <a:ext cx="207102" cy="101438"/>
              </a:xfrm>
              <a:custGeom>
                <a:avLst/>
                <a:gdLst>
                  <a:gd name="T0" fmla="*/ 58 w 98"/>
                  <a:gd name="T1" fmla="*/ 48 h 48"/>
                  <a:gd name="T2" fmla="*/ 42 w 98"/>
                  <a:gd name="T3" fmla="*/ 42 h 48"/>
                  <a:gd name="T4" fmla="*/ 42 w 98"/>
                  <a:gd name="T5" fmla="*/ 46 h 48"/>
                  <a:gd name="T6" fmla="*/ 42 w 98"/>
                  <a:gd name="T7" fmla="*/ 46 h 48"/>
                  <a:gd name="T8" fmla="*/ 40 w 98"/>
                  <a:gd name="T9" fmla="*/ 46 h 48"/>
                  <a:gd name="T10" fmla="*/ 40 w 98"/>
                  <a:gd name="T11" fmla="*/ 46 h 48"/>
                  <a:gd name="T12" fmla="*/ 26 w 98"/>
                  <a:gd name="T13" fmla="*/ 44 h 48"/>
                  <a:gd name="T14" fmla="*/ 26 w 98"/>
                  <a:gd name="T15" fmla="*/ 44 h 48"/>
                  <a:gd name="T16" fmla="*/ 24 w 98"/>
                  <a:gd name="T17" fmla="*/ 44 h 48"/>
                  <a:gd name="T18" fmla="*/ 18 w 98"/>
                  <a:gd name="T19" fmla="*/ 40 h 48"/>
                  <a:gd name="T20" fmla="*/ 12 w 98"/>
                  <a:gd name="T21" fmla="*/ 34 h 48"/>
                  <a:gd name="T22" fmla="*/ 0 w 98"/>
                  <a:gd name="T23" fmla="*/ 20 h 48"/>
                  <a:gd name="T24" fmla="*/ 0 w 98"/>
                  <a:gd name="T25" fmla="*/ 20 h 48"/>
                  <a:gd name="T26" fmla="*/ 0 w 98"/>
                  <a:gd name="T27" fmla="*/ 18 h 48"/>
                  <a:gd name="T28" fmla="*/ 0 w 98"/>
                  <a:gd name="T29" fmla="*/ 18 h 48"/>
                  <a:gd name="T30" fmla="*/ 0 w 98"/>
                  <a:gd name="T31" fmla="*/ 16 h 48"/>
                  <a:gd name="T32" fmla="*/ 12 w 98"/>
                  <a:gd name="T33" fmla="*/ 10 h 48"/>
                  <a:gd name="T34" fmla="*/ 22 w 98"/>
                  <a:gd name="T35" fmla="*/ 6 h 48"/>
                  <a:gd name="T36" fmla="*/ 30 w 98"/>
                  <a:gd name="T37" fmla="*/ 4 h 48"/>
                  <a:gd name="T38" fmla="*/ 38 w 98"/>
                  <a:gd name="T39" fmla="*/ 2 h 48"/>
                  <a:gd name="T40" fmla="*/ 42 w 98"/>
                  <a:gd name="T41" fmla="*/ 0 h 48"/>
                  <a:gd name="T42" fmla="*/ 42 w 98"/>
                  <a:gd name="T43" fmla="*/ 0 h 48"/>
                  <a:gd name="T44" fmla="*/ 44 w 98"/>
                  <a:gd name="T45" fmla="*/ 0 h 48"/>
                  <a:gd name="T46" fmla="*/ 44 w 98"/>
                  <a:gd name="T47" fmla="*/ 0 h 48"/>
                  <a:gd name="T48" fmla="*/ 44 w 98"/>
                  <a:gd name="T49" fmla="*/ 0 h 48"/>
                  <a:gd name="T50" fmla="*/ 50 w 98"/>
                  <a:gd name="T51" fmla="*/ 4 h 48"/>
                  <a:gd name="T52" fmla="*/ 62 w 98"/>
                  <a:gd name="T53" fmla="*/ 6 h 48"/>
                  <a:gd name="T54" fmla="*/ 62 w 98"/>
                  <a:gd name="T55" fmla="*/ 6 h 48"/>
                  <a:gd name="T56" fmla="*/ 62 w 98"/>
                  <a:gd name="T57" fmla="*/ 8 h 48"/>
                  <a:gd name="T58" fmla="*/ 64 w 98"/>
                  <a:gd name="T59" fmla="*/ 14 h 48"/>
                  <a:gd name="T60" fmla="*/ 68 w 98"/>
                  <a:gd name="T61" fmla="*/ 16 h 48"/>
                  <a:gd name="T62" fmla="*/ 68 w 98"/>
                  <a:gd name="T63" fmla="*/ 14 h 48"/>
                  <a:gd name="T64" fmla="*/ 68 w 98"/>
                  <a:gd name="T65" fmla="*/ 14 h 48"/>
                  <a:gd name="T66" fmla="*/ 70 w 98"/>
                  <a:gd name="T67" fmla="*/ 12 h 48"/>
                  <a:gd name="T68" fmla="*/ 70 w 98"/>
                  <a:gd name="T69" fmla="*/ 12 h 48"/>
                  <a:gd name="T70" fmla="*/ 72 w 98"/>
                  <a:gd name="T71" fmla="*/ 12 h 48"/>
                  <a:gd name="T72" fmla="*/ 78 w 98"/>
                  <a:gd name="T73" fmla="*/ 14 h 48"/>
                  <a:gd name="T74" fmla="*/ 84 w 98"/>
                  <a:gd name="T75" fmla="*/ 18 h 48"/>
                  <a:gd name="T76" fmla="*/ 90 w 98"/>
                  <a:gd name="T77" fmla="*/ 22 h 48"/>
                  <a:gd name="T78" fmla="*/ 98 w 98"/>
                  <a:gd name="T79" fmla="*/ 26 h 48"/>
                  <a:gd name="T80" fmla="*/ 98 w 98"/>
                  <a:gd name="T81" fmla="*/ 26 h 48"/>
                  <a:gd name="T82" fmla="*/ 98 w 98"/>
                  <a:gd name="T83" fmla="*/ 28 h 48"/>
                  <a:gd name="T84" fmla="*/ 98 w 98"/>
                  <a:gd name="T85" fmla="*/ 28 h 48"/>
                  <a:gd name="T86" fmla="*/ 98 w 98"/>
                  <a:gd name="T87" fmla="*/ 30 h 48"/>
                  <a:gd name="T88" fmla="*/ 90 w 98"/>
                  <a:gd name="T89" fmla="*/ 36 h 48"/>
                  <a:gd name="T90" fmla="*/ 82 w 98"/>
                  <a:gd name="T91" fmla="*/ 42 h 48"/>
                  <a:gd name="T92" fmla="*/ 82 w 98"/>
                  <a:gd name="T93" fmla="*/ 42 h 48"/>
                  <a:gd name="T94" fmla="*/ 82 w 98"/>
                  <a:gd name="T95" fmla="*/ 44 h 48"/>
                  <a:gd name="T96" fmla="*/ 72 w 98"/>
                  <a:gd name="T97" fmla="*/ 44 h 48"/>
                  <a:gd name="T98" fmla="*/ 68 w 98"/>
                  <a:gd name="T99" fmla="*/ 48 h 48"/>
                  <a:gd name="T100" fmla="*/ 68 w 98"/>
                  <a:gd name="T101" fmla="*/ 48 h 48"/>
                  <a:gd name="T102" fmla="*/ 68 w 98"/>
                  <a:gd name="T103" fmla="*/ 48 h 48"/>
                  <a:gd name="T104" fmla="*/ 58 w 98"/>
                  <a:gd name="T10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 h="48">
                    <a:moveTo>
                      <a:pt x="58" y="48"/>
                    </a:moveTo>
                    <a:lnTo>
                      <a:pt x="42" y="42"/>
                    </a:lnTo>
                    <a:lnTo>
                      <a:pt x="42" y="46"/>
                    </a:lnTo>
                    <a:lnTo>
                      <a:pt x="42" y="46"/>
                    </a:lnTo>
                    <a:lnTo>
                      <a:pt x="40" y="46"/>
                    </a:lnTo>
                    <a:lnTo>
                      <a:pt x="40" y="46"/>
                    </a:lnTo>
                    <a:lnTo>
                      <a:pt x="26" y="44"/>
                    </a:lnTo>
                    <a:lnTo>
                      <a:pt x="26" y="44"/>
                    </a:lnTo>
                    <a:lnTo>
                      <a:pt x="24" y="44"/>
                    </a:lnTo>
                    <a:lnTo>
                      <a:pt x="18" y="40"/>
                    </a:lnTo>
                    <a:lnTo>
                      <a:pt x="12" y="34"/>
                    </a:lnTo>
                    <a:lnTo>
                      <a:pt x="0" y="20"/>
                    </a:lnTo>
                    <a:lnTo>
                      <a:pt x="0" y="20"/>
                    </a:lnTo>
                    <a:lnTo>
                      <a:pt x="0" y="18"/>
                    </a:lnTo>
                    <a:lnTo>
                      <a:pt x="0" y="18"/>
                    </a:lnTo>
                    <a:lnTo>
                      <a:pt x="0" y="16"/>
                    </a:lnTo>
                    <a:lnTo>
                      <a:pt x="12" y="10"/>
                    </a:lnTo>
                    <a:lnTo>
                      <a:pt x="22" y="6"/>
                    </a:lnTo>
                    <a:lnTo>
                      <a:pt x="30" y="4"/>
                    </a:lnTo>
                    <a:lnTo>
                      <a:pt x="38" y="2"/>
                    </a:lnTo>
                    <a:lnTo>
                      <a:pt x="42" y="0"/>
                    </a:lnTo>
                    <a:lnTo>
                      <a:pt x="42" y="0"/>
                    </a:lnTo>
                    <a:lnTo>
                      <a:pt x="44" y="0"/>
                    </a:lnTo>
                    <a:lnTo>
                      <a:pt x="44" y="0"/>
                    </a:lnTo>
                    <a:lnTo>
                      <a:pt x="44" y="0"/>
                    </a:lnTo>
                    <a:lnTo>
                      <a:pt x="50" y="4"/>
                    </a:lnTo>
                    <a:lnTo>
                      <a:pt x="62" y="6"/>
                    </a:lnTo>
                    <a:lnTo>
                      <a:pt x="62" y="6"/>
                    </a:lnTo>
                    <a:lnTo>
                      <a:pt x="62" y="8"/>
                    </a:lnTo>
                    <a:lnTo>
                      <a:pt x="64" y="14"/>
                    </a:lnTo>
                    <a:lnTo>
                      <a:pt x="68" y="16"/>
                    </a:lnTo>
                    <a:lnTo>
                      <a:pt x="68" y="14"/>
                    </a:lnTo>
                    <a:lnTo>
                      <a:pt x="68" y="14"/>
                    </a:lnTo>
                    <a:lnTo>
                      <a:pt x="70" y="12"/>
                    </a:lnTo>
                    <a:lnTo>
                      <a:pt x="70" y="12"/>
                    </a:lnTo>
                    <a:lnTo>
                      <a:pt x="72" y="12"/>
                    </a:lnTo>
                    <a:lnTo>
                      <a:pt x="78" y="14"/>
                    </a:lnTo>
                    <a:lnTo>
                      <a:pt x="84" y="18"/>
                    </a:lnTo>
                    <a:lnTo>
                      <a:pt x="90" y="22"/>
                    </a:lnTo>
                    <a:lnTo>
                      <a:pt x="98" y="26"/>
                    </a:lnTo>
                    <a:lnTo>
                      <a:pt x="98" y="26"/>
                    </a:lnTo>
                    <a:lnTo>
                      <a:pt x="98" y="28"/>
                    </a:lnTo>
                    <a:lnTo>
                      <a:pt x="98" y="28"/>
                    </a:lnTo>
                    <a:lnTo>
                      <a:pt x="98" y="30"/>
                    </a:lnTo>
                    <a:lnTo>
                      <a:pt x="90" y="36"/>
                    </a:lnTo>
                    <a:lnTo>
                      <a:pt x="82" y="42"/>
                    </a:lnTo>
                    <a:lnTo>
                      <a:pt x="82" y="42"/>
                    </a:lnTo>
                    <a:lnTo>
                      <a:pt x="82" y="44"/>
                    </a:lnTo>
                    <a:lnTo>
                      <a:pt x="72" y="44"/>
                    </a:lnTo>
                    <a:lnTo>
                      <a:pt x="68" y="48"/>
                    </a:lnTo>
                    <a:lnTo>
                      <a:pt x="68" y="48"/>
                    </a:lnTo>
                    <a:lnTo>
                      <a:pt x="68" y="48"/>
                    </a:lnTo>
                    <a:lnTo>
                      <a:pt x="58" y="4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9" name="Freeform 634">
                <a:extLst>
                  <a:ext uri="{FF2B5EF4-FFF2-40B4-BE49-F238E27FC236}">
                    <a16:creationId xmlns:a16="http://schemas.microsoft.com/office/drawing/2014/main" id="{4DE8C92B-5C0F-443E-EEF0-3755CE428DD7}"/>
                  </a:ext>
                </a:extLst>
              </p:cNvPr>
              <p:cNvSpPr>
                <a:spLocks noEditPoints="1"/>
              </p:cNvSpPr>
              <p:nvPr/>
            </p:nvSpPr>
            <p:spPr bwMode="auto">
              <a:xfrm>
                <a:off x="6180986" y="2975613"/>
                <a:ext cx="215555" cy="109891"/>
              </a:xfrm>
              <a:custGeom>
                <a:avLst/>
                <a:gdLst>
                  <a:gd name="T0" fmla="*/ 52 w 102"/>
                  <a:gd name="T1" fmla="*/ 8 h 52"/>
                  <a:gd name="T2" fmla="*/ 64 w 102"/>
                  <a:gd name="T3" fmla="*/ 18 h 52"/>
                  <a:gd name="T4" fmla="*/ 72 w 102"/>
                  <a:gd name="T5" fmla="*/ 16 h 52"/>
                  <a:gd name="T6" fmla="*/ 84 w 102"/>
                  <a:gd name="T7" fmla="*/ 22 h 52"/>
                  <a:gd name="T8" fmla="*/ 98 w 102"/>
                  <a:gd name="T9" fmla="*/ 30 h 52"/>
                  <a:gd name="T10" fmla="*/ 84 w 102"/>
                  <a:gd name="T11" fmla="*/ 44 h 52"/>
                  <a:gd name="T12" fmla="*/ 70 w 102"/>
                  <a:gd name="T13" fmla="*/ 48 h 52"/>
                  <a:gd name="T14" fmla="*/ 44 w 102"/>
                  <a:gd name="T15" fmla="*/ 42 h 52"/>
                  <a:gd name="T16" fmla="*/ 28 w 102"/>
                  <a:gd name="T17" fmla="*/ 44 h 52"/>
                  <a:gd name="T18" fmla="*/ 16 w 102"/>
                  <a:gd name="T19" fmla="*/ 34 h 52"/>
                  <a:gd name="T20" fmla="*/ 14 w 102"/>
                  <a:gd name="T21" fmla="*/ 14 h 52"/>
                  <a:gd name="T22" fmla="*/ 32 w 102"/>
                  <a:gd name="T23" fmla="*/ 8 h 52"/>
                  <a:gd name="T24" fmla="*/ 46 w 102"/>
                  <a:gd name="T25" fmla="*/ 4 h 52"/>
                  <a:gd name="T26" fmla="*/ 46 w 102"/>
                  <a:gd name="T27" fmla="*/ 0 h 52"/>
                  <a:gd name="T28" fmla="*/ 38 w 102"/>
                  <a:gd name="T29" fmla="*/ 2 h 52"/>
                  <a:gd name="T30" fmla="*/ 32 w 102"/>
                  <a:gd name="T31" fmla="*/ 4 h 52"/>
                  <a:gd name="T32" fmla="*/ 22 w 102"/>
                  <a:gd name="T33" fmla="*/ 8 h 52"/>
                  <a:gd name="T34" fmla="*/ 12 w 102"/>
                  <a:gd name="T35" fmla="*/ 10 h 52"/>
                  <a:gd name="T36" fmla="*/ 2 w 102"/>
                  <a:gd name="T37" fmla="*/ 16 h 52"/>
                  <a:gd name="T38" fmla="*/ 0 w 102"/>
                  <a:gd name="T39" fmla="*/ 18 h 52"/>
                  <a:gd name="T40" fmla="*/ 0 w 102"/>
                  <a:gd name="T41" fmla="*/ 22 h 52"/>
                  <a:gd name="T42" fmla="*/ 18 w 102"/>
                  <a:gd name="T43" fmla="*/ 42 h 52"/>
                  <a:gd name="T44" fmla="*/ 18 w 102"/>
                  <a:gd name="T45" fmla="*/ 42 h 52"/>
                  <a:gd name="T46" fmla="*/ 26 w 102"/>
                  <a:gd name="T47" fmla="*/ 48 h 52"/>
                  <a:gd name="T48" fmla="*/ 42 w 102"/>
                  <a:gd name="T49" fmla="*/ 50 h 52"/>
                  <a:gd name="T50" fmla="*/ 42 w 102"/>
                  <a:gd name="T51" fmla="*/ 50 h 52"/>
                  <a:gd name="T52" fmla="*/ 44 w 102"/>
                  <a:gd name="T53" fmla="*/ 50 h 52"/>
                  <a:gd name="T54" fmla="*/ 46 w 102"/>
                  <a:gd name="T55" fmla="*/ 46 h 52"/>
                  <a:gd name="T56" fmla="*/ 60 w 102"/>
                  <a:gd name="T57" fmla="*/ 52 h 52"/>
                  <a:gd name="T58" fmla="*/ 70 w 102"/>
                  <a:gd name="T59" fmla="*/ 52 h 52"/>
                  <a:gd name="T60" fmla="*/ 72 w 102"/>
                  <a:gd name="T61" fmla="*/ 52 h 52"/>
                  <a:gd name="T62" fmla="*/ 84 w 102"/>
                  <a:gd name="T63" fmla="*/ 48 h 52"/>
                  <a:gd name="T64" fmla="*/ 86 w 102"/>
                  <a:gd name="T65" fmla="*/ 46 h 52"/>
                  <a:gd name="T66" fmla="*/ 100 w 102"/>
                  <a:gd name="T67" fmla="*/ 34 h 52"/>
                  <a:gd name="T68" fmla="*/ 102 w 102"/>
                  <a:gd name="T69" fmla="*/ 30 h 52"/>
                  <a:gd name="T70" fmla="*/ 102 w 102"/>
                  <a:gd name="T71" fmla="*/ 28 h 52"/>
                  <a:gd name="T72" fmla="*/ 94 w 102"/>
                  <a:gd name="T73" fmla="*/ 22 h 52"/>
                  <a:gd name="T74" fmla="*/ 86 w 102"/>
                  <a:gd name="T75" fmla="*/ 18 h 52"/>
                  <a:gd name="T76" fmla="*/ 82 w 102"/>
                  <a:gd name="T77" fmla="*/ 14 h 52"/>
                  <a:gd name="T78" fmla="*/ 74 w 102"/>
                  <a:gd name="T79" fmla="*/ 12 h 52"/>
                  <a:gd name="T80" fmla="*/ 72 w 102"/>
                  <a:gd name="T81" fmla="*/ 12 h 52"/>
                  <a:gd name="T82" fmla="*/ 70 w 102"/>
                  <a:gd name="T83" fmla="*/ 12 h 52"/>
                  <a:gd name="T84" fmla="*/ 68 w 102"/>
                  <a:gd name="T85" fmla="*/ 16 h 52"/>
                  <a:gd name="T86" fmla="*/ 66 w 102"/>
                  <a:gd name="T87" fmla="*/ 10 h 52"/>
                  <a:gd name="T88" fmla="*/ 64 w 102"/>
                  <a:gd name="T89" fmla="*/ 8 h 52"/>
                  <a:gd name="T90" fmla="*/ 46 w 102"/>
                  <a:gd name="T91" fmla="*/ 0 h 52"/>
                  <a:gd name="T92" fmla="*/ 46 w 102"/>
                  <a:gd name="T9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2" h="52">
                    <a:moveTo>
                      <a:pt x="46" y="4"/>
                    </a:moveTo>
                    <a:lnTo>
                      <a:pt x="52" y="8"/>
                    </a:lnTo>
                    <a:lnTo>
                      <a:pt x="62" y="10"/>
                    </a:lnTo>
                    <a:lnTo>
                      <a:pt x="64" y="18"/>
                    </a:lnTo>
                    <a:lnTo>
                      <a:pt x="72" y="20"/>
                    </a:lnTo>
                    <a:lnTo>
                      <a:pt x="72" y="16"/>
                    </a:lnTo>
                    <a:lnTo>
                      <a:pt x="80" y="18"/>
                    </a:lnTo>
                    <a:lnTo>
                      <a:pt x="84" y="22"/>
                    </a:lnTo>
                    <a:lnTo>
                      <a:pt x="92" y="26"/>
                    </a:lnTo>
                    <a:lnTo>
                      <a:pt x="98" y="30"/>
                    </a:lnTo>
                    <a:lnTo>
                      <a:pt x="90" y="36"/>
                    </a:lnTo>
                    <a:lnTo>
                      <a:pt x="84" y="44"/>
                    </a:lnTo>
                    <a:lnTo>
                      <a:pt x="74" y="44"/>
                    </a:lnTo>
                    <a:lnTo>
                      <a:pt x="70" y="48"/>
                    </a:lnTo>
                    <a:lnTo>
                      <a:pt x="60" y="48"/>
                    </a:lnTo>
                    <a:lnTo>
                      <a:pt x="44" y="42"/>
                    </a:lnTo>
                    <a:lnTo>
                      <a:pt x="42" y="46"/>
                    </a:lnTo>
                    <a:lnTo>
                      <a:pt x="28" y="44"/>
                    </a:lnTo>
                    <a:lnTo>
                      <a:pt x="20" y="40"/>
                    </a:lnTo>
                    <a:lnTo>
                      <a:pt x="16" y="34"/>
                    </a:lnTo>
                    <a:lnTo>
                      <a:pt x="4" y="20"/>
                    </a:lnTo>
                    <a:lnTo>
                      <a:pt x="14" y="14"/>
                    </a:lnTo>
                    <a:lnTo>
                      <a:pt x="24" y="10"/>
                    </a:lnTo>
                    <a:lnTo>
                      <a:pt x="32" y="8"/>
                    </a:lnTo>
                    <a:lnTo>
                      <a:pt x="40" y="6"/>
                    </a:lnTo>
                    <a:lnTo>
                      <a:pt x="46" y="4"/>
                    </a:lnTo>
                    <a:close/>
                    <a:moveTo>
                      <a:pt x="46" y="0"/>
                    </a:moveTo>
                    <a:lnTo>
                      <a:pt x="46" y="0"/>
                    </a:lnTo>
                    <a:lnTo>
                      <a:pt x="44" y="0"/>
                    </a:lnTo>
                    <a:lnTo>
                      <a:pt x="38" y="2"/>
                    </a:lnTo>
                    <a:lnTo>
                      <a:pt x="32" y="4"/>
                    </a:lnTo>
                    <a:lnTo>
                      <a:pt x="32" y="4"/>
                    </a:lnTo>
                    <a:lnTo>
                      <a:pt x="32" y="4"/>
                    </a:lnTo>
                    <a:lnTo>
                      <a:pt x="22" y="8"/>
                    </a:lnTo>
                    <a:lnTo>
                      <a:pt x="12" y="10"/>
                    </a:lnTo>
                    <a:lnTo>
                      <a:pt x="12" y="10"/>
                    </a:lnTo>
                    <a:lnTo>
                      <a:pt x="12" y="10"/>
                    </a:lnTo>
                    <a:lnTo>
                      <a:pt x="2" y="16"/>
                    </a:lnTo>
                    <a:lnTo>
                      <a:pt x="2" y="16"/>
                    </a:lnTo>
                    <a:lnTo>
                      <a:pt x="0" y="18"/>
                    </a:lnTo>
                    <a:lnTo>
                      <a:pt x="0" y="18"/>
                    </a:lnTo>
                    <a:lnTo>
                      <a:pt x="0" y="22"/>
                    </a:lnTo>
                    <a:lnTo>
                      <a:pt x="12" y="36"/>
                    </a:lnTo>
                    <a:lnTo>
                      <a:pt x="18" y="42"/>
                    </a:lnTo>
                    <a:lnTo>
                      <a:pt x="18" y="42"/>
                    </a:lnTo>
                    <a:lnTo>
                      <a:pt x="18" y="42"/>
                    </a:lnTo>
                    <a:lnTo>
                      <a:pt x="26" y="48"/>
                    </a:lnTo>
                    <a:lnTo>
                      <a:pt x="26" y="48"/>
                    </a:lnTo>
                    <a:lnTo>
                      <a:pt x="28" y="48"/>
                    </a:lnTo>
                    <a:lnTo>
                      <a:pt x="42" y="50"/>
                    </a:lnTo>
                    <a:lnTo>
                      <a:pt x="42" y="50"/>
                    </a:lnTo>
                    <a:lnTo>
                      <a:pt x="42" y="50"/>
                    </a:lnTo>
                    <a:lnTo>
                      <a:pt x="42" y="50"/>
                    </a:lnTo>
                    <a:lnTo>
                      <a:pt x="44" y="50"/>
                    </a:lnTo>
                    <a:lnTo>
                      <a:pt x="46" y="48"/>
                    </a:lnTo>
                    <a:lnTo>
                      <a:pt x="46" y="46"/>
                    </a:lnTo>
                    <a:lnTo>
                      <a:pt x="60" y="52"/>
                    </a:lnTo>
                    <a:lnTo>
                      <a:pt x="60" y="52"/>
                    </a:lnTo>
                    <a:lnTo>
                      <a:pt x="60" y="52"/>
                    </a:lnTo>
                    <a:lnTo>
                      <a:pt x="70" y="52"/>
                    </a:lnTo>
                    <a:lnTo>
                      <a:pt x="70" y="52"/>
                    </a:lnTo>
                    <a:lnTo>
                      <a:pt x="72" y="52"/>
                    </a:lnTo>
                    <a:lnTo>
                      <a:pt x="76" y="48"/>
                    </a:lnTo>
                    <a:lnTo>
                      <a:pt x="84" y="48"/>
                    </a:lnTo>
                    <a:lnTo>
                      <a:pt x="84" y="48"/>
                    </a:lnTo>
                    <a:lnTo>
                      <a:pt x="86" y="46"/>
                    </a:lnTo>
                    <a:lnTo>
                      <a:pt x="92" y="40"/>
                    </a:lnTo>
                    <a:lnTo>
                      <a:pt x="100" y="34"/>
                    </a:lnTo>
                    <a:lnTo>
                      <a:pt x="100" y="34"/>
                    </a:lnTo>
                    <a:lnTo>
                      <a:pt x="102" y="30"/>
                    </a:lnTo>
                    <a:lnTo>
                      <a:pt x="102" y="30"/>
                    </a:lnTo>
                    <a:lnTo>
                      <a:pt x="102" y="28"/>
                    </a:lnTo>
                    <a:lnTo>
                      <a:pt x="94" y="22"/>
                    </a:lnTo>
                    <a:lnTo>
                      <a:pt x="94" y="22"/>
                    </a:lnTo>
                    <a:lnTo>
                      <a:pt x="94" y="22"/>
                    </a:lnTo>
                    <a:lnTo>
                      <a:pt x="86" y="18"/>
                    </a:lnTo>
                    <a:lnTo>
                      <a:pt x="82" y="14"/>
                    </a:lnTo>
                    <a:lnTo>
                      <a:pt x="82" y="14"/>
                    </a:lnTo>
                    <a:lnTo>
                      <a:pt x="80" y="14"/>
                    </a:lnTo>
                    <a:lnTo>
                      <a:pt x="74" y="12"/>
                    </a:lnTo>
                    <a:lnTo>
                      <a:pt x="74" y="12"/>
                    </a:lnTo>
                    <a:lnTo>
                      <a:pt x="72" y="12"/>
                    </a:lnTo>
                    <a:lnTo>
                      <a:pt x="72" y="12"/>
                    </a:lnTo>
                    <a:lnTo>
                      <a:pt x="70" y="12"/>
                    </a:lnTo>
                    <a:lnTo>
                      <a:pt x="70" y="14"/>
                    </a:lnTo>
                    <a:lnTo>
                      <a:pt x="68" y="16"/>
                    </a:lnTo>
                    <a:lnTo>
                      <a:pt x="68" y="14"/>
                    </a:lnTo>
                    <a:lnTo>
                      <a:pt x="66" y="10"/>
                    </a:lnTo>
                    <a:lnTo>
                      <a:pt x="66" y="10"/>
                    </a:lnTo>
                    <a:lnTo>
                      <a:pt x="64" y="8"/>
                    </a:lnTo>
                    <a:lnTo>
                      <a:pt x="54" y="4"/>
                    </a:lnTo>
                    <a:lnTo>
                      <a:pt x="46" y="0"/>
                    </a:lnTo>
                    <a:lnTo>
                      <a:pt x="46" y="0"/>
                    </a:lnTo>
                    <a:lnTo>
                      <a:pt x="46" y="0"/>
                    </a:lnTo>
                    <a:lnTo>
                      <a:pt x="4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0" name="Freeform 635">
                <a:extLst>
                  <a:ext uri="{FF2B5EF4-FFF2-40B4-BE49-F238E27FC236}">
                    <a16:creationId xmlns:a16="http://schemas.microsoft.com/office/drawing/2014/main" id="{9A3EFB6E-38DC-B97D-16D3-68917F523472}"/>
                  </a:ext>
                </a:extLst>
              </p:cNvPr>
              <p:cNvSpPr>
                <a:spLocks/>
              </p:cNvSpPr>
              <p:nvPr/>
            </p:nvSpPr>
            <p:spPr bwMode="auto">
              <a:xfrm>
                <a:off x="6189439" y="2984067"/>
                <a:ext cx="198649" cy="92985"/>
              </a:xfrm>
              <a:custGeom>
                <a:avLst/>
                <a:gdLst>
                  <a:gd name="T0" fmla="*/ 42 w 94"/>
                  <a:gd name="T1" fmla="*/ 0 h 44"/>
                  <a:gd name="T2" fmla="*/ 48 w 94"/>
                  <a:gd name="T3" fmla="*/ 4 h 44"/>
                  <a:gd name="T4" fmla="*/ 58 w 94"/>
                  <a:gd name="T5" fmla="*/ 6 h 44"/>
                  <a:gd name="T6" fmla="*/ 60 w 94"/>
                  <a:gd name="T7" fmla="*/ 14 h 44"/>
                  <a:gd name="T8" fmla="*/ 68 w 94"/>
                  <a:gd name="T9" fmla="*/ 16 h 44"/>
                  <a:gd name="T10" fmla="*/ 68 w 94"/>
                  <a:gd name="T11" fmla="*/ 12 h 44"/>
                  <a:gd name="T12" fmla="*/ 76 w 94"/>
                  <a:gd name="T13" fmla="*/ 14 h 44"/>
                  <a:gd name="T14" fmla="*/ 80 w 94"/>
                  <a:gd name="T15" fmla="*/ 18 h 44"/>
                  <a:gd name="T16" fmla="*/ 88 w 94"/>
                  <a:gd name="T17" fmla="*/ 22 h 44"/>
                  <a:gd name="T18" fmla="*/ 94 w 94"/>
                  <a:gd name="T19" fmla="*/ 26 h 44"/>
                  <a:gd name="T20" fmla="*/ 86 w 94"/>
                  <a:gd name="T21" fmla="*/ 32 h 44"/>
                  <a:gd name="T22" fmla="*/ 80 w 94"/>
                  <a:gd name="T23" fmla="*/ 40 h 44"/>
                  <a:gd name="T24" fmla="*/ 70 w 94"/>
                  <a:gd name="T25" fmla="*/ 40 h 44"/>
                  <a:gd name="T26" fmla="*/ 66 w 94"/>
                  <a:gd name="T27" fmla="*/ 44 h 44"/>
                  <a:gd name="T28" fmla="*/ 56 w 94"/>
                  <a:gd name="T29" fmla="*/ 44 h 44"/>
                  <a:gd name="T30" fmla="*/ 40 w 94"/>
                  <a:gd name="T31" fmla="*/ 38 h 44"/>
                  <a:gd name="T32" fmla="*/ 38 w 94"/>
                  <a:gd name="T33" fmla="*/ 42 h 44"/>
                  <a:gd name="T34" fmla="*/ 24 w 94"/>
                  <a:gd name="T35" fmla="*/ 40 h 44"/>
                  <a:gd name="T36" fmla="*/ 16 w 94"/>
                  <a:gd name="T37" fmla="*/ 36 h 44"/>
                  <a:gd name="T38" fmla="*/ 12 w 94"/>
                  <a:gd name="T39" fmla="*/ 30 h 44"/>
                  <a:gd name="T40" fmla="*/ 0 w 94"/>
                  <a:gd name="T41" fmla="*/ 16 h 44"/>
                  <a:gd name="T42" fmla="*/ 10 w 94"/>
                  <a:gd name="T43" fmla="*/ 10 h 44"/>
                  <a:gd name="T44" fmla="*/ 20 w 94"/>
                  <a:gd name="T45" fmla="*/ 6 h 44"/>
                  <a:gd name="T46" fmla="*/ 28 w 94"/>
                  <a:gd name="T47" fmla="*/ 4 h 44"/>
                  <a:gd name="T48" fmla="*/ 36 w 94"/>
                  <a:gd name="T49" fmla="*/ 2 h 44"/>
                  <a:gd name="T50" fmla="*/ 42 w 94"/>
                  <a:gd name="T5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4" h="44">
                    <a:moveTo>
                      <a:pt x="42" y="0"/>
                    </a:moveTo>
                    <a:lnTo>
                      <a:pt x="48" y="4"/>
                    </a:lnTo>
                    <a:lnTo>
                      <a:pt x="58" y="6"/>
                    </a:lnTo>
                    <a:lnTo>
                      <a:pt x="60" y="14"/>
                    </a:lnTo>
                    <a:lnTo>
                      <a:pt x="68" y="16"/>
                    </a:lnTo>
                    <a:lnTo>
                      <a:pt x="68" y="12"/>
                    </a:lnTo>
                    <a:lnTo>
                      <a:pt x="76" y="14"/>
                    </a:lnTo>
                    <a:lnTo>
                      <a:pt x="80" y="18"/>
                    </a:lnTo>
                    <a:lnTo>
                      <a:pt x="88" y="22"/>
                    </a:lnTo>
                    <a:lnTo>
                      <a:pt x="94" y="26"/>
                    </a:lnTo>
                    <a:lnTo>
                      <a:pt x="86" y="32"/>
                    </a:lnTo>
                    <a:lnTo>
                      <a:pt x="80" y="40"/>
                    </a:lnTo>
                    <a:lnTo>
                      <a:pt x="70" y="40"/>
                    </a:lnTo>
                    <a:lnTo>
                      <a:pt x="66" y="44"/>
                    </a:lnTo>
                    <a:lnTo>
                      <a:pt x="56" y="44"/>
                    </a:lnTo>
                    <a:lnTo>
                      <a:pt x="40" y="38"/>
                    </a:lnTo>
                    <a:lnTo>
                      <a:pt x="38" y="42"/>
                    </a:lnTo>
                    <a:lnTo>
                      <a:pt x="24" y="40"/>
                    </a:lnTo>
                    <a:lnTo>
                      <a:pt x="16" y="36"/>
                    </a:lnTo>
                    <a:lnTo>
                      <a:pt x="12" y="30"/>
                    </a:lnTo>
                    <a:lnTo>
                      <a:pt x="0" y="16"/>
                    </a:lnTo>
                    <a:lnTo>
                      <a:pt x="10" y="10"/>
                    </a:lnTo>
                    <a:lnTo>
                      <a:pt x="20" y="6"/>
                    </a:lnTo>
                    <a:lnTo>
                      <a:pt x="28" y="4"/>
                    </a:lnTo>
                    <a:lnTo>
                      <a:pt x="36" y="2"/>
                    </a:lnTo>
                    <a:lnTo>
                      <a:pt x="4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1" name="Freeform 636">
                <a:extLst>
                  <a:ext uri="{FF2B5EF4-FFF2-40B4-BE49-F238E27FC236}">
                    <a16:creationId xmlns:a16="http://schemas.microsoft.com/office/drawing/2014/main" id="{09062964-BD4B-7BD8-5EB2-6FFEFA7CEC62}"/>
                  </a:ext>
                </a:extLst>
              </p:cNvPr>
              <p:cNvSpPr>
                <a:spLocks/>
              </p:cNvSpPr>
              <p:nvPr/>
            </p:nvSpPr>
            <p:spPr bwMode="auto">
              <a:xfrm>
                <a:off x="6180986" y="2975613"/>
                <a:ext cx="215555" cy="109891"/>
              </a:xfrm>
              <a:custGeom>
                <a:avLst/>
                <a:gdLst>
                  <a:gd name="T0" fmla="*/ 46 w 102"/>
                  <a:gd name="T1" fmla="*/ 0 h 52"/>
                  <a:gd name="T2" fmla="*/ 38 w 102"/>
                  <a:gd name="T3" fmla="*/ 2 h 52"/>
                  <a:gd name="T4" fmla="*/ 32 w 102"/>
                  <a:gd name="T5" fmla="*/ 4 h 52"/>
                  <a:gd name="T6" fmla="*/ 22 w 102"/>
                  <a:gd name="T7" fmla="*/ 8 h 52"/>
                  <a:gd name="T8" fmla="*/ 12 w 102"/>
                  <a:gd name="T9" fmla="*/ 10 h 52"/>
                  <a:gd name="T10" fmla="*/ 2 w 102"/>
                  <a:gd name="T11" fmla="*/ 16 h 52"/>
                  <a:gd name="T12" fmla="*/ 0 w 102"/>
                  <a:gd name="T13" fmla="*/ 18 h 52"/>
                  <a:gd name="T14" fmla="*/ 0 w 102"/>
                  <a:gd name="T15" fmla="*/ 22 h 52"/>
                  <a:gd name="T16" fmla="*/ 18 w 102"/>
                  <a:gd name="T17" fmla="*/ 42 h 52"/>
                  <a:gd name="T18" fmla="*/ 18 w 102"/>
                  <a:gd name="T19" fmla="*/ 42 h 52"/>
                  <a:gd name="T20" fmla="*/ 26 w 102"/>
                  <a:gd name="T21" fmla="*/ 48 h 52"/>
                  <a:gd name="T22" fmla="*/ 42 w 102"/>
                  <a:gd name="T23" fmla="*/ 50 h 52"/>
                  <a:gd name="T24" fmla="*/ 42 w 102"/>
                  <a:gd name="T25" fmla="*/ 50 h 52"/>
                  <a:gd name="T26" fmla="*/ 44 w 102"/>
                  <a:gd name="T27" fmla="*/ 50 h 52"/>
                  <a:gd name="T28" fmla="*/ 46 w 102"/>
                  <a:gd name="T29" fmla="*/ 46 h 52"/>
                  <a:gd name="T30" fmla="*/ 60 w 102"/>
                  <a:gd name="T31" fmla="*/ 52 h 52"/>
                  <a:gd name="T32" fmla="*/ 70 w 102"/>
                  <a:gd name="T33" fmla="*/ 52 h 52"/>
                  <a:gd name="T34" fmla="*/ 72 w 102"/>
                  <a:gd name="T35" fmla="*/ 52 h 52"/>
                  <a:gd name="T36" fmla="*/ 84 w 102"/>
                  <a:gd name="T37" fmla="*/ 48 h 52"/>
                  <a:gd name="T38" fmla="*/ 86 w 102"/>
                  <a:gd name="T39" fmla="*/ 46 h 52"/>
                  <a:gd name="T40" fmla="*/ 100 w 102"/>
                  <a:gd name="T41" fmla="*/ 34 h 52"/>
                  <a:gd name="T42" fmla="*/ 102 w 102"/>
                  <a:gd name="T43" fmla="*/ 30 h 52"/>
                  <a:gd name="T44" fmla="*/ 102 w 102"/>
                  <a:gd name="T45" fmla="*/ 28 h 52"/>
                  <a:gd name="T46" fmla="*/ 94 w 102"/>
                  <a:gd name="T47" fmla="*/ 22 h 52"/>
                  <a:gd name="T48" fmla="*/ 86 w 102"/>
                  <a:gd name="T49" fmla="*/ 18 h 52"/>
                  <a:gd name="T50" fmla="*/ 82 w 102"/>
                  <a:gd name="T51" fmla="*/ 14 h 52"/>
                  <a:gd name="T52" fmla="*/ 74 w 102"/>
                  <a:gd name="T53" fmla="*/ 12 h 52"/>
                  <a:gd name="T54" fmla="*/ 72 w 102"/>
                  <a:gd name="T55" fmla="*/ 12 h 52"/>
                  <a:gd name="T56" fmla="*/ 70 w 102"/>
                  <a:gd name="T57" fmla="*/ 12 h 52"/>
                  <a:gd name="T58" fmla="*/ 68 w 102"/>
                  <a:gd name="T59" fmla="*/ 16 h 52"/>
                  <a:gd name="T60" fmla="*/ 66 w 102"/>
                  <a:gd name="T61" fmla="*/ 10 h 52"/>
                  <a:gd name="T62" fmla="*/ 64 w 102"/>
                  <a:gd name="T63" fmla="*/ 8 h 52"/>
                  <a:gd name="T64" fmla="*/ 46 w 102"/>
                  <a:gd name="T65" fmla="*/ 0 h 52"/>
                  <a:gd name="T66" fmla="*/ 46 w 102"/>
                  <a:gd name="T6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52">
                    <a:moveTo>
                      <a:pt x="46" y="0"/>
                    </a:moveTo>
                    <a:lnTo>
                      <a:pt x="46" y="0"/>
                    </a:lnTo>
                    <a:lnTo>
                      <a:pt x="44" y="0"/>
                    </a:lnTo>
                    <a:lnTo>
                      <a:pt x="38" y="2"/>
                    </a:lnTo>
                    <a:lnTo>
                      <a:pt x="32" y="4"/>
                    </a:lnTo>
                    <a:lnTo>
                      <a:pt x="32" y="4"/>
                    </a:lnTo>
                    <a:lnTo>
                      <a:pt x="32" y="4"/>
                    </a:lnTo>
                    <a:lnTo>
                      <a:pt x="22" y="8"/>
                    </a:lnTo>
                    <a:lnTo>
                      <a:pt x="12" y="10"/>
                    </a:lnTo>
                    <a:lnTo>
                      <a:pt x="12" y="10"/>
                    </a:lnTo>
                    <a:lnTo>
                      <a:pt x="12" y="10"/>
                    </a:lnTo>
                    <a:lnTo>
                      <a:pt x="2" y="16"/>
                    </a:lnTo>
                    <a:lnTo>
                      <a:pt x="2" y="16"/>
                    </a:lnTo>
                    <a:lnTo>
                      <a:pt x="0" y="18"/>
                    </a:lnTo>
                    <a:lnTo>
                      <a:pt x="0" y="18"/>
                    </a:lnTo>
                    <a:lnTo>
                      <a:pt x="0" y="22"/>
                    </a:lnTo>
                    <a:lnTo>
                      <a:pt x="12" y="36"/>
                    </a:lnTo>
                    <a:lnTo>
                      <a:pt x="18" y="42"/>
                    </a:lnTo>
                    <a:lnTo>
                      <a:pt x="18" y="42"/>
                    </a:lnTo>
                    <a:lnTo>
                      <a:pt x="18" y="42"/>
                    </a:lnTo>
                    <a:lnTo>
                      <a:pt x="26" y="48"/>
                    </a:lnTo>
                    <a:lnTo>
                      <a:pt x="26" y="48"/>
                    </a:lnTo>
                    <a:lnTo>
                      <a:pt x="28" y="48"/>
                    </a:lnTo>
                    <a:lnTo>
                      <a:pt x="42" y="50"/>
                    </a:lnTo>
                    <a:lnTo>
                      <a:pt x="42" y="50"/>
                    </a:lnTo>
                    <a:lnTo>
                      <a:pt x="42" y="50"/>
                    </a:lnTo>
                    <a:lnTo>
                      <a:pt x="42" y="50"/>
                    </a:lnTo>
                    <a:lnTo>
                      <a:pt x="44" y="50"/>
                    </a:lnTo>
                    <a:lnTo>
                      <a:pt x="46" y="48"/>
                    </a:lnTo>
                    <a:lnTo>
                      <a:pt x="46" y="46"/>
                    </a:lnTo>
                    <a:lnTo>
                      <a:pt x="60" y="52"/>
                    </a:lnTo>
                    <a:lnTo>
                      <a:pt x="60" y="52"/>
                    </a:lnTo>
                    <a:lnTo>
                      <a:pt x="60" y="52"/>
                    </a:lnTo>
                    <a:lnTo>
                      <a:pt x="70" y="52"/>
                    </a:lnTo>
                    <a:lnTo>
                      <a:pt x="70" y="52"/>
                    </a:lnTo>
                    <a:lnTo>
                      <a:pt x="72" y="52"/>
                    </a:lnTo>
                    <a:lnTo>
                      <a:pt x="76" y="48"/>
                    </a:lnTo>
                    <a:lnTo>
                      <a:pt x="84" y="48"/>
                    </a:lnTo>
                    <a:lnTo>
                      <a:pt x="84" y="48"/>
                    </a:lnTo>
                    <a:lnTo>
                      <a:pt x="86" y="46"/>
                    </a:lnTo>
                    <a:lnTo>
                      <a:pt x="92" y="40"/>
                    </a:lnTo>
                    <a:lnTo>
                      <a:pt x="100" y="34"/>
                    </a:lnTo>
                    <a:lnTo>
                      <a:pt x="100" y="34"/>
                    </a:lnTo>
                    <a:lnTo>
                      <a:pt x="102" y="30"/>
                    </a:lnTo>
                    <a:lnTo>
                      <a:pt x="102" y="30"/>
                    </a:lnTo>
                    <a:lnTo>
                      <a:pt x="102" y="28"/>
                    </a:lnTo>
                    <a:lnTo>
                      <a:pt x="94" y="22"/>
                    </a:lnTo>
                    <a:lnTo>
                      <a:pt x="94" y="22"/>
                    </a:lnTo>
                    <a:lnTo>
                      <a:pt x="94" y="22"/>
                    </a:lnTo>
                    <a:lnTo>
                      <a:pt x="86" y="18"/>
                    </a:lnTo>
                    <a:lnTo>
                      <a:pt x="82" y="14"/>
                    </a:lnTo>
                    <a:lnTo>
                      <a:pt x="82" y="14"/>
                    </a:lnTo>
                    <a:lnTo>
                      <a:pt x="80" y="14"/>
                    </a:lnTo>
                    <a:lnTo>
                      <a:pt x="74" y="12"/>
                    </a:lnTo>
                    <a:lnTo>
                      <a:pt x="74" y="12"/>
                    </a:lnTo>
                    <a:lnTo>
                      <a:pt x="72" y="12"/>
                    </a:lnTo>
                    <a:lnTo>
                      <a:pt x="72" y="12"/>
                    </a:lnTo>
                    <a:lnTo>
                      <a:pt x="70" y="12"/>
                    </a:lnTo>
                    <a:lnTo>
                      <a:pt x="70" y="14"/>
                    </a:lnTo>
                    <a:lnTo>
                      <a:pt x="68" y="16"/>
                    </a:lnTo>
                    <a:lnTo>
                      <a:pt x="68" y="14"/>
                    </a:lnTo>
                    <a:lnTo>
                      <a:pt x="66" y="10"/>
                    </a:lnTo>
                    <a:lnTo>
                      <a:pt x="66" y="10"/>
                    </a:lnTo>
                    <a:lnTo>
                      <a:pt x="64" y="8"/>
                    </a:lnTo>
                    <a:lnTo>
                      <a:pt x="54" y="4"/>
                    </a:lnTo>
                    <a:lnTo>
                      <a:pt x="46" y="0"/>
                    </a:lnTo>
                    <a:lnTo>
                      <a:pt x="46" y="0"/>
                    </a:lnTo>
                    <a:lnTo>
                      <a:pt x="46" y="0"/>
                    </a:lnTo>
                    <a:lnTo>
                      <a:pt x="4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2" name="Freeform 637">
                <a:extLst>
                  <a:ext uri="{FF2B5EF4-FFF2-40B4-BE49-F238E27FC236}">
                    <a16:creationId xmlns:a16="http://schemas.microsoft.com/office/drawing/2014/main" id="{57BF301E-0879-7D59-FB46-FD9B7427A95E}"/>
                  </a:ext>
                </a:extLst>
              </p:cNvPr>
              <p:cNvSpPr>
                <a:spLocks/>
              </p:cNvSpPr>
              <p:nvPr/>
            </p:nvSpPr>
            <p:spPr bwMode="auto">
              <a:xfrm>
                <a:off x="6324689" y="3026332"/>
                <a:ext cx="173289" cy="80305"/>
              </a:xfrm>
              <a:custGeom>
                <a:avLst/>
                <a:gdLst>
                  <a:gd name="T0" fmla="*/ 18 w 82"/>
                  <a:gd name="T1" fmla="*/ 38 h 38"/>
                  <a:gd name="T2" fmla="*/ 10 w 82"/>
                  <a:gd name="T3" fmla="*/ 36 h 38"/>
                  <a:gd name="T4" fmla="*/ 6 w 82"/>
                  <a:gd name="T5" fmla="*/ 32 h 38"/>
                  <a:gd name="T6" fmla="*/ 6 w 82"/>
                  <a:gd name="T7" fmla="*/ 32 h 38"/>
                  <a:gd name="T8" fmla="*/ 4 w 82"/>
                  <a:gd name="T9" fmla="*/ 30 h 38"/>
                  <a:gd name="T10" fmla="*/ 2 w 82"/>
                  <a:gd name="T11" fmla="*/ 24 h 38"/>
                  <a:gd name="T12" fmla="*/ 0 w 82"/>
                  <a:gd name="T13" fmla="*/ 20 h 38"/>
                  <a:gd name="T14" fmla="*/ 0 w 82"/>
                  <a:gd name="T15" fmla="*/ 20 h 38"/>
                  <a:gd name="T16" fmla="*/ 2 w 82"/>
                  <a:gd name="T17" fmla="*/ 18 h 38"/>
                  <a:gd name="T18" fmla="*/ 6 w 82"/>
                  <a:gd name="T19" fmla="*/ 14 h 38"/>
                  <a:gd name="T20" fmla="*/ 16 w 82"/>
                  <a:gd name="T21" fmla="*/ 12 h 38"/>
                  <a:gd name="T22" fmla="*/ 22 w 82"/>
                  <a:gd name="T23" fmla="*/ 6 h 38"/>
                  <a:gd name="T24" fmla="*/ 32 w 82"/>
                  <a:gd name="T25" fmla="*/ 0 h 38"/>
                  <a:gd name="T26" fmla="*/ 32 w 82"/>
                  <a:gd name="T27" fmla="*/ 0 h 38"/>
                  <a:gd name="T28" fmla="*/ 32 w 82"/>
                  <a:gd name="T29" fmla="*/ 0 h 38"/>
                  <a:gd name="T30" fmla="*/ 32 w 82"/>
                  <a:gd name="T31" fmla="*/ 0 h 38"/>
                  <a:gd name="T32" fmla="*/ 32 w 82"/>
                  <a:gd name="T33" fmla="*/ 0 h 38"/>
                  <a:gd name="T34" fmla="*/ 42 w 82"/>
                  <a:gd name="T35" fmla="*/ 2 h 38"/>
                  <a:gd name="T36" fmla="*/ 42 w 82"/>
                  <a:gd name="T37" fmla="*/ 2 h 38"/>
                  <a:gd name="T38" fmla="*/ 42 w 82"/>
                  <a:gd name="T39" fmla="*/ 2 h 38"/>
                  <a:gd name="T40" fmla="*/ 46 w 82"/>
                  <a:gd name="T41" fmla="*/ 8 h 38"/>
                  <a:gd name="T42" fmla="*/ 52 w 82"/>
                  <a:gd name="T43" fmla="*/ 8 h 38"/>
                  <a:gd name="T44" fmla="*/ 62 w 82"/>
                  <a:gd name="T45" fmla="*/ 4 h 38"/>
                  <a:gd name="T46" fmla="*/ 68 w 82"/>
                  <a:gd name="T47" fmla="*/ 4 h 38"/>
                  <a:gd name="T48" fmla="*/ 78 w 82"/>
                  <a:gd name="T49" fmla="*/ 8 h 38"/>
                  <a:gd name="T50" fmla="*/ 78 w 82"/>
                  <a:gd name="T51" fmla="*/ 8 h 38"/>
                  <a:gd name="T52" fmla="*/ 78 w 82"/>
                  <a:gd name="T53" fmla="*/ 8 h 38"/>
                  <a:gd name="T54" fmla="*/ 82 w 82"/>
                  <a:gd name="T55" fmla="*/ 12 h 38"/>
                  <a:gd name="T56" fmla="*/ 82 w 82"/>
                  <a:gd name="T57" fmla="*/ 12 h 38"/>
                  <a:gd name="T58" fmla="*/ 82 w 82"/>
                  <a:gd name="T59" fmla="*/ 14 h 38"/>
                  <a:gd name="T60" fmla="*/ 80 w 82"/>
                  <a:gd name="T61" fmla="*/ 20 h 38"/>
                  <a:gd name="T62" fmla="*/ 76 w 82"/>
                  <a:gd name="T63" fmla="*/ 26 h 38"/>
                  <a:gd name="T64" fmla="*/ 76 w 82"/>
                  <a:gd name="T65" fmla="*/ 26 h 38"/>
                  <a:gd name="T66" fmla="*/ 74 w 82"/>
                  <a:gd name="T67" fmla="*/ 28 h 38"/>
                  <a:gd name="T68" fmla="*/ 74 w 82"/>
                  <a:gd name="T69" fmla="*/ 28 h 38"/>
                  <a:gd name="T70" fmla="*/ 74 w 82"/>
                  <a:gd name="T71" fmla="*/ 28 h 38"/>
                  <a:gd name="T72" fmla="*/ 58 w 82"/>
                  <a:gd name="T73" fmla="*/ 24 h 38"/>
                  <a:gd name="T74" fmla="*/ 52 w 82"/>
                  <a:gd name="T75" fmla="*/ 26 h 38"/>
                  <a:gd name="T76" fmla="*/ 52 w 82"/>
                  <a:gd name="T77" fmla="*/ 28 h 38"/>
                  <a:gd name="T78" fmla="*/ 52 w 82"/>
                  <a:gd name="T79" fmla="*/ 28 h 38"/>
                  <a:gd name="T80" fmla="*/ 50 w 82"/>
                  <a:gd name="T81" fmla="*/ 28 h 38"/>
                  <a:gd name="T82" fmla="*/ 42 w 82"/>
                  <a:gd name="T83" fmla="*/ 28 h 38"/>
                  <a:gd name="T84" fmla="*/ 36 w 82"/>
                  <a:gd name="T85" fmla="*/ 32 h 38"/>
                  <a:gd name="T86" fmla="*/ 36 w 82"/>
                  <a:gd name="T87" fmla="*/ 32 h 38"/>
                  <a:gd name="T88" fmla="*/ 36 w 82"/>
                  <a:gd name="T89" fmla="*/ 32 h 38"/>
                  <a:gd name="T90" fmla="*/ 30 w 82"/>
                  <a:gd name="T91" fmla="*/ 32 h 38"/>
                  <a:gd name="T92" fmla="*/ 28 w 82"/>
                  <a:gd name="T93" fmla="*/ 36 h 38"/>
                  <a:gd name="T94" fmla="*/ 28 w 82"/>
                  <a:gd name="T95" fmla="*/ 36 h 38"/>
                  <a:gd name="T96" fmla="*/ 26 w 82"/>
                  <a:gd name="T97" fmla="*/ 38 h 38"/>
                  <a:gd name="T98" fmla="*/ 18 w 82"/>
                  <a:gd name="T9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 h="38">
                    <a:moveTo>
                      <a:pt x="18" y="38"/>
                    </a:moveTo>
                    <a:lnTo>
                      <a:pt x="10" y="36"/>
                    </a:lnTo>
                    <a:lnTo>
                      <a:pt x="6" y="32"/>
                    </a:lnTo>
                    <a:lnTo>
                      <a:pt x="6" y="32"/>
                    </a:lnTo>
                    <a:lnTo>
                      <a:pt x="4" y="30"/>
                    </a:lnTo>
                    <a:lnTo>
                      <a:pt x="2" y="24"/>
                    </a:lnTo>
                    <a:lnTo>
                      <a:pt x="0" y="20"/>
                    </a:lnTo>
                    <a:lnTo>
                      <a:pt x="0" y="20"/>
                    </a:lnTo>
                    <a:lnTo>
                      <a:pt x="2" y="18"/>
                    </a:lnTo>
                    <a:lnTo>
                      <a:pt x="6" y="14"/>
                    </a:lnTo>
                    <a:lnTo>
                      <a:pt x="16" y="12"/>
                    </a:lnTo>
                    <a:lnTo>
                      <a:pt x="22" y="6"/>
                    </a:lnTo>
                    <a:lnTo>
                      <a:pt x="32" y="0"/>
                    </a:lnTo>
                    <a:lnTo>
                      <a:pt x="32" y="0"/>
                    </a:lnTo>
                    <a:lnTo>
                      <a:pt x="32" y="0"/>
                    </a:lnTo>
                    <a:lnTo>
                      <a:pt x="32" y="0"/>
                    </a:lnTo>
                    <a:lnTo>
                      <a:pt x="32" y="0"/>
                    </a:lnTo>
                    <a:lnTo>
                      <a:pt x="42" y="2"/>
                    </a:lnTo>
                    <a:lnTo>
                      <a:pt x="42" y="2"/>
                    </a:lnTo>
                    <a:lnTo>
                      <a:pt x="42" y="2"/>
                    </a:lnTo>
                    <a:lnTo>
                      <a:pt x="46" y="8"/>
                    </a:lnTo>
                    <a:lnTo>
                      <a:pt x="52" y="8"/>
                    </a:lnTo>
                    <a:lnTo>
                      <a:pt x="62" y="4"/>
                    </a:lnTo>
                    <a:lnTo>
                      <a:pt x="68" y="4"/>
                    </a:lnTo>
                    <a:lnTo>
                      <a:pt x="78" y="8"/>
                    </a:lnTo>
                    <a:lnTo>
                      <a:pt x="78" y="8"/>
                    </a:lnTo>
                    <a:lnTo>
                      <a:pt x="78" y="8"/>
                    </a:lnTo>
                    <a:lnTo>
                      <a:pt x="82" y="12"/>
                    </a:lnTo>
                    <a:lnTo>
                      <a:pt x="82" y="12"/>
                    </a:lnTo>
                    <a:lnTo>
                      <a:pt x="82" y="14"/>
                    </a:lnTo>
                    <a:lnTo>
                      <a:pt x="80" y="20"/>
                    </a:lnTo>
                    <a:lnTo>
                      <a:pt x="76" y="26"/>
                    </a:lnTo>
                    <a:lnTo>
                      <a:pt x="76" y="26"/>
                    </a:lnTo>
                    <a:lnTo>
                      <a:pt x="74" y="28"/>
                    </a:lnTo>
                    <a:lnTo>
                      <a:pt x="74" y="28"/>
                    </a:lnTo>
                    <a:lnTo>
                      <a:pt x="74" y="28"/>
                    </a:lnTo>
                    <a:lnTo>
                      <a:pt x="58" y="24"/>
                    </a:lnTo>
                    <a:lnTo>
                      <a:pt x="52" y="26"/>
                    </a:lnTo>
                    <a:lnTo>
                      <a:pt x="52" y="28"/>
                    </a:lnTo>
                    <a:lnTo>
                      <a:pt x="52" y="28"/>
                    </a:lnTo>
                    <a:lnTo>
                      <a:pt x="50" y="28"/>
                    </a:lnTo>
                    <a:lnTo>
                      <a:pt x="42" y="28"/>
                    </a:lnTo>
                    <a:lnTo>
                      <a:pt x="36" y="32"/>
                    </a:lnTo>
                    <a:lnTo>
                      <a:pt x="36" y="32"/>
                    </a:lnTo>
                    <a:lnTo>
                      <a:pt x="36" y="32"/>
                    </a:lnTo>
                    <a:lnTo>
                      <a:pt x="30" y="32"/>
                    </a:lnTo>
                    <a:lnTo>
                      <a:pt x="28" y="36"/>
                    </a:lnTo>
                    <a:lnTo>
                      <a:pt x="28" y="36"/>
                    </a:lnTo>
                    <a:lnTo>
                      <a:pt x="26" y="38"/>
                    </a:lnTo>
                    <a:lnTo>
                      <a:pt x="18"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3" name="Freeform 638">
                <a:extLst>
                  <a:ext uri="{FF2B5EF4-FFF2-40B4-BE49-F238E27FC236}">
                    <a16:creationId xmlns:a16="http://schemas.microsoft.com/office/drawing/2014/main" id="{19010F7B-8EF1-7944-1E7F-71342A42BAE3}"/>
                  </a:ext>
                </a:extLst>
              </p:cNvPr>
              <p:cNvSpPr>
                <a:spLocks noEditPoints="1"/>
              </p:cNvSpPr>
              <p:nvPr/>
            </p:nvSpPr>
            <p:spPr bwMode="auto">
              <a:xfrm>
                <a:off x="6320462" y="3022106"/>
                <a:ext cx="181742" cy="88758"/>
              </a:xfrm>
              <a:custGeom>
                <a:avLst/>
                <a:gdLst>
                  <a:gd name="T0" fmla="*/ 44 w 86"/>
                  <a:gd name="T1" fmla="*/ 6 h 42"/>
                  <a:gd name="T2" fmla="*/ 56 w 86"/>
                  <a:gd name="T3" fmla="*/ 12 h 42"/>
                  <a:gd name="T4" fmla="*/ 70 w 86"/>
                  <a:gd name="T5" fmla="*/ 8 h 42"/>
                  <a:gd name="T6" fmla="*/ 84 w 86"/>
                  <a:gd name="T7" fmla="*/ 14 h 42"/>
                  <a:gd name="T8" fmla="*/ 76 w 86"/>
                  <a:gd name="T9" fmla="*/ 28 h 42"/>
                  <a:gd name="T10" fmla="*/ 58 w 86"/>
                  <a:gd name="T11" fmla="*/ 24 h 42"/>
                  <a:gd name="T12" fmla="*/ 52 w 86"/>
                  <a:gd name="T13" fmla="*/ 28 h 42"/>
                  <a:gd name="T14" fmla="*/ 38 w 86"/>
                  <a:gd name="T15" fmla="*/ 32 h 42"/>
                  <a:gd name="T16" fmla="*/ 28 w 86"/>
                  <a:gd name="T17" fmla="*/ 38 h 42"/>
                  <a:gd name="T18" fmla="*/ 14 w 86"/>
                  <a:gd name="T19" fmla="*/ 36 h 42"/>
                  <a:gd name="T20" fmla="*/ 6 w 86"/>
                  <a:gd name="T21" fmla="*/ 26 h 42"/>
                  <a:gd name="T22" fmla="*/ 10 w 86"/>
                  <a:gd name="T23" fmla="*/ 18 h 42"/>
                  <a:gd name="T24" fmla="*/ 26 w 86"/>
                  <a:gd name="T25" fmla="*/ 10 h 42"/>
                  <a:gd name="T26" fmla="*/ 34 w 86"/>
                  <a:gd name="T27" fmla="*/ 0 h 42"/>
                  <a:gd name="T28" fmla="*/ 32 w 86"/>
                  <a:gd name="T29" fmla="*/ 0 h 42"/>
                  <a:gd name="T30" fmla="*/ 24 w 86"/>
                  <a:gd name="T31" fmla="*/ 6 h 42"/>
                  <a:gd name="T32" fmla="*/ 16 w 86"/>
                  <a:gd name="T33" fmla="*/ 12 h 42"/>
                  <a:gd name="T34" fmla="*/ 10 w 86"/>
                  <a:gd name="T35" fmla="*/ 14 h 42"/>
                  <a:gd name="T36" fmla="*/ 2 w 86"/>
                  <a:gd name="T37" fmla="*/ 18 h 42"/>
                  <a:gd name="T38" fmla="*/ 0 w 86"/>
                  <a:gd name="T39" fmla="*/ 20 h 42"/>
                  <a:gd name="T40" fmla="*/ 2 w 86"/>
                  <a:gd name="T41" fmla="*/ 26 h 42"/>
                  <a:gd name="T42" fmla="*/ 4 w 86"/>
                  <a:gd name="T43" fmla="*/ 34 h 42"/>
                  <a:gd name="T44" fmla="*/ 12 w 86"/>
                  <a:gd name="T45" fmla="*/ 40 h 42"/>
                  <a:gd name="T46" fmla="*/ 12 w 86"/>
                  <a:gd name="T47" fmla="*/ 40 h 42"/>
                  <a:gd name="T48" fmla="*/ 20 w 86"/>
                  <a:gd name="T49" fmla="*/ 42 h 42"/>
                  <a:gd name="T50" fmla="*/ 28 w 86"/>
                  <a:gd name="T51" fmla="*/ 42 h 42"/>
                  <a:gd name="T52" fmla="*/ 30 w 86"/>
                  <a:gd name="T53" fmla="*/ 40 h 42"/>
                  <a:gd name="T54" fmla="*/ 38 w 86"/>
                  <a:gd name="T55" fmla="*/ 36 h 42"/>
                  <a:gd name="T56" fmla="*/ 40 w 86"/>
                  <a:gd name="T57" fmla="*/ 36 h 42"/>
                  <a:gd name="T58" fmla="*/ 52 w 86"/>
                  <a:gd name="T59" fmla="*/ 32 h 42"/>
                  <a:gd name="T60" fmla="*/ 54 w 86"/>
                  <a:gd name="T61" fmla="*/ 32 h 42"/>
                  <a:gd name="T62" fmla="*/ 60 w 86"/>
                  <a:gd name="T63" fmla="*/ 28 h 42"/>
                  <a:gd name="T64" fmla="*/ 76 w 86"/>
                  <a:gd name="T65" fmla="*/ 30 h 42"/>
                  <a:gd name="T66" fmla="*/ 76 w 86"/>
                  <a:gd name="T67" fmla="*/ 32 h 42"/>
                  <a:gd name="T68" fmla="*/ 80 w 86"/>
                  <a:gd name="T69" fmla="*/ 30 h 42"/>
                  <a:gd name="T70" fmla="*/ 82 w 86"/>
                  <a:gd name="T71" fmla="*/ 24 h 42"/>
                  <a:gd name="T72" fmla="*/ 86 w 86"/>
                  <a:gd name="T73" fmla="*/ 16 h 42"/>
                  <a:gd name="T74" fmla="*/ 86 w 86"/>
                  <a:gd name="T75" fmla="*/ 14 h 42"/>
                  <a:gd name="T76" fmla="*/ 82 w 86"/>
                  <a:gd name="T77" fmla="*/ 8 h 42"/>
                  <a:gd name="T78" fmla="*/ 82 w 86"/>
                  <a:gd name="T79" fmla="*/ 8 h 42"/>
                  <a:gd name="T80" fmla="*/ 72 w 86"/>
                  <a:gd name="T81" fmla="*/ 4 h 42"/>
                  <a:gd name="T82" fmla="*/ 64 w 86"/>
                  <a:gd name="T83" fmla="*/ 4 h 42"/>
                  <a:gd name="T84" fmla="*/ 62 w 86"/>
                  <a:gd name="T85" fmla="*/ 4 h 42"/>
                  <a:gd name="T86" fmla="*/ 48 w 86"/>
                  <a:gd name="T87" fmla="*/ 8 h 42"/>
                  <a:gd name="T88" fmla="*/ 46 w 86"/>
                  <a:gd name="T89" fmla="*/ 4 h 42"/>
                  <a:gd name="T90" fmla="*/ 36 w 86"/>
                  <a:gd name="T91" fmla="*/ 0 h 42"/>
                  <a:gd name="T92" fmla="*/ 34 w 86"/>
                  <a:gd name="T9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6" h="42">
                    <a:moveTo>
                      <a:pt x="34" y="4"/>
                    </a:moveTo>
                    <a:lnTo>
                      <a:pt x="44" y="6"/>
                    </a:lnTo>
                    <a:lnTo>
                      <a:pt x="46" y="12"/>
                    </a:lnTo>
                    <a:lnTo>
                      <a:pt x="56" y="12"/>
                    </a:lnTo>
                    <a:lnTo>
                      <a:pt x="64" y="8"/>
                    </a:lnTo>
                    <a:lnTo>
                      <a:pt x="70" y="8"/>
                    </a:lnTo>
                    <a:lnTo>
                      <a:pt x="80" y="12"/>
                    </a:lnTo>
                    <a:lnTo>
                      <a:pt x="84" y="14"/>
                    </a:lnTo>
                    <a:lnTo>
                      <a:pt x="80" y="22"/>
                    </a:lnTo>
                    <a:lnTo>
                      <a:pt x="76" y="28"/>
                    </a:lnTo>
                    <a:lnTo>
                      <a:pt x="68" y="26"/>
                    </a:lnTo>
                    <a:lnTo>
                      <a:pt x="58" y="24"/>
                    </a:lnTo>
                    <a:lnTo>
                      <a:pt x="54" y="28"/>
                    </a:lnTo>
                    <a:lnTo>
                      <a:pt x="52" y="28"/>
                    </a:lnTo>
                    <a:lnTo>
                      <a:pt x="44" y="28"/>
                    </a:lnTo>
                    <a:lnTo>
                      <a:pt x="38" y="32"/>
                    </a:lnTo>
                    <a:lnTo>
                      <a:pt x="30" y="32"/>
                    </a:lnTo>
                    <a:lnTo>
                      <a:pt x="28" y="38"/>
                    </a:lnTo>
                    <a:lnTo>
                      <a:pt x="20" y="38"/>
                    </a:lnTo>
                    <a:lnTo>
                      <a:pt x="14" y="36"/>
                    </a:lnTo>
                    <a:lnTo>
                      <a:pt x="8" y="32"/>
                    </a:lnTo>
                    <a:lnTo>
                      <a:pt x="6" y="26"/>
                    </a:lnTo>
                    <a:lnTo>
                      <a:pt x="4" y="22"/>
                    </a:lnTo>
                    <a:lnTo>
                      <a:pt x="10" y="18"/>
                    </a:lnTo>
                    <a:lnTo>
                      <a:pt x="18" y="16"/>
                    </a:lnTo>
                    <a:lnTo>
                      <a:pt x="26" y="10"/>
                    </a:lnTo>
                    <a:lnTo>
                      <a:pt x="34" y="4"/>
                    </a:lnTo>
                    <a:close/>
                    <a:moveTo>
                      <a:pt x="34" y="0"/>
                    </a:moveTo>
                    <a:lnTo>
                      <a:pt x="34" y="0"/>
                    </a:lnTo>
                    <a:lnTo>
                      <a:pt x="32" y="0"/>
                    </a:lnTo>
                    <a:lnTo>
                      <a:pt x="24" y="6"/>
                    </a:lnTo>
                    <a:lnTo>
                      <a:pt x="24" y="6"/>
                    </a:lnTo>
                    <a:lnTo>
                      <a:pt x="22" y="6"/>
                    </a:lnTo>
                    <a:lnTo>
                      <a:pt x="16" y="12"/>
                    </a:lnTo>
                    <a:lnTo>
                      <a:pt x="10" y="14"/>
                    </a:lnTo>
                    <a:lnTo>
                      <a:pt x="10" y="14"/>
                    </a:lnTo>
                    <a:lnTo>
                      <a:pt x="8" y="14"/>
                    </a:lnTo>
                    <a:lnTo>
                      <a:pt x="2" y="18"/>
                    </a:lnTo>
                    <a:lnTo>
                      <a:pt x="2" y="18"/>
                    </a:lnTo>
                    <a:lnTo>
                      <a:pt x="0" y="20"/>
                    </a:lnTo>
                    <a:lnTo>
                      <a:pt x="2" y="24"/>
                    </a:lnTo>
                    <a:lnTo>
                      <a:pt x="2" y="26"/>
                    </a:lnTo>
                    <a:lnTo>
                      <a:pt x="4" y="34"/>
                    </a:lnTo>
                    <a:lnTo>
                      <a:pt x="4" y="34"/>
                    </a:lnTo>
                    <a:lnTo>
                      <a:pt x="6" y="36"/>
                    </a:lnTo>
                    <a:lnTo>
                      <a:pt x="12" y="40"/>
                    </a:lnTo>
                    <a:lnTo>
                      <a:pt x="12" y="40"/>
                    </a:lnTo>
                    <a:lnTo>
                      <a:pt x="12" y="40"/>
                    </a:lnTo>
                    <a:lnTo>
                      <a:pt x="20" y="42"/>
                    </a:lnTo>
                    <a:lnTo>
                      <a:pt x="20" y="42"/>
                    </a:lnTo>
                    <a:lnTo>
                      <a:pt x="20" y="42"/>
                    </a:lnTo>
                    <a:lnTo>
                      <a:pt x="28" y="42"/>
                    </a:lnTo>
                    <a:lnTo>
                      <a:pt x="28" y="42"/>
                    </a:lnTo>
                    <a:lnTo>
                      <a:pt x="30" y="40"/>
                    </a:lnTo>
                    <a:lnTo>
                      <a:pt x="32" y="36"/>
                    </a:lnTo>
                    <a:lnTo>
                      <a:pt x="38" y="36"/>
                    </a:lnTo>
                    <a:lnTo>
                      <a:pt x="38" y="36"/>
                    </a:lnTo>
                    <a:lnTo>
                      <a:pt x="40" y="36"/>
                    </a:lnTo>
                    <a:lnTo>
                      <a:pt x="44" y="32"/>
                    </a:lnTo>
                    <a:lnTo>
                      <a:pt x="52" y="32"/>
                    </a:lnTo>
                    <a:lnTo>
                      <a:pt x="52" y="32"/>
                    </a:lnTo>
                    <a:lnTo>
                      <a:pt x="54" y="32"/>
                    </a:lnTo>
                    <a:lnTo>
                      <a:pt x="56" y="30"/>
                    </a:lnTo>
                    <a:lnTo>
                      <a:pt x="60" y="28"/>
                    </a:lnTo>
                    <a:lnTo>
                      <a:pt x="66" y="30"/>
                    </a:lnTo>
                    <a:lnTo>
                      <a:pt x="76" y="30"/>
                    </a:lnTo>
                    <a:lnTo>
                      <a:pt x="76" y="30"/>
                    </a:lnTo>
                    <a:lnTo>
                      <a:pt x="76" y="32"/>
                    </a:lnTo>
                    <a:lnTo>
                      <a:pt x="76" y="32"/>
                    </a:lnTo>
                    <a:lnTo>
                      <a:pt x="80" y="30"/>
                    </a:lnTo>
                    <a:lnTo>
                      <a:pt x="82" y="24"/>
                    </a:lnTo>
                    <a:lnTo>
                      <a:pt x="82" y="24"/>
                    </a:lnTo>
                    <a:lnTo>
                      <a:pt x="84" y="24"/>
                    </a:lnTo>
                    <a:lnTo>
                      <a:pt x="86" y="16"/>
                    </a:lnTo>
                    <a:lnTo>
                      <a:pt x="86" y="16"/>
                    </a:lnTo>
                    <a:lnTo>
                      <a:pt x="86" y="14"/>
                    </a:lnTo>
                    <a:lnTo>
                      <a:pt x="86" y="12"/>
                    </a:lnTo>
                    <a:lnTo>
                      <a:pt x="82" y="8"/>
                    </a:lnTo>
                    <a:lnTo>
                      <a:pt x="82" y="8"/>
                    </a:lnTo>
                    <a:lnTo>
                      <a:pt x="82" y="8"/>
                    </a:lnTo>
                    <a:lnTo>
                      <a:pt x="72" y="4"/>
                    </a:lnTo>
                    <a:lnTo>
                      <a:pt x="72" y="4"/>
                    </a:lnTo>
                    <a:lnTo>
                      <a:pt x="70" y="4"/>
                    </a:lnTo>
                    <a:lnTo>
                      <a:pt x="64" y="4"/>
                    </a:lnTo>
                    <a:lnTo>
                      <a:pt x="64" y="4"/>
                    </a:lnTo>
                    <a:lnTo>
                      <a:pt x="62" y="4"/>
                    </a:lnTo>
                    <a:lnTo>
                      <a:pt x="54" y="8"/>
                    </a:lnTo>
                    <a:lnTo>
                      <a:pt x="48" y="8"/>
                    </a:lnTo>
                    <a:lnTo>
                      <a:pt x="46" y="4"/>
                    </a:lnTo>
                    <a:lnTo>
                      <a:pt x="46" y="4"/>
                    </a:lnTo>
                    <a:lnTo>
                      <a:pt x="44" y="2"/>
                    </a:lnTo>
                    <a:lnTo>
                      <a:pt x="36" y="0"/>
                    </a:lnTo>
                    <a:lnTo>
                      <a:pt x="36" y="0"/>
                    </a:lnTo>
                    <a:lnTo>
                      <a:pt x="34" y="0"/>
                    </a:lnTo>
                    <a:lnTo>
                      <a:pt x="3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4" name="Freeform 639">
                <a:extLst>
                  <a:ext uri="{FF2B5EF4-FFF2-40B4-BE49-F238E27FC236}">
                    <a16:creationId xmlns:a16="http://schemas.microsoft.com/office/drawing/2014/main" id="{3BB1FA76-EB14-30EB-2AB9-8D00F56E2EB1}"/>
                  </a:ext>
                </a:extLst>
              </p:cNvPr>
              <p:cNvSpPr>
                <a:spLocks/>
              </p:cNvSpPr>
              <p:nvPr/>
            </p:nvSpPr>
            <p:spPr bwMode="auto">
              <a:xfrm>
                <a:off x="6328916" y="3030559"/>
                <a:ext cx="169063" cy="71852"/>
              </a:xfrm>
              <a:custGeom>
                <a:avLst/>
                <a:gdLst>
                  <a:gd name="T0" fmla="*/ 30 w 80"/>
                  <a:gd name="T1" fmla="*/ 0 h 34"/>
                  <a:gd name="T2" fmla="*/ 40 w 80"/>
                  <a:gd name="T3" fmla="*/ 2 h 34"/>
                  <a:gd name="T4" fmla="*/ 42 w 80"/>
                  <a:gd name="T5" fmla="*/ 8 h 34"/>
                  <a:gd name="T6" fmla="*/ 52 w 80"/>
                  <a:gd name="T7" fmla="*/ 8 h 34"/>
                  <a:gd name="T8" fmla="*/ 60 w 80"/>
                  <a:gd name="T9" fmla="*/ 4 h 34"/>
                  <a:gd name="T10" fmla="*/ 66 w 80"/>
                  <a:gd name="T11" fmla="*/ 4 h 34"/>
                  <a:gd name="T12" fmla="*/ 76 w 80"/>
                  <a:gd name="T13" fmla="*/ 8 h 34"/>
                  <a:gd name="T14" fmla="*/ 80 w 80"/>
                  <a:gd name="T15" fmla="*/ 10 h 34"/>
                  <a:gd name="T16" fmla="*/ 76 w 80"/>
                  <a:gd name="T17" fmla="*/ 18 h 34"/>
                  <a:gd name="T18" fmla="*/ 72 w 80"/>
                  <a:gd name="T19" fmla="*/ 24 h 34"/>
                  <a:gd name="T20" fmla="*/ 64 w 80"/>
                  <a:gd name="T21" fmla="*/ 22 h 34"/>
                  <a:gd name="T22" fmla="*/ 54 w 80"/>
                  <a:gd name="T23" fmla="*/ 20 h 34"/>
                  <a:gd name="T24" fmla="*/ 50 w 80"/>
                  <a:gd name="T25" fmla="*/ 24 h 34"/>
                  <a:gd name="T26" fmla="*/ 48 w 80"/>
                  <a:gd name="T27" fmla="*/ 24 h 34"/>
                  <a:gd name="T28" fmla="*/ 40 w 80"/>
                  <a:gd name="T29" fmla="*/ 24 h 34"/>
                  <a:gd name="T30" fmla="*/ 34 w 80"/>
                  <a:gd name="T31" fmla="*/ 28 h 34"/>
                  <a:gd name="T32" fmla="*/ 26 w 80"/>
                  <a:gd name="T33" fmla="*/ 28 h 34"/>
                  <a:gd name="T34" fmla="*/ 24 w 80"/>
                  <a:gd name="T35" fmla="*/ 34 h 34"/>
                  <a:gd name="T36" fmla="*/ 16 w 80"/>
                  <a:gd name="T37" fmla="*/ 34 h 34"/>
                  <a:gd name="T38" fmla="*/ 10 w 80"/>
                  <a:gd name="T39" fmla="*/ 32 h 34"/>
                  <a:gd name="T40" fmla="*/ 4 w 80"/>
                  <a:gd name="T41" fmla="*/ 28 h 34"/>
                  <a:gd name="T42" fmla="*/ 2 w 80"/>
                  <a:gd name="T43" fmla="*/ 22 h 34"/>
                  <a:gd name="T44" fmla="*/ 0 w 80"/>
                  <a:gd name="T45" fmla="*/ 18 h 34"/>
                  <a:gd name="T46" fmla="*/ 6 w 80"/>
                  <a:gd name="T47" fmla="*/ 14 h 34"/>
                  <a:gd name="T48" fmla="*/ 14 w 80"/>
                  <a:gd name="T49" fmla="*/ 12 h 34"/>
                  <a:gd name="T50" fmla="*/ 22 w 80"/>
                  <a:gd name="T51" fmla="*/ 6 h 34"/>
                  <a:gd name="T52" fmla="*/ 30 w 80"/>
                  <a:gd name="T5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 h="34">
                    <a:moveTo>
                      <a:pt x="30" y="0"/>
                    </a:moveTo>
                    <a:lnTo>
                      <a:pt x="40" y="2"/>
                    </a:lnTo>
                    <a:lnTo>
                      <a:pt x="42" y="8"/>
                    </a:lnTo>
                    <a:lnTo>
                      <a:pt x="52" y="8"/>
                    </a:lnTo>
                    <a:lnTo>
                      <a:pt x="60" y="4"/>
                    </a:lnTo>
                    <a:lnTo>
                      <a:pt x="66" y="4"/>
                    </a:lnTo>
                    <a:lnTo>
                      <a:pt x="76" y="8"/>
                    </a:lnTo>
                    <a:lnTo>
                      <a:pt x="80" y="10"/>
                    </a:lnTo>
                    <a:lnTo>
                      <a:pt x="76" y="18"/>
                    </a:lnTo>
                    <a:lnTo>
                      <a:pt x="72" y="24"/>
                    </a:lnTo>
                    <a:lnTo>
                      <a:pt x="64" y="22"/>
                    </a:lnTo>
                    <a:lnTo>
                      <a:pt x="54" y="20"/>
                    </a:lnTo>
                    <a:lnTo>
                      <a:pt x="50" y="24"/>
                    </a:lnTo>
                    <a:lnTo>
                      <a:pt x="48" y="24"/>
                    </a:lnTo>
                    <a:lnTo>
                      <a:pt x="40" y="24"/>
                    </a:lnTo>
                    <a:lnTo>
                      <a:pt x="34" y="28"/>
                    </a:lnTo>
                    <a:lnTo>
                      <a:pt x="26" y="28"/>
                    </a:lnTo>
                    <a:lnTo>
                      <a:pt x="24" y="34"/>
                    </a:lnTo>
                    <a:lnTo>
                      <a:pt x="16" y="34"/>
                    </a:lnTo>
                    <a:lnTo>
                      <a:pt x="10" y="32"/>
                    </a:lnTo>
                    <a:lnTo>
                      <a:pt x="4" y="28"/>
                    </a:lnTo>
                    <a:lnTo>
                      <a:pt x="2" y="22"/>
                    </a:lnTo>
                    <a:lnTo>
                      <a:pt x="0" y="18"/>
                    </a:lnTo>
                    <a:lnTo>
                      <a:pt x="6" y="14"/>
                    </a:lnTo>
                    <a:lnTo>
                      <a:pt x="14" y="12"/>
                    </a:lnTo>
                    <a:lnTo>
                      <a:pt x="22" y="6"/>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5" name="Freeform 640">
                <a:extLst>
                  <a:ext uri="{FF2B5EF4-FFF2-40B4-BE49-F238E27FC236}">
                    <a16:creationId xmlns:a16="http://schemas.microsoft.com/office/drawing/2014/main" id="{A759EB66-2A63-62A7-52E7-B8879198C29F}"/>
                  </a:ext>
                </a:extLst>
              </p:cNvPr>
              <p:cNvSpPr>
                <a:spLocks/>
              </p:cNvSpPr>
              <p:nvPr/>
            </p:nvSpPr>
            <p:spPr bwMode="auto">
              <a:xfrm>
                <a:off x="6320462" y="3022106"/>
                <a:ext cx="181742" cy="88758"/>
              </a:xfrm>
              <a:custGeom>
                <a:avLst/>
                <a:gdLst>
                  <a:gd name="T0" fmla="*/ 34 w 86"/>
                  <a:gd name="T1" fmla="*/ 0 h 42"/>
                  <a:gd name="T2" fmla="*/ 24 w 86"/>
                  <a:gd name="T3" fmla="*/ 6 h 42"/>
                  <a:gd name="T4" fmla="*/ 22 w 86"/>
                  <a:gd name="T5" fmla="*/ 6 h 42"/>
                  <a:gd name="T6" fmla="*/ 10 w 86"/>
                  <a:gd name="T7" fmla="*/ 14 h 42"/>
                  <a:gd name="T8" fmla="*/ 8 w 86"/>
                  <a:gd name="T9" fmla="*/ 14 h 42"/>
                  <a:gd name="T10" fmla="*/ 2 w 86"/>
                  <a:gd name="T11" fmla="*/ 18 h 42"/>
                  <a:gd name="T12" fmla="*/ 2 w 86"/>
                  <a:gd name="T13" fmla="*/ 24 h 42"/>
                  <a:gd name="T14" fmla="*/ 4 w 86"/>
                  <a:gd name="T15" fmla="*/ 34 h 42"/>
                  <a:gd name="T16" fmla="*/ 6 w 86"/>
                  <a:gd name="T17" fmla="*/ 36 h 42"/>
                  <a:gd name="T18" fmla="*/ 12 w 86"/>
                  <a:gd name="T19" fmla="*/ 40 h 42"/>
                  <a:gd name="T20" fmla="*/ 20 w 86"/>
                  <a:gd name="T21" fmla="*/ 42 h 42"/>
                  <a:gd name="T22" fmla="*/ 20 w 86"/>
                  <a:gd name="T23" fmla="*/ 42 h 42"/>
                  <a:gd name="T24" fmla="*/ 28 w 86"/>
                  <a:gd name="T25" fmla="*/ 42 h 42"/>
                  <a:gd name="T26" fmla="*/ 32 w 86"/>
                  <a:gd name="T27" fmla="*/ 36 h 42"/>
                  <a:gd name="T28" fmla="*/ 38 w 86"/>
                  <a:gd name="T29" fmla="*/ 36 h 42"/>
                  <a:gd name="T30" fmla="*/ 44 w 86"/>
                  <a:gd name="T31" fmla="*/ 32 h 42"/>
                  <a:gd name="T32" fmla="*/ 52 w 86"/>
                  <a:gd name="T33" fmla="*/ 32 h 42"/>
                  <a:gd name="T34" fmla="*/ 56 w 86"/>
                  <a:gd name="T35" fmla="*/ 30 h 42"/>
                  <a:gd name="T36" fmla="*/ 66 w 86"/>
                  <a:gd name="T37" fmla="*/ 30 h 42"/>
                  <a:gd name="T38" fmla="*/ 76 w 86"/>
                  <a:gd name="T39" fmla="*/ 30 h 42"/>
                  <a:gd name="T40" fmla="*/ 76 w 86"/>
                  <a:gd name="T41" fmla="*/ 32 h 42"/>
                  <a:gd name="T42" fmla="*/ 82 w 86"/>
                  <a:gd name="T43" fmla="*/ 24 h 42"/>
                  <a:gd name="T44" fmla="*/ 84 w 86"/>
                  <a:gd name="T45" fmla="*/ 24 h 42"/>
                  <a:gd name="T46" fmla="*/ 86 w 86"/>
                  <a:gd name="T47" fmla="*/ 16 h 42"/>
                  <a:gd name="T48" fmla="*/ 86 w 86"/>
                  <a:gd name="T49" fmla="*/ 12 h 42"/>
                  <a:gd name="T50" fmla="*/ 82 w 86"/>
                  <a:gd name="T51" fmla="*/ 8 h 42"/>
                  <a:gd name="T52" fmla="*/ 72 w 86"/>
                  <a:gd name="T53" fmla="*/ 4 h 42"/>
                  <a:gd name="T54" fmla="*/ 70 w 86"/>
                  <a:gd name="T55" fmla="*/ 4 h 42"/>
                  <a:gd name="T56" fmla="*/ 64 w 86"/>
                  <a:gd name="T57" fmla="*/ 4 h 42"/>
                  <a:gd name="T58" fmla="*/ 54 w 86"/>
                  <a:gd name="T59" fmla="*/ 8 h 42"/>
                  <a:gd name="T60" fmla="*/ 46 w 86"/>
                  <a:gd name="T61" fmla="*/ 4 h 42"/>
                  <a:gd name="T62" fmla="*/ 44 w 86"/>
                  <a:gd name="T63" fmla="*/ 2 h 42"/>
                  <a:gd name="T64" fmla="*/ 36 w 86"/>
                  <a:gd name="T65" fmla="*/ 0 h 42"/>
                  <a:gd name="T66" fmla="*/ 34 w 86"/>
                  <a:gd name="T6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 h="42">
                    <a:moveTo>
                      <a:pt x="34" y="0"/>
                    </a:moveTo>
                    <a:lnTo>
                      <a:pt x="34" y="0"/>
                    </a:lnTo>
                    <a:lnTo>
                      <a:pt x="32" y="0"/>
                    </a:lnTo>
                    <a:lnTo>
                      <a:pt x="24" y="6"/>
                    </a:lnTo>
                    <a:lnTo>
                      <a:pt x="24" y="6"/>
                    </a:lnTo>
                    <a:lnTo>
                      <a:pt x="22" y="6"/>
                    </a:lnTo>
                    <a:lnTo>
                      <a:pt x="16" y="12"/>
                    </a:lnTo>
                    <a:lnTo>
                      <a:pt x="10" y="14"/>
                    </a:lnTo>
                    <a:lnTo>
                      <a:pt x="10" y="14"/>
                    </a:lnTo>
                    <a:lnTo>
                      <a:pt x="8" y="14"/>
                    </a:lnTo>
                    <a:lnTo>
                      <a:pt x="2" y="18"/>
                    </a:lnTo>
                    <a:lnTo>
                      <a:pt x="2" y="18"/>
                    </a:lnTo>
                    <a:lnTo>
                      <a:pt x="0" y="20"/>
                    </a:lnTo>
                    <a:lnTo>
                      <a:pt x="2" y="24"/>
                    </a:lnTo>
                    <a:lnTo>
                      <a:pt x="2" y="26"/>
                    </a:lnTo>
                    <a:lnTo>
                      <a:pt x="4" y="34"/>
                    </a:lnTo>
                    <a:lnTo>
                      <a:pt x="4" y="34"/>
                    </a:lnTo>
                    <a:lnTo>
                      <a:pt x="6" y="36"/>
                    </a:lnTo>
                    <a:lnTo>
                      <a:pt x="12" y="40"/>
                    </a:lnTo>
                    <a:lnTo>
                      <a:pt x="12" y="40"/>
                    </a:lnTo>
                    <a:lnTo>
                      <a:pt x="12" y="40"/>
                    </a:lnTo>
                    <a:lnTo>
                      <a:pt x="20" y="42"/>
                    </a:lnTo>
                    <a:lnTo>
                      <a:pt x="20" y="42"/>
                    </a:lnTo>
                    <a:lnTo>
                      <a:pt x="20" y="42"/>
                    </a:lnTo>
                    <a:lnTo>
                      <a:pt x="28" y="42"/>
                    </a:lnTo>
                    <a:lnTo>
                      <a:pt x="28" y="42"/>
                    </a:lnTo>
                    <a:lnTo>
                      <a:pt x="30" y="40"/>
                    </a:lnTo>
                    <a:lnTo>
                      <a:pt x="32" y="36"/>
                    </a:lnTo>
                    <a:lnTo>
                      <a:pt x="38" y="36"/>
                    </a:lnTo>
                    <a:lnTo>
                      <a:pt x="38" y="36"/>
                    </a:lnTo>
                    <a:lnTo>
                      <a:pt x="40" y="36"/>
                    </a:lnTo>
                    <a:lnTo>
                      <a:pt x="44" y="32"/>
                    </a:lnTo>
                    <a:lnTo>
                      <a:pt x="52" y="32"/>
                    </a:lnTo>
                    <a:lnTo>
                      <a:pt x="52" y="32"/>
                    </a:lnTo>
                    <a:lnTo>
                      <a:pt x="54" y="32"/>
                    </a:lnTo>
                    <a:lnTo>
                      <a:pt x="56" y="30"/>
                    </a:lnTo>
                    <a:lnTo>
                      <a:pt x="60" y="28"/>
                    </a:lnTo>
                    <a:lnTo>
                      <a:pt x="66" y="30"/>
                    </a:lnTo>
                    <a:lnTo>
                      <a:pt x="76" y="30"/>
                    </a:lnTo>
                    <a:lnTo>
                      <a:pt x="76" y="30"/>
                    </a:lnTo>
                    <a:lnTo>
                      <a:pt x="76" y="32"/>
                    </a:lnTo>
                    <a:lnTo>
                      <a:pt x="76" y="32"/>
                    </a:lnTo>
                    <a:lnTo>
                      <a:pt x="80" y="30"/>
                    </a:lnTo>
                    <a:lnTo>
                      <a:pt x="82" y="24"/>
                    </a:lnTo>
                    <a:lnTo>
                      <a:pt x="82" y="24"/>
                    </a:lnTo>
                    <a:lnTo>
                      <a:pt x="84" y="24"/>
                    </a:lnTo>
                    <a:lnTo>
                      <a:pt x="86" y="16"/>
                    </a:lnTo>
                    <a:lnTo>
                      <a:pt x="86" y="16"/>
                    </a:lnTo>
                    <a:lnTo>
                      <a:pt x="86" y="14"/>
                    </a:lnTo>
                    <a:lnTo>
                      <a:pt x="86" y="12"/>
                    </a:lnTo>
                    <a:lnTo>
                      <a:pt x="82" y="8"/>
                    </a:lnTo>
                    <a:lnTo>
                      <a:pt x="82" y="8"/>
                    </a:lnTo>
                    <a:lnTo>
                      <a:pt x="82" y="8"/>
                    </a:lnTo>
                    <a:lnTo>
                      <a:pt x="72" y="4"/>
                    </a:lnTo>
                    <a:lnTo>
                      <a:pt x="72" y="4"/>
                    </a:lnTo>
                    <a:lnTo>
                      <a:pt x="70" y="4"/>
                    </a:lnTo>
                    <a:lnTo>
                      <a:pt x="64" y="4"/>
                    </a:lnTo>
                    <a:lnTo>
                      <a:pt x="64" y="4"/>
                    </a:lnTo>
                    <a:lnTo>
                      <a:pt x="62" y="4"/>
                    </a:lnTo>
                    <a:lnTo>
                      <a:pt x="54" y="8"/>
                    </a:lnTo>
                    <a:lnTo>
                      <a:pt x="48" y="8"/>
                    </a:lnTo>
                    <a:lnTo>
                      <a:pt x="46" y="4"/>
                    </a:lnTo>
                    <a:lnTo>
                      <a:pt x="46" y="4"/>
                    </a:lnTo>
                    <a:lnTo>
                      <a:pt x="44" y="2"/>
                    </a:lnTo>
                    <a:lnTo>
                      <a:pt x="36" y="0"/>
                    </a:lnTo>
                    <a:lnTo>
                      <a:pt x="36" y="0"/>
                    </a:lnTo>
                    <a:lnTo>
                      <a:pt x="34" y="0"/>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6" name="Freeform 641">
                <a:extLst>
                  <a:ext uri="{FF2B5EF4-FFF2-40B4-BE49-F238E27FC236}">
                    <a16:creationId xmlns:a16="http://schemas.microsoft.com/office/drawing/2014/main" id="{9940D373-7D81-2B4C-C051-3B04F71B554D}"/>
                  </a:ext>
                </a:extLst>
              </p:cNvPr>
              <p:cNvSpPr>
                <a:spLocks/>
              </p:cNvSpPr>
              <p:nvPr/>
            </p:nvSpPr>
            <p:spPr bwMode="auto">
              <a:xfrm>
                <a:off x="6244384" y="2823457"/>
                <a:ext cx="304313" cy="236688"/>
              </a:xfrm>
              <a:custGeom>
                <a:avLst/>
                <a:gdLst>
                  <a:gd name="T0" fmla="*/ 120 w 144"/>
                  <a:gd name="T1" fmla="*/ 112 h 112"/>
                  <a:gd name="T2" fmla="*/ 114 w 144"/>
                  <a:gd name="T3" fmla="*/ 108 h 112"/>
                  <a:gd name="T4" fmla="*/ 100 w 144"/>
                  <a:gd name="T5" fmla="*/ 104 h 112"/>
                  <a:gd name="T6" fmla="*/ 82 w 144"/>
                  <a:gd name="T7" fmla="*/ 110 h 112"/>
                  <a:gd name="T8" fmla="*/ 82 w 144"/>
                  <a:gd name="T9" fmla="*/ 110 h 112"/>
                  <a:gd name="T10" fmla="*/ 80 w 144"/>
                  <a:gd name="T11" fmla="*/ 108 h 112"/>
                  <a:gd name="T12" fmla="*/ 68 w 144"/>
                  <a:gd name="T13" fmla="*/ 100 h 112"/>
                  <a:gd name="T14" fmla="*/ 68 w 144"/>
                  <a:gd name="T15" fmla="*/ 100 h 112"/>
                  <a:gd name="T16" fmla="*/ 54 w 144"/>
                  <a:gd name="T17" fmla="*/ 92 h 112"/>
                  <a:gd name="T18" fmla="*/ 42 w 144"/>
                  <a:gd name="T19" fmla="*/ 86 h 112"/>
                  <a:gd name="T20" fmla="*/ 42 w 144"/>
                  <a:gd name="T21" fmla="*/ 88 h 112"/>
                  <a:gd name="T22" fmla="*/ 40 w 144"/>
                  <a:gd name="T23" fmla="*/ 90 h 112"/>
                  <a:gd name="T24" fmla="*/ 32 w 144"/>
                  <a:gd name="T25" fmla="*/ 88 h 112"/>
                  <a:gd name="T26" fmla="*/ 30 w 144"/>
                  <a:gd name="T27" fmla="*/ 86 h 112"/>
                  <a:gd name="T28" fmla="*/ 22 w 144"/>
                  <a:gd name="T29" fmla="*/ 80 h 112"/>
                  <a:gd name="T30" fmla="*/ 12 w 144"/>
                  <a:gd name="T31" fmla="*/ 74 h 112"/>
                  <a:gd name="T32" fmla="*/ 8 w 144"/>
                  <a:gd name="T33" fmla="*/ 66 h 112"/>
                  <a:gd name="T34" fmla="*/ 6 w 144"/>
                  <a:gd name="T35" fmla="*/ 64 h 112"/>
                  <a:gd name="T36" fmla="*/ 0 w 144"/>
                  <a:gd name="T37" fmla="*/ 42 h 112"/>
                  <a:gd name="T38" fmla="*/ 0 w 144"/>
                  <a:gd name="T39" fmla="*/ 40 h 112"/>
                  <a:gd name="T40" fmla="*/ 0 w 144"/>
                  <a:gd name="T41" fmla="*/ 22 h 112"/>
                  <a:gd name="T42" fmla="*/ 0 w 144"/>
                  <a:gd name="T43" fmla="*/ 20 h 112"/>
                  <a:gd name="T44" fmla="*/ 2 w 144"/>
                  <a:gd name="T45" fmla="*/ 18 h 112"/>
                  <a:gd name="T46" fmla="*/ 30 w 144"/>
                  <a:gd name="T47" fmla="*/ 10 h 112"/>
                  <a:gd name="T48" fmla="*/ 44 w 144"/>
                  <a:gd name="T49" fmla="*/ 0 h 112"/>
                  <a:gd name="T50" fmla="*/ 62 w 144"/>
                  <a:gd name="T51" fmla="*/ 0 h 112"/>
                  <a:gd name="T52" fmla="*/ 64 w 144"/>
                  <a:gd name="T53" fmla="*/ 2 h 112"/>
                  <a:gd name="T54" fmla="*/ 100 w 144"/>
                  <a:gd name="T55" fmla="*/ 8 h 112"/>
                  <a:gd name="T56" fmla="*/ 124 w 144"/>
                  <a:gd name="T57" fmla="*/ 6 h 112"/>
                  <a:gd name="T58" fmla="*/ 124 w 144"/>
                  <a:gd name="T59" fmla="*/ 6 h 112"/>
                  <a:gd name="T60" fmla="*/ 134 w 144"/>
                  <a:gd name="T61" fmla="*/ 16 h 112"/>
                  <a:gd name="T62" fmla="*/ 138 w 144"/>
                  <a:gd name="T63" fmla="*/ 26 h 112"/>
                  <a:gd name="T64" fmla="*/ 140 w 144"/>
                  <a:gd name="T65" fmla="*/ 30 h 112"/>
                  <a:gd name="T66" fmla="*/ 142 w 144"/>
                  <a:gd name="T67" fmla="*/ 44 h 112"/>
                  <a:gd name="T68" fmla="*/ 140 w 144"/>
                  <a:gd name="T69" fmla="*/ 46 h 112"/>
                  <a:gd name="T70" fmla="*/ 132 w 144"/>
                  <a:gd name="T71" fmla="*/ 48 h 112"/>
                  <a:gd name="T72" fmla="*/ 138 w 144"/>
                  <a:gd name="T73" fmla="*/ 50 h 112"/>
                  <a:gd name="T74" fmla="*/ 138 w 144"/>
                  <a:gd name="T75" fmla="*/ 64 h 112"/>
                  <a:gd name="T76" fmla="*/ 142 w 144"/>
                  <a:gd name="T77" fmla="*/ 76 h 112"/>
                  <a:gd name="T78" fmla="*/ 144 w 144"/>
                  <a:gd name="T79" fmla="*/ 80 h 112"/>
                  <a:gd name="T80" fmla="*/ 134 w 144"/>
                  <a:gd name="T81" fmla="*/ 88 h 112"/>
                  <a:gd name="T82" fmla="*/ 124 w 144"/>
                  <a:gd name="T83" fmla="*/ 102 h 112"/>
                  <a:gd name="T84" fmla="*/ 122 w 144"/>
                  <a:gd name="T85" fmla="*/ 110 h 112"/>
                  <a:gd name="T86" fmla="*/ 120 w 144"/>
                  <a:gd name="T87" fmla="*/ 112 h 112"/>
                  <a:gd name="T88" fmla="*/ 120 w 144"/>
                  <a:gd name="T89"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 h="112">
                    <a:moveTo>
                      <a:pt x="120" y="112"/>
                    </a:moveTo>
                    <a:lnTo>
                      <a:pt x="120" y="112"/>
                    </a:lnTo>
                    <a:lnTo>
                      <a:pt x="118" y="110"/>
                    </a:lnTo>
                    <a:lnTo>
                      <a:pt x="114" y="108"/>
                    </a:lnTo>
                    <a:lnTo>
                      <a:pt x="106" y="104"/>
                    </a:lnTo>
                    <a:lnTo>
                      <a:pt x="100" y="104"/>
                    </a:lnTo>
                    <a:lnTo>
                      <a:pt x="92" y="108"/>
                    </a:lnTo>
                    <a:lnTo>
                      <a:pt x="82" y="110"/>
                    </a:lnTo>
                    <a:lnTo>
                      <a:pt x="82" y="110"/>
                    </a:lnTo>
                    <a:lnTo>
                      <a:pt x="82" y="110"/>
                    </a:lnTo>
                    <a:lnTo>
                      <a:pt x="82" y="110"/>
                    </a:lnTo>
                    <a:lnTo>
                      <a:pt x="80" y="108"/>
                    </a:lnTo>
                    <a:lnTo>
                      <a:pt x="76" y="102"/>
                    </a:lnTo>
                    <a:lnTo>
                      <a:pt x="68" y="100"/>
                    </a:lnTo>
                    <a:lnTo>
                      <a:pt x="68" y="100"/>
                    </a:lnTo>
                    <a:lnTo>
                      <a:pt x="68" y="100"/>
                    </a:lnTo>
                    <a:lnTo>
                      <a:pt x="60" y="94"/>
                    </a:lnTo>
                    <a:lnTo>
                      <a:pt x="54" y="92"/>
                    </a:lnTo>
                    <a:lnTo>
                      <a:pt x="48" y="88"/>
                    </a:lnTo>
                    <a:lnTo>
                      <a:pt x="42" y="86"/>
                    </a:lnTo>
                    <a:lnTo>
                      <a:pt x="42" y="88"/>
                    </a:lnTo>
                    <a:lnTo>
                      <a:pt x="42" y="88"/>
                    </a:lnTo>
                    <a:lnTo>
                      <a:pt x="40" y="90"/>
                    </a:lnTo>
                    <a:lnTo>
                      <a:pt x="40" y="90"/>
                    </a:lnTo>
                    <a:lnTo>
                      <a:pt x="40" y="90"/>
                    </a:lnTo>
                    <a:lnTo>
                      <a:pt x="32" y="88"/>
                    </a:lnTo>
                    <a:lnTo>
                      <a:pt x="32" y="88"/>
                    </a:lnTo>
                    <a:lnTo>
                      <a:pt x="30" y="86"/>
                    </a:lnTo>
                    <a:lnTo>
                      <a:pt x="28" y="80"/>
                    </a:lnTo>
                    <a:lnTo>
                      <a:pt x="22" y="80"/>
                    </a:lnTo>
                    <a:lnTo>
                      <a:pt x="12" y="74"/>
                    </a:lnTo>
                    <a:lnTo>
                      <a:pt x="12" y="74"/>
                    </a:lnTo>
                    <a:lnTo>
                      <a:pt x="10" y="72"/>
                    </a:lnTo>
                    <a:lnTo>
                      <a:pt x="8" y="66"/>
                    </a:lnTo>
                    <a:lnTo>
                      <a:pt x="8" y="66"/>
                    </a:lnTo>
                    <a:lnTo>
                      <a:pt x="6" y="64"/>
                    </a:lnTo>
                    <a:lnTo>
                      <a:pt x="6" y="44"/>
                    </a:lnTo>
                    <a:lnTo>
                      <a:pt x="0" y="42"/>
                    </a:lnTo>
                    <a:lnTo>
                      <a:pt x="0" y="42"/>
                    </a:lnTo>
                    <a:lnTo>
                      <a:pt x="0" y="40"/>
                    </a:lnTo>
                    <a:lnTo>
                      <a:pt x="4" y="30"/>
                    </a:lnTo>
                    <a:lnTo>
                      <a:pt x="0" y="22"/>
                    </a:lnTo>
                    <a:lnTo>
                      <a:pt x="0" y="22"/>
                    </a:lnTo>
                    <a:lnTo>
                      <a:pt x="0" y="20"/>
                    </a:lnTo>
                    <a:lnTo>
                      <a:pt x="0" y="20"/>
                    </a:lnTo>
                    <a:lnTo>
                      <a:pt x="2" y="18"/>
                    </a:lnTo>
                    <a:lnTo>
                      <a:pt x="16" y="14"/>
                    </a:lnTo>
                    <a:lnTo>
                      <a:pt x="30" y="10"/>
                    </a:lnTo>
                    <a:lnTo>
                      <a:pt x="44" y="0"/>
                    </a:lnTo>
                    <a:lnTo>
                      <a:pt x="44" y="0"/>
                    </a:lnTo>
                    <a:lnTo>
                      <a:pt x="46" y="0"/>
                    </a:lnTo>
                    <a:lnTo>
                      <a:pt x="62" y="0"/>
                    </a:lnTo>
                    <a:lnTo>
                      <a:pt x="62" y="0"/>
                    </a:lnTo>
                    <a:lnTo>
                      <a:pt x="64" y="2"/>
                    </a:lnTo>
                    <a:lnTo>
                      <a:pt x="66" y="8"/>
                    </a:lnTo>
                    <a:lnTo>
                      <a:pt x="100" y="8"/>
                    </a:lnTo>
                    <a:lnTo>
                      <a:pt x="100" y="8"/>
                    </a:lnTo>
                    <a:lnTo>
                      <a:pt x="124" y="6"/>
                    </a:lnTo>
                    <a:lnTo>
                      <a:pt x="124" y="6"/>
                    </a:lnTo>
                    <a:lnTo>
                      <a:pt x="124" y="6"/>
                    </a:lnTo>
                    <a:lnTo>
                      <a:pt x="134" y="16"/>
                    </a:lnTo>
                    <a:lnTo>
                      <a:pt x="134" y="16"/>
                    </a:lnTo>
                    <a:lnTo>
                      <a:pt x="134" y="16"/>
                    </a:lnTo>
                    <a:lnTo>
                      <a:pt x="138" y="26"/>
                    </a:lnTo>
                    <a:lnTo>
                      <a:pt x="140" y="30"/>
                    </a:lnTo>
                    <a:lnTo>
                      <a:pt x="140" y="30"/>
                    </a:lnTo>
                    <a:lnTo>
                      <a:pt x="142" y="32"/>
                    </a:lnTo>
                    <a:lnTo>
                      <a:pt x="142" y="44"/>
                    </a:lnTo>
                    <a:lnTo>
                      <a:pt x="142" y="44"/>
                    </a:lnTo>
                    <a:lnTo>
                      <a:pt x="140" y="46"/>
                    </a:lnTo>
                    <a:lnTo>
                      <a:pt x="134" y="46"/>
                    </a:lnTo>
                    <a:lnTo>
                      <a:pt x="132" y="48"/>
                    </a:lnTo>
                    <a:lnTo>
                      <a:pt x="138" y="50"/>
                    </a:lnTo>
                    <a:lnTo>
                      <a:pt x="138" y="50"/>
                    </a:lnTo>
                    <a:lnTo>
                      <a:pt x="138" y="52"/>
                    </a:lnTo>
                    <a:lnTo>
                      <a:pt x="138" y="64"/>
                    </a:lnTo>
                    <a:lnTo>
                      <a:pt x="140" y="70"/>
                    </a:lnTo>
                    <a:lnTo>
                      <a:pt x="142" y="76"/>
                    </a:lnTo>
                    <a:lnTo>
                      <a:pt x="144" y="80"/>
                    </a:lnTo>
                    <a:lnTo>
                      <a:pt x="144" y="80"/>
                    </a:lnTo>
                    <a:lnTo>
                      <a:pt x="142" y="82"/>
                    </a:lnTo>
                    <a:lnTo>
                      <a:pt x="134" y="88"/>
                    </a:lnTo>
                    <a:lnTo>
                      <a:pt x="126" y="94"/>
                    </a:lnTo>
                    <a:lnTo>
                      <a:pt x="124" y="102"/>
                    </a:lnTo>
                    <a:lnTo>
                      <a:pt x="122" y="110"/>
                    </a:lnTo>
                    <a:lnTo>
                      <a:pt x="122" y="110"/>
                    </a:lnTo>
                    <a:lnTo>
                      <a:pt x="120" y="112"/>
                    </a:lnTo>
                    <a:lnTo>
                      <a:pt x="120" y="112"/>
                    </a:lnTo>
                    <a:lnTo>
                      <a:pt x="120" y="112"/>
                    </a:lnTo>
                    <a:lnTo>
                      <a:pt x="120" y="11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7" name="Freeform 642">
                <a:extLst>
                  <a:ext uri="{FF2B5EF4-FFF2-40B4-BE49-F238E27FC236}">
                    <a16:creationId xmlns:a16="http://schemas.microsoft.com/office/drawing/2014/main" id="{BA41A6FE-E6CF-14E0-793E-3E7088DDB57C}"/>
                  </a:ext>
                </a:extLst>
              </p:cNvPr>
              <p:cNvSpPr>
                <a:spLocks noEditPoints="1"/>
              </p:cNvSpPr>
              <p:nvPr/>
            </p:nvSpPr>
            <p:spPr bwMode="auto">
              <a:xfrm>
                <a:off x="6240158" y="2819230"/>
                <a:ext cx="312766" cy="245142"/>
              </a:xfrm>
              <a:custGeom>
                <a:avLst/>
                <a:gdLst>
                  <a:gd name="T0" fmla="*/ 84 w 148"/>
                  <a:gd name="T1" fmla="*/ 12 h 116"/>
                  <a:gd name="T2" fmla="*/ 130 w 148"/>
                  <a:gd name="T3" fmla="*/ 16 h 116"/>
                  <a:gd name="T4" fmla="*/ 142 w 148"/>
                  <a:gd name="T5" fmla="*/ 34 h 116"/>
                  <a:gd name="T6" fmla="*/ 132 w 148"/>
                  <a:gd name="T7" fmla="*/ 50 h 116"/>
                  <a:gd name="T8" fmla="*/ 140 w 148"/>
                  <a:gd name="T9" fmla="*/ 72 h 116"/>
                  <a:gd name="T10" fmla="*/ 134 w 148"/>
                  <a:gd name="T11" fmla="*/ 88 h 116"/>
                  <a:gd name="T12" fmla="*/ 122 w 148"/>
                  <a:gd name="T13" fmla="*/ 112 h 116"/>
                  <a:gd name="T14" fmla="*/ 102 w 148"/>
                  <a:gd name="T15" fmla="*/ 104 h 116"/>
                  <a:gd name="T16" fmla="*/ 80 w 148"/>
                  <a:gd name="T17" fmla="*/ 102 h 116"/>
                  <a:gd name="T18" fmla="*/ 56 w 148"/>
                  <a:gd name="T19" fmla="*/ 92 h 116"/>
                  <a:gd name="T20" fmla="*/ 42 w 148"/>
                  <a:gd name="T21" fmla="*/ 90 h 116"/>
                  <a:gd name="T22" fmla="*/ 26 w 148"/>
                  <a:gd name="T23" fmla="*/ 80 h 116"/>
                  <a:gd name="T24" fmla="*/ 10 w 148"/>
                  <a:gd name="T25" fmla="*/ 46 h 116"/>
                  <a:gd name="T26" fmla="*/ 4 w 148"/>
                  <a:gd name="T27" fmla="*/ 22 h 116"/>
                  <a:gd name="T28" fmla="*/ 48 w 148"/>
                  <a:gd name="T29" fmla="*/ 4 h 116"/>
                  <a:gd name="T30" fmla="*/ 48 w 148"/>
                  <a:gd name="T31" fmla="*/ 0 h 116"/>
                  <a:gd name="T32" fmla="*/ 30 w 148"/>
                  <a:gd name="T33" fmla="*/ 10 h 116"/>
                  <a:gd name="T34" fmla="*/ 2 w 148"/>
                  <a:gd name="T35" fmla="*/ 18 h 116"/>
                  <a:gd name="T36" fmla="*/ 0 w 148"/>
                  <a:gd name="T37" fmla="*/ 24 h 116"/>
                  <a:gd name="T38" fmla="*/ 0 w 148"/>
                  <a:gd name="T39" fmla="*/ 40 h 116"/>
                  <a:gd name="T40" fmla="*/ 6 w 148"/>
                  <a:gd name="T41" fmla="*/ 48 h 116"/>
                  <a:gd name="T42" fmla="*/ 8 w 148"/>
                  <a:gd name="T43" fmla="*/ 68 h 116"/>
                  <a:gd name="T44" fmla="*/ 12 w 148"/>
                  <a:gd name="T45" fmla="*/ 78 h 116"/>
                  <a:gd name="T46" fmla="*/ 24 w 148"/>
                  <a:gd name="T47" fmla="*/ 84 h 116"/>
                  <a:gd name="T48" fmla="*/ 30 w 148"/>
                  <a:gd name="T49" fmla="*/ 90 h 116"/>
                  <a:gd name="T50" fmla="*/ 40 w 148"/>
                  <a:gd name="T51" fmla="*/ 94 h 116"/>
                  <a:gd name="T52" fmla="*/ 46 w 148"/>
                  <a:gd name="T53" fmla="*/ 92 h 116"/>
                  <a:gd name="T54" fmla="*/ 54 w 148"/>
                  <a:gd name="T55" fmla="*/ 96 h 116"/>
                  <a:gd name="T56" fmla="*/ 62 w 148"/>
                  <a:gd name="T57" fmla="*/ 98 h 116"/>
                  <a:gd name="T58" fmla="*/ 70 w 148"/>
                  <a:gd name="T59" fmla="*/ 104 h 116"/>
                  <a:gd name="T60" fmla="*/ 80 w 148"/>
                  <a:gd name="T61" fmla="*/ 112 h 116"/>
                  <a:gd name="T62" fmla="*/ 84 w 148"/>
                  <a:gd name="T63" fmla="*/ 114 h 116"/>
                  <a:gd name="T64" fmla="*/ 94 w 148"/>
                  <a:gd name="T65" fmla="*/ 112 h 116"/>
                  <a:gd name="T66" fmla="*/ 116 w 148"/>
                  <a:gd name="T67" fmla="*/ 112 h 116"/>
                  <a:gd name="T68" fmla="*/ 122 w 148"/>
                  <a:gd name="T69" fmla="*/ 116 h 116"/>
                  <a:gd name="T70" fmla="*/ 122 w 148"/>
                  <a:gd name="T71" fmla="*/ 116 h 116"/>
                  <a:gd name="T72" fmla="*/ 130 w 148"/>
                  <a:gd name="T73" fmla="*/ 98 h 116"/>
                  <a:gd name="T74" fmla="*/ 146 w 148"/>
                  <a:gd name="T75" fmla="*/ 86 h 116"/>
                  <a:gd name="T76" fmla="*/ 146 w 148"/>
                  <a:gd name="T77" fmla="*/ 78 h 116"/>
                  <a:gd name="T78" fmla="*/ 142 w 148"/>
                  <a:gd name="T79" fmla="*/ 54 h 116"/>
                  <a:gd name="T80" fmla="*/ 138 w 148"/>
                  <a:gd name="T81" fmla="*/ 50 h 116"/>
                  <a:gd name="T82" fmla="*/ 144 w 148"/>
                  <a:gd name="T83" fmla="*/ 48 h 116"/>
                  <a:gd name="T84" fmla="*/ 146 w 148"/>
                  <a:gd name="T85" fmla="*/ 34 h 116"/>
                  <a:gd name="T86" fmla="*/ 138 w 148"/>
                  <a:gd name="T87" fmla="*/ 18 h 116"/>
                  <a:gd name="T88" fmla="*/ 134 w 148"/>
                  <a:gd name="T89" fmla="*/ 12 h 116"/>
                  <a:gd name="T90" fmla="*/ 126 w 148"/>
                  <a:gd name="T91" fmla="*/ 6 h 116"/>
                  <a:gd name="T92" fmla="*/ 102 w 148"/>
                  <a:gd name="T93" fmla="*/ 8 h 116"/>
                  <a:gd name="T94" fmla="*/ 68 w 148"/>
                  <a:gd name="T95" fmla="*/ 2 h 116"/>
                  <a:gd name="T96" fmla="*/ 64 w 148"/>
                  <a:gd name="T9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 h="116">
                    <a:moveTo>
                      <a:pt x="64" y="4"/>
                    </a:moveTo>
                    <a:lnTo>
                      <a:pt x="68" y="12"/>
                    </a:lnTo>
                    <a:lnTo>
                      <a:pt x="84" y="12"/>
                    </a:lnTo>
                    <a:lnTo>
                      <a:pt x="102" y="12"/>
                    </a:lnTo>
                    <a:lnTo>
                      <a:pt x="126" y="10"/>
                    </a:lnTo>
                    <a:lnTo>
                      <a:pt x="130" y="16"/>
                    </a:lnTo>
                    <a:lnTo>
                      <a:pt x="134" y="18"/>
                    </a:lnTo>
                    <a:lnTo>
                      <a:pt x="138" y="30"/>
                    </a:lnTo>
                    <a:lnTo>
                      <a:pt x="142" y="34"/>
                    </a:lnTo>
                    <a:lnTo>
                      <a:pt x="142" y="46"/>
                    </a:lnTo>
                    <a:lnTo>
                      <a:pt x="134" y="46"/>
                    </a:lnTo>
                    <a:lnTo>
                      <a:pt x="132" y="50"/>
                    </a:lnTo>
                    <a:lnTo>
                      <a:pt x="138" y="54"/>
                    </a:lnTo>
                    <a:lnTo>
                      <a:pt x="138" y="66"/>
                    </a:lnTo>
                    <a:lnTo>
                      <a:pt x="140" y="72"/>
                    </a:lnTo>
                    <a:lnTo>
                      <a:pt x="142" y="80"/>
                    </a:lnTo>
                    <a:lnTo>
                      <a:pt x="144" y="82"/>
                    </a:lnTo>
                    <a:lnTo>
                      <a:pt x="134" y="88"/>
                    </a:lnTo>
                    <a:lnTo>
                      <a:pt x="128" y="96"/>
                    </a:lnTo>
                    <a:lnTo>
                      <a:pt x="124" y="102"/>
                    </a:lnTo>
                    <a:lnTo>
                      <a:pt x="122" y="112"/>
                    </a:lnTo>
                    <a:lnTo>
                      <a:pt x="118" y="108"/>
                    </a:lnTo>
                    <a:lnTo>
                      <a:pt x="108" y="104"/>
                    </a:lnTo>
                    <a:lnTo>
                      <a:pt x="102" y="104"/>
                    </a:lnTo>
                    <a:lnTo>
                      <a:pt x="92" y="108"/>
                    </a:lnTo>
                    <a:lnTo>
                      <a:pt x="84" y="110"/>
                    </a:lnTo>
                    <a:lnTo>
                      <a:pt x="80" y="102"/>
                    </a:lnTo>
                    <a:lnTo>
                      <a:pt x="70" y="100"/>
                    </a:lnTo>
                    <a:lnTo>
                      <a:pt x="64" y="96"/>
                    </a:lnTo>
                    <a:lnTo>
                      <a:pt x="56" y="92"/>
                    </a:lnTo>
                    <a:lnTo>
                      <a:pt x="50" y="88"/>
                    </a:lnTo>
                    <a:lnTo>
                      <a:pt x="44" y="86"/>
                    </a:lnTo>
                    <a:lnTo>
                      <a:pt x="42" y="90"/>
                    </a:lnTo>
                    <a:lnTo>
                      <a:pt x="34" y="88"/>
                    </a:lnTo>
                    <a:lnTo>
                      <a:pt x="32" y="82"/>
                    </a:lnTo>
                    <a:lnTo>
                      <a:pt x="26" y="80"/>
                    </a:lnTo>
                    <a:lnTo>
                      <a:pt x="14" y="74"/>
                    </a:lnTo>
                    <a:lnTo>
                      <a:pt x="10" y="66"/>
                    </a:lnTo>
                    <a:lnTo>
                      <a:pt x="10" y="46"/>
                    </a:lnTo>
                    <a:lnTo>
                      <a:pt x="4" y="42"/>
                    </a:lnTo>
                    <a:lnTo>
                      <a:pt x="8" y="32"/>
                    </a:lnTo>
                    <a:lnTo>
                      <a:pt x="4" y="22"/>
                    </a:lnTo>
                    <a:lnTo>
                      <a:pt x="18" y="18"/>
                    </a:lnTo>
                    <a:lnTo>
                      <a:pt x="32" y="14"/>
                    </a:lnTo>
                    <a:lnTo>
                      <a:pt x="48" y="4"/>
                    </a:lnTo>
                    <a:lnTo>
                      <a:pt x="64" y="4"/>
                    </a:lnTo>
                    <a:close/>
                    <a:moveTo>
                      <a:pt x="64" y="0"/>
                    </a:moveTo>
                    <a:lnTo>
                      <a:pt x="48" y="0"/>
                    </a:lnTo>
                    <a:lnTo>
                      <a:pt x="48" y="0"/>
                    </a:lnTo>
                    <a:lnTo>
                      <a:pt x="46" y="2"/>
                    </a:lnTo>
                    <a:lnTo>
                      <a:pt x="30" y="10"/>
                    </a:lnTo>
                    <a:lnTo>
                      <a:pt x="16" y="16"/>
                    </a:lnTo>
                    <a:lnTo>
                      <a:pt x="2" y="18"/>
                    </a:lnTo>
                    <a:lnTo>
                      <a:pt x="2" y="18"/>
                    </a:lnTo>
                    <a:lnTo>
                      <a:pt x="0" y="20"/>
                    </a:lnTo>
                    <a:lnTo>
                      <a:pt x="0" y="20"/>
                    </a:lnTo>
                    <a:lnTo>
                      <a:pt x="0" y="24"/>
                    </a:lnTo>
                    <a:lnTo>
                      <a:pt x="2" y="32"/>
                    </a:lnTo>
                    <a:lnTo>
                      <a:pt x="0" y="40"/>
                    </a:lnTo>
                    <a:lnTo>
                      <a:pt x="0" y="40"/>
                    </a:lnTo>
                    <a:lnTo>
                      <a:pt x="0" y="44"/>
                    </a:lnTo>
                    <a:lnTo>
                      <a:pt x="2" y="46"/>
                    </a:lnTo>
                    <a:lnTo>
                      <a:pt x="6" y="48"/>
                    </a:lnTo>
                    <a:lnTo>
                      <a:pt x="6" y="66"/>
                    </a:lnTo>
                    <a:lnTo>
                      <a:pt x="6" y="66"/>
                    </a:lnTo>
                    <a:lnTo>
                      <a:pt x="8" y="68"/>
                    </a:lnTo>
                    <a:lnTo>
                      <a:pt x="10" y="76"/>
                    </a:lnTo>
                    <a:lnTo>
                      <a:pt x="10" y="76"/>
                    </a:lnTo>
                    <a:lnTo>
                      <a:pt x="12" y="78"/>
                    </a:lnTo>
                    <a:lnTo>
                      <a:pt x="24" y="82"/>
                    </a:lnTo>
                    <a:lnTo>
                      <a:pt x="24" y="82"/>
                    </a:lnTo>
                    <a:lnTo>
                      <a:pt x="24" y="84"/>
                    </a:lnTo>
                    <a:lnTo>
                      <a:pt x="30" y="84"/>
                    </a:lnTo>
                    <a:lnTo>
                      <a:pt x="30" y="90"/>
                    </a:lnTo>
                    <a:lnTo>
                      <a:pt x="30" y="90"/>
                    </a:lnTo>
                    <a:lnTo>
                      <a:pt x="34" y="92"/>
                    </a:lnTo>
                    <a:lnTo>
                      <a:pt x="40" y="94"/>
                    </a:lnTo>
                    <a:lnTo>
                      <a:pt x="40" y="94"/>
                    </a:lnTo>
                    <a:lnTo>
                      <a:pt x="42" y="94"/>
                    </a:lnTo>
                    <a:lnTo>
                      <a:pt x="42" y="94"/>
                    </a:lnTo>
                    <a:lnTo>
                      <a:pt x="46" y="92"/>
                    </a:lnTo>
                    <a:lnTo>
                      <a:pt x="46" y="92"/>
                    </a:lnTo>
                    <a:lnTo>
                      <a:pt x="50" y="92"/>
                    </a:lnTo>
                    <a:lnTo>
                      <a:pt x="54" y="96"/>
                    </a:lnTo>
                    <a:lnTo>
                      <a:pt x="54" y="96"/>
                    </a:lnTo>
                    <a:lnTo>
                      <a:pt x="54" y="96"/>
                    </a:lnTo>
                    <a:lnTo>
                      <a:pt x="62" y="98"/>
                    </a:lnTo>
                    <a:lnTo>
                      <a:pt x="68" y="104"/>
                    </a:lnTo>
                    <a:lnTo>
                      <a:pt x="68" y="104"/>
                    </a:lnTo>
                    <a:lnTo>
                      <a:pt x="70" y="104"/>
                    </a:lnTo>
                    <a:lnTo>
                      <a:pt x="78" y="106"/>
                    </a:lnTo>
                    <a:lnTo>
                      <a:pt x="80" y="112"/>
                    </a:lnTo>
                    <a:lnTo>
                      <a:pt x="80" y="112"/>
                    </a:lnTo>
                    <a:lnTo>
                      <a:pt x="84" y="114"/>
                    </a:lnTo>
                    <a:lnTo>
                      <a:pt x="84" y="114"/>
                    </a:lnTo>
                    <a:lnTo>
                      <a:pt x="84" y="114"/>
                    </a:lnTo>
                    <a:lnTo>
                      <a:pt x="94" y="112"/>
                    </a:lnTo>
                    <a:lnTo>
                      <a:pt x="94" y="112"/>
                    </a:lnTo>
                    <a:lnTo>
                      <a:pt x="94" y="112"/>
                    </a:lnTo>
                    <a:lnTo>
                      <a:pt x="102" y="108"/>
                    </a:lnTo>
                    <a:lnTo>
                      <a:pt x="108" y="108"/>
                    </a:lnTo>
                    <a:lnTo>
                      <a:pt x="116" y="112"/>
                    </a:lnTo>
                    <a:lnTo>
                      <a:pt x="118" y="114"/>
                    </a:lnTo>
                    <a:lnTo>
                      <a:pt x="118" y="114"/>
                    </a:lnTo>
                    <a:lnTo>
                      <a:pt x="122" y="116"/>
                    </a:lnTo>
                    <a:lnTo>
                      <a:pt x="122" y="116"/>
                    </a:lnTo>
                    <a:lnTo>
                      <a:pt x="122" y="116"/>
                    </a:lnTo>
                    <a:lnTo>
                      <a:pt x="122" y="116"/>
                    </a:lnTo>
                    <a:lnTo>
                      <a:pt x="126" y="112"/>
                    </a:lnTo>
                    <a:lnTo>
                      <a:pt x="128" y="104"/>
                    </a:lnTo>
                    <a:lnTo>
                      <a:pt x="130" y="98"/>
                    </a:lnTo>
                    <a:lnTo>
                      <a:pt x="136" y="92"/>
                    </a:lnTo>
                    <a:lnTo>
                      <a:pt x="146" y="86"/>
                    </a:lnTo>
                    <a:lnTo>
                      <a:pt x="146" y="86"/>
                    </a:lnTo>
                    <a:lnTo>
                      <a:pt x="148" y="84"/>
                    </a:lnTo>
                    <a:lnTo>
                      <a:pt x="146" y="82"/>
                    </a:lnTo>
                    <a:lnTo>
                      <a:pt x="146" y="78"/>
                    </a:lnTo>
                    <a:lnTo>
                      <a:pt x="144" y="72"/>
                    </a:lnTo>
                    <a:lnTo>
                      <a:pt x="142" y="66"/>
                    </a:lnTo>
                    <a:lnTo>
                      <a:pt x="142" y="54"/>
                    </a:lnTo>
                    <a:lnTo>
                      <a:pt x="142" y="54"/>
                    </a:lnTo>
                    <a:lnTo>
                      <a:pt x="140" y="52"/>
                    </a:lnTo>
                    <a:lnTo>
                      <a:pt x="138" y="50"/>
                    </a:lnTo>
                    <a:lnTo>
                      <a:pt x="142" y="50"/>
                    </a:lnTo>
                    <a:lnTo>
                      <a:pt x="142" y="50"/>
                    </a:lnTo>
                    <a:lnTo>
                      <a:pt x="144" y="48"/>
                    </a:lnTo>
                    <a:lnTo>
                      <a:pt x="146" y="46"/>
                    </a:lnTo>
                    <a:lnTo>
                      <a:pt x="146" y="34"/>
                    </a:lnTo>
                    <a:lnTo>
                      <a:pt x="146" y="34"/>
                    </a:lnTo>
                    <a:lnTo>
                      <a:pt x="144" y="30"/>
                    </a:lnTo>
                    <a:lnTo>
                      <a:pt x="142" y="28"/>
                    </a:lnTo>
                    <a:lnTo>
                      <a:pt x="138" y="18"/>
                    </a:lnTo>
                    <a:lnTo>
                      <a:pt x="138" y="18"/>
                    </a:lnTo>
                    <a:lnTo>
                      <a:pt x="138" y="16"/>
                    </a:lnTo>
                    <a:lnTo>
                      <a:pt x="134" y="12"/>
                    </a:lnTo>
                    <a:lnTo>
                      <a:pt x="128" y="8"/>
                    </a:lnTo>
                    <a:lnTo>
                      <a:pt x="128" y="8"/>
                    </a:lnTo>
                    <a:lnTo>
                      <a:pt x="126" y="6"/>
                    </a:lnTo>
                    <a:lnTo>
                      <a:pt x="126" y="6"/>
                    </a:lnTo>
                    <a:lnTo>
                      <a:pt x="124" y="6"/>
                    </a:lnTo>
                    <a:lnTo>
                      <a:pt x="102" y="8"/>
                    </a:lnTo>
                    <a:lnTo>
                      <a:pt x="84" y="8"/>
                    </a:lnTo>
                    <a:lnTo>
                      <a:pt x="70" y="8"/>
                    </a:lnTo>
                    <a:lnTo>
                      <a:pt x="68" y="2"/>
                    </a:lnTo>
                    <a:lnTo>
                      <a:pt x="68" y="2"/>
                    </a:lnTo>
                    <a:lnTo>
                      <a:pt x="64" y="0"/>
                    </a:lnTo>
                    <a:lnTo>
                      <a:pt x="6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8" name="Freeform 643">
                <a:extLst>
                  <a:ext uri="{FF2B5EF4-FFF2-40B4-BE49-F238E27FC236}">
                    <a16:creationId xmlns:a16="http://schemas.microsoft.com/office/drawing/2014/main" id="{7C401F69-9531-EDA6-3F8B-A002EBEBCB52}"/>
                  </a:ext>
                </a:extLst>
              </p:cNvPr>
              <p:cNvSpPr>
                <a:spLocks/>
              </p:cNvSpPr>
              <p:nvPr/>
            </p:nvSpPr>
            <p:spPr bwMode="auto">
              <a:xfrm>
                <a:off x="6248611" y="2827683"/>
                <a:ext cx="295860" cy="228235"/>
              </a:xfrm>
              <a:custGeom>
                <a:avLst/>
                <a:gdLst>
                  <a:gd name="T0" fmla="*/ 60 w 140"/>
                  <a:gd name="T1" fmla="*/ 0 h 108"/>
                  <a:gd name="T2" fmla="*/ 64 w 140"/>
                  <a:gd name="T3" fmla="*/ 8 h 108"/>
                  <a:gd name="T4" fmla="*/ 80 w 140"/>
                  <a:gd name="T5" fmla="*/ 8 h 108"/>
                  <a:gd name="T6" fmla="*/ 98 w 140"/>
                  <a:gd name="T7" fmla="*/ 8 h 108"/>
                  <a:gd name="T8" fmla="*/ 122 w 140"/>
                  <a:gd name="T9" fmla="*/ 6 h 108"/>
                  <a:gd name="T10" fmla="*/ 126 w 140"/>
                  <a:gd name="T11" fmla="*/ 12 h 108"/>
                  <a:gd name="T12" fmla="*/ 130 w 140"/>
                  <a:gd name="T13" fmla="*/ 14 h 108"/>
                  <a:gd name="T14" fmla="*/ 134 w 140"/>
                  <a:gd name="T15" fmla="*/ 26 h 108"/>
                  <a:gd name="T16" fmla="*/ 138 w 140"/>
                  <a:gd name="T17" fmla="*/ 30 h 108"/>
                  <a:gd name="T18" fmla="*/ 138 w 140"/>
                  <a:gd name="T19" fmla="*/ 42 h 108"/>
                  <a:gd name="T20" fmla="*/ 130 w 140"/>
                  <a:gd name="T21" fmla="*/ 42 h 108"/>
                  <a:gd name="T22" fmla="*/ 128 w 140"/>
                  <a:gd name="T23" fmla="*/ 46 h 108"/>
                  <a:gd name="T24" fmla="*/ 134 w 140"/>
                  <a:gd name="T25" fmla="*/ 50 h 108"/>
                  <a:gd name="T26" fmla="*/ 134 w 140"/>
                  <a:gd name="T27" fmla="*/ 62 h 108"/>
                  <a:gd name="T28" fmla="*/ 136 w 140"/>
                  <a:gd name="T29" fmla="*/ 68 h 108"/>
                  <a:gd name="T30" fmla="*/ 138 w 140"/>
                  <a:gd name="T31" fmla="*/ 76 h 108"/>
                  <a:gd name="T32" fmla="*/ 140 w 140"/>
                  <a:gd name="T33" fmla="*/ 78 h 108"/>
                  <a:gd name="T34" fmla="*/ 130 w 140"/>
                  <a:gd name="T35" fmla="*/ 84 h 108"/>
                  <a:gd name="T36" fmla="*/ 124 w 140"/>
                  <a:gd name="T37" fmla="*/ 92 h 108"/>
                  <a:gd name="T38" fmla="*/ 120 w 140"/>
                  <a:gd name="T39" fmla="*/ 98 h 108"/>
                  <a:gd name="T40" fmla="*/ 118 w 140"/>
                  <a:gd name="T41" fmla="*/ 108 h 108"/>
                  <a:gd name="T42" fmla="*/ 114 w 140"/>
                  <a:gd name="T43" fmla="*/ 104 h 108"/>
                  <a:gd name="T44" fmla="*/ 104 w 140"/>
                  <a:gd name="T45" fmla="*/ 100 h 108"/>
                  <a:gd name="T46" fmla="*/ 98 w 140"/>
                  <a:gd name="T47" fmla="*/ 100 h 108"/>
                  <a:gd name="T48" fmla="*/ 88 w 140"/>
                  <a:gd name="T49" fmla="*/ 104 h 108"/>
                  <a:gd name="T50" fmla="*/ 80 w 140"/>
                  <a:gd name="T51" fmla="*/ 106 h 108"/>
                  <a:gd name="T52" fmla="*/ 76 w 140"/>
                  <a:gd name="T53" fmla="*/ 98 h 108"/>
                  <a:gd name="T54" fmla="*/ 66 w 140"/>
                  <a:gd name="T55" fmla="*/ 96 h 108"/>
                  <a:gd name="T56" fmla="*/ 60 w 140"/>
                  <a:gd name="T57" fmla="*/ 92 h 108"/>
                  <a:gd name="T58" fmla="*/ 52 w 140"/>
                  <a:gd name="T59" fmla="*/ 88 h 108"/>
                  <a:gd name="T60" fmla="*/ 46 w 140"/>
                  <a:gd name="T61" fmla="*/ 84 h 108"/>
                  <a:gd name="T62" fmla="*/ 40 w 140"/>
                  <a:gd name="T63" fmla="*/ 82 h 108"/>
                  <a:gd name="T64" fmla="*/ 38 w 140"/>
                  <a:gd name="T65" fmla="*/ 86 h 108"/>
                  <a:gd name="T66" fmla="*/ 30 w 140"/>
                  <a:gd name="T67" fmla="*/ 84 h 108"/>
                  <a:gd name="T68" fmla="*/ 28 w 140"/>
                  <a:gd name="T69" fmla="*/ 78 h 108"/>
                  <a:gd name="T70" fmla="*/ 22 w 140"/>
                  <a:gd name="T71" fmla="*/ 76 h 108"/>
                  <a:gd name="T72" fmla="*/ 10 w 140"/>
                  <a:gd name="T73" fmla="*/ 70 h 108"/>
                  <a:gd name="T74" fmla="*/ 6 w 140"/>
                  <a:gd name="T75" fmla="*/ 62 h 108"/>
                  <a:gd name="T76" fmla="*/ 6 w 140"/>
                  <a:gd name="T77" fmla="*/ 42 h 108"/>
                  <a:gd name="T78" fmla="*/ 0 w 140"/>
                  <a:gd name="T79" fmla="*/ 38 h 108"/>
                  <a:gd name="T80" fmla="*/ 4 w 140"/>
                  <a:gd name="T81" fmla="*/ 28 h 108"/>
                  <a:gd name="T82" fmla="*/ 0 w 140"/>
                  <a:gd name="T83" fmla="*/ 18 h 108"/>
                  <a:gd name="T84" fmla="*/ 14 w 140"/>
                  <a:gd name="T85" fmla="*/ 14 h 108"/>
                  <a:gd name="T86" fmla="*/ 28 w 140"/>
                  <a:gd name="T87" fmla="*/ 10 h 108"/>
                  <a:gd name="T88" fmla="*/ 44 w 140"/>
                  <a:gd name="T89" fmla="*/ 0 h 108"/>
                  <a:gd name="T90" fmla="*/ 60 w 140"/>
                  <a:gd name="T9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0" h="108">
                    <a:moveTo>
                      <a:pt x="60" y="0"/>
                    </a:moveTo>
                    <a:lnTo>
                      <a:pt x="64" y="8"/>
                    </a:lnTo>
                    <a:lnTo>
                      <a:pt x="80" y="8"/>
                    </a:lnTo>
                    <a:lnTo>
                      <a:pt x="98" y="8"/>
                    </a:lnTo>
                    <a:lnTo>
                      <a:pt x="122" y="6"/>
                    </a:lnTo>
                    <a:lnTo>
                      <a:pt x="126" y="12"/>
                    </a:lnTo>
                    <a:lnTo>
                      <a:pt x="130" y="14"/>
                    </a:lnTo>
                    <a:lnTo>
                      <a:pt x="134" y="26"/>
                    </a:lnTo>
                    <a:lnTo>
                      <a:pt x="138" y="30"/>
                    </a:lnTo>
                    <a:lnTo>
                      <a:pt x="138" y="42"/>
                    </a:lnTo>
                    <a:lnTo>
                      <a:pt x="130" y="42"/>
                    </a:lnTo>
                    <a:lnTo>
                      <a:pt x="128" y="46"/>
                    </a:lnTo>
                    <a:lnTo>
                      <a:pt x="134" y="50"/>
                    </a:lnTo>
                    <a:lnTo>
                      <a:pt x="134" y="62"/>
                    </a:lnTo>
                    <a:lnTo>
                      <a:pt x="136" y="68"/>
                    </a:lnTo>
                    <a:lnTo>
                      <a:pt x="138" y="76"/>
                    </a:lnTo>
                    <a:lnTo>
                      <a:pt x="140" y="78"/>
                    </a:lnTo>
                    <a:lnTo>
                      <a:pt x="130" y="84"/>
                    </a:lnTo>
                    <a:lnTo>
                      <a:pt x="124" y="92"/>
                    </a:lnTo>
                    <a:lnTo>
                      <a:pt x="120" y="98"/>
                    </a:lnTo>
                    <a:lnTo>
                      <a:pt x="118" y="108"/>
                    </a:lnTo>
                    <a:lnTo>
                      <a:pt x="114" y="104"/>
                    </a:lnTo>
                    <a:lnTo>
                      <a:pt x="104" y="100"/>
                    </a:lnTo>
                    <a:lnTo>
                      <a:pt x="98" y="100"/>
                    </a:lnTo>
                    <a:lnTo>
                      <a:pt x="88" y="104"/>
                    </a:lnTo>
                    <a:lnTo>
                      <a:pt x="80" y="106"/>
                    </a:lnTo>
                    <a:lnTo>
                      <a:pt x="76" y="98"/>
                    </a:lnTo>
                    <a:lnTo>
                      <a:pt x="66" y="96"/>
                    </a:lnTo>
                    <a:lnTo>
                      <a:pt x="60" y="92"/>
                    </a:lnTo>
                    <a:lnTo>
                      <a:pt x="52" y="88"/>
                    </a:lnTo>
                    <a:lnTo>
                      <a:pt x="46" y="84"/>
                    </a:lnTo>
                    <a:lnTo>
                      <a:pt x="40" y="82"/>
                    </a:lnTo>
                    <a:lnTo>
                      <a:pt x="38" y="86"/>
                    </a:lnTo>
                    <a:lnTo>
                      <a:pt x="30" y="84"/>
                    </a:lnTo>
                    <a:lnTo>
                      <a:pt x="28" y="78"/>
                    </a:lnTo>
                    <a:lnTo>
                      <a:pt x="22" y="76"/>
                    </a:lnTo>
                    <a:lnTo>
                      <a:pt x="10" y="70"/>
                    </a:lnTo>
                    <a:lnTo>
                      <a:pt x="6" y="62"/>
                    </a:lnTo>
                    <a:lnTo>
                      <a:pt x="6" y="42"/>
                    </a:lnTo>
                    <a:lnTo>
                      <a:pt x="0" y="38"/>
                    </a:lnTo>
                    <a:lnTo>
                      <a:pt x="4" y="28"/>
                    </a:lnTo>
                    <a:lnTo>
                      <a:pt x="0" y="18"/>
                    </a:lnTo>
                    <a:lnTo>
                      <a:pt x="14" y="14"/>
                    </a:lnTo>
                    <a:lnTo>
                      <a:pt x="28" y="10"/>
                    </a:lnTo>
                    <a:lnTo>
                      <a:pt x="44" y="0"/>
                    </a:lnTo>
                    <a:lnTo>
                      <a:pt x="6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9" name="Freeform 644">
                <a:extLst>
                  <a:ext uri="{FF2B5EF4-FFF2-40B4-BE49-F238E27FC236}">
                    <a16:creationId xmlns:a16="http://schemas.microsoft.com/office/drawing/2014/main" id="{AD1FEC00-C164-8153-5A67-E78399C6EA0B}"/>
                  </a:ext>
                </a:extLst>
              </p:cNvPr>
              <p:cNvSpPr>
                <a:spLocks/>
              </p:cNvSpPr>
              <p:nvPr/>
            </p:nvSpPr>
            <p:spPr bwMode="auto">
              <a:xfrm>
                <a:off x="6240158" y="2819230"/>
                <a:ext cx="312766" cy="245142"/>
              </a:xfrm>
              <a:custGeom>
                <a:avLst/>
                <a:gdLst>
                  <a:gd name="T0" fmla="*/ 48 w 148"/>
                  <a:gd name="T1" fmla="*/ 0 h 116"/>
                  <a:gd name="T2" fmla="*/ 46 w 148"/>
                  <a:gd name="T3" fmla="*/ 2 h 116"/>
                  <a:gd name="T4" fmla="*/ 16 w 148"/>
                  <a:gd name="T5" fmla="*/ 16 h 116"/>
                  <a:gd name="T6" fmla="*/ 2 w 148"/>
                  <a:gd name="T7" fmla="*/ 18 h 116"/>
                  <a:gd name="T8" fmla="*/ 0 w 148"/>
                  <a:gd name="T9" fmla="*/ 20 h 116"/>
                  <a:gd name="T10" fmla="*/ 2 w 148"/>
                  <a:gd name="T11" fmla="*/ 32 h 116"/>
                  <a:gd name="T12" fmla="*/ 0 w 148"/>
                  <a:gd name="T13" fmla="*/ 40 h 116"/>
                  <a:gd name="T14" fmla="*/ 2 w 148"/>
                  <a:gd name="T15" fmla="*/ 46 h 116"/>
                  <a:gd name="T16" fmla="*/ 6 w 148"/>
                  <a:gd name="T17" fmla="*/ 66 h 116"/>
                  <a:gd name="T18" fmla="*/ 8 w 148"/>
                  <a:gd name="T19" fmla="*/ 68 h 116"/>
                  <a:gd name="T20" fmla="*/ 10 w 148"/>
                  <a:gd name="T21" fmla="*/ 76 h 116"/>
                  <a:gd name="T22" fmla="*/ 24 w 148"/>
                  <a:gd name="T23" fmla="*/ 82 h 116"/>
                  <a:gd name="T24" fmla="*/ 24 w 148"/>
                  <a:gd name="T25" fmla="*/ 84 h 116"/>
                  <a:gd name="T26" fmla="*/ 30 w 148"/>
                  <a:gd name="T27" fmla="*/ 90 h 116"/>
                  <a:gd name="T28" fmla="*/ 34 w 148"/>
                  <a:gd name="T29" fmla="*/ 92 h 116"/>
                  <a:gd name="T30" fmla="*/ 40 w 148"/>
                  <a:gd name="T31" fmla="*/ 94 h 116"/>
                  <a:gd name="T32" fmla="*/ 42 w 148"/>
                  <a:gd name="T33" fmla="*/ 94 h 116"/>
                  <a:gd name="T34" fmla="*/ 46 w 148"/>
                  <a:gd name="T35" fmla="*/ 92 h 116"/>
                  <a:gd name="T36" fmla="*/ 54 w 148"/>
                  <a:gd name="T37" fmla="*/ 96 h 116"/>
                  <a:gd name="T38" fmla="*/ 54 w 148"/>
                  <a:gd name="T39" fmla="*/ 96 h 116"/>
                  <a:gd name="T40" fmla="*/ 68 w 148"/>
                  <a:gd name="T41" fmla="*/ 104 h 116"/>
                  <a:gd name="T42" fmla="*/ 70 w 148"/>
                  <a:gd name="T43" fmla="*/ 104 h 116"/>
                  <a:gd name="T44" fmla="*/ 80 w 148"/>
                  <a:gd name="T45" fmla="*/ 112 h 116"/>
                  <a:gd name="T46" fmla="*/ 84 w 148"/>
                  <a:gd name="T47" fmla="*/ 114 h 116"/>
                  <a:gd name="T48" fmla="*/ 84 w 148"/>
                  <a:gd name="T49" fmla="*/ 114 h 116"/>
                  <a:gd name="T50" fmla="*/ 94 w 148"/>
                  <a:gd name="T51" fmla="*/ 112 h 116"/>
                  <a:gd name="T52" fmla="*/ 102 w 148"/>
                  <a:gd name="T53" fmla="*/ 108 h 116"/>
                  <a:gd name="T54" fmla="*/ 116 w 148"/>
                  <a:gd name="T55" fmla="*/ 112 h 116"/>
                  <a:gd name="T56" fmla="*/ 118 w 148"/>
                  <a:gd name="T57" fmla="*/ 114 h 116"/>
                  <a:gd name="T58" fmla="*/ 122 w 148"/>
                  <a:gd name="T59" fmla="*/ 116 h 116"/>
                  <a:gd name="T60" fmla="*/ 122 w 148"/>
                  <a:gd name="T61" fmla="*/ 116 h 116"/>
                  <a:gd name="T62" fmla="*/ 128 w 148"/>
                  <a:gd name="T63" fmla="*/ 104 h 116"/>
                  <a:gd name="T64" fmla="*/ 136 w 148"/>
                  <a:gd name="T65" fmla="*/ 92 h 116"/>
                  <a:gd name="T66" fmla="*/ 146 w 148"/>
                  <a:gd name="T67" fmla="*/ 86 h 116"/>
                  <a:gd name="T68" fmla="*/ 146 w 148"/>
                  <a:gd name="T69" fmla="*/ 82 h 116"/>
                  <a:gd name="T70" fmla="*/ 144 w 148"/>
                  <a:gd name="T71" fmla="*/ 72 h 116"/>
                  <a:gd name="T72" fmla="*/ 142 w 148"/>
                  <a:gd name="T73" fmla="*/ 54 h 116"/>
                  <a:gd name="T74" fmla="*/ 140 w 148"/>
                  <a:gd name="T75" fmla="*/ 52 h 116"/>
                  <a:gd name="T76" fmla="*/ 142 w 148"/>
                  <a:gd name="T77" fmla="*/ 50 h 116"/>
                  <a:gd name="T78" fmla="*/ 144 w 148"/>
                  <a:gd name="T79" fmla="*/ 48 h 116"/>
                  <a:gd name="T80" fmla="*/ 146 w 148"/>
                  <a:gd name="T81" fmla="*/ 34 h 116"/>
                  <a:gd name="T82" fmla="*/ 144 w 148"/>
                  <a:gd name="T83" fmla="*/ 30 h 116"/>
                  <a:gd name="T84" fmla="*/ 138 w 148"/>
                  <a:gd name="T85" fmla="*/ 18 h 116"/>
                  <a:gd name="T86" fmla="*/ 138 w 148"/>
                  <a:gd name="T87" fmla="*/ 16 h 116"/>
                  <a:gd name="T88" fmla="*/ 128 w 148"/>
                  <a:gd name="T89" fmla="*/ 8 h 116"/>
                  <a:gd name="T90" fmla="*/ 126 w 148"/>
                  <a:gd name="T91" fmla="*/ 6 h 116"/>
                  <a:gd name="T92" fmla="*/ 124 w 148"/>
                  <a:gd name="T93" fmla="*/ 6 h 116"/>
                  <a:gd name="T94" fmla="*/ 84 w 148"/>
                  <a:gd name="T95" fmla="*/ 8 h 116"/>
                  <a:gd name="T96" fmla="*/ 68 w 148"/>
                  <a:gd name="T97" fmla="*/ 2 h 116"/>
                  <a:gd name="T98" fmla="*/ 64 w 148"/>
                  <a:gd name="T9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16">
                    <a:moveTo>
                      <a:pt x="64" y="0"/>
                    </a:moveTo>
                    <a:lnTo>
                      <a:pt x="48" y="0"/>
                    </a:lnTo>
                    <a:lnTo>
                      <a:pt x="48" y="0"/>
                    </a:lnTo>
                    <a:lnTo>
                      <a:pt x="46" y="2"/>
                    </a:lnTo>
                    <a:lnTo>
                      <a:pt x="30" y="10"/>
                    </a:lnTo>
                    <a:lnTo>
                      <a:pt x="16" y="16"/>
                    </a:lnTo>
                    <a:lnTo>
                      <a:pt x="2" y="18"/>
                    </a:lnTo>
                    <a:lnTo>
                      <a:pt x="2" y="18"/>
                    </a:lnTo>
                    <a:lnTo>
                      <a:pt x="0" y="20"/>
                    </a:lnTo>
                    <a:lnTo>
                      <a:pt x="0" y="20"/>
                    </a:lnTo>
                    <a:lnTo>
                      <a:pt x="0" y="24"/>
                    </a:lnTo>
                    <a:lnTo>
                      <a:pt x="2" y="32"/>
                    </a:lnTo>
                    <a:lnTo>
                      <a:pt x="0" y="40"/>
                    </a:lnTo>
                    <a:lnTo>
                      <a:pt x="0" y="40"/>
                    </a:lnTo>
                    <a:lnTo>
                      <a:pt x="0" y="44"/>
                    </a:lnTo>
                    <a:lnTo>
                      <a:pt x="2" y="46"/>
                    </a:lnTo>
                    <a:lnTo>
                      <a:pt x="6" y="48"/>
                    </a:lnTo>
                    <a:lnTo>
                      <a:pt x="6" y="66"/>
                    </a:lnTo>
                    <a:lnTo>
                      <a:pt x="6" y="66"/>
                    </a:lnTo>
                    <a:lnTo>
                      <a:pt x="8" y="68"/>
                    </a:lnTo>
                    <a:lnTo>
                      <a:pt x="10" y="76"/>
                    </a:lnTo>
                    <a:lnTo>
                      <a:pt x="10" y="76"/>
                    </a:lnTo>
                    <a:lnTo>
                      <a:pt x="12" y="78"/>
                    </a:lnTo>
                    <a:lnTo>
                      <a:pt x="24" y="82"/>
                    </a:lnTo>
                    <a:lnTo>
                      <a:pt x="24" y="82"/>
                    </a:lnTo>
                    <a:lnTo>
                      <a:pt x="24" y="84"/>
                    </a:lnTo>
                    <a:lnTo>
                      <a:pt x="30" y="84"/>
                    </a:lnTo>
                    <a:lnTo>
                      <a:pt x="30" y="90"/>
                    </a:lnTo>
                    <a:lnTo>
                      <a:pt x="30" y="90"/>
                    </a:lnTo>
                    <a:lnTo>
                      <a:pt x="34" y="92"/>
                    </a:lnTo>
                    <a:lnTo>
                      <a:pt x="40" y="94"/>
                    </a:lnTo>
                    <a:lnTo>
                      <a:pt x="40" y="94"/>
                    </a:lnTo>
                    <a:lnTo>
                      <a:pt x="42" y="94"/>
                    </a:lnTo>
                    <a:lnTo>
                      <a:pt x="42" y="94"/>
                    </a:lnTo>
                    <a:lnTo>
                      <a:pt x="46" y="92"/>
                    </a:lnTo>
                    <a:lnTo>
                      <a:pt x="46" y="92"/>
                    </a:lnTo>
                    <a:lnTo>
                      <a:pt x="50" y="92"/>
                    </a:lnTo>
                    <a:lnTo>
                      <a:pt x="54" y="96"/>
                    </a:lnTo>
                    <a:lnTo>
                      <a:pt x="54" y="96"/>
                    </a:lnTo>
                    <a:lnTo>
                      <a:pt x="54" y="96"/>
                    </a:lnTo>
                    <a:lnTo>
                      <a:pt x="62" y="98"/>
                    </a:lnTo>
                    <a:lnTo>
                      <a:pt x="68" y="104"/>
                    </a:lnTo>
                    <a:lnTo>
                      <a:pt x="68" y="104"/>
                    </a:lnTo>
                    <a:lnTo>
                      <a:pt x="70" y="104"/>
                    </a:lnTo>
                    <a:lnTo>
                      <a:pt x="78" y="106"/>
                    </a:lnTo>
                    <a:lnTo>
                      <a:pt x="80" y="112"/>
                    </a:lnTo>
                    <a:lnTo>
                      <a:pt x="80" y="112"/>
                    </a:lnTo>
                    <a:lnTo>
                      <a:pt x="84" y="114"/>
                    </a:lnTo>
                    <a:lnTo>
                      <a:pt x="84" y="114"/>
                    </a:lnTo>
                    <a:lnTo>
                      <a:pt x="84" y="114"/>
                    </a:lnTo>
                    <a:lnTo>
                      <a:pt x="94" y="112"/>
                    </a:lnTo>
                    <a:lnTo>
                      <a:pt x="94" y="112"/>
                    </a:lnTo>
                    <a:lnTo>
                      <a:pt x="94" y="112"/>
                    </a:lnTo>
                    <a:lnTo>
                      <a:pt x="102" y="108"/>
                    </a:lnTo>
                    <a:lnTo>
                      <a:pt x="108" y="108"/>
                    </a:lnTo>
                    <a:lnTo>
                      <a:pt x="116" y="112"/>
                    </a:lnTo>
                    <a:lnTo>
                      <a:pt x="118" y="114"/>
                    </a:lnTo>
                    <a:lnTo>
                      <a:pt x="118" y="114"/>
                    </a:lnTo>
                    <a:lnTo>
                      <a:pt x="122" y="116"/>
                    </a:lnTo>
                    <a:lnTo>
                      <a:pt x="122" y="116"/>
                    </a:lnTo>
                    <a:lnTo>
                      <a:pt x="122" y="116"/>
                    </a:lnTo>
                    <a:lnTo>
                      <a:pt x="122" y="116"/>
                    </a:lnTo>
                    <a:lnTo>
                      <a:pt x="126" y="112"/>
                    </a:lnTo>
                    <a:lnTo>
                      <a:pt x="128" y="104"/>
                    </a:lnTo>
                    <a:lnTo>
                      <a:pt x="130" y="98"/>
                    </a:lnTo>
                    <a:lnTo>
                      <a:pt x="136" y="92"/>
                    </a:lnTo>
                    <a:lnTo>
                      <a:pt x="146" y="86"/>
                    </a:lnTo>
                    <a:lnTo>
                      <a:pt x="146" y="86"/>
                    </a:lnTo>
                    <a:lnTo>
                      <a:pt x="148" y="84"/>
                    </a:lnTo>
                    <a:lnTo>
                      <a:pt x="146" y="82"/>
                    </a:lnTo>
                    <a:lnTo>
                      <a:pt x="146" y="78"/>
                    </a:lnTo>
                    <a:lnTo>
                      <a:pt x="144" y="72"/>
                    </a:lnTo>
                    <a:lnTo>
                      <a:pt x="142" y="66"/>
                    </a:lnTo>
                    <a:lnTo>
                      <a:pt x="142" y="54"/>
                    </a:lnTo>
                    <a:lnTo>
                      <a:pt x="142" y="54"/>
                    </a:lnTo>
                    <a:lnTo>
                      <a:pt x="140" y="52"/>
                    </a:lnTo>
                    <a:lnTo>
                      <a:pt x="138" y="50"/>
                    </a:lnTo>
                    <a:lnTo>
                      <a:pt x="142" y="50"/>
                    </a:lnTo>
                    <a:lnTo>
                      <a:pt x="142" y="50"/>
                    </a:lnTo>
                    <a:lnTo>
                      <a:pt x="144" y="48"/>
                    </a:lnTo>
                    <a:lnTo>
                      <a:pt x="146" y="46"/>
                    </a:lnTo>
                    <a:lnTo>
                      <a:pt x="146" y="34"/>
                    </a:lnTo>
                    <a:lnTo>
                      <a:pt x="146" y="34"/>
                    </a:lnTo>
                    <a:lnTo>
                      <a:pt x="144" y="30"/>
                    </a:lnTo>
                    <a:lnTo>
                      <a:pt x="142" y="28"/>
                    </a:lnTo>
                    <a:lnTo>
                      <a:pt x="138" y="18"/>
                    </a:lnTo>
                    <a:lnTo>
                      <a:pt x="138" y="18"/>
                    </a:lnTo>
                    <a:lnTo>
                      <a:pt x="138" y="16"/>
                    </a:lnTo>
                    <a:lnTo>
                      <a:pt x="134" y="12"/>
                    </a:lnTo>
                    <a:lnTo>
                      <a:pt x="128" y="8"/>
                    </a:lnTo>
                    <a:lnTo>
                      <a:pt x="128" y="8"/>
                    </a:lnTo>
                    <a:lnTo>
                      <a:pt x="126" y="6"/>
                    </a:lnTo>
                    <a:lnTo>
                      <a:pt x="126" y="6"/>
                    </a:lnTo>
                    <a:lnTo>
                      <a:pt x="124" y="6"/>
                    </a:lnTo>
                    <a:lnTo>
                      <a:pt x="102" y="8"/>
                    </a:lnTo>
                    <a:lnTo>
                      <a:pt x="84" y="8"/>
                    </a:lnTo>
                    <a:lnTo>
                      <a:pt x="70" y="8"/>
                    </a:lnTo>
                    <a:lnTo>
                      <a:pt x="68" y="2"/>
                    </a:lnTo>
                    <a:lnTo>
                      <a:pt x="68" y="2"/>
                    </a:lnTo>
                    <a:lnTo>
                      <a:pt x="64" y="0"/>
                    </a:lnTo>
                    <a:lnTo>
                      <a:pt x="6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0" name="Freeform 645">
                <a:extLst>
                  <a:ext uri="{FF2B5EF4-FFF2-40B4-BE49-F238E27FC236}">
                    <a16:creationId xmlns:a16="http://schemas.microsoft.com/office/drawing/2014/main" id="{7F9FA14D-062D-B0E8-253F-D7FBFEAB817F}"/>
                  </a:ext>
                </a:extLst>
              </p:cNvPr>
              <p:cNvSpPr>
                <a:spLocks/>
              </p:cNvSpPr>
              <p:nvPr/>
            </p:nvSpPr>
            <p:spPr bwMode="auto">
              <a:xfrm>
                <a:off x="6303556" y="3072825"/>
                <a:ext cx="207102" cy="114118"/>
              </a:xfrm>
              <a:custGeom>
                <a:avLst/>
                <a:gdLst>
                  <a:gd name="T0" fmla="*/ 22 w 98"/>
                  <a:gd name="T1" fmla="*/ 54 h 54"/>
                  <a:gd name="T2" fmla="*/ 22 w 98"/>
                  <a:gd name="T3" fmla="*/ 54 h 54"/>
                  <a:gd name="T4" fmla="*/ 22 w 98"/>
                  <a:gd name="T5" fmla="*/ 54 h 54"/>
                  <a:gd name="T6" fmla="*/ 10 w 98"/>
                  <a:gd name="T7" fmla="*/ 46 h 54"/>
                  <a:gd name="T8" fmla="*/ 2 w 98"/>
                  <a:gd name="T9" fmla="*/ 38 h 54"/>
                  <a:gd name="T10" fmla="*/ 2 w 98"/>
                  <a:gd name="T11" fmla="*/ 38 h 54"/>
                  <a:gd name="T12" fmla="*/ 2 w 98"/>
                  <a:gd name="T13" fmla="*/ 38 h 54"/>
                  <a:gd name="T14" fmla="*/ 0 w 98"/>
                  <a:gd name="T15" fmla="*/ 30 h 54"/>
                  <a:gd name="T16" fmla="*/ 0 w 98"/>
                  <a:gd name="T17" fmla="*/ 30 h 54"/>
                  <a:gd name="T18" fmla="*/ 0 w 98"/>
                  <a:gd name="T19" fmla="*/ 28 h 54"/>
                  <a:gd name="T20" fmla="*/ 2 w 98"/>
                  <a:gd name="T21" fmla="*/ 24 h 54"/>
                  <a:gd name="T22" fmla="*/ 2 w 98"/>
                  <a:gd name="T23" fmla="*/ 24 h 54"/>
                  <a:gd name="T24" fmla="*/ 2 w 98"/>
                  <a:gd name="T25" fmla="*/ 22 h 54"/>
                  <a:gd name="T26" fmla="*/ 8 w 98"/>
                  <a:gd name="T27" fmla="*/ 18 h 54"/>
                  <a:gd name="T28" fmla="*/ 18 w 98"/>
                  <a:gd name="T29" fmla="*/ 14 h 54"/>
                  <a:gd name="T30" fmla="*/ 18 w 98"/>
                  <a:gd name="T31" fmla="*/ 14 h 54"/>
                  <a:gd name="T32" fmla="*/ 18 w 98"/>
                  <a:gd name="T33" fmla="*/ 14 h 54"/>
                  <a:gd name="T34" fmla="*/ 18 w 98"/>
                  <a:gd name="T35" fmla="*/ 14 h 54"/>
                  <a:gd name="T36" fmla="*/ 32 w 98"/>
                  <a:gd name="T37" fmla="*/ 14 h 54"/>
                  <a:gd name="T38" fmla="*/ 36 w 98"/>
                  <a:gd name="T39" fmla="*/ 10 h 54"/>
                  <a:gd name="T40" fmla="*/ 36 w 98"/>
                  <a:gd name="T41" fmla="*/ 10 h 54"/>
                  <a:gd name="T42" fmla="*/ 38 w 98"/>
                  <a:gd name="T43" fmla="*/ 10 h 54"/>
                  <a:gd name="T44" fmla="*/ 44 w 98"/>
                  <a:gd name="T45" fmla="*/ 10 h 54"/>
                  <a:gd name="T46" fmla="*/ 50 w 98"/>
                  <a:gd name="T47" fmla="*/ 6 h 54"/>
                  <a:gd name="T48" fmla="*/ 50 w 98"/>
                  <a:gd name="T49" fmla="*/ 6 h 54"/>
                  <a:gd name="T50" fmla="*/ 50 w 98"/>
                  <a:gd name="T51" fmla="*/ 6 h 54"/>
                  <a:gd name="T52" fmla="*/ 60 w 98"/>
                  <a:gd name="T53" fmla="*/ 6 h 54"/>
                  <a:gd name="T54" fmla="*/ 62 w 98"/>
                  <a:gd name="T55" fmla="*/ 4 h 54"/>
                  <a:gd name="T56" fmla="*/ 68 w 98"/>
                  <a:gd name="T57" fmla="*/ 0 h 54"/>
                  <a:gd name="T58" fmla="*/ 68 w 98"/>
                  <a:gd name="T59" fmla="*/ 0 h 54"/>
                  <a:gd name="T60" fmla="*/ 68 w 98"/>
                  <a:gd name="T61" fmla="*/ 0 h 54"/>
                  <a:gd name="T62" fmla="*/ 68 w 98"/>
                  <a:gd name="T63" fmla="*/ 0 h 54"/>
                  <a:gd name="T64" fmla="*/ 68 w 98"/>
                  <a:gd name="T65" fmla="*/ 0 h 54"/>
                  <a:gd name="T66" fmla="*/ 88 w 98"/>
                  <a:gd name="T67" fmla="*/ 4 h 54"/>
                  <a:gd name="T68" fmla="*/ 94 w 98"/>
                  <a:gd name="T69" fmla="*/ 8 h 54"/>
                  <a:gd name="T70" fmla="*/ 98 w 98"/>
                  <a:gd name="T71" fmla="*/ 14 h 54"/>
                  <a:gd name="T72" fmla="*/ 98 w 98"/>
                  <a:gd name="T73" fmla="*/ 14 h 54"/>
                  <a:gd name="T74" fmla="*/ 98 w 98"/>
                  <a:gd name="T75" fmla="*/ 16 h 54"/>
                  <a:gd name="T76" fmla="*/ 90 w 98"/>
                  <a:gd name="T77" fmla="*/ 24 h 54"/>
                  <a:gd name="T78" fmla="*/ 82 w 98"/>
                  <a:gd name="T79" fmla="*/ 36 h 54"/>
                  <a:gd name="T80" fmla="*/ 68 w 98"/>
                  <a:gd name="T81" fmla="*/ 50 h 54"/>
                  <a:gd name="T82" fmla="*/ 68 w 98"/>
                  <a:gd name="T83" fmla="*/ 50 h 54"/>
                  <a:gd name="T84" fmla="*/ 66 w 98"/>
                  <a:gd name="T85" fmla="*/ 50 h 54"/>
                  <a:gd name="T86" fmla="*/ 48 w 98"/>
                  <a:gd name="T87" fmla="*/ 50 h 54"/>
                  <a:gd name="T88" fmla="*/ 40 w 98"/>
                  <a:gd name="T89" fmla="*/ 52 h 54"/>
                  <a:gd name="T90" fmla="*/ 40 w 98"/>
                  <a:gd name="T91" fmla="*/ 52 h 54"/>
                  <a:gd name="T92" fmla="*/ 22 w 98"/>
                  <a:gd name="T93" fmla="*/ 54 h 54"/>
                  <a:gd name="T94" fmla="*/ 22 w 98"/>
                  <a:gd name="T9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8" h="54">
                    <a:moveTo>
                      <a:pt x="22" y="54"/>
                    </a:moveTo>
                    <a:lnTo>
                      <a:pt x="22" y="54"/>
                    </a:lnTo>
                    <a:lnTo>
                      <a:pt x="22" y="54"/>
                    </a:lnTo>
                    <a:lnTo>
                      <a:pt x="10" y="46"/>
                    </a:lnTo>
                    <a:lnTo>
                      <a:pt x="2" y="38"/>
                    </a:lnTo>
                    <a:lnTo>
                      <a:pt x="2" y="38"/>
                    </a:lnTo>
                    <a:lnTo>
                      <a:pt x="2" y="38"/>
                    </a:lnTo>
                    <a:lnTo>
                      <a:pt x="0" y="30"/>
                    </a:lnTo>
                    <a:lnTo>
                      <a:pt x="0" y="30"/>
                    </a:lnTo>
                    <a:lnTo>
                      <a:pt x="0" y="28"/>
                    </a:lnTo>
                    <a:lnTo>
                      <a:pt x="2" y="24"/>
                    </a:lnTo>
                    <a:lnTo>
                      <a:pt x="2" y="24"/>
                    </a:lnTo>
                    <a:lnTo>
                      <a:pt x="2" y="22"/>
                    </a:lnTo>
                    <a:lnTo>
                      <a:pt x="8" y="18"/>
                    </a:lnTo>
                    <a:lnTo>
                      <a:pt x="18" y="14"/>
                    </a:lnTo>
                    <a:lnTo>
                      <a:pt x="18" y="14"/>
                    </a:lnTo>
                    <a:lnTo>
                      <a:pt x="18" y="14"/>
                    </a:lnTo>
                    <a:lnTo>
                      <a:pt x="18" y="14"/>
                    </a:lnTo>
                    <a:lnTo>
                      <a:pt x="32" y="14"/>
                    </a:lnTo>
                    <a:lnTo>
                      <a:pt x="36" y="10"/>
                    </a:lnTo>
                    <a:lnTo>
                      <a:pt x="36" y="10"/>
                    </a:lnTo>
                    <a:lnTo>
                      <a:pt x="38" y="10"/>
                    </a:lnTo>
                    <a:lnTo>
                      <a:pt x="44" y="10"/>
                    </a:lnTo>
                    <a:lnTo>
                      <a:pt x="50" y="6"/>
                    </a:lnTo>
                    <a:lnTo>
                      <a:pt x="50" y="6"/>
                    </a:lnTo>
                    <a:lnTo>
                      <a:pt x="50" y="6"/>
                    </a:lnTo>
                    <a:lnTo>
                      <a:pt x="60" y="6"/>
                    </a:lnTo>
                    <a:lnTo>
                      <a:pt x="62" y="4"/>
                    </a:lnTo>
                    <a:lnTo>
                      <a:pt x="68" y="0"/>
                    </a:lnTo>
                    <a:lnTo>
                      <a:pt x="68" y="0"/>
                    </a:lnTo>
                    <a:lnTo>
                      <a:pt x="68" y="0"/>
                    </a:lnTo>
                    <a:lnTo>
                      <a:pt x="68" y="0"/>
                    </a:lnTo>
                    <a:lnTo>
                      <a:pt x="68" y="0"/>
                    </a:lnTo>
                    <a:lnTo>
                      <a:pt x="88" y="4"/>
                    </a:lnTo>
                    <a:lnTo>
                      <a:pt x="94" y="8"/>
                    </a:lnTo>
                    <a:lnTo>
                      <a:pt x="98" y="14"/>
                    </a:lnTo>
                    <a:lnTo>
                      <a:pt x="98" y="14"/>
                    </a:lnTo>
                    <a:lnTo>
                      <a:pt x="98" y="16"/>
                    </a:lnTo>
                    <a:lnTo>
                      <a:pt x="90" y="24"/>
                    </a:lnTo>
                    <a:lnTo>
                      <a:pt x="82" y="36"/>
                    </a:lnTo>
                    <a:lnTo>
                      <a:pt x="68" y="50"/>
                    </a:lnTo>
                    <a:lnTo>
                      <a:pt x="68" y="50"/>
                    </a:lnTo>
                    <a:lnTo>
                      <a:pt x="66" y="50"/>
                    </a:lnTo>
                    <a:lnTo>
                      <a:pt x="48" y="50"/>
                    </a:lnTo>
                    <a:lnTo>
                      <a:pt x="40" y="52"/>
                    </a:lnTo>
                    <a:lnTo>
                      <a:pt x="40" y="52"/>
                    </a:lnTo>
                    <a:lnTo>
                      <a:pt x="22" y="54"/>
                    </a:lnTo>
                    <a:lnTo>
                      <a:pt x="22"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1" name="Freeform 646">
                <a:extLst>
                  <a:ext uri="{FF2B5EF4-FFF2-40B4-BE49-F238E27FC236}">
                    <a16:creationId xmlns:a16="http://schemas.microsoft.com/office/drawing/2014/main" id="{3DB8A0FF-AF5B-A8EE-FF45-236A76151424}"/>
                  </a:ext>
                </a:extLst>
              </p:cNvPr>
              <p:cNvSpPr>
                <a:spLocks noEditPoints="1"/>
              </p:cNvSpPr>
              <p:nvPr/>
            </p:nvSpPr>
            <p:spPr bwMode="auto">
              <a:xfrm>
                <a:off x="6299330" y="3068598"/>
                <a:ext cx="215555" cy="122571"/>
              </a:xfrm>
              <a:custGeom>
                <a:avLst/>
                <a:gdLst>
                  <a:gd name="T0" fmla="*/ 90 w 102"/>
                  <a:gd name="T1" fmla="*/ 8 h 58"/>
                  <a:gd name="T2" fmla="*/ 98 w 102"/>
                  <a:gd name="T3" fmla="*/ 18 h 58"/>
                  <a:gd name="T4" fmla="*/ 82 w 102"/>
                  <a:gd name="T5" fmla="*/ 36 h 58"/>
                  <a:gd name="T6" fmla="*/ 50 w 102"/>
                  <a:gd name="T7" fmla="*/ 50 h 58"/>
                  <a:gd name="T8" fmla="*/ 24 w 102"/>
                  <a:gd name="T9" fmla="*/ 54 h 58"/>
                  <a:gd name="T10" fmla="*/ 6 w 102"/>
                  <a:gd name="T11" fmla="*/ 38 h 58"/>
                  <a:gd name="T12" fmla="*/ 6 w 102"/>
                  <a:gd name="T13" fmla="*/ 26 h 58"/>
                  <a:gd name="T14" fmla="*/ 20 w 102"/>
                  <a:gd name="T15" fmla="*/ 18 h 58"/>
                  <a:gd name="T16" fmla="*/ 40 w 102"/>
                  <a:gd name="T17" fmla="*/ 14 h 58"/>
                  <a:gd name="T18" fmla="*/ 52 w 102"/>
                  <a:gd name="T19" fmla="*/ 10 h 58"/>
                  <a:gd name="T20" fmla="*/ 64 w 102"/>
                  <a:gd name="T21" fmla="*/ 8 h 58"/>
                  <a:gd name="T22" fmla="*/ 70 w 102"/>
                  <a:gd name="T23" fmla="*/ 0 h 58"/>
                  <a:gd name="T24" fmla="*/ 68 w 102"/>
                  <a:gd name="T25" fmla="*/ 2 h 58"/>
                  <a:gd name="T26" fmla="*/ 62 w 102"/>
                  <a:gd name="T27" fmla="*/ 4 h 58"/>
                  <a:gd name="T28" fmla="*/ 60 w 102"/>
                  <a:gd name="T29" fmla="*/ 6 h 58"/>
                  <a:gd name="T30" fmla="*/ 52 w 102"/>
                  <a:gd name="T31" fmla="*/ 6 h 58"/>
                  <a:gd name="T32" fmla="*/ 46 w 102"/>
                  <a:gd name="T33" fmla="*/ 10 h 58"/>
                  <a:gd name="T34" fmla="*/ 40 w 102"/>
                  <a:gd name="T35" fmla="*/ 10 h 58"/>
                  <a:gd name="T36" fmla="*/ 34 w 102"/>
                  <a:gd name="T37" fmla="*/ 14 h 58"/>
                  <a:gd name="T38" fmla="*/ 22 w 102"/>
                  <a:gd name="T39" fmla="*/ 14 h 58"/>
                  <a:gd name="T40" fmla="*/ 20 w 102"/>
                  <a:gd name="T41" fmla="*/ 14 h 58"/>
                  <a:gd name="T42" fmla="*/ 10 w 102"/>
                  <a:gd name="T43" fmla="*/ 16 h 58"/>
                  <a:gd name="T44" fmla="*/ 8 w 102"/>
                  <a:gd name="T45" fmla="*/ 18 h 58"/>
                  <a:gd name="T46" fmla="*/ 2 w 102"/>
                  <a:gd name="T47" fmla="*/ 24 h 58"/>
                  <a:gd name="T48" fmla="*/ 0 w 102"/>
                  <a:gd name="T49" fmla="*/ 30 h 58"/>
                  <a:gd name="T50" fmla="*/ 0 w 102"/>
                  <a:gd name="T51" fmla="*/ 32 h 58"/>
                  <a:gd name="T52" fmla="*/ 2 w 102"/>
                  <a:gd name="T53" fmla="*/ 40 h 58"/>
                  <a:gd name="T54" fmla="*/ 10 w 102"/>
                  <a:gd name="T55" fmla="*/ 48 h 58"/>
                  <a:gd name="T56" fmla="*/ 22 w 102"/>
                  <a:gd name="T57" fmla="*/ 58 h 58"/>
                  <a:gd name="T58" fmla="*/ 24 w 102"/>
                  <a:gd name="T59" fmla="*/ 58 h 58"/>
                  <a:gd name="T60" fmla="*/ 42 w 102"/>
                  <a:gd name="T61" fmla="*/ 58 h 58"/>
                  <a:gd name="T62" fmla="*/ 44 w 102"/>
                  <a:gd name="T63" fmla="*/ 56 h 58"/>
                  <a:gd name="T64" fmla="*/ 68 w 102"/>
                  <a:gd name="T65" fmla="*/ 54 h 58"/>
                  <a:gd name="T66" fmla="*/ 70 w 102"/>
                  <a:gd name="T67" fmla="*/ 52 h 58"/>
                  <a:gd name="T68" fmla="*/ 84 w 102"/>
                  <a:gd name="T69" fmla="*/ 40 h 58"/>
                  <a:gd name="T70" fmla="*/ 94 w 102"/>
                  <a:gd name="T71" fmla="*/ 26 h 58"/>
                  <a:gd name="T72" fmla="*/ 102 w 102"/>
                  <a:gd name="T73" fmla="*/ 20 h 58"/>
                  <a:gd name="T74" fmla="*/ 102 w 102"/>
                  <a:gd name="T75" fmla="*/ 14 h 58"/>
                  <a:gd name="T76" fmla="*/ 98 w 102"/>
                  <a:gd name="T77" fmla="*/ 10 h 58"/>
                  <a:gd name="T78" fmla="*/ 92 w 102"/>
                  <a:gd name="T79" fmla="*/ 4 h 58"/>
                  <a:gd name="T80" fmla="*/ 90 w 102"/>
                  <a:gd name="T81" fmla="*/ 4 h 58"/>
                  <a:gd name="T82" fmla="*/ 70 w 102"/>
                  <a:gd name="T83" fmla="*/ 0 h 58"/>
                  <a:gd name="T84" fmla="*/ 70 w 102"/>
                  <a:gd name="T8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2" h="58">
                    <a:moveTo>
                      <a:pt x="70" y="4"/>
                    </a:moveTo>
                    <a:lnTo>
                      <a:pt x="90" y="8"/>
                    </a:lnTo>
                    <a:lnTo>
                      <a:pt x="94" y="12"/>
                    </a:lnTo>
                    <a:lnTo>
                      <a:pt x="98" y="18"/>
                    </a:lnTo>
                    <a:lnTo>
                      <a:pt x="92" y="24"/>
                    </a:lnTo>
                    <a:lnTo>
                      <a:pt x="82" y="36"/>
                    </a:lnTo>
                    <a:lnTo>
                      <a:pt x="68" y="50"/>
                    </a:lnTo>
                    <a:lnTo>
                      <a:pt x="50" y="50"/>
                    </a:lnTo>
                    <a:lnTo>
                      <a:pt x="42" y="54"/>
                    </a:lnTo>
                    <a:lnTo>
                      <a:pt x="24" y="54"/>
                    </a:lnTo>
                    <a:lnTo>
                      <a:pt x="14" y="46"/>
                    </a:lnTo>
                    <a:lnTo>
                      <a:pt x="6" y="38"/>
                    </a:lnTo>
                    <a:lnTo>
                      <a:pt x="4" y="32"/>
                    </a:lnTo>
                    <a:lnTo>
                      <a:pt x="6" y="26"/>
                    </a:lnTo>
                    <a:lnTo>
                      <a:pt x="12" y="20"/>
                    </a:lnTo>
                    <a:lnTo>
                      <a:pt x="20" y="18"/>
                    </a:lnTo>
                    <a:lnTo>
                      <a:pt x="36" y="18"/>
                    </a:lnTo>
                    <a:lnTo>
                      <a:pt x="40" y="14"/>
                    </a:lnTo>
                    <a:lnTo>
                      <a:pt x="48" y="14"/>
                    </a:lnTo>
                    <a:lnTo>
                      <a:pt x="52" y="10"/>
                    </a:lnTo>
                    <a:lnTo>
                      <a:pt x="62" y="10"/>
                    </a:lnTo>
                    <a:lnTo>
                      <a:pt x="64" y="8"/>
                    </a:lnTo>
                    <a:lnTo>
                      <a:pt x="70" y="4"/>
                    </a:lnTo>
                    <a:close/>
                    <a:moveTo>
                      <a:pt x="70" y="0"/>
                    </a:moveTo>
                    <a:lnTo>
                      <a:pt x="70" y="0"/>
                    </a:lnTo>
                    <a:lnTo>
                      <a:pt x="68" y="2"/>
                    </a:lnTo>
                    <a:lnTo>
                      <a:pt x="62" y="4"/>
                    </a:lnTo>
                    <a:lnTo>
                      <a:pt x="62" y="4"/>
                    </a:lnTo>
                    <a:lnTo>
                      <a:pt x="62" y="6"/>
                    </a:lnTo>
                    <a:lnTo>
                      <a:pt x="60" y="6"/>
                    </a:lnTo>
                    <a:lnTo>
                      <a:pt x="52" y="6"/>
                    </a:lnTo>
                    <a:lnTo>
                      <a:pt x="52" y="6"/>
                    </a:lnTo>
                    <a:lnTo>
                      <a:pt x="50" y="6"/>
                    </a:lnTo>
                    <a:lnTo>
                      <a:pt x="46" y="10"/>
                    </a:lnTo>
                    <a:lnTo>
                      <a:pt x="40" y="10"/>
                    </a:lnTo>
                    <a:lnTo>
                      <a:pt x="40" y="10"/>
                    </a:lnTo>
                    <a:lnTo>
                      <a:pt x="36" y="12"/>
                    </a:lnTo>
                    <a:lnTo>
                      <a:pt x="34" y="14"/>
                    </a:lnTo>
                    <a:lnTo>
                      <a:pt x="22" y="14"/>
                    </a:lnTo>
                    <a:lnTo>
                      <a:pt x="22" y="14"/>
                    </a:lnTo>
                    <a:lnTo>
                      <a:pt x="20" y="14"/>
                    </a:lnTo>
                    <a:lnTo>
                      <a:pt x="20" y="14"/>
                    </a:lnTo>
                    <a:lnTo>
                      <a:pt x="20" y="14"/>
                    </a:lnTo>
                    <a:lnTo>
                      <a:pt x="10" y="16"/>
                    </a:lnTo>
                    <a:lnTo>
                      <a:pt x="10" y="16"/>
                    </a:lnTo>
                    <a:lnTo>
                      <a:pt x="8" y="18"/>
                    </a:lnTo>
                    <a:lnTo>
                      <a:pt x="2" y="24"/>
                    </a:lnTo>
                    <a:lnTo>
                      <a:pt x="2" y="24"/>
                    </a:lnTo>
                    <a:lnTo>
                      <a:pt x="2" y="24"/>
                    </a:lnTo>
                    <a:lnTo>
                      <a:pt x="0" y="30"/>
                    </a:lnTo>
                    <a:lnTo>
                      <a:pt x="0" y="30"/>
                    </a:lnTo>
                    <a:lnTo>
                      <a:pt x="0" y="32"/>
                    </a:lnTo>
                    <a:lnTo>
                      <a:pt x="2" y="40"/>
                    </a:lnTo>
                    <a:lnTo>
                      <a:pt x="2" y="40"/>
                    </a:lnTo>
                    <a:lnTo>
                      <a:pt x="2" y="42"/>
                    </a:lnTo>
                    <a:lnTo>
                      <a:pt x="10" y="48"/>
                    </a:lnTo>
                    <a:lnTo>
                      <a:pt x="22" y="58"/>
                    </a:lnTo>
                    <a:lnTo>
                      <a:pt x="22" y="58"/>
                    </a:lnTo>
                    <a:lnTo>
                      <a:pt x="24" y="58"/>
                    </a:lnTo>
                    <a:lnTo>
                      <a:pt x="24" y="58"/>
                    </a:lnTo>
                    <a:lnTo>
                      <a:pt x="24" y="58"/>
                    </a:lnTo>
                    <a:lnTo>
                      <a:pt x="42" y="58"/>
                    </a:lnTo>
                    <a:lnTo>
                      <a:pt x="42" y="58"/>
                    </a:lnTo>
                    <a:lnTo>
                      <a:pt x="44" y="56"/>
                    </a:lnTo>
                    <a:lnTo>
                      <a:pt x="50" y="54"/>
                    </a:lnTo>
                    <a:lnTo>
                      <a:pt x="68" y="54"/>
                    </a:lnTo>
                    <a:lnTo>
                      <a:pt x="68" y="54"/>
                    </a:lnTo>
                    <a:lnTo>
                      <a:pt x="70" y="52"/>
                    </a:lnTo>
                    <a:lnTo>
                      <a:pt x="84" y="40"/>
                    </a:lnTo>
                    <a:lnTo>
                      <a:pt x="84" y="40"/>
                    </a:lnTo>
                    <a:lnTo>
                      <a:pt x="84" y="40"/>
                    </a:lnTo>
                    <a:lnTo>
                      <a:pt x="94" y="26"/>
                    </a:lnTo>
                    <a:lnTo>
                      <a:pt x="102" y="20"/>
                    </a:lnTo>
                    <a:lnTo>
                      <a:pt x="102" y="20"/>
                    </a:lnTo>
                    <a:lnTo>
                      <a:pt x="102" y="18"/>
                    </a:lnTo>
                    <a:lnTo>
                      <a:pt x="102" y="14"/>
                    </a:lnTo>
                    <a:lnTo>
                      <a:pt x="98" y="10"/>
                    </a:lnTo>
                    <a:lnTo>
                      <a:pt x="98" y="10"/>
                    </a:lnTo>
                    <a:lnTo>
                      <a:pt x="96" y="8"/>
                    </a:lnTo>
                    <a:lnTo>
                      <a:pt x="92" y="4"/>
                    </a:lnTo>
                    <a:lnTo>
                      <a:pt x="92" y="4"/>
                    </a:lnTo>
                    <a:lnTo>
                      <a:pt x="90" y="4"/>
                    </a:lnTo>
                    <a:lnTo>
                      <a:pt x="70" y="0"/>
                    </a:lnTo>
                    <a:lnTo>
                      <a:pt x="70" y="0"/>
                    </a:lnTo>
                    <a:lnTo>
                      <a:pt x="70" y="0"/>
                    </a:lnTo>
                    <a:lnTo>
                      <a:pt x="7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2" name="Freeform 647">
                <a:extLst>
                  <a:ext uri="{FF2B5EF4-FFF2-40B4-BE49-F238E27FC236}">
                    <a16:creationId xmlns:a16="http://schemas.microsoft.com/office/drawing/2014/main" id="{0CDCE495-0F9D-3EFF-A50E-1C25CCAA0E96}"/>
                  </a:ext>
                </a:extLst>
              </p:cNvPr>
              <p:cNvSpPr>
                <a:spLocks/>
              </p:cNvSpPr>
              <p:nvPr/>
            </p:nvSpPr>
            <p:spPr bwMode="auto">
              <a:xfrm>
                <a:off x="6307783" y="3077051"/>
                <a:ext cx="198649" cy="105665"/>
              </a:xfrm>
              <a:custGeom>
                <a:avLst/>
                <a:gdLst>
                  <a:gd name="T0" fmla="*/ 66 w 94"/>
                  <a:gd name="T1" fmla="*/ 0 h 50"/>
                  <a:gd name="T2" fmla="*/ 86 w 94"/>
                  <a:gd name="T3" fmla="*/ 4 h 50"/>
                  <a:gd name="T4" fmla="*/ 90 w 94"/>
                  <a:gd name="T5" fmla="*/ 8 h 50"/>
                  <a:gd name="T6" fmla="*/ 94 w 94"/>
                  <a:gd name="T7" fmla="*/ 14 h 50"/>
                  <a:gd name="T8" fmla="*/ 88 w 94"/>
                  <a:gd name="T9" fmla="*/ 20 h 50"/>
                  <a:gd name="T10" fmla="*/ 78 w 94"/>
                  <a:gd name="T11" fmla="*/ 32 h 50"/>
                  <a:gd name="T12" fmla="*/ 64 w 94"/>
                  <a:gd name="T13" fmla="*/ 46 h 50"/>
                  <a:gd name="T14" fmla="*/ 46 w 94"/>
                  <a:gd name="T15" fmla="*/ 46 h 50"/>
                  <a:gd name="T16" fmla="*/ 38 w 94"/>
                  <a:gd name="T17" fmla="*/ 50 h 50"/>
                  <a:gd name="T18" fmla="*/ 20 w 94"/>
                  <a:gd name="T19" fmla="*/ 50 h 50"/>
                  <a:gd name="T20" fmla="*/ 10 w 94"/>
                  <a:gd name="T21" fmla="*/ 42 h 50"/>
                  <a:gd name="T22" fmla="*/ 2 w 94"/>
                  <a:gd name="T23" fmla="*/ 34 h 50"/>
                  <a:gd name="T24" fmla="*/ 0 w 94"/>
                  <a:gd name="T25" fmla="*/ 28 h 50"/>
                  <a:gd name="T26" fmla="*/ 2 w 94"/>
                  <a:gd name="T27" fmla="*/ 22 h 50"/>
                  <a:gd name="T28" fmla="*/ 8 w 94"/>
                  <a:gd name="T29" fmla="*/ 16 h 50"/>
                  <a:gd name="T30" fmla="*/ 16 w 94"/>
                  <a:gd name="T31" fmla="*/ 14 h 50"/>
                  <a:gd name="T32" fmla="*/ 32 w 94"/>
                  <a:gd name="T33" fmla="*/ 14 h 50"/>
                  <a:gd name="T34" fmla="*/ 36 w 94"/>
                  <a:gd name="T35" fmla="*/ 10 h 50"/>
                  <a:gd name="T36" fmla="*/ 44 w 94"/>
                  <a:gd name="T37" fmla="*/ 10 h 50"/>
                  <a:gd name="T38" fmla="*/ 48 w 94"/>
                  <a:gd name="T39" fmla="*/ 6 h 50"/>
                  <a:gd name="T40" fmla="*/ 58 w 94"/>
                  <a:gd name="T41" fmla="*/ 6 h 50"/>
                  <a:gd name="T42" fmla="*/ 60 w 94"/>
                  <a:gd name="T43" fmla="*/ 4 h 50"/>
                  <a:gd name="T44" fmla="*/ 66 w 94"/>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50">
                    <a:moveTo>
                      <a:pt x="66" y="0"/>
                    </a:moveTo>
                    <a:lnTo>
                      <a:pt x="86" y="4"/>
                    </a:lnTo>
                    <a:lnTo>
                      <a:pt x="90" y="8"/>
                    </a:lnTo>
                    <a:lnTo>
                      <a:pt x="94" y="14"/>
                    </a:lnTo>
                    <a:lnTo>
                      <a:pt x="88" y="20"/>
                    </a:lnTo>
                    <a:lnTo>
                      <a:pt x="78" y="32"/>
                    </a:lnTo>
                    <a:lnTo>
                      <a:pt x="64" y="46"/>
                    </a:lnTo>
                    <a:lnTo>
                      <a:pt x="46" y="46"/>
                    </a:lnTo>
                    <a:lnTo>
                      <a:pt x="38" y="50"/>
                    </a:lnTo>
                    <a:lnTo>
                      <a:pt x="20" y="50"/>
                    </a:lnTo>
                    <a:lnTo>
                      <a:pt x="10" y="42"/>
                    </a:lnTo>
                    <a:lnTo>
                      <a:pt x="2" y="34"/>
                    </a:lnTo>
                    <a:lnTo>
                      <a:pt x="0" y="28"/>
                    </a:lnTo>
                    <a:lnTo>
                      <a:pt x="2" y="22"/>
                    </a:lnTo>
                    <a:lnTo>
                      <a:pt x="8" y="16"/>
                    </a:lnTo>
                    <a:lnTo>
                      <a:pt x="16" y="14"/>
                    </a:lnTo>
                    <a:lnTo>
                      <a:pt x="32" y="14"/>
                    </a:lnTo>
                    <a:lnTo>
                      <a:pt x="36" y="10"/>
                    </a:lnTo>
                    <a:lnTo>
                      <a:pt x="44" y="10"/>
                    </a:lnTo>
                    <a:lnTo>
                      <a:pt x="48" y="6"/>
                    </a:lnTo>
                    <a:lnTo>
                      <a:pt x="58" y="6"/>
                    </a:lnTo>
                    <a:lnTo>
                      <a:pt x="60" y="4"/>
                    </a:lnTo>
                    <a:lnTo>
                      <a:pt x="6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3" name="Freeform 648">
                <a:extLst>
                  <a:ext uri="{FF2B5EF4-FFF2-40B4-BE49-F238E27FC236}">
                    <a16:creationId xmlns:a16="http://schemas.microsoft.com/office/drawing/2014/main" id="{EF71192A-E799-59AA-142C-FB2E4D1242C0}"/>
                  </a:ext>
                </a:extLst>
              </p:cNvPr>
              <p:cNvSpPr>
                <a:spLocks/>
              </p:cNvSpPr>
              <p:nvPr/>
            </p:nvSpPr>
            <p:spPr bwMode="auto">
              <a:xfrm>
                <a:off x="6299330" y="3068598"/>
                <a:ext cx="215555" cy="122571"/>
              </a:xfrm>
              <a:custGeom>
                <a:avLst/>
                <a:gdLst>
                  <a:gd name="T0" fmla="*/ 70 w 102"/>
                  <a:gd name="T1" fmla="*/ 0 h 58"/>
                  <a:gd name="T2" fmla="*/ 70 w 102"/>
                  <a:gd name="T3" fmla="*/ 0 h 58"/>
                  <a:gd name="T4" fmla="*/ 68 w 102"/>
                  <a:gd name="T5" fmla="*/ 2 h 58"/>
                  <a:gd name="T6" fmla="*/ 62 w 102"/>
                  <a:gd name="T7" fmla="*/ 4 h 58"/>
                  <a:gd name="T8" fmla="*/ 62 w 102"/>
                  <a:gd name="T9" fmla="*/ 4 h 58"/>
                  <a:gd name="T10" fmla="*/ 62 w 102"/>
                  <a:gd name="T11" fmla="*/ 6 h 58"/>
                  <a:gd name="T12" fmla="*/ 60 w 102"/>
                  <a:gd name="T13" fmla="*/ 6 h 58"/>
                  <a:gd name="T14" fmla="*/ 52 w 102"/>
                  <a:gd name="T15" fmla="*/ 6 h 58"/>
                  <a:gd name="T16" fmla="*/ 52 w 102"/>
                  <a:gd name="T17" fmla="*/ 6 h 58"/>
                  <a:gd name="T18" fmla="*/ 50 w 102"/>
                  <a:gd name="T19" fmla="*/ 6 h 58"/>
                  <a:gd name="T20" fmla="*/ 46 w 102"/>
                  <a:gd name="T21" fmla="*/ 10 h 58"/>
                  <a:gd name="T22" fmla="*/ 40 w 102"/>
                  <a:gd name="T23" fmla="*/ 10 h 58"/>
                  <a:gd name="T24" fmla="*/ 40 w 102"/>
                  <a:gd name="T25" fmla="*/ 10 h 58"/>
                  <a:gd name="T26" fmla="*/ 36 w 102"/>
                  <a:gd name="T27" fmla="*/ 12 h 58"/>
                  <a:gd name="T28" fmla="*/ 34 w 102"/>
                  <a:gd name="T29" fmla="*/ 14 h 58"/>
                  <a:gd name="T30" fmla="*/ 22 w 102"/>
                  <a:gd name="T31" fmla="*/ 14 h 58"/>
                  <a:gd name="T32" fmla="*/ 22 w 102"/>
                  <a:gd name="T33" fmla="*/ 14 h 58"/>
                  <a:gd name="T34" fmla="*/ 20 w 102"/>
                  <a:gd name="T35" fmla="*/ 14 h 58"/>
                  <a:gd name="T36" fmla="*/ 20 w 102"/>
                  <a:gd name="T37" fmla="*/ 14 h 58"/>
                  <a:gd name="T38" fmla="*/ 20 w 102"/>
                  <a:gd name="T39" fmla="*/ 14 h 58"/>
                  <a:gd name="T40" fmla="*/ 10 w 102"/>
                  <a:gd name="T41" fmla="*/ 16 h 58"/>
                  <a:gd name="T42" fmla="*/ 10 w 102"/>
                  <a:gd name="T43" fmla="*/ 16 h 58"/>
                  <a:gd name="T44" fmla="*/ 8 w 102"/>
                  <a:gd name="T45" fmla="*/ 18 h 58"/>
                  <a:gd name="T46" fmla="*/ 2 w 102"/>
                  <a:gd name="T47" fmla="*/ 24 h 58"/>
                  <a:gd name="T48" fmla="*/ 2 w 102"/>
                  <a:gd name="T49" fmla="*/ 24 h 58"/>
                  <a:gd name="T50" fmla="*/ 2 w 102"/>
                  <a:gd name="T51" fmla="*/ 24 h 58"/>
                  <a:gd name="T52" fmla="*/ 0 w 102"/>
                  <a:gd name="T53" fmla="*/ 30 h 58"/>
                  <a:gd name="T54" fmla="*/ 0 w 102"/>
                  <a:gd name="T55" fmla="*/ 30 h 58"/>
                  <a:gd name="T56" fmla="*/ 0 w 102"/>
                  <a:gd name="T57" fmla="*/ 32 h 58"/>
                  <a:gd name="T58" fmla="*/ 2 w 102"/>
                  <a:gd name="T59" fmla="*/ 40 h 58"/>
                  <a:gd name="T60" fmla="*/ 2 w 102"/>
                  <a:gd name="T61" fmla="*/ 40 h 58"/>
                  <a:gd name="T62" fmla="*/ 2 w 102"/>
                  <a:gd name="T63" fmla="*/ 42 h 58"/>
                  <a:gd name="T64" fmla="*/ 10 w 102"/>
                  <a:gd name="T65" fmla="*/ 48 h 58"/>
                  <a:gd name="T66" fmla="*/ 22 w 102"/>
                  <a:gd name="T67" fmla="*/ 58 h 58"/>
                  <a:gd name="T68" fmla="*/ 22 w 102"/>
                  <a:gd name="T69" fmla="*/ 58 h 58"/>
                  <a:gd name="T70" fmla="*/ 24 w 102"/>
                  <a:gd name="T71" fmla="*/ 58 h 58"/>
                  <a:gd name="T72" fmla="*/ 24 w 102"/>
                  <a:gd name="T73" fmla="*/ 58 h 58"/>
                  <a:gd name="T74" fmla="*/ 24 w 102"/>
                  <a:gd name="T75" fmla="*/ 58 h 58"/>
                  <a:gd name="T76" fmla="*/ 42 w 102"/>
                  <a:gd name="T77" fmla="*/ 58 h 58"/>
                  <a:gd name="T78" fmla="*/ 42 w 102"/>
                  <a:gd name="T79" fmla="*/ 58 h 58"/>
                  <a:gd name="T80" fmla="*/ 44 w 102"/>
                  <a:gd name="T81" fmla="*/ 56 h 58"/>
                  <a:gd name="T82" fmla="*/ 50 w 102"/>
                  <a:gd name="T83" fmla="*/ 54 h 58"/>
                  <a:gd name="T84" fmla="*/ 68 w 102"/>
                  <a:gd name="T85" fmla="*/ 54 h 58"/>
                  <a:gd name="T86" fmla="*/ 68 w 102"/>
                  <a:gd name="T87" fmla="*/ 54 h 58"/>
                  <a:gd name="T88" fmla="*/ 70 w 102"/>
                  <a:gd name="T89" fmla="*/ 52 h 58"/>
                  <a:gd name="T90" fmla="*/ 84 w 102"/>
                  <a:gd name="T91" fmla="*/ 40 h 58"/>
                  <a:gd name="T92" fmla="*/ 84 w 102"/>
                  <a:gd name="T93" fmla="*/ 40 h 58"/>
                  <a:gd name="T94" fmla="*/ 84 w 102"/>
                  <a:gd name="T95" fmla="*/ 40 h 58"/>
                  <a:gd name="T96" fmla="*/ 94 w 102"/>
                  <a:gd name="T97" fmla="*/ 26 h 58"/>
                  <a:gd name="T98" fmla="*/ 102 w 102"/>
                  <a:gd name="T99" fmla="*/ 20 h 58"/>
                  <a:gd name="T100" fmla="*/ 102 w 102"/>
                  <a:gd name="T101" fmla="*/ 20 h 58"/>
                  <a:gd name="T102" fmla="*/ 102 w 102"/>
                  <a:gd name="T103" fmla="*/ 18 h 58"/>
                  <a:gd name="T104" fmla="*/ 102 w 102"/>
                  <a:gd name="T105" fmla="*/ 14 h 58"/>
                  <a:gd name="T106" fmla="*/ 98 w 102"/>
                  <a:gd name="T107" fmla="*/ 10 h 58"/>
                  <a:gd name="T108" fmla="*/ 98 w 102"/>
                  <a:gd name="T109" fmla="*/ 10 h 58"/>
                  <a:gd name="T110" fmla="*/ 96 w 102"/>
                  <a:gd name="T111" fmla="*/ 8 h 58"/>
                  <a:gd name="T112" fmla="*/ 92 w 102"/>
                  <a:gd name="T113" fmla="*/ 4 h 58"/>
                  <a:gd name="T114" fmla="*/ 92 w 102"/>
                  <a:gd name="T115" fmla="*/ 4 h 58"/>
                  <a:gd name="T116" fmla="*/ 90 w 102"/>
                  <a:gd name="T117" fmla="*/ 4 h 58"/>
                  <a:gd name="T118" fmla="*/ 70 w 102"/>
                  <a:gd name="T119" fmla="*/ 0 h 58"/>
                  <a:gd name="T120" fmla="*/ 70 w 102"/>
                  <a:gd name="T121" fmla="*/ 0 h 58"/>
                  <a:gd name="T122" fmla="*/ 70 w 102"/>
                  <a:gd name="T123" fmla="*/ 0 h 58"/>
                  <a:gd name="T124" fmla="*/ 70 w 102"/>
                  <a:gd name="T1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 h="58">
                    <a:moveTo>
                      <a:pt x="70" y="0"/>
                    </a:moveTo>
                    <a:lnTo>
                      <a:pt x="70" y="0"/>
                    </a:lnTo>
                    <a:lnTo>
                      <a:pt x="68" y="2"/>
                    </a:lnTo>
                    <a:lnTo>
                      <a:pt x="62" y="4"/>
                    </a:lnTo>
                    <a:lnTo>
                      <a:pt x="62" y="4"/>
                    </a:lnTo>
                    <a:lnTo>
                      <a:pt x="62" y="6"/>
                    </a:lnTo>
                    <a:lnTo>
                      <a:pt x="60" y="6"/>
                    </a:lnTo>
                    <a:lnTo>
                      <a:pt x="52" y="6"/>
                    </a:lnTo>
                    <a:lnTo>
                      <a:pt x="52" y="6"/>
                    </a:lnTo>
                    <a:lnTo>
                      <a:pt x="50" y="6"/>
                    </a:lnTo>
                    <a:lnTo>
                      <a:pt x="46" y="10"/>
                    </a:lnTo>
                    <a:lnTo>
                      <a:pt x="40" y="10"/>
                    </a:lnTo>
                    <a:lnTo>
                      <a:pt x="40" y="10"/>
                    </a:lnTo>
                    <a:lnTo>
                      <a:pt x="36" y="12"/>
                    </a:lnTo>
                    <a:lnTo>
                      <a:pt x="34" y="14"/>
                    </a:lnTo>
                    <a:lnTo>
                      <a:pt x="22" y="14"/>
                    </a:lnTo>
                    <a:lnTo>
                      <a:pt x="22" y="14"/>
                    </a:lnTo>
                    <a:lnTo>
                      <a:pt x="20" y="14"/>
                    </a:lnTo>
                    <a:lnTo>
                      <a:pt x="20" y="14"/>
                    </a:lnTo>
                    <a:lnTo>
                      <a:pt x="20" y="14"/>
                    </a:lnTo>
                    <a:lnTo>
                      <a:pt x="10" y="16"/>
                    </a:lnTo>
                    <a:lnTo>
                      <a:pt x="10" y="16"/>
                    </a:lnTo>
                    <a:lnTo>
                      <a:pt x="8" y="18"/>
                    </a:lnTo>
                    <a:lnTo>
                      <a:pt x="2" y="24"/>
                    </a:lnTo>
                    <a:lnTo>
                      <a:pt x="2" y="24"/>
                    </a:lnTo>
                    <a:lnTo>
                      <a:pt x="2" y="24"/>
                    </a:lnTo>
                    <a:lnTo>
                      <a:pt x="0" y="30"/>
                    </a:lnTo>
                    <a:lnTo>
                      <a:pt x="0" y="30"/>
                    </a:lnTo>
                    <a:lnTo>
                      <a:pt x="0" y="32"/>
                    </a:lnTo>
                    <a:lnTo>
                      <a:pt x="2" y="40"/>
                    </a:lnTo>
                    <a:lnTo>
                      <a:pt x="2" y="40"/>
                    </a:lnTo>
                    <a:lnTo>
                      <a:pt x="2" y="42"/>
                    </a:lnTo>
                    <a:lnTo>
                      <a:pt x="10" y="48"/>
                    </a:lnTo>
                    <a:lnTo>
                      <a:pt x="22" y="58"/>
                    </a:lnTo>
                    <a:lnTo>
                      <a:pt x="22" y="58"/>
                    </a:lnTo>
                    <a:lnTo>
                      <a:pt x="24" y="58"/>
                    </a:lnTo>
                    <a:lnTo>
                      <a:pt x="24" y="58"/>
                    </a:lnTo>
                    <a:lnTo>
                      <a:pt x="24" y="58"/>
                    </a:lnTo>
                    <a:lnTo>
                      <a:pt x="42" y="58"/>
                    </a:lnTo>
                    <a:lnTo>
                      <a:pt x="42" y="58"/>
                    </a:lnTo>
                    <a:lnTo>
                      <a:pt x="44" y="56"/>
                    </a:lnTo>
                    <a:lnTo>
                      <a:pt x="50" y="54"/>
                    </a:lnTo>
                    <a:lnTo>
                      <a:pt x="68" y="54"/>
                    </a:lnTo>
                    <a:lnTo>
                      <a:pt x="68" y="54"/>
                    </a:lnTo>
                    <a:lnTo>
                      <a:pt x="70" y="52"/>
                    </a:lnTo>
                    <a:lnTo>
                      <a:pt x="84" y="40"/>
                    </a:lnTo>
                    <a:lnTo>
                      <a:pt x="84" y="40"/>
                    </a:lnTo>
                    <a:lnTo>
                      <a:pt x="84" y="40"/>
                    </a:lnTo>
                    <a:lnTo>
                      <a:pt x="94" y="26"/>
                    </a:lnTo>
                    <a:lnTo>
                      <a:pt x="102" y="20"/>
                    </a:lnTo>
                    <a:lnTo>
                      <a:pt x="102" y="20"/>
                    </a:lnTo>
                    <a:lnTo>
                      <a:pt x="102" y="18"/>
                    </a:lnTo>
                    <a:lnTo>
                      <a:pt x="102" y="14"/>
                    </a:lnTo>
                    <a:lnTo>
                      <a:pt x="98" y="10"/>
                    </a:lnTo>
                    <a:lnTo>
                      <a:pt x="98" y="10"/>
                    </a:lnTo>
                    <a:lnTo>
                      <a:pt x="96" y="8"/>
                    </a:lnTo>
                    <a:lnTo>
                      <a:pt x="92" y="4"/>
                    </a:lnTo>
                    <a:lnTo>
                      <a:pt x="92" y="4"/>
                    </a:lnTo>
                    <a:lnTo>
                      <a:pt x="90" y="4"/>
                    </a:lnTo>
                    <a:lnTo>
                      <a:pt x="70" y="0"/>
                    </a:lnTo>
                    <a:lnTo>
                      <a:pt x="70" y="0"/>
                    </a:lnTo>
                    <a:lnTo>
                      <a:pt x="70" y="0"/>
                    </a:lnTo>
                    <a:lnTo>
                      <a:pt x="7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4" name="Freeform 649">
                <a:extLst>
                  <a:ext uri="{FF2B5EF4-FFF2-40B4-BE49-F238E27FC236}">
                    <a16:creationId xmlns:a16="http://schemas.microsoft.com/office/drawing/2014/main" id="{BA3A74F8-442D-5C28-013B-FFB9F52E5483}"/>
                  </a:ext>
                </a:extLst>
              </p:cNvPr>
              <p:cNvSpPr>
                <a:spLocks/>
              </p:cNvSpPr>
              <p:nvPr/>
            </p:nvSpPr>
            <p:spPr bwMode="auto">
              <a:xfrm>
                <a:off x="6206345" y="3131997"/>
                <a:ext cx="118344" cy="54946"/>
              </a:xfrm>
              <a:custGeom>
                <a:avLst/>
                <a:gdLst>
                  <a:gd name="T0" fmla="*/ 12 w 56"/>
                  <a:gd name="T1" fmla="*/ 26 h 26"/>
                  <a:gd name="T2" fmla="*/ 2 w 56"/>
                  <a:gd name="T3" fmla="*/ 22 h 26"/>
                  <a:gd name="T4" fmla="*/ 2 w 56"/>
                  <a:gd name="T5" fmla="*/ 22 h 26"/>
                  <a:gd name="T6" fmla="*/ 0 w 56"/>
                  <a:gd name="T7" fmla="*/ 22 h 26"/>
                  <a:gd name="T8" fmla="*/ 0 w 56"/>
                  <a:gd name="T9" fmla="*/ 22 h 26"/>
                  <a:gd name="T10" fmla="*/ 0 w 56"/>
                  <a:gd name="T11" fmla="*/ 20 h 26"/>
                  <a:gd name="T12" fmla="*/ 2 w 56"/>
                  <a:gd name="T13" fmla="*/ 14 h 26"/>
                  <a:gd name="T14" fmla="*/ 2 w 56"/>
                  <a:gd name="T15" fmla="*/ 14 h 26"/>
                  <a:gd name="T16" fmla="*/ 4 w 56"/>
                  <a:gd name="T17" fmla="*/ 14 h 26"/>
                  <a:gd name="T18" fmla="*/ 10 w 56"/>
                  <a:gd name="T19" fmla="*/ 8 h 26"/>
                  <a:gd name="T20" fmla="*/ 10 w 56"/>
                  <a:gd name="T21" fmla="*/ 8 h 26"/>
                  <a:gd name="T22" fmla="*/ 10 w 56"/>
                  <a:gd name="T23" fmla="*/ 6 h 26"/>
                  <a:gd name="T24" fmla="*/ 10 w 56"/>
                  <a:gd name="T25" fmla="*/ 6 h 26"/>
                  <a:gd name="T26" fmla="*/ 12 w 56"/>
                  <a:gd name="T27" fmla="*/ 6 h 26"/>
                  <a:gd name="T28" fmla="*/ 20 w 56"/>
                  <a:gd name="T29" fmla="*/ 10 h 26"/>
                  <a:gd name="T30" fmla="*/ 32 w 56"/>
                  <a:gd name="T31" fmla="*/ 8 h 26"/>
                  <a:gd name="T32" fmla="*/ 44 w 56"/>
                  <a:gd name="T33" fmla="*/ 4 h 26"/>
                  <a:gd name="T34" fmla="*/ 50 w 56"/>
                  <a:gd name="T35" fmla="*/ 0 h 26"/>
                  <a:gd name="T36" fmla="*/ 50 w 56"/>
                  <a:gd name="T37" fmla="*/ 0 h 26"/>
                  <a:gd name="T38" fmla="*/ 52 w 56"/>
                  <a:gd name="T39" fmla="*/ 0 h 26"/>
                  <a:gd name="T40" fmla="*/ 52 w 56"/>
                  <a:gd name="T41" fmla="*/ 0 h 26"/>
                  <a:gd name="T42" fmla="*/ 52 w 56"/>
                  <a:gd name="T43" fmla="*/ 0 h 26"/>
                  <a:gd name="T44" fmla="*/ 52 w 56"/>
                  <a:gd name="T45" fmla="*/ 0 h 26"/>
                  <a:gd name="T46" fmla="*/ 54 w 56"/>
                  <a:gd name="T47" fmla="*/ 2 h 26"/>
                  <a:gd name="T48" fmla="*/ 56 w 56"/>
                  <a:gd name="T49" fmla="*/ 8 h 26"/>
                  <a:gd name="T50" fmla="*/ 56 w 56"/>
                  <a:gd name="T51" fmla="*/ 8 h 26"/>
                  <a:gd name="T52" fmla="*/ 54 w 56"/>
                  <a:gd name="T53" fmla="*/ 10 h 26"/>
                  <a:gd name="T54" fmla="*/ 34 w 56"/>
                  <a:gd name="T55" fmla="*/ 26 h 26"/>
                  <a:gd name="T56" fmla="*/ 34 w 56"/>
                  <a:gd name="T57" fmla="*/ 26 h 26"/>
                  <a:gd name="T58" fmla="*/ 34 w 56"/>
                  <a:gd name="T59" fmla="*/ 26 h 26"/>
                  <a:gd name="T60" fmla="*/ 34 w 56"/>
                  <a:gd name="T61" fmla="*/ 26 h 26"/>
                  <a:gd name="T62" fmla="*/ 22 w 56"/>
                  <a:gd name="T63" fmla="*/ 26 h 26"/>
                  <a:gd name="T64" fmla="*/ 22 w 56"/>
                  <a:gd name="T65" fmla="*/ 26 h 26"/>
                  <a:gd name="T66" fmla="*/ 12 w 56"/>
                  <a:gd name="T67" fmla="*/ 26 h 26"/>
                  <a:gd name="T68" fmla="*/ 12 w 56"/>
                  <a:gd name="T6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26">
                    <a:moveTo>
                      <a:pt x="12" y="26"/>
                    </a:moveTo>
                    <a:lnTo>
                      <a:pt x="2" y="22"/>
                    </a:lnTo>
                    <a:lnTo>
                      <a:pt x="2" y="22"/>
                    </a:lnTo>
                    <a:lnTo>
                      <a:pt x="0" y="22"/>
                    </a:lnTo>
                    <a:lnTo>
                      <a:pt x="0" y="22"/>
                    </a:lnTo>
                    <a:lnTo>
                      <a:pt x="0" y="20"/>
                    </a:lnTo>
                    <a:lnTo>
                      <a:pt x="2" y="14"/>
                    </a:lnTo>
                    <a:lnTo>
                      <a:pt x="2" y="14"/>
                    </a:lnTo>
                    <a:lnTo>
                      <a:pt x="4" y="14"/>
                    </a:lnTo>
                    <a:lnTo>
                      <a:pt x="10" y="8"/>
                    </a:lnTo>
                    <a:lnTo>
                      <a:pt x="10" y="8"/>
                    </a:lnTo>
                    <a:lnTo>
                      <a:pt x="10" y="6"/>
                    </a:lnTo>
                    <a:lnTo>
                      <a:pt x="10" y="6"/>
                    </a:lnTo>
                    <a:lnTo>
                      <a:pt x="12" y="6"/>
                    </a:lnTo>
                    <a:lnTo>
                      <a:pt x="20" y="10"/>
                    </a:lnTo>
                    <a:lnTo>
                      <a:pt x="32" y="8"/>
                    </a:lnTo>
                    <a:lnTo>
                      <a:pt x="44" y="4"/>
                    </a:lnTo>
                    <a:lnTo>
                      <a:pt x="50" y="0"/>
                    </a:lnTo>
                    <a:lnTo>
                      <a:pt x="50" y="0"/>
                    </a:lnTo>
                    <a:lnTo>
                      <a:pt x="52" y="0"/>
                    </a:lnTo>
                    <a:lnTo>
                      <a:pt x="52" y="0"/>
                    </a:lnTo>
                    <a:lnTo>
                      <a:pt x="52" y="0"/>
                    </a:lnTo>
                    <a:lnTo>
                      <a:pt x="52" y="0"/>
                    </a:lnTo>
                    <a:lnTo>
                      <a:pt x="54" y="2"/>
                    </a:lnTo>
                    <a:lnTo>
                      <a:pt x="56" y="8"/>
                    </a:lnTo>
                    <a:lnTo>
                      <a:pt x="56" y="8"/>
                    </a:lnTo>
                    <a:lnTo>
                      <a:pt x="54" y="10"/>
                    </a:lnTo>
                    <a:lnTo>
                      <a:pt x="34" y="26"/>
                    </a:lnTo>
                    <a:lnTo>
                      <a:pt x="34" y="26"/>
                    </a:lnTo>
                    <a:lnTo>
                      <a:pt x="34" y="26"/>
                    </a:lnTo>
                    <a:lnTo>
                      <a:pt x="34" y="26"/>
                    </a:lnTo>
                    <a:lnTo>
                      <a:pt x="22" y="26"/>
                    </a:lnTo>
                    <a:lnTo>
                      <a:pt x="22" y="26"/>
                    </a:lnTo>
                    <a:lnTo>
                      <a:pt x="12" y="26"/>
                    </a:lnTo>
                    <a:lnTo>
                      <a:pt x="12"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5" name="Freeform 650">
                <a:extLst>
                  <a:ext uri="{FF2B5EF4-FFF2-40B4-BE49-F238E27FC236}">
                    <a16:creationId xmlns:a16="http://schemas.microsoft.com/office/drawing/2014/main" id="{4873519C-07E7-78A4-E023-48BE6BB8B248}"/>
                  </a:ext>
                </a:extLst>
              </p:cNvPr>
              <p:cNvSpPr>
                <a:spLocks noEditPoints="1"/>
              </p:cNvSpPr>
              <p:nvPr/>
            </p:nvSpPr>
            <p:spPr bwMode="auto">
              <a:xfrm>
                <a:off x="6202119" y="3127770"/>
                <a:ext cx="122570" cy="63399"/>
              </a:xfrm>
              <a:custGeom>
                <a:avLst/>
                <a:gdLst>
                  <a:gd name="T0" fmla="*/ 54 w 58"/>
                  <a:gd name="T1" fmla="*/ 4 h 30"/>
                  <a:gd name="T2" fmla="*/ 56 w 58"/>
                  <a:gd name="T3" fmla="*/ 10 h 30"/>
                  <a:gd name="T4" fmla="*/ 48 w 58"/>
                  <a:gd name="T5" fmla="*/ 16 h 30"/>
                  <a:gd name="T6" fmla="*/ 42 w 58"/>
                  <a:gd name="T7" fmla="*/ 20 h 30"/>
                  <a:gd name="T8" fmla="*/ 36 w 58"/>
                  <a:gd name="T9" fmla="*/ 26 h 30"/>
                  <a:gd name="T10" fmla="*/ 24 w 58"/>
                  <a:gd name="T11" fmla="*/ 26 h 30"/>
                  <a:gd name="T12" fmla="*/ 14 w 58"/>
                  <a:gd name="T13" fmla="*/ 26 h 30"/>
                  <a:gd name="T14" fmla="*/ 4 w 58"/>
                  <a:gd name="T15" fmla="*/ 22 h 30"/>
                  <a:gd name="T16" fmla="*/ 6 w 58"/>
                  <a:gd name="T17" fmla="*/ 16 h 30"/>
                  <a:gd name="T18" fmla="*/ 12 w 58"/>
                  <a:gd name="T19" fmla="*/ 10 h 30"/>
                  <a:gd name="T20" fmla="*/ 22 w 58"/>
                  <a:gd name="T21" fmla="*/ 14 h 30"/>
                  <a:gd name="T22" fmla="*/ 34 w 58"/>
                  <a:gd name="T23" fmla="*/ 12 h 30"/>
                  <a:gd name="T24" fmla="*/ 48 w 58"/>
                  <a:gd name="T25" fmla="*/ 8 h 30"/>
                  <a:gd name="T26" fmla="*/ 54 w 58"/>
                  <a:gd name="T27" fmla="*/ 4 h 30"/>
                  <a:gd name="T28" fmla="*/ 54 w 58"/>
                  <a:gd name="T29" fmla="*/ 0 h 30"/>
                  <a:gd name="T30" fmla="*/ 54 w 58"/>
                  <a:gd name="T31" fmla="*/ 0 h 30"/>
                  <a:gd name="T32" fmla="*/ 52 w 58"/>
                  <a:gd name="T33" fmla="*/ 0 h 30"/>
                  <a:gd name="T34" fmla="*/ 46 w 58"/>
                  <a:gd name="T35" fmla="*/ 4 h 30"/>
                  <a:gd name="T36" fmla="*/ 32 w 58"/>
                  <a:gd name="T37" fmla="*/ 8 h 30"/>
                  <a:gd name="T38" fmla="*/ 22 w 58"/>
                  <a:gd name="T39" fmla="*/ 10 h 30"/>
                  <a:gd name="T40" fmla="*/ 14 w 58"/>
                  <a:gd name="T41" fmla="*/ 6 h 30"/>
                  <a:gd name="T42" fmla="*/ 14 w 58"/>
                  <a:gd name="T43" fmla="*/ 6 h 30"/>
                  <a:gd name="T44" fmla="*/ 12 w 58"/>
                  <a:gd name="T45" fmla="*/ 6 h 30"/>
                  <a:gd name="T46" fmla="*/ 12 w 58"/>
                  <a:gd name="T47" fmla="*/ 6 h 30"/>
                  <a:gd name="T48" fmla="*/ 10 w 58"/>
                  <a:gd name="T49" fmla="*/ 8 h 30"/>
                  <a:gd name="T50" fmla="*/ 4 w 58"/>
                  <a:gd name="T51" fmla="*/ 14 h 30"/>
                  <a:gd name="T52" fmla="*/ 4 w 58"/>
                  <a:gd name="T53" fmla="*/ 14 h 30"/>
                  <a:gd name="T54" fmla="*/ 2 w 58"/>
                  <a:gd name="T55" fmla="*/ 16 h 30"/>
                  <a:gd name="T56" fmla="*/ 0 w 58"/>
                  <a:gd name="T57" fmla="*/ 22 h 30"/>
                  <a:gd name="T58" fmla="*/ 0 w 58"/>
                  <a:gd name="T59" fmla="*/ 22 h 30"/>
                  <a:gd name="T60" fmla="*/ 2 w 58"/>
                  <a:gd name="T61" fmla="*/ 24 h 30"/>
                  <a:gd name="T62" fmla="*/ 2 w 58"/>
                  <a:gd name="T63" fmla="*/ 24 h 30"/>
                  <a:gd name="T64" fmla="*/ 4 w 58"/>
                  <a:gd name="T65" fmla="*/ 26 h 30"/>
                  <a:gd name="T66" fmla="*/ 14 w 58"/>
                  <a:gd name="T67" fmla="*/ 30 h 30"/>
                  <a:gd name="T68" fmla="*/ 14 w 58"/>
                  <a:gd name="T69" fmla="*/ 30 h 30"/>
                  <a:gd name="T70" fmla="*/ 14 w 58"/>
                  <a:gd name="T71" fmla="*/ 30 h 30"/>
                  <a:gd name="T72" fmla="*/ 24 w 58"/>
                  <a:gd name="T73" fmla="*/ 30 h 30"/>
                  <a:gd name="T74" fmla="*/ 24 w 58"/>
                  <a:gd name="T75" fmla="*/ 30 h 30"/>
                  <a:gd name="T76" fmla="*/ 24 w 58"/>
                  <a:gd name="T77" fmla="*/ 30 h 30"/>
                  <a:gd name="T78" fmla="*/ 24 w 58"/>
                  <a:gd name="T79" fmla="*/ 30 h 30"/>
                  <a:gd name="T80" fmla="*/ 24 w 58"/>
                  <a:gd name="T81" fmla="*/ 30 h 30"/>
                  <a:gd name="T82" fmla="*/ 36 w 58"/>
                  <a:gd name="T83" fmla="*/ 30 h 30"/>
                  <a:gd name="T84" fmla="*/ 36 w 58"/>
                  <a:gd name="T85" fmla="*/ 30 h 30"/>
                  <a:gd name="T86" fmla="*/ 38 w 58"/>
                  <a:gd name="T87" fmla="*/ 28 h 30"/>
                  <a:gd name="T88" fmla="*/ 44 w 58"/>
                  <a:gd name="T89" fmla="*/ 24 h 30"/>
                  <a:gd name="T90" fmla="*/ 50 w 58"/>
                  <a:gd name="T91" fmla="*/ 20 h 30"/>
                  <a:gd name="T92" fmla="*/ 58 w 58"/>
                  <a:gd name="T93" fmla="*/ 14 h 30"/>
                  <a:gd name="T94" fmla="*/ 58 w 58"/>
                  <a:gd name="T95" fmla="*/ 14 h 30"/>
                  <a:gd name="T96" fmla="*/ 58 w 58"/>
                  <a:gd name="T97" fmla="*/ 12 h 30"/>
                  <a:gd name="T98" fmla="*/ 58 w 58"/>
                  <a:gd name="T99" fmla="*/ 10 h 30"/>
                  <a:gd name="T100" fmla="*/ 56 w 58"/>
                  <a:gd name="T101" fmla="*/ 4 h 30"/>
                  <a:gd name="T102" fmla="*/ 56 w 58"/>
                  <a:gd name="T103" fmla="*/ 4 h 30"/>
                  <a:gd name="T104" fmla="*/ 54 w 58"/>
                  <a:gd name="T105" fmla="*/ 0 h 30"/>
                  <a:gd name="T106" fmla="*/ 54 w 58"/>
                  <a:gd name="T107" fmla="*/ 0 h 30"/>
                  <a:gd name="T108" fmla="*/ 54 w 58"/>
                  <a:gd name="T109" fmla="*/ 0 h 30"/>
                  <a:gd name="T110" fmla="*/ 54 w 58"/>
                  <a:gd name="T11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 h="30">
                    <a:moveTo>
                      <a:pt x="54" y="4"/>
                    </a:moveTo>
                    <a:lnTo>
                      <a:pt x="56" y="10"/>
                    </a:lnTo>
                    <a:lnTo>
                      <a:pt x="48" y="16"/>
                    </a:lnTo>
                    <a:lnTo>
                      <a:pt x="42" y="20"/>
                    </a:lnTo>
                    <a:lnTo>
                      <a:pt x="36" y="26"/>
                    </a:lnTo>
                    <a:lnTo>
                      <a:pt x="24" y="26"/>
                    </a:lnTo>
                    <a:lnTo>
                      <a:pt x="14" y="26"/>
                    </a:lnTo>
                    <a:lnTo>
                      <a:pt x="4" y="22"/>
                    </a:lnTo>
                    <a:lnTo>
                      <a:pt x="6" y="16"/>
                    </a:lnTo>
                    <a:lnTo>
                      <a:pt x="12" y="10"/>
                    </a:lnTo>
                    <a:lnTo>
                      <a:pt x="22" y="14"/>
                    </a:lnTo>
                    <a:lnTo>
                      <a:pt x="34" y="12"/>
                    </a:lnTo>
                    <a:lnTo>
                      <a:pt x="48" y="8"/>
                    </a:lnTo>
                    <a:lnTo>
                      <a:pt x="54" y="4"/>
                    </a:lnTo>
                    <a:close/>
                    <a:moveTo>
                      <a:pt x="54" y="0"/>
                    </a:moveTo>
                    <a:lnTo>
                      <a:pt x="54" y="0"/>
                    </a:lnTo>
                    <a:lnTo>
                      <a:pt x="52" y="0"/>
                    </a:lnTo>
                    <a:lnTo>
                      <a:pt x="46" y="4"/>
                    </a:lnTo>
                    <a:lnTo>
                      <a:pt x="32" y="8"/>
                    </a:lnTo>
                    <a:lnTo>
                      <a:pt x="22" y="10"/>
                    </a:lnTo>
                    <a:lnTo>
                      <a:pt x="14" y="6"/>
                    </a:lnTo>
                    <a:lnTo>
                      <a:pt x="14" y="6"/>
                    </a:lnTo>
                    <a:lnTo>
                      <a:pt x="12" y="6"/>
                    </a:lnTo>
                    <a:lnTo>
                      <a:pt x="12" y="6"/>
                    </a:lnTo>
                    <a:lnTo>
                      <a:pt x="10" y="8"/>
                    </a:lnTo>
                    <a:lnTo>
                      <a:pt x="4" y="14"/>
                    </a:lnTo>
                    <a:lnTo>
                      <a:pt x="4" y="14"/>
                    </a:lnTo>
                    <a:lnTo>
                      <a:pt x="2" y="16"/>
                    </a:lnTo>
                    <a:lnTo>
                      <a:pt x="0" y="22"/>
                    </a:lnTo>
                    <a:lnTo>
                      <a:pt x="0" y="22"/>
                    </a:lnTo>
                    <a:lnTo>
                      <a:pt x="2" y="24"/>
                    </a:lnTo>
                    <a:lnTo>
                      <a:pt x="2" y="24"/>
                    </a:lnTo>
                    <a:lnTo>
                      <a:pt x="4" y="26"/>
                    </a:lnTo>
                    <a:lnTo>
                      <a:pt x="14" y="30"/>
                    </a:lnTo>
                    <a:lnTo>
                      <a:pt x="14" y="30"/>
                    </a:lnTo>
                    <a:lnTo>
                      <a:pt x="14" y="30"/>
                    </a:lnTo>
                    <a:lnTo>
                      <a:pt x="24" y="30"/>
                    </a:lnTo>
                    <a:lnTo>
                      <a:pt x="24" y="30"/>
                    </a:lnTo>
                    <a:lnTo>
                      <a:pt x="24" y="30"/>
                    </a:lnTo>
                    <a:lnTo>
                      <a:pt x="24" y="30"/>
                    </a:lnTo>
                    <a:lnTo>
                      <a:pt x="24" y="30"/>
                    </a:lnTo>
                    <a:lnTo>
                      <a:pt x="36" y="30"/>
                    </a:lnTo>
                    <a:lnTo>
                      <a:pt x="36" y="30"/>
                    </a:lnTo>
                    <a:lnTo>
                      <a:pt x="38" y="28"/>
                    </a:lnTo>
                    <a:lnTo>
                      <a:pt x="44" y="24"/>
                    </a:lnTo>
                    <a:lnTo>
                      <a:pt x="50" y="20"/>
                    </a:lnTo>
                    <a:lnTo>
                      <a:pt x="58" y="14"/>
                    </a:lnTo>
                    <a:lnTo>
                      <a:pt x="58" y="14"/>
                    </a:lnTo>
                    <a:lnTo>
                      <a:pt x="58" y="12"/>
                    </a:lnTo>
                    <a:lnTo>
                      <a:pt x="58" y="10"/>
                    </a:lnTo>
                    <a:lnTo>
                      <a:pt x="56" y="4"/>
                    </a:lnTo>
                    <a:lnTo>
                      <a:pt x="56" y="4"/>
                    </a:lnTo>
                    <a:lnTo>
                      <a:pt x="54" y="0"/>
                    </a:lnTo>
                    <a:lnTo>
                      <a:pt x="54" y="0"/>
                    </a:lnTo>
                    <a:lnTo>
                      <a:pt x="54" y="0"/>
                    </a:lnTo>
                    <a:lnTo>
                      <a:pt x="5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6" name="Freeform 651">
                <a:extLst>
                  <a:ext uri="{FF2B5EF4-FFF2-40B4-BE49-F238E27FC236}">
                    <a16:creationId xmlns:a16="http://schemas.microsoft.com/office/drawing/2014/main" id="{5F89EC16-85A2-0E1C-AD2E-08A3606D03EF}"/>
                  </a:ext>
                </a:extLst>
              </p:cNvPr>
              <p:cNvSpPr>
                <a:spLocks/>
              </p:cNvSpPr>
              <p:nvPr/>
            </p:nvSpPr>
            <p:spPr bwMode="auto">
              <a:xfrm>
                <a:off x="6210572" y="3136224"/>
                <a:ext cx="109891" cy="46492"/>
              </a:xfrm>
              <a:custGeom>
                <a:avLst/>
                <a:gdLst>
                  <a:gd name="T0" fmla="*/ 50 w 52"/>
                  <a:gd name="T1" fmla="*/ 0 h 22"/>
                  <a:gd name="T2" fmla="*/ 52 w 52"/>
                  <a:gd name="T3" fmla="*/ 6 h 22"/>
                  <a:gd name="T4" fmla="*/ 44 w 52"/>
                  <a:gd name="T5" fmla="*/ 12 h 22"/>
                  <a:gd name="T6" fmla="*/ 38 w 52"/>
                  <a:gd name="T7" fmla="*/ 16 h 22"/>
                  <a:gd name="T8" fmla="*/ 32 w 52"/>
                  <a:gd name="T9" fmla="*/ 22 h 22"/>
                  <a:gd name="T10" fmla="*/ 20 w 52"/>
                  <a:gd name="T11" fmla="*/ 22 h 22"/>
                  <a:gd name="T12" fmla="*/ 10 w 52"/>
                  <a:gd name="T13" fmla="*/ 22 h 22"/>
                  <a:gd name="T14" fmla="*/ 0 w 52"/>
                  <a:gd name="T15" fmla="*/ 18 h 22"/>
                  <a:gd name="T16" fmla="*/ 2 w 52"/>
                  <a:gd name="T17" fmla="*/ 12 h 22"/>
                  <a:gd name="T18" fmla="*/ 8 w 52"/>
                  <a:gd name="T19" fmla="*/ 6 h 22"/>
                  <a:gd name="T20" fmla="*/ 18 w 52"/>
                  <a:gd name="T21" fmla="*/ 10 h 22"/>
                  <a:gd name="T22" fmla="*/ 30 w 52"/>
                  <a:gd name="T23" fmla="*/ 8 h 22"/>
                  <a:gd name="T24" fmla="*/ 44 w 52"/>
                  <a:gd name="T25" fmla="*/ 4 h 22"/>
                  <a:gd name="T26" fmla="*/ 50 w 52"/>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22">
                    <a:moveTo>
                      <a:pt x="50" y="0"/>
                    </a:moveTo>
                    <a:lnTo>
                      <a:pt x="52" y="6"/>
                    </a:lnTo>
                    <a:lnTo>
                      <a:pt x="44" y="12"/>
                    </a:lnTo>
                    <a:lnTo>
                      <a:pt x="38" y="16"/>
                    </a:lnTo>
                    <a:lnTo>
                      <a:pt x="32" y="22"/>
                    </a:lnTo>
                    <a:lnTo>
                      <a:pt x="20" y="22"/>
                    </a:lnTo>
                    <a:lnTo>
                      <a:pt x="10" y="22"/>
                    </a:lnTo>
                    <a:lnTo>
                      <a:pt x="0" y="18"/>
                    </a:lnTo>
                    <a:lnTo>
                      <a:pt x="2" y="12"/>
                    </a:lnTo>
                    <a:lnTo>
                      <a:pt x="8" y="6"/>
                    </a:lnTo>
                    <a:lnTo>
                      <a:pt x="18" y="10"/>
                    </a:lnTo>
                    <a:lnTo>
                      <a:pt x="30" y="8"/>
                    </a:lnTo>
                    <a:lnTo>
                      <a:pt x="44" y="4"/>
                    </a:lnTo>
                    <a:lnTo>
                      <a:pt x="5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7" name="Freeform 652">
                <a:extLst>
                  <a:ext uri="{FF2B5EF4-FFF2-40B4-BE49-F238E27FC236}">
                    <a16:creationId xmlns:a16="http://schemas.microsoft.com/office/drawing/2014/main" id="{B90F7473-E1F0-4125-B157-15D8C6B6C101}"/>
                  </a:ext>
                </a:extLst>
              </p:cNvPr>
              <p:cNvSpPr>
                <a:spLocks/>
              </p:cNvSpPr>
              <p:nvPr/>
            </p:nvSpPr>
            <p:spPr bwMode="auto">
              <a:xfrm>
                <a:off x="6202119" y="3127770"/>
                <a:ext cx="122570" cy="63399"/>
              </a:xfrm>
              <a:custGeom>
                <a:avLst/>
                <a:gdLst>
                  <a:gd name="T0" fmla="*/ 54 w 58"/>
                  <a:gd name="T1" fmla="*/ 0 h 30"/>
                  <a:gd name="T2" fmla="*/ 54 w 58"/>
                  <a:gd name="T3" fmla="*/ 0 h 30"/>
                  <a:gd name="T4" fmla="*/ 52 w 58"/>
                  <a:gd name="T5" fmla="*/ 0 h 30"/>
                  <a:gd name="T6" fmla="*/ 46 w 58"/>
                  <a:gd name="T7" fmla="*/ 4 h 30"/>
                  <a:gd name="T8" fmla="*/ 32 w 58"/>
                  <a:gd name="T9" fmla="*/ 8 h 30"/>
                  <a:gd name="T10" fmla="*/ 22 w 58"/>
                  <a:gd name="T11" fmla="*/ 10 h 30"/>
                  <a:gd name="T12" fmla="*/ 14 w 58"/>
                  <a:gd name="T13" fmla="*/ 6 h 30"/>
                  <a:gd name="T14" fmla="*/ 14 w 58"/>
                  <a:gd name="T15" fmla="*/ 6 h 30"/>
                  <a:gd name="T16" fmla="*/ 12 w 58"/>
                  <a:gd name="T17" fmla="*/ 6 h 30"/>
                  <a:gd name="T18" fmla="*/ 12 w 58"/>
                  <a:gd name="T19" fmla="*/ 6 h 30"/>
                  <a:gd name="T20" fmla="*/ 10 w 58"/>
                  <a:gd name="T21" fmla="*/ 8 h 30"/>
                  <a:gd name="T22" fmla="*/ 4 w 58"/>
                  <a:gd name="T23" fmla="*/ 14 h 30"/>
                  <a:gd name="T24" fmla="*/ 4 w 58"/>
                  <a:gd name="T25" fmla="*/ 14 h 30"/>
                  <a:gd name="T26" fmla="*/ 2 w 58"/>
                  <a:gd name="T27" fmla="*/ 16 h 30"/>
                  <a:gd name="T28" fmla="*/ 0 w 58"/>
                  <a:gd name="T29" fmla="*/ 22 h 30"/>
                  <a:gd name="T30" fmla="*/ 0 w 58"/>
                  <a:gd name="T31" fmla="*/ 22 h 30"/>
                  <a:gd name="T32" fmla="*/ 2 w 58"/>
                  <a:gd name="T33" fmla="*/ 24 h 30"/>
                  <a:gd name="T34" fmla="*/ 2 w 58"/>
                  <a:gd name="T35" fmla="*/ 24 h 30"/>
                  <a:gd name="T36" fmla="*/ 4 w 58"/>
                  <a:gd name="T37" fmla="*/ 26 h 30"/>
                  <a:gd name="T38" fmla="*/ 14 w 58"/>
                  <a:gd name="T39" fmla="*/ 30 h 30"/>
                  <a:gd name="T40" fmla="*/ 14 w 58"/>
                  <a:gd name="T41" fmla="*/ 30 h 30"/>
                  <a:gd name="T42" fmla="*/ 14 w 58"/>
                  <a:gd name="T43" fmla="*/ 30 h 30"/>
                  <a:gd name="T44" fmla="*/ 24 w 58"/>
                  <a:gd name="T45" fmla="*/ 30 h 30"/>
                  <a:gd name="T46" fmla="*/ 24 w 58"/>
                  <a:gd name="T47" fmla="*/ 30 h 30"/>
                  <a:gd name="T48" fmla="*/ 24 w 58"/>
                  <a:gd name="T49" fmla="*/ 30 h 30"/>
                  <a:gd name="T50" fmla="*/ 24 w 58"/>
                  <a:gd name="T51" fmla="*/ 30 h 30"/>
                  <a:gd name="T52" fmla="*/ 24 w 58"/>
                  <a:gd name="T53" fmla="*/ 30 h 30"/>
                  <a:gd name="T54" fmla="*/ 36 w 58"/>
                  <a:gd name="T55" fmla="*/ 30 h 30"/>
                  <a:gd name="T56" fmla="*/ 36 w 58"/>
                  <a:gd name="T57" fmla="*/ 30 h 30"/>
                  <a:gd name="T58" fmla="*/ 38 w 58"/>
                  <a:gd name="T59" fmla="*/ 28 h 30"/>
                  <a:gd name="T60" fmla="*/ 44 w 58"/>
                  <a:gd name="T61" fmla="*/ 24 h 30"/>
                  <a:gd name="T62" fmla="*/ 50 w 58"/>
                  <a:gd name="T63" fmla="*/ 20 h 30"/>
                  <a:gd name="T64" fmla="*/ 58 w 58"/>
                  <a:gd name="T65" fmla="*/ 14 h 30"/>
                  <a:gd name="T66" fmla="*/ 58 w 58"/>
                  <a:gd name="T67" fmla="*/ 14 h 30"/>
                  <a:gd name="T68" fmla="*/ 58 w 58"/>
                  <a:gd name="T69" fmla="*/ 12 h 30"/>
                  <a:gd name="T70" fmla="*/ 58 w 58"/>
                  <a:gd name="T71" fmla="*/ 10 h 30"/>
                  <a:gd name="T72" fmla="*/ 56 w 58"/>
                  <a:gd name="T73" fmla="*/ 4 h 30"/>
                  <a:gd name="T74" fmla="*/ 56 w 58"/>
                  <a:gd name="T75" fmla="*/ 4 h 30"/>
                  <a:gd name="T76" fmla="*/ 54 w 58"/>
                  <a:gd name="T77" fmla="*/ 0 h 30"/>
                  <a:gd name="T78" fmla="*/ 54 w 58"/>
                  <a:gd name="T79" fmla="*/ 0 h 30"/>
                  <a:gd name="T80" fmla="*/ 54 w 58"/>
                  <a:gd name="T81" fmla="*/ 0 h 30"/>
                  <a:gd name="T82" fmla="*/ 54 w 58"/>
                  <a:gd name="T8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30">
                    <a:moveTo>
                      <a:pt x="54" y="0"/>
                    </a:moveTo>
                    <a:lnTo>
                      <a:pt x="54" y="0"/>
                    </a:lnTo>
                    <a:lnTo>
                      <a:pt x="52" y="0"/>
                    </a:lnTo>
                    <a:lnTo>
                      <a:pt x="46" y="4"/>
                    </a:lnTo>
                    <a:lnTo>
                      <a:pt x="32" y="8"/>
                    </a:lnTo>
                    <a:lnTo>
                      <a:pt x="22" y="10"/>
                    </a:lnTo>
                    <a:lnTo>
                      <a:pt x="14" y="6"/>
                    </a:lnTo>
                    <a:lnTo>
                      <a:pt x="14" y="6"/>
                    </a:lnTo>
                    <a:lnTo>
                      <a:pt x="12" y="6"/>
                    </a:lnTo>
                    <a:lnTo>
                      <a:pt x="12" y="6"/>
                    </a:lnTo>
                    <a:lnTo>
                      <a:pt x="10" y="8"/>
                    </a:lnTo>
                    <a:lnTo>
                      <a:pt x="4" y="14"/>
                    </a:lnTo>
                    <a:lnTo>
                      <a:pt x="4" y="14"/>
                    </a:lnTo>
                    <a:lnTo>
                      <a:pt x="2" y="16"/>
                    </a:lnTo>
                    <a:lnTo>
                      <a:pt x="0" y="22"/>
                    </a:lnTo>
                    <a:lnTo>
                      <a:pt x="0" y="22"/>
                    </a:lnTo>
                    <a:lnTo>
                      <a:pt x="2" y="24"/>
                    </a:lnTo>
                    <a:lnTo>
                      <a:pt x="2" y="24"/>
                    </a:lnTo>
                    <a:lnTo>
                      <a:pt x="4" y="26"/>
                    </a:lnTo>
                    <a:lnTo>
                      <a:pt x="14" y="30"/>
                    </a:lnTo>
                    <a:lnTo>
                      <a:pt x="14" y="30"/>
                    </a:lnTo>
                    <a:lnTo>
                      <a:pt x="14" y="30"/>
                    </a:lnTo>
                    <a:lnTo>
                      <a:pt x="24" y="30"/>
                    </a:lnTo>
                    <a:lnTo>
                      <a:pt x="24" y="30"/>
                    </a:lnTo>
                    <a:lnTo>
                      <a:pt x="24" y="30"/>
                    </a:lnTo>
                    <a:lnTo>
                      <a:pt x="24" y="30"/>
                    </a:lnTo>
                    <a:lnTo>
                      <a:pt x="24" y="30"/>
                    </a:lnTo>
                    <a:lnTo>
                      <a:pt x="36" y="30"/>
                    </a:lnTo>
                    <a:lnTo>
                      <a:pt x="36" y="30"/>
                    </a:lnTo>
                    <a:lnTo>
                      <a:pt x="38" y="28"/>
                    </a:lnTo>
                    <a:lnTo>
                      <a:pt x="44" y="24"/>
                    </a:lnTo>
                    <a:lnTo>
                      <a:pt x="50" y="20"/>
                    </a:lnTo>
                    <a:lnTo>
                      <a:pt x="58" y="14"/>
                    </a:lnTo>
                    <a:lnTo>
                      <a:pt x="58" y="14"/>
                    </a:lnTo>
                    <a:lnTo>
                      <a:pt x="58" y="12"/>
                    </a:lnTo>
                    <a:lnTo>
                      <a:pt x="58" y="10"/>
                    </a:lnTo>
                    <a:lnTo>
                      <a:pt x="56" y="4"/>
                    </a:lnTo>
                    <a:lnTo>
                      <a:pt x="56" y="4"/>
                    </a:lnTo>
                    <a:lnTo>
                      <a:pt x="54" y="0"/>
                    </a:lnTo>
                    <a:lnTo>
                      <a:pt x="54" y="0"/>
                    </a:lnTo>
                    <a:lnTo>
                      <a:pt x="54" y="0"/>
                    </a:lnTo>
                    <a:lnTo>
                      <a:pt x="5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8" name="Freeform 653">
                <a:extLst>
                  <a:ext uri="{FF2B5EF4-FFF2-40B4-BE49-F238E27FC236}">
                    <a16:creationId xmlns:a16="http://schemas.microsoft.com/office/drawing/2014/main" id="{163BB08F-FF82-B5CD-02E4-A14D76D576AF}"/>
                  </a:ext>
                </a:extLst>
              </p:cNvPr>
              <p:cNvSpPr>
                <a:spLocks/>
              </p:cNvSpPr>
              <p:nvPr/>
            </p:nvSpPr>
            <p:spPr bwMode="auto">
              <a:xfrm>
                <a:off x="6219025" y="3144677"/>
                <a:ext cx="185969" cy="152157"/>
              </a:xfrm>
              <a:custGeom>
                <a:avLst/>
                <a:gdLst>
                  <a:gd name="T0" fmla="*/ 58 w 88"/>
                  <a:gd name="T1" fmla="*/ 72 h 72"/>
                  <a:gd name="T2" fmla="*/ 46 w 88"/>
                  <a:gd name="T3" fmla="*/ 62 h 72"/>
                  <a:gd name="T4" fmla="*/ 28 w 88"/>
                  <a:gd name="T5" fmla="*/ 48 h 72"/>
                  <a:gd name="T6" fmla="*/ 22 w 88"/>
                  <a:gd name="T7" fmla="*/ 34 h 72"/>
                  <a:gd name="T8" fmla="*/ 10 w 88"/>
                  <a:gd name="T9" fmla="*/ 36 h 72"/>
                  <a:gd name="T10" fmla="*/ 10 w 88"/>
                  <a:gd name="T11" fmla="*/ 36 h 72"/>
                  <a:gd name="T12" fmla="*/ 8 w 88"/>
                  <a:gd name="T13" fmla="*/ 36 h 72"/>
                  <a:gd name="T14" fmla="*/ 2 w 88"/>
                  <a:gd name="T15" fmla="*/ 34 h 72"/>
                  <a:gd name="T16" fmla="*/ 0 w 88"/>
                  <a:gd name="T17" fmla="*/ 24 h 72"/>
                  <a:gd name="T18" fmla="*/ 0 w 88"/>
                  <a:gd name="T19" fmla="*/ 22 h 72"/>
                  <a:gd name="T20" fmla="*/ 4 w 88"/>
                  <a:gd name="T21" fmla="*/ 18 h 72"/>
                  <a:gd name="T22" fmla="*/ 6 w 88"/>
                  <a:gd name="T23" fmla="*/ 18 h 72"/>
                  <a:gd name="T24" fmla="*/ 10 w 88"/>
                  <a:gd name="T25" fmla="*/ 20 h 72"/>
                  <a:gd name="T26" fmla="*/ 26 w 88"/>
                  <a:gd name="T27" fmla="*/ 18 h 72"/>
                  <a:gd name="T28" fmla="*/ 44 w 88"/>
                  <a:gd name="T29" fmla="*/ 0 h 72"/>
                  <a:gd name="T30" fmla="*/ 46 w 88"/>
                  <a:gd name="T31" fmla="*/ 0 h 72"/>
                  <a:gd name="T32" fmla="*/ 54 w 88"/>
                  <a:gd name="T33" fmla="*/ 8 h 72"/>
                  <a:gd name="T34" fmla="*/ 72 w 88"/>
                  <a:gd name="T35" fmla="*/ 16 h 72"/>
                  <a:gd name="T36" fmla="*/ 80 w 88"/>
                  <a:gd name="T37" fmla="*/ 14 h 72"/>
                  <a:gd name="T38" fmla="*/ 80 w 88"/>
                  <a:gd name="T39" fmla="*/ 14 h 72"/>
                  <a:gd name="T40" fmla="*/ 84 w 88"/>
                  <a:gd name="T41" fmla="*/ 24 h 72"/>
                  <a:gd name="T42" fmla="*/ 88 w 88"/>
                  <a:gd name="T43" fmla="*/ 28 h 72"/>
                  <a:gd name="T44" fmla="*/ 84 w 88"/>
                  <a:gd name="T45" fmla="*/ 34 h 72"/>
                  <a:gd name="T46" fmla="*/ 82 w 88"/>
                  <a:gd name="T47" fmla="*/ 36 h 72"/>
                  <a:gd name="T48" fmla="*/ 52 w 88"/>
                  <a:gd name="T49" fmla="*/ 32 h 72"/>
                  <a:gd name="T50" fmla="*/ 38 w 88"/>
                  <a:gd name="T51" fmla="*/ 32 h 72"/>
                  <a:gd name="T52" fmla="*/ 44 w 88"/>
                  <a:gd name="T53" fmla="*/ 46 h 72"/>
                  <a:gd name="T54" fmla="*/ 56 w 88"/>
                  <a:gd name="T55" fmla="*/ 58 h 72"/>
                  <a:gd name="T56" fmla="*/ 62 w 88"/>
                  <a:gd name="T57" fmla="*/ 62 h 72"/>
                  <a:gd name="T58" fmla="*/ 60 w 88"/>
                  <a:gd name="T59" fmla="*/ 70 h 72"/>
                  <a:gd name="T60" fmla="*/ 58 w 88"/>
                  <a:gd name="T61" fmla="*/ 72 h 72"/>
                  <a:gd name="T62" fmla="*/ 58 w 88"/>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72">
                    <a:moveTo>
                      <a:pt x="58" y="72"/>
                    </a:moveTo>
                    <a:lnTo>
                      <a:pt x="58" y="72"/>
                    </a:lnTo>
                    <a:lnTo>
                      <a:pt x="58" y="72"/>
                    </a:lnTo>
                    <a:lnTo>
                      <a:pt x="46" y="62"/>
                    </a:lnTo>
                    <a:lnTo>
                      <a:pt x="34" y="54"/>
                    </a:lnTo>
                    <a:lnTo>
                      <a:pt x="28" y="48"/>
                    </a:lnTo>
                    <a:lnTo>
                      <a:pt x="22" y="40"/>
                    </a:lnTo>
                    <a:lnTo>
                      <a:pt x="22" y="34"/>
                    </a:lnTo>
                    <a:lnTo>
                      <a:pt x="18" y="34"/>
                    </a:lnTo>
                    <a:lnTo>
                      <a:pt x="10" y="36"/>
                    </a:lnTo>
                    <a:lnTo>
                      <a:pt x="10" y="36"/>
                    </a:lnTo>
                    <a:lnTo>
                      <a:pt x="10" y="36"/>
                    </a:lnTo>
                    <a:lnTo>
                      <a:pt x="10" y="36"/>
                    </a:lnTo>
                    <a:lnTo>
                      <a:pt x="8" y="36"/>
                    </a:lnTo>
                    <a:lnTo>
                      <a:pt x="2" y="34"/>
                    </a:lnTo>
                    <a:lnTo>
                      <a:pt x="2" y="34"/>
                    </a:lnTo>
                    <a:lnTo>
                      <a:pt x="0" y="32"/>
                    </a:lnTo>
                    <a:lnTo>
                      <a:pt x="0" y="24"/>
                    </a:lnTo>
                    <a:lnTo>
                      <a:pt x="0" y="24"/>
                    </a:lnTo>
                    <a:lnTo>
                      <a:pt x="0" y="22"/>
                    </a:lnTo>
                    <a:lnTo>
                      <a:pt x="4" y="18"/>
                    </a:lnTo>
                    <a:lnTo>
                      <a:pt x="4" y="18"/>
                    </a:lnTo>
                    <a:lnTo>
                      <a:pt x="6" y="18"/>
                    </a:lnTo>
                    <a:lnTo>
                      <a:pt x="6" y="18"/>
                    </a:lnTo>
                    <a:lnTo>
                      <a:pt x="6" y="18"/>
                    </a:lnTo>
                    <a:lnTo>
                      <a:pt x="10" y="20"/>
                    </a:lnTo>
                    <a:lnTo>
                      <a:pt x="16" y="20"/>
                    </a:lnTo>
                    <a:lnTo>
                      <a:pt x="26" y="18"/>
                    </a:lnTo>
                    <a:lnTo>
                      <a:pt x="44" y="0"/>
                    </a:lnTo>
                    <a:lnTo>
                      <a:pt x="44" y="0"/>
                    </a:lnTo>
                    <a:lnTo>
                      <a:pt x="46" y="0"/>
                    </a:lnTo>
                    <a:lnTo>
                      <a:pt x="46" y="0"/>
                    </a:lnTo>
                    <a:lnTo>
                      <a:pt x="46" y="0"/>
                    </a:lnTo>
                    <a:lnTo>
                      <a:pt x="54" y="8"/>
                    </a:lnTo>
                    <a:lnTo>
                      <a:pt x="64" y="16"/>
                    </a:lnTo>
                    <a:lnTo>
                      <a:pt x="72" y="16"/>
                    </a:lnTo>
                    <a:lnTo>
                      <a:pt x="80" y="14"/>
                    </a:lnTo>
                    <a:lnTo>
                      <a:pt x="80" y="14"/>
                    </a:lnTo>
                    <a:lnTo>
                      <a:pt x="80" y="14"/>
                    </a:lnTo>
                    <a:lnTo>
                      <a:pt x="80" y="14"/>
                    </a:lnTo>
                    <a:lnTo>
                      <a:pt x="82" y="16"/>
                    </a:lnTo>
                    <a:lnTo>
                      <a:pt x="84" y="24"/>
                    </a:lnTo>
                    <a:lnTo>
                      <a:pt x="88" y="28"/>
                    </a:lnTo>
                    <a:lnTo>
                      <a:pt x="88" y="28"/>
                    </a:lnTo>
                    <a:lnTo>
                      <a:pt x="88" y="30"/>
                    </a:lnTo>
                    <a:lnTo>
                      <a:pt x="84" y="34"/>
                    </a:lnTo>
                    <a:lnTo>
                      <a:pt x="84" y="34"/>
                    </a:lnTo>
                    <a:lnTo>
                      <a:pt x="82" y="36"/>
                    </a:lnTo>
                    <a:lnTo>
                      <a:pt x="82" y="36"/>
                    </a:lnTo>
                    <a:lnTo>
                      <a:pt x="52" y="32"/>
                    </a:lnTo>
                    <a:lnTo>
                      <a:pt x="46" y="30"/>
                    </a:lnTo>
                    <a:lnTo>
                      <a:pt x="38" y="32"/>
                    </a:lnTo>
                    <a:lnTo>
                      <a:pt x="40" y="36"/>
                    </a:lnTo>
                    <a:lnTo>
                      <a:pt x="44" y="46"/>
                    </a:lnTo>
                    <a:lnTo>
                      <a:pt x="46" y="52"/>
                    </a:lnTo>
                    <a:lnTo>
                      <a:pt x="56" y="58"/>
                    </a:lnTo>
                    <a:lnTo>
                      <a:pt x="62" y="62"/>
                    </a:lnTo>
                    <a:lnTo>
                      <a:pt x="62" y="62"/>
                    </a:lnTo>
                    <a:lnTo>
                      <a:pt x="62" y="64"/>
                    </a:lnTo>
                    <a:lnTo>
                      <a:pt x="60" y="70"/>
                    </a:lnTo>
                    <a:lnTo>
                      <a:pt x="60" y="70"/>
                    </a:lnTo>
                    <a:lnTo>
                      <a:pt x="58" y="72"/>
                    </a:lnTo>
                    <a:lnTo>
                      <a:pt x="58" y="72"/>
                    </a:lnTo>
                    <a:lnTo>
                      <a:pt x="58" y="72"/>
                    </a:lnTo>
                    <a:lnTo>
                      <a:pt x="58" y="7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9" name="Freeform 654">
                <a:extLst>
                  <a:ext uri="{FF2B5EF4-FFF2-40B4-BE49-F238E27FC236}">
                    <a16:creationId xmlns:a16="http://schemas.microsoft.com/office/drawing/2014/main" id="{53885C39-9EA4-4334-F7CC-FC4FA1D52CF8}"/>
                  </a:ext>
                </a:extLst>
              </p:cNvPr>
              <p:cNvSpPr>
                <a:spLocks noEditPoints="1"/>
              </p:cNvSpPr>
              <p:nvPr/>
            </p:nvSpPr>
            <p:spPr bwMode="auto">
              <a:xfrm>
                <a:off x="6214798" y="3140450"/>
                <a:ext cx="194422" cy="160610"/>
              </a:xfrm>
              <a:custGeom>
                <a:avLst/>
                <a:gdLst>
                  <a:gd name="T0" fmla="*/ 54 w 92"/>
                  <a:gd name="T1" fmla="*/ 12 h 76"/>
                  <a:gd name="T2" fmla="*/ 74 w 92"/>
                  <a:gd name="T3" fmla="*/ 20 h 76"/>
                  <a:gd name="T4" fmla="*/ 84 w 92"/>
                  <a:gd name="T5" fmla="*/ 26 h 76"/>
                  <a:gd name="T6" fmla="*/ 84 w 92"/>
                  <a:gd name="T7" fmla="*/ 36 h 76"/>
                  <a:gd name="T8" fmla="*/ 54 w 92"/>
                  <a:gd name="T9" fmla="*/ 32 h 76"/>
                  <a:gd name="T10" fmla="*/ 38 w 92"/>
                  <a:gd name="T11" fmla="*/ 32 h 76"/>
                  <a:gd name="T12" fmla="*/ 44 w 92"/>
                  <a:gd name="T13" fmla="*/ 50 h 76"/>
                  <a:gd name="T14" fmla="*/ 56 w 92"/>
                  <a:gd name="T15" fmla="*/ 62 h 76"/>
                  <a:gd name="T16" fmla="*/ 60 w 92"/>
                  <a:gd name="T17" fmla="*/ 72 h 76"/>
                  <a:gd name="T18" fmla="*/ 38 w 92"/>
                  <a:gd name="T19" fmla="*/ 56 h 76"/>
                  <a:gd name="T20" fmla="*/ 26 w 92"/>
                  <a:gd name="T21" fmla="*/ 40 h 76"/>
                  <a:gd name="T22" fmla="*/ 20 w 92"/>
                  <a:gd name="T23" fmla="*/ 34 h 76"/>
                  <a:gd name="T24" fmla="*/ 4 w 92"/>
                  <a:gd name="T25" fmla="*/ 34 h 76"/>
                  <a:gd name="T26" fmla="*/ 8 w 92"/>
                  <a:gd name="T27" fmla="*/ 22 h 76"/>
                  <a:gd name="T28" fmla="*/ 18 w 92"/>
                  <a:gd name="T29" fmla="*/ 24 h 76"/>
                  <a:gd name="T30" fmla="*/ 34 w 92"/>
                  <a:gd name="T31" fmla="*/ 16 h 76"/>
                  <a:gd name="T32" fmla="*/ 48 w 92"/>
                  <a:gd name="T33" fmla="*/ 4 h 76"/>
                  <a:gd name="T34" fmla="*/ 48 w 92"/>
                  <a:gd name="T35" fmla="*/ 0 h 76"/>
                  <a:gd name="T36" fmla="*/ 38 w 92"/>
                  <a:gd name="T37" fmla="*/ 8 h 76"/>
                  <a:gd name="T38" fmla="*/ 26 w 92"/>
                  <a:gd name="T39" fmla="*/ 18 h 76"/>
                  <a:gd name="T40" fmla="*/ 12 w 92"/>
                  <a:gd name="T41" fmla="*/ 20 h 76"/>
                  <a:gd name="T42" fmla="*/ 10 w 92"/>
                  <a:gd name="T43" fmla="*/ 18 h 76"/>
                  <a:gd name="T44" fmla="*/ 8 w 92"/>
                  <a:gd name="T45" fmla="*/ 18 h 76"/>
                  <a:gd name="T46" fmla="*/ 2 w 92"/>
                  <a:gd name="T47" fmla="*/ 24 h 76"/>
                  <a:gd name="T48" fmla="*/ 0 w 92"/>
                  <a:gd name="T49" fmla="*/ 26 h 76"/>
                  <a:gd name="T50" fmla="*/ 0 w 92"/>
                  <a:gd name="T51" fmla="*/ 34 h 76"/>
                  <a:gd name="T52" fmla="*/ 2 w 92"/>
                  <a:gd name="T53" fmla="*/ 36 h 76"/>
                  <a:gd name="T54" fmla="*/ 10 w 92"/>
                  <a:gd name="T55" fmla="*/ 40 h 76"/>
                  <a:gd name="T56" fmla="*/ 12 w 92"/>
                  <a:gd name="T57" fmla="*/ 40 h 76"/>
                  <a:gd name="T58" fmla="*/ 20 w 92"/>
                  <a:gd name="T59" fmla="*/ 38 h 76"/>
                  <a:gd name="T60" fmla="*/ 22 w 92"/>
                  <a:gd name="T61" fmla="*/ 42 h 76"/>
                  <a:gd name="T62" fmla="*/ 24 w 92"/>
                  <a:gd name="T63" fmla="*/ 42 h 76"/>
                  <a:gd name="T64" fmla="*/ 26 w 92"/>
                  <a:gd name="T65" fmla="*/ 50 h 76"/>
                  <a:gd name="T66" fmla="*/ 36 w 92"/>
                  <a:gd name="T67" fmla="*/ 58 h 76"/>
                  <a:gd name="T68" fmla="*/ 36 w 92"/>
                  <a:gd name="T69" fmla="*/ 58 h 76"/>
                  <a:gd name="T70" fmla="*/ 58 w 92"/>
                  <a:gd name="T71" fmla="*/ 74 h 76"/>
                  <a:gd name="T72" fmla="*/ 60 w 92"/>
                  <a:gd name="T73" fmla="*/ 76 h 76"/>
                  <a:gd name="T74" fmla="*/ 62 w 92"/>
                  <a:gd name="T75" fmla="*/ 76 h 76"/>
                  <a:gd name="T76" fmla="*/ 64 w 92"/>
                  <a:gd name="T77" fmla="*/ 72 h 76"/>
                  <a:gd name="T78" fmla="*/ 66 w 92"/>
                  <a:gd name="T79" fmla="*/ 68 h 76"/>
                  <a:gd name="T80" fmla="*/ 64 w 92"/>
                  <a:gd name="T81" fmla="*/ 62 h 76"/>
                  <a:gd name="T82" fmla="*/ 50 w 92"/>
                  <a:gd name="T83" fmla="*/ 52 h 76"/>
                  <a:gd name="T84" fmla="*/ 44 w 92"/>
                  <a:gd name="T85" fmla="*/ 38 h 76"/>
                  <a:gd name="T86" fmla="*/ 48 w 92"/>
                  <a:gd name="T87" fmla="*/ 34 h 76"/>
                  <a:gd name="T88" fmla="*/ 54 w 92"/>
                  <a:gd name="T89" fmla="*/ 36 h 76"/>
                  <a:gd name="T90" fmla="*/ 70 w 92"/>
                  <a:gd name="T91" fmla="*/ 38 h 76"/>
                  <a:gd name="T92" fmla="*/ 84 w 92"/>
                  <a:gd name="T93" fmla="*/ 40 h 76"/>
                  <a:gd name="T94" fmla="*/ 84 w 92"/>
                  <a:gd name="T95" fmla="*/ 40 h 76"/>
                  <a:gd name="T96" fmla="*/ 92 w 92"/>
                  <a:gd name="T97" fmla="*/ 34 h 76"/>
                  <a:gd name="T98" fmla="*/ 92 w 92"/>
                  <a:gd name="T99" fmla="*/ 32 h 76"/>
                  <a:gd name="T100" fmla="*/ 88 w 92"/>
                  <a:gd name="T101" fmla="*/ 24 h 76"/>
                  <a:gd name="T102" fmla="*/ 86 w 92"/>
                  <a:gd name="T103" fmla="*/ 18 h 76"/>
                  <a:gd name="T104" fmla="*/ 82 w 92"/>
                  <a:gd name="T105" fmla="*/ 14 h 76"/>
                  <a:gd name="T106" fmla="*/ 82 w 92"/>
                  <a:gd name="T107" fmla="*/ 14 h 76"/>
                  <a:gd name="T108" fmla="*/ 68 w 92"/>
                  <a:gd name="T109" fmla="*/ 16 h 76"/>
                  <a:gd name="T110" fmla="*/ 50 w 92"/>
                  <a:gd name="T111" fmla="*/ 2 h 76"/>
                  <a:gd name="T112" fmla="*/ 48 w 92"/>
                  <a:gd name="T11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 h="76">
                    <a:moveTo>
                      <a:pt x="48" y="4"/>
                    </a:moveTo>
                    <a:lnTo>
                      <a:pt x="54" y="12"/>
                    </a:lnTo>
                    <a:lnTo>
                      <a:pt x="66" y="20"/>
                    </a:lnTo>
                    <a:lnTo>
                      <a:pt x="74" y="20"/>
                    </a:lnTo>
                    <a:lnTo>
                      <a:pt x="82" y="18"/>
                    </a:lnTo>
                    <a:lnTo>
                      <a:pt x="84" y="26"/>
                    </a:lnTo>
                    <a:lnTo>
                      <a:pt x="88" y="32"/>
                    </a:lnTo>
                    <a:lnTo>
                      <a:pt x="84" y="36"/>
                    </a:lnTo>
                    <a:lnTo>
                      <a:pt x="70" y="34"/>
                    </a:lnTo>
                    <a:lnTo>
                      <a:pt x="54" y="32"/>
                    </a:lnTo>
                    <a:lnTo>
                      <a:pt x="50" y="30"/>
                    </a:lnTo>
                    <a:lnTo>
                      <a:pt x="38" y="32"/>
                    </a:lnTo>
                    <a:lnTo>
                      <a:pt x="40" y="38"/>
                    </a:lnTo>
                    <a:lnTo>
                      <a:pt x="44" y="50"/>
                    </a:lnTo>
                    <a:lnTo>
                      <a:pt x="48" y="56"/>
                    </a:lnTo>
                    <a:lnTo>
                      <a:pt x="56" y="62"/>
                    </a:lnTo>
                    <a:lnTo>
                      <a:pt x="62" y="66"/>
                    </a:lnTo>
                    <a:lnTo>
                      <a:pt x="60" y="72"/>
                    </a:lnTo>
                    <a:lnTo>
                      <a:pt x="50" y="62"/>
                    </a:lnTo>
                    <a:lnTo>
                      <a:pt x="38" y="56"/>
                    </a:lnTo>
                    <a:lnTo>
                      <a:pt x="30" y="48"/>
                    </a:lnTo>
                    <a:lnTo>
                      <a:pt x="26" y="40"/>
                    </a:lnTo>
                    <a:lnTo>
                      <a:pt x="24" y="34"/>
                    </a:lnTo>
                    <a:lnTo>
                      <a:pt x="20" y="34"/>
                    </a:lnTo>
                    <a:lnTo>
                      <a:pt x="12" y="36"/>
                    </a:lnTo>
                    <a:lnTo>
                      <a:pt x="4" y="34"/>
                    </a:lnTo>
                    <a:lnTo>
                      <a:pt x="4" y="26"/>
                    </a:lnTo>
                    <a:lnTo>
                      <a:pt x="8" y="22"/>
                    </a:lnTo>
                    <a:lnTo>
                      <a:pt x="12" y="24"/>
                    </a:lnTo>
                    <a:lnTo>
                      <a:pt x="18" y="24"/>
                    </a:lnTo>
                    <a:lnTo>
                      <a:pt x="28" y="22"/>
                    </a:lnTo>
                    <a:lnTo>
                      <a:pt x="34" y="16"/>
                    </a:lnTo>
                    <a:lnTo>
                      <a:pt x="40" y="12"/>
                    </a:lnTo>
                    <a:lnTo>
                      <a:pt x="48" y="4"/>
                    </a:lnTo>
                    <a:close/>
                    <a:moveTo>
                      <a:pt x="48" y="0"/>
                    </a:moveTo>
                    <a:lnTo>
                      <a:pt x="48" y="0"/>
                    </a:lnTo>
                    <a:lnTo>
                      <a:pt x="44" y="2"/>
                    </a:lnTo>
                    <a:lnTo>
                      <a:pt x="38" y="8"/>
                    </a:lnTo>
                    <a:lnTo>
                      <a:pt x="32" y="14"/>
                    </a:lnTo>
                    <a:lnTo>
                      <a:pt x="26" y="18"/>
                    </a:lnTo>
                    <a:lnTo>
                      <a:pt x="18" y="20"/>
                    </a:lnTo>
                    <a:lnTo>
                      <a:pt x="12" y="20"/>
                    </a:lnTo>
                    <a:lnTo>
                      <a:pt x="10" y="18"/>
                    </a:lnTo>
                    <a:lnTo>
                      <a:pt x="10" y="18"/>
                    </a:lnTo>
                    <a:lnTo>
                      <a:pt x="8" y="18"/>
                    </a:lnTo>
                    <a:lnTo>
                      <a:pt x="8" y="18"/>
                    </a:lnTo>
                    <a:lnTo>
                      <a:pt x="6" y="20"/>
                    </a:lnTo>
                    <a:lnTo>
                      <a:pt x="2" y="24"/>
                    </a:lnTo>
                    <a:lnTo>
                      <a:pt x="2" y="24"/>
                    </a:lnTo>
                    <a:lnTo>
                      <a:pt x="0" y="26"/>
                    </a:lnTo>
                    <a:lnTo>
                      <a:pt x="0" y="34"/>
                    </a:lnTo>
                    <a:lnTo>
                      <a:pt x="0" y="34"/>
                    </a:lnTo>
                    <a:lnTo>
                      <a:pt x="0" y="36"/>
                    </a:lnTo>
                    <a:lnTo>
                      <a:pt x="2" y="36"/>
                    </a:lnTo>
                    <a:lnTo>
                      <a:pt x="10" y="40"/>
                    </a:lnTo>
                    <a:lnTo>
                      <a:pt x="10" y="40"/>
                    </a:lnTo>
                    <a:lnTo>
                      <a:pt x="12" y="40"/>
                    </a:lnTo>
                    <a:lnTo>
                      <a:pt x="12" y="40"/>
                    </a:lnTo>
                    <a:lnTo>
                      <a:pt x="14" y="40"/>
                    </a:lnTo>
                    <a:lnTo>
                      <a:pt x="20" y="38"/>
                    </a:lnTo>
                    <a:lnTo>
                      <a:pt x="22" y="38"/>
                    </a:lnTo>
                    <a:lnTo>
                      <a:pt x="22" y="42"/>
                    </a:lnTo>
                    <a:lnTo>
                      <a:pt x="22" y="42"/>
                    </a:lnTo>
                    <a:lnTo>
                      <a:pt x="24" y="42"/>
                    </a:lnTo>
                    <a:lnTo>
                      <a:pt x="26" y="50"/>
                    </a:lnTo>
                    <a:lnTo>
                      <a:pt x="26" y="50"/>
                    </a:lnTo>
                    <a:lnTo>
                      <a:pt x="28" y="50"/>
                    </a:lnTo>
                    <a:lnTo>
                      <a:pt x="36" y="58"/>
                    </a:lnTo>
                    <a:lnTo>
                      <a:pt x="36" y="58"/>
                    </a:lnTo>
                    <a:lnTo>
                      <a:pt x="36" y="58"/>
                    </a:lnTo>
                    <a:lnTo>
                      <a:pt x="46" y="66"/>
                    </a:lnTo>
                    <a:lnTo>
                      <a:pt x="58" y="74"/>
                    </a:lnTo>
                    <a:lnTo>
                      <a:pt x="58" y="74"/>
                    </a:lnTo>
                    <a:lnTo>
                      <a:pt x="60" y="76"/>
                    </a:lnTo>
                    <a:lnTo>
                      <a:pt x="60" y="76"/>
                    </a:lnTo>
                    <a:lnTo>
                      <a:pt x="62" y="76"/>
                    </a:lnTo>
                    <a:lnTo>
                      <a:pt x="62" y="76"/>
                    </a:lnTo>
                    <a:lnTo>
                      <a:pt x="64" y="72"/>
                    </a:lnTo>
                    <a:lnTo>
                      <a:pt x="66" y="68"/>
                    </a:lnTo>
                    <a:lnTo>
                      <a:pt x="66" y="68"/>
                    </a:lnTo>
                    <a:lnTo>
                      <a:pt x="66" y="64"/>
                    </a:lnTo>
                    <a:lnTo>
                      <a:pt x="64" y="62"/>
                    </a:lnTo>
                    <a:lnTo>
                      <a:pt x="58" y="60"/>
                    </a:lnTo>
                    <a:lnTo>
                      <a:pt x="50" y="52"/>
                    </a:lnTo>
                    <a:lnTo>
                      <a:pt x="48" y="48"/>
                    </a:lnTo>
                    <a:lnTo>
                      <a:pt x="44" y="38"/>
                    </a:lnTo>
                    <a:lnTo>
                      <a:pt x="42" y="34"/>
                    </a:lnTo>
                    <a:lnTo>
                      <a:pt x="48" y="34"/>
                    </a:lnTo>
                    <a:lnTo>
                      <a:pt x="54" y="36"/>
                    </a:lnTo>
                    <a:lnTo>
                      <a:pt x="54" y="36"/>
                    </a:lnTo>
                    <a:lnTo>
                      <a:pt x="54" y="36"/>
                    </a:lnTo>
                    <a:lnTo>
                      <a:pt x="70" y="38"/>
                    </a:lnTo>
                    <a:lnTo>
                      <a:pt x="84" y="40"/>
                    </a:lnTo>
                    <a:lnTo>
                      <a:pt x="84" y="40"/>
                    </a:lnTo>
                    <a:lnTo>
                      <a:pt x="84" y="40"/>
                    </a:lnTo>
                    <a:lnTo>
                      <a:pt x="84" y="40"/>
                    </a:lnTo>
                    <a:lnTo>
                      <a:pt x="88" y="38"/>
                    </a:lnTo>
                    <a:lnTo>
                      <a:pt x="92" y="34"/>
                    </a:lnTo>
                    <a:lnTo>
                      <a:pt x="92" y="34"/>
                    </a:lnTo>
                    <a:lnTo>
                      <a:pt x="92" y="32"/>
                    </a:lnTo>
                    <a:lnTo>
                      <a:pt x="92" y="30"/>
                    </a:lnTo>
                    <a:lnTo>
                      <a:pt x="88" y="24"/>
                    </a:lnTo>
                    <a:lnTo>
                      <a:pt x="86" y="18"/>
                    </a:lnTo>
                    <a:lnTo>
                      <a:pt x="86" y="18"/>
                    </a:lnTo>
                    <a:lnTo>
                      <a:pt x="86" y="16"/>
                    </a:lnTo>
                    <a:lnTo>
                      <a:pt x="82" y="14"/>
                    </a:lnTo>
                    <a:lnTo>
                      <a:pt x="82" y="14"/>
                    </a:lnTo>
                    <a:lnTo>
                      <a:pt x="82" y="14"/>
                    </a:lnTo>
                    <a:lnTo>
                      <a:pt x="72" y="16"/>
                    </a:lnTo>
                    <a:lnTo>
                      <a:pt x="68" y="16"/>
                    </a:lnTo>
                    <a:lnTo>
                      <a:pt x="58" y="8"/>
                    </a:lnTo>
                    <a:lnTo>
                      <a:pt x="50" y="2"/>
                    </a:lnTo>
                    <a:lnTo>
                      <a:pt x="50" y="2"/>
                    </a:lnTo>
                    <a:lnTo>
                      <a:pt x="48" y="0"/>
                    </a:lnTo>
                    <a:lnTo>
                      <a:pt x="4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0" name="Freeform 655">
                <a:extLst>
                  <a:ext uri="{FF2B5EF4-FFF2-40B4-BE49-F238E27FC236}">
                    <a16:creationId xmlns:a16="http://schemas.microsoft.com/office/drawing/2014/main" id="{EA234F4C-066E-7592-A374-7A6808F5A024}"/>
                  </a:ext>
                </a:extLst>
              </p:cNvPr>
              <p:cNvSpPr>
                <a:spLocks/>
              </p:cNvSpPr>
              <p:nvPr/>
            </p:nvSpPr>
            <p:spPr bwMode="auto">
              <a:xfrm>
                <a:off x="6223251" y="3148903"/>
                <a:ext cx="177516" cy="143704"/>
              </a:xfrm>
              <a:custGeom>
                <a:avLst/>
                <a:gdLst>
                  <a:gd name="T0" fmla="*/ 44 w 84"/>
                  <a:gd name="T1" fmla="*/ 0 h 68"/>
                  <a:gd name="T2" fmla="*/ 50 w 84"/>
                  <a:gd name="T3" fmla="*/ 8 h 68"/>
                  <a:gd name="T4" fmla="*/ 62 w 84"/>
                  <a:gd name="T5" fmla="*/ 16 h 68"/>
                  <a:gd name="T6" fmla="*/ 70 w 84"/>
                  <a:gd name="T7" fmla="*/ 16 h 68"/>
                  <a:gd name="T8" fmla="*/ 78 w 84"/>
                  <a:gd name="T9" fmla="*/ 14 h 68"/>
                  <a:gd name="T10" fmla="*/ 80 w 84"/>
                  <a:gd name="T11" fmla="*/ 22 h 68"/>
                  <a:gd name="T12" fmla="*/ 84 w 84"/>
                  <a:gd name="T13" fmla="*/ 28 h 68"/>
                  <a:gd name="T14" fmla="*/ 80 w 84"/>
                  <a:gd name="T15" fmla="*/ 32 h 68"/>
                  <a:gd name="T16" fmla="*/ 66 w 84"/>
                  <a:gd name="T17" fmla="*/ 30 h 68"/>
                  <a:gd name="T18" fmla="*/ 50 w 84"/>
                  <a:gd name="T19" fmla="*/ 28 h 68"/>
                  <a:gd name="T20" fmla="*/ 46 w 84"/>
                  <a:gd name="T21" fmla="*/ 26 h 68"/>
                  <a:gd name="T22" fmla="*/ 34 w 84"/>
                  <a:gd name="T23" fmla="*/ 28 h 68"/>
                  <a:gd name="T24" fmla="*/ 36 w 84"/>
                  <a:gd name="T25" fmla="*/ 34 h 68"/>
                  <a:gd name="T26" fmla="*/ 40 w 84"/>
                  <a:gd name="T27" fmla="*/ 46 h 68"/>
                  <a:gd name="T28" fmla="*/ 44 w 84"/>
                  <a:gd name="T29" fmla="*/ 52 h 68"/>
                  <a:gd name="T30" fmla="*/ 52 w 84"/>
                  <a:gd name="T31" fmla="*/ 58 h 68"/>
                  <a:gd name="T32" fmla="*/ 58 w 84"/>
                  <a:gd name="T33" fmla="*/ 62 h 68"/>
                  <a:gd name="T34" fmla="*/ 56 w 84"/>
                  <a:gd name="T35" fmla="*/ 68 h 68"/>
                  <a:gd name="T36" fmla="*/ 46 w 84"/>
                  <a:gd name="T37" fmla="*/ 58 h 68"/>
                  <a:gd name="T38" fmla="*/ 34 w 84"/>
                  <a:gd name="T39" fmla="*/ 52 h 68"/>
                  <a:gd name="T40" fmla="*/ 26 w 84"/>
                  <a:gd name="T41" fmla="*/ 44 h 68"/>
                  <a:gd name="T42" fmla="*/ 22 w 84"/>
                  <a:gd name="T43" fmla="*/ 36 h 68"/>
                  <a:gd name="T44" fmla="*/ 20 w 84"/>
                  <a:gd name="T45" fmla="*/ 30 h 68"/>
                  <a:gd name="T46" fmla="*/ 16 w 84"/>
                  <a:gd name="T47" fmla="*/ 30 h 68"/>
                  <a:gd name="T48" fmla="*/ 8 w 84"/>
                  <a:gd name="T49" fmla="*/ 32 h 68"/>
                  <a:gd name="T50" fmla="*/ 0 w 84"/>
                  <a:gd name="T51" fmla="*/ 30 h 68"/>
                  <a:gd name="T52" fmla="*/ 0 w 84"/>
                  <a:gd name="T53" fmla="*/ 22 h 68"/>
                  <a:gd name="T54" fmla="*/ 4 w 84"/>
                  <a:gd name="T55" fmla="*/ 18 h 68"/>
                  <a:gd name="T56" fmla="*/ 8 w 84"/>
                  <a:gd name="T57" fmla="*/ 20 h 68"/>
                  <a:gd name="T58" fmla="*/ 14 w 84"/>
                  <a:gd name="T59" fmla="*/ 20 h 68"/>
                  <a:gd name="T60" fmla="*/ 24 w 84"/>
                  <a:gd name="T61" fmla="*/ 18 h 68"/>
                  <a:gd name="T62" fmla="*/ 30 w 84"/>
                  <a:gd name="T63" fmla="*/ 12 h 68"/>
                  <a:gd name="T64" fmla="*/ 36 w 84"/>
                  <a:gd name="T65" fmla="*/ 8 h 68"/>
                  <a:gd name="T66" fmla="*/ 44 w 84"/>
                  <a:gd name="T6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68">
                    <a:moveTo>
                      <a:pt x="44" y="0"/>
                    </a:moveTo>
                    <a:lnTo>
                      <a:pt x="50" y="8"/>
                    </a:lnTo>
                    <a:lnTo>
                      <a:pt x="62" y="16"/>
                    </a:lnTo>
                    <a:lnTo>
                      <a:pt x="70" y="16"/>
                    </a:lnTo>
                    <a:lnTo>
                      <a:pt x="78" y="14"/>
                    </a:lnTo>
                    <a:lnTo>
                      <a:pt x="80" y="22"/>
                    </a:lnTo>
                    <a:lnTo>
                      <a:pt x="84" y="28"/>
                    </a:lnTo>
                    <a:lnTo>
                      <a:pt x="80" y="32"/>
                    </a:lnTo>
                    <a:lnTo>
                      <a:pt x="66" y="30"/>
                    </a:lnTo>
                    <a:lnTo>
                      <a:pt x="50" y="28"/>
                    </a:lnTo>
                    <a:lnTo>
                      <a:pt x="46" y="26"/>
                    </a:lnTo>
                    <a:lnTo>
                      <a:pt x="34" y="28"/>
                    </a:lnTo>
                    <a:lnTo>
                      <a:pt x="36" y="34"/>
                    </a:lnTo>
                    <a:lnTo>
                      <a:pt x="40" y="46"/>
                    </a:lnTo>
                    <a:lnTo>
                      <a:pt x="44" y="52"/>
                    </a:lnTo>
                    <a:lnTo>
                      <a:pt x="52" y="58"/>
                    </a:lnTo>
                    <a:lnTo>
                      <a:pt x="58" y="62"/>
                    </a:lnTo>
                    <a:lnTo>
                      <a:pt x="56" y="68"/>
                    </a:lnTo>
                    <a:lnTo>
                      <a:pt x="46" y="58"/>
                    </a:lnTo>
                    <a:lnTo>
                      <a:pt x="34" y="52"/>
                    </a:lnTo>
                    <a:lnTo>
                      <a:pt x="26" y="44"/>
                    </a:lnTo>
                    <a:lnTo>
                      <a:pt x="22" y="36"/>
                    </a:lnTo>
                    <a:lnTo>
                      <a:pt x="20" y="30"/>
                    </a:lnTo>
                    <a:lnTo>
                      <a:pt x="16" y="30"/>
                    </a:lnTo>
                    <a:lnTo>
                      <a:pt x="8" y="32"/>
                    </a:lnTo>
                    <a:lnTo>
                      <a:pt x="0" y="30"/>
                    </a:lnTo>
                    <a:lnTo>
                      <a:pt x="0" y="22"/>
                    </a:lnTo>
                    <a:lnTo>
                      <a:pt x="4" y="18"/>
                    </a:lnTo>
                    <a:lnTo>
                      <a:pt x="8" y="20"/>
                    </a:lnTo>
                    <a:lnTo>
                      <a:pt x="14" y="20"/>
                    </a:lnTo>
                    <a:lnTo>
                      <a:pt x="24" y="18"/>
                    </a:lnTo>
                    <a:lnTo>
                      <a:pt x="30" y="12"/>
                    </a:lnTo>
                    <a:lnTo>
                      <a:pt x="36" y="8"/>
                    </a:lnTo>
                    <a:lnTo>
                      <a:pt x="4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1" name="Freeform 656">
                <a:extLst>
                  <a:ext uri="{FF2B5EF4-FFF2-40B4-BE49-F238E27FC236}">
                    <a16:creationId xmlns:a16="http://schemas.microsoft.com/office/drawing/2014/main" id="{443264A7-2708-26C2-A99A-13C0BBAB6255}"/>
                  </a:ext>
                </a:extLst>
              </p:cNvPr>
              <p:cNvSpPr>
                <a:spLocks/>
              </p:cNvSpPr>
              <p:nvPr/>
            </p:nvSpPr>
            <p:spPr bwMode="auto">
              <a:xfrm>
                <a:off x="6214798" y="3140450"/>
                <a:ext cx="194422" cy="160610"/>
              </a:xfrm>
              <a:custGeom>
                <a:avLst/>
                <a:gdLst>
                  <a:gd name="T0" fmla="*/ 48 w 92"/>
                  <a:gd name="T1" fmla="*/ 0 h 76"/>
                  <a:gd name="T2" fmla="*/ 38 w 92"/>
                  <a:gd name="T3" fmla="*/ 8 h 76"/>
                  <a:gd name="T4" fmla="*/ 26 w 92"/>
                  <a:gd name="T5" fmla="*/ 18 h 76"/>
                  <a:gd name="T6" fmla="*/ 12 w 92"/>
                  <a:gd name="T7" fmla="*/ 20 h 76"/>
                  <a:gd name="T8" fmla="*/ 10 w 92"/>
                  <a:gd name="T9" fmla="*/ 18 h 76"/>
                  <a:gd name="T10" fmla="*/ 8 w 92"/>
                  <a:gd name="T11" fmla="*/ 18 h 76"/>
                  <a:gd name="T12" fmla="*/ 2 w 92"/>
                  <a:gd name="T13" fmla="*/ 24 h 76"/>
                  <a:gd name="T14" fmla="*/ 0 w 92"/>
                  <a:gd name="T15" fmla="*/ 26 h 76"/>
                  <a:gd name="T16" fmla="*/ 0 w 92"/>
                  <a:gd name="T17" fmla="*/ 34 h 76"/>
                  <a:gd name="T18" fmla="*/ 2 w 92"/>
                  <a:gd name="T19" fmla="*/ 36 h 76"/>
                  <a:gd name="T20" fmla="*/ 10 w 92"/>
                  <a:gd name="T21" fmla="*/ 40 h 76"/>
                  <a:gd name="T22" fmla="*/ 12 w 92"/>
                  <a:gd name="T23" fmla="*/ 40 h 76"/>
                  <a:gd name="T24" fmla="*/ 20 w 92"/>
                  <a:gd name="T25" fmla="*/ 38 h 76"/>
                  <a:gd name="T26" fmla="*/ 22 w 92"/>
                  <a:gd name="T27" fmla="*/ 42 h 76"/>
                  <a:gd name="T28" fmla="*/ 24 w 92"/>
                  <a:gd name="T29" fmla="*/ 42 h 76"/>
                  <a:gd name="T30" fmla="*/ 26 w 92"/>
                  <a:gd name="T31" fmla="*/ 50 h 76"/>
                  <a:gd name="T32" fmla="*/ 36 w 92"/>
                  <a:gd name="T33" fmla="*/ 58 h 76"/>
                  <a:gd name="T34" fmla="*/ 36 w 92"/>
                  <a:gd name="T35" fmla="*/ 58 h 76"/>
                  <a:gd name="T36" fmla="*/ 58 w 92"/>
                  <a:gd name="T37" fmla="*/ 74 h 76"/>
                  <a:gd name="T38" fmla="*/ 60 w 92"/>
                  <a:gd name="T39" fmla="*/ 76 h 76"/>
                  <a:gd name="T40" fmla="*/ 62 w 92"/>
                  <a:gd name="T41" fmla="*/ 76 h 76"/>
                  <a:gd name="T42" fmla="*/ 64 w 92"/>
                  <a:gd name="T43" fmla="*/ 72 h 76"/>
                  <a:gd name="T44" fmla="*/ 66 w 92"/>
                  <a:gd name="T45" fmla="*/ 68 h 76"/>
                  <a:gd name="T46" fmla="*/ 64 w 92"/>
                  <a:gd name="T47" fmla="*/ 62 h 76"/>
                  <a:gd name="T48" fmla="*/ 50 w 92"/>
                  <a:gd name="T49" fmla="*/ 52 h 76"/>
                  <a:gd name="T50" fmla="*/ 44 w 92"/>
                  <a:gd name="T51" fmla="*/ 38 h 76"/>
                  <a:gd name="T52" fmla="*/ 48 w 92"/>
                  <a:gd name="T53" fmla="*/ 34 h 76"/>
                  <a:gd name="T54" fmla="*/ 54 w 92"/>
                  <a:gd name="T55" fmla="*/ 36 h 76"/>
                  <a:gd name="T56" fmla="*/ 70 w 92"/>
                  <a:gd name="T57" fmla="*/ 38 h 76"/>
                  <a:gd name="T58" fmla="*/ 84 w 92"/>
                  <a:gd name="T59" fmla="*/ 40 h 76"/>
                  <a:gd name="T60" fmla="*/ 84 w 92"/>
                  <a:gd name="T61" fmla="*/ 40 h 76"/>
                  <a:gd name="T62" fmla="*/ 92 w 92"/>
                  <a:gd name="T63" fmla="*/ 34 h 76"/>
                  <a:gd name="T64" fmla="*/ 92 w 92"/>
                  <a:gd name="T65" fmla="*/ 32 h 76"/>
                  <a:gd name="T66" fmla="*/ 88 w 92"/>
                  <a:gd name="T67" fmla="*/ 24 h 76"/>
                  <a:gd name="T68" fmla="*/ 86 w 92"/>
                  <a:gd name="T69" fmla="*/ 18 h 76"/>
                  <a:gd name="T70" fmla="*/ 82 w 92"/>
                  <a:gd name="T71" fmla="*/ 14 h 76"/>
                  <a:gd name="T72" fmla="*/ 82 w 92"/>
                  <a:gd name="T73" fmla="*/ 14 h 76"/>
                  <a:gd name="T74" fmla="*/ 68 w 92"/>
                  <a:gd name="T75" fmla="*/ 16 h 76"/>
                  <a:gd name="T76" fmla="*/ 50 w 92"/>
                  <a:gd name="T77" fmla="*/ 2 h 76"/>
                  <a:gd name="T78" fmla="*/ 48 w 92"/>
                  <a:gd name="T7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2" h="76">
                    <a:moveTo>
                      <a:pt x="48" y="0"/>
                    </a:moveTo>
                    <a:lnTo>
                      <a:pt x="48" y="0"/>
                    </a:lnTo>
                    <a:lnTo>
                      <a:pt x="44" y="2"/>
                    </a:lnTo>
                    <a:lnTo>
                      <a:pt x="38" y="8"/>
                    </a:lnTo>
                    <a:lnTo>
                      <a:pt x="32" y="14"/>
                    </a:lnTo>
                    <a:lnTo>
                      <a:pt x="26" y="18"/>
                    </a:lnTo>
                    <a:lnTo>
                      <a:pt x="18" y="20"/>
                    </a:lnTo>
                    <a:lnTo>
                      <a:pt x="12" y="20"/>
                    </a:lnTo>
                    <a:lnTo>
                      <a:pt x="10" y="18"/>
                    </a:lnTo>
                    <a:lnTo>
                      <a:pt x="10" y="18"/>
                    </a:lnTo>
                    <a:lnTo>
                      <a:pt x="8" y="18"/>
                    </a:lnTo>
                    <a:lnTo>
                      <a:pt x="8" y="18"/>
                    </a:lnTo>
                    <a:lnTo>
                      <a:pt x="6" y="20"/>
                    </a:lnTo>
                    <a:lnTo>
                      <a:pt x="2" y="24"/>
                    </a:lnTo>
                    <a:lnTo>
                      <a:pt x="2" y="24"/>
                    </a:lnTo>
                    <a:lnTo>
                      <a:pt x="0" y="26"/>
                    </a:lnTo>
                    <a:lnTo>
                      <a:pt x="0" y="34"/>
                    </a:lnTo>
                    <a:lnTo>
                      <a:pt x="0" y="34"/>
                    </a:lnTo>
                    <a:lnTo>
                      <a:pt x="0" y="36"/>
                    </a:lnTo>
                    <a:lnTo>
                      <a:pt x="2" y="36"/>
                    </a:lnTo>
                    <a:lnTo>
                      <a:pt x="10" y="40"/>
                    </a:lnTo>
                    <a:lnTo>
                      <a:pt x="10" y="40"/>
                    </a:lnTo>
                    <a:lnTo>
                      <a:pt x="12" y="40"/>
                    </a:lnTo>
                    <a:lnTo>
                      <a:pt x="12" y="40"/>
                    </a:lnTo>
                    <a:lnTo>
                      <a:pt x="14" y="40"/>
                    </a:lnTo>
                    <a:lnTo>
                      <a:pt x="20" y="38"/>
                    </a:lnTo>
                    <a:lnTo>
                      <a:pt x="22" y="38"/>
                    </a:lnTo>
                    <a:lnTo>
                      <a:pt x="22" y="42"/>
                    </a:lnTo>
                    <a:lnTo>
                      <a:pt x="22" y="42"/>
                    </a:lnTo>
                    <a:lnTo>
                      <a:pt x="24" y="42"/>
                    </a:lnTo>
                    <a:lnTo>
                      <a:pt x="26" y="50"/>
                    </a:lnTo>
                    <a:lnTo>
                      <a:pt x="26" y="50"/>
                    </a:lnTo>
                    <a:lnTo>
                      <a:pt x="28" y="50"/>
                    </a:lnTo>
                    <a:lnTo>
                      <a:pt x="36" y="58"/>
                    </a:lnTo>
                    <a:lnTo>
                      <a:pt x="36" y="58"/>
                    </a:lnTo>
                    <a:lnTo>
                      <a:pt x="36" y="58"/>
                    </a:lnTo>
                    <a:lnTo>
                      <a:pt x="46" y="66"/>
                    </a:lnTo>
                    <a:lnTo>
                      <a:pt x="58" y="74"/>
                    </a:lnTo>
                    <a:lnTo>
                      <a:pt x="58" y="74"/>
                    </a:lnTo>
                    <a:lnTo>
                      <a:pt x="60" y="76"/>
                    </a:lnTo>
                    <a:lnTo>
                      <a:pt x="60" y="76"/>
                    </a:lnTo>
                    <a:lnTo>
                      <a:pt x="62" y="76"/>
                    </a:lnTo>
                    <a:lnTo>
                      <a:pt x="62" y="76"/>
                    </a:lnTo>
                    <a:lnTo>
                      <a:pt x="64" y="72"/>
                    </a:lnTo>
                    <a:lnTo>
                      <a:pt x="66" y="68"/>
                    </a:lnTo>
                    <a:lnTo>
                      <a:pt x="66" y="68"/>
                    </a:lnTo>
                    <a:lnTo>
                      <a:pt x="66" y="64"/>
                    </a:lnTo>
                    <a:lnTo>
                      <a:pt x="64" y="62"/>
                    </a:lnTo>
                    <a:lnTo>
                      <a:pt x="58" y="60"/>
                    </a:lnTo>
                    <a:lnTo>
                      <a:pt x="50" y="52"/>
                    </a:lnTo>
                    <a:lnTo>
                      <a:pt x="48" y="48"/>
                    </a:lnTo>
                    <a:lnTo>
                      <a:pt x="44" y="38"/>
                    </a:lnTo>
                    <a:lnTo>
                      <a:pt x="42" y="34"/>
                    </a:lnTo>
                    <a:lnTo>
                      <a:pt x="48" y="34"/>
                    </a:lnTo>
                    <a:lnTo>
                      <a:pt x="54" y="36"/>
                    </a:lnTo>
                    <a:lnTo>
                      <a:pt x="54" y="36"/>
                    </a:lnTo>
                    <a:lnTo>
                      <a:pt x="54" y="36"/>
                    </a:lnTo>
                    <a:lnTo>
                      <a:pt x="70" y="38"/>
                    </a:lnTo>
                    <a:lnTo>
                      <a:pt x="84" y="40"/>
                    </a:lnTo>
                    <a:lnTo>
                      <a:pt x="84" y="40"/>
                    </a:lnTo>
                    <a:lnTo>
                      <a:pt x="84" y="40"/>
                    </a:lnTo>
                    <a:lnTo>
                      <a:pt x="84" y="40"/>
                    </a:lnTo>
                    <a:lnTo>
                      <a:pt x="88" y="38"/>
                    </a:lnTo>
                    <a:lnTo>
                      <a:pt x="92" y="34"/>
                    </a:lnTo>
                    <a:lnTo>
                      <a:pt x="92" y="34"/>
                    </a:lnTo>
                    <a:lnTo>
                      <a:pt x="92" y="32"/>
                    </a:lnTo>
                    <a:lnTo>
                      <a:pt x="92" y="30"/>
                    </a:lnTo>
                    <a:lnTo>
                      <a:pt x="88" y="24"/>
                    </a:lnTo>
                    <a:lnTo>
                      <a:pt x="86" y="18"/>
                    </a:lnTo>
                    <a:lnTo>
                      <a:pt x="86" y="18"/>
                    </a:lnTo>
                    <a:lnTo>
                      <a:pt x="86" y="16"/>
                    </a:lnTo>
                    <a:lnTo>
                      <a:pt x="82" y="14"/>
                    </a:lnTo>
                    <a:lnTo>
                      <a:pt x="82" y="14"/>
                    </a:lnTo>
                    <a:lnTo>
                      <a:pt x="82" y="14"/>
                    </a:lnTo>
                    <a:lnTo>
                      <a:pt x="72" y="16"/>
                    </a:lnTo>
                    <a:lnTo>
                      <a:pt x="68" y="16"/>
                    </a:lnTo>
                    <a:lnTo>
                      <a:pt x="58" y="8"/>
                    </a:lnTo>
                    <a:lnTo>
                      <a:pt x="50" y="2"/>
                    </a:lnTo>
                    <a:lnTo>
                      <a:pt x="50" y="2"/>
                    </a:lnTo>
                    <a:lnTo>
                      <a:pt x="48" y="0"/>
                    </a:lnTo>
                    <a:lnTo>
                      <a:pt x="4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2" name="Freeform 657">
                <a:extLst>
                  <a:ext uri="{FF2B5EF4-FFF2-40B4-BE49-F238E27FC236}">
                    <a16:creationId xmlns:a16="http://schemas.microsoft.com/office/drawing/2014/main" id="{79CC8812-ED10-1B89-F943-80C1CACAF1CC}"/>
                  </a:ext>
                </a:extLst>
              </p:cNvPr>
              <p:cNvSpPr>
                <a:spLocks/>
              </p:cNvSpPr>
              <p:nvPr/>
            </p:nvSpPr>
            <p:spPr bwMode="auto">
              <a:xfrm>
                <a:off x="6290876" y="3191169"/>
                <a:ext cx="126797" cy="118344"/>
              </a:xfrm>
              <a:custGeom>
                <a:avLst/>
                <a:gdLst>
                  <a:gd name="T0" fmla="*/ 42 w 60"/>
                  <a:gd name="T1" fmla="*/ 56 h 56"/>
                  <a:gd name="T2" fmla="*/ 42 w 60"/>
                  <a:gd name="T3" fmla="*/ 56 h 56"/>
                  <a:gd name="T4" fmla="*/ 40 w 60"/>
                  <a:gd name="T5" fmla="*/ 54 h 56"/>
                  <a:gd name="T6" fmla="*/ 24 w 60"/>
                  <a:gd name="T7" fmla="*/ 44 h 56"/>
                  <a:gd name="T8" fmla="*/ 16 w 60"/>
                  <a:gd name="T9" fmla="*/ 36 h 56"/>
                  <a:gd name="T10" fmla="*/ 10 w 60"/>
                  <a:gd name="T11" fmla="*/ 32 h 56"/>
                  <a:gd name="T12" fmla="*/ 6 w 60"/>
                  <a:gd name="T13" fmla="*/ 26 h 56"/>
                  <a:gd name="T14" fmla="*/ 2 w 60"/>
                  <a:gd name="T15" fmla="*/ 12 h 56"/>
                  <a:gd name="T16" fmla="*/ 0 w 60"/>
                  <a:gd name="T17" fmla="*/ 6 h 56"/>
                  <a:gd name="T18" fmla="*/ 0 w 60"/>
                  <a:gd name="T19" fmla="*/ 6 h 56"/>
                  <a:gd name="T20" fmla="*/ 0 w 60"/>
                  <a:gd name="T21" fmla="*/ 4 h 56"/>
                  <a:gd name="T22" fmla="*/ 0 w 60"/>
                  <a:gd name="T23" fmla="*/ 4 h 56"/>
                  <a:gd name="T24" fmla="*/ 2 w 60"/>
                  <a:gd name="T25" fmla="*/ 2 h 56"/>
                  <a:gd name="T26" fmla="*/ 12 w 60"/>
                  <a:gd name="T27" fmla="*/ 0 h 56"/>
                  <a:gd name="T28" fmla="*/ 26 w 60"/>
                  <a:gd name="T29" fmla="*/ 2 h 56"/>
                  <a:gd name="T30" fmla="*/ 48 w 60"/>
                  <a:gd name="T31" fmla="*/ 6 h 56"/>
                  <a:gd name="T32" fmla="*/ 54 w 60"/>
                  <a:gd name="T33" fmla="*/ 6 h 56"/>
                  <a:gd name="T34" fmla="*/ 54 w 60"/>
                  <a:gd name="T35" fmla="*/ 6 h 56"/>
                  <a:gd name="T36" fmla="*/ 56 w 60"/>
                  <a:gd name="T37" fmla="*/ 8 h 56"/>
                  <a:gd name="T38" fmla="*/ 58 w 60"/>
                  <a:gd name="T39" fmla="*/ 16 h 56"/>
                  <a:gd name="T40" fmla="*/ 58 w 60"/>
                  <a:gd name="T41" fmla="*/ 16 h 56"/>
                  <a:gd name="T42" fmla="*/ 58 w 60"/>
                  <a:gd name="T43" fmla="*/ 18 h 56"/>
                  <a:gd name="T44" fmla="*/ 54 w 60"/>
                  <a:gd name="T45" fmla="*/ 20 h 56"/>
                  <a:gd name="T46" fmla="*/ 60 w 60"/>
                  <a:gd name="T47" fmla="*/ 26 h 56"/>
                  <a:gd name="T48" fmla="*/ 60 w 60"/>
                  <a:gd name="T49" fmla="*/ 26 h 56"/>
                  <a:gd name="T50" fmla="*/ 60 w 60"/>
                  <a:gd name="T51" fmla="*/ 30 h 56"/>
                  <a:gd name="T52" fmla="*/ 52 w 60"/>
                  <a:gd name="T53" fmla="*/ 34 h 56"/>
                  <a:gd name="T54" fmla="*/ 50 w 60"/>
                  <a:gd name="T55" fmla="*/ 42 h 56"/>
                  <a:gd name="T56" fmla="*/ 50 w 60"/>
                  <a:gd name="T57" fmla="*/ 42 h 56"/>
                  <a:gd name="T58" fmla="*/ 48 w 60"/>
                  <a:gd name="T59" fmla="*/ 44 h 56"/>
                  <a:gd name="T60" fmla="*/ 44 w 60"/>
                  <a:gd name="T61" fmla="*/ 44 h 56"/>
                  <a:gd name="T62" fmla="*/ 44 w 60"/>
                  <a:gd name="T63" fmla="*/ 54 h 56"/>
                  <a:gd name="T64" fmla="*/ 44 w 60"/>
                  <a:gd name="T65" fmla="*/ 54 h 56"/>
                  <a:gd name="T66" fmla="*/ 42 w 60"/>
                  <a:gd name="T67" fmla="*/ 54 h 56"/>
                  <a:gd name="T68" fmla="*/ 42 w 60"/>
                  <a:gd name="T69" fmla="*/ 54 h 56"/>
                  <a:gd name="T70" fmla="*/ 42 w 60"/>
                  <a:gd name="T71" fmla="*/ 56 h 56"/>
                  <a:gd name="T72" fmla="*/ 42 w 60"/>
                  <a:gd name="T7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56">
                    <a:moveTo>
                      <a:pt x="42" y="56"/>
                    </a:moveTo>
                    <a:lnTo>
                      <a:pt x="42" y="56"/>
                    </a:lnTo>
                    <a:lnTo>
                      <a:pt x="40" y="54"/>
                    </a:lnTo>
                    <a:lnTo>
                      <a:pt x="24" y="44"/>
                    </a:lnTo>
                    <a:lnTo>
                      <a:pt x="16" y="36"/>
                    </a:lnTo>
                    <a:lnTo>
                      <a:pt x="10" y="32"/>
                    </a:lnTo>
                    <a:lnTo>
                      <a:pt x="6" y="26"/>
                    </a:lnTo>
                    <a:lnTo>
                      <a:pt x="2" y="12"/>
                    </a:lnTo>
                    <a:lnTo>
                      <a:pt x="0" y="6"/>
                    </a:lnTo>
                    <a:lnTo>
                      <a:pt x="0" y="6"/>
                    </a:lnTo>
                    <a:lnTo>
                      <a:pt x="0" y="4"/>
                    </a:lnTo>
                    <a:lnTo>
                      <a:pt x="0" y="4"/>
                    </a:lnTo>
                    <a:lnTo>
                      <a:pt x="2" y="2"/>
                    </a:lnTo>
                    <a:lnTo>
                      <a:pt x="12" y="0"/>
                    </a:lnTo>
                    <a:lnTo>
                      <a:pt x="26" y="2"/>
                    </a:lnTo>
                    <a:lnTo>
                      <a:pt x="48" y="6"/>
                    </a:lnTo>
                    <a:lnTo>
                      <a:pt x="54" y="6"/>
                    </a:lnTo>
                    <a:lnTo>
                      <a:pt x="54" y="6"/>
                    </a:lnTo>
                    <a:lnTo>
                      <a:pt x="56" y="8"/>
                    </a:lnTo>
                    <a:lnTo>
                      <a:pt x="58" y="16"/>
                    </a:lnTo>
                    <a:lnTo>
                      <a:pt x="58" y="16"/>
                    </a:lnTo>
                    <a:lnTo>
                      <a:pt x="58" y="18"/>
                    </a:lnTo>
                    <a:lnTo>
                      <a:pt x="54" y="20"/>
                    </a:lnTo>
                    <a:lnTo>
                      <a:pt x="60" y="26"/>
                    </a:lnTo>
                    <a:lnTo>
                      <a:pt x="60" y="26"/>
                    </a:lnTo>
                    <a:lnTo>
                      <a:pt x="60" y="30"/>
                    </a:lnTo>
                    <a:lnTo>
                      <a:pt x="52" y="34"/>
                    </a:lnTo>
                    <a:lnTo>
                      <a:pt x="50" y="42"/>
                    </a:lnTo>
                    <a:lnTo>
                      <a:pt x="50" y="42"/>
                    </a:lnTo>
                    <a:lnTo>
                      <a:pt x="48" y="44"/>
                    </a:lnTo>
                    <a:lnTo>
                      <a:pt x="44" y="44"/>
                    </a:lnTo>
                    <a:lnTo>
                      <a:pt x="44" y="54"/>
                    </a:lnTo>
                    <a:lnTo>
                      <a:pt x="44" y="54"/>
                    </a:lnTo>
                    <a:lnTo>
                      <a:pt x="42" y="54"/>
                    </a:lnTo>
                    <a:lnTo>
                      <a:pt x="42" y="54"/>
                    </a:lnTo>
                    <a:lnTo>
                      <a:pt x="42" y="56"/>
                    </a:lnTo>
                    <a:lnTo>
                      <a:pt x="42" y="5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3" name="Freeform 658">
                <a:extLst>
                  <a:ext uri="{FF2B5EF4-FFF2-40B4-BE49-F238E27FC236}">
                    <a16:creationId xmlns:a16="http://schemas.microsoft.com/office/drawing/2014/main" id="{071B49C1-9D88-3F47-7D4B-74260EDB3678}"/>
                  </a:ext>
                </a:extLst>
              </p:cNvPr>
              <p:cNvSpPr>
                <a:spLocks noEditPoints="1"/>
              </p:cNvSpPr>
              <p:nvPr/>
            </p:nvSpPr>
            <p:spPr bwMode="auto">
              <a:xfrm>
                <a:off x="6286650" y="3186942"/>
                <a:ext cx="135250" cy="126797"/>
              </a:xfrm>
              <a:custGeom>
                <a:avLst/>
                <a:gdLst>
                  <a:gd name="T0" fmla="*/ 28 w 64"/>
                  <a:gd name="T1" fmla="*/ 6 h 60"/>
                  <a:gd name="T2" fmla="*/ 56 w 64"/>
                  <a:gd name="T3" fmla="*/ 10 h 60"/>
                  <a:gd name="T4" fmla="*/ 54 w 64"/>
                  <a:gd name="T5" fmla="*/ 22 h 60"/>
                  <a:gd name="T6" fmla="*/ 52 w 64"/>
                  <a:gd name="T7" fmla="*/ 36 h 60"/>
                  <a:gd name="T8" fmla="*/ 44 w 64"/>
                  <a:gd name="T9" fmla="*/ 44 h 60"/>
                  <a:gd name="T10" fmla="*/ 36 w 64"/>
                  <a:gd name="T11" fmla="*/ 50 h 60"/>
                  <a:gd name="T12" fmla="*/ 18 w 64"/>
                  <a:gd name="T13" fmla="*/ 36 h 60"/>
                  <a:gd name="T14" fmla="*/ 10 w 64"/>
                  <a:gd name="T15" fmla="*/ 26 h 60"/>
                  <a:gd name="T16" fmla="*/ 4 w 64"/>
                  <a:gd name="T17" fmla="*/ 6 h 60"/>
                  <a:gd name="T18" fmla="*/ 16 w 64"/>
                  <a:gd name="T19" fmla="*/ 0 h 60"/>
                  <a:gd name="T20" fmla="*/ 14 w 64"/>
                  <a:gd name="T21" fmla="*/ 0 h 60"/>
                  <a:gd name="T22" fmla="*/ 4 w 64"/>
                  <a:gd name="T23" fmla="*/ 2 h 60"/>
                  <a:gd name="T24" fmla="*/ 0 w 64"/>
                  <a:gd name="T25" fmla="*/ 4 h 60"/>
                  <a:gd name="T26" fmla="*/ 2 w 64"/>
                  <a:gd name="T27" fmla="*/ 16 h 60"/>
                  <a:gd name="T28" fmla="*/ 6 w 64"/>
                  <a:gd name="T29" fmla="*/ 28 h 60"/>
                  <a:gd name="T30" fmla="*/ 10 w 64"/>
                  <a:gd name="T31" fmla="*/ 34 h 60"/>
                  <a:gd name="T32" fmla="*/ 10 w 64"/>
                  <a:gd name="T33" fmla="*/ 36 h 60"/>
                  <a:gd name="T34" fmla="*/ 26 w 64"/>
                  <a:gd name="T35" fmla="*/ 46 h 60"/>
                  <a:gd name="T36" fmla="*/ 40 w 64"/>
                  <a:gd name="T37" fmla="*/ 58 h 60"/>
                  <a:gd name="T38" fmla="*/ 44 w 64"/>
                  <a:gd name="T39" fmla="*/ 60 h 60"/>
                  <a:gd name="T40" fmla="*/ 44 w 64"/>
                  <a:gd name="T41" fmla="*/ 58 h 60"/>
                  <a:gd name="T42" fmla="*/ 48 w 64"/>
                  <a:gd name="T43" fmla="*/ 56 h 60"/>
                  <a:gd name="T44" fmla="*/ 50 w 64"/>
                  <a:gd name="T45" fmla="*/ 48 h 60"/>
                  <a:gd name="T46" fmla="*/ 54 w 64"/>
                  <a:gd name="T47" fmla="*/ 46 h 60"/>
                  <a:gd name="T48" fmla="*/ 56 w 64"/>
                  <a:gd name="T49" fmla="*/ 38 h 60"/>
                  <a:gd name="T50" fmla="*/ 62 w 64"/>
                  <a:gd name="T51" fmla="*/ 32 h 60"/>
                  <a:gd name="T52" fmla="*/ 64 w 64"/>
                  <a:gd name="T53" fmla="*/ 28 h 60"/>
                  <a:gd name="T54" fmla="*/ 60 w 64"/>
                  <a:gd name="T55" fmla="*/ 20 h 60"/>
                  <a:gd name="T56" fmla="*/ 62 w 64"/>
                  <a:gd name="T57" fmla="*/ 18 h 60"/>
                  <a:gd name="T58" fmla="*/ 60 w 64"/>
                  <a:gd name="T59" fmla="*/ 10 h 60"/>
                  <a:gd name="T60" fmla="*/ 56 w 64"/>
                  <a:gd name="T61" fmla="*/ 6 h 60"/>
                  <a:gd name="T62" fmla="*/ 28 w 64"/>
                  <a:gd name="T63" fmla="*/ 2 h 60"/>
                  <a:gd name="T64" fmla="*/ 16 w 64"/>
                  <a:gd name="T65" fmla="*/ 0 h 60"/>
                  <a:gd name="T66" fmla="*/ 16 w 64"/>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60">
                    <a:moveTo>
                      <a:pt x="16" y="4"/>
                    </a:moveTo>
                    <a:lnTo>
                      <a:pt x="28" y="6"/>
                    </a:lnTo>
                    <a:lnTo>
                      <a:pt x="50" y="10"/>
                    </a:lnTo>
                    <a:lnTo>
                      <a:pt x="56" y="10"/>
                    </a:lnTo>
                    <a:lnTo>
                      <a:pt x="58" y="18"/>
                    </a:lnTo>
                    <a:lnTo>
                      <a:pt x="54" y="22"/>
                    </a:lnTo>
                    <a:lnTo>
                      <a:pt x="60" y="30"/>
                    </a:lnTo>
                    <a:lnTo>
                      <a:pt x="52" y="36"/>
                    </a:lnTo>
                    <a:lnTo>
                      <a:pt x="50" y="44"/>
                    </a:lnTo>
                    <a:lnTo>
                      <a:pt x="44" y="44"/>
                    </a:lnTo>
                    <a:lnTo>
                      <a:pt x="44" y="56"/>
                    </a:lnTo>
                    <a:lnTo>
                      <a:pt x="36" y="50"/>
                    </a:lnTo>
                    <a:lnTo>
                      <a:pt x="28" y="44"/>
                    </a:lnTo>
                    <a:lnTo>
                      <a:pt x="18" y="36"/>
                    </a:lnTo>
                    <a:lnTo>
                      <a:pt x="14" y="32"/>
                    </a:lnTo>
                    <a:lnTo>
                      <a:pt x="10" y="26"/>
                    </a:lnTo>
                    <a:lnTo>
                      <a:pt x="6" y="14"/>
                    </a:lnTo>
                    <a:lnTo>
                      <a:pt x="4" y="6"/>
                    </a:lnTo>
                    <a:lnTo>
                      <a:pt x="16" y="4"/>
                    </a:lnTo>
                    <a:close/>
                    <a:moveTo>
                      <a:pt x="16" y="0"/>
                    </a:moveTo>
                    <a:lnTo>
                      <a:pt x="16" y="0"/>
                    </a:lnTo>
                    <a:lnTo>
                      <a:pt x="14" y="0"/>
                    </a:lnTo>
                    <a:lnTo>
                      <a:pt x="4" y="2"/>
                    </a:lnTo>
                    <a:lnTo>
                      <a:pt x="4" y="2"/>
                    </a:lnTo>
                    <a:lnTo>
                      <a:pt x="0" y="4"/>
                    </a:lnTo>
                    <a:lnTo>
                      <a:pt x="0" y="4"/>
                    </a:lnTo>
                    <a:lnTo>
                      <a:pt x="0" y="8"/>
                    </a:lnTo>
                    <a:lnTo>
                      <a:pt x="2" y="16"/>
                    </a:lnTo>
                    <a:lnTo>
                      <a:pt x="6" y="28"/>
                    </a:lnTo>
                    <a:lnTo>
                      <a:pt x="6" y="28"/>
                    </a:lnTo>
                    <a:lnTo>
                      <a:pt x="6" y="28"/>
                    </a:lnTo>
                    <a:lnTo>
                      <a:pt x="10" y="34"/>
                    </a:lnTo>
                    <a:lnTo>
                      <a:pt x="10" y="34"/>
                    </a:lnTo>
                    <a:lnTo>
                      <a:pt x="10" y="36"/>
                    </a:lnTo>
                    <a:lnTo>
                      <a:pt x="16" y="38"/>
                    </a:lnTo>
                    <a:lnTo>
                      <a:pt x="26" y="46"/>
                    </a:lnTo>
                    <a:lnTo>
                      <a:pt x="34" y="52"/>
                    </a:lnTo>
                    <a:lnTo>
                      <a:pt x="40" y="58"/>
                    </a:lnTo>
                    <a:lnTo>
                      <a:pt x="40" y="58"/>
                    </a:lnTo>
                    <a:lnTo>
                      <a:pt x="44" y="60"/>
                    </a:lnTo>
                    <a:lnTo>
                      <a:pt x="44" y="60"/>
                    </a:lnTo>
                    <a:lnTo>
                      <a:pt x="44" y="58"/>
                    </a:lnTo>
                    <a:lnTo>
                      <a:pt x="44" y="58"/>
                    </a:lnTo>
                    <a:lnTo>
                      <a:pt x="48" y="56"/>
                    </a:lnTo>
                    <a:lnTo>
                      <a:pt x="48" y="48"/>
                    </a:lnTo>
                    <a:lnTo>
                      <a:pt x="50" y="48"/>
                    </a:lnTo>
                    <a:lnTo>
                      <a:pt x="50" y="48"/>
                    </a:lnTo>
                    <a:lnTo>
                      <a:pt x="54" y="46"/>
                    </a:lnTo>
                    <a:lnTo>
                      <a:pt x="54" y="44"/>
                    </a:lnTo>
                    <a:lnTo>
                      <a:pt x="56" y="38"/>
                    </a:lnTo>
                    <a:lnTo>
                      <a:pt x="62" y="32"/>
                    </a:lnTo>
                    <a:lnTo>
                      <a:pt x="62" y="32"/>
                    </a:lnTo>
                    <a:lnTo>
                      <a:pt x="64" y="30"/>
                    </a:lnTo>
                    <a:lnTo>
                      <a:pt x="64" y="28"/>
                    </a:lnTo>
                    <a:lnTo>
                      <a:pt x="60" y="22"/>
                    </a:lnTo>
                    <a:lnTo>
                      <a:pt x="60" y="20"/>
                    </a:lnTo>
                    <a:lnTo>
                      <a:pt x="60" y="20"/>
                    </a:lnTo>
                    <a:lnTo>
                      <a:pt x="62" y="18"/>
                    </a:lnTo>
                    <a:lnTo>
                      <a:pt x="60" y="10"/>
                    </a:lnTo>
                    <a:lnTo>
                      <a:pt x="60" y="10"/>
                    </a:lnTo>
                    <a:lnTo>
                      <a:pt x="58" y="8"/>
                    </a:lnTo>
                    <a:lnTo>
                      <a:pt x="56" y="6"/>
                    </a:lnTo>
                    <a:lnTo>
                      <a:pt x="50" y="6"/>
                    </a:lnTo>
                    <a:lnTo>
                      <a:pt x="28" y="2"/>
                    </a:lnTo>
                    <a:lnTo>
                      <a:pt x="16" y="0"/>
                    </a:lnTo>
                    <a:lnTo>
                      <a:pt x="16" y="0"/>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4" name="Freeform 659">
                <a:extLst>
                  <a:ext uri="{FF2B5EF4-FFF2-40B4-BE49-F238E27FC236}">
                    <a16:creationId xmlns:a16="http://schemas.microsoft.com/office/drawing/2014/main" id="{3A1669FA-37D6-3D7C-656F-E52B545AE36E}"/>
                  </a:ext>
                </a:extLst>
              </p:cNvPr>
              <p:cNvSpPr>
                <a:spLocks/>
              </p:cNvSpPr>
              <p:nvPr/>
            </p:nvSpPr>
            <p:spPr bwMode="auto">
              <a:xfrm>
                <a:off x="6295103" y="3195396"/>
                <a:ext cx="118344" cy="109891"/>
              </a:xfrm>
              <a:custGeom>
                <a:avLst/>
                <a:gdLst>
                  <a:gd name="T0" fmla="*/ 12 w 56"/>
                  <a:gd name="T1" fmla="*/ 0 h 52"/>
                  <a:gd name="T2" fmla="*/ 24 w 56"/>
                  <a:gd name="T3" fmla="*/ 2 h 52"/>
                  <a:gd name="T4" fmla="*/ 46 w 56"/>
                  <a:gd name="T5" fmla="*/ 6 h 52"/>
                  <a:gd name="T6" fmla="*/ 52 w 56"/>
                  <a:gd name="T7" fmla="*/ 6 h 52"/>
                  <a:gd name="T8" fmla="*/ 54 w 56"/>
                  <a:gd name="T9" fmla="*/ 14 h 52"/>
                  <a:gd name="T10" fmla="*/ 50 w 56"/>
                  <a:gd name="T11" fmla="*/ 18 h 52"/>
                  <a:gd name="T12" fmla="*/ 56 w 56"/>
                  <a:gd name="T13" fmla="*/ 26 h 52"/>
                  <a:gd name="T14" fmla="*/ 48 w 56"/>
                  <a:gd name="T15" fmla="*/ 32 h 52"/>
                  <a:gd name="T16" fmla="*/ 46 w 56"/>
                  <a:gd name="T17" fmla="*/ 40 h 52"/>
                  <a:gd name="T18" fmla="*/ 40 w 56"/>
                  <a:gd name="T19" fmla="*/ 40 h 52"/>
                  <a:gd name="T20" fmla="*/ 40 w 56"/>
                  <a:gd name="T21" fmla="*/ 52 h 52"/>
                  <a:gd name="T22" fmla="*/ 32 w 56"/>
                  <a:gd name="T23" fmla="*/ 46 h 52"/>
                  <a:gd name="T24" fmla="*/ 24 w 56"/>
                  <a:gd name="T25" fmla="*/ 40 h 52"/>
                  <a:gd name="T26" fmla="*/ 14 w 56"/>
                  <a:gd name="T27" fmla="*/ 32 h 52"/>
                  <a:gd name="T28" fmla="*/ 10 w 56"/>
                  <a:gd name="T29" fmla="*/ 28 h 52"/>
                  <a:gd name="T30" fmla="*/ 6 w 56"/>
                  <a:gd name="T31" fmla="*/ 22 h 52"/>
                  <a:gd name="T32" fmla="*/ 2 w 56"/>
                  <a:gd name="T33" fmla="*/ 10 h 52"/>
                  <a:gd name="T34" fmla="*/ 0 w 56"/>
                  <a:gd name="T35" fmla="*/ 2 h 52"/>
                  <a:gd name="T36" fmla="*/ 12 w 56"/>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52">
                    <a:moveTo>
                      <a:pt x="12" y="0"/>
                    </a:moveTo>
                    <a:lnTo>
                      <a:pt x="24" y="2"/>
                    </a:lnTo>
                    <a:lnTo>
                      <a:pt x="46" y="6"/>
                    </a:lnTo>
                    <a:lnTo>
                      <a:pt x="52" y="6"/>
                    </a:lnTo>
                    <a:lnTo>
                      <a:pt x="54" y="14"/>
                    </a:lnTo>
                    <a:lnTo>
                      <a:pt x="50" y="18"/>
                    </a:lnTo>
                    <a:lnTo>
                      <a:pt x="56" y="26"/>
                    </a:lnTo>
                    <a:lnTo>
                      <a:pt x="48" y="32"/>
                    </a:lnTo>
                    <a:lnTo>
                      <a:pt x="46" y="40"/>
                    </a:lnTo>
                    <a:lnTo>
                      <a:pt x="40" y="40"/>
                    </a:lnTo>
                    <a:lnTo>
                      <a:pt x="40" y="52"/>
                    </a:lnTo>
                    <a:lnTo>
                      <a:pt x="32" y="46"/>
                    </a:lnTo>
                    <a:lnTo>
                      <a:pt x="24" y="40"/>
                    </a:lnTo>
                    <a:lnTo>
                      <a:pt x="14" y="32"/>
                    </a:lnTo>
                    <a:lnTo>
                      <a:pt x="10" y="28"/>
                    </a:lnTo>
                    <a:lnTo>
                      <a:pt x="6" y="22"/>
                    </a:lnTo>
                    <a:lnTo>
                      <a:pt x="2" y="10"/>
                    </a:lnTo>
                    <a:lnTo>
                      <a:pt x="0" y="2"/>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5" name="Freeform 660">
                <a:extLst>
                  <a:ext uri="{FF2B5EF4-FFF2-40B4-BE49-F238E27FC236}">
                    <a16:creationId xmlns:a16="http://schemas.microsoft.com/office/drawing/2014/main" id="{D7F1075E-1E49-02FC-0988-4956C84ED77C}"/>
                  </a:ext>
                </a:extLst>
              </p:cNvPr>
              <p:cNvSpPr>
                <a:spLocks/>
              </p:cNvSpPr>
              <p:nvPr/>
            </p:nvSpPr>
            <p:spPr bwMode="auto">
              <a:xfrm>
                <a:off x="6286650" y="3186942"/>
                <a:ext cx="135250" cy="126797"/>
              </a:xfrm>
              <a:custGeom>
                <a:avLst/>
                <a:gdLst>
                  <a:gd name="T0" fmla="*/ 16 w 64"/>
                  <a:gd name="T1" fmla="*/ 0 h 60"/>
                  <a:gd name="T2" fmla="*/ 16 w 64"/>
                  <a:gd name="T3" fmla="*/ 0 h 60"/>
                  <a:gd name="T4" fmla="*/ 14 w 64"/>
                  <a:gd name="T5" fmla="*/ 0 h 60"/>
                  <a:gd name="T6" fmla="*/ 4 w 64"/>
                  <a:gd name="T7" fmla="*/ 2 h 60"/>
                  <a:gd name="T8" fmla="*/ 4 w 64"/>
                  <a:gd name="T9" fmla="*/ 2 h 60"/>
                  <a:gd name="T10" fmla="*/ 0 w 64"/>
                  <a:gd name="T11" fmla="*/ 4 h 60"/>
                  <a:gd name="T12" fmla="*/ 0 w 64"/>
                  <a:gd name="T13" fmla="*/ 4 h 60"/>
                  <a:gd name="T14" fmla="*/ 0 w 64"/>
                  <a:gd name="T15" fmla="*/ 8 h 60"/>
                  <a:gd name="T16" fmla="*/ 2 w 64"/>
                  <a:gd name="T17" fmla="*/ 16 h 60"/>
                  <a:gd name="T18" fmla="*/ 6 w 64"/>
                  <a:gd name="T19" fmla="*/ 28 h 60"/>
                  <a:gd name="T20" fmla="*/ 6 w 64"/>
                  <a:gd name="T21" fmla="*/ 28 h 60"/>
                  <a:gd name="T22" fmla="*/ 6 w 64"/>
                  <a:gd name="T23" fmla="*/ 28 h 60"/>
                  <a:gd name="T24" fmla="*/ 10 w 64"/>
                  <a:gd name="T25" fmla="*/ 34 h 60"/>
                  <a:gd name="T26" fmla="*/ 10 w 64"/>
                  <a:gd name="T27" fmla="*/ 34 h 60"/>
                  <a:gd name="T28" fmla="*/ 10 w 64"/>
                  <a:gd name="T29" fmla="*/ 36 h 60"/>
                  <a:gd name="T30" fmla="*/ 16 w 64"/>
                  <a:gd name="T31" fmla="*/ 38 h 60"/>
                  <a:gd name="T32" fmla="*/ 26 w 64"/>
                  <a:gd name="T33" fmla="*/ 46 h 60"/>
                  <a:gd name="T34" fmla="*/ 34 w 64"/>
                  <a:gd name="T35" fmla="*/ 52 h 60"/>
                  <a:gd name="T36" fmla="*/ 40 w 64"/>
                  <a:gd name="T37" fmla="*/ 58 h 60"/>
                  <a:gd name="T38" fmla="*/ 40 w 64"/>
                  <a:gd name="T39" fmla="*/ 58 h 60"/>
                  <a:gd name="T40" fmla="*/ 44 w 64"/>
                  <a:gd name="T41" fmla="*/ 60 h 60"/>
                  <a:gd name="T42" fmla="*/ 44 w 64"/>
                  <a:gd name="T43" fmla="*/ 60 h 60"/>
                  <a:gd name="T44" fmla="*/ 44 w 64"/>
                  <a:gd name="T45" fmla="*/ 58 h 60"/>
                  <a:gd name="T46" fmla="*/ 44 w 64"/>
                  <a:gd name="T47" fmla="*/ 58 h 60"/>
                  <a:gd name="T48" fmla="*/ 48 w 64"/>
                  <a:gd name="T49" fmla="*/ 56 h 60"/>
                  <a:gd name="T50" fmla="*/ 48 w 64"/>
                  <a:gd name="T51" fmla="*/ 48 h 60"/>
                  <a:gd name="T52" fmla="*/ 50 w 64"/>
                  <a:gd name="T53" fmla="*/ 48 h 60"/>
                  <a:gd name="T54" fmla="*/ 50 w 64"/>
                  <a:gd name="T55" fmla="*/ 48 h 60"/>
                  <a:gd name="T56" fmla="*/ 54 w 64"/>
                  <a:gd name="T57" fmla="*/ 46 h 60"/>
                  <a:gd name="T58" fmla="*/ 54 w 64"/>
                  <a:gd name="T59" fmla="*/ 44 h 60"/>
                  <a:gd name="T60" fmla="*/ 56 w 64"/>
                  <a:gd name="T61" fmla="*/ 38 h 60"/>
                  <a:gd name="T62" fmla="*/ 62 w 64"/>
                  <a:gd name="T63" fmla="*/ 32 h 60"/>
                  <a:gd name="T64" fmla="*/ 62 w 64"/>
                  <a:gd name="T65" fmla="*/ 32 h 60"/>
                  <a:gd name="T66" fmla="*/ 64 w 64"/>
                  <a:gd name="T67" fmla="*/ 30 h 60"/>
                  <a:gd name="T68" fmla="*/ 64 w 64"/>
                  <a:gd name="T69" fmla="*/ 28 h 60"/>
                  <a:gd name="T70" fmla="*/ 60 w 64"/>
                  <a:gd name="T71" fmla="*/ 22 h 60"/>
                  <a:gd name="T72" fmla="*/ 60 w 64"/>
                  <a:gd name="T73" fmla="*/ 20 h 60"/>
                  <a:gd name="T74" fmla="*/ 60 w 64"/>
                  <a:gd name="T75" fmla="*/ 20 h 60"/>
                  <a:gd name="T76" fmla="*/ 62 w 64"/>
                  <a:gd name="T77" fmla="*/ 18 h 60"/>
                  <a:gd name="T78" fmla="*/ 60 w 64"/>
                  <a:gd name="T79" fmla="*/ 10 h 60"/>
                  <a:gd name="T80" fmla="*/ 60 w 64"/>
                  <a:gd name="T81" fmla="*/ 10 h 60"/>
                  <a:gd name="T82" fmla="*/ 58 w 64"/>
                  <a:gd name="T83" fmla="*/ 8 h 60"/>
                  <a:gd name="T84" fmla="*/ 56 w 64"/>
                  <a:gd name="T85" fmla="*/ 6 h 60"/>
                  <a:gd name="T86" fmla="*/ 50 w 64"/>
                  <a:gd name="T87" fmla="*/ 6 h 60"/>
                  <a:gd name="T88" fmla="*/ 28 w 64"/>
                  <a:gd name="T89" fmla="*/ 2 h 60"/>
                  <a:gd name="T90" fmla="*/ 16 w 64"/>
                  <a:gd name="T91" fmla="*/ 0 h 60"/>
                  <a:gd name="T92" fmla="*/ 16 w 64"/>
                  <a:gd name="T93" fmla="*/ 0 h 60"/>
                  <a:gd name="T94" fmla="*/ 16 w 64"/>
                  <a:gd name="T95" fmla="*/ 0 h 60"/>
                  <a:gd name="T96" fmla="*/ 16 w 64"/>
                  <a:gd name="T9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60">
                    <a:moveTo>
                      <a:pt x="16" y="0"/>
                    </a:moveTo>
                    <a:lnTo>
                      <a:pt x="16" y="0"/>
                    </a:lnTo>
                    <a:lnTo>
                      <a:pt x="14" y="0"/>
                    </a:lnTo>
                    <a:lnTo>
                      <a:pt x="4" y="2"/>
                    </a:lnTo>
                    <a:lnTo>
                      <a:pt x="4" y="2"/>
                    </a:lnTo>
                    <a:lnTo>
                      <a:pt x="0" y="4"/>
                    </a:lnTo>
                    <a:lnTo>
                      <a:pt x="0" y="4"/>
                    </a:lnTo>
                    <a:lnTo>
                      <a:pt x="0" y="8"/>
                    </a:lnTo>
                    <a:lnTo>
                      <a:pt x="2" y="16"/>
                    </a:lnTo>
                    <a:lnTo>
                      <a:pt x="6" y="28"/>
                    </a:lnTo>
                    <a:lnTo>
                      <a:pt x="6" y="28"/>
                    </a:lnTo>
                    <a:lnTo>
                      <a:pt x="6" y="28"/>
                    </a:lnTo>
                    <a:lnTo>
                      <a:pt x="10" y="34"/>
                    </a:lnTo>
                    <a:lnTo>
                      <a:pt x="10" y="34"/>
                    </a:lnTo>
                    <a:lnTo>
                      <a:pt x="10" y="36"/>
                    </a:lnTo>
                    <a:lnTo>
                      <a:pt x="16" y="38"/>
                    </a:lnTo>
                    <a:lnTo>
                      <a:pt x="26" y="46"/>
                    </a:lnTo>
                    <a:lnTo>
                      <a:pt x="34" y="52"/>
                    </a:lnTo>
                    <a:lnTo>
                      <a:pt x="40" y="58"/>
                    </a:lnTo>
                    <a:lnTo>
                      <a:pt x="40" y="58"/>
                    </a:lnTo>
                    <a:lnTo>
                      <a:pt x="44" y="60"/>
                    </a:lnTo>
                    <a:lnTo>
                      <a:pt x="44" y="60"/>
                    </a:lnTo>
                    <a:lnTo>
                      <a:pt x="44" y="58"/>
                    </a:lnTo>
                    <a:lnTo>
                      <a:pt x="44" y="58"/>
                    </a:lnTo>
                    <a:lnTo>
                      <a:pt x="48" y="56"/>
                    </a:lnTo>
                    <a:lnTo>
                      <a:pt x="48" y="48"/>
                    </a:lnTo>
                    <a:lnTo>
                      <a:pt x="50" y="48"/>
                    </a:lnTo>
                    <a:lnTo>
                      <a:pt x="50" y="48"/>
                    </a:lnTo>
                    <a:lnTo>
                      <a:pt x="54" y="46"/>
                    </a:lnTo>
                    <a:lnTo>
                      <a:pt x="54" y="44"/>
                    </a:lnTo>
                    <a:lnTo>
                      <a:pt x="56" y="38"/>
                    </a:lnTo>
                    <a:lnTo>
                      <a:pt x="62" y="32"/>
                    </a:lnTo>
                    <a:lnTo>
                      <a:pt x="62" y="32"/>
                    </a:lnTo>
                    <a:lnTo>
                      <a:pt x="64" y="30"/>
                    </a:lnTo>
                    <a:lnTo>
                      <a:pt x="64" y="28"/>
                    </a:lnTo>
                    <a:lnTo>
                      <a:pt x="60" y="22"/>
                    </a:lnTo>
                    <a:lnTo>
                      <a:pt x="60" y="20"/>
                    </a:lnTo>
                    <a:lnTo>
                      <a:pt x="60" y="20"/>
                    </a:lnTo>
                    <a:lnTo>
                      <a:pt x="62" y="18"/>
                    </a:lnTo>
                    <a:lnTo>
                      <a:pt x="60" y="10"/>
                    </a:lnTo>
                    <a:lnTo>
                      <a:pt x="60" y="10"/>
                    </a:lnTo>
                    <a:lnTo>
                      <a:pt x="58" y="8"/>
                    </a:lnTo>
                    <a:lnTo>
                      <a:pt x="56" y="6"/>
                    </a:lnTo>
                    <a:lnTo>
                      <a:pt x="50" y="6"/>
                    </a:lnTo>
                    <a:lnTo>
                      <a:pt x="28" y="2"/>
                    </a:lnTo>
                    <a:lnTo>
                      <a:pt x="16" y="0"/>
                    </a:lnTo>
                    <a:lnTo>
                      <a:pt x="16" y="0"/>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6" name="Freeform 661">
                <a:extLst>
                  <a:ext uri="{FF2B5EF4-FFF2-40B4-BE49-F238E27FC236}">
                    <a16:creationId xmlns:a16="http://schemas.microsoft.com/office/drawing/2014/main" id="{5A121B14-7AB7-3DCE-88FF-1F413E7C73F3}"/>
                  </a:ext>
                </a:extLst>
              </p:cNvPr>
              <p:cNvSpPr>
                <a:spLocks/>
              </p:cNvSpPr>
              <p:nvPr/>
            </p:nvSpPr>
            <p:spPr bwMode="auto">
              <a:xfrm>
                <a:off x="6375408" y="3170036"/>
                <a:ext cx="135250" cy="147930"/>
              </a:xfrm>
              <a:custGeom>
                <a:avLst/>
                <a:gdLst>
                  <a:gd name="T0" fmla="*/ 14 w 64"/>
                  <a:gd name="T1" fmla="*/ 70 h 70"/>
                  <a:gd name="T2" fmla="*/ 6 w 64"/>
                  <a:gd name="T3" fmla="*/ 66 h 70"/>
                  <a:gd name="T4" fmla="*/ 0 w 64"/>
                  <a:gd name="T5" fmla="*/ 62 h 70"/>
                  <a:gd name="T6" fmla="*/ 0 w 64"/>
                  <a:gd name="T7" fmla="*/ 50 h 70"/>
                  <a:gd name="T8" fmla="*/ 2 w 64"/>
                  <a:gd name="T9" fmla="*/ 48 h 70"/>
                  <a:gd name="T10" fmla="*/ 8 w 64"/>
                  <a:gd name="T11" fmla="*/ 42 h 70"/>
                  <a:gd name="T12" fmla="*/ 8 w 64"/>
                  <a:gd name="T13" fmla="*/ 42 h 70"/>
                  <a:gd name="T14" fmla="*/ 10 w 64"/>
                  <a:gd name="T15" fmla="*/ 32 h 70"/>
                  <a:gd name="T16" fmla="*/ 10 w 64"/>
                  <a:gd name="T17" fmla="*/ 30 h 70"/>
                  <a:gd name="T18" fmla="*/ 12 w 64"/>
                  <a:gd name="T19" fmla="*/ 22 h 70"/>
                  <a:gd name="T20" fmla="*/ 8 w 64"/>
                  <a:gd name="T21" fmla="*/ 22 h 70"/>
                  <a:gd name="T22" fmla="*/ 6 w 64"/>
                  <a:gd name="T23" fmla="*/ 22 h 70"/>
                  <a:gd name="T24" fmla="*/ 10 w 64"/>
                  <a:gd name="T25" fmla="*/ 16 h 70"/>
                  <a:gd name="T26" fmla="*/ 4 w 64"/>
                  <a:gd name="T27" fmla="*/ 6 h 70"/>
                  <a:gd name="T28" fmla="*/ 12 w 64"/>
                  <a:gd name="T29" fmla="*/ 0 h 70"/>
                  <a:gd name="T30" fmla="*/ 14 w 64"/>
                  <a:gd name="T31" fmla="*/ 0 h 70"/>
                  <a:gd name="T32" fmla="*/ 30 w 64"/>
                  <a:gd name="T33" fmla="*/ 0 h 70"/>
                  <a:gd name="T34" fmla="*/ 34 w 64"/>
                  <a:gd name="T35" fmla="*/ 8 h 70"/>
                  <a:gd name="T36" fmla="*/ 46 w 64"/>
                  <a:gd name="T37" fmla="*/ 24 h 70"/>
                  <a:gd name="T38" fmla="*/ 60 w 64"/>
                  <a:gd name="T39" fmla="*/ 26 h 70"/>
                  <a:gd name="T40" fmla="*/ 62 w 64"/>
                  <a:gd name="T41" fmla="*/ 36 h 70"/>
                  <a:gd name="T42" fmla="*/ 60 w 64"/>
                  <a:gd name="T43" fmla="*/ 38 h 70"/>
                  <a:gd name="T44" fmla="*/ 60 w 64"/>
                  <a:gd name="T45" fmla="*/ 46 h 70"/>
                  <a:gd name="T46" fmla="*/ 64 w 64"/>
                  <a:gd name="T47" fmla="*/ 50 h 70"/>
                  <a:gd name="T48" fmla="*/ 60 w 64"/>
                  <a:gd name="T49" fmla="*/ 62 h 70"/>
                  <a:gd name="T50" fmla="*/ 58 w 64"/>
                  <a:gd name="T51" fmla="*/ 64 h 70"/>
                  <a:gd name="T52" fmla="*/ 40 w 64"/>
                  <a:gd name="T53" fmla="*/ 68 h 70"/>
                  <a:gd name="T54" fmla="*/ 32 w 64"/>
                  <a:gd name="T55" fmla="*/ 68 h 70"/>
                  <a:gd name="T56" fmla="*/ 24 w 64"/>
                  <a:gd name="T57" fmla="*/ 64 h 70"/>
                  <a:gd name="T58" fmla="*/ 16 w 64"/>
                  <a:gd name="T59" fmla="*/ 64 h 70"/>
                  <a:gd name="T60" fmla="*/ 16 w 64"/>
                  <a:gd name="T61" fmla="*/ 70 h 70"/>
                  <a:gd name="T62" fmla="*/ 14 w 64"/>
                  <a:gd name="T63" fmla="*/ 70 h 70"/>
                  <a:gd name="T64" fmla="*/ 14 w 64"/>
                  <a:gd name="T65"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70">
                    <a:moveTo>
                      <a:pt x="14" y="70"/>
                    </a:moveTo>
                    <a:lnTo>
                      <a:pt x="14" y="70"/>
                    </a:lnTo>
                    <a:lnTo>
                      <a:pt x="12" y="70"/>
                    </a:lnTo>
                    <a:lnTo>
                      <a:pt x="6" y="66"/>
                    </a:lnTo>
                    <a:lnTo>
                      <a:pt x="0" y="62"/>
                    </a:lnTo>
                    <a:lnTo>
                      <a:pt x="0" y="62"/>
                    </a:lnTo>
                    <a:lnTo>
                      <a:pt x="0" y="60"/>
                    </a:lnTo>
                    <a:lnTo>
                      <a:pt x="0" y="50"/>
                    </a:lnTo>
                    <a:lnTo>
                      <a:pt x="0" y="50"/>
                    </a:lnTo>
                    <a:lnTo>
                      <a:pt x="2" y="48"/>
                    </a:lnTo>
                    <a:lnTo>
                      <a:pt x="6" y="48"/>
                    </a:lnTo>
                    <a:lnTo>
                      <a:pt x="8" y="42"/>
                    </a:lnTo>
                    <a:lnTo>
                      <a:pt x="8" y="42"/>
                    </a:lnTo>
                    <a:lnTo>
                      <a:pt x="8" y="42"/>
                    </a:lnTo>
                    <a:lnTo>
                      <a:pt x="14" y="38"/>
                    </a:lnTo>
                    <a:lnTo>
                      <a:pt x="10" y="32"/>
                    </a:lnTo>
                    <a:lnTo>
                      <a:pt x="10" y="32"/>
                    </a:lnTo>
                    <a:lnTo>
                      <a:pt x="10" y="30"/>
                    </a:lnTo>
                    <a:lnTo>
                      <a:pt x="12" y="26"/>
                    </a:lnTo>
                    <a:lnTo>
                      <a:pt x="12" y="22"/>
                    </a:lnTo>
                    <a:lnTo>
                      <a:pt x="8" y="22"/>
                    </a:lnTo>
                    <a:lnTo>
                      <a:pt x="8" y="22"/>
                    </a:lnTo>
                    <a:lnTo>
                      <a:pt x="6" y="22"/>
                    </a:lnTo>
                    <a:lnTo>
                      <a:pt x="6" y="22"/>
                    </a:lnTo>
                    <a:lnTo>
                      <a:pt x="6" y="18"/>
                    </a:lnTo>
                    <a:lnTo>
                      <a:pt x="10" y="16"/>
                    </a:lnTo>
                    <a:lnTo>
                      <a:pt x="4" y="6"/>
                    </a:lnTo>
                    <a:lnTo>
                      <a:pt x="4" y="6"/>
                    </a:lnTo>
                    <a:lnTo>
                      <a:pt x="6" y="4"/>
                    </a:lnTo>
                    <a:lnTo>
                      <a:pt x="12" y="0"/>
                    </a:lnTo>
                    <a:lnTo>
                      <a:pt x="12" y="0"/>
                    </a:lnTo>
                    <a:lnTo>
                      <a:pt x="14" y="0"/>
                    </a:lnTo>
                    <a:lnTo>
                      <a:pt x="30" y="0"/>
                    </a:lnTo>
                    <a:lnTo>
                      <a:pt x="30" y="0"/>
                    </a:lnTo>
                    <a:lnTo>
                      <a:pt x="32" y="0"/>
                    </a:lnTo>
                    <a:lnTo>
                      <a:pt x="34" y="8"/>
                    </a:lnTo>
                    <a:lnTo>
                      <a:pt x="40" y="14"/>
                    </a:lnTo>
                    <a:lnTo>
                      <a:pt x="46" y="24"/>
                    </a:lnTo>
                    <a:lnTo>
                      <a:pt x="60" y="26"/>
                    </a:lnTo>
                    <a:lnTo>
                      <a:pt x="60" y="26"/>
                    </a:lnTo>
                    <a:lnTo>
                      <a:pt x="62" y="28"/>
                    </a:lnTo>
                    <a:lnTo>
                      <a:pt x="62" y="36"/>
                    </a:lnTo>
                    <a:lnTo>
                      <a:pt x="62" y="36"/>
                    </a:lnTo>
                    <a:lnTo>
                      <a:pt x="60" y="38"/>
                    </a:lnTo>
                    <a:lnTo>
                      <a:pt x="56" y="40"/>
                    </a:lnTo>
                    <a:lnTo>
                      <a:pt x="60" y="46"/>
                    </a:lnTo>
                    <a:lnTo>
                      <a:pt x="64" y="50"/>
                    </a:lnTo>
                    <a:lnTo>
                      <a:pt x="64" y="50"/>
                    </a:lnTo>
                    <a:lnTo>
                      <a:pt x="64" y="52"/>
                    </a:lnTo>
                    <a:lnTo>
                      <a:pt x="60" y="62"/>
                    </a:lnTo>
                    <a:lnTo>
                      <a:pt x="60" y="62"/>
                    </a:lnTo>
                    <a:lnTo>
                      <a:pt x="58" y="64"/>
                    </a:lnTo>
                    <a:lnTo>
                      <a:pt x="48" y="66"/>
                    </a:lnTo>
                    <a:lnTo>
                      <a:pt x="40" y="68"/>
                    </a:lnTo>
                    <a:lnTo>
                      <a:pt x="32" y="68"/>
                    </a:lnTo>
                    <a:lnTo>
                      <a:pt x="32" y="68"/>
                    </a:lnTo>
                    <a:lnTo>
                      <a:pt x="32" y="68"/>
                    </a:lnTo>
                    <a:lnTo>
                      <a:pt x="24" y="64"/>
                    </a:lnTo>
                    <a:lnTo>
                      <a:pt x="20" y="62"/>
                    </a:lnTo>
                    <a:lnTo>
                      <a:pt x="16" y="64"/>
                    </a:lnTo>
                    <a:lnTo>
                      <a:pt x="16" y="70"/>
                    </a:lnTo>
                    <a:lnTo>
                      <a:pt x="16" y="70"/>
                    </a:lnTo>
                    <a:lnTo>
                      <a:pt x="14" y="70"/>
                    </a:lnTo>
                    <a:lnTo>
                      <a:pt x="14" y="70"/>
                    </a:lnTo>
                    <a:lnTo>
                      <a:pt x="14" y="70"/>
                    </a:lnTo>
                    <a:lnTo>
                      <a:pt x="14" y="7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7" name="Freeform 662">
                <a:extLst>
                  <a:ext uri="{FF2B5EF4-FFF2-40B4-BE49-F238E27FC236}">
                    <a16:creationId xmlns:a16="http://schemas.microsoft.com/office/drawing/2014/main" id="{8DC15A21-56EC-8A2B-9EFD-35107AFF1F89}"/>
                  </a:ext>
                </a:extLst>
              </p:cNvPr>
              <p:cNvSpPr>
                <a:spLocks noEditPoints="1"/>
              </p:cNvSpPr>
              <p:nvPr/>
            </p:nvSpPr>
            <p:spPr bwMode="auto">
              <a:xfrm>
                <a:off x="6371181" y="3165810"/>
                <a:ext cx="143703" cy="156383"/>
              </a:xfrm>
              <a:custGeom>
                <a:avLst/>
                <a:gdLst>
                  <a:gd name="T0" fmla="*/ 34 w 68"/>
                  <a:gd name="T1" fmla="*/ 10 h 74"/>
                  <a:gd name="T2" fmla="*/ 48 w 68"/>
                  <a:gd name="T3" fmla="*/ 28 h 74"/>
                  <a:gd name="T4" fmla="*/ 62 w 68"/>
                  <a:gd name="T5" fmla="*/ 38 h 74"/>
                  <a:gd name="T6" fmla="*/ 62 w 68"/>
                  <a:gd name="T7" fmla="*/ 48 h 74"/>
                  <a:gd name="T8" fmla="*/ 60 w 68"/>
                  <a:gd name="T9" fmla="*/ 64 h 74"/>
                  <a:gd name="T10" fmla="*/ 42 w 68"/>
                  <a:gd name="T11" fmla="*/ 68 h 74"/>
                  <a:gd name="T12" fmla="*/ 28 w 68"/>
                  <a:gd name="T13" fmla="*/ 64 h 74"/>
                  <a:gd name="T14" fmla="*/ 18 w 68"/>
                  <a:gd name="T15" fmla="*/ 66 h 74"/>
                  <a:gd name="T16" fmla="*/ 8 w 68"/>
                  <a:gd name="T17" fmla="*/ 66 h 74"/>
                  <a:gd name="T18" fmla="*/ 4 w 68"/>
                  <a:gd name="T19" fmla="*/ 52 h 74"/>
                  <a:gd name="T20" fmla="*/ 12 w 68"/>
                  <a:gd name="T21" fmla="*/ 44 h 74"/>
                  <a:gd name="T22" fmla="*/ 14 w 68"/>
                  <a:gd name="T23" fmla="*/ 32 h 74"/>
                  <a:gd name="T24" fmla="*/ 16 w 68"/>
                  <a:gd name="T25" fmla="*/ 22 h 74"/>
                  <a:gd name="T26" fmla="*/ 14 w 68"/>
                  <a:gd name="T27" fmla="*/ 18 h 74"/>
                  <a:gd name="T28" fmla="*/ 16 w 68"/>
                  <a:gd name="T29" fmla="*/ 4 h 74"/>
                  <a:gd name="T30" fmla="*/ 32 w 68"/>
                  <a:gd name="T31" fmla="*/ 0 h 74"/>
                  <a:gd name="T32" fmla="*/ 16 w 68"/>
                  <a:gd name="T33" fmla="*/ 0 h 74"/>
                  <a:gd name="T34" fmla="*/ 6 w 68"/>
                  <a:gd name="T35" fmla="*/ 4 h 74"/>
                  <a:gd name="T36" fmla="*/ 4 w 68"/>
                  <a:gd name="T37" fmla="*/ 6 h 74"/>
                  <a:gd name="T38" fmla="*/ 8 w 68"/>
                  <a:gd name="T39" fmla="*/ 18 h 74"/>
                  <a:gd name="T40" fmla="*/ 8 w 68"/>
                  <a:gd name="T41" fmla="*/ 20 h 74"/>
                  <a:gd name="T42" fmla="*/ 6 w 68"/>
                  <a:gd name="T43" fmla="*/ 24 h 74"/>
                  <a:gd name="T44" fmla="*/ 8 w 68"/>
                  <a:gd name="T45" fmla="*/ 26 h 74"/>
                  <a:gd name="T46" fmla="*/ 12 w 68"/>
                  <a:gd name="T47" fmla="*/ 26 h 74"/>
                  <a:gd name="T48" fmla="*/ 10 w 68"/>
                  <a:gd name="T49" fmla="*/ 30 h 74"/>
                  <a:gd name="T50" fmla="*/ 10 w 68"/>
                  <a:gd name="T51" fmla="*/ 32 h 74"/>
                  <a:gd name="T52" fmla="*/ 14 w 68"/>
                  <a:gd name="T53" fmla="*/ 38 h 74"/>
                  <a:gd name="T54" fmla="*/ 10 w 68"/>
                  <a:gd name="T55" fmla="*/ 42 h 74"/>
                  <a:gd name="T56" fmla="*/ 8 w 68"/>
                  <a:gd name="T57" fmla="*/ 48 h 74"/>
                  <a:gd name="T58" fmla="*/ 4 w 68"/>
                  <a:gd name="T59" fmla="*/ 48 h 74"/>
                  <a:gd name="T60" fmla="*/ 0 w 68"/>
                  <a:gd name="T61" fmla="*/ 52 h 74"/>
                  <a:gd name="T62" fmla="*/ 0 w 68"/>
                  <a:gd name="T63" fmla="*/ 62 h 74"/>
                  <a:gd name="T64" fmla="*/ 0 w 68"/>
                  <a:gd name="T65" fmla="*/ 66 h 74"/>
                  <a:gd name="T66" fmla="*/ 14 w 68"/>
                  <a:gd name="T67" fmla="*/ 74 h 74"/>
                  <a:gd name="T68" fmla="*/ 16 w 68"/>
                  <a:gd name="T69" fmla="*/ 74 h 74"/>
                  <a:gd name="T70" fmla="*/ 16 w 68"/>
                  <a:gd name="T71" fmla="*/ 74 h 74"/>
                  <a:gd name="T72" fmla="*/ 20 w 68"/>
                  <a:gd name="T73" fmla="*/ 72 h 74"/>
                  <a:gd name="T74" fmla="*/ 22 w 68"/>
                  <a:gd name="T75" fmla="*/ 66 h 74"/>
                  <a:gd name="T76" fmla="*/ 32 w 68"/>
                  <a:gd name="T77" fmla="*/ 72 h 74"/>
                  <a:gd name="T78" fmla="*/ 34 w 68"/>
                  <a:gd name="T79" fmla="*/ 72 h 74"/>
                  <a:gd name="T80" fmla="*/ 42 w 68"/>
                  <a:gd name="T81" fmla="*/ 72 h 74"/>
                  <a:gd name="T82" fmla="*/ 52 w 68"/>
                  <a:gd name="T83" fmla="*/ 70 h 74"/>
                  <a:gd name="T84" fmla="*/ 60 w 68"/>
                  <a:gd name="T85" fmla="*/ 68 h 74"/>
                  <a:gd name="T86" fmla="*/ 68 w 68"/>
                  <a:gd name="T87" fmla="*/ 56 h 74"/>
                  <a:gd name="T88" fmla="*/ 68 w 68"/>
                  <a:gd name="T89" fmla="*/ 52 h 74"/>
                  <a:gd name="T90" fmla="*/ 62 w 68"/>
                  <a:gd name="T91" fmla="*/ 42 h 74"/>
                  <a:gd name="T92" fmla="*/ 64 w 68"/>
                  <a:gd name="T93" fmla="*/ 42 h 74"/>
                  <a:gd name="T94" fmla="*/ 66 w 68"/>
                  <a:gd name="T95" fmla="*/ 30 h 74"/>
                  <a:gd name="T96" fmla="*/ 64 w 68"/>
                  <a:gd name="T97" fmla="*/ 26 h 74"/>
                  <a:gd name="T98" fmla="*/ 50 w 68"/>
                  <a:gd name="T99" fmla="*/ 24 h 74"/>
                  <a:gd name="T100" fmla="*/ 38 w 68"/>
                  <a:gd name="T101" fmla="*/ 8 h 74"/>
                  <a:gd name="T102" fmla="*/ 36 w 68"/>
                  <a:gd name="T103" fmla="*/ 2 h 74"/>
                  <a:gd name="T104" fmla="*/ 32 w 68"/>
                  <a:gd name="T10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 h="74">
                    <a:moveTo>
                      <a:pt x="32" y="4"/>
                    </a:moveTo>
                    <a:lnTo>
                      <a:pt x="34" y="10"/>
                    </a:lnTo>
                    <a:lnTo>
                      <a:pt x="40" y="18"/>
                    </a:lnTo>
                    <a:lnTo>
                      <a:pt x="48" y="28"/>
                    </a:lnTo>
                    <a:lnTo>
                      <a:pt x="62" y="30"/>
                    </a:lnTo>
                    <a:lnTo>
                      <a:pt x="62" y="38"/>
                    </a:lnTo>
                    <a:lnTo>
                      <a:pt x="56" y="42"/>
                    </a:lnTo>
                    <a:lnTo>
                      <a:pt x="62" y="48"/>
                    </a:lnTo>
                    <a:lnTo>
                      <a:pt x="64" y="54"/>
                    </a:lnTo>
                    <a:lnTo>
                      <a:pt x="60" y="64"/>
                    </a:lnTo>
                    <a:lnTo>
                      <a:pt x="50" y="66"/>
                    </a:lnTo>
                    <a:lnTo>
                      <a:pt x="42" y="68"/>
                    </a:lnTo>
                    <a:lnTo>
                      <a:pt x="34" y="68"/>
                    </a:lnTo>
                    <a:lnTo>
                      <a:pt x="28" y="64"/>
                    </a:lnTo>
                    <a:lnTo>
                      <a:pt x="20" y="62"/>
                    </a:lnTo>
                    <a:lnTo>
                      <a:pt x="18" y="66"/>
                    </a:lnTo>
                    <a:lnTo>
                      <a:pt x="16" y="70"/>
                    </a:lnTo>
                    <a:lnTo>
                      <a:pt x="8" y="66"/>
                    </a:lnTo>
                    <a:lnTo>
                      <a:pt x="4" y="62"/>
                    </a:lnTo>
                    <a:lnTo>
                      <a:pt x="4" y="52"/>
                    </a:lnTo>
                    <a:lnTo>
                      <a:pt x="10" y="52"/>
                    </a:lnTo>
                    <a:lnTo>
                      <a:pt x="12" y="44"/>
                    </a:lnTo>
                    <a:lnTo>
                      <a:pt x="18" y="40"/>
                    </a:lnTo>
                    <a:lnTo>
                      <a:pt x="14" y="32"/>
                    </a:lnTo>
                    <a:lnTo>
                      <a:pt x="18" y="30"/>
                    </a:lnTo>
                    <a:lnTo>
                      <a:pt x="16" y="22"/>
                    </a:lnTo>
                    <a:lnTo>
                      <a:pt x="10" y="22"/>
                    </a:lnTo>
                    <a:lnTo>
                      <a:pt x="14" y="18"/>
                    </a:lnTo>
                    <a:lnTo>
                      <a:pt x="8" y="6"/>
                    </a:lnTo>
                    <a:lnTo>
                      <a:pt x="16" y="4"/>
                    </a:lnTo>
                    <a:lnTo>
                      <a:pt x="32" y="4"/>
                    </a:lnTo>
                    <a:close/>
                    <a:moveTo>
                      <a:pt x="32" y="0"/>
                    </a:moveTo>
                    <a:lnTo>
                      <a:pt x="16" y="0"/>
                    </a:lnTo>
                    <a:lnTo>
                      <a:pt x="16" y="0"/>
                    </a:lnTo>
                    <a:lnTo>
                      <a:pt x="14" y="0"/>
                    </a:lnTo>
                    <a:lnTo>
                      <a:pt x="6" y="4"/>
                    </a:lnTo>
                    <a:lnTo>
                      <a:pt x="6" y="4"/>
                    </a:lnTo>
                    <a:lnTo>
                      <a:pt x="4" y="6"/>
                    </a:lnTo>
                    <a:lnTo>
                      <a:pt x="4" y="8"/>
                    </a:lnTo>
                    <a:lnTo>
                      <a:pt x="8" y="18"/>
                    </a:lnTo>
                    <a:lnTo>
                      <a:pt x="8" y="20"/>
                    </a:lnTo>
                    <a:lnTo>
                      <a:pt x="8" y="20"/>
                    </a:lnTo>
                    <a:lnTo>
                      <a:pt x="6" y="22"/>
                    </a:lnTo>
                    <a:lnTo>
                      <a:pt x="6" y="24"/>
                    </a:lnTo>
                    <a:lnTo>
                      <a:pt x="6" y="24"/>
                    </a:lnTo>
                    <a:lnTo>
                      <a:pt x="8" y="26"/>
                    </a:lnTo>
                    <a:lnTo>
                      <a:pt x="10" y="26"/>
                    </a:lnTo>
                    <a:lnTo>
                      <a:pt x="12" y="26"/>
                    </a:lnTo>
                    <a:lnTo>
                      <a:pt x="12" y="28"/>
                    </a:lnTo>
                    <a:lnTo>
                      <a:pt x="10" y="30"/>
                    </a:lnTo>
                    <a:lnTo>
                      <a:pt x="10" y="30"/>
                    </a:lnTo>
                    <a:lnTo>
                      <a:pt x="10" y="32"/>
                    </a:lnTo>
                    <a:lnTo>
                      <a:pt x="10" y="36"/>
                    </a:lnTo>
                    <a:lnTo>
                      <a:pt x="14" y="38"/>
                    </a:lnTo>
                    <a:lnTo>
                      <a:pt x="10" y="42"/>
                    </a:lnTo>
                    <a:lnTo>
                      <a:pt x="10" y="42"/>
                    </a:lnTo>
                    <a:lnTo>
                      <a:pt x="8" y="44"/>
                    </a:lnTo>
                    <a:lnTo>
                      <a:pt x="8" y="48"/>
                    </a:lnTo>
                    <a:lnTo>
                      <a:pt x="4" y="48"/>
                    </a:lnTo>
                    <a:lnTo>
                      <a:pt x="4" y="48"/>
                    </a:lnTo>
                    <a:lnTo>
                      <a:pt x="2" y="48"/>
                    </a:lnTo>
                    <a:lnTo>
                      <a:pt x="0" y="52"/>
                    </a:lnTo>
                    <a:lnTo>
                      <a:pt x="0" y="62"/>
                    </a:lnTo>
                    <a:lnTo>
                      <a:pt x="0" y="62"/>
                    </a:lnTo>
                    <a:lnTo>
                      <a:pt x="0" y="64"/>
                    </a:lnTo>
                    <a:lnTo>
                      <a:pt x="0" y="66"/>
                    </a:lnTo>
                    <a:lnTo>
                      <a:pt x="6" y="68"/>
                    </a:lnTo>
                    <a:lnTo>
                      <a:pt x="14" y="74"/>
                    </a:lnTo>
                    <a:lnTo>
                      <a:pt x="14" y="74"/>
                    </a:lnTo>
                    <a:lnTo>
                      <a:pt x="16" y="74"/>
                    </a:lnTo>
                    <a:lnTo>
                      <a:pt x="16" y="74"/>
                    </a:lnTo>
                    <a:lnTo>
                      <a:pt x="16" y="74"/>
                    </a:lnTo>
                    <a:lnTo>
                      <a:pt x="16" y="74"/>
                    </a:lnTo>
                    <a:lnTo>
                      <a:pt x="20" y="72"/>
                    </a:lnTo>
                    <a:lnTo>
                      <a:pt x="20" y="68"/>
                    </a:lnTo>
                    <a:lnTo>
                      <a:pt x="22" y="66"/>
                    </a:lnTo>
                    <a:lnTo>
                      <a:pt x="26" y="68"/>
                    </a:lnTo>
                    <a:lnTo>
                      <a:pt x="32" y="72"/>
                    </a:lnTo>
                    <a:lnTo>
                      <a:pt x="32" y="72"/>
                    </a:lnTo>
                    <a:lnTo>
                      <a:pt x="34" y="72"/>
                    </a:lnTo>
                    <a:lnTo>
                      <a:pt x="42" y="72"/>
                    </a:lnTo>
                    <a:lnTo>
                      <a:pt x="42" y="72"/>
                    </a:lnTo>
                    <a:lnTo>
                      <a:pt x="44" y="72"/>
                    </a:lnTo>
                    <a:lnTo>
                      <a:pt x="52" y="70"/>
                    </a:lnTo>
                    <a:lnTo>
                      <a:pt x="60" y="68"/>
                    </a:lnTo>
                    <a:lnTo>
                      <a:pt x="60" y="68"/>
                    </a:lnTo>
                    <a:lnTo>
                      <a:pt x="62" y="66"/>
                    </a:lnTo>
                    <a:lnTo>
                      <a:pt x="68" y="56"/>
                    </a:lnTo>
                    <a:lnTo>
                      <a:pt x="68" y="56"/>
                    </a:lnTo>
                    <a:lnTo>
                      <a:pt x="68" y="52"/>
                    </a:lnTo>
                    <a:lnTo>
                      <a:pt x="64" y="46"/>
                    </a:lnTo>
                    <a:lnTo>
                      <a:pt x="62" y="42"/>
                    </a:lnTo>
                    <a:lnTo>
                      <a:pt x="64" y="42"/>
                    </a:lnTo>
                    <a:lnTo>
                      <a:pt x="64" y="42"/>
                    </a:lnTo>
                    <a:lnTo>
                      <a:pt x="66" y="38"/>
                    </a:lnTo>
                    <a:lnTo>
                      <a:pt x="66" y="30"/>
                    </a:lnTo>
                    <a:lnTo>
                      <a:pt x="66" y="30"/>
                    </a:lnTo>
                    <a:lnTo>
                      <a:pt x="64" y="26"/>
                    </a:lnTo>
                    <a:lnTo>
                      <a:pt x="62" y="26"/>
                    </a:lnTo>
                    <a:lnTo>
                      <a:pt x="50" y="24"/>
                    </a:lnTo>
                    <a:lnTo>
                      <a:pt x="44" y="14"/>
                    </a:lnTo>
                    <a:lnTo>
                      <a:pt x="38" y="8"/>
                    </a:lnTo>
                    <a:lnTo>
                      <a:pt x="36" y="2"/>
                    </a:lnTo>
                    <a:lnTo>
                      <a:pt x="36" y="2"/>
                    </a:lnTo>
                    <a:lnTo>
                      <a:pt x="36" y="0"/>
                    </a:lnTo>
                    <a:lnTo>
                      <a:pt x="32" y="0"/>
                    </a:lnTo>
                    <a:lnTo>
                      <a:pt x="3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8" name="Freeform 663">
                <a:extLst>
                  <a:ext uri="{FF2B5EF4-FFF2-40B4-BE49-F238E27FC236}">
                    <a16:creationId xmlns:a16="http://schemas.microsoft.com/office/drawing/2014/main" id="{0DE0F42D-DA99-E60A-73D2-8E7454576F2B}"/>
                  </a:ext>
                </a:extLst>
              </p:cNvPr>
              <p:cNvSpPr>
                <a:spLocks/>
              </p:cNvSpPr>
              <p:nvPr/>
            </p:nvSpPr>
            <p:spPr bwMode="auto">
              <a:xfrm>
                <a:off x="6379634" y="3174263"/>
                <a:ext cx="126797" cy="139477"/>
              </a:xfrm>
              <a:custGeom>
                <a:avLst/>
                <a:gdLst>
                  <a:gd name="T0" fmla="*/ 28 w 60"/>
                  <a:gd name="T1" fmla="*/ 0 h 66"/>
                  <a:gd name="T2" fmla="*/ 30 w 60"/>
                  <a:gd name="T3" fmla="*/ 6 h 66"/>
                  <a:gd name="T4" fmla="*/ 36 w 60"/>
                  <a:gd name="T5" fmla="*/ 14 h 66"/>
                  <a:gd name="T6" fmla="*/ 44 w 60"/>
                  <a:gd name="T7" fmla="*/ 24 h 66"/>
                  <a:gd name="T8" fmla="*/ 58 w 60"/>
                  <a:gd name="T9" fmla="*/ 26 h 66"/>
                  <a:gd name="T10" fmla="*/ 58 w 60"/>
                  <a:gd name="T11" fmla="*/ 34 h 66"/>
                  <a:gd name="T12" fmla="*/ 52 w 60"/>
                  <a:gd name="T13" fmla="*/ 38 h 66"/>
                  <a:gd name="T14" fmla="*/ 58 w 60"/>
                  <a:gd name="T15" fmla="*/ 44 h 66"/>
                  <a:gd name="T16" fmla="*/ 60 w 60"/>
                  <a:gd name="T17" fmla="*/ 50 h 66"/>
                  <a:gd name="T18" fmla="*/ 56 w 60"/>
                  <a:gd name="T19" fmla="*/ 60 h 66"/>
                  <a:gd name="T20" fmla="*/ 46 w 60"/>
                  <a:gd name="T21" fmla="*/ 62 h 66"/>
                  <a:gd name="T22" fmla="*/ 38 w 60"/>
                  <a:gd name="T23" fmla="*/ 64 h 66"/>
                  <a:gd name="T24" fmla="*/ 30 w 60"/>
                  <a:gd name="T25" fmla="*/ 64 h 66"/>
                  <a:gd name="T26" fmla="*/ 24 w 60"/>
                  <a:gd name="T27" fmla="*/ 60 h 66"/>
                  <a:gd name="T28" fmla="*/ 16 w 60"/>
                  <a:gd name="T29" fmla="*/ 58 h 66"/>
                  <a:gd name="T30" fmla="*/ 14 w 60"/>
                  <a:gd name="T31" fmla="*/ 62 h 66"/>
                  <a:gd name="T32" fmla="*/ 12 w 60"/>
                  <a:gd name="T33" fmla="*/ 66 h 66"/>
                  <a:gd name="T34" fmla="*/ 4 w 60"/>
                  <a:gd name="T35" fmla="*/ 62 h 66"/>
                  <a:gd name="T36" fmla="*/ 0 w 60"/>
                  <a:gd name="T37" fmla="*/ 58 h 66"/>
                  <a:gd name="T38" fmla="*/ 0 w 60"/>
                  <a:gd name="T39" fmla="*/ 48 h 66"/>
                  <a:gd name="T40" fmla="*/ 6 w 60"/>
                  <a:gd name="T41" fmla="*/ 48 h 66"/>
                  <a:gd name="T42" fmla="*/ 8 w 60"/>
                  <a:gd name="T43" fmla="*/ 40 h 66"/>
                  <a:gd name="T44" fmla="*/ 14 w 60"/>
                  <a:gd name="T45" fmla="*/ 36 h 66"/>
                  <a:gd name="T46" fmla="*/ 10 w 60"/>
                  <a:gd name="T47" fmla="*/ 28 h 66"/>
                  <a:gd name="T48" fmla="*/ 14 w 60"/>
                  <a:gd name="T49" fmla="*/ 26 h 66"/>
                  <a:gd name="T50" fmla="*/ 12 w 60"/>
                  <a:gd name="T51" fmla="*/ 18 h 66"/>
                  <a:gd name="T52" fmla="*/ 6 w 60"/>
                  <a:gd name="T53" fmla="*/ 18 h 66"/>
                  <a:gd name="T54" fmla="*/ 10 w 60"/>
                  <a:gd name="T55" fmla="*/ 14 h 66"/>
                  <a:gd name="T56" fmla="*/ 4 w 60"/>
                  <a:gd name="T57" fmla="*/ 2 h 66"/>
                  <a:gd name="T58" fmla="*/ 12 w 60"/>
                  <a:gd name="T59" fmla="*/ 0 h 66"/>
                  <a:gd name="T60" fmla="*/ 28 w 60"/>
                  <a:gd name="T6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 h="66">
                    <a:moveTo>
                      <a:pt x="28" y="0"/>
                    </a:moveTo>
                    <a:lnTo>
                      <a:pt x="30" y="6"/>
                    </a:lnTo>
                    <a:lnTo>
                      <a:pt x="36" y="14"/>
                    </a:lnTo>
                    <a:lnTo>
                      <a:pt x="44" y="24"/>
                    </a:lnTo>
                    <a:lnTo>
                      <a:pt x="58" y="26"/>
                    </a:lnTo>
                    <a:lnTo>
                      <a:pt x="58" y="34"/>
                    </a:lnTo>
                    <a:lnTo>
                      <a:pt x="52" y="38"/>
                    </a:lnTo>
                    <a:lnTo>
                      <a:pt x="58" y="44"/>
                    </a:lnTo>
                    <a:lnTo>
                      <a:pt x="60" y="50"/>
                    </a:lnTo>
                    <a:lnTo>
                      <a:pt x="56" y="60"/>
                    </a:lnTo>
                    <a:lnTo>
                      <a:pt x="46" y="62"/>
                    </a:lnTo>
                    <a:lnTo>
                      <a:pt x="38" y="64"/>
                    </a:lnTo>
                    <a:lnTo>
                      <a:pt x="30" y="64"/>
                    </a:lnTo>
                    <a:lnTo>
                      <a:pt x="24" y="60"/>
                    </a:lnTo>
                    <a:lnTo>
                      <a:pt x="16" y="58"/>
                    </a:lnTo>
                    <a:lnTo>
                      <a:pt x="14" y="62"/>
                    </a:lnTo>
                    <a:lnTo>
                      <a:pt x="12" y="66"/>
                    </a:lnTo>
                    <a:lnTo>
                      <a:pt x="4" y="62"/>
                    </a:lnTo>
                    <a:lnTo>
                      <a:pt x="0" y="58"/>
                    </a:lnTo>
                    <a:lnTo>
                      <a:pt x="0" y="48"/>
                    </a:lnTo>
                    <a:lnTo>
                      <a:pt x="6" y="48"/>
                    </a:lnTo>
                    <a:lnTo>
                      <a:pt x="8" y="40"/>
                    </a:lnTo>
                    <a:lnTo>
                      <a:pt x="14" y="36"/>
                    </a:lnTo>
                    <a:lnTo>
                      <a:pt x="10" y="28"/>
                    </a:lnTo>
                    <a:lnTo>
                      <a:pt x="14" y="26"/>
                    </a:lnTo>
                    <a:lnTo>
                      <a:pt x="12" y="18"/>
                    </a:lnTo>
                    <a:lnTo>
                      <a:pt x="6" y="18"/>
                    </a:lnTo>
                    <a:lnTo>
                      <a:pt x="10" y="14"/>
                    </a:lnTo>
                    <a:lnTo>
                      <a:pt x="4" y="2"/>
                    </a:lnTo>
                    <a:lnTo>
                      <a:pt x="12" y="0"/>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9" name="Freeform 664">
                <a:extLst>
                  <a:ext uri="{FF2B5EF4-FFF2-40B4-BE49-F238E27FC236}">
                    <a16:creationId xmlns:a16="http://schemas.microsoft.com/office/drawing/2014/main" id="{8E5C7D5C-E63A-D93D-0AB1-6EAC62CB2070}"/>
                  </a:ext>
                </a:extLst>
              </p:cNvPr>
              <p:cNvSpPr>
                <a:spLocks/>
              </p:cNvSpPr>
              <p:nvPr/>
            </p:nvSpPr>
            <p:spPr bwMode="auto">
              <a:xfrm>
                <a:off x="6371181" y="3165810"/>
                <a:ext cx="143703" cy="156383"/>
              </a:xfrm>
              <a:custGeom>
                <a:avLst/>
                <a:gdLst>
                  <a:gd name="T0" fmla="*/ 16 w 68"/>
                  <a:gd name="T1" fmla="*/ 0 h 74"/>
                  <a:gd name="T2" fmla="*/ 14 w 68"/>
                  <a:gd name="T3" fmla="*/ 0 h 74"/>
                  <a:gd name="T4" fmla="*/ 6 w 68"/>
                  <a:gd name="T5" fmla="*/ 4 h 74"/>
                  <a:gd name="T6" fmla="*/ 4 w 68"/>
                  <a:gd name="T7" fmla="*/ 8 h 74"/>
                  <a:gd name="T8" fmla="*/ 8 w 68"/>
                  <a:gd name="T9" fmla="*/ 20 h 74"/>
                  <a:gd name="T10" fmla="*/ 6 w 68"/>
                  <a:gd name="T11" fmla="*/ 22 h 74"/>
                  <a:gd name="T12" fmla="*/ 6 w 68"/>
                  <a:gd name="T13" fmla="*/ 24 h 74"/>
                  <a:gd name="T14" fmla="*/ 10 w 68"/>
                  <a:gd name="T15" fmla="*/ 26 h 74"/>
                  <a:gd name="T16" fmla="*/ 12 w 68"/>
                  <a:gd name="T17" fmla="*/ 28 h 74"/>
                  <a:gd name="T18" fmla="*/ 10 w 68"/>
                  <a:gd name="T19" fmla="*/ 30 h 74"/>
                  <a:gd name="T20" fmla="*/ 10 w 68"/>
                  <a:gd name="T21" fmla="*/ 36 h 74"/>
                  <a:gd name="T22" fmla="*/ 10 w 68"/>
                  <a:gd name="T23" fmla="*/ 42 h 74"/>
                  <a:gd name="T24" fmla="*/ 8 w 68"/>
                  <a:gd name="T25" fmla="*/ 44 h 74"/>
                  <a:gd name="T26" fmla="*/ 4 w 68"/>
                  <a:gd name="T27" fmla="*/ 48 h 74"/>
                  <a:gd name="T28" fmla="*/ 2 w 68"/>
                  <a:gd name="T29" fmla="*/ 48 h 74"/>
                  <a:gd name="T30" fmla="*/ 0 w 68"/>
                  <a:gd name="T31" fmla="*/ 62 h 74"/>
                  <a:gd name="T32" fmla="*/ 0 w 68"/>
                  <a:gd name="T33" fmla="*/ 64 h 74"/>
                  <a:gd name="T34" fmla="*/ 6 w 68"/>
                  <a:gd name="T35" fmla="*/ 68 h 74"/>
                  <a:gd name="T36" fmla="*/ 14 w 68"/>
                  <a:gd name="T37" fmla="*/ 74 h 74"/>
                  <a:gd name="T38" fmla="*/ 16 w 68"/>
                  <a:gd name="T39" fmla="*/ 74 h 74"/>
                  <a:gd name="T40" fmla="*/ 16 w 68"/>
                  <a:gd name="T41" fmla="*/ 74 h 74"/>
                  <a:gd name="T42" fmla="*/ 20 w 68"/>
                  <a:gd name="T43" fmla="*/ 68 h 74"/>
                  <a:gd name="T44" fmla="*/ 26 w 68"/>
                  <a:gd name="T45" fmla="*/ 68 h 74"/>
                  <a:gd name="T46" fmla="*/ 32 w 68"/>
                  <a:gd name="T47" fmla="*/ 72 h 74"/>
                  <a:gd name="T48" fmla="*/ 42 w 68"/>
                  <a:gd name="T49" fmla="*/ 72 h 74"/>
                  <a:gd name="T50" fmla="*/ 44 w 68"/>
                  <a:gd name="T51" fmla="*/ 72 h 74"/>
                  <a:gd name="T52" fmla="*/ 60 w 68"/>
                  <a:gd name="T53" fmla="*/ 68 h 74"/>
                  <a:gd name="T54" fmla="*/ 62 w 68"/>
                  <a:gd name="T55" fmla="*/ 66 h 74"/>
                  <a:gd name="T56" fmla="*/ 68 w 68"/>
                  <a:gd name="T57" fmla="*/ 56 h 74"/>
                  <a:gd name="T58" fmla="*/ 64 w 68"/>
                  <a:gd name="T59" fmla="*/ 46 h 74"/>
                  <a:gd name="T60" fmla="*/ 64 w 68"/>
                  <a:gd name="T61" fmla="*/ 42 h 74"/>
                  <a:gd name="T62" fmla="*/ 66 w 68"/>
                  <a:gd name="T63" fmla="*/ 38 h 74"/>
                  <a:gd name="T64" fmla="*/ 66 w 68"/>
                  <a:gd name="T65" fmla="*/ 30 h 74"/>
                  <a:gd name="T66" fmla="*/ 62 w 68"/>
                  <a:gd name="T67" fmla="*/ 26 h 74"/>
                  <a:gd name="T68" fmla="*/ 44 w 68"/>
                  <a:gd name="T69" fmla="*/ 14 h 74"/>
                  <a:gd name="T70" fmla="*/ 36 w 68"/>
                  <a:gd name="T71" fmla="*/ 2 h 74"/>
                  <a:gd name="T72" fmla="*/ 36 w 68"/>
                  <a:gd name="T73" fmla="*/ 0 h 74"/>
                  <a:gd name="T74" fmla="*/ 32 w 68"/>
                  <a:gd name="T7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8" h="74">
                    <a:moveTo>
                      <a:pt x="32" y="0"/>
                    </a:moveTo>
                    <a:lnTo>
                      <a:pt x="16" y="0"/>
                    </a:lnTo>
                    <a:lnTo>
                      <a:pt x="16" y="0"/>
                    </a:lnTo>
                    <a:lnTo>
                      <a:pt x="14" y="0"/>
                    </a:lnTo>
                    <a:lnTo>
                      <a:pt x="6" y="4"/>
                    </a:lnTo>
                    <a:lnTo>
                      <a:pt x="6" y="4"/>
                    </a:lnTo>
                    <a:lnTo>
                      <a:pt x="4" y="6"/>
                    </a:lnTo>
                    <a:lnTo>
                      <a:pt x="4" y="8"/>
                    </a:lnTo>
                    <a:lnTo>
                      <a:pt x="8" y="18"/>
                    </a:lnTo>
                    <a:lnTo>
                      <a:pt x="8" y="20"/>
                    </a:lnTo>
                    <a:lnTo>
                      <a:pt x="8" y="20"/>
                    </a:lnTo>
                    <a:lnTo>
                      <a:pt x="6" y="22"/>
                    </a:lnTo>
                    <a:lnTo>
                      <a:pt x="6" y="24"/>
                    </a:lnTo>
                    <a:lnTo>
                      <a:pt x="6" y="24"/>
                    </a:lnTo>
                    <a:lnTo>
                      <a:pt x="8" y="26"/>
                    </a:lnTo>
                    <a:lnTo>
                      <a:pt x="10" y="26"/>
                    </a:lnTo>
                    <a:lnTo>
                      <a:pt x="12" y="26"/>
                    </a:lnTo>
                    <a:lnTo>
                      <a:pt x="12" y="28"/>
                    </a:lnTo>
                    <a:lnTo>
                      <a:pt x="10" y="30"/>
                    </a:lnTo>
                    <a:lnTo>
                      <a:pt x="10" y="30"/>
                    </a:lnTo>
                    <a:lnTo>
                      <a:pt x="10" y="32"/>
                    </a:lnTo>
                    <a:lnTo>
                      <a:pt x="10" y="36"/>
                    </a:lnTo>
                    <a:lnTo>
                      <a:pt x="14" y="38"/>
                    </a:lnTo>
                    <a:lnTo>
                      <a:pt x="10" y="42"/>
                    </a:lnTo>
                    <a:lnTo>
                      <a:pt x="10" y="42"/>
                    </a:lnTo>
                    <a:lnTo>
                      <a:pt x="8" y="44"/>
                    </a:lnTo>
                    <a:lnTo>
                      <a:pt x="8" y="48"/>
                    </a:lnTo>
                    <a:lnTo>
                      <a:pt x="4" y="48"/>
                    </a:lnTo>
                    <a:lnTo>
                      <a:pt x="4" y="48"/>
                    </a:lnTo>
                    <a:lnTo>
                      <a:pt x="2" y="48"/>
                    </a:lnTo>
                    <a:lnTo>
                      <a:pt x="0" y="52"/>
                    </a:lnTo>
                    <a:lnTo>
                      <a:pt x="0" y="62"/>
                    </a:lnTo>
                    <a:lnTo>
                      <a:pt x="0" y="62"/>
                    </a:lnTo>
                    <a:lnTo>
                      <a:pt x="0" y="64"/>
                    </a:lnTo>
                    <a:lnTo>
                      <a:pt x="0" y="66"/>
                    </a:lnTo>
                    <a:lnTo>
                      <a:pt x="6" y="68"/>
                    </a:lnTo>
                    <a:lnTo>
                      <a:pt x="14" y="74"/>
                    </a:lnTo>
                    <a:lnTo>
                      <a:pt x="14" y="74"/>
                    </a:lnTo>
                    <a:lnTo>
                      <a:pt x="16" y="74"/>
                    </a:lnTo>
                    <a:lnTo>
                      <a:pt x="16" y="74"/>
                    </a:lnTo>
                    <a:lnTo>
                      <a:pt x="16" y="74"/>
                    </a:lnTo>
                    <a:lnTo>
                      <a:pt x="16" y="74"/>
                    </a:lnTo>
                    <a:lnTo>
                      <a:pt x="20" y="72"/>
                    </a:lnTo>
                    <a:lnTo>
                      <a:pt x="20" y="68"/>
                    </a:lnTo>
                    <a:lnTo>
                      <a:pt x="22" y="66"/>
                    </a:lnTo>
                    <a:lnTo>
                      <a:pt x="26" y="68"/>
                    </a:lnTo>
                    <a:lnTo>
                      <a:pt x="32" y="72"/>
                    </a:lnTo>
                    <a:lnTo>
                      <a:pt x="32" y="72"/>
                    </a:lnTo>
                    <a:lnTo>
                      <a:pt x="34" y="72"/>
                    </a:lnTo>
                    <a:lnTo>
                      <a:pt x="42" y="72"/>
                    </a:lnTo>
                    <a:lnTo>
                      <a:pt x="42" y="72"/>
                    </a:lnTo>
                    <a:lnTo>
                      <a:pt x="44" y="72"/>
                    </a:lnTo>
                    <a:lnTo>
                      <a:pt x="52" y="70"/>
                    </a:lnTo>
                    <a:lnTo>
                      <a:pt x="60" y="68"/>
                    </a:lnTo>
                    <a:lnTo>
                      <a:pt x="60" y="68"/>
                    </a:lnTo>
                    <a:lnTo>
                      <a:pt x="62" y="66"/>
                    </a:lnTo>
                    <a:lnTo>
                      <a:pt x="68" y="56"/>
                    </a:lnTo>
                    <a:lnTo>
                      <a:pt x="68" y="56"/>
                    </a:lnTo>
                    <a:lnTo>
                      <a:pt x="68" y="52"/>
                    </a:lnTo>
                    <a:lnTo>
                      <a:pt x="64" y="46"/>
                    </a:lnTo>
                    <a:lnTo>
                      <a:pt x="62" y="42"/>
                    </a:lnTo>
                    <a:lnTo>
                      <a:pt x="64" y="42"/>
                    </a:lnTo>
                    <a:lnTo>
                      <a:pt x="64" y="42"/>
                    </a:lnTo>
                    <a:lnTo>
                      <a:pt x="66" y="38"/>
                    </a:lnTo>
                    <a:lnTo>
                      <a:pt x="66" y="30"/>
                    </a:lnTo>
                    <a:lnTo>
                      <a:pt x="66" y="30"/>
                    </a:lnTo>
                    <a:lnTo>
                      <a:pt x="64" y="26"/>
                    </a:lnTo>
                    <a:lnTo>
                      <a:pt x="62" y="26"/>
                    </a:lnTo>
                    <a:lnTo>
                      <a:pt x="50" y="24"/>
                    </a:lnTo>
                    <a:lnTo>
                      <a:pt x="44" y="14"/>
                    </a:lnTo>
                    <a:lnTo>
                      <a:pt x="38" y="8"/>
                    </a:lnTo>
                    <a:lnTo>
                      <a:pt x="36" y="2"/>
                    </a:lnTo>
                    <a:lnTo>
                      <a:pt x="36" y="2"/>
                    </a:lnTo>
                    <a:lnTo>
                      <a:pt x="36" y="0"/>
                    </a:lnTo>
                    <a:lnTo>
                      <a:pt x="32" y="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0" name="Freeform 665">
                <a:extLst>
                  <a:ext uri="{FF2B5EF4-FFF2-40B4-BE49-F238E27FC236}">
                    <a16:creationId xmlns:a16="http://schemas.microsoft.com/office/drawing/2014/main" id="{EAC52FB7-FFF9-7FB5-B211-5B4E8A025842}"/>
                  </a:ext>
                </a:extLst>
              </p:cNvPr>
              <p:cNvSpPr>
                <a:spLocks/>
              </p:cNvSpPr>
              <p:nvPr/>
            </p:nvSpPr>
            <p:spPr bwMode="auto">
              <a:xfrm>
                <a:off x="6434580" y="3301060"/>
                <a:ext cx="88758" cy="67625"/>
              </a:xfrm>
              <a:custGeom>
                <a:avLst/>
                <a:gdLst>
                  <a:gd name="T0" fmla="*/ 6 w 42"/>
                  <a:gd name="T1" fmla="*/ 32 h 32"/>
                  <a:gd name="T2" fmla="*/ 6 w 42"/>
                  <a:gd name="T3" fmla="*/ 32 h 32"/>
                  <a:gd name="T4" fmla="*/ 6 w 42"/>
                  <a:gd name="T5" fmla="*/ 30 h 32"/>
                  <a:gd name="T6" fmla="*/ 0 w 42"/>
                  <a:gd name="T7" fmla="*/ 20 h 32"/>
                  <a:gd name="T8" fmla="*/ 0 w 42"/>
                  <a:gd name="T9" fmla="*/ 20 h 32"/>
                  <a:gd name="T10" fmla="*/ 0 w 42"/>
                  <a:gd name="T11" fmla="*/ 18 h 32"/>
                  <a:gd name="T12" fmla="*/ 2 w 42"/>
                  <a:gd name="T13" fmla="*/ 6 h 32"/>
                  <a:gd name="T14" fmla="*/ 2 w 42"/>
                  <a:gd name="T15" fmla="*/ 6 h 32"/>
                  <a:gd name="T16" fmla="*/ 4 w 42"/>
                  <a:gd name="T17" fmla="*/ 4 h 32"/>
                  <a:gd name="T18" fmla="*/ 10 w 42"/>
                  <a:gd name="T19" fmla="*/ 4 h 32"/>
                  <a:gd name="T20" fmla="*/ 20 w 42"/>
                  <a:gd name="T21" fmla="*/ 0 h 32"/>
                  <a:gd name="T22" fmla="*/ 30 w 42"/>
                  <a:gd name="T23" fmla="*/ 0 h 32"/>
                  <a:gd name="T24" fmla="*/ 30 w 42"/>
                  <a:gd name="T25" fmla="*/ 0 h 32"/>
                  <a:gd name="T26" fmla="*/ 30 w 42"/>
                  <a:gd name="T27" fmla="*/ 0 h 32"/>
                  <a:gd name="T28" fmla="*/ 30 w 42"/>
                  <a:gd name="T29" fmla="*/ 0 h 32"/>
                  <a:gd name="T30" fmla="*/ 32 w 42"/>
                  <a:gd name="T31" fmla="*/ 0 h 32"/>
                  <a:gd name="T32" fmla="*/ 34 w 42"/>
                  <a:gd name="T33" fmla="*/ 6 h 32"/>
                  <a:gd name="T34" fmla="*/ 40 w 42"/>
                  <a:gd name="T35" fmla="*/ 12 h 32"/>
                  <a:gd name="T36" fmla="*/ 40 w 42"/>
                  <a:gd name="T37" fmla="*/ 12 h 32"/>
                  <a:gd name="T38" fmla="*/ 40 w 42"/>
                  <a:gd name="T39" fmla="*/ 12 h 32"/>
                  <a:gd name="T40" fmla="*/ 42 w 42"/>
                  <a:gd name="T41" fmla="*/ 18 h 32"/>
                  <a:gd name="T42" fmla="*/ 42 w 42"/>
                  <a:gd name="T43" fmla="*/ 18 h 32"/>
                  <a:gd name="T44" fmla="*/ 42 w 42"/>
                  <a:gd name="T45" fmla="*/ 20 h 32"/>
                  <a:gd name="T46" fmla="*/ 34 w 42"/>
                  <a:gd name="T47" fmla="*/ 26 h 32"/>
                  <a:gd name="T48" fmla="*/ 34 w 42"/>
                  <a:gd name="T49" fmla="*/ 26 h 32"/>
                  <a:gd name="T50" fmla="*/ 32 w 42"/>
                  <a:gd name="T51" fmla="*/ 26 h 32"/>
                  <a:gd name="T52" fmla="*/ 20 w 42"/>
                  <a:gd name="T53" fmla="*/ 28 h 32"/>
                  <a:gd name="T54" fmla="*/ 8 w 42"/>
                  <a:gd name="T55" fmla="*/ 32 h 32"/>
                  <a:gd name="T56" fmla="*/ 8 w 42"/>
                  <a:gd name="T57" fmla="*/ 32 h 32"/>
                  <a:gd name="T58" fmla="*/ 6 w 42"/>
                  <a:gd name="T59" fmla="*/ 32 h 32"/>
                  <a:gd name="T60" fmla="*/ 6 w 42"/>
                  <a:gd name="T6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32">
                    <a:moveTo>
                      <a:pt x="6" y="32"/>
                    </a:moveTo>
                    <a:lnTo>
                      <a:pt x="6" y="32"/>
                    </a:lnTo>
                    <a:lnTo>
                      <a:pt x="6" y="30"/>
                    </a:lnTo>
                    <a:lnTo>
                      <a:pt x="0" y="20"/>
                    </a:lnTo>
                    <a:lnTo>
                      <a:pt x="0" y="20"/>
                    </a:lnTo>
                    <a:lnTo>
                      <a:pt x="0" y="18"/>
                    </a:lnTo>
                    <a:lnTo>
                      <a:pt x="2" y="6"/>
                    </a:lnTo>
                    <a:lnTo>
                      <a:pt x="2" y="6"/>
                    </a:lnTo>
                    <a:lnTo>
                      <a:pt x="4" y="4"/>
                    </a:lnTo>
                    <a:lnTo>
                      <a:pt x="10" y="4"/>
                    </a:lnTo>
                    <a:lnTo>
                      <a:pt x="20" y="0"/>
                    </a:lnTo>
                    <a:lnTo>
                      <a:pt x="30" y="0"/>
                    </a:lnTo>
                    <a:lnTo>
                      <a:pt x="30" y="0"/>
                    </a:lnTo>
                    <a:lnTo>
                      <a:pt x="30" y="0"/>
                    </a:lnTo>
                    <a:lnTo>
                      <a:pt x="30" y="0"/>
                    </a:lnTo>
                    <a:lnTo>
                      <a:pt x="32" y="0"/>
                    </a:lnTo>
                    <a:lnTo>
                      <a:pt x="34" y="6"/>
                    </a:lnTo>
                    <a:lnTo>
                      <a:pt x="40" y="12"/>
                    </a:lnTo>
                    <a:lnTo>
                      <a:pt x="40" y="12"/>
                    </a:lnTo>
                    <a:lnTo>
                      <a:pt x="40" y="12"/>
                    </a:lnTo>
                    <a:lnTo>
                      <a:pt x="42" y="18"/>
                    </a:lnTo>
                    <a:lnTo>
                      <a:pt x="42" y="18"/>
                    </a:lnTo>
                    <a:lnTo>
                      <a:pt x="42" y="20"/>
                    </a:lnTo>
                    <a:lnTo>
                      <a:pt x="34" y="26"/>
                    </a:lnTo>
                    <a:lnTo>
                      <a:pt x="34" y="26"/>
                    </a:lnTo>
                    <a:lnTo>
                      <a:pt x="32" y="26"/>
                    </a:lnTo>
                    <a:lnTo>
                      <a:pt x="20" y="28"/>
                    </a:lnTo>
                    <a:lnTo>
                      <a:pt x="8" y="32"/>
                    </a:lnTo>
                    <a:lnTo>
                      <a:pt x="8" y="32"/>
                    </a:lnTo>
                    <a:lnTo>
                      <a:pt x="6" y="32"/>
                    </a:lnTo>
                    <a:lnTo>
                      <a:pt x="6"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1" name="Freeform 666">
                <a:extLst>
                  <a:ext uri="{FF2B5EF4-FFF2-40B4-BE49-F238E27FC236}">
                    <a16:creationId xmlns:a16="http://schemas.microsoft.com/office/drawing/2014/main" id="{A2A3F9A7-C008-4C28-EE83-656A31183DFE}"/>
                  </a:ext>
                </a:extLst>
              </p:cNvPr>
              <p:cNvSpPr>
                <a:spLocks noEditPoints="1"/>
              </p:cNvSpPr>
              <p:nvPr/>
            </p:nvSpPr>
            <p:spPr bwMode="auto">
              <a:xfrm>
                <a:off x="6430353" y="3296834"/>
                <a:ext cx="97211" cy="76078"/>
              </a:xfrm>
              <a:custGeom>
                <a:avLst/>
                <a:gdLst>
                  <a:gd name="T0" fmla="*/ 32 w 46"/>
                  <a:gd name="T1" fmla="*/ 4 h 36"/>
                  <a:gd name="T2" fmla="*/ 34 w 46"/>
                  <a:gd name="T3" fmla="*/ 10 h 36"/>
                  <a:gd name="T4" fmla="*/ 40 w 46"/>
                  <a:gd name="T5" fmla="*/ 16 h 36"/>
                  <a:gd name="T6" fmla="*/ 42 w 46"/>
                  <a:gd name="T7" fmla="*/ 20 h 36"/>
                  <a:gd name="T8" fmla="*/ 34 w 46"/>
                  <a:gd name="T9" fmla="*/ 26 h 36"/>
                  <a:gd name="T10" fmla="*/ 22 w 46"/>
                  <a:gd name="T11" fmla="*/ 28 h 36"/>
                  <a:gd name="T12" fmla="*/ 8 w 46"/>
                  <a:gd name="T13" fmla="*/ 32 h 36"/>
                  <a:gd name="T14" fmla="*/ 4 w 46"/>
                  <a:gd name="T15" fmla="*/ 20 h 36"/>
                  <a:gd name="T16" fmla="*/ 6 w 46"/>
                  <a:gd name="T17" fmla="*/ 8 h 36"/>
                  <a:gd name="T18" fmla="*/ 12 w 46"/>
                  <a:gd name="T19" fmla="*/ 8 h 36"/>
                  <a:gd name="T20" fmla="*/ 22 w 46"/>
                  <a:gd name="T21" fmla="*/ 4 h 36"/>
                  <a:gd name="T22" fmla="*/ 32 w 46"/>
                  <a:gd name="T23" fmla="*/ 4 h 36"/>
                  <a:gd name="T24" fmla="*/ 32 w 46"/>
                  <a:gd name="T25" fmla="*/ 0 h 36"/>
                  <a:gd name="T26" fmla="*/ 32 w 46"/>
                  <a:gd name="T27" fmla="*/ 0 h 36"/>
                  <a:gd name="T28" fmla="*/ 32 w 46"/>
                  <a:gd name="T29" fmla="*/ 0 h 36"/>
                  <a:gd name="T30" fmla="*/ 22 w 46"/>
                  <a:gd name="T31" fmla="*/ 0 h 36"/>
                  <a:gd name="T32" fmla="*/ 22 w 46"/>
                  <a:gd name="T33" fmla="*/ 0 h 36"/>
                  <a:gd name="T34" fmla="*/ 22 w 46"/>
                  <a:gd name="T35" fmla="*/ 2 h 36"/>
                  <a:gd name="T36" fmla="*/ 12 w 46"/>
                  <a:gd name="T37" fmla="*/ 4 h 36"/>
                  <a:gd name="T38" fmla="*/ 6 w 46"/>
                  <a:gd name="T39" fmla="*/ 4 h 36"/>
                  <a:gd name="T40" fmla="*/ 6 w 46"/>
                  <a:gd name="T41" fmla="*/ 4 h 36"/>
                  <a:gd name="T42" fmla="*/ 2 w 46"/>
                  <a:gd name="T43" fmla="*/ 6 h 36"/>
                  <a:gd name="T44" fmla="*/ 2 w 46"/>
                  <a:gd name="T45" fmla="*/ 8 h 36"/>
                  <a:gd name="T46" fmla="*/ 0 w 46"/>
                  <a:gd name="T47" fmla="*/ 20 h 36"/>
                  <a:gd name="T48" fmla="*/ 0 w 46"/>
                  <a:gd name="T49" fmla="*/ 20 h 36"/>
                  <a:gd name="T50" fmla="*/ 0 w 46"/>
                  <a:gd name="T51" fmla="*/ 22 h 36"/>
                  <a:gd name="T52" fmla="*/ 6 w 46"/>
                  <a:gd name="T53" fmla="*/ 34 h 36"/>
                  <a:gd name="T54" fmla="*/ 6 w 46"/>
                  <a:gd name="T55" fmla="*/ 34 h 36"/>
                  <a:gd name="T56" fmla="*/ 8 w 46"/>
                  <a:gd name="T57" fmla="*/ 36 h 36"/>
                  <a:gd name="T58" fmla="*/ 8 w 46"/>
                  <a:gd name="T59" fmla="*/ 36 h 36"/>
                  <a:gd name="T60" fmla="*/ 10 w 46"/>
                  <a:gd name="T61" fmla="*/ 36 h 36"/>
                  <a:gd name="T62" fmla="*/ 24 w 46"/>
                  <a:gd name="T63" fmla="*/ 32 h 36"/>
                  <a:gd name="T64" fmla="*/ 34 w 46"/>
                  <a:gd name="T65" fmla="*/ 30 h 36"/>
                  <a:gd name="T66" fmla="*/ 34 w 46"/>
                  <a:gd name="T67" fmla="*/ 30 h 36"/>
                  <a:gd name="T68" fmla="*/ 36 w 46"/>
                  <a:gd name="T69" fmla="*/ 30 h 36"/>
                  <a:gd name="T70" fmla="*/ 44 w 46"/>
                  <a:gd name="T71" fmla="*/ 24 h 36"/>
                  <a:gd name="T72" fmla="*/ 44 w 46"/>
                  <a:gd name="T73" fmla="*/ 24 h 36"/>
                  <a:gd name="T74" fmla="*/ 46 w 46"/>
                  <a:gd name="T75" fmla="*/ 22 h 36"/>
                  <a:gd name="T76" fmla="*/ 46 w 46"/>
                  <a:gd name="T77" fmla="*/ 20 h 36"/>
                  <a:gd name="T78" fmla="*/ 44 w 46"/>
                  <a:gd name="T79" fmla="*/ 14 h 36"/>
                  <a:gd name="T80" fmla="*/ 44 w 46"/>
                  <a:gd name="T81" fmla="*/ 14 h 36"/>
                  <a:gd name="T82" fmla="*/ 42 w 46"/>
                  <a:gd name="T83" fmla="*/ 12 h 36"/>
                  <a:gd name="T84" fmla="*/ 38 w 46"/>
                  <a:gd name="T85" fmla="*/ 8 h 36"/>
                  <a:gd name="T86" fmla="*/ 36 w 46"/>
                  <a:gd name="T87" fmla="*/ 2 h 36"/>
                  <a:gd name="T88" fmla="*/ 36 w 46"/>
                  <a:gd name="T89" fmla="*/ 2 h 36"/>
                  <a:gd name="T90" fmla="*/ 34 w 46"/>
                  <a:gd name="T91" fmla="*/ 0 h 36"/>
                  <a:gd name="T92" fmla="*/ 32 w 46"/>
                  <a:gd name="T93" fmla="*/ 0 h 36"/>
                  <a:gd name="T94" fmla="*/ 32 w 46"/>
                  <a:gd name="T9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 h="36">
                    <a:moveTo>
                      <a:pt x="32" y="4"/>
                    </a:moveTo>
                    <a:lnTo>
                      <a:pt x="34" y="10"/>
                    </a:lnTo>
                    <a:lnTo>
                      <a:pt x="40" y="16"/>
                    </a:lnTo>
                    <a:lnTo>
                      <a:pt x="42" y="20"/>
                    </a:lnTo>
                    <a:lnTo>
                      <a:pt x="34" y="26"/>
                    </a:lnTo>
                    <a:lnTo>
                      <a:pt x="22" y="28"/>
                    </a:lnTo>
                    <a:lnTo>
                      <a:pt x="8" y="32"/>
                    </a:lnTo>
                    <a:lnTo>
                      <a:pt x="4" y="20"/>
                    </a:lnTo>
                    <a:lnTo>
                      <a:pt x="6" y="8"/>
                    </a:lnTo>
                    <a:lnTo>
                      <a:pt x="12" y="8"/>
                    </a:lnTo>
                    <a:lnTo>
                      <a:pt x="22" y="4"/>
                    </a:lnTo>
                    <a:lnTo>
                      <a:pt x="32" y="4"/>
                    </a:lnTo>
                    <a:close/>
                    <a:moveTo>
                      <a:pt x="32" y="0"/>
                    </a:moveTo>
                    <a:lnTo>
                      <a:pt x="32" y="0"/>
                    </a:lnTo>
                    <a:lnTo>
                      <a:pt x="32" y="0"/>
                    </a:lnTo>
                    <a:lnTo>
                      <a:pt x="22" y="0"/>
                    </a:lnTo>
                    <a:lnTo>
                      <a:pt x="22" y="0"/>
                    </a:lnTo>
                    <a:lnTo>
                      <a:pt x="22" y="2"/>
                    </a:lnTo>
                    <a:lnTo>
                      <a:pt x="12" y="4"/>
                    </a:lnTo>
                    <a:lnTo>
                      <a:pt x="6" y="4"/>
                    </a:lnTo>
                    <a:lnTo>
                      <a:pt x="6" y="4"/>
                    </a:lnTo>
                    <a:lnTo>
                      <a:pt x="2" y="6"/>
                    </a:lnTo>
                    <a:lnTo>
                      <a:pt x="2" y="8"/>
                    </a:lnTo>
                    <a:lnTo>
                      <a:pt x="0" y="20"/>
                    </a:lnTo>
                    <a:lnTo>
                      <a:pt x="0" y="20"/>
                    </a:lnTo>
                    <a:lnTo>
                      <a:pt x="0" y="22"/>
                    </a:lnTo>
                    <a:lnTo>
                      <a:pt x="6" y="34"/>
                    </a:lnTo>
                    <a:lnTo>
                      <a:pt x="6" y="34"/>
                    </a:lnTo>
                    <a:lnTo>
                      <a:pt x="8" y="36"/>
                    </a:lnTo>
                    <a:lnTo>
                      <a:pt x="8" y="36"/>
                    </a:lnTo>
                    <a:lnTo>
                      <a:pt x="10" y="36"/>
                    </a:lnTo>
                    <a:lnTo>
                      <a:pt x="24" y="32"/>
                    </a:lnTo>
                    <a:lnTo>
                      <a:pt x="34" y="30"/>
                    </a:lnTo>
                    <a:lnTo>
                      <a:pt x="34" y="30"/>
                    </a:lnTo>
                    <a:lnTo>
                      <a:pt x="36" y="30"/>
                    </a:lnTo>
                    <a:lnTo>
                      <a:pt x="44" y="24"/>
                    </a:lnTo>
                    <a:lnTo>
                      <a:pt x="44" y="24"/>
                    </a:lnTo>
                    <a:lnTo>
                      <a:pt x="46" y="22"/>
                    </a:lnTo>
                    <a:lnTo>
                      <a:pt x="46" y="20"/>
                    </a:lnTo>
                    <a:lnTo>
                      <a:pt x="44" y="14"/>
                    </a:lnTo>
                    <a:lnTo>
                      <a:pt x="44" y="14"/>
                    </a:lnTo>
                    <a:lnTo>
                      <a:pt x="42" y="12"/>
                    </a:lnTo>
                    <a:lnTo>
                      <a:pt x="38" y="8"/>
                    </a:lnTo>
                    <a:lnTo>
                      <a:pt x="36" y="2"/>
                    </a:lnTo>
                    <a:lnTo>
                      <a:pt x="36" y="2"/>
                    </a:lnTo>
                    <a:lnTo>
                      <a:pt x="34" y="0"/>
                    </a:lnTo>
                    <a:lnTo>
                      <a:pt x="32" y="0"/>
                    </a:lnTo>
                    <a:lnTo>
                      <a:pt x="3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2" name="Freeform 667">
                <a:extLst>
                  <a:ext uri="{FF2B5EF4-FFF2-40B4-BE49-F238E27FC236}">
                    <a16:creationId xmlns:a16="http://schemas.microsoft.com/office/drawing/2014/main" id="{6A858081-508F-75C9-B7D0-376A7DFE8854}"/>
                  </a:ext>
                </a:extLst>
              </p:cNvPr>
              <p:cNvSpPr>
                <a:spLocks/>
              </p:cNvSpPr>
              <p:nvPr/>
            </p:nvSpPr>
            <p:spPr bwMode="auto">
              <a:xfrm>
                <a:off x="6438806" y="3305287"/>
                <a:ext cx="80305" cy="59172"/>
              </a:xfrm>
              <a:custGeom>
                <a:avLst/>
                <a:gdLst>
                  <a:gd name="T0" fmla="*/ 28 w 38"/>
                  <a:gd name="T1" fmla="*/ 0 h 28"/>
                  <a:gd name="T2" fmla="*/ 30 w 38"/>
                  <a:gd name="T3" fmla="*/ 6 h 28"/>
                  <a:gd name="T4" fmla="*/ 36 w 38"/>
                  <a:gd name="T5" fmla="*/ 12 h 28"/>
                  <a:gd name="T6" fmla="*/ 38 w 38"/>
                  <a:gd name="T7" fmla="*/ 16 h 28"/>
                  <a:gd name="T8" fmla="*/ 30 w 38"/>
                  <a:gd name="T9" fmla="*/ 22 h 28"/>
                  <a:gd name="T10" fmla="*/ 18 w 38"/>
                  <a:gd name="T11" fmla="*/ 24 h 28"/>
                  <a:gd name="T12" fmla="*/ 4 w 38"/>
                  <a:gd name="T13" fmla="*/ 28 h 28"/>
                  <a:gd name="T14" fmla="*/ 0 w 38"/>
                  <a:gd name="T15" fmla="*/ 16 h 28"/>
                  <a:gd name="T16" fmla="*/ 2 w 38"/>
                  <a:gd name="T17" fmla="*/ 4 h 28"/>
                  <a:gd name="T18" fmla="*/ 8 w 38"/>
                  <a:gd name="T19" fmla="*/ 4 h 28"/>
                  <a:gd name="T20" fmla="*/ 18 w 38"/>
                  <a:gd name="T21" fmla="*/ 0 h 28"/>
                  <a:gd name="T22" fmla="*/ 28 w 38"/>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8">
                    <a:moveTo>
                      <a:pt x="28" y="0"/>
                    </a:moveTo>
                    <a:lnTo>
                      <a:pt x="30" y="6"/>
                    </a:lnTo>
                    <a:lnTo>
                      <a:pt x="36" y="12"/>
                    </a:lnTo>
                    <a:lnTo>
                      <a:pt x="38" y="16"/>
                    </a:lnTo>
                    <a:lnTo>
                      <a:pt x="30" y="22"/>
                    </a:lnTo>
                    <a:lnTo>
                      <a:pt x="18" y="24"/>
                    </a:lnTo>
                    <a:lnTo>
                      <a:pt x="4" y="28"/>
                    </a:lnTo>
                    <a:lnTo>
                      <a:pt x="0" y="16"/>
                    </a:lnTo>
                    <a:lnTo>
                      <a:pt x="2" y="4"/>
                    </a:lnTo>
                    <a:lnTo>
                      <a:pt x="8" y="4"/>
                    </a:lnTo>
                    <a:lnTo>
                      <a:pt x="18" y="0"/>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3" name="Freeform 668">
                <a:extLst>
                  <a:ext uri="{FF2B5EF4-FFF2-40B4-BE49-F238E27FC236}">
                    <a16:creationId xmlns:a16="http://schemas.microsoft.com/office/drawing/2014/main" id="{6D456BC4-A847-2907-F64D-052FB46989AF}"/>
                  </a:ext>
                </a:extLst>
              </p:cNvPr>
              <p:cNvSpPr>
                <a:spLocks/>
              </p:cNvSpPr>
              <p:nvPr/>
            </p:nvSpPr>
            <p:spPr bwMode="auto">
              <a:xfrm>
                <a:off x="6430353" y="3296834"/>
                <a:ext cx="97211" cy="76078"/>
              </a:xfrm>
              <a:custGeom>
                <a:avLst/>
                <a:gdLst>
                  <a:gd name="T0" fmla="*/ 32 w 46"/>
                  <a:gd name="T1" fmla="*/ 0 h 36"/>
                  <a:gd name="T2" fmla="*/ 32 w 46"/>
                  <a:gd name="T3" fmla="*/ 0 h 36"/>
                  <a:gd name="T4" fmla="*/ 32 w 46"/>
                  <a:gd name="T5" fmla="*/ 0 h 36"/>
                  <a:gd name="T6" fmla="*/ 22 w 46"/>
                  <a:gd name="T7" fmla="*/ 0 h 36"/>
                  <a:gd name="T8" fmla="*/ 22 w 46"/>
                  <a:gd name="T9" fmla="*/ 0 h 36"/>
                  <a:gd name="T10" fmla="*/ 22 w 46"/>
                  <a:gd name="T11" fmla="*/ 2 h 36"/>
                  <a:gd name="T12" fmla="*/ 12 w 46"/>
                  <a:gd name="T13" fmla="*/ 4 h 36"/>
                  <a:gd name="T14" fmla="*/ 6 w 46"/>
                  <a:gd name="T15" fmla="*/ 4 h 36"/>
                  <a:gd name="T16" fmla="*/ 6 w 46"/>
                  <a:gd name="T17" fmla="*/ 4 h 36"/>
                  <a:gd name="T18" fmla="*/ 2 w 46"/>
                  <a:gd name="T19" fmla="*/ 6 h 36"/>
                  <a:gd name="T20" fmla="*/ 2 w 46"/>
                  <a:gd name="T21" fmla="*/ 8 h 36"/>
                  <a:gd name="T22" fmla="*/ 0 w 46"/>
                  <a:gd name="T23" fmla="*/ 20 h 36"/>
                  <a:gd name="T24" fmla="*/ 0 w 46"/>
                  <a:gd name="T25" fmla="*/ 20 h 36"/>
                  <a:gd name="T26" fmla="*/ 0 w 46"/>
                  <a:gd name="T27" fmla="*/ 22 h 36"/>
                  <a:gd name="T28" fmla="*/ 6 w 46"/>
                  <a:gd name="T29" fmla="*/ 34 h 36"/>
                  <a:gd name="T30" fmla="*/ 6 w 46"/>
                  <a:gd name="T31" fmla="*/ 34 h 36"/>
                  <a:gd name="T32" fmla="*/ 8 w 46"/>
                  <a:gd name="T33" fmla="*/ 36 h 36"/>
                  <a:gd name="T34" fmla="*/ 8 w 46"/>
                  <a:gd name="T35" fmla="*/ 36 h 36"/>
                  <a:gd name="T36" fmla="*/ 10 w 46"/>
                  <a:gd name="T37" fmla="*/ 36 h 36"/>
                  <a:gd name="T38" fmla="*/ 24 w 46"/>
                  <a:gd name="T39" fmla="*/ 32 h 36"/>
                  <a:gd name="T40" fmla="*/ 34 w 46"/>
                  <a:gd name="T41" fmla="*/ 30 h 36"/>
                  <a:gd name="T42" fmla="*/ 34 w 46"/>
                  <a:gd name="T43" fmla="*/ 30 h 36"/>
                  <a:gd name="T44" fmla="*/ 36 w 46"/>
                  <a:gd name="T45" fmla="*/ 30 h 36"/>
                  <a:gd name="T46" fmla="*/ 44 w 46"/>
                  <a:gd name="T47" fmla="*/ 24 h 36"/>
                  <a:gd name="T48" fmla="*/ 44 w 46"/>
                  <a:gd name="T49" fmla="*/ 24 h 36"/>
                  <a:gd name="T50" fmla="*/ 46 w 46"/>
                  <a:gd name="T51" fmla="*/ 22 h 36"/>
                  <a:gd name="T52" fmla="*/ 46 w 46"/>
                  <a:gd name="T53" fmla="*/ 20 h 36"/>
                  <a:gd name="T54" fmla="*/ 44 w 46"/>
                  <a:gd name="T55" fmla="*/ 14 h 36"/>
                  <a:gd name="T56" fmla="*/ 44 w 46"/>
                  <a:gd name="T57" fmla="*/ 14 h 36"/>
                  <a:gd name="T58" fmla="*/ 42 w 46"/>
                  <a:gd name="T59" fmla="*/ 12 h 36"/>
                  <a:gd name="T60" fmla="*/ 38 w 46"/>
                  <a:gd name="T61" fmla="*/ 8 h 36"/>
                  <a:gd name="T62" fmla="*/ 36 w 46"/>
                  <a:gd name="T63" fmla="*/ 2 h 36"/>
                  <a:gd name="T64" fmla="*/ 36 w 46"/>
                  <a:gd name="T65" fmla="*/ 2 h 36"/>
                  <a:gd name="T66" fmla="*/ 34 w 46"/>
                  <a:gd name="T67" fmla="*/ 0 h 36"/>
                  <a:gd name="T68" fmla="*/ 32 w 46"/>
                  <a:gd name="T69" fmla="*/ 0 h 36"/>
                  <a:gd name="T70" fmla="*/ 32 w 46"/>
                  <a:gd name="T7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 h="36">
                    <a:moveTo>
                      <a:pt x="32" y="0"/>
                    </a:moveTo>
                    <a:lnTo>
                      <a:pt x="32" y="0"/>
                    </a:lnTo>
                    <a:lnTo>
                      <a:pt x="32" y="0"/>
                    </a:lnTo>
                    <a:lnTo>
                      <a:pt x="22" y="0"/>
                    </a:lnTo>
                    <a:lnTo>
                      <a:pt x="22" y="0"/>
                    </a:lnTo>
                    <a:lnTo>
                      <a:pt x="22" y="2"/>
                    </a:lnTo>
                    <a:lnTo>
                      <a:pt x="12" y="4"/>
                    </a:lnTo>
                    <a:lnTo>
                      <a:pt x="6" y="4"/>
                    </a:lnTo>
                    <a:lnTo>
                      <a:pt x="6" y="4"/>
                    </a:lnTo>
                    <a:lnTo>
                      <a:pt x="2" y="6"/>
                    </a:lnTo>
                    <a:lnTo>
                      <a:pt x="2" y="8"/>
                    </a:lnTo>
                    <a:lnTo>
                      <a:pt x="0" y="20"/>
                    </a:lnTo>
                    <a:lnTo>
                      <a:pt x="0" y="20"/>
                    </a:lnTo>
                    <a:lnTo>
                      <a:pt x="0" y="22"/>
                    </a:lnTo>
                    <a:lnTo>
                      <a:pt x="6" y="34"/>
                    </a:lnTo>
                    <a:lnTo>
                      <a:pt x="6" y="34"/>
                    </a:lnTo>
                    <a:lnTo>
                      <a:pt x="8" y="36"/>
                    </a:lnTo>
                    <a:lnTo>
                      <a:pt x="8" y="36"/>
                    </a:lnTo>
                    <a:lnTo>
                      <a:pt x="10" y="36"/>
                    </a:lnTo>
                    <a:lnTo>
                      <a:pt x="24" y="32"/>
                    </a:lnTo>
                    <a:lnTo>
                      <a:pt x="34" y="30"/>
                    </a:lnTo>
                    <a:lnTo>
                      <a:pt x="34" y="30"/>
                    </a:lnTo>
                    <a:lnTo>
                      <a:pt x="36" y="30"/>
                    </a:lnTo>
                    <a:lnTo>
                      <a:pt x="44" y="24"/>
                    </a:lnTo>
                    <a:lnTo>
                      <a:pt x="44" y="24"/>
                    </a:lnTo>
                    <a:lnTo>
                      <a:pt x="46" y="22"/>
                    </a:lnTo>
                    <a:lnTo>
                      <a:pt x="46" y="20"/>
                    </a:lnTo>
                    <a:lnTo>
                      <a:pt x="44" y="14"/>
                    </a:lnTo>
                    <a:lnTo>
                      <a:pt x="44" y="14"/>
                    </a:lnTo>
                    <a:lnTo>
                      <a:pt x="42" y="12"/>
                    </a:lnTo>
                    <a:lnTo>
                      <a:pt x="38" y="8"/>
                    </a:lnTo>
                    <a:lnTo>
                      <a:pt x="36" y="2"/>
                    </a:lnTo>
                    <a:lnTo>
                      <a:pt x="36" y="2"/>
                    </a:lnTo>
                    <a:lnTo>
                      <a:pt x="34" y="0"/>
                    </a:lnTo>
                    <a:lnTo>
                      <a:pt x="32" y="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4" name="Freeform 669">
                <a:extLst>
                  <a:ext uri="{FF2B5EF4-FFF2-40B4-BE49-F238E27FC236}">
                    <a16:creationId xmlns:a16="http://schemas.microsoft.com/office/drawing/2014/main" id="{A261914B-CD48-37DE-4E83-E20CED3F5E38}"/>
                  </a:ext>
                </a:extLst>
              </p:cNvPr>
              <p:cNvSpPr>
                <a:spLocks/>
              </p:cNvSpPr>
              <p:nvPr/>
            </p:nvSpPr>
            <p:spPr bwMode="auto">
              <a:xfrm>
                <a:off x="6197892" y="3453217"/>
                <a:ext cx="88758" cy="54946"/>
              </a:xfrm>
              <a:custGeom>
                <a:avLst/>
                <a:gdLst>
                  <a:gd name="T0" fmla="*/ 32 w 42"/>
                  <a:gd name="T1" fmla="*/ 26 h 26"/>
                  <a:gd name="T2" fmla="*/ 32 w 42"/>
                  <a:gd name="T3" fmla="*/ 26 h 26"/>
                  <a:gd name="T4" fmla="*/ 32 w 42"/>
                  <a:gd name="T5" fmla="*/ 26 h 26"/>
                  <a:gd name="T6" fmla="*/ 24 w 42"/>
                  <a:gd name="T7" fmla="*/ 18 h 26"/>
                  <a:gd name="T8" fmla="*/ 16 w 42"/>
                  <a:gd name="T9" fmla="*/ 18 h 26"/>
                  <a:gd name="T10" fmla="*/ 16 w 42"/>
                  <a:gd name="T11" fmla="*/ 18 h 26"/>
                  <a:gd name="T12" fmla="*/ 14 w 42"/>
                  <a:gd name="T13" fmla="*/ 18 h 26"/>
                  <a:gd name="T14" fmla="*/ 10 w 42"/>
                  <a:gd name="T15" fmla="*/ 14 h 26"/>
                  <a:gd name="T16" fmla="*/ 0 w 42"/>
                  <a:gd name="T17" fmla="*/ 12 h 26"/>
                  <a:gd name="T18" fmla="*/ 0 w 42"/>
                  <a:gd name="T19" fmla="*/ 12 h 26"/>
                  <a:gd name="T20" fmla="*/ 0 w 42"/>
                  <a:gd name="T21" fmla="*/ 10 h 26"/>
                  <a:gd name="T22" fmla="*/ 0 w 42"/>
                  <a:gd name="T23" fmla="*/ 10 h 26"/>
                  <a:gd name="T24" fmla="*/ 0 w 42"/>
                  <a:gd name="T25" fmla="*/ 10 h 26"/>
                  <a:gd name="T26" fmla="*/ 2 w 42"/>
                  <a:gd name="T27" fmla="*/ 2 h 26"/>
                  <a:gd name="T28" fmla="*/ 2 w 42"/>
                  <a:gd name="T29" fmla="*/ 2 h 26"/>
                  <a:gd name="T30" fmla="*/ 4 w 42"/>
                  <a:gd name="T31" fmla="*/ 0 h 26"/>
                  <a:gd name="T32" fmla="*/ 40 w 42"/>
                  <a:gd name="T33" fmla="*/ 0 h 26"/>
                  <a:gd name="T34" fmla="*/ 40 w 42"/>
                  <a:gd name="T35" fmla="*/ 0 h 26"/>
                  <a:gd name="T36" fmla="*/ 42 w 42"/>
                  <a:gd name="T37" fmla="*/ 2 h 26"/>
                  <a:gd name="T38" fmla="*/ 42 w 42"/>
                  <a:gd name="T39" fmla="*/ 6 h 26"/>
                  <a:gd name="T40" fmla="*/ 42 w 42"/>
                  <a:gd name="T41" fmla="*/ 6 h 26"/>
                  <a:gd name="T42" fmla="*/ 42 w 42"/>
                  <a:gd name="T43" fmla="*/ 8 h 26"/>
                  <a:gd name="T44" fmla="*/ 36 w 42"/>
                  <a:gd name="T45" fmla="*/ 12 h 26"/>
                  <a:gd name="T46" fmla="*/ 38 w 42"/>
                  <a:gd name="T47" fmla="*/ 18 h 26"/>
                  <a:gd name="T48" fmla="*/ 38 w 42"/>
                  <a:gd name="T49" fmla="*/ 18 h 26"/>
                  <a:gd name="T50" fmla="*/ 38 w 42"/>
                  <a:gd name="T51" fmla="*/ 20 h 26"/>
                  <a:gd name="T52" fmla="*/ 34 w 42"/>
                  <a:gd name="T53" fmla="*/ 26 h 26"/>
                  <a:gd name="T54" fmla="*/ 34 w 42"/>
                  <a:gd name="T55" fmla="*/ 26 h 26"/>
                  <a:gd name="T56" fmla="*/ 34 w 42"/>
                  <a:gd name="T57" fmla="*/ 26 h 26"/>
                  <a:gd name="T58" fmla="*/ 34 w 42"/>
                  <a:gd name="T59" fmla="*/ 26 h 26"/>
                  <a:gd name="T60" fmla="*/ 32 w 42"/>
                  <a:gd name="T61" fmla="*/ 26 h 26"/>
                  <a:gd name="T62" fmla="*/ 32 w 42"/>
                  <a:gd name="T6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 h="26">
                    <a:moveTo>
                      <a:pt x="32" y="26"/>
                    </a:moveTo>
                    <a:lnTo>
                      <a:pt x="32" y="26"/>
                    </a:lnTo>
                    <a:lnTo>
                      <a:pt x="32" y="26"/>
                    </a:lnTo>
                    <a:lnTo>
                      <a:pt x="24" y="18"/>
                    </a:lnTo>
                    <a:lnTo>
                      <a:pt x="16" y="18"/>
                    </a:lnTo>
                    <a:lnTo>
                      <a:pt x="16" y="18"/>
                    </a:lnTo>
                    <a:lnTo>
                      <a:pt x="14" y="18"/>
                    </a:lnTo>
                    <a:lnTo>
                      <a:pt x="10" y="14"/>
                    </a:lnTo>
                    <a:lnTo>
                      <a:pt x="0" y="12"/>
                    </a:lnTo>
                    <a:lnTo>
                      <a:pt x="0" y="12"/>
                    </a:lnTo>
                    <a:lnTo>
                      <a:pt x="0" y="10"/>
                    </a:lnTo>
                    <a:lnTo>
                      <a:pt x="0" y="10"/>
                    </a:lnTo>
                    <a:lnTo>
                      <a:pt x="0" y="10"/>
                    </a:lnTo>
                    <a:lnTo>
                      <a:pt x="2" y="2"/>
                    </a:lnTo>
                    <a:lnTo>
                      <a:pt x="2" y="2"/>
                    </a:lnTo>
                    <a:lnTo>
                      <a:pt x="4" y="0"/>
                    </a:lnTo>
                    <a:lnTo>
                      <a:pt x="40" y="0"/>
                    </a:lnTo>
                    <a:lnTo>
                      <a:pt x="40" y="0"/>
                    </a:lnTo>
                    <a:lnTo>
                      <a:pt x="42" y="2"/>
                    </a:lnTo>
                    <a:lnTo>
                      <a:pt x="42" y="6"/>
                    </a:lnTo>
                    <a:lnTo>
                      <a:pt x="42" y="6"/>
                    </a:lnTo>
                    <a:lnTo>
                      <a:pt x="42" y="8"/>
                    </a:lnTo>
                    <a:lnTo>
                      <a:pt x="36" y="12"/>
                    </a:lnTo>
                    <a:lnTo>
                      <a:pt x="38" y="18"/>
                    </a:lnTo>
                    <a:lnTo>
                      <a:pt x="38" y="18"/>
                    </a:lnTo>
                    <a:lnTo>
                      <a:pt x="38" y="20"/>
                    </a:lnTo>
                    <a:lnTo>
                      <a:pt x="34" y="26"/>
                    </a:lnTo>
                    <a:lnTo>
                      <a:pt x="34" y="26"/>
                    </a:lnTo>
                    <a:lnTo>
                      <a:pt x="34" y="26"/>
                    </a:lnTo>
                    <a:lnTo>
                      <a:pt x="34" y="26"/>
                    </a:lnTo>
                    <a:lnTo>
                      <a:pt x="32" y="26"/>
                    </a:lnTo>
                    <a:lnTo>
                      <a:pt x="32"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5" name="Freeform 670">
                <a:extLst>
                  <a:ext uri="{FF2B5EF4-FFF2-40B4-BE49-F238E27FC236}">
                    <a16:creationId xmlns:a16="http://schemas.microsoft.com/office/drawing/2014/main" id="{35F10AFD-586F-4D6B-AF2C-5F4E6AD81B60}"/>
                  </a:ext>
                </a:extLst>
              </p:cNvPr>
              <p:cNvSpPr>
                <a:spLocks noEditPoints="1"/>
              </p:cNvSpPr>
              <p:nvPr/>
            </p:nvSpPr>
            <p:spPr bwMode="auto">
              <a:xfrm>
                <a:off x="6193665" y="3448990"/>
                <a:ext cx="97211" cy="63399"/>
              </a:xfrm>
              <a:custGeom>
                <a:avLst/>
                <a:gdLst>
                  <a:gd name="T0" fmla="*/ 42 w 46"/>
                  <a:gd name="T1" fmla="*/ 4 h 30"/>
                  <a:gd name="T2" fmla="*/ 42 w 46"/>
                  <a:gd name="T3" fmla="*/ 8 h 30"/>
                  <a:gd name="T4" fmla="*/ 36 w 46"/>
                  <a:gd name="T5" fmla="*/ 14 h 30"/>
                  <a:gd name="T6" fmla="*/ 38 w 46"/>
                  <a:gd name="T7" fmla="*/ 20 h 30"/>
                  <a:gd name="T8" fmla="*/ 34 w 46"/>
                  <a:gd name="T9" fmla="*/ 26 h 30"/>
                  <a:gd name="T10" fmla="*/ 28 w 46"/>
                  <a:gd name="T11" fmla="*/ 18 h 30"/>
                  <a:gd name="T12" fmla="*/ 18 w 46"/>
                  <a:gd name="T13" fmla="*/ 18 h 30"/>
                  <a:gd name="T14" fmla="*/ 12 w 46"/>
                  <a:gd name="T15" fmla="*/ 14 h 30"/>
                  <a:gd name="T16" fmla="*/ 4 w 46"/>
                  <a:gd name="T17" fmla="*/ 12 h 30"/>
                  <a:gd name="T18" fmla="*/ 6 w 46"/>
                  <a:gd name="T19" fmla="*/ 4 h 30"/>
                  <a:gd name="T20" fmla="*/ 18 w 46"/>
                  <a:gd name="T21" fmla="*/ 4 h 30"/>
                  <a:gd name="T22" fmla="*/ 28 w 46"/>
                  <a:gd name="T23" fmla="*/ 4 h 30"/>
                  <a:gd name="T24" fmla="*/ 42 w 46"/>
                  <a:gd name="T25" fmla="*/ 4 h 30"/>
                  <a:gd name="T26" fmla="*/ 42 w 46"/>
                  <a:gd name="T27" fmla="*/ 0 h 30"/>
                  <a:gd name="T28" fmla="*/ 28 w 46"/>
                  <a:gd name="T29" fmla="*/ 0 h 30"/>
                  <a:gd name="T30" fmla="*/ 18 w 46"/>
                  <a:gd name="T31" fmla="*/ 0 h 30"/>
                  <a:gd name="T32" fmla="*/ 6 w 46"/>
                  <a:gd name="T33" fmla="*/ 0 h 30"/>
                  <a:gd name="T34" fmla="*/ 6 w 46"/>
                  <a:gd name="T35" fmla="*/ 0 h 30"/>
                  <a:gd name="T36" fmla="*/ 2 w 46"/>
                  <a:gd name="T37" fmla="*/ 0 h 30"/>
                  <a:gd name="T38" fmla="*/ 2 w 46"/>
                  <a:gd name="T39" fmla="*/ 4 h 30"/>
                  <a:gd name="T40" fmla="*/ 0 w 46"/>
                  <a:gd name="T41" fmla="*/ 10 h 30"/>
                  <a:gd name="T42" fmla="*/ 0 w 46"/>
                  <a:gd name="T43" fmla="*/ 10 h 30"/>
                  <a:gd name="T44" fmla="*/ 0 w 46"/>
                  <a:gd name="T45" fmla="*/ 14 h 30"/>
                  <a:gd name="T46" fmla="*/ 0 w 46"/>
                  <a:gd name="T47" fmla="*/ 14 h 30"/>
                  <a:gd name="T48" fmla="*/ 2 w 46"/>
                  <a:gd name="T49" fmla="*/ 16 h 30"/>
                  <a:gd name="T50" fmla="*/ 10 w 46"/>
                  <a:gd name="T51" fmla="*/ 18 h 30"/>
                  <a:gd name="T52" fmla="*/ 16 w 46"/>
                  <a:gd name="T53" fmla="*/ 22 h 30"/>
                  <a:gd name="T54" fmla="*/ 16 w 46"/>
                  <a:gd name="T55" fmla="*/ 22 h 30"/>
                  <a:gd name="T56" fmla="*/ 18 w 46"/>
                  <a:gd name="T57" fmla="*/ 22 h 30"/>
                  <a:gd name="T58" fmla="*/ 26 w 46"/>
                  <a:gd name="T59" fmla="*/ 22 h 30"/>
                  <a:gd name="T60" fmla="*/ 32 w 46"/>
                  <a:gd name="T61" fmla="*/ 30 h 30"/>
                  <a:gd name="T62" fmla="*/ 32 w 46"/>
                  <a:gd name="T63" fmla="*/ 30 h 30"/>
                  <a:gd name="T64" fmla="*/ 34 w 46"/>
                  <a:gd name="T65" fmla="*/ 30 h 30"/>
                  <a:gd name="T66" fmla="*/ 34 w 46"/>
                  <a:gd name="T67" fmla="*/ 30 h 30"/>
                  <a:gd name="T68" fmla="*/ 36 w 46"/>
                  <a:gd name="T69" fmla="*/ 30 h 30"/>
                  <a:gd name="T70" fmla="*/ 36 w 46"/>
                  <a:gd name="T71" fmla="*/ 30 h 30"/>
                  <a:gd name="T72" fmla="*/ 38 w 46"/>
                  <a:gd name="T73" fmla="*/ 28 h 30"/>
                  <a:gd name="T74" fmla="*/ 42 w 46"/>
                  <a:gd name="T75" fmla="*/ 24 h 30"/>
                  <a:gd name="T76" fmla="*/ 42 w 46"/>
                  <a:gd name="T77" fmla="*/ 24 h 30"/>
                  <a:gd name="T78" fmla="*/ 42 w 46"/>
                  <a:gd name="T79" fmla="*/ 20 h 30"/>
                  <a:gd name="T80" fmla="*/ 42 w 46"/>
                  <a:gd name="T81" fmla="*/ 14 h 30"/>
                  <a:gd name="T82" fmla="*/ 46 w 46"/>
                  <a:gd name="T83" fmla="*/ 10 h 30"/>
                  <a:gd name="T84" fmla="*/ 46 w 46"/>
                  <a:gd name="T85" fmla="*/ 10 h 30"/>
                  <a:gd name="T86" fmla="*/ 46 w 46"/>
                  <a:gd name="T87" fmla="*/ 8 h 30"/>
                  <a:gd name="T88" fmla="*/ 46 w 46"/>
                  <a:gd name="T89" fmla="*/ 4 h 30"/>
                  <a:gd name="T90" fmla="*/ 46 w 46"/>
                  <a:gd name="T91" fmla="*/ 4 h 30"/>
                  <a:gd name="T92" fmla="*/ 46 w 46"/>
                  <a:gd name="T93" fmla="*/ 2 h 30"/>
                  <a:gd name="T94" fmla="*/ 42 w 46"/>
                  <a:gd name="T95" fmla="*/ 0 h 30"/>
                  <a:gd name="T96" fmla="*/ 42 w 46"/>
                  <a:gd name="T9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 h="30">
                    <a:moveTo>
                      <a:pt x="42" y="4"/>
                    </a:moveTo>
                    <a:lnTo>
                      <a:pt x="42" y="8"/>
                    </a:lnTo>
                    <a:lnTo>
                      <a:pt x="36" y="14"/>
                    </a:lnTo>
                    <a:lnTo>
                      <a:pt x="38" y="20"/>
                    </a:lnTo>
                    <a:lnTo>
                      <a:pt x="34" y="26"/>
                    </a:lnTo>
                    <a:lnTo>
                      <a:pt x="28" y="18"/>
                    </a:lnTo>
                    <a:lnTo>
                      <a:pt x="18" y="18"/>
                    </a:lnTo>
                    <a:lnTo>
                      <a:pt x="12" y="14"/>
                    </a:lnTo>
                    <a:lnTo>
                      <a:pt x="4" y="12"/>
                    </a:lnTo>
                    <a:lnTo>
                      <a:pt x="6" y="4"/>
                    </a:lnTo>
                    <a:lnTo>
                      <a:pt x="18" y="4"/>
                    </a:lnTo>
                    <a:lnTo>
                      <a:pt x="28" y="4"/>
                    </a:lnTo>
                    <a:lnTo>
                      <a:pt x="42" y="4"/>
                    </a:lnTo>
                    <a:close/>
                    <a:moveTo>
                      <a:pt x="42" y="0"/>
                    </a:moveTo>
                    <a:lnTo>
                      <a:pt x="28" y="0"/>
                    </a:lnTo>
                    <a:lnTo>
                      <a:pt x="18" y="0"/>
                    </a:lnTo>
                    <a:lnTo>
                      <a:pt x="6" y="0"/>
                    </a:lnTo>
                    <a:lnTo>
                      <a:pt x="6" y="0"/>
                    </a:lnTo>
                    <a:lnTo>
                      <a:pt x="2" y="0"/>
                    </a:lnTo>
                    <a:lnTo>
                      <a:pt x="2" y="4"/>
                    </a:lnTo>
                    <a:lnTo>
                      <a:pt x="0" y="10"/>
                    </a:lnTo>
                    <a:lnTo>
                      <a:pt x="0" y="10"/>
                    </a:lnTo>
                    <a:lnTo>
                      <a:pt x="0" y="14"/>
                    </a:lnTo>
                    <a:lnTo>
                      <a:pt x="0" y="14"/>
                    </a:lnTo>
                    <a:lnTo>
                      <a:pt x="2" y="16"/>
                    </a:lnTo>
                    <a:lnTo>
                      <a:pt x="10" y="18"/>
                    </a:lnTo>
                    <a:lnTo>
                      <a:pt x="16" y="22"/>
                    </a:lnTo>
                    <a:lnTo>
                      <a:pt x="16" y="22"/>
                    </a:lnTo>
                    <a:lnTo>
                      <a:pt x="18" y="22"/>
                    </a:lnTo>
                    <a:lnTo>
                      <a:pt x="26" y="22"/>
                    </a:lnTo>
                    <a:lnTo>
                      <a:pt x="32" y="30"/>
                    </a:lnTo>
                    <a:lnTo>
                      <a:pt x="32" y="30"/>
                    </a:lnTo>
                    <a:lnTo>
                      <a:pt x="34" y="30"/>
                    </a:lnTo>
                    <a:lnTo>
                      <a:pt x="34" y="30"/>
                    </a:lnTo>
                    <a:lnTo>
                      <a:pt x="36" y="30"/>
                    </a:lnTo>
                    <a:lnTo>
                      <a:pt x="36" y="30"/>
                    </a:lnTo>
                    <a:lnTo>
                      <a:pt x="38" y="28"/>
                    </a:lnTo>
                    <a:lnTo>
                      <a:pt x="42" y="24"/>
                    </a:lnTo>
                    <a:lnTo>
                      <a:pt x="42" y="24"/>
                    </a:lnTo>
                    <a:lnTo>
                      <a:pt x="42" y="20"/>
                    </a:lnTo>
                    <a:lnTo>
                      <a:pt x="42" y="14"/>
                    </a:lnTo>
                    <a:lnTo>
                      <a:pt x="46" y="10"/>
                    </a:lnTo>
                    <a:lnTo>
                      <a:pt x="46" y="10"/>
                    </a:lnTo>
                    <a:lnTo>
                      <a:pt x="46" y="8"/>
                    </a:lnTo>
                    <a:lnTo>
                      <a:pt x="46" y="4"/>
                    </a:lnTo>
                    <a:lnTo>
                      <a:pt x="46" y="4"/>
                    </a:lnTo>
                    <a:lnTo>
                      <a:pt x="46" y="2"/>
                    </a:lnTo>
                    <a:lnTo>
                      <a:pt x="42" y="0"/>
                    </a:lnTo>
                    <a:lnTo>
                      <a:pt x="4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6" name="Freeform 671">
                <a:extLst>
                  <a:ext uri="{FF2B5EF4-FFF2-40B4-BE49-F238E27FC236}">
                    <a16:creationId xmlns:a16="http://schemas.microsoft.com/office/drawing/2014/main" id="{8AE37194-BF97-D570-C1CE-188B0B4DF468}"/>
                  </a:ext>
                </a:extLst>
              </p:cNvPr>
              <p:cNvSpPr>
                <a:spLocks/>
              </p:cNvSpPr>
              <p:nvPr/>
            </p:nvSpPr>
            <p:spPr bwMode="auto">
              <a:xfrm>
                <a:off x="6202119" y="3457444"/>
                <a:ext cx="80305" cy="46492"/>
              </a:xfrm>
              <a:custGeom>
                <a:avLst/>
                <a:gdLst>
                  <a:gd name="T0" fmla="*/ 38 w 38"/>
                  <a:gd name="T1" fmla="*/ 0 h 22"/>
                  <a:gd name="T2" fmla="*/ 38 w 38"/>
                  <a:gd name="T3" fmla="*/ 4 h 22"/>
                  <a:gd name="T4" fmla="*/ 32 w 38"/>
                  <a:gd name="T5" fmla="*/ 10 h 22"/>
                  <a:gd name="T6" fmla="*/ 34 w 38"/>
                  <a:gd name="T7" fmla="*/ 16 h 22"/>
                  <a:gd name="T8" fmla="*/ 30 w 38"/>
                  <a:gd name="T9" fmla="*/ 22 h 22"/>
                  <a:gd name="T10" fmla="*/ 24 w 38"/>
                  <a:gd name="T11" fmla="*/ 14 h 22"/>
                  <a:gd name="T12" fmla="*/ 14 w 38"/>
                  <a:gd name="T13" fmla="*/ 14 h 22"/>
                  <a:gd name="T14" fmla="*/ 8 w 38"/>
                  <a:gd name="T15" fmla="*/ 10 h 22"/>
                  <a:gd name="T16" fmla="*/ 0 w 38"/>
                  <a:gd name="T17" fmla="*/ 8 h 22"/>
                  <a:gd name="T18" fmla="*/ 2 w 38"/>
                  <a:gd name="T19" fmla="*/ 0 h 22"/>
                  <a:gd name="T20" fmla="*/ 14 w 38"/>
                  <a:gd name="T21" fmla="*/ 0 h 22"/>
                  <a:gd name="T22" fmla="*/ 24 w 38"/>
                  <a:gd name="T23" fmla="*/ 0 h 22"/>
                  <a:gd name="T24" fmla="*/ 38 w 38"/>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22">
                    <a:moveTo>
                      <a:pt x="38" y="0"/>
                    </a:moveTo>
                    <a:lnTo>
                      <a:pt x="38" y="4"/>
                    </a:lnTo>
                    <a:lnTo>
                      <a:pt x="32" y="10"/>
                    </a:lnTo>
                    <a:lnTo>
                      <a:pt x="34" y="16"/>
                    </a:lnTo>
                    <a:lnTo>
                      <a:pt x="30" y="22"/>
                    </a:lnTo>
                    <a:lnTo>
                      <a:pt x="24" y="14"/>
                    </a:lnTo>
                    <a:lnTo>
                      <a:pt x="14" y="14"/>
                    </a:lnTo>
                    <a:lnTo>
                      <a:pt x="8" y="10"/>
                    </a:lnTo>
                    <a:lnTo>
                      <a:pt x="0" y="8"/>
                    </a:lnTo>
                    <a:lnTo>
                      <a:pt x="2" y="0"/>
                    </a:lnTo>
                    <a:lnTo>
                      <a:pt x="14" y="0"/>
                    </a:lnTo>
                    <a:lnTo>
                      <a:pt x="24" y="0"/>
                    </a:lnTo>
                    <a:lnTo>
                      <a:pt x="3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7" name="Freeform 672">
                <a:extLst>
                  <a:ext uri="{FF2B5EF4-FFF2-40B4-BE49-F238E27FC236}">
                    <a16:creationId xmlns:a16="http://schemas.microsoft.com/office/drawing/2014/main" id="{BBA85070-543C-B5AF-B6A2-4D2F50C64C3C}"/>
                  </a:ext>
                </a:extLst>
              </p:cNvPr>
              <p:cNvSpPr>
                <a:spLocks/>
              </p:cNvSpPr>
              <p:nvPr/>
            </p:nvSpPr>
            <p:spPr bwMode="auto">
              <a:xfrm>
                <a:off x="6193665" y="3448990"/>
                <a:ext cx="97211" cy="63399"/>
              </a:xfrm>
              <a:custGeom>
                <a:avLst/>
                <a:gdLst>
                  <a:gd name="T0" fmla="*/ 42 w 46"/>
                  <a:gd name="T1" fmla="*/ 0 h 30"/>
                  <a:gd name="T2" fmla="*/ 28 w 46"/>
                  <a:gd name="T3" fmla="*/ 0 h 30"/>
                  <a:gd name="T4" fmla="*/ 18 w 46"/>
                  <a:gd name="T5" fmla="*/ 0 h 30"/>
                  <a:gd name="T6" fmla="*/ 6 w 46"/>
                  <a:gd name="T7" fmla="*/ 0 h 30"/>
                  <a:gd name="T8" fmla="*/ 6 w 46"/>
                  <a:gd name="T9" fmla="*/ 0 h 30"/>
                  <a:gd name="T10" fmla="*/ 2 w 46"/>
                  <a:gd name="T11" fmla="*/ 0 h 30"/>
                  <a:gd name="T12" fmla="*/ 2 w 46"/>
                  <a:gd name="T13" fmla="*/ 4 h 30"/>
                  <a:gd name="T14" fmla="*/ 0 w 46"/>
                  <a:gd name="T15" fmla="*/ 10 h 30"/>
                  <a:gd name="T16" fmla="*/ 0 w 46"/>
                  <a:gd name="T17" fmla="*/ 10 h 30"/>
                  <a:gd name="T18" fmla="*/ 0 w 46"/>
                  <a:gd name="T19" fmla="*/ 14 h 30"/>
                  <a:gd name="T20" fmla="*/ 0 w 46"/>
                  <a:gd name="T21" fmla="*/ 14 h 30"/>
                  <a:gd name="T22" fmla="*/ 2 w 46"/>
                  <a:gd name="T23" fmla="*/ 16 h 30"/>
                  <a:gd name="T24" fmla="*/ 10 w 46"/>
                  <a:gd name="T25" fmla="*/ 18 h 30"/>
                  <a:gd name="T26" fmla="*/ 16 w 46"/>
                  <a:gd name="T27" fmla="*/ 22 h 30"/>
                  <a:gd name="T28" fmla="*/ 16 w 46"/>
                  <a:gd name="T29" fmla="*/ 22 h 30"/>
                  <a:gd name="T30" fmla="*/ 18 w 46"/>
                  <a:gd name="T31" fmla="*/ 22 h 30"/>
                  <a:gd name="T32" fmla="*/ 26 w 46"/>
                  <a:gd name="T33" fmla="*/ 22 h 30"/>
                  <a:gd name="T34" fmla="*/ 32 w 46"/>
                  <a:gd name="T35" fmla="*/ 30 h 30"/>
                  <a:gd name="T36" fmla="*/ 32 w 46"/>
                  <a:gd name="T37" fmla="*/ 30 h 30"/>
                  <a:gd name="T38" fmla="*/ 34 w 46"/>
                  <a:gd name="T39" fmla="*/ 30 h 30"/>
                  <a:gd name="T40" fmla="*/ 34 w 46"/>
                  <a:gd name="T41" fmla="*/ 30 h 30"/>
                  <a:gd name="T42" fmla="*/ 36 w 46"/>
                  <a:gd name="T43" fmla="*/ 30 h 30"/>
                  <a:gd name="T44" fmla="*/ 36 w 46"/>
                  <a:gd name="T45" fmla="*/ 30 h 30"/>
                  <a:gd name="T46" fmla="*/ 38 w 46"/>
                  <a:gd name="T47" fmla="*/ 28 h 30"/>
                  <a:gd name="T48" fmla="*/ 42 w 46"/>
                  <a:gd name="T49" fmla="*/ 24 h 30"/>
                  <a:gd name="T50" fmla="*/ 42 w 46"/>
                  <a:gd name="T51" fmla="*/ 24 h 30"/>
                  <a:gd name="T52" fmla="*/ 42 w 46"/>
                  <a:gd name="T53" fmla="*/ 20 h 30"/>
                  <a:gd name="T54" fmla="*/ 42 w 46"/>
                  <a:gd name="T55" fmla="*/ 14 h 30"/>
                  <a:gd name="T56" fmla="*/ 46 w 46"/>
                  <a:gd name="T57" fmla="*/ 10 h 30"/>
                  <a:gd name="T58" fmla="*/ 46 w 46"/>
                  <a:gd name="T59" fmla="*/ 10 h 30"/>
                  <a:gd name="T60" fmla="*/ 46 w 46"/>
                  <a:gd name="T61" fmla="*/ 8 h 30"/>
                  <a:gd name="T62" fmla="*/ 46 w 46"/>
                  <a:gd name="T63" fmla="*/ 4 h 30"/>
                  <a:gd name="T64" fmla="*/ 46 w 46"/>
                  <a:gd name="T65" fmla="*/ 4 h 30"/>
                  <a:gd name="T66" fmla="*/ 46 w 46"/>
                  <a:gd name="T67" fmla="*/ 2 h 30"/>
                  <a:gd name="T68" fmla="*/ 42 w 46"/>
                  <a:gd name="T69" fmla="*/ 0 h 30"/>
                  <a:gd name="T70" fmla="*/ 42 w 46"/>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 h="30">
                    <a:moveTo>
                      <a:pt x="42" y="0"/>
                    </a:moveTo>
                    <a:lnTo>
                      <a:pt x="28" y="0"/>
                    </a:lnTo>
                    <a:lnTo>
                      <a:pt x="18" y="0"/>
                    </a:lnTo>
                    <a:lnTo>
                      <a:pt x="6" y="0"/>
                    </a:lnTo>
                    <a:lnTo>
                      <a:pt x="6" y="0"/>
                    </a:lnTo>
                    <a:lnTo>
                      <a:pt x="2" y="0"/>
                    </a:lnTo>
                    <a:lnTo>
                      <a:pt x="2" y="4"/>
                    </a:lnTo>
                    <a:lnTo>
                      <a:pt x="0" y="10"/>
                    </a:lnTo>
                    <a:lnTo>
                      <a:pt x="0" y="10"/>
                    </a:lnTo>
                    <a:lnTo>
                      <a:pt x="0" y="14"/>
                    </a:lnTo>
                    <a:lnTo>
                      <a:pt x="0" y="14"/>
                    </a:lnTo>
                    <a:lnTo>
                      <a:pt x="2" y="16"/>
                    </a:lnTo>
                    <a:lnTo>
                      <a:pt x="10" y="18"/>
                    </a:lnTo>
                    <a:lnTo>
                      <a:pt x="16" y="22"/>
                    </a:lnTo>
                    <a:lnTo>
                      <a:pt x="16" y="22"/>
                    </a:lnTo>
                    <a:lnTo>
                      <a:pt x="18" y="22"/>
                    </a:lnTo>
                    <a:lnTo>
                      <a:pt x="26" y="22"/>
                    </a:lnTo>
                    <a:lnTo>
                      <a:pt x="32" y="30"/>
                    </a:lnTo>
                    <a:lnTo>
                      <a:pt x="32" y="30"/>
                    </a:lnTo>
                    <a:lnTo>
                      <a:pt x="34" y="30"/>
                    </a:lnTo>
                    <a:lnTo>
                      <a:pt x="34" y="30"/>
                    </a:lnTo>
                    <a:lnTo>
                      <a:pt x="36" y="30"/>
                    </a:lnTo>
                    <a:lnTo>
                      <a:pt x="36" y="30"/>
                    </a:lnTo>
                    <a:lnTo>
                      <a:pt x="38" y="28"/>
                    </a:lnTo>
                    <a:lnTo>
                      <a:pt x="42" y="24"/>
                    </a:lnTo>
                    <a:lnTo>
                      <a:pt x="42" y="24"/>
                    </a:lnTo>
                    <a:lnTo>
                      <a:pt x="42" y="20"/>
                    </a:lnTo>
                    <a:lnTo>
                      <a:pt x="42" y="14"/>
                    </a:lnTo>
                    <a:lnTo>
                      <a:pt x="46" y="10"/>
                    </a:lnTo>
                    <a:lnTo>
                      <a:pt x="46" y="10"/>
                    </a:lnTo>
                    <a:lnTo>
                      <a:pt x="46" y="8"/>
                    </a:lnTo>
                    <a:lnTo>
                      <a:pt x="46" y="4"/>
                    </a:lnTo>
                    <a:lnTo>
                      <a:pt x="46" y="4"/>
                    </a:lnTo>
                    <a:lnTo>
                      <a:pt x="46" y="2"/>
                    </a:lnTo>
                    <a:lnTo>
                      <a:pt x="42" y="0"/>
                    </a:lnTo>
                    <a:lnTo>
                      <a:pt x="4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8" name="Freeform 673">
                <a:extLst>
                  <a:ext uri="{FF2B5EF4-FFF2-40B4-BE49-F238E27FC236}">
                    <a16:creationId xmlns:a16="http://schemas.microsoft.com/office/drawing/2014/main" id="{18FC725A-D4A5-E9F7-2539-37AE1BA7481B}"/>
                  </a:ext>
                </a:extLst>
              </p:cNvPr>
              <p:cNvSpPr>
                <a:spLocks/>
              </p:cNvSpPr>
              <p:nvPr/>
            </p:nvSpPr>
            <p:spPr bwMode="auto">
              <a:xfrm>
                <a:off x="6020376" y="3131997"/>
                <a:ext cx="363485" cy="342353"/>
              </a:xfrm>
              <a:custGeom>
                <a:avLst/>
                <a:gdLst>
                  <a:gd name="T0" fmla="*/ 130 w 172"/>
                  <a:gd name="T1" fmla="*/ 160 h 162"/>
                  <a:gd name="T2" fmla="*/ 126 w 172"/>
                  <a:gd name="T3" fmla="*/ 154 h 162"/>
                  <a:gd name="T4" fmla="*/ 128 w 172"/>
                  <a:gd name="T5" fmla="*/ 126 h 162"/>
                  <a:gd name="T6" fmla="*/ 116 w 172"/>
                  <a:gd name="T7" fmla="*/ 120 h 162"/>
                  <a:gd name="T8" fmla="*/ 108 w 172"/>
                  <a:gd name="T9" fmla="*/ 118 h 162"/>
                  <a:gd name="T10" fmla="*/ 86 w 172"/>
                  <a:gd name="T11" fmla="*/ 104 h 162"/>
                  <a:gd name="T12" fmla="*/ 74 w 172"/>
                  <a:gd name="T13" fmla="*/ 90 h 162"/>
                  <a:gd name="T14" fmla="*/ 50 w 172"/>
                  <a:gd name="T15" fmla="*/ 80 h 162"/>
                  <a:gd name="T16" fmla="*/ 46 w 172"/>
                  <a:gd name="T17" fmla="*/ 58 h 162"/>
                  <a:gd name="T18" fmla="*/ 20 w 172"/>
                  <a:gd name="T19" fmla="*/ 56 h 162"/>
                  <a:gd name="T20" fmla="*/ 18 w 172"/>
                  <a:gd name="T21" fmla="*/ 62 h 162"/>
                  <a:gd name="T22" fmla="*/ 10 w 172"/>
                  <a:gd name="T23" fmla="*/ 64 h 162"/>
                  <a:gd name="T24" fmla="*/ 10 w 172"/>
                  <a:gd name="T25" fmla="*/ 64 h 162"/>
                  <a:gd name="T26" fmla="*/ 4 w 172"/>
                  <a:gd name="T27" fmla="*/ 56 h 162"/>
                  <a:gd name="T28" fmla="*/ 0 w 172"/>
                  <a:gd name="T29" fmla="*/ 40 h 162"/>
                  <a:gd name="T30" fmla="*/ 2 w 172"/>
                  <a:gd name="T31" fmla="*/ 32 h 162"/>
                  <a:gd name="T32" fmla="*/ 2 w 172"/>
                  <a:gd name="T33" fmla="*/ 30 h 162"/>
                  <a:gd name="T34" fmla="*/ 2 w 172"/>
                  <a:gd name="T35" fmla="*/ 22 h 162"/>
                  <a:gd name="T36" fmla="*/ 14 w 172"/>
                  <a:gd name="T37" fmla="*/ 18 h 162"/>
                  <a:gd name="T38" fmla="*/ 18 w 172"/>
                  <a:gd name="T39" fmla="*/ 16 h 162"/>
                  <a:gd name="T40" fmla="*/ 20 w 172"/>
                  <a:gd name="T41" fmla="*/ 16 h 162"/>
                  <a:gd name="T42" fmla="*/ 32 w 172"/>
                  <a:gd name="T43" fmla="*/ 20 h 162"/>
                  <a:gd name="T44" fmla="*/ 32 w 172"/>
                  <a:gd name="T45" fmla="*/ 10 h 162"/>
                  <a:gd name="T46" fmla="*/ 34 w 172"/>
                  <a:gd name="T47" fmla="*/ 10 h 162"/>
                  <a:gd name="T48" fmla="*/ 46 w 172"/>
                  <a:gd name="T49" fmla="*/ 14 h 162"/>
                  <a:gd name="T50" fmla="*/ 52 w 172"/>
                  <a:gd name="T51" fmla="*/ 6 h 162"/>
                  <a:gd name="T52" fmla="*/ 60 w 172"/>
                  <a:gd name="T53" fmla="*/ 2 h 162"/>
                  <a:gd name="T54" fmla="*/ 76 w 172"/>
                  <a:gd name="T55" fmla="*/ 0 h 162"/>
                  <a:gd name="T56" fmla="*/ 84 w 172"/>
                  <a:gd name="T57" fmla="*/ 10 h 162"/>
                  <a:gd name="T58" fmla="*/ 100 w 172"/>
                  <a:gd name="T59" fmla="*/ 8 h 162"/>
                  <a:gd name="T60" fmla="*/ 100 w 172"/>
                  <a:gd name="T61" fmla="*/ 10 h 162"/>
                  <a:gd name="T62" fmla="*/ 94 w 172"/>
                  <a:gd name="T63" fmla="*/ 24 h 162"/>
                  <a:gd name="T64" fmla="*/ 78 w 172"/>
                  <a:gd name="T65" fmla="*/ 32 h 162"/>
                  <a:gd name="T66" fmla="*/ 92 w 172"/>
                  <a:gd name="T67" fmla="*/ 60 h 162"/>
                  <a:gd name="T68" fmla="*/ 102 w 172"/>
                  <a:gd name="T69" fmla="*/ 66 h 162"/>
                  <a:gd name="T70" fmla="*/ 118 w 172"/>
                  <a:gd name="T71" fmla="*/ 92 h 162"/>
                  <a:gd name="T72" fmla="*/ 132 w 172"/>
                  <a:gd name="T73" fmla="*/ 92 h 162"/>
                  <a:gd name="T74" fmla="*/ 136 w 172"/>
                  <a:gd name="T75" fmla="*/ 98 h 162"/>
                  <a:gd name="T76" fmla="*/ 134 w 172"/>
                  <a:gd name="T77" fmla="*/ 100 h 162"/>
                  <a:gd name="T78" fmla="*/ 160 w 172"/>
                  <a:gd name="T79" fmla="*/ 112 h 162"/>
                  <a:gd name="T80" fmla="*/ 170 w 172"/>
                  <a:gd name="T81" fmla="*/ 124 h 162"/>
                  <a:gd name="T82" fmla="*/ 170 w 172"/>
                  <a:gd name="T83" fmla="*/ 128 h 162"/>
                  <a:gd name="T84" fmla="*/ 164 w 172"/>
                  <a:gd name="T85" fmla="*/ 132 h 162"/>
                  <a:gd name="T86" fmla="*/ 156 w 172"/>
                  <a:gd name="T87" fmla="*/ 126 h 162"/>
                  <a:gd name="T88" fmla="*/ 142 w 172"/>
                  <a:gd name="T89" fmla="*/ 128 h 162"/>
                  <a:gd name="T90" fmla="*/ 152 w 172"/>
                  <a:gd name="T91" fmla="*/ 140 h 162"/>
                  <a:gd name="T92" fmla="*/ 152 w 172"/>
                  <a:gd name="T93" fmla="*/ 142 h 162"/>
                  <a:gd name="T94" fmla="*/ 144 w 172"/>
                  <a:gd name="T95" fmla="*/ 150 h 162"/>
                  <a:gd name="T96" fmla="*/ 132 w 172"/>
                  <a:gd name="T97"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2" h="162">
                    <a:moveTo>
                      <a:pt x="132" y="162"/>
                    </a:moveTo>
                    <a:lnTo>
                      <a:pt x="132" y="162"/>
                    </a:lnTo>
                    <a:lnTo>
                      <a:pt x="130" y="160"/>
                    </a:lnTo>
                    <a:lnTo>
                      <a:pt x="126" y="156"/>
                    </a:lnTo>
                    <a:lnTo>
                      <a:pt x="126" y="156"/>
                    </a:lnTo>
                    <a:lnTo>
                      <a:pt x="126" y="154"/>
                    </a:lnTo>
                    <a:lnTo>
                      <a:pt x="128" y="146"/>
                    </a:lnTo>
                    <a:lnTo>
                      <a:pt x="132" y="134"/>
                    </a:lnTo>
                    <a:lnTo>
                      <a:pt x="128" y="126"/>
                    </a:lnTo>
                    <a:lnTo>
                      <a:pt x="118" y="122"/>
                    </a:lnTo>
                    <a:lnTo>
                      <a:pt x="118" y="122"/>
                    </a:lnTo>
                    <a:lnTo>
                      <a:pt x="116" y="120"/>
                    </a:lnTo>
                    <a:lnTo>
                      <a:pt x="116" y="118"/>
                    </a:lnTo>
                    <a:lnTo>
                      <a:pt x="108" y="118"/>
                    </a:lnTo>
                    <a:lnTo>
                      <a:pt x="108" y="118"/>
                    </a:lnTo>
                    <a:lnTo>
                      <a:pt x="106" y="116"/>
                    </a:lnTo>
                    <a:lnTo>
                      <a:pt x="98" y="104"/>
                    </a:lnTo>
                    <a:lnTo>
                      <a:pt x="86" y="104"/>
                    </a:lnTo>
                    <a:lnTo>
                      <a:pt x="86" y="104"/>
                    </a:lnTo>
                    <a:lnTo>
                      <a:pt x="84" y="104"/>
                    </a:lnTo>
                    <a:lnTo>
                      <a:pt x="74" y="90"/>
                    </a:lnTo>
                    <a:lnTo>
                      <a:pt x="68" y="86"/>
                    </a:lnTo>
                    <a:lnTo>
                      <a:pt x="50" y="80"/>
                    </a:lnTo>
                    <a:lnTo>
                      <a:pt x="50" y="80"/>
                    </a:lnTo>
                    <a:lnTo>
                      <a:pt x="50" y="78"/>
                    </a:lnTo>
                    <a:lnTo>
                      <a:pt x="48" y="64"/>
                    </a:lnTo>
                    <a:lnTo>
                      <a:pt x="46" y="58"/>
                    </a:lnTo>
                    <a:lnTo>
                      <a:pt x="36" y="54"/>
                    </a:lnTo>
                    <a:lnTo>
                      <a:pt x="26" y="52"/>
                    </a:lnTo>
                    <a:lnTo>
                      <a:pt x="20" y="56"/>
                    </a:lnTo>
                    <a:lnTo>
                      <a:pt x="20" y="60"/>
                    </a:lnTo>
                    <a:lnTo>
                      <a:pt x="20" y="60"/>
                    </a:lnTo>
                    <a:lnTo>
                      <a:pt x="18" y="62"/>
                    </a:lnTo>
                    <a:lnTo>
                      <a:pt x="10" y="64"/>
                    </a:lnTo>
                    <a:lnTo>
                      <a:pt x="10" y="64"/>
                    </a:lnTo>
                    <a:lnTo>
                      <a:pt x="10" y="64"/>
                    </a:lnTo>
                    <a:lnTo>
                      <a:pt x="10" y="64"/>
                    </a:lnTo>
                    <a:lnTo>
                      <a:pt x="10" y="64"/>
                    </a:lnTo>
                    <a:lnTo>
                      <a:pt x="10" y="64"/>
                    </a:lnTo>
                    <a:lnTo>
                      <a:pt x="8" y="62"/>
                    </a:lnTo>
                    <a:lnTo>
                      <a:pt x="8" y="56"/>
                    </a:lnTo>
                    <a:lnTo>
                      <a:pt x="4" y="56"/>
                    </a:lnTo>
                    <a:lnTo>
                      <a:pt x="4" y="56"/>
                    </a:lnTo>
                    <a:lnTo>
                      <a:pt x="2" y="54"/>
                    </a:lnTo>
                    <a:lnTo>
                      <a:pt x="0" y="40"/>
                    </a:lnTo>
                    <a:lnTo>
                      <a:pt x="0" y="40"/>
                    </a:lnTo>
                    <a:lnTo>
                      <a:pt x="0" y="40"/>
                    </a:lnTo>
                    <a:lnTo>
                      <a:pt x="2" y="32"/>
                    </a:lnTo>
                    <a:lnTo>
                      <a:pt x="2" y="30"/>
                    </a:lnTo>
                    <a:lnTo>
                      <a:pt x="2" y="30"/>
                    </a:lnTo>
                    <a:lnTo>
                      <a:pt x="2" y="30"/>
                    </a:lnTo>
                    <a:lnTo>
                      <a:pt x="2" y="24"/>
                    </a:lnTo>
                    <a:lnTo>
                      <a:pt x="2" y="24"/>
                    </a:lnTo>
                    <a:lnTo>
                      <a:pt x="2" y="22"/>
                    </a:lnTo>
                    <a:lnTo>
                      <a:pt x="14" y="20"/>
                    </a:lnTo>
                    <a:lnTo>
                      <a:pt x="14" y="18"/>
                    </a:lnTo>
                    <a:lnTo>
                      <a:pt x="14" y="18"/>
                    </a:lnTo>
                    <a:lnTo>
                      <a:pt x="14" y="16"/>
                    </a:lnTo>
                    <a:lnTo>
                      <a:pt x="18" y="16"/>
                    </a:lnTo>
                    <a:lnTo>
                      <a:pt x="18" y="16"/>
                    </a:lnTo>
                    <a:lnTo>
                      <a:pt x="20" y="14"/>
                    </a:lnTo>
                    <a:lnTo>
                      <a:pt x="20" y="14"/>
                    </a:lnTo>
                    <a:lnTo>
                      <a:pt x="20" y="16"/>
                    </a:lnTo>
                    <a:lnTo>
                      <a:pt x="26" y="18"/>
                    </a:lnTo>
                    <a:lnTo>
                      <a:pt x="30" y="20"/>
                    </a:lnTo>
                    <a:lnTo>
                      <a:pt x="32" y="20"/>
                    </a:lnTo>
                    <a:lnTo>
                      <a:pt x="32" y="12"/>
                    </a:lnTo>
                    <a:lnTo>
                      <a:pt x="32" y="12"/>
                    </a:lnTo>
                    <a:lnTo>
                      <a:pt x="32" y="10"/>
                    </a:lnTo>
                    <a:lnTo>
                      <a:pt x="32" y="10"/>
                    </a:lnTo>
                    <a:lnTo>
                      <a:pt x="34" y="10"/>
                    </a:lnTo>
                    <a:lnTo>
                      <a:pt x="34" y="10"/>
                    </a:lnTo>
                    <a:lnTo>
                      <a:pt x="34" y="10"/>
                    </a:lnTo>
                    <a:lnTo>
                      <a:pt x="40" y="14"/>
                    </a:lnTo>
                    <a:lnTo>
                      <a:pt x="46" y="14"/>
                    </a:lnTo>
                    <a:lnTo>
                      <a:pt x="50" y="8"/>
                    </a:lnTo>
                    <a:lnTo>
                      <a:pt x="50" y="8"/>
                    </a:lnTo>
                    <a:lnTo>
                      <a:pt x="52" y="6"/>
                    </a:lnTo>
                    <a:lnTo>
                      <a:pt x="60" y="6"/>
                    </a:lnTo>
                    <a:lnTo>
                      <a:pt x="60" y="2"/>
                    </a:lnTo>
                    <a:lnTo>
                      <a:pt x="60" y="2"/>
                    </a:lnTo>
                    <a:lnTo>
                      <a:pt x="62" y="0"/>
                    </a:lnTo>
                    <a:lnTo>
                      <a:pt x="76" y="0"/>
                    </a:lnTo>
                    <a:lnTo>
                      <a:pt x="76" y="0"/>
                    </a:lnTo>
                    <a:lnTo>
                      <a:pt x="78" y="2"/>
                    </a:lnTo>
                    <a:lnTo>
                      <a:pt x="78" y="6"/>
                    </a:lnTo>
                    <a:lnTo>
                      <a:pt x="84" y="10"/>
                    </a:lnTo>
                    <a:lnTo>
                      <a:pt x="84" y="10"/>
                    </a:lnTo>
                    <a:lnTo>
                      <a:pt x="100" y="8"/>
                    </a:lnTo>
                    <a:lnTo>
                      <a:pt x="100" y="8"/>
                    </a:lnTo>
                    <a:lnTo>
                      <a:pt x="100" y="8"/>
                    </a:lnTo>
                    <a:lnTo>
                      <a:pt x="100" y="8"/>
                    </a:lnTo>
                    <a:lnTo>
                      <a:pt x="100" y="10"/>
                    </a:lnTo>
                    <a:lnTo>
                      <a:pt x="96" y="18"/>
                    </a:lnTo>
                    <a:lnTo>
                      <a:pt x="94" y="24"/>
                    </a:lnTo>
                    <a:lnTo>
                      <a:pt x="94" y="24"/>
                    </a:lnTo>
                    <a:lnTo>
                      <a:pt x="92" y="26"/>
                    </a:lnTo>
                    <a:lnTo>
                      <a:pt x="88" y="28"/>
                    </a:lnTo>
                    <a:lnTo>
                      <a:pt x="78" y="32"/>
                    </a:lnTo>
                    <a:lnTo>
                      <a:pt x="78" y="48"/>
                    </a:lnTo>
                    <a:lnTo>
                      <a:pt x="84" y="54"/>
                    </a:lnTo>
                    <a:lnTo>
                      <a:pt x="92" y="60"/>
                    </a:lnTo>
                    <a:lnTo>
                      <a:pt x="102" y="66"/>
                    </a:lnTo>
                    <a:lnTo>
                      <a:pt x="102" y="66"/>
                    </a:lnTo>
                    <a:lnTo>
                      <a:pt x="102" y="66"/>
                    </a:lnTo>
                    <a:lnTo>
                      <a:pt x="104" y="78"/>
                    </a:lnTo>
                    <a:lnTo>
                      <a:pt x="110" y="86"/>
                    </a:lnTo>
                    <a:lnTo>
                      <a:pt x="118" y="92"/>
                    </a:lnTo>
                    <a:lnTo>
                      <a:pt x="132" y="92"/>
                    </a:lnTo>
                    <a:lnTo>
                      <a:pt x="132" y="92"/>
                    </a:lnTo>
                    <a:lnTo>
                      <a:pt x="132" y="92"/>
                    </a:lnTo>
                    <a:lnTo>
                      <a:pt x="136" y="96"/>
                    </a:lnTo>
                    <a:lnTo>
                      <a:pt x="136" y="96"/>
                    </a:lnTo>
                    <a:lnTo>
                      <a:pt x="136" y="98"/>
                    </a:lnTo>
                    <a:lnTo>
                      <a:pt x="136" y="98"/>
                    </a:lnTo>
                    <a:lnTo>
                      <a:pt x="136" y="98"/>
                    </a:lnTo>
                    <a:lnTo>
                      <a:pt x="134" y="100"/>
                    </a:lnTo>
                    <a:lnTo>
                      <a:pt x="138" y="102"/>
                    </a:lnTo>
                    <a:lnTo>
                      <a:pt x="146" y="106"/>
                    </a:lnTo>
                    <a:lnTo>
                      <a:pt x="160" y="112"/>
                    </a:lnTo>
                    <a:lnTo>
                      <a:pt x="166" y="118"/>
                    </a:lnTo>
                    <a:lnTo>
                      <a:pt x="170" y="124"/>
                    </a:lnTo>
                    <a:lnTo>
                      <a:pt x="170" y="124"/>
                    </a:lnTo>
                    <a:lnTo>
                      <a:pt x="172" y="126"/>
                    </a:lnTo>
                    <a:lnTo>
                      <a:pt x="172" y="126"/>
                    </a:lnTo>
                    <a:lnTo>
                      <a:pt x="170" y="128"/>
                    </a:lnTo>
                    <a:lnTo>
                      <a:pt x="164" y="130"/>
                    </a:lnTo>
                    <a:lnTo>
                      <a:pt x="164" y="130"/>
                    </a:lnTo>
                    <a:lnTo>
                      <a:pt x="164" y="132"/>
                    </a:lnTo>
                    <a:lnTo>
                      <a:pt x="164" y="132"/>
                    </a:lnTo>
                    <a:lnTo>
                      <a:pt x="162" y="130"/>
                    </a:lnTo>
                    <a:lnTo>
                      <a:pt x="156" y="126"/>
                    </a:lnTo>
                    <a:lnTo>
                      <a:pt x="150" y="120"/>
                    </a:lnTo>
                    <a:lnTo>
                      <a:pt x="146" y="122"/>
                    </a:lnTo>
                    <a:lnTo>
                      <a:pt x="142" y="128"/>
                    </a:lnTo>
                    <a:lnTo>
                      <a:pt x="148" y="134"/>
                    </a:lnTo>
                    <a:lnTo>
                      <a:pt x="150" y="136"/>
                    </a:lnTo>
                    <a:lnTo>
                      <a:pt x="152" y="140"/>
                    </a:lnTo>
                    <a:lnTo>
                      <a:pt x="152" y="140"/>
                    </a:lnTo>
                    <a:lnTo>
                      <a:pt x="152" y="142"/>
                    </a:lnTo>
                    <a:lnTo>
                      <a:pt x="152" y="142"/>
                    </a:lnTo>
                    <a:lnTo>
                      <a:pt x="152" y="144"/>
                    </a:lnTo>
                    <a:lnTo>
                      <a:pt x="146" y="146"/>
                    </a:lnTo>
                    <a:lnTo>
                      <a:pt x="144" y="150"/>
                    </a:lnTo>
                    <a:lnTo>
                      <a:pt x="138" y="158"/>
                    </a:lnTo>
                    <a:lnTo>
                      <a:pt x="132" y="162"/>
                    </a:lnTo>
                    <a:lnTo>
                      <a:pt x="132" y="162"/>
                    </a:lnTo>
                    <a:lnTo>
                      <a:pt x="132" y="162"/>
                    </a:lnTo>
                    <a:lnTo>
                      <a:pt x="132" y="16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9" name="Freeform 674">
                <a:extLst>
                  <a:ext uri="{FF2B5EF4-FFF2-40B4-BE49-F238E27FC236}">
                    <a16:creationId xmlns:a16="http://schemas.microsoft.com/office/drawing/2014/main" id="{B46779DC-DE7A-2946-A8ED-4B5B53548A74}"/>
                  </a:ext>
                </a:extLst>
              </p:cNvPr>
              <p:cNvSpPr>
                <a:spLocks noEditPoints="1"/>
              </p:cNvSpPr>
              <p:nvPr/>
            </p:nvSpPr>
            <p:spPr bwMode="auto">
              <a:xfrm>
                <a:off x="6016150" y="3127770"/>
                <a:ext cx="371938" cy="350806"/>
              </a:xfrm>
              <a:custGeom>
                <a:avLst/>
                <a:gdLst>
                  <a:gd name="T0" fmla="*/ 102 w 176"/>
                  <a:gd name="T1" fmla="*/ 12 h 166"/>
                  <a:gd name="T2" fmla="*/ 78 w 176"/>
                  <a:gd name="T3" fmla="*/ 34 h 166"/>
                  <a:gd name="T4" fmla="*/ 94 w 176"/>
                  <a:gd name="T5" fmla="*/ 64 h 166"/>
                  <a:gd name="T6" fmla="*/ 120 w 176"/>
                  <a:gd name="T7" fmla="*/ 96 h 166"/>
                  <a:gd name="T8" fmla="*/ 138 w 176"/>
                  <a:gd name="T9" fmla="*/ 106 h 166"/>
                  <a:gd name="T10" fmla="*/ 172 w 176"/>
                  <a:gd name="T11" fmla="*/ 128 h 166"/>
                  <a:gd name="T12" fmla="*/ 146 w 176"/>
                  <a:gd name="T13" fmla="*/ 122 h 166"/>
                  <a:gd name="T14" fmla="*/ 154 w 176"/>
                  <a:gd name="T15" fmla="*/ 144 h 166"/>
                  <a:gd name="T16" fmla="*/ 134 w 176"/>
                  <a:gd name="T17" fmla="*/ 162 h 166"/>
                  <a:gd name="T18" fmla="*/ 132 w 176"/>
                  <a:gd name="T19" fmla="*/ 126 h 166"/>
                  <a:gd name="T20" fmla="*/ 102 w 176"/>
                  <a:gd name="T21" fmla="*/ 104 h 166"/>
                  <a:gd name="T22" fmla="*/ 54 w 176"/>
                  <a:gd name="T23" fmla="*/ 80 h 166"/>
                  <a:gd name="T24" fmla="*/ 26 w 176"/>
                  <a:gd name="T25" fmla="*/ 50 h 166"/>
                  <a:gd name="T26" fmla="*/ 12 w 176"/>
                  <a:gd name="T27" fmla="*/ 56 h 166"/>
                  <a:gd name="T28" fmla="*/ 6 w 176"/>
                  <a:gd name="T29" fmla="*/ 32 h 166"/>
                  <a:gd name="T30" fmla="*/ 22 w 176"/>
                  <a:gd name="T31" fmla="*/ 18 h 166"/>
                  <a:gd name="T32" fmla="*/ 36 w 176"/>
                  <a:gd name="T33" fmla="*/ 14 h 166"/>
                  <a:gd name="T34" fmla="*/ 62 w 176"/>
                  <a:gd name="T35" fmla="*/ 10 h 166"/>
                  <a:gd name="T36" fmla="*/ 102 w 176"/>
                  <a:gd name="T37" fmla="*/ 12 h 166"/>
                  <a:gd name="T38" fmla="*/ 62 w 176"/>
                  <a:gd name="T39" fmla="*/ 2 h 166"/>
                  <a:gd name="T40" fmla="*/ 54 w 176"/>
                  <a:gd name="T41" fmla="*/ 6 h 166"/>
                  <a:gd name="T42" fmla="*/ 38 w 176"/>
                  <a:gd name="T43" fmla="*/ 10 h 166"/>
                  <a:gd name="T44" fmla="*/ 34 w 176"/>
                  <a:gd name="T45" fmla="*/ 10 h 166"/>
                  <a:gd name="T46" fmla="*/ 32 w 176"/>
                  <a:gd name="T47" fmla="*/ 20 h 166"/>
                  <a:gd name="T48" fmla="*/ 22 w 176"/>
                  <a:gd name="T49" fmla="*/ 14 h 166"/>
                  <a:gd name="T50" fmla="*/ 16 w 176"/>
                  <a:gd name="T51" fmla="*/ 18 h 166"/>
                  <a:gd name="T52" fmla="*/ 4 w 176"/>
                  <a:gd name="T53" fmla="*/ 22 h 166"/>
                  <a:gd name="T54" fmla="*/ 2 w 176"/>
                  <a:gd name="T55" fmla="*/ 32 h 166"/>
                  <a:gd name="T56" fmla="*/ 0 w 176"/>
                  <a:gd name="T57" fmla="*/ 40 h 166"/>
                  <a:gd name="T58" fmla="*/ 2 w 176"/>
                  <a:gd name="T59" fmla="*/ 56 h 166"/>
                  <a:gd name="T60" fmla="*/ 8 w 176"/>
                  <a:gd name="T61" fmla="*/ 64 h 166"/>
                  <a:gd name="T62" fmla="*/ 12 w 176"/>
                  <a:gd name="T63" fmla="*/ 68 h 166"/>
                  <a:gd name="T64" fmla="*/ 20 w 176"/>
                  <a:gd name="T65" fmla="*/ 66 h 166"/>
                  <a:gd name="T66" fmla="*/ 38 w 176"/>
                  <a:gd name="T67" fmla="*/ 58 h 166"/>
                  <a:gd name="T68" fmla="*/ 50 w 176"/>
                  <a:gd name="T69" fmla="*/ 80 h 166"/>
                  <a:gd name="T70" fmla="*/ 86 w 176"/>
                  <a:gd name="T71" fmla="*/ 106 h 166"/>
                  <a:gd name="T72" fmla="*/ 106 w 176"/>
                  <a:gd name="T73" fmla="*/ 120 h 166"/>
                  <a:gd name="T74" fmla="*/ 118 w 176"/>
                  <a:gd name="T75" fmla="*/ 124 h 166"/>
                  <a:gd name="T76" fmla="*/ 130 w 176"/>
                  <a:gd name="T77" fmla="*/ 136 h 166"/>
                  <a:gd name="T78" fmla="*/ 126 w 176"/>
                  <a:gd name="T79" fmla="*/ 158 h 166"/>
                  <a:gd name="T80" fmla="*/ 134 w 176"/>
                  <a:gd name="T81" fmla="*/ 166 h 166"/>
                  <a:gd name="T82" fmla="*/ 142 w 176"/>
                  <a:gd name="T83" fmla="*/ 160 h 166"/>
                  <a:gd name="T84" fmla="*/ 150 w 176"/>
                  <a:gd name="T85" fmla="*/ 148 h 166"/>
                  <a:gd name="T86" fmla="*/ 156 w 176"/>
                  <a:gd name="T87" fmla="*/ 146 h 166"/>
                  <a:gd name="T88" fmla="*/ 154 w 176"/>
                  <a:gd name="T89" fmla="*/ 138 h 166"/>
                  <a:gd name="T90" fmla="*/ 152 w 176"/>
                  <a:gd name="T91" fmla="*/ 124 h 166"/>
                  <a:gd name="T92" fmla="*/ 166 w 176"/>
                  <a:gd name="T93" fmla="*/ 136 h 166"/>
                  <a:gd name="T94" fmla="*/ 174 w 176"/>
                  <a:gd name="T95" fmla="*/ 132 h 166"/>
                  <a:gd name="T96" fmla="*/ 170 w 176"/>
                  <a:gd name="T97" fmla="*/ 120 h 166"/>
                  <a:gd name="T98" fmla="*/ 164 w 176"/>
                  <a:gd name="T99" fmla="*/ 112 h 166"/>
                  <a:gd name="T100" fmla="*/ 140 w 176"/>
                  <a:gd name="T101" fmla="*/ 102 h 166"/>
                  <a:gd name="T102" fmla="*/ 140 w 176"/>
                  <a:gd name="T103" fmla="*/ 96 h 166"/>
                  <a:gd name="T104" fmla="*/ 120 w 176"/>
                  <a:gd name="T105" fmla="*/ 92 h 166"/>
                  <a:gd name="T106" fmla="*/ 106 w 176"/>
                  <a:gd name="T107" fmla="*/ 68 h 166"/>
                  <a:gd name="T108" fmla="*/ 82 w 176"/>
                  <a:gd name="T109" fmla="*/ 50 h 166"/>
                  <a:gd name="T110" fmla="*/ 96 w 176"/>
                  <a:gd name="T111" fmla="*/ 30 h 166"/>
                  <a:gd name="T112" fmla="*/ 104 w 176"/>
                  <a:gd name="T113" fmla="*/ 14 h 166"/>
                  <a:gd name="T114" fmla="*/ 104 w 176"/>
                  <a:gd name="T115" fmla="*/ 8 h 166"/>
                  <a:gd name="T116" fmla="*/ 102 w 176"/>
                  <a:gd name="T117" fmla="*/ 8 h 166"/>
                  <a:gd name="T118" fmla="*/ 100 w 176"/>
                  <a:gd name="T119" fmla="*/ 8 h 166"/>
                  <a:gd name="T120" fmla="*/ 82 w 176"/>
                  <a:gd name="T121" fmla="*/ 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66">
                    <a:moveTo>
                      <a:pt x="78" y="4"/>
                    </a:moveTo>
                    <a:lnTo>
                      <a:pt x="78" y="10"/>
                    </a:lnTo>
                    <a:lnTo>
                      <a:pt x="86" y="14"/>
                    </a:lnTo>
                    <a:lnTo>
                      <a:pt x="102" y="12"/>
                    </a:lnTo>
                    <a:lnTo>
                      <a:pt x="96" y="18"/>
                    </a:lnTo>
                    <a:lnTo>
                      <a:pt x="94" y="26"/>
                    </a:lnTo>
                    <a:lnTo>
                      <a:pt x="88" y="28"/>
                    </a:lnTo>
                    <a:lnTo>
                      <a:pt x="78" y="34"/>
                    </a:lnTo>
                    <a:lnTo>
                      <a:pt x="78" y="42"/>
                    </a:lnTo>
                    <a:lnTo>
                      <a:pt x="78" y="50"/>
                    </a:lnTo>
                    <a:lnTo>
                      <a:pt x="84" y="58"/>
                    </a:lnTo>
                    <a:lnTo>
                      <a:pt x="94" y="64"/>
                    </a:lnTo>
                    <a:lnTo>
                      <a:pt x="102" y="68"/>
                    </a:lnTo>
                    <a:lnTo>
                      <a:pt x="104" y="80"/>
                    </a:lnTo>
                    <a:lnTo>
                      <a:pt x="110" y="88"/>
                    </a:lnTo>
                    <a:lnTo>
                      <a:pt x="120" y="96"/>
                    </a:lnTo>
                    <a:lnTo>
                      <a:pt x="134" y="96"/>
                    </a:lnTo>
                    <a:lnTo>
                      <a:pt x="136" y="100"/>
                    </a:lnTo>
                    <a:lnTo>
                      <a:pt x="134" y="100"/>
                    </a:lnTo>
                    <a:lnTo>
                      <a:pt x="138" y="106"/>
                    </a:lnTo>
                    <a:lnTo>
                      <a:pt x="148" y="110"/>
                    </a:lnTo>
                    <a:lnTo>
                      <a:pt x="160" y="116"/>
                    </a:lnTo>
                    <a:lnTo>
                      <a:pt x="168" y="122"/>
                    </a:lnTo>
                    <a:lnTo>
                      <a:pt x="172" y="128"/>
                    </a:lnTo>
                    <a:lnTo>
                      <a:pt x="166" y="132"/>
                    </a:lnTo>
                    <a:lnTo>
                      <a:pt x="160" y="126"/>
                    </a:lnTo>
                    <a:lnTo>
                      <a:pt x="154" y="120"/>
                    </a:lnTo>
                    <a:lnTo>
                      <a:pt x="146" y="122"/>
                    </a:lnTo>
                    <a:lnTo>
                      <a:pt x="142" y="130"/>
                    </a:lnTo>
                    <a:lnTo>
                      <a:pt x="148" y="136"/>
                    </a:lnTo>
                    <a:lnTo>
                      <a:pt x="152" y="140"/>
                    </a:lnTo>
                    <a:lnTo>
                      <a:pt x="154" y="144"/>
                    </a:lnTo>
                    <a:lnTo>
                      <a:pt x="146" y="146"/>
                    </a:lnTo>
                    <a:lnTo>
                      <a:pt x="144" y="150"/>
                    </a:lnTo>
                    <a:lnTo>
                      <a:pt x="138" y="158"/>
                    </a:lnTo>
                    <a:lnTo>
                      <a:pt x="134" y="162"/>
                    </a:lnTo>
                    <a:lnTo>
                      <a:pt x="130" y="156"/>
                    </a:lnTo>
                    <a:lnTo>
                      <a:pt x="132" y="150"/>
                    </a:lnTo>
                    <a:lnTo>
                      <a:pt x="136" y="136"/>
                    </a:lnTo>
                    <a:lnTo>
                      <a:pt x="132" y="126"/>
                    </a:lnTo>
                    <a:lnTo>
                      <a:pt x="120" y="122"/>
                    </a:lnTo>
                    <a:lnTo>
                      <a:pt x="120" y="118"/>
                    </a:lnTo>
                    <a:lnTo>
                      <a:pt x="110" y="118"/>
                    </a:lnTo>
                    <a:lnTo>
                      <a:pt x="102" y="104"/>
                    </a:lnTo>
                    <a:lnTo>
                      <a:pt x="88" y="104"/>
                    </a:lnTo>
                    <a:lnTo>
                      <a:pt x="78" y="90"/>
                    </a:lnTo>
                    <a:lnTo>
                      <a:pt x="70" y="86"/>
                    </a:lnTo>
                    <a:lnTo>
                      <a:pt x="54" y="80"/>
                    </a:lnTo>
                    <a:lnTo>
                      <a:pt x="52" y="66"/>
                    </a:lnTo>
                    <a:lnTo>
                      <a:pt x="50" y="58"/>
                    </a:lnTo>
                    <a:lnTo>
                      <a:pt x="40" y="54"/>
                    </a:lnTo>
                    <a:lnTo>
                      <a:pt x="26" y="50"/>
                    </a:lnTo>
                    <a:lnTo>
                      <a:pt x="22" y="56"/>
                    </a:lnTo>
                    <a:lnTo>
                      <a:pt x="20" y="62"/>
                    </a:lnTo>
                    <a:lnTo>
                      <a:pt x="12" y="64"/>
                    </a:lnTo>
                    <a:lnTo>
                      <a:pt x="12" y="56"/>
                    </a:lnTo>
                    <a:lnTo>
                      <a:pt x="6" y="56"/>
                    </a:lnTo>
                    <a:lnTo>
                      <a:pt x="4" y="42"/>
                    </a:lnTo>
                    <a:lnTo>
                      <a:pt x="6" y="34"/>
                    </a:lnTo>
                    <a:lnTo>
                      <a:pt x="6" y="32"/>
                    </a:lnTo>
                    <a:lnTo>
                      <a:pt x="6" y="26"/>
                    </a:lnTo>
                    <a:lnTo>
                      <a:pt x="18" y="24"/>
                    </a:lnTo>
                    <a:lnTo>
                      <a:pt x="18" y="20"/>
                    </a:lnTo>
                    <a:lnTo>
                      <a:pt x="22" y="18"/>
                    </a:lnTo>
                    <a:lnTo>
                      <a:pt x="26" y="22"/>
                    </a:lnTo>
                    <a:lnTo>
                      <a:pt x="32" y="24"/>
                    </a:lnTo>
                    <a:lnTo>
                      <a:pt x="36" y="22"/>
                    </a:lnTo>
                    <a:lnTo>
                      <a:pt x="36" y="14"/>
                    </a:lnTo>
                    <a:lnTo>
                      <a:pt x="40" y="18"/>
                    </a:lnTo>
                    <a:lnTo>
                      <a:pt x="50" y="18"/>
                    </a:lnTo>
                    <a:lnTo>
                      <a:pt x="54" y="10"/>
                    </a:lnTo>
                    <a:lnTo>
                      <a:pt x="62" y="10"/>
                    </a:lnTo>
                    <a:lnTo>
                      <a:pt x="64" y="4"/>
                    </a:lnTo>
                    <a:lnTo>
                      <a:pt x="78" y="4"/>
                    </a:lnTo>
                    <a:close/>
                    <a:moveTo>
                      <a:pt x="102" y="12"/>
                    </a:moveTo>
                    <a:lnTo>
                      <a:pt x="102" y="12"/>
                    </a:lnTo>
                    <a:close/>
                    <a:moveTo>
                      <a:pt x="78" y="0"/>
                    </a:moveTo>
                    <a:lnTo>
                      <a:pt x="64" y="0"/>
                    </a:lnTo>
                    <a:lnTo>
                      <a:pt x="64" y="0"/>
                    </a:lnTo>
                    <a:lnTo>
                      <a:pt x="62" y="2"/>
                    </a:lnTo>
                    <a:lnTo>
                      <a:pt x="60" y="4"/>
                    </a:lnTo>
                    <a:lnTo>
                      <a:pt x="60" y="6"/>
                    </a:lnTo>
                    <a:lnTo>
                      <a:pt x="54" y="6"/>
                    </a:lnTo>
                    <a:lnTo>
                      <a:pt x="54" y="6"/>
                    </a:lnTo>
                    <a:lnTo>
                      <a:pt x="50" y="8"/>
                    </a:lnTo>
                    <a:lnTo>
                      <a:pt x="48" y="14"/>
                    </a:lnTo>
                    <a:lnTo>
                      <a:pt x="42" y="14"/>
                    </a:lnTo>
                    <a:lnTo>
                      <a:pt x="38" y="10"/>
                    </a:lnTo>
                    <a:lnTo>
                      <a:pt x="38" y="10"/>
                    </a:lnTo>
                    <a:lnTo>
                      <a:pt x="36" y="10"/>
                    </a:lnTo>
                    <a:lnTo>
                      <a:pt x="36" y="10"/>
                    </a:lnTo>
                    <a:lnTo>
                      <a:pt x="34" y="10"/>
                    </a:lnTo>
                    <a:lnTo>
                      <a:pt x="34" y="10"/>
                    </a:lnTo>
                    <a:lnTo>
                      <a:pt x="32" y="12"/>
                    </a:lnTo>
                    <a:lnTo>
                      <a:pt x="32" y="14"/>
                    </a:lnTo>
                    <a:lnTo>
                      <a:pt x="32" y="20"/>
                    </a:lnTo>
                    <a:lnTo>
                      <a:pt x="28" y="18"/>
                    </a:lnTo>
                    <a:lnTo>
                      <a:pt x="24" y="16"/>
                    </a:lnTo>
                    <a:lnTo>
                      <a:pt x="24" y="16"/>
                    </a:lnTo>
                    <a:lnTo>
                      <a:pt x="22" y="14"/>
                    </a:lnTo>
                    <a:lnTo>
                      <a:pt x="22" y="14"/>
                    </a:lnTo>
                    <a:lnTo>
                      <a:pt x="20" y="16"/>
                    </a:lnTo>
                    <a:lnTo>
                      <a:pt x="16" y="18"/>
                    </a:lnTo>
                    <a:lnTo>
                      <a:pt x="16" y="18"/>
                    </a:lnTo>
                    <a:lnTo>
                      <a:pt x="14" y="18"/>
                    </a:lnTo>
                    <a:lnTo>
                      <a:pt x="14" y="20"/>
                    </a:lnTo>
                    <a:lnTo>
                      <a:pt x="14" y="20"/>
                    </a:lnTo>
                    <a:lnTo>
                      <a:pt x="4" y="22"/>
                    </a:lnTo>
                    <a:lnTo>
                      <a:pt x="4" y="22"/>
                    </a:lnTo>
                    <a:lnTo>
                      <a:pt x="2" y="24"/>
                    </a:lnTo>
                    <a:lnTo>
                      <a:pt x="2" y="26"/>
                    </a:lnTo>
                    <a:lnTo>
                      <a:pt x="2" y="32"/>
                    </a:lnTo>
                    <a:lnTo>
                      <a:pt x="2" y="32"/>
                    </a:lnTo>
                    <a:lnTo>
                      <a:pt x="2" y="34"/>
                    </a:lnTo>
                    <a:lnTo>
                      <a:pt x="2" y="34"/>
                    </a:lnTo>
                    <a:lnTo>
                      <a:pt x="0" y="40"/>
                    </a:lnTo>
                    <a:lnTo>
                      <a:pt x="0" y="40"/>
                    </a:lnTo>
                    <a:lnTo>
                      <a:pt x="0" y="42"/>
                    </a:lnTo>
                    <a:lnTo>
                      <a:pt x="2" y="56"/>
                    </a:lnTo>
                    <a:lnTo>
                      <a:pt x="2" y="56"/>
                    </a:lnTo>
                    <a:lnTo>
                      <a:pt x="2" y="60"/>
                    </a:lnTo>
                    <a:lnTo>
                      <a:pt x="6" y="60"/>
                    </a:lnTo>
                    <a:lnTo>
                      <a:pt x="8" y="60"/>
                    </a:lnTo>
                    <a:lnTo>
                      <a:pt x="8" y="64"/>
                    </a:lnTo>
                    <a:lnTo>
                      <a:pt x="8" y="64"/>
                    </a:lnTo>
                    <a:lnTo>
                      <a:pt x="10" y="66"/>
                    </a:lnTo>
                    <a:lnTo>
                      <a:pt x="10" y="66"/>
                    </a:lnTo>
                    <a:lnTo>
                      <a:pt x="12" y="68"/>
                    </a:lnTo>
                    <a:lnTo>
                      <a:pt x="12" y="68"/>
                    </a:lnTo>
                    <a:lnTo>
                      <a:pt x="14" y="68"/>
                    </a:lnTo>
                    <a:lnTo>
                      <a:pt x="20" y="66"/>
                    </a:lnTo>
                    <a:lnTo>
                      <a:pt x="20" y="66"/>
                    </a:lnTo>
                    <a:lnTo>
                      <a:pt x="24" y="62"/>
                    </a:lnTo>
                    <a:lnTo>
                      <a:pt x="24" y="58"/>
                    </a:lnTo>
                    <a:lnTo>
                      <a:pt x="28" y="56"/>
                    </a:lnTo>
                    <a:lnTo>
                      <a:pt x="38" y="58"/>
                    </a:lnTo>
                    <a:lnTo>
                      <a:pt x="46" y="62"/>
                    </a:lnTo>
                    <a:lnTo>
                      <a:pt x="48" y="66"/>
                    </a:lnTo>
                    <a:lnTo>
                      <a:pt x="50" y="80"/>
                    </a:lnTo>
                    <a:lnTo>
                      <a:pt x="50" y="80"/>
                    </a:lnTo>
                    <a:lnTo>
                      <a:pt x="52" y="84"/>
                    </a:lnTo>
                    <a:lnTo>
                      <a:pt x="70" y="90"/>
                    </a:lnTo>
                    <a:lnTo>
                      <a:pt x="76" y="94"/>
                    </a:lnTo>
                    <a:lnTo>
                      <a:pt x="86" y="106"/>
                    </a:lnTo>
                    <a:lnTo>
                      <a:pt x="86" y="106"/>
                    </a:lnTo>
                    <a:lnTo>
                      <a:pt x="88" y="108"/>
                    </a:lnTo>
                    <a:lnTo>
                      <a:pt x="100" y="108"/>
                    </a:lnTo>
                    <a:lnTo>
                      <a:pt x="106" y="120"/>
                    </a:lnTo>
                    <a:lnTo>
                      <a:pt x="106" y="120"/>
                    </a:lnTo>
                    <a:lnTo>
                      <a:pt x="110" y="122"/>
                    </a:lnTo>
                    <a:lnTo>
                      <a:pt x="116" y="122"/>
                    </a:lnTo>
                    <a:lnTo>
                      <a:pt x="118" y="124"/>
                    </a:lnTo>
                    <a:lnTo>
                      <a:pt x="118" y="124"/>
                    </a:lnTo>
                    <a:lnTo>
                      <a:pt x="120" y="126"/>
                    </a:lnTo>
                    <a:lnTo>
                      <a:pt x="128" y="130"/>
                    </a:lnTo>
                    <a:lnTo>
                      <a:pt x="130" y="136"/>
                    </a:lnTo>
                    <a:lnTo>
                      <a:pt x="128" y="148"/>
                    </a:lnTo>
                    <a:lnTo>
                      <a:pt x="126" y="156"/>
                    </a:lnTo>
                    <a:lnTo>
                      <a:pt x="126" y="156"/>
                    </a:lnTo>
                    <a:lnTo>
                      <a:pt x="126" y="158"/>
                    </a:lnTo>
                    <a:lnTo>
                      <a:pt x="130" y="164"/>
                    </a:lnTo>
                    <a:lnTo>
                      <a:pt x="130" y="164"/>
                    </a:lnTo>
                    <a:lnTo>
                      <a:pt x="134" y="166"/>
                    </a:lnTo>
                    <a:lnTo>
                      <a:pt x="134" y="166"/>
                    </a:lnTo>
                    <a:lnTo>
                      <a:pt x="136" y="164"/>
                    </a:lnTo>
                    <a:lnTo>
                      <a:pt x="140" y="162"/>
                    </a:lnTo>
                    <a:lnTo>
                      <a:pt x="140" y="162"/>
                    </a:lnTo>
                    <a:lnTo>
                      <a:pt x="142" y="160"/>
                    </a:lnTo>
                    <a:lnTo>
                      <a:pt x="148" y="154"/>
                    </a:lnTo>
                    <a:lnTo>
                      <a:pt x="148" y="154"/>
                    </a:lnTo>
                    <a:lnTo>
                      <a:pt x="148" y="152"/>
                    </a:lnTo>
                    <a:lnTo>
                      <a:pt x="150" y="148"/>
                    </a:lnTo>
                    <a:lnTo>
                      <a:pt x="154" y="148"/>
                    </a:lnTo>
                    <a:lnTo>
                      <a:pt x="154" y="148"/>
                    </a:lnTo>
                    <a:lnTo>
                      <a:pt x="156" y="146"/>
                    </a:lnTo>
                    <a:lnTo>
                      <a:pt x="156" y="146"/>
                    </a:lnTo>
                    <a:lnTo>
                      <a:pt x="156" y="142"/>
                    </a:lnTo>
                    <a:lnTo>
                      <a:pt x="154" y="138"/>
                    </a:lnTo>
                    <a:lnTo>
                      <a:pt x="154" y="138"/>
                    </a:lnTo>
                    <a:lnTo>
                      <a:pt x="154" y="138"/>
                    </a:lnTo>
                    <a:lnTo>
                      <a:pt x="150" y="134"/>
                    </a:lnTo>
                    <a:lnTo>
                      <a:pt x="148" y="130"/>
                    </a:lnTo>
                    <a:lnTo>
                      <a:pt x="148" y="126"/>
                    </a:lnTo>
                    <a:lnTo>
                      <a:pt x="152" y="124"/>
                    </a:lnTo>
                    <a:lnTo>
                      <a:pt x="158" y="128"/>
                    </a:lnTo>
                    <a:lnTo>
                      <a:pt x="162" y="134"/>
                    </a:lnTo>
                    <a:lnTo>
                      <a:pt x="162" y="134"/>
                    </a:lnTo>
                    <a:lnTo>
                      <a:pt x="166" y="136"/>
                    </a:lnTo>
                    <a:lnTo>
                      <a:pt x="166" y="136"/>
                    </a:lnTo>
                    <a:lnTo>
                      <a:pt x="168" y="134"/>
                    </a:lnTo>
                    <a:lnTo>
                      <a:pt x="174" y="132"/>
                    </a:lnTo>
                    <a:lnTo>
                      <a:pt x="174" y="132"/>
                    </a:lnTo>
                    <a:lnTo>
                      <a:pt x="176" y="128"/>
                    </a:lnTo>
                    <a:lnTo>
                      <a:pt x="176" y="128"/>
                    </a:lnTo>
                    <a:lnTo>
                      <a:pt x="174" y="126"/>
                    </a:lnTo>
                    <a:lnTo>
                      <a:pt x="170" y="120"/>
                    </a:lnTo>
                    <a:lnTo>
                      <a:pt x="170" y="120"/>
                    </a:lnTo>
                    <a:lnTo>
                      <a:pt x="170" y="120"/>
                    </a:lnTo>
                    <a:lnTo>
                      <a:pt x="164" y="112"/>
                    </a:lnTo>
                    <a:lnTo>
                      <a:pt x="164" y="112"/>
                    </a:lnTo>
                    <a:lnTo>
                      <a:pt x="162" y="112"/>
                    </a:lnTo>
                    <a:lnTo>
                      <a:pt x="150" y="106"/>
                    </a:lnTo>
                    <a:lnTo>
                      <a:pt x="142" y="102"/>
                    </a:lnTo>
                    <a:lnTo>
                      <a:pt x="140" y="102"/>
                    </a:lnTo>
                    <a:lnTo>
                      <a:pt x="140" y="102"/>
                    </a:lnTo>
                    <a:lnTo>
                      <a:pt x="140" y="100"/>
                    </a:lnTo>
                    <a:lnTo>
                      <a:pt x="140" y="100"/>
                    </a:lnTo>
                    <a:lnTo>
                      <a:pt x="140" y="96"/>
                    </a:lnTo>
                    <a:lnTo>
                      <a:pt x="136" y="92"/>
                    </a:lnTo>
                    <a:lnTo>
                      <a:pt x="136" y="92"/>
                    </a:lnTo>
                    <a:lnTo>
                      <a:pt x="134" y="92"/>
                    </a:lnTo>
                    <a:lnTo>
                      <a:pt x="120" y="92"/>
                    </a:lnTo>
                    <a:lnTo>
                      <a:pt x="114" y="86"/>
                    </a:lnTo>
                    <a:lnTo>
                      <a:pt x="108" y="78"/>
                    </a:lnTo>
                    <a:lnTo>
                      <a:pt x="106" y="68"/>
                    </a:lnTo>
                    <a:lnTo>
                      <a:pt x="106" y="68"/>
                    </a:lnTo>
                    <a:lnTo>
                      <a:pt x="104" y="66"/>
                    </a:lnTo>
                    <a:lnTo>
                      <a:pt x="96" y="60"/>
                    </a:lnTo>
                    <a:lnTo>
                      <a:pt x="88" y="54"/>
                    </a:lnTo>
                    <a:lnTo>
                      <a:pt x="82" y="50"/>
                    </a:lnTo>
                    <a:lnTo>
                      <a:pt x="82" y="42"/>
                    </a:lnTo>
                    <a:lnTo>
                      <a:pt x="82" y="36"/>
                    </a:lnTo>
                    <a:lnTo>
                      <a:pt x="90" y="32"/>
                    </a:lnTo>
                    <a:lnTo>
                      <a:pt x="96" y="30"/>
                    </a:lnTo>
                    <a:lnTo>
                      <a:pt x="96" y="30"/>
                    </a:lnTo>
                    <a:lnTo>
                      <a:pt x="98" y="26"/>
                    </a:lnTo>
                    <a:lnTo>
                      <a:pt x="100" y="20"/>
                    </a:lnTo>
                    <a:lnTo>
                      <a:pt x="104" y="14"/>
                    </a:lnTo>
                    <a:lnTo>
                      <a:pt x="104" y="14"/>
                    </a:lnTo>
                    <a:lnTo>
                      <a:pt x="106" y="12"/>
                    </a:lnTo>
                    <a:lnTo>
                      <a:pt x="106" y="12"/>
                    </a:lnTo>
                    <a:lnTo>
                      <a:pt x="104" y="8"/>
                    </a:lnTo>
                    <a:lnTo>
                      <a:pt x="102" y="8"/>
                    </a:lnTo>
                    <a:lnTo>
                      <a:pt x="102" y="8"/>
                    </a:lnTo>
                    <a:lnTo>
                      <a:pt x="102" y="8"/>
                    </a:lnTo>
                    <a:lnTo>
                      <a:pt x="102" y="8"/>
                    </a:lnTo>
                    <a:lnTo>
                      <a:pt x="102" y="8"/>
                    </a:lnTo>
                    <a:lnTo>
                      <a:pt x="100" y="8"/>
                    </a:lnTo>
                    <a:lnTo>
                      <a:pt x="100" y="8"/>
                    </a:lnTo>
                    <a:lnTo>
                      <a:pt x="100" y="8"/>
                    </a:lnTo>
                    <a:lnTo>
                      <a:pt x="88" y="10"/>
                    </a:lnTo>
                    <a:lnTo>
                      <a:pt x="82" y="8"/>
                    </a:lnTo>
                    <a:lnTo>
                      <a:pt x="82" y="4"/>
                    </a:lnTo>
                    <a:lnTo>
                      <a:pt x="82" y="4"/>
                    </a:lnTo>
                    <a:lnTo>
                      <a:pt x="80" y="2"/>
                    </a:lnTo>
                    <a:lnTo>
                      <a:pt x="78" y="0"/>
                    </a:lnTo>
                    <a:lnTo>
                      <a:pt x="7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0" name="Freeform 675">
                <a:extLst>
                  <a:ext uri="{FF2B5EF4-FFF2-40B4-BE49-F238E27FC236}">
                    <a16:creationId xmlns:a16="http://schemas.microsoft.com/office/drawing/2014/main" id="{924097D7-1DCF-A013-B226-428E34B965B1}"/>
                  </a:ext>
                </a:extLst>
              </p:cNvPr>
              <p:cNvSpPr>
                <a:spLocks/>
              </p:cNvSpPr>
              <p:nvPr/>
            </p:nvSpPr>
            <p:spPr bwMode="auto">
              <a:xfrm>
                <a:off x="6024603" y="3136224"/>
                <a:ext cx="355032" cy="333900"/>
              </a:xfrm>
              <a:custGeom>
                <a:avLst/>
                <a:gdLst>
                  <a:gd name="T0" fmla="*/ 74 w 168"/>
                  <a:gd name="T1" fmla="*/ 6 h 158"/>
                  <a:gd name="T2" fmla="*/ 98 w 168"/>
                  <a:gd name="T3" fmla="*/ 8 h 158"/>
                  <a:gd name="T4" fmla="*/ 90 w 168"/>
                  <a:gd name="T5" fmla="*/ 22 h 158"/>
                  <a:gd name="T6" fmla="*/ 74 w 168"/>
                  <a:gd name="T7" fmla="*/ 30 h 158"/>
                  <a:gd name="T8" fmla="*/ 74 w 168"/>
                  <a:gd name="T9" fmla="*/ 46 h 158"/>
                  <a:gd name="T10" fmla="*/ 90 w 168"/>
                  <a:gd name="T11" fmla="*/ 60 h 158"/>
                  <a:gd name="T12" fmla="*/ 100 w 168"/>
                  <a:gd name="T13" fmla="*/ 76 h 158"/>
                  <a:gd name="T14" fmla="*/ 116 w 168"/>
                  <a:gd name="T15" fmla="*/ 92 h 158"/>
                  <a:gd name="T16" fmla="*/ 132 w 168"/>
                  <a:gd name="T17" fmla="*/ 96 h 158"/>
                  <a:gd name="T18" fmla="*/ 134 w 168"/>
                  <a:gd name="T19" fmla="*/ 102 h 158"/>
                  <a:gd name="T20" fmla="*/ 156 w 168"/>
                  <a:gd name="T21" fmla="*/ 112 h 158"/>
                  <a:gd name="T22" fmla="*/ 168 w 168"/>
                  <a:gd name="T23" fmla="*/ 124 h 158"/>
                  <a:gd name="T24" fmla="*/ 156 w 168"/>
                  <a:gd name="T25" fmla="*/ 122 h 158"/>
                  <a:gd name="T26" fmla="*/ 142 w 168"/>
                  <a:gd name="T27" fmla="*/ 118 h 158"/>
                  <a:gd name="T28" fmla="*/ 144 w 168"/>
                  <a:gd name="T29" fmla="*/ 132 h 158"/>
                  <a:gd name="T30" fmla="*/ 150 w 168"/>
                  <a:gd name="T31" fmla="*/ 140 h 158"/>
                  <a:gd name="T32" fmla="*/ 140 w 168"/>
                  <a:gd name="T33" fmla="*/ 146 h 158"/>
                  <a:gd name="T34" fmla="*/ 130 w 168"/>
                  <a:gd name="T35" fmla="*/ 158 h 158"/>
                  <a:gd name="T36" fmla="*/ 128 w 168"/>
                  <a:gd name="T37" fmla="*/ 146 h 158"/>
                  <a:gd name="T38" fmla="*/ 128 w 168"/>
                  <a:gd name="T39" fmla="*/ 122 h 158"/>
                  <a:gd name="T40" fmla="*/ 116 w 168"/>
                  <a:gd name="T41" fmla="*/ 114 h 158"/>
                  <a:gd name="T42" fmla="*/ 98 w 168"/>
                  <a:gd name="T43" fmla="*/ 100 h 158"/>
                  <a:gd name="T44" fmla="*/ 74 w 168"/>
                  <a:gd name="T45" fmla="*/ 86 h 158"/>
                  <a:gd name="T46" fmla="*/ 50 w 168"/>
                  <a:gd name="T47" fmla="*/ 76 h 158"/>
                  <a:gd name="T48" fmla="*/ 46 w 168"/>
                  <a:gd name="T49" fmla="*/ 54 h 158"/>
                  <a:gd name="T50" fmla="*/ 22 w 168"/>
                  <a:gd name="T51" fmla="*/ 46 h 158"/>
                  <a:gd name="T52" fmla="*/ 16 w 168"/>
                  <a:gd name="T53" fmla="*/ 58 h 158"/>
                  <a:gd name="T54" fmla="*/ 8 w 168"/>
                  <a:gd name="T55" fmla="*/ 52 h 158"/>
                  <a:gd name="T56" fmla="*/ 0 w 168"/>
                  <a:gd name="T57" fmla="*/ 38 h 158"/>
                  <a:gd name="T58" fmla="*/ 2 w 168"/>
                  <a:gd name="T59" fmla="*/ 28 h 158"/>
                  <a:gd name="T60" fmla="*/ 14 w 168"/>
                  <a:gd name="T61" fmla="*/ 20 h 158"/>
                  <a:gd name="T62" fmla="*/ 18 w 168"/>
                  <a:gd name="T63" fmla="*/ 14 h 158"/>
                  <a:gd name="T64" fmla="*/ 28 w 168"/>
                  <a:gd name="T65" fmla="*/ 20 h 158"/>
                  <a:gd name="T66" fmla="*/ 32 w 168"/>
                  <a:gd name="T67" fmla="*/ 10 h 158"/>
                  <a:gd name="T68" fmla="*/ 46 w 168"/>
                  <a:gd name="T69" fmla="*/ 14 h 158"/>
                  <a:gd name="T70" fmla="*/ 58 w 168"/>
                  <a:gd name="T71" fmla="*/ 6 h 158"/>
                  <a:gd name="T72" fmla="*/ 74 w 168"/>
                  <a:gd name="T73"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8" h="158">
                    <a:moveTo>
                      <a:pt x="74" y="0"/>
                    </a:moveTo>
                    <a:lnTo>
                      <a:pt x="74" y="6"/>
                    </a:lnTo>
                    <a:lnTo>
                      <a:pt x="82" y="10"/>
                    </a:lnTo>
                    <a:lnTo>
                      <a:pt x="98" y="8"/>
                    </a:lnTo>
                    <a:lnTo>
                      <a:pt x="92" y="14"/>
                    </a:lnTo>
                    <a:lnTo>
                      <a:pt x="90" y="22"/>
                    </a:lnTo>
                    <a:lnTo>
                      <a:pt x="84" y="24"/>
                    </a:lnTo>
                    <a:lnTo>
                      <a:pt x="74" y="30"/>
                    </a:lnTo>
                    <a:lnTo>
                      <a:pt x="74" y="38"/>
                    </a:lnTo>
                    <a:lnTo>
                      <a:pt x="74" y="46"/>
                    </a:lnTo>
                    <a:lnTo>
                      <a:pt x="80" y="54"/>
                    </a:lnTo>
                    <a:lnTo>
                      <a:pt x="90" y="60"/>
                    </a:lnTo>
                    <a:lnTo>
                      <a:pt x="98" y="64"/>
                    </a:lnTo>
                    <a:lnTo>
                      <a:pt x="100" y="76"/>
                    </a:lnTo>
                    <a:lnTo>
                      <a:pt x="106" y="84"/>
                    </a:lnTo>
                    <a:lnTo>
                      <a:pt x="116" y="92"/>
                    </a:lnTo>
                    <a:lnTo>
                      <a:pt x="130" y="92"/>
                    </a:lnTo>
                    <a:lnTo>
                      <a:pt x="132" y="96"/>
                    </a:lnTo>
                    <a:lnTo>
                      <a:pt x="130" y="96"/>
                    </a:lnTo>
                    <a:lnTo>
                      <a:pt x="134" y="102"/>
                    </a:lnTo>
                    <a:lnTo>
                      <a:pt x="144" y="106"/>
                    </a:lnTo>
                    <a:lnTo>
                      <a:pt x="156" y="112"/>
                    </a:lnTo>
                    <a:lnTo>
                      <a:pt x="164" y="118"/>
                    </a:lnTo>
                    <a:lnTo>
                      <a:pt x="168" y="124"/>
                    </a:lnTo>
                    <a:lnTo>
                      <a:pt x="162" y="128"/>
                    </a:lnTo>
                    <a:lnTo>
                      <a:pt x="156" y="122"/>
                    </a:lnTo>
                    <a:lnTo>
                      <a:pt x="150" y="116"/>
                    </a:lnTo>
                    <a:lnTo>
                      <a:pt x="142" y="118"/>
                    </a:lnTo>
                    <a:lnTo>
                      <a:pt x="138" y="126"/>
                    </a:lnTo>
                    <a:lnTo>
                      <a:pt x="144" y="132"/>
                    </a:lnTo>
                    <a:lnTo>
                      <a:pt x="148" y="136"/>
                    </a:lnTo>
                    <a:lnTo>
                      <a:pt x="150" y="140"/>
                    </a:lnTo>
                    <a:lnTo>
                      <a:pt x="142" y="142"/>
                    </a:lnTo>
                    <a:lnTo>
                      <a:pt x="140" y="146"/>
                    </a:lnTo>
                    <a:lnTo>
                      <a:pt x="134" y="154"/>
                    </a:lnTo>
                    <a:lnTo>
                      <a:pt x="130" y="158"/>
                    </a:lnTo>
                    <a:lnTo>
                      <a:pt x="126" y="152"/>
                    </a:lnTo>
                    <a:lnTo>
                      <a:pt x="128" y="146"/>
                    </a:lnTo>
                    <a:lnTo>
                      <a:pt x="132" y="132"/>
                    </a:lnTo>
                    <a:lnTo>
                      <a:pt x="128" y="122"/>
                    </a:lnTo>
                    <a:lnTo>
                      <a:pt x="116" y="118"/>
                    </a:lnTo>
                    <a:lnTo>
                      <a:pt x="116" y="114"/>
                    </a:lnTo>
                    <a:lnTo>
                      <a:pt x="106" y="114"/>
                    </a:lnTo>
                    <a:lnTo>
                      <a:pt x="98" y="100"/>
                    </a:lnTo>
                    <a:lnTo>
                      <a:pt x="84" y="100"/>
                    </a:lnTo>
                    <a:lnTo>
                      <a:pt x="74" y="86"/>
                    </a:lnTo>
                    <a:lnTo>
                      <a:pt x="66" y="82"/>
                    </a:lnTo>
                    <a:lnTo>
                      <a:pt x="50" y="76"/>
                    </a:lnTo>
                    <a:lnTo>
                      <a:pt x="48" y="62"/>
                    </a:lnTo>
                    <a:lnTo>
                      <a:pt x="46" y="54"/>
                    </a:lnTo>
                    <a:lnTo>
                      <a:pt x="36" y="50"/>
                    </a:lnTo>
                    <a:lnTo>
                      <a:pt x="22" y="46"/>
                    </a:lnTo>
                    <a:lnTo>
                      <a:pt x="18" y="52"/>
                    </a:lnTo>
                    <a:lnTo>
                      <a:pt x="16" y="58"/>
                    </a:lnTo>
                    <a:lnTo>
                      <a:pt x="8" y="60"/>
                    </a:lnTo>
                    <a:lnTo>
                      <a:pt x="8" y="52"/>
                    </a:lnTo>
                    <a:lnTo>
                      <a:pt x="2" y="52"/>
                    </a:lnTo>
                    <a:lnTo>
                      <a:pt x="0" y="38"/>
                    </a:lnTo>
                    <a:lnTo>
                      <a:pt x="2" y="30"/>
                    </a:lnTo>
                    <a:lnTo>
                      <a:pt x="2" y="28"/>
                    </a:lnTo>
                    <a:lnTo>
                      <a:pt x="2" y="22"/>
                    </a:lnTo>
                    <a:lnTo>
                      <a:pt x="14" y="20"/>
                    </a:lnTo>
                    <a:lnTo>
                      <a:pt x="14" y="16"/>
                    </a:lnTo>
                    <a:lnTo>
                      <a:pt x="18" y="14"/>
                    </a:lnTo>
                    <a:lnTo>
                      <a:pt x="22" y="18"/>
                    </a:lnTo>
                    <a:lnTo>
                      <a:pt x="28" y="20"/>
                    </a:lnTo>
                    <a:lnTo>
                      <a:pt x="32" y="18"/>
                    </a:lnTo>
                    <a:lnTo>
                      <a:pt x="32" y="10"/>
                    </a:lnTo>
                    <a:lnTo>
                      <a:pt x="36" y="14"/>
                    </a:lnTo>
                    <a:lnTo>
                      <a:pt x="46" y="14"/>
                    </a:lnTo>
                    <a:lnTo>
                      <a:pt x="50" y="6"/>
                    </a:lnTo>
                    <a:lnTo>
                      <a:pt x="58" y="6"/>
                    </a:lnTo>
                    <a:lnTo>
                      <a:pt x="60" y="0"/>
                    </a:lnTo>
                    <a:lnTo>
                      <a:pt x="7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1" name="Freeform 677">
                <a:extLst>
                  <a:ext uri="{FF2B5EF4-FFF2-40B4-BE49-F238E27FC236}">
                    <a16:creationId xmlns:a16="http://schemas.microsoft.com/office/drawing/2014/main" id="{6DBC2AC3-F48A-6399-CD96-E52F89BD1DC3}"/>
                  </a:ext>
                </a:extLst>
              </p:cNvPr>
              <p:cNvSpPr>
                <a:spLocks/>
              </p:cNvSpPr>
              <p:nvPr/>
            </p:nvSpPr>
            <p:spPr bwMode="auto">
              <a:xfrm>
                <a:off x="6016150" y="3127770"/>
                <a:ext cx="371938" cy="350806"/>
              </a:xfrm>
              <a:custGeom>
                <a:avLst/>
                <a:gdLst>
                  <a:gd name="T0" fmla="*/ 64 w 176"/>
                  <a:gd name="T1" fmla="*/ 0 h 166"/>
                  <a:gd name="T2" fmla="*/ 60 w 176"/>
                  <a:gd name="T3" fmla="*/ 6 h 166"/>
                  <a:gd name="T4" fmla="*/ 50 w 176"/>
                  <a:gd name="T5" fmla="*/ 8 h 166"/>
                  <a:gd name="T6" fmla="*/ 38 w 176"/>
                  <a:gd name="T7" fmla="*/ 10 h 166"/>
                  <a:gd name="T8" fmla="*/ 36 w 176"/>
                  <a:gd name="T9" fmla="*/ 10 h 166"/>
                  <a:gd name="T10" fmla="*/ 32 w 176"/>
                  <a:gd name="T11" fmla="*/ 12 h 166"/>
                  <a:gd name="T12" fmla="*/ 28 w 176"/>
                  <a:gd name="T13" fmla="*/ 18 h 166"/>
                  <a:gd name="T14" fmla="*/ 22 w 176"/>
                  <a:gd name="T15" fmla="*/ 14 h 166"/>
                  <a:gd name="T16" fmla="*/ 16 w 176"/>
                  <a:gd name="T17" fmla="*/ 18 h 166"/>
                  <a:gd name="T18" fmla="*/ 14 w 176"/>
                  <a:gd name="T19" fmla="*/ 20 h 166"/>
                  <a:gd name="T20" fmla="*/ 4 w 176"/>
                  <a:gd name="T21" fmla="*/ 22 h 166"/>
                  <a:gd name="T22" fmla="*/ 2 w 176"/>
                  <a:gd name="T23" fmla="*/ 32 h 166"/>
                  <a:gd name="T24" fmla="*/ 2 w 176"/>
                  <a:gd name="T25" fmla="*/ 34 h 166"/>
                  <a:gd name="T26" fmla="*/ 0 w 176"/>
                  <a:gd name="T27" fmla="*/ 42 h 166"/>
                  <a:gd name="T28" fmla="*/ 2 w 176"/>
                  <a:gd name="T29" fmla="*/ 60 h 166"/>
                  <a:gd name="T30" fmla="*/ 8 w 176"/>
                  <a:gd name="T31" fmla="*/ 64 h 166"/>
                  <a:gd name="T32" fmla="*/ 10 w 176"/>
                  <a:gd name="T33" fmla="*/ 66 h 166"/>
                  <a:gd name="T34" fmla="*/ 14 w 176"/>
                  <a:gd name="T35" fmla="*/ 68 h 166"/>
                  <a:gd name="T36" fmla="*/ 24 w 176"/>
                  <a:gd name="T37" fmla="*/ 62 h 166"/>
                  <a:gd name="T38" fmla="*/ 38 w 176"/>
                  <a:gd name="T39" fmla="*/ 58 h 166"/>
                  <a:gd name="T40" fmla="*/ 50 w 176"/>
                  <a:gd name="T41" fmla="*/ 80 h 166"/>
                  <a:gd name="T42" fmla="*/ 70 w 176"/>
                  <a:gd name="T43" fmla="*/ 90 h 166"/>
                  <a:gd name="T44" fmla="*/ 86 w 176"/>
                  <a:gd name="T45" fmla="*/ 106 h 166"/>
                  <a:gd name="T46" fmla="*/ 106 w 176"/>
                  <a:gd name="T47" fmla="*/ 120 h 166"/>
                  <a:gd name="T48" fmla="*/ 116 w 176"/>
                  <a:gd name="T49" fmla="*/ 122 h 166"/>
                  <a:gd name="T50" fmla="*/ 120 w 176"/>
                  <a:gd name="T51" fmla="*/ 126 h 166"/>
                  <a:gd name="T52" fmla="*/ 128 w 176"/>
                  <a:gd name="T53" fmla="*/ 148 h 166"/>
                  <a:gd name="T54" fmla="*/ 126 w 176"/>
                  <a:gd name="T55" fmla="*/ 158 h 166"/>
                  <a:gd name="T56" fmla="*/ 134 w 176"/>
                  <a:gd name="T57" fmla="*/ 166 h 166"/>
                  <a:gd name="T58" fmla="*/ 140 w 176"/>
                  <a:gd name="T59" fmla="*/ 162 h 166"/>
                  <a:gd name="T60" fmla="*/ 148 w 176"/>
                  <a:gd name="T61" fmla="*/ 154 h 166"/>
                  <a:gd name="T62" fmla="*/ 150 w 176"/>
                  <a:gd name="T63" fmla="*/ 148 h 166"/>
                  <a:gd name="T64" fmla="*/ 156 w 176"/>
                  <a:gd name="T65" fmla="*/ 146 h 166"/>
                  <a:gd name="T66" fmla="*/ 154 w 176"/>
                  <a:gd name="T67" fmla="*/ 138 h 166"/>
                  <a:gd name="T68" fmla="*/ 150 w 176"/>
                  <a:gd name="T69" fmla="*/ 134 h 166"/>
                  <a:gd name="T70" fmla="*/ 152 w 176"/>
                  <a:gd name="T71" fmla="*/ 124 h 166"/>
                  <a:gd name="T72" fmla="*/ 162 w 176"/>
                  <a:gd name="T73" fmla="*/ 134 h 166"/>
                  <a:gd name="T74" fmla="*/ 168 w 176"/>
                  <a:gd name="T75" fmla="*/ 134 h 166"/>
                  <a:gd name="T76" fmla="*/ 176 w 176"/>
                  <a:gd name="T77" fmla="*/ 128 h 166"/>
                  <a:gd name="T78" fmla="*/ 170 w 176"/>
                  <a:gd name="T79" fmla="*/ 120 h 166"/>
                  <a:gd name="T80" fmla="*/ 164 w 176"/>
                  <a:gd name="T81" fmla="*/ 112 h 166"/>
                  <a:gd name="T82" fmla="*/ 150 w 176"/>
                  <a:gd name="T83" fmla="*/ 106 h 166"/>
                  <a:gd name="T84" fmla="*/ 140 w 176"/>
                  <a:gd name="T85" fmla="*/ 102 h 166"/>
                  <a:gd name="T86" fmla="*/ 140 w 176"/>
                  <a:gd name="T87" fmla="*/ 96 h 166"/>
                  <a:gd name="T88" fmla="*/ 134 w 176"/>
                  <a:gd name="T89" fmla="*/ 92 h 166"/>
                  <a:gd name="T90" fmla="*/ 108 w 176"/>
                  <a:gd name="T91" fmla="*/ 78 h 166"/>
                  <a:gd name="T92" fmla="*/ 104 w 176"/>
                  <a:gd name="T93" fmla="*/ 66 h 166"/>
                  <a:gd name="T94" fmla="*/ 82 w 176"/>
                  <a:gd name="T95" fmla="*/ 50 h 166"/>
                  <a:gd name="T96" fmla="*/ 90 w 176"/>
                  <a:gd name="T97" fmla="*/ 32 h 166"/>
                  <a:gd name="T98" fmla="*/ 98 w 176"/>
                  <a:gd name="T99" fmla="*/ 26 h 166"/>
                  <a:gd name="T100" fmla="*/ 104 w 176"/>
                  <a:gd name="T101" fmla="*/ 14 h 166"/>
                  <a:gd name="T102" fmla="*/ 104 w 176"/>
                  <a:gd name="T103" fmla="*/ 8 h 166"/>
                  <a:gd name="T104" fmla="*/ 102 w 176"/>
                  <a:gd name="T105" fmla="*/ 8 h 166"/>
                  <a:gd name="T106" fmla="*/ 100 w 176"/>
                  <a:gd name="T107" fmla="*/ 8 h 166"/>
                  <a:gd name="T108" fmla="*/ 88 w 176"/>
                  <a:gd name="T109" fmla="*/ 10 h 166"/>
                  <a:gd name="T110" fmla="*/ 82 w 176"/>
                  <a:gd name="T111" fmla="*/ 4 h 166"/>
                  <a:gd name="T112" fmla="*/ 78 w 176"/>
                  <a:gd name="T11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166">
                    <a:moveTo>
                      <a:pt x="78" y="0"/>
                    </a:moveTo>
                    <a:lnTo>
                      <a:pt x="64" y="0"/>
                    </a:lnTo>
                    <a:lnTo>
                      <a:pt x="64" y="0"/>
                    </a:lnTo>
                    <a:lnTo>
                      <a:pt x="62" y="2"/>
                    </a:lnTo>
                    <a:lnTo>
                      <a:pt x="60" y="4"/>
                    </a:lnTo>
                    <a:lnTo>
                      <a:pt x="60" y="6"/>
                    </a:lnTo>
                    <a:lnTo>
                      <a:pt x="54" y="6"/>
                    </a:lnTo>
                    <a:lnTo>
                      <a:pt x="54" y="6"/>
                    </a:lnTo>
                    <a:lnTo>
                      <a:pt x="50" y="8"/>
                    </a:lnTo>
                    <a:lnTo>
                      <a:pt x="48" y="14"/>
                    </a:lnTo>
                    <a:lnTo>
                      <a:pt x="42" y="14"/>
                    </a:lnTo>
                    <a:lnTo>
                      <a:pt x="38" y="10"/>
                    </a:lnTo>
                    <a:lnTo>
                      <a:pt x="38" y="10"/>
                    </a:lnTo>
                    <a:lnTo>
                      <a:pt x="36" y="10"/>
                    </a:lnTo>
                    <a:lnTo>
                      <a:pt x="36" y="10"/>
                    </a:lnTo>
                    <a:lnTo>
                      <a:pt x="34" y="10"/>
                    </a:lnTo>
                    <a:lnTo>
                      <a:pt x="34" y="10"/>
                    </a:lnTo>
                    <a:lnTo>
                      <a:pt x="32" y="12"/>
                    </a:lnTo>
                    <a:lnTo>
                      <a:pt x="32" y="14"/>
                    </a:lnTo>
                    <a:lnTo>
                      <a:pt x="32" y="20"/>
                    </a:lnTo>
                    <a:lnTo>
                      <a:pt x="28" y="18"/>
                    </a:lnTo>
                    <a:lnTo>
                      <a:pt x="24" y="16"/>
                    </a:lnTo>
                    <a:lnTo>
                      <a:pt x="24" y="16"/>
                    </a:lnTo>
                    <a:lnTo>
                      <a:pt x="22" y="14"/>
                    </a:lnTo>
                    <a:lnTo>
                      <a:pt x="22" y="14"/>
                    </a:lnTo>
                    <a:lnTo>
                      <a:pt x="20" y="16"/>
                    </a:lnTo>
                    <a:lnTo>
                      <a:pt x="16" y="18"/>
                    </a:lnTo>
                    <a:lnTo>
                      <a:pt x="16" y="18"/>
                    </a:lnTo>
                    <a:lnTo>
                      <a:pt x="14" y="18"/>
                    </a:lnTo>
                    <a:lnTo>
                      <a:pt x="14" y="20"/>
                    </a:lnTo>
                    <a:lnTo>
                      <a:pt x="14" y="20"/>
                    </a:lnTo>
                    <a:lnTo>
                      <a:pt x="4" y="22"/>
                    </a:lnTo>
                    <a:lnTo>
                      <a:pt x="4" y="22"/>
                    </a:lnTo>
                    <a:lnTo>
                      <a:pt x="2" y="24"/>
                    </a:lnTo>
                    <a:lnTo>
                      <a:pt x="2" y="26"/>
                    </a:lnTo>
                    <a:lnTo>
                      <a:pt x="2" y="32"/>
                    </a:lnTo>
                    <a:lnTo>
                      <a:pt x="2" y="32"/>
                    </a:lnTo>
                    <a:lnTo>
                      <a:pt x="2" y="34"/>
                    </a:lnTo>
                    <a:lnTo>
                      <a:pt x="2" y="34"/>
                    </a:lnTo>
                    <a:lnTo>
                      <a:pt x="0" y="40"/>
                    </a:lnTo>
                    <a:lnTo>
                      <a:pt x="0" y="40"/>
                    </a:lnTo>
                    <a:lnTo>
                      <a:pt x="0" y="42"/>
                    </a:lnTo>
                    <a:lnTo>
                      <a:pt x="2" y="56"/>
                    </a:lnTo>
                    <a:lnTo>
                      <a:pt x="2" y="56"/>
                    </a:lnTo>
                    <a:lnTo>
                      <a:pt x="2" y="60"/>
                    </a:lnTo>
                    <a:lnTo>
                      <a:pt x="6" y="60"/>
                    </a:lnTo>
                    <a:lnTo>
                      <a:pt x="8" y="60"/>
                    </a:lnTo>
                    <a:lnTo>
                      <a:pt x="8" y="64"/>
                    </a:lnTo>
                    <a:lnTo>
                      <a:pt x="8" y="64"/>
                    </a:lnTo>
                    <a:lnTo>
                      <a:pt x="10" y="66"/>
                    </a:lnTo>
                    <a:lnTo>
                      <a:pt x="10" y="66"/>
                    </a:lnTo>
                    <a:lnTo>
                      <a:pt x="12" y="68"/>
                    </a:lnTo>
                    <a:lnTo>
                      <a:pt x="12" y="68"/>
                    </a:lnTo>
                    <a:lnTo>
                      <a:pt x="14" y="68"/>
                    </a:lnTo>
                    <a:lnTo>
                      <a:pt x="20" y="66"/>
                    </a:lnTo>
                    <a:lnTo>
                      <a:pt x="20" y="66"/>
                    </a:lnTo>
                    <a:lnTo>
                      <a:pt x="24" y="62"/>
                    </a:lnTo>
                    <a:lnTo>
                      <a:pt x="24" y="58"/>
                    </a:lnTo>
                    <a:lnTo>
                      <a:pt x="28" y="56"/>
                    </a:lnTo>
                    <a:lnTo>
                      <a:pt x="38" y="58"/>
                    </a:lnTo>
                    <a:lnTo>
                      <a:pt x="46" y="62"/>
                    </a:lnTo>
                    <a:lnTo>
                      <a:pt x="48" y="66"/>
                    </a:lnTo>
                    <a:lnTo>
                      <a:pt x="50" y="80"/>
                    </a:lnTo>
                    <a:lnTo>
                      <a:pt x="50" y="80"/>
                    </a:lnTo>
                    <a:lnTo>
                      <a:pt x="52" y="84"/>
                    </a:lnTo>
                    <a:lnTo>
                      <a:pt x="70" y="90"/>
                    </a:lnTo>
                    <a:lnTo>
                      <a:pt x="76" y="94"/>
                    </a:lnTo>
                    <a:lnTo>
                      <a:pt x="86" y="106"/>
                    </a:lnTo>
                    <a:lnTo>
                      <a:pt x="86" y="106"/>
                    </a:lnTo>
                    <a:lnTo>
                      <a:pt x="88" y="108"/>
                    </a:lnTo>
                    <a:lnTo>
                      <a:pt x="100" y="108"/>
                    </a:lnTo>
                    <a:lnTo>
                      <a:pt x="106" y="120"/>
                    </a:lnTo>
                    <a:lnTo>
                      <a:pt x="106" y="120"/>
                    </a:lnTo>
                    <a:lnTo>
                      <a:pt x="110" y="122"/>
                    </a:lnTo>
                    <a:lnTo>
                      <a:pt x="116" y="122"/>
                    </a:lnTo>
                    <a:lnTo>
                      <a:pt x="118" y="124"/>
                    </a:lnTo>
                    <a:lnTo>
                      <a:pt x="118" y="124"/>
                    </a:lnTo>
                    <a:lnTo>
                      <a:pt x="120" y="126"/>
                    </a:lnTo>
                    <a:lnTo>
                      <a:pt x="128" y="130"/>
                    </a:lnTo>
                    <a:lnTo>
                      <a:pt x="130" y="136"/>
                    </a:lnTo>
                    <a:lnTo>
                      <a:pt x="128" y="148"/>
                    </a:lnTo>
                    <a:lnTo>
                      <a:pt x="126" y="156"/>
                    </a:lnTo>
                    <a:lnTo>
                      <a:pt x="126" y="156"/>
                    </a:lnTo>
                    <a:lnTo>
                      <a:pt x="126" y="158"/>
                    </a:lnTo>
                    <a:lnTo>
                      <a:pt x="130" y="164"/>
                    </a:lnTo>
                    <a:lnTo>
                      <a:pt x="130" y="164"/>
                    </a:lnTo>
                    <a:lnTo>
                      <a:pt x="134" y="166"/>
                    </a:lnTo>
                    <a:lnTo>
                      <a:pt x="134" y="166"/>
                    </a:lnTo>
                    <a:lnTo>
                      <a:pt x="136" y="164"/>
                    </a:lnTo>
                    <a:lnTo>
                      <a:pt x="140" y="162"/>
                    </a:lnTo>
                    <a:lnTo>
                      <a:pt x="140" y="162"/>
                    </a:lnTo>
                    <a:lnTo>
                      <a:pt x="142" y="160"/>
                    </a:lnTo>
                    <a:lnTo>
                      <a:pt x="148" y="154"/>
                    </a:lnTo>
                    <a:lnTo>
                      <a:pt x="148" y="154"/>
                    </a:lnTo>
                    <a:lnTo>
                      <a:pt x="148" y="152"/>
                    </a:lnTo>
                    <a:lnTo>
                      <a:pt x="150" y="148"/>
                    </a:lnTo>
                    <a:lnTo>
                      <a:pt x="154" y="148"/>
                    </a:lnTo>
                    <a:lnTo>
                      <a:pt x="154" y="148"/>
                    </a:lnTo>
                    <a:lnTo>
                      <a:pt x="156" y="146"/>
                    </a:lnTo>
                    <a:lnTo>
                      <a:pt x="156" y="146"/>
                    </a:lnTo>
                    <a:lnTo>
                      <a:pt x="156" y="142"/>
                    </a:lnTo>
                    <a:lnTo>
                      <a:pt x="154" y="138"/>
                    </a:lnTo>
                    <a:lnTo>
                      <a:pt x="154" y="138"/>
                    </a:lnTo>
                    <a:lnTo>
                      <a:pt x="154" y="138"/>
                    </a:lnTo>
                    <a:lnTo>
                      <a:pt x="150" y="134"/>
                    </a:lnTo>
                    <a:lnTo>
                      <a:pt x="148" y="130"/>
                    </a:lnTo>
                    <a:lnTo>
                      <a:pt x="148" y="126"/>
                    </a:lnTo>
                    <a:lnTo>
                      <a:pt x="152" y="124"/>
                    </a:lnTo>
                    <a:lnTo>
                      <a:pt x="158" y="128"/>
                    </a:lnTo>
                    <a:lnTo>
                      <a:pt x="162" y="134"/>
                    </a:lnTo>
                    <a:lnTo>
                      <a:pt x="162" y="134"/>
                    </a:lnTo>
                    <a:lnTo>
                      <a:pt x="166" y="136"/>
                    </a:lnTo>
                    <a:lnTo>
                      <a:pt x="166" y="136"/>
                    </a:lnTo>
                    <a:lnTo>
                      <a:pt x="168" y="134"/>
                    </a:lnTo>
                    <a:lnTo>
                      <a:pt x="174" y="132"/>
                    </a:lnTo>
                    <a:lnTo>
                      <a:pt x="174" y="132"/>
                    </a:lnTo>
                    <a:lnTo>
                      <a:pt x="176" y="128"/>
                    </a:lnTo>
                    <a:lnTo>
                      <a:pt x="176" y="128"/>
                    </a:lnTo>
                    <a:lnTo>
                      <a:pt x="174" y="126"/>
                    </a:lnTo>
                    <a:lnTo>
                      <a:pt x="170" y="120"/>
                    </a:lnTo>
                    <a:lnTo>
                      <a:pt x="170" y="120"/>
                    </a:lnTo>
                    <a:lnTo>
                      <a:pt x="170" y="120"/>
                    </a:lnTo>
                    <a:lnTo>
                      <a:pt x="164" y="112"/>
                    </a:lnTo>
                    <a:lnTo>
                      <a:pt x="164" y="112"/>
                    </a:lnTo>
                    <a:lnTo>
                      <a:pt x="162" y="112"/>
                    </a:lnTo>
                    <a:lnTo>
                      <a:pt x="150" y="106"/>
                    </a:lnTo>
                    <a:lnTo>
                      <a:pt x="142" y="102"/>
                    </a:lnTo>
                    <a:lnTo>
                      <a:pt x="140" y="102"/>
                    </a:lnTo>
                    <a:lnTo>
                      <a:pt x="140" y="102"/>
                    </a:lnTo>
                    <a:lnTo>
                      <a:pt x="140" y="100"/>
                    </a:lnTo>
                    <a:lnTo>
                      <a:pt x="140" y="100"/>
                    </a:lnTo>
                    <a:lnTo>
                      <a:pt x="140" y="96"/>
                    </a:lnTo>
                    <a:lnTo>
                      <a:pt x="136" y="92"/>
                    </a:lnTo>
                    <a:lnTo>
                      <a:pt x="136" y="92"/>
                    </a:lnTo>
                    <a:lnTo>
                      <a:pt x="134" y="92"/>
                    </a:lnTo>
                    <a:lnTo>
                      <a:pt x="120" y="92"/>
                    </a:lnTo>
                    <a:lnTo>
                      <a:pt x="114" y="86"/>
                    </a:lnTo>
                    <a:lnTo>
                      <a:pt x="108" y="78"/>
                    </a:lnTo>
                    <a:lnTo>
                      <a:pt x="106" y="68"/>
                    </a:lnTo>
                    <a:lnTo>
                      <a:pt x="106" y="68"/>
                    </a:lnTo>
                    <a:lnTo>
                      <a:pt x="104" y="66"/>
                    </a:lnTo>
                    <a:lnTo>
                      <a:pt x="96" y="60"/>
                    </a:lnTo>
                    <a:lnTo>
                      <a:pt x="88" y="54"/>
                    </a:lnTo>
                    <a:lnTo>
                      <a:pt x="82" y="50"/>
                    </a:lnTo>
                    <a:lnTo>
                      <a:pt x="82" y="42"/>
                    </a:lnTo>
                    <a:lnTo>
                      <a:pt x="82" y="36"/>
                    </a:lnTo>
                    <a:lnTo>
                      <a:pt x="90" y="32"/>
                    </a:lnTo>
                    <a:lnTo>
                      <a:pt x="96" y="30"/>
                    </a:lnTo>
                    <a:lnTo>
                      <a:pt x="96" y="30"/>
                    </a:lnTo>
                    <a:lnTo>
                      <a:pt x="98" y="26"/>
                    </a:lnTo>
                    <a:lnTo>
                      <a:pt x="100" y="20"/>
                    </a:lnTo>
                    <a:lnTo>
                      <a:pt x="104" y="14"/>
                    </a:lnTo>
                    <a:lnTo>
                      <a:pt x="104" y="14"/>
                    </a:lnTo>
                    <a:lnTo>
                      <a:pt x="106" y="12"/>
                    </a:lnTo>
                    <a:lnTo>
                      <a:pt x="106" y="12"/>
                    </a:lnTo>
                    <a:lnTo>
                      <a:pt x="104" y="8"/>
                    </a:lnTo>
                    <a:lnTo>
                      <a:pt x="102" y="8"/>
                    </a:lnTo>
                    <a:lnTo>
                      <a:pt x="102" y="8"/>
                    </a:lnTo>
                    <a:lnTo>
                      <a:pt x="102" y="8"/>
                    </a:lnTo>
                    <a:lnTo>
                      <a:pt x="102" y="8"/>
                    </a:lnTo>
                    <a:lnTo>
                      <a:pt x="102" y="8"/>
                    </a:lnTo>
                    <a:lnTo>
                      <a:pt x="100" y="8"/>
                    </a:lnTo>
                    <a:lnTo>
                      <a:pt x="100" y="8"/>
                    </a:lnTo>
                    <a:lnTo>
                      <a:pt x="100" y="8"/>
                    </a:lnTo>
                    <a:lnTo>
                      <a:pt x="88" y="10"/>
                    </a:lnTo>
                    <a:lnTo>
                      <a:pt x="82" y="8"/>
                    </a:lnTo>
                    <a:lnTo>
                      <a:pt x="82" y="4"/>
                    </a:lnTo>
                    <a:lnTo>
                      <a:pt x="82" y="4"/>
                    </a:lnTo>
                    <a:lnTo>
                      <a:pt x="80" y="2"/>
                    </a:lnTo>
                    <a:lnTo>
                      <a:pt x="78" y="0"/>
                    </a:lnTo>
                    <a:lnTo>
                      <a:pt x="7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2" name="Freeform 678">
                <a:extLst>
                  <a:ext uri="{FF2B5EF4-FFF2-40B4-BE49-F238E27FC236}">
                    <a16:creationId xmlns:a16="http://schemas.microsoft.com/office/drawing/2014/main" id="{C04B6675-92B6-B5D7-8036-0C565EBBF63E}"/>
                  </a:ext>
                </a:extLst>
              </p:cNvPr>
              <p:cNvSpPr>
                <a:spLocks/>
              </p:cNvSpPr>
              <p:nvPr/>
            </p:nvSpPr>
            <p:spPr bwMode="auto">
              <a:xfrm>
                <a:off x="6633228" y="3072825"/>
                <a:ext cx="101438" cy="126797"/>
              </a:xfrm>
              <a:custGeom>
                <a:avLst/>
                <a:gdLst>
                  <a:gd name="T0" fmla="*/ 18 w 48"/>
                  <a:gd name="T1" fmla="*/ 60 h 60"/>
                  <a:gd name="T2" fmla="*/ 18 w 48"/>
                  <a:gd name="T3" fmla="*/ 60 h 60"/>
                  <a:gd name="T4" fmla="*/ 18 w 48"/>
                  <a:gd name="T5" fmla="*/ 60 h 60"/>
                  <a:gd name="T6" fmla="*/ 14 w 48"/>
                  <a:gd name="T7" fmla="*/ 48 h 60"/>
                  <a:gd name="T8" fmla="*/ 14 w 48"/>
                  <a:gd name="T9" fmla="*/ 48 h 60"/>
                  <a:gd name="T10" fmla="*/ 14 w 48"/>
                  <a:gd name="T11" fmla="*/ 46 h 60"/>
                  <a:gd name="T12" fmla="*/ 18 w 48"/>
                  <a:gd name="T13" fmla="*/ 36 h 60"/>
                  <a:gd name="T14" fmla="*/ 16 w 48"/>
                  <a:gd name="T15" fmla="*/ 34 h 60"/>
                  <a:gd name="T16" fmla="*/ 12 w 48"/>
                  <a:gd name="T17" fmla="*/ 28 h 60"/>
                  <a:gd name="T18" fmla="*/ 4 w 48"/>
                  <a:gd name="T19" fmla="*/ 20 h 60"/>
                  <a:gd name="T20" fmla="*/ 4 w 48"/>
                  <a:gd name="T21" fmla="*/ 20 h 60"/>
                  <a:gd name="T22" fmla="*/ 4 w 48"/>
                  <a:gd name="T23" fmla="*/ 20 h 60"/>
                  <a:gd name="T24" fmla="*/ 2 w 48"/>
                  <a:gd name="T25" fmla="*/ 12 h 60"/>
                  <a:gd name="T26" fmla="*/ 0 w 48"/>
                  <a:gd name="T27" fmla="*/ 6 h 60"/>
                  <a:gd name="T28" fmla="*/ 0 w 48"/>
                  <a:gd name="T29" fmla="*/ 6 h 60"/>
                  <a:gd name="T30" fmla="*/ 0 w 48"/>
                  <a:gd name="T31" fmla="*/ 4 h 60"/>
                  <a:gd name="T32" fmla="*/ 4 w 48"/>
                  <a:gd name="T33" fmla="*/ 2 h 60"/>
                  <a:gd name="T34" fmla="*/ 4 w 48"/>
                  <a:gd name="T35" fmla="*/ 2 h 60"/>
                  <a:gd name="T36" fmla="*/ 6 w 48"/>
                  <a:gd name="T37" fmla="*/ 0 h 60"/>
                  <a:gd name="T38" fmla="*/ 6 w 48"/>
                  <a:gd name="T39" fmla="*/ 0 h 60"/>
                  <a:gd name="T40" fmla="*/ 18 w 48"/>
                  <a:gd name="T41" fmla="*/ 2 h 60"/>
                  <a:gd name="T42" fmla="*/ 28 w 48"/>
                  <a:gd name="T43" fmla="*/ 6 h 60"/>
                  <a:gd name="T44" fmla="*/ 28 w 48"/>
                  <a:gd name="T45" fmla="*/ 6 h 60"/>
                  <a:gd name="T46" fmla="*/ 30 w 48"/>
                  <a:gd name="T47" fmla="*/ 8 h 60"/>
                  <a:gd name="T48" fmla="*/ 36 w 48"/>
                  <a:gd name="T49" fmla="*/ 22 h 60"/>
                  <a:gd name="T50" fmla="*/ 44 w 48"/>
                  <a:gd name="T51" fmla="*/ 26 h 60"/>
                  <a:gd name="T52" fmla="*/ 44 w 48"/>
                  <a:gd name="T53" fmla="*/ 26 h 60"/>
                  <a:gd name="T54" fmla="*/ 46 w 48"/>
                  <a:gd name="T55" fmla="*/ 28 h 60"/>
                  <a:gd name="T56" fmla="*/ 48 w 48"/>
                  <a:gd name="T57" fmla="*/ 36 h 60"/>
                  <a:gd name="T58" fmla="*/ 48 w 48"/>
                  <a:gd name="T59" fmla="*/ 36 h 60"/>
                  <a:gd name="T60" fmla="*/ 48 w 48"/>
                  <a:gd name="T61" fmla="*/ 38 h 60"/>
                  <a:gd name="T62" fmla="*/ 46 w 48"/>
                  <a:gd name="T63" fmla="*/ 42 h 60"/>
                  <a:gd name="T64" fmla="*/ 46 w 48"/>
                  <a:gd name="T65" fmla="*/ 42 h 60"/>
                  <a:gd name="T66" fmla="*/ 44 w 48"/>
                  <a:gd name="T67" fmla="*/ 44 h 60"/>
                  <a:gd name="T68" fmla="*/ 36 w 48"/>
                  <a:gd name="T69" fmla="*/ 44 h 60"/>
                  <a:gd name="T70" fmla="*/ 30 w 48"/>
                  <a:gd name="T71" fmla="*/ 42 h 60"/>
                  <a:gd name="T72" fmla="*/ 30 w 48"/>
                  <a:gd name="T73" fmla="*/ 48 h 60"/>
                  <a:gd name="T74" fmla="*/ 30 w 48"/>
                  <a:gd name="T75" fmla="*/ 48 h 60"/>
                  <a:gd name="T76" fmla="*/ 30 w 48"/>
                  <a:gd name="T77" fmla="*/ 48 h 60"/>
                  <a:gd name="T78" fmla="*/ 24 w 48"/>
                  <a:gd name="T79" fmla="*/ 56 h 60"/>
                  <a:gd name="T80" fmla="*/ 20 w 48"/>
                  <a:gd name="T81" fmla="*/ 60 h 60"/>
                  <a:gd name="T82" fmla="*/ 20 w 48"/>
                  <a:gd name="T83" fmla="*/ 60 h 60"/>
                  <a:gd name="T84" fmla="*/ 20 w 48"/>
                  <a:gd name="T85" fmla="*/ 60 h 60"/>
                  <a:gd name="T86" fmla="*/ 20 w 48"/>
                  <a:gd name="T87" fmla="*/ 60 h 60"/>
                  <a:gd name="T88" fmla="*/ 18 w 48"/>
                  <a:gd name="T89" fmla="*/ 60 h 60"/>
                  <a:gd name="T90" fmla="*/ 18 w 48"/>
                  <a:gd name="T9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60">
                    <a:moveTo>
                      <a:pt x="18" y="60"/>
                    </a:moveTo>
                    <a:lnTo>
                      <a:pt x="18" y="60"/>
                    </a:lnTo>
                    <a:lnTo>
                      <a:pt x="18" y="60"/>
                    </a:lnTo>
                    <a:lnTo>
                      <a:pt x="14" y="48"/>
                    </a:lnTo>
                    <a:lnTo>
                      <a:pt x="14" y="48"/>
                    </a:lnTo>
                    <a:lnTo>
                      <a:pt x="14" y="46"/>
                    </a:lnTo>
                    <a:lnTo>
                      <a:pt x="18" y="36"/>
                    </a:lnTo>
                    <a:lnTo>
                      <a:pt x="16" y="34"/>
                    </a:lnTo>
                    <a:lnTo>
                      <a:pt x="12" y="28"/>
                    </a:lnTo>
                    <a:lnTo>
                      <a:pt x="4" y="20"/>
                    </a:lnTo>
                    <a:lnTo>
                      <a:pt x="4" y="20"/>
                    </a:lnTo>
                    <a:lnTo>
                      <a:pt x="4" y="20"/>
                    </a:lnTo>
                    <a:lnTo>
                      <a:pt x="2" y="12"/>
                    </a:lnTo>
                    <a:lnTo>
                      <a:pt x="0" y="6"/>
                    </a:lnTo>
                    <a:lnTo>
                      <a:pt x="0" y="6"/>
                    </a:lnTo>
                    <a:lnTo>
                      <a:pt x="0" y="4"/>
                    </a:lnTo>
                    <a:lnTo>
                      <a:pt x="4" y="2"/>
                    </a:lnTo>
                    <a:lnTo>
                      <a:pt x="4" y="2"/>
                    </a:lnTo>
                    <a:lnTo>
                      <a:pt x="6" y="0"/>
                    </a:lnTo>
                    <a:lnTo>
                      <a:pt x="6" y="0"/>
                    </a:lnTo>
                    <a:lnTo>
                      <a:pt x="18" y="2"/>
                    </a:lnTo>
                    <a:lnTo>
                      <a:pt x="28" y="6"/>
                    </a:lnTo>
                    <a:lnTo>
                      <a:pt x="28" y="6"/>
                    </a:lnTo>
                    <a:lnTo>
                      <a:pt x="30" y="8"/>
                    </a:lnTo>
                    <a:lnTo>
                      <a:pt x="36" y="22"/>
                    </a:lnTo>
                    <a:lnTo>
                      <a:pt x="44" y="26"/>
                    </a:lnTo>
                    <a:lnTo>
                      <a:pt x="44" y="26"/>
                    </a:lnTo>
                    <a:lnTo>
                      <a:pt x="46" y="28"/>
                    </a:lnTo>
                    <a:lnTo>
                      <a:pt x="48" y="36"/>
                    </a:lnTo>
                    <a:lnTo>
                      <a:pt x="48" y="36"/>
                    </a:lnTo>
                    <a:lnTo>
                      <a:pt x="48" y="38"/>
                    </a:lnTo>
                    <a:lnTo>
                      <a:pt x="46" y="42"/>
                    </a:lnTo>
                    <a:lnTo>
                      <a:pt x="46" y="42"/>
                    </a:lnTo>
                    <a:lnTo>
                      <a:pt x="44" y="44"/>
                    </a:lnTo>
                    <a:lnTo>
                      <a:pt x="36" y="44"/>
                    </a:lnTo>
                    <a:lnTo>
                      <a:pt x="30" y="42"/>
                    </a:lnTo>
                    <a:lnTo>
                      <a:pt x="30" y="48"/>
                    </a:lnTo>
                    <a:lnTo>
                      <a:pt x="30" y="48"/>
                    </a:lnTo>
                    <a:lnTo>
                      <a:pt x="30" y="48"/>
                    </a:lnTo>
                    <a:lnTo>
                      <a:pt x="24" y="56"/>
                    </a:lnTo>
                    <a:lnTo>
                      <a:pt x="20" y="60"/>
                    </a:lnTo>
                    <a:lnTo>
                      <a:pt x="20" y="60"/>
                    </a:lnTo>
                    <a:lnTo>
                      <a:pt x="20" y="60"/>
                    </a:lnTo>
                    <a:lnTo>
                      <a:pt x="20" y="60"/>
                    </a:lnTo>
                    <a:lnTo>
                      <a:pt x="18" y="60"/>
                    </a:lnTo>
                    <a:lnTo>
                      <a:pt x="18" y="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3" name="Freeform 679">
                <a:extLst>
                  <a:ext uri="{FF2B5EF4-FFF2-40B4-BE49-F238E27FC236}">
                    <a16:creationId xmlns:a16="http://schemas.microsoft.com/office/drawing/2014/main" id="{7DE980E2-368C-FB9C-6F7E-58F98C088435}"/>
                  </a:ext>
                </a:extLst>
              </p:cNvPr>
              <p:cNvSpPr>
                <a:spLocks noEditPoints="1"/>
              </p:cNvSpPr>
              <p:nvPr/>
            </p:nvSpPr>
            <p:spPr bwMode="auto">
              <a:xfrm>
                <a:off x="6629002" y="3068598"/>
                <a:ext cx="109891" cy="135251"/>
              </a:xfrm>
              <a:custGeom>
                <a:avLst/>
                <a:gdLst>
                  <a:gd name="T0" fmla="*/ 20 w 52"/>
                  <a:gd name="T1" fmla="*/ 6 h 64"/>
                  <a:gd name="T2" fmla="*/ 34 w 52"/>
                  <a:gd name="T3" fmla="*/ 18 h 64"/>
                  <a:gd name="T4" fmla="*/ 46 w 52"/>
                  <a:gd name="T5" fmla="*/ 30 h 64"/>
                  <a:gd name="T6" fmla="*/ 46 w 52"/>
                  <a:gd name="T7" fmla="*/ 44 h 64"/>
                  <a:gd name="T8" fmla="*/ 30 w 52"/>
                  <a:gd name="T9" fmla="*/ 42 h 64"/>
                  <a:gd name="T10" fmla="*/ 24 w 52"/>
                  <a:gd name="T11" fmla="*/ 56 h 64"/>
                  <a:gd name="T12" fmla="*/ 18 w 52"/>
                  <a:gd name="T13" fmla="*/ 50 h 64"/>
                  <a:gd name="T14" fmla="*/ 20 w 52"/>
                  <a:gd name="T15" fmla="*/ 34 h 64"/>
                  <a:gd name="T16" fmla="*/ 8 w 52"/>
                  <a:gd name="T17" fmla="*/ 22 h 64"/>
                  <a:gd name="T18" fmla="*/ 4 w 52"/>
                  <a:gd name="T19" fmla="*/ 8 h 64"/>
                  <a:gd name="T20" fmla="*/ 8 w 52"/>
                  <a:gd name="T21" fmla="*/ 0 h 64"/>
                  <a:gd name="T22" fmla="*/ 4 w 52"/>
                  <a:gd name="T23" fmla="*/ 2 h 64"/>
                  <a:gd name="T24" fmla="*/ 2 w 52"/>
                  <a:gd name="T25" fmla="*/ 6 h 64"/>
                  <a:gd name="T26" fmla="*/ 2 w 52"/>
                  <a:gd name="T27" fmla="*/ 16 h 64"/>
                  <a:gd name="T28" fmla="*/ 4 w 52"/>
                  <a:gd name="T29" fmla="*/ 22 h 64"/>
                  <a:gd name="T30" fmla="*/ 14 w 52"/>
                  <a:gd name="T31" fmla="*/ 32 h 64"/>
                  <a:gd name="T32" fmla="*/ 18 w 52"/>
                  <a:gd name="T33" fmla="*/ 38 h 64"/>
                  <a:gd name="T34" fmla="*/ 14 w 52"/>
                  <a:gd name="T35" fmla="*/ 48 h 64"/>
                  <a:gd name="T36" fmla="*/ 18 w 52"/>
                  <a:gd name="T37" fmla="*/ 62 h 64"/>
                  <a:gd name="T38" fmla="*/ 20 w 52"/>
                  <a:gd name="T39" fmla="*/ 64 h 64"/>
                  <a:gd name="T40" fmla="*/ 22 w 52"/>
                  <a:gd name="T41" fmla="*/ 64 h 64"/>
                  <a:gd name="T42" fmla="*/ 24 w 52"/>
                  <a:gd name="T43" fmla="*/ 64 h 64"/>
                  <a:gd name="T44" fmla="*/ 28 w 52"/>
                  <a:gd name="T45" fmla="*/ 60 h 64"/>
                  <a:gd name="T46" fmla="*/ 34 w 52"/>
                  <a:gd name="T47" fmla="*/ 52 h 64"/>
                  <a:gd name="T48" fmla="*/ 34 w 52"/>
                  <a:gd name="T49" fmla="*/ 50 h 64"/>
                  <a:gd name="T50" fmla="*/ 38 w 52"/>
                  <a:gd name="T51" fmla="*/ 48 h 64"/>
                  <a:gd name="T52" fmla="*/ 38 w 52"/>
                  <a:gd name="T53" fmla="*/ 48 h 64"/>
                  <a:gd name="T54" fmla="*/ 46 w 52"/>
                  <a:gd name="T55" fmla="*/ 48 h 64"/>
                  <a:gd name="T56" fmla="*/ 52 w 52"/>
                  <a:gd name="T57" fmla="*/ 40 h 64"/>
                  <a:gd name="T58" fmla="*/ 52 w 52"/>
                  <a:gd name="T59" fmla="*/ 36 h 64"/>
                  <a:gd name="T60" fmla="*/ 50 w 52"/>
                  <a:gd name="T61" fmla="*/ 28 h 64"/>
                  <a:gd name="T62" fmla="*/ 40 w 52"/>
                  <a:gd name="T63" fmla="*/ 22 h 64"/>
                  <a:gd name="T64" fmla="*/ 34 w 52"/>
                  <a:gd name="T65" fmla="*/ 8 h 64"/>
                  <a:gd name="T66" fmla="*/ 32 w 52"/>
                  <a:gd name="T67" fmla="*/ 6 h 64"/>
                  <a:gd name="T68" fmla="*/ 22 w 52"/>
                  <a:gd name="T69" fmla="*/ 2 h 64"/>
                  <a:gd name="T70" fmla="*/ 8 w 52"/>
                  <a:gd name="T71" fmla="*/ 0 h 64"/>
                  <a:gd name="T72" fmla="*/ 8 w 52"/>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64">
                    <a:moveTo>
                      <a:pt x="8" y="4"/>
                    </a:moveTo>
                    <a:lnTo>
                      <a:pt x="20" y="6"/>
                    </a:lnTo>
                    <a:lnTo>
                      <a:pt x="30" y="10"/>
                    </a:lnTo>
                    <a:lnTo>
                      <a:pt x="34" y="18"/>
                    </a:lnTo>
                    <a:lnTo>
                      <a:pt x="36" y="26"/>
                    </a:lnTo>
                    <a:lnTo>
                      <a:pt x="46" y="30"/>
                    </a:lnTo>
                    <a:lnTo>
                      <a:pt x="48" y="38"/>
                    </a:lnTo>
                    <a:lnTo>
                      <a:pt x="46" y="44"/>
                    </a:lnTo>
                    <a:lnTo>
                      <a:pt x="38" y="44"/>
                    </a:lnTo>
                    <a:lnTo>
                      <a:pt x="30" y="42"/>
                    </a:lnTo>
                    <a:lnTo>
                      <a:pt x="30" y="50"/>
                    </a:lnTo>
                    <a:lnTo>
                      <a:pt x="24" y="56"/>
                    </a:lnTo>
                    <a:lnTo>
                      <a:pt x="22" y="60"/>
                    </a:lnTo>
                    <a:lnTo>
                      <a:pt x="18" y="50"/>
                    </a:lnTo>
                    <a:lnTo>
                      <a:pt x="22" y="38"/>
                    </a:lnTo>
                    <a:lnTo>
                      <a:pt x="20" y="34"/>
                    </a:lnTo>
                    <a:lnTo>
                      <a:pt x="16" y="28"/>
                    </a:lnTo>
                    <a:lnTo>
                      <a:pt x="8" y="22"/>
                    </a:lnTo>
                    <a:lnTo>
                      <a:pt x="6" y="14"/>
                    </a:lnTo>
                    <a:lnTo>
                      <a:pt x="4" y="8"/>
                    </a:lnTo>
                    <a:lnTo>
                      <a:pt x="8" y="4"/>
                    </a:lnTo>
                    <a:close/>
                    <a:moveTo>
                      <a:pt x="8" y="0"/>
                    </a:moveTo>
                    <a:lnTo>
                      <a:pt x="8" y="0"/>
                    </a:lnTo>
                    <a:lnTo>
                      <a:pt x="4" y="2"/>
                    </a:lnTo>
                    <a:lnTo>
                      <a:pt x="2" y="6"/>
                    </a:lnTo>
                    <a:lnTo>
                      <a:pt x="2" y="6"/>
                    </a:lnTo>
                    <a:lnTo>
                      <a:pt x="0" y="10"/>
                    </a:lnTo>
                    <a:lnTo>
                      <a:pt x="2" y="16"/>
                    </a:lnTo>
                    <a:lnTo>
                      <a:pt x="4" y="22"/>
                    </a:lnTo>
                    <a:lnTo>
                      <a:pt x="4" y="22"/>
                    </a:lnTo>
                    <a:lnTo>
                      <a:pt x="4" y="24"/>
                    </a:lnTo>
                    <a:lnTo>
                      <a:pt x="14" y="32"/>
                    </a:lnTo>
                    <a:lnTo>
                      <a:pt x="16" y="36"/>
                    </a:lnTo>
                    <a:lnTo>
                      <a:pt x="18" y="38"/>
                    </a:lnTo>
                    <a:lnTo>
                      <a:pt x="14" y="48"/>
                    </a:lnTo>
                    <a:lnTo>
                      <a:pt x="14" y="48"/>
                    </a:lnTo>
                    <a:lnTo>
                      <a:pt x="14" y="50"/>
                    </a:lnTo>
                    <a:lnTo>
                      <a:pt x="18" y="62"/>
                    </a:lnTo>
                    <a:lnTo>
                      <a:pt x="18" y="62"/>
                    </a:lnTo>
                    <a:lnTo>
                      <a:pt x="20" y="64"/>
                    </a:lnTo>
                    <a:lnTo>
                      <a:pt x="20" y="64"/>
                    </a:lnTo>
                    <a:lnTo>
                      <a:pt x="22" y="64"/>
                    </a:lnTo>
                    <a:lnTo>
                      <a:pt x="22" y="64"/>
                    </a:lnTo>
                    <a:lnTo>
                      <a:pt x="24" y="64"/>
                    </a:lnTo>
                    <a:lnTo>
                      <a:pt x="28" y="60"/>
                    </a:lnTo>
                    <a:lnTo>
                      <a:pt x="28" y="60"/>
                    </a:lnTo>
                    <a:lnTo>
                      <a:pt x="28" y="60"/>
                    </a:lnTo>
                    <a:lnTo>
                      <a:pt x="34" y="52"/>
                    </a:lnTo>
                    <a:lnTo>
                      <a:pt x="34" y="52"/>
                    </a:lnTo>
                    <a:lnTo>
                      <a:pt x="34" y="50"/>
                    </a:lnTo>
                    <a:lnTo>
                      <a:pt x="34" y="46"/>
                    </a:lnTo>
                    <a:lnTo>
                      <a:pt x="38" y="48"/>
                    </a:lnTo>
                    <a:lnTo>
                      <a:pt x="38" y="48"/>
                    </a:lnTo>
                    <a:lnTo>
                      <a:pt x="38" y="48"/>
                    </a:lnTo>
                    <a:lnTo>
                      <a:pt x="46" y="48"/>
                    </a:lnTo>
                    <a:lnTo>
                      <a:pt x="46" y="48"/>
                    </a:lnTo>
                    <a:lnTo>
                      <a:pt x="48" y="46"/>
                    </a:lnTo>
                    <a:lnTo>
                      <a:pt x="52" y="40"/>
                    </a:lnTo>
                    <a:lnTo>
                      <a:pt x="52" y="40"/>
                    </a:lnTo>
                    <a:lnTo>
                      <a:pt x="52" y="36"/>
                    </a:lnTo>
                    <a:lnTo>
                      <a:pt x="50" y="28"/>
                    </a:lnTo>
                    <a:lnTo>
                      <a:pt x="50" y="28"/>
                    </a:lnTo>
                    <a:lnTo>
                      <a:pt x="48" y="28"/>
                    </a:lnTo>
                    <a:lnTo>
                      <a:pt x="40" y="22"/>
                    </a:lnTo>
                    <a:lnTo>
                      <a:pt x="38" y="16"/>
                    </a:lnTo>
                    <a:lnTo>
                      <a:pt x="34" y="8"/>
                    </a:lnTo>
                    <a:lnTo>
                      <a:pt x="34" y="8"/>
                    </a:lnTo>
                    <a:lnTo>
                      <a:pt x="32" y="6"/>
                    </a:lnTo>
                    <a:lnTo>
                      <a:pt x="22" y="2"/>
                    </a:lnTo>
                    <a:lnTo>
                      <a:pt x="22" y="2"/>
                    </a:lnTo>
                    <a:lnTo>
                      <a:pt x="20" y="2"/>
                    </a:lnTo>
                    <a:lnTo>
                      <a:pt x="8" y="0"/>
                    </a:lnTo>
                    <a:lnTo>
                      <a:pt x="8" y="0"/>
                    </a:lnTo>
                    <a:lnTo>
                      <a:pt x="8" y="0"/>
                    </a:lnTo>
                    <a:lnTo>
                      <a:pt x="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4" name="Freeform 680">
                <a:extLst>
                  <a:ext uri="{FF2B5EF4-FFF2-40B4-BE49-F238E27FC236}">
                    <a16:creationId xmlns:a16="http://schemas.microsoft.com/office/drawing/2014/main" id="{996AA0A3-9B78-0502-134A-BDFD5FFEB1B8}"/>
                  </a:ext>
                </a:extLst>
              </p:cNvPr>
              <p:cNvSpPr>
                <a:spLocks/>
              </p:cNvSpPr>
              <p:nvPr/>
            </p:nvSpPr>
            <p:spPr bwMode="auto">
              <a:xfrm>
                <a:off x="6637455" y="3077051"/>
                <a:ext cx="92984" cy="118344"/>
              </a:xfrm>
              <a:custGeom>
                <a:avLst/>
                <a:gdLst>
                  <a:gd name="T0" fmla="*/ 4 w 44"/>
                  <a:gd name="T1" fmla="*/ 0 h 56"/>
                  <a:gd name="T2" fmla="*/ 16 w 44"/>
                  <a:gd name="T3" fmla="*/ 2 h 56"/>
                  <a:gd name="T4" fmla="*/ 26 w 44"/>
                  <a:gd name="T5" fmla="*/ 6 h 56"/>
                  <a:gd name="T6" fmla="*/ 30 w 44"/>
                  <a:gd name="T7" fmla="*/ 14 h 56"/>
                  <a:gd name="T8" fmla="*/ 32 w 44"/>
                  <a:gd name="T9" fmla="*/ 22 h 56"/>
                  <a:gd name="T10" fmla="*/ 42 w 44"/>
                  <a:gd name="T11" fmla="*/ 26 h 56"/>
                  <a:gd name="T12" fmla="*/ 44 w 44"/>
                  <a:gd name="T13" fmla="*/ 34 h 56"/>
                  <a:gd name="T14" fmla="*/ 42 w 44"/>
                  <a:gd name="T15" fmla="*/ 40 h 56"/>
                  <a:gd name="T16" fmla="*/ 34 w 44"/>
                  <a:gd name="T17" fmla="*/ 40 h 56"/>
                  <a:gd name="T18" fmla="*/ 26 w 44"/>
                  <a:gd name="T19" fmla="*/ 38 h 56"/>
                  <a:gd name="T20" fmla="*/ 26 w 44"/>
                  <a:gd name="T21" fmla="*/ 46 h 56"/>
                  <a:gd name="T22" fmla="*/ 20 w 44"/>
                  <a:gd name="T23" fmla="*/ 52 h 56"/>
                  <a:gd name="T24" fmla="*/ 18 w 44"/>
                  <a:gd name="T25" fmla="*/ 56 h 56"/>
                  <a:gd name="T26" fmla="*/ 14 w 44"/>
                  <a:gd name="T27" fmla="*/ 46 h 56"/>
                  <a:gd name="T28" fmla="*/ 18 w 44"/>
                  <a:gd name="T29" fmla="*/ 34 h 56"/>
                  <a:gd name="T30" fmla="*/ 16 w 44"/>
                  <a:gd name="T31" fmla="*/ 30 h 56"/>
                  <a:gd name="T32" fmla="*/ 12 w 44"/>
                  <a:gd name="T33" fmla="*/ 24 h 56"/>
                  <a:gd name="T34" fmla="*/ 4 w 44"/>
                  <a:gd name="T35" fmla="*/ 18 h 56"/>
                  <a:gd name="T36" fmla="*/ 2 w 44"/>
                  <a:gd name="T37" fmla="*/ 10 h 56"/>
                  <a:gd name="T38" fmla="*/ 0 w 44"/>
                  <a:gd name="T39" fmla="*/ 4 h 56"/>
                  <a:gd name="T40" fmla="*/ 4 w 44"/>
                  <a:gd name="T4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56">
                    <a:moveTo>
                      <a:pt x="4" y="0"/>
                    </a:moveTo>
                    <a:lnTo>
                      <a:pt x="16" y="2"/>
                    </a:lnTo>
                    <a:lnTo>
                      <a:pt x="26" y="6"/>
                    </a:lnTo>
                    <a:lnTo>
                      <a:pt x="30" y="14"/>
                    </a:lnTo>
                    <a:lnTo>
                      <a:pt x="32" y="22"/>
                    </a:lnTo>
                    <a:lnTo>
                      <a:pt x="42" y="26"/>
                    </a:lnTo>
                    <a:lnTo>
                      <a:pt x="44" y="34"/>
                    </a:lnTo>
                    <a:lnTo>
                      <a:pt x="42" y="40"/>
                    </a:lnTo>
                    <a:lnTo>
                      <a:pt x="34" y="40"/>
                    </a:lnTo>
                    <a:lnTo>
                      <a:pt x="26" y="38"/>
                    </a:lnTo>
                    <a:lnTo>
                      <a:pt x="26" y="46"/>
                    </a:lnTo>
                    <a:lnTo>
                      <a:pt x="20" y="52"/>
                    </a:lnTo>
                    <a:lnTo>
                      <a:pt x="18" y="56"/>
                    </a:lnTo>
                    <a:lnTo>
                      <a:pt x="14" y="46"/>
                    </a:lnTo>
                    <a:lnTo>
                      <a:pt x="18" y="34"/>
                    </a:lnTo>
                    <a:lnTo>
                      <a:pt x="16" y="30"/>
                    </a:lnTo>
                    <a:lnTo>
                      <a:pt x="12" y="24"/>
                    </a:lnTo>
                    <a:lnTo>
                      <a:pt x="4" y="18"/>
                    </a:lnTo>
                    <a:lnTo>
                      <a:pt x="2" y="10"/>
                    </a:lnTo>
                    <a:lnTo>
                      <a:pt x="0" y="4"/>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5" name="Freeform 681">
                <a:extLst>
                  <a:ext uri="{FF2B5EF4-FFF2-40B4-BE49-F238E27FC236}">
                    <a16:creationId xmlns:a16="http://schemas.microsoft.com/office/drawing/2014/main" id="{463FCB40-41A5-98E9-4B47-1EA55AD007B7}"/>
                  </a:ext>
                </a:extLst>
              </p:cNvPr>
              <p:cNvSpPr>
                <a:spLocks/>
              </p:cNvSpPr>
              <p:nvPr/>
            </p:nvSpPr>
            <p:spPr bwMode="auto">
              <a:xfrm>
                <a:off x="6629002" y="3068598"/>
                <a:ext cx="109891" cy="135251"/>
              </a:xfrm>
              <a:custGeom>
                <a:avLst/>
                <a:gdLst>
                  <a:gd name="T0" fmla="*/ 8 w 52"/>
                  <a:gd name="T1" fmla="*/ 0 h 64"/>
                  <a:gd name="T2" fmla="*/ 8 w 52"/>
                  <a:gd name="T3" fmla="*/ 0 h 64"/>
                  <a:gd name="T4" fmla="*/ 4 w 52"/>
                  <a:gd name="T5" fmla="*/ 2 h 64"/>
                  <a:gd name="T6" fmla="*/ 2 w 52"/>
                  <a:gd name="T7" fmla="*/ 6 h 64"/>
                  <a:gd name="T8" fmla="*/ 2 w 52"/>
                  <a:gd name="T9" fmla="*/ 6 h 64"/>
                  <a:gd name="T10" fmla="*/ 0 w 52"/>
                  <a:gd name="T11" fmla="*/ 10 h 64"/>
                  <a:gd name="T12" fmla="*/ 2 w 52"/>
                  <a:gd name="T13" fmla="*/ 16 h 64"/>
                  <a:gd name="T14" fmla="*/ 4 w 52"/>
                  <a:gd name="T15" fmla="*/ 22 h 64"/>
                  <a:gd name="T16" fmla="*/ 4 w 52"/>
                  <a:gd name="T17" fmla="*/ 22 h 64"/>
                  <a:gd name="T18" fmla="*/ 4 w 52"/>
                  <a:gd name="T19" fmla="*/ 24 h 64"/>
                  <a:gd name="T20" fmla="*/ 14 w 52"/>
                  <a:gd name="T21" fmla="*/ 32 h 64"/>
                  <a:gd name="T22" fmla="*/ 16 w 52"/>
                  <a:gd name="T23" fmla="*/ 36 h 64"/>
                  <a:gd name="T24" fmla="*/ 18 w 52"/>
                  <a:gd name="T25" fmla="*/ 38 h 64"/>
                  <a:gd name="T26" fmla="*/ 14 w 52"/>
                  <a:gd name="T27" fmla="*/ 48 h 64"/>
                  <a:gd name="T28" fmla="*/ 14 w 52"/>
                  <a:gd name="T29" fmla="*/ 48 h 64"/>
                  <a:gd name="T30" fmla="*/ 14 w 52"/>
                  <a:gd name="T31" fmla="*/ 50 h 64"/>
                  <a:gd name="T32" fmla="*/ 18 w 52"/>
                  <a:gd name="T33" fmla="*/ 62 h 64"/>
                  <a:gd name="T34" fmla="*/ 18 w 52"/>
                  <a:gd name="T35" fmla="*/ 62 h 64"/>
                  <a:gd name="T36" fmla="*/ 20 w 52"/>
                  <a:gd name="T37" fmla="*/ 64 h 64"/>
                  <a:gd name="T38" fmla="*/ 20 w 52"/>
                  <a:gd name="T39" fmla="*/ 64 h 64"/>
                  <a:gd name="T40" fmla="*/ 22 w 52"/>
                  <a:gd name="T41" fmla="*/ 64 h 64"/>
                  <a:gd name="T42" fmla="*/ 22 w 52"/>
                  <a:gd name="T43" fmla="*/ 64 h 64"/>
                  <a:gd name="T44" fmla="*/ 24 w 52"/>
                  <a:gd name="T45" fmla="*/ 64 h 64"/>
                  <a:gd name="T46" fmla="*/ 28 w 52"/>
                  <a:gd name="T47" fmla="*/ 60 h 64"/>
                  <a:gd name="T48" fmla="*/ 28 w 52"/>
                  <a:gd name="T49" fmla="*/ 60 h 64"/>
                  <a:gd name="T50" fmla="*/ 28 w 52"/>
                  <a:gd name="T51" fmla="*/ 60 h 64"/>
                  <a:gd name="T52" fmla="*/ 34 w 52"/>
                  <a:gd name="T53" fmla="*/ 52 h 64"/>
                  <a:gd name="T54" fmla="*/ 34 w 52"/>
                  <a:gd name="T55" fmla="*/ 52 h 64"/>
                  <a:gd name="T56" fmla="*/ 34 w 52"/>
                  <a:gd name="T57" fmla="*/ 50 h 64"/>
                  <a:gd name="T58" fmla="*/ 34 w 52"/>
                  <a:gd name="T59" fmla="*/ 46 h 64"/>
                  <a:gd name="T60" fmla="*/ 38 w 52"/>
                  <a:gd name="T61" fmla="*/ 48 h 64"/>
                  <a:gd name="T62" fmla="*/ 38 w 52"/>
                  <a:gd name="T63" fmla="*/ 48 h 64"/>
                  <a:gd name="T64" fmla="*/ 38 w 52"/>
                  <a:gd name="T65" fmla="*/ 48 h 64"/>
                  <a:gd name="T66" fmla="*/ 46 w 52"/>
                  <a:gd name="T67" fmla="*/ 48 h 64"/>
                  <a:gd name="T68" fmla="*/ 46 w 52"/>
                  <a:gd name="T69" fmla="*/ 48 h 64"/>
                  <a:gd name="T70" fmla="*/ 48 w 52"/>
                  <a:gd name="T71" fmla="*/ 46 h 64"/>
                  <a:gd name="T72" fmla="*/ 52 w 52"/>
                  <a:gd name="T73" fmla="*/ 40 h 64"/>
                  <a:gd name="T74" fmla="*/ 52 w 52"/>
                  <a:gd name="T75" fmla="*/ 40 h 64"/>
                  <a:gd name="T76" fmla="*/ 52 w 52"/>
                  <a:gd name="T77" fmla="*/ 36 h 64"/>
                  <a:gd name="T78" fmla="*/ 50 w 52"/>
                  <a:gd name="T79" fmla="*/ 28 h 64"/>
                  <a:gd name="T80" fmla="*/ 50 w 52"/>
                  <a:gd name="T81" fmla="*/ 28 h 64"/>
                  <a:gd name="T82" fmla="*/ 48 w 52"/>
                  <a:gd name="T83" fmla="*/ 28 h 64"/>
                  <a:gd name="T84" fmla="*/ 40 w 52"/>
                  <a:gd name="T85" fmla="*/ 22 h 64"/>
                  <a:gd name="T86" fmla="*/ 38 w 52"/>
                  <a:gd name="T87" fmla="*/ 16 h 64"/>
                  <a:gd name="T88" fmla="*/ 34 w 52"/>
                  <a:gd name="T89" fmla="*/ 8 h 64"/>
                  <a:gd name="T90" fmla="*/ 34 w 52"/>
                  <a:gd name="T91" fmla="*/ 8 h 64"/>
                  <a:gd name="T92" fmla="*/ 32 w 52"/>
                  <a:gd name="T93" fmla="*/ 6 h 64"/>
                  <a:gd name="T94" fmla="*/ 22 w 52"/>
                  <a:gd name="T95" fmla="*/ 2 h 64"/>
                  <a:gd name="T96" fmla="*/ 22 w 52"/>
                  <a:gd name="T97" fmla="*/ 2 h 64"/>
                  <a:gd name="T98" fmla="*/ 20 w 52"/>
                  <a:gd name="T99" fmla="*/ 2 h 64"/>
                  <a:gd name="T100" fmla="*/ 8 w 52"/>
                  <a:gd name="T101" fmla="*/ 0 h 64"/>
                  <a:gd name="T102" fmla="*/ 8 w 52"/>
                  <a:gd name="T103" fmla="*/ 0 h 64"/>
                  <a:gd name="T104" fmla="*/ 8 w 52"/>
                  <a:gd name="T105" fmla="*/ 0 h 64"/>
                  <a:gd name="T106" fmla="*/ 8 w 52"/>
                  <a:gd name="T10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64">
                    <a:moveTo>
                      <a:pt x="8" y="0"/>
                    </a:moveTo>
                    <a:lnTo>
                      <a:pt x="8" y="0"/>
                    </a:lnTo>
                    <a:lnTo>
                      <a:pt x="4" y="2"/>
                    </a:lnTo>
                    <a:lnTo>
                      <a:pt x="2" y="6"/>
                    </a:lnTo>
                    <a:lnTo>
                      <a:pt x="2" y="6"/>
                    </a:lnTo>
                    <a:lnTo>
                      <a:pt x="0" y="10"/>
                    </a:lnTo>
                    <a:lnTo>
                      <a:pt x="2" y="16"/>
                    </a:lnTo>
                    <a:lnTo>
                      <a:pt x="4" y="22"/>
                    </a:lnTo>
                    <a:lnTo>
                      <a:pt x="4" y="22"/>
                    </a:lnTo>
                    <a:lnTo>
                      <a:pt x="4" y="24"/>
                    </a:lnTo>
                    <a:lnTo>
                      <a:pt x="14" y="32"/>
                    </a:lnTo>
                    <a:lnTo>
                      <a:pt x="16" y="36"/>
                    </a:lnTo>
                    <a:lnTo>
                      <a:pt x="18" y="38"/>
                    </a:lnTo>
                    <a:lnTo>
                      <a:pt x="14" y="48"/>
                    </a:lnTo>
                    <a:lnTo>
                      <a:pt x="14" y="48"/>
                    </a:lnTo>
                    <a:lnTo>
                      <a:pt x="14" y="50"/>
                    </a:lnTo>
                    <a:lnTo>
                      <a:pt x="18" y="62"/>
                    </a:lnTo>
                    <a:lnTo>
                      <a:pt x="18" y="62"/>
                    </a:lnTo>
                    <a:lnTo>
                      <a:pt x="20" y="64"/>
                    </a:lnTo>
                    <a:lnTo>
                      <a:pt x="20" y="64"/>
                    </a:lnTo>
                    <a:lnTo>
                      <a:pt x="22" y="64"/>
                    </a:lnTo>
                    <a:lnTo>
                      <a:pt x="22" y="64"/>
                    </a:lnTo>
                    <a:lnTo>
                      <a:pt x="24" y="64"/>
                    </a:lnTo>
                    <a:lnTo>
                      <a:pt x="28" y="60"/>
                    </a:lnTo>
                    <a:lnTo>
                      <a:pt x="28" y="60"/>
                    </a:lnTo>
                    <a:lnTo>
                      <a:pt x="28" y="60"/>
                    </a:lnTo>
                    <a:lnTo>
                      <a:pt x="34" y="52"/>
                    </a:lnTo>
                    <a:lnTo>
                      <a:pt x="34" y="52"/>
                    </a:lnTo>
                    <a:lnTo>
                      <a:pt x="34" y="50"/>
                    </a:lnTo>
                    <a:lnTo>
                      <a:pt x="34" y="46"/>
                    </a:lnTo>
                    <a:lnTo>
                      <a:pt x="38" y="48"/>
                    </a:lnTo>
                    <a:lnTo>
                      <a:pt x="38" y="48"/>
                    </a:lnTo>
                    <a:lnTo>
                      <a:pt x="38" y="48"/>
                    </a:lnTo>
                    <a:lnTo>
                      <a:pt x="46" y="48"/>
                    </a:lnTo>
                    <a:lnTo>
                      <a:pt x="46" y="48"/>
                    </a:lnTo>
                    <a:lnTo>
                      <a:pt x="48" y="46"/>
                    </a:lnTo>
                    <a:lnTo>
                      <a:pt x="52" y="40"/>
                    </a:lnTo>
                    <a:lnTo>
                      <a:pt x="52" y="40"/>
                    </a:lnTo>
                    <a:lnTo>
                      <a:pt x="52" y="36"/>
                    </a:lnTo>
                    <a:lnTo>
                      <a:pt x="50" y="28"/>
                    </a:lnTo>
                    <a:lnTo>
                      <a:pt x="50" y="28"/>
                    </a:lnTo>
                    <a:lnTo>
                      <a:pt x="48" y="28"/>
                    </a:lnTo>
                    <a:lnTo>
                      <a:pt x="40" y="22"/>
                    </a:lnTo>
                    <a:lnTo>
                      <a:pt x="38" y="16"/>
                    </a:lnTo>
                    <a:lnTo>
                      <a:pt x="34" y="8"/>
                    </a:lnTo>
                    <a:lnTo>
                      <a:pt x="34" y="8"/>
                    </a:lnTo>
                    <a:lnTo>
                      <a:pt x="32" y="6"/>
                    </a:lnTo>
                    <a:lnTo>
                      <a:pt x="22" y="2"/>
                    </a:lnTo>
                    <a:lnTo>
                      <a:pt x="22" y="2"/>
                    </a:lnTo>
                    <a:lnTo>
                      <a:pt x="20" y="2"/>
                    </a:lnTo>
                    <a:lnTo>
                      <a:pt x="8" y="0"/>
                    </a:lnTo>
                    <a:lnTo>
                      <a:pt x="8" y="0"/>
                    </a:lnTo>
                    <a:lnTo>
                      <a:pt x="8" y="0"/>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6" name="Freeform 682">
                <a:extLst>
                  <a:ext uri="{FF2B5EF4-FFF2-40B4-BE49-F238E27FC236}">
                    <a16:creationId xmlns:a16="http://schemas.microsoft.com/office/drawing/2014/main" id="{8D2930CC-E979-8CEF-B687-F98C5C81BF66}"/>
                  </a:ext>
                </a:extLst>
              </p:cNvPr>
              <p:cNvSpPr>
                <a:spLocks/>
              </p:cNvSpPr>
              <p:nvPr/>
            </p:nvSpPr>
            <p:spPr bwMode="auto">
              <a:xfrm>
                <a:off x="6481072" y="2920668"/>
                <a:ext cx="549454" cy="316994"/>
              </a:xfrm>
              <a:custGeom>
                <a:avLst/>
                <a:gdLst>
                  <a:gd name="T0" fmla="*/ 166 w 260"/>
                  <a:gd name="T1" fmla="*/ 148 h 150"/>
                  <a:gd name="T2" fmla="*/ 154 w 260"/>
                  <a:gd name="T3" fmla="*/ 130 h 150"/>
                  <a:gd name="T4" fmla="*/ 152 w 260"/>
                  <a:gd name="T5" fmla="*/ 130 h 150"/>
                  <a:gd name="T6" fmla="*/ 166 w 260"/>
                  <a:gd name="T7" fmla="*/ 120 h 150"/>
                  <a:gd name="T8" fmla="*/ 148 w 260"/>
                  <a:gd name="T9" fmla="*/ 120 h 150"/>
                  <a:gd name="T10" fmla="*/ 132 w 260"/>
                  <a:gd name="T11" fmla="*/ 110 h 150"/>
                  <a:gd name="T12" fmla="*/ 128 w 260"/>
                  <a:gd name="T13" fmla="*/ 116 h 150"/>
                  <a:gd name="T14" fmla="*/ 112 w 260"/>
                  <a:gd name="T15" fmla="*/ 136 h 150"/>
                  <a:gd name="T16" fmla="*/ 110 w 260"/>
                  <a:gd name="T17" fmla="*/ 136 h 150"/>
                  <a:gd name="T18" fmla="*/ 108 w 260"/>
                  <a:gd name="T19" fmla="*/ 136 h 150"/>
                  <a:gd name="T20" fmla="*/ 102 w 260"/>
                  <a:gd name="T21" fmla="*/ 134 h 150"/>
                  <a:gd name="T22" fmla="*/ 100 w 260"/>
                  <a:gd name="T23" fmla="*/ 134 h 150"/>
                  <a:gd name="T24" fmla="*/ 90 w 260"/>
                  <a:gd name="T25" fmla="*/ 132 h 150"/>
                  <a:gd name="T26" fmla="*/ 90 w 260"/>
                  <a:gd name="T27" fmla="*/ 128 h 150"/>
                  <a:gd name="T28" fmla="*/ 98 w 260"/>
                  <a:gd name="T29" fmla="*/ 110 h 150"/>
                  <a:gd name="T30" fmla="*/ 100 w 260"/>
                  <a:gd name="T31" fmla="*/ 108 h 150"/>
                  <a:gd name="T32" fmla="*/ 118 w 260"/>
                  <a:gd name="T33" fmla="*/ 108 h 150"/>
                  <a:gd name="T34" fmla="*/ 106 w 260"/>
                  <a:gd name="T35" fmla="*/ 96 h 150"/>
                  <a:gd name="T36" fmla="*/ 88 w 260"/>
                  <a:gd name="T37" fmla="*/ 78 h 150"/>
                  <a:gd name="T38" fmla="*/ 74 w 260"/>
                  <a:gd name="T39" fmla="*/ 80 h 150"/>
                  <a:gd name="T40" fmla="*/ 64 w 260"/>
                  <a:gd name="T41" fmla="*/ 80 h 150"/>
                  <a:gd name="T42" fmla="*/ 60 w 260"/>
                  <a:gd name="T43" fmla="*/ 88 h 150"/>
                  <a:gd name="T44" fmla="*/ 40 w 260"/>
                  <a:gd name="T45" fmla="*/ 88 h 150"/>
                  <a:gd name="T46" fmla="*/ 12 w 260"/>
                  <a:gd name="T47" fmla="*/ 90 h 150"/>
                  <a:gd name="T48" fmla="*/ 8 w 260"/>
                  <a:gd name="T49" fmla="*/ 88 h 150"/>
                  <a:gd name="T50" fmla="*/ 0 w 260"/>
                  <a:gd name="T51" fmla="*/ 78 h 150"/>
                  <a:gd name="T52" fmla="*/ 6 w 260"/>
                  <a:gd name="T53" fmla="*/ 60 h 150"/>
                  <a:gd name="T54" fmla="*/ 20 w 260"/>
                  <a:gd name="T55" fmla="*/ 38 h 150"/>
                  <a:gd name="T56" fmla="*/ 24 w 260"/>
                  <a:gd name="T57" fmla="*/ 16 h 150"/>
                  <a:gd name="T58" fmla="*/ 32 w 260"/>
                  <a:gd name="T59" fmla="*/ 4 h 150"/>
                  <a:gd name="T60" fmla="*/ 34 w 260"/>
                  <a:gd name="T61" fmla="*/ 4 h 150"/>
                  <a:gd name="T62" fmla="*/ 102 w 260"/>
                  <a:gd name="T63" fmla="*/ 12 h 150"/>
                  <a:gd name="T64" fmla="*/ 106 w 260"/>
                  <a:gd name="T65" fmla="*/ 18 h 150"/>
                  <a:gd name="T66" fmla="*/ 124 w 260"/>
                  <a:gd name="T67" fmla="*/ 4 h 150"/>
                  <a:gd name="T68" fmla="*/ 136 w 260"/>
                  <a:gd name="T69" fmla="*/ 2 h 150"/>
                  <a:gd name="T70" fmla="*/ 138 w 260"/>
                  <a:gd name="T71" fmla="*/ 2 h 150"/>
                  <a:gd name="T72" fmla="*/ 152 w 260"/>
                  <a:gd name="T73" fmla="*/ 0 h 150"/>
                  <a:gd name="T74" fmla="*/ 174 w 260"/>
                  <a:gd name="T75" fmla="*/ 0 h 150"/>
                  <a:gd name="T76" fmla="*/ 180 w 260"/>
                  <a:gd name="T77" fmla="*/ 10 h 150"/>
                  <a:gd name="T78" fmla="*/ 178 w 260"/>
                  <a:gd name="T79" fmla="*/ 20 h 150"/>
                  <a:gd name="T80" fmla="*/ 194 w 260"/>
                  <a:gd name="T81" fmla="*/ 24 h 150"/>
                  <a:gd name="T82" fmla="*/ 224 w 260"/>
                  <a:gd name="T83" fmla="*/ 38 h 150"/>
                  <a:gd name="T84" fmla="*/ 244 w 260"/>
                  <a:gd name="T85" fmla="*/ 44 h 150"/>
                  <a:gd name="T86" fmla="*/ 260 w 260"/>
                  <a:gd name="T87" fmla="*/ 52 h 150"/>
                  <a:gd name="T88" fmla="*/ 260 w 260"/>
                  <a:gd name="T89" fmla="*/ 72 h 150"/>
                  <a:gd name="T90" fmla="*/ 258 w 260"/>
                  <a:gd name="T91" fmla="*/ 86 h 150"/>
                  <a:gd name="T92" fmla="*/ 234 w 260"/>
                  <a:gd name="T93" fmla="*/ 98 h 150"/>
                  <a:gd name="T94" fmla="*/ 220 w 260"/>
                  <a:gd name="T95" fmla="*/ 106 h 150"/>
                  <a:gd name="T96" fmla="*/ 176 w 260"/>
                  <a:gd name="T97" fmla="*/ 120 h 150"/>
                  <a:gd name="T98" fmla="*/ 182 w 260"/>
                  <a:gd name="T99" fmla="*/ 122 h 150"/>
                  <a:gd name="T100" fmla="*/ 192 w 260"/>
                  <a:gd name="T101" fmla="*/ 130 h 150"/>
                  <a:gd name="T102" fmla="*/ 210 w 260"/>
                  <a:gd name="T103" fmla="*/ 130 h 150"/>
                  <a:gd name="T104" fmla="*/ 216 w 260"/>
                  <a:gd name="T105" fmla="*/ 130 h 150"/>
                  <a:gd name="T106" fmla="*/ 220 w 260"/>
                  <a:gd name="T107" fmla="*/ 138 h 150"/>
                  <a:gd name="T108" fmla="*/ 220 w 260"/>
                  <a:gd name="T109" fmla="*/ 140 h 150"/>
                  <a:gd name="T110" fmla="*/ 184 w 260"/>
                  <a:gd name="T111" fmla="*/ 144 h 150"/>
                  <a:gd name="T112" fmla="*/ 176 w 260"/>
                  <a:gd name="T113"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0" h="150">
                    <a:moveTo>
                      <a:pt x="168" y="150"/>
                    </a:moveTo>
                    <a:lnTo>
                      <a:pt x="168" y="150"/>
                    </a:lnTo>
                    <a:lnTo>
                      <a:pt x="166" y="148"/>
                    </a:lnTo>
                    <a:lnTo>
                      <a:pt x="166" y="140"/>
                    </a:lnTo>
                    <a:lnTo>
                      <a:pt x="162" y="136"/>
                    </a:lnTo>
                    <a:lnTo>
                      <a:pt x="154" y="130"/>
                    </a:lnTo>
                    <a:lnTo>
                      <a:pt x="154" y="130"/>
                    </a:lnTo>
                    <a:lnTo>
                      <a:pt x="152" y="130"/>
                    </a:lnTo>
                    <a:lnTo>
                      <a:pt x="152" y="130"/>
                    </a:lnTo>
                    <a:lnTo>
                      <a:pt x="154" y="128"/>
                    </a:lnTo>
                    <a:lnTo>
                      <a:pt x="158" y="124"/>
                    </a:lnTo>
                    <a:lnTo>
                      <a:pt x="166" y="120"/>
                    </a:lnTo>
                    <a:lnTo>
                      <a:pt x="166" y="120"/>
                    </a:lnTo>
                    <a:lnTo>
                      <a:pt x="148" y="120"/>
                    </a:lnTo>
                    <a:lnTo>
                      <a:pt x="148" y="120"/>
                    </a:lnTo>
                    <a:lnTo>
                      <a:pt x="146" y="118"/>
                    </a:lnTo>
                    <a:lnTo>
                      <a:pt x="142" y="110"/>
                    </a:lnTo>
                    <a:lnTo>
                      <a:pt x="132" y="110"/>
                    </a:lnTo>
                    <a:lnTo>
                      <a:pt x="128" y="110"/>
                    </a:lnTo>
                    <a:lnTo>
                      <a:pt x="128" y="116"/>
                    </a:lnTo>
                    <a:lnTo>
                      <a:pt x="128" y="116"/>
                    </a:lnTo>
                    <a:lnTo>
                      <a:pt x="126" y="118"/>
                    </a:lnTo>
                    <a:lnTo>
                      <a:pt x="116" y="126"/>
                    </a:lnTo>
                    <a:lnTo>
                      <a:pt x="112" y="136"/>
                    </a:lnTo>
                    <a:lnTo>
                      <a:pt x="112" y="136"/>
                    </a:lnTo>
                    <a:lnTo>
                      <a:pt x="110" y="136"/>
                    </a:lnTo>
                    <a:lnTo>
                      <a:pt x="110" y="136"/>
                    </a:lnTo>
                    <a:lnTo>
                      <a:pt x="110" y="136"/>
                    </a:lnTo>
                    <a:lnTo>
                      <a:pt x="110" y="136"/>
                    </a:lnTo>
                    <a:lnTo>
                      <a:pt x="108" y="136"/>
                    </a:lnTo>
                    <a:lnTo>
                      <a:pt x="104" y="132"/>
                    </a:lnTo>
                    <a:lnTo>
                      <a:pt x="102" y="134"/>
                    </a:lnTo>
                    <a:lnTo>
                      <a:pt x="102" y="134"/>
                    </a:lnTo>
                    <a:lnTo>
                      <a:pt x="100" y="134"/>
                    </a:lnTo>
                    <a:lnTo>
                      <a:pt x="100" y="134"/>
                    </a:lnTo>
                    <a:lnTo>
                      <a:pt x="100" y="134"/>
                    </a:lnTo>
                    <a:lnTo>
                      <a:pt x="92" y="132"/>
                    </a:lnTo>
                    <a:lnTo>
                      <a:pt x="92" y="132"/>
                    </a:lnTo>
                    <a:lnTo>
                      <a:pt x="90" y="132"/>
                    </a:lnTo>
                    <a:lnTo>
                      <a:pt x="90" y="130"/>
                    </a:lnTo>
                    <a:lnTo>
                      <a:pt x="90" y="130"/>
                    </a:lnTo>
                    <a:lnTo>
                      <a:pt x="90" y="128"/>
                    </a:lnTo>
                    <a:lnTo>
                      <a:pt x="98" y="118"/>
                    </a:lnTo>
                    <a:lnTo>
                      <a:pt x="98" y="110"/>
                    </a:lnTo>
                    <a:lnTo>
                      <a:pt x="98" y="110"/>
                    </a:lnTo>
                    <a:lnTo>
                      <a:pt x="100" y="110"/>
                    </a:lnTo>
                    <a:lnTo>
                      <a:pt x="100" y="110"/>
                    </a:lnTo>
                    <a:lnTo>
                      <a:pt x="100" y="108"/>
                    </a:lnTo>
                    <a:lnTo>
                      <a:pt x="100" y="108"/>
                    </a:lnTo>
                    <a:lnTo>
                      <a:pt x="116" y="110"/>
                    </a:lnTo>
                    <a:lnTo>
                      <a:pt x="118" y="108"/>
                    </a:lnTo>
                    <a:lnTo>
                      <a:pt x="116" y="102"/>
                    </a:lnTo>
                    <a:lnTo>
                      <a:pt x="106" y="96"/>
                    </a:lnTo>
                    <a:lnTo>
                      <a:pt x="106" y="96"/>
                    </a:lnTo>
                    <a:lnTo>
                      <a:pt x="106" y="96"/>
                    </a:lnTo>
                    <a:lnTo>
                      <a:pt x="98" y="82"/>
                    </a:lnTo>
                    <a:lnTo>
                      <a:pt x="88" y="78"/>
                    </a:lnTo>
                    <a:lnTo>
                      <a:pt x="80" y="76"/>
                    </a:lnTo>
                    <a:lnTo>
                      <a:pt x="78" y="76"/>
                    </a:lnTo>
                    <a:lnTo>
                      <a:pt x="74" y="80"/>
                    </a:lnTo>
                    <a:lnTo>
                      <a:pt x="74" y="80"/>
                    </a:lnTo>
                    <a:lnTo>
                      <a:pt x="74" y="80"/>
                    </a:lnTo>
                    <a:lnTo>
                      <a:pt x="64" y="80"/>
                    </a:lnTo>
                    <a:lnTo>
                      <a:pt x="60" y="86"/>
                    </a:lnTo>
                    <a:lnTo>
                      <a:pt x="60" y="86"/>
                    </a:lnTo>
                    <a:lnTo>
                      <a:pt x="60" y="88"/>
                    </a:lnTo>
                    <a:lnTo>
                      <a:pt x="42" y="88"/>
                    </a:lnTo>
                    <a:lnTo>
                      <a:pt x="42" y="88"/>
                    </a:lnTo>
                    <a:lnTo>
                      <a:pt x="40" y="88"/>
                    </a:lnTo>
                    <a:lnTo>
                      <a:pt x="30" y="82"/>
                    </a:lnTo>
                    <a:lnTo>
                      <a:pt x="12" y="90"/>
                    </a:lnTo>
                    <a:lnTo>
                      <a:pt x="12" y="90"/>
                    </a:lnTo>
                    <a:lnTo>
                      <a:pt x="10" y="90"/>
                    </a:lnTo>
                    <a:lnTo>
                      <a:pt x="10" y="90"/>
                    </a:lnTo>
                    <a:lnTo>
                      <a:pt x="8" y="88"/>
                    </a:lnTo>
                    <a:lnTo>
                      <a:pt x="6" y="82"/>
                    </a:lnTo>
                    <a:lnTo>
                      <a:pt x="0" y="78"/>
                    </a:lnTo>
                    <a:lnTo>
                      <a:pt x="0" y="78"/>
                    </a:lnTo>
                    <a:lnTo>
                      <a:pt x="0" y="76"/>
                    </a:lnTo>
                    <a:lnTo>
                      <a:pt x="4" y="70"/>
                    </a:lnTo>
                    <a:lnTo>
                      <a:pt x="6" y="60"/>
                    </a:lnTo>
                    <a:lnTo>
                      <a:pt x="8" y="54"/>
                    </a:lnTo>
                    <a:lnTo>
                      <a:pt x="16" y="42"/>
                    </a:lnTo>
                    <a:lnTo>
                      <a:pt x="20" y="38"/>
                    </a:lnTo>
                    <a:lnTo>
                      <a:pt x="28" y="34"/>
                    </a:lnTo>
                    <a:lnTo>
                      <a:pt x="24" y="24"/>
                    </a:lnTo>
                    <a:lnTo>
                      <a:pt x="24" y="16"/>
                    </a:lnTo>
                    <a:lnTo>
                      <a:pt x="24" y="16"/>
                    </a:lnTo>
                    <a:lnTo>
                      <a:pt x="24" y="16"/>
                    </a:lnTo>
                    <a:lnTo>
                      <a:pt x="32" y="4"/>
                    </a:lnTo>
                    <a:lnTo>
                      <a:pt x="32" y="4"/>
                    </a:lnTo>
                    <a:lnTo>
                      <a:pt x="34" y="4"/>
                    </a:lnTo>
                    <a:lnTo>
                      <a:pt x="34" y="4"/>
                    </a:lnTo>
                    <a:lnTo>
                      <a:pt x="34" y="4"/>
                    </a:lnTo>
                    <a:lnTo>
                      <a:pt x="78" y="12"/>
                    </a:lnTo>
                    <a:lnTo>
                      <a:pt x="102" y="12"/>
                    </a:lnTo>
                    <a:lnTo>
                      <a:pt x="102" y="12"/>
                    </a:lnTo>
                    <a:lnTo>
                      <a:pt x="104" y="14"/>
                    </a:lnTo>
                    <a:lnTo>
                      <a:pt x="106" y="18"/>
                    </a:lnTo>
                    <a:lnTo>
                      <a:pt x="120" y="20"/>
                    </a:lnTo>
                    <a:lnTo>
                      <a:pt x="124" y="4"/>
                    </a:lnTo>
                    <a:lnTo>
                      <a:pt x="124" y="4"/>
                    </a:lnTo>
                    <a:lnTo>
                      <a:pt x="126" y="4"/>
                    </a:lnTo>
                    <a:lnTo>
                      <a:pt x="136" y="2"/>
                    </a:lnTo>
                    <a:lnTo>
                      <a:pt x="136" y="2"/>
                    </a:lnTo>
                    <a:lnTo>
                      <a:pt x="136" y="2"/>
                    </a:lnTo>
                    <a:lnTo>
                      <a:pt x="136" y="2"/>
                    </a:lnTo>
                    <a:lnTo>
                      <a:pt x="138" y="2"/>
                    </a:lnTo>
                    <a:lnTo>
                      <a:pt x="144" y="4"/>
                    </a:lnTo>
                    <a:lnTo>
                      <a:pt x="148" y="4"/>
                    </a:lnTo>
                    <a:lnTo>
                      <a:pt x="152" y="0"/>
                    </a:lnTo>
                    <a:lnTo>
                      <a:pt x="152" y="0"/>
                    </a:lnTo>
                    <a:lnTo>
                      <a:pt x="152" y="0"/>
                    </a:lnTo>
                    <a:lnTo>
                      <a:pt x="174" y="0"/>
                    </a:lnTo>
                    <a:lnTo>
                      <a:pt x="174" y="0"/>
                    </a:lnTo>
                    <a:lnTo>
                      <a:pt x="176" y="0"/>
                    </a:lnTo>
                    <a:lnTo>
                      <a:pt x="180" y="10"/>
                    </a:lnTo>
                    <a:lnTo>
                      <a:pt x="180" y="10"/>
                    </a:lnTo>
                    <a:lnTo>
                      <a:pt x="180" y="10"/>
                    </a:lnTo>
                    <a:lnTo>
                      <a:pt x="178" y="20"/>
                    </a:lnTo>
                    <a:lnTo>
                      <a:pt x="192" y="24"/>
                    </a:lnTo>
                    <a:lnTo>
                      <a:pt x="192" y="24"/>
                    </a:lnTo>
                    <a:lnTo>
                      <a:pt x="194" y="24"/>
                    </a:lnTo>
                    <a:lnTo>
                      <a:pt x="198" y="36"/>
                    </a:lnTo>
                    <a:lnTo>
                      <a:pt x="224" y="38"/>
                    </a:lnTo>
                    <a:lnTo>
                      <a:pt x="224" y="38"/>
                    </a:lnTo>
                    <a:lnTo>
                      <a:pt x="226" y="40"/>
                    </a:lnTo>
                    <a:lnTo>
                      <a:pt x="228" y="44"/>
                    </a:lnTo>
                    <a:lnTo>
                      <a:pt x="244" y="44"/>
                    </a:lnTo>
                    <a:lnTo>
                      <a:pt x="244" y="44"/>
                    </a:lnTo>
                    <a:lnTo>
                      <a:pt x="246" y="44"/>
                    </a:lnTo>
                    <a:lnTo>
                      <a:pt x="260" y="52"/>
                    </a:lnTo>
                    <a:lnTo>
                      <a:pt x="260" y="52"/>
                    </a:lnTo>
                    <a:lnTo>
                      <a:pt x="260" y="54"/>
                    </a:lnTo>
                    <a:lnTo>
                      <a:pt x="260" y="72"/>
                    </a:lnTo>
                    <a:lnTo>
                      <a:pt x="258" y="84"/>
                    </a:lnTo>
                    <a:lnTo>
                      <a:pt x="258" y="84"/>
                    </a:lnTo>
                    <a:lnTo>
                      <a:pt x="258" y="86"/>
                    </a:lnTo>
                    <a:lnTo>
                      <a:pt x="244" y="90"/>
                    </a:lnTo>
                    <a:lnTo>
                      <a:pt x="236" y="92"/>
                    </a:lnTo>
                    <a:lnTo>
                      <a:pt x="234" y="98"/>
                    </a:lnTo>
                    <a:lnTo>
                      <a:pt x="234" y="98"/>
                    </a:lnTo>
                    <a:lnTo>
                      <a:pt x="232" y="100"/>
                    </a:lnTo>
                    <a:lnTo>
                      <a:pt x="220" y="106"/>
                    </a:lnTo>
                    <a:lnTo>
                      <a:pt x="204" y="110"/>
                    </a:lnTo>
                    <a:lnTo>
                      <a:pt x="190" y="116"/>
                    </a:lnTo>
                    <a:lnTo>
                      <a:pt x="176" y="120"/>
                    </a:lnTo>
                    <a:lnTo>
                      <a:pt x="176" y="120"/>
                    </a:lnTo>
                    <a:lnTo>
                      <a:pt x="182" y="122"/>
                    </a:lnTo>
                    <a:lnTo>
                      <a:pt x="182" y="122"/>
                    </a:lnTo>
                    <a:lnTo>
                      <a:pt x="182" y="122"/>
                    </a:lnTo>
                    <a:lnTo>
                      <a:pt x="188" y="128"/>
                    </a:lnTo>
                    <a:lnTo>
                      <a:pt x="192" y="130"/>
                    </a:lnTo>
                    <a:lnTo>
                      <a:pt x="196" y="130"/>
                    </a:lnTo>
                    <a:lnTo>
                      <a:pt x="196" y="130"/>
                    </a:lnTo>
                    <a:lnTo>
                      <a:pt x="210" y="130"/>
                    </a:lnTo>
                    <a:lnTo>
                      <a:pt x="210" y="130"/>
                    </a:lnTo>
                    <a:lnTo>
                      <a:pt x="210" y="130"/>
                    </a:lnTo>
                    <a:lnTo>
                      <a:pt x="216" y="130"/>
                    </a:lnTo>
                    <a:lnTo>
                      <a:pt x="216" y="130"/>
                    </a:lnTo>
                    <a:lnTo>
                      <a:pt x="218" y="132"/>
                    </a:lnTo>
                    <a:lnTo>
                      <a:pt x="220" y="138"/>
                    </a:lnTo>
                    <a:lnTo>
                      <a:pt x="220" y="138"/>
                    </a:lnTo>
                    <a:lnTo>
                      <a:pt x="220" y="140"/>
                    </a:lnTo>
                    <a:lnTo>
                      <a:pt x="220" y="140"/>
                    </a:lnTo>
                    <a:lnTo>
                      <a:pt x="218" y="140"/>
                    </a:lnTo>
                    <a:lnTo>
                      <a:pt x="190" y="140"/>
                    </a:lnTo>
                    <a:lnTo>
                      <a:pt x="184" y="144"/>
                    </a:lnTo>
                    <a:lnTo>
                      <a:pt x="178" y="150"/>
                    </a:lnTo>
                    <a:lnTo>
                      <a:pt x="178" y="150"/>
                    </a:lnTo>
                    <a:lnTo>
                      <a:pt x="176" y="150"/>
                    </a:lnTo>
                    <a:lnTo>
                      <a:pt x="168" y="1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7" name="Freeform 683">
                <a:extLst>
                  <a:ext uri="{FF2B5EF4-FFF2-40B4-BE49-F238E27FC236}">
                    <a16:creationId xmlns:a16="http://schemas.microsoft.com/office/drawing/2014/main" id="{69033A71-52DB-1C0D-B965-EE248895687B}"/>
                  </a:ext>
                </a:extLst>
              </p:cNvPr>
              <p:cNvSpPr>
                <a:spLocks noEditPoints="1"/>
              </p:cNvSpPr>
              <p:nvPr/>
            </p:nvSpPr>
            <p:spPr bwMode="auto">
              <a:xfrm>
                <a:off x="6476845" y="2916441"/>
                <a:ext cx="557907" cy="325447"/>
              </a:xfrm>
              <a:custGeom>
                <a:avLst/>
                <a:gdLst>
                  <a:gd name="T0" fmla="*/ 198 w 264"/>
                  <a:gd name="T1" fmla="*/ 40 h 154"/>
                  <a:gd name="T2" fmla="*/ 260 w 264"/>
                  <a:gd name="T3" fmla="*/ 74 h 154"/>
                  <a:gd name="T4" fmla="*/ 222 w 264"/>
                  <a:gd name="T5" fmla="*/ 106 h 154"/>
                  <a:gd name="T6" fmla="*/ 184 w 264"/>
                  <a:gd name="T7" fmla="*/ 126 h 154"/>
                  <a:gd name="T8" fmla="*/ 218 w 264"/>
                  <a:gd name="T9" fmla="*/ 134 h 154"/>
                  <a:gd name="T10" fmla="*/ 186 w 264"/>
                  <a:gd name="T11" fmla="*/ 144 h 154"/>
                  <a:gd name="T12" fmla="*/ 156 w 264"/>
                  <a:gd name="T13" fmla="*/ 132 h 154"/>
                  <a:gd name="T14" fmla="*/ 146 w 264"/>
                  <a:gd name="T15" fmla="*/ 110 h 154"/>
                  <a:gd name="T16" fmla="*/ 112 w 264"/>
                  <a:gd name="T17" fmla="*/ 136 h 154"/>
                  <a:gd name="T18" fmla="*/ 102 w 264"/>
                  <a:gd name="T19" fmla="*/ 120 h 154"/>
                  <a:gd name="T20" fmla="*/ 110 w 264"/>
                  <a:gd name="T21" fmla="*/ 96 h 154"/>
                  <a:gd name="T22" fmla="*/ 76 w 264"/>
                  <a:gd name="T23" fmla="*/ 80 h 154"/>
                  <a:gd name="T24" fmla="*/ 12 w 264"/>
                  <a:gd name="T25" fmla="*/ 90 h 154"/>
                  <a:gd name="T26" fmla="*/ 12 w 264"/>
                  <a:gd name="T27" fmla="*/ 56 h 154"/>
                  <a:gd name="T28" fmla="*/ 28 w 264"/>
                  <a:gd name="T29" fmla="*/ 18 h 154"/>
                  <a:gd name="T30" fmla="*/ 124 w 264"/>
                  <a:gd name="T31" fmla="*/ 24 h 154"/>
                  <a:gd name="T32" fmla="*/ 154 w 264"/>
                  <a:gd name="T33" fmla="*/ 4 h 154"/>
                  <a:gd name="T34" fmla="*/ 154 w 264"/>
                  <a:gd name="T35" fmla="*/ 0 h 154"/>
                  <a:gd name="T36" fmla="*/ 140 w 264"/>
                  <a:gd name="T37" fmla="*/ 2 h 154"/>
                  <a:gd name="T38" fmla="*/ 126 w 264"/>
                  <a:gd name="T39" fmla="*/ 4 h 154"/>
                  <a:gd name="T40" fmla="*/ 110 w 264"/>
                  <a:gd name="T41" fmla="*/ 18 h 154"/>
                  <a:gd name="T42" fmla="*/ 80 w 264"/>
                  <a:gd name="T43" fmla="*/ 12 h 154"/>
                  <a:gd name="T44" fmla="*/ 32 w 264"/>
                  <a:gd name="T45" fmla="*/ 6 h 154"/>
                  <a:gd name="T46" fmla="*/ 24 w 264"/>
                  <a:gd name="T47" fmla="*/ 26 h 154"/>
                  <a:gd name="T48" fmla="*/ 20 w 264"/>
                  <a:gd name="T49" fmla="*/ 40 h 154"/>
                  <a:gd name="T50" fmla="*/ 10 w 264"/>
                  <a:gd name="T51" fmla="*/ 54 h 154"/>
                  <a:gd name="T52" fmla="*/ 0 w 264"/>
                  <a:gd name="T53" fmla="*/ 76 h 154"/>
                  <a:gd name="T54" fmla="*/ 8 w 264"/>
                  <a:gd name="T55" fmla="*/ 92 h 154"/>
                  <a:gd name="T56" fmla="*/ 32 w 264"/>
                  <a:gd name="T57" fmla="*/ 86 h 154"/>
                  <a:gd name="T58" fmla="*/ 62 w 264"/>
                  <a:gd name="T59" fmla="*/ 92 h 154"/>
                  <a:gd name="T60" fmla="*/ 76 w 264"/>
                  <a:gd name="T61" fmla="*/ 84 h 154"/>
                  <a:gd name="T62" fmla="*/ 100 w 264"/>
                  <a:gd name="T63" fmla="*/ 86 h 154"/>
                  <a:gd name="T64" fmla="*/ 118 w 264"/>
                  <a:gd name="T65" fmla="*/ 110 h 154"/>
                  <a:gd name="T66" fmla="*/ 102 w 264"/>
                  <a:gd name="T67" fmla="*/ 108 h 154"/>
                  <a:gd name="T68" fmla="*/ 90 w 264"/>
                  <a:gd name="T69" fmla="*/ 128 h 154"/>
                  <a:gd name="T70" fmla="*/ 90 w 264"/>
                  <a:gd name="T71" fmla="*/ 136 h 154"/>
                  <a:gd name="T72" fmla="*/ 102 w 264"/>
                  <a:gd name="T73" fmla="*/ 138 h 154"/>
                  <a:gd name="T74" fmla="*/ 112 w 264"/>
                  <a:gd name="T75" fmla="*/ 140 h 154"/>
                  <a:gd name="T76" fmla="*/ 120 w 264"/>
                  <a:gd name="T77" fmla="*/ 128 h 154"/>
                  <a:gd name="T78" fmla="*/ 136 w 264"/>
                  <a:gd name="T79" fmla="*/ 114 h 154"/>
                  <a:gd name="T80" fmla="*/ 150 w 264"/>
                  <a:gd name="T81" fmla="*/ 124 h 154"/>
                  <a:gd name="T82" fmla="*/ 152 w 264"/>
                  <a:gd name="T83" fmla="*/ 132 h 154"/>
                  <a:gd name="T84" fmla="*/ 166 w 264"/>
                  <a:gd name="T85" fmla="*/ 150 h 154"/>
                  <a:gd name="T86" fmla="*/ 180 w 264"/>
                  <a:gd name="T87" fmla="*/ 152 h 154"/>
                  <a:gd name="T88" fmla="*/ 220 w 264"/>
                  <a:gd name="T89" fmla="*/ 144 h 154"/>
                  <a:gd name="T90" fmla="*/ 222 w 264"/>
                  <a:gd name="T91" fmla="*/ 134 h 154"/>
                  <a:gd name="T92" fmla="*/ 212 w 264"/>
                  <a:gd name="T93" fmla="*/ 130 h 154"/>
                  <a:gd name="T94" fmla="*/ 192 w 264"/>
                  <a:gd name="T95" fmla="*/ 128 h 154"/>
                  <a:gd name="T96" fmla="*/ 192 w 264"/>
                  <a:gd name="T97" fmla="*/ 120 h 154"/>
                  <a:gd name="T98" fmla="*/ 222 w 264"/>
                  <a:gd name="T99" fmla="*/ 110 h 154"/>
                  <a:gd name="T100" fmla="*/ 246 w 264"/>
                  <a:gd name="T101" fmla="*/ 94 h 154"/>
                  <a:gd name="T102" fmla="*/ 264 w 264"/>
                  <a:gd name="T103" fmla="*/ 76 h 154"/>
                  <a:gd name="T104" fmla="*/ 262 w 264"/>
                  <a:gd name="T105" fmla="*/ 54 h 154"/>
                  <a:gd name="T106" fmla="*/ 230 w 264"/>
                  <a:gd name="T107" fmla="*/ 40 h 154"/>
                  <a:gd name="T108" fmla="*/ 198 w 264"/>
                  <a:gd name="T109" fmla="*/ 26 h 154"/>
                  <a:gd name="T110" fmla="*/ 184 w 264"/>
                  <a:gd name="T111" fmla="*/ 14 h 154"/>
                  <a:gd name="T112" fmla="*/ 176 w 264"/>
                  <a:gd name="T11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4" h="154">
                    <a:moveTo>
                      <a:pt x="176" y="4"/>
                    </a:moveTo>
                    <a:lnTo>
                      <a:pt x="180" y="12"/>
                    </a:lnTo>
                    <a:lnTo>
                      <a:pt x="178" y="24"/>
                    </a:lnTo>
                    <a:lnTo>
                      <a:pt x="194" y="28"/>
                    </a:lnTo>
                    <a:lnTo>
                      <a:pt x="198" y="40"/>
                    </a:lnTo>
                    <a:lnTo>
                      <a:pt x="226" y="42"/>
                    </a:lnTo>
                    <a:lnTo>
                      <a:pt x="228" y="48"/>
                    </a:lnTo>
                    <a:lnTo>
                      <a:pt x="246" y="48"/>
                    </a:lnTo>
                    <a:lnTo>
                      <a:pt x="260" y="56"/>
                    </a:lnTo>
                    <a:lnTo>
                      <a:pt x="260" y="74"/>
                    </a:lnTo>
                    <a:lnTo>
                      <a:pt x="260" y="86"/>
                    </a:lnTo>
                    <a:lnTo>
                      <a:pt x="244" y="90"/>
                    </a:lnTo>
                    <a:lnTo>
                      <a:pt x="236" y="92"/>
                    </a:lnTo>
                    <a:lnTo>
                      <a:pt x="234" y="100"/>
                    </a:lnTo>
                    <a:lnTo>
                      <a:pt x="222" y="106"/>
                    </a:lnTo>
                    <a:lnTo>
                      <a:pt x="206" y="110"/>
                    </a:lnTo>
                    <a:lnTo>
                      <a:pt x="190" y="116"/>
                    </a:lnTo>
                    <a:lnTo>
                      <a:pt x="176" y="120"/>
                    </a:lnTo>
                    <a:lnTo>
                      <a:pt x="174" y="124"/>
                    </a:lnTo>
                    <a:lnTo>
                      <a:pt x="184" y="126"/>
                    </a:lnTo>
                    <a:lnTo>
                      <a:pt x="188" y="132"/>
                    </a:lnTo>
                    <a:lnTo>
                      <a:pt x="192" y="134"/>
                    </a:lnTo>
                    <a:lnTo>
                      <a:pt x="198" y="134"/>
                    </a:lnTo>
                    <a:lnTo>
                      <a:pt x="212" y="134"/>
                    </a:lnTo>
                    <a:lnTo>
                      <a:pt x="218" y="134"/>
                    </a:lnTo>
                    <a:lnTo>
                      <a:pt x="220" y="140"/>
                    </a:lnTo>
                    <a:lnTo>
                      <a:pt x="214" y="140"/>
                    </a:lnTo>
                    <a:lnTo>
                      <a:pt x="202" y="140"/>
                    </a:lnTo>
                    <a:lnTo>
                      <a:pt x="192" y="140"/>
                    </a:lnTo>
                    <a:lnTo>
                      <a:pt x="186" y="144"/>
                    </a:lnTo>
                    <a:lnTo>
                      <a:pt x="178" y="150"/>
                    </a:lnTo>
                    <a:lnTo>
                      <a:pt x="170" y="150"/>
                    </a:lnTo>
                    <a:lnTo>
                      <a:pt x="170" y="142"/>
                    </a:lnTo>
                    <a:lnTo>
                      <a:pt x="166" y="136"/>
                    </a:lnTo>
                    <a:lnTo>
                      <a:pt x="156" y="132"/>
                    </a:lnTo>
                    <a:lnTo>
                      <a:pt x="162" y="128"/>
                    </a:lnTo>
                    <a:lnTo>
                      <a:pt x="170" y="124"/>
                    </a:lnTo>
                    <a:lnTo>
                      <a:pt x="170" y="120"/>
                    </a:lnTo>
                    <a:lnTo>
                      <a:pt x="150" y="120"/>
                    </a:lnTo>
                    <a:lnTo>
                      <a:pt x="146" y="110"/>
                    </a:lnTo>
                    <a:lnTo>
                      <a:pt x="134" y="110"/>
                    </a:lnTo>
                    <a:lnTo>
                      <a:pt x="128" y="112"/>
                    </a:lnTo>
                    <a:lnTo>
                      <a:pt x="128" y="118"/>
                    </a:lnTo>
                    <a:lnTo>
                      <a:pt x="116" y="126"/>
                    </a:lnTo>
                    <a:lnTo>
                      <a:pt x="112" y="136"/>
                    </a:lnTo>
                    <a:lnTo>
                      <a:pt x="106" y="132"/>
                    </a:lnTo>
                    <a:lnTo>
                      <a:pt x="102" y="134"/>
                    </a:lnTo>
                    <a:lnTo>
                      <a:pt x="94" y="134"/>
                    </a:lnTo>
                    <a:lnTo>
                      <a:pt x="94" y="132"/>
                    </a:lnTo>
                    <a:lnTo>
                      <a:pt x="102" y="120"/>
                    </a:lnTo>
                    <a:lnTo>
                      <a:pt x="102" y="112"/>
                    </a:lnTo>
                    <a:lnTo>
                      <a:pt x="118" y="114"/>
                    </a:lnTo>
                    <a:lnTo>
                      <a:pt x="122" y="110"/>
                    </a:lnTo>
                    <a:lnTo>
                      <a:pt x="118" y="102"/>
                    </a:lnTo>
                    <a:lnTo>
                      <a:pt x="110" y="96"/>
                    </a:lnTo>
                    <a:lnTo>
                      <a:pt x="102" y="82"/>
                    </a:lnTo>
                    <a:lnTo>
                      <a:pt x="92" y="78"/>
                    </a:lnTo>
                    <a:lnTo>
                      <a:pt x="82" y="76"/>
                    </a:lnTo>
                    <a:lnTo>
                      <a:pt x="80" y="76"/>
                    </a:lnTo>
                    <a:lnTo>
                      <a:pt x="76" y="80"/>
                    </a:lnTo>
                    <a:lnTo>
                      <a:pt x="64" y="80"/>
                    </a:lnTo>
                    <a:lnTo>
                      <a:pt x="62" y="88"/>
                    </a:lnTo>
                    <a:lnTo>
                      <a:pt x="44" y="88"/>
                    </a:lnTo>
                    <a:lnTo>
                      <a:pt x="32" y="82"/>
                    </a:lnTo>
                    <a:lnTo>
                      <a:pt x="12" y="90"/>
                    </a:lnTo>
                    <a:lnTo>
                      <a:pt x="8" y="82"/>
                    </a:lnTo>
                    <a:lnTo>
                      <a:pt x="4" y="78"/>
                    </a:lnTo>
                    <a:lnTo>
                      <a:pt x="8" y="72"/>
                    </a:lnTo>
                    <a:lnTo>
                      <a:pt x="10" y="64"/>
                    </a:lnTo>
                    <a:lnTo>
                      <a:pt x="12" y="56"/>
                    </a:lnTo>
                    <a:lnTo>
                      <a:pt x="20" y="46"/>
                    </a:lnTo>
                    <a:lnTo>
                      <a:pt x="24" y="42"/>
                    </a:lnTo>
                    <a:lnTo>
                      <a:pt x="32" y="36"/>
                    </a:lnTo>
                    <a:lnTo>
                      <a:pt x="28" y="26"/>
                    </a:lnTo>
                    <a:lnTo>
                      <a:pt x="28" y="18"/>
                    </a:lnTo>
                    <a:lnTo>
                      <a:pt x="36" y="8"/>
                    </a:lnTo>
                    <a:lnTo>
                      <a:pt x="80" y="16"/>
                    </a:lnTo>
                    <a:lnTo>
                      <a:pt x="104" y="16"/>
                    </a:lnTo>
                    <a:lnTo>
                      <a:pt x="106" y="22"/>
                    </a:lnTo>
                    <a:lnTo>
                      <a:pt x="124" y="24"/>
                    </a:lnTo>
                    <a:lnTo>
                      <a:pt x="128" y="8"/>
                    </a:lnTo>
                    <a:lnTo>
                      <a:pt x="138" y="6"/>
                    </a:lnTo>
                    <a:lnTo>
                      <a:pt x="146" y="10"/>
                    </a:lnTo>
                    <a:lnTo>
                      <a:pt x="152" y="8"/>
                    </a:lnTo>
                    <a:lnTo>
                      <a:pt x="154" y="4"/>
                    </a:lnTo>
                    <a:lnTo>
                      <a:pt x="162" y="4"/>
                    </a:lnTo>
                    <a:lnTo>
                      <a:pt x="176" y="4"/>
                    </a:lnTo>
                    <a:close/>
                    <a:moveTo>
                      <a:pt x="176" y="0"/>
                    </a:moveTo>
                    <a:lnTo>
                      <a:pt x="162" y="0"/>
                    </a:lnTo>
                    <a:lnTo>
                      <a:pt x="154" y="0"/>
                    </a:lnTo>
                    <a:lnTo>
                      <a:pt x="154" y="0"/>
                    </a:lnTo>
                    <a:lnTo>
                      <a:pt x="152" y="0"/>
                    </a:lnTo>
                    <a:lnTo>
                      <a:pt x="148" y="4"/>
                    </a:lnTo>
                    <a:lnTo>
                      <a:pt x="146" y="4"/>
                    </a:lnTo>
                    <a:lnTo>
                      <a:pt x="140" y="2"/>
                    </a:lnTo>
                    <a:lnTo>
                      <a:pt x="140" y="2"/>
                    </a:lnTo>
                    <a:lnTo>
                      <a:pt x="138" y="2"/>
                    </a:lnTo>
                    <a:lnTo>
                      <a:pt x="138" y="2"/>
                    </a:lnTo>
                    <a:lnTo>
                      <a:pt x="138" y="2"/>
                    </a:lnTo>
                    <a:lnTo>
                      <a:pt x="126" y="4"/>
                    </a:lnTo>
                    <a:lnTo>
                      <a:pt x="126" y="4"/>
                    </a:lnTo>
                    <a:lnTo>
                      <a:pt x="124" y="4"/>
                    </a:lnTo>
                    <a:lnTo>
                      <a:pt x="124" y="6"/>
                    </a:lnTo>
                    <a:lnTo>
                      <a:pt x="120" y="20"/>
                    </a:lnTo>
                    <a:lnTo>
                      <a:pt x="110" y="18"/>
                    </a:lnTo>
                    <a:lnTo>
                      <a:pt x="108" y="16"/>
                    </a:lnTo>
                    <a:lnTo>
                      <a:pt x="108" y="16"/>
                    </a:lnTo>
                    <a:lnTo>
                      <a:pt x="106" y="14"/>
                    </a:lnTo>
                    <a:lnTo>
                      <a:pt x="104" y="12"/>
                    </a:lnTo>
                    <a:lnTo>
                      <a:pt x="80" y="12"/>
                    </a:lnTo>
                    <a:lnTo>
                      <a:pt x="36" y="4"/>
                    </a:lnTo>
                    <a:lnTo>
                      <a:pt x="36" y="4"/>
                    </a:lnTo>
                    <a:lnTo>
                      <a:pt x="36" y="4"/>
                    </a:lnTo>
                    <a:lnTo>
                      <a:pt x="36" y="4"/>
                    </a:lnTo>
                    <a:lnTo>
                      <a:pt x="32" y="6"/>
                    </a:lnTo>
                    <a:lnTo>
                      <a:pt x="26" y="16"/>
                    </a:lnTo>
                    <a:lnTo>
                      <a:pt x="26" y="16"/>
                    </a:lnTo>
                    <a:lnTo>
                      <a:pt x="24" y="18"/>
                    </a:lnTo>
                    <a:lnTo>
                      <a:pt x="24" y="26"/>
                    </a:lnTo>
                    <a:lnTo>
                      <a:pt x="24" y="26"/>
                    </a:lnTo>
                    <a:lnTo>
                      <a:pt x="24" y="26"/>
                    </a:lnTo>
                    <a:lnTo>
                      <a:pt x="28" y="34"/>
                    </a:lnTo>
                    <a:lnTo>
                      <a:pt x="22" y="38"/>
                    </a:lnTo>
                    <a:lnTo>
                      <a:pt x="22" y="38"/>
                    </a:lnTo>
                    <a:lnTo>
                      <a:pt x="20" y="40"/>
                    </a:lnTo>
                    <a:lnTo>
                      <a:pt x="16" y="42"/>
                    </a:lnTo>
                    <a:lnTo>
                      <a:pt x="16" y="42"/>
                    </a:lnTo>
                    <a:lnTo>
                      <a:pt x="16" y="44"/>
                    </a:lnTo>
                    <a:lnTo>
                      <a:pt x="10" y="54"/>
                    </a:lnTo>
                    <a:lnTo>
                      <a:pt x="10" y="54"/>
                    </a:lnTo>
                    <a:lnTo>
                      <a:pt x="8" y="56"/>
                    </a:lnTo>
                    <a:lnTo>
                      <a:pt x="6" y="62"/>
                    </a:lnTo>
                    <a:lnTo>
                      <a:pt x="4" y="70"/>
                    </a:lnTo>
                    <a:lnTo>
                      <a:pt x="0" y="76"/>
                    </a:lnTo>
                    <a:lnTo>
                      <a:pt x="0" y="76"/>
                    </a:lnTo>
                    <a:lnTo>
                      <a:pt x="0" y="80"/>
                    </a:lnTo>
                    <a:lnTo>
                      <a:pt x="2" y="82"/>
                    </a:lnTo>
                    <a:lnTo>
                      <a:pt x="6" y="84"/>
                    </a:lnTo>
                    <a:lnTo>
                      <a:pt x="8" y="92"/>
                    </a:lnTo>
                    <a:lnTo>
                      <a:pt x="8" y="92"/>
                    </a:lnTo>
                    <a:lnTo>
                      <a:pt x="10" y="92"/>
                    </a:lnTo>
                    <a:lnTo>
                      <a:pt x="12" y="94"/>
                    </a:lnTo>
                    <a:lnTo>
                      <a:pt x="12" y="94"/>
                    </a:lnTo>
                    <a:lnTo>
                      <a:pt x="14" y="94"/>
                    </a:lnTo>
                    <a:lnTo>
                      <a:pt x="32" y="86"/>
                    </a:lnTo>
                    <a:lnTo>
                      <a:pt x="42" y="90"/>
                    </a:lnTo>
                    <a:lnTo>
                      <a:pt x="42" y="90"/>
                    </a:lnTo>
                    <a:lnTo>
                      <a:pt x="44" y="92"/>
                    </a:lnTo>
                    <a:lnTo>
                      <a:pt x="62" y="92"/>
                    </a:lnTo>
                    <a:lnTo>
                      <a:pt x="62" y="92"/>
                    </a:lnTo>
                    <a:lnTo>
                      <a:pt x="64" y="90"/>
                    </a:lnTo>
                    <a:lnTo>
                      <a:pt x="64" y="90"/>
                    </a:lnTo>
                    <a:lnTo>
                      <a:pt x="68" y="84"/>
                    </a:lnTo>
                    <a:lnTo>
                      <a:pt x="76" y="84"/>
                    </a:lnTo>
                    <a:lnTo>
                      <a:pt x="76" y="84"/>
                    </a:lnTo>
                    <a:lnTo>
                      <a:pt x="78" y="82"/>
                    </a:lnTo>
                    <a:lnTo>
                      <a:pt x="80" y="80"/>
                    </a:lnTo>
                    <a:lnTo>
                      <a:pt x="82" y="80"/>
                    </a:lnTo>
                    <a:lnTo>
                      <a:pt x="90" y="82"/>
                    </a:lnTo>
                    <a:lnTo>
                      <a:pt x="100" y="86"/>
                    </a:lnTo>
                    <a:lnTo>
                      <a:pt x="106" y="98"/>
                    </a:lnTo>
                    <a:lnTo>
                      <a:pt x="106" y="98"/>
                    </a:lnTo>
                    <a:lnTo>
                      <a:pt x="108" y="100"/>
                    </a:lnTo>
                    <a:lnTo>
                      <a:pt x="116" y="104"/>
                    </a:lnTo>
                    <a:lnTo>
                      <a:pt x="118" y="110"/>
                    </a:lnTo>
                    <a:lnTo>
                      <a:pt x="116" y="110"/>
                    </a:lnTo>
                    <a:lnTo>
                      <a:pt x="102" y="108"/>
                    </a:lnTo>
                    <a:lnTo>
                      <a:pt x="102" y="108"/>
                    </a:lnTo>
                    <a:lnTo>
                      <a:pt x="102" y="108"/>
                    </a:lnTo>
                    <a:lnTo>
                      <a:pt x="102" y="108"/>
                    </a:lnTo>
                    <a:lnTo>
                      <a:pt x="100" y="110"/>
                    </a:lnTo>
                    <a:lnTo>
                      <a:pt x="100" y="110"/>
                    </a:lnTo>
                    <a:lnTo>
                      <a:pt x="98" y="112"/>
                    </a:lnTo>
                    <a:lnTo>
                      <a:pt x="98" y="118"/>
                    </a:lnTo>
                    <a:lnTo>
                      <a:pt x="90" y="128"/>
                    </a:lnTo>
                    <a:lnTo>
                      <a:pt x="90" y="128"/>
                    </a:lnTo>
                    <a:lnTo>
                      <a:pt x="90" y="132"/>
                    </a:lnTo>
                    <a:lnTo>
                      <a:pt x="90" y="134"/>
                    </a:lnTo>
                    <a:lnTo>
                      <a:pt x="90" y="134"/>
                    </a:lnTo>
                    <a:lnTo>
                      <a:pt x="90" y="136"/>
                    </a:lnTo>
                    <a:lnTo>
                      <a:pt x="92" y="136"/>
                    </a:lnTo>
                    <a:lnTo>
                      <a:pt x="102" y="138"/>
                    </a:lnTo>
                    <a:lnTo>
                      <a:pt x="102" y="138"/>
                    </a:lnTo>
                    <a:lnTo>
                      <a:pt x="102" y="138"/>
                    </a:lnTo>
                    <a:lnTo>
                      <a:pt x="102" y="138"/>
                    </a:lnTo>
                    <a:lnTo>
                      <a:pt x="106" y="138"/>
                    </a:lnTo>
                    <a:lnTo>
                      <a:pt x="106" y="136"/>
                    </a:lnTo>
                    <a:lnTo>
                      <a:pt x="108" y="140"/>
                    </a:lnTo>
                    <a:lnTo>
                      <a:pt x="108" y="140"/>
                    </a:lnTo>
                    <a:lnTo>
                      <a:pt x="112" y="140"/>
                    </a:lnTo>
                    <a:lnTo>
                      <a:pt x="112" y="140"/>
                    </a:lnTo>
                    <a:lnTo>
                      <a:pt x="112" y="140"/>
                    </a:lnTo>
                    <a:lnTo>
                      <a:pt x="112" y="140"/>
                    </a:lnTo>
                    <a:lnTo>
                      <a:pt x="116" y="138"/>
                    </a:lnTo>
                    <a:lnTo>
                      <a:pt x="120" y="128"/>
                    </a:lnTo>
                    <a:lnTo>
                      <a:pt x="130" y="122"/>
                    </a:lnTo>
                    <a:lnTo>
                      <a:pt x="130" y="122"/>
                    </a:lnTo>
                    <a:lnTo>
                      <a:pt x="132" y="118"/>
                    </a:lnTo>
                    <a:lnTo>
                      <a:pt x="132" y="114"/>
                    </a:lnTo>
                    <a:lnTo>
                      <a:pt x="136" y="114"/>
                    </a:lnTo>
                    <a:lnTo>
                      <a:pt x="142" y="114"/>
                    </a:lnTo>
                    <a:lnTo>
                      <a:pt x="146" y="122"/>
                    </a:lnTo>
                    <a:lnTo>
                      <a:pt x="146" y="122"/>
                    </a:lnTo>
                    <a:lnTo>
                      <a:pt x="146" y="124"/>
                    </a:lnTo>
                    <a:lnTo>
                      <a:pt x="150" y="124"/>
                    </a:lnTo>
                    <a:lnTo>
                      <a:pt x="160" y="124"/>
                    </a:lnTo>
                    <a:lnTo>
                      <a:pt x="154" y="128"/>
                    </a:lnTo>
                    <a:lnTo>
                      <a:pt x="154" y="128"/>
                    </a:lnTo>
                    <a:lnTo>
                      <a:pt x="152" y="132"/>
                    </a:lnTo>
                    <a:lnTo>
                      <a:pt x="152" y="132"/>
                    </a:lnTo>
                    <a:lnTo>
                      <a:pt x="154" y="134"/>
                    </a:lnTo>
                    <a:lnTo>
                      <a:pt x="162" y="140"/>
                    </a:lnTo>
                    <a:lnTo>
                      <a:pt x="166" y="144"/>
                    </a:lnTo>
                    <a:lnTo>
                      <a:pt x="166" y="150"/>
                    </a:lnTo>
                    <a:lnTo>
                      <a:pt x="166" y="150"/>
                    </a:lnTo>
                    <a:lnTo>
                      <a:pt x="166" y="152"/>
                    </a:lnTo>
                    <a:lnTo>
                      <a:pt x="170" y="154"/>
                    </a:lnTo>
                    <a:lnTo>
                      <a:pt x="178" y="154"/>
                    </a:lnTo>
                    <a:lnTo>
                      <a:pt x="178" y="154"/>
                    </a:lnTo>
                    <a:lnTo>
                      <a:pt x="180" y="152"/>
                    </a:lnTo>
                    <a:lnTo>
                      <a:pt x="188" y="148"/>
                    </a:lnTo>
                    <a:lnTo>
                      <a:pt x="194" y="144"/>
                    </a:lnTo>
                    <a:lnTo>
                      <a:pt x="202" y="144"/>
                    </a:lnTo>
                    <a:lnTo>
                      <a:pt x="214" y="144"/>
                    </a:lnTo>
                    <a:lnTo>
                      <a:pt x="220" y="144"/>
                    </a:lnTo>
                    <a:lnTo>
                      <a:pt x="220" y="144"/>
                    </a:lnTo>
                    <a:lnTo>
                      <a:pt x="222" y="142"/>
                    </a:lnTo>
                    <a:lnTo>
                      <a:pt x="222" y="142"/>
                    </a:lnTo>
                    <a:lnTo>
                      <a:pt x="224" y="140"/>
                    </a:lnTo>
                    <a:lnTo>
                      <a:pt x="222" y="134"/>
                    </a:lnTo>
                    <a:lnTo>
                      <a:pt x="222" y="134"/>
                    </a:lnTo>
                    <a:lnTo>
                      <a:pt x="218" y="132"/>
                    </a:lnTo>
                    <a:lnTo>
                      <a:pt x="214" y="130"/>
                    </a:lnTo>
                    <a:lnTo>
                      <a:pt x="214" y="130"/>
                    </a:lnTo>
                    <a:lnTo>
                      <a:pt x="212" y="130"/>
                    </a:lnTo>
                    <a:lnTo>
                      <a:pt x="212" y="130"/>
                    </a:lnTo>
                    <a:lnTo>
                      <a:pt x="212" y="130"/>
                    </a:lnTo>
                    <a:lnTo>
                      <a:pt x="198" y="130"/>
                    </a:lnTo>
                    <a:lnTo>
                      <a:pt x="194" y="130"/>
                    </a:lnTo>
                    <a:lnTo>
                      <a:pt x="192" y="128"/>
                    </a:lnTo>
                    <a:lnTo>
                      <a:pt x="186" y="122"/>
                    </a:lnTo>
                    <a:lnTo>
                      <a:pt x="186" y="122"/>
                    </a:lnTo>
                    <a:lnTo>
                      <a:pt x="186" y="122"/>
                    </a:lnTo>
                    <a:lnTo>
                      <a:pt x="192" y="120"/>
                    </a:lnTo>
                    <a:lnTo>
                      <a:pt x="192" y="120"/>
                    </a:lnTo>
                    <a:lnTo>
                      <a:pt x="192" y="120"/>
                    </a:lnTo>
                    <a:lnTo>
                      <a:pt x="206" y="114"/>
                    </a:lnTo>
                    <a:lnTo>
                      <a:pt x="222" y="110"/>
                    </a:lnTo>
                    <a:lnTo>
                      <a:pt x="222" y="110"/>
                    </a:lnTo>
                    <a:lnTo>
                      <a:pt x="222" y="110"/>
                    </a:lnTo>
                    <a:lnTo>
                      <a:pt x="236" y="104"/>
                    </a:lnTo>
                    <a:lnTo>
                      <a:pt x="236" y="104"/>
                    </a:lnTo>
                    <a:lnTo>
                      <a:pt x="238" y="102"/>
                    </a:lnTo>
                    <a:lnTo>
                      <a:pt x="238" y="96"/>
                    </a:lnTo>
                    <a:lnTo>
                      <a:pt x="246" y="94"/>
                    </a:lnTo>
                    <a:lnTo>
                      <a:pt x="260" y="90"/>
                    </a:lnTo>
                    <a:lnTo>
                      <a:pt x="260" y="90"/>
                    </a:lnTo>
                    <a:lnTo>
                      <a:pt x="262" y="88"/>
                    </a:lnTo>
                    <a:lnTo>
                      <a:pt x="262" y="86"/>
                    </a:lnTo>
                    <a:lnTo>
                      <a:pt x="264" y="76"/>
                    </a:lnTo>
                    <a:lnTo>
                      <a:pt x="264" y="76"/>
                    </a:lnTo>
                    <a:lnTo>
                      <a:pt x="264" y="74"/>
                    </a:lnTo>
                    <a:lnTo>
                      <a:pt x="264" y="56"/>
                    </a:lnTo>
                    <a:lnTo>
                      <a:pt x="264" y="56"/>
                    </a:lnTo>
                    <a:lnTo>
                      <a:pt x="262" y="54"/>
                    </a:lnTo>
                    <a:lnTo>
                      <a:pt x="248" y="44"/>
                    </a:lnTo>
                    <a:lnTo>
                      <a:pt x="248" y="44"/>
                    </a:lnTo>
                    <a:lnTo>
                      <a:pt x="246" y="44"/>
                    </a:lnTo>
                    <a:lnTo>
                      <a:pt x="232" y="44"/>
                    </a:lnTo>
                    <a:lnTo>
                      <a:pt x="230" y="40"/>
                    </a:lnTo>
                    <a:lnTo>
                      <a:pt x="230" y="40"/>
                    </a:lnTo>
                    <a:lnTo>
                      <a:pt x="230" y="38"/>
                    </a:lnTo>
                    <a:lnTo>
                      <a:pt x="226" y="38"/>
                    </a:lnTo>
                    <a:lnTo>
                      <a:pt x="200" y="36"/>
                    </a:lnTo>
                    <a:lnTo>
                      <a:pt x="198" y="26"/>
                    </a:lnTo>
                    <a:lnTo>
                      <a:pt x="198" y="26"/>
                    </a:lnTo>
                    <a:lnTo>
                      <a:pt x="196" y="24"/>
                    </a:lnTo>
                    <a:lnTo>
                      <a:pt x="182" y="20"/>
                    </a:lnTo>
                    <a:lnTo>
                      <a:pt x="184" y="14"/>
                    </a:lnTo>
                    <a:lnTo>
                      <a:pt x="184" y="14"/>
                    </a:lnTo>
                    <a:lnTo>
                      <a:pt x="184" y="12"/>
                    </a:lnTo>
                    <a:lnTo>
                      <a:pt x="180" y="2"/>
                    </a:lnTo>
                    <a:lnTo>
                      <a:pt x="180" y="2"/>
                    </a:lnTo>
                    <a:lnTo>
                      <a:pt x="178" y="0"/>
                    </a:lnTo>
                    <a:lnTo>
                      <a:pt x="176" y="0"/>
                    </a:lnTo>
                    <a:lnTo>
                      <a:pt x="17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8" name="Freeform 684">
                <a:extLst>
                  <a:ext uri="{FF2B5EF4-FFF2-40B4-BE49-F238E27FC236}">
                    <a16:creationId xmlns:a16="http://schemas.microsoft.com/office/drawing/2014/main" id="{ADF2C64A-17B9-71A1-D1BA-324ECDF6F8BB}"/>
                  </a:ext>
                </a:extLst>
              </p:cNvPr>
              <p:cNvSpPr>
                <a:spLocks/>
              </p:cNvSpPr>
              <p:nvPr/>
            </p:nvSpPr>
            <p:spPr bwMode="auto">
              <a:xfrm>
                <a:off x="6485298" y="2924895"/>
                <a:ext cx="541001" cy="308540"/>
              </a:xfrm>
              <a:custGeom>
                <a:avLst/>
                <a:gdLst>
                  <a:gd name="T0" fmla="*/ 176 w 256"/>
                  <a:gd name="T1" fmla="*/ 8 h 146"/>
                  <a:gd name="T2" fmla="*/ 190 w 256"/>
                  <a:gd name="T3" fmla="*/ 24 h 146"/>
                  <a:gd name="T4" fmla="*/ 222 w 256"/>
                  <a:gd name="T5" fmla="*/ 38 h 146"/>
                  <a:gd name="T6" fmla="*/ 242 w 256"/>
                  <a:gd name="T7" fmla="*/ 44 h 146"/>
                  <a:gd name="T8" fmla="*/ 256 w 256"/>
                  <a:gd name="T9" fmla="*/ 70 h 146"/>
                  <a:gd name="T10" fmla="*/ 240 w 256"/>
                  <a:gd name="T11" fmla="*/ 86 h 146"/>
                  <a:gd name="T12" fmla="*/ 230 w 256"/>
                  <a:gd name="T13" fmla="*/ 96 h 146"/>
                  <a:gd name="T14" fmla="*/ 202 w 256"/>
                  <a:gd name="T15" fmla="*/ 106 h 146"/>
                  <a:gd name="T16" fmla="*/ 172 w 256"/>
                  <a:gd name="T17" fmla="*/ 116 h 146"/>
                  <a:gd name="T18" fmla="*/ 180 w 256"/>
                  <a:gd name="T19" fmla="*/ 122 h 146"/>
                  <a:gd name="T20" fmla="*/ 188 w 256"/>
                  <a:gd name="T21" fmla="*/ 130 h 146"/>
                  <a:gd name="T22" fmla="*/ 208 w 256"/>
                  <a:gd name="T23" fmla="*/ 130 h 146"/>
                  <a:gd name="T24" fmla="*/ 216 w 256"/>
                  <a:gd name="T25" fmla="*/ 136 h 146"/>
                  <a:gd name="T26" fmla="*/ 198 w 256"/>
                  <a:gd name="T27" fmla="*/ 136 h 146"/>
                  <a:gd name="T28" fmla="*/ 182 w 256"/>
                  <a:gd name="T29" fmla="*/ 140 h 146"/>
                  <a:gd name="T30" fmla="*/ 166 w 256"/>
                  <a:gd name="T31" fmla="*/ 146 h 146"/>
                  <a:gd name="T32" fmla="*/ 162 w 256"/>
                  <a:gd name="T33" fmla="*/ 132 h 146"/>
                  <a:gd name="T34" fmla="*/ 158 w 256"/>
                  <a:gd name="T35" fmla="*/ 124 h 146"/>
                  <a:gd name="T36" fmla="*/ 166 w 256"/>
                  <a:gd name="T37" fmla="*/ 116 h 146"/>
                  <a:gd name="T38" fmla="*/ 142 w 256"/>
                  <a:gd name="T39" fmla="*/ 106 h 146"/>
                  <a:gd name="T40" fmla="*/ 124 w 256"/>
                  <a:gd name="T41" fmla="*/ 108 h 146"/>
                  <a:gd name="T42" fmla="*/ 112 w 256"/>
                  <a:gd name="T43" fmla="*/ 122 h 146"/>
                  <a:gd name="T44" fmla="*/ 102 w 256"/>
                  <a:gd name="T45" fmla="*/ 128 h 146"/>
                  <a:gd name="T46" fmla="*/ 90 w 256"/>
                  <a:gd name="T47" fmla="*/ 130 h 146"/>
                  <a:gd name="T48" fmla="*/ 98 w 256"/>
                  <a:gd name="T49" fmla="*/ 116 h 146"/>
                  <a:gd name="T50" fmla="*/ 114 w 256"/>
                  <a:gd name="T51" fmla="*/ 110 h 146"/>
                  <a:gd name="T52" fmla="*/ 114 w 256"/>
                  <a:gd name="T53" fmla="*/ 98 h 146"/>
                  <a:gd name="T54" fmla="*/ 98 w 256"/>
                  <a:gd name="T55" fmla="*/ 78 h 146"/>
                  <a:gd name="T56" fmla="*/ 78 w 256"/>
                  <a:gd name="T57" fmla="*/ 72 h 146"/>
                  <a:gd name="T58" fmla="*/ 72 w 256"/>
                  <a:gd name="T59" fmla="*/ 76 h 146"/>
                  <a:gd name="T60" fmla="*/ 58 w 256"/>
                  <a:gd name="T61" fmla="*/ 84 h 146"/>
                  <a:gd name="T62" fmla="*/ 28 w 256"/>
                  <a:gd name="T63" fmla="*/ 78 h 146"/>
                  <a:gd name="T64" fmla="*/ 4 w 256"/>
                  <a:gd name="T65" fmla="*/ 78 h 146"/>
                  <a:gd name="T66" fmla="*/ 4 w 256"/>
                  <a:gd name="T67" fmla="*/ 68 h 146"/>
                  <a:gd name="T68" fmla="*/ 8 w 256"/>
                  <a:gd name="T69" fmla="*/ 52 h 146"/>
                  <a:gd name="T70" fmla="*/ 20 w 256"/>
                  <a:gd name="T71" fmla="*/ 38 h 146"/>
                  <a:gd name="T72" fmla="*/ 24 w 256"/>
                  <a:gd name="T73" fmla="*/ 22 h 146"/>
                  <a:gd name="T74" fmla="*/ 32 w 256"/>
                  <a:gd name="T75" fmla="*/ 4 h 146"/>
                  <a:gd name="T76" fmla="*/ 100 w 256"/>
                  <a:gd name="T77" fmla="*/ 12 h 146"/>
                  <a:gd name="T78" fmla="*/ 120 w 256"/>
                  <a:gd name="T79" fmla="*/ 20 h 146"/>
                  <a:gd name="T80" fmla="*/ 134 w 256"/>
                  <a:gd name="T81" fmla="*/ 2 h 146"/>
                  <a:gd name="T82" fmla="*/ 148 w 256"/>
                  <a:gd name="T83" fmla="*/ 4 h 146"/>
                  <a:gd name="T84" fmla="*/ 158 w 256"/>
                  <a:gd name="T8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6" h="146">
                    <a:moveTo>
                      <a:pt x="172" y="0"/>
                    </a:moveTo>
                    <a:lnTo>
                      <a:pt x="176" y="8"/>
                    </a:lnTo>
                    <a:lnTo>
                      <a:pt x="174" y="20"/>
                    </a:lnTo>
                    <a:lnTo>
                      <a:pt x="190" y="24"/>
                    </a:lnTo>
                    <a:lnTo>
                      <a:pt x="194" y="36"/>
                    </a:lnTo>
                    <a:lnTo>
                      <a:pt x="222" y="38"/>
                    </a:lnTo>
                    <a:lnTo>
                      <a:pt x="224" y="44"/>
                    </a:lnTo>
                    <a:lnTo>
                      <a:pt x="242" y="44"/>
                    </a:lnTo>
                    <a:lnTo>
                      <a:pt x="256" y="52"/>
                    </a:lnTo>
                    <a:lnTo>
                      <a:pt x="256" y="70"/>
                    </a:lnTo>
                    <a:lnTo>
                      <a:pt x="256" y="82"/>
                    </a:lnTo>
                    <a:lnTo>
                      <a:pt x="240" y="86"/>
                    </a:lnTo>
                    <a:lnTo>
                      <a:pt x="232" y="88"/>
                    </a:lnTo>
                    <a:lnTo>
                      <a:pt x="230" y="96"/>
                    </a:lnTo>
                    <a:lnTo>
                      <a:pt x="218" y="102"/>
                    </a:lnTo>
                    <a:lnTo>
                      <a:pt x="202" y="106"/>
                    </a:lnTo>
                    <a:lnTo>
                      <a:pt x="186" y="112"/>
                    </a:lnTo>
                    <a:lnTo>
                      <a:pt x="172" y="116"/>
                    </a:lnTo>
                    <a:lnTo>
                      <a:pt x="170" y="120"/>
                    </a:lnTo>
                    <a:lnTo>
                      <a:pt x="180" y="122"/>
                    </a:lnTo>
                    <a:lnTo>
                      <a:pt x="184" y="128"/>
                    </a:lnTo>
                    <a:lnTo>
                      <a:pt x="188" y="130"/>
                    </a:lnTo>
                    <a:lnTo>
                      <a:pt x="194" y="130"/>
                    </a:lnTo>
                    <a:lnTo>
                      <a:pt x="208" y="130"/>
                    </a:lnTo>
                    <a:lnTo>
                      <a:pt x="214" y="130"/>
                    </a:lnTo>
                    <a:lnTo>
                      <a:pt x="216" y="136"/>
                    </a:lnTo>
                    <a:lnTo>
                      <a:pt x="210" y="136"/>
                    </a:lnTo>
                    <a:lnTo>
                      <a:pt x="198" y="136"/>
                    </a:lnTo>
                    <a:lnTo>
                      <a:pt x="188" y="136"/>
                    </a:lnTo>
                    <a:lnTo>
                      <a:pt x="182" y="140"/>
                    </a:lnTo>
                    <a:lnTo>
                      <a:pt x="174" y="146"/>
                    </a:lnTo>
                    <a:lnTo>
                      <a:pt x="166" y="146"/>
                    </a:lnTo>
                    <a:lnTo>
                      <a:pt x="166" y="138"/>
                    </a:lnTo>
                    <a:lnTo>
                      <a:pt x="162" y="132"/>
                    </a:lnTo>
                    <a:lnTo>
                      <a:pt x="152" y="128"/>
                    </a:lnTo>
                    <a:lnTo>
                      <a:pt x="158" y="124"/>
                    </a:lnTo>
                    <a:lnTo>
                      <a:pt x="166" y="120"/>
                    </a:lnTo>
                    <a:lnTo>
                      <a:pt x="166" y="116"/>
                    </a:lnTo>
                    <a:lnTo>
                      <a:pt x="146" y="116"/>
                    </a:lnTo>
                    <a:lnTo>
                      <a:pt x="142" y="106"/>
                    </a:lnTo>
                    <a:lnTo>
                      <a:pt x="130" y="106"/>
                    </a:lnTo>
                    <a:lnTo>
                      <a:pt x="124" y="108"/>
                    </a:lnTo>
                    <a:lnTo>
                      <a:pt x="124" y="114"/>
                    </a:lnTo>
                    <a:lnTo>
                      <a:pt x="112" y="122"/>
                    </a:lnTo>
                    <a:lnTo>
                      <a:pt x="108" y="132"/>
                    </a:lnTo>
                    <a:lnTo>
                      <a:pt x="102" y="128"/>
                    </a:lnTo>
                    <a:lnTo>
                      <a:pt x="98" y="130"/>
                    </a:lnTo>
                    <a:lnTo>
                      <a:pt x="90" y="130"/>
                    </a:lnTo>
                    <a:lnTo>
                      <a:pt x="90" y="128"/>
                    </a:lnTo>
                    <a:lnTo>
                      <a:pt x="98" y="116"/>
                    </a:lnTo>
                    <a:lnTo>
                      <a:pt x="98" y="108"/>
                    </a:lnTo>
                    <a:lnTo>
                      <a:pt x="114" y="110"/>
                    </a:lnTo>
                    <a:lnTo>
                      <a:pt x="118" y="106"/>
                    </a:lnTo>
                    <a:lnTo>
                      <a:pt x="114" y="98"/>
                    </a:lnTo>
                    <a:lnTo>
                      <a:pt x="106" y="92"/>
                    </a:lnTo>
                    <a:lnTo>
                      <a:pt x="98" y="78"/>
                    </a:lnTo>
                    <a:lnTo>
                      <a:pt x="88" y="74"/>
                    </a:lnTo>
                    <a:lnTo>
                      <a:pt x="78" y="72"/>
                    </a:lnTo>
                    <a:lnTo>
                      <a:pt x="76" y="72"/>
                    </a:lnTo>
                    <a:lnTo>
                      <a:pt x="72" y="76"/>
                    </a:lnTo>
                    <a:lnTo>
                      <a:pt x="60" y="76"/>
                    </a:lnTo>
                    <a:lnTo>
                      <a:pt x="58" y="84"/>
                    </a:lnTo>
                    <a:lnTo>
                      <a:pt x="40" y="84"/>
                    </a:lnTo>
                    <a:lnTo>
                      <a:pt x="28" y="78"/>
                    </a:lnTo>
                    <a:lnTo>
                      <a:pt x="8" y="86"/>
                    </a:lnTo>
                    <a:lnTo>
                      <a:pt x="4" y="78"/>
                    </a:lnTo>
                    <a:lnTo>
                      <a:pt x="0" y="74"/>
                    </a:lnTo>
                    <a:lnTo>
                      <a:pt x="4" y="68"/>
                    </a:lnTo>
                    <a:lnTo>
                      <a:pt x="6" y="60"/>
                    </a:lnTo>
                    <a:lnTo>
                      <a:pt x="8" y="52"/>
                    </a:lnTo>
                    <a:lnTo>
                      <a:pt x="16" y="42"/>
                    </a:lnTo>
                    <a:lnTo>
                      <a:pt x="20" y="38"/>
                    </a:lnTo>
                    <a:lnTo>
                      <a:pt x="28" y="32"/>
                    </a:lnTo>
                    <a:lnTo>
                      <a:pt x="24" y="22"/>
                    </a:lnTo>
                    <a:lnTo>
                      <a:pt x="24" y="14"/>
                    </a:lnTo>
                    <a:lnTo>
                      <a:pt x="32" y="4"/>
                    </a:lnTo>
                    <a:lnTo>
                      <a:pt x="76" y="12"/>
                    </a:lnTo>
                    <a:lnTo>
                      <a:pt x="100" y="12"/>
                    </a:lnTo>
                    <a:lnTo>
                      <a:pt x="102" y="18"/>
                    </a:lnTo>
                    <a:lnTo>
                      <a:pt x="120" y="20"/>
                    </a:lnTo>
                    <a:lnTo>
                      <a:pt x="124" y="4"/>
                    </a:lnTo>
                    <a:lnTo>
                      <a:pt x="134" y="2"/>
                    </a:lnTo>
                    <a:lnTo>
                      <a:pt x="142" y="6"/>
                    </a:lnTo>
                    <a:lnTo>
                      <a:pt x="148" y="4"/>
                    </a:lnTo>
                    <a:lnTo>
                      <a:pt x="150" y="0"/>
                    </a:lnTo>
                    <a:lnTo>
                      <a:pt x="158" y="0"/>
                    </a:lnTo>
                    <a:lnTo>
                      <a:pt x="17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9" name="Freeform 685">
                <a:extLst>
                  <a:ext uri="{FF2B5EF4-FFF2-40B4-BE49-F238E27FC236}">
                    <a16:creationId xmlns:a16="http://schemas.microsoft.com/office/drawing/2014/main" id="{BFC18024-3EF0-54E0-2C0B-91CC5CB49513}"/>
                  </a:ext>
                </a:extLst>
              </p:cNvPr>
              <p:cNvSpPr>
                <a:spLocks/>
              </p:cNvSpPr>
              <p:nvPr/>
            </p:nvSpPr>
            <p:spPr bwMode="auto">
              <a:xfrm>
                <a:off x="6476845" y="2916441"/>
                <a:ext cx="557907" cy="325447"/>
              </a:xfrm>
              <a:custGeom>
                <a:avLst/>
                <a:gdLst>
                  <a:gd name="T0" fmla="*/ 154 w 264"/>
                  <a:gd name="T1" fmla="*/ 0 h 154"/>
                  <a:gd name="T2" fmla="*/ 140 w 264"/>
                  <a:gd name="T3" fmla="*/ 2 h 154"/>
                  <a:gd name="T4" fmla="*/ 138 w 264"/>
                  <a:gd name="T5" fmla="*/ 2 h 154"/>
                  <a:gd name="T6" fmla="*/ 124 w 264"/>
                  <a:gd name="T7" fmla="*/ 6 h 154"/>
                  <a:gd name="T8" fmla="*/ 108 w 264"/>
                  <a:gd name="T9" fmla="*/ 16 h 154"/>
                  <a:gd name="T10" fmla="*/ 36 w 264"/>
                  <a:gd name="T11" fmla="*/ 4 h 154"/>
                  <a:gd name="T12" fmla="*/ 32 w 264"/>
                  <a:gd name="T13" fmla="*/ 6 h 154"/>
                  <a:gd name="T14" fmla="*/ 24 w 264"/>
                  <a:gd name="T15" fmla="*/ 26 h 154"/>
                  <a:gd name="T16" fmla="*/ 22 w 264"/>
                  <a:gd name="T17" fmla="*/ 38 h 154"/>
                  <a:gd name="T18" fmla="*/ 16 w 264"/>
                  <a:gd name="T19" fmla="*/ 42 h 154"/>
                  <a:gd name="T20" fmla="*/ 8 w 264"/>
                  <a:gd name="T21" fmla="*/ 56 h 154"/>
                  <a:gd name="T22" fmla="*/ 0 w 264"/>
                  <a:gd name="T23" fmla="*/ 76 h 154"/>
                  <a:gd name="T24" fmla="*/ 8 w 264"/>
                  <a:gd name="T25" fmla="*/ 92 h 154"/>
                  <a:gd name="T26" fmla="*/ 12 w 264"/>
                  <a:gd name="T27" fmla="*/ 94 h 154"/>
                  <a:gd name="T28" fmla="*/ 42 w 264"/>
                  <a:gd name="T29" fmla="*/ 90 h 154"/>
                  <a:gd name="T30" fmla="*/ 64 w 264"/>
                  <a:gd name="T31" fmla="*/ 90 h 154"/>
                  <a:gd name="T32" fmla="*/ 76 w 264"/>
                  <a:gd name="T33" fmla="*/ 84 h 154"/>
                  <a:gd name="T34" fmla="*/ 90 w 264"/>
                  <a:gd name="T35" fmla="*/ 82 h 154"/>
                  <a:gd name="T36" fmla="*/ 108 w 264"/>
                  <a:gd name="T37" fmla="*/ 100 h 154"/>
                  <a:gd name="T38" fmla="*/ 102 w 264"/>
                  <a:gd name="T39" fmla="*/ 108 h 154"/>
                  <a:gd name="T40" fmla="*/ 100 w 264"/>
                  <a:gd name="T41" fmla="*/ 110 h 154"/>
                  <a:gd name="T42" fmla="*/ 90 w 264"/>
                  <a:gd name="T43" fmla="*/ 128 h 154"/>
                  <a:gd name="T44" fmla="*/ 90 w 264"/>
                  <a:gd name="T45" fmla="*/ 134 h 154"/>
                  <a:gd name="T46" fmla="*/ 102 w 264"/>
                  <a:gd name="T47" fmla="*/ 138 h 154"/>
                  <a:gd name="T48" fmla="*/ 106 w 264"/>
                  <a:gd name="T49" fmla="*/ 136 h 154"/>
                  <a:gd name="T50" fmla="*/ 112 w 264"/>
                  <a:gd name="T51" fmla="*/ 140 h 154"/>
                  <a:gd name="T52" fmla="*/ 120 w 264"/>
                  <a:gd name="T53" fmla="*/ 128 h 154"/>
                  <a:gd name="T54" fmla="*/ 132 w 264"/>
                  <a:gd name="T55" fmla="*/ 114 h 154"/>
                  <a:gd name="T56" fmla="*/ 146 w 264"/>
                  <a:gd name="T57" fmla="*/ 122 h 154"/>
                  <a:gd name="T58" fmla="*/ 154 w 264"/>
                  <a:gd name="T59" fmla="*/ 128 h 154"/>
                  <a:gd name="T60" fmla="*/ 154 w 264"/>
                  <a:gd name="T61" fmla="*/ 134 h 154"/>
                  <a:gd name="T62" fmla="*/ 166 w 264"/>
                  <a:gd name="T63" fmla="*/ 150 h 154"/>
                  <a:gd name="T64" fmla="*/ 178 w 264"/>
                  <a:gd name="T65" fmla="*/ 154 h 154"/>
                  <a:gd name="T66" fmla="*/ 202 w 264"/>
                  <a:gd name="T67" fmla="*/ 144 h 154"/>
                  <a:gd name="T68" fmla="*/ 222 w 264"/>
                  <a:gd name="T69" fmla="*/ 142 h 154"/>
                  <a:gd name="T70" fmla="*/ 222 w 264"/>
                  <a:gd name="T71" fmla="*/ 134 h 154"/>
                  <a:gd name="T72" fmla="*/ 212 w 264"/>
                  <a:gd name="T73" fmla="*/ 130 h 154"/>
                  <a:gd name="T74" fmla="*/ 194 w 264"/>
                  <a:gd name="T75" fmla="*/ 130 h 154"/>
                  <a:gd name="T76" fmla="*/ 186 w 264"/>
                  <a:gd name="T77" fmla="*/ 122 h 154"/>
                  <a:gd name="T78" fmla="*/ 206 w 264"/>
                  <a:gd name="T79" fmla="*/ 114 h 154"/>
                  <a:gd name="T80" fmla="*/ 236 w 264"/>
                  <a:gd name="T81" fmla="*/ 104 h 154"/>
                  <a:gd name="T82" fmla="*/ 246 w 264"/>
                  <a:gd name="T83" fmla="*/ 94 h 154"/>
                  <a:gd name="T84" fmla="*/ 262 w 264"/>
                  <a:gd name="T85" fmla="*/ 86 h 154"/>
                  <a:gd name="T86" fmla="*/ 264 w 264"/>
                  <a:gd name="T87" fmla="*/ 56 h 154"/>
                  <a:gd name="T88" fmla="*/ 248 w 264"/>
                  <a:gd name="T89" fmla="*/ 44 h 154"/>
                  <a:gd name="T90" fmla="*/ 230 w 264"/>
                  <a:gd name="T91" fmla="*/ 40 h 154"/>
                  <a:gd name="T92" fmla="*/ 198 w 264"/>
                  <a:gd name="T93" fmla="*/ 26 h 154"/>
                  <a:gd name="T94" fmla="*/ 184 w 264"/>
                  <a:gd name="T95" fmla="*/ 14 h 154"/>
                  <a:gd name="T96" fmla="*/ 180 w 264"/>
                  <a:gd name="T97" fmla="*/ 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4" h="154">
                    <a:moveTo>
                      <a:pt x="176" y="0"/>
                    </a:moveTo>
                    <a:lnTo>
                      <a:pt x="162" y="0"/>
                    </a:lnTo>
                    <a:lnTo>
                      <a:pt x="154" y="0"/>
                    </a:lnTo>
                    <a:lnTo>
                      <a:pt x="154" y="0"/>
                    </a:lnTo>
                    <a:lnTo>
                      <a:pt x="152" y="0"/>
                    </a:lnTo>
                    <a:lnTo>
                      <a:pt x="148" y="4"/>
                    </a:lnTo>
                    <a:lnTo>
                      <a:pt x="146" y="4"/>
                    </a:lnTo>
                    <a:lnTo>
                      <a:pt x="140" y="2"/>
                    </a:lnTo>
                    <a:lnTo>
                      <a:pt x="140" y="2"/>
                    </a:lnTo>
                    <a:lnTo>
                      <a:pt x="138" y="2"/>
                    </a:lnTo>
                    <a:lnTo>
                      <a:pt x="138" y="2"/>
                    </a:lnTo>
                    <a:lnTo>
                      <a:pt x="138" y="2"/>
                    </a:lnTo>
                    <a:lnTo>
                      <a:pt x="126" y="4"/>
                    </a:lnTo>
                    <a:lnTo>
                      <a:pt x="126" y="4"/>
                    </a:lnTo>
                    <a:lnTo>
                      <a:pt x="124" y="4"/>
                    </a:lnTo>
                    <a:lnTo>
                      <a:pt x="124" y="6"/>
                    </a:lnTo>
                    <a:lnTo>
                      <a:pt x="120" y="20"/>
                    </a:lnTo>
                    <a:lnTo>
                      <a:pt x="110" y="18"/>
                    </a:lnTo>
                    <a:lnTo>
                      <a:pt x="108" y="16"/>
                    </a:lnTo>
                    <a:lnTo>
                      <a:pt x="108" y="16"/>
                    </a:lnTo>
                    <a:lnTo>
                      <a:pt x="106" y="14"/>
                    </a:lnTo>
                    <a:lnTo>
                      <a:pt x="104" y="12"/>
                    </a:lnTo>
                    <a:lnTo>
                      <a:pt x="80" y="12"/>
                    </a:lnTo>
                    <a:lnTo>
                      <a:pt x="36" y="4"/>
                    </a:lnTo>
                    <a:lnTo>
                      <a:pt x="36" y="4"/>
                    </a:lnTo>
                    <a:lnTo>
                      <a:pt x="36" y="4"/>
                    </a:lnTo>
                    <a:lnTo>
                      <a:pt x="36" y="4"/>
                    </a:lnTo>
                    <a:lnTo>
                      <a:pt x="32" y="6"/>
                    </a:lnTo>
                    <a:lnTo>
                      <a:pt x="26" y="16"/>
                    </a:lnTo>
                    <a:lnTo>
                      <a:pt x="26" y="16"/>
                    </a:lnTo>
                    <a:lnTo>
                      <a:pt x="24" y="18"/>
                    </a:lnTo>
                    <a:lnTo>
                      <a:pt x="24" y="26"/>
                    </a:lnTo>
                    <a:lnTo>
                      <a:pt x="24" y="26"/>
                    </a:lnTo>
                    <a:lnTo>
                      <a:pt x="24" y="26"/>
                    </a:lnTo>
                    <a:lnTo>
                      <a:pt x="28" y="34"/>
                    </a:lnTo>
                    <a:lnTo>
                      <a:pt x="22" y="38"/>
                    </a:lnTo>
                    <a:lnTo>
                      <a:pt x="22" y="38"/>
                    </a:lnTo>
                    <a:lnTo>
                      <a:pt x="20" y="40"/>
                    </a:lnTo>
                    <a:lnTo>
                      <a:pt x="16" y="42"/>
                    </a:lnTo>
                    <a:lnTo>
                      <a:pt x="16" y="42"/>
                    </a:lnTo>
                    <a:lnTo>
                      <a:pt x="16" y="44"/>
                    </a:lnTo>
                    <a:lnTo>
                      <a:pt x="10" y="54"/>
                    </a:lnTo>
                    <a:lnTo>
                      <a:pt x="10" y="54"/>
                    </a:lnTo>
                    <a:lnTo>
                      <a:pt x="8" y="56"/>
                    </a:lnTo>
                    <a:lnTo>
                      <a:pt x="6" y="62"/>
                    </a:lnTo>
                    <a:lnTo>
                      <a:pt x="4" y="70"/>
                    </a:lnTo>
                    <a:lnTo>
                      <a:pt x="0" y="76"/>
                    </a:lnTo>
                    <a:lnTo>
                      <a:pt x="0" y="76"/>
                    </a:lnTo>
                    <a:lnTo>
                      <a:pt x="0" y="80"/>
                    </a:lnTo>
                    <a:lnTo>
                      <a:pt x="2" y="82"/>
                    </a:lnTo>
                    <a:lnTo>
                      <a:pt x="6" y="84"/>
                    </a:lnTo>
                    <a:lnTo>
                      <a:pt x="8" y="92"/>
                    </a:lnTo>
                    <a:lnTo>
                      <a:pt x="8" y="92"/>
                    </a:lnTo>
                    <a:lnTo>
                      <a:pt x="10" y="92"/>
                    </a:lnTo>
                    <a:lnTo>
                      <a:pt x="12" y="94"/>
                    </a:lnTo>
                    <a:lnTo>
                      <a:pt x="12" y="94"/>
                    </a:lnTo>
                    <a:lnTo>
                      <a:pt x="14" y="94"/>
                    </a:lnTo>
                    <a:lnTo>
                      <a:pt x="32" y="86"/>
                    </a:lnTo>
                    <a:lnTo>
                      <a:pt x="42" y="90"/>
                    </a:lnTo>
                    <a:lnTo>
                      <a:pt x="42" y="90"/>
                    </a:lnTo>
                    <a:lnTo>
                      <a:pt x="44" y="92"/>
                    </a:lnTo>
                    <a:lnTo>
                      <a:pt x="62" y="92"/>
                    </a:lnTo>
                    <a:lnTo>
                      <a:pt x="62" y="92"/>
                    </a:lnTo>
                    <a:lnTo>
                      <a:pt x="64" y="90"/>
                    </a:lnTo>
                    <a:lnTo>
                      <a:pt x="64" y="90"/>
                    </a:lnTo>
                    <a:lnTo>
                      <a:pt x="68" y="84"/>
                    </a:lnTo>
                    <a:lnTo>
                      <a:pt x="76" y="84"/>
                    </a:lnTo>
                    <a:lnTo>
                      <a:pt x="76" y="84"/>
                    </a:lnTo>
                    <a:lnTo>
                      <a:pt x="78" y="82"/>
                    </a:lnTo>
                    <a:lnTo>
                      <a:pt x="80" y="80"/>
                    </a:lnTo>
                    <a:lnTo>
                      <a:pt x="82" y="80"/>
                    </a:lnTo>
                    <a:lnTo>
                      <a:pt x="90" y="82"/>
                    </a:lnTo>
                    <a:lnTo>
                      <a:pt x="100" y="86"/>
                    </a:lnTo>
                    <a:lnTo>
                      <a:pt x="106" y="98"/>
                    </a:lnTo>
                    <a:lnTo>
                      <a:pt x="106" y="98"/>
                    </a:lnTo>
                    <a:lnTo>
                      <a:pt x="108" y="100"/>
                    </a:lnTo>
                    <a:lnTo>
                      <a:pt x="116" y="104"/>
                    </a:lnTo>
                    <a:lnTo>
                      <a:pt x="118" y="110"/>
                    </a:lnTo>
                    <a:lnTo>
                      <a:pt x="116" y="110"/>
                    </a:lnTo>
                    <a:lnTo>
                      <a:pt x="102" y="108"/>
                    </a:lnTo>
                    <a:lnTo>
                      <a:pt x="102" y="108"/>
                    </a:lnTo>
                    <a:lnTo>
                      <a:pt x="102" y="108"/>
                    </a:lnTo>
                    <a:lnTo>
                      <a:pt x="102" y="108"/>
                    </a:lnTo>
                    <a:lnTo>
                      <a:pt x="100" y="110"/>
                    </a:lnTo>
                    <a:lnTo>
                      <a:pt x="100" y="110"/>
                    </a:lnTo>
                    <a:lnTo>
                      <a:pt x="98" y="112"/>
                    </a:lnTo>
                    <a:lnTo>
                      <a:pt x="98" y="118"/>
                    </a:lnTo>
                    <a:lnTo>
                      <a:pt x="90" y="128"/>
                    </a:lnTo>
                    <a:lnTo>
                      <a:pt x="90" y="128"/>
                    </a:lnTo>
                    <a:lnTo>
                      <a:pt x="90" y="132"/>
                    </a:lnTo>
                    <a:lnTo>
                      <a:pt x="90" y="134"/>
                    </a:lnTo>
                    <a:lnTo>
                      <a:pt x="90" y="134"/>
                    </a:lnTo>
                    <a:lnTo>
                      <a:pt x="90" y="136"/>
                    </a:lnTo>
                    <a:lnTo>
                      <a:pt x="92" y="136"/>
                    </a:lnTo>
                    <a:lnTo>
                      <a:pt x="102" y="138"/>
                    </a:lnTo>
                    <a:lnTo>
                      <a:pt x="102" y="138"/>
                    </a:lnTo>
                    <a:lnTo>
                      <a:pt x="102" y="138"/>
                    </a:lnTo>
                    <a:lnTo>
                      <a:pt x="102" y="138"/>
                    </a:lnTo>
                    <a:lnTo>
                      <a:pt x="106" y="138"/>
                    </a:lnTo>
                    <a:lnTo>
                      <a:pt x="106" y="136"/>
                    </a:lnTo>
                    <a:lnTo>
                      <a:pt x="108" y="140"/>
                    </a:lnTo>
                    <a:lnTo>
                      <a:pt x="108" y="140"/>
                    </a:lnTo>
                    <a:lnTo>
                      <a:pt x="112" y="140"/>
                    </a:lnTo>
                    <a:lnTo>
                      <a:pt x="112" y="140"/>
                    </a:lnTo>
                    <a:lnTo>
                      <a:pt x="112" y="140"/>
                    </a:lnTo>
                    <a:lnTo>
                      <a:pt x="112" y="140"/>
                    </a:lnTo>
                    <a:lnTo>
                      <a:pt x="116" y="138"/>
                    </a:lnTo>
                    <a:lnTo>
                      <a:pt x="120" y="128"/>
                    </a:lnTo>
                    <a:lnTo>
                      <a:pt x="130" y="122"/>
                    </a:lnTo>
                    <a:lnTo>
                      <a:pt x="130" y="122"/>
                    </a:lnTo>
                    <a:lnTo>
                      <a:pt x="132" y="118"/>
                    </a:lnTo>
                    <a:lnTo>
                      <a:pt x="132" y="114"/>
                    </a:lnTo>
                    <a:lnTo>
                      <a:pt x="136" y="114"/>
                    </a:lnTo>
                    <a:lnTo>
                      <a:pt x="142" y="114"/>
                    </a:lnTo>
                    <a:lnTo>
                      <a:pt x="146" y="122"/>
                    </a:lnTo>
                    <a:lnTo>
                      <a:pt x="146" y="122"/>
                    </a:lnTo>
                    <a:lnTo>
                      <a:pt x="146" y="124"/>
                    </a:lnTo>
                    <a:lnTo>
                      <a:pt x="150" y="124"/>
                    </a:lnTo>
                    <a:lnTo>
                      <a:pt x="160" y="124"/>
                    </a:lnTo>
                    <a:lnTo>
                      <a:pt x="154" y="128"/>
                    </a:lnTo>
                    <a:lnTo>
                      <a:pt x="154" y="128"/>
                    </a:lnTo>
                    <a:lnTo>
                      <a:pt x="152" y="132"/>
                    </a:lnTo>
                    <a:lnTo>
                      <a:pt x="152" y="132"/>
                    </a:lnTo>
                    <a:lnTo>
                      <a:pt x="154" y="134"/>
                    </a:lnTo>
                    <a:lnTo>
                      <a:pt x="162" y="140"/>
                    </a:lnTo>
                    <a:lnTo>
                      <a:pt x="166" y="144"/>
                    </a:lnTo>
                    <a:lnTo>
                      <a:pt x="166" y="150"/>
                    </a:lnTo>
                    <a:lnTo>
                      <a:pt x="166" y="150"/>
                    </a:lnTo>
                    <a:lnTo>
                      <a:pt x="166" y="152"/>
                    </a:lnTo>
                    <a:lnTo>
                      <a:pt x="170" y="154"/>
                    </a:lnTo>
                    <a:lnTo>
                      <a:pt x="178" y="154"/>
                    </a:lnTo>
                    <a:lnTo>
                      <a:pt x="178" y="154"/>
                    </a:lnTo>
                    <a:lnTo>
                      <a:pt x="180" y="152"/>
                    </a:lnTo>
                    <a:lnTo>
                      <a:pt x="188" y="148"/>
                    </a:lnTo>
                    <a:lnTo>
                      <a:pt x="194" y="144"/>
                    </a:lnTo>
                    <a:lnTo>
                      <a:pt x="202" y="144"/>
                    </a:lnTo>
                    <a:lnTo>
                      <a:pt x="214" y="144"/>
                    </a:lnTo>
                    <a:lnTo>
                      <a:pt x="220" y="144"/>
                    </a:lnTo>
                    <a:lnTo>
                      <a:pt x="220" y="144"/>
                    </a:lnTo>
                    <a:lnTo>
                      <a:pt x="222" y="142"/>
                    </a:lnTo>
                    <a:lnTo>
                      <a:pt x="222" y="142"/>
                    </a:lnTo>
                    <a:lnTo>
                      <a:pt x="224" y="140"/>
                    </a:lnTo>
                    <a:lnTo>
                      <a:pt x="222" y="134"/>
                    </a:lnTo>
                    <a:lnTo>
                      <a:pt x="222" y="134"/>
                    </a:lnTo>
                    <a:lnTo>
                      <a:pt x="218" y="132"/>
                    </a:lnTo>
                    <a:lnTo>
                      <a:pt x="214" y="130"/>
                    </a:lnTo>
                    <a:lnTo>
                      <a:pt x="214" y="130"/>
                    </a:lnTo>
                    <a:lnTo>
                      <a:pt x="212" y="130"/>
                    </a:lnTo>
                    <a:lnTo>
                      <a:pt x="212" y="130"/>
                    </a:lnTo>
                    <a:lnTo>
                      <a:pt x="212" y="130"/>
                    </a:lnTo>
                    <a:lnTo>
                      <a:pt x="198" y="130"/>
                    </a:lnTo>
                    <a:lnTo>
                      <a:pt x="194" y="130"/>
                    </a:lnTo>
                    <a:lnTo>
                      <a:pt x="192" y="128"/>
                    </a:lnTo>
                    <a:lnTo>
                      <a:pt x="186" y="122"/>
                    </a:lnTo>
                    <a:lnTo>
                      <a:pt x="186" y="122"/>
                    </a:lnTo>
                    <a:lnTo>
                      <a:pt x="186" y="122"/>
                    </a:lnTo>
                    <a:lnTo>
                      <a:pt x="192" y="120"/>
                    </a:lnTo>
                    <a:lnTo>
                      <a:pt x="192" y="120"/>
                    </a:lnTo>
                    <a:lnTo>
                      <a:pt x="192" y="120"/>
                    </a:lnTo>
                    <a:lnTo>
                      <a:pt x="206" y="114"/>
                    </a:lnTo>
                    <a:lnTo>
                      <a:pt x="222" y="110"/>
                    </a:lnTo>
                    <a:lnTo>
                      <a:pt x="222" y="110"/>
                    </a:lnTo>
                    <a:lnTo>
                      <a:pt x="222" y="110"/>
                    </a:lnTo>
                    <a:lnTo>
                      <a:pt x="236" y="104"/>
                    </a:lnTo>
                    <a:lnTo>
                      <a:pt x="236" y="104"/>
                    </a:lnTo>
                    <a:lnTo>
                      <a:pt x="238" y="102"/>
                    </a:lnTo>
                    <a:lnTo>
                      <a:pt x="238" y="96"/>
                    </a:lnTo>
                    <a:lnTo>
                      <a:pt x="246" y="94"/>
                    </a:lnTo>
                    <a:lnTo>
                      <a:pt x="260" y="90"/>
                    </a:lnTo>
                    <a:lnTo>
                      <a:pt x="260" y="90"/>
                    </a:lnTo>
                    <a:lnTo>
                      <a:pt x="262" y="88"/>
                    </a:lnTo>
                    <a:lnTo>
                      <a:pt x="262" y="86"/>
                    </a:lnTo>
                    <a:lnTo>
                      <a:pt x="264" y="76"/>
                    </a:lnTo>
                    <a:lnTo>
                      <a:pt x="264" y="76"/>
                    </a:lnTo>
                    <a:lnTo>
                      <a:pt x="264" y="74"/>
                    </a:lnTo>
                    <a:lnTo>
                      <a:pt x="264" y="56"/>
                    </a:lnTo>
                    <a:lnTo>
                      <a:pt x="264" y="56"/>
                    </a:lnTo>
                    <a:lnTo>
                      <a:pt x="262" y="54"/>
                    </a:lnTo>
                    <a:lnTo>
                      <a:pt x="248" y="44"/>
                    </a:lnTo>
                    <a:lnTo>
                      <a:pt x="248" y="44"/>
                    </a:lnTo>
                    <a:lnTo>
                      <a:pt x="246" y="44"/>
                    </a:lnTo>
                    <a:lnTo>
                      <a:pt x="232" y="44"/>
                    </a:lnTo>
                    <a:lnTo>
                      <a:pt x="230" y="40"/>
                    </a:lnTo>
                    <a:lnTo>
                      <a:pt x="230" y="40"/>
                    </a:lnTo>
                    <a:lnTo>
                      <a:pt x="230" y="38"/>
                    </a:lnTo>
                    <a:lnTo>
                      <a:pt x="226" y="38"/>
                    </a:lnTo>
                    <a:lnTo>
                      <a:pt x="200" y="36"/>
                    </a:lnTo>
                    <a:lnTo>
                      <a:pt x="198" y="26"/>
                    </a:lnTo>
                    <a:lnTo>
                      <a:pt x="198" y="26"/>
                    </a:lnTo>
                    <a:lnTo>
                      <a:pt x="196" y="24"/>
                    </a:lnTo>
                    <a:lnTo>
                      <a:pt x="182" y="20"/>
                    </a:lnTo>
                    <a:lnTo>
                      <a:pt x="184" y="14"/>
                    </a:lnTo>
                    <a:lnTo>
                      <a:pt x="184" y="14"/>
                    </a:lnTo>
                    <a:lnTo>
                      <a:pt x="184" y="12"/>
                    </a:lnTo>
                    <a:lnTo>
                      <a:pt x="180" y="2"/>
                    </a:lnTo>
                    <a:lnTo>
                      <a:pt x="180" y="2"/>
                    </a:lnTo>
                    <a:lnTo>
                      <a:pt x="178" y="0"/>
                    </a:lnTo>
                    <a:lnTo>
                      <a:pt x="176" y="0"/>
                    </a:lnTo>
                    <a:lnTo>
                      <a:pt x="17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0" name="Freeform 686">
                <a:extLst>
                  <a:ext uri="{FF2B5EF4-FFF2-40B4-BE49-F238E27FC236}">
                    <a16:creationId xmlns:a16="http://schemas.microsoft.com/office/drawing/2014/main" id="{48D7011F-9FB8-9BA0-D242-4E7F046CEEE3}"/>
                  </a:ext>
                </a:extLst>
              </p:cNvPr>
              <p:cNvSpPr>
                <a:spLocks/>
              </p:cNvSpPr>
              <p:nvPr/>
            </p:nvSpPr>
            <p:spPr bwMode="auto">
              <a:xfrm>
                <a:off x="6434580" y="3085505"/>
                <a:ext cx="278953" cy="173290"/>
              </a:xfrm>
              <a:custGeom>
                <a:avLst/>
                <a:gdLst>
                  <a:gd name="T0" fmla="*/ 108 w 132"/>
                  <a:gd name="T1" fmla="*/ 82 h 82"/>
                  <a:gd name="T2" fmla="*/ 96 w 132"/>
                  <a:gd name="T3" fmla="*/ 78 h 82"/>
                  <a:gd name="T4" fmla="*/ 78 w 132"/>
                  <a:gd name="T5" fmla="*/ 80 h 82"/>
                  <a:gd name="T6" fmla="*/ 78 w 132"/>
                  <a:gd name="T7" fmla="*/ 80 h 82"/>
                  <a:gd name="T8" fmla="*/ 30 w 132"/>
                  <a:gd name="T9" fmla="*/ 78 h 82"/>
                  <a:gd name="T10" fmla="*/ 28 w 132"/>
                  <a:gd name="T11" fmla="*/ 76 h 82"/>
                  <a:gd name="T12" fmla="*/ 16 w 132"/>
                  <a:gd name="T13" fmla="*/ 66 h 82"/>
                  <a:gd name="T14" fmla="*/ 14 w 132"/>
                  <a:gd name="T15" fmla="*/ 66 h 82"/>
                  <a:gd name="T16" fmla="*/ 2 w 132"/>
                  <a:gd name="T17" fmla="*/ 48 h 82"/>
                  <a:gd name="T18" fmla="*/ 0 w 132"/>
                  <a:gd name="T19" fmla="*/ 48 h 82"/>
                  <a:gd name="T20" fmla="*/ 0 w 132"/>
                  <a:gd name="T21" fmla="*/ 40 h 82"/>
                  <a:gd name="T22" fmla="*/ 12 w 132"/>
                  <a:gd name="T23" fmla="*/ 26 h 82"/>
                  <a:gd name="T24" fmla="*/ 28 w 132"/>
                  <a:gd name="T25" fmla="*/ 10 h 82"/>
                  <a:gd name="T26" fmla="*/ 50 w 132"/>
                  <a:gd name="T27" fmla="*/ 2 h 82"/>
                  <a:gd name="T28" fmla="*/ 50 w 132"/>
                  <a:gd name="T29" fmla="*/ 2 h 82"/>
                  <a:gd name="T30" fmla="*/ 50 w 132"/>
                  <a:gd name="T31" fmla="*/ 2 h 82"/>
                  <a:gd name="T32" fmla="*/ 78 w 132"/>
                  <a:gd name="T33" fmla="*/ 8 h 82"/>
                  <a:gd name="T34" fmla="*/ 80 w 132"/>
                  <a:gd name="T35" fmla="*/ 2 h 82"/>
                  <a:gd name="T36" fmla="*/ 94 w 132"/>
                  <a:gd name="T37" fmla="*/ 0 h 82"/>
                  <a:gd name="T38" fmla="*/ 96 w 132"/>
                  <a:gd name="T39" fmla="*/ 2 h 82"/>
                  <a:gd name="T40" fmla="*/ 100 w 132"/>
                  <a:gd name="T41" fmla="*/ 14 h 82"/>
                  <a:gd name="T42" fmla="*/ 114 w 132"/>
                  <a:gd name="T43" fmla="*/ 30 h 82"/>
                  <a:gd name="T44" fmla="*/ 114 w 132"/>
                  <a:gd name="T45" fmla="*/ 30 h 82"/>
                  <a:gd name="T46" fmla="*/ 112 w 132"/>
                  <a:gd name="T47" fmla="*/ 48 h 82"/>
                  <a:gd name="T48" fmla="*/ 120 w 132"/>
                  <a:gd name="T49" fmla="*/ 52 h 82"/>
                  <a:gd name="T50" fmla="*/ 122 w 132"/>
                  <a:gd name="T51" fmla="*/ 50 h 82"/>
                  <a:gd name="T52" fmla="*/ 124 w 132"/>
                  <a:gd name="T53" fmla="*/ 48 h 82"/>
                  <a:gd name="T54" fmla="*/ 132 w 132"/>
                  <a:gd name="T55" fmla="*/ 54 h 82"/>
                  <a:gd name="T56" fmla="*/ 132 w 132"/>
                  <a:gd name="T57" fmla="*/ 58 h 82"/>
                  <a:gd name="T58" fmla="*/ 128 w 132"/>
                  <a:gd name="T59" fmla="*/ 62 h 82"/>
                  <a:gd name="T60" fmla="*/ 120 w 132"/>
                  <a:gd name="T61" fmla="*/ 66 h 82"/>
                  <a:gd name="T62" fmla="*/ 116 w 132"/>
                  <a:gd name="T63" fmla="*/ 80 h 82"/>
                  <a:gd name="T64" fmla="*/ 114 w 132"/>
                  <a:gd name="T65"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2" h="82">
                    <a:moveTo>
                      <a:pt x="108" y="82"/>
                    </a:moveTo>
                    <a:lnTo>
                      <a:pt x="108" y="82"/>
                    </a:lnTo>
                    <a:lnTo>
                      <a:pt x="108" y="82"/>
                    </a:lnTo>
                    <a:lnTo>
                      <a:pt x="96" y="78"/>
                    </a:lnTo>
                    <a:lnTo>
                      <a:pt x="86" y="74"/>
                    </a:lnTo>
                    <a:lnTo>
                      <a:pt x="78" y="80"/>
                    </a:lnTo>
                    <a:lnTo>
                      <a:pt x="78" y="80"/>
                    </a:lnTo>
                    <a:lnTo>
                      <a:pt x="78" y="80"/>
                    </a:lnTo>
                    <a:lnTo>
                      <a:pt x="40" y="80"/>
                    </a:lnTo>
                    <a:lnTo>
                      <a:pt x="30" y="78"/>
                    </a:lnTo>
                    <a:lnTo>
                      <a:pt x="30" y="78"/>
                    </a:lnTo>
                    <a:lnTo>
                      <a:pt x="28" y="76"/>
                    </a:lnTo>
                    <a:lnTo>
                      <a:pt x="28" y="68"/>
                    </a:lnTo>
                    <a:lnTo>
                      <a:pt x="16" y="66"/>
                    </a:lnTo>
                    <a:lnTo>
                      <a:pt x="16" y="66"/>
                    </a:lnTo>
                    <a:lnTo>
                      <a:pt x="14" y="66"/>
                    </a:lnTo>
                    <a:lnTo>
                      <a:pt x="6" y="56"/>
                    </a:lnTo>
                    <a:lnTo>
                      <a:pt x="2" y="48"/>
                    </a:lnTo>
                    <a:lnTo>
                      <a:pt x="2" y="48"/>
                    </a:lnTo>
                    <a:lnTo>
                      <a:pt x="0" y="48"/>
                    </a:lnTo>
                    <a:lnTo>
                      <a:pt x="0" y="40"/>
                    </a:lnTo>
                    <a:lnTo>
                      <a:pt x="0" y="40"/>
                    </a:lnTo>
                    <a:lnTo>
                      <a:pt x="0" y="40"/>
                    </a:lnTo>
                    <a:lnTo>
                      <a:pt x="12" y="26"/>
                    </a:lnTo>
                    <a:lnTo>
                      <a:pt x="22" y="14"/>
                    </a:lnTo>
                    <a:lnTo>
                      <a:pt x="28" y="10"/>
                    </a:lnTo>
                    <a:lnTo>
                      <a:pt x="42" y="4"/>
                    </a:lnTo>
                    <a:lnTo>
                      <a:pt x="50" y="2"/>
                    </a:lnTo>
                    <a:lnTo>
                      <a:pt x="50" y="2"/>
                    </a:lnTo>
                    <a:lnTo>
                      <a:pt x="50" y="2"/>
                    </a:lnTo>
                    <a:lnTo>
                      <a:pt x="50" y="2"/>
                    </a:lnTo>
                    <a:lnTo>
                      <a:pt x="50" y="2"/>
                    </a:lnTo>
                    <a:lnTo>
                      <a:pt x="62" y="8"/>
                    </a:lnTo>
                    <a:lnTo>
                      <a:pt x="78" y="8"/>
                    </a:lnTo>
                    <a:lnTo>
                      <a:pt x="80" y="2"/>
                    </a:lnTo>
                    <a:lnTo>
                      <a:pt x="80" y="2"/>
                    </a:lnTo>
                    <a:lnTo>
                      <a:pt x="82" y="0"/>
                    </a:lnTo>
                    <a:lnTo>
                      <a:pt x="94" y="0"/>
                    </a:lnTo>
                    <a:lnTo>
                      <a:pt x="94" y="0"/>
                    </a:lnTo>
                    <a:lnTo>
                      <a:pt x="96" y="2"/>
                    </a:lnTo>
                    <a:lnTo>
                      <a:pt x="98" y="10"/>
                    </a:lnTo>
                    <a:lnTo>
                      <a:pt x="100" y="14"/>
                    </a:lnTo>
                    <a:lnTo>
                      <a:pt x="112" y="26"/>
                    </a:lnTo>
                    <a:lnTo>
                      <a:pt x="114" y="30"/>
                    </a:lnTo>
                    <a:lnTo>
                      <a:pt x="114" y="30"/>
                    </a:lnTo>
                    <a:lnTo>
                      <a:pt x="114" y="30"/>
                    </a:lnTo>
                    <a:lnTo>
                      <a:pt x="110" y="38"/>
                    </a:lnTo>
                    <a:lnTo>
                      <a:pt x="112" y="48"/>
                    </a:lnTo>
                    <a:lnTo>
                      <a:pt x="114" y="50"/>
                    </a:lnTo>
                    <a:lnTo>
                      <a:pt x="120" y="52"/>
                    </a:lnTo>
                    <a:lnTo>
                      <a:pt x="122" y="50"/>
                    </a:lnTo>
                    <a:lnTo>
                      <a:pt x="122" y="50"/>
                    </a:lnTo>
                    <a:lnTo>
                      <a:pt x="124" y="48"/>
                    </a:lnTo>
                    <a:lnTo>
                      <a:pt x="124" y="48"/>
                    </a:lnTo>
                    <a:lnTo>
                      <a:pt x="126" y="50"/>
                    </a:lnTo>
                    <a:lnTo>
                      <a:pt x="132" y="54"/>
                    </a:lnTo>
                    <a:lnTo>
                      <a:pt x="132" y="54"/>
                    </a:lnTo>
                    <a:lnTo>
                      <a:pt x="132" y="58"/>
                    </a:lnTo>
                    <a:lnTo>
                      <a:pt x="128" y="62"/>
                    </a:lnTo>
                    <a:lnTo>
                      <a:pt x="128" y="62"/>
                    </a:lnTo>
                    <a:lnTo>
                      <a:pt x="126" y="64"/>
                    </a:lnTo>
                    <a:lnTo>
                      <a:pt x="120" y="66"/>
                    </a:lnTo>
                    <a:lnTo>
                      <a:pt x="118" y="70"/>
                    </a:lnTo>
                    <a:lnTo>
                      <a:pt x="116" y="80"/>
                    </a:lnTo>
                    <a:lnTo>
                      <a:pt x="116" y="80"/>
                    </a:lnTo>
                    <a:lnTo>
                      <a:pt x="114" y="82"/>
                    </a:lnTo>
                    <a:lnTo>
                      <a:pt x="108" y="8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1" name="Freeform 687">
                <a:extLst>
                  <a:ext uri="{FF2B5EF4-FFF2-40B4-BE49-F238E27FC236}">
                    <a16:creationId xmlns:a16="http://schemas.microsoft.com/office/drawing/2014/main" id="{19A6BF49-F2BD-F7B3-ECD4-4396360F1EAB}"/>
                  </a:ext>
                </a:extLst>
              </p:cNvPr>
              <p:cNvSpPr>
                <a:spLocks noEditPoints="1"/>
              </p:cNvSpPr>
              <p:nvPr/>
            </p:nvSpPr>
            <p:spPr bwMode="auto">
              <a:xfrm>
                <a:off x="6430353" y="3081278"/>
                <a:ext cx="287407" cy="181743"/>
              </a:xfrm>
              <a:custGeom>
                <a:avLst/>
                <a:gdLst>
                  <a:gd name="T0" fmla="*/ 100 w 136"/>
                  <a:gd name="T1" fmla="*/ 12 h 86"/>
                  <a:gd name="T2" fmla="*/ 112 w 136"/>
                  <a:gd name="T3" fmla="*/ 28 h 86"/>
                  <a:gd name="T4" fmla="*/ 110 w 136"/>
                  <a:gd name="T5" fmla="*/ 40 h 86"/>
                  <a:gd name="T6" fmla="*/ 114 w 136"/>
                  <a:gd name="T7" fmla="*/ 54 h 86"/>
                  <a:gd name="T8" fmla="*/ 126 w 136"/>
                  <a:gd name="T9" fmla="*/ 52 h 86"/>
                  <a:gd name="T10" fmla="*/ 128 w 136"/>
                  <a:gd name="T11" fmla="*/ 64 h 86"/>
                  <a:gd name="T12" fmla="*/ 118 w 136"/>
                  <a:gd name="T13" fmla="*/ 72 h 86"/>
                  <a:gd name="T14" fmla="*/ 110 w 136"/>
                  <a:gd name="T15" fmla="*/ 82 h 86"/>
                  <a:gd name="T16" fmla="*/ 86 w 136"/>
                  <a:gd name="T17" fmla="*/ 74 h 86"/>
                  <a:gd name="T18" fmla="*/ 68 w 136"/>
                  <a:gd name="T19" fmla="*/ 80 h 86"/>
                  <a:gd name="T20" fmla="*/ 32 w 136"/>
                  <a:gd name="T21" fmla="*/ 78 h 86"/>
                  <a:gd name="T22" fmla="*/ 18 w 136"/>
                  <a:gd name="T23" fmla="*/ 66 h 86"/>
                  <a:gd name="T24" fmla="*/ 4 w 136"/>
                  <a:gd name="T25" fmla="*/ 50 h 86"/>
                  <a:gd name="T26" fmla="*/ 16 w 136"/>
                  <a:gd name="T27" fmla="*/ 30 h 86"/>
                  <a:gd name="T28" fmla="*/ 32 w 136"/>
                  <a:gd name="T29" fmla="*/ 12 h 86"/>
                  <a:gd name="T30" fmla="*/ 52 w 136"/>
                  <a:gd name="T31" fmla="*/ 6 h 86"/>
                  <a:gd name="T32" fmla="*/ 82 w 136"/>
                  <a:gd name="T33" fmla="*/ 12 h 86"/>
                  <a:gd name="T34" fmla="*/ 96 w 136"/>
                  <a:gd name="T35" fmla="*/ 4 h 86"/>
                  <a:gd name="T36" fmla="*/ 84 w 136"/>
                  <a:gd name="T37" fmla="*/ 0 h 86"/>
                  <a:gd name="T38" fmla="*/ 82 w 136"/>
                  <a:gd name="T39" fmla="*/ 2 h 86"/>
                  <a:gd name="T40" fmla="*/ 64 w 136"/>
                  <a:gd name="T41" fmla="*/ 8 h 86"/>
                  <a:gd name="T42" fmla="*/ 54 w 136"/>
                  <a:gd name="T43" fmla="*/ 2 h 86"/>
                  <a:gd name="T44" fmla="*/ 52 w 136"/>
                  <a:gd name="T45" fmla="*/ 2 h 86"/>
                  <a:gd name="T46" fmla="*/ 44 w 136"/>
                  <a:gd name="T47" fmla="*/ 4 h 86"/>
                  <a:gd name="T48" fmla="*/ 44 w 136"/>
                  <a:gd name="T49" fmla="*/ 4 h 86"/>
                  <a:gd name="T50" fmla="*/ 30 w 136"/>
                  <a:gd name="T51" fmla="*/ 10 h 86"/>
                  <a:gd name="T52" fmla="*/ 22 w 136"/>
                  <a:gd name="T53" fmla="*/ 14 h 86"/>
                  <a:gd name="T54" fmla="*/ 22 w 136"/>
                  <a:gd name="T55" fmla="*/ 16 h 86"/>
                  <a:gd name="T56" fmla="*/ 0 w 136"/>
                  <a:gd name="T57" fmla="*/ 40 h 86"/>
                  <a:gd name="T58" fmla="*/ 0 w 136"/>
                  <a:gd name="T59" fmla="*/ 44 h 86"/>
                  <a:gd name="T60" fmla="*/ 2 w 136"/>
                  <a:gd name="T61" fmla="*/ 50 h 86"/>
                  <a:gd name="T62" fmla="*/ 8 w 136"/>
                  <a:gd name="T63" fmla="*/ 58 h 86"/>
                  <a:gd name="T64" fmla="*/ 14 w 136"/>
                  <a:gd name="T65" fmla="*/ 70 h 86"/>
                  <a:gd name="T66" fmla="*/ 28 w 136"/>
                  <a:gd name="T67" fmla="*/ 72 h 86"/>
                  <a:gd name="T68" fmla="*/ 28 w 136"/>
                  <a:gd name="T69" fmla="*/ 78 h 86"/>
                  <a:gd name="T70" fmla="*/ 30 w 136"/>
                  <a:gd name="T71" fmla="*/ 82 h 86"/>
                  <a:gd name="T72" fmla="*/ 42 w 136"/>
                  <a:gd name="T73" fmla="*/ 84 h 86"/>
                  <a:gd name="T74" fmla="*/ 68 w 136"/>
                  <a:gd name="T75" fmla="*/ 84 h 86"/>
                  <a:gd name="T76" fmla="*/ 80 w 136"/>
                  <a:gd name="T77" fmla="*/ 84 h 86"/>
                  <a:gd name="T78" fmla="*/ 88 w 136"/>
                  <a:gd name="T79" fmla="*/ 78 h 86"/>
                  <a:gd name="T80" fmla="*/ 108 w 136"/>
                  <a:gd name="T81" fmla="*/ 86 h 86"/>
                  <a:gd name="T82" fmla="*/ 110 w 136"/>
                  <a:gd name="T83" fmla="*/ 86 h 86"/>
                  <a:gd name="T84" fmla="*/ 116 w 136"/>
                  <a:gd name="T85" fmla="*/ 86 h 86"/>
                  <a:gd name="T86" fmla="*/ 120 w 136"/>
                  <a:gd name="T87" fmla="*/ 84 h 86"/>
                  <a:gd name="T88" fmla="*/ 124 w 136"/>
                  <a:gd name="T89" fmla="*/ 70 h 86"/>
                  <a:gd name="T90" fmla="*/ 130 w 136"/>
                  <a:gd name="T91" fmla="*/ 68 h 86"/>
                  <a:gd name="T92" fmla="*/ 136 w 136"/>
                  <a:gd name="T93" fmla="*/ 60 h 86"/>
                  <a:gd name="T94" fmla="*/ 136 w 136"/>
                  <a:gd name="T95" fmla="*/ 58 h 86"/>
                  <a:gd name="T96" fmla="*/ 130 w 136"/>
                  <a:gd name="T97" fmla="*/ 50 h 86"/>
                  <a:gd name="T98" fmla="*/ 126 w 136"/>
                  <a:gd name="T99" fmla="*/ 48 h 86"/>
                  <a:gd name="T100" fmla="*/ 124 w 136"/>
                  <a:gd name="T101" fmla="*/ 50 h 86"/>
                  <a:gd name="T102" fmla="*/ 116 w 136"/>
                  <a:gd name="T103" fmla="*/ 52 h 86"/>
                  <a:gd name="T104" fmla="*/ 114 w 136"/>
                  <a:gd name="T105" fmla="*/ 42 h 86"/>
                  <a:gd name="T106" fmla="*/ 118 w 136"/>
                  <a:gd name="T107" fmla="*/ 34 h 86"/>
                  <a:gd name="T108" fmla="*/ 116 w 136"/>
                  <a:gd name="T109" fmla="*/ 26 h 86"/>
                  <a:gd name="T110" fmla="*/ 114 w 136"/>
                  <a:gd name="T111" fmla="*/ 26 h 86"/>
                  <a:gd name="T112" fmla="*/ 102 w 136"/>
                  <a:gd name="T113" fmla="*/ 12 h 86"/>
                  <a:gd name="T114" fmla="*/ 100 w 136"/>
                  <a:gd name="T115" fmla="*/ 2 h 86"/>
                  <a:gd name="T116" fmla="*/ 96 w 136"/>
                  <a:gd name="T11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6" h="86">
                    <a:moveTo>
                      <a:pt x="96" y="4"/>
                    </a:moveTo>
                    <a:lnTo>
                      <a:pt x="100" y="12"/>
                    </a:lnTo>
                    <a:lnTo>
                      <a:pt x="100" y="18"/>
                    </a:lnTo>
                    <a:lnTo>
                      <a:pt x="112" y="28"/>
                    </a:lnTo>
                    <a:lnTo>
                      <a:pt x="114" y="32"/>
                    </a:lnTo>
                    <a:lnTo>
                      <a:pt x="110" y="40"/>
                    </a:lnTo>
                    <a:lnTo>
                      <a:pt x="112" y="50"/>
                    </a:lnTo>
                    <a:lnTo>
                      <a:pt x="114" y="54"/>
                    </a:lnTo>
                    <a:lnTo>
                      <a:pt x="122" y="56"/>
                    </a:lnTo>
                    <a:lnTo>
                      <a:pt x="126" y="52"/>
                    </a:lnTo>
                    <a:lnTo>
                      <a:pt x="132" y="58"/>
                    </a:lnTo>
                    <a:lnTo>
                      <a:pt x="128" y="64"/>
                    </a:lnTo>
                    <a:lnTo>
                      <a:pt x="120" y="66"/>
                    </a:lnTo>
                    <a:lnTo>
                      <a:pt x="118" y="72"/>
                    </a:lnTo>
                    <a:lnTo>
                      <a:pt x="116" y="82"/>
                    </a:lnTo>
                    <a:lnTo>
                      <a:pt x="110" y="82"/>
                    </a:lnTo>
                    <a:lnTo>
                      <a:pt x="100" y="78"/>
                    </a:lnTo>
                    <a:lnTo>
                      <a:pt x="86" y="74"/>
                    </a:lnTo>
                    <a:lnTo>
                      <a:pt x="80" y="80"/>
                    </a:lnTo>
                    <a:lnTo>
                      <a:pt x="68" y="80"/>
                    </a:lnTo>
                    <a:lnTo>
                      <a:pt x="42" y="80"/>
                    </a:lnTo>
                    <a:lnTo>
                      <a:pt x="32" y="78"/>
                    </a:lnTo>
                    <a:lnTo>
                      <a:pt x="32" y="68"/>
                    </a:lnTo>
                    <a:lnTo>
                      <a:pt x="18" y="66"/>
                    </a:lnTo>
                    <a:lnTo>
                      <a:pt x="10" y="56"/>
                    </a:lnTo>
                    <a:lnTo>
                      <a:pt x="4" y="50"/>
                    </a:lnTo>
                    <a:lnTo>
                      <a:pt x="4" y="42"/>
                    </a:lnTo>
                    <a:lnTo>
                      <a:pt x="16" y="30"/>
                    </a:lnTo>
                    <a:lnTo>
                      <a:pt x="24" y="18"/>
                    </a:lnTo>
                    <a:lnTo>
                      <a:pt x="32" y="12"/>
                    </a:lnTo>
                    <a:lnTo>
                      <a:pt x="44" y="8"/>
                    </a:lnTo>
                    <a:lnTo>
                      <a:pt x="52" y="6"/>
                    </a:lnTo>
                    <a:lnTo>
                      <a:pt x="62" y="12"/>
                    </a:lnTo>
                    <a:lnTo>
                      <a:pt x="82" y="12"/>
                    </a:lnTo>
                    <a:lnTo>
                      <a:pt x="84" y="4"/>
                    </a:lnTo>
                    <a:lnTo>
                      <a:pt x="96" y="4"/>
                    </a:lnTo>
                    <a:close/>
                    <a:moveTo>
                      <a:pt x="96" y="0"/>
                    </a:moveTo>
                    <a:lnTo>
                      <a:pt x="84" y="0"/>
                    </a:lnTo>
                    <a:lnTo>
                      <a:pt x="84" y="0"/>
                    </a:lnTo>
                    <a:lnTo>
                      <a:pt x="82" y="2"/>
                    </a:lnTo>
                    <a:lnTo>
                      <a:pt x="78" y="8"/>
                    </a:lnTo>
                    <a:lnTo>
                      <a:pt x="64" y="8"/>
                    </a:lnTo>
                    <a:lnTo>
                      <a:pt x="54" y="2"/>
                    </a:lnTo>
                    <a:lnTo>
                      <a:pt x="54" y="2"/>
                    </a:lnTo>
                    <a:lnTo>
                      <a:pt x="52" y="2"/>
                    </a:lnTo>
                    <a:lnTo>
                      <a:pt x="52" y="2"/>
                    </a:lnTo>
                    <a:lnTo>
                      <a:pt x="52" y="2"/>
                    </a:lnTo>
                    <a:lnTo>
                      <a:pt x="44" y="4"/>
                    </a:lnTo>
                    <a:lnTo>
                      <a:pt x="44" y="4"/>
                    </a:lnTo>
                    <a:lnTo>
                      <a:pt x="44" y="4"/>
                    </a:lnTo>
                    <a:lnTo>
                      <a:pt x="30" y="10"/>
                    </a:lnTo>
                    <a:lnTo>
                      <a:pt x="30" y="10"/>
                    </a:lnTo>
                    <a:lnTo>
                      <a:pt x="30" y="10"/>
                    </a:lnTo>
                    <a:lnTo>
                      <a:pt x="22" y="14"/>
                    </a:lnTo>
                    <a:lnTo>
                      <a:pt x="22" y="14"/>
                    </a:lnTo>
                    <a:lnTo>
                      <a:pt x="22" y="16"/>
                    </a:lnTo>
                    <a:lnTo>
                      <a:pt x="12" y="28"/>
                    </a:lnTo>
                    <a:lnTo>
                      <a:pt x="0" y="40"/>
                    </a:lnTo>
                    <a:lnTo>
                      <a:pt x="0" y="40"/>
                    </a:lnTo>
                    <a:lnTo>
                      <a:pt x="0" y="44"/>
                    </a:lnTo>
                    <a:lnTo>
                      <a:pt x="2" y="50"/>
                    </a:lnTo>
                    <a:lnTo>
                      <a:pt x="2" y="50"/>
                    </a:lnTo>
                    <a:lnTo>
                      <a:pt x="2" y="52"/>
                    </a:lnTo>
                    <a:lnTo>
                      <a:pt x="8" y="58"/>
                    </a:lnTo>
                    <a:lnTo>
                      <a:pt x="14" y="70"/>
                    </a:lnTo>
                    <a:lnTo>
                      <a:pt x="14" y="70"/>
                    </a:lnTo>
                    <a:lnTo>
                      <a:pt x="18" y="70"/>
                    </a:lnTo>
                    <a:lnTo>
                      <a:pt x="28" y="72"/>
                    </a:lnTo>
                    <a:lnTo>
                      <a:pt x="28" y="78"/>
                    </a:lnTo>
                    <a:lnTo>
                      <a:pt x="28" y="78"/>
                    </a:lnTo>
                    <a:lnTo>
                      <a:pt x="28" y="80"/>
                    </a:lnTo>
                    <a:lnTo>
                      <a:pt x="30" y="82"/>
                    </a:lnTo>
                    <a:lnTo>
                      <a:pt x="42" y="84"/>
                    </a:lnTo>
                    <a:lnTo>
                      <a:pt x="42" y="84"/>
                    </a:lnTo>
                    <a:lnTo>
                      <a:pt x="42" y="84"/>
                    </a:lnTo>
                    <a:lnTo>
                      <a:pt x="68" y="84"/>
                    </a:lnTo>
                    <a:lnTo>
                      <a:pt x="80" y="84"/>
                    </a:lnTo>
                    <a:lnTo>
                      <a:pt x="80" y="84"/>
                    </a:lnTo>
                    <a:lnTo>
                      <a:pt x="82" y="84"/>
                    </a:lnTo>
                    <a:lnTo>
                      <a:pt x="88" y="78"/>
                    </a:lnTo>
                    <a:lnTo>
                      <a:pt x="98" y="82"/>
                    </a:lnTo>
                    <a:lnTo>
                      <a:pt x="108" y="86"/>
                    </a:lnTo>
                    <a:lnTo>
                      <a:pt x="108" y="86"/>
                    </a:lnTo>
                    <a:lnTo>
                      <a:pt x="110" y="86"/>
                    </a:lnTo>
                    <a:lnTo>
                      <a:pt x="116" y="86"/>
                    </a:lnTo>
                    <a:lnTo>
                      <a:pt x="116" y="86"/>
                    </a:lnTo>
                    <a:lnTo>
                      <a:pt x="118" y="86"/>
                    </a:lnTo>
                    <a:lnTo>
                      <a:pt x="120" y="84"/>
                    </a:lnTo>
                    <a:lnTo>
                      <a:pt x="122" y="74"/>
                    </a:lnTo>
                    <a:lnTo>
                      <a:pt x="124" y="70"/>
                    </a:lnTo>
                    <a:lnTo>
                      <a:pt x="130" y="68"/>
                    </a:lnTo>
                    <a:lnTo>
                      <a:pt x="130" y="68"/>
                    </a:lnTo>
                    <a:lnTo>
                      <a:pt x="132" y="66"/>
                    </a:lnTo>
                    <a:lnTo>
                      <a:pt x="136" y="60"/>
                    </a:lnTo>
                    <a:lnTo>
                      <a:pt x="136" y="60"/>
                    </a:lnTo>
                    <a:lnTo>
                      <a:pt x="136" y="58"/>
                    </a:lnTo>
                    <a:lnTo>
                      <a:pt x="134" y="56"/>
                    </a:lnTo>
                    <a:lnTo>
                      <a:pt x="130" y="50"/>
                    </a:lnTo>
                    <a:lnTo>
                      <a:pt x="130" y="50"/>
                    </a:lnTo>
                    <a:lnTo>
                      <a:pt x="126" y="48"/>
                    </a:lnTo>
                    <a:lnTo>
                      <a:pt x="126" y="48"/>
                    </a:lnTo>
                    <a:lnTo>
                      <a:pt x="124" y="50"/>
                    </a:lnTo>
                    <a:lnTo>
                      <a:pt x="122" y="52"/>
                    </a:lnTo>
                    <a:lnTo>
                      <a:pt x="116" y="52"/>
                    </a:lnTo>
                    <a:lnTo>
                      <a:pt x="116" y="48"/>
                    </a:lnTo>
                    <a:lnTo>
                      <a:pt x="114" y="42"/>
                    </a:lnTo>
                    <a:lnTo>
                      <a:pt x="118" y="34"/>
                    </a:lnTo>
                    <a:lnTo>
                      <a:pt x="118" y="34"/>
                    </a:lnTo>
                    <a:lnTo>
                      <a:pt x="118" y="30"/>
                    </a:lnTo>
                    <a:lnTo>
                      <a:pt x="116" y="26"/>
                    </a:lnTo>
                    <a:lnTo>
                      <a:pt x="116" y="26"/>
                    </a:lnTo>
                    <a:lnTo>
                      <a:pt x="114" y="26"/>
                    </a:lnTo>
                    <a:lnTo>
                      <a:pt x="104" y="16"/>
                    </a:lnTo>
                    <a:lnTo>
                      <a:pt x="102" y="12"/>
                    </a:lnTo>
                    <a:lnTo>
                      <a:pt x="100" y="2"/>
                    </a:lnTo>
                    <a:lnTo>
                      <a:pt x="100" y="2"/>
                    </a:lnTo>
                    <a:lnTo>
                      <a:pt x="98" y="0"/>
                    </a:lnTo>
                    <a:lnTo>
                      <a:pt x="96" y="0"/>
                    </a:lnTo>
                    <a:lnTo>
                      <a:pt x="9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2" name="Freeform 688">
                <a:extLst>
                  <a:ext uri="{FF2B5EF4-FFF2-40B4-BE49-F238E27FC236}">
                    <a16:creationId xmlns:a16="http://schemas.microsoft.com/office/drawing/2014/main" id="{C8A5BCE2-3870-F076-709D-1550F8241FE9}"/>
                  </a:ext>
                </a:extLst>
              </p:cNvPr>
              <p:cNvSpPr>
                <a:spLocks/>
              </p:cNvSpPr>
              <p:nvPr/>
            </p:nvSpPr>
            <p:spPr bwMode="auto">
              <a:xfrm>
                <a:off x="6438806" y="3089731"/>
                <a:ext cx="270500" cy="164837"/>
              </a:xfrm>
              <a:custGeom>
                <a:avLst/>
                <a:gdLst>
                  <a:gd name="T0" fmla="*/ 92 w 128"/>
                  <a:gd name="T1" fmla="*/ 0 h 78"/>
                  <a:gd name="T2" fmla="*/ 96 w 128"/>
                  <a:gd name="T3" fmla="*/ 8 h 78"/>
                  <a:gd name="T4" fmla="*/ 96 w 128"/>
                  <a:gd name="T5" fmla="*/ 14 h 78"/>
                  <a:gd name="T6" fmla="*/ 108 w 128"/>
                  <a:gd name="T7" fmla="*/ 24 h 78"/>
                  <a:gd name="T8" fmla="*/ 110 w 128"/>
                  <a:gd name="T9" fmla="*/ 28 h 78"/>
                  <a:gd name="T10" fmla="*/ 106 w 128"/>
                  <a:gd name="T11" fmla="*/ 36 h 78"/>
                  <a:gd name="T12" fmla="*/ 108 w 128"/>
                  <a:gd name="T13" fmla="*/ 46 h 78"/>
                  <a:gd name="T14" fmla="*/ 110 w 128"/>
                  <a:gd name="T15" fmla="*/ 50 h 78"/>
                  <a:gd name="T16" fmla="*/ 118 w 128"/>
                  <a:gd name="T17" fmla="*/ 52 h 78"/>
                  <a:gd name="T18" fmla="*/ 122 w 128"/>
                  <a:gd name="T19" fmla="*/ 48 h 78"/>
                  <a:gd name="T20" fmla="*/ 128 w 128"/>
                  <a:gd name="T21" fmla="*/ 54 h 78"/>
                  <a:gd name="T22" fmla="*/ 124 w 128"/>
                  <a:gd name="T23" fmla="*/ 60 h 78"/>
                  <a:gd name="T24" fmla="*/ 116 w 128"/>
                  <a:gd name="T25" fmla="*/ 62 h 78"/>
                  <a:gd name="T26" fmla="*/ 114 w 128"/>
                  <a:gd name="T27" fmla="*/ 68 h 78"/>
                  <a:gd name="T28" fmla="*/ 112 w 128"/>
                  <a:gd name="T29" fmla="*/ 78 h 78"/>
                  <a:gd name="T30" fmla="*/ 106 w 128"/>
                  <a:gd name="T31" fmla="*/ 78 h 78"/>
                  <a:gd name="T32" fmla="*/ 96 w 128"/>
                  <a:gd name="T33" fmla="*/ 74 h 78"/>
                  <a:gd name="T34" fmla="*/ 82 w 128"/>
                  <a:gd name="T35" fmla="*/ 70 h 78"/>
                  <a:gd name="T36" fmla="*/ 76 w 128"/>
                  <a:gd name="T37" fmla="*/ 76 h 78"/>
                  <a:gd name="T38" fmla="*/ 64 w 128"/>
                  <a:gd name="T39" fmla="*/ 76 h 78"/>
                  <a:gd name="T40" fmla="*/ 38 w 128"/>
                  <a:gd name="T41" fmla="*/ 76 h 78"/>
                  <a:gd name="T42" fmla="*/ 28 w 128"/>
                  <a:gd name="T43" fmla="*/ 74 h 78"/>
                  <a:gd name="T44" fmla="*/ 28 w 128"/>
                  <a:gd name="T45" fmla="*/ 64 h 78"/>
                  <a:gd name="T46" fmla="*/ 14 w 128"/>
                  <a:gd name="T47" fmla="*/ 62 h 78"/>
                  <a:gd name="T48" fmla="*/ 6 w 128"/>
                  <a:gd name="T49" fmla="*/ 52 h 78"/>
                  <a:gd name="T50" fmla="*/ 0 w 128"/>
                  <a:gd name="T51" fmla="*/ 46 h 78"/>
                  <a:gd name="T52" fmla="*/ 0 w 128"/>
                  <a:gd name="T53" fmla="*/ 38 h 78"/>
                  <a:gd name="T54" fmla="*/ 12 w 128"/>
                  <a:gd name="T55" fmla="*/ 26 h 78"/>
                  <a:gd name="T56" fmla="*/ 20 w 128"/>
                  <a:gd name="T57" fmla="*/ 14 h 78"/>
                  <a:gd name="T58" fmla="*/ 28 w 128"/>
                  <a:gd name="T59" fmla="*/ 8 h 78"/>
                  <a:gd name="T60" fmla="*/ 40 w 128"/>
                  <a:gd name="T61" fmla="*/ 4 h 78"/>
                  <a:gd name="T62" fmla="*/ 48 w 128"/>
                  <a:gd name="T63" fmla="*/ 2 h 78"/>
                  <a:gd name="T64" fmla="*/ 58 w 128"/>
                  <a:gd name="T65" fmla="*/ 8 h 78"/>
                  <a:gd name="T66" fmla="*/ 78 w 128"/>
                  <a:gd name="T67" fmla="*/ 8 h 78"/>
                  <a:gd name="T68" fmla="*/ 80 w 128"/>
                  <a:gd name="T69" fmla="*/ 0 h 78"/>
                  <a:gd name="T70" fmla="*/ 92 w 128"/>
                  <a:gd name="T7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78">
                    <a:moveTo>
                      <a:pt x="92" y="0"/>
                    </a:moveTo>
                    <a:lnTo>
                      <a:pt x="96" y="8"/>
                    </a:lnTo>
                    <a:lnTo>
                      <a:pt x="96" y="14"/>
                    </a:lnTo>
                    <a:lnTo>
                      <a:pt x="108" y="24"/>
                    </a:lnTo>
                    <a:lnTo>
                      <a:pt x="110" y="28"/>
                    </a:lnTo>
                    <a:lnTo>
                      <a:pt x="106" y="36"/>
                    </a:lnTo>
                    <a:lnTo>
                      <a:pt x="108" y="46"/>
                    </a:lnTo>
                    <a:lnTo>
                      <a:pt x="110" y="50"/>
                    </a:lnTo>
                    <a:lnTo>
                      <a:pt x="118" y="52"/>
                    </a:lnTo>
                    <a:lnTo>
                      <a:pt x="122" y="48"/>
                    </a:lnTo>
                    <a:lnTo>
                      <a:pt x="128" y="54"/>
                    </a:lnTo>
                    <a:lnTo>
                      <a:pt x="124" y="60"/>
                    </a:lnTo>
                    <a:lnTo>
                      <a:pt x="116" y="62"/>
                    </a:lnTo>
                    <a:lnTo>
                      <a:pt x="114" y="68"/>
                    </a:lnTo>
                    <a:lnTo>
                      <a:pt x="112" y="78"/>
                    </a:lnTo>
                    <a:lnTo>
                      <a:pt x="106" y="78"/>
                    </a:lnTo>
                    <a:lnTo>
                      <a:pt x="96" y="74"/>
                    </a:lnTo>
                    <a:lnTo>
                      <a:pt x="82" y="70"/>
                    </a:lnTo>
                    <a:lnTo>
                      <a:pt x="76" y="76"/>
                    </a:lnTo>
                    <a:lnTo>
                      <a:pt x="64" y="76"/>
                    </a:lnTo>
                    <a:lnTo>
                      <a:pt x="38" y="76"/>
                    </a:lnTo>
                    <a:lnTo>
                      <a:pt x="28" y="74"/>
                    </a:lnTo>
                    <a:lnTo>
                      <a:pt x="28" y="64"/>
                    </a:lnTo>
                    <a:lnTo>
                      <a:pt x="14" y="62"/>
                    </a:lnTo>
                    <a:lnTo>
                      <a:pt x="6" y="52"/>
                    </a:lnTo>
                    <a:lnTo>
                      <a:pt x="0" y="46"/>
                    </a:lnTo>
                    <a:lnTo>
                      <a:pt x="0" y="38"/>
                    </a:lnTo>
                    <a:lnTo>
                      <a:pt x="12" y="26"/>
                    </a:lnTo>
                    <a:lnTo>
                      <a:pt x="20" y="14"/>
                    </a:lnTo>
                    <a:lnTo>
                      <a:pt x="28" y="8"/>
                    </a:lnTo>
                    <a:lnTo>
                      <a:pt x="40" y="4"/>
                    </a:lnTo>
                    <a:lnTo>
                      <a:pt x="48" y="2"/>
                    </a:lnTo>
                    <a:lnTo>
                      <a:pt x="58" y="8"/>
                    </a:lnTo>
                    <a:lnTo>
                      <a:pt x="78" y="8"/>
                    </a:lnTo>
                    <a:lnTo>
                      <a:pt x="80" y="0"/>
                    </a:lnTo>
                    <a:lnTo>
                      <a:pt x="9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3" name="Freeform 689">
                <a:extLst>
                  <a:ext uri="{FF2B5EF4-FFF2-40B4-BE49-F238E27FC236}">
                    <a16:creationId xmlns:a16="http://schemas.microsoft.com/office/drawing/2014/main" id="{25B182A4-04A8-D161-BF49-96559B6A7D42}"/>
                  </a:ext>
                </a:extLst>
              </p:cNvPr>
              <p:cNvSpPr>
                <a:spLocks/>
              </p:cNvSpPr>
              <p:nvPr/>
            </p:nvSpPr>
            <p:spPr bwMode="auto">
              <a:xfrm>
                <a:off x="6430353" y="3081278"/>
                <a:ext cx="287407" cy="181743"/>
              </a:xfrm>
              <a:custGeom>
                <a:avLst/>
                <a:gdLst>
                  <a:gd name="T0" fmla="*/ 84 w 136"/>
                  <a:gd name="T1" fmla="*/ 0 h 86"/>
                  <a:gd name="T2" fmla="*/ 82 w 136"/>
                  <a:gd name="T3" fmla="*/ 2 h 86"/>
                  <a:gd name="T4" fmla="*/ 64 w 136"/>
                  <a:gd name="T5" fmla="*/ 8 h 86"/>
                  <a:gd name="T6" fmla="*/ 54 w 136"/>
                  <a:gd name="T7" fmla="*/ 2 h 86"/>
                  <a:gd name="T8" fmla="*/ 52 w 136"/>
                  <a:gd name="T9" fmla="*/ 2 h 86"/>
                  <a:gd name="T10" fmla="*/ 44 w 136"/>
                  <a:gd name="T11" fmla="*/ 4 h 86"/>
                  <a:gd name="T12" fmla="*/ 44 w 136"/>
                  <a:gd name="T13" fmla="*/ 4 h 86"/>
                  <a:gd name="T14" fmla="*/ 30 w 136"/>
                  <a:gd name="T15" fmla="*/ 10 h 86"/>
                  <a:gd name="T16" fmla="*/ 22 w 136"/>
                  <a:gd name="T17" fmla="*/ 14 h 86"/>
                  <a:gd name="T18" fmla="*/ 22 w 136"/>
                  <a:gd name="T19" fmla="*/ 16 h 86"/>
                  <a:gd name="T20" fmla="*/ 0 w 136"/>
                  <a:gd name="T21" fmla="*/ 40 h 86"/>
                  <a:gd name="T22" fmla="*/ 0 w 136"/>
                  <a:gd name="T23" fmla="*/ 44 h 86"/>
                  <a:gd name="T24" fmla="*/ 2 w 136"/>
                  <a:gd name="T25" fmla="*/ 50 h 86"/>
                  <a:gd name="T26" fmla="*/ 8 w 136"/>
                  <a:gd name="T27" fmla="*/ 58 h 86"/>
                  <a:gd name="T28" fmla="*/ 14 w 136"/>
                  <a:gd name="T29" fmla="*/ 70 h 86"/>
                  <a:gd name="T30" fmla="*/ 28 w 136"/>
                  <a:gd name="T31" fmla="*/ 72 h 86"/>
                  <a:gd name="T32" fmla="*/ 28 w 136"/>
                  <a:gd name="T33" fmla="*/ 78 h 86"/>
                  <a:gd name="T34" fmla="*/ 30 w 136"/>
                  <a:gd name="T35" fmla="*/ 82 h 86"/>
                  <a:gd name="T36" fmla="*/ 42 w 136"/>
                  <a:gd name="T37" fmla="*/ 84 h 86"/>
                  <a:gd name="T38" fmla="*/ 68 w 136"/>
                  <a:gd name="T39" fmla="*/ 84 h 86"/>
                  <a:gd name="T40" fmla="*/ 80 w 136"/>
                  <a:gd name="T41" fmla="*/ 84 h 86"/>
                  <a:gd name="T42" fmla="*/ 88 w 136"/>
                  <a:gd name="T43" fmla="*/ 78 h 86"/>
                  <a:gd name="T44" fmla="*/ 108 w 136"/>
                  <a:gd name="T45" fmla="*/ 86 h 86"/>
                  <a:gd name="T46" fmla="*/ 110 w 136"/>
                  <a:gd name="T47" fmla="*/ 86 h 86"/>
                  <a:gd name="T48" fmla="*/ 116 w 136"/>
                  <a:gd name="T49" fmla="*/ 86 h 86"/>
                  <a:gd name="T50" fmla="*/ 120 w 136"/>
                  <a:gd name="T51" fmla="*/ 84 h 86"/>
                  <a:gd name="T52" fmla="*/ 124 w 136"/>
                  <a:gd name="T53" fmla="*/ 70 h 86"/>
                  <a:gd name="T54" fmla="*/ 130 w 136"/>
                  <a:gd name="T55" fmla="*/ 68 h 86"/>
                  <a:gd name="T56" fmla="*/ 136 w 136"/>
                  <a:gd name="T57" fmla="*/ 60 h 86"/>
                  <a:gd name="T58" fmla="*/ 136 w 136"/>
                  <a:gd name="T59" fmla="*/ 58 h 86"/>
                  <a:gd name="T60" fmla="*/ 130 w 136"/>
                  <a:gd name="T61" fmla="*/ 50 h 86"/>
                  <a:gd name="T62" fmla="*/ 126 w 136"/>
                  <a:gd name="T63" fmla="*/ 48 h 86"/>
                  <a:gd name="T64" fmla="*/ 124 w 136"/>
                  <a:gd name="T65" fmla="*/ 50 h 86"/>
                  <a:gd name="T66" fmla="*/ 116 w 136"/>
                  <a:gd name="T67" fmla="*/ 52 h 86"/>
                  <a:gd name="T68" fmla="*/ 114 w 136"/>
                  <a:gd name="T69" fmla="*/ 42 h 86"/>
                  <a:gd name="T70" fmla="*/ 118 w 136"/>
                  <a:gd name="T71" fmla="*/ 34 h 86"/>
                  <a:gd name="T72" fmla="*/ 116 w 136"/>
                  <a:gd name="T73" fmla="*/ 26 h 86"/>
                  <a:gd name="T74" fmla="*/ 114 w 136"/>
                  <a:gd name="T75" fmla="*/ 26 h 86"/>
                  <a:gd name="T76" fmla="*/ 102 w 136"/>
                  <a:gd name="T77" fmla="*/ 12 h 86"/>
                  <a:gd name="T78" fmla="*/ 100 w 136"/>
                  <a:gd name="T79" fmla="*/ 2 h 86"/>
                  <a:gd name="T80" fmla="*/ 96 w 136"/>
                  <a:gd name="T8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86">
                    <a:moveTo>
                      <a:pt x="96" y="0"/>
                    </a:moveTo>
                    <a:lnTo>
                      <a:pt x="84" y="0"/>
                    </a:lnTo>
                    <a:lnTo>
                      <a:pt x="84" y="0"/>
                    </a:lnTo>
                    <a:lnTo>
                      <a:pt x="82" y="2"/>
                    </a:lnTo>
                    <a:lnTo>
                      <a:pt x="78" y="8"/>
                    </a:lnTo>
                    <a:lnTo>
                      <a:pt x="64" y="8"/>
                    </a:lnTo>
                    <a:lnTo>
                      <a:pt x="54" y="2"/>
                    </a:lnTo>
                    <a:lnTo>
                      <a:pt x="54" y="2"/>
                    </a:lnTo>
                    <a:lnTo>
                      <a:pt x="52" y="2"/>
                    </a:lnTo>
                    <a:lnTo>
                      <a:pt x="52" y="2"/>
                    </a:lnTo>
                    <a:lnTo>
                      <a:pt x="52" y="2"/>
                    </a:lnTo>
                    <a:lnTo>
                      <a:pt x="44" y="4"/>
                    </a:lnTo>
                    <a:lnTo>
                      <a:pt x="44" y="4"/>
                    </a:lnTo>
                    <a:lnTo>
                      <a:pt x="44" y="4"/>
                    </a:lnTo>
                    <a:lnTo>
                      <a:pt x="30" y="10"/>
                    </a:lnTo>
                    <a:lnTo>
                      <a:pt x="30" y="10"/>
                    </a:lnTo>
                    <a:lnTo>
                      <a:pt x="30" y="10"/>
                    </a:lnTo>
                    <a:lnTo>
                      <a:pt x="22" y="14"/>
                    </a:lnTo>
                    <a:lnTo>
                      <a:pt x="22" y="14"/>
                    </a:lnTo>
                    <a:lnTo>
                      <a:pt x="22" y="16"/>
                    </a:lnTo>
                    <a:lnTo>
                      <a:pt x="12" y="28"/>
                    </a:lnTo>
                    <a:lnTo>
                      <a:pt x="0" y="40"/>
                    </a:lnTo>
                    <a:lnTo>
                      <a:pt x="0" y="40"/>
                    </a:lnTo>
                    <a:lnTo>
                      <a:pt x="0" y="44"/>
                    </a:lnTo>
                    <a:lnTo>
                      <a:pt x="2" y="50"/>
                    </a:lnTo>
                    <a:lnTo>
                      <a:pt x="2" y="50"/>
                    </a:lnTo>
                    <a:lnTo>
                      <a:pt x="2" y="52"/>
                    </a:lnTo>
                    <a:lnTo>
                      <a:pt x="8" y="58"/>
                    </a:lnTo>
                    <a:lnTo>
                      <a:pt x="14" y="70"/>
                    </a:lnTo>
                    <a:lnTo>
                      <a:pt x="14" y="70"/>
                    </a:lnTo>
                    <a:lnTo>
                      <a:pt x="18" y="70"/>
                    </a:lnTo>
                    <a:lnTo>
                      <a:pt x="28" y="72"/>
                    </a:lnTo>
                    <a:lnTo>
                      <a:pt x="28" y="78"/>
                    </a:lnTo>
                    <a:lnTo>
                      <a:pt x="28" y="78"/>
                    </a:lnTo>
                    <a:lnTo>
                      <a:pt x="28" y="80"/>
                    </a:lnTo>
                    <a:lnTo>
                      <a:pt x="30" y="82"/>
                    </a:lnTo>
                    <a:lnTo>
                      <a:pt x="42" y="84"/>
                    </a:lnTo>
                    <a:lnTo>
                      <a:pt x="42" y="84"/>
                    </a:lnTo>
                    <a:lnTo>
                      <a:pt x="42" y="84"/>
                    </a:lnTo>
                    <a:lnTo>
                      <a:pt x="68" y="84"/>
                    </a:lnTo>
                    <a:lnTo>
                      <a:pt x="80" y="84"/>
                    </a:lnTo>
                    <a:lnTo>
                      <a:pt x="80" y="84"/>
                    </a:lnTo>
                    <a:lnTo>
                      <a:pt x="82" y="84"/>
                    </a:lnTo>
                    <a:lnTo>
                      <a:pt x="88" y="78"/>
                    </a:lnTo>
                    <a:lnTo>
                      <a:pt x="98" y="82"/>
                    </a:lnTo>
                    <a:lnTo>
                      <a:pt x="108" y="86"/>
                    </a:lnTo>
                    <a:lnTo>
                      <a:pt x="108" y="86"/>
                    </a:lnTo>
                    <a:lnTo>
                      <a:pt x="110" y="86"/>
                    </a:lnTo>
                    <a:lnTo>
                      <a:pt x="116" y="86"/>
                    </a:lnTo>
                    <a:lnTo>
                      <a:pt x="116" y="86"/>
                    </a:lnTo>
                    <a:lnTo>
                      <a:pt x="118" y="86"/>
                    </a:lnTo>
                    <a:lnTo>
                      <a:pt x="120" y="84"/>
                    </a:lnTo>
                    <a:lnTo>
                      <a:pt x="122" y="74"/>
                    </a:lnTo>
                    <a:lnTo>
                      <a:pt x="124" y="70"/>
                    </a:lnTo>
                    <a:lnTo>
                      <a:pt x="130" y="68"/>
                    </a:lnTo>
                    <a:lnTo>
                      <a:pt x="130" y="68"/>
                    </a:lnTo>
                    <a:lnTo>
                      <a:pt x="132" y="66"/>
                    </a:lnTo>
                    <a:lnTo>
                      <a:pt x="136" y="60"/>
                    </a:lnTo>
                    <a:lnTo>
                      <a:pt x="136" y="60"/>
                    </a:lnTo>
                    <a:lnTo>
                      <a:pt x="136" y="58"/>
                    </a:lnTo>
                    <a:lnTo>
                      <a:pt x="134" y="56"/>
                    </a:lnTo>
                    <a:lnTo>
                      <a:pt x="130" y="50"/>
                    </a:lnTo>
                    <a:lnTo>
                      <a:pt x="130" y="50"/>
                    </a:lnTo>
                    <a:lnTo>
                      <a:pt x="126" y="48"/>
                    </a:lnTo>
                    <a:lnTo>
                      <a:pt x="126" y="48"/>
                    </a:lnTo>
                    <a:lnTo>
                      <a:pt x="124" y="50"/>
                    </a:lnTo>
                    <a:lnTo>
                      <a:pt x="122" y="52"/>
                    </a:lnTo>
                    <a:lnTo>
                      <a:pt x="116" y="52"/>
                    </a:lnTo>
                    <a:lnTo>
                      <a:pt x="116" y="48"/>
                    </a:lnTo>
                    <a:lnTo>
                      <a:pt x="114" y="42"/>
                    </a:lnTo>
                    <a:lnTo>
                      <a:pt x="118" y="34"/>
                    </a:lnTo>
                    <a:lnTo>
                      <a:pt x="118" y="34"/>
                    </a:lnTo>
                    <a:lnTo>
                      <a:pt x="118" y="30"/>
                    </a:lnTo>
                    <a:lnTo>
                      <a:pt x="116" y="26"/>
                    </a:lnTo>
                    <a:lnTo>
                      <a:pt x="116" y="26"/>
                    </a:lnTo>
                    <a:lnTo>
                      <a:pt x="114" y="26"/>
                    </a:lnTo>
                    <a:lnTo>
                      <a:pt x="104" y="16"/>
                    </a:lnTo>
                    <a:lnTo>
                      <a:pt x="102" y="12"/>
                    </a:lnTo>
                    <a:lnTo>
                      <a:pt x="100" y="2"/>
                    </a:lnTo>
                    <a:lnTo>
                      <a:pt x="100" y="2"/>
                    </a:lnTo>
                    <a:lnTo>
                      <a:pt x="98" y="0"/>
                    </a:lnTo>
                    <a:lnTo>
                      <a:pt x="96" y="0"/>
                    </a:lnTo>
                    <a:lnTo>
                      <a:pt x="9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4" name="Freeform 690">
                <a:extLst>
                  <a:ext uri="{FF2B5EF4-FFF2-40B4-BE49-F238E27FC236}">
                    <a16:creationId xmlns:a16="http://schemas.microsoft.com/office/drawing/2014/main" id="{284ACC92-1803-D13B-7022-B0226471DBBD}"/>
                  </a:ext>
                </a:extLst>
              </p:cNvPr>
              <p:cNvSpPr>
                <a:spLocks/>
              </p:cNvSpPr>
              <p:nvPr/>
            </p:nvSpPr>
            <p:spPr bwMode="auto">
              <a:xfrm>
                <a:off x="6493752" y="3241888"/>
                <a:ext cx="181742" cy="114118"/>
              </a:xfrm>
              <a:custGeom>
                <a:avLst/>
                <a:gdLst>
                  <a:gd name="T0" fmla="*/ 36 w 86"/>
                  <a:gd name="T1" fmla="*/ 54 h 54"/>
                  <a:gd name="T2" fmla="*/ 26 w 86"/>
                  <a:gd name="T3" fmla="*/ 50 h 54"/>
                  <a:gd name="T4" fmla="*/ 22 w 86"/>
                  <a:gd name="T5" fmla="*/ 50 h 54"/>
                  <a:gd name="T6" fmla="*/ 14 w 86"/>
                  <a:gd name="T7" fmla="*/ 52 h 54"/>
                  <a:gd name="T8" fmla="*/ 14 w 86"/>
                  <a:gd name="T9" fmla="*/ 52 h 54"/>
                  <a:gd name="T10" fmla="*/ 14 w 86"/>
                  <a:gd name="T11" fmla="*/ 52 h 54"/>
                  <a:gd name="T12" fmla="*/ 14 w 86"/>
                  <a:gd name="T13" fmla="*/ 52 h 54"/>
                  <a:gd name="T14" fmla="*/ 12 w 86"/>
                  <a:gd name="T15" fmla="*/ 50 h 54"/>
                  <a:gd name="T16" fmla="*/ 10 w 86"/>
                  <a:gd name="T17" fmla="*/ 46 h 54"/>
                  <a:gd name="T18" fmla="*/ 4 w 86"/>
                  <a:gd name="T19" fmla="*/ 40 h 54"/>
                  <a:gd name="T20" fmla="*/ 4 w 86"/>
                  <a:gd name="T21" fmla="*/ 40 h 54"/>
                  <a:gd name="T22" fmla="*/ 4 w 86"/>
                  <a:gd name="T23" fmla="*/ 40 h 54"/>
                  <a:gd name="T24" fmla="*/ 2 w 86"/>
                  <a:gd name="T25" fmla="*/ 32 h 54"/>
                  <a:gd name="T26" fmla="*/ 2 w 86"/>
                  <a:gd name="T27" fmla="*/ 32 h 54"/>
                  <a:gd name="T28" fmla="*/ 2 w 86"/>
                  <a:gd name="T29" fmla="*/ 30 h 54"/>
                  <a:gd name="T30" fmla="*/ 8 w 86"/>
                  <a:gd name="T31" fmla="*/ 22 h 54"/>
                  <a:gd name="T32" fmla="*/ 2 w 86"/>
                  <a:gd name="T33" fmla="*/ 14 h 54"/>
                  <a:gd name="T34" fmla="*/ 0 w 86"/>
                  <a:gd name="T35" fmla="*/ 10 h 54"/>
                  <a:gd name="T36" fmla="*/ 0 w 86"/>
                  <a:gd name="T37" fmla="*/ 10 h 54"/>
                  <a:gd name="T38" fmla="*/ 0 w 86"/>
                  <a:gd name="T39" fmla="*/ 6 h 54"/>
                  <a:gd name="T40" fmla="*/ 6 w 86"/>
                  <a:gd name="T41" fmla="*/ 2 h 54"/>
                  <a:gd name="T42" fmla="*/ 6 w 86"/>
                  <a:gd name="T43" fmla="*/ 2 h 54"/>
                  <a:gd name="T44" fmla="*/ 6 w 86"/>
                  <a:gd name="T45" fmla="*/ 2 h 54"/>
                  <a:gd name="T46" fmla="*/ 6 w 86"/>
                  <a:gd name="T47" fmla="*/ 2 h 54"/>
                  <a:gd name="T48" fmla="*/ 6 w 86"/>
                  <a:gd name="T49" fmla="*/ 2 h 54"/>
                  <a:gd name="T50" fmla="*/ 18 w 86"/>
                  <a:gd name="T51" fmla="*/ 6 h 54"/>
                  <a:gd name="T52" fmla="*/ 40 w 86"/>
                  <a:gd name="T53" fmla="*/ 6 h 54"/>
                  <a:gd name="T54" fmla="*/ 50 w 86"/>
                  <a:gd name="T55" fmla="*/ 6 h 54"/>
                  <a:gd name="T56" fmla="*/ 56 w 86"/>
                  <a:gd name="T57" fmla="*/ 0 h 54"/>
                  <a:gd name="T58" fmla="*/ 56 w 86"/>
                  <a:gd name="T59" fmla="*/ 0 h 54"/>
                  <a:gd name="T60" fmla="*/ 58 w 86"/>
                  <a:gd name="T61" fmla="*/ 0 h 54"/>
                  <a:gd name="T62" fmla="*/ 58 w 86"/>
                  <a:gd name="T63" fmla="*/ 0 h 54"/>
                  <a:gd name="T64" fmla="*/ 58 w 86"/>
                  <a:gd name="T65" fmla="*/ 0 h 54"/>
                  <a:gd name="T66" fmla="*/ 70 w 86"/>
                  <a:gd name="T67" fmla="*/ 2 h 54"/>
                  <a:gd name="T68" fmla="*/ 80 w 86"/>
                  <a:gd name="T69" fmla="*/ 8 h 54"/>
                  <a:gd name="T70" fmla="*/ 84 w 86"/>
                  <a:gd name="T71" fmla="*/ 8 h 54"/>
                  <a:gd name="T72" fmla="*/ 84 w 86"/>
                  <a:gd name="T73" fmla="*/ 8 h 54"/>
                  <a:gd name="T74" fmla="*/ 86 w 86"/>
                  <a:gd name="T75" fmla="*/ 10 h 54"/>
                  <a:gd name="T76" fmla="*/ 86 w 86"/>
                  <a:gd name="T77" fmla="*/ 14 h 54"/>
                  <a:gd name="T78" fmla="*/ 86 w 86"/>
                  <a:gd name="T79" fmla="*/ 14 h 54"/>
                  <a:gd name="T80" fmla="*/ 86 w 86"/>
                  <a:gd name="T81" fmla="*/ 16 h 54"/>
                  <a:gd name="T82" fmla="*/ 80 w 86"/>
                  <a:gd name="T83" fmla="*/ 18 h 54"/>
                  <a:gd name="T84" fmla="*/ 80 w 86"/>
                  <a:gd name="T85" fmla="*/ 26 h 54"/>
                  <a:gd name="T86" fmla="*/ 80 w 86"/>
                  <a:gd name="T87" fmla="*/ 26 h 54"/>
                  <a:gd name="T88" fmla="*/ 80 w 86"/>
                  <a:gd name="T89" fmla="*/ 28 h 54"/>
                  <a:gd name="T90" fmla="*/ 74 w 86"/>
                  <a:gd name="T91" fmla="*/ 34 h 54"/>
                  <a:gd name="T92" fmla="*/ 74 w 86"/>
                  <a:gd name="T93" fmla="*/ 34 h 54"/>
                  <a:gd name="T94" fmla="*/ 80 w 86"/>
                  <a:gd name="T95" fmla="*/ 38 h 54"/>
                  <a:gd name="T96" fmla="*/ 80 w 86"/>
                  <a:gd name="T97" fmla="*/ 38 h 54"/>
                  <a:gd name="T98" fmla="*/ 82 w 86"/>
                  <a:gd name="T99" fmla="*/ 40 h 54"/>
                  <a:gd name="T100" fmla="*/ 80 w 86"/>
                  <a:gd name="T101" fmla="*/ 44 h 54"/>
                  <a:gd name="T102" fmla="*/ 80 w 86"/>
                  <a:gd name="T103" fmla="*/ 44 h 54"/>
                  <a:gd name="T104" fmla="*/ 78 w 86"/>
                  <a:gd name="T105" fmla="*/ 44 h 54"/>
                  <a:gd name="T106" fmla="*/ 78 w 86"/>
                  <a:gd name="T107" fmla="*/ 44 h 54"/>
                  <a:gd name="T108" fmla="*/ 78 w 86"/>
                  <a:gd name="T109" fmla="*/ 44 h 54"/>
                  <a:gd name="T110" fmla="*/ 70 w 86"/>
                  <a:gd name="T111" fmla="*/ 42 h 54"/>
                  <a:gd name="T112" fmla="*/ 62 w 86"/>
                  <a:gd name="T113" fmla="*/ 42 h 54"/>
                  <a:gd name="T114" fmla="*/ 58 w 86"/>
                  <a:gd name="T115" fmla="*/ 44 h 54"/>
                  <a:gd name="T116" fmla="*/ 54 w 86"/>
                  <a:gd name="T117" fmla="*/ 48 h 54"/>
                  <a:gd name="T118" fmla="*/ 54 w 86"/>
                  <a:gd name="T119" fmla="*/ 52 h 54"/>
                  <a:gd name="T120" fmla="*/ 54 w 86"/>
                  <a:gd name="T121" fmla="*/ 52 h 54"/>
                  <a:gd name="T122" fmla="*/ 52 w 86"/>
                  <a:gd name="T123" fmla="*/ 54 h 54"/>
                  <a:gd name="T124" fmla="*/ 36 w 86"/>
                  <a:gd name="T12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 h="54">
                    <a:moveTo>
                      <a:pt x="36" y="54"/>
                    </a:moveTo>
                    <a:lnTo>
                      <a:pt x="26" y="50"/>
                    </a:lnTo>
                    <a:lnTo>
                      <a:pt x="22" y="50"/>
                    </a:lnTo>
                    <a:lnTo>
                      <a:pt x="14" y="52"/>
                    </a:lnTo>
                    <a:lnTo>
                      <a:pt x="14" y="52"/>
                    </a:lnTo>
                    <a:lnTo>
                      <a:pt x="14" y="52"/>
                    </a:lnTo>
                    <a:lnTo>
                      <a:pt x="14" y="52"/>
                    </a:lnTo>
                    <a:lnTo>
                      <a:pt x="12" y="50"/>
                    </a:lnTo>
                    <a:lnTo>
                      <a:pt x="10" y="46"/>
                    </a:lnTo>
                    <a:lnTo>
                      <a:pt x="4" y="40"/>
                    </a:lnTo>
                    <a:lnTo>
                      <a:pt x="4" y="40"/>
                    </a:lnTo>
                    <a:lnTo>
                      <a:pt x="4" y="40"/>
                    </a:lnTo>
                    <a:lnTo>
                      <a:pt x="2" y="32"/>
                    </a:lnTo>
                    <a:lnTo>
                      <a:pt x="2" y="32"/>
                    </a:lnTo>
                    <a:lnTo>
                      <a:pt x="2" y="30"/>
                    </a:lnTo>
                    <a:lnTo>
                      <a:pt x="8" y="22"/>
                    </a:lnTo>
                    <a:lnTo>
                      <a:pt x="2" y="14"/>
                    </a:lnTo>
                    <a:lnTo>
                      <a:pt x="0" y="10"/>
                    </a:lnTo>
                    <a:lnTo>
                      <a:pt x="0" y="10"/>
                    </a:lnTo>
                    <a:lnTo>
                      <a:pt x="0" y="6"/>
                    </a:lnTo>
                    <a:lnTo>
                      <a:pt x="6" y="2"/>
                    </a:lnTo>
                    <a:lnTo>
                      <a:pt x="6" y="2"/>
                    </a:lnTo>
                    <a:lnTo>
                      <a:pt x="6" y="2"/>
                    </a:lnTo>
                    <a:lnTo>
                      <a:pt x="6" y="2"/>
                    </a:lnTo>
                    <a:lnTo>
                      <a:pt x="6" y="2"/>
                    </a:lnTo>
                    <a:lnTo>
                      <a:pt x="18" y="6"/>
                    </a:lnTo>
                    <a:lnTo>
                      <a:pt x="40" y="6"/>
                    </a:lnTo>
                    <a:lnTo>
                      <a:pt x="50" y="6"/>
                    </a:lnTo>
                    <a:lnTo>
                      <a:pt x="56" y="0"/>
                    </a:lnTo>
                    <a:lnTo>
                      <a:pt x="56" y="0"/>
                    </a:lnTo>
                    <a:lnTo>
                      <a:pt x="58" y="0"/>
                    </a:lnTo>
                    <a:lnTo>
                      <a:pt x="58" y="0"/>
                    </a:lnTo>
                    <a:lnTo>
                      <a:pt x="58" y="0"/>
                    </a:lnTo>
                    <a:lnTo>
                      <a:pt x="70" y="2"/>
                    </a:lnTo>
                    <a:lnTo>
                      <a:pt x="80" y="8"/>
                    </a:lnTo>
                    <a:lnTo>
                      <a:pt x="84" y="8"/>
                    </a:lnTo>
                    <a:lnTo>
                      <a:pt x="84" y="8"/>
                    </a:lnTo>
                    <a:lnTo>
                      <a:pt x="86" y="10"/>
                    </a:lnTo>
                    <a:lnTo>
                      <a:pt x="86" y="14"/>
                    </a:lnTo>
                    <a:lnTo>
                      <a:pt x="86" y="14"/>
                    </a:lnTo>
                    <a:lnTo>
                      <a:pt x="86" y="16"/>
                    </a:lnTo>
                    <a:lnTo>
                      <a:pt x="80" y="18"/>
                    </a:lnTo>
                    <a:lnTo>
                      <a:pt x="80" y="26"/>
                    </a:lnTo>
                    <a:lnTo>
                      <a:pt x="80" y="26"/>
                    </a:lnTo>
                    <a:lnTo>
                      <a:pt x="80" y="28"/>
                    </a:lnTo>
                    <a:lnTo>
                      <a:pt x="74" y="34"/>
                    </a:lnTo>
                    <a:lnTo>
                      <a:pt x="74" y="34"/>
                    </a:lnTo>
                    <a:lnTo>
                      <a:pt x="80" y="38"/>
                    </a:lnTo>
                    <a:lnTo>
                      <a:pt x="80" y="38"/>
                    </a:lnTo>
                    <a:lnTo>
                      <a:pt x="82" y="40"/>
                    </a:lnTo>
                    <a:lnTo>
                      <a:pt x="80" y="44"/>
                    </a:lnTo>
                    <a:lnTo>
                      <a:pt x="80" y="44"/>
                    </a:lnTo>
                    <a:lnTo>
                      <a:pt x="78" y="44"/>
                    </a:lnTo>
                    <a:lnTo>
                      <a:pt x="78" y="44"/>
                    </a:lnTo>
                    <a:lnTo>
                      <a:pt x="78" y="44"/>
                    </a:lnTo>
                    <a:lnTo>
                      <a:pt x="70" y="42"/>
                    </a:lnTo>
                    <a:lnTo>
                      <a:pt x="62" y="42"/>
                    </a:lnTo>
                    <a:lnTo>
                      <a:pt x="58" y="44"/>
                    </a:lnTo>
                    <a:lnTo>
                      <a:pt x="54" y="48"/>
                    </a:lnTo>
                    <a:lnTo>
                      <a:pt x="54" y="52"/>
                    </a:lnTo>
                    <a:lnTo>
                      <a:pt x="54" y="52"/>
                    </a:lnTo>
                    <a:lnTo>
                      <a:pt x="52" y="54"/>
                    </a:lnTo>
                    <a:lnTo>
                      <a:pt x="36"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5" name="Freeform 691">
                <a:extLst>
                  <a:ext uri="{FF2B5EF4-FFF2-40B4-BE49-F238E27FC236}">
                    <a16:creationId xmlns:a16="http://schemas.microsoft.com/office/drawing/2014/main" id="{C01FD519-10CD-4774-E6C1-8D4FF4654051}"/>
                  </a:ext>
                </a:extLst>
              </p:cNvPr>
              <p:cNvSpPr>
                <a:spLocks noEditPoints="1"/>
              </p:cNvSpPr>
              <p:nvPr/>
            </p:nvSpPr>
            <p:spPr bwMode="auto">
              <a:xfrm>
                <a:off x="6489525" y="3237661"/>
                <a:ext cx="190196" cy="122571"/>
              </a:xfrm>
              <a:custGeom>
                <a:avLst/>
                <a:gdLst>
                  <a:gd name="T0" fmla="*/ 72 w 90"/>
                  <a:gd name="T1" fmla="*/ 6 h 58"/>
                  <a:gd name="T2" fmla="*/ 86 w 90"/>
                  <a:gd name="T3" fmla="*/ 12 h 58"/>
                  <a:gd name="T4" fmla="*/ 80 w 90"/>
                  <a:gd name="T5" fmla="*/ 18 h 58"/>
                  <a:gd name="T6" fmla="*/ 74 w 90"/>
                  <a:gd name="T7" fmla="*/ 36 h 58"/>
                  <a:gd name="T8" fmla="*/ 82 w 90"/>
                  <a:gd name="T9" fmla="*/ 40 h 58"/>
                  <a:gd name="T10" fmla="*/ 72 w 90"/>
                  <a:gd name="T11" fmla="*/ 42 h 58"/>
                  <a:gd name="T12" fmla="*/ 58 w 90"/>
                  <a:gd name="T13" fmla="*/ 44 h 58"/>
                  <a:gd name="T14" fmla="*/ 54 w 90"/>
                  <a:gd name="T15" fmla="*/ 54 h 58"/>
                  <a:gd name="T16" fmla="*/ 38 w 90"/>
                  <a:gd name="T17" fmla="*/ 54 h 58"/>
                  <a:gd name="T18" fmla="*/ 24 w 90"/>
                  <a:gd name="T19" fmla="*/ 50 h 58"/>
                  <a:gd name="T20" fmla="*/ 14 w 90"/>
                  <a:gd name="T21" fmla="*/ 46 h 58"/>
                  <a:gd name="T22" fmla="*/ 6 w 90"/>
                  <a:gd name="T23" fmla="*/ 34 h 58"/>
                  <a:gd name="T24" fmla="*/ 6 w 90"/>
                  <a:gd name="T25" fmla="*/ 16 h 58"/>
                  <a:gd name="T26" fmla="*/ 8 w 90"/>
                  <a:gd name="T27" fmla="*/ 6 h 58"/>
                  <a:gd name="T28" fmla="*/ 42 w 90"/>
                  <a:gd name="T29" fmla="*/ 10 h 58"/>
                  <a:gd name="T30" fmla="*/ 60 w 90"/>
                  <a:gd name="T31" fmla="*/ 4 h 58"/>
                  <a:gd name="T32" fmla="*/ 60 w 90"/>
                  <a:gd name="T33" fmla="*/ 0 h 58"/>
                  <a:gd name="T34" fmla="*/ 50 w 90"/>
                  <a:gd name="T35" fmla="*/ 6 h 58"/>
                  <a:gd name="T36" fmla="*/ 20 w 90"/>
                  <a:gd name="T37" fmla="*/ 6 h 58"/>
                  <a:gd name="T38" fmla="*/ 10 w 90"/>
                  <a:gd name="T39" fmla="*/ 2 h 58"/>
                  <a:gd name="T40" fmla="*/ 8 w 90"/>
                  <a:gd name="T41" fmla="*/ 2 h 58"/>
                  <a:gd name="T42" fmla="*/ 0 w 90"/>
                  <a:gd name="T43" fmla="*/ 6 h 58"/>
                  <a:gd name="T44" fmla="*/ 0 w 90"/>
                  <a:gd name="T45" fmla="*/ 10 h 58"/>
                  <a:gd name="T46" fmla="*/ 4 w 90"/>
                  <a:gd name="T47" fmla="*/ 18 h 58"/>
                  <a:gd name="T48" fmla="*/ 2 w 90"/>
                  <a:gd name="T49" fmla="*/ 32 h 58"/>
                  <a:gd name="T50" fmla="*/ 2 w 90"/>
                  <a:gd name="T51" fmla="*/ 34 h 58"/>
                  <a:gd name="T52" fmla="*/ 4 w 90"/>
                  <a:gd name="T53" fmla="*/ 42 h 58"/>
                  <a:gd name="T54" fmla="*/ 10 w 90"/>
                  <a:gd name="T55" fmla="*/ 48 h 58"/>
                  <a:gd name="T56" fmla="*/ 12 w 90"/>
                  <a:gd name="T57" fmla="*/ 52 h 58"/>
                  <a:gd name="T58" fmla="*/ 16 w 90"/>
                  <a:gd name="T59" fmla="*/ 56 h 58"/>
                  <a:gd name="T60" fmla="*/ 16 w 90"/>
                  <a:gd name="T61" fmla="*/ 56 h 58"/>
                  <a:gd name="T62" fmla="*/ 28 w 90"/>
                  <a:gd name="T63" fmla="*/ 54 h 58"/>
                  <a:gd name="T64" fmla="*/ 36 w 90"/>
                  <a:gd name="T65" fmla="*/ 58 h 58"/>
                  <a:gd name="T66" fmla="*/ 48 w 90"/>
                  <a:gd name="T67" fmla="*/ 58 h 58"/>
                  <a:gd name="T68" fmla="*/ 54 w 90"/>
                  <a:gd name="T69" fmla="*/ 58 h 58"/>
                  <a:gd name="T70" fmla="*/ 58 w 90"/>
                  <a:gd name="T71" fmla="*/ 54 h 58"/>
                  <a:gd name="T72" fmla="*/ 60 w 90"/>
                  <a:gd name="T73" fmla="*/ 48 h 58"/>
                  <a:gd name="T74" fmla="*/ 70 w 90"/>
                  <a:gd name="T75" fmla="*/ 46 h 58"/>
                  <a:gd name="T76" fmla="*/ 80 w 90"/>
                  <a:gd name="T77" fmla="*/ 48 h 58"/>
                  <a:gd name="T78" fmla="*/ 80 w 90"/>
                  <a:gd name="T79" fmla="*/ 48 h 58"/>
                  <a:gd name="T80" fmla="*/ 84 w 90"/>
                  <a:gd name="T81" fmla="*/ 46 h 58"/>
                  <a:gd name="T82" fmla="*/ 86 w 90"/>
                  <a:gd name="T83" fmla="*/ 42 h 58"/>
                  <a:gd name="T84" fmla="*/ 84 w 90"/>
                  <a:gd name="T85" fmla="*/ 38 h 58"/>
                  <a:gd name="T86" fmla="*/ 84 w 90"/>
                  <a:gd name="T87" fmla="*/ 32 h 58"/>
                  <a:gd name="T88" fmla="*/ 84 w 90"/>
                  <a:gd name="T89" fmla="*/ 28 h 58"/>
                  <a:gd name="T90" fmla="*/ 88 w 90"/>
                  <a:gd name="T91" fmla="*/ 20 h 58"/>
                  <a:gd name="T92" fmla="*/ 90 w 90"/>
                  <a:gd name="T93" fmla="*/ 18 h 58"/>
                  <a:gd name="T94" fmla="*/ 90 w 90"/>
                  <a:gd name="T95" fmla="*/ 12 h 58"/>
                  <a:gd name="T96" fmla="*/ 90 w 90"/>
                  <a:gd name="T97" fmla="*/ 10 h 58"/>
                  <a:gd name="T98" fmla="*/ 82 w 90"/>
                  <a:gd name="T99" fmla="*/ 8 h 58"/>
                  <a:gd name="T100" fmla="*/ 74 w 90"/>
                  <a:gd name="T101" fmla="*/ 4 h 58"/>
                  <a:gd name="T102" fmla="*/ 60 w 90"/>
                  <a:gd name="T103" fmla="*/ 0 h 58"/>
                  <a:gd name="T104" fmla="*/ 60 w 90"/>
                  <a:gd name="T10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 h="58">
                    <a:moveTo>
                      <a:pt x="60" y="4"/>
                    </a:moveTo>
                    <a:lnTo>
                      <a:pt x="72" y="6"/>
                    </a:lnTo>
                    <a:lnTo>
                      <a:pt x="82" y="12"/>
                    </a:lnTo>
                    <a:lnTo>
                      <a:pt x="86" y="12"/>
                    </a:lnTo>
                    <a:lnTo>
                      <a:pt x="86" y="16"/>
                    </a:lnTo>
                    <a:lnTo>
                      <a:pt x="80" y="18"/>
                    </a:lnTo>
                    <a:lnTo>
                      <a:pt x="80" y="28"/>
                    </a:lnTo>
                    <a:lnTo>
                      <a:pt x="74" y="36"/>
                    </a:lnTo>
                    <a:lnTo>
                      <a:pt x="74" y="38"/>
                    </a:lnTo>
                    <a:lnTo>
                      <a:pt x="82" y="40"/>
                    </a:lnTo>
                    <a:lnTo>
                      <a:pt x="80" y="44"/>
                    </a:lnTo>
                    <a:lnTo>
                      <a:pt x="72" y="42"/>
                    </a:lnTo>
                    <a:lnTo>
                      <a:pt x="64" y="40"/>
                    </a:lnTo>
                    <a:lnTo>
                      <a:pt x="58" y="44"/>
                    </a:lnTo>
                    <a:lnTo>
                      <a:pt x="54" y="50"/>
                    </a:lnTo>
                    <a:lnTo>
                      <a:pt x="54" y="54"/>
                    </a:lnTo>
                    <a:lnTo>
                      <a:pt x="48" y="54"/>
                    </a:lnTo>
                    <a:lnTo>
                      <a:pt x="38" y="54"/>
                    </a:lnTo>
                    <a:lnTo>
                      <a:pt x="28" y="50"/>
                    </a:lnTo>
                    <a:lnTo>
                      <a:pt x="24" y="50"/>
                    </a:lnTo>
                    <a:lnTo>
                      <a:pt x="16" y="52"/>
                    </a:lnTo>
                    <a:lnTo>
                      <a:pt x="14" y="46"/>
                    </a:lnTo>
                    <a:lnTo>
                      <a:pt x="8" y="40"/>
                    </a:lnTo>
                    <a:lnTo>
                      <a:pt x="6" y="34"/>
                    </a:lnTo>
                    <a:lnTo>
                      <a:pt x="12" y="22"/>
                    </a:lnTo>
                    <a:lnTo>
                      <a:pt x="6" y="16"/>
                    </a:lnTo>
                    <a:lnTo>
                      <a:pt x="4" y="10"/>
                    </a:lnTo>
                    <a:lnTo>
                      <a:pt x="8" y="6"/>
                    </a:lnTo>
                    <a:lnTo>
                      <a:pt x="18" y="10"/>
                    </a:lnTo>
                    <a:lnTo>
                      <a:pt x="42" y="10"/>
                    </a:lnTo>
                    <a:lnTo>
                      <a:pt x="52" y="10"/>
                    </a:lnTo>
                    <a:lnTo>
                      <a:pt x="60" y="4"/>
                    </a:lnTo>
                    <a:close/>
                    <a:moveTo>
                      <a:pt x="60" y="0"/>
                    </a:moveTo>
                    <a:lnTo>
                      <a:pt x="60" y="0"/>
                    </a:lnTo>
                    <a:lnTo>
                      <a:pt x="56" y="0"/>
                    </a:lnTo>
                    <a:lnTo>
                      <a:pt x="50" y="6"/>
                    </a:lnTo>
                    <a:lnTo>
                      <a:pt x="42" y="6"/>
                    </a:lnTo>
                    <a:lnTo>
                      <a:pt x="20" y="6"/>
                    </a:lnTo>
                    <a:lnTo>
                      <a:pt x="10" y="2"/>
                    </a:lnTo>
                    <a:lnTo>
                      <a:pt x="10" y="2"/>
                    </a:lnTo>
                    <a:lnTo>
                      <a:pt x="8" y="2"/>
                    </a:lnTo>
                    <a:lnTo>
                      <a:pt x="8" y="2"/>
                    </a:lnTo>
                    <a:lnTo>
                      <a:pt x="6" y="4"/>
                    </a:lnTo>
                    <a:lnTo>
                      <a:pt x="0" y="6"/>
                    </a:lnTo>
                    <a:lnTo>
                      <a:pt x="0" y="6"/>
                    </a:lnTo>
                    <a:lnTo>
                      <a:pt x="0" y="10"/>
                    </a:lnTo>
                    <a:lnTo>
                      <a:pt x="0" y="12"/>
                    </a:lnTo>
                    <a:lnTo>
                      <a:pt x="4" y="18"/>
                    </a:lnTo>
                    <a:lnTo>
                      <a:pt x="6" y="24"/>
                    </a:lnTo>
                    <a:lnTo>
                      <a:pt x="2" y="32"/>
                    </a:lnTo>
                    <a:lnTo>
                      <a:pt x="2" y="32"/>
                    </a:lnTo>
                    <a:lnTo>
                      <a:pt x="2" y="34"/>
                    </a:lnTo>
                    <a:lnTo>
                      <a:pt x="4" y="42"/>
                    </a:lnTo>
                    <a:lnTo>
                      <a:pt x="4" y="42"/>
                    </a:lnTo>
                    <a:lnTo>
                      <a:pt x="6" y="44"/>
                    </a:lnTo>
                    <a:lnTo>
                      <a:pt x="10" y="48"/>
                    </a:lnTo>
                    <a:lnTo>
                      <a:pt x="12" y="52"/>
                    </a:lnTo>
                    <a:lnTo>
                      <a:pt x="12" y="52"/>
                    </a:lnTo>
                    <a:lnTo>
                      <a:pt x="12" y="54"/>
                    </a:lnTo>
                    <a:lnTo>
                      <a:pt x="16" y="56"/>
                    </a:lnTo>
                    <a:lnTo>
                      <a:pt x="16" y="56"/>
                    </a:lnTo>
                    <a:lnTo>
                      <a:pt x="16" y="56"/>
                    </a:lnTo>
                    <a:lnTo>
                      <a:pt x="24" y="54"/>
                    </a:lnTo>
                    <a:lnTo>
                      <a:pt x="28" y="54"/>
                    </a:lnTo>
                    <a:lnTo>
                      <a:pt x="36" y="58"/>
                    </a:lnTo>
                    <a:lnTo>
                      <a:pt x="36" y="58"/>
                    </a:lnTo>
                    <a:lnTo>
                      <a:pt x="38" y="58"/>
                    </a:lnTo>
                    <a:lnTo>
                      <a:pt x="48" y="58"/>
                    </a:lnTo>
                    <a:lnTo>
                      <a:pt x="54" y="58"/>
                    </a:lnTo>
                    <a:lnTo>
                      <a:pt x="54" y="58"/>
                    </a:lnTo>
                    <a:lnTo>
                      <a:pt x="58" y="56"/>
                    </a:lnTo>
                    <a:lnTo>
                      <a:pt x="58" y="54"/>
                    </a:lnTo>
                    <a:lnTo>
                      <a:pt x="58" y="52"/>
                    </a:lnTo>
                    <a:lnTo>
                      <a:pt x="60" y="48"/>
                    </a:lnTo>
                    <a:lnTo>
                      <a:pt x="66" y="46"/>
                    </a:lnTo>
                    <a:lnTo>
                      <a:pt x="70" y="46"/>
                    </a:lnTo>
                    <a:lnTo>
                      <a:pt x="80" y="48"/>
                    </a:lnTo>
                    <a:lnTo>
                      <a:pt x="80" y="48"/>
                    </a:lnTo>
                    <a:lnTo>
                      <a:pt x="80" y="48"/>
                    </a:lnTo>
                    <a:lnTo>
                      <a:pt x="80" y="48"/>
                    </a:lnTo>
                    <a:lnTo>
                      <a:pt x="82" y="48"/>
                    </a:lnTo>
                    <a:lnTo>
                      <a:pt x="84" y="46"/>
                    </a:lnTo>
                    <a:lnTo>
                      <a:pt x="86" y="42"/>
                    </a:lnTo>
                    <a:lnTo>
                      <a:pt x="86" y="42"/>
                    </a:lnTo>
                    <a:lnTo>
                      <a:pt x="86" y="40"/>
                    </a:lnTo>
                    <a:lnTo>
                      <a:pt x="84" y="38"/>
                    </a:lnTo>
                    <a:lnTo>
                      <a:pt x="80" y="36"/>
                    </a:lnTo>
                    <a:lnTo>
                      <a:pt x="84" y="32"/>
                    </a:lnTo>
                    <a:lnTo>
                      <a:pt x="84" y="32"/>
                    </a:lnTo>
                    <a:lnTo>
                      <a:pt x="84" y="28"/>
                    </a:lnTo>
                    <a:lnTo>
                      <a:pt x="84" y="20"/>
                    </a:lnTo>
                    <a:lnTo>
                      <a:pt x="88" y="20"/>
                    </a:lnTo>
                    <a:lnTo>
                      <a:pt x="88" y="20"/>
                    </a:lnTo>
                    <a:lnTo>
                      <a:pt x="90" y="18"/>
                    </a:lnTo>
                    <a:lnTo>
                      <a:pt x="90" y="16"/>
                    </a:lnTo>
                    <a:lnTo>
                      <a:pt x="90" y="12"/>
                    </a:lnTo>
                    <a:lnTo>
                      <a:pt x="90" y="12"/>
                    </a:lnTo>
                    <a:lnTo>
                      <a:pt x="90" y="10"/>
                    </a:lnTo>
                    <a:lnTo>
                      <a:pt x="86" y="8"/>
                    </a:lnTo>
                    <a:lnTo>
                      <a:pt x="82" y="8"/>
                    </a:lnTo>
                    <a:lnTo>
                      <a:pt x="74" y="4"/>
                    </a:lnTo>
                    <a:lnTo>
                      <a:pt x="74" y="4"/>
                    </a:lnTo>
                    <a:lnTo>
                      <a:pt x="72" y="2"/>
                    </a:lnTo>
                    <a:lnTo>
                      <a:pt x="60" y="0"/>
                    </a:lnTo>
                    <a:lnTo>
                      <a:pt x="60" y="0"/>
                    </a:lnTo>
                    <a:lnTo>
                      <a:pt x="60" y="0"/>
                    </a:lnTo>
                    <a:lnTo>
                      <a:pt x="6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6" name="Freeform 692">
                <a:extLst>
                  <a:ext uri="{FF2B5EF4-FFF2-40B4-BE49-F238E27FC236}">
                    <a16:creationId xmlns:a16="http://schemas.microsoft.com/office/drawing/2014/main" id="{56C85E3C-C0D0-30A0-6BBB-DD97547CB440}"/>
                  </a:ext>
                </a:extLst>
              </p:cNvPr>
              <p:cNvSpPr>
                <a:spLocks/>
              </p:cNvSpPr>
              <p:nvPr/>
            </p:nvSpPr>
            <p:spPr bwMode="auto">
              <a:xfrm>
                <a:off x="6497978" y="3246115"/>
                <a:ext cx="173289" cy="105665"/>
              </a:xfrm>
              <a:custGeom>
                <a:avLst/>
                <a:gdLst>
                  <a:gd name="T0" fmla="*/ 56 w 82"/>
                  <a:gd name="T1" fmla="*/ 0 h 50"/>
                  <a:gd name="T2" fmla="*/ 68 w 82"/>
                  <a:gd name="T3" fmla="*/ 2 h 50"/>
                  <a:gd name="T4" fmla="*/ 78 w 82"/>
                  <a:gd name="T5" fmla="*/ 8 h 50"/>
                  <a:gd name="T6" fmla="*/ 82 w 82"/>
                  <a:gd name="T7" fmla="*/ 8 h 50"/>
                  <a:gd name="T8" fmla="*/ 82 w 82"/>
                  <a:gd name="T9" fmla="*/ 12 h 50"/>
                  <a:gd name="T10" fmla="*/ 76 w 82"/>
                  <a:gd name="T11" fmla="*/ 14 h 50"/>
                  <a:gd name="T12" fmla="*/ 76 w 82"/>
                  <a:gd name="T13" fmla="*/ 24 h 50"/>
                  <a:gd name="T14" fmla="*/ 70 w 82"/>
                  <a:gd name="T15" fmla="*/ 32 h 50"/>
                  <a:gd name="T16" fmla="*/ 70 w 82"/>
                  <a:gd name="T17" fmla="*/ 34 h 50"/>
                  <a:gd name="T18" fmla="*/ 78 w 82"/>
                  <a:gd name="T19" fmla="*/ 36 h 50"/>
                  <a:gd name="T20" fmla="*/ 76 w 82"/>
                  <a:gd name="T21" fmla="*/ 40 h 50"/>
                  <a:gd name="T22" fmla="*/ 68 w 82"/>
                  <a:gd name="T23" fmla="*/ 38 h 50"/>
                  <a:gd name="T24" fmla="*/ 60 w 82"/>
                  <a:gd name="T25" fmla="*/ 36 h 50"/>
                  <a:gd name="T26" fmla="*/ 54 w 82"/>
                  <a:gd name="T27" fmla="*/ 40 h 50"/>
                  <a:gd name="T28" fmla="*/ 50 w 82"/>
                  <a:gd name="T29" fmla="*/ 46 h 50"/>
                  <a:gd name="T30" fmla="*/ 50 w 82"/>
                  <a:gd name="T31" fmla="*/ 50 h 50"/>
                  <a:gd name="T32" fmla="*/ 44 w 82"/>
                  <a:gd name="T33" fmla="*/ 50 h 50"/>
                  <a:gd name="T34" fmla="*/ 34 w 82"/>
                  <a:gd name="T35" fmla="*/ 50 h 50"/>
                  <a:gd name="T36" fmla="*/ 24 w 82"/>
                  <a:gd name="T37" fmla="*/ 46 h 50"/>
                  <a:gd name="T38" fmla="*/ 20 w 82"/>
                  <a:gd name="T39" fmla="*/ 46 h 50"/>
                  <a:gd name="T40" fmla="*/ 12 w 82"/>
                  <a:gd name="T41" fmla="*/ 48 h 50"/>
                  <a:gd name="T42" fmla="*/ 10 w 82"/>
                  <a:gd name="T43" fmla="*/ 42 h 50"/>
                  <a:gd name="T44" fmla="*/ 4 w 82"/>
                  <a:gd name="T45" fmla="*/ 36 h 50"/>
                  <a:gd name="T46" fmla="*/ 2 w 82"/>
                  <a:gd name="T47" fmla="*/ 30 h 50"/>
                  <a:gd name="T48" fmla="*/ 8 w 82"/>
                  <a:gd name="T49" fmla="*/ 18 h 50"/>
                  <a:gd name="T50" fmla="*/ 2 w 82"/>
                  <a:gd name="T51" fmla="*/ 12 h 50"/>
                  <a:gd name="T52" fmla="*/ 0 w 82"/>
                  <a:gd name="T53" fmla="*/ 6 h 50"/>
                  <a:gd name="T54" fmla="*/ 4 w 82"/>
                  <a:gd name="T55" fmla="*/ 2 h 50"/>
                  <a:gd name="T56" fmla="*/ 14 w 82"/>
                  <a:gd name="T57" fmla="*/ 6 h 50"/>
                  <a:gd name="T58" fmla="*/ 38 w 82"/>
                  <a:gd name="T59" fmla="*/ 6 h 50"/>
                  <a:gd name="T60" fmla="*/ 48 w 82"/>
                  <a:gd name="T61" fmla="*/ 6 h 50"/>
                  <a:gd name="T62" fmla="*/ 56 w 82"/>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50">
                    <a:moveTo>
                      <a:pt x="56" y="0"/>
                    </a:moveTo>
                    <a:lnTo>
                      <a:pt x="68" y="2"/>
                    </a:lnTo>
                    <a:lnTo>
                      <a:pt x="78" y="8"/>
                    </a:lnTo>
                    <a:lnTo>
                      <a:pt x="82" y="8"/>
                    </a:lnTo>
                    <a:lnTo>
                      <a:pt x="82" y="12"/>
                    </a:lnTo>
                    <a:lnTo>
                      <a:pt x="76" y="14"/>
                    </a:lnTo>
                    <a:lnTo>
                      <a:pt x="76" y="24"/>
                    </a:lnTo>
                    <a:lnTo>
                      <a:pt x="70" y="32"/>
                    </a:lnTo>
                    <a:lnTo>
                      <a:pt x="70" y="34"/>
                    </a:lnTo>
                    <a:lnTo>
                      <a:pt x="78" y="36"/>
                    </a:lnTo>
                    <a:lnTo>
                      <a:pt x="76" y="40"/>
                    </a:lnTo>
                    <a:lnTo>
                      <a:pt x="68" y="38"/>
                    </a:lnTo>
                    <a:lnTo>
                      <a:pt x="60" y="36"/>
                    </a:lnTo>
                    <a:lnTo>
                      <a:pt x="54" y="40"/>
                    </a:lnTo>
                    <a:lnTo>
                      <a:pt x="50" y="46"/>
                    </a:lnTo>
                    <a:lnTo>
                      <a:pt x="50" y="50"/>
                    </a:lnTo>
                    <a:lnTo>
                      <a:pt x="44" y="50"/>
                    </a:lnTo>
                    <a:lnTo>
                      <a:pt x="34" y="50"/>
                    </a:lnTo>
                    <a:lnTo>
                      <a:pt x="24" y="46"/>
                    </a:lnTo>
                    <a:lnTo>
                      <a:pt x="20" y="46"/>
                    </a:lnTo>
                    <a:lnTo>
                      <a:pt x="12" y="48"/>
                    </a:lnTo>
                    <a:lnTo>
                      <a:pt x="10" y="42"/>
                    </a:lnTo>
                    <a:lnTo>
                      <a:pt x="4" y="36"/>
                    </a:lnTo>
                    <a:lnTo>
                      <a:pt x="2" y="30"/>
                    </a:lnTo>
                    <a:lnTo>
                      <a:pt x="8" y="18"/>
                    </a:lnTo>
                    <a:lnTo>
                      <a:pt x="2" y="12"/>
                    </a:lnTo>
                    <a:lnTo>
                      <a:pt x="0" y="6"/>
                    </a:lnTo>
                    <a:lnTo>
                      <a:pt x="4" y="2"/>
                    </a:lnTo>
                    <a:lnTo>
                      <a:pt x="14" y="6"/>
                    </a:lnTo>
                    <a:lnTo>
                      <a:pt x="38" y="6"/>
                    </a:lnTo>
                    <a:lnTo>
                      <a:pt x="48" y="6"/>
                    </a:lnTo>
                    <a:lnTo>
                      <a:pt x="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7" name="Freeform 693">
                <a:extLst>
                  <a:ext uri="{FF2B5EF4-FFF2-40B4-BE49-F238E27FC236}">
                    <a16:creationId xmlns:a16="http://schemas.microsoft.com/office/drawing/2014/main" id="{4C3E0345-2B69-05BE-4CC4-B3C0E34B21A2}"/>
                  </a:ext>
                </a:extLst>
              </p:cNvPr>
              <p:cNvSpPr>
                <a:spLocks/>
              </p:cNvSpPr>
              <p:nvPr/>
            </p:nvSpPr>
            <p:spPr bwMode="auto">
              <a:xfrm>
                <a:off x="6489525" y="3237661"/>
                <a:ext cx="190196" cy="122571"/>
              </a:xfrm>
              <a:custGeom>
                <a:avLst/>
                <a:gdLst>
                  <a:gd name="T0" fmla="*/ 60 w 90"/>
                  <a:gd name="T1" fmla="*/ 0 h 58"/>
                  <a:gd name="T2" fmla="*/ 50 w 90"/>
                  <a:gd name="T3" fmla="*/ 6 h 58"/>
                  <a:gd name="T4" fmla="*/ 20 w 90"/>
                  <a:gd name="T5" fmla="*/ 6 h 58"/>
                  <a:gd name="T6" fmla="*/ 10 w 90"/>
                  <a:gd name="T7" fmla="*/ 2 h 58"/>
                  <a:gd name="T8" fmla="*/ 8 w 90"/>
                  <a:gd name="T9" fmla="*/ 2 h 58"/>
                  <a:gd name="T10" fmla="*/ 0 w 90"/>
                  <a:gd name="T11" fmla="*/ 6 h 58"/>
                  <a:gd name="T12" fmla="*/ 0 w 90"/>
                  <a:gd name="T13" fmla="*/ 10 h 58"/>
                  <a:gd name="T14" fmla="*/ 4 w 90"/>
                  <a:gd name="T15" fmla="*/ 18 h 58"/>
                  <a:gd name="T16" fmla="*/ 2 w 90"/>
                  <a:gd name="T17" fmla="*/ 32 h 58"/>
                  <a:gd name="T18" fmla="*/ 2 w 90"/>
                  <a:gd name="T19" fmla="*/ 34 h 58"/>
                  <a:gd name="T20" fmla="*/ 4 w 90"/>
                  <a:gd name="T21" fmla="*/ 42 h 58"/>
                  <a:gd name="T22" fmla="*/ 10 w 90"/>
                  <a:gd name="T23" fmla="*/ 48 h 58"/>
                  <a:gd name="T24" fmla="*/ 12 w 90"/>
                  <a:gd name="T25" fmla="*/ 52 h 58"/>
                  <a:gd name="T26" fmla="*/ 16 w 90"/>
                  <a:gd name="T27" fmla="*/ 56 h 58"/>
                  <a:gd name="T28" fmla="*/ 16 w 90"/>
                  <a:gd name="T29" fmla="*/ 56 h 58"/>
                  <a:gd name="T30" fmla="*/ 28 w 90"/>
                  <a:gd name="T31" fmla="*/ 54 h 58"/>
                  <a:gd name="T32" fmla="*/ 36 w 90"/>
                  <a:gd name="T33" fmla="*/ 58 h 58"/>
                  <a:gd name="T34" fmla="*/ 48 w 90"/>
                  <a:gd name="T35" fmla="*/ 58 h 58"/>
                  <a:gd name="T36" fmla="*/ 54 w 90"/>
                  <a:gd name="T37" fmla="*/ 58 h 58"/>
                  <a:gd name="T38" fmla="*/ 58 w 90"/>
                  <a:gd name="T39" fmla="*/ 54 h 58"/>
                  <a:gd name="T40" fmla="*/ 60 w 90"/>
                  <a:gd name="T41" fmla="*/ 48 h 58"/>
                  <a:gd name="T42" fmla="*/ 70 w 90"/>
                  <a:gd name="T43" fmla="*/ 46 h 58"/>
                  <a:gd name="T44" fmla="*/ 80 w 90"/>
                  <a:gd name="T45" fmla="*/ 48 h 58"/>
                  <a:gd name="T46" fmla="*/ 80 w 90"/>
                  <a:gd name="T47" fmla="*/ 48 h 58"/>
                  <a:gd name="T48" fmla="*/ 84 w 90"/>
                  <a:gd name="T49" fmla="*/ 46 h 58"/>
                  <a:gd name="T50" fmla="*/ 86 w 90"/>
                  <a:gd name="T51" fmla="*/ 42 h 58"/>
                  <a:gd name="T52" fmla="*/ 84 w 90"/>
                  <a:gd name="T53" fmla="*/ 38 h 58"/>
                  <a:gd name="T54" fmla="*/ 84 w 90"/>
                  <a:gd name="T55" fmla="*/ 32 h 58"/>
                  <a:gd name="T56" fmla="*/ 84 w 90"/>
                  <a:gd name="T57" fmla="*/ 28 h 58"/>
                  <a:gd name="T58" fmla="*/ 88 w 90"/>
                  <a:gd name="T59" fmla="*/ 20 h 58"/>
                  <a:gd name="T60" fmla="*/ 90 w 90"/>
                  <a:gd name="T61" fmla="*/ 18 h 58"/>
                  <a:gd name="T62" fmla="*/ 90 w 90"/>
                  <a:gd name="T63" fmla="*/ 12 h 58"/>
                  <a:gd name="T64" fmla="*/ 90 w 90"/>
                  <a:gd name="T65" fmla="*/ 10 h 58"/>
                  <a:gd name="T66" fmla="*/ 82 w 90"/>
                  <a:gd name="T67" fmla="*/ 8 h 58"/>
                  <a:gd name="T68" fmla="*/ 74 w 90"/>
                  <a:gd name="T69" fmla="*/ 4 h 58"/>
                  <a:gd name="T70" fmla="*/ 60 w 90"/>
                  <a:gd name="T71" fmla="*/ 0 h 58"/>
                  <a:gd name="T72" fmla="*/ 60 w 90"/>
                  <a:gd name="T7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58">
                    <a:moveTo>
                      <a:pt x="60" y="0"/>
                    </a:moveTo>
                    <a:lnTo>
                      <a:pt x="60" y="0"/>
                    </a:lnTo>
                    <a:lnTo>
                      <a:pt x="56" y="0"/>
                    </a:lnTo>
                    <a:lnTo>
                      <a:pt x="50" y="6"/>
                    </a:lnTo>
                    <a:lnTo>
                      <a:pt x="42" y="6"/>
                    </a:lnTo>
                    <a:lnTo>
                      <a:pt x="20" y="6"/>
                    </a:lnTo>
                    <a:lnTo>
                      <a:pt x="10" y="2"/>
                    </a:lnTo>
                    <a:lnTo>
                      <a:pt x="10" y="2"/>
                    </a:lnTo>
                    <a:lnTo>
                      <a:pt x="8" y="2"/>
                    </a:lnTo>
                    <a:lnTo>
                      <a:pt x="8" y="2"/>
                    </a:lnTo>
                    <a:lnTo>
                      <a:pt x="6" y="4"/>
                    </a:lnTo>
                    <a:lnTo>
                      <a:pt x="0" y="6"/>
                    </a:lnTo>
                    <a:lnTo>
                      <a:pt x="0" y="6"/>
                    </a:lnTo>
                    <a:lnTo>
                      <a:pt x="0" y="10"/>
                    </a:lnTo>
                    <a:lnTo>
                      <a:pt x="0" y="12"/>
                    </a:lnTo>
                    <a:lnTo>
                      <a:pt x="4" y="18"/>
                    </a:lnTo>
                    <a:lnTo>
                      <a:pt x="6" y="24"/>
                    </a:lnTo>
                    <a:lnTo>
                      <a:pt x="2" y="32"/>
                    </a:lnTo>
                    <a:lnTo>
                      <a:pt x="2" y="32"/>
                    </a:lnTo>
                    <a:lnTo>
                      <a:pt x="2" y="34"/>
                    </a:lnTo>
                    <a:lnTo>
                      <a:pt x="4" y="42"/>
                    </a:lnTo>
                    <a:lnTo>
                      <a:pt x="4" y="42"/>
                    </a:lnTo>
                    <a:lnTo>
                      <a:pt x="6" y="44"/>
                    </a:lnTo>
                    <a:lnTo>
                      <a:pt x="10" y="48"/>
                    </a:lnTo>
                    <a:lnTo>
                      <a:pt x="12" y="52"/>
                    </a:lnTo>
                    <a:lnTo>
                      <a:pt x="12" y="52"/>
                    </a:lnTo>
                    <a:lnTo>
                      <a:pt x="12" y="54"/>
                    </a:lnTo>
                    <a:lnTo>
                      <a:pt x="16" y="56"/>
                    </a:lnTo>
                    <a:lnTo>
                      <a:pt x="16" y="56"/>
                    </a:lnTo>
                    <a:lnTo>
                      <a:pt x="16" y="56"/>
                    </a:lnTo>
                    <a:lnTo>
                      <a:pt x="24" y="54"/>
                    </a:lnTo>
                    <a:lnTo>
                      <a:pt x="28" y="54"/>
                    </a:lnTo>
                    <a:lnTo>
                      <a:pt x="36" y="58"/>
                    </a:lnTo>
                    <a:lnTo>
                      <a:pt x="36" y="58"/>
                    </a:lnTo>
                    <a:lnTo>
                      <a:pt x="38" y="58"/>
                    </a:lnTo>
                    <a:lnTo>
                      <a:pt x="48" y="58"/>
                    </a:lnTo>
                    <a:lnTo>
                      <a:pt x="54" y="58"/>
                    </a:lnTo>
                    <a:lnTo>
                      <a:pt x="54" y="58"/>
                    </a:lnTo>
                    <a:lnTo>
                      <a:pt x="58" y="56"/>
                    </a:lnTo>
                    <a:lnTo>
                      <a:pt x="58" y="54"/>
                    </a:lnTo>
                    <a:lnTo>
                      <a:pt x="58" y="52"/>
                    </a:lnTo>
                    <a:lnTo>
                      <a:pt x="60" y="48"/>
                    </a:lnTo>
                    <a:lnTo>
                      <a:pt x="66" y="46"/>
                    </a:lnTo>
                    <a:lnTo>
                      <a:pt x="70" y="46"/>
                    </a:lnTo>
                    <a:lnTo>
                      <a:pt x="80" y="48"/>
                    </a:lnTo>
                    <a:lnTo>
                      <a:pt x="80" y="48"/>
                    </a:lnTo>
                    <a:lnTo>
                      <a:pt x="80" y="48"/>
                    </a:lnTo>
                    <a:lnTo>
                      <a:pt x="80" y="48"/>
                    </a:lnTo>
                    <a:lnTo>
                      <a:pt x="82" y="48"/>
                    </a:lnTo>
                    <a:lnTo>
                      <a:pt x="84" y="46"/>
                    </a:lnTo>
                    <a:lnTo>
                      <a:pt x="86" y="42"/>
                    </a:lnTo>
                    <a:lnTo>
                      <a:pt x="86" y="42"/>
                    </a:lnTo>
                    <a:lnTo>
                      <a:pt x="86" y="40"/>
                    </a:lnTo>
                    <a:lnTo>
                      <a:pt x="84" y="38"/>
                    </a:lnTo>
                    <a:lnTo>
                      <a:pt x="80" y="36"/>
                    </a:lnTo>
                    <a:lnTo>
                      <a:pt x="84" y="32"/>
                    </a:lnTo>
                    <a:lnTo>
                      <a:pt x="84" y="32"/>
                    </a:lnTo>
                    <a:lnTo>
                      <a:pt x="84" y="28"/>
                    </a:lnTo>
                    <a:lnTo>
                      <a:pt x="84" y="20"/>
                    </a:lnTo>
                    <a:lnTo>
                      <a:pt x="88" y="20"/>
                    </a:lnTo>
                    <a:lnTo>
                      <a:pt x="88" y="20"/>
                    </a:lnTo>
                    <a:lnTo>
                      <a:pt x="90" y="18"/>
                    </a:lnTo>
                    <a:lnTo>
                      <a:pt x="90" y="16"/>
                    </a:lnTo>
                    <a:lnTo>
                      <a:pt x="90" y="12"/>
                    </a:lnTo>
                    <a:lnTo>
                      <a:pt x="90" y="12"/>
                    </a:lnTo>
                    <a:lnTo>
                      <a:pt x="90" y="10"/>
                    </a:lnTo>
                    <a:lnTo>
                      <a:pt x="86" y="8"/>
                    </a:lnTo>
                    <a:lnTo>
                      <a:pt x="82" y="8"/>
                    </a:lnTo>
                    <a:lnTo>
                      <a:pt x="74" y="4"/>
                    </a:lnTo>
                    <a:lnTo>
                      <a:pt x="74" y="4"/>
                    </a:lnTo>
                    <a:lnTo>
                      <a:pt x="72" y="2"/>
                    </a:lnTo>
                    <a:lnTo>
                      <a:pt x="60" y="0"/>
                    </a:lnTo>
                    <a:lnTo>
                      <a:pt x="60" y="0"/>
                    </a:lnTo>
                    <a:lnTo>
                      <a:pt x="60" y="0"/>
                    </a:lnTo>
                    <a:lnTo>
                      <a:pt x="6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8" name="Freeform 694">
                <a:extLst>
                  <a:ext uri="{FF2B5EF4-FFF2-40B4-BE49-F238E27FC236}">
                    <a16:creationId xmlns:a16="http://schemas.microsoft.com/office/drawing/2014/main" id="{B6DF2C6F-CF98-ABF5-7BED-335017E8840C}"/>
                  </a:ext>
                </a:extLst>
              </p:cNvPr>
              <p:cNvSpPr>
                <a:spLocks/>
              </p:cNvSpPr>
              <p:nvPr/>
            </p:nvSpPr>
            <p:spPr bwMode="auto">
              <a:xfrm>
                <a:off x="6599416" y="3309513"/>
                <a:ext cx="88758" cy="67625"/>
              </a:xfrm>
              <a:custGeom>
                <a:avLst/>
                <a:gdLst>
                  <a:gd name="T0" fmla="*/ 6 w 42"/>
                  <a:gd name="T1" fmla="*/ 32 h 32"/>
                  <a:gd name="T2" fmla="*/ 6 w 42"/>
                  <a:gd name="T3" fmla="*/ 32 h 32"/>
                  <a:gd name="T4" fmla="*/ 4 w 42"/>
                  <a:gd name="T5" fmla="*/ 32 h 32"/>
                  <a:gd name="T6" fmla="*/ 4 w 42"/>
                  <a:gd name="T7" fmla="*/ 32 h 32"/>
                  <a:gd name="T8" fmla="*/ 4 w 42"/>
                  <a:gd name="T9" fmla="*/ 30 h 32"/>
                  <a:gd name="T10" fmla="*/ 4 w 42"/>
                  <a:gd name="T11" fmla="*/ 30 h 32"/>
                  <a:gd name="T12" fmla="*/ 4 w 42"/>
                  <a:gd name="T13" fmla="*/ 30 h 32"/>
                  <a:gd name="T14" fmla="*/ 4 w 42"/>
                  <a:gd name="T15" fmla="*/ 30 h 32"/>
                  <a:gd name="T16" fmla="*/ 2 w 42"/>
                  <a:gd name="T17" fmla="*/ 28 h 32"/>
                  <a:gd name="T18" fmla="*/ 0 w 42"/>
                  <a:gd name="T19" fmla="*/ 22 h 32"/>
                  <a:gd name="T20" fmla="*/ 0 w 42"/>
                  <a:gd name="T21" fmla="*/ 16 h 32"/>
                  <a:gd name="T22" fmla="*/ 0 w 42"/>
                  <a:gd name="T23" fmla="*/ 12 h 32"/>
                  <a:gd name="T24" fmla="*/ 0 w 42"/>
                  <a:gd name="T25" fmla="*/ 12 h 32"/>
                  <a:gd name="T26" fmla="*/ 0 w 42"/>
                  <a:gd name="T27" fmla="*/ 10 h 32"/>
                  <a:gd name="T28" fmla="*/ 4 w 42"/>
                  <a:gd name="T29" fmla="*/ 6 h 32"/>
                  <a:gd name="T30" fmla="*/ 4 w 42"/>
                  <a:gd name="T31" fmla="*/ 6 h 32"/>
                  <a:gd name="T32" fmla="*/ 4 w 42"/>
                  <a:gd name="T33" fmla="*/ 4 h 32"/>
                  <a:gd name="T34" fmla="*/ 12 w 42"/>
                  <a:gd name="T35" fmla="*/ 0 h 32"/>
                  <a:gd name="T36" fmla="*/ 12 w 42"/>
                  <a:gd name="T37" fmla="*/ 0 h 32"/>
                  <a:gd name="T38" fmla="*/ 12 w 42"/>
                  <a:gd name="T39" fmla="*/ 0 h 32"/>
                  <a:gd name="T40" fmla="*/ 12 w 42"/>
                  <a:gd name="T41" fmla="*/ 0 h 32"/>
                  <a:gd name="T42" fmla="*/ 14 w 42"/>
                  <a:gd name="T43" fmla="*/ 0 h 32"/>
                  <a:gd name="T44" fmla="*/ 22 w 42"/>
                  <a:gd name="T45" fmla="*/ 4 h 32"/>
                  <a:gd name="T46" fmla="*/ 30 w 42"/>
                  <a:gd name="T47" fmla="*/ 4 h 32"/>
                  <a:gd name="T48" fmla="*/ 30 w 42"/>
                  <a:gd name="T49" fmla="*/ 4 h 32"/>
                  <a:gd name="T50" fmla="*/ 32 w 42"/>
                  <a:gd name="T51" fmla="*/ 6 h 32"/>
                  <a:gd name="T52" fmla="*/ 32 w 42"/>
                  <a:gd name="T53" fmla="*/ 10 h 32"/>
                  <a:gd name="T54" fmla="*/ 38 w 42"/>
                  <a:gd name="T55" fmla="*/ 14 h 32"/>
                  <a:gd name="T56" fmla="*/ 42 w 42"/>
                  <a:gd name="T57" fmla="*/ 18 h 32"/>
                  <a:gd name="T58" fmla="*/ 42 w 42"/>
                  <a:gd name="T59" fmla="*/ 18 h 32"/>
                  <a:gd name="T60" fmla="*/ 42 w 42"/>
                  <a:gd name="T61" fmla="*/ 20 h 32"/>
                  <a:gd name="T62" fmla="*/ 42 w 42"/>
                  <a:gd name="T63" fmla="*/ 20 h 32"/>
                  <a:gd name="T64" fmla="*/ 40 w 42"/>
                  <a:gd name="T65" fmla="*/ 22 h 32"/>
                  <a:gd name="T66" fmla="*/ 40 w 42"/>
                  <a:gd name="T67" fmla="*/ 22 h 32"/>
                  <a:gd name="T68" fmla="*/ 40 w 42"/>
                  <a:gd name="T69" fmla="*/ 22 h 32"/>
                  <a:gd name="T70" fmla="*/ 34 w 42"/>
                  <a:gd name="T71" fmla="*/ 20 h 32"/>
                  <a:gd name="T72" fmla="*/ 26 w 42"/>
                  <a:gd name="T73" fmla="*/ 24 h 32"/>
                  <a:gd name="T74" fmla="*/ 16 w 42"/>
                  <a:gd name="T75" fmla="*/ 30 h 32"/>
                  <a:gd name="T76" fmla="*/ 6 w 42"/>
                  <a:gd name="T77" fmla="*/ 32 h 32"/>
                  <a:gd name="T78" fmla="*/ 6 w 42"/>
                  <a:gd name="T79" fmla="*/ 32 h 32"/>
                  <a:gd name="T80" fmla="*/ 6 w 42"/>
                  <a:gd name="T81" fmla="*/ 32 h 32"/>
                  <a:gd name="T82" fmla="*/ 6 w 42"/>
                  <a:gd name="T8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 h="32">
                    <a:moveTo>
                      <a:pt x="6" y="32"/>
                    </a:moveTo>
                    <a:lnTo>
                      <a:pt x="6" y="32"/>
                    </a:lnTo>
                    <a:lnTo>
                      <a:pt x="4" y="32"/>
                    </a:lnTo>
                    <a:lnTo>
                      <a:pt x="4" y="32"/>
                    </a:lnTo>
                    <a:lnTo>
                      <a:pt x="4" y="30"/>
                    </a:lnTo>
                    <a:lnTo>
                      <a:pt x="4" y="30"/>
                    </a:lnTo>
                    <a:lnTo>
                      <a:pt x="4" y="30"/>
                    </a:lnTo>
                    <a:lnTo>
                      <a:pt x="4" y="30"/>
                    </a:lnTo>
                    <a:lnTo>
                      <a:pt x="2" y="28"/>
                    </a:lnTo>
                    <a:lnTo>
                      <a:pt x="0" y="22"/>
                    </a:lnTo>
                    <a:lnTo>
                      <a:pt x="0" y="16"/>
                    </a:lnTo>
                    <a:lnTo>
                      <a:pt x="0" y="12"/>
                    </a:lnTo>
                    <a:lnTo>
                      <a:pt x="0" y="12"/>
                    </a:lnTo>
                    <a:lnTo>
                      <a:pt x="0" y="10"/>
                    </a:lnTo>
                    <a:lnTo>
                      <a:pt x="4" y="6"/>
                    </a:lnTo>
                    <a:lnTo>
                      <a:pt x="4" y="6"/>
                    </a:lnTo>
                    <a:lnTo>
                      <a:pt x="4" y="4"/>
                    </a:lnTo>
                    <a:lnTo>
                      <a:pt x="12" y="0"/>
                    </a:lnTo>
                    <a:lnTo>
                      <a:pt x="12" y="0"/>
                    </a:lnTo>
                    <a:lnTo>
                      <a:pt x="12" y="0"/>
                    </a:lnTo>
                    <a:lnTo>
                      <a:pt x="12" y="0"/>
                    </a:lnTo>
                    <a:lnTo>
                      <a:pt x="14" y="0"/>
                    </a:lnTo>
                    <a:lnTo>
                      <a:pt x="22" y="4"/>
                    </a:lnTo>
                    <a:lnTo>
                      <a:pt x="30" y="4"/>
                    </a:lnTo>
                    <a:lnTo>
                      <a:pt x="30" y="4"/>
                    </a:lnTo>
                    <a:lnTo>
                      <a:pt x="32" y="6"/>
                    </a:lnTo>
                    <a:lnTo>
                      <a:pt x="32" y="10"/>
                    </a:lnTo>
                    <a:lnTo>
                      <a:pt x="38" y="14"/>
                    </a:lnTo>
                    <a:lnTo>
                      <a:pt x="42" y="18"/>
                    </a:lnTo>
                    <a:lnTo>
                      <a:pt x="42" y="18"/>
                    </a:lnTo>
                    <a:lnTo>
                      <a:pt x="42" y="20"/>
                    </a:lnTo>
                    <a:lnTo>
                      <a:pt x="42" y="20"/>
                    </a:lnTo>
                    <a:lnTo>
                      <a:pt x="40" y="22"/>
                    </a:lnTo>
                    <a:lnTo>
                      <a:pt x="40" y="22"/>
                    </a:lnTo>
                    <a:lnTo>
                      <a:pt x="40" y="22"/>
                    </a:lnTo>
                    <a:lnTo>
                      <a:pt x="34" y="20"/>
                    </a:lnTo>
                    <a:lnTo>
                      <a:pt x="26" y="24"/>
                    </a:lnTo>
                    <a:lnTo>
                      <a:pt x="16" y="30"/>
                    </a:lnTo>
                    <a:lnTo>
                      <a:pt x="6" y="32"/>
                    </a:lnTo>
                    <a:lnTo>
                      <a:pt x="6" y="32"/>
                    </a:lnTo>
                    <a:lnTo>
                      <a:pt x="6" y="32"/>
                    </a:lnTo>
                    <a:lnTo>
                      <a:pt x="6"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9" name="Freeform 695">
                <a:extLst>
                  <a:ext uri="{FF2B5EF4-FFF2-40B4-BE49-F238E27FC236}">
                    <a16:creationId xmlns:a16="http://schemas.microsoft.com/office/drawing/2014/main" id="{5CE8ECD1-9D76-AFED-B89D-48FCE456D9C2}"/>
                  </a:ext>
                </a:extLst>
              </p:cNvPr>
              <p:cNvSpPr>
                <a:spLocks noEditPoints="1"/>
              </p:cNvSpPr>
              <p:nvPr/>
            </p:nvSpPr>
            <p:spPr bwMode="auto">
              <a:xfrm>
                <a:off x="6595189" y="3305287"/>
                <a:ext cx="97211" cy="76078"/>
              </a:xfrm>
              <a:custGeom>
                <a:avLst/>
                <a:gdLst>
                  <a:gd name="T0" fmla="*/ 24 w 46"/>
                  <a:gd name="T1" fmla="*/ 8 h 36"/>
                  <a:gd name="T2" fmla="*/ 34 w 46"/>
                  <a:gd name="T3" fmla="*/ 14 h 36"/>
                  <a:gd name="T4" fmla="*/ 42 w 46"/>
                  <a:gd name="T5" fmla="*/ 22 h 36"/>
                  <a:gd name="T6" fmla="*/ 28 w 46"/>
                  <a:gd name="T7" fmla="*/ 24 h 36"/>
                  <a:gd name="T8" fmla="*/ 8 w 46"/>
                  <a:gd name="T9" fmla="*/ 32 h 36"/>
                  <a:gd name="T10" fmla="*/ 6 w 46"/>
                  <a:gd name="T11" fmla="*/ 30 h 36"/>
                  <a:gd name="T12" fmla="*/ 4 w 46"/>
                  <a:gd name="T13" fmla="*/ 18 h 36"/>
                  <a:gd name="T14" fmla="*/ 8 w 46"/>
                  <a:gd name="T15" fmla="*/ 8 h 36"/>
                  <a:gd name="T16" fmla="*/ 14 w 46"/>
                  <a:gd name="T17" fmla="*/ 0 h 36"/>
                  <a:gd name="T18" fmla="*/ 12 w 46"/>
                  <a:gd name="T19" fmla="*/ 2 h 36"/>
                  <a:gd name="T20" fmla="*/ 6 w 46"/>
                  <a:gd name="T21" fmla="*/ 4 h 36"/>
                  <a:gd name="T22" fmla="*/ 0 w 46"/>
                  <a:gd name="T23" fmla="*/ 12 h 36"/>
                  <a:gd name="T24" fmla="*/ 0 w 46"/>
                  <a:gd name="T25" fmla="*/ 14 h 36"/>
                  <a:gd name="T26" fmla="*/ 0 w 46"/>
                  <a:gd name="T27" fmla="*/ 24 h 36"/>
                  <a:gd name="T28" fmla="*/ 0 w 46"/>
                  <a:gd name="T29" fmla="*/ 24 h 36"/>
                  <a:gd name="T30" fmla="*/ 2 w 46"/>
                  <a:gd name="T31" fmla="*/ 30 h 36"/>
                  <a:gd name="T32" fmla="*/ 4 w 46"/>
                  <a:gd name="T33" fmla="*/ 32 h 36"/>
                  <a:gd name="T34" fmla="*/ 4 w 46"/>
                  <a:gd name="T35" fmla="*/ 34 h 36"/>
                  <a:gd name="T36" fmla="*/ 8 w 46"/>
                  <a:gd name="T37" fmla="*/ 36 h 36"/>
                  <a:gd name="T38" fmla="*/ 8 w 46"/>
                  <a:gd name="T39" fmla="*/ 36 h 36"/>
                  <a:gd name="T40" fmla="*/ 18 w 46"/>
                  <a:gd name="T41" fmla="*/ 34 h 36"/>
                  <a:gd name="T42" fmla="*/ 30 w 46"/>
                  <a:gd name="T43" fmla="*/ 26 h 36"/>
                  <a:gd name="T44" fmla="*/ 42 w 46"/>
                  <a:gd name="T45" fmla="*/ 26 h 36"/>
                  <a:gd name="T46" fmla="*/ 42 w 46"/>
                  <a:gd name="T47" fmla="*/ 26 h 36"/>
                  <a:gd name="T48" fmla="*/ 46 w 46"/>
                  <a:gd name="T49" fmla="*/ 24 h 36"/>
                  <a:gd name="T50" fmla="*/ 46 w 46"/>
                  <a:gd name="T51" fmla="*/ 20 h 36"/>
                  <a:gd name="T52" fmla="*/ 42 w 46"/>
                  <a:gd name="T53" fmla="*/ 14 h 36"/>
                  <a:gd name="T54" fmla="*/ 42 w 46"/>
                  <a:gd name="T55" fmla="*/ 14 h 36"/>
                  <a:gd name="T56" fmla="*/ 36 w 46"/>
                  <a:gd name="T57" fmla="*/ 8 h 36"/>
                  <a:gd name="T58" fmla="*/ 34 w 46"/>
                  <a:gd name="T59" fmla="*/ 6 h 36"/>
                  <a:gd name="T60" fmla="*/ 24 w 46"/>
                  <a:gd name="T61" fmla="*/ 4 h 36"/>
                  <a:gd name="T62" fmla="*/ 16 w 46"/>
                  <a:gd name="T63" fmla="*/ 0 h 36"/>
                  <a:gd name="T64" fmla="*/ 14 w 46"/>
                  <a:gd name="T6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36">
                    <a:moveTo>
                      <a:pt x="14" y="4"/>
                    </a:moveTo>
                    <a:lnTo>
                      <a:pt x="24" y="8"/>
                    </a:lnTo>
                    <a:lnTo>
                      <a:pt x="32" y="8"/>
                    </a:lnTo>
                    <a:lnTo>
                      <a:pt x="34" y="14"/>
                    </a:lnTo>
                    <a:lnTo>
                      <a:pt x="38" y="18"/>
                    </a:lnTo>
                    <a:lnTo>
                      <a:pt x="42" y="22"/>
                    </a:lnTo>
                    <a:lnTo>
                      <a:pt x="36" y="20"/>
                    </a:lnTo>
                    <a:lnTo>
                      <a:pt x="28" y="24"/>
                    </a:lnTo>
                    <a:lnTo>
                      <a:pt x="16" y="30"/>
                    </a:lnTo>
                    <a:lnTo>
                      <a:pt x="8" y="32"/>
                    </a:lnTo>
                    <a:lnTo>
                      <a:pt x="12" y="30"/>
                    </a:lnTo>
                    <a:lnTo>
                      <a:pt x="6" y="30"/>
                    </a:lnTo>
                    <a:lnTo>
                      <a:pt x="4" y="24"/>
                    </a:lnTo>
                    <a:lnTo>
                      <a:pt x="4" y="18"/>
                    </a:lnTo>
                    <a:lnTo>
                      <a:pt x="4" y="14"/>
                    </a:lnTo>
                    <a:lnTo>
                      <a:pt x="8" y="8"/>
                    </a:lnTo>
                    <a:lnTo>
                      <a:pt x="14" y="4"/>
                    </a:lnTo>
                    <a:close/>
                    <a:moveTo>
                      <a:pt x="14" y="0"/>
                    </a:moveTo>
                    <a:lnTo>
                      <a:pt x="14" y="0"/>
                    </a:lnTo>
                    <a:lnTo>
                      <a:pt x="12" y="2"/>
                    </a:lnTo>
                    <a:lnTo>
                      <a:pt x="6" y="4"/>
                    </a:lnTo>
                    <a:lnTo>
                      <a:pt x="6" y="4"/>
                    </a:lnTo>
                    <a:lnTo>
                      <a:pt x="4" y="6"/>
                    </a:lnTo>
                    <a:lnTo>
                      <a:pt x="0" y="12"/>
                    </a:lnTo>
                    <a:lnTo>
                      <a:pt x="0" y="12"/>
                    </a:lnTo>
                    <a:lnTo>
                      <a:pt x="0" y="14"/>
                    </a:lnTo>
                    <a:lnTo>
                      <a:pt x="0" y="18"/>
                    </a:lnTo>
                    <a:lnTo>
                      <a:pt x="0" y="24"/>
                    </a:lnTo>
                    <a:lnTo>
                      <a:pt x="0" y="24"/>
                    </a:lnTo>
                    <a:lnTo>
                      <a:pt x="0" y="24"/>
                    </a:lnTo>
                    <a:lnTo>
                      <a:pt x="2" y="30"/>
                    </a:lnTo>
                    <a:lnTo>
                      <a:pt x="2" y="30"/>
                    </a:lnTo>
                    <a:lnTo>
                      <a:pt x="4" y="32"/>
                    </a:lnTo>
                    <a:lnTo>
                      <a:pt x="4" y="32"/>
                    </a:lnTo>
                    <a:lnTo>
                      <a:pt x="4" y="34"/>
                    </a:lnTo>
                    <a:lnTo>
                      <a:pt x="4" y="34"/>
                    </a:lnTo>
                    <a:lnTo>
                      <a:pt x="4" y="36"/>
                    </a:lnTo>
                    <a:lnTo>
                      <a:pt x="8" y="36"/>
                    </a:lnTo>
                    <a:lnTo>
                      <a:pt x="8" y="36"/>
                    </a:lnTo>
                    <a:lnTo>
                      <a:pt x="8" y="36"/>
                    </a:lnTo>
                    <a:lnTo>
                      <a:pt x="18" y="34"/>
                    </a:lnTo>
                    <a:lnTo>
                      <a:pt x="18" y="34"/>
                    </a:lnTo>
                    <a:lnTo>
                      <a:pt x="18" y="34"/>
                    </a:lnTo>
                    <a:lnTo>
                      <a:pt x="30" y="26"/>
                    </a:lnTo>
                    <a:lnTo>
                      <a:pt x="36" y="24"/>
                    </a:lnTo>
                    <a:lnTo>
                      <a:pt x="42" y="26"/>
                    </a:lnTo>
                    <a:lnTo>
                      <a:pt x="42" y="26"/>
                    </a:lnTo>
                    <a:lnTo>
                      <a:pt x="42" y="26"/>
                    </a:lnTo>
                    <a:lnTo>
                      <a:pt x="42" y="26"/>
                    </a:lnTo>
                    <a:lnTo>
                      <a:pt x="46" y="24"/>
                    </a:lnTo>
                    <a:lnTo>
                      <a:pt x="46" y="24"/>
                    </a:lnTo>
                    <a:lnTo>
                      <a:pt x="46" y="20"/>
                    </a:lnTo>
                    <a:lnTo>
                      <a:pt x="46" y="18"/>
                    </a:lnTo>
                    <a:lnTo>
                      <a:pt x="42" y="14"/>
                    </a:lnTo>
                    <a:lnTo>
                      <a:pt x="42" y="14"/>
                    </a:lnTo>
                    <a:lnTo>
                      <a:pt x="42" y="14"/>
                    </a:lnTo>
                    <a:lnTo>
                      <a:pt x="36" y="12"/>
                    </a:lnTo>
                    <a:lnTo>
                      <a:pt x="36" y="8"/>
                    </a:lnTo>
                    <a:lnTo>
                      <a:pt x="36" y="8"/>
                    </a:lnTo>
                    <a:lnTo>
                      <a:pt x="34" y="6"/>
                    </a:lnTo>
                    <a:lnTo>
                      <a:pt x="32" y="4"/>
                    </a:lnTo>
                    <a:lnTo>
                      <a:pt x="24" y="4"/>
                    </a:lnTo>
                    <a:lnTo>
                      <a:pt x="16" y="0"/>
                    </a:lnTo>
                    <a:lnTo>
                      <a:pt x="16" y="0"/>
                    </a:lnTo>
                    <a:lnTo>
                      <a:pt x="14" y="0"/>
                    </a:lnTo>
                    <a:lnTo>
                      <a:pt x="1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0" name="Freeform 696">
                <a:extLst>
                  <a:ext uri="{FF2B5EF4-FFF2-40B4-BE49-F238E27FC236}">
                    <a16:creationId xmlns:a16="http://schemas.microsoft.com/office/drawing/2014/main" id="{CF0E0FD5-02AE-AE77-E3E3-3D88AB7CC21A}"/>
                  </a:ext>
                </a:extLst>
              </p:cNvPr>
              <p:cNvSpPr>
                <a:spLocks/>
              </p:cNvSpPr>
              <p:nvPr/>
            </p:nvSpPr>
            <p:spPr bwMode="auto">
              <a:xfrm>
                <a:off x="6603642" y="3313740"/>
                <a:ext cx="80305" cy="59172"/>
              </a:xfrm>
              <a:custGeom>
                <a:avLst/>
                <a:gdLst>
                  <a:gd name="T0" fmla="*/ 10 w 38"/>
                  <a:gd name="T1" fmla="*/ 0 h 28"/>
                  <a:gd name="T2" fmla="*/ 20 w 38"/>
                  <a:gd name="T3" fmla="*/ 4 h 28"/>
                  <a:gd name="T4" fmla="*/ 28 w 38"/>
                  <a:gd name="T5" fmla="*/ 4 h 28"/>
                  <a:gd name="T6" fmla="*/ 30 w 38"/>
                  <a:gd name="T7" fmla="*/ 10 h 28"/>
                  <a:gd name="T8" fmla="*/ 34 w 38"/>
                  <a:gd name="T9" fmla="*/ 14 h 28"/>
                  <a:gd name="T10" fmla="*/ 38 w 38"/>
                  <a:gd name="T11" fmla="*/ 18 h 28"/>
                  <a:gd name="T12" fmla="*/ 32 w 38"/>
                  <a:gd name="T13" fmla="*/ 16 h 28"/>
                  <a:gd name="T14" fmla="*/ 24 w 38"/>
                  <a:gd name="T15" fmla="*/ 20 h 28"/>
                  <a:gd name="T16" fmla="*/ 12 w 38"/>
                  <a:gd name="T17" fmla="*/ 26 h 28"/>
                  <a:gd name="T18" fmla="*/ 4 w 38"/>
                  <a:gd name="T19" fmla="*/ 28 h 28"/>
                  <a:gd name="T20" fmla="*/ 8 w 38"/>
                  <a:gd name="T21" fmla="*/ 26 h 28"/>
                  <a:gd name="T22" fmla="*/ 2 w 38"/>
                  <a:gd name="T23" fmla="*/ 26 h 28"/>
                  <a:gd name="T24" fmla="*/ 0 w 38"/>
                  <a:gd name="T25" fmla="*/ 20 h 28"/>
                  <a:gd name="T26" fmla="*/ 0 w 38"/>
                  <a:gd name="T27" fmla="*/ 14 h 28"/>
                  <a:gd name="T28" fmla="*/ 0 w 38"/>
                  <a:gd name="T29" fmla="*/ 10 h 28"/>
                  <a:gd name="T30" fmla="*/ 4 w 38"/>
                  <a:gd name="T31" fmla="*/ 4 h 28"/>
                  <a:gd name="T32" fmla="*/ 10 w 38"/>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28">
                    <a:moveTo>
                      <a:pt x="10" y="0"/>
                    </a:moveTo>
                    <a:lnTo>
                      <a:pt x="20" y="4"/>
                    </a:lnTo>
                    <a:lnTo>
                      <a:pt x="28" y="4"/>
                    </a:lnTo>
                    <a:lnTo>
                      <a:pt x="30" y="10"/>
                    </a:lnTo>
                    <a:lnTo>
                      <a:pt x="34" y="14"/>
                    </a:lnTo>
                    <a:lnTo>
                      <a:pt x="38" y="18"/>
                    </a:lnTo>
                    <a:lnTo>
                      <a:pt x="32" y="16"/>
                    </a:lnTo>
                    <a:lnTo>
                      <a:pt x="24" y="20"/>
                    </a:lnTo>
                    <a:lnTo>
                      <a:pt x="12" y="26"/>
                    </a:lnTo>
                    <a:lnTo>
                      <a:pt x="4" y="28"/>
                    </a:lnTo>
                    <a:lnTo>
                      <a:pt x="8" y="26"/>
                    </a:lnTo>
                    <a:lnTo>
                      <a:pt x="2" y="26"/>
                    </a:lnTo>
                    <a:lnTo>
                      <a:pt x="0" y="20"/>
                    </a:lnTo>
                    <a:lnTo>
                      <a:pt x="0" y="14"/>
                    </a:lnTo>
                    <a:lnTo>
                      <a:pt x="0" y="10"/>
                    </a:lnTo>
                    <a:lnTo>
                      <a:pt x="4" y="4"/>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1" name="Freeform 697">
                <a:extLst>
                  <a:ext uri="{FF2B5EF4-FFF2-40B4-BE49-F238E27FC236}">
                    <a16:creationId xmlns:a16="http://schemas.microsoft.com/office/drawing/2014/main" id="{0F537ECC-E2E5-7E13-57CD-20F4266283F0}"/>
                  </a:ext>
                </a:extLst>
              </p:cNvPr>
              <p:cNvSpPr>
                <a:spLocks/>
              </p:cNvSpPr>
              <p:nvPr/>
            </p:nvSpPr>
            <p:spPr bwMode="auto">
              <a:xfrm>
                <a:off x="6595189" y="3305287"/>
                <a:ext cx="97211" cy="76078"/>
              </a:xfrm>
              <a:custGeom>
                <a:avLst/>
                <a:gdLst>
                  <a:gd name="T0" fmla="*/ 14 w 46"/>
                  <a:gd name="T1" fmla="*/ 0 h 36"/>
                  <a:gd name="T2" fmla="*/ 14 w 46"/>
                  <a:gd name="T3" fmla="*/ 0 h 36"/>
                  <a:gd name="T4" fmla="*/ 12 w 46"/>
                  <a:gd name="T5" fmla="*/ 2 h 36"/>
                  <a:gd name="T6" fmla="*/ 6 w 46"/>
                  <a:gd name="T7" fmla="*/ 4 h 36"/>
                  <a:gd name="T8" fmla="*/ 6 w 46"/>
                  <a:gd name="T9" fmla="*/ 4 h 36"/>
                  <a:gd name="T10" fmla="*/ 4 w 46"/>
                  <a:gd name="T11" fmla="*/ 6 h 36"/>
                  <a:gd name="T12" fmla="*/ 0 w 46"/>
                  <a:gd name="T13" fmla="*/ 12 h 36"/>
                  <a:gd name="T14" fmla="*/ 0 w 46"/>
                  <a:gd name="T15" fmla="*/ 12 h 36"/>
                  <a:gd name="T16" fmla="*/ 0 w 46"/>
                  <a:gd name="T17" fmla="*/ 14 h 36"/>
                  <a:gd name="T18" fmla="*/ 0 w 46"/>
                  <a:gd name="T19" fmla="*/ 18 h 36"/>
                  <a:gd name="T20" fmla="*/ 0 w 46"/>
                  <a:gd name="T21" fmla="*/ 24 h 36"/>
                  <a:gd name="T22" fmla="*/ 0 w 46"/>
                  <a:gd name="T23" fmla="*/ 24 h 36"/>
                  <a:gd name="T24" fmla="*/ 0 w 46"/>
                  <a:gd name="T25" fmla="*/ 24 h 36"/>
                  <a:gd name="T26" fmla="*/ 2 w 46"/>
                  <a:gd name="T27" fmla="*/ 30 h 36"/>
                  <a:gd name="T28" fmla="*/ 2 w 46"/>
                  <a:gd name="T29" fmla="*/ 30 h 36"/>
                  <a:gd name="T30" fmla="*/ 4 w 46"/>
                  <a:gd name="T31" fmla="*/ 32 h 36"/>
                  <a:gd name="T32" fmla="*/ 4 w 46"/>
                  <a:gd name="T33" fmla="*/ 32 h 36"/>
                  <a:gd name="T34" fmla="*/ 4 w 46"/>
                  <a:gd name="T35" fmla="*/ 34 h 36"/>
                  <a:gd name="T36" fmla="*/ 4 w 46"/>
                  <a:gd name="T37" fmla="*/ 34 h 36"/>
                  <a:gd name="T38" fmla="*/ 4 w 46"/>
                  <a:gd name="T39" fmla="*/ 36 h 36"/>
                  <a:gd name="T40" fmla="*/ 8 w 46"/>
                  <a:gd name="T41" fmla="*/ 36 h 36"/>
                  <a:gd name="T42" fmla="*/ 8 w 46"/>
                  <a:gd name="T43" fmla="*/ 36 h 36"/>
                  <a:gd name="T44" fmla="*/ 8 w 46"/>
                  <a:gd name="T45" fmla="*/ 36 h 36"/>
                  <a:gd name="T46" fmla="*/ 18 w 46"/>
                  <a:gd name="T47" fmla="*/ 34 h 36"/>
                  <a:gd name="T48" fmla="*/ 18 w 46"/>
                  <a:gd name="T49" fmla="*/ 34 h 36"/>
                  <a:gd name="T50" fmla="*/ 18 w 46"/>
                  <a:gd name="T51" fmla="*/ 34 h 36"/>
                  <a:gd name="T52" fmla="*/ 30 w 46"/>
                  <a:gd name="T53" fmla="*/ 26 h 36"/>
                  <a:gd name="T54" fmla="*/ 36 w 46"/>
                  <a:gd name="T55" fmla="*/ 24 h 36"/>
                  <a:gd name="T56" fmla="*/ 42 w 46"/>
                  <a:gd name="T57" fmla="*/ 26 h 36"/>
                  <a:gd name="T58" fmla="*/ 42 w 46"/>
                  <a:gd name="T59" fmla="*/ 26 h 36"/>
                  <a:gd name="T60" fmla="*/ 42 w 46"/>
                  <a:gd name="T61" fmla="*/ 26 h 36"/>
                  <a:gd name="T62" fmla="*/ 42 w 46"/>
                  <a:gd name="T63" fmla="*/ 26 h 36"/>
                  <a:gd name="T64" fmla="*/ 46 w 46"/>
                  <a:gd name="T65" fmla="*/ 24 h 36"/>
                  <a:gd name="T66" fmla="*/ 46 w 46"/>
                  <a:gd name="T67" fmla="*/ 24 h 36"/>
                  <a:gd name="T68" fmla="*/ 46 w 46"/>
                  <a:gd name="T69" fmla="*/ 20 h 36"/>
                  <a:gd name="T70" fmla="*/ 46 w 46"/>
                  <a:gd name="T71" fmla="*/ 18 h 36"/>
                  <a:gd name="T72" fmla="*/ 42 w 46"/>
                  <a:gd name="T73" fmla="*/ 14 h 36"/>
                  <a:gd name="T74" fmla="*/ 42 w 46"/>
                  <a:gd name="T75" fmla="*/ 14 h 36"/>
                  <a:gd name="T76" fmla="*/ 42 w 46"/>
                  <a:gd name="T77" fmla="*/ 14 h 36"/>
                  <a:gd name="T78" fmla="*/ 36 w 46"/>
                  <a:gd name="T79" fmla="*/ 12 h 36"/>
                  <a:gd name="T80" fmla="*/ 36 w 46"/>
                  <a:gd name="T81" fmla="*/ 8 h 36"/>
                  <a:gd name="T82" fmla="*/ 36 w 46"/>
                  <a:gd name="T83" fmla="*/ 8 h 36"/>
                  <a:gd name="T84" fmla="*/ 34 w 46"/>
                  <a:gd name="T85" fmla="*/ 6 h 36"/>
                  <a:gd name="T86" fmla="*/ 32 w 46"/>
                  <a:gd name="T87" fmla="*/ 4 h 36"/>
                  <a:gd name="T88" fmla="*/ 24 w 46"/>
                  <a:gd name="T89" fmla="*/ 4 h 36"/>
                  <a:gd name="T90" fmla="*/ 16 w 46"/>
                  <a:gd name="T91" fmla="*/ 0 h 36"/>
                  <a:gd name="T92" fmla="*/ 16 w 46"/>
                  <a:gd name="T93" fmla="*/ 0 h 36"/>
                  <a:gd name="T94" fmla="*/ 14 w 46"/>
                  <a:gd name="T95" fmla="*/ 0 h 36"/>
                  <a:gd name="T96" fmla="*/ 14 w 46"/>
                  <a:gd name="T9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 h="36">
                    <a:moveTo>
                      <a:pt x="14" y="0"/>
                    </a:moveTo>
                    <a:lnTo>
                      <a:pt x="14" y="0"/>
                    </a:lnTo>
                    <a:lnTo>
                      <a:pt x="12" y="2"/>
                    </a:lnTo>
                    <a:lnTo>
                      <a:pt x="6" y="4"/>
                    </a:lnTo>
                    <a:lnTo>
                      <a:pt x="6" y="4"/>
                    </a:lnTo>
                    <a:lnTo>
                      <a:pt x="4" y="6"/>
                    </a:lnTo>
                    <a:lnTo>
                      <a:pt x="0" y="12"/>
                    </a:lnTo>
                    <a:lnTo>
                      <a:pt x="0" y="12"/>
                    </a:lnTo>
                    <a:lnTo>
                      <a:pt x="0" y="14"/>
                    </a:lnTo>
                    <a:lnTo>
                      <a:pt x="0" y="18"/>
                    </a:lnTo>
                    <a:lnTo>
                      <a:pt x="0" y="24"/>
                    </a:lnTo>
                    <a:lnTo>
                      <a:pt x="0" y="24"/>
                    </a:lnTo>
                    <a:lnTo>
                      <a:pt x="0" y="24"/>
                    </a:lnTo>
                    <a:lnTo>
                      <a:pt x="2" y="30"/>
                    </a:lnTo>
                    <a:lnTo>
                      <a:pt x="2" y="30"/>
                    </a:lnTo>
                    <a:lnTo>
                      <a:pt x="4" y="32"/>
                    </a:lnTo>
                    <a:lnTo>
                      <a:pt x="4" y="32"/>
                    </a:lnTo>
                    <a:lnTo>
                      <a:pt x="4" y="34"/>
                    </a:lnTo>
                    <a:lnTo>
                      <a:pt x="4" y="34"/>
                    </a:lnTo>
                    <a:lnTo>
                      <a:pt x="4" y="36"/>
                    </a:lnTo>
                    <a:lnTo>
                      <a:pt x="8" y="36"/>
                    </a:lnTo>
                    <a:lnTo>
                      <a:pt x="8" y="36"/>
                    </a:lnTo>
                    <a:lnTo>
                      <a:pt x="8" y="36"/>
                    </a:lnTo>
                    <a:lnTo>
                      <a:pt x="18" y="34"/>
                    </a:lnTo>
                    <a:lnTo>
                      <a:pt x="18" y="34"/>
                    </a:lnTo>
                    <a:lnTo>
                      <a:pt x="18" y="34"/>
                    </a:lnTo>
                    <a:lnTo>
                      <a:pt x="30" y="26"/>
                    </a:lnTo>
                    <a:lnTo>
                      <a:pt x="36" y="24"/>
                    </a:lnTo>
                    <a:lnTo>
                      <a:pt x="42" y="26"/>
                    </a:lnTo>
                    <a:lnTo>
                      <a:pt x="42" y="26"/>
                    </a:lnTo>
                    <a:lnTo>
                      <a:pt x="42" y="26"/>
                    </a:lnTo>
                    <a:lnTo>
                      <a:pt x="42" y="26"/>
                    </a:lnTo>
                    <a:lnTo>
                      <a:pt x="46" y="24"/>
                    </a:lnTo>
                    <a:lnTo>
                      <a:pt x="46" y="24"/>
                    </a:lnTo>
                    <a:lnTo>
                      <a:pt x="46" y="20"/>
                    </a:lnTo>
                    <a:lnTo>
                      <a:pt x="46" y="18"/>
                    </a:lnTo>
                    <a:lnTo>
                      <a:pt x="42" y="14"/>
                    </a:lnTo>
                    <a:lnTo>
                      <a:pt x="42" y="14"/>
                    </a:lnTo>
                    <a:lnTo>
                      <a:pt x="42" y="14"/>
                    </a:lnTo>
                    <a:lnTo>
                      <a:pt x="36" y="12"/>
                    </a:lnTo>
                    <a:lnTo>
                      <a:pt x="36" y="8"/>
                    </a:lnTo>
                    <a:lnTo>
                      <a:pt x="36" y="8"/>
                    </a:lnTo>
                    <a:lnTo>
                      <a:pt x="34" y="6"/>
                    </a:lnTo>
                    <a:lnTo>
                      <a:pt x="32" y="4"/>
                    </a:lnTo>
                    <a:lnTo>
                      <a:pt x="24" y="4"/>
                    </a:lnTo>
                    <a:lnTo>
                      <a:pt x="16" y="0"/>
                    </a:lnTo>
                    <a:lnTo>
                      <a:pt x="16" y="0"/>
                    </a:lnTo>
                    <a:lnTo>
                      <a:pt x="14"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2" name="Freeform 698">
                <a:extLst>
                  <a:ext uri="{FF2B5EF4-FFF2-40B4-BE49-F238E27FC236}">
                    <a16:creationId xmlns:a16="http://schemas.microsoft.com/office/drawing/2014/main" id="{459A8667-F4BA-52BA-A3FB-0AFEC787E1D8}"/>
                  </a:ext>
                </a:extLst>
              </p:cNvPr>
              <p:cNvSpPr>
                <a:spLocks/>
              </p:cNvSpPr>
              <p:nvPr/>
            </p:nvSpPr>
            <p:spPr bwMode="auto">
              <a:xfrm>
                <a:off x="6527564" y="3546202"/>
                <a:ext cx="88758" cy="21133"/>
              </a:xfrm>
              <a:custGeom>
                <a:avLst/>
                <a:gdLst>
                  <a:gd name="T0" fmla="*/ 18 w 42"/>
                  <a:gd name="T1" fmla="*/ 10 h 10"/>
                  <a:gd name="T2" fmla="*/ 18 w 42"/>
                  <a:gd name="T3" fmla="*/ 10 h 10"/>
                  <a:gd name="T4" fmla="*/ 16 w 42"/>
                  <a:gd name="T5" fmla="*/ 10 h 10"/>
                  <a:gd name="T6" fmla="*/ 16 w 42"/>
                  <a:gd name="T7" fmla="*/ 8 h 10"/>
                  <a:gd name="T8" fmla="*/ 8 w 42"/>
                  <a:gd name="T9" fmla="*/ 8 h 10"/>
                  <a:gd name="T10" fmla="*/ 2 w 42"/>
                  <a:gd name="T11" fmla="*/ 8 h 10"/>
                  <a:gd name="T12" fmla="*/ 2 w 42"/>
                  <a:gd name="T13" fmla="*/ 8 h 10"/>
                  <a:gd name="T14" fmla="*/ 0 w 42"/>
                  <a:gd name="T15" fmla="*/ 6 h 10"/>
                  <a:gd name="T16" fmla="*/ 0 w 42"/>
                  <a:gd name="T17" fmla="*/ 6 h 10"/>
                  <a:gd name="T18" fmla="*/ 0 w 42"/>
                  <a:gd name="T19" fmla="*/ 4 h 10"/>
                  <a:gd name="T20" fmla="*/ 4 w 42"/>
                  <a:gd name="T21" fmla="*/ 2 h 10"/>
                  <a:gd name="T22" fmla="*/ 4 w 42"/>
                  <a:gd name="T23" fmla="*/ 2 h 10"/>
                  <a:gd name="T24" fmla="*/ 6 w 42"/>
                  <a:gd name="T25" fmla="*/ 0 h 10"/>
                  <a:gd name="T26" fmla="*/ 10 w 42"/>
                  <a:gd name="T27" fmla="*/ 0 h 10"/>
                  <a:gd name="T28" fmla="*/ 16 w 42"/>
                  <a:gd name="T29" fmla="*/ 2 h 10"/>
                  <a:gd name="T30" fmla="*/ 22 w 42"/>
                  <a:gd name="T31" fmla="*/ 2 h 10"/>
                  <a:gd name="T32" fmla="*/ 32 w 42"/>
                  <a:gd name="T33" fmla="*/ 2 h 10"/>
                  <a:gd name="T34" fmla="*/ 40 w 42"/>
                  <a:gd name="T35" fmla="*/ 4 h 10"/>
                  <a:gd name="T36" fmla="*/ 40 w 42"/>
                  <a:gd name="T37" fmla="*/ 4 h 10"/>
                  <a:gd name="T38" fmla="*/ 40 w 42"/>
                  <a:gd name="T39" fmla="*/ 4 h 10"/>
                  <a:gd name="T40" fmla="*/ 42 w 42"/>
                  <a:gd name="T41" fmla="*/ 6 h 10"/>
                  <a:gd name="T42" fmla="*/ 42 w 42"/>
                  <a:gd name="T43" fmla="*/ 6 h 10"/>
                  <a:gd name="T44" fmla="*/ 42 w 42"/>
                  <a:gd name="T45" fmla="*/ 8 h 10"/>
                  <a:gd name="T46" fmla="*/ 42 w 42"/>
                  <a:gd name="T47" fmla="*/ 8 h 10"/>
                  <a:gd name="T48" fmla="*/ 42 w 42"/>
                  <a:gd name="T49" fmla="*/ 10 h 10"/>
                  <a:gd name="T50" fmla="*/ 38 w 42"/>
                  <a:gd name="T51" fmla="*/ 10 h 10"/>
                  <a:gd name="T52" fmla="*/ 38 w 42"/>
                  <a:gd name="T53" fmla="*/ 10 h 10"/>
                  <a:gd name="T54" fmla="*/ 38 w 42"/>
                  <a:gd name="T55" fmla="*/ 10 h 10"/>
                  <a:gd name="T56" fmla="*/ 38 w 42"/>
                  <a:gd name="T57" fmla="*/ 10 h 10"/>
                  <a:gd name="T58" fmla="*/ 30 w 42"/>
                  <a:gd name="T59" fmla="*/ 10 h 10"/>
                  <a:gd name="T60" fmla="*/ 24 w 42"/>
                  <a:gd name="T61" fmla="*/ 10 h 10"/>
                  <a:gd name="T62" fmla="*/ 18 w 42"/>
                  <a:gd name="T63" fmla="*/ 10 h 10"/>
                  <a:gd name="T64" fmla="*/ 18 w 42"/>
                  <a:gd name="T65" fmla="*/ 10 h 10"/>
                  <a:gd name="T66" fmla="*/ 18 w 42"/>
                  <a:gd name="T67" fmla="*/ 10 h 10"/>
                  <a:gd name="T68" fmla="*/ 18 w 42"/>
                  <a:gd name="T6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 h="10">
                    <a:moveTo>
                      <a:pt x="18" y="10"/>
                    </a:moveTo>
                    <a:lnTo>
                      <a:pt x="18" y="10"/>
                    </a:lnTo>
                    <a:lnTo>
                      <a:pt x="16" y="10"/>
                    </a:lnTo>
                    <a:lnTo>
                      <a:pt x="16" y="8"/>
                    </a:lnTo>
                    <a:lnTo>
                      <a:pt x="8" y="8"/>
                    </a:lnTo>
                    <a:lnTo>
                      <a:pt x="2" y="8"/>
                    </a:lnTo>
                    <a:lnTo>
                      <a:pt x="2" y="8"/>
                    </a:lnTo>
                    <a:lnTo>
                      <a:pt x="0" y="6"/>
                    </a:lnTo>
                    <a:lnTo>
                      <a:pt x="0" y="6"/>
                    </a:lnTo>
                    <a:lnTo>
                      <a:pt x="0" y="4"/>
                    </a:lnTo>
                    <a:lnTo>
                      <a:pt x="4" y="2"/>
                    </a:lnTo>
                    <a:lnTo>
                      <a:pt x="4" y="2"/>
                    </a:lnTo>
                    <a:lnTo>
                      <a:pt x="6" y="0"/>
                    </a:lnTo>
                    <a:lnTo>
                      <a:pt x="10" y="0"/>
                    </a:lnTo>
                    <a:lnTo>
                      <a:pt x="16" y="2"/>
                    </a:lnTo>
                    <a:lnTo>
                      <a:pt x="22" y="2"/>
                    </a:lnTo>
                    <a:lnTo>
                      <a:pt x="32" y="2"/>
                    </a:lnTo>
                    <a:lnTo>
                      <a:pt x="40" y="4"/>
                    </a:lnTo>
                    <a:lnTo>
                      <a:pt x="40" y="4"/>
                    </a:lnTo>
                    <a:lnTo>
                      <a:pt x="40" y="4"/>
                    </a:lnTo>
                    <a:lnTo>
                      <a:pt x="42" y="6"/>
                    </a:lnTo>
                    <a:lnTo>
                      <a:pt x="42" y="6"/>
                    </a:lnTo>
                    <a:lnTo>
                      <a:pt x="42" y="8"/>
                    </a:lnTo>
                    <a:lnTo>
                      <a:pt x="42" y="8"/>
                    </a:lnTo>
                    <a:lnTo>
                      <a:pt x="42" y="10"/>
                    </a:lnTo>
                    <a:lnTo>
                      <a:pt x="38" y="10"/>
                    </a:lnTo>
                    <a:lnTo>
                      <a:pt x="38" y="10"/>
                    </a:lnTo>
                    <a:lnTo>
                      <a:pt x="38" y="10"/>
                    </a:lnTo>
                    <a:lnTo>
                      <a:pt x="38" y="10"/>
                    </a:lnTo>
                    <a:lnTo>
                      <a:pt x="30" y="10"/>
                    </a:lnTo>
                    <a:lnTo>
                      <a:pt x="24" y="10"/>
                    </a:lnTo>
                    <a:lnTo>
                      <a:pt x="18" y="10"/>
                    </a:lnTo>
                    <a:lnTo>
                      <a:pt x="18" y="10"/>
                    </a:lnTo>
                    <a:lnTo>
                      <a:pt x="18" y="10"/>
                    </a:lnTo>
                    <a:lnTo>
                      <a:pt x="18" y="1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3" name="Freeform 699">
                <a:extLst>
                  <a:ext uri="{FF2B5EF4-FFF2-40B4-BE49-F238E27FC236}">
                    <a16:creationId xmlns:a16="http://schemas.microsoft.com/office/drawing/2014/main" id="{ECBBB7EC-0959-5E28-4DE6-CF8A8FD2BE6D}"/>
                  </a:ext>
                </a:extLst>
              </p:cNvPr>
              <p:cNvSpPr>
                <a:spLocks noEditPoints="1"/>
              </p:cNvSpPr>
              <p:nvPr/>
            </p:nvSpPr>
            <p:spPr bwMode="auto">
              <a:xfrm>
                <a:off x="6523338" y="3541975"/>
                <a:ext cx="97211" cy="29586"/>
              </a:xfrm>
              <a:custGeom>
                <a:avLst/>
                <a:gdLst>
                  <a:gd name="T0" fmla="*/ 12 w 46"/>
                  <a:gd name="T1" fmla="*/ 4 h 14"/>
                  <a:gd name="T2" fmla="*/ 18 w 46"/>
                  <a:gd name="T3" fmla="*/ 6 h 14"/>
                  <a:gd name="T4" fmla="*/ 24 w 46"/>
                  <a:gd name="T5" fmla="*/ 6 h 14"/>
                  <a:gd name="T6" fmla="*/ 30 w 46"/>
                  <a:gd name="T7" fmla="*/ 6 h 14"/>
                  <a:gd name="T8" fmla="*/ 34 w 46"/>
                  <a:gd name="T9" fmla="*/ 6 h 14"/>
                  <a:gd name="T10" fmla="*/ 42 w 46"/>
                  <a:gd name="T11" fmla="*/ 8 h 14"/>
                  <a:gd name="T12" fmla="*/ 42 w 46"/>
                  <a:gd name="T13" fmla="*/ 10 h 14"/>
                  <a:gd name="T14" fmla="*/ 40 w 46"/>
                  <a:gd name="T15" fmla="*/ 10 h 14"/>
                  <a:gd name="T16" fmla="*/ 32 w 46"/>
                  <a:gd name="T17" fmla="*/ 10 h 14"/>
                  <a:gd name="T18" fmla="*/ 26 w 46"/>
                  <a:gd name="T19" fmla="*/ 10 h 14"/>
                  <a:gd name="T20" fmla="*/ 20 w 46"/>
                  <a:gd name="T21" fmla="*/ 10 h 14"/>
                  <a:gd name="T22" fmla="*/ 18 w 46"/>
                  <a:gd name="T23" fmla="*/ 8 h 14"/>
                  <a:gd name="T24" fmla="*/ 10 w 46"/>
                  <a:gd name="T25" fmla="*/ 8 h 14"/>
                  <a:gd name="T26" fmla="*/ 4 w 46"/>
                  <a:gd name="T27" fmla="*/ 8 h 14"/>
                  <a:gd name="T28" fmla="*/ 8 w 46"/>
                  <a:gd name="T29" fmla="*/ 4 h 14"/>
                  <a:gd name="T30" fmla="*/ 12 w 46"/>
                  <a:gd name="T31" fmla="*/ 4 h 14"/>
                  <a:gd name="T32" fmla="*/ 12 w 46"/>
                  <a:gd name="T33" fmla="*/ 0 h 14"/>
                  <a:gd name="T34" fmla="*/ 8 w 46"/>
                  <a:gd name="T35" fmla="*/ 0 h 14"/>
                  <a:gd name="T36" fmla="*/ 8 w 46"/>
                  <a:gd name="T37" fmla="*/ 0 h 14"/>
                  <a:gd name="T38" fmla="*/ 6 w 46"/>
                  <a:gd name="T39" fmla="*/ 2 h 14"/>
                  <a:gd name="T40" fmla="*/ 2 w 46"/>
                  <a:gd name="T41" fmla="*/ 4 h 14"/>
                  <a:gd name="T42" fmla="*/ 2 w 46"/>
                  <a:gd name="T43" fmla="*/ 4 h 14"/>
                  <a:gd name="T44" fmla="*/ 0 w 46"/>
                  <a:gd name="T45" fmla="*/ 6 h 14"/>
                  <a:gd name="T46" fmla="*/ 0 w 46"/>
                  <a:gd name="T47" fmla="*/ 8 h 14"/>
                  <a:gd name="T48" fmla="*/ 0 w 46"/>
                  <a:gd name="T49" fmla="*/ 8 h 14"/>
                  <a:gd name="T50" fmla="*/ 2 w 46"/>
                  <a:gd name="T51" fmla="*/ 10 h 14"/>
                  <a:gd name="T52" fmla="*/ 4 w 46"/>
                  <a:gd name="T53" fmla="*/ 12 h 14"/>
                  <a:gd name="T54" fmla="*/ 10 w 46"/>
                  <a:gd name="T55" fmla="*/ 12 h 14"/>
                  <a:gd name="T56" fmla="*/ 10 w 46"/>
                  <a:gd name="T57" fmla="*/ 12 h 14"/>
                  <a:gd name="T58" fmla="*/ 10 w 46"/>
                  <a:gd name="T59" fmla="*/ 12 h 14"/>
                  <a:gd name="T60" fmla="*/ 16 w 46"/>
                  <a:gd name="T61" fmla="*/ 12 h 14"/>
                  <a:gd name="T62" fmla="*/ 16 w 46"/>
                  <a:gd name="T63" fmla="*/ 12 h 14"/>
                  <a:gd name="T64" fmla="*/ 16 w 46"/>
                  <a:gd name="T65" fmla="*/ 12 h 14"/>
                  <a:gd name="T66" fmla="*/ 20 w 46"/>
                  <a:gd name="T67" fmla="*/ 14 h 14"/>
                  <a:gd name="T68" fmla="*/ 20 w 46"/>
                  <a:gd name="T69" fmla="*/ 14 h 14"/>
                  <a:gd name="T70" fmla="*/ 20 w 46"/>
                  <a:gd name="T71" fmla="*/ 14 h 14"/>
                  <a:gd name="T72" fmla="*/ 26 w 46"/>
                  <a:gd name="T73" fmla="*/ 14 h 14"/>
                  <a:gd name="T74" fmla="*/ 32 w 46"/>
                  <a:gd name="T75" fmla="*/ 14 h 14"/>
                  <a:gd name="T76" fmla="*/ 38 w 46"/>
                  <a:gd name="T77" fmla="*/ 14 h 14"/>
                  <a:gd name="T78" fmla="*/ 38 w 46"/>
                  <a:gd name="T79" fmla="*/ 14 h 14"/>
                  <a:gd name="T80" fmla="*/ 40 w 46"/>
                  <a:gd name="T81" fmla="*/ 14 h 14"/>
                  <a:gd name="T82" fmla="*/ 40 w 46"/>
                  <a:gd name="T83" fmla="*/ 14 h 14"/>
                  <a:gd name="T84" fmla="*/ 40 w 46"/>
                  <a:gd name="T85" fmla="*/ 14 h 14"/>
                  <a:gd name="T86" fmla="*/ 44 w 46"/>
                  <a:gd name="T87" fmla="*/ 14 h 14"/>
                  <a:gd name="T88" fmla="*/ 44 w 46"/>
                  <a:gd name="T89" fmla="*/ 14 h 14"/>
                  <a:gd name="T90" fmla="*/ 46 w 46"/>
                  <a:gd name="T91" fmla="*/ 10 h 14"/>
                  <a:gd name="T92" fmla="*/ 46 w 46"/>
                  <a:gd name="T93" fmla="*/ 10 h 14"/>
                  <a:gd name="T94" fmla="*/ 46 w 46"/>
                  <a:gd name="T95" fmla="*/ 6 h 14"/>
                  <a:gd name="T96" fmla="*/ 44 w 46"/>
                  <a:gd name="T97" fmla="*/ 4 h 14"/>
                  <a:gd name="T98" fmla="*/ 44 w 46"/>
                  <a:gd name="T99" fmla="*/ 4 h 14"/>
                  <a:gd name="T100" fmla="*/ 42 w 46"/>
                  <a:gd name="T101" fmla="*/ 4 h 14"/>
                  <a:gd name="T102" fmla="*/ 34 w 46"/>
                  <a:gd name="T103" fmla="*/ 2 h 14"/>
                  <a:gd name="T104" fmla="*/ 34 w 46"/>
                  <a:gd name="T105" fmla="*/ 2 h 14"/>
                  <a:gd name="T106" fmla="*/ 34 w 46"/>
                  <a:gd name="T107" fmla="*/ 2 h 14"/>
                  <a:gd name="T108" fmla="*/ 30 w 46"/>
                  <a:gd name="T109" fmla="*/ 2 h 14"/>
                  <a:gd name="T110" fmla="*/ 24 w 46"/>
                  <a:gd name="T111" fmla="*/ 2 h 14"/>
                  <a:gd name="T112" fmla="*/ 18 w 46"/>
                  <a:gd name="T113" fmla="*/ 2 h 14"/>
                  <a:gd name="T114" fmla="*/ 14 w 46"/>
                  <a:gd name="T115" fmla="*/ 0 h 14"/>
                  <a:gd name="T116" fmla="*/ 14 w 46"/>
                  <a:gd name="T117" fmla="*/ 0 h 14"/>
                  <a:gd name="T118" fmla="*/ 12 w 46"/>
                  <a:gd name="T119" fmla="*/ 0 h 14"/>
                  <a:gd name="T120" fmla="*/ 12 w 46"/>
                  <a:gd name="T1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 h="14">
                    <a:moveTo>
                      <a:pt x="12" y="4"/>
                    </a:moveTo>
                    <a:lnTo>
                      <a:pt x="18" y="6"/>
                    </a:lnTo>
                    <a:lnTo>
                      <a:pt x="24" y="6"/>
                    </a:lnTo>
                    <a:lnTo>
                      <a:pt x="30" y="6"/>
                    </a:lnTo>
                    <a:lnTo>
                      <a:pt x="34" y="6"/>
                    </a:lnTo>
                    <a:lnTo>
                      <a:pt x="42" y="8"/>
                    </a:lnTo>
                    <a:lnTo>
                      <a:pt x="42" y="10"/>
                    </a:lnTo>
                    <a:lnTo>
                      <a:pt x="40" y="10"/>
                    </a:lnTo>
                    <a:lnTo>
                      <a:pt x="32" y="10"/>
                    </a:lnTo>
                    <a:lnTo>
                      <a:pt x="26" y="10"/>
                    </a:lnTo>
                    <a:lnTo>
                      <a:pt x="20" y="10"/>
                    </a:lnTo>
                    <a:lnTo>
                      <a:pt x="18" y="8"/>
                    </a:lnTo>
                    <a:lnTo>
                      <a:pt x="10" y="8"/>
                    </a:lnTo>
                    <a:lnTo>
                      <a:pt x="4" y="8"/>
                    </a:lnTo>
                    <a:lnTo>
                      <a:pt x="8" y="4"/>
                    </a:lnTo>
                    <a:lnTo>
                      <a:pt x="12" y="4"/>
                    </a:lnTo>
                    <a:close/>
                    <a:moveTo>
                      <a:pt x="12" y="0"/>
                    </a:moveTo>
                    <a:lnTo>
                      <a:pt x="8" y="0"/>
                    </a:lnTo>
                    <a:lnTo>
                      <a:pt x="8" y="0"/>
                    </a:lnTo>
                    <a:lnTo>
                      <a:pt x="6" y="2"/>
                    </a:lnTo>
                    <a:lnTo>
                      <a:pt x="2" y="4"/>
                    </a:lnTo>
                    <a:lnTo>
                      <a:pt x="2" y="4"/>
                    </a:lnTo>
                    <a:lnTo>
                      <a:pt x="0" y="6"/>
                    </a:lnTo>
                    <a:lnTo>
                      <a:pt x="0" y="8"/>
                    </a:lnTo>
                    <a:lnTo>
                      <a:pt x="0" y="8"/>
                    </a:lnTo>
                    <a:lnTo>
                      <a:pt x="2" y="10"/>
                    </a:lnTo>
                    <a:lnTo>
                      <a:pt x="4" y="12"/>
                    </a:lnTo>
                    <a:lnTo>
                      <a:pt x="10" y="12"/>
                    </a:lnTo>
                    <a:lnTo>
                      <a:pt x="10" y="12"/>
                    </a:lnTo>
                    <a:lnTo>
                      <a:pt x="10" y="12"/>
                    </a:lnTo>
                    <a:lnTo>
                      <a:pt x="16" y="12"/>
                    </a:lnTo>
                    <a:lnTo>
                      <a:pt x="16" y="12"/>
                    </a:lnTo>
                    <a:lnTo>
                      <a:pt x="16" y="12"/>
                    </a:lnTo>
                    <a:lnTo>
                      <a:pt x="20" y="14"/>
                    </a:lnTo>
                    <a:lnTo>
                      <a:pt x="20" y="14"/>
                    </a:lnTo>
                    <a:lnTo>
                      <a:pt x="20" y="14"/>
                    </a:lnTo>
                    <a:lnTo>
                      <a:pt x="26" y="14"/>
                    </a:lnTo>
                    <a:lnTo>
                      <a:pt x="32" y="14"/>
                    </a:lnTo>
                    <a:lnTo>
                      <a:pt x="38" y="14"/>
                    </a:lnTo>
                    <a:lnTo>
                      <a:pt x="38" y="14"/>
                    </a:lnTo>
                    <a:lnTo>
                      <a:pt x="40" y="14"/>
                    </a:lnTo>
                    <a:lnTo>
                      <a:pt x="40" y="14"/>
                    </a:lnTo>
                    <a:lnTo>
                      <a:pt x="40" y="14"/>
                    </a:lnTo>
                    <a:lnTo>
                      <a:pt x="44" y="14"/>
                    </a:lnTo>
                    <a:lnTo>
                      <a:pt x="44" y="14"/>
                    </a:lnTo>
                    <a:lnTo>
                      <a:pt x="46" y="10"/>
                    </a:lnTo>
                    <a:lnTo>
                      <a:pt x="46" y="10"/>
                    </a:lnTo>
                    <a:lnTo>
                      <a:pt x="46" y="6"/>
                    </a:lnTo>
                    <a:lnTo>
                      <a:pt x="44" y="4"/>
                    </a:lnTo>
                    <a:lnTo>
                      <a:pt x="44" y="4"/>
                    </a:lnTo>
                    <a:lnTo>
                      <a:pt x="42" y="4"/>
                    </a:lnTo>
                    <a:lnTo>
                      <a:pt x="34" y="2"/>
                    </a:lnTo>
                    <a:lnTo>
                      <a:pt x="34" y="2"/>
                    </a:lnTo>
                    <a:lnTo>
                      <a:pt x="34" y="2"/>
                    </a:lnTo>
                    <a:lnTo>
                      <a:pt x="30" y="2"/>
                    </a:lnTo>
                    <a:lnTo>
                      <a:pt x="24" y="2"/>
                    </a:lnTo>
                    <a:lnTo>
                      <a:pt x="18" y="2"/>
                    </a:lnTo>
                    <a:lnTo>
                      <a:pt x="14" y="0"/>
                    </a:lnTo>
                    <a:lnTo>
                      <a:pt x="14" y="0"/>
                    </a:lnTo>
                    <a:lnTo>
                      <a:pt x="12" y="0"/>
                    </a:lnTo>
                    <a:lnTo>
                      <a:pt x="1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4" name="Freeform 700">
                <a:extLst>
                  <a:ext uri="{FF2B5EF4-FFF2-40B4-BE49-F238E27FC236}">
                    <a16:creationId xmlns:a16="http://schemas.microsoft.com/office/drawing/2014/main" id="{32A59E0B-88F5-48BC-43A2-DF3C15455358}"/>
                  </a:ext>
                </a:extLst>
              </p:cNvPr>
              <p:cNvSpPr>
                <a:spLocks/>
              </p:cNvSpPr>
              <p:nvPr/>
            </p:nvSpPr>
            <p:spPr bwMode="auto">
              <a:xfrm>
                <a:off x="6531791" y="3550428"/>
                <a:ext cx="80305" cy="12680"/>
              </a:xfrm>
              <a:custGeom>
                <a:avLst/>
                <a:gdLst>
                  <a:gd name="T0" fmla="*/ 8 w 38"/>
                  <a:gd name="T1" fmla="*/ 0 h 6"/>
                  <a:gd name="T2" fmla="*/ 14 w 38"/>
                  <a:gd name="T3" fmla="*/ 2 h 6"/>
                  <a:gd name="T4" fmla="*/ 20 w 38"/>
                  <a:gd name="T5" fmla="*/ 2 h 6"/>
                  <a:gd name="T6" fmla="*/ 26 w 38"/>
                  <a:gd name="T7" fmla="*/ 2 h 6"/>
                  <a:gd name="T8" fmla="*/ 30 w 38"/>
                  <a:gd name="T9" fmla="*/ 2 h 6"/>
                  <a:gd name="T10" fmla="*/ 38 w 38"/>
                  <a:gd name="T11" fmla="*/ 4 h 6"/>
                  <a:gd name="T12" fmla="*/ 38 w 38"/>
                  <a:gd name="T13" fmla="*/ 6 h 6"/>
                  <a:gd name="T14" fmla="*/ 36 w 38"/>
                  <a:gd name="T15" fmla="*/ 6 h 6"/>
                  <a:gd name="T16" fmla="*/ 28 w 38"/>
                  <a:gd name="T17" fmla="*/ 6 h 6"/>
                  <a:gd name="T18" fmla="*/ 22 w 38"/>
                  <a:gd name="T19" fmla="*/ 6 h 6"/>
                  <a:gd name="T20" fmla="*/ 16 w 38"/>
                  <a:gd name="T21" fmla="*/ 6 h 6"/>
                  <a:gd name="T22" fmla="*/ 14 w 38"/>
                  <a:gd name="T23" fmla="*/ 4 h 6"/>
                  <a:gd name="T24" fmla="*/ 6 w 38"/>
                  <a:gd name="T25" fmla="*/ 4 h 6"/>
                  <a:gd name="T26" fmla="*/ 0 w 38"/>
                  <a:gd name="T27" fmla="*/ 4 h 6"/>
                  <a:gd name="T28" fmla="*/ 4 w 38"/>
                  <a:gd name="T29" fmla="*/ 0 h 6"/>
                  <a:gd name="T30" fmla="*/ 8 w 38"/>
                  <a:gd name="T3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6">
                    <a:moveTo>
                      <a:pt x="8" y="0"/>
                    </a:moveTo>
                    <a:lnTo>
                      <a:pt x="14" y="2"/>
                    </a:lnTo>
                    <a:lnTo>
                      <a:pt x="20" y="2"/>
                    </a:lnTo>
                    <a:lnTo>
                      <a:pt x="26" y="2"/>
                    </a:lnTo>
                    <a:lnTo>
                      <a:pt x="30" y="2"/>
                    </a:lnTo>
                    <a:lnTo>
                      <a:pt x="38" y="4"/>
                    </a:lnTo>
                    <a:lnTo>
                      <a:pt x="38" y="6"/>
                    </a:lnTo>
                    <a:lnTo>
                      <a:pt x="36" y="6"/>
                    </a:lnTo>
                    <a:lnTo>
                      <a:pt x="28" y="6"/>
                    </a:lnTo>
                    <a:lnTo>
                      <a:pt x="22" y="6"/>
                    </a:lnTo>
                    <a:lnTo>
                      <a:pt x="16" y="6"/>
                    </a:lnTo>
                    <a:lnTo>
                      <a:pt x="14" y="4"/>
                    </a:lnTo>
                    <a:lnTo>
                      <a:pt x="6" y="4"/>
                    </a:lnTo>
                    <a:lnTo>
                      <a:pt x="0" y="4"/>
                    </a:lnTo>
                    <a:lnTo>
                      <a:pt x="4" y="0"/>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5" name="Freeform 701">
                <a:extLst>
                  <a:ext uri="{FF2B5EF4-FFF2-40B4-BE49-F238E27FC236}">
                    <a16:creationId xmlns:a16="http://schemas.microsoft.com/office/drawing/2014/main" id="{A31FF452-1143-9FC2-2012-DD4FAD313C23}"/>
                  </a:ext>
                </a:extLst>
              </p:cNvPr>
              <p:cNvSpPr>
                <a:spLocks/>
              </p:cNvSpPr>
              <p:nvPr/>
            </p:nvSpPr>
            <p:spPr bwMode="auto">
              <a:xfrm>
                <a:off x="6523338" y="3541975"/>
                <a:ext cx="97211" cy="29586"/>
              </a:xfrm>
              <a:custGeom>
                <a:avLst/>
                <a:gdLst>
                  <a:gd name="T0" fmla="*/ 12 w 46"/>
                  <a:gd name="T1" fmla="*/ 0 h 14"/>
                  <a:gd name="T2" fmla="*/ 8 w 46"/>
                  <a:gd name="T3" fmla="*/ 0 h 14"/>
                  <a:gd name="T4" fmla="*/ 8 w 46"/>
                  <a:gd name="T5" fmla="*/ 0 h 14"/>
                  <a:gd name="T6" fmla="*/ 6 w 46"/>
                  <a:gd name="T7" fmla="*/ 2 h 14"/>
                  <a:gd name="T8" fmla="*/ 2 w 46"/>
                  <a:gd name="T9" fmla="*/ 4 h 14"/>
                  <a:gd name="T10" fmla="*/ 2 w 46"/>
                  <a:gd name="T11" fmla="*/ 4 h 14"/>
                  <a:gd name="T12" fmla="*/ 0 w 46"/>
                  <a:gd name="T13" fmla="*/ 6 h 14"/>
                  <a:gd name="T14" fmla="*/ 0 w 46"/>
                  <a:gd name="T15" fmla="*/ 8 h 14"/>
                  <a:gd name="T16" fmla="*/ 0 w 46"/>
                  <a:gd name="T17" fmla="*/ 8 h 14"/>
                  <a:gd name="T18" fmla="*/ 2 w 46"/>
                  <a:gd name="T19" fmla="*/ 10 h 14"/>
                  <a:gd name="T20" fmla="*/ 4 w 46"/>
                  <a:gd name="T21" fmla="*/ 12 h 14"/>
                  <a:gd name="T22" fmla="*/ 10 w 46"/>
                  <a:gd name="T23" fmla="*/ 12 h 14"/>
                  <a:gd name="T24" fmla="*/ 10 w 46"/>
                  <a:gd name="T25" fmla="*/ 12 h 14"/>
                  <a:gd name="T26" fmla="*/ 10 w 46"/>
                  <a:gd name="T27" fmla="*/ 12 h 14"/>
                  <a:gd name="T28" fmla="*/ 16 w 46"/>
                  <a:gd name="T29" fmla="*/ 12 h 14"/>
                  <a:gd name="T30" fmla="*/ 16 w 46"/>
                  <a:gd name="T31" fmla="*/ 12 h 14"/>
                  <a:gd name="T32" fmla="*/ 16 w 46"/>
                  <a:gd name="T33" fmla="*/ 12 h 14"/>
                  <a:gd name="T34" fmla="*/ 20 w 46"/>
                  <a:gd name="T35" fmla="*/ 14 h 14"/>
                  <a:gd name="T36" fmla="*/ 20 w 46"/>
                  <a:gd name="T37" fmla="*/ 14 h 14"/>
                  <a:gd name="T38" fmla="*/ 20 w 46"/>
                  <a:gd name="T39" fmla="*/ 14 h 14"/>
                  <a:gd name="T40" fmla="*/ 26 w 46"/>
                  <a:gd name="T41" fmla="*/ 14 h 14"/>
                  <a:gd name="T42" fmla="*/ 32 w 46"/>
                  <a:gd name="T43" fmla="*/ 14 h 14"/>
                  <a:gd name="T44" fmla="*/ 38 w 46"/>
                  <a:gd name="T45" fmla="*/ 14 h 14"/>
                  <a:gd name="T46" fmla="*/ 38 w 46"/>
                  <a:gd name="T47" fmla="*/ 14 h 14"/>
                  <a:gd name="T48" fmla="*/ 40 w 46"/>
                  <a:gd name="T49" fmla="*/ 14 h 14"/>
                  <a:gd name="T50" fmla="*/ 40 w 46"/>
                  <a:gd name="T51" fmla="*/ 14 h 14"/>
                  <a:gd name="T52" fmla="*/ 40 w 46"/>
                  <a:gd name="T53" fmla="*/ 14 h 14"/>
                  <a:gd name="T54" fmla="*/ 44 w 46"/>
                  <a:gd name="T55" fmla="*/ 14 h 14"/>
                  <a:gd name="T56" fmla="*/ 44 w 46"/>
                  <a:gd name="T57" fmla="*/ 14 h 14"/>
                  <a:gd name="T58" fmla="*/ 46 w 46"/>
                  <a:gd name="T59" fmla="*/ 10 h 14"/>
                  <a:gd name="T60" fmla="*/ 46 w 46"/>
                  <a:gd name="T61" fmla="*/ 10 h 14"/>
                  <a:gd name="T62" fmla="*/ 46 w 46"/>
                  <a:gd name="T63" fmla="*/ 6 h 14"/>
                  <a:gd name="T64" fmla="*/ 44 w 46"/>
                  <a:gd name="T65" fmla="*/ 4 h 14"/>
                  <a:gd name="T66" fmla="*/ 44 w 46"/>
                  <a:gd name="T67" fmla="*/ 4 h 14"/>
                  <a:gd name="T68" fmla="*/ 42 w 46"/>
                  <a:gd name="T69" fmla="*/ 4 h 14"/>
                  <a:gd name="T70" fmla="*/ 34 w 46"/>
                  <a:gd name="T71" fmla="*/ 2 h 14"/>
                  <a:gd name="T72" fmla="*/ 34 w 46"/>
                  <a:gd name="T73" fmla="*/ 2 h 14"/>
                  <a:gd name="T74" fmla="*/ 34 w 46"/>
                  <a:gd name="T75" fmla="*/ 2 h 14"/>
                  <a:gd name="T76" fmla="*/ 30 w 46"/>
                  <a:gd name="T77" fmla="*/ 2 h 14"/>
                  <a:gd name="T78" fmla="*/ 24 w 46"/>
                  <a:gd name="T79" fmla="*/ 2 h 14"/>
                  <a:gd name="T80" fmla="*/ 18 w 46"/>
                  <a:gd name="T81" fmla="*/ 2 h 14"/>
                  <a:gd name="T82" fmla="*/ 14 w 46"/>
                  <a:gd name="T83" fmla="*/ 0 h 14"/>
                  <a:gd name="T84" fmla="*/ 14 w 46"/>
                  <a:gd name="T85" fmla="*/ 0 h 14"/>
                  <a:gd name="T86" fmla="*/ 12 w 46"/>
                  <a:gd name="T87" fmla="*/ 0 h 14"/>
                  <a:gd name="T88" fmla="*/ 12 w 46"/>
                  <a:gd name="T8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 h="14">
                    <a:moveTo>
                      <a:pt x="12" y="0"/>
                    </a:moveTo>
                    <a:lnTo>
                      <a:pt x="8" y="0"/>
                    </a:lnTo>
                    <a:lnTo>
                      <a:pt x="8" y="0"/>
                    </a:lnTo>
                    <a:lnTo>
                      <a:pt x="6" y="2"/>
                    </a:lnTo>
                    <a:lnTo>
                      <a:pt x="2" y="4"/>
                    </a:lnTo>
                    <a:lnTo>
                      <a:pt x="2" y="4"/>
                    </a:lnTo>
                    <a:lnTo>
                      <a:pt x="0" y="6"/>
                    </a:lnTo>
                    <a:lnTo>
                      <a:pt x="0" y="8"/>
                    </a:lnTo>
                    <a:lnTo>
                      <a:pt x="0" y="8"/>
                    </a:lnTo>
                    <a:lnTo>
                      <a:pt x="2" y="10"/>
                    </a:lnTo>
                    <a:lnTo>
                      <a:pt x="4" y="12"/>
                    </a:lnTo>
                    <a:lnTo>
                      <a:pt x="10" y="12"/>
                    </a:lnTo>
                    <a:lnTo>
                      <a:pt x="10" y="12"/>
                    </a:lnTo>
                    <a:lnTo>
                      <a:pt x="10" y="12"/>
                    </a:lnTo>
                    <a:lnTo>
                      <a:pt x="16" y="12"/>
                    </a:lnTo>
                    <a:lnTo>
                      <a:pt x="16" y="12"/>
                    </a:lnTo>
                    <a:lnTo>
                      <a:pt x="16" y="12"/>
                    </a:lnTo>
                    <a:lnTo>
                      <a:pt x="20" y="14"/>
                    </a:lnTo>
                    <a:lnTo>
                      <a:pt x="20" y="14"/>
                    </a:lnTo>
                    <a:lnTo>
                      <a:pt x="20" y="14"/>
                    </a:lnTo>
                    <a:lnTo>
                      <a:pt x="26" y="14"/>
                    </a:lnTo>
                    <a:lnTo>
                      <a:pt x="32" y="14"/>
                    </a:lnTo>
                    <a:lnTo>
                      <a:pt x="38" y="14"/>
                    </a:lnTo>
                    <a:lnTo>
                      <a:pt x="38" y="14"/>
                    </a:lnTo>
                    <a:lnTo>
                      <a:pt x="40" y="14"/>
                    </a:lnTo>
                    <a:lnTo>
                      <a:pt x="40" y="14"/>
                    </a:lnTo>
                    <a:lnTo>
                      <a:pt x="40" y="14"/>
                    </a:lnTo>
                    <a:lnTo>
                      <a:pt x="44" y="14"/>
                    </a:lnTo>
                    <a:lnTo>
                      <a:pt x="44" y="14"/>
                    </a:lnTo>
                    <a:lnTo>
                      <a:pt x="46" y="10"/>
                    </a:lnTo>
                    <a:lnTo>
                      <a:pt x="46" y="10"/>
                    </a:lnTo>
                    <a:lnTo>
                      <a:pt x="46" y="6"/>
                    </a:lnTo>
                    <a:lnTo>
                      <a:pt x="44" y="4"/>
                    </a:lnTo>
                    <a:lnTo>
                      <a:pt x="44" y="4"/>
                    </a:lnTo>
                    <a:lnTo>
                      <a:pt x="42" y="4"/>
                    </a:lnTo>
                    <a:lnTo>
                      <a:pt x="34" y="2"/>
                    </a:lnTo>
                    <a:lnTo>
                      <a:pt x="34" y="2"/>
                    </a:lnTo>
                    <a:lnTo>
                      <a:pt x="34" y="2"/>
                    </a:lnTo>
                    <a:lnTo>
                      <a:pt x="30" y="2"/>
                    </a:lnTo>
                    <a:lnTo>
                      <a:pt x="24" y="2"/>
                    </a:lnTo>
                    <a:lnTo>
                      <a:pt x="18" y="2"/>
                    </a:lnTo>
                    <a:lnTo>
                      <a:pt x="14" y="0"/>
                    </a:lnTo>
                    <a:lnTo>
                      <a:pt x="14" y="0"/>
                    </a:lnTo>
                    <a:lnTo>
                      <a:pt x="12"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6" name="Freeform 702">
                <a:extLst>
                  <a:ext uri="{FF2B5EF4-FFF2-40B4-BE49-F238E27FC236}">
                    <a16:creationId xmlns:a16="http://schemas.microsoft.com/office/drawing/2014/main" id="{266A3D71-2E02-FCE4-7415-F2866E64AB89}"/>
                  </a:ext>
                </a:extLst>
              </p:cNvPr>
              <p:cNvSpPr>
                <a:spLocks/>
              </p:cNvSpPr>
              <p:nvPr/>
            </p:nvSpPr>
            <p:spPr bwMode="auto">
              <a:xfrm>
                <a:off x="6421900" y="3334873"/>
                <a:ext cx="185969" cy="185970"/>
              </a:xfrm>
              <a:custGeom>
                <a:avLst/>
                <a:gdLst>
                  <a:gd name="T0" fmla="*/ 40 w 88"/>
                  <a:gd name="T1" fmla="*/ 88 h 88"/>
                  <a:gd name="T2" fmla="*/ 40 w 88"/>
                  <a:gd name="T3" fmla="*/ 86 h 88"/>
                  <a:gd name="T4" fmla="*/ 34 w 88"/>
                  <a:gd name="T5" fmla="*/ 88 h 88"/>
                  <a:gd name="T6" fmla="*/ 32 w 88"/>
                  <a:gd name="T7" fmla="*/ 88 h 88"/>
                  <a:gd name="T8" fmla="*/ 30 w 88"/>
                  <a:gd name="T9" fmla="*/ 80 h 88"/>
                  <a:gd name="T10" fmla="*/ 26 w 88"/>
                  <a:gd name="T11" fmla="*/ 82 h 88"/>
                  <a:gd name="T12" fmla="*/ 26 w 88"/>
                  <a:gd name="T13" fmla="*/ 82 h 88"/>
                  <a:gd name="T14" fmla="*/ 22 w 88"/>
                  <a:gd name="T15" fmla="*/ 78 h 88"/>
                  <a:gd name="T16" fmla="*/ 18 w 88"/>
                  <a:gd name="T17" fmla="*/ 70 h 88"/>
                  <a:gd name="T18" fmla="*/ 18 w 88"/>
                  <a:gd name="T19" fmla="*/ 62 h 88"/>
                  <a:gd name="T20" fmla="*/ 22 w 88"/>
                  <a:gd name="T21" fmla="*/ 58 h 88"/>
                  <a:gd name="T22" fmla="*/ 28 w 88"/>
                  <a:gd name="T23" fmla="*/ 56 h 88"/>
                  <a:gd name="T24" fmla="*/ 40 w 88"/>
                  <a:gd name="T25" fmla="*/ 58 h 88"/>
                  <a:gd name="T26" fmla="*/ 24 w 88"/>
                  <a:gd name="T27" fmla="*/ 54 h 88"/>
                  <a:gd name="T28" fmla="*/ 18 w 88"/>
                  <a:gd name="T29" fmla="*/ 56 h 88"/>
                  <a:gd name="T30" fmla="*/ 14 w 88"/>
                  <a:gd name="T31" fmla="*/ 54 h 88"/>
                  <a:gd name="T32" fmla="*/ 12 w 88"/>
                  <a:gd name="T33" fmla="*/ 46 h 88"/>
                  <a:gd name="T34" fmla="*/ 16 w 88"/>
                  <a:gd name="T35" fmla="*/ 44 h 88"/>
                  <a:gd name="T36" fmla="*/ 10 w 88"/>
                  <a:gd name="T37" fmla="*/ 44 h 88"/>
                  <a:gd name="T38" fmla="*/ 0 w 88"/>
                  <a:gd name="T39" fmla="*/ 36 h 88"/>
                  <a:gd name="T40" fmla="*/ 10 w 88"/>
                  <a:gd name="T41" fmla="*/ 22 h 88"/>
                  <a:gd name="T42" fmla="*/ 12 w 88"/>
                  <a:gd name="T43" fmla="*/ 16 h 88"/>
                  <a:gd name="T44" fmla="*/ 32 w 88"/>
                  <a:gd name="T45" fmla="*/ 8 h 88"/>
                  <a:gd name="T46" fmla="*/ 52 w 88"/>
                  <a:gd name="T47" fmla="*/ 0 h 88"/>
                  <a:gd name="T48" fmla="*/ 54 w 88"/>
                  <a:gd name="T49" fmla="*/ 0 h 88"/>
                  <a:gd name="T50" fmla="*/ 68 w 88"/>
                  <a:gd name="T51" fmla="*/ 6 h 88"/>
                  <a:gd name="T52" fmla="*/ 88 w 88"/>
                  <a:gd name="T53" fmla="*/ 8 h 88"/>
                  <a:gd name="T54" fmla="*/ 86 w 88"/>
                  <a:gd name="T55" fmla="*/ 14 h 88"/>
                  <a:gd name="T56" fmla="*/ 82 w 88"/>
                  <a:gd name="T57" fmla="*/ 16 h 88"/>
                  <a:gd name="T58" fmla="*/ 56 w 88"/>
                  <a:gd name="T59" fmla="*/ 18 h 88"/>
                  <a:gd name="T60" fmla="*/ 56 w 88"/>
                  <a:gd name="T61" fmla="*/ 22 h 88"/>
                  <a:gd name="T62" fmla="*/ 52 w 88"/>
                  <a:gd name="T63" fmla="*/ 28 h 88"/>
                  <a:gd name="T64" fmla="*/ 52 w 88"/>
                  <a:gd name="T65" fmla="*/ 28 h 88"/>
                  <a:gd name="T66" fmla="*/ 42 w 88"/>
                  <a:gd name="T67" fmla="*/ 26 h 88"/>
                  <a:gd name="T68" fmla="*/ 36 w 88"/>
                  <a:gd name="T69" fmla="*/ 26 h 88"/>
                  <a:gd name="T70" fmla="*/ 42 w 88"/>
                  <a:gd name="T71" fmla="*/ 36 h 88"/>
                  <a:gd name="T72" fmla="*/ 44 w 88"/>
                  <a:gd name="T73" fmla="*/ 44 h 88"/>
                  <a:gd name="T74" fmla="*/ 54 w 88"/>
                  <a:gd name="T75" fmla="*/ 48 h 88"/>
                  <a:gd name="T76" fmla="*/ 58 w 88"/>
                  <a:gd name="T77" fmla="*/ 52 h 88"/>
                  <a:gd name="T78" fmla="*/ 60 w 88"/>
                  <a:gd name="T79" fmla="*/ 58 h 88"/>
                  <a:gd name="T80" fmla="*/ 54 w 88"/>
                  <a:gd name="T81" fmla="*/ 64 h 88"/>
                  <a:gd name="T82" fmla="*/ 52 w 88"/>
                  <a:gd name="T83" fmla="*/ 64 h 88"/>
                  <a:gd name="T84" fmla="*/ 50 w 88"/>
                  <a:gd name="T85" fmla="*/ 64 h 88"/>
                  <a:gd name="T86" fmla="*/ 48 w 88"/>
                  <a:gd name="T87" fmla="*/ 68 h 88"/>
                  <a:gd name="T88" fmla="*/ 40 w 88"/>
                  <a:gd name="T89" fmla="*/ 70 h 88"/>
                  <a:gd name="T90" fmla="*/ 46 w 88"/>
                  <a:gd name="T91" fmla="*/ 78 h 88"/>
                  <a:gd name="T92" fmla="*/ 46 w 88"/>
                  <a:gd name="T93" fmla="*/ 82 h 88"/>
                  <a:gd name="T94" fmla="*/ 44 w 88"/>
                  <a:gd name="T95" fmla="*/ 86 h 88"/>
                  <a:gd name="T96" fmla="*/ 42 w 88"/>
                  <a:gd name="T9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88">
                    <a:moveTo>
                      <a:pt x="42" y="88"/>
                    </a:moveTo>
                    <a:lnTo>
                      <a:pt x="42" y="88"/>
                    </a:lnTo>
                    <a:lnTo>
                      <a:pt x="40" y="88"/>
                    </a:lnTo>
                    <a:lnTo>
                      <a:pt x="40" y="86"/>
                    </a:lnTo>
                    <a:lnTo>
                      <a:pt x="40" y="86"/>
                    </a:lnTo>
                    <a:lnTo>
                      <a:pt x="40" y="86"/>
                    </a:lnTo>
                    <a:lnTo>
                      <a:pt x="34" y="88"/>
                    </a:lnTo>
                    <a:lnTo>
                      <a:pt x="34" y="88"/>
                    </a:lnTo>
                    <a:lnTo>
                      <a:pt x="34" y="88"/>
                    </a:lnTo>
                    <a:lnTo>
                      <a:pt x="34" y="88"/>
                    </a:lnTo>
                    <a:lnTo>
                      <a:pt x="32" y="88"/>
                    </a:lnTo>
                    <a:lnTo>
                      <a:pt x="32" y="88"/>
                    </a:lnTo>
                    <a:lnTo>
                      <a:pt x="32" y="86"/>
                    </a:lnTo>
                    <a:lnTo>
                      <a:pt x="30" y="80"/>
                    </a:lnTo>
                    <a:lnTo>
                      <a:pt x="30" y="80"/>
                    </a:lnTo>
                    <a:lnTo>
                      <a:pt x="28" y="82"/>
                    </a:lnTo>
                    <a:lnTo>
                      <a:pt x="28" y="82"/>
                    </a:lnTo>
                    <a:lnTo>
                      <a:pt x="26" y="82"/>
                    </a:lnTo>
                    <a:lnTo>
                      <a:pt x="26" y="82"/>
                    </a:lnTo>
                    <a:lnTo>
                      <a:pt x="26" y="82"/>
                    </a:lnTo>
                    <a:lnTo>
                      <a:pt x="26" y="82"/>
                    </a:lnTo>
                    <a:lnTo>
                      <a:pt x="24" y="82"/>
                    </a:lnTo>
                    <a:lnTo>
                      <a:pt x="22" y="78"/>
                    </a:lnTo>
                    <a:lnTo>
                      <a:pt x="22" y="78"/>
                    </a:lnTo>
                    <a:lnTo>
                      <a:pt x="22" y="78"/>
                    </a:lnTo>
                    <a:lnTo>
                      <a:pt x="22" y="74"/>
                    </a:lnTo>
                    <a:lnTo>
                      <a:pt x="18" y="70"/>
                    </a:lnTo>
                    <a:lnTo>
                      <a:pt x="18" y="70"/>
                    </a:lnTo>
                    <a:lnTo>
                      <a:pt x="18" y="68"/>
                    </a:lnTo>
                    <a:lnTo>
                      <a:pt x="18" y="62"/>
                    </a:lnTo>
                    <a:lnTo>
                      <a:pt x="18" y="62"/>
                    </a:lnTo>
                    <a:lnTo>
                      <a:pt x="18" y="60"/>
                    </a:lnTo>
                    <a:lnTo>
                      <a:pt x="22" y="58"/>
                    </a:lnTo>
                    <a:lnTo>
                      <a:pt x="22" y="58"/>
                    </a:lnTo>
                    <a:lnTo>
                      <a:pt x="22" y="56"/>
                    </a:lnTo>
                    <a:lnTo>
                      <a:pt x="28" y="56"/>
                    </a:lnTo>
                    <a:lnTo>
                      <a:pt x="36" y="58"/>
                    </a:lnTo>
                    <a:lnTo>
                      <a:pt x="40" y="58"/>
                    </a:lnTo>
                    <a:lnTo>
                      <a:pt x="40" y="58"/>
                    </a:lnTo>
                    <a:lnTo>
                      <a:pt x="38" y="56"/>
                    </a:lnTo>
                    <a:lnTo>
                      <a:pt x="30" y="56"/>
                    </a:lnTo>
                    <a:lnTo>
                      <a:pt x="24" y="54"/>
                    </a:lnTo>
                    <a:lnTo>
                      <a:pt x="18" y="56"/>
                    </a:lnTo>
                    <a:lnTo>
                      <a:pt x="18" y="56"/>
                    </a:lnTo>
                    <a:lnTo>
                      <a:pt x="18" y="56"/>
                    </a:lnTo>
                    <a:lnTo>
                      <a:pt x="18" y="56"/>
                    </a:lnTo>
                    <a:lnTo>
                      <a:pt x="16" y="56"/>
                    </a:lnTo>
                    <a:lnTo>
                      <a:pt x="14" y="54"/>
                    </a:lnTo>
                    <a:lnTo>
                      <a:pt x="14" y="54"/>
                    </a:lnTo>
                    <a:lnTo>
                      <a:pt x="12" y="52"/>
                    </a:lnTo>
                    <a:lnTo>
                      <a:pt x="12" y="46"/>
                    </a:lnTo>
                    <a:lnTo>
                      <a:pt x="12" y="46"/>
                    </a:lnTo>
                    <a:lnTo>
                      <a:pt x="12" y="44"/>
                    </a:lnTo>
                    <a:lnTo>
                      <a:pt x="16" y="44"/>
                    </a:lnTo>
                    <a:lnTo>
                      <a:pt x="10" y="44"/>
                    </a:lnTo>
                    <a:lnTo>
                      <a:pt x="10" y="44"/>
                    </a:lnTo>
                    <a:lnTo>
                      <a:pt x="10" y="44"/>
                    </a:lnTo>
                    <a:lnTo>
                      <a:pt x="4" y="40"/>
                    </a:lnTo>
                    <a:lnTo>
                      <a:pt x="0" y="36"/>
                    </a:lnTo>
                    <a:lnTo>
                      <a:pt x="0" y="36"/>
                    </a:lnTo>
                    <a:lnTo>
                      <a:pt x="0" y="34"/>
                    </a:lnTo>
                    <a:lnTo>
                      <a:pt x="2" y="30"/>
                    </a:lnTo>
                    <a:lnTo>
                      <a:pt x="10" y="22"/>
                    </a:lnTo>
                    <a:lnTo>
                      <a:pt x="12" y="18"/>
                    </a:lnTo>
                    <a:lnTo>
                      <a:pt x="12" y="16"/>
                    </a:lnTo>
                    <a:lnTo>
                      <a:pt x="12" y="16"/>
                    </a:lnTo>
                    <a:lnTo>
                      <a:pt x="14" y="14"/>
                    </a:lnTo>
                    <a:lnTo>
                      <a:pt x="16" y="12"/>
                    </a:lnTo>
                    <a:lnTo>
                      <a:pt x="32" y="8"/>
                    </a:lnTo>
                    <a:lnTo>
                      <a:pt x="36" y="8"/>
                    </a:lnTo>
                    <a:lnTo>
                      <a:pt x="44" y="4"/>
                    </a:lnTo>
                    <a:lnTo>
                      <a:pt x="52" y="0"/>
                    </a:lnTo>
                    <a:lnTo>
                      <a:pt x="52" y="0"/>
                    </a:lnTo>
                    <a:lnTo>
                      <a:pt x="54" y="0"/>
                    </a:lnTo>
                    <a:lnTo>
                      <a:pt x="54" y="0"/>
                    </a:lnTo>
                    <a:lnTo>
                      <a:pt x="54" y="0"/>
                    </a:lnTo>
                    <a:lnTo>
                      <a:pt x="64" y="4"/>
                    </a:lnTo>
                    <a:lnTo>
                      <a:pt x="68" y="6"/>
                    </a:lnTo>
                    <a:lnTo>
                      <a:pt x="86" y="6"/>
                    </a:lnTo>
                    <a:lnTo>
                      <a:pt x="86" y="6"/>
                    </a:lnTo>
                    <a:lnTo>
                      <a:pt x="88" y="8"/>
                    </a:lnTo>
                    <a:lnTo>
                      <a:pt x="88" y="12"/>
                    </a:lnTo>
                    <a:lnTo>
                      <a:pt x="88" y="12"/>
                    </a:lnTo>
                    <a:lnTo>
                      <a:pt x="86" y="14"/>
                    </a:lnTo>
                    <a:lnTo>
                      <a:pt x="82" y="16"/>
                    </a:lnTo>
                    <a:lnTo>
                      <a:pt x="82" y="16"/>
                    </a:lnTo>
                    <a:lnTo>
                      <a:pt x="82" y="16"/>
                    </a:lnTo>
                    <a:lnTo>
                      <a:pt x="64" y="16"/>
                    </a:lnTo>
                    <a:lnTo>
                      <a:pt x="60" y="18"/>
                    </a:lnTo>
                    <a:lnTo>
                      <a:pt x="56" y="18"/>
                    </a:lnTo>
                    <a:lnTo>
                      <a:pt x="56" y="20"/>
                    </a:lnTo>
                    <a:lnTo>
                      <a:pt x="56" y="20"/>
                    </a:lnTo>
                    <a:lnTo>
                      <a:pt x="56" y="22"/>
                    </a:lnTo>
                    <a:lnTo>
                      <a:pt x="56" y="26"/>
                    </a:lnTo>
                    <a:lnTo>
                      <a:pt x="52" y="28"/>
                    </a:lnTo>
                    <a:lnTo>
                      <a:pt x="52" y="28"/>
                    </a:lnTo>
                    <a:lnTo>
                      <a:pt x="52" y="28"/>
                    </a:lnTo>
                    <a:lnTo>
                      <a:pt x="52" y="28"/>
                    </a:lnTo>
                    <a:lnTo>
                      <a:pt x="52" y="28"/>
                    </a:lnTo>
                    <a:lnTo>
                      <a:pt x="44" y="26"/>
                    </a:lnTo>
                    <a:lnTo>
                      <a:pt x="44" y="26"/>
                    </a:lnTo>
                    <a:lnTo>
                      <a:pt x="42" y="26"/>
                    </a:lnTo>
                    <a:lnTo>
                      <a:pt x="40" y="22"/>
                    </a:lnTo>
                    <a:lnTo>
                      <a:pt x="36" y="22"/>
                    </a:lnTo>
                    <a:lnTo>
                      <a:pt x="36" y="26"/>
                    </a:lnTo>
                    <a:lnTo>
                      <a:pt x="38" y="28"/>
                    </a:lnTo>
                    <a:lnTo>
                      <a:pt x="42" y="36"/>
                    </a:lnTo>
                    <a:lnTo>
                      <a:pt x="42" y="36"/>
                    </a:lnTo>
                    <a:lnTo>
                      <a:pt x="42" y="36"/>
                    </a:lnTo>
                    <a:lnTo>
                      <a:pt x="42" y="40"/>
                    </a:lnTo>
                    <a:lnTo>
                      <a:pt x="44" y="44"/>
                    </a:lnTo>
                    <a:lnTo>
                      <a:pt x="48" y="46"/>
                    </a:lnTo>
                    <a:lnTo>
                      <a:pt x="54" y="48"/>
                    </a:lnTo>
                    <a:lnTo>
                      <a:pt x="54" y="48"/>
                    </a:lnTo>
                    <a:lnTo>
                      <a:pt x="54" y="48"/>
                    </a:lnTo>
                    <a:lnTo>
                      <a:pt x="58" y="52"/>
                    </a:lnTo>
                    <a:lnTo>
                      <a:pt x="58" y="52"/>
                    </a:lnTo>
                    <a:lnTo>
                      <a:pt x="58" y="52"/>
                    </a:lnTo>
                    <a:lnTo>
                      <a:pt x="60" y="58"/>
                    </a:lnTo>
                    <a:lnTo>
                      <a:pt x="60" y="58"/>
                    </a:lnTo>
                    <a:lnTo>
                      <a:pt x="60" y="60"/>
                    </a:lnTo>
                    <a:lnTo>
                      <a:pt x="54" y="64"/>
                    </a:lnTo>
                    <a:lnTo>
                      <a:pt x="54" y="64"/>
                    </a:lnTo>
                    <a:lnTo>
                      <a:pt x="54" y="64"/>
                    </a:lnTo>
                    <a:lnTo>
                      <a:pt x="54" y="64"/>
                    </a:lnTo>
                    <a:lnTo>
                      <a:pt x="52" y="64"/>
                    </a:lnTo>
                    <a:lnTo>
                      <a:pt x="48" y="62"/>
                    </a:lnTo>
                    <a:lnTo>
                      <a:pt x="50" y="64"/>
                    </a:lnTo>
                    <a:lnTo>
                      <a:pt x="50" y="64"/>
                    </a:lnTo>
                    <a:lnTo>
                      <a:pt x="50" y="66"/>
                    </a:lnTo>
                    <a:lnTo>
                      <a:pt x="50" y="66"/>
                    </a:lnTo>
                    <a:lnTo>
                      <a:pt x="48" y="68"/>
                    </a:lnTo>
                    <a:lnTo>
                      <a:pt x="44" y="70"/>
                    </a:lnTo>
                    <a:lnTo>
                      <a:pt x="40" y="70"/>
                    </a:lnTo>
                    <a:lnTo>
                      <a:pt x="40" y="70"/>
                    </a:lnTo>
                    <a:lnTo>
                      <a:pt x="42" y="74"/>
                    </a:lnTo>
                    <a:lnTo>
                      <a:pt x="46" y="78"/>
                    </a:lnTo>
                    <a:lnTo>
                      <a:pt x="46" y="78"/>
                    </a:lnTo>
                    <a:lnTo>
                      <a:pt x="46" y="80"/>
                    </a:lnTo>
                    <a:lnTo>
                      <a:pt x="46" y="82"/>
                    </a:lnTo>
                    <a:lnTo>
                      <a:pt x="46" y="82"/>
                    </a:lnTo>
                    <a:lnTo>
                      <a:pt x="46" y="84"/>
                    </a:lnTo>
                    <a:lnTo>
                      <a:pt x="44" y="86"/>
                    </a:lnTo>
                    <a:lnTo>
                      <a:pt x="44" y="86"/>
                    </a:lnTo>
                    <a:lnTo>
                      <a:pt x="42" y="88"/>
                    </a:lnTo>
                    <a:lnTo>
                      <a:pt x="42" y="88"/>
                    </a:lnTo>
                    <a:lnTo>
                      <a:pt x="42" y="88"/>
                    </a:lnTo>
                    <a:lnTo>
                      <a:pt x="42" y="8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7" name="Freeform 703">
                <a:extLst>
                  <a:ext uri="{FF2B5EF4-FFF2-40B4-BE49-F238E27FC236}">
                    <a16:creationId xmlns:a16="http://schemas.microsoft.com/office/drawing/2014/main" id="{A2CB1FA5-9CFA-80D9-D202-16C3CC1212C3}"/>
                  </a:ext>
                </a:extLst>
              </p:cNvPr>
              <p:cNvSpPr>
                <a:spLocks noEditPoints="1"/>
              </p:cNvSpPr>
              <p:nvPr/>
            </p:nvSpPr>
            <p:spPr bwMode="auto">
              <a:xfrm>
                <a:off x="6417673" y="3330646"/>
                <a:ext cx="194422" cy="194423"/>
              </a:xfrm>
              <a:custGeom>
                <a:avLst/>
                <a:gdLst>
                  <a:gd name="T0" fmla="*/ 70 w 92"/>
                  <a:gd name="T1" fmla="*/ 10 h 92"/>
                  <a:gd name="T2" fmla="*/ 84 w 92"/>
                  <a:gd name="T3" fmla="*/ 16 h 92"/>
                  <a:gd name="T4" fmla="*/ 60 w 92"/>
                  <a:gd name="T5" fmla="*/ 18 h 92"/>
                  <a:gd name="T6" fmla="*/ 54 w 92"/>
                  <a:gd name="T7" fmla="*/ 28 h 92"/>
                  <a:gd name="T8" fmla="*/ 36 w 92"/>
                  <a:gd name="T9" fmla="*/ 28 h 92"/>
                  <a:gd name="T10" fmla="*/ 44 w 92"/>
                  <a:gd name="T11" fmla="*/ 46 h 92"/>
                  <a:gd name="T12" fmla="*/ 60 w 92"/>
                  <a:gd name="T13" fmla="*/ 60 h 92"/>
                  <a:gd name="T14" fmla="*/ 46 w 92"/>
                  <a:gd name="T15" fmla="*/ 64 h 92"/>
                  <a:gd name="T16" fmla="*/ 40 w 92"/>
                  <a:gd name="T17" fmla="*/ 72 h 92"/>
                  <a:gd name="T18" fmla="*/ 44 w 92"/>
                  <a:gd name="T19" fmla="*/ 88 h 92"/>
                  <a:gd name="T20" fmla="*/ 34 w 92"/>
                  <a:gd name="T21" fmla="*/ 82 h 92"/>
                  <a:gd name="T22" fmla="*/ 26 w 92"/>
                  <a:gd name="T23" fmla="*/ 74 h 92"/>
                  <a:gd name="T24" fmla="*/ 30 w 92"/>
                  <a:gd name="T25" fmla="*/ 60 h 92"/>
                  <a:gd name="T26" fmla="*/ 40 w 92"/>
                  <a:gd name="T27" fmla="*/ 58 h 92"/>
                  <a:gd name="T28" fmla="*/ 16 w 92"/>
                  <a:gd name="T29" fmla="*/ 54 h 92"/>
                  <a:gd name="T30" fmla="*/ 12 w 92"/>
                  <a:gd name="T31" fmla="*/ 44 h 92"/>
                  <a:gd name="T32" fmla="*/ 12 w 92"/>
                  <a:gd name="T33" fmla="*/ 26 h 92"/>
                  <a:gd name="T34" fmla="*/ 26 w 92"/>
                  <a:gd name="T35" fmla="*/ 14 h 92"/>
                  <a:gd name="T36" fmla="*/ 56 w 92"/>
                  <a:gd name="T37" fmla="*/ 4 h 92"/>
                  <a:gd name="T38" fmla="*/ 44 w 92"/>
                  <a:gd name="T39" fmla="*/ 4 h 92"/>
                  <a:gd name="T40" fmla="*/ 34 w 92"/>
                  <a:gd name="T41" fmla="*/ 8 h 92"/>
                  <a:gd name="T42" fmla="*/ 18 w 92"/>
                  <a:gd name="T43" fmla="*/ 12 h 92"/>
                  <a:gd name="T44" fmla="*/ 14 w 92"/>
                  <a:gd name="T45" fmla="*/ 14 h 92"/>
                  <a:gd name="T46" fmla="*/ 10 w 92"/>
                  <a:gd name="T47" fmla="*/ 24 h 92"/>
                  <a:gd name="T48" fmla="*/ 0 w 92"/>
                  <a:gd name="T49" fmla="*/ 34 h 92"/>
                  <a:gd name="T50" fmla="*/ 4 w 92"/>
                  <a:gd name="T51" fmla="*/ 42 h 92"/>
                  <a:gd name="T52" fmla="*/ 10 w 92"/>
                  <a:gd name="T53" fmla="*/ 46 h 92"/>
                  <a:gd name="T54" fmla="*/ 12 w 92"/>
                  <a:gd name="T55" fmla="*/ 54 h 92"/>
                  <a:gd name="T56" fmla="*/ 18 w 92"/>
                  <a:gd name="T57" fmla="*/ 60 h 92"/>
                  <a:gd name="T58" fmla="*/ 20 w 92"/>
                  <a:gd name="T59" fmla="*/ 60 h 92"/>
                  <a:gd name="T60" fmla="*/ 18 w 92"/>
                  <a:gd name="T61" fmla="*/ 70 h 92"/>
                  <a:gd name="T62" fmla="*/ 22 w 92"/>
                  <a:gd name="T63" fmla="*/ 80 h 92"/>
                  <a:gd name="T64" fmla="*/ 24 w 92"/>
                  <a:gd name="T65" fmla="*/ 84 h 92"/>
                  <a:gd name="T66" fmla="*/ 28 w 92"/>
                  <a:gd name="T67" fmla="*/ 86 h 92"/>
                  <a:gd name="T68" fmla="*/ 34 w 92"/>
                  <a:gd name="T69" fmla="*/ 92 h 92"/>
                  <a:gd name="T70" fmla="*/ 36 w 92"/>
                  <a:gd name="T71" fmla="*/ 92 h 92"/>
                  <a:gd name="T72" fmla="*/ 44 w 92"/>
                  <a:gd name="T73" fmla="*/ 92 h 92"/>
                  <a:gd name="T74" fmla="*/ 50 w 92"/>
                  <a:gd name="T75" fmla="*/ 86 h 92"/>
                  <a:gd name="T76" fmla="*/ 50 w 92"/>
                  <a:gd name="T77" fmla="*/ 82 h 92"/>
                  <a:gd name="T78" fmla="*/ 44 w 92"/>
                  <a:gd name="T79" fmla="*/ 74 h 92"/>
                  <a:gd name="T80" fmla="*/ 52 w 92"/>
                  <a:gd name="T81" fmla="*/ 72 h 92"/>
                  <a:gd name="T82" fmla="*/ 54 w 92"/>
                  <a:gd name="T83" fmla="*/ 68 h 92"/>
                  <a:gd name="T84" fmla="*/ 58 w 92"/>
                  <a:gd name="T85" fmla="*/ 68 h 92"/>
                  <a:gd name="T86" fmla="*/ 64 w 92"/>
                  <a:gd name="T87" fmla="*/ 60 h 92"/>
                  <a:gd name="T88" fmla="*/ 58 w 92"/>
                  <a:gd name="T89" fmla="*/ 50 h 92"/>
                  <a:gd name="T90" fmla="*/ 48 w 92"/>
                  <a:gd name="T91" fmla="*/ 44 h 92"/>
                  <a:gd name="T92" fmla="*/ 46 w 92"/>
                  <a:gd name="T93" fmla="*/ 36 h 92"/>
                  <a:gd name="T94" fmla="*/ 42 w 92"/>
                  <a:gd name="T95" fmla="*/ 26 h 92"/>
                  <a:gd name="T96" fmla="*/ 52 w 92"/>
                  <a:gd name="T97" fmla="*/ 32 h 92"/>
                  <a:gd name="T98" fmla="*/ 56 w 92"/>
                  <a:gd name="T99" fmla="*/ 30 h 92"/>
                  <a:gd name="T100" fmla="*/ 60 w 92"/>
                  <a:gd name="T101" fmla="*/ 24 h 92"/>
                  <a:gd name="T102" fmla="*/ 62 w 92"/>
                  <a:gd name="T103" fmla="*/ 22 h 92"/>
                  <a:gd name="T104" fmla="*/ 84 w 92"/>
                  <a:gd name="T105" fmla="*/ 20 h 92"/>
                  <a:gd name="T106" fmla="*/ 90 w 92"/>
                  <a:gd name="T107" fmla="*/ 18 h 92"/>
                  <a:gd name="T108" fmla="*/ 92 w 92"/>
                  <a:gd name="T109" fmla="*/ 10 h 92"/>
                  <a:gd name="T110" fmla="*/ 70 w 92"/>
                  <a:gd name="T111" fmla="*/ 6 h 92"/>
                  <a:gd name="T112" fmla="*/ 62 w 92"/>
                  <a:gd name="T113" fmla="*/ 2 h 92"/>
                  <a:gd name="T114" fmla="*/ 56 w 92"/>
                  <a:gd name="T11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2" h="92">
                    <a:moveTo>
                      <a:pt x="56" y="4"/>
                    </a:moveTo>
                    <a:lnTo>
                      <a:pt x="60" y="6"/>
                    </a:lnTo>
                    <a:lnTo>
                      <a:pt x="66" y="8"/>
                    </a:lnTo>
                    <a:lnTo>
                      <a:pt x="70" y="10"/>
                    </a:lnTo>
                    <a:lnTo>
                      <a:pt x="80" y="10"/>
                    </a:lnTo>
                    <a:lnTo>
                      <a:pt x="88" y="10"/>
                    </a:lnTo>
                    <a:lnTo>
                      <a:pt x="88" y="14"/>
                    </a:lnTo>
                    <a:lnTo>
                      <a:pt x="84" y="16"/>
                    </a:lnTo>
                    <a:lnTo>
                      <a:pt x="78" y="16"/>
                    </a:lnTo>
                    <a:lnTo>
                      <a:pt x="74" y="16"/>
                    </a:lnTo>
                    <a:lnTo>
                      <a:pt x="66" y="16"/>
                    </a:lnTo>
                    <a:lnTo>
                      <a:pt x="60" y="18"/>
                    </a:lnTo>
                    <a:lnTo>
                      <a:pt x="56" y="18"/>
                    </a:lnTo>
                    <a:lnTo>
                      <a:pt x="58" y="22"/>
                    </a:lnTo>
                    <a:lnTo>
                      <a:pt x="56" y="26"/>
                    </a:lnTo>
                    <a:lnTo>
                      <a:pt x="54" y="28"/>
                    </a:lnTo>
                    <a:lnTo>
                      <a:pt x="46" y="26"/>
                    </a:lnTo>
                    <a:lnTo>
                      <a:pt x="42" y="22"/>
                    </a:lnTo>
                    <a:lnTo>
                      <a:pt x="38" y="22"/>
                    </a:lnTo>
                    <a:lnTo>
                      <a:pt x="36" y="28"/>
                    </a:lnTo>
                    <a:lnTo>
                      <a:pt x="38" y="32"/>
                    </a:lnTo>
                    <a:lnTo>
                      <a:pt x="42" y="38"/>
                    </a:lnTo>
                    <a:lnTo>
                      <a:pt x="42" y="42"/>
                    </a:lnTo>
                    <a:lnTo>
                      <a:pt x="44" y="46"/>
                    </a:lnTo>
                    <a:lnTo>
                      <a:pt x="48" y="50"/>
                    </a:lnTo>
                    <a:lnTo>
                      <a:pt x="56" y="52"/>
                    </a:lnTo>
                    <a:lnTo>
                      <a:pt x="58" y="56"/>
                    </a:lnTo>
                    <a:lnTo>
                      <a:pt x="60" y="60"/>
                    </a:lnTo>
                    <a:lnTo>
                      <a:pt x="56" y="64"/>
                    </a:lnTo>
                    <a:lnTo>
                      <a:pt x="50" y="62"/>
                    </a:lnTo>
                    <a:lnTo>
                      <a:pt x="46" y="58"/>
                    </a:lnTo>
                    <a:lnTo>
                      <a:pt x="46" y="64"/>
                    </a:lnTo>
                    <a:lnTo>
                      <a:pt x="50" y="68"/>
                    </a:lnTo>
                    <a:lnTo>
                      <a:pt x="44" y="70"/>
                    </a:lnTo>
                    <a:lnTo>
                      <a:pt x="40" y="70"/>
                    </a:lnTo>
                    <a:lnTo>
                      <a:pt x="40" y="72"/>
                    </a:lnTo>
                    <a:lnTo>
                      <a:pt x="42" y="78"/>
                    </a:lnTo>
                    <a:lnTo>
                      <a:pt x="46" y="82"/>
                    </a:lnTo>
                    <a:lnTo>
                      <a:pt x="46" y="84"/>
                    </a:lnTo>
                    <a:lnTo>
                      <a:pt x="44" y="88"/>
                    </a:lnTo>
                    <a:lnTo>
                      <a:pt x="40" y="82"/>
                    </a:lnTo>
                    <a:lnTo>
                      <a:pt x="40" y="86"/>
                    </a:lnTo>
                    <a:lnTo>
                      <a:pt x="36" y="88"/>
                    </a:lnTo>
                    <a:lnTo>
                      <a:pt x="34" y="82"/>
                    </a:lnTo>
                    <a:lnTo>
                      <a:pt x="32" y="78"/>
                    </a:lnTo>
                    <a:lnTo>
                      <a:pt x="28" y="82"/>
                    </a:lnTo>
                    <a:lnTo>
                      <a:pt x="26" y="80"/>
                    </a:lnTo>
                    <a:lnTo>
                      <a:pt x="26" y="74"/>
                    </a:lnTo>
                    <a:lnTo>
                      <a:pt x="22" y="70"/>
                    </a:lnTo>
                    <a:lnTo>
                      <a:pt x="22" y="64"/>
                    </a:lnTo>
                    <a:lnTo>
                      <a:pt x="24" y="60"/>
                    </a:lnTo>
                    <a:lnTo>
                      <a:pt x="30" y="60"/>
                    </a:lnTo>
                    <a:lnTo>
                      <a:pt x="38" y="62"/>
                    </a:lnTo>
                    <a:lnTo>
                      <a:pt x="42" y="62"/>
                    </a:lnTo>
                    <a:lnTo>
                      <a:pt x="44" y="58"/>
                    </a:lnTo>
                    <a:lnTo>
                      <a:pt x="40" y="58"/>
                    </a:lnTo>
                    <a:lnTo>
                      <a:pt x="32" y="56"/>
                    </a:lnTo>
                    <a:lnTo>
                      <a:pt x="26" y="54"/>
                    </a:lnTo>
                    <a:lnTo>
                      <a:pt x="20" y="56"/>
                    </a:lnTo>
                    <a:lnTo>
                      <a:pt x="16" y="54"/>
                    </a:lnTo>
                    <a:lnTo>
                      <a:pt x="16" y="48"/>
                    </a:lnTo>
                    <a:lnTo>
                      <a:pt x="22" y="46"/>
                    </a:lnTo>
                    <a:lnTo>
                      <a:pt x="18" y="44"/>
                    </a:lnTo>
                    <a:lnTo>
                      <a:pt x="12" y="44"/>
                    </a:lnTo>
                    <a:lnTo>
                      <a:pt x="8" y="40"/>
                    </a:lnTo>
                    <a:lnTo>
                      <a:pt x="4" y="36"/>
                    </a:lnTo>
                    <a:lnTo>
                      <a:pt x="6" y="34"/>
                    </a:lnTo>
                    <a:lnTo>
                      <a:pt x="12" y="26"/>
                    </a:lnTo>
                    <a:lnTo>
                      <a:pt x="16" y="22"/>
                    </a:lnTo>
                    <a:lnTo>
                      <a:pt x="16" y="18"/>
                    </a:lnTo>
                    <a:lnTo>
                      <a:pt x="20" y="16"/>
                    </a:lnTo>
                    <a:lnTo>
                      <a:pt x="26" y="14"/>
                    </a:lnTo>
                    <a:lnTo>
                      <a:pt x="34" y="12"/>
                    </a:lnTo>
                    <a:lnTo>
                      <a:pt x="40" y="12"/>
                    </a:lnTo>
                    <a:lnTo>
                      <a:pt x="46" y="8"/>
                    </a:lnTo>
                    <a:lnTo>
                      <a:pt x="56" y="4"/>
                    </a:lnTo>
                    <a:close/>
                    <a:moveTo>
                      <a:pt x="56" y="0"/>
                    </a:moveTo>
                    <a:lnTo>
                      <a:pt x="56" y="0"/>
                    </a:lnTo>
                    <a:lnTo>
                      <a:pt x="54" y="0"/>
                    </a:lnTo>
                    <a:lnTo>
                      <a:pt x="44" y="4"/>
                    </a:lnTo>
                    <a:lnTo>
                      <a:pt x="44" y="4"/>
                    </a:lnTo>
                    <a:lnTo>
                      <a:pt x="44" y="4"/>
                    </a:lnTo>
                    <a:lnTo>
                      <a:pt x="38" y="8"/>
                    </a:lnTo>
                    <a:lnTo>
                      <a:pt x="34" y="8"/>
                    </a:lnTo>
                    <a:lnTo>
                      <a:pt x="34" y="8"/>
                    </a:lnTo>
                    <a:lnTo>
                      <a:pt x="32" y="8"/>
                    </a:lnTo>
                    <a:lnTo>
                      <a:pt x="26" y="10"/>
                    </a:lnTo>
                    <a:lnTo>
                      <a:pt x="18" y="12"/>
                    </a:lnTo>
                    <a:lnTo>
                      <a:pt x="18" y="12"/>
                    </a:lnTo>
                    <a:lnTo>
                      <a:pt x="18" y="12"/>
                    </a:lnTo>
                    <a:lnTo>
                      <a:pt x="14" y="14"/>
                    </a:lnTo>
                    <a:lnTo>
                      <a:pt x="14" y="14"/>
                    </a:lnTo>
                    <a:lnTo>
                      <a:pt x="12" y="16"/>
                    </a:lnTo>
                    <a:lnTo>
                      <a:pt x="12" y="18"/>
                    </a:lnTo>
                    <a:lnTo>
                      <a:pt x="12" y="20"/>
                    </a:lnTo>
                    <a:lnTo>
                      <a:pt x="10" y="24"/>
                    </a:lnTo>
                    <a:lnTo>
                      <a:pt x="2" y="30"/>
                    </a:lnTo>
                    <a:lnTo>
                      <a:pt x="2" y="30"/>
                    </a:lnTo>
                    <a:lnTo>
                      <a:pt x="2" y="32"/>
                    </a:lnTo>
                    <a:lnTo>
                      <a:pt x="0" y="34"/>
                    </a:lnTo>
                    <a:lnTo>
                      <a:pt x="0" y="34"/>
                    </a:lnTo>
                    <a:lnTo>
                      <a:pt x="0" y="38"/>
                    </a:lnTo>
                    <a:lnTo>
                      <a:pt x="0" y="40"/>
                    </a:lnTo>
                    <a:lnTo>
                      <a:pt x="4" y="42"/>
                    </a:lnTo>
                    <a:lnTo>
                      <a:pt x="4" y="42"/>
                    </a:lnTo>
                    <a:lnTo>
                      <a:pt x="4" y="44"/>
                    </a:lnTo>
                    <a:lnTo>
                      <a:pt x="10" y="46"/>
                    </a:lnTo>
                    <a:lnTo>
                      <a:pt x="10" y="46"/>
                    </a:lnTo>
                    <a:lnTo>
                      <a:pt x="12" y="48"/>
                    </a:lnTo>
                    <a:lnTo>
                      <a:pt x="12" y="48"/>
                    </a:lnTo>
                    <a:lnTo>
                      <a:pt x="12" y="48"/>
                    </a:lnTo>
                    <a:lnTo>
                      <a:pt x="12" y="54"/>
                    </a:lnTo>
                    <a:lnTo>
                      <a:pt x="12" y="54"/>
                    </a:lnTo>
                    <a:lnTo>
                      <a:pt x="12" y="56"/>
                    </a:lnTo>
                    <a:lnTo>
                      <a:pt x="14" y="58"/>
                    </a:lnTo>
                    <a:lnTo>
                      <a:pt x="18" y="60"/>
                    </a:lnTo>
                    <a:lnTo>
                      <a:pt x="18" y="60"/>
                    </a:lnTo>
                    <a:lnTo>
                      <a:pt x="20" y="60"/>
                    </a:lnTo>
                    <a:lnTo>
                      <a:pt x="20" y="60"/>
                    </a:lnTo>
                    <a:lnTo>
                      <a:pt x="20" y="60"/>
                    </a:lnTo>
                    <a:lnTo>
                      <a:pt x="18" y="62"/>
                    </a:lnTo>
                    <a:lnTo>
                      <a:pt x="18" y="62"/>
                    </a:lnTo>
                    <a:lnTo>
                      <a:pt x="18" y="64"/>
                    </a:lnTo>
                    <a:lnTo>
                      <a:pt x="18" y="70"/>
                    </a:lnTo>
                    <a:lnTo>
                      <a:pt x="18" y="70"/>
                    </a:lnTo>
                    <a:lnTo>
                      <a:pt x="20" y="74"/>
                    </a:lnTo>
                    <a:lnTo>
                      <a:pt x="22" y="76"/>
                    </a:lnTo>
                    <a:lnTo>
                      <a:pt x="22" y="80"/>
                    </a:lnTo>
                    <a:lnTo>
                      <a:pt x="22" y="80"/>
                    </a:lnTo>
                    <a:lnTo>
                      <a:pt x="24" y="82"/>
                    </a:lnTo>
                    <a:lnTo>
                      <a:pt x="24" y="84"/>
                    </a:lnTo>
                    <a:lnTo>
                      <a:pt x="24" y="84"/>
                    </a:lnTo>
                    <a:lnTo>
                      <a:pt x="28" y="86"/>
                    </a:lnTo>
                    <a:lnTo>
                      <a:pt x="28" y="86"/>
                    </a:lnTo>
                    <a:lnTo>
                      <a:pt x="28" y="86"/>
                    </a:lnTo>
                    <a:lnTo>
                      <a:pt x="28" y="86"/>
                    </a:lnTo>
                    <a:lnTo>
                      <a:pt x="30" y="86"/>
                    </a:lnTo>
                    <a:lnTo>
                      <a:pt x="32" y="90"/>
                    </a:lnTo>
                    <a:lnTo>
                      <a:pt x="32" y="90"/>
                    </a:lnTo>
                    <a:lnTo>
                      <a:pt x="34" y="92"/>
                    </a:lnTo>
                    <a:lnTo>
                      <a:pt x="34" y="92"/>
                    </a:lnTo>
                    <a:lnTo>
                      <a:pt x="36" y="92"/>
                    </a:lnTo>
                    <a:lnTo>
                      <a:pt x="36" y="92"/>
                    </a:lnTo>
                    <a:lnTo>
                      <a:pt x="36" y="92"/>
                    </a:lnTo>
                    <a:lnTo>
                      <a:pt x="42" y="90"/>
                    </a:lnTo>
                    <a:lnTo>
                      <a:pt x="42" y="90"/>
                    </a:lnTo>
                    <a:lnTo>
                      <a:pt x="44" y="92"/>
                    </a:lnTo>
                    <a:lnTo>
                      <a:pt x="44" y="92"/>
                    </a:lnTo>
                    <a:lnTo>
                      <a:pt x="44" y="92"/>
                    </a:lnTo>
                    <a:lnTo>
                      <a:pt x="44" y="92"/>
                    </a:lnTo>
                    <a:lnTo>
                      <a:pt x="48" y="90"/>
                    </a:lnTo>
                    <a:lnTo>
                      <a:pt x="50" y="86"/>
                    </a:lnTo>
                    <a:lnTo>
                      <a:pt x="50" y="86"/>
                    </a:lnTo>
                    <a:lnTo>
                      <a:pt x="50" y="84"/>
                    </a:lnTo>
                    <a:lnTo>
                      <a:pt x="50" y="82"/>
                    </a:lnTo>
                    <a:lnTo>
                      <a:pt x="50" y="82"/>
                    </a:lnTo>
                    <a:lnTo>
                      <a:pt x="50" y="78"/>
                    </a:lnTo>
                    <a:lnTo>
                      <a:pt x="46" y="76"/>
                    </a:lnTo>
                    <a:lnTo>
                      <a:pt x="44" y="74"/>
                    </a:lnTo>
                    <a:lnTo>
                      <a:pt x="44" y="74"/>
                    </a:lnTo>
                    <a:lnTo>
                      <a:pt x="44" y="74"/>
                    </a:lnTo>
                    <a:lnTo>
                      <a:pt x="46" y="72"/>
                    </a:lnTo>
                    <a:lnTo>
                      <a:pt x="52" y="72"/>
                    </a:lnTo>
                    <a:lnTo>
                      <a:pt x="52" y="72"/>
                    </a:lnTo>
                    <a:lnTo>
                      <a:pt x="54" y="68"/>
                    </a:lnTo>
                    <a:lnTo>
                      <a:pt x="54" y="68"/>
                    </a:lnTo>
                    <a:lnTo>
                      <a:pt x="54" y="68"/>
                    </a:lnTo>
                    <a:lnTo>
                      <a:pt x="54" y="68"/>
                    </a:lnTo>
                    <a:lnTo>
                      <a:pt x="54" y="68"/>
                    </a:lnTo>
                    <a:lnTo>
                      <a:pt x="56" y="68"/>
                    </a:lnTo>
                    <a:lnTo>
                      <a:pt x="56" y="68"/>
                    </a:lnTo>
                    <a:lnTo>
                      <a:pt x="58" y="68"/>
                    </a:lnTo>
                    <a:lnTo>
                      <a:pt x="62" y="64"/>
                    </a:lnTo>
                    <a:lnTo>
                      <a:pt x="62" y="64"/>
                    </a:lnTo>
                    <a:lnTo>
                      <a:pt x="64" y="62"/>
                    </a:lnTo>
                    <a:lnTo>
                      <a:pt x="64" y="60"/>
                    </a:lnTo>
                    <a:lnTo>
                      <a:pt x="62" y="54"/>
                    </a:lnTo>
                    <a:lnTo>
                      <a:pt x="62" y="54"/>
                    </a:lnTo>
                    <a:lnTo>
                      <a:pt x="62" y="52"/>
                    </a:lnTo>
                    <a:lnTo>
                      <a:pt x="58" y="50"/>
                    </a:lnTo>
                    <a:lnTo>
                      <a:pt x="58" y="50"/>
                    </a:lnTo>
                    <a:lnTo>
                      <a:pt x="56" y="48"/>
                    </a:lnTo>
                    <a:lnTo>
                      <a:pt x="50" y="46"/>
                    </a:lnTo>
                    <a:lnTo>
                      <a:pt x="48" y="44"/>
                    </a:lnTo>
                    <a:lnTo>
                      <a:pt x="46" y="42"/>
                    </a:lnTo>
                    <a:lnTo>
                      <a:pt x="46" y="38"/>
                    </a:lnTo>
                    <a:lnTo>
                      <a:pt x="46" y="38"/>
                    </a:lnTo>
                    <a:lnTo>
                      <a:pt x="46" y="36"/>
                    </a:lnTo>
                    <a:lnTo>
                      <a:pt x="40" y="30"/>
                    </a:lnTo>
                    <a:lnTo>
                      <a:pt x="40" y="28"/>
                    </a:lnTo>
                    <a:lnTo>
                      <a:pt x="40" y="26"/>
                    </a:lnTo>
                    <a:lnTo>
                      <a:pt x="42" y="26"/>
                    </a:lnTo>
                    <a:lnTo>
                      <a:pt x="44" y="28"/>
                    </a:lnTo>
                    <a:lnTo>
                      <a:pt x="44" y="28"/>
                    </a:lnTo>
                    <a:lnTo>
                      <a:pt x="46" y="30"/>
                    </a:lnTo>
                    <a:lnTo>
                      <a:pt x="52" y="32"/>
                    </a:lnTo>
                    <a:lnTo>
                      <a:pt x="52" y="32"/>
                    </a:lnTo>
                    <a:lnTo>
                      <a:pt x="54" y="32"/>
                    </a:lnTo>
                    <a:lnTo>
                      <a:pt x="54" y="32"/>
                    </a:lnTo>
                    <a:lnTo>
                      <a:pt x="56" y="30"/>
                    </a:lnTo>
                    <a:lnTo>
                      <a:pt x="58" y="30"/>
                    </a:lnTo>
                    <a:lnTo>
                      <a:pt x="58" y="30"/>
                    </a:lnTo>
                    <a:lnTo>
                      <a:pt x="58" y="28"/>
                    </a:lnTo>
                    <a:lnTo>
                      <a:pt x="60" y="24"/>
                    </a:lnTo>
                    <a:lnTo>
                      <a:pt x="60" y="24"/>
                    </a:lnTo>
                    <a:lnTo>
                      <a:pt x="60" y="22"/>
                    </a:lnTo>
                    <a:lnTo>
                      <a:pt x="60" y="22"/>
                    </a:lnTo>
                    <a:lnTo>
                      <a:pt x="62" y="22"/>
                    </a:lnTo>
                    <a:lnTo>
                      <a:pt x="66" y="20"/>
                    </a:lnTo>
                    <a:lnTo>
                      <a:pt x="74" y="20"/>
                    </a:lnTo>
                    <a:lnTo>
                      <a:pt x="78" y="20"/>
                    </a:lnTo>
                    <a:lnTo>
                      <a:pt x="84" y="20"/>
                    </a:lnTo>
                    <a:lnTo>
                      <a:pt x="84" y="20"/>
                    </a:lnTo>
                    <a:lnTo>
                      <a:pt x="86" y="20"/>
                    </a:lnTo>
                    <a:lnTo>
                      <a:pt x="90" y="18"/>
                    </a:lnTo>
                    <a:lnTo>
                      <a:pt x="90" y="18"/>
                    </a:lnTo>
                    <a:lnTo>
                      <a:pt x="90" y="16"/>
                    </a:lnTo>
                    <a:lnTo>
                      <a:pt x="92" y="14"/>
                    </a:lnTo>
                    <a:lnTo>
                      <a:pt x="92" y="10"/>
                    </a:lnTo>
                    <a:lnTo>
                      <a:pt x="92" y="10"/>
                    </a:lnTo>
                    <a:lnTo>
                      <a:pt x="90" y="6"/>
                    </a:lnTo>
                    <a:lnTo>
                      <a:pt x="88" y="6"/>
                    </a:lnTo>
                    <a:lnTo>
                      <a:pt x="80" y="6"/>
                    </a:lnTo>
                    <a:lnTo>
                      <a:pt x="70" y="6"/>
                    </a:lnTo>
                    <a:lnTo>
                      <a:pt x="68" y="4"/>
                    </a:lnTo>
                    <a:lnTo>
                      <a:pt x="68" y="4"/>
                    </a:lnTo>
                    <a:lnTo>
                      <a:pt x="68" y="4"/>
                    </a:lnTo>
                    <a:lnTo>
                      <a:pt x="62" y="2"/>
                    </a:lnTo>
                    <a:lnTo>
                      <a:pt x="56" y="0"/>
                    </a:lnTo>
                    <a:lnTo>
                      <a:pt x="56" y="0"/>
                    </a:lnTo>
                    <a:lnTo>
                      <a:pt x="56" y="0"/>
                    </a:lnTo>
                    <a:lnTo>
                      <a:pt x="5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8" name="Freeform 704">
                <a:extLst>
                  <a:ext uri="{FF2B5EF4-FFF2-40B4-BE49-F238E27FC236}">
                    <a16:creationId xmlns:a16="http://schemas.microsoft.com/office/drawing/2014/main" id="{475911D1-504C-4810-0BC0-28138A2B3721}"/>
                  </a:ext>
                </a:extLst>
              </p:cNvPr>
              <p:cNvSpPr>
                <a:spLocks/>
              </p:cNvSpPr>
              <p:nvPr/>
            </p:nvSpPr>
            <p:spPr bwMode="auto">
              <a:xfrm>
                <a:off x="6426127" y="3339099"/>
                <a:ext cx="177516" cy="177516"/>
              </a:xfrm>
              <a:custGeom>
                <a:avLst/>
                <a:gdLst>
                  <a:gd name="T0" fmla="*/ 56 w 84"/>
                  <a:gd name="T1" fmla="*/ 2 h 84"/>
                  <a:gd name="T2" fmla="*/ 66 w 84"/>
                  <a:gd name="T3" fmla="*/ 6 h 84"/>
                  <a:gd name="T4" fmla="*/ 84 w 84"/>
                  <a:gd name="T5" fmla="*/ 6 h 84"/>
                  <a:gd name="T6" fmla="*/ 80 w 84"/>
                  <a:gd name="T7" fmla="*/ 12 h 84"/>
                  <a:gd name="T8" fmla="*/ 70 w 84"/>
                  <a:gd name="T9" fmla="*/ 12 h 84"/>
                  <a:gd name="T10" fmla="*/ 56 w 84"/>
                  <a:gd name="T11" fmla="*/ 14 h 84"/>
                  <a:gd name="T12" fmla="*/ 54 w 84"/>
                  <a:gd name="T13" fmla="*/ 18 h 84"/>
                  <a:gd name="T14" fmla="*/ 50 w 84"/>
                  <a:gd name="T15" fmla="*/ 24 h 84"/>
                  <a:gd name="T16" fmla="*/ 38 w 84"/>
                  <a:gd name="T17" fmla="*/ 18 h 84"/>
                  <a:gd name="T18" fmla="*/ 32 w 84"/>
                  <a:gd name="T19" fmla="*/ 24 h 84"/>
                  <a:gd name="T20" fmla="*/ 38 w 84"/>
                  <a:gd name="T21" fmla="*/ 34 h 84"/>
                  <a:gd name="T22" fmla="*/ 40 w 84"/>
                  <a:gd name="T23" fmla="*/ 42 h 84"/>
                  <a:gd name="T24" fmla="*/ 52 w 84"/>
                  <a:gd name="T25" fmla="*/ 48 h 84"/>
                  <a:gd name="T26" fmla="*/ 56 w 84"/>
                  <a:gd name="T27" fmla="*/ 56 h 84"/>
                  <a:gd name="T28" fmla="*/ 46 w 84"/>
                  <a:gd name="T29" fmla="*/ 58 h 84"/>
                  <a:gd name="T30" fmla="*/ 42 w 84"/>
                  <a:gd name="T31" fmla="*/ 60 h 84"/>
                  <a:gd name="T32" fmla="*/ 40 w 84"/>
                  <a:gd name="T33" fmla="*/ 66 h 84"/>
                  <a:gd name="T34" fmla="*/ 36 w 84"/>
                  <a:gd name="T35" fmla="*/ 68 h 84"/>
                  <a:gd name="T36" fmla="*/ 42 w 84"/>
                  <a:gd name="T37" fmla="*/ 78 h 84"/>
                  <a:gd name="T38" fmla="*/ 40 w 84"/>
                  <a:gd name="T39" fmla="*/ 84 h 84"/>
                  <a:gd name="T40" fmla="*/ 36 w 84"/>
                  <a:gd name="T41" fmla="*/ 82 h 84"/>
                  <a:gd name="T42" fmla="*/ 30 w 84"/>
                  <a:gd name="T43" fmla="*/ 78 h 84"/>
                  <a:gd name="T44" fmla="*/ 24 w 84"/>
                  <a:gd name="T45" fmla="*/ 78 h 84"/>
                  <a:gd name="T46" fmla="*/ 22 w 84"/>
                  <a:gd name="T47" fmla="*/ 70 h 84"/>
                  <a:gd name="T48" fmla="*/ 18 w 84"/>
                  <a:gd name="T49" fmla="*/ 60 h 84"/>
                  <a:gd name="T50" fmla="*/ 26 w 84"/>
                  <a:gd name="T51" fmla="*/ 56 h 84"/>
                  <a:gd name="T52" fmla="*/ 38 w 84"/>
                  <a:gd name="T53" fmla="*/ 58 h 84"/>
                  <a:gd name="T54" fmla="*/ 36 w 84"/>
                  <a:gd name="T55" fmla="*/ 54 h 84"/>
                  <a:gd name="T56" fmla="*/ 22 w 84"/>
                  <a:gd name="T57" fmla="*/ 50 h 84"/>
                  <a:gd name="T58" fmla="*/ 12 w 84"/>
                  <a:gd name="T59" fmla="*/ 50 h 84"/>
                  <a:gd name="T60" fmla="*/ 18 w 84"/>
                  <a:gd name="T61" fmla="*/ 42 h 84"/>
                  <a:gd name="T62" fmla="*/ 8 w 84"/>
                  <a:gd name="T63" fmla="*/ 40 h 84"/>
                  <a:gd name="T64" fmla="*/ 0 w 84"/>
                  <a:gd name="T65" fmla="*/ 32 h 84"/>
                  <a:gd name="T66" fmla="*/ 8 w 84"/>
                  <a:gd name="T67" fmla="*/ 22 h 84"/>
                  <a:gd name="T68" fmla="*/ 12 w 84"/>
                  <a:gd name="T69" fmla="*/ 14 h 84"/>
                  <a:gd name="T70" fmla="*/ 22 w 84"/>
                  <a:gd name="T71" fmla="*/ 10 h 84"/>
                  <a:gd name="T72" fmla="*/ 36 w 84"/>
                  <a:gd name="T73" fmla="*/ 8 h 84"/>
                  <a:gd name="T74" fmla="*/ 52 w 84"/>
                  <a:gd name="T7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4" h="84">
                    <a:moveTo>
                      <a:pt x="52" y="0"/>
                    </a:moveTo>
                    <a:lnTo>
                      <a:pt x="56" y="2"/>
                    </a:lnTo>
                    <a:lnTo>
                      <a:pt x="62" y="4"/>
                    </a:lnTo>
                    <a:lnTo>
                      <a:pt x="66" y="6"/>
                    </a:lnTo>
                    <a:lnTo>
                      <a:pt x="76" y="6"/>
                    </a:lnTo>
                    <a:lnTo>
                      <a:pt x="84" y="6"/>
                    </a:lnTo>
                    <a:lnTo>
                      <a:pt x="84" y="10"/>
                    </a:lnTo>
                    <a:lnTo>
                      <a:pt x="80" y="12"/>
                    </a:lnTo>
                    <a:lnTo>
                      <a:pt x="74" y="12"/>
                    </a:lnTo>
                    <a:lnTo>
                      <a:pt x="70" y="12"/>
                    </a:lnTo>
                    <a:lnTo>
                      <a:pt x="62" y="12"/>
                    </a:lnTo>
                    <a:lnTo>
                      <a:pt x="56" y="14"/>
                    </a:lnTo>
                    <a:lnTo>
                      <a:pt x="52" y="14"/>
                    </a:lnTo>
                    <a:lnTo>
                      <a:pt x="54" y="18"/>
                    </a:lnTo>
                    <a:lnTo>
                      <a:pt x="52" y="22"/>
                    </a:lnTo>
                    <a:lnTo>
                      <a:pt x="50" y="24"/>
                    </a:lnTo>
                    <a:lnTo>
                      <a:pt x="42" y="22"/>
                    </a:lnTo>
                    <a:lnTo>
                      <a:pt x="38" y="18"/>
                    </a:lnTo>
                    <a:lnTo>
                      <a:pt x="34" y="18"/>
                    </a:lnTo>
                    <a:lnTo>
                      <a:pt x="32" y="24"/>
                    </a:lnTo>
                    <a:lnTo>
                      <a:pt x="34" y="28"/>
                    </a:lnTo>
                    <a:lnTo>
                      <a:pt x="38" y="34"/>
                    </a:lnTo>
                    <a:lnTo>
                      <a:pt x="38" y="38"/>
                    </a:lnTo>
                    <a:lnTo>
                      <a:pt x="40" y="42"/>
                    </a:lnTo>
                    <a:lnTo>
                      <a:pt x="44" y="46"/>
                    </a:lnTo>
                    <a:lnTo>
                      <a:pt x="52" y="48"/>
                    </a:lnTo>
                    <a:lnTo>
                      <a:pt x="54" y="52"/>
                    </a:lnTo>
                    <a:lnTo>
                      <a:pt x="56" y="56"/>
                    </a:lnTo>
                    <a:lnTo>
                      <a:pt x="52" y="60"/>
                    </a:lnTo>
                    <a:lnTo>
                      <a:pt x="46" y="58"/>
                    </a:lnTo>
                    <a:lnTo>
                      <a:pt x="42" y="54"/>
                    </a:lnTo>
                    <a:lnTo>
                      <a:pt x="42" y="60"/>
                    </a:lnTo>
                    <a:lnTo>
                      <a:pt x="46" y="64"/>
                    </a:lnTo>
                    <a:lnTo>
                      <a:pt x="40" y="66"/>
                    </a:lnTo>
                    <a:lnTo>
                      <a:pt x="36" y="66"/>
                    </a:lnTo>
                    <a:lnTo>
                      <a:pt x="36" y="68"/>
                    </a:lnTo>
                    <a:lnTo>
                      <a:pt x="38" y="74"/>
                    </a:lnTo>
                    <a:lnTo>
                      <a:pt x="42" y="78"/>
                    </a:lnTo>
                    <a:lnTo>
                      <a:pt x="42" y="80"/>
                    </a:lnTo>
                    <a:lnTo>
                      <a:pt x="40" y="84"/>
                    </a:lnTo>
                    <a:lnTo>
                      <a:pt x="36" y="78"/>
                    </a:lnTo>
                    <a:lnTo>
                      <a:pt x="36" y="82"/>
                    </a:lnTo>
                    <a:lnTo>
                      <a:pt x="32" y="84"/>
                    </a:lnTo>
                    <a:lnTo>
                      <a:pt x="30" y="78"/>
                    </a:lnTo>
                    <a:lnTo>
                      <a:pt x="28" y="74"/>
                    </a:lnTo>
                    <a:lnTo>
                      <a:pt x="24" y="78"/>
                    </a:lnTo>
                    <a:lnTo>
                      <a:pt x="22" y="76"/>
                    </a:lnTo>
                    <a:lnTo>
                      <a:pt x="22" y="70"/>
                    </a:lnTo>
                    <a:lnTo>
                      <a:pt x="18" y="66"/>
                    </a:lnTo>
                    <a:lnTo>
                      <a:pt x="18" y="60"/>
                    </a:lnTo>
                    <a:lnTo>
                      <a:pt x="20" y="56"/>
                    </a:lnTo>
                    <a:lnTo>
                      <a:pt x="26" y="56"/>
                    </a:lnTo>
                    <a:lnTo>
                      <a:pt x="34" y="58"/>
                    </a:lnTo>
                    <a:lnTo>
                      <a:pt x="38" y="58"/>
                    </a:lnTo>
                    <a:lnTo>
                      <a:pt x="40" y="54"/>
                    </a:lnTo>
                    <a:lnTo>
                      <a:pt x="36" y="54"/>
                    </a:lnTo>
                    <a:lnTo>
                      <a:pt x="28" y="52"/>
                    </a:lnTo>
                    <a:lnTo>
                      <a:pt x="22" y="50"/>
                    </a:lnTo>
                    <a:lnTo>
                      <a:pt x="16" y="52"/>
                    </a:lnTo>
                    <a:lnTo>
                      <a:pt x="12" y="50"/>
                    </a:lnTo>
                    <a:lnTo>
                      <a:pt x="12" y="44"/>
                    </a:lnTo>
                    <a:lnTo>
                      <a:pt x="18" y="42"/>
                    </a:lnTo>
                    <a:lnTo>
                      <a:pt x="14" y="40"/>
                    </a:lnTo>
                    <a:lnTo>
                      <a:pt x="8" y="40"/>
                    </a:lnTo>
                    <a:lnTo>
                      <a:pt x="4" y="36"/>
                    </a:lnTo>
                    <a:lnTo>
                      <a:pt x="0" y="32"/>
                    </a:lnTo>
                    <a:lnTo>
                      <a:pt x="2" y="30"/>
                    </a:lnTo>
                    <a:lnTo>
                      <a:pt x="8" y="22"/>
                    </a:lnTo>
                    <a:lnTo>
                      <a:pt x="12" y="18"/>
                    </a:lnTo>
                    <a:lnTo>
                      <a:pt x="12" y="14"/>
                    </a:lnTo>
                    <a:lnTo>
                      <a:pt x="16" y="12"/>
                    </a:lnTo>
                    <a:lnTo>
                      <a:pt x="22" y="10"/>
                    </a:lnTo>
                    <a:lnTo>
                      <a:pt x="30" y="8"/>
                    </a:lnTo>
                    <a:lnTo>
                      <a:pt x="36" y="8"/>
                    </a:lnTo>
                    <a:lnTo>
                      <a:pt x="42" y="4"/>
                    </a:lnTo>
                    <a:lnTo>
                      <a:pt x="5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9" name="Freeform 705">
                <a:extLst>
                  <a:ext uri="{FF2B5EF4-FFF2-40B4-BE49-F238E27FC236}">
                    <a16:creationId xmlns:a16="http://schemas.microsoft.com/office/drawing/2014/main" id="{96E1950E-C7E2-FB4F-979B-42E18686CFA2}"/>
                  </a:ext>
                </a:extLst>
              </p:cNvPr>
              <p:cNvSpPr>
                <a:spLocks/>
              </p:cNvSpPr>
              <p:nvPr/>
            </p:nvSpPr>
            <p:spPr bwMode="auto">
              <a:xfrm>
                <a:off x="6417673" y="3330646"/>
                <a:ext cx="194422" cy="194423"/>
              </a:xfrm>
              <a:custGeom>
                <a:avLst/>
                <a:gdLst>
                  <a:gd name="T0" fmla="*/ 54 w 92"/>
                  <a:gd name="T1" fmla="*/ 0 h 92"/>
                  <a:gd name="T2" fmla="*/ 44 w 92"/>
                  <a:gd name="T3" fmla="*/ 4 h 92"/>
                  <a:gd name="T4" fmla="*/ 34 w 92"/>
                  <a:gd name="T5" fmla="*/ 8 h 92"/>
                  <a:gd name="T6" fmla="*/ 18 w 92"/>
                  <a:gd name="T7" fmla="*/ 12 h 92"/>
                  <a:gd name="T8" fmla="*/ 14 w 92"/>
                  <a:gd name="T9" fmla="*/ 14 h 92"/>
                  <a:gd name="T10" fmla="*/ 12 w 92"/>
                  <a:gd name="T11" fmla="*/ 18 h 92"/>
                  <a:gd name="T12" fmla="*/ 2 w 92"/>
                  <a:gd name="T13" fmla="*/ 30 h 92"/>
                  <a:gd name="T14" fmla="*/ 0 w 92"/>
                  <a:gd name="T15" fmla="*/ 34 h 92"/>
                  <a:gd name="T16" fmla="*/ 0 w 92"/>
                  <a:gd name="T17" fmla="*/ 40 h 92"/>
                  <a:gd name="T18" fmla="*/ 4 w 92"/>
                  <a:gd name="T19" fmla="*/ 44 h 92"/>
                  <a:gd name="T20" fmla="*/ 12 w 92"/>
                  <a:gd name="T21" fmla="*/ 48 h 92"/>
                  <a:gd name="T22" fmla="*/ 12 w 92"/>
                  <a:gd name="T23" fmla="*/ 54 h 92"/>
                  <a:gd name="T24" fmla="*/ 14 w 92"/>
                  <a:gd name="T25" fmla="*/ 58 h 92"/>
                  <a:gd name="T26" fmla="*/ 20 w 92"/>
                  <a:gd name="T27" fmla="*/ 60 h 92"/>
                  <a:gd name="T28" fmla="*/ 18 w 92"/>
                  <a:gd name="T29" fmla="*/ 62 h 92"/>
                  <a:gd name="T30" fmla="*/ 18 w 92"/>
                  <a:gd name="T31" fmla="*/ 70 h 92"/>
                  <a:gd name="T32" fmla="*/ 22 w 92"/>
                  <a:gd name="T33" fmla="*/ 76 h 92"/>
                  <a:gd name="T34" fmla="*/ 24 w 92"/>
                  <a:gd name="T35" fmla="*/ 82 h 92"/>
                  <a:gd name="T36" fmla="*/ 28 w 92"/>
                  <a:gd name="T37" fmla="*/ 86 h 92"/>
                  <a:gd name="T38" fmla="*/ 28 w 92"/>
                  <a:gd name="T39" fmla="*/ 86 h 92"/>
                  <a:gd name="T40" fmla="*/ 32 w 92"/>
                  <a:gd name="T41" fmla="*/ 90 h 92"/>
                  <a:gd name="T42" fmla="*/ 36 w 92"/>
                  <a:gd name="T43" fmla="*/ 92 h 92"/>
                  <a:gd name="T44" fmla="*/ 42 w 92"/>
                  <a:gd name="T45" fmla="*/ 90 h 92"/>
                  <a:gd name="T46" fmla="*/ 44 w 92"/>
                  <a:gd name="T47" fmla="*/ 92 h 92"/>
                  <a:gd name="T48" fmla="*/ 48 w 92"/>
                  <a:gd name="T49" fmla="*/ 90 h 92"/>
                  <a:gd name="T50" fmla="*/ 50 w 92"/>
                  <a:gd name="T51" fmla="*/ 84 h 92"/>
                  <a:gd name="T52" fmla="*/ 50 w 92"/>
                  <a:gd name="T53" fmla="*/ 78 h 92"/>
                  <a:gd name="T54" fmla="*/ 44 w 92"/>
                  <a:gd name="T55" fmla="*/ 74 h 92"/>
                  <a:gd name="T56" fmla="*/ 52 w 92"/>
                  <a:gd name="T57" fmla="*/ 72 h 92"/>
                  <a:gd name="T58" fmla="*/ 54 w 92"/>
                  <a:gd name="T59" fmla="*/ 68 h 92"/>
                  <a:gd name="T60" fmla="*/ 54 w 92"/>
                  <a:gd name="T61" fmla="*/ 68 h 92"/>
                  <a:gd name="T62" fmla="*/ 58 w 92"/>
                  <a:gd name="T63" fmla="*/ 68 h 92"/>
                  <a:gd name="T64" fmla="*/ 64 w 92"/>
                  <a:gd name="T65" fmla="*/ 62 h 92"/>
                  <a:gd name="T66" fmla="*/ 62 w 92"/>
                  <a:gd name="T67" fmla="*/ 54 h 92"/>
                  <a:gd name="T68" fmla="*/ 58 w 92"/>
                  <a:gd name="T69" fmla="*/ 50 h 92"/>
                  <a:gd name="T70" fmla="*/ 48 w 92"/>
                  <a:gd name="T71" fmla="*/ 44 h 92"/>
                  <a:gd name="T72" fmla="*/ 46 w 92"/>
                  <a:gd name="T73" fmla="*/ 38 h 92"/>
                  <a:gd name="T74" fmla="*/ 40 w 92"/>
                  <a:gd name="T75" fmla="*/ 28 h 92"/>
                  <a:gd name="T76" fmla="*/ 44 w 92"/>
                  <a:gd name="T77" fmla="*/ 28 h 92"/>
                  <a:gd name="T78" fmla="*/ 52 w 92"/>
                  <a:gd name="T79" fmla="*/ 32 h 92"/>
                  <a:gd name="T80" fmla="*/ 54 w 92"/>
                  <a:gd name="T81" fmla="*/ 32 h 92"/>
                  <a:gd name="T82" fmla="*/ 58 w 92"/>
                  <a:gd name="T83" fmla="*/ 30 h 92"/>
                  <a:gd name="T84" fmla="*/ 60 w 92"/>
                  <a:gd name="T85" fmla="*/ 24 h 92"/>
                  <a:gd name="T86" fmla="*/ 62 w 92"/>
                  <a:gd name="T87" fmla="*/ 22 h 92"/>
                  <a:gd name="T88" fmla="*/ 78 w 92"/>
                  <a:gd name="T89" fmla="*/ 20 h 92"/>
                  <a:gd name="T90" fmla="*/ 86 w 92"/>
                  <a:gd name="T91" fmla="*/ 20 h 92"/>
                  <a:gd name="T92" fmla="*/ 90 w 92"/>
                  <a:gd name="T93" fmla="*/ 16 h 92"/>
                  <a:gd name="T94" fmla="*/ 92 w 92"/>
                  <a:gd name="T95" fmla="*/ 10 h 92"/>
                  <a:gd name="T96" fmla="*/ 80 w 92"/>
                  <a:gd name="T97" fmla="*/ 6 h 92"/>
                  <a:gd name="T98" fmla="*/ 68 w 92"/>
                  <a:gd name="T99" fmla="*/ 4 h 92"/>
                  <a:gd name="T100" fmla="*/ 56 w 92"/>
                  <a:gd name="T101" fmla="*/ 0 h 92"/>
                  <a:gd name="T102" fmla="*/ 56 w 92"/>
                  <a:gd name="T10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 h="92">
                    <a:moveTo>
                      <a:pt x="56" y="0"/>
                    </a:moveTo>
                    <a:lnTo>
                      <a:pt x="56" y="0"/>
                    </a:lnTo>
                    <a:lnTo>
                      <a:pt x="54" y="0"/>
                    </a:lnTo>
                    <a:lnTo>
                      <a:pt x="44" y="4"/>
                    </a:lnTo>
                    <a:lnTo>
                      <a:pt x="44" y="4"/>
                    </a:lnTo>
                    <a:lnTo>
                      <a:pt x="44" y="4"/>
                    </a:lnTo>
                    <a:lnTo>
                      <a:pt x="38" y="8"/>
                    </a:lnTo>
                    <a:lnTo>
                      <a:pt x="34" y="8"/>
                    </a:lnTo>
                    <a:lnTo>
                      <a:pt x="34" y="8"/>
                    </a:lnTo>
                    <a:lnTo>
                      <a:pt x="32" y="8"/>
                    </a:lnTo>
                    <a:lnTo>
                      <a:pt x="26" y="10"/>
                    </a:lnTo>
                    <a:lnTo>
                      <a:pt x="18" y="12"/>
                    </a:lnTo>
                    <a:lnTo>
                      <a:pt x="18" y="12"/>
                    </a:lnTo>
                    <a:lnTo>
                      <a:pt x="18" y="12"/>
                    </a:lnTo>
                    <a:lnTo>
                      <a:pt x="14" y="14"/>
                    </a:lnTo>
                    <a:lnTo>
                      <a:pt x="14" y="14"/>
                    </a:lnTo>
                    <a:lnTo>
                      <a:pt x="12" y="16"/>
                    </a:lnTo>
                    <a:lnTo>
                      <a:pt x="12" y="18"/>
                    </a:lnTo>
                    <a:lnTo>
                      <a:pt x="12" y="20"/>
                    </a:lnTo>
                    <a:lnTo>
                      <a:pt x="10" y="24"/>
                    </a:lnTo>
                    <a:lnTo>
                      <a:pt x="2" y="30"/>
                    </a:lnTo>
                    <a:lnTo>
                      <a:pt x="2" y="30"/>
                    </a:lnTo>
                    <a:lnTo>
                      <a:pt x="2" y="32"/>
                    </a:lnTo>
                    <a:lnTo>
                      <a:pt x="0" y="34"/>
                    </a:lnTo>
                    <a:lnTo>
                      <a:pt x="0" y="34"/>
                    </a:lnTo>
                    <a:lnTo>
                      <a:pt x="0" y="38"/>
                    </a:lnTo>
                    <a:lnTo>
                      <a:pt x="0" y="40"/>
                    </a:lnTo>
                    <a:lnTo>
                      <a:pt x="4" y="42"/>
                    </a:lnTo>
                    <a:lnTo>
                      <a:pt x="4" y="42"/>
                    </a:lnTo>
                    <a:lnTo>
                      <a:pt x="4" y="44"/>
                    </a:lnTo>
                    <a:lnTo>
                      <a:pt x="10" y="46"/>
                    </a:lnTo>
                    <a:lnTo>
                      <a:pt x="10" y="46"/>
                    </a:lnTo>
                    <a:lnTo>
                      <a:pt x="12" y="48"/>
                    </a:lnTo>
                    <a:lnTo>
                      <a:pt x="12" y="48"/>
                    </a:lnTo>
                    <a:lnTo>
                      <a:pt x="12" y="48"/>
                    </a:lnTo>
                    <a:lnTo>
                      <a:pt x="12" y="54"/>
                    </a:lnTo>
                    <a:lnTo>
                      <a:pt x="12" y="54"/>
                    </a:lnTo>
                    <a:lnTo>
                      <a:pt x="12" y="56"/>
                    </a:lnTo>
                    <a:lnTo>
                      <a:pt x="14" y="58"/>
                    </a:lnTo>
                    <a:lnTo>
                      <a:pt x="18" y="60"/>
                    </a:lnTo>
                    <a:lnTo>
                      <a:pt x="18" y="60"/>
                    </a:lnTo>
                    <a:lnTo>
                      <a:pt x="20" y="60"/>
                    </a:lnTo>
                    <a:lnTo>
                      <a:pt x="20" y="60"/>
                    </a:lnTo>
                    <a:lnTo>
                      <a:pt x="20" y="60"/>
                    </a:lnTo>
                    <a:lnTo>
                      <a:pt x="18" y="62"/>
                    </a:lnTo>
                    <a:lnTo>
                      <a:pt x="18" y="62"/>
                    </a:lnTo>
                    <a:lnTo>
                      <a:pt x="18" y="64"/>
                    </a:lnTo>
                    <a:lnTo>
                      <a:pt x="18" y="70"/>
                    </a:lnTo>
                    <a:lnTo>
                      <a:pt x="18" y="70"/>
                    </a:lnTo>
                    <a:lnTo>
                      <a:pt x="20" y="74"/>
                    </a:lnTo>
                    <a:lnTo>
                      <a:pt x="22" y="76"/>
                    </a:lnTo>
                    <a:lnTo>
                      <a:pt x="22" y="80"/>
                    </a:lnTo>
                    <a:lnTo>
                      <a:pt x="22" y="80"/>
                    </a:lnTo>
                    <a:lnTo>
                      <a:pt x="24" y="82"/>
                    </a:lnTo>
                    <a:lnTo>
                      <a:pt x="24" y="84"/>
                    </a:lnTo>
                    <a:lnTo>
                      <a:pt x="24" y="84"/>
                    </a:lnTo>
                    <a:lnTo>
                      <a:pt x="28" y="86"/>
                    </a:lnTo>
                    <a:lnTo>
                      <a:pt x="28" y="86"/>
                    </a:lnTo>
                    <a:lnTo>
                      <a:pt x="28" y="86"/>
                    </a:lnTo>
                    <a:lnTo>
                      <a:pt x="28" y="86"/>
                    </a:lnTo>
                    <a:lnTo>
                      <a:pt x="30" y="86"/>
                    </a:lnTo>
                    <a:lnTo>
                      <a:pt x="32" y="90"/>
                    </a:lnTo>
                    <a:lnTo>
                      <a:pt x="32" y="90"/>
                    </a:lnTo>
                    <a:lnTo>
                      <a:pt x="34" y="92"/>
                    </a:lnTo>
                    <a:lnTo>
                      <a:pt x="34" y="92"/>
                    </a:lnTo>
                    <a:lnTo>
                      <a:pt x="36" y="92"/>
                    </a:lnTo>
                    <a:lnTo>
                      <a:pt x="36" y="92"/>
                    </a:lnTo>
                    <a:lnTo>
                      <a:pt x="36" y="92"/>
                    </a:lnTo>
                    <a:lnTo>
                      <a:pt x="42" y="90"/>
                    </a:lnTo>
                    <a:lnTo>
                      <a:pt x="42" y="90"/>
                    </a:lnTo>
                    <a:lnTo>
                      <a:pt x="44" y="92"/>
                    </a:lnTo>
                    <a:lnTo>
                      <a:pt x="44" y="92"/>
                    </a:lnTo>
                    <a:lnTo>
                      <a:pt x="44" y="92"/>
                    </a:lnTo>
                    <a:lnTo>
                      <a:pt x="44" y="92"/>
                    </a:lnTo>
                    <a:lnTo>
                      <a:pt x="48" y="90"/>
                    </a:lnTo>
                    <a:lnTo>
                      <a:pt x="50" y="86"/>
                    </a:lnTo>
                    <a:lnTo>
                      <a:pt x="50" y="86"/>
                    </a:lnTo>
                    <a:lnTo>
                      <a:pt x="50" y="84"/>
                    </a:lnTo>
                    <a:lnTo>
                      <a:pt x="50" y="82"/>
                    </a:lnTo>
                    <a:lnTo>
                      <a:pt x="50" y="82"/>
                    </a:lnTo>
                    <a:lnTo>
                      <a:pt x="50" y="78"/>
                    </a:lnTo>
                    <a:lnTo>
                      <a:pt x="46" y="76"/>
                    </a:lnTo>
                    <a:lnTo>
                      <a:pt x="44" y="74"/>
                    </a:lnTo>
                    <a:lnTo>
                      <a:pt x="44" y="74"/>
                    </a:lnTo>
                    <a:lnTo>
                      <a:pt x="44" y="74"/>
                    </a:lnTo>
                    <a:lnTo>
                      <a:pt x="46" y="72"/>
                    </a:lnTo>
                    <a:lnTo>
                      <a:pt x="52" y="72"/>
                    </a:lnTo>
                    <a:lnTo>
                      <a:pt x="52" y="72"/>
                    </a:lnTo>
                    <a:lnTo>
                      <a:pt x="54" y="68"/>
                    </a:lnTo>
                    <a:lnTo>
                      <a:pt x="54" y="68"/>
                    </a:lnTo>
                    <a:lnTo>
                      <a:pt x="54" y="68"/>
                    </a:lnTo>
                    <a:lnTo>
                      <a:pt x="54" y="68"/>
                    </a:lnTo>
                    <a:lnTo>
                      <a:pt x="54" y="68"/>
                    </a:lnTo>
                    <a:lnTo>
                      <a:pt x="56" y="68"/>
                    </a:lnTo>
                    <a:lnTo>
                      <a:pt x="56" y="68"/>
                    </a:lnTo>
                    <a:lnTo>
                      <a:pt x="58" y="68"/>
                    </a:lnTo>
                    <a:lnTo>
                      <a:pt x="62" y="64"/>
                    </a:lnTo>
                    <a:lnTo>
                      <a:pt x="62" y="64"/>
                    </a:lnTo>
                    <a:lnTo>
                      <a:pt x="64" y="62"/>
                    </a:lnTo>
                    <a:lnTo>
                      <a:pt x="64" y="60"/>
                    </a:lnTo>
                    <a:lnTo>
                      <a:pt x="62" y="54"/>
                    </a:lnTo>
                    <a:lnTo>
                      <a:pt x="62" y="54"/>
                    </a:lnTo>
                    <a:lnTo>
                      <a:pt x="62" y="52"/>
                    </a:lnTo>
                    <a:lnTo>
                      <a:pt x="58" y="50"/>
                    </a:lnTo>
                    <a:lnTo>
                      <a:pt x="58" y="50"/>
                    </a:lnTo>
                    <a:lnTo>
                      <a:pt x="56" y="48"/>
                    </a:lnTo>
                    <a:lnTo>
                      <a:pt x="50" y="46"/>
                    </a:lnTo>
                    <a:lnTo>
                      <a:pt x="48" y="44"/>
                    </a:lnTo>
                    <a:lnTo>
                      <a:pt x="46" y="42"/>
                    </a:lnTo>
                    <a:lnTo>
                      <a:pt x="46" y="38"/>
                    </a:lnTo>
                    <a:lnTo>
                      <a:pt x="46" y="38"/>
                    </a:lnTo>
                    <a:lnTo>
                      <a:pt x="46" y="36"/>
                    </a:lnTo>
                    <a:lnTo>
                      <a:pt x="40" y="30"/>
                    </a:lnTo>
                    <a:lnTo>
                      <a:pt x="40" y="28"/>
                    </a:lnTo>
                    <a:lnTo>
                      <a:pt x="40" y="26"/>
                    </a:lnTo>
                    <a:lnTo>
                      <a:pt x="42" y="26"/>
                    </a:lnTo>
                    <a:lnTo>
                      <a:pt x="44" y="28"/>
                    </a:lnTo>
                    <a:lnTo>
                      <a:pt x="44" y="28"/>
                    </a:lnTo>
                    <a:lnTo>
                      <a:pt x="46" y="30"/>
                    </a:lnTo>
                    <a:lnTo>
                      <a:pt x="52" y="32"/>
                    </a:lnTo>
                    <a:lnTo>
                      <a:pt x="52" y="32"/>
                    </a:lnTo>
                    <a:lnTo>
                      <a:pt x="54" y="32"/>
                    </a:lnTo>
                    <a:lnTo>
                      <a:pt x="54" y="32"/>
                    </a:lnTo>
                    <a:lnTo>
                      <a:pt x="56" y="30"/>
                    </a:lnTo>
                    <a:lnTo>
                      <a:pt x="58" y="30"/>
                    </a:lnTo>
                    <a:lnTo>
                      <a:pt x="58" y="30"/>
                    </a:lnTo>
                    <a:lnTo>
                      <a:pt x="58" y="28"/>
                    </a:lnTo>
                    <a:lnTo>
                      <a:pt x="60" y="24"/>
                    </a:lnTo>
                    <a:lnTo>
                      <a:pt x="60" y="24"/>
                    </a:lnTo>
                    <a:lnTo>
                      <a:pt x="60" y="22"/>
                    </a:lnTo>
                    <a:lnTo>
                      <a:pt x="60" y="22"/>
                    </a:lnTo>
                    <a:lnTo>
                      <a:pt x="62" y="22"/>
                    </a:lnTo>
                    <a:lnTo>
                      <a:pt x="66" y="20"/>
                    </a:lnTo>
                    <a:lnTo>
                      <a:pt x="74" y="20"/>
                    </a:lnTo>
                    <a:lnTo>
                      <a:pt x="78" y="20"/>
                    </a:lnTo>
                    <a:lnTo>
                      <a:pt x="84" y="20"/>
                    </a:lnTo>
                    <a:lnTo>
                      <a:pt x="84" y="20"/>
                    </a:lnTo>
                    <a:lnTo>
                      <a:pt x="86" y="20"/>
                    </a:lnTo>
                    <a:lnTo>
                      <a:pt x="90" y="18"/>
                    </a:lnTo>
                    <a:lnTo>
                      <a:pt x="90" y="18"/>
                    </a:lnTo>
                    <a:lnTo>
                      <a:pt x="90" y="16"/>
                    </a:lnTo>
                    <a:lnTo>
                      <a:pt x="92" y="14"/>
                    </a:lnTo>
                    <a:lnTo>
                      <a:pt x="92" y="10"/>
                    </a:lnTo>
                    <a:lnTo>
                      <a:pt x="92" y="10"/>
                    </a:lnTo>
                    <a:lnTo>
                      <a:pt x="90" y="6"/>
                    </a:lnTo>
                    <a:lnTo>
                      <a:pt x="88" y="6"/>
                    </a:lnTo>
                    <a:lnTo>
                      <a:pt x="80" y="6"/>
                    </a:lnTo>
                    <a:lnTo>
                      <a:pt x="70" y="6"/>
                    </a:lnTo>
                    <a:lnTo>
                      <a:pt x="68" y="4"/>
                    </a:lnTo>
                    <a:lnTo>
                      <a:pt x="68" y="4"/>
                    </a:lnTo>
                    <a:lnTo>
                      <a:pt x="68" y="4"/>
                    </a:lnTo>
                    <a:lnTo>
                      <a:pt x="62" y="2"/>
                    </a:lnTo>
                    <a:lnTo>
                      <a:pt x="56" y="0"/>
                    </a:lnTo>
                    <a:lnTo>
                      <a:pt x="56" y="0"/>
                    </a:lnTo>
                    <a:lnTo>
                      <a:pt x="56" y="0"/>
                    </a:lnTo>
                    <a:lnTo>
                      <a:pt x="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0" name="Freeform 706">
                <a:extLst>
                  <a:ext uri="{FF2B5EF4-FFF2-40B4-BE49-F238E27FC236}">
                    <a16:creationId xmlns:a16="http://schemas.microsoft.com/office/drawing/2014/main" id="{EE7638EC-3605-79AD-AAFF-A72C7A43E0F2}"/>
                  </a:ext>
                </a:extLst>
              </p:cNvPr>
              <p:cNvSpPr>
                <a:spLocks/>
              </p:cNvSpPr>
              <p:nvPr/>
            </p:nvSpPr>
            <p:spPr bwMode="auto">
              <a:xfrm>
                <a:off x="6396541" y="3301060"/>
                <a:ext cx="54945" cy="114118"/>
              </a:xfrm>
              <a:custGeom>
                <a:avLst/>
                <a:gdLst>
                  <a:gd name="T0" fmla="*/ 12 w 26"/>
                  <a:gd name="T1" fmla="*/ 54 h 54"/>
                  <a:gd name="T2" fmla="*/ 12 w 26"/>
                  <a:gd name="T3" fmla="*/ 54 h 54"/>
                  <a:gd name="T4" fmla="*/ 10 w 26"/>
                  <a:gd name="T5" fmla="*/ 52 h 54"/>
                  <a:gd name="T6" fmla="*/ 2 w 26"/>
                  <a:gd name="T7" fmla="*/ 38 h 54"/>
                  <a:gd name="T8" fmla="*/ 2 w 26"/>
                  <a:gd name="T9" fmla="*/ 38 h 54"/>
                  <a:gd name="T10" fmla="*/ 2 w 26"/>
                  <a:gd name="T11" fmla="*/ 36 h 54"/>
                  <a:gd name="T12" fmla="*/ 4 w 26"/>
                  <a:gd name="T13" fmla="*/ 26 h 54"/>
                  <a:gd name="T14" fmla="*/ 2 w 26"/>
                  <a:gd name="T15" fmla="*/ 18 h 54"/>
                  <a:gd name="T16" fmla="*/ 0 w 26"/>
                  <a:gd name="T17" fmla="*/ 12 h 54"/>
                  <a:gd name="T18" fmla="*/ 0 w 26"/>
                  <a:gd name="T19" fmla="*/ 12 h 54"/>
                  <a:gd name="T20" fmla="*/ 0 w 26"/>
                  <a:gd name="T21" fmla="*/ 12 h 54"/>
                  <a:gd name="T22" fmla="*/ 2 w 26"/>
                  <a:gd name="T23" fmla="*/ 4 h 54"/>
                  <a:gd name="T24" fmla="*/ 2 w 26"/>
                  <a:gd name="T25" fmla="*/ 4 h 54"/>
                  <a:gd name="T26" fmla="*/ 2 w 26"/>
                  <a:gd name="T27" fmla="*/ 4 h 54"/>
                  <a:gd name="T28" fmla="*/ 6 w 26"/>
                  <a:gd name="T29" fmla="*/ 0 h 54"/>
                  <a:gd name="T30" fmla="*/ 6 w 26"/>
                  <a:gd name="T31" fmla="*/ 0 h 54"/>
                  <a:gd name="T32" fmla="*/ 8 w 26"/>
                  <a:gd name="T33" fmla="*/ 0 h 54"/>
                  <a:gd name="T34" fmla="*/ 8 w 26"/>
                  <a:gd name="T35" fmla="*/ 0 h 54"/>
                  <a:gd name="T36" fmla="*/ 8 w 26"/>
                  <a:gd name="T37" fmla="*/ 0 h 54"/>
                  <a:gd name="T38" fmla="*/ 14 w 26"/>
                  <a:gd name="T39" fmla="*/ 0 h 54"/>
                  <a:gd name="T40" fmla="*/ 14 w 26"/>
                  <a:gd name="T41" fmla="*/ 0 h 54"/>
                  <a:gd name="T42" fmla="*/ 16 w 26"/>
                  <a:gd name="T43" fmla="*/ 2 h 54"/>
                  <a:gd name="T44" fmla="*/ 22 w 26"/>
                  <a:gd name="T45" fmla="*/ 6 h 54"/>
                  <a:gd name="T46" fmla="*/ 22 w 26"/>
                  <a:gd name="T47" fmla="*/ 6 h 54"/>
                  <a:gd name="T48" fmla="*/ 24 w 26"/>
                  <a:gd name="T49" fmla="*/ 8 h 54"/>
                  <a:gd name="T50" fmla="*/ 22 w 26"/>
                  <a:gd name="T51" fmla="*/ 16 h 54"/>
                  <a:gd name="T52" fmla="*/ 22 w 26"/>
                  <a:gd name="T53" fmla="*/ 20 h 54"/>
                  <a:gd name="T54" fmla="*/ 26 w 26"/>
                  <a:gd name="T55" fmla="*/ 30 h 54"/>
                  <a:gd name="T56" fmla="*/ 26 w 26"/>
                  <a:gd name="T57" fmla="*/ 30 h 54"/>
                  <a:gd name="T58" fmla="*/ 26 w 26"/>
                  <a:gd name="T59" fmla="*/ 32 h 54"/>
                  <a:gd name="T60" fmla="*/ 26 w 26"/>
                  <a:gd name="T61" fmla="*/ 36 h 54"/>
                  <a:gd name="T62" fmla="*/ 26 w 26"/>
                  <a:gd name="T63" fmla="*/ 36 h 54"/>
                  <a:gd name="T64" fmla="*/ 26 w 26"/>
                  <a:gd name="T65" fmla="*/ 36 h 54"/>
                  <a:gd name="T66" fmla="*/ 22 w 26"/>
                  <a:gd name="T67" fmla="*/ 42 h 54"/>
                  <a:gd name="T68" fmla="*/ 14 w 26"/>
                  <a:gd name="T69" fmla="*/ 52 h 54"/>
                  <a:gd name="T70" fmla="*/ 14 w 26"/>
                  <a:gd name="T71" fmla="*/ 52 h 54"/>
                  <a:gd name="T72" fmla="*/ 12 w 26"/>
                  <a:gd name="T73" fmla="*/ 54 h 54"/>
                  <a:gd name="T74" fmla="*/ 12 w 26"/>
                  <a:gd name="T75" fmla="*/ 54 h 54"/>
                  <a:gd name="T76" fmla="*/ 12 w 26"/>
                  <a:gd name="T77" fmla="*/ 54 h 54"/>
                  <a:gd name="T78" fmla="*/ 12 w 26"/>
                  <a:gd name="T7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54">
                    <a:moveTo>
                      <a:pt x="12" y="54"/>
                    </a:moveTo>
                    <a:lnTo>
                      <a:pt x="12" y="54"/>
                    </a:lnTo>
                    <a:lnTo>
                      <a:pt x="10" y="52"/>
                    </a:lnTo>
                    <a:lnTo>
                      <a:pt x="2" y="38"/>
                    </a:lnTo>
                    <a:lnTo>
                      <a:pt x="2" y="38"/>
                    </a:lnTo>
                    <a:lnTo>
                      <a:pt x="2" y="36"/>
                    </a:lnTo>
                    <a:lnTo>
                      <a:pt x="4" y="26"/>
                    </a:lnTo>
                    <a:lnTo>
                      <a:pt x="2" y="18"/>
                    </a:lnTo>
                    <a:lnTo>
                      <a:pt x="0" y="12"/>
                    </a:lnTo>
                    <a:lnTo>
                      <a:pt x="0" y="12"/>
                    </a:lnTo>
                    <a:lnTo>
                      <a:pt x="0" y="12"/>
                    </a:lnTo>
                    <a:lnTo>
                      <a:pt x="2" y="4"/>
                    </a:lnTo>
                    <a:lnTo>
                      <a:pt x="2" y="4"/>
                    </a:lnTo>
                    <a:lnTo>
                      <a:pt x="2" y="4"/>
                    </a:lnTo>
                    <a:lnTo>
                      <a:pt x="6" y="0"/>
                    </a:lnTo>
                    <a:lnTo>
                      <a:pt x="6" y="0"/>
                    </a:lnTo>
                    <a:lnTo>
                      <a:pt x="8" y="0"/>
                    </a:lnTo>
                    <a:lnTo>
                      <a:pt x="8" y="0"/>
                    </a:lnTo>
                    <a:lnTo>
                      <a:pt x="8" y="0"/>
                    </a:lnTo>
                    <a:lnTo>
                      <a:pt x="14" y="0"/>
                    </a:lnTo>
                    <a:lnTo>
                      <a:pt x="14" y="0"/>
                    </a:lnTo>
                    <a:lnTo>
                      <a:pt x="16" y="2"/>
                    </a:lnTo>
                    <a:lnTo>
                      <a:pt x="22" y="6"/>
                    </a:lnTo>
                    <a:lnTo>
                      <a:pt x="22" y="6"/>
                    </a:lnTo>
                    <a:lnTo>
                      <a:pt x="24" y="8"/>
                    </a:lnTo>
                    <a:lnTo>
                      <a:pt x="22" y="16"/>
                    </a:lnTo>
                    <a:lnTo>
                      <a:pt x="22" y="20"/>
                    </a:lnTo>
                    <a:lnTo>
                      <a:pt x="26" y="30"/>
                    </a:lnTo>
                    <a:lnTo>
                      <a:pt x="26" y="30"/>
                    </a:lnTo>
                    <a:lnTo>
                      <a:pt x="26" y="32"/>
                    </a:lnTo>
                    <a:lnTo>
                      <a:pt x="26" y="36"/>
                    </a:lnTo>
                    <a:lnTo>
                      <a:pt x="26" y="36"/>
                    </a:lnTo>
                    <a:lnTo>
                      <a:pt x="26" y="36"/>
                    </a:lnTo>
                    <a:lnTo>
                      <a:pt x="22" y="42"/>
                    </a:lnTo>
                    <a:lnTo>
                      <a:pt x="14" y="52"/>
                    </a:lnTo>
                    <a:lnTo>
                      <a:pt x="14" y="52"/>
                    </a:lnTo>
                    <a:lnTo>
                      <a:pt x="12" y="54"/>
                    </a:lnTo>
                    <a:lnTo>
                      <a:pt x="12" y="54"/>
                    </a:lnTo>
                    <a:lnTo>
                      <a:pt x="12" y="54"/>
                    </a:lnTo>
                    <a:lnTo>
                      <a:pt x="12"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1" name="Freeform 707">
                <a:extLst>
                  <a:ext uri="{FF2B5EF4-FFF2-40B4-BE49-F238E27FC236}">
                    <a16:creationId xmlns:a16="http://schemas.microsoft.com/office/drawing/2014/main" id="{86D69830-3DC9-204D-DE4A-4EB4D0A4A67F}"/>
                  </a:ext>
                </a:extLst>
              </p:cNvPr>
              <p:cNvSpPr>
                <a:spLocks noEditPoints="1"/>
              </p:cNvSpPr>
              <p:nvPr/>
            </p:nvSpPr>
            <p:spPr bwMode="auto">
              <a:xfrm>
                <a:off x="6392314" y="3296834"/>
                <a:ext cx="63399" cy="122571"/>
              </a:xfrm>
              <a:custGeom>
                <a:avLst/>
                <a:gdLst>
                  <a:gd name="T0" fmla="*/ 10 w 30"/>
                  <a:gd name="T1" fmla="*/ 4 h 58"/>
                  <a:gd name="T2" fmla="*/ 16 w 30"/>
                  <a:gd name="T3" fmla="*/ 4 h 58"/>
                  <a:gd name="T4" fmla="*/ 24 w 30"/>
                  <a:gd name="T5" fmla="*/ 10 h 58"/>
                  <a:gd name="T6" fmla="*/ 22 w 30"/>
                  <a:gd name="T7" fmla="*/ 18 h 58"/>
                  <a:gd name="T8" fmla="*/ 22 w 30"/>
                  <a:gd name="T9" fmla="*/ 22 h 58"/>
                  <a:gd name="T10" fmla="*/ 24 w 30"/>
                  <a:gd name="T11" fmla="*/ 30 h 58"/>
                  <a:gd name="T12" fmla="*/ 26 w 30"/>
                  <a:gd name="T13" fmla="*/ 34 h 58"/>
                  <a:gd name="T14" fmla="*/ 26 w 30"/>
                  <a:gd name="T15" fmla="*/ 38 h 58"/>
                  <a:gd name="T16" fmla="*/ 24 w 30"/>
                  <a:gd name="T17" fmla="*/ 42 h 58"/>
                  <a:gd name="T18" fmla="*/ 14 w 30"/>
                  <a:gd name="T19" fmla="*/ 54 h 58"/>
                  <a:gd name="T20" fmla="*/ 6 w 30"/>
                  <a:gd name="T21" fmla="*/ 40 h 58"/>
                  <a:gd name="T22" fmla="*/ 8 w 30"/>
                  <a:gd name="T23" fmla="*/ 28 h 58"/>
                  <a:gd name="T24" fmla="*/ 6 w 30"/>
                  <a:gd name="T25" fmla="*/ 20 h 58"/>
                  <a:gd name="T26" fmla="*/ 4 w 30"/>
                  <a:gd name="T27" fmla="*/ 14 h 58"/>
                  <a:gd name="T28" fmla="*/ 6 w 30"/>
                  <a:gd name="T29" fmla="*/ 6 h 58"/>
                  <a:gd name="T30" fmla="*/ 10 w 30"/>
                  <a:gd name="T31" fmla="*/ 4 h 58"/>
                  <a:gd name="T32" fmla="*/ 10 w 30"/>
                  <a:gd name="T33" fmla="*/ 0 h 58"/>
                  <a:gd name="T34" fmla="*/ 10 w 30"/>
                  <a:gd name="T35" fmla="*/ 0 h 58"/>
                  <a:gd name="T36" fmla="*/ 6 w 30"/>
                  <a:gd name="T37" fmla="*/ 0 h 58"/>
                  <a:gd name="T38" fmla="*/ 4 w 30"/>
                  <a:gd name="T39" fmla="*/ 4 h 58"/>
                  <a:gd name="T40" fmla="*/ 4 w 30"/>
                  <a:gd name="T41" fmla="*/ 4 h 58"/>
                  <a:gd name="T42" fmla="*/ 2 w 30"/>
                  <a:gd name="T43" fmla="*/ 6 h 58"/>
                  <a:gd name="T44" fmla="*/ 0 w 30"/>
                  <a:gd name="T45" fmla="*/ 12 h 58"/>
                  <a:gd name="T46" fmla="*/ 0 w 30"/>
                  <a:gd name="T47" fmla="*/ 12 h 58"/>
                  <a:gd name="T48" fmla="*/ 0 w 30"/>
                  <a:gd name="T49" fmla="*/ 16 h 58"/>
                  <a:gd name="T50" fmla="*/ 2 w 30"/>
                  <a:gd name="T51" fmla="*/ 20 h 58"/>
                  <a:gd name="T52" fmla="*/ 4 w 30"/>
                  <a:gd name="T53" fmla="*/ 28 h 58"/>
                  <a:gd name="T54" fmla="*/ 2 w 30"/>
                  <a:gd name="T55" fmla="*/ 38 h 58"/>
                  <a:gd name="T56" fmla="*/ 2 w 30"/>
                  <a:gd name="T57" fmla="*/ 38 h 58"/>
                  <a:gd name="T58" fmla="*/ 2 w 30"/>
                  <a:gd name="T59" fmla="*/ 42 h 58"/>
                  <a:gd name="T60" fmla="*/ 12 w 30"/>
                  <a:gd name="T61" fmla="*/ 56 h 58"/>
                  <a:gd name="T62" fmla="*/ 12 w 30"/>
                  <a:gd name="T63" fmla="*/ 56 h 58"/>
                  <a:gd name="T64" fmla="*/ 14 w 30"/>
                  <a:gd name="T65" fmla="*/ 58 h 58"/>
                  <a:gd name="T66" fmla="*/ 14 w 30"/>
                  <a:gd name="T67" fmla="*/ 58 h 58"/>
                  <a:gd name="T68" fmla="*/ 14 w 30"/>
                  <a:gd name="T69" fmla="*/ 58 h 58"/>
                  <a:gd name="T70" fmla="*/ 14 w 30"/>
                  <a:gd name="T71" fmla="*/ 58 h 58"/>
                  <a:gd name="T72" fmla="*/ 18 w 30"/>
                  <a:gd name="T73" fmla="*/ 56 h 58"/>
                  <a:gd name="T74" fmla="*/ 26 w 30"/>
                  <a:gd name="T75" fmla="*/ 46 h 58"/>
                  <a:gd name="T76" fmla="*/ 26 w 30"/>
                  <a:gd name="T77" fmla="*/ 46 h 58"/>
                  <a:gd name="T78" fmla="*/ 26 w 30"/>
                  <a:gd name="T79" fmla="*/ 44 h 58"/>
                  <a:gd name="T80" fmla="*/ 30 w 30"/>
                  <a:gd name="T81" fmla="*/ 40 h 58"/>
                  <a:gd name="T82" fmla="*/ 30 w 30"/>
                  <a:gd name="T83" fmla="*/ 40 h 58"/>
                  <a:gd name="T84" fmla="*/ 30 w 30"/>
                  <a:gd name="T85" fmla="*/ 38 h 58"/>
                  <a:gd name="T86" fmla="*/ 30 w 30"/>
                  <a:gd name="T87" fmla="*/ 34 h 58"/>
                  <a:gd name="T88" fmla="*/ 30 w 30"/>
                  <a:gd name="T89" fmla="*/ 34 h 58"/>
                  <a:gd name="T90" fmla="*/ 30 w 30"/>
                  <a:gd name="T91" fmla="*/ 32 h 58"/>
                  <a:gd name="T92" fmla="*/ 28 w 30"/>
                  <a:gd name="T93" fmla="*/ 28 h 58"/>
                  <a:gd name="T94" fmla="*/ 26 w 30"/>
                  <a:gd name="T95" fmla="*/ 22 h 58"/>
                  <a:gd name="T96" fmla="*/ 26 w 30"/>
                  <a:gd name="T97" fmla="*/ 18 h 58"/>
                  <a:gd name="T98" fmla="*/ 28 w 30"/>
                  <a:gd name="T99" fmla="*/ 12 h 58"/>
                  <a:gd name="T100" fmla="*/ 28 w 30"/>
                  <a:gd name="T101" fmla="*/ 12 h 58"/>
                  <a:gd name="T102" fmla="*/ 26 w 30"/>
                  <a:gd name="T103" fmla="*/ 8 h 58"/>
                  <a:gd name="T104" fmla="*/ 26 w 30"/>
                  <a:gd name="T105" fmla="*/ 8 h 58"/>
                  <a:gd name="T106" fmla="*/ 18 w 30"/>
                  <a:gd name="T107" fmla="*/ 2 h 58"/>
                  <a:gd name="T108" fmla="*/ 18 w 30"/>
                  <a:gd name="T109" fmla="*/ 2 h 58"/>
                  <a:gd name="T110" fmla="*/ 18 w 30"/>
                  <a:gd name="T111" fmla="*/ 2 h 58"/>
                  <a:gd name="T112" fmla="*/ 10 w 30"/>
                  <a:gd name="T113" fmla="*/ 0 h 58"/>
                  <a:gd name="T114" fmla="*/ 10 w 30"/>
                  <a:gd name="T115" fmla="*/ 0 h 58"/>
                  <a:gd name="T116" fmla="*/ 10 w 30"/>
                  <a:gd name="T117" fmla="*/ 0 h 58"/>
                  <a:gd name="T118" fmla="*/ 10 w 30"/>
                  <a:gd name="T1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58">
                    <a:moveTo>
                      <a:pt x="10" y="4"/>
                    </a:moveTo>
                    <a:lnTo>
                      <a:pt x="16" y="4"/>
                    </a:lnTo>
                    <a:lnTo>
                      <a:pt x="24" y="10"/>
                    </a:lnTo>
                    <a:lnTo>
                      <a:pt x="22" y="18"/>
                    </a:lnTo>
                    <a:lnTo>
                      <a:pt x="22" y="22"/>
                    </a:lnTo>
                    <a:lnTo>
                      <a:pt x="24" y="30"/>
                    </a:lnTo>
                    <a:lnTo>
                      <a:pt x="26" y="34"/>
                    </a:lnTo>
                    <a:lnTo>
                      <a:pt x="26" y="38"/>
                    </a:lnTo>
                    <a:lnTo>
                      <a:pt x="24" y="42"/>
                    </a:lnTo>
                    <a:lnTo>
                      <a:pt x="14" y="54"/>
                    </a:lnTo>
                    <a:lnTo>
                      <a:pt x="6" y="40"/>
                    </a:lnTo>
                    <a:lnTo>
                      <a:pt x="8" y="28"/>
                    </a:lnTo>
                    <a:lnTo>
                      <a:pt x="6" y="20"/>
                    </a:lnTo>
                    <a:lnTo>
                      <a:pt x="4" y="14"/>
                    </a:lnTo>
                    <a:lnTo>
                      <a:pt x="6" y="6"/>
                    </a:lnTo>
                    <a:lnTo>
                      <a:pt x="10" y="4"/>
                    </a:lnTo>
                    <a:close/>
                    <a:moveTo>
                      <a:pt x="10" y="0"/>
                    </a:moveTo>
                    <a:lnTo>
                      <a:pt x="10" y="0"/>
                    </a:lnTo>
                    <a:lnTo>
                      <a:pt x="6" y="0"/>
                    </a:lnTo>
                    <a:lnTo>
                      <a:pt x="4" y="4"/>
                    </a:lnTo>
                    <a:lnTo>
                      <a:pt x="4" y="4"/>
                    </a:lnTo>
                    <a:lnTo>
                      <a:pt x="2" y="6"/>
                    </a:lnTo>
                    <a:lnTo>
                      <a:pt x="0" y="12"/>
                    </a:lnTo>
                    <a:lnTo>
                      <a:pt x="0" y="12"/>
                    </a:lnTo>
                    <a:lnTo>
                      <a:pt x="0" y="16"/>
                    </a:lnTo>
                    <a:lnTo>
                      <a:pt x="2" y="20"/>
                    </a:lnTo>
                    <a:lnTo>
                      <a:pt x="4" y="28"/>
                    </a:lnTo>
                    <a:lnTo>
                      <a:pt x="2" y="38"/>
                    </a:lnTo>
                    <a:lnTo>
                      <a:pt x="2" y="38"/>
                    </a:lnTo>
                    <a:lnTo>
                      <a:pt x="2" y="42"/>
                    </a:lnTo>
                    <a:lnTo>
                      <a:pt x="12" y="56"/>
                    </a:lnTo>
                    <a:lnTo>
                      <a:pt x="12" y="56"/>
                    </a:lnTo>
                    <a:lnTo>
                      <a:pt x="14" y="58"/>
                    </a:lnTo>
                    <a:lnTo>
                      <a:pt x="14" y="58"/>
                    </a:lnTo>
                    <a:lnTo>
                      <a:pt x="14" y="58"/>
                    </a:lnTo>
                    <a:lnTo>
                      <a:pt x="14" y="58"/>
                    </a:lnTo>
                    <a:lnTo>
                      <a:pt x="18" y="56"/>
                    </a:lnTo>
                    <a:lnTo>
                      <a:pt x="26" y="46"/>
                    </a:lnTo>
                    <a:lnTo>
                      <a:pt x="26" y="46"/>
                    </a:lnTo>
                    <a:lnTo>
                      <a:pt x="26" y="44"/>
                    </a:lnTo>
                    <a:lnTo>
                      <a:pt x="30" y="40"/>
                    </a:lnTo>
                    <a:lnTo>
                      <a:pt x="30" y="40"/>
                    </a:lnTo>
                    <a:lnTo>
                      <a:pt x="30" y="38"/>
                    </a:lnTo>
                    <a:lnTo>
                      <a:pt x="30" y="34"/>
                    </a:lnTo>
                    <a:lnTo>
                      <a:pt x="30" y="34"/>
                    </a:lnTo>
                    <a:lnTo>
                      <a:pt x="30" y="32"/>
                    </a:lnTo>
                    <a:lnTo>
                      <a:pt x="28" y="28"/>
                    </a:lnTo>
                    <a:lnTo>
                      <a:pt x="26" y="22"/>
                    </a:lnTo>
                    <a:lnTo>
                      <a:pt x="26" y="18"/>
                    </a:lnTo>
                    <a:lnTo>
                      <a:pt x="28" y="12"/>
                    </a:lnTo>
                    <a:lnTo>
                      <a:pt x="28" y="12"/>
                    </a:lnTo>
                    <a:lnTo>
                      <a:pt x="26" y="8"/>
                    </a:lnTo>
                    <a:lnTo>
                      <a:pt x="26" y="8"/>
                    </a:lnTo>
                    <a:lnTo>
                      <a:pt x="18" y="2"/>
                    </a:lnTo>
                    <a:lnTo>
                      <a:pt x="18" y="2"/>
                    </a:lnTo>
                    <a:lnTo>
                      <a:pt x="18" y="2"/>
                    </a:lnTo>
                    <a:lnTo>
                      <a:pt x="10" y="0"/>
                    </a:lnTo>
                    <a:lnTo>
                      <a:pt x="10" y="0"/>
                    </a:lnTo>
                    <a:lnTo>
                      <a:pt x="10" y="0"/>
                    </a:lnTo>
                    <a:lnTo>
                      <a:pt x="1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2" name="Freeform 708">
                <a:extLst>
                  <a:ext uri="{FF2B5EF4-FFF2-40B4-BE49-F238E27FC236}">
                    <a16:creationId xmlns:a16="http://schemas.microsoft.com/office/drawing/2014/main" id="{C3AE4DCE-3D24-9116-9FB8-32C6B9D5C02B}"/>
                  </a:ext>
                </a:extLst>
              </p:cNvPr>
              <p:cNvSpPr>
                <a:spLocks/>
              </p:cNvSpPr>
              <p:nvPr/>
            </p:nvSpPr>
            <p:spPr bwMode="auto">
              <a:xfrm>
                <a:off x="6400767" y="3305287"/>
                <a:ext cx="46492" cy="105665"/>
              </a:xfrm>
              <a:custGeom>
                <a:avLst/>
                <a:gdLst>
                  <a:gd name="T0" fmla="*/ 6 w 22"/>
                  <a:gd name="T1" fmla="*/ 0 h 50"/>
                  <a:gd name="T2" fmla="*/ 12 w 22"/>
                  <a:gd name="T3" fmla="*/ 0 h 50"/>
                  <a:gd name="T4" fmla="*/ 20 w 22"/>
                  <a:gd name="T5" fmla="*/ 6 h 50"/>
                  <a:gd name="T6" fmla="*/ 18 w 22"/>
                  <a:gd name="T7" fmla="*/ 14 h 50"/>
                  <a:gd name="T8" fmla="*/ 18 w 22"/>
                  <a:gd name="T9" fmla="*/ 18 h 50"/>
                  <a:gd name="T10" fmla="*/ 20 w 22"/>
                  <a:gd name="T11" fmla="*/ 26 h 50"/>
                  <a:gd name="T12" fmla="*/ 22 w 22"/>
                  <a:gd name="T13" fmla="*/ 30 h 50"/>
                  <a:gd name="T14" fmla="*/ 22 w 22"/>
                  <a:gd name="T15" fmla="*/ 34 h 50"/>
                  <a:gd name="T16" fmla="*/ 20 w 22"/>
                  <a:gd name="T17" fmla="*/ 38 h 50"/>
                  <a:gd name="T18" fmla="*/ 10 w 22"/>
                  <a:gd name="T19" fmla="*/ 50 h 50"/>
                  <a:gd name="T20" fmla="*/ 2 w 22"/>
                  <a:gd name="T21" fmla="*/ 36 h 50"/>
                  <a:gd name="T22" fmla="*/ 4 w 22"/>
                  <a:gd name="T23" fmla="*/ 24 h 50"/>
                  <a:gd name="T24" fmla="*/ 2 w 22"/>
                  <a:gd name="T25" fmla="*/ 16 h 50"/>
                  <a:gd name="T26" fmla="*/ 0 w 22"/>
                  <a:gd name="T27" fmla="*/ 10 h 50"/>
                  <a:gd name="T28" fmla="*/ 2 w 22"/>
                  <a:gd name="T29" fmla="*/ 2 h 50"/>
                  <a:gd name="T30" fmla="*/ 6 w 22"/>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50">
                    <a:moveTo>
                      <a:pt x="6" y="0"/>
                    </a:moveTo>
                    <a:lnTo>
                      <a:pt x="12" y="0"/>
                    </a:lnTo>
                    <a:lnTo>
                      <a:pt x="20" y="6"/>
                    </a:lnTo>
                    <a:lnTo>
                      <a:pt x="18" y="14"/>
                    </a:lnTo>
                    <a:lnTo>
                      <a:pt x="18" y="18"/>
                    </a:lnTo>
                    <a:lnTo>
                      <a:pt x="20" y="26"/>
                    </a:lnTo>
                    <a:lnTo>
                      <a:pt x="22" y="30"/>
                    </a:lnTo>
                    <a:lnTo>
                      <a:pt x="22" y="34"/>
                    </a:lnTo>
                    <a:lnTo>
                      <a:pt x="20" y="38"/>
                    </a:lnTo>
                    <a:lnTo>
                      <a:pt x="10" y="50"/>
                    </a:lnTo>
                    <a:lnTo>
                      <a:pt x="2" y="36"/>
                    </a:lnTo>
                    <a:lnTo>
                      <a:pt x="4" y="24"/>
                    </a:lnTo>
                    <a:lnTo>
                      <a:pt x="2" y="16"/>
                    </a:lnTo>
                    <a:lnTo>
                      <a:pt x="0" y="10"/>
                    </a:lnTo>
                    <a:lnTo>
                      <a:pt x="2" y="2"/>
                    </a:lnTo>
                    <a:lnTo>
                      <a:pt x="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3" name="Freeform 709">
                <a:extLst>
                  <a:ext uri="{FF2B5EF4-FFF2-40B4-BE49-F238E27FC236}">
                    <a16:creationId xmlns:a16="http://schemas.microsoft.com/office/drawing/2014/main" id="{FA5A7FF2-896B-FDB0-5F27-1E8CBC684CB2}"/>
                  </a:ext>
                </a:extLst>
              </p:cNvPr>
              <p:cNvSpPr>
                <a:spLocks/>
              </p:cNvSpPr>
              <p:nvPr/>
            </p:nvSpPr>
            <p:spPr bwMode="auto">
              <a:xfrm>
                <a:off x="6392314" y="3296834"/>
                <a:ext cx="63399" cy="122571"/>
              </a:xfrm>
              <a:custGeom>
                <a:avLst/>
                <a:gdLst>
                  <a:gd name="T0" fmla="*/ 10 w 30"/>
                  <a:gd name="T1" fmla="*/ 0 h 58"/>
                  <a:gd name="T2" fmla="*/ 10 w 30"/>
                  <a:gd name="T3" fmla="*/ 0 h 58"/>
                  <a:gd name="T4" fmla="*/ 6 w 30"/>
                  <a:gd name="T5" fmla="*/ 0 h 58"/>
                  <a:gd name="T6" fmla="*/ 4 w 30"/>
                  <a:gd name="T7" fmla="*/ 4 h 58"/>
                  <a:gd name="T8" fmla="*/ 4 w 30"/>
                  <a:gd name="T9" fmla="*/ 4 h 58"/>
                  <a:gd name="T10" fmla="*/ 2 w 30"/>
                  <a:gd name="T11" fmla="*/ 6 h 58"/>
                  <a:gd name="T12" fmla="*/ 0 w 30"/>
                  <a:gd name="T13" fmla="*/ 12 h 58"/>
                  <a:gd name="T14" fmla="*/ 0 w 30"/>
                  <a:gd name="T15" fmla="*/ 12 h 58"/>
                  <a:gd name="T16" fmla="*/ 0 w 30"/>
                  <a:gd name="T17" fmla="*/ 16 h 58"/>
                  <a:gd name="T18" fmla="*/ 2 w 30"/>
                  <a:gd name="T19" fmla="*/ 20 h 58"/>
                  <a:gd name="T20" fmla="*/ 4 w 30"/>
                  <a:gd name="T21" fmla="*/ 28 h 58"/>
                  <a:gd name="T22" fmla="*/ 2 w 30"/>
                  <a:gd name="T23" fmla="*/ 38 h 58"/>
                  <a:gd name="T24" fmla="*/ 2 w 30"/>
                  <a:gd name="T25" fmla="*/ 38 h 58"/>
                  <a:gd name="T26" fmla="*/ 2 w 30"/>
                  <a:gd name="T27" fmla="*/ 42 h 58"/>
                  <a:gd name="T28" fmla="*/ 12 w 30"/>
                  <a:gd name="T29" fmla="*/ 56 h 58"/>
                  <a:gd name="T30" fmla="*/ 12 w 30"/>
                  <a:gd name="T31" fmla="*/ 56 h 58"/>
                  <a:gd name="T32" fmla="*/ 14 w 30"/>
                  <a:gd name="T33" fmla="*/ 58 h 58"/>
                  <a:gd name="T34" fmla="*/ 14 w 30"/>
                  <a:gd name="T35" fmla="*/ 58 h 58"/>
                  <a:gd name="T36" fmla="*/ 14 w 30"/>
                  <a:gd name="T37" fmla="*/ 58 h 58"/>
                  <a:gd name="T38" fmla="*/ 14 w 30"/>
                  <a:gd name="T39" fmla="*/ 58 h 58"/>
                  <a:gd name="T40" fmla="*/ 18 w 30"/>
                  <a:gd name="T41" fmla="*/ 56 h 58"/>
                  <a:gd name="T42" fmla="*/ 26 w 30"/>
                  <a:gd name="T43" fmla="*/ 46 h 58"/>
                  <a:gd name="T44" fmla="*/ 26 w 30"/>
                  <a:gd name="T45" fmla="*/ 46 h 58"/>
                  <a:gd name="T46" fmla="*/ 26 w 30"/>
                  <a:gd name="T47" fmla="*/ 44 h 58"/>
                  <a:gd name="T48" fmla="*/ 30 w 30"/>
                  <a:gd name="T49" fmla="*/ 40 h 58"/>
                  <a:gd name="T50" fmla="*/ 30 w 30"/>
                  <a:gd name="T51" fmla="*/ 40 h 58"/>
                  <a:gd name="T52" fmla="*/ 30 w 30"/>
                  <a:gd name="T53" fmla="*/ 38 h 58"/>
                  <a:gd name="T54" fmla="*/ 30 w 30"/>
                  <a:gd name="T55" fmla="*/ 34 h 58"/>
                  <a:gd name="T56" fmla="*/ 30 w 30"/>
                  <a:gd name="T57" fmla="*/ 34 h 58"/>
                  <a:gd name="T58" fmla="*/ 30 w 30"/>
                  <a:gd name="T59" fmla="*/ 32 h 58"/>
                  <a:gd name="T60" fmla="*/ 28 w 30"/>
                  <a:gd name="T61" fmla="*/ 28 h 58"/>
                  <a:gd name="T62" fmla="*/ 26 w 30"/>
                  <a:gd name="T63" fmla="*/ 22 h 58"/>
                  <a:gd name="T64" fmla="*/ 26 w 30"/>
                  <a:gd name="T65" fmla="*/ 18 h 58"/>
                  <a:gd name="T66" fmla="*/ 28 w 30"/>
                  <a:gd name="T67" fmla="*/ 12 h 58"/>
                  <a:gd name="T68" fmla="*/ 28 w 30"/>
                  <a:gd name="T69" fmla="*/ 12 h 58"/>
                  <a:gd name="T70" fmla="*/ 26 w 30"/>
                  <a:gd name="T71" fmla="*/ 8 h 58"/>
                  <a:gd name="T72" fmla="*/ 26 w 30"/>
                  <a:gd name="T73" fmla="*/ 8 h 58"/>
                  <a:gd name="T74" fmla="*/ 18 w 30"/>
                  <a:gd name="T75" fmla="*/ 2 h 58"/>
                  <a:gd name="T76" fmla="*/ 18 w 30"/>
                  <a:gd name="T77" fmla="*/ 2 h 58"/>
                  <a:gd name="T78" fmla="*/ 18 w 30"/>
                  <a:gd name="T79" fmla="*/ 2 h 58"/>
                  <a:gd name="T80" fmla="*/ 10 w 30"/>
                  <a:gd name="T81" fmla="*/ 0 h 58"/>
                  <a:gd name="T82" fmla="*/ 10 w 30"/>
                  <a:gd name="T83" fmla="*/ 0 h 58"/>
                  <a:gd name="T84" fmla="*/ 10 w 30"/>
                  <a:gd name="T85" fmla="*/ 0 h 58"/>
                  <a:gd name="T86" fmla="*/ 10 w 30"/>
                  <a:gd name="T8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 h="58">
                    <a:moveTo>
                      <a:pt x="10" y="0"/>
                    </a:moveTo>
                    <a:lnTo>
                      <a:pt x="10" y="0"/>
                    </a:lnTo>
                    <a:lnTo>
                      <a:pt x="6" y="0"/>
                    </a:lnTo>
                    <a:lnTo>
                      <a:pt x="4" y="4"/>
                    </a:lnTo>
                    <a:lnTo>
                      <a:pt x="4" y="4"/>
                    </a:lnTo>
                    <a:lnTo>
                      <a:pt x="2" y="6"/>
                    </a:lnTo>
                    <a:lnTo>
                      <a:pt x="0" y="12"/>
                    </a:lnTo>
                    <a:lnTo>
                      <a:pt x="0" y="12"/>
                    </a:lnTo>
                    <a:lnTo>
                      <a:pt x="0" y="16"/>
                    </a:lnTo>
                    <a:lnTo>
                      <a:pt x="2" y="20"/>
                    </a:lnTo>
                    <a:lnTo>
                      <a:pt x="4" y="28"/>
                    </a:lnTo>
                    <a:lnTo>
                      <a:pt x="2" y="38"/>
                    </a:lnTo>
                    <a:lnTo>
                      <a:pt x="2" y="38"/>
                    </a:lnTo>
                    <a:lnTo>
                      <a:pt x="2" y="42"/>
                    </a:lnTo>
                    <a:lnTo>
                      <a:pt x="12" y="56"/>
                    </a:lnTo>
                    <a:lnTo>
                      <a:pt x="12" y="56"/>
                    </a:lnTo>
                    <a:lnTo>
                      <a:pt x="14" y="58"/>
                    </a:lnTo>
                    <a:lnTo>
                      <a:pt x="14" y="58"/>
                    </a:lnTo>
                    <a:lnTo>
                      <a:pt x="14" y="58"/>
                    </a:lnTo>
                    <a:lnTo>
                      <a:pt x="14" y="58"/>
                    </a:lnTo>
                    <a:lnTo>
                      <a:pt x="18" y="56"/>
                    </a:lnTo>
                    <a:lnTo>
                      <a:pt x="26" y="46"/>
                    </a:lnTo>
                    <a:lnTo>
                      <a:pt x="26" y="46"/>
                    </a:lnTo>
                    <a:lnTo>
                      <a:pt x="26" y="44"/>
                    </a:lnTo>
                    <a:lnTo>
                      <a:pt x="30" y="40"/>
                    </a:lnTo>
                    <a:lnTo>
                      <a:pt x="30" y="40"/>
                    </a:lnTo>
                    <a:lnTo>
                      <a:pt x="30" y="38"/>
                    </a:lnTo>
                    <a:lnTo>
                      <a:pt x="30" y="34"/>
                    </a:lnTo>
                    <a:lnTo>
                      <a:pt x="30" y="34"/>
                    </a:lnTo>
                    <a:lnTo>
                      <a:pt x="30" y="32"/>
                    </a:lnTo>
                    <a:lnTo>
                      <a:pt x="28" y="28"/>
                    </a:lnTo>
                    <a:lnTo>
                      <a:pt x="26" y="22"/>
                    </a:lnTo>
                    <a:lnTo>
                      <a:pt x="26" y="18"/>
                    </a:lnTo>
                    <a:lnTo>
                      <a:pt x="28" y="12"/>
                    </a:lnTo>
                    <a:lnTo>
                      <a:pt x="28" y="12"/>
                    </a:lnTo>
                    <a:lnTo>
                      <a:pt x="26" y="8"/>
                    </a:lnTo>
                    <a:lnTo>
                      <a:pt x="26" y="8"/>
                    </a:lnTo>
                    <a:lnTo>
                      <a:pt x="18" y="2"/>
                    </a:lnTo>
                    <a:lnTo>
                      <a:pt x="18" y="2"/>
                    </a:lnTo>
                    <a:lnTo>
                      <a:pt x="18" y="2"/>
                    </a:lnTo>
                    <a:lnTo>
                      <a:pt x="10" y="0"/>
                    </a:lnTo>
                    <a:lnTo>
                      <a:pt x="10" y="0"/>
                    </a:lnTo>
                    <a:lnTo>
                      <a:pt x="10" y="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4" name="Freeform 710">
                <a:extLst>
                  <a:ext uri="{FF2B5EF4-FFF2-40B4-BE49-F238E27FC236}">
                    <a16:creationId xmlns:a16="http://schemas.microsoft.com/office/drawing/2014/main" id="{750CBA39-A272-1B96-7709-0285D54D9499}"/>
                  </a:ext>
                </a:extLst>
              </p:cNvPr>
              <p:cNvSpPr>
                <a:spLocks/>
              </p:cNvSpPr>
              <p:nvPr/>
            </p:nvSpPr>
            <p:spPr bwMode="auto">
              <a:xfrm>
                <a:off x="6079548" y="1508990"/>
                <a:ext cx="325446" cy="232462"/>
              </a:xfrm>
              <a:custGeom>
                <a:avLst/>
                <a:gdLst>
                  <a:gd name="T0" fmla="*/ 84 w 154"/>
                  <a:gd name="T1" fmla="*/ 110 h 110"/>
                  <a:gd name="T2" fmla="*/ 72 w 154"/>
                  <a:gd name="T3" fmla="*/ 104 h 110"/>
                  <a:gd name="T4" fmla="*/ 62 w 154"/>
                  <a:gd name="T5" fmla="*/ 96 h 110"/>
                  <a:gd name="T6" fmla="*/ 54 w 154"/>
                  <a:gd name="T7" fmla="*/ 90 h 110"/>
                  <a:gd name="T8" fmla="*/ 40 w 154"/>
                  <a:gd name="T9" fmla="*/ 84 h 110"/>
                  <a:gd name="T10" fmla="*/ 50 w 154"/>
                  <a:gd name="T11" fmla="*/ 74 h 110"/>
                  <a:gd name="T12" fmla="*/ 50 w 154"/>
                  <a:gd name="T13" fmla="*/ 74 h 110"/>
                  <a:gd name="T14" fmla="*/ 54 w 154"/>
                  <a:gd name="T15" fmla="*/ 72 h 110"/>
                  <a:gd name="T16" fmla="*/ 40 w 154"/>
                  <a:gd name="T17" fmla="*/ 74 h 110"/>
                  <a:gd name="T18" fmla="*/ 38 w 154"/>
                  <a:gd name="T19" fmla="*/ 72 h 110"/>
                  <a:gd name="T20" fmla="*/ 40 w 154"/>
                  <a:gd name="T21" fmla="*/ 60 h 110"/>
                  <a:gd name="T22" fmla="*/ 78 w 154"/>
                  <a:gd name="T23" fmla="*/ 54 h 110"/>
                  <a:gd name="T24" fmla="*/ 78 w 154"/>
                  <a:gd name="T25" fmla="*/ 50 h 110"/>
                  <a:gd name="T26" fmla="*/ 66 w 154"/>
                  <a:gd name="T27" fmla="*/ 50 h 110"/>
                  <a:gd name="T28" fmla="*/ 64 w 154"/>
                  <a:gd name="T29" fmla="*/ 42 h 110"/>
                  <a:gd name="T30" fmla="*/ 58 w 154"/>
                  <a:gd name="T31" fmla="*/ 46 h 110"/>
                  <a:gd name="T32" fmla="*/ 50 w 154"/>
                  <a:gd name="T33" fmla="*/ 52 h 110"/>
                  <a:gd name="T34" fmla="*/ 36 w 154"/>
                  <a:gd name="T35" fmla="*/ 60 h 110"/>
                  <a:gd name="T36" fmla="*/ 34 w 154"/>
                  <a:gd name="T37" fmla="*/ 60 h 110"/>
                  <a:gd name="T38" fmla="*/ 10 w 154"/>
                  <a:gd name="T39" fmla="*/ 44 h 110"/>
                  <a:gd name="T40" fmla="*/ 6 w 154"/>
                  <a:gd name="T41" fmla="*/ 34 h 110"/>
                  <a:gd name="T42" fmla="*/ 16 w 154"/>
                  <a:gd name="T43" fmla="*/ 26 h 110"/>
                  <a:gd name="T44" fmla="*/ 4 w 154"/>
                  <a:gd name="T45" fmla="*/ 30 h 110"/>
                  <a:gd name="T46" fmla="*/ 4 w 154"/>
                  <a:gd name="T47" fmla="*/ 30 h 110"/>
                  <a:gd name="T48" fmla="*/ 2 w 154"/>
                  <a:gd name="T49" fmla="*/ 28 h 110"/>
                  <a:gd name="T50" fmla="*/ 0 w 154"/>
                  <a:gd name="T51" fmla="*/ 18 h 110"/>
                  <a:gd name="T52" fmla="*/ 4 w 154"/>
                  <a:gd name="T53" fmla="*/ 10 h 110"/>
                  <a:gd name="T54" fmla="*/ 44 w 154"/>
                  <a:gd name="T55" fmla="*/ 8 h 110"/>
                  <a:gd name="T56" fmla="*/ 48 w 154"/>
                  <a:gd name="T57" fmla="*/ 18 h 110"/>
                  <a:gd name="T58" fmla="*/ 50 w 154"/>
                  <a:gd name="T59" fmla="*/ 10 h 110"/>
                  <a:gd name="T60" fmla="*/ 58 w 154"/>
                  <a:gd name="T61" fmla="*/ 8 h 110"/>
                  <a:gd name="T62" fmla="*/ 68 w 154"/>
                  <a:gd name="T63" fmla="*/ 12 h 110"/>
                  <a:gd name="T64" fmla="*/ 72 w 154"/>
                  <a:gd name="T65" fmla="*/ 20 h 110"/>
                  <a:gd name="T66" fmla="*/ 80 w 154"/>
                  <a:gd name="T67" fmla="*/ 32 h 110"/>
                  <a:gd name="T68" fmla="*/ 72 w 154"/>
                  <a:gd name="T69" fmla="*/ 6 h 110"/>
                  <a:gd name="T70" fmla="*/ 76 w 154"/>
                  <a:gd name="T71" fmla="*/ 0 h 110"/>
                  <a:gd name="T72" fmla="*/ 78 w 154"/>
                  <a:gd name="T73" fmla="*/ 0 h 110"/>
                  <a:gd name="T74" fmla="*/ 98 w 154"/>
                  <a:gd name="T75" fmla="*/ 8 h 110"/>
                  <a:gd name="T76" fmla="*/ 100 w 154"/>
                  <a:gd name="T77" fmla="*/ 8 h 110"/>
                  <a:gd name="T78" fmla="*/ 100 w 154"/>
                  <a:gd name="T79" fmla="*/ 20 h 110"/>
                  <a:gd name="T80" fmla="*/ 106 w 154"/>
                  <a:gd name="T81" fmla="*/ 14 h 110"/>
                  <a:gd name="T82" fmla="*/ 116 w 154"/>
                  <a:gd name="T83" fmla="*/ 20 h 110"/>
                  <a:gd name="T84" fmla="*/ 118 w 154"/>
                  <a:gd name="T85" fmla="*/ 28 h 110"/>
                  <a:gd name="T86" fmla="*/ 154 w 154"/>
                  <a:gd name="T87" fmla="*/ 40 h 110"/>
                  <a:gd name="T88" fmla="*/ 154 w 154"/>
                  <a:gd name="T89" fmla="*/ 42 h 110"/>
                  <a:gd name="T90" fmla="*/ 114 w 154"/>
                  <a:gd name="T91" fmla="*/ 56 h 110"/>
                  <a:gd name="T92" fmla="*/ 110 w 154"/>
                  <a:gd name="T93" fmla="*/ 76 h 110"/>
                  <a:gd name="T94" fmla="*/ 94 w 154"/>
                  <a:gd name="T95" fmla="*/ 94 h 110"/>
                  <a:gd name="T96" fmla="*/ 86 w 154"/>
                  <a:gd name="T97" fmla="*/ 110 h 110"/>
                  <a:gd name="T98" fmla="*/ 86 w 154"/>
                  <a:gd name="T9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 h="110">
                    <a:moveTo>
                      <a:pt x="86" y="110"/>
                    </a:moveTo>
                    <a:lnTo>
                      <a:pt x="86" y="110"/>
                    </a:lnTo>
                    <a:lnTo>
                      <a:pt x="84" y="110"/>
                    </a:lnTo>
                    <a:lnTo>
                      <a:pt x="74" y="106"/>
                    </a:lnTo>
                    <a:lnTo>
                      <a:pt x="74" y="106"/>
                    </a:lnTo>
                    <a:lnTo>
                      <a:pt x="72" y="104"/>
                    </a:lnTo>
                    <a:lnTo>
                      <a:pt x="72" y="94"/>
                    </a:lnTo>
                    <a:lnTo>
                      <a:pt x="72" y="94"/>
                    </a:lnTo>
                    <a:lnTo>
                      <a:pt x="62" y="96"/>
                    </a:lnTo>
                    <a:lnTo>
                      <a:pt x="62" y="96"/>
                    </a:lnTo>
                    <a:lnTo>
                      <a:pt x="60" y="96"/>
                    </a:lnTo>
                    <a:lnTo>
                      <a:pt x="54" y="90"/>
                    </a:lnTo>
                    <a:lnTo>
                      <a:pt x="42" y="86"/>
                    </a:lnTo>
                    <a:lnTo>
                      <a:pt x="42" y="86"/>
                    </a:lnTo>
                    <a:lnTo>
                      <a:pt x="40" y="84"/>
                    </a:lnTo>
                    <a:lnTo>
                      <a:pt x="40" y="84"/>
                    </a:lnTo>
                    <a:lnTo>
                      <a:pt x="40" y="82"/>
                    </a:lnTo>
                    <a:lnTo>
                      <a:pt x="50" y="74"/>
                    </a:lnTo>
                    <a:lnTo>
                      <a:pt x="50" y="74"/>
                    </a:lnTo>
                    <a:lnTo>
                      <a:pt x="50" y="74"/>
                    </a:lnTo>
                    <a:lnTo>
                      <a:pt x="50" y="74"/>
                    </a:lnTo>
                    <a:lnTo>
                      <a:pt x="68" y="76"/>
                    </a:lnTo>
                    <a:lnTo>
                      <a:pt x="64" y="74"/>
                    </a:lnTo>
                    <a:lnTo>
                      <a:pt x="54" y="72"/>
                    </a:lnTo>
                    <a:lnTo>
                      <a:pt x="54" y="72"/>
                    </a:lnTo>
                    <a:lnTo>
                      <a:pt x="40" y="74"/>
                    </a:lnTo>
                    <a:lnTo>
                      <a:pt x="40" y="74"/>
                    </a:lnTo>
                    <a:lnTo>
                      <a:pt x="38" y="72"/>
                    </a:lnTo>
                    <a:lnTo>
                      <a:pt x="38" y="72"/>
                    </a:lnTo>
                    <a:lnTo>
                      <a:pt x="38" y="72"/>
                    </a:lnTo>
                    <a:lnTo>
                      <a:pt x="38" y="62"/>
                    </a:lnTo>
                    <a:lnTo>
                      <a:pt x="38" y="62"/>
                    </a:lnTo>
                    <a:lnTo>
                      <a:pt x="40" y="60"/>
                    </a:lnTo>
                    <a:lnTo>
                      <a:pt x="50" y="56"/>
                    </a:lnTo>
                    <a:lnTo>
                      <a:pt x="64" y="54"/>
                    </a:lnTo>
                    <a:lnTo>
                      <a:pt x="78" y="54"/>
                    </a:lnTo>
                    <a:lnTo>
                      <a:pt x="86" y="50"/>
                    </a:lnTo>
                    <a:lnTo>
                      <a:pt x="82" y="48"/>
                    </a:lnTo>
                    <a:lnTo>
                      <a:pt x="78" y="50"/>
                    </a:lnTo>
                    <a:lnTo>
                      <a:pt x="78" y="50"/>
                    </a:lnTo>
                    <a:lnTo>
                      <a:pt x="76" y="50"/>
                    </a:lnTo>
                    <a:lnTo>
                      <a:pt x="66" y="50"/>
                    </a:lnTo>
                    <a:lnTo>
                      <a:pt x="66" y="50"/>
                    </a:lnTo>
                    <a:lnTo>
                      <a:pt x="64" y="48"/>
                    </a:lnTo>
                    <a:lnTo>
                      <a:pt x="64" y="42"/>
                    </a:lnTo>
                    <a:lnTo>
                      <a:pt x="60" y="42"/>
                    </a:lnTo>
                    <a:lnTo>
                      <a:pt x="58" y="46"/>
                    </a:lnTo>
                    <a:lnTo>
                      <a:pt x="58" y="46"/>
                    </a:lnTo>
                    <a:lnTo>
                      <a:pt x="56" y="46"/>
                    </a:lnTo>
                    <a:lnTo>
                      <a:pt x="52" y="46"/>
                    </a:lnTo>
                    <a:lnTo>
                      <a:pt x="50" y="52"/>
                    </a:lnTo>
                    <a:lnTo>
                      <a:pt x="50" y="52"/>
                    </a:lnTo>
                    <a:lnTo>
                      <a:pt x="48" y="54"/>
                    </a:lnTo>
                    <a:lnTo>
                      <a:pt x="36" y="60"/>
                    </a:lnTo>
                    <a:lnTo>
                      <a:pt x="36" y="60"/>
                    </a:lnTo>
                    <a:lnTo>
                      <a:pt x="34" y="60"/>
                    </a:lnTo>
                    <a:lnTo>
                      <a:pt x="34" y="60"/>
                    </a:lnTo>
                    <a:lnTo>
                      <a:pt x="34" y="60"/>
                    </a:lnTo>
                    <a:lnTo>
                      <a:pt x="24" y="56"/>
                    </a:lnTo>
                    <a:lnTo>
                      <a:pt x="10" y="44"/>
                    </a:lnTo>
                    <a:lnTo>
                      <a:pt x="10" y="44"/>
                    </a:lnTo>
                    <a:lnTo>
                      <a:pt x="10" y="44"/>
                    </a:lnTo>
                    <a:lnTo>
                      <a:pt x="6" y="34"/>
                    </a:lnTo>
                    <a:lnTo>
                      <a:pt x="6" y="34"/>
                    </a:lnTo>
                    <a:lnTo>
                      <a:pt x="6" y="32"/>
                    </a:lnTo>
                    <a:lnTo>
                      <a:pt x="16" y="26"/>
                    </a:lnTo>
                    <a:lnTo>
                      <a:pt x="16" y="26"/>
                    </a:lnTo>
                    <a:lnTo>
                      <a:pt x="12" y="26"/>
                    </a:lnTo>
                    <a:lnTo>
                      <a:pt x="4" y="30"/>
                    </a:lnTo>
                    <a:lnTo>
                      <a:pt x="4" y="30"/>
                    </a:lnTo>
                    <a:lnTo>
                      <a:pt x="4" y="30"/>
                    </a:lnTo>
                    <a:lnTo>
                      <a:pt x="4" y="30"/>
                    </a:lnTo>
                    <a:lnTo>
                      <a:pt x="2" y="30"/>
                    </a:lnTo>
                    <a:lnTo>
                      <a:pt x="2" y="30"/>
                    </a:lnTo>
                    <a:lnTo>
                      <a:pt x="2" y="28"/>
                    </a:lnTo>
                    <a:lnTo>
                      <a:pt x="0" y="20"/>
                    </a:lnTo>
                    <a:lnTo>
                      <a:pt x="0" y="20"/>
                    </a:lnTo>
                    <a:lnTo>
                      <a:pt x="0" y="18"/>
                    </a:lnTo>
                    <a:lnTo>
                      <a:pt x="4" y="12"/>
                    </a:lnTo>
                    <a:lnTo>
                      <a:pt x="4" y="12"/>
                    </a:lnTo>
                    <a:lnTo>
                      <a:pt x="4" y="10"/>
                    </a:lnTo>
                    <a:lnTo>
                      <a:pt x="18" y="8"/>
                    </a:lnTo>
                    <a:lnTo>
                      <a:pt x="32" y="8"/>
                    </a:lnTo>
                    <a:lnTo>
                      <a:pt x="44" y="8"/>
                    </a:lnTo>
                    <a:lnTo>
                      <a:pt x="44" y="8"/>
                    </a:lnTo>
                    <a:lnTo>
                      <a:pt x="46" y="10"/>
                    </a:lnTo>
                    <a:lnTo>
                      <a:pt x="48" y="18"/>
                    </a:lnTo>
                    <a:lnTo>
                      <a:pt x="50" y="12"/>
                    </a:lnTo>
                    <a:lnTo>
                      <a:pt x="50" y="12"/>
                    </a:lnTo>
                    <a:lnTo>
                      <a:pt x="50" y="10"/>
                    </a:lnTo>
                    <a:lnTo>
                      <a:pt x="58" y="8"/>
                    </a:lnTo>
                    <a:lnTo>
                      <a:pt x="58" y="8"/>
                    </a:lnTo>
                    <a:lnTo>
                      <a:pt x="58" y="8"/>
                    </a:lnTo>
                    <a:lnTo>
                      <a:pt x="58" y="8"/>
                    </a:lnTo>
                    <a:lnTo>
                      <a:pt x="58" y="8"/>
                    </a:lnTo>
                    <a:lnTo>
                      <a:pt x="68" y="12"/>
                    </a:lnTo>
                    <a:lnTo>
                      <a:pt x="68" y="12"/>
                    </a:lnTo>
                    <a:lnTo>
                      <a:pt x="70" y="14"/>
                    </a:lnTo>
                    <a:lnTo>
                      <a:pt x="72" y="20"/>
                    </a:lnTo>
                    <a:lnTo>
                      <a:pt x="72" y="26"/>
                    </a:lnTo>
                    <a:lnTo>
                      <a:pt x="78" y="32"/>
                    </a:lnTo>
                    <a:lnTo>
                      <a:pt x="80" y="32"/>
                    </a:lnTo>
                    <a:lnTo>
                      <a:pt x="78" y="24"/>
                    </a:lnTo>
                    <a:lnTo>
                      <a:pt x="74" y="14"/>
                    </a:lnTo>
                    <a:lnTo>
                      <a:pt x="72" y="6"/>
                    </a:lnTo>
                    <a:lnTo>
                      <a:pt x="72" y="6"/>
                    </a:lnTo>
                    <a:lnTo>
                      <a:pt x="74" y="4"/>
                    </a:lnTo>
                    <a:lnTo>
                      <a:pt x="76" y="0"/>
                    </a:lnTo>
                    <a:lnTo>
                      <a:pt x="76" y="0"/>
                    </a:lnTo>
                    <a:lnTo>
                      <a:pt x="78" y="0"/>
                    </a:lnTo>
                    <a:lnTo>
                      <a:pt x="78" y="0"/>
                    </a:lnTo>
                    <a:lnTo>
                      <a:pt x="78" y="0"/>
                    </a:lnTo>
                    <a:lnTo>
                      <a:pt x="88" y="4"/>
                    </a:lnTo>
                    <a:lnTo>
                      <a:pt x="98" y="8"/>
                    </a:lnTo>
                    <a:lnTo>
                      <a:pt x="98" y="8"/>
                    </a:lnTo>
                    <a:lnTo>
                      <a:pt x="100" y="8"/>
                    </a:lnTo>
                    <a:lnTo>
                      <a:pt x="100" y="8"/>
                    </a:lnTo>
                    <a:lnTo>
                      <a:pt x="100" y="10"/>
                    </a:lnTo>
                    <a:lnTo>
                      <a:pt x="96" y="18"/>
                    </a:lnTo>
                    <a:lnTo>
                      <a:pt x="100" y="20"/>
                    </a:lnTo>
                    <a:lnTo>
                      <a:pt x="104" y="16"/>
                    </a:lnTo>
                    <a:lnTo>
                      <a:pt x="104" y="16"/>
                    </a:lnTo>
                    <a:lnTo>
                      <a:pt x="106" y="14"/>
                    </a:lnTo>
                    <a:lnTo>
                      <a:pt x="106" y="14"/>
                    </a:lnTo>
                    <a:lnTo>
                      <a:pt x="106" y="14"/>
                    </a:lnTo>
                    <a:lnTo>
                      <a:pt x="116" y="20"/>
                    </a:lnTo>
                    <a:lnTo>
                      <a:pt x="116" y="20"/>
                    </a:lnTo>
                    <a:lnTo>
                      <a:pt x="118" y="22"/>
                    </a:lnTo>
                    <a:lnTo>
                      <a:pt x="118" y="28"/>
                    </a:lnTo>
                    <a:lnTo>
                      <a:pt x="138" y="32"/>
                    </a:lnTo>
                    <a:lnTo>
                      <a:pt x="154" y="40"/>
                    </a:lnTo>
                    <a:lnTo>
                      <a:pt x="154" y="40"/>
                    </a:lnTo>
                    <a:lnTo>
                      <a:pt x="154" y="42"/>
                    </a:lnTo>
                    <a:lnTo>
                      <a:pt x="154" y="42"/>
                    </a:lnTo>
                    <a:lnTo>
                      <a:pt x="154" y="42"/>
                    </a:lnTo>
                    <a:lnTo>
                      <a:pt x="146" y="46"/>
                    </a:lnTo>
                    <a:lnTo>
                      <a:pt x="126" y="50"/>
                    </a:lnTo>
                    <a:lnTo>
                      <a:pt x="114" y="56"/>
                    </a:lnTo>
                    <a:lnTo>
                      <a:pt x="110" y="64"/>
                    </a:lnTo>
                    <a:lnTo>
                      <a:pt x="110" y="76"/>
                    </a:lnTo>
                    <a:lnTo>
                      <a:pt x="110" y="76"/>
                    </a:lnTo>
                    <a:lnTo>
                      <a:pt x="108" y="78"/>
                    </a:lnTo>
                    <a:lnTo>
                      <a:pt x="100" y="82"/>
                    </a:lnTo>
                    <a:lnTo>
                      <a:pt x="94" y="94"/>
                    </a:lnTo>
                    <a:lnTo>
                      <a:pt x="88" y="110"/>
                    </a:lnTo>
                    <a:lnTo>
                      <a:pt x="88" y="110"/>
                    </a:lnTo>
                    <a:lnTo>
                      <a:pt x="86" y="110"/>
                    </a:lnTo>
                    <a:lnTo>
                      <a:pt x="86" y="110"/>
                    </a:lnTo>
                    <a:lnTo>
                      <a:pt x="86" y="110"/>
                    </a:lnTo>
                    <a:lnTo>
                      <a:pt x="86" y="11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5" name="Freeform 711">
                <a:extLst>
                  <a:ext uri="{FF2B5EF4-FFF2-40B4-BE49-F238E27FC236}">
                    <a16:creationId xmlns:a16="http://schemas.microsoft.com/office/drawing/2014/main" id="{7A512341-7361-1E4A-2B88-7B1CC16D826A}"/>
                  </a:ext>
                </a:extLst>
              </p:cNvPr>
              <p:cNvSpPr>
                <a:spLocks noEditPoints="1"/>
              </p:cNvSpPr>
              <p:nvPr/>
            </p:nvSpPr>
            <p:spPr bwMode="auto">
              <a:xfrm>
                <a:off x="6075322" y="1504764"/>
                <a:ext cx="333899" cy="240915"/>
              </a:xfrm>
              <a:custGeom>
                <a:avLst/>
                <a:gdLst>
                  <a:gd name="T0" fmla="*/ 96 w 158"/>
                  <a:gd name="T1" fmla="*/ 22 h 114"/>
                  <a:gd name="T2" fmla="*/ 118 w 158"/>
                  <a:gd name="T3" fmla="*/ 30 h 114"/>
                  <a:gd name="T4" fmla="*/ 128 w 158"/>
                  <a:gd name="T5" fmla="*/ 50 h 114"/>
                  <a:gd name="T6" fmla="*/ 100 w 158"/>
                  <a:gd name="T7" fmla="*/ 82 h 114"/>
                  <a:gd name="T8" fmla="*/ 76 w 158"/>
                  <a:gd name="T9" fmla="*/ 94 h 114"/>
                  <a:gd name="T10" fmla="*/ 52 w 158"/>
                  <a:gd name="T11" fmla="*/ 78 h 114"/>
                  <a:gd name="T12" fmla="*/ 42 w 158"/>
                  <a:gd name="T13" fmla="*/ 74 h 114"/>
                  <a:gd name="T14" fmla="*/ 80 w 158"/>
                  <a:gd name="T15" fmla="*/ 58 h 114"/>
                  <a:gd name="T16" fmla="*/ 68 w 158"/>
                  <a:gd name="T17" fmla="*/ 50 h 114"/>
                  <a:gd name="T18" fmla="*/ 52 w 158"/>
                  <a:gd name="T19" fmla="*/ 46 h 114"/>
                  <a:gd name="T20" fmla="*/ 14 w 158"/>
                  <a:gd name="T21" fmla="*/ 44 h 114"/>
                  <a:gd name="T22" fmla="*/ 14 w 158"/>
                  <a:gd name="T23" fmla="*/ 26 h 114"/>
                  <a:gd name="T24" fmla="*/ 20 w 158"/>
                  <a:gd name="T25" fmla="*/ 12 h 114"/>
                  <a:gd name="T26" fmla="*/ 52 w 158"/>
                  <a:gd name="T27" fmla="*/ 14 h 114"/>
                  <a:gd name="T28" fmla="*/ 72 w 158"/>
                  <a:gd name="T29" fmla="*/ 28 h 114"/>
                  <a:gd name="T30" fmla="*/ 78 w 158"/>
                  <a:gd name="T31" fmla="*/ 14 h 114"/>
                  <a:gd name="T32" fmla="*/ 80 w 158"/>
                  <a:gd name="T33" fmla="*/ 0 h 114"/>
                  <a:gd name="T34" fmla="*/ 72 w 158"/>
                  <a:gd name="T35" fmla="*/ 8 h 114"/>
                  <a:gd name="T36" fmla="*/ 76 w 158"/>
                  <a:gd name="T37" fmla="*/ 26 h 114"/>
                  <a:gd name="T38" fmla="*/ 70 w 158"/>
                  <a:gd name="T39" fmla="*/ 12 h 114"/>
                  <a:gd name="T40" fmla="*/ 60 w 158"/>
                  <a:gd name="T41" fmla="*/ 8 h 114"/>
                  <a:gd name="T42" fmla="*/ 50 w 158"/>
                  <a:gd name="T43" fmla="*/ 12 h 114"/>
                  <a:gd name="T44" fmla="*/ 46 w 158"/>
                  <a:gd name="T45" fmla="*/ 8 h 114"/>
                  <a:gd name="T46" fmla="*/ 20 w 158"/>
                  <a:gd name="T47" fmla="*/ 8 h 114"/>
                  <a:gd name="T48" fmla="*/ 6 w 158"/>
                  <a:gd name="T49" fmla="*/ 10 h 114"/>
                  <a:gd name="T50" fmla="*/ 0 w 158"/>
                  <a:gd name="T51" fmla="*/ 22 h 114"/>
                  <a:gd name="T52" fmla="*/ 4 w 158"/>
                  <a:gd name="T53" fmla="*/ 34 h 114"/>
                  <a:gd name="T54" fmla="*/ 6 w 158"/>
                  <a:gd name="T55" fmla="*/ 34 h 114"/>
                  <a:gd name="T56" fmla="*/ 10 w 158"/>
                  <a:gd name="T57" fmla="*/ 48 h 114"/>
                  <a:gd name="T58" fmla="*/ 34 w 158"/>
                  <a:gd name="T59" fmla="*/ 64 h 114"/>
                  <a:gd name="T60" fmla="*/ 38 w 158"/>
                  <a:gd name="T61" fmla="*/ 64 h 114"/>
                  <a:gd name="T62" fmla="*/ 40 w 158"/>
                  <a:gd name="T63" fmla="*/ 76 h 114"/>
                  <a:gd name="T64" fmla="*/ 50 w 158"/>
                  <a:gd name="T65" fmla="*/ 76 h 114"/>
                  <a:gd name="T66" fmla="*/ 40 w 158"/>
                  <a:gd name="T67" fmla="*/ 86 h 114"/>
                  <a:gd name="T68" fmla="*/ 62 w 158"/>
                  <a:gd name="T69" fmla="*/ 100 h 114"/>
                  <a:gd name="T70" fmla="*/ 72 w 158"/>
                  <a:gd name="T71" fmla="*/ 100 h 114"/>
                  <a:gd name="T72" fmla="*/ 74 w 158"/>
                  <a:gd name="T73" fmla="*/ 108 h 114"/>
                  <a:gd name="T74" fmla="*/ 88 w 158"/>
                  <a:gd name="T75" fmla="*/ 114 h 114"/>
                  <a:gd name="T76" fmla="*/ 98 w 158"/>
                  <a:gd name="T77" fmla="*/ 96 h 114"/>
                  <a:gd name="T78" fmla="*/ 114 w 158"/>
                  <a:gd name="T79" fmla="*/ 80 h 114"/>
                  <a:gd name="T80" fmla="*/ 148 w 158"/>
                  <a:gd name="T81" fmla="*/ 50 h 114"/>
                  <a:gd name="T82" fmla="*/ 156 w 158"/>
                  <a:gd name="T83" fmla="*/ 46 h 114"/>
                  <a:gd name="T84" fmla="*/ 158 w 158"/>
                  <a:gd name="T85" fmla="*/ 40 h 114"/>
                  <a:gd name="T86" fmla="*/ 140 w 158"/>
                  <a:gd name="T87" fmla="*/ 32 h 114"/>
                  <a:gd name="T88" fmla="*/ 122 w 158"/>
                  <a:gd name="T89" fmla="*/ 22 h 114"/>
                  <a:gd name="T90" fmla="*/ 108 w 158"/>
                  <a:gd name="T91" fmla="*/ 14 h 114"/>
                  <a:gd name="T92" fmla="*/ 102 w 158"/>
                  <a:gd name="T93" fmla="*/ 18 h 114"/>
                  <a:gd name="T94" fmla="*/ 104 w 158"/>
                  <a:gd name="T95" fmla="*/ 10 h 114"/>
                  <a:gd name="T96" fmla="*/ 82 w 158"/>
                  <a:gd name="T97" fmla="*/ 0 h 114"/>
                  <a:gd name="T98" fmla="*/ 58 w 158"/>
                  <a:gd name="T99" fmla="*/ 50 h 114"/>
                  <a:gd name="T100" fmla="*/ 64 w 158"/>
                  <a:gd name="T101" fmla="*/ 50 h 114"/>
                  <a:gd name="T102" fmla="*/ 64 w 158"/>
                  <a:gd name="T103" fmla="*/ 54 h 114"/>
                  <a:gd name="T104" fmla="*/ 52 w 158"/>
                  <a:gd name="T105" fmla="*/ 5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14">
                    <a:moveTo>
                      <a:pt x="80" y="4"/>
                    </a:moveTo>
                    <a:lnTo>
                      <a:pt x="90" y="8"/>
                    </a:lnTo>
                    <a:lnTo>
                      <a:pt x="100" y="12"/>
                    </a:lnTo>
                    <a:lnTo>
                      <a:pt x="96" y="22"/>
                    </a:lnTo>
                    <a:lnTo>
                      <a:pt x="104" y="24"/>
                    </a:lnTo>
                    <a:lnTo>
                      <a:pt x="108" y="18"/>
                    </a:lnTo>
                    <a:lnTo>
                      <a:pt x="118" y="24"/>
                    </a:lnTo>
                    <a:lnTo>
                      <a:pt x="118" y="30"/>
                    </a:lnTo>
                    <a:lnTo>
                      <a:pt x="140" y="36"/>
                    </a:lnTo>
                    <a:lnTo>
                      <a:pt x="154" y="44"/>
                    </a:lnTo>
                    <a:lnTo>
                      <a:pt x="148" y="46"/>
                    </a:lnTo>
                    <a:lnTo>
                      <a:pt x="128" y="50"/>
                    </a:lnTo>
                    <a:lnTo>
                      <a:pt x="114" y="58"/>
                    </a:lnTo>
                    <a:lnTo>
                      <a:pt x="110" y="64"/>
                    </a:lnTo>
                    <a:lnTo>
                      <a:pt x="110" y="78"/>
                    </a:lnTo>
                    <a:lnTo>
                      <a:pt x="100" y="82"/>
                    </a:lnTo>
                    <a:lnTo>
                      <a:pt x="94" y="94"/>
                    </a:lnTo>
                    <a:lnTo>
                      <a:pt x="88" y="110"/>
                    </a:lnTo>
                    <a:lnTo>
                      <a:pt x="76" y="106"/>
                    </a:lnTo>
                    <a:lnTo>
                      <a:pt x="76" y="94"/>
                    </a:lnTo>
                    <a:lnTo>
                      <a:pt x="64" y="96"/>
                    </a:lnTo>
                    <a:lnTo>
                      <a:pt x="56" y="90"/>
                    </a:lnTo>
                    <a:lnTo>
                      <a:pt x="44" y="86"/>
                    </a:lnTo>
                    <a:lnTo>
                      <a:pt x="52" y="78"/>
                    </a:lnTo>
                    <a:lnTo>
                      <a:pt x="78" y="82"/>
                    </a:lnTo>
                    <a:lnTo>
                      <a:pt x="68" y="76"/>
                    </a:lnTo>
                    <a:lnTo>
                      <a:pt x="56" y="72"/>
                    </a:lnTo>
                    <a:lnTo>
                      <a:pt x="42" y="74"/>
                    </a:lnTo>
                    <a:lnTo>
                      <a:pt x="42" y="64"/>
                    </a:lnTo>
                    <a:lnTo>
                      <a:pt x="52" y="60"/>
                    </a:lnTo>
                    <a:lnTo>
                      <a:pt x="66" y="58"/>
                    </a:lnTo>
                    <a:lnTo>
                      <a:pt x="80" y="58"/>
                    </a:lnTo>
                    <a:lnTo>
                      <a:pt x="90" y="54"/>
                    </a:lnTo>
                    <a:lnTo>
                      <a:pt x="84" y="46"/>
                    </a:lnTo>
                    <a:lnTo>
                      <a:pt x="78" y="50"/>
                    </a:lnTo>
                    <a:lnTo>
                      <a:pt x="68" y="50"/>
                    </a:lnTo>
                    <a:lnTo>
                      <a:pt x="68" y="44"/>
                    </a:lnTo>
                    <a:lnTo>
                      <a:pt x="62" y="42"/>
                    </a:lnTo>
                    <a:lnTo>
                      <a:pt x="58" y="46"/>
                    </a:lnTo>
                    <a:lnTo>
                      <a:pt x="52" y="46"/>
                    </a:lnTo>
                    <a:lnTo>
                      <a:pt x="50" y="54"/>
                    </a:lnTo>
                    <a:lnTo>
                      <a:pt x="36" y="60"/>
                    </a:lnTo>
                    <a:lnTo>
                      <a:pt x="28" y="56"/>
                    </a:lnTo>
                    <a:lnTo>
                      <a:pt x="14" y="44"/>
                    </a:lnTo>
                    <a:lnTo>
                      <a:pt x="10" y="36"/>
                    </a:lnTo>
                    <a:lnTo>
                      <a:pt x="20" y="28"/>
                    </a:lnTo>
                    <a:lnTo>
                      <a:pt x="20" y="26"/>
                    </a:lnTo>
                    <a:lnTo>
                      <a:pt x="14" y="26"/>
                    </a:lnTo>
                    <a:lnTo>
                      <a:pt x="6" y="30"/>
                    </a:lnTo>
                    <a:lnTo>
                      <a:pt x="4" y="22"/>
                    </a:lnTo>
                    <a:lnTo>
                      <a:pt x="6" y="14"/>
                    </a:lnTo>
                    <a:lnTo>
                      <a:pt x="20" y="12"/>
                    </a:lnTo>
                    <a:lnTo>
                      <a:pt x="34" y="12"/>
                    </a:lnTo>
                    <a:lnTo>
                      <a:pt x="46" y="12"/>
                    </a:lnTo>
                    <a:lnTo>
                      <a:pt x="50" y="28"/>
                    </a:lnTo>
                    <a:lnTo>
                      <a:pt x="52" y="14"/>
                    </a:lnTo>
                    <a:lnTo>
                      <a:pt x="60" y="12"/>
                    </a:lnTo>
                    <a:lnTo>
                      <a:pt x="70" y="16"/>
                    </a:lnTo>
                    <a:lnTo>
                      <a:pt x="72" y="24"/>
                    </a:lnTo>
                    <a:lnTo>
                      <a:pt x="72" y="28"/>
                    </a:lnTo>
                    <a:lnTo>
                      <a:pt x="78" y="36"/>
                    </a:lnTo>
                    <a:lnTo>
                      <a:pt x="84" y="38"/>
                    </a:lnTo>
                    <a:lnTo>
                      <a:pt x="82" y="26"/>
                    </a:lnTo>
                    <a:lnTo>
                      <a:pt x="78" y="14"/>
                    </a:lnTo>
                    <a:lnTo>
                      <a:pt x="76" y="8"/>
                    </a:lnTo>
                    <a:lnTo>
                      <a:pt x="80" y="4"/>
                    </a:lnTo>
                    <a:close/>
                    <a:moveTo>
                      <a:pt x="80" y="0"/>
                    </a:moveTo>
                    <a:lnTo>
                      <a:pt x="80" y="0"/>
                    </a:lnTo>
                    <a:lnTo>
                      <a:pt x="78" y="2"/>
                    </a:lnTo>
                    <a:lnTo>
                      <a:pt x="74" y="4"/>
                    </a:lnTo>
                    <a:lnTo>
                      <a:pt x="74" y="4"/>
                    </a:lnTo>
                    <a:lnTo>
                      <a:pt x="72" y="8"/>
                    </a:lnTo>
                    <a:lnTo>
                      <a:pt x="74" y="16"/>
                    </a:lnTo>
                    <a:lnTo>
                      <a:pt x="78" y="26"/>
                    </a:lnTo>
                    <a:lnTo>
                      <a:pt x="78" y="30"/>
                    </a:lnTo>
                    <a:lnTo>
                      <a:pt x="76" y="26"/>
                    </a:lnTo>
                    <a:lnTo>
                      <a:pt x="74" y="22"/>
                    </a:lnTo>
                    <a:lnTo>
                      <a:pt x="74" y="16"/>
                    </a:lnTo>
                    <a:lnTo>
                      <a:pt x="74" y="16"/>
                    </a:lnTo>
                    <a:lnTo>
                      <a:pt x="70" y="12"/>
                    </a:lnTo>
                    <a:lnTo>
                      <a:pt x="62" y="10"/>
                    </a:lnTo>
                    <a:lnTo>
                      <a:pt x="62" y="10"/>
                    </a:lnTo>
                    <a:lnTo>
                      <a:pt x="60" y="8"/>
                    </a:lnTo>
                    <a:lnTo>
                      <a:pt x="60" y="8"/>
                    </a:lnTo>
                    <a:lnTo>
                      <a:pt x="60" y="8"/>
                    </a:lnTo>
                    <a:lnTo>
                      <a:pt x="52" y="10"/>
                    </a:lnTo>
                    <a:lnTo>
                      <a:pt x="52" y="10"/>
                    </a:lnTo>
                    <a:lnTo>
                      <a:pt x="50" y="12"/>
                    </a:lnTo>
                    <a:lnTo>
                      <a:pt x="50" y="12"/>
                    </a:lnTo>
                    <a:lnTo>
                      <a:pt x="50" y="12"/>
                    </a:lnTo>
                    <a:lnTo>
                      <a:pt x="48" y="10"/>
                    </a:lnTo>
                    <a:lnTo>
                      <a:pt x="46" y="8"/>
                    </a:lnTo>
                    <a:lnTo>
                      <a:pt x="34" y="8"/>
                    </a:lnTo>
                    <a:lnTo>
                      <a:pt x="34" y="8"/>
                    </a:lnTo>
                    <a:lnTo>
                      <a:pt x="34" y="8"/>
                    </a:lnTo>
                    <a:lnTo>
                      <a:pt x="20" y="8"/>
                    </a:lnTo>
                    <a:lnTo>
                      <a:pt x="20" y="8"/>
                    </a:lnTo>
                    <a:lnTo>
                      <a:pt x="20" y="8"/>
                    </a:lnTo>
                    <a:lnTo>
                      <a:pt x="6" y="10"/>
                    </a:lnTo>
                    <a:lnTo>
                      <a:pt x="6" y="10"/>
                    </a:lnTo>
                    <a:lnTo>
                      <a:pt x="4" y="12"/>
                    </a:lnTo>
                    <a:lnTo>
                      <a:pt x="0" y="20"/>
                    </a:lnTo>
                    <a:lnTo>
                      <a:pt x="0" y="20"/>
                    </a:lnTo>
                    <a:lnTo>
                      <a:pt x="0" y="22"/>
                    </a:lnTo>
                    <a:lnTo>
                      <a:pt x="2" y="32"/>
                    </a:lnTo>
                    <a:lnTo>
                      <a:pt x="2" y="32"/>
                    </a:lnTo>
                    <a:lnTo>
                      <a:pt x="4" y="34"/>
                    </a:lnTo>
                    <a:lnTo>
                      <a:pt x="4" y="34"/>
                    </a:lnTo>
                    <a:lnTo>
                      <a:pt x="6" y="34"/>
                    </a:lnTo>
                    <a:lnTo>
                      <a:pt x="6" y="34"/>
                    </a:lnTo>
                    <a:lnTo>
                      <a:pt x="6" y="34"/>
                    </a:lnTo>
                    <a:lnTo>
                      <a:pt x="6" y="34"/>
                    </a:lnTo>
                    <a:lnTo>
                      <a:pt x="6" y="38"/>
                    </a:lnTo>
                    <a:lnTo>
                      <a:pt x="10" y="46"/>
                    </a:lnTo>
                    <a:lnTo>
                      <a:pt x="10" y="46"/>
                    </a:lnTo>
                    <a:lnTo>
                      <a:pt x="10" y="48"/>
                    </a:lnTo>
                    <a:lnTo>
                      <a:pt x="26" y="58"/>
                    </a:lnTo>
                    <a:lnTo>
                      <a:pt x="26" y="58"/>
                    </a:lnTo>
                    <a:lnTo>
                      <a:pt x="26" y="58"/>
                    </a:lnTo>
                    <a:lnTo>
                      <a:pt x="34" y="64"/>
                    </a:lnTo>
                    <a:lnTo>
                      <a:pt x="34" y="64"/>
                    </a:lnTo>
                    <a:lnTo>
                      <a:pt x="36" y="64"/>
                    </a:lnTo>
                    <a:lnTo>
                      <a:pt x="36" y="64"/>
                    </a:lnTo>
                    <a:lnTo>
                      <a:pt x="38" y="64"/>
                    </a:lnTo>
                    <a:lnTo>
                      <a:pt x="38" y="74"/>
                    </a:lnTo>
                    <a:lnTo>
                      <a:pt x="38" y="74"/>
                    </a:lnTo>
                    <a:lnTo>
                      <a:pt x="40" y="76"/>
                    </a:lnTo>
                    <a:lnTo>
                      <a:pt x="40" y="76"/>
                    </a:lnTo>
                    <a:lnTo>
                      <a:pt x="42" y="78"/>
                    </a:lnTo>
                    <a:lnTo>
                      <a:pt x="42" y="78"/>
                    </a:lnTo>
                    <a:lnTo>
                      <a:pt x="42" y="78"/>
                    </a:lnTo>
                    <a:lnTo>
                      <a:pt x="50" y="76"/>
                    </a:lnTo>
                    <a:lnTo>
                      <a:pt x="42" y="82"/>
                    </a:lnTo>
                    <a:lnTo>
                      <a:pt x="42" y="82"/>
                    </a:lnTo>
                    <a:lnTo>
                      <a:pt x="40" y="86"/>
                    </a:lnTo>
                    <a:lnTo>
                      <a:pt x="40" y="86"/>
                    </a:lnTo>
                    <a:lnTo>
                      <a:pt x="42" y="90"/>
                    </a:lnTo>
                    <a:lnTo>
                      <a:pt x="54" y="94"/>
                    </a:lnTo>
                    <a:lnTo>
                      <a:pt x="62" y="100"/>
                    </a:lnTo>
                    <a:lnTo>
                      <a:pt x="62" y="100"/>
                    </a:lnTo>
                    <a:lnTo>
                      <a:pt x="64" y="100"/>
                    </a:lnTo>
                    <a:lnTo>
                      <a:pt x="64" y="100"/>
                    </a:lnTo>
                    <a:lnTo>
                      <a:pt x="64" y="100"/>
                    </a:lnTo>
                    <a:lnTo>
                      <a:pt x="72" y="100"/>
                    </a:lnTo>
                    <a:lnTo>
                      <a:pt x="72" y="106"/>
                    </a:lnTo>
                    <a:lnTo>
                      <a:pt x="72" y="106"/>
                    </a:lnTo>
                    <a:lnTo>
                      <a:pt x="74" y="108"/>
                    </a:lnTo>
                    <a:lnTo>
                      <a:pt x="74" y="108"/>
                    </a:lnTo>
                    <a:lnTo>
                      <a:pt x="86" y="114"/>
                    </a:lnTo>
                    <a:lnTo>
                      <a:pt x="86" y="114"/>
                    </a:lnTo>
                    <a:lnTo>
                      <a:pt x="88" y="114"/>
                    </a:lnTo>
                    <a:lnTo>
                      <a:pt x="88" y="114"/>
                    </a:lnTo>
                    <a:lnTo>
                      <a:pt x="88" y="114"/>
                    </a:lnTo>
                    <a:lnTo>
                      <a:pt x="88" y="114"/>
                    </a:lnTo>
                    <a:lnTo>
                      <a:pt x="90" y="112"/>
                    </a:lnTo>
                    <a:lnTo>
                      <a:pt x="98" y="96"/>
                    </a:lnTo>
                    <a:lnTo>
                      <a:pt x="104" y="86"/>
                    </a:lnTo>
                    <a:lnTo>
                      <a:pt x="110" y="82"/>
                    </a:lnTo>
                    <a:lnTo>
                      <a:pt x="110" y="82"/>
                    </a:lnTo>
                    <a:lnTo>
                      <a:pt x="114" y="80"/>
                    </a:lnTo>
                    <a:lnTo>
                      <a:pt x="114" y="66"/>
                    </a:lnTo>
                    <a:lnTo>
                      <a:pt x="118" y="60"/>
                    </a:lnTo>
                    <a:lnTo>
                      <a:pt x="128" y="54"/>
                    </a:lnTo>
                    <a:lnTo>
                      <a:pt x="148" y="50"/>
                    </a:lnTo>
                    <a:lnTo>
                      <a:pt x="148" y="50"/>
                    </a:lnTo>
                    <a:lnTo>
                      <a:pt x="148" y="50"/>
                    </a:lnTo>
                    <a:lnTo>
                      <a:pt x="156" y="46"/>
                    </a:lnTo>
                    <a:lnTo>
                      <a:pt x="156" y="46"/>
                    </a:lnTo>
                    <a:lnTo>
                      <a:pt x="158" y="46"/>
                    </a:lnTo>
                    <a:lnTo>
                      <a:pt x="158" y="44"/>
                    </a:lnTo>
                    <a:lnTo>
                      <a:pt x="158" y="44"/>
                    </a:lnTo>
                    <a:lnTo>
                      <a:pt x="158" y="40"/>
                    </a:lnTo>
                    <a:lnTo>
                      <a:pt x="156" y="40"/>
                    </a:lnTo>
                    <a:lnTo>
                      <a:pt x="142" y="32"/>
                    </a:lnTo>
                    <a:lnTo>
                      <a:pt x="142" y="32"/>
                    </a:lnTo>
                    <a:lnTo>
                      <a:pt x="140" y="32"/>
                    </a:lnTo>
                    <a:lnTo>
                      <a:pt x="122" y="28"/>
                    </a:lnTo>
                    <a:lnTo>
                      <a:pt x="122" y="24"/>
                    </a:lnTo>
                    <a:lnTo>
                      <a:pt x="122" y="24"/>
                    </a:lnTo>
                    <a:lnTo>
                      <a:pt x="122" y="22"/>
                    </a:lnTo>
                    <a:lnTo>
                      <a:pt x="120" y="20"/>
                    </a:lnTo>
                    <a:lnTo>
                      <a:pt x="110" y="14"/>
                    </a:lnTo>
                    <a:lnTo>
                      <a:pt x="110" y="14"/>
                    </a:lnTo>
                    <a:lnTo>
                      <a:pt x="108" y="14"/>
                    </a:lnTo>
                    <a:lnTo>
                      <a:pt x="108" y="14"/>
                    </a:lnTo>
                    <a:lnTo>
                      <a:pt x="104" y="16"/>
                    </a:lnTo>
                    <a:lnTo>
                      <a:pt x="102" y="18"/>
                    </a:lnTo>
                    <a:lnTo>
                      <a:pt x="102" y="18"/>
                    </a:lnTo>
                    <a:lnTo>
                      <a:pt x="104" y="12"/>
                    </a:lnTo>
                    <a:lnTo>
                      <a:pt x="104" y="12"/>
                    </a:lnTo>
                    <a:lnTo>
                      <a:pt x="104" y="10"/>
                    </a:lnTo>
                    <a:lnTo>
                      <a:pt x="104" y="10"/>
                    </a:lnTo>
                    <a:lnTo>
                      <a:pt x="102" y="8"/>
                    </a:lnTo>
                    <a:lnTo>
                      <a:pt x="90" y="4"/>
                    </a:lnTo>
                    <a:lnTo>
                      <a:pt x="82" y="0"/>
                    </a:lnTo>
                    <a:lnTo>
                      <a:pt x="82" y="0"/>
                    </a:lnTo>
                    <a:lnTo>
                      <a:pt x="80" y="0"/>
                    </a:lnTo>
                    <a:lnTo>
                      <a:pt x="80" y="0"/>
                    </a:lnTo>
                    <a:close/>
                    <a:moveTo>
                      <a:pt x="56" y="50"/>
                    </a:moveTo>
                    <a:lnTo>
                      <a:pt x="58" y="50"/>
                    </a:lnTo>
                    <a:lnTo>
                      <a:pt x="58" y="50"/>
                    </a:lnTo>
                    <a:lnTo>
                      <a:pt x="62" y="48"/>
                    </a:lnTo>
                    <a:lnTo>
                      <a:pt x="64" y="46"/>
                    </a:lnTo>
                    <a:lnTo>
                      <a:pt x="64" y="50"/>
                    </a:lnTo>
                    <a:lnTo>
                      <a:pt x="64" y="50"/>
                    </a:lnTo>
                    <a:lnTo>
                      <a:pt x="66" y="54"/>
                    </a:lnTo>
                    <a:lnTo>
                      <a:pt x="66" y="54"/>
                    </a:lnTo>
                    <a:lnTo>
                      <a:pt x="64" y="54"/>
                    </a:lnTo>
                    <a:lnTo>
                      <a:pt x="52" y="56"/>
                    </a:lnTo>
                    <a:lnTo>
                      <a:pt x="52" y="58"/>
                    </a:lnTo>
                    <a:lnTo>
                      <a:pt x="52" y="58"/>
                    </a:lnTo>
                    <a:lnTo>
                      <a:pt x="52" y="56"/>
                    </a:lnTo>
                    <a:lnTo>
                      <a:pt x="56" y="50"/>
                    </a:lnTo>
                    <a:lnTo>
                      <a:pt x="56" y="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6" name="Freeform 712">
                <a:extLst>
                  <a:ext uri="{FF2B5EF4-FFF2-40B4-BE49-F238E27FC236}">
                    <a16:creationId xmlns:a16="http://schemas.microsoft.com/office/drawing/2014/main" id="{AADBD47B-FEB8-F32C-BE88-CC66E364921D}"/>
                  </a:ext>
                </a:extLst>
              </p:cNvPr>
              <p:cNvSpPr>
                <a:spLocks/>
              </p:cNvSpPr>
              <p:nvPr/>
            </p:nvSpPr>
            <p:spPr bwMode="auto">
              <a:xfrm>
                <a:off x="6083775" y="1513217"/>
                <a:ext cx="316993" cy="224009"/>
              </a:xfrm>
              <a:custGeom>
                <a:avLst/>
                <a:gdLst>
                  <a:gd name="T0" fmla="*/ 86 w 150"/>
                  <a:gd name="T1" fmla="*/ 4 h 106"/>
                  <a:gd name="T2" fmla="*/ 92 w 150"/>
                  <a:gd name="T3" fmla="*/ 18 h 106"/>
                  <a:gd name="T4" fmla="*/ 104 w 150"/>
                  <a:gd name="T5" fmla="*/ 14 h 106"/>
                  <a:gd name="T6" fmla="*/ 114 w 150"/>
                  <a:gd name="T7" fmla="*/ 26 h 106"/>
                  <a:gd name="T8" fmla="*/ 150 w 150"/>
                  <a:gd name="T9" fmla="*/ 40 h 106"/>
                  <a:gd name="T10" fmla="*/ 124 w 150"/>
                  <a:gd name="T11" fmla="*/ 46 h 106"/>
                  <a:gd name="T12" fmla="*/ 106 w 150"/>
                  <a:gd name="T13" fmla="*/ 60 h 106"/>
                  <a:gd name="T14" fmla="*/ 96 w 150"/>
                  <a:gd name="T15" fmla="*/ 78 h 106"/>
                  <a:gd name="T16" fmla="*/ 84 w 150"/>
                  <a:gd name="T17" fmla="*/ 106 h 106"/>
                  <a:gd name="T18" fmla="*/ 72 w 150"/>
                  <a:gd name="T19" fmla="*/ 90 h 106"/>
                  <a:gd name="T20" fmla="*/ 52 w 150"/>
                  <a:gd name="T21" fmla="*/ 86 h 106"/>
                  <a:gd name="T22" fmla="*/ 48 w 150"/>
                  <a:gd name="T23" fmla="*/ 74 h 106"/>
                  <a:gd name="T24" fmla="*/ 64 w 150"/>
                  <a:gd name="T25" fmla="*/ 72 h 106"/>
                  <a:gd name="T26" fmla="*/ 38 w 150"/>
                  <a:gd name="T27" fmla="*/ 70 h 106"/>
                  <a:gd name="T28" fmla="*/ 48 w 150"/>
                  <a:gd name="T29" fmla="*/ 56 h 106"/>
                  <a:gd name="T30" fmla="*/ 76 w 150"/>
                  <a:gd name="T31" fmla="*/ 54 h 106"/>
                  <a:gd name="T32" fmla="*/ 80 w 150"/>
                  <a:gd name="T33" fmla="*/ 42 h 106"/>
                  <a:gd name="T34" fmla="*/ 64 w 150"/>
                  <a:gd name="T35" fmla="*/ 46 h 106"/>
                  <a:gd name="T36" fmla="*/ 58 w 150"/>
                  <a:gd name="T37" fmla="*/ 38 h 106"/>
                  <a:gd name="T38" fmla="*/ 48 w 150"/>
                  <a:gd name="T39" fmla="*/ 42 h 106"/>
                  <a:gd name="T40" fmla="*/ 32 w 150"/>
                  <a:gd name="T41" fmla="*/ 56 h 106"/>
                  <a:gd name="T42" fmla="*/ 10 w 150"/>
                  <a:gd name="T43" fmla="*/ 40 h 106"/>
                  <a:gd name="T44" fmla="*/ 16 w 150"/>
                  <a:gd name="T45" fmla="*/ 24 h 106"/>
                  <a:gd name="T46" fmla="*/ 10 w 150"/>
                  <a:gd name="T47" fmla="*/ 22 h 106"/>
                  <a:gd name="T48" fmla="*/ 0 w 150"/>
                  <a:gd name="T49" fmla="*/ 18 h 106"/>
                  <a:gd name="T50" fmla="*/ 16 w 150"/>
                  <a:gd name="T51" fmla="*/ 8 h 106"/>
                  <a:gd name="T52" fmla="*/ 42 w 150"/>
                  <a:gd name="T53" fmla="*/ 8 h 106"/>
                  <a:gd name="T54" fmla="*/ 48 w 150"/>
                  <a:gd name="T55" fmla="*/ 10 h 106"/>
                  <a:gd name="T56" fmla="*/ 66 w 150"/>
                  <a:gd name="T57" fmla="*/ 12 h 106"/>
                  <a:gd name="T58" fmla="*/ 68 w 150"/>
                  <a:gd name="T59" fmla="*/ 24 h 106"/>
                  <a:gd name="T60" fmla="*/ 80 w 150"/>
                  <a:gd name="T61" fmla="*/ 34 h 106"/>
                  <a:gd name="T62" fmla="*/ 74 w 150"/>
                  <a:gd name="T63" fmla="*/ 10 h 106"/>
                  <a:gd name="T64" fmla="*/ 76 w 150"/>
                  <a:gd name="T6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0" h="106">
                    <a:moveTo>
                      <a:pt x="76" y="0"/>
                    </a:moveTo>
                    <a:lnTo>
                      <a:pt x="86" y="4"/>
                    </a:lnTo>
                    <a:lnTo>
                      <a:pt x="96" y="8"/>
                    </a:lnTo>
                    <a:lnTo>
                      <a:pt x="92" y="18"/>
                    </a:lnTo>
                    <a:lnTo>
                      <a:pt x="100" y="20"/>
                    </a:lnTo>
                    <a:lnTo>
                      <a:pt x="104" y="14"/>
                    </a:lnTo>
                    <a:lnTo>
                      <a:pt x="114" y="20"/>
                    </a:lnTo>
                    <a:lnTo>
                      <a:pt x="114" y="26"/>
                    </a:lnTo>
                    <a:lnTo>
                      <a:pt x="136" y="32"/>
                    </a:lnTo>
                    <a:lnTo>
                      <a:pt x="150" y="40"/>
                    </a:lnTo>
                    <a:lnTo>
                      <a:pt x="144" y="42"/>
                    </a:lnTo>
                    <a:lnTo>
                      <a:pt x="124" y="46"/>
                    </a:lnTo>
                    <a:lnTo>
                      <a:pt x="110" y="54"/>
                    </a:lnTo>
                    <a:lnTo>
                      <a:pt x="106" y="60"/>
                    </a:lnTo>
                    <a:lnTo>
                      <a:pt x="106" y="74"/>
                    </a:lnTo>
                    <a:lnTo>
                      <a:pt x="96" y="78"/>
                    </a:lnTo>
                    <a:lnTo>
                      <a:pt x="90" y="90"/>
                    </a:lnTo>
                    <a:lnTo>
                      <a:pt x="84" y="106"/>
                    </a:lnTo>
                    <a:lnTo>
                      <a:pt x="72" y="102"/>
                    </a:lnTo>
                    <a:lnTo>
                      <a:pt x="72" y="90"/>
                    </a:lnTo>
                    <a:lnTo>
                      <a:pt x="60" y="92"/>
                    </a:lnTo>
                    <a:lnTo>
                      <a:pt x="52" y="86"/>
                    </a:lnTo>
                    <a:lnTo>
                      <a:pt x="40" y="82"/>
                    </a:lnTo>
                    <a:lnTo>
                      <a:pt x="48" y="74"/>
                    </a:lnTo>
                    <a:lnTo>
                      <a:pt x="74" y="78"/>
                    </a:lnTo>
                    <a:lnTo>
                      <a:pt x="64" y="72"/>
                    </a:lnTo>
                    <a:lnTo>
                      <a:pt x="52" y="68"/>
                    </a:lnTo>
                    <a:lnTo>
                      <a:pt x="38" y="70"/>
                    </a:lnTo>
                    <a:lnTo>
                      <a:pt x="38" y="60"/>
                    </a:lnTo>
                    <a:lnTo>
                      <a:pt x="48" y="56"/>
                    </a:lnTo>
                    <a:lnTo>
                      <a:pt x="62" y="54"/>
                    </a:lnTo>
                    <a:lnTo>
                      <a:pt x="76" y="54"/>
                    </a:lnTo>
                    <a:lnTo>
                      <a:pt x="86" y="50"/>
                    </a:lnTo>
                    <a:lnTo>
                      <a:pt x="80" y="42"/>
                    </a:lnTo>
                    <a:lnTo>
                      <a:pt x="74" y="46"/>
                    </a:lnTo>
                    <a:lnTo>
                      <a:pt x="64" y="46"/>
                    </a:lnTo>
                    <a:lnTo>
                      <a:pt x="64" y="40"/>
                    </a:lnTo>
                    <a:lnTo>
                      <a:pt x="58" y="38"/>
                    </a:lnTo>
                    <a:lnTo>
                      <a:pt x="54" y="42"/>
                    </a:lnTo>
                    <a:lnTo>
                      <a:pt x="48" y="42"/>
                    </a:lnTo>
                    <a:lnTo>
                      <a:pt x="46" y="50"/>
                    </a:lnTo>
                    <a:lnTo>
                      <a:pt x="32" y="56"/>
                    </a:lnTo>
                    <a:lnTo>
                      <a:pt x="24" y="52"/>
                    </a:lnTo>
                    <a:lnTo>
                      <a:pt x="10" y="40"/>
                    </a:lnTo>
                    <a:lnTo>
                      <a:pt x="6" y="32"/>
                    </a:lnTo>
                    <a:lnTo>
                      <a:pt x="16" y="24"/>
                    </a:lnTo>
                    <a:lnTo>
                      <a:pt x="16" y="22"/>
                    </a:lnTo>
                    <a:lnTo>
                      <a:pt x="10" y="22"/>
                    </a:lnTo>
                    <a:lnTo>
                      <a:pt x="2" y="26"/>
                    </a:lnTo>
                    <a:lnTo>
                      <a:pt x="0" y="18"/>
                    </a:lnTo>
                    <a:lnTo>
                      <a:pt x="2" y="10"/>
                    </a:lnTo>
                    <a:lnTo>
                      <a:pt x="16" y="8"/>
                    </a:lnTo>
                    <a:lnTo>
                      <a:pt x="30" y="8"/>
                    </a:lnTo>
                    <a:lnTo>
                      <a:pt x="42" y="8"/>
                    </a:lnTo>
                    <a:lnTo>
                      <a:pt x="46" y="24"/>
                    </a:lnTo>
                    <a:lnTo>
                      <a:pt x="48" y="10"/>
                    </a:lnTo>
                    <a:lnTo>
                      <a:pt x="56" y="8"/>
                    </a:lnTo>
                    <a:lnTo>
                      <a:pt x="66" y="12"/>
                    </a:lnTo>
                    <a:lnTo>
                      <a:pt x="68" y="20"/>
                    </a:lnTo>
                    <a:lnTo>
                      <a:pt x="68" y="24"/>
                    </a:lnTo>
                    <a:lnTo>
                      <a:pt x="74" y="32"/>
                    </a:lnTo>
                    <a:lnTo>
                      <a:pt x="80" y="34"/>
                    </a:lnTo>
                    <a:lnTo>
                      <a:pt x="78" y="22"/>
                    </a:lnTo>
                    <a:lnTo>
                      <a:pt x="74" y="10"/>
                    </a:lnTo>
                    <a:lnTo>
                      <a:pt x="72" y="4"/>
                    </a:lnTo>
                    <a:lnTo>
                      <a:pt x="7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7" name="Freeform 713">
                <a:extLst>
                  <a:ext uri="{FF2B5EF4-FFF2-40B4-BE49-F238E27FC236}">
                    <a16:creationId xmlns:a16="http://schemas.microsoft.com/office/drawing/2014/main" id="{2D34FE20-35A1-1C67-AD7C-D6F09671BEBF}"/>
                  </a:ext>
                </a:extLst>
              </p:cNvPr>
              <p:cNvSpPr>
                <a:spLocks/>
              </p:cNvSpPr>
              <p:nvPr/>
            </p:nvSpPr>
            <p:spPr bwMode="auto">
              <a:xfrm>
                <a:off x="6075322" y="1504764"/>
                <a:ext cx="333899" cy="240915"/>
              </a:xfrm>
              <a:custGeom>
                <a:avLst/>
                <a:gdLst>
                  <a:gd name="T0" fmla="*/ 78 w 158"/>
                  <a:gd name="T1" fmla="*/ 2 h 114"/>
                  <a:gd name="T2" fmla="*/ 72 w 158"/>
                  <a:gd name="T3" fmla="*/ 8 h 114"/>
                  <a:gd name="T4" fmla="*/ 78 w 158"/>
                  <a:gd name="T5" fmla="*/ 30 h 114"/>
                  <a:gd name="T6" fmla="*/ 74 w 158"/>
                  <a:gd name="T7" fmla="*/ 16 h 114"/>
                  <a:gd name="T8" fmla="*/ 62 w 158"/>
                  <a:gd name="T9" fmla="*/ 10 h 114"/>
                  <a:gd name="T10" fmla="*/ 60 w 158"/>
                  <a:gd name="T11" fmla="*/ 8 h 114"/>
                  <a:gd name="T12" fmla="*/ 52 w 158"/>
                  <a:gd name="T13" fmla="*/ 10 h 114"/>
                  <a:gd name="T14" fmla="*/ 50 w 158"/>
                  <a:gd name="T15" fmla="*/ 12 h 114"/>
                  <a:gd name="T16" fmla="*/ 34 w 158"/>
                  <a:gd name="T17" fmla="*/ 8 h 114"/>
                  <a:gd name="T18" fmla="*/ 20 w 158"/>
                  <a:gd name="T19" fmla="*/ 8 h 114"/>
                  <a:gd name="T20" fmla="*/ 6 w 158"/>
                  <a:gd name="T21" fmla="*/ 10 h 114"/>
                  <a:gd name="T22" fmla="*/ 0 w 158"/>
                  <a:gd name="T23" fmla="*/ 20 h 114"/>
                  <a:gd name="T24" fmla="*/ 2 w 158"/>
                  <a:gd name="T25" fmla="*/ 32 h 114"/>
                  <a:gd name="T26" fmla="*/ 4 w 158"/>
                  <a:gd name="T27" fmla="*/ 34 h 114"/>
                  <a:gd name="T28" fmla="*/ 6 w 158"/>
                  <a:gd name="T29" fmla="*/ 34 h 114"/>
                  <a:gd name="T30" fmla="*/ 10 w 158"/>
                  <a:gd name="T31" fmla="*/ 46 h 114"/>
                  <a:gd name="T32" fmla="*/ 26 w 158"/>
                  <a:gd name="T33" fmla="*/ 58 h 114"/>
                  <a:gd name="T34" fmla="*/ 34 w 158"/>
                  <a:gd name="T35" fmla="*/ 64 h 114"/>
                  <a:gd name="T36" fmla="*/ 36 w 158"/>
                  <a:gd name="T37" fmla="*/ 64 h 114"/>
                  <a:gd name="T38" fmla="*/ 38 w 158"/>
                  <a:gd name="T39" fmla="*/ 74 h 114"/>
                  <a:gd name="T40" fmla="*/ 42 w 158"/>
                  <a:gd name="T41" fmla="*/ 78 h 114"/>
                  <a:gd name="T42" fmla="*/ 50 w 158"/>
                  <a:gd name="T43" fmla="*/ 76 h 114"/>
                  <a:gd name="T44" fmla="*/ 40 w 158"/>
                  <a:gd name="T45" fmla="*/ 86 h 114"/>
                  <a:gd name="T46" fmla="*/ 54 w 158"/>
                  <a:gd name="T47" fmla="*/ 94 h 114"/>
                  <a:gd name="T48" fmla="*/ 64 w 158"/>
                  <a:gd name="T49" fmla="*/ 100 h 114"/>
                  <a:gd name="T50" fmla="*/ 72 w 158"/>
                  <a:gd name="T51" fmla="*/ 100 h 114"/>
                  <a:gd name="T52" fmla="*/ 74 w 158"/>
                  <a:gd name="T53" fmla="*/ 108 h 114"/>
                  <a:gd name="T54" fmla="*/ 86 w 158"/>
                  <a:gd name="T55" fmla="*/ 114 h 114"/>
                  <a:gd name="T56" fmla="*/ 88 w 158"/>
                  <a:gd name="T57" fmla="*/ 114 h 114"/>
                  <a:gd name="T58" fmla="*/ 98 w 158"/>
                  <a:gd name="T59" fmla="*/ 96 h 114"/>
                  <a:gd name="T60" fmla="*/ 110 w 158"/>
                  <a:gd name="T61" fmla="*/ 82 h 114"/>
                  <a:gd name="T62" fmla="*/ 118 w 158"/>
                  <a:gd name="T63" fmla="*/ 60 h 114"/>
                  <a:gd name="T64" fmla="*/ 148 w 158"/>
                  <a:gd name="T65" fmla="*/ 50 h 114"/>
                  <a:gd name="T66" fmla="*/ 156 w 158"/>
                  <a:gd name="T67" fmla="*/ 46 h 114"/>
                  <a:gd name="T68" fmla="*/ 158 w 158"/>
                  <a:gd name="T69" fmla="*/ 44 h 114"/>
                  <a:gd name="T70" fmla="*/ 142 w 158"/>
                  <a:gd name="T71" fmla="*/ 32 h 114"/>
                  <a:gd name="T72" fmla="*/ 122 w 158"/>
                  <a:gd name="T73" fmla="*/ 28 h 114"/>
                  <a:gd name="T74" fmla="*/ 122 w 158"/>
                  <a:gd name="T75" fmla="*/ 22 h 114"/>
                  <a:gd name="T76" fmla="*/ 110 w 158"/>
                  <a:gd name="T77" fmla="*/ 14 h 114"/>
                  <a:gd name="T78" fmla="*/ 104 w 158"/>
                  <a:gd name="T79" fmla="*/ 16 h 114"/>
                  <a:gd name="T80" fmla="*/ 104 w 158"/>
                  <a:gd name="T81" fmla="*/ 12 h 114"/>
                  <a:gd name="T82" fmla="*/ 104 w 158"/>
                  <a:gd name="T83" fmla="*/ 10 h 114"/>
                  <a:gd name="T84" fmla="*/ 82 w 158"/>
                  <a:gd name="T85" fmla="*/ 0 h 114"/>
                  <a:gd name="T86" fmla="*/ 80 w 158"/>
                  <a:gd name="T87"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114">
                    <a:moveTo>
                      <a:pt x="80" y="0"/>
                    </a:moveTo>
                    <a:lnTo>
                      <a:pt x="80" y="0"/>
                    </a:lnTo>
                    <a:lnTo>
                      <a:pt x="78" y="2"/>
                    </a:lnTo>
                    <a:lnTo>
                      <a:pt x="74" y="4"/>
                    </a:lnTo>
                    <a:lnTo>
                      <a:pt x="74" y="4"/>
                    </a:lnTo>
                    <a:lnTo>
                      <a:pt x="72" y="8"/>
                    </a:lnTo>
                    <a:lnTo>
                      <a:pt x="74" y="16"/>
                    </a:lnTo>
                    <a:lnTo>
                      <a:pt x="78" y="26"/>
                    </a:lnTo>
                    <a:lnTo>
                      <a:pt x="78" y="30"/>
                    </a:lnTo>
                    <a:lnTo>
                      <a:pt x="76" y="26"/>
                    </a:lnTo>
                    <a:lnTo>
                      <a:pt x="74" y="22"/>
                    </a:lnTo>
                    <a:lnTo>
                      <a:pt x="74" y="16"/>
                    </a:lnTo>
                    <a:lnTo>
                      <a:pt x="74" y="16"/>
                    </a:lnTo>
                    <a:lnTo>
                      <a:pt x="70" y="12"/>
                    </a:lnTo>
                    <a:lnTo>
                      <a:pt x="62" y="10"/>
                    </a:lnTo>
                    <a:lnTo>
                      <a:pt x="62" y="10"/>
                    </a:lnTo>
                    <a:lnTo>
                      <a:pt x="60" y="8"/>
                    </a:lnTo>
                    <a:lnTo>
                      <a:pt x="60" y="8"/>
                    </a:lnTo>
                    <a:lnTo>
                      <a:pt x="60" y="8"/>
                    </a:lnTo>
                    <a:lnTo>
                      <a:pt x="52" y="10"/>
                    </a:lnTo>
                    <a:lnTo>
                      <a:pt x="52" y="10"/>
                    </a:lnTo>
                    <a:lnTo>
                      <a:pt x="50" y="12"/>
                    </a:lnTo>
                    <a:lnTo>
                      <a:pt x="50" y="12"/>
                    </a:lnTo>
                    <a:lnTo>
                      <a:pt x="50" y="12"/>
                    </a:lnTo>
                    <a:lnTo>
                      <a:pt x="48" y="10"/>
                    </a:lnTo>
                    <a:lnTo>
                      <a:pt x="46" y="8"/>
                    </a:lnTo>
                    <a:lnTo>
                      <a:pt x="34" y="8"/>
                    </a:lnTo>
                    <a:lnTo>
                      <a:pt x="34" y="8"/>
                    </a:lnTo>
                    <a:lnTo>
                      <a:pt x="34" y="8"/>
                    </a:lnTo>
                    <a:lnTo>
                      <a:pt x="20" y="8"/>
                    </a:lnTo>
                    <a:lnTo>
                      <a:pt x="20" y="8"/>
                    </a:lnTo>
                    <a:lnTo>
                      <a:pt x="20" y="8"/>
                    </a:lnTo>
                    <a:lnTo>
                      <a:pt x="6" y="10"/>
                    </a:lnTo>
                    <a:lnTo>
                      <a:pt x="6" y="10"/>
                    </a:lnTo>
                    <a:lnTo>
                      <a:pt x="4" y="12"/>
                    </a:lnTo>
                    <a:lnTo>
                      <a:pt x="0" y="20"/>
                    </a:lnTo>
                    <a:lnTo>
                      <a:pt x="0" y="20"/>
                    </a:lnTo>
                    <a:lnTo>
                      <a:pt x="0" y="22"/>
                    </a:lnTo>
                    <a:lnTo>
                      <a:pt x="2" y="32"/>
                    </a:lnTo>
                    <a:lnTo>
                      <a:pt x="2" y="32"/>
                    </a:lnTo>
                    <a:lnTo>
                      <a:pt x="4" y="34"/>
                    </a:lnTo>
                    <a:lnTo>
                      <a:pt x="4" y="34"/>
                    </a:lnTo>
                    <a:lnTo>
                      <a:pt x="6" y="34"/>
                    </a:lnTo>
                    <a:lnTo>
                      <a:pt x="6" y="34"/>
                    </a:lnTo>
                    <a:lnTo>
                      <a:pt x="6" y="34"/>
                    </a:lnTo>
                    <a:lnTo>
                      <a:pt x="6" y="34"/>
                    </a:lnTo>
                    <a:lnTo>
                      <a:pt x="6" y="38"/>
                    </a:lnTo>
                    <a:lnTo>
                      <a:pt x="10" y="46"/>
                    </a:lnTo>
                    <a:lnTo>
                      <a:pt x="10" y="46"/>
                    </a:lnTo>
                    <a:lnTo>
                      <a:pt x="10" y="48"/>
                    </a:lnTo>
                    <a:lnTo>
                      <a:pt x="26" y="58"/>
                    </a:lnTo>
                    <a:lnTo>
                      <a:pt x="26" y="58"/>
                    </a:lnTo>
                    <a:lnTo>
                      <a:pt x="26" y="58"/>
                    </a:lnTo>
                    <a:lnTo>
                      <a:pt x="34" y="64"/>
                    </a:lnTo>
                    <a:lnTo>
                      <a:pt x="34" y="64"/>
                    </a:lnTo>
                    <a:lnTo>
                      <a:pt x="36" y="64"/>
                    </a:lnTo>
                    <a:lnTo>
                      <a:pt x="36" y="64"/>
                    </a:lnTo>
                    <a:lnTo>
                      <a:pt x="38" y="64"/>
                    </a:lnTo>
                    <a:lnTo>
                      <a:pt x="38" y="74"/>
                    </a:lnTo>
                    <a:lnTo>
                      <a:pt x="38" y="74"/>
                    </a:lnTo>
                    <a:lnTo>
                      <a:pt x="40" y="76"/>
                    </a:lnTo>
                    <a:lnTo>
                      <a:pt x="40" y="76"/>
                    </a:lnTo>
                    <a:lnTo>
                      <a:pt x="42" y="78"/>
                    </a:lnTo>
                    <a:lnTo>
                      <a:pt x="42" y="78"/>
                    </a:lnTo>
                    <a:lnTo>
                      <a:pt x="42" y="78"/>
                    </a:lnTo>
                    <a:lnTo>
                      <a:pt x="50" y="76"/>
                    </a:lnTo>
                    <a:lnTo>
                      <a:pt x="42" y="82"/>
                    </a:lnTo>
                    <a:lnTo>
                      <a:pt x="42" y="82"/>
                    </a:lnTo>
                    <a:lnTo>
                      <a:pt x="40" y="86"/>
                    </a:lnTo>
                    <a:lnTo>
                      <a:pt x="40" y="86"/>
                    </a:lnTo>
                    <a:lnTo>
                      <a:pt x="42" y="90"/>
                    </a:lnTo>
                    <a:lnTo>
                      <a:pt x="54" y="94"/>
                    </a:lnTo>
                    <a:lnTo>
                      <a:pt x="62" y="100"/>
                    </a:lnTo>
                    <a:lnTo>
                      <a:pt x="62" y="100"/>
                    </a:lnTo>
                    <a:lnTo>
                      <a:pt x="64" y="100"/>
                    </a:lnTo>
                    <a:lnTo>
                      <a:pt x="64" y="100"/>
                    </a:lnTo>
                    <a:lnTo>
                      <a:pt x="64" y="100"/>
                    </a:lnTo>
                    <a:lnTo>
                      <a:pt x="72" y="100"/>
                    </a:lnTo>
                    <a:lnTo>
                      <a:pt x="72" y="106"/>
                    </a:lnTo>
                    <a:lnTo>
                      <a:pt x="72" y="106"/>
                    </a:lnTo>
                    <a:lnTo>
                      <a:pt x="74" y="108"/>
                    </a:lnTo>
                    <a:lnTo>
                      <a:pt x="74" y="108"/>
                    </a:lnTo>
                    <a:lnTo>
                      <a:pt x="86" y="114"/>
                    </a:lnTo>
                    <a:lnTo>
                      <a:pt x="86" y="114"/>
                    </a:lnTo>
                    <a:lnTo>
                      <a:pt x="88" y="114"/>
                    </a:lnTo>
                    <a:lnTo>
                      <a:pt x="88" y="114"/>
                    </a:lnTo>
                    <a:lnTo>
                      <a:pt x="88" y="114"/>
                    </a:lnTo>
                    <a:lnTo>
                      <a:pt x="88" y="114"/>
                    </a:lnTo>
                    <a:lnTo>
                      <a:pt x="90" y="112"/>
                    </a:lnTo>
                    <a:lnTo>
                      <a:pt x="98" y="96"/>
                    </a:lnTo>
                    <a:lnTo>
                      <a:pt x="104" y="86"/>
                    </a:lnTo>
                    <a:lnTo>
                      <a:pt x="110" y="82"/>
                    </a:lnTo>
                    <a:lnTo>
                      <a:pt x="110" y="82"/>
                    </a:lnTo>
                    <a:lnTo>
                      <a:pt x="114" y="80"/>
                    </a:lnTo>
                    <a:lnTo>
                      <a:pt x="114" y="66"/>
                    </a:lnTo>
                    <a:lnTo>
                      <a:pt x="118" y="60"/>
                    </a:lnTo>
                    <a:lnTo>
                      <a:pt x="128" y="54"/>
                    </a:lnTo>
                    <a:lnTo>
                      <a:pt x="148" y="50"/>
                    </a:lnTo>
                    <a:lnTo>
                      <a:pt x="148" y="50"/>
                    </a:lnTo>
                    <a:lnTo>
                      <a:pt x="148" y="50"/>
                    </a:lnTo>
                    <a:lnTo>
                      <a:pt x="156" y="46"/>
                    </a:lnTo>
                    <a:lnTo>
                      <a:pt x="156" y="46"/>
                    </a:lnTo>
                    <a:lnTo>
                      <a:pt x="158" y="46"/>
                    </a:lnTo>
                    <a:lnTo>
                      <a:pt x="158" y="44"/>
                    </a:lnTo>
                    <a:lnTo>
                      <a:pt x="158" y="44"/>
                    </a:lnTo>
                    <a:lnTo>
                      <a:pt x="158" y="40"/>
                    </a:lnTo>
                    <a:lnTo>
                      <a:pt x="156" y="40"/>
                    </a:lnTo>
                    <a:lnTo>
                      <a:pt x="142" y="32"/>
                    </a:lnTo>
                    <a:lnTo>
                      <a:pt x="142" y="32"/>
                    </a:lnTo>
                    <a:lnTo>
                      <a:pt x="140" y="32"/>
                    </a:lnTo>
                    <a:lnTo>
                      <a:pt x="122" y="28"/>
                    </a:lnTo>
                    <a:lnTo>
                      <a:pt x="122" y="24"/>
                    </a:lnTo>
                    <a:lnTo>
                      <a:pt x="122" y="24"/>
                    </a:lnTo>
                    <a:lnTo>
                      <a:pt x="122" y="22"/>
                    </a:lnTo>
                    <a:lnTo>
                      <a:pt x="120" y="20"/>
                    </a:lnTo>
                    <a:lnTo>
                      <a:pt x="110" y="14"/>
                    </a:lnTo>
                    <a:lnTo>
                      <a:pt x="110" y="14"/>
                    </a:lnTo>
                    <a:lnTo>
                      <a:pt x="108" y="14"/>
                    </a:lnTo>
                    <a:lnTo>
                      <a:pt x="108" y="14"/>
                    </a:lnTo>
                    <a:lnTo>
                      <a:pt x="104" y="16"/>
                    </a:lnTo>
                    <a:lnTo>
                      <a:pt x="102" y="18"/>
                    </a:lnTo>
                    <a:lnTo>
                      <a:pt x="102" y="18"/>
                    </a:lnTo>
                    <a:lnTo>
                      <a:pt x="104" y="12"/>
                    </a:lnTo>
                    <a:lnTo>
                      <a:pt x="104" y="12"/>
                    </a:lnTo>
                    <a:lnTo>
                      <a:pt x="104" y="10"/>
                    </a:lnTo>
                    <a:lnTo>
                      <a:pt x="104" y="10"/>
                    </a:lnTo>
                    <a:lnTo>
                      <a:pt x="102" y="8"/>
                    </a:lnTo>
                    <a:lnTo>
                      <a:pt x="90" y="4"/>
                    </a:lnTo>
                    <a:lnTo>
                      <a:pt x="82" y="0"/>
                    </a:lnTo>
                    <a:lnTo>
                      <a:pt x="82" y="0"/>
                    </a:lnTo>
                    <a:lnTo>
                      <a:pt x="80" y="0"/>
                    </a:lnTo>
                    <a:lnTo>
                      <a:pt x="8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8" name="Freeform 714">
                <a:extLst>
                  <a:ext uri="{FF2B5EF4-FFF2-40B4-BE49-F238E27FC236}">
                    <a16:creationId xmlns:a16="http://schemas.microsoft.com/office/drawing/2014/main" id="{7C27F2B9-C56C-6018-33C2-EEE1E5D23557}"/>
                  </a:ext>
                </a:extLst>
              </p:cNvPr>
              <p:cNvSpPr>
                <a:spLocks/>
              </p:cNvSpPr>
              <p:nvPr/>
            </p:nvSpPr>
            <p:spPr bwMode="auto">
              <a:xfrm>
                <a:off x="6185212" y="1601975"/>
                <a:ext cx="29586" cy="25359"/>
              </a:xfrm>
              <a:custGeom>
                <a:avLst/>
                <a:gdLst>
                  <a:gd name="T0" fmla="*/ 4 w 14"/>
                  <a:gd name="T1" fmla="*/ 4 h 12"/>
                  <a:gd name="T2" fmla="*/ 6 w 14"/>
                  <a:gd name="T3" fmla="*/ 4 h 12"/>
                  <a:gd name="T4" fmla="*/ 6 w 14"/>
                  <a:gd name="T5" fmla="*/ 4 h 12"/>
                  <a:gd name="T6" fmla="*/ 10 w 14"/>
                  <a:gd name="T7" fmla="*/ 2 h 12"/>
                  <a:gd name="T8" fmla="*/ 12 w 14"/>
                  <a:gd name="T9" fmla="*/ 0 h 12"/>
                  <a:gd name="T10" fmla="*/ 12 w 14"/>
                  <a:gd name="T11" fmla="*/ 4 h 12"/>
                  <a:gd name="T12" fmla="*/ 12 w 14"/>
                  <a:gd name="T13" fmla="*/ 4 h 12"/>
                  <a:gd name="T14" fmla="*/ 14 w 14"/>
                  <a:gd name="T15" fmla="*/ 8 h 12"/>
                  <a:gd name="T16" fmla="*/ 14 w 14"/>
                  <a:gd name="T17" fmla="*/ 8 h 12"/>
                  <a:gd name="T18" fmla="*/ 12 w 14"/>
                  <a:gd name="T19" fmla="*/ 8 h 12"/>
                  <a:gd name="T20" fmla="*/ 0 w 14"/>
                  <a:gd name="T21" fmla="*/ 10 h 12"/>
                  <a:gd name="T22" fmla="*/ 0 w 14"/>
                  <a:gd name="T23" fmla="*/ 12 h 12"/>
                  <a:gd name="T24" fmla="*/ 0 w 14"/>
                  <a:gd name="T25" fmla="*/ 12 h 12"/>
                  <a:gd name="T26" fmla="*/ 0 w 14"/>
                  <a:gd name="T27" fmla="*/ 10 h 12"/>
                  <a:gd name="T28" fmla="*/ 4 w 14"/>
                  <a:gd name="T29" fmla="*/ 4 h 12"/>
                  <a:gd name="T30" fmla="*/ 4 w 14"/>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2">
                    <a:moveTo>
                      <a:pt x="4" y="4"/>
                    </a:moveTo>
                    <a:lnTo>
                      <a:pt x="6" y="4"/>
                    </a:lnTo>
                    <a:lnTo>
                      <a:pt x="6" y="4"/>
                    </a:lnTo>
                    <a:lnTo>
                      <a:pt x="10" y="2"/>
                    </a:lnTo>
                    <a:lnTo>
                      <a:pt x="12" y="0"/>
                    </a:lnTo>
                    <a:lnTo>
                      <a:pt x="12" y="4"/>
                    </a:lnTo>
                    <a:lnTo>
                      <a:pt x="12" y="4"/>
                    </a:lnTo>
                    <a:lnTo>
                      <a:pt x="14" y="8"/>
                    </a:lnTo>
                    <a:lnTo>
                      <a:pt x="14" y="8"/>
                    </a:lnTo>
                    <a:lnTo>
                      <a:pt x="12" y="8"/>
                    </a:lnTo>
                    <a:lnTo>
                      <a:pt x="0" y="10"/>
                    </a:lnTo>
                    <a:lnTo>
                      <a:pt x="0" y="12"/>
                    </a:lnTo>
                    <a:lnTo>
                      <a:pt x="0" y="12"/>
                    </a:lnTo>
                    <a:lnTo>
                      <a:pt x="0" y="10"/>
                    </a:lnTo>
                    <a:lnTo>
                      <a:pt x="4" y="4"/>
                    </a:lnTo>
                    <a:lnTo>
                      <a:pt x="4" y="4"/>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9" name="Freeform 715">
                <a:extLst>
                  <a:ext uri="{FF2B5EF4-FFF2-40B4-BE49-F238E27FC236}">
                    <a16:creationId xmlns:a16="http://schemas.microsoft.com/office/drawing/2014/main" id="{4C5F4DF5-B51D-A4C5-356D-CC9536930EFF}"/>
                  </a:ext>
                </a:extLst>
              </p:cNvPr>
              <p:cNvSpPr>
                <a:spLocks/>
              </p:cNvSpPr>
              <p:nvPr/>
            </p:nvSpPr>
            <p:spPr bwMode="auto">
              <a:xfrm>
                <a:off x="6303556" y="1475178"/>
                <a:ext cx="278953" cy="101438"/>
              </a:xfrm>
              <a:custGeom>
                <a:avLst/>
                <a:gdLst>
                  <a:gd name="T0" fmla="*/ 84 w 132"/>
                  <a:gd name="T1" fmla="*/ 48 h 48"/>
                  <a:gd name="T2" fmla="*/ 68 w 132"/>
                  <a:gd name="T3" fmla="*/ 44 h 48"/>
                  <a:gd name="T4" fmla="*/ 68 w 132"/>
                  <a:gd name="T5" fmla="*/ 44 h 48"/>
                  <a:gd name="T6" fmla="*/ 66 w 132"/>
                  <a:gd name="T7" fmla="*/ 44 h 48"/>
                  <a:gd name="T8" fmla="*/ 62 w 132"/>
                  <a:gd name="T9" fmla="*/ 38 h 48"/>
                  <a:gd name="T10" fmla="*/ 32 w 132"/>
                  <a:gd name="T11" fmla="*/ 38 h 48"/>
                  <a:gd name="T12" fmla="*/ 32 w 132"/>
                  <a:gd name="T13" fmla="*/ 38 h 48"/>
                  <a:gd name="T14" fmla="*/ 30 w 132"/>
                  <a:gd name="T15" fmla="*/ 36 h 48"/>
                  <a:gd name="T16" fmla="*/ 30 w 132"/>
                  <a:gd name="T17" fmla="*/ 36 h 48"/>
                  <a:gd name="T18" fmla="*/ 30 w 132"/>
                  <a:gd name="T19" fmla="*/ 34 h 48"/>
                  <a:gd name="T20" fmla="*/ 32 w 132"/>
                  <a:gd name="T21" fmla="*/ 28 h 48"/>
                  <a:gd name="T22" fmla="*/ 32 w 132"/>
                  <a:gd name="T23" fmla="*/ 28 h 48"/>
                  <a:gd name="T24" fmla="*/ 34 w 132"/>
                  <a:gd name="T25" fmla="*/ 26 h 48"/>
                  <a:gd name="T26" fmla="*/ 50 w 132"/>
                  <a:gd name="T27" fmla="*/ 24 h 48"/>
                  <a:gd name="T28" fmla="*/ 50 w 132"/>
                  <a:gd name="T29" fmla="*/ 24 h 48"/>
                  <a:gd name="T30" fmla="*/ 46 w 132"/>
                  <a:gd name="T31" fmla="*/ 22 h 48"/>
                  <a:gd name="T32" fmla="*/ 32 w 132"/>
                  <a:gd name="T33" fmla="*/ 22 h 48"/>
                  <a:gd name="T34" fmla="*/ 18 w 132"/>
                  <a:gd name="T35" fmla="*/ 26 h 48"/>
                  <a:gd name="T36" fmla="*/ 4 w 132"/>
                  <a:gd name="T37" fmla="*/ 24 h 48"/>
                  <a:gd name="T38" fmla="*/ 4 w 132"/>
                  <a:gd name="T39" fmla="*/ 24 h 48"/>
                  <a:gd name="T40" fmla="*/ 2 w 132"/>
                  <a:gd name="T41" fmla="*/ 24 h 48"/>
                  <a:gd name="T42" fmla="*/ 0 w 132"/>
                  <a:gd name="T43" fmla="*/ 18 h 48"/>
                  <a:gd name="T44" fmla="*/ 0 w 132"/>
                  <a:gd name="T45" fmla="*/ 18 h 48"/>
                  <a:gd name="T46" fmla="*/ 0 w 132"/>
                  <a:gd name="T47" fmla="*/ 16 h 48"/>
                  <a:gd name="T48" fmla="*/ 10 w 132"/>
                  <a:gd name="T49" fmla="*/ 12 h 48"/>
                  <a:gd name="T50" fmla="*/ 20 w 132"/>
                  <a:gd name="T51" fmla="*/ 4 h 48"/>
                  <a:gd name="T52" fmla="*/ 20 w 132"/>
                  <a:gd name="T53" fmla="*/ 4 h 48"/>
                  <a:gd name="T54" fmla="*/ 22 w 132"/>
                  <a:gd name="T55" fmla="*/ 4 h 48"/>
                  <a:gd name="T56" fmla="*/ 28 w 132"/>
                  <a:gd name="T57" fmla="*/ 4 h 48"/>
                  <a:gd name="T58" fmla="*/ 44 w 132"/>
                  <a:gd name="T59" fmla="*/ 8 h 48"/>
                  <a:gd name="T60" fmla="*/ 52 w 132"/>
                  <a:gd name="T61" fmla="*/ 8 h 48"/>
                  <a:gd name="T62" fmla="*/ 60 w 132"/>
                  <a:gd name="T63" fmla="*/ 10 h 48"/>
                  <a:gd name="T64" fmla="*/ 66 w 132"/>
                  <a:gd name="T65" fmla="*/ 0 h 48"/>
                  <a:gd name="T66" fmla="*/ 66 w 132"/>
                  <a:gd name="T67" fmla="*/ 0 h 48"/>
                  <a:gd name="T68" fmla="*/ 68 w 132"/>
                  <a:gd name="T69" fmla="*/ 0 h 48"/>
                  <a:gd name="T70" fmla="*/ 68 w 132"/>
                  <a:gd name="T71" fmla="*/ 0 h 48"/>
                  <a:gd name="T72" fmla="*/ 68 w 132"/>
                  <a:gd name="T73" fmla="*/ 0 h 48"/>
                  <a:gd name="T74" fmla="*/ 68 w 132"/>
                  <a:gd name="T75" fmla="*/ 0 h 48"/>
                  <a:gd name="T76" fmla="*/ 70 w 132"/>
                  <a:gd name="T77" fmla="*/ 0 h 48"/>
                  <a:gd name="T78" fmla="*/ 76 w 132"/>
                  <a:gd name="T79" fmla="*/ 12 h 48"/>
                  <a:gd name="T80" fmla="*/ 86 w 132"/>
                  <a:gd name="T81" fmla="*/ 6 h 48"/>
                  <a:gd name="T82" fmla="*/ 86 w 132"/>
                  <a:gd name="T83" fmla="*/ 6 h 48"/>
                  <a:gd name="T84" fmla="*/ 88 w 132"/>
                  <a:gd name="T85" fmla="*/ 6 h 48"/>
                  <a:gd name="T86" fmla="*/ 88 w 132"/>
                  <a:gd name="T87" fmla="*/ 6 h 48"/>
                  <a:gd name="T88" fmla="*/ 104 w 132"/>
                  <a:gd name="T89" fmla="*/ 8 h 48"/>
                  <a:gd name="T90" fmla="*/ 120 w 132"/>
                  <a:gd name="T91" fmla="*/ 12 h 48"/>
                  <a:gd name="T92" fmla="*/ 130 w 132"/>
                  <a:gd name="T93" fmla="*/ 14 h 48"/>
                  <a:gd name="T94" fmla="*/ 130 w 132"/>
                  <a:gd name="T95" fmla="*/ 14 h 48"/>
                  <a:gd name="T96" fmla="*/ 132 w 132"/>
                  <a:gd name="T97" fmla="*/ 14 h 48"/>
                  <a:gd name="T98" fmla="*/ 132 w 132"/>
                  <a:gd name="T99" fmla="*/ 14 h 48"/>
                  <a:gd name="T100" fmla="*/ 132 w 132"/>
                  <a:gd name="T101" fmla="*/ 16 h 48"/>
                  <a:gd name="T102" fmla="*/ 126 w 132"/>
                  <a:gd name="T103" fmla="*/ 22 h 48"/>
                  <a:gd name="T104" fmla="*/ 112 w 132"/>
                  <a:gd name="T105" fmla="*/ 30 h 48"/>
                  <a:gd name="T106" fmla="*/ 104 w 132"/>
                  <a:gd name="T107" fmla="*/ 36 h 48"/>
                  <a:gd name="T108" fmla="*/ 104 w 132"/>
                  <a:gd name="T109" fmla="*/ 36 h 48"/>
                  <a:gd name="T110" fmla="*/ 104 w 132"/>
                  <a:gd name="T111" fmla="*/ 38 h 48"/>
                  <a:gd name="T112" fmla="*/ 92 w 132"/>
                  <a:gd name="T113" fmla="*/ 38 h 48"/>
                  <a:gd name="T114" fmla="*/ 86 w 132"/>
                  <a:gd name="T115" fmla="*/ 48 h 48"/>
                  <a:gd name="T116" fmla="*/ 86 w 132"/>
                  <a:gd name="T117" fmla="*/ 48 h 48"/>
                  <a:gd name="T118" fmla="*/ 84 w 132"/>
                  <a:gd name="T119" fmla="*/ 48 h 48"/>
                  <a:gd name="T120" fmla="*/ 84 w 132"/>
                  <a:gd name="T121" fmla="*/ 48 h 48"/>
                  <a:gd name="T122" fmla="*/ 84 w 132"/>
                  <a:gd name="T123" fmla="*/ 48 h 48"/>
                  <a:gd name="T124" fmla="*/ 84 w 132"/>
                  <a:gd name="T12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 h="48">
                    <a:moveTo>
                      <a:pt x="84" y="48"/>
                    </a:moveTo>
                    <a:lnTo>
                      <a:pt x="68" y="44"/>
                    </a:lnTo>
                    <a:lnTo>
                      <a:pt x="68" y="44"/>
                    </a:lnTo>
                    <a:lnTo>
                      <a:pt x="66" y="44"/>
                    </a:lnTo>
                    <a:lnTo>
                      <a:pt x="62" y="38"/>
                    </a:lnTo>
                    <a:lnTo>
                      <a:pt x="32" y="38"/>
                    </a:lnTo>
                    <a:lnTo>
                      <a:pt x="32" y="38"/>
                    </a:lnTo>
                    <a:lnTo>
                      <a:pt x="30" y="36"/>
                    </a:lnTo>
                    <a:lnTo>
                      <a:pt x="30" y="36"/>
                    </a:lnTo>
                    <a:lnTo>
                      <a:pt x="30" y="34"/>
                    </a:lnTo>
                    <a:lnTo>
                      <a:pt x="32" y="28"/>
                    </a:lnTo>
                    <a:lnTo>
                      <a:pt x="32" y="28"/>
                    </a:lnTo>
                    <a:lnTo>
                      <a:pt x="34" y="26"/>
                    </a:lnTo>
                    <a:lnTo>
                      <a:pt x="50" y="24"/>
                    </a:lnTo>
                    <a:lnTo>
                      <a:pt x="50" y="24"/>
                    </a:lnTo>
                    <a:lnTo>
                      <a:pt x="46" y="22"/>
                    </a:lnTo>
                    <a:lnTo>
                      <a:pt x="32" y="22"/>
                    </a:lnTo>
                    <a:lnTo>
                      <a:pt x="18" y="26"/>
                    </a:lnTo>
                    <a:lnTo>
                      <a:pt x="4" y="24"/>
                    </a:lnTo>
                    <a:lnTo>
                      <a:pt x="4" y="24"/>
                    </a:lnTo>
                    <a:lnTo>
                      <a:pt x="2" y="24"/>
                    </a:lnTo>
                    <a:lnTo>
                      <a:pt x="0" y="18"/>
                    </a:lnTo>
                    <a:lnTo>
                      <a:pt x="0" y="18"/>
                    </a:lnTo>
                    <a:lnTo>
                      <a:pt x="0" y="16"/>
                    </a:lnTo>
                    <a:lnTo>
                      <a:pt x="10" y="12"/>
                    </a:lnTo>
                    <a:lnTo>
                      <a:pt x="20" y="4"/>
                    </a:lnTo>
                    <a:lnTo>
                      <a:pt x="20" y="4"/>
                    </a:lnTo>
                    <a:lnTo>
                      <a:pt x="22" y="4"/>
                    </a:lnTo>
                    <a:lnTo>
                      <a:pt x="28" y="4"/>
                    </a:lnTo>
                    <a:lnTo>
                      <a:pt x="44" y="8"/>
                    </a:lnTo>
                    <a:lnTo>
                      <a:pt x="52" y="8"/>
                    </a:lnTo>
                    <a:lnTo>
                      <a:pt x="60" y="10"/>
                    </a:lnTo>
                    <a:lnTo>
                      <a:pt x="66" y="0"/>
                    </a:lnTo>
                    <a:lnTo>
                      <a:pt x="66" y="0"/>
                    </a:lnTo>
                    <a:lnTo>
                      <a:pt x="68" y="0"/>
                    </a:lnTo>
                    <a:lnTo>
                      <a:pt x="68" y="0"/>
                    </a:lnTo>
                    <a:lnTo>
                      <a:pt x="68" y="0"/>
                    </a:lnTo>
                    <a:lnTo>
                      <a:pt x="68" y="0"/>
                    </a:lnTo>
                    <a:lnTo>
                      <a:pt x="70" y="0"/>
                    </a:lnTo>
                    <a:lnTo>
                      <a:pt x="76" y="12"/>
                    </a:lnTo>
                    <a:lnTo>
                      <a:pt x="86" y="6"/>
                    </a:lnTo>
                    <a:lnTo>
                      <a:pt x="86" y="6"/>
                    </a:lnTo>
                    <a:lnTo>
                      <a:pt x="88" y="6"/>
                    </a:lnTo>
                    <a:lnTo>
                      <a:pt x="88" y="6"/>
                    </a:lnTo>
                    <a:lnTo>
                      <a:pt x="104" y="8"/>
                    </a:lnTo>
                    <a:lnTo>
                      <a:pt x="120" y="12"/>
                    </a:lnTo>
                    <a:lnTo>
                      <a:pt x="130" y="14"/>
                    </a:lnTo>
                    <a:lnTo>
                      <a:pt x="130" y="14"/>
                    </a:lnTo>
                    <a:lnTo>
                      <a:pt x="132" y="14"/>
                    </a:lnTo>
                    <a:lnTo>
                      <a:pt x="132" y="14"/>
                    </a:lnTo>
                    <a:lnTo>
                      <a:pt x="132" y="16"/>
                    </a:lnTo>
                    <a:lnTo>
                      <a:pt x="126" y="22"/>
                    </a:lnTo>
                    <a:lnTo>
                      <a:pt x="112" y="30"/>
                    </a:lnTo>
                    <a:lnTo>
                      <a:pt x="104" y="36"/>
                    </a:lnTo>
                    <a:lnTo>
                      <a:pt x="104" y="36"/>
                    </a:lnTo>
                    <a:lnTo>
                      <a:pt x="104" y="38"/>
                    </a:lnTo>
                    <a:lnTo>
                      <a:pt x="92" y="38"/>
                    </a:lnTo>
                    <a:lnTo>
                      <a:pt x="86" y="48"/>
                    </a:lnTo>
                    <a:lnTo>
                      <a:pt x="86" y="48"/>
                    </a:lnTo>
                    <a:lnTo>
                      <a:pt x="84" y="48"/>
                    </a:lnTo>
                    <a:lnTo>
                      <a:pt x="84" y="48"/>
                    </a:lnTo>
                    <a:lnTo>
                      <a:pt x="84" y="48"/>
                    </a:lnTo>
                    <a:lnTo>
                      <a:pt x="84" y="4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0" name="Freeform 716">
                <a:extLst>
                  <a:ext uri="{FF2B5EF4-FFF2-40B4-BE49-F238E27FC236}">
                    <a16:creationId xmlns:a16="http://schemas.microsoft.com/office/drawing/2014/main" id="{80FD3395-7E56-6AD0-6889-B1FBA003276C}"/>
                  </a:ext>
                </a:extLst>
              </p:cNvPr>
              <p:cNvSpPr>
                <a:spLocks noEditPoints="1"/>
              </p:cNvSpPr>
              <p:nvPr/>
            </p:nvSpPr>
            <p:spPr bwMode="auto">
              <a:xfrm>
                <a:off x="6299330" y="1470951"/>
                <a:ext cx="287407" cy="109891"/>
              </a:xfrm>
              <a:custGeom>
                <a:avLst/>
                <a:gdLst>
                  <a:gd name="T0" fmla="*/ 76 w 136"/>
                  <a:gd name="T1" fmla="*/ 16 h 52"/>
                  <a:gd name="T2" fmla="*/ 106 w 136"/>
                  <a:gd name="T3" fmla="*/ 12 h 52"/>
                  <a:gd name="T4" fmla="*/ 132 w 136"/>
                  <a:gd name="T5" fmla="*/ 18 h 52"/>
                  <a:gd name="T6" fmla="*/ 112 w 136"/>
                  <a:gd name="T7" fmla="*/ 30 h 52"/>
                  <a:gd name="T8" fmla="*/ 92 w 136"/>
                  <a:gd name="T9" fmla="*/ 38 h 52"/>
                  <a:gd name="T10" fmla="*/ 70 w 136"/>
                  <a:gd name="T11" fmla="*/ 44 h 52"/>
                  <a:gd name="T12" fmla="*/ 58 w 136"/>
                  <a:gd name="T13" fmla="*/ 38 h 52"/>
                  <a:gd name="T14" fmla="*/ 34 w 136"/>
                  <a:gd name="T15" fmla="*/ 38 h 52"/>
                  <a:gd name="T16" fmla="*/ 52 w 136"/>
                  <a:gd name="T17" fmla="*/ 28 h 52"/>
                  <a:gd name="T18" fmla="*/ 48 w 136"/>
                  <a:gd name="T19" fmla="*/ 22 h 52"/>
                  <a:gd name="T20" fmla="*/ 20 w 136"/>
                  <a:gd name="T21" fmla="*/ 26 h 52"/>
                  <a:gd name="T22" fmla="*/ 4 w 136"/>
                  <a:gd name="T23" fmla="*/ 20 h 52"/>
                  <a:gd name="T24" fmla="*/ 24 w 136"/>
                  <a:gd name="T25" fmla="*/ 8 h 52"/>
                  <a:gd name="T26" fmla="*/ 44 w 136"/>
                  <a:gd name="T27" fmla="*/ 12 h 52"/>
                  <a:gd name="T28" fmla="*/ 62 w 136"/>
                  <a:gd name="T29" fmla="*/ 14 h 52"/>
                  <a:gd name="T30" fmla="*/ 70 w 136"/>
                  <a:gd name="T31" fmla="*/ 0 h 52"/>
                  <a:gd name="T32" fmla="*/ 66 w 136"/>
                  <a:gd name="T33" fmla="*/ 0 h 52"/>
                  <a:gd name="T34" fmla="*/ 54 w 136"/>
                  <a:gd name="T35" fmla="*/ 8 h 52"/>
                  <a:gd name="T36" fmla="*/ 54 w 136"/>
                  <a:gd name="T37" fmla="*/ 8 h 52"/>
                  <a:gd name="T38" fmla="*/ 32 w 136"/>
                  <a:gd name="T39" fmla="*/ 4 h 52"/>
                  <a:gd name="T40" fmla="*/ 30 w 136"/>
                  <a:gd name="T41" fmla="*/ 4 h 52"/>
                  <a:gd name="T42" fmla="*/ 24 w 136"/>
                  <a:gd name="T43" fmla="*/ 4 h 52"/>
                  <a:gd name="T44" fmla="*/ 10 w 136"/>
                  <a:gd name="T45" fmla="*/ 12 h 52"/>
                  <a:gd name="T46" fmla="*/ 2 w 136"/>
                  <a:gd name="T47" fmla="*/ 16 h 52"/>
                  <a:gd name="T48" fmla="*/ 0 w 136"/>
                  <a:gd name="T49" fmla="*/ 20 h 52"/>
                  <a:gd name="T50" fmla="*/ 2 w 136"/>
                  <a:gd name="T51" fmla="*/ 26 h 52"/>
                  <a:gd name="T52" fmla="*/ 4 w 136"/>
                  <a:gd name="T53" fmla="*/ 28 h 52"/>
                  <a:gd name="T54" fmla="*/ 20 w 136"/>
                  <a:gd name="T55" fmla="*/ 30 h 52"/>
                  <a:gd name="T56" fmla="*/ 20 w 136"/>
                  <a:gd name="T57" fmla="*/ 30 h 52"/>
                  <a:gd name="T58" fmla="*/ 32 w 136"/>
                  <a:gd name="T59" fmla="*/ 28 h 52"/>
                  <a:gd name="T60" fmla="*/ 32 w 136"/>
                  <a:gd name="T61" fmla="*/ 30 h 52"/>
                  <a:gd name="T62" fmla="*/ 30 w 136"/>
                  <a:gd name="T63" fmla="*/ 36 h 52"/>
                  <a:gd name="T64" fmla="*/ 30 w 136"/>
                  <a:gd name="T65" fmla="*/ 40 h 52"/>
                  <a:gd name="T66" fmla="*/ 50 w 136"/>
                  <a:gd name="T67" fmla="*/ 42 h 52"/>
                  <a:gd name="T68" fmla="*/ 62 w 136"/>
                  <a:gd name="T69" fmla="*/ 42 h 52"/>
                  <a:gd name="T70" fmla="*/ 66 w 136"/>
                  <a:gd name="T71" fmla="*/ 46 h 52"/>
                  <a:gd name="T72" fmla="*/ 84 w 136"/>
                  <a:gd name="T73" fmla="*/ 52 h 52"/>
                  <a:gd name="T74" fmla="*/ 86 w 136"/>
                  <a:gd name="T75" fmla="*/ 52 h 52"/>
                  <a:gd name="T76" fmla="*/ 90 w 136"/>
                  <a:gd name="T77" fmla="*/ 50 h 52"/>
                  <a:gd name="T78" fmla="*/ 106 w 136"/>
                  <a:gd name="T79" fmla="*/ 42 h 52"/>
                  <a:gd name="T80" fmla="*/ 108 w 136"/>
                  <a:gd name="T81" fmla="*/ 40 h 52"/>
                  <a:gd name="T82" fmla="*/ 128 w 136"/>
                  <a:gd name="T83" fmla="*/ 26 h 52"/>
                  <a:gd name="T84" fmla="*/ 130 w 136"/>
                  <a:gd name="T85" fmla="*/ 26 h 52"/>
                  <a:gd name="T86" fmla="*/ 136 w 136"/>
                  <a:gd name="T87" fmla="*/ 20 h 52"/>
                  <a:gd name="T88" fmla="*/ 136 w 136"/>
                  <a:gd name="T89" fmla="*/ 16 h 52"/>
                  <a:gd name="T90" fmla="*/ 122 w 136"/>
                  <a:gd name="T91" fmla="*/ 12 h 52"/>
                  <a:gd name="T92" fmla="*/ 106 w 136"/>
                  <a:gd name="T93" fmla="*/ 8 h 52"/>
                  <a:gd name="T94" fmla="*/ 90 w 136"/>
                  <a:gd name="T95" fmla="*/ 6 h 52"/>
                  <a:gd name="T96" fmla="*/ 90 w 136"/>
                  <a:gd name="T97" fmla="*/ 6 h 52"/>
                  <a:gd name="T98" fmla="*/ 88 w 136"/>
                  <a:gd name="T99" fmla="*/ 6 h 52"/>
                  <a:gd name="T100" fmla="*/ 74 w 136"/>
                  <a:gd name="T101" fmla="*/ 2 h 52"/>
                  <a:gd name="T102" fmla="*/ 70 w 136"/>
                  <a:gd name="T103" fmla="*/ 0 h 52"/>
                  <a:gd name="T104" fmla="*/ 70 w 136"/>
                  <a:gd name="T10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52">
                    <a:moveTo>
                      <a:pt x="70" y="4"/>
                    </a:moveTo>
                    <a:lnTo>
                      <a:pt x="76" y="16"/>
                    </a:lnTo>
                    <a:lnTo>
                      <a:pt x="90" y="10"/>
                    </a:lnTo>
                    <a:lnTo>
                      <a:pt x="106" y="12"/>
                    </a:lnTo>
                    <a:lnTo>
                      <a:pt x="122" y="16"/>
                    </a:lnTo>
                    <a:lnTo>
                      <a:pt x="132" y="18"/>
                    </a:lnTo>
                    <a:lnTo>
                      <a:pt x="126" y="22"/>
                    </a:lnTo>
                    <a:lnTo>
                      <a:pt x="112" y="30"/>
                    </a:lnTo>
                    <a:lnTo>
                      <a:pt x="106" y="38"/>
                    </a:lnTo>
                    <a:lnTo>
                      <a:pt x="92" y="38"/>
                    </a:lnTo>
                    <a:lnTo>
                      <a:pt x="86" y="48"/>
                    </a:lnTo>
                    <a:lnTo>
                      <a:pt x="70" y="44"/>
                    </a:lnTo>
                    <a:lnTo>
                      <a:pt x="64" y="38"/>
                    </a:lnTo>
                    <a:lnTo>
                      <a:pt x="58" y="38"/>
                    </a:lnTo>
                    <a:lnTo>
                      <a:pt x="50" y="38"/>
                    </a:lnTo>
                    <a:lnTo>
                      <a:pt x="34" y="38"/>
                    </a:lnTo>
                    <a:lnTo>
                      <a:pt x="36" y="30"/>
                    </a:lnTo>
                    <a:lnTo>
                      <a:pt x="52" y="28"/>
                    </a:lnTo>
                    <a:lnTo>
                      <a:pt x="58" y="24"/>
                    </a:lnTo>
                    <a:lnTo>
                      <a:pt x="48" y="22"/>
                    </a:lnTo>
                    <a:lnTo>
                      <a:pt x="34" y="22"/>
                    </a:lnTo>
                    <a:lnTo>
                      <a:pt x="20" y="26"/>
                    </a:lnTo>
                    <a:lnTo>
                      <a:pt x="6" y="24"/>
                    </a:lnTo>
                    <a:lnTo>
                      <a:pt x="4" y="20"/>
                    </a:lnTo>
                    <a:lnTo>
                      <a:pt x="12" y="16"/>
                    </a:lnTo>
                    <a:lnTo>
                      <a:pt x="24" y="8"/>
                    </a:lnTo>
                    <a:lnTo>
                      <a:pt x="30" y="8"/>
                    </a:lnTo>
                    <a:lnTo>
                      <a:pt x="44" y="12"/>
                    </a:lnTo>
                    <a:lnTo>
                      <a:pt x="54" y="12"/>
                    </a:lnTo>
                    <a:lnTo>
                      <a:pt x="62" y="14"/>
                    </a:lnTo>
                    <a:lnTo>
                      <a:pt x="70" y="4"/>
                    </a:lnTo>
                    <a:close/>
                    <a:moveTo>
                      <a:pt x="70" y="0"/>
                    </a:moveTo>
                    <a:lnTo>
                      <a:pt x="70" y="0"/>
                    </a:lnTo>
                    <a:lnTo>
                      <a:pt x="66" y="0"/>
                    </a:lnTo>
                    <a:lnTo>
                      <a:pt x="60" y="10"/>
                    </a:lnTo>
                    <a:lnTo>
                      <a:pt x="54" y="8"/>
                    </a:lnTo>
                    <a:lnTo>
                      <a:pt x="54" y="8"/>
                    </a:lnTo>
                    <a:lnTo>
                      <a:pt x="54" y="8"/>
                    </a:lnTo>
                    <a:lnTo>
                      <a:pt x="46" y="8"/>
                    </a:lnTo>
                    <a:lnTo>
                      <a:pt x="32" y="4"/>
                    </a:lnTo>
                    <a:lnTo>
                      <a:pt x="32" y="4"/>
                    </a:lnTo>
                    <a:lnTo>
                      <a:pt x="30" y="4"/>
                    </a:lnTo>
                    <a:lnTo>
                      <a:pt x="24" y="4"/>
                    </a:lnTo>
                    <a:lnTo>
                      <a:pt x="24" y="4"/>
                    </a:lnTo>
                    <a:lnTo>
                      <a:pt x="20" y="6"/>
                    </a:lnTo>
                    <a:lnTo>
                      <a:pt x="10" y="12"/>
                    </a:lnTo>
                    <a:lnTo>
                      <a:pt x="2" y="16"/>
                    </a:lnTo>
                    <a:lnTo>
                      <a:pt x="2" y="16"/>
                    </a:lnTo>
                    <a:lnTo>
                      <a:pt x="0" y="18"/>
                    </a:lnTo>
                    <a:lnTo>
                      <a:pt x="0" y="20"/>
                    </a:lnTo>
                    <a:lnTo>
                      <a:pt x="2" y="26"/>
                    </a:lnTo>
                    <a:lnTo>
                      <a:pt x="2" y="26"/>
                    </a:lnTo>
                    <a:lnTo>
                      <a:pt x="2" y="28"/>
                    </a:lnTo>
                    <a:lnTo>
                      <a:pt x="4" y="28"/>
                    </a:lnTo>
                    <a:lnTo>
                      <a:pt x="20" y="30"/>
                    </a:lnTo>
                    <a:lnTo>
                      <a:pt x="20" y="30"/>
                    </a:lnTo>
                    <a:lnTo>
                      <a:pt x="20" y="30"/>
                    </a:lnTo>
                    <a:lnTo>
                      <a:pt x="20" y="30"/>
                    </a:lnTo>
                    <a:lnTo>
                      <a:pt x="20" y="30"/>
                    </a:lnTo>
                    <a:lnTo>
                      <a:pt x="32" y="28"/>
                    </a:lnTo>
                    <a:lnTo>
                      <a:pt x="32" y="28"/>
                    </a:lnTo>
                    <a:lnTo>
                      <a:pt x="32" y="30"/>
                    </a:lnTo>
                    <a:lnTo>
                      <a:pt x="30" y="36"/>
                    </a:lnTo>
                    <a:lnTo>
                      <a:pt x="30" y="36"/>
                    </a:lnTo>
                    <a:lnTo>
                      <a:pt x="30" y="40"/>
                    </a:lnTo>
                    <a:lnTo>
                      <a:pt x="30" y="40"/>
                    </a:lnTo>
                    <a:lnTo>
                      <a:pt x="34" y="42"/>
                    </a:lnTo>
                    <a:lnTo>
                      <a:pt x="50" y="42"/>
                    </a:lnTo>
                    <a:lnTo>
                      <a:pt x="58" y="42"/>
                    </a:lnTo>
                    <a:lnTo>
                      <a:pt x="62" y="42"/>
                    </a:lnTo>
                    <a:lnTo>
                      <a:pt x="66" y="46"/>
                    </a:lnTo>
                    <a:lnTo>
                      <a:pt x="66" y="46"/>
                    </a:lnTo>
                    <a:lnTo>
                      <a:pt x="68" y="48"/>
                    </a:lnTo>
                    <a:lnTo>
                      <a:pt x="84" y="52"/>
                    </a:lnTo>
                    <a:lnTo>
                      <a:pt x="84" y="52"/>
                    </a:lnTo>
                    <a:lnTo>
                      <a:pt x="86" y="52"/>
                    </a:lnTo>
                    <a:lnTo>
                      <a:pt x="86" y="52"/>
                    </a:lnTo>
                    <a:lnTo>
                      <a:pt x="90" y="50"/>
                    </a:lnTo>
                    <a:lnTo>
                      <a:pt x="96" y="42"/>
                    </a:lnTo>
                    <a:lnTo>
                      <a:pt x="106" y="42"/>
                    </a:lnTo>
                    <a:lnTo>
                      <a:pt x="106" y="42"/>
                    </a:lnTo>
                    <a:lnTo>
                      <a:pt x="108" y="40"/>
                    </a:lnTo>
                    <a:lnTo>
                      <a:pt x="114" y="34"/>
                    </a:lnTo>
                    <a:lnTo>
                      <a:pt x="128" y="26"/>
                    </a:lnTo>
                    <a:lnTo>
                      <a:pt x="128" y="26"/>
                    </a:lnTo>
                    <a:lnTo>
                      <a:pt x="130" y="26"/>
                    </a:lnTo>
                    <a:lnTo>
                      <a:pt x="136" y="20"/>
                    </a:lnTo>
                    <a:lnTo>
                      <a:pt x="136" y="20"/>
                    </a:lnTo>
                    <a:lnTo>
                      <a:pt x="136" y="16"/>
                    </a:lnTo>
                    <a:lnTo>
                      <a:pt x="136" y="16"/>
                    </a:lnTo>
                    <a:lnTo>
                      <a:pt x="132" y="14"/>
                    </a:lnTo>
                    <a:lnTo>
                      <a:pt x="122" y="12"/>
                    </a:lnTo>
                    <a:lnTo>
                      <a:pt x="106" y="8"/>
                    </a:lnTo>
                    <a:lnTo>
                      <a:pt x="106" y="8"/>
                    </a:lnTo>
                    <a:lnTo>
                      <a:pt x="106" y="8"/>
                    </a:lnTo>
                    <a:lnTo>
                      <a:pt x="90" y="6"/>
                    </a:lnTo>
                    <a:lnTo>
                      <a:pt x="90" y="6"/>
                    </a:lnTo>
                    <a:lnTo>
                      <a:pt x="90" y="6"/>
                    </a:lnTo>
                    <a:lnTo>
                      <a:pt x="90" y="6"/>
                    </a:lnTo>
                    <a:lnTo>
                      <a:pt x="88" y="6"/>
                    </a:lnTo>
                    <a:lnTo>
                      <a:pt x="78" y="10"/>
                    </a:lnTo>
                    <a:lnTo>
                      <a:pt x="74" y="2"/>
                    </a:lnTo>
                    <a:lnTo>
                      <a:pt x="74" y="2"/>
                    </a:lnTo>
                    <a:lnTo>
                      <a:pt x="70" y="0"/>
                    </a:lnTo>
                    <a:lnTo>
                      <a:pt x="70" y="0"/>
                    </a:lnTo>
                    <a:lnTo>
                      <a:pt x="70" y="0"/>
                    </a:lnTo>
                    <a:lnTo>
                      <a:pt x="7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1" name="Freeform 717">
                <a:extLst>
                  <a:ext uri="{FF2B5EF4-FFF2-40B4-BE49-F238E27FC236}">
                    <a16:creationId xmlns:a16="http://schemas.microsoft.com/office/drawing/2014/main" id="{327490A4-C438-6AFE-FD84-2FAD96AE57C2}"/>
                  </a:ext>
                </a:extLst>
              </p:cNvPr>
              <p:cNvSpPr>
                <a:spLocks/>
              </p:cNvSpPr>
              <p:nvPr/>
            </p:nvSpPr>
            <p:spPr bwMode="auto">
              <a:xfrm>
                <a:off x="6307783" y="1479404"/>
                <a:ext cx="270500" cy="92985"/>
              </a:xfrm>
              <a:custGeom>
                <a:avLst/>
                <a:gdLst>
                  <a:gd name="T0" fmla="*/ 66 w 128"/>
                  <a:gd name="T1" fmla="*/ 0 h 44"/>
                  <a:gd name="T2" fmla="*/ 72 w 128"/>
                  <a:gd name="T3" fmla="*/ 12 h 44"/>
                  <a:gd name="T4" fmla="*/ 86 w 128"/>
                  <a:gd name="T5" fmla="*/ 6 h 44"/>
                  <a:gd name="T6" fmla="*/ 102 w 128"/>
                  <a:gd name="T7" fmla="*/ 8 h 44"/>
                  <a:gd name="T8" fmla="*/ 118 w 128"/>
                  <a:gd name="T9" fmla="*/ 12 h 44"/>
                  <a:gd name="T10" fmla="*/ 128 w 128"/>
                  <a:gd name="T11" fmla="*/ 14 h 44"/>
                  <a:gd name="T12" fmla="*/ 122 w 128"/>
                  <a:gd name="T13" fmla="*/ 18 h 44"/>
                  <a:gd name="T14" fmla="*/ 108 w 128"/>
                  <a:gd name="T15" fmla="*/ 26 h 44"/>
                  <a:gd name="T16" fmla="*/ 102 w 128"/>
                  <a:gd name="T17" fmla="*/ 34 h 44"/>
                  <a:gd name="T18" fmla="*/ 88 w 128"/>
                  <a:gd name="T19" fmla="*/ 34 h 44"/>
                  <a:gd name="T20" fmla="*/ 82 w 128"/>
                  <a:gd name="T21" fmla="*/ 44 h 44"/>
                  <a:gd name="T22" fmla="*/ 66 w 128"/>
                  <a:gd name="T23" fmla="*/ 40 h 44"/>
                  <a:gd name="T24" fmla="*/ 60 w 128"/>
                  <a:gd name="T25" fmla="*/ 34 h 44"/>
                  <a:gd name="T26" fmla="*/ 54 w 128"/>
                  <a:gd name="T27" fmla="*/ 34 h 44"/>
                  <a:gd name="T28" fmla="*/ 46 w 128"/>
                  <a:gd name="T29" fmla="*/ 34 h 44"/>
                  <a:gd name="T30" fmla="*/ 30 w 128"/>
                  <a:gd name="T31" fmla="*/ 34 h 44"/>
                  <a:gd name="T32" fmla="*/ 32 w 128"/>
                  <a:gd name="T33" fmla="*/ 26 h 44"/>
                  <a:gd name="T34" fmla="*/ 48 w 128"/>
                  <a:gd name="T35" fmla="*/ 24 h 44"/>
                  <a:gd name="T36" fmla="*/ 54 w 128"/>
                  <a:gd name="T37" fmla="*/ 20 h 44"/>
                  <a:gd name="T38" fmla="*/ 44 w 128"/>
                  <a:gd name="T39" fmla="*/ 18 h 44"/>
                  <a:gd name="T40" fmla="*/ 30 w 128"/>
                  <a:gd name="T41" fmla="*/ 18 h 44"/>
                  <a:gd name="T42" fmla="*/ 16 w 128"/>
                  <a:gd name="T43" fmla="*/ 22 h 44"/>
                  <a:gd name="T44" fmla="*/ 2 w 128"/>
                  <a:gd name="T45" fmla="*/ 20 h 44"/>
                  <a:gd name="T46" fmla="*/ 0 w 128"/>
                  <a:gd name="T47" fmla="*/ 16 h 44"/>
                  <a:gd name="T48" fmla="*/ 8 w 128"/>
                  <a:gd name="T49" fmla="*/ 12 h 44"/>
                  <a:gd name="T50" fmla="*/ 20 w 128"/>
                  <a:gd name="T51" fmla="*/ 4 h 44"/>
                  <a:gd name="T52" fmla="*/ 26 w 128"/>
                  <a:gd name="T53" fmla="*/ 4 h 44"/>
                  <a:gd name="T54" fmla="*/ 40 w 128"/>
                  <a:gd name="T55" fmla="*/ 8 h 44"/>
                  <a:gd name="T56" fmla="*/ 50 w 128"/>
                  <a:gd name="T57" fmla="*/ 8 h 44"/>
                  <a:gd name="T58" fmla="*/ 58 w 128"/>
                  <a:gd name="T59" fmla="*/ 10 h 44"/>
                  <a:gd name="T60" fmla="*/ 66 w 128"/>
                  <a:gd name="T6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 h="44">
                    <a:moveTo>
                      <a:pt x="66" y="0"/>
                    </a:moveTo>
                    <a:lnTo>
                      <a:pt x="72" y="12"/>
                    </a:lnTo>
                    <a:lnTo>
                      <a:pt x="86" y="6"/>
                    </a:lnTo>
                    <a:lnTo>
                      <a:pt x="102" y="8"/>
                    </a:lnTo>
                    <a:lnTo>
                      <a:pt x="118" y="12"/>
                    </a:lnTo>
                    <a:lnTo>
                      <a:pt x="128" y="14"/>
                    </a:lnTo>
                    <a:lnTo>
                      <a:pt x="122" y="18"/>
                    </a:lnTo>
                    <a:lnTo>
                      <a:pt x="108" y="26"/>
                    </a:lnTo>
                    <a:lnTo>
                      <a:pt x="102" y="34"/>
                    </a:lnTo>
                    <a:lnTo>
                      <a:pt x="88" y="34"/>
                    </a:lnTo>
                    <a:lnTo>
                      <a:pt x="82" y="44"/>
                    </a:lnTo>
                    <a:lnTo>
                      <a:pt x="66" y="40"/>
                    </a:lnTo>
                    <a:lnTo>
                      <a:pt x="60" y="34"/>
                    </a:lnTo>
                    <a:lnTo>
                      <a:pt x="54" y="34"/>
                    </a:lnTo>
                    <a:lnTo>
                      <a:pt x="46" y="34"/>
                    </a:lnTo>
                    <a:lnTo>
                      <a:pt x="30" y="34"/>
                    </a:lnTo>
                    <a:lnTo>
                      <a:pt x="32" y="26"/>
                    </a:lnTo>
                    <a:lnTo>
                      <a:pt x="48" y="24"/>
                    </a:lnTo>
                    <a:lnTo>
                      <a:pt x="54" y="20"/>
                    </a:lnTo>
                    <a:lnTo>
                      <a:pt x="44" y="18"/>
                    </a:lnTo>
                    <a:lnTo>
                      <a:pt x="30" y="18"/>
                    </a:lnTo>
                    <a:lnTo>
                      <a:pt x="16" y="22"/>
                    </a:lnTo>
                    <a:lnTo>
                      <a:pt x="2" y="20"/>
                    </a:lnTo>
                    <a:lnTo>
                      <a:pt x="0" y="16"/>
                    </a:lnTo>
                    <a:lnTo>
                      <a:pt x="8" y="12"/>
                    </a:lnTo>
                    <a:lnTo>
                      <a:pt x="20" y="4"/>
                    </a:lnTo>
                    <a:lnTo>
                      <a:pt x="26" y="4"/>
                    </a:lnTo>
                    <a:lnTo>
                      <a:pt x="40" y="8"/>
                    </a:lnTo>
                    <a:lnTo>
                      <a:pt x="50" y="8"/>
                    </a:lnTo>
                    <a:lnTo>
                      <a:pt x="58" y="10"/>
                    </a:lnTo>
                    <a:lnTo>
                      <a:pt x="6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2" name="Freeform 718">
                <a:extLst>
                  <a:ext uri="{FF2B5EF4-FFF2-40B4-BE49-F238E27FC236}">
                    <a16:creationId xmlns:a16="http://schemas.microsoft.com/office/drawing/2014/main" id="{343AEA4E-D9BB-57E7-FA4D-15295BD27597}"/>
                  </a:ext>
                </a:extLst>
              </p:cNvPr>
              <p:cNvSpPr>
                <a:spLocks/>
              </p:cNvSpPr>
              <p:nvPr/>
            </p:nvSpPr>
            <p:spPr bwMode="auto">
              <a:xfrm>
                <a:off x="6299330" y="1470951"/>
                <a:ext cx="287407" cy="109891"/>
              </a:xfrm>
              <a:custGeom>
                <a:avLst/>
                <a:gdLst>
                  <a:gd name="T0" fmla="*/ 70 w 136"/>
                  <a:gd name="T1" fmla="*/ 0 h 52"/>
                  <a:gd name="T2" fmla="*/ 60 w 136"/>
                  <a:gd name="T3" fmla="*/ 10 h 52"/>
                  <a:gd name="T4" fmla="*/ 54 w 136"/>
                  <a:gd name="T5" fmla="*/ 8 h 52"/>
                  <a:gd name="T6" fmla="*/ 46 w 136"/>
                  <a:gd name="T7" fmla="*/ 8 h 52"/>
                  <a:gd name="T8" fmla="*/ 32 w 136"/>
                  <a:gd name="T9" fmla="*/ 4 h 52"/>
                  <a:gd name="T10" fmla="*/ 24 w 136"/>
                  <a:gd name="T11" fmla="*/ 4 h 52"/>
                  <a:gd name="T12" fmla="*/ 20 w 136"/>
                  <a:gd name="T13" fmla="*/ 6 h 52"/>
                  <a:gd name="T14" fmla="*/ 2 w 136"/>
                  <a:gd name="T15" fmla="*/ 16 h 52"/>
                  <a:gd name="T16" fmla="*/ 0 w 136"/>
                  <a:gd name="T17" fmla="*/ 18 h 52"/>
                  <a:gd name="T18" fmla="*/ 2 w 136"/>
                  <a:gd name="T19" fmla="*/ 26 h 52"/>
                  <a:gd name="T20" fmla="*/ 2 w 136"/>
                  <a:gd name="T21" fmla="*/ 28 h 52"/>
                  <a:gd name="T22" fmla="*/ 20 w 136"/>
                  <a:gd name="T23" fmla="*/ 30 h 52"/>
                  <a:gd name="T24" fmla="*/ 20 w 136"/>
                  <a:gd name="T25" fmla="*/ 30 h 52"/>
                  <a:gd name="T26" fmla="*/ 20 w 136"/>
                  <a:gd name="T27" fmla="*/ 30 h 52"/>
                  <a:gd name="T28" fmla="*/ 32 w 136"/>
                  <a:gd name="T29" fmla="*/ 28 h 52"/>
                  <a:gd name="T30" fmla="*/ 30 w 136"/>
                  <a:gd name="T31" fmla="*/ 36 h 52"/>
                  <a:gd name="T32" fmla="*/ 30 w 136"/>
                  <a:gd name="T33" fmla="*/ 40 h 52"/>
                  <a:gd name="T34" fmla="*/ 34 w 136"/>
                  <a:gd name="T35" fmla="*/ 42 h 52"/>
                  <a:gd name="T36" fmla="*/ 58 w 136"/>
                  <a:gd name="T37" fmla="*/ 42 h 52"/>
                  <a:gd name="T38" fmla="*/ 66 w 136"/>
                  <a:gd name="T39" fmla="*/ 46 h 52"/>
                  <a:gd name="T40" fmla="*/ 68 w 136"/>
                  <a:gd name="T41" fmla="*/ 48 h 52"/>
                  <a:gd name="T42" fmla="*/ 84 w 136"/>
                  <a:gd name="T43" fmla="*/ 52 h 52"/>
                  <a:gd name="T44" fmla="*/ 86 w 136"/>
                  <a:gd name="T45" fmla="*/ 52 h 52"/>
                  <a:gd name="T46" fmla="*/ 96 w 136"/>
                  <a:gd name="T47" fmla="*/ 42 h 52"/>
                  <a:gd name="T48" fmla="*/ 106 w 136"/>
                  <a:gd name="T49" fmla="*/ 42 h 52"/>
                  <a:gd name="T50" fmla="*/ 114 w 136"/>
                  <a:gd name="T51" fmla="*/ 34 h 52"/>
                  <a:gd name="T52" fmla="*/ 128 w 136"/>
                  <a:gd name="T53" fmla="*/ 26 h 52"/>
                  <a:gd name="T54" fmla="*/ 136 w 136"/>
                  <a:gd name="T55" fmla="*/ 20 h 52"/>
                  <a:gd name="T56" fmla="*/ 136 w 136"/>
                  <a:gd name="T57" fmla="*/ 16 h 52"/>
                  <a:gd name="T58" fmla="*/ 132 w 136"/>
                  <a:gd name="T59" fmla="*/ 14 h 52"/>
                  <a:gd name="T60" fmla="*/ 106 w 136"/>
                  <a:gd name="T61" fmla="*/ 8 h 52"/>
                  <a:gd name="T62" fmla="*/ 106 w 136"/>
                  <a:gd name="T63" fmla="*/ 8 h 52"/>
                  <a:gd name="T64" fmla="*/ 90 w 136"/>
                  <a:gd name="T65" fmla="*/ 6 h 52"/>
                  <a:gd name="T66" fmla="*/ 90 w 136"/>
                  <a:gd name="T67" fmla="*/ 6 h 52"/>
                  <a:gd name="T68" fmla="*/ 78 w 136"/>
                  <a:gd name="T69" fmla="*/ 10 h 52"/>
                  <a:gd name="T70" fmla="*/ 74 w 136"/>
                  <a:gd name="T71" fmla="*/ 2 h 52"/>
                  <a:gd name="T72" fmla="*/ 70 w 136"/>
                  <a:gd name="T73" fmla="*/ 0 h 52"/>
                  <a:gd name="T74" fmla="*/ 70 w 136"/>
                  <a:gd name="T7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52">
                    <a:moveTo>
                      <a:pt x="70" y="0"/>
                    </a:moveTo>
                    <a:lnTo>
                      <a:pt x="70" y="0"/>
                    </a:lnTo>
                    <a:lnTo>
                      <a:pt x="66" y="0"/>
                    </a:lnTo>
                    <a:lnTo>
                      <a:pt x="60" y="10"/>
                    </a:lnTo>
                    <a:lnTo>
                      <a:pt x="54" y="8"/>
                    </a:lnTo>
                    <a:lnTo>
                      <a:pt x="54" y="8"/>
                    </a:lnTo>
                    <a:lnTo>
                      <a:pt x="54" y="8"/>
                    </a:lnTo>
                    <a:lnTo>
                      <a:pt x="46" y="8"/>
                    </a:lnTo>
                    <a:lnTo>
                      <a:pt x="32" y="4"/>
                    </a:lnTo>
                    <a:lnTo>
                      <a:pt x="32" y="4"/>
                    </a:lnTo>
                    <a:lnTo>
                      <a:pt x="30" y="4"/>
                    </a:lnTo>
                    <a:lnTo>
                      <a:pt x="24" y="4"/>
                    </a:lnTo>
                    <a:lnTo>
                      <a:pt x="24" y="4"/>
                    </a:lnTo>
                    <a:lnTo>
                      <a:pt x="20" y="6"/>
                    </a:lnTo>
                    <a:lnTo>
                      <a:pt x="10" y="12"/>
                    </a:lnTo>
                    <a:lnTo>
                      <a:pt x="2" y="16"/>
                    </a:lnTo>
                    <a:lnTo>
                      <a:pt x="2" y="16"/>
                    </a:lnTo>
                    <a:lnTo>
                      <a:pt x="0" y="18"/>
                    </a:lnTo>
                    <a:lnTo>
                      <a:pt x="0" y="20"/>
                    </a:lnTo>
                    <a:lnTo>
                      <a:pt x="2" y="26"/>
                    </a:lnTo>
                    <a:lnTo>
                      <a:pt x="2" y="26"/>
                    </a:lnTo>
                    <a:lnTo>
                      <a:pt x="2" y="28"/>
                    </a:lnTo>
                    <a:lnTo>
                      <a:pt x="4" y="28"/>
                    </a:lnTo>
                    <a:lnTo>
                      <a:pt x="20" y="30"/>
                    </a:lnTo>
                    <a:lnTo>
                      <a:pt x="20" y="30"/>
                    </a:lnTo>
                    <a:lnTo>
                      <a:pt x="20" y="30"/>
                    </a:lnTo>
                    <a:lnTo>
                      <a:pt x="20" y="30"/>
                    </a:lnTo>
                    <a:lnTo>
                      <a:pt x="20" y="30"/>
                    </a:lnTo>
                    <a:lnTo>
                      <a:pt x="32" y="28"/>
                    </a:lnTo>
                    <a:lnTo>
                      <a:pt x="32" y="28"/>
                    </a:lnTo>
                    <a:lnTo>
                      <a:pt x="32" y="30"/>
                    </a:lnTo>
                    <a:lnTo>
                      <a:pt x="30" y="36"/>
                    </a:lnTo>
                    <a:lnTo>
                      <a:pt x="30" y="36"/>
                    </a:lnTo>
                    <a:lnTo>
                      <a:pt x="30" y="40"/>
                    </a:lnTo>
                    <a:lnTo>
                      <a:pt x="30" y="40"/>
                    </a:lnTo>
                    <a:lnTo>
                      <a:pt x="34" y="42"/>
                    </a:lnTo>
                    <a:lnTo>
                      <a:pt x="50" y="42"/>
                    </a:lnTo>
                    <a:lnTo>
                      <a:pt x="58" y="42"/>
                    </a:lnTo>
                    <a:lnTo>
                      <a:pt x="62" y="42"/>
                    </a:lnTo>
                    <a:lnTo>
                      <a:pt x="66" y="46"/>
                    </a:lnTo>
                    <a:lnTo>
                      <a:pt x="66" y="46"/>
                    </a:lnTo>
                    <a:lnTo>
                      <a:pt x="68" y="48"/>
                    </a:lnTo>
                    <a:lnTo>
                      <a:pt x="84" y="52"/>
                    </a:lnTo>
                    <a:lnTo>
                      <a:pt x="84" y="52"/>
                    </a:lnTo>
                    <a:lnTo>
                      <a:pt x="86" y="52"/>
                    </a:lnTo>
                    <a:lnTo>
                      <a:pt x="86" y="52"/>
                    </a:lnTo>
                    <a:lnTo>
                      <a:pt x="90" y="50"/>
                    </a:lnTo>
                    <a:lnTo>
                      <a:pt x="96" y="42"/>
                    </a:lnTo>
                    <a:lnTo>
                      <a:pt x="106" y="42"/>
                    </a:lnTo>
                    <a:lnTo>
                      <a:pt x="106" y="42"/>
                    </a:lnTo>
                    <a:lnTo>
                      <a:pt x="108" y="40"/>
                    </a:lnTo>
                    <a:lnTo>
                      <a:pt x="114" y="34"/>
                    </a:lnTo>
                    <a:lnTo>
                      <a:pt x="128" y="26"/>
                    </a:lnTo>
                    <a:lnTo>
                      <a:pt x="128" y="26"/>
                    </a:lnTo>
                    <a:lnTo>
                      <a:pt x="130" y="26"/>
                    </a:lnTo>
                    <a:lnTo>
                      <a:pt x="136" y="20"/>
                    </a:lnTo>
                    <a:lnTo>
                      <a:pt x="136" y="20"/>
                    </a:lnTo>
                    <a:lnTo>
                      <a:pt x="136" y="16"/>
                    </a:lnTo>
                    <a:lnTo>
                      <a:pt x="136" y="16"/>
                    </a:lnTo>
                    <a:lnTo>
                      <a:pt x="132" y="14"/>
                    </a:lnTo>
                    <a:lnTo>
                      <a:pt x="122" y="12"/>
                    </a:lnTo>
                    <a:lnTo>
                      <a:pt x="106" y="8"/>
                    </a:lnTo>
                    <a:lnTo>
                      <a:pt x="106" y="8"/>
                    </a:lnTo>
                    <a:lnTo>
                      <a:pt x="106" y="8"/>
                    </a:lnTo>
                    <a:lnTo>
                      <a:pt x="90" y="6"/>
                    </a:lnTo>
                    <a:lnTo>
                      <a:pt x="90" y="6"/>
                    </a:lnTo>
                    <a:lnTo>
                      <a:pt x="90" y="6"/>
                    </a:lnTo>
                    <a:lnTo>
                      <a:pt x="90" y="6"/>
                    </a:lnTo>
                    <a:lnTo>
                      <a:pt x="88" y="6"/>
                    </a:lnTo>
                    <a:lnTo>
                      <a:pt x="78" y="10"/>
                    </a:lnTo>
                    <a:lnTo>
                      <a:pt x="74" y="2"/>
                    </a:lnTo>
                    <a:lnTo>
                      <a:pt x="74" y="2"/>
                    </a:lnTo>
                    <a:lnTo>
                      <a:pt x="70" y="0"/>
                    </a:lnTo>
                    <a:lnTo>
                      <a:pt x="70" y="0"/>
                    </a:lnTo>
                    <a:lnTo>
                      <a:pt x="70" y="0"/>
                    </a:lnTo>
                    <a:lnTo>
                      <a:pt x="7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3" name="Freeform 719">
                <a:extLst>
                  <a:ext uri="{FF2B5EF4-FFF2-40B4-BE49-F238E27FC236}">
                    <a16:creationId xmlns:a16="http://schemas.microsoft.com/office/drawing/2014/main" id="{7C41D215-0611-0760-1644-1722658F80BD}"/>
                  </a:ext>
                </a:extLst>
              </p:cNvPr>
              <p:cNvSpPr>
                <a:spLocks/>
              </p:cNvSpPr>
              <p:nvPr/>
            </p:nvSpPr>
            <p:spPr bwMode="auto">
              <a:xfrm>
                <a:off x="6375408" y="1627334"/>
                <a:ext cx="122570" cy="67625"/>
              </a:xfrm>
              <a:custGeom>
                <a:avLst/>
                <a:gdLst>
                  <a:gd name="T0" fmla="*/ 26 w 58"/>
                  <a:gd name="T1" fmla="*/ 32 h 32"/>
                  <a:gd name="T2" fmla="*/ 26 w 58"/>
                  <a:gd name="T3" fmla="*/ 32 h 32"/>
                  <a:gd name="T4" fmla="*/ 24 w 58"/>
                  <a:gd name="T5" fmla="*/ 32 h 32"/>
                  <a:gd name="T6" fmla="*/ 24 w 58"/>
                  <a:gd name="T7" fmla="*/ 32 h 32"/>
                  <a:gd name="T8" fmla="*/ 24 w 58"/>
                  <a:gd name="T9" fmla="*/ 30 h 32"/>
                  <a:gd name="T10" fmla="*/ 24 w 58"/>
                  <a:gd name="T11" fmla="*/ 22 h 32"/>
                  <a:gd name="T12" fmla="*/ 18 w 58"/>
                  <a:gd name="T13" fmla="*/ 22 h 32"/>
                  <a:gd name="T14" fmla="*/ 12 w 58"/>
                  <a:gd name="T15" fmla="*/ 24 h 32"/>
                  <a:gd name="T16" fmla="*/ 6 w 58"/>
                  <a:gd name="T17" fmla="*/ 28 h 32"/>
                  <a:gd name="T18" fmla="*/ 6 w 58"/>
                  <a:gd name="T19" fmla="*/ 28 h 32"/>
                  <a:gd name="T20" fmla="*/ 4 w 58"/>
                  <a:gd name="T21" fmla="*/ 28 h 32"/>
                  <a:gd name="T22" fmla="*/ 4 w 58"/>
                  <a:gd name="T23" fmla="*/ 28 h 32"/>
                  <a:gd name="T24" fmla="*/ 4 w 58"/>
                  <a:gd name="T25" fmla="*/ 28 h 32"/>
                  <a:gd name="T26" fmla="*/ 4 w 58"/>
                  <a:gd name="T27" fmla="*/ 28 h 32"/>
                  <a:gd name="T28" fmla="*/ 4 w 58"/>
                  <a:gd name="T29" fmla="*/ 28 h 32"/>
                  <a:gd name="T30" fmla="*/ 0 w 58"/>
                  <a:gd name="T31" fmla="*/ 20 h 32"/>
                  <a:gd name="T32" fmla="*/ 0 w 58"/>
                  <a:gd name="T33" fmla="*/ 20 h 32"/>
                  <a:gd name="T34" fmla="*/ 0 w 58"/>
                  <a:gd name="T35" fmla="*/ 18 h 32"/>
                  <a:gd name="T36" fmla="*/ 6 w 58"/>
                  <a:gd name="T37" fmla="*/ 12 h 32"/>
                  <a:gd name="T38" fmla="*/ 10 w 58"/>
                  <a:gd name="T39" fmla="*/ 8 h 32"/>
                  <a:gd name="T40" fmla="*/ 14 w 58"/>
                  <a:gd name="T41" fmla="*/ 4 h 32"/>
                  <a:gd name="T42" fmla="*/ 14 w 58"/>
                  <a:gd name="T43" fmla="*/ 4 h 32"/>
                  <a:gd name="T44" fmla="*/ 14 w 58"/>
                  <a:gd name="T45" fmla="*/ 4 h 32"/>
                  <a:gd name="T46" fmla="*/ 30 w 58"/>
                  <a:gd name="T47" fmla="*/ 0 h 32"/>
                  <a:gd name="T48" fmla="*/ 38 w 58"/>
                  <a:gd name="T49" fmla="*/ 0 h 32"/>
                  <a:gd name="T50" fmla="*/ 38 w 58"/>
                  <a:gd name="T51" fmla="*/ 0 h 32"/>
                  <a:gd name="T52" fmla="*/ 40 w 58"/>
                  <a:gd name="T53" fmla="*/ 2 h 32"/>
                  <a:gd name="T54" fmla="*/ 44 w 58"/>
                  <a:gd name="T55" fmla="*/ 8 h 32"/>
                  <a:gd name="T56" fmla="*/ 48 w 58"/>
                  <a:gd name="T57" fmla="*/ 10 h 32"/>
                  <a:gd name="T58" fmla="*/ 58 w 58"/>
                  <a:gd name="T59" fmla="*/ 10 h 32"/>
                  <a:gd name="T60" fmla="*/ 58 w 58"/>
                  <a:gd name="T61" fmla="*/ 10 h 32"/>
                  <a:gd name="T62" fmla="*/ 58 w 58"/>
                  <a:gd name="T63" fmla="*/ 12 h 32"/>
                  <a:gd name="T64" fmla="*/ 58 w 58"/>
                  <a:gd name="T65" fmla="*/ 12 h 32"/>
                  <a:gd name="T66" fmla="*/ 58 w 58"/>
                  <a:gd name="T67" fmla="*/ 14 h 32"/>
                  <a:gd name="T68" fmla="*/ 52 w 58"/>
                  <a:gd name="T69" fmla="*/ 20 h 32"/>
                  <a:gd name="T70" fmla="*/ 38 w 58"/>
                  <a:gd name="T71" fmla="*/ 28 h 32"/>
                  <a:gd name="T72" fmla="*/ 26 w 58"/>
                  <a:gd name="T73" fmla="*/ 32 h 32"/>
                  <a:gd name="T74" fmla="*/ 26 w 58"/>
                  <a:gd name="T75" fmla="*/ 32 h 32"/>
                  <a:gd name="T76" fmla="*/ 26 w 58"/>
                  <a:gd name="T77" fmla="*/ 32 h 32"/>
                  <a:gd name="T78" fmla="*/ 26 w 58"/>
                  <a:gd name="T7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32">
                    <a:moveTo>
                      <a:pt x="26" y="32"/>
                    </a:moveTo>
                    <a:lnTo>
                      <a:pt x="26" y="32"/>
                    </a:lnTo>
                    <a:lnTo>
                      <a:pt x="24" y="32"/>
                    </a:lnTo>
                    <a:lnTo>
                      <a:pt x="24" y="32"/>
                    </a:lnTo>
                    <a:lnTo>
                      <a:pt x="24" y="30"/>
                    </a:lnTo>
                    <a:lnTo>
                      <a:pt x="24" y="22"/>
                    </a:lnTo>
                    <a:lnTo>
                      <a:pt x="18" y="22"/>
                    </a:lnTo>
                    <a:lnTo>
                      <a:pt x="12" y="24"/>
                    </a:lnTo>
                    <a:lnTo>
                      <a:pt x="6" y="28"/>
                    </a:lnTo>
                    <a:lnTo>
                      <a:pt x="6" y="28"/>
                    </a:lnTo>
                    <a:lnTo>
                      <a:pt x="4" y="28"/>
                    </a:lnTo>
                    <a:lnTo>
                      <a:pt x="4" y="28"/>
                    </a:lnTo>
                    <a:lnTo>
                      <a:pt x="4" y="28"/>
                    </a:lnTo>
                    <a:lnTo>
                      <a:pt x="4" y="28"/>
                    </a:lnTo>
                    <a:lnTo>
                      <a:pt x="4" y="28"/>
                    </a:lnTo>
                    <a:lnTo>
                      <a:pt x="0" y="20"/>
                    </a:lnTo>
                    <a:lnTo>
                      <a:pt x="0" y="20"/>
                    </a:lnTo>
                    <a:lnTo>
                      <a:pt x="0" y="18"/>
                    </a:lnTo>
                    <a:lnTo>
                      <a:pt x="6" y="12"/>
                    </a:lnTo>
                    <a:lnTo>
                      <a:pt x="10" y="8"/>
                    </a:lnTo>
                    <a:lnTo>
                      <a:pt x="14" y="4"/>
                    </a:lnTo>
                    <a:lnTo>
                      <a:pt x="14" y="4"/>
                    </a:lnTo>
                    <a:lnTo>
                      <a:pt x="14" y="4"/>
                    </a:lnTo>
                    <a:lnTo>
                      <a:pt x="30" y="0"/>
                    </a:lnTo>
                    <a:lnTo>
                      <a:pt x="38" y="0"/>
                    </a:lnTo>
                    <a:lnTo>
                      <a:pt x="38" y="0"/>
                    </a:lnTo>
                    <a:lnTo>
                      <a:pt x="40" y="2"/>
                    </a:lnTo>
                    <a:lnTo>
                      <a:pt x="44" y="8"/>
                    </a:lnTo>
                    <a:lnTo>
                      <a:pt x="48" y="10"/>
                    </a:lnTo>
                    <a:lnTo>
                      <a:pt x="58" y="10"/>
                    </a:lnTo>
                    <a:lnTo>
                      <a:pt x="58" y="10"/>
                    </a:lnTo>
                    <a:lnTo>
                      <a:pt x="58" y="12"/>
                    </a:lnTo>
                    <a:lnTo>
                      <a:pt x="58" y="12"/>
                    </a:lnTo>
                    <a:lnTo>
                      <a:pt x="58" y="14"/>
                    </a:lnTo>
                    <a:lnTo>
                      <a:pt x="52" y="20"/>
                    </a:lnTo>
                    <a:lnTo>
                      <a:pt x="38" y="28"/>
                    </a:lnTo>
                    <a:lnTo>
                      <a:pt x="26" y="32"/>
                    </a:lnTo>
                    <a:lnTo>
                      <a:pt x="26" y="32"/>
                    </a:lnTo>
                    <a:lnTo>
                      <a:pt x="26" y="32"/>
                    </a:lnTo>
                    <a:lnTo>
                      <a:pt x="26"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4" name="Freeform 720">
                <a:extLst>
                  <a:ext uri="{FF2B5EF4-FFF2-40B4-BE49-F238E27FC236}">
                    <a16:creationId xmlns:a16="http://schemas.microsoft.com/office/drawing/2014/main" id="{70AE80EA-B875-1613-469A-83001101777B}"/>
                  </a:ext>
                </a:extLst>
              </p:cNvPr>
              <p:cNvSpPr>
                <a:spLocks noEditPoints="1"/>
              </p:cNvSpPr>
              <p:nvPr/>
            </p:nvSpPr>
            <p:spPr bwMode="auto">
              <a:xfrm>
                <a:off x="6371181" y="1623108"/>
                <a:ext cx="135250" cy="76078"/>
              </a:xfrm>
              <a:custGeom>
                <a:avLst/>
                <a:gdLst>
                  <a:gd name="T0" fmla="*/ 44 w 64"/>
                  <a:gd name="T1" fmla="*/ 12 h 36"/>
                  <a:gd name="T2" fmla="*/ 60 w 64"/>
                  <a:gd name="T3" fmla="*/ 14 h 36"/>
                  <a:gd name="T4" fmla="*/ 40 w 64"/>
                  <a:gd name="T5" fmla="*/ 28 h 36"/>
                  <a:gd name="T6" fmla="*/ 28 w 64"/>
                  <a:gd name="T7" fmla="*/ 22 h 36"/>
                  <a:gd name="T8" fmla="*/ 12 w 64"/>
                  <a:gd name="T9" fmla="*/ 24 h 36"/>
                  <a:gd name="T10" fmla="*/ 4 w 64"/>
                  <a:gd name="T11" fmla="*/ 22 h 36"/>
                  <a:gd name="T12" fmla="*/ 12 w 64"/>
                  <a:gd name="T13" fmla="*/ 12 h 36"/>
                  <a:gd name="T14" fmla="*/ 32 w 64"/>
                  <a:gd name="T15" fmla="*/ 4 h 36"/>
                  <a:gd name="T16" fmla="*/ 60 w 64"/>
                  <a:gd name="T17" fmla="*/ 14 h 36"/>
                  <a:gd name="T18" fmla="*/ 40 w 64"/>
                  <a:gd name="T19" fmla="*/ 0 h 36"/>
                  <a:gd name="T20" fmla="*/ 32 w 64"/>
                  <a:gd name="T21" fmla="*/ 0 h 36"/>
                  <a:gd name="T22" fmla="*/ 16 w 64"/>
                  <a:gd name="T23" fmla="*/ 4 h 36"/>
                  <a:gd name="T24" fmla="*/ 14 w 64"/>
                  <a:gd name="T25" fmla="*/ 4 h 36"/>
                  <a:gd name="T26" fmla="*/ 10 w 64"/>
                  <a:gd name="T27" fmla="*/ 8 h 36"/>
                  <a:gd name="T28" fmla="*/ 6 w 64"/>
                  <a:gd name="T29" fmla="*/ 14 h 36"/>
                  <a:gd name="T30" fmla="*/ 0 w 64"/>
                  <a:gd name="T31" fmla="*/ 18 h 36"/>
                  <a:gd name="T32" fmla="*/ 0 w 64"/>
                  <a:gd name="T33" fmla="*/ 24 h 36"/>
                  <a:gd name="T34" fmla="*/ 4 w 64"/>
                  <a:gd name="T35" fmla="*/ 30 h 36"/>
                  <a:gd name="T36" fmla="*/ 6 w 64"/>
                  <a:gd name="T37" fmla="*/ 32 h 36"/>
                  <a:gd name="T38" fmla="*/ 6 w 64"/>
                  <a:gd name="T39" fmla="*/ 32 h 36"/>
                  <a:gd name="T40" fmla="*/ 14 w 64"/>
                  <a:gd name="T41" fmla="*/ 26 h 36"/>
                  <a:gd name="T42" fmla="*/ 24 w 64"/>
                  <a:gd name="T43" fmla="*/ 26 h 36"/>
                  <a:gd name="T44" fmla="*/ 24 w 64"/>
                  <a:gd name="T45" fmla="*/ 32 h 36"/>
                  <a:gd name="T46" fmla="*/ 26 w 64"/>
                  <a:gd name="T47" fmla="*/ 36 h 36"/>
                  <a:gd name="T48" fmla="*/ 28 w 64"/>
                  <a:gd name="T49" fmla="*/ 36 h 36"/>
                  <a:gd name="T50" fmla="*/ 40 w 64"/>
                  <a:gd name="T51" fmla="*/ 32 h 36"/>
                  <a:gd name="T52" fmla="*/ 42 w 64"/>
                  <a:gd name="T53" fmla="*/ 32 h 36"/>
                  <a:gd name="T54" fmla="*/ 56 w 64"/>
                  <a:gd name="T55" fmla="*/ 26 h 36"/>
                  <a:gd name="T56" fmla="*/ 62 w 64"/>
                  <a:gd name="T57" fmla="*/ 18 h 36"/>
                  <a:gd name="T58" fmla="*/ 64 w 64"/>
                  <a:gd name="T59" fmla="*/ 14 h 36"/>
                  <a:gd name="T60" fmla="*/ 62 w 64"/>
                  <a:gd name="T61" fmla="*/ 12 h 36"/>
                  <a:gd name="T62" fmla="*/ 60 w 64"/>
                  <a:gd name="T63" fmla="*/ 10 h 36"/>
                  <a:gd name="T64" fmla="*/ 46 w 64"/>
                  <a:gd name="T65" fmla="*/ 8 h 36"/>
                  <a:gd name="T66" fmla="*/ 44 w 64"/>
                  <a:gd name="T67" fmla="*/ 2 h 36"/>
                  <a:gd name="T68" fmla="*/ 40 w 64"/>
                  <a:gd name="T6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36">
                    <a:moveTo>
                      <a:pt x="40" y="4"/>
                    </a:moveTo>
                    <a:lnTo>
                      <a:pt x="44" y="12"/>
                    </a:lnTo>
                    <a:lnTo>
                      <a:pt x="50" y="14"/>
                    </a:lnTo>
                    <a:lnTo>
                      <a:pt x="60" y="14"/>
                    </a:lnTo>
                    <a:lnTo>
                      <a:pt x="54" y="22"/>
                    </a:lnTo>
                    <a:lnTo>
                      <a:pt x="40" y="28"/>
                    </a:lnTo>
                    <a:lnTo>
                      <a:pt x="28" y="32"/>
                    </a:lnTo>
                    <a:lnTo>
                      <a:pt x="28" y="22"/>
                    </a:lnTo>
                    <a:lnTo>
                      <a:pt x="20" y="22"/>
                    </a:lnTo>
                    <a:lnTo>
                      <a:pt x="12" y="24"/>
                    </a:lnTo>
                    <a:lnTo>
                      <a:pt x="6" y="28"/>
                    </a:lnTo>
                    <a:lnTo>
                      <a:pt x="4" y="22"/>
                    </a:lnTo>
                    <a:lnTo>
                      <a:pt x="8" y="16"/>
                    </a:lnTo>
                    <a:lnTo>
                      <a:pt x="12" y="12"/>
                    </a:lnTo>
                    <a:lnTo>
                      <a:pt x="16" y="8"/>
                    </a:lnTo>
                    <a:lnTo>
                      <a:pt x="32" y="4"/>
                    </a:lnTo>
                    <a:lnTo>
                      <a:pt x="40" y="4"/>
                    </a:lnTo>
                    <a:close/>
                    <a:moveTo>
                      <a:pt x="60" y="14"/>
                    </a:moveTo>
                    <a:lnTo>
                      <a:pt x="60" y="14"/>
                    </a:lnTo>
                    <a:close/>
                    <a:moveTo>
                      <a:pt x="40" y="0"/>
                    </a:moveTo>
                    <a:lnTo>
                      <a:pt x="32" y="0"/>
                    </a:lnTo>
                    <a:lnTo>
                      <a:pt x="32" y="0"/>
                    </a:lnTo>
                    <a:lnTo>
                      <a:pt x="32" y="0"/>
                    </a:lnTo>
                    <a:lnTo>
                      <a:pt x="16" y="4"/>
                    </a:lnTo>
                    <a:lnTo>
                      <a:pt x="16" y="4"/>
                    </a:lnTo>
                    <a:lnTo>
                      <a:pt x="14" y="4"/>
                    </a:lnTo>
                    <a:lnTo>
                      <a:pt x="10" y="8"/>
                    </a:lnTo>
                    <a:lnTo>
                      <a:pt x="10" y="8"/>
                    </a:lnTo>
                    <a:lnTo>
                      <a:pt x="10" y="8"/>
                    </a:lnTo>
                    <a:lnTo>
                      <a:pt x="6" y="14"/>
                    </a:lnTo>
                    <a:lnTo>
                      <a:pt x="0" y="18"/>
                    </a:lnTo>
                    <a:lnTo>
                      <a:pt x="0" y="18"/>
                    </a:lnTo>
                    <a:lnTo>
                      <a:pt x="0" y="20"/>
                    </a:lnTo>
                    <a:lnTo>
                      <a:pt x="0" y="24"/>
                    </a:lnTo>
                    <a:lnTo>
                      <a:pt x="4" y="30"/>
                    </a:lnTo>
                    <a:lnTo>
                      <a:pt x="4" y="30"/>
                    </a:lnTo>
                    <a:lnTo>
                      <a:pt x="6" y="32"/>
                    </a:lnTo>
                    <a:lnTo>
                      <a:pt x="6" y="32"/>
                    </a:lnTo>
                    <a:lnTo>
                      <a:pt x="6" y="32"/>
                    </a:lnTo>
                    <a:lnTo>
                      <a:pt x="6" y="32"/>
                    </a:lnTo>
                    <a:lnTo>
                      <a:pt x="10" y="32"/>
                    </a:lnTo>
                    <a:lnTo>
                      <a:pt x="14" y="26"/>
                    </a:lnTo>
                    <a:lnTo>
                      <a:pt x="20" y="26"/>
                    </a:lnTo>
                    <a:lnTo>
                      <a:pt x="24" y="26"/>
                    </a:lnTo>
                    <a:lnTo>
                      <a:pt x="24" y="32"/>
                    </a:lnTo>
                    <a:lnTo>
                      <a:pt x="24" y="32"/>
                    </a:lnTo>
                    <a:lnTo>
                      <a:pt x="26" y="36"/>
                    </a:lnTo>
                    <a:lnTo>
                      <a:pt x="26" y="36"/>
                    </a:lnTo>
                    <a:lnTo>
                      <a:pt x="28" y="36"/>
                    </a:lnTo>
                    <a:lnTo>
                      <a:pt x="28" y="36"/>
                    </a:lnTo>
                    <a:lnTo>
                      <a:pt x="30" y="36"/>
                    </a:lnTo>
                    <a:lnTo>
                      <a:pt x="40" y="32"/>
                    </a:lnTo>
                    <a:lnTo>
                      <a:pt x="40" y="32"/>
                    </a:lnTo>
                    <a:lnTo>
                      <a:pt x="42" y="32"/>
                    </a:lnTo>
                    <a:lnTo>
                      <a:pt x="56" y="26"/>
                    </a:lnTo>
                    <a:lnTo>
                      <a:pt x="56" y="26"/>
                    </a:lnTo>
                    <a:lnTo>
                      <a:pt x="56" y="24"/>
                    </a:lnTo>
                    <a:lnTo>
                      <a:pt x="62" y="18"/>
                    </a:lnTo>
                    <a:lnTo>
                      <a:pt x="62" y="18"/>
                    </a:lnTo>
                    <a:lnTo>
                      <a:pt x="64" y="14"/>
                    </a:lnTo>
                    <a:lnTo>
                      <a:pt x="64" y="14"/>
                    </a:lnTo>
                    <a:lnTo>
                      <a:pt x="62" y="12"/>
                    </a:lnTo>
                    <a:lnTo>
                      <a:pt x="60" y="10"/>
                    </a:lnTo>
                    <a:lnTo>
                      <a:pt x="60" y="10"/>
                    </a:lnTo>
                    <a:lnTo>
                      <a:pt x="50" y="10"/>
                    </a:lnTo>
                    <a:lnTo>
                      <a:pt x="46" y="8"/>
                    </a:lnTo>
                    <a:lnTo>
                      <a:pt x="44" y="2"/>
                    </a:lnTo>
                    <a:lnTo>
                      <a:pt x="44" y="2"/>
                    </a:lnTo>
                    <a:lnTo>
                      <a:pt x="40" y="0"/>
                    </a:lnTo>
                    <a:lnTo>
                      <a:pt x="4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5" name="Freeform 721">
                <a:extLst>
                  <a:ext uri="{FF2B5EF4-FFF2-40B4-BE49-F238E27FC236}">
                    <a16:creationId xmlns:a16="http://schemas.microsoft.com/office/drawing/2014/main" id="{5100A69C-E1E1-0108-103E-43A5A28D4C0D}"/>
                  </a:ext>
                </a:extLst>
              </p:cNvPr>
              <p:cNvSpPr>
                <a:spLocks/>
              </p:cNvSpPr>
              <p:nvPr/>
            </p:nvSpPr>
            <p:spPr bwMode="auto">
              <a:xfrm>
                <a:off x="6379634" y="1631561"/>
                <a:ext cx="118344" cy="59172"/>
              </a:xfrm>
              <a:custGeom>
                <a:avLst/>
                <a:gdLst>
                  <a:gd name="T0" fmla="*/ 36 w 56"/>
                  <a:gd name="T1" fmla="*/ 0 h 28"/>
                  <a:gd name="T2" fmla="*/ 40 w 56"/>
                  <a:gd name="T3" fmla="*/ 8 h 28"/>
                  <a:gd name="T4" fmla="*/ 46 w 56"/>
                  <a:gd name="T5" fmla="*/ 10 h 28"/>
                  <a:gd name="T6" fmla="*/ 56 w 56"/>
                  <a:gd name="T7" fmla="*/ 10 h 28"/>
                  <a:gd name="T8" fmla="*/ 50 w 56"/>
                  <a:gd name="T9" fmla="*/ 18 h 28"/>
                  <a:gd name="T10" fmla="*/ 36 w 56"/>
                  <a:gd name="T11" fmla="*/ 24 h 28"/>
                  <a:gd name="T12" fmla="*/ 24 w 56"/>
                  <a:gd name="T13" fmla="*/ 28 h 28"/>
                  <a:gd name="T14" fmla="*/ 24 w 56"/>
                  <a:gd name="T15" fmla="*/ 18 h 28"/>
                  <a:gd name="T16" fmla="*/ 16 w 56"/>
                  <a:gd name="T17" fmla="*/ 18 h 28"/>
                  <a:gd name="T18" fmla="*/ 8 w 56"/>
                  <a:gd name="T19" fmla="*/ 20 h 28"/>
                  <a:gd name="T20" fmla="*/ 2 w 56"/>
                  <a:gd name="T21" fmla="*/ 24 h 28"/>
                  <a:gd name="T22" fmla="*/ 0 w 56"/>
                  <a:gd name="T23" fmla="*/ 18 h 28"/>
                  <a:gd name="T24" fmla="*/ 4 w 56"/>
                  <a:gd name="T25" fmla="*/ 12 h 28"/>
                  <a:gd name="T26" fmla="*/ 8 w 56"/>
                  <a:gd name="T27" fmla="*/ 8 h 28"/>
                  <a:gd name="T28" fmla="*/ 12 w 56"/>
                  <a:gd name="T29" fmla="*/ 4 h 28"/>
                  <a:gd name="T30" fmla="*/ 28 w 56"/>
                  <a:gd name="T31" fmla="*/ 0 h 28"/>
                  <a:gd name="T32" fmla="*/ 36 w 56"/>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28">
                    <a:moveTo>
                      <a:pt x="36" y="0"/>
                    </a:moveTo>
                    <a:lnTo>
                      <a:pt x="40" y="8"/>
                    </a:lnTo>
                    <a:lnTo>
                      <a:pt x="46" y="10"/>
                    </a:lnTo>
                    <a:lnTo>
                      <a:pt x="56" y="10"/>
                    </a:lnTo>
                    <a:lnTo>
                      <a:pt x="50" y="18"/>
                    </a:lnTo>
                    <a:lnTo>
                      <a:pt x="36" y="24"/>
                    </a:lnTo>
                    <a:lnTo>
                      <a:pt x="24" y="28"/>
                    </a:lnTo>
                    <a:lnTo>
                      <a:pt x="24" y="18"/>
                    </a:lnTo>
                    <a:lnTo>
                      <a:pt x="16" y="18"/>
                    </a:lnTo>
                    <a:lnTo>
                      <a:pt x="8" y="20"/>
                    </a:lnTo>
                    <a:lnTo>
                      <a:pt x="2" y="24"/>
                    </a:lnTo>
                    <a:lnTo>
                      <a:pt x="0" y="18"/>
                    </a:lnTo>
                    <a:lnTo>
                      <a:pt x="4" y="12"/>
                    </a:lnTo>
                    <a:lnTo>
                      <a:pt x="8" y="8"/>
                    </a:lnTo>
                    <a:lnTo>
                      <a:pt x="12" y="4"/>
                    </a:lnTo>
                    <a:lnTo>
                      <a:pt x="28" y="0"/>
                    </a:lnTo>
                    <a:lnTo>
                      <a:pt x="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6" name="Freeform 723">
                <a:extLst>
                  <a:ext uri="{FF2B5EF4-FFF2-40B4-BE49-F238E27FC236}">
                    <a16:creationId xmlns:a16="http://schemas.microsoft.com/office/drawing/2014/main" id="{B698192D-EF9A-9418-F836-E238EB1B6301}"/>
                  </a:ext>
                </a:extLst>
              </p:cNvPr>
              <p:cNvSpPr>
                <a:spLocks/>
              </p:cNvSpPr>
              <p:nvPr/>
            </p:nvSpPr>
            <p:spPr bwMode="auto">
              <a:xfrm>
                <a:off x="6371181" y="1623108"/>
                <a:ext cx="135250" cy="76078"/>
              </a:xfrm>
              <a:custGeom>
                <a:avLst/>
                <a:gdLst>
                  <a:gd name="T0" fmla="*/ 40 w 64"/>
                  <a:gd name="T1" fmla="*/ 0 h 36"/>
                  <a:gd name="T2" fmla="*/ 32 w 64"/>
                  <a:gd name="T3" fmla="*/ 0 h 36"/>
                  <a:gd name="T4" fmla="*/ 32 w 64"/>
                  <a:gd name="T5" fmla="*/ 0 h 36"/>
                  <a:gd name="T6" fmla="*/ 32 w 64"/>
                  <a:gd name="T7" fmla="*/ 0 h 36"/>
                  <a:gd name="T8" fmla="*/ 16 w 64"/>
                  <a:gd name="T9" fmla="*/ 4 h 36"/>
                  <a:gd name="T10" fmla="*/ 16 w 64"/>
                  <a:gd name="T11" fmla="*/ 4 h 36"/>
                  <a:gd name="T12" fmla="*/ 14 w 64"/>
                  <a:gd name="T13" fmla="*/ 4 h 36"/>
                  <a:gd name="T14" fmla="*/ 10 w 64"/>
                  <a:gd name="T15" fmla="*/ 8 h 36"/>
                  <a:gd name="T16" fmla="*/ 10 w 64"/>
                  <a:gd name="T17" fmla="*/ 8 h 36"/>
                  <a:gd name="T18" fmla="*/ 10 w 64"/>
                  <a:gd name="T19" fmla="*/ 8 h 36"/>
                  <a:gd name="T20" fmla="*/ 6 w 64"/>
                  <a:gd name="T21" fmla="*/ 14 h 36"/>
                  <a:gd name="T22" fmla="*/ 0 w 64"/>
                  <a:gd name="T23" fmla="*/ 18 h 36"/>
                  <a:gd name="T24" fmla="*/ 0 w 64"/>
                  <a:gd name="T25" fmla="*/ 18 h 36"/>
                  <a:gd name="T26" fmla="*/ 0 w 64"/>
                  <a:gd name="T27" fmla="*/ 20 h 36"/>
                  <a:gd name="T28" fmla="*/ 0 w 64"/>
                  <a:gd name="T29" fmla="*/ 24 h 36"/>
                  <a:gd name="T30" fmla="*/ 4 w 64"/>
                  <a:gd name="T31" fmla="*/ 30 h 36"/>
                  <a:gd name="T32" fmla="*/ 4 w 64"/>
                  <a:gd name="T33" fmla="*/ 30 h 36"/>
                  <a:gd name="T34" fmla="*/ 6 w 64"/>
                  <a:gd name="T35" fmla="*/ 32 h 36"/>
                  <a:gd name="T36" fmla="*/ 6 w 64"/>
                  <a:gd name="T37" fmla="*/ 32 h 36"/>
                  <a:gd name="T38" fmla="*/ 6 w 64"/>
                  <a:gd name="T39" fmla="*/ 32 h 36"/>
                  <a:gd name="T40" fmla="*/ 6 w 64"/>
                  <a:gd name="T41" fmla="*/ 32 h 36"/>
                  <a:gd name="T42" fmla="*/ 10 w 64"/>
                  <a:gd name="T43" fmla="*/ 32 h 36"/>
                  <a:gd name="T44" fmla="*/ 14 w 64"/>
                  <a:gd name="T45" fmla="*/ 26 h 36"/>
                  <a:gd name="T46" fmla="*/ 20 w 64"/>
                  <a:gd name="T47" fmla="*/ 26 h 36"/>
                  <a:gd name="T48" fmla="*/ 24 w 64"/>
                  <a:gd name="T49" fmla="*/ 26 h 36"/>
                  <a:gd name="T50" fmla="*/ 24 w 64"/>
                  <a:gd name="T51" fmla="*/ 32 h 36"/>
                  <a:gd name="T52" fmla="*/ 24 w 64"/>
                  <a:gd name="T53" fmla="*/ 32 h 36"/>
                  <a:gd name="T54" fmla="*/ 26 w 64"/>
                  <a:gd name="T55" fmla="*/ 36 h 36"/>
                  <a:gd name="T56" fmla="*/ 26 w 64"/>
                  <a:gd name="T57" fmla="*/ 36 h 36"/>
                  <a:gd name="T58" fmla="*/ 28 w 64"/>
                  <a:gd name="T59" fmla="*/ 36 h 36"/>
                  <a:gd name="T60" fmla="*/ 28 w 64"/>
                  <a:gd name="T61" fmla="*/ 36 h 36"/>
                  <a:gd name="T62" fmla="*/ 30 w 64"/>
                  <a:gd name="T63" fmla="*/ 36 h 36"/>
                  <a:gd name="T64" fmla="*/ 40 w 64"/>
                  <a:gd name="T65" fmla="*/ 32 h 36"/>
                  <a:gd name="T66" fmla="*/ 40 w 64"/>
                  <a:gd name="T67" fmla="*/ 32 h 36"/>
                  <a:gd name="T68" fmla="*/ 42 w 64"/>
                  <a:gd name="T69" fmla="*/ 32 h 36"/>
                  <a:gd name="T70" fmla="*/ 56 w 64"/>
                  <a:gd name="T71" fmla="*/ 26 h 36"/>
                  <a:gd name="T72" fmla="*/ 56 w 64"/>
                  <a:gd name="T73" fmla="*/ 26 h 36"/>
                  <a:gd name="T74" fmla="*/ 56 w 64"/>
                  <a:gd name="T75" fmla="*/ 24 h 36"/>
                  <a:gd name="T76" fmla="*/ 62 w 64"/>
                  <a:gd name="T77" fmla="*/ 18 h 36"/>
                  <a:gd name="T78" fmla="*/ 62 w 64"/>
                  <a:gd name="T79" fmla="*/ 18 h 36"/>
                  <a:gd name="T80" fmla="*/ 64 w 64"/>
                  <a:gd name="T81" fmla="*/ 14 h 36"/>
                  <a:gd name="T82" fmla="*/ 64 w 64"/>
                  <a:gd name="T83" fmla="*/ 14 h 36"/>
                  <a:gd name="T84" fmla="*/ 62 w 64"/>
                  <a:gd name="T85" fmla="*/ 12 h 36"/>
                  <a:gd name="T86" fmla="*/ 60 w 64"/>
                  <a:gd name="T87" fmla="*/ 10 h 36"/>
                  <a:gd name="T88" fmla="*/ 60 w 64"/>
                  <a:gd name="T89" fmla="*/ 10 h 36"/>
                  <a:gd name="T90" fmla="*/ 50 w 64"/>
                  <a:gd name="T91" fmla="*/ 10 h 36"/>
                  <a:gd name="T92" fmla="*/ 46 w 64"/>
                  <a:gd name="T93" fmla="*/ 8 h 36"/>
                  <a:gd name="T94" fmla="*/ 44 w 64"/>
                  <a:gd name="T95" fmla="*/ 2 h 36"/>
                  <a:gd name="T96" fmla="*/ 44 w 64"/>
                  <a:gd name="T97" fmla="*/ 2 h 36"/>
                  <a:gd name="T98" fmla="*/ 40 w 64"/>
                  <a:gd name="T99" fmla="*/ 0 h 36"/>
                  <a:gd name="T100" fmla="*/ 40 w 64"/>
                  <a:gd name="T10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 h="36">
                    <a:moveTo>
                      <a:pt x="40" y="0"/>
                    </a:moveTo>
                    <a:lnTo>
                      <a:pt x="32" y="0"/>
                    </a:lnTo>
                    <a:lnTo>
                      <a:pt x="32" y="0"/>
                    </a:lnTo>
                    <a:lnTo>
                      <a:pt x="32" y="0"/>
                    </a:lnTo>
                    <a:lnTo>
                      <a:pt x="16" y="4"/>
                    </a:lnTo>
                    <a:lnTo>
                      <a:pt x="16" y="4"/>
                    </a:lnTo>
                    <a:lnTo>
                      <a:pt x="14" y="4"/>
                    </a:lnTo>
                    <a:lnTo>
                      <a:pt x="10" y="8"/>
                    </a:lnTo>
                    <a:lnTo>
                      <a:pt x="10" y="8"/>
                    </a:lnTo>
                    <a:lnTo>
                      <a:pt x="10" y="8"/>
                    </a:lnTo>
                    <a:lnTo>
                      <a:pt x="6" y="14"/>
                    </a:lnTo>
                    <a:lnTo>
                      <a:pt x="0" y="18"/>
                    </a:lnTo>
                    <a:lnTo>
                      <a:pt x="0" y="18"/>
                    </a:lnTo>
                    <a:lnTo>
                      <a:pt x="0" y="20"/>
                    </a:lnTo>
                    <a:lnTo>
                      <a:pt x="0" y="24"/>
                    </a:lnTo>
                    <a:lnTo>
                      <a:pt x="4" y="30"/>
                    </a:lnTo>
                    <a:lnTo>
                      <a:pt x="4" y="30"/>
                    </a:lnTo>
                    <a:lnTo>
                      <a:pt x="6" y="32"/>
                    </a:lnTo>
                    <a:lnTo>
                      <a:pt x="6" y="32"/>
                    </a:lnTo>
                    <a:lnTo>
                      <a:pt x="6" y="32"/>
                    </a:lnTo>
                    <a:lnTo>
                      <a:pt x="6" y="32"/>
                    </a:lnTo>
                    <a:lnTo>
                      <a:pt x="10" y="32"/>
                    </a:lnTo>
                    <a:lnTo>
                      <a:pt x="14" y="26"/>
                    </a:lnTo>
                    <a:lnTo>
                      <a:pt x="20" y="26"/>
                    </a:lnTo>
                    <a:lnTo>
                      <a:pt x="24" y="26"/>
                    </a:lnTo>
                    <a:lnTo>
                      <a:pt x="24" y="32"/>
                    </a:lnTo>
                    <a:lnTo>
                      <a:pt x="24" y="32"/>
                    </a:lnTo>
                    <a:lnTo>
                      <a:pt x="26" y="36"/>
                    </a:lnTo>
                    <a:lnTo>
                      <a:pt x="26" y="36"/>
                    </a:lnTo>
                    <a:lnTo>
                      <a:pt x="28" y="36"/>
                    </a:lnTo>
                    <a:lnTo>
                      <a:pt x="28" y="36"/>
                    </a:lnTo>
                    <a:lnTo>
                      <a:pt x="30" y="36"/>
                    </a:lnTo>
                    <a:lnTo>
                      <a:pt x="40" y="32"/>
                    </a:lnTo>
                    <a:lnTo>
                      <a:pt x="40" y="32"/>
                    </a:lnTo>
                    <a:lnTo>
                      <a:pt x="42" y="32"/>
                    </a:lnTo>
                    <a:lnTo>
                      <a:pt x="56" y="26"/>
                    </a:lnTo>
                    <a:lnTo>
                      <a:pt x="56" y="26"/>
                    </a:lnTo>
                    <a:lnTo>
                      <a:pt x="56" y="24"/>
                    </a:lnTo>
                    <a:lnTo>
                      <a:pt x="62" y="18"/>
                    </a:lnTo>
                    <a:lnTo>
                      <a:pt x="62" y="18"/>
                    </a:lnTo>
                    <a:lnTo>
                      <a:pt x="64" y="14"/>
                    </a:lnTo>
                    <a:lnTo>
                      <a:pt x="64" y="14"/>
                    </a:lnTo>
                    <a:lnTo>
                      <a:pt x="62" y="12"/>
                    </a:lnTo>
                    <a:lnTo>
                      <a:pt x="60" y="10"/>
                    </a:lnTo>
                    <a:lnTo>
                      <a:pt x="60" y="10"/>
                    </a:lnTo>
                    <a:lnTo>
                      <a:pt x="50" y="10"/>
                    </a:lnTo>
                    <a:lnTo>
                      <a:pt x="46" y="8"/>
                    </a:lnTo>
                    <a:lnTo>
                      <a:pt x="44" y="2"/>
                    </a:lnTo>
                    <a:lnTo>
                      <a:pt x="44" y="2"/>
                    </a:lnTo>
                    <a:lnTo>
                      <a:pt x="40" y="0"/>
                    </a:lnTo>
                    <a:lnTo>
                      <a:pt x="4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7" name="Freeform 724">
                <a:extLst>
                  <a:ext uri="{FF2B5EF4-FFF2-40B4-BE49-F238E27FC236}">
                    <a16:creationId xmlns:a16="http://schemas.microsoft.com/office/drawing/2014/main" id="{2C4273C8-E398-AFAC-76F5-58D573799286}"/>
                  </a:ext>
                </a:extLst>
              </p:cNvPr>
              <p:cNvSpPr>
                <a:spLocks/>
              </p:cNvSpPr>
              <p:nvPr/>
            </p:nvSpPr>
            <p:spPr bwMode="auto">
              <a:xfrm>
                <a:off x="7060112" y="3347553"/>
                <a:ext cx="101438" cy="88758"/>
              </a:xfrm>
              <a:custGeom>
                <a:avLst/>
                <a:gdLst>
                  <a:gd name="T0" fmla="*/ 44 w 48"/>
                  <a:gd name="T1" fmla="*/ 42 h 42"/>
                  <a:gd name="T2" fmla="*/ 38 w 48"/>
                  <a:gd name="T3" fmla="*/ 40 h 42"/>
                  <a:gd name="T4" fmla="*/ 38 w 48"/>
                  <a:gd name="T5" fmla="*/ 40 h 42"/>
                  <a:gd name="T6" fmla="*/ 36 w 48"/>
                  <a:gd name="T7" fmla="*/ 40 h 42"/>
                  <a:gd name="T8" fmla="*/ 34 w 48"/>
                  <a:gd name="T9" fmla="*/ 34 h 42"/>
                  <a:gd name="T10" fmla="*/ 30 w 48"/>
                  <a:gd name="T11" fmla="*/ 32 h 42"/>
                  <a:gd name="T12" fmla="*/ 26 w 48"/>
                  <a:gd name="T13" fmla="*/ 28 h 42"/>
                  <a:gd name="T14" fmla="*/ 20 w 48"/>
                  <a:gd name="T15" fmla="*/ 28 h 42"/>
                  <a:gd name="T16" fmla="*/ 18 w 48"/>
                  <a:gd name="T17" fmla="*/ 30 h 42"/>
                  <a:gd name="T18" fmla="*/ 18 w 48"/>
                  <a:gd name="T19" fmla="*/ 30 h 42"/>
                  <a:gd name="T20" fmla="*/ 18 w 48"/>
                  <a:gd name="T21" fmla="*/ 32 h 42"/>
                  <a:gd name="T22" fmla="*/ 18 w 48"/>
                  <a:gd name="T23" fmla="*/ 32 h 42"/>
                  <a:gd name="T24" fmla="*/ 18 w 48"/>
                  <a:gd name="T25" fmla="*/ 32 h 42"/>
                  <a:gd name="T26" fmla="*/ 18 w 48"/>
                  <a:gd name="T27" fmla="*/ 32 h 42"/>
                  <a:gd name="T28" fmla="*/ 16 w 48"/>
                  <a:gd name="T29" fmla="*/ 32 h 42"/>
                  <a:gd name="T30" fmla="*/ 12 w 48"/>
                  <a:gd name="T31" fmla="*/ 28 h 42"/>
                  <a:gd name="T32" fmla="*/ 2 w 48"/>
                  <a:gd name="T33" fmla="*/ 28 h 42"/>
                  <a:gd name="T34" fmla="*/ 2 w 48"/>
                  <a:gd name="T35" fmla="*/ 28 h 42"/>
                  <a:gd name="T36" fmla="*/ 0 w 48"/>
                  <a:gd name="T37" fmla="*/ 26 h 42"/>
                  <a:gd name="T38" fmla="*/ 0 w 48"/>
                  <a:gd name="T39" fmla="*/ 6 h 42"/>
                  <a:gd name="T40" fmla="*/ 0 w 48"/>
                  <a:gd name="T41" fmla="*/ 6 h 42"/>
                  <a:gd name="T42" fmla="*/ 0 w 48"/>
                  <a:gd name="T43" fmla="*/ 4 h 42"/>
                  <a:gd name="T44" fmla="*/ 6 w 48"/>
                  <a:gd name="T45" fmla="*/ 4 h 42"/>
                  <a:gd name="T46" fmla="*/ 14 w 48"/>
                  <a:gd name="T47" fmla="*/ 0 h 42"/>
                  <a:gd name="T48" fmla="*/ 22 w 48"/>
                  <a:gd name="T49" fmla="*/ 0 h 42"/>
                  <a:gd name="T50" fmla="*/ 22 w 48"/>
                  <a:gd name="T51" fmla="*/ 0 h 42"/>
                  <a:gd name="T52" fmla="*/ 24 w 48"/>
                  <a:gd name="T53" fmla="*/ 0 h 42"/>
                  <a:gd name="T54" fmla="*/ 28 w 48"/>
                  <a:gd name="T55" fmla="*/ 4 h 42"/>
                  <a:gd name="T56" fmla="*/ 28 w 48"/>
                  <a:gd name="T57" fmla="*/ 4 h 42"/>
                  <a:gd name="T58" fmla="*/ 28 w 48"/>
                  <a:gd name="T59" fmla="*/ 4 h 42"/>
                  <a:gd name="T60" fmla="*/ 30 w 48"/>
                  <a:gd name="T61" fmla="*/ 10 h 42"/>
                  <a:gd name="T62" fmla="*/ 32 w 48"/>
                  <a:gd name="T63" fmla="*/ 18 h 42"/>
                  <a:gd name="T64" fmla="*/ 34 w 48"/>
                  <a:gd name="T65" fmla="*/ 22 h 42"/>
                  <a:gd name="T66" fmla="*/ 38 w 48"/>
                  <a:gd name="T67" fmla="*/ 24 h 42"/>
                  <a:gd name="T68" fmla="*/ 42 w 48"/>
                  <a:gd name="T69" fmla="*/ 26 h 42"/>
                  <a:gd name="T70" fmla="*/ 42 w 48"/>
                  <a:gd name="T71" fmla="*/ 26 h 42"/>
                  <a:gd name="T72" fmla="*/ 42 w 48"/>
                  <a:gd name="T73" fmla="*/ 26 h 42"/>
                  <a:gd name="T74" fmla="*/ 46 w 48"/>
                  <a:gd name="T75" fmla="*/ 30 h 42"/>
                  <a:gd name="T76" fmla="*/ 48 w 48"/>
                  <a:gd name="T77" fmla="*/ 34 h 42"/>
                  <a:gd name="T78" fmla="*/ 48 w 48"/>
                  <a:gd name="T79" fmla="*/ 34 h 42"/>
                  <a:gd name="T80" fmla="*/ 48 w 48"/>
                  <a:gd name="T81" fmla="*/ 36 h 42"/>
                  <a:gd name="T82" fmla="*/ 46 w 48"/>
                  <a:gd name="T83" fmla="*/ 42 h 42"/>
                  <a:gd name="T84" fmla="*/ 46 w 48"/>
                  <a:gd name="T85" fmla="*/ 42 h 42"/>
                  <a:gd name="T86" fmla="*/ 44 w 48"/>
                  <a:gd name="T87" fmla="*/ 42 h 42"/>
                  <a:gd name="T88" fmla="*/ 44 w 48"/>
                  <a:gd name="T89" fmla="*/ 42 h 42"/>
                  <a:gd name="T90" fmla="*/ 44 w 48"/>
                  <a:gd name="T91" fmla="*/ 42 h 42"/>
                  <a:gd name="T92" fmla="*/ 44 w 48"/>
                  <a:gd name="T9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 h="42">
                    <a:moveTo>
                      <a:pt x="44" y="42"/>
                    </a:moveTo>
                    <a:lnTo>
                      <a:pt x="38" y="40"/>
                    </a:lnTo>
                    <a:lnTo>
                      <a:pt x="38" y="40"/>
                    </a:lnTo>
                    <a:lnTo>
                      <a:pt x="36" y="40"/>
                    </a:lnTo>
                    <a:lnTo>
                      <a:pt x="34" y="34"/>
                    </a:lnTo>
                    <a:lnTo>
                      <a:pt x="30" y="32"/>
                    </a:lnTo>
                    <a:lnTo>
                      <a:pt x="26" y="28"/>
                    </a:lnTo>
                    <a:lnTo>
                      <a:pt x="20" y="28"/>
                    </a:lnTo>
                    <a:lnTo>
                      <a:pt x="18" y="30"/>
                    </a:lnTo>
                    <a:lnTo>
                      <a:pt x="18" y="30"/>
                    </a:lnTo>
                    <a:lnTo>
                      <a:pt x="18" y="32"/>
                    </a:lnTo>
                    <a:lnTo>
                      <a:pt x="18" y="32"/>
                    </a:lnTo>
                    <a:lnTo>
                      <a:pt x="18" y="32"/>
                    </a:lnTo>
                    <a:lnTo>
                      <a:pt x="18" y="32"/>
                    </a:lnTo>
                    <a:lnTo>
                      <a:pt x="16" y="32"/>
                    </a:lnTo>
                    <a:lnTo>
                      <a:pt x="12" y="28"/>
                    </a:lnTo>
                    <a:lnTo>
                      <a:pt x="2" y="28"/>
                    </a:lnTo>
                    <a:lnTo>
                      <a:pt x="2" y="28"/>
                    </a:lnTo>
                    <a:lnTo>
                      <a:pt x="0" y="26"/>
                    </a:lnTo>
                    <a:lnTo>
                      <a:pt x="0" y="6"/>
                    </a:lnTo>
                    <a:lnTo>
                      <a:pt x="0" y="6"/>
                    </a:lnTo>
                    <a:lnTo>
                      <a:pt x="0" y="4"/>
                    </a:lnTo>
                    <a:lnTo>
                      <a:pt x="6" y="4"/>
                    </a:lnTo>
                    <a:lnTo>
                      <a:pt x="14" y="0"/>
                    </a:lnTo>
                    <a:lnTo>
                      <a:pt x="22" y="0"/>
                    </a:lnTo>
                    <a:lnTo>
                      <a:pt x="22" y="0"/>
                    </a:lnTo>
                    <a:lnTo>
                      <a:pt x="24" y="0"/>
                    </a:lnTo>
                    <a:lnTo>
                      <a:pt x="28" y="4"/>
                    </a:lnTo>
                    <a:lnTo>
                      <a:pt x="28" y="4"/>
                    </a:lnTo>
                    <a:lnTo>
                      <a:pt x="28" y="4"/>
                    </a:lnTo>
                    <a:lnTo>
                      <a:pt x="30" y="10"/>
                    </a:lnTo>
                    <a:lnTo>
                      <a:pt x="32" y="18"/>
                    </a:lnTo>
                    <a:lnTo>
                      <a:pt x="34" y="22"/>
                    </a:lnTo>
                    <a:lnTo>
                      <a:pt x="38" y="24"/>
                    </a:lnTo>
                    <a:lnTo>
                      <a:pt x="42" y="26"/>
                    </a:lnTo>
                    <a:lnTo>
                      <a:pt x="42" y="26"/>
                    </a:lnTo>
                    <a:lnTo>
                      <a:pt x="42" y="26"/>
                    </a:lnTo>
                    <a:lnTo>
                      <a:pt x="46" y="30"/>
                    </a:lnTo>
                    <a:lnTo>
                      <a:pt x="48" y="34"/>
                    </a:lnTo>
                    <a:lnTo>
                      <a:pt x="48" y="34"/>
                    </a:lnTo>
                    <a:lnTo>
                      <a:pt x="48" y="36"/>
                    </a:lnTo>
                    <a:lnTo>
                      <a:pt x="46" y="42"/>
                    </a:lnTo>
                    <a:lnTo>
                      <a:pt x="46" y="42"/>
                    </a:lnTo>
                    <a:lnTo>
                      <a:pt x="44" y="42"/>
                    </a:lnTo>
                    <a:lnTo>
                      <a:pt x="44" y="42"/>
                    </a:lnTo>
                    <a:lnTo>
                      <a:pt x="44" y="42"/>
                    </a:lnTo>
                    <a:lnTo>
                      <a:pt x="44" y="4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8" name="Freeform 725">
                <a:extLst>
                  <a:ext uri="{FF2B5EF4-FFF2-40B4-BE49-F238E27FC236}">
                    <a16:creationId xmlns:a16="http://schemas.microsoft.com/office/drawing/2014/main" id="{A0423D14-21ED-20A3-2567-32E370264A07}"/>
                  </a:ext>
                </a:extLst>
              </p:cNvPr>
              <p:cNvSpPr>
                <a:spLocks noEditPoints="1"/>
              </p:cNvSpPr>
              <p:nvPr/>
            </p:nvSpPr>
            <p:spPr bwMode="auto">
              <a:xfrm>
                <a:off x="7055885" y="3343326"/>
                <a:ext cx="109891" cy="97211"/>
              </a:xfrm>
              <a:custGeom>
                <a:avLst/>
                <a:gdLst>
                  <a:gd name="T0" fmla="*/ 28 w 52"/>
                  <a:gd name="T1" fmla="*/ 8 h 46"/>
                  <a:gd name="T2" fmla="*/ 32 w 52"/>
                  <a:gd name="T3" fmla="*/ 20 h 46"/>
                  <a:gd name="T4" fmla="*/ 38 w 52"/>
                  <a:gd name="T5" fmla="*/ 28 h 46"/>
                  <a:gd name="T6" fmla="*/ 46 w 52"/>
                  <a:gd name="T7" fmla="*/ 34 h 46"/>
                  <a:gd name="T8" fmla="*/ 46 w 52"/>
                  <a:gd name="T9" fmla="*/ 42 h 46"/>
                  <a:gd name="T10" fmla="*/ 38 w 52"/>
                  <a:gd name="T11" fmla="*/ 34 h 46"/>
                  <a:gd name="T12" fmla="*/ 28 w 52"/>
                  <a:gd name="T13" fmla="*/ 28 h 46"/>
                  <a:gd name="T14" fmla="*/ 20 w 52"/>
                  <a:gd name="T15" fmla="*/ 32 h 46"/>
                  <a:gd name="T16" fmla="*/ 4 w 52"/>
                  <a:gd name="T17" fmla="*/ 28 h 46"/>
                  <a:gd name="T18" fmla="*/ 4 w 52"/>
                  <a:gd name="T19" fmla="*/ 8 h 46"/>
                  <a:gd name="T20" fmla="*/ 18 w 52"/>
                  <a:gd name="T21" fmla="*/ 4 h 46"/>
                  <a:gd name="T22" fmla="*/ 24 w 52"/>
                  <a:gd name="T23" fmla="*/ 0 h 46"/>
                  <a:gd name="T24" fmla="*/ 18 w 52"/>
                  <a:gd name="T25" fmla="*/ 0 h 46"/>
                  <a:gd name="T26" fmla="*/ 8 w 52"/>
                  <a:gd name="T27" fmla="*/ 4 h 46"/>
                  <a:gd name="T28" fmla="*/ 2 w 52"/>
                  <a:gd name="T29" fmla="*/ 6 h 46"/>
                  <a:gd name="T30" fmla="*/ 0 w 52"/>
                  <a:gd name="T31" fmla="*/ 8 h 46"/>
                  <a:gd name="T32" fmla="*/ 0 w 52"/>
                  <a:gd name="T33" fmla="*/ 28 h 46"/>
                  <a:gd name="T34" fmla="*/ 0 w 52"/>
                  <a:gd name="T35" fmla="*/ 32 h 46"/>
                  <a:gd name="T36" fmla="*/ 12 w 52"/>
                  <a:gd name="T37" fmla="*/ 32 h 46"/>
                  <a:gd name="T38" fmla="*/ 16 w 52"/>
                  <a:gd name="T39" fmla="*/ 36 h 46"/>
                  <a:gd name="T40" fmla="*/ 20 w 52"/>
                  <a:gd name="T41" fmla="*/ 36 h 46"/>
                  <a:gd name="T42" fmla="*/ 20 w 52"/>
                  <a:gd name="T43" fmla="*/ 36 h 46"/>
                  <a:gd name="T44" fmla="*/ 24 w 52"/>
                  <a:gd name="T45" fmla="*/ 32 h 46"/>
                  <a:gd name="T46" fmla="*/ 30 w 52"/>
                  <a:gd name="T47" fmla="*/ 36 h 46"/>
                  <a:gd name="T48" fmla="*/ 32 w 52"/>
                  <a:gd name="T49" fmla="*/ 36 h 46"/>
                  <a:gd name="T50" fmla="*/ 36 w 52"/>
                  <a:gd name="T51" fmla="*/ 42 h 46"/>
                  <a:gd name="T52" fmla="*/ 38 w 52"/>
                  <a:gd name="T53" fmla="*/ 44 h 46"/>
                  <a:gd name="T54" fmla="*/ 46 w 52"/>
                  <a:gd name="T55" fmla="*/ 46 h 46"/>
                  <a:gd name="T56" fmla="*/ 46 w 52"/>
                  <a:gd name="T57" fmla="*/ 46 h 46"/>
                  <a:gd name="T58" fmla="*/ 50 w 52"/>
                  <a:gd name="T59" fmla="*/ 44 h 46"/>
                  <a:gd name="T60" fmla="*/ 52 w 52"/>
                  <a:gd name="T61" fmla="*/ 38 h 46"/>
                  <a:gd name="T62" fmla="*/ 50 w 52"/>
                  <a:gd name="T63" fmla="*/ 32 h 46"/>
                  <a:gd name="T64" fmla="*/ 50 w 52"/>
                  <a:gd name="T65" fmla="*/ 32 h 46"/>
                  <a:gd name="T66" fmla="*/ 46 w 52"/>
                  <a:gd name="T67" fmla="*/ 28 h 46"/>
                  <a:gd name="T68" fmla="*/ 40 w 52"/>
                  <a:gd name="T69" fmla="*/ 26 h 46"/>
                  <a:gd name="T70" fmla="*/ 34 w 52"/>
                  <a:gd name="T71" fmla="*/ 18 h 46"/>
                  <a:gd name="T72" fmla="*/ 32 w 52"/>
                  <a:gd name="T73" fmla="*/ 6 h 46"/>
                  <a:gd name="T74" fmla="*/ 30 w 52"/>
                  <a:gd name="T75" fmla="*/ 4 h 46"/>
                  <a:gd name="T76" fmla="*/ 28 w 52"/>
                  <a:gd name="T77" fmla="*/ 0 h 46"/>
                  <a:gd name="T78" fmla="*/ 24 w 52"/>
                  <a:gd name="T7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2" h="46">
                    <a:moveTo>
                      <a:pt x="24" y="4"/>
                    </a:moveTo>
                    <a:lnTo>
                      <a:pt x="28" y="8"/>
                    </a:lnTo>
                    <a:lnTo>
                      <a:pt x="30" y="12"/>
                    </a:lnTo>
                    <a:lnTo>
                      <a:pt x="32" y="20"/>
                    </a:lnTo>
                    <a:lnTo>
                      <a:pt x="34" y="24"/>
                    </a:lnTo>
                    <a:lnTo>
                      <a:pt x="38" y="28"/>
                    </a:lnTo>
                    <a:lnTo>
                      <a:pt x="44" y="30"/>
                    </a:lnTo>
                    <a:lnTo>
                      <a:pt x="46" y="34"/>
                    </a:lnTo>
                    <a:lnTo>
                      <a:pt x="48" y="38"/>
                    </a:lnTo>
                    <a:lnTo>
                      <a:pt x="46" y="42"/>
                    </a:lnTo>
                    <a:lnTo>
                      <a:pt x="40" y="42"/>
                    </a:lnTo>
                    <a:lnTo>
                      <a:pt x="38" y="34"/>
                    </a:lnTo>
                    <a:lnTo>
                      <a:pt x="32" y="32"/>
                    </a:lnTo>
                    <a:lnTo>
                      <a:pt x="28" y="28"/>
                    </a:lnTo>
                    <a:lnTo>
                      <a:pt x="20" y="28"/>
                    </a:lnTo>
                    <a:lnTo>
                      <a:pt x="20" y="32"/>
                    </a:lnTo>
                    <a:lnTo>
                      <a:pt x="14" y="28"/>
                    </a:lnTo>
                    <a:lnTo>
                      <a:pt x="4" y="28"/>
                    </a:lnTo>
                    <a:lnTo>
                      <a:pt x="4" y="18"/>
                    </a:lnTo>
                    <a:lnTo>
                      <a:pt x="4" y="8"/>
                    </a:lnTo>
                    <a:lnTo>
                      <a:pt x="8" y="8"/>
                    </a:lnTo>
                    <a:lnTo>
                      <a:pt x="18" y="4"/>
                    </a:lnTo>
                    <a:lnTo>
                      <a:pt x="24" y="4"/>
                    </a:lnTo>
                    <a:close/>
                    <a:moveTo>
                      <a:pt x="24" y="0"/>
                    </a:moveTo>
                    <a:lnTo>
                      <a:pt x="18" y="0"/>
                    </a:lnTo>
                    <a:lnTo>
                      <a:pt x="18" y="0"/>
                    </a:lnTo>
                    <a:lnTo>
                      <a:pt x="16" y="0"/>
                    </a:lnTo>
                    <a:lnTo>
                      <a:pt x="8" y="4"/>
                    </a:lnTo>
                    <a:lnTo>
                      <a:pt x="2" y="6"/>
                    </a:lnTo>
                    <a:lnTo>
                      <a:pt x="2" y="6"/>
                    </a:lnTo>
                    <a:lnTo>
                      <a:pt x="0" y="6"/>
                    </a:lnTo>
                    <a:lnTo>
                      <a:pt x="0" y="8"/>
                    </a:lnTo>
                    <a:lnTo>
                      <a:pt x="0" y="18"/>
                    </a:lnTo>
                    <a:lnTo>
                      <a:pt x="0" y="28"/>
                    </a:lnTo>
                    <a:lnTo>
                      <a:pt x="0" y="28"/>
                    </a:lnTo>
                    <a:lnTo>
                      <a:pt x="0" y="32"/>
                    </a:lnTo>
                    <a:lnTo>
                      <a:pt x="4" y="32"/>
                    </a:lnTo>
                    <a:lnTo>
                      <a:pt x="12" y="32"/>
                    </a:lnTo>
                    <a:lnTo>
                      <a:pt x="16" y="36"/>
                    </a:lnTo>
                    <a:lnTo>
                      <a:pt x="16" y="36"/>
                    </a:lnTo>
                    <a:lnTo>
                      <a:pt x="20" y="36"/>
                    </a:lnTo>
                    <a:lnTo>
                      <a:pt x="20" y="36"/>
                    </a:lnTo>
                    <a:lnTo>
                      <a:pt x="20" y="36"/>
                    </a:lnTo>
                    <a:lnTo>
                      <a:pt x="20" y="36"/>
                    </a:lnTo>
                    <a:lnTo>
                      <a:pt x="22" y="34"/>
                    </a:lnTo>
                    <a:lnTo>
                      <a:pt x="24" y="32"/>
                    </a:lnTo>
                    <a:lnTo>
                      <a:pt x="26" y="32"/>
                    </a:lnTo>
                    <a:lnTo>
                      <a:pt x="30" y="36"/>
                    </a:lnTo>
                    <a:lnTo>
                      <a:pt x="30" y="36"/>
                    </a:lnTo>
                    <a:lnTo>
                      <a:pt x="32" y="36"/>
                    </a:lnTo>
                    <a:lnTo>
                      <a:pt x="34" y="36"/>
                    </a:lnTo>
                    <a:lnTo>
                      <a:pt x="36" y="42"/>
                    </a:lnTo>
                    <a:lnTo>
                      <a:pt x="36" y="42"/>
                    </a:lnTo>
                    <a:lnTo>
                      <a:pt x="38" y="44"/>
                    </a:lnTo>
                    <a:lnTo>
                      <a:pt x="46" y="46"/>
                    </a:lnTo>
                    <a:lnTo>
                      <a:pt x="46" y="46"/>
                    </a:lnTo>
                    <a:lnTo>
                      <a:pt x="46" y="46"/>
                    </a:lnTo>
                    <a:lnTo>
                      <a:pt x="46" y="46"/>
                    </a:lnTo>
                    <a:lnTo>
                      <a:pt x="48" y="46"/>
                    </a:lnTo>
                    <a:lnTo>
                      <a:pt x="50" y="44"/>
                    </a:lnTo>
                    <a:lnTo>
                      <a:pt x="52" y="38"/>
                    </a:lnTo>
                    <a:lnTo>
                      <a:pt x="52" y="38"/>
                    </a:lnTo>
                    <a:lnTo>
                      <a:pt x="52" y="36"/>
                    </a:lnTo>
                    <a:lnTo>
                      <a:pt x="50" y="32"/>
                    </a:lnTo>
                    <a:lnTo>
                      <a:pt x="50" y="32"/>
                    </a:lnTo>
                    <a:lnTo>
                      <a:pt x="50" y="32"/>
                    </a:lnTo>
                    <a:lnTo>
                      <a:pt x="46" y="28"/>
                    </a:lnTo>
                    <a:lnTo>
                      <a:pt x="46" y="28"/>
                    </a:lnTo>
                    <a:lnTo>
                      <a:pt x="44" y="26"/>
                    </a:lnTo>
                    <a:lnTo>
                      <a:pt x="40" y="26"/>
                    </a:lnTo>
                    <a:lnTo>
                      <a:pt x="38" y="22"/>
                    </a:lnTo>
                    <a:lnTo>
                      <a:pt x="34" y="18"/>
                    </a:lnTo>
                    <a:lnTo>
                      <a:pt x="34" y="12"/>
                    </a:lnTo>
                    <a:lnTo>
                      <a:pt x="32" y="6"/>
                    </a:lnTo>
                    <a:lnTo>
                      <a:pt x="32" y="6"/>
                    </a:lnTo>
                    <a:lnTo>
                      <a:pt x="30" y="4"/>
                    </a:lnTo>
                    <a:lnTo>
                      <a:pt x="28" y="0"/>
                    </a:lnTo>
                    <a:lnTo>
                      <a:pt x="28" y="0"/>
                    </a:lnTo>
                    <a:lnTo>
                      <a:pt x="24" y="0"/>
                    </a:lnTo>
                    <a:lnTo>
                      <a:pt x="2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9" name="Freeform 726">
                <a:extLst>
                  <a:ext uri="{FF2B5EF4-FFF2-40B4-BE49-F238E27FC236}">
                    <a16:creationId xmlns:a16="http://schemas.microsoft.com/office/drawing/2014/main" id="{EF45629B-4E21-7D6C-6D53-A00406100E2D}"/>
                  </a:ext>
                </a:extLst>
              </p:cNvPr>
              <p:cNvSpPr>
                <a:spLocks/>
              </p:cNvSpPr>
              <p:nvPr/>
            </p:nvSpPr>
            <p:spPr bwMode="auto">
              <a:xfrm>
                <a:off x="7064338" y="3351779"/>
                <a:ext cx="92984" cy="80305"/>
              </a:xfrm>
              <a:custGeom>
                <a:avLst/>
                <a:gdLst>
                  <a:gd name="T0" fmla="*/ 20 w 44"/>
                  <a:gd name="T1" fmla="*/ 0 h 38"/>
                  <a:gd name="T2" fmla="*/ 24 w 44"/>
                  <a:gd name="T3" fmla="*/ 4 h 38"/>
                  <a:gd name="T4" fmla="*/ 26 w 44"/>
                  <a:gd name="T5" fmla="*/ 8 h 38"/>
                  <a:gd name="T6" fmla="*/ 28 w 44"/>
                  <a:gd name="T7" fmla="*/ 16 h 38"/>
                  <a:gd name="T8" fmla="*/ 30 w 44"/>
                  <a:gd name="T9" fmla="*/ 20 h 38"/>
                  <a:gd name="T10" fmla="*/ 34 w 44"/>
                  <a:gd name="T11" fmla="*/ 24 h 38"/>
                  <a:gd name="T12" fmla="*/ 40 w 44"/>
                  <a:gd name="T13" fmla="*/ 26 h 38"/>
                  <a:gd name="T14" fmla="*/ 42 w 44"/>
                  <a:gd name="T15" fmla="*/ 30 h 38"/>
                  <a:gd name="T16" fmla="*/ 44 w 44"/>
                  <a:gd name="T17" fmla="*/ 34 h 38"/>
                  <a:gd name="T18" fmla="*/ 42 w 44"/>
                  <a:gd name="T19" fmla="*/ 38 h 38"/>
                  <a:gd name="T20" fmla="*/ 36 w 44"/>
                  <a:gd name="T21" fmla="*/ 38 h 38"/>
                  <a:gd name="T22" fmla="*/ 34 w 44"/>
                  <a:gd name="T23" fmla="*/ 30 h 38"/>
                  <a:gd name="T24" fmla="*/ 28 w 44"/>
                  <a:gd name="T25" fmla="*/ 28 h 38"/>
                  <a:gd name="T26" fmla="*/ 24 w 44"/>
                  <a:gd name="T27" fmla="*/ 24 h 38"/>
                  <a:gd name="T28" fmla="*/ 16 w 44"/>
                  <a:gd name="T29" fmla="*/ 24 h 38"/>
                  <a:gd name="T30" fmla="*/ 16 w 44"/>
                  <a:gd name="T31" fmla="*/ 28 h 38"/>
                  <a:gd name="T32" fmla="*/ 10 w 44"/>
                  <a:gd name="T33" fmla="*/ 24 h 38"/>
                  <a:gd name="T34" fmla="*/ 0 w 44"/>
                  <a:gd name="T35" fmla="*/ 24 h 38"/>
                  <a:gd name="T36" fmla="*/ 0 w 44"/>
                  <a:gd name="T37" fmla="*/ 14 h 38"/>
                  <a:gd name="T38" fmla="*/ 0 w 44"/>
                  <a:gd name="T39" fmla="*/ 4 h 38"/>
                  <a:gd name="T40" fmla="*/ 4 w 44"/>
                  <a:gd name="T41" fmla="*/ 4 h 38"/>
                  <a:gd name="T42" fmla="*/ 14 w 44"/>
                  <a:gd name="T43" fmla="*/ 0 h 38"/>
                  <a:gd name="T44" fmla="*/ 20 w 44"/>
                  <a:gd name="T4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38">
                    <a:moveTo>
                      <a:pt x="20" y="0"/>
                    </a:moveTo>
                    <a:lnTo>
                      <a:pt x="24" y="4"/>
                    </a:lnTo>
                    <a:lnTo>
                      <a:pt x="26" y="8"/>
                    </a:lnTo>
                    <a:lnTo>
                      <a:pt x="28" y="16"/>
                    </a:lnTo>
                    <a:lnTo>
                      <a:pt x="30" y="20"/>
                    </a:lnTo>
                    <a:lnTo>
                      <a:pt x="34" y="24"/>
                    </a:lnTo>
                    <a:lnTo>
                      <a:pt x="40" y="26"/>
                    </a:lnTo>
                    <a:lnTo>
                      <a:pt x="42" y="30"/>
                    </a:lnTo>
                    <a:lnTo>
                      <a:pt x="44" y="34"/>
                    </a:lnTo>
                    <a:lnTo>
                      <a:pt x="42" y="38"/>
                    </a:lnTo>
                    <a:lnTo>
                      <a:pt x="36" y="38"/>
                    </a:lnTo>
                    <a:lnTo>
                      <a:pt x="34" y="30"/>
                    </a:lnTo>
                    <a:lnTo>
                      <a:pt x="28" y="28"/>
                    </a:lnTo>
                    <a:lnTo>
                      <a:pt x="24" y="24"/>
                    </a:lnTo>
                    <a:lnTo>
                      <a:pt x="16" y="24"/>
                    </a:lnTo>
                    <a:lnTo>
                      <a:pt x="16" y="28"/>
                    </a:lnTo>
                    <a:lnTo>
                      <a:pt x="10" y="24"/>
                    </a:lnTo>
                    <a:lnTo>
                      <a:pt x="0" y="24"/>
                    </a:lnTo>
                    <a:lnTo>
                      <a:pt x="0" y="14"/>
                    </a:lnTo>
                    <a:lnTo>
                      <a:pt x="0" y="4"/>
                    </a:lnTo>
                    <a:lnTo>
                      <a:pt x="4" y="4"/>
                    </a:lnTo>
                    <a:lnTo>
                      <a:pt x="14" y="0"/>
                    </a:lnTo>
                    <a:lnTo>
                      <a:pt x="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0" name="Freeform 727">
                <a:extLst>
                  <a:ext uri="{FF2B5EF4-FFF2-40B4-BE49-F238E27FC236}">
                    <a16:creationId xmlns:a16="http://schemas.microsoft.com/office/drawing/2014/main" id="{4AAF977D-8118-01F6-1B9D-EB54E9F74FA0}"/>
                  </a:ext>
                </a:extLst>
              </p:cNvPr>
              <p:cNvSpPr>
                <a:spLocks/>
              </p:cNvSpPr>
              <p:nvPr/>
            </p:nvSpPr>
            <p:spPr bwMode="auto">
              <a:xfrm>
                <a:off x="7055885" y="3343326"/>
                <a:ext cx="109891" cy="97211"/>
              </a:xfrm>
              <a:custGeom>
                <a:avLst/>
                <a:gdLst>
                  <a:gd name="T0" fmla="*/ 24 w 52"/>
                  <a:gd name="T1" fmla="*/ 0 h 46"/>
                  <a:gd name="T2" fmla="*/ 18 w 52"/>
                  <a:gd name="T3" fmla="*/ 0 h 46"/>
                  <a:gd name="T4" fmla="*/ 18 w 52"/>
                  <a:gd name="T5" fmla="*/ 0 h 46"/>
                  <a:gd name="T6" fmla="*/ 16 w 52"/>
                  <a:gd name="T7" fmla="*/ 0 h 46"/>
                  <a:gd name="T8" fmla="*/ 8 w 52"/>
                  <a:gd name="T9" fmla="*/ 4 h 46"/>
                  <a:gd name="T10" fmla="*/ 2 w 52"/>
                  <a:gd name="T11" fmla="*/ 6 h 46"/>
                  <a:gd name="T12" fmla="*/ 2 w 52"/>
                  <a:gd name="T13" fmla="*/ 6 h 46"/>
                  <a:gd name="T14" fmla="*/ 0 w 52"/>
                  <a:gd name="T15" fmla="*/ 6 h 46"/>
                  <a:gd name="T16" fmla="*/ 0 w 52"/>
                  <a:gd name="T17" fmla="*/ 8 h 46"/>
                  <a:gd name="T18" fmla="*/ 0 w 52"/>
                  <a:gd name="T19" fmla="*/ 18 h 46"/>
                  <a:gd name="T20" fmla="*/ 0 w 52"/>
                  <a:gd name="T21" fmla="*/ 28 h 46"/>
                  <a:gd name="T22" fmla="*/ 0 w 52"/>
                  <a:gd name="T23" fmla="*/ 28 h 46"/>
                  <a:gd name="T24" fmla="*/ 0 w 52"/>
                  <a:gd name="T25" fmla="*/ 32 h 46"/>
                  <a:gd name="T26" fmla="*/ 4 w 52"/>
                  <a:gd name="T27" fmla="*/ 32 h 46"/>
                  <a:gd name="T28" fmla="*/ 12 w 52"/>
                  <a:gd name="T29" fmla="*/ 32 h 46"/>
                  <a:gd name="T30" fmla="*/ 16 w 52"/>
                  <a:gd name="T31" fmla="*/ 36 h 46"/>
                  <a:gd name="T32" fmla="*/ 16 w 52"/>
                  <a:gd name="T33" fmla="*/ 36 h 46"/>
                  <a:gd name="T34" fmla="*/ 20 w 52"/>
                  <a:gd name="T35" fmla="*/ 36 h 46"/>
                  <a:gd name="T36" fmla="*/ 20 w 52"/>
                  <a:gd name="T37" fmla="*/ 36 h 46"/>
                  <a:gd name="T38" fmla="*/ 20 w 52"/>
                  <a:gd name="T39" fmla="*/ 36 h 46"/>
                  <a:gd name="T40" fmla="*/ 20 w 52"/>
                  <a:gd name="T41" fmla="*/ 36 h 46"/>
                  <a:gd name="T42" fmla="*/ 22 w 52"/>
                  <a:gd name="T43" fmla="*/ 34 h 46"/>
                  <a:gd name="T44" fmla="*/ 24 w 52"/>
                  <a:gd name="T45" fmla="*/ 32 h 46"/>
                  <a:gd name="T46" fmla="*/ 26 w 52"/>
                  <a:gd name="T47" fmla="*/ 32 h 46"/>
                  <a:gd name="T48" fmla="*/ 30 w 52"/>
                  <a:gd name="T49" fmla="*/ 36 h 46"/>
                  <a:gd name="T50" fmla="*/ 30 w 52"/>
                  <a:gd name="T51" fmla="*/ 36 h 46"/>
                  <a:gd name="T52" fmla="*/ 32 w 52"/>
                  <a:gd name="T53" fmla="*/ 36 h 46"/>
                  <a:gd name="T54" fmla="*/ 34 w 52"/>
                  <a:gd name="T55" fmla="*/ 36 h 46"/>
                  <a:gd name="T56" fmla="*/ 36 w 52"/>
                  <a:gd name="T57" fmla="*/ 42 h 46"/>
                  <a:gd name="T58" fmla="*/ 36 w 52"/>
                  <a:gd name="T59" fmla="*/ 42 h 46"/>
                  <a:gd name="T60" fmla="*/ 38 w 52"/>
                  <a:gd name="T61" fmla="*/ 44 h 46"/>
                  <a:gd name="T62" fmla="*/ 46 w 52"/>
                  <a:gd name="T63" fmla="*/ 46 h 46"/>
                  <a:gd name="T64" fmla="*/ 46 w 52"/>
                  <a:gd name="T65" fmla="*/ 46 h 46"/>
                  <a:gd name="T66" fmla="*/ 46 w 52"/>
                  <a:gd name="T67" fmla="*/ 46 h 46"/>
                  <a:gd name="T68" fmla="*/ 46 w 52"/>
                  <a:gd name="T69" fmla="*/ 46 h 46"/>
                  <a:gd name="T70" fmla="*/ 48 w 52"/>
                  <a:gd name="T71" fmla="*/ 46 h 46"/>
                  <a:gd name="T72" fmla="*/ 50 w 52"/>
                  <a:gd name="T73" fmla="*/ 44 h 46"/>
                  <a:gd name="T74" fmla="*/ 52 w 52"/>
                  <a:gd name="T75" fmla="*/ 38 h 46"/>
                  <a:gd name="T76" fmla="*/ 52 w 52"/>
                  <a:gd name="T77" fmla="*/ 38 h 46"/>
                  <a:gd name="T78" fmla="*/ 52 w 52"/>
                  <a:gd name="T79" fmla="*/ 36 h 46"/>
                  <a:gd name="T80" fmla="*/ 50 w 52"/>
                  <a:gd name="T81" fmla="*/ 32 h 46"/>
                  <a:gd name="T82" fmla="*/ 50 w 52"/>
                  <a:gd name="T83" fmla="*/ 32 h 46"/>
                  <a:gd name="T84" fmla="*/ 50 w 52"/>
                  <a:gd name="T85" fmla="*/ 32 h 46"/>
                  <a:gd name="T86" fmla="*/ 46 w 52"/>
                  <a:gd name="T87" fmla="*/ 28 h 46"/>
                  <a:gd name="T88" fmla="*/ 46 w 52"/>
                  <a:gd name="T89" fmla="*/ 28 h 46"/>
                  <a:gd name="T90" fmla="*/ 44 w 52"/>
                  <a:gd name="T91" fmla="*/ 26 h 46"/>
                  <a:gd name="T92" fmla="*/ 40 w 52"/>
                  <a:gd name="T93" fmla="*/ 26 h 46"/>
                  <a:gd name="T94" fmla="*/ 38 w 52"/>
                  <a:gd name="T95" fmla="*/ 22 h 46"/>
                  <a:gd name="T96" fmla="*/ 34 w 52"/>
                  <a:gd name="T97" fmla="*/ 18 h 46"/>
                  <a:gd name="T98" fmla="*/ 34 w 52"/>
                  <a:gd name="T99" fmla="*/ 12 h 46"/>
                  <a:gd name="T100" fmla="*/ 32 w 52"/>
                  <a:gd name="T101" fmla="*/ 6 h 46"/>
                  <a:gd name="T102" fmla="*/ 32 w 52"/>
                  <a:gd name="T103" fmla="*/ 6 h 46"/>
                  <a:gd name="T104" fmla="*/ 30 w 52"/>
                  <a:gd name="T105" fmla="*/ 4 h 46"/>
                  <a:gd name="T106" fmla="*/ 28 w 52"/>
                  <a:gd name="T107" fmla="*/ 0 h 46"/>
                  <a:gd name="T108" fmla="*/ 28 w 52"/>
                  <a:gd name="T109" fmla="*/ 0 h 46"/>
                  <a:gd name="T110" fmla="*/ 24 w 52"/>
                  <a:gd name="T111" fmla="*/ 0 h 46"/>
                  <a:gd name="T112" fmla="*/ 24 w 52"/>
                  <a:gd name="T11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 h="46">
                    <a:moveTo>
                      <a:pt x="24" y="0"/>
                    </a:moveTo>
                    <a:lnTo>
                      <a:pt x="18" y="0"/>
                    </a:lnTo>
                    <a:lnTo>
                      <a:pt x="18" y="0"/>
                    </a:lnTo>
                    <a:lnTo>
                      <a:pt x="16" y="0"/>
                    </a:lnTo>
                    <a:lnTo>
                      <a:pt x="8" y="4"/>
                    </a:lnTo>
                    <a:lnTo>
                      <a:pt x="2" y="6"/>
                    </a:lnTo>
                    <a:lnTo>
                      <a:pt x="2" y="6"/>
                    </a:lnTo>
                    <a:lnTo>
                      <a:pt x="0" y="6"/>
                    </a:lnTo>
                    <a:lnTo>
                      <a:pt x="0" y="8"/>
                    </a:lnTo>
                    <a:lnTo>
                      <a:pt x="0" y="18"/>
                    </a:lnTo>
                    <a:lnTo>
                      <a:pt x="0" y="28"/>
                    </a:lnTo>
                    <a:lnTo>
                      <a:pt x="0" y="28"/>
                    </a:lnTo>
                    <a:lnTo>
                      <a:pt x="0" y="32"/>
                    </a:lnTo>
                    <a:lnTo>
                      <a:pt x="4" y="32"/>
                    </a:lnTo>
                    <a:lnTo>
                      <a:pt x="12" y="32"/>
                    </a:lnTo>
                    <a:lnTo>
                      <a:pt x="16" y="36"/>
                    </a:lnTo>
                    <a:lnTo>
                      <a:pt x="16" y="36"/>
                    </a:lnTo>
                    <a:lnTo>
                      <a:pt x="20" y="36"/>
                    </a:lnTo>
                    <a:lnTo>
                      <a:pt x="20" y="36"/>
                    </a:lnTo>
                    <a:lnTo>
                      <a:pt x="20" y="36"/>
                    </a:lnTo>
                    <a:lnTo>
                      <a:pt x="20" y="36"/>
                    </a:lnTo>
                    <a:lnTo>
                      <a:pt x="22" y="34"/>
                    </a:lnTo>
                    <a:lnTo>
                      <a:pt x="24" y="32"/>
                    </a:lnTo>
                    <a:lnTo>
                      <a:pt x="26" y="32"/>
                    </a:lnTo>
                    <a:lnTo>
                      <a:pt x="30" y="36"/>
                    </a:lnTo>
                    <a:lnTo>
                      <a:pt x="30" y="36"/>
                    </a:lnTo>
                    <a:lnTo>
                      <a:pt x="32" y="36"/>
                    </a:lnTo>
                    <a:lnTo>
                      <a:pt x="34" y="36"/>
                    </a:lnTo>
                    <a:lnTo>
                      <a:pt x="36" y="42"/>
                    </a:lnTo>
                    <a:lnTo>
                      <a:pt x="36" y="42"/>
                    </a:lnTo>
                    <a:lnTo>
                      <a:pt x="38" y="44"/>
                    </a:lnTo>
                    <a:lnTo>
                      <a:pt x="46" y="46"/>
                    </a:lnTo>
                    <a:lnTo>
                      <a:pt x="46" y="46"/>
                    </a:lnTo>
                    <a:lnTo>
                      <a:pt x="46" y="46"/>
                    </a:lnTo>
                    <a:lnTo>
                      <a:pt x="46" y="46"/>
                    </a:lnTo>
                    <a:lnTo>
                      <a:pt x="48" y="46"/>
                    </a:lnTo>
                    <a:lnTo>
                      <a:pt x="50" y="44"/>
                    </a:lnTo>
                    <a:lnTo>
                      <a:pt x="52" y="38"/>
                    </a:lnTo>
                    <a:lnTo>
                      <a:pt x="52" y="38"/>
                    </a:lnTo>
                    <a:lnTo>
                      <a:pt x="52" y="36"/>
                    </a:lnTo>
                    <a:lnTo>
                      <a:pt x="50" y="32"/>
                    </a:lnTo>
                    <a:lnTo>
                      <a:pt x="50" y="32"/>
                    </a:lnTo>
                    <a:lnTo>
                      <a:pt x="50" y="32"/>
                    </a:lnTo>
                    <a:lnTo>
                      <a:pt x="46" y="28"/>
                    </a:lnTo>
                    <a:lnTo>
                      <a:pt x="46" y="28"/>
                    </a:lnTo>
                    <a:lnTo>
                      <a:pt x="44" y="26"/>
                    </a:lnTo>
                    <a:lnTo>
                      <a:pt x="40" y="26"/>
                    </a:lnTo>
                    <a:lnTo>
                      <a:pt x="38" y="22"/>
                    </a:lnTo>
                    <a:lnTo>
                      <a:pt x="34" y="18"/>
                    </a:lnTo>
                    <a:lnTo>
                      <a:pt x="34" y="12"/>
                    </a:lnTo>
                    <a:lnTo>
                      <a:pt x="32" y="6"/>
                    </a:lnTo>
                    <a:lnTo>
                      <a:pt x="32" y="6"/>
                    </a:lnTo>
                    <a:lnTo>
                      <a:pt x="30" y="4"/>
                    </a:lnTo>
                    <a:lnTo>
                      <a:pt x="28" y="0"/>
                    </a:lnTo>
                    <a:lnTo>
                      <a:pt x="28" y="0"/>
                    </a:lnTo>
                    <a:lnTo>
                      <a:pt x="24" y="0"/>
                    </a:lnTo>
                    <a:lnTo>
                      <a:pt x="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1" name="Freeform 728">
                <a:extLst>
                  <a:ext uri="{FF2B5EF4-FFF2-40B4-BE49-F238E27FC236}">
                    <a16:creationId xmlns:a16="http://schemas.microsoft.com/office/drawing/2014/main" id="{04F094CF-C070-F723-1A37-1958E454F624}"/>
                  </a:ext>
                </a:extLst>
              </p:cNvPr>
              <p:cNvSpPr>
                <a:spLocks/>
              </p:cNvSpPr>
              <p:nvPr/>
            </p:nvSpPr>
            <p:spPr bwMode="auto">
              <a:xfrm>
                <a:off x="7106604" y="3322193"/>
                <a:ext cx="160610" cy="126797"/>
              </a:xfrm>
              <a:custGeom>
                <a:avLst/>
                <a:gdLst>
                  <a:gd name="T0" fmla="*/ 46 w 76"/>
                  <a:gd name="T1" fmla="*/ 60 h 60"/>
                  <a:gd name="T2" fmla="*/ 40 w 76"/>
                  <a:gd name="T3" fmla="*/ 56 h 60"/>
                  <a:gd name="T4" fmla="*/ 40 w 76"/>
                  <a:gd name="T5" fmla="*/ 56 h 60"/>
                  <a:gd name="T6" fmla="*/ 40 w 76"/>
                  <a:gd name="T7" fmla="*/ 54 h 60"/>
                  <a:gd name="T8" fmla="*/ 42 w 76"/>
                  <a:gd name="T9" fmla="*/ 48 h 60"/>
                  <a:gd name="T10" fmla="*/ 42 w 76"/>
                  <a:gd name="T11" fmla="*/ 46 h 60"/>
                  <a:gd name="T12" fmla="*/ 40 w 76"/>
                  <a:gd name="T13" fmla="*/ 40 h 60"/>
                  <a:gd name="T14" fmla="*/ 26 w 76"/>
                  <a:gd name="T15" fmla="*/ 52 h 60"/>
                  <a:gd name="T16" fmla="*/ 24 w 76"/>
                  <a:gd name="T17" fmla="*/ 52 h 60"/>
                  <a:gd name="T18" fmla="*/ 24 w 76"/>
                  <a:gd name="T19" fmla="*/ 52 h 60"/>
                  <a:gd name="T20" fmla="*/ 22 w 76"/>
                  <a:gd name="T21" fmla="*/ 50 h 60"/>
                  <a:gd name="T22" fmla="*/ 22 w 76"/>
                  <a:gd name="T23" fmla="*/ 42 h 60"/>
                  <a:gd name="T24" fmla="*/ 12 w 76"/>
                  <a:gd name="T25" fmla="*/ 34 h 60"/>
                  <a:gd name="T26" fmla="*/ 6 w 76"/>
                  <a:gd name="T27" fmla="*/ 20 h 60"/>
                  <a:gd name="T28" fmla="*/ 0 w 76"/>
                  <a:gd name="T29" fmla="*/ 14 h 60"/>
                  <a:gd name="T30" fmla="*/ 0 w 76"/>
                  <a:gd name="T31" fmla="*/ 12 h 60"/>
                  <a:gd name="T32" fmla="*/ 0 w 76"/>
                  <a:gd name="T33" fmla="*/ 10 h 60"/>
                  <a:gd name="T34" fmla="*/ 6 w 76"/>
                  <a:gd name="T35" fmla="*/ 8 h 60"/>
                  <a:gd name="T36" fmla="*/ 8 w 76"/>
                  <a:gd name="T37" fmla="*/ 8 h 60"/>
                  <a:gd name="T38" fmla="*/ 14 w 76"/>
                  <a:gd name="T39" fmla="*/ 10 h 60"/>
                  <a:gd name="T40" fmla="*/ 22 w 76"/>
                  <a:gd name="T41" fmla="*/ 16 h 60"/>
                  <a:gd name="T42" fmla="*/ 20 w 76"/>
                  <a:gd name="T43" fmla="*/ 10 h 60"/>
                  <a:gd name="T44" fmla="*/ 14 w 76"/>
                  <a:gd name="T45" fmla="*/ 6 h 60"/>
                  <a:gd name="T46" fmla="*/ 14 w 76"/>
                  <a:gd name="T47" fmla="*/ 4 h 60"/>
                  <a:gd name="T48" fmla="*/ 18 w 76"/>
                  <a:gd name="T49" fmla="*/ 0 h 60"/>
                  <a:gd name="T50" fmla="*/ 20 w 76"/>
                  <a:gd name="T51" fmla="*/ 0 h 60"/>
                  <a:gd name="T52" fmla="*/ 20 w 76"/>
                  <a:gd name="T53" fmla="*/ 0 h 60"/>
                  <a:gd name="T54" fmla="*/ 26 w 76"/>
                  <a:gd name="T55" fmla="*/ 2 h 60"/>
                  <a:gd name="T56" fmla="*/ 32 w 76"/>
                  <a:gd name="T57" fmla="*/ 8 h 60"/>
                  <a:gd name="T58" fmla="*/ 40 w 76"/>
                  <a:gd name="T59" fmla="*/ 10 h 60"/>
                  <a:gd name="T60" fmla="*/ 50 w 76"/>
                  <a:gd name="T61" fmla="*/ 2 h 60"/>
                  <a:gd name="T62" fmla="*/ 50 w 76"/>
                  <a:gd name="T63" fmla="*/ 2 h 60"/>
                  <a:gd name="T64" fmla="*/ 50 w 76"/>
                  <a:gd name="T65" fmla="*/ 2 h 60"/>
                  <a:gd name="T66" fmla="*/ 52 w 76"/>
                  <a:gd name="T67" fmla="*/ 2 h 60"/>
                  <a:gd name="T68" fmla="*/ 60 w 76"/>
                  <a:gd name="T69" fmla="*/ 18 h 60"/>
                  <a:gd name="T70" fmla="*/ 72 w 76"/>
                  <a:gd name="T71" fmla="*/ 24 h 60"/>
                  <a:gd name="T72" fmla="*/ 76 w 76"/>
                  <a:gd name="T73" fmla="*/ 26 h 60"/>
                  <a:gd name="T74" fmla="*/ 76 w 76"/>
                  <a:gd name="T75" fmla="*/ 32 h 60"/>
                  <a:gd name="T76" fmla="*/ 74 w 76"/>
                  <a:gd name="T77" fmla="*/ 34 h 60"/>
                  <a:gd name="T78" fmla="*/ 62 w 76"/>
                  <a:gd name="T79" fmla="*/ 36 h 60"/>
                  <a:gd name="T80" fmla="*/ 62 w 76"/>
                  <a:gd name="T81" fmla="*/ 42 h 60"/>
                  <a:gd name="T82" fmla="*/ 62 w 76"/>
                  <a:gd name="T83" fmla="*/ 44 h 60"/>
                  <a:gd name="T84" fmla="*/ 62 w 76"/>
                  <a:gd name="T85" fmla="*/ 48 h 60"/>
                  <a:gd name="T86" fmla="*/ 56 w 76"/>
                  <a:gd name="T87" fmla="*/ 50 h 60"/>
                  <a:gd name="T88" fmla="*/ 56 w 76"/>
                  <a:gd name="T89" fmla="*/ 58 h 60"/>
                  <a:gd name="T90" fmla="*/ 46 w 76"/>
                  <a:gd name="T9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60">
                    <a:moveTo>
                      <a:pt x="46" y="60"/>
                    </a:moveTo>
                    <a:lnTo>
                      <a:pt x="46" y="60"/>
                    </a:lnTo>
                    <a:lnTo>
                      <a:pt x="46" y="60"/>
                    </a:lnTo>
                    <a:lnTo>
                      <a:pt x="40" y="56"/>
                    </a:lnTo>
                    <a:lnTo>
                      <a:pt x="40" y="56"/>
                    </a:lnTo>
                    <a:lnTo>
                      <a:pt x="40" y="56"/>
                    </a:lnTo>
                    <a:lnTo>
                      <a:pt x="40" y="56"/>
                    </a:lnTo>
                    <a:lnTo>
                      <a:pt x="40" y="54"/>
                    </a:lnTo>
                    <a:lnTo>
                      <a:pt x="44" y="52"/>
                    </a:lnTo>
                    <a:lnTo>
                      <a:pt x="42" y="48"/>
                    </a:lnTo>
                    <a:lnTo>
                      <a:pt x="42" y="48"/>
                    </a:lnTo>
                    <a:lnTo>
                      <a:pt x="42" y="46"/>
                    </a:lnTo>
                    <a:lnTo>
                      <a:pt x="42" y="40"/>
                    </a:lnTo>
                    <a:lnTo>
                      <a:pt x="40" y="40"/>
                    </a:lnTo>
                    <a:lnTo>
                      <a:pt x="36" y="44"/>
                    </a:lnTo>
                    <a:lnTo>
                      <a:pt x="26" y="52"/>
                    </a:lnTo>
                    <a:lnTo>
                      <a:pt x="26" y="52"/>
                    </a:lnTo>
                    <a:lnTo>
                      <a:pt x="24" y="52"/>
                    </a:lnTo>
                    <a:lnTo>
                      <a:pt x="24" y="52"/>
                    </a:lnTo>
                    <a:lnTo>
                      <a:pt x="24" y="52"/>
                    </a:lnTo>
                    <a:lnTo>
                      <a:pt x="24" y="52"/>
                    </a:lnTo>
                    <a:lnTo>
                      <a:pt x="22" y="50"/>
                    </a:lnTo>
                    <a:lnTo>
                      <a:pt x="24" y="44"/>
                    </a:lnTo>
                    <a:lnTo>
                      <a:pt x="22" y="42"/>
                    </a:lnTo>
                    <a:lnTo>
                      <a:pt x="12" y="34"/>
                    </a:lnTo>
                    <a:lnTo>
                      <a:pt x="12" y="34"/>
                    </a:lnTo>
                    <a:lnTo>
                      <a:pt x="10" y="34"/>
                    </a:lnTo>
                    <a:lnTo>
                      <a:pt x="6" y="20"/>
                    </a:lnTo>
                    <a:lnTo>
                      <a:pt x="4" y="16"/>
                    </a:lnTo>
                    <a:lnTo>
                      <a:pt x="0" y="14"/>
                    </a:lnTo>
                    <a:lnTo>
                      <a:pt x="0" y="14"/>
                    </a:lnTo>
                    <a:lnTo>
                      <a:pt x="0" y="12"/>
                    </a:lnTo>
                    <a:lnTo>
                      <a:pt x="0" y="12"/>
                    </a:lnTo>
                    <a:lnTo>
                      <a:pt x="0" y="10"/>
                    </a:lnTo>
                    <a:lnTo>
                      <a:pt x="6" y="8"/>
                    </a:lnTo>
                    <a:lnTo>
                      <a:pt x="6" y="8"/>
                    </a:lnTo>
                    <a:lnTo>
                      <a:pt x="8" y="8"/>
                    </a:lnTo>
                    <a:lnTo>
                      <a:pt x="8" y="8"/>
                    </a:lnTo>
                    <a:lnTo>
                      <a:pt x="8" y="8"/>
                    </a:lnTo>
                    <a:lnTo>
                      <a:pt x="14" y="10"/>
                    </a:lnTo>
                    <a:lnTo>
                      <a:pt x="18" y="16"/>
                    </a:lnTo>
                    <a:lnTo>
                      <a:pt x="22" y="16"/>
                    </a:lnTo>
                    <a:lnTo>
                      <a:pt x="22" y="14"/>
                    </a:lnTo>
                    <a:lnTo>
                      <a:pt x="20" y="10"/>
                    </a:lnTo>
                    <a:lnTo>
                      <a:pt x="14" y="6"/>
                    </a:lnTo>
                    <a:lnTo>
                      <a:pt x="14" y="6"/>
                    </a:lnTo>
                    <a:lnTo>
                      <a:pt x="14" y="4"/>
                    </a:lnTo>
                    <a:lnTo>
                      <a:pt x="14" y="4"/>
                    </a:lnTo>
                    <a:lnTo>
                      <a:pt x="14" y="2"/>
                    </a:lnTo>
                    <a:lnTo>
                      <a:pt x="18" y="0"/>
                    </a:lnTo>
                    <a:lnTo>
                      <a:pt x="18" y="0"/>
                    </a:lnTo>
                    <a:lnTo>
                      <a:pt x="20" y="0"/>
                    </a:lnTo>
                    <a:lnTo>
                      <a:pt x="20" y="0"/>
                    </a:lnTo>
                    <a:lnTo>
                      <a:pt x="20" y="0"/>
                    </a:lnTo>
                    <a:lnTo>
                      <a:pt x="26" y="2"/>
                    </a:lnTo>
                    <a:lnTo>
                      <a:pt x="26" y="2"/>
                    </a:lnTo>
                    <a:lnTo>
                      <a:pt x="26" y="2"/>
                    </a:lnTo>
                    <a:lnTo>
                      <a:pt x="32" y="8"/>
                    </a:lnTo>
                    <a:lnTo>
                      <a:pt x="38" y="12"/>
                    </a:lnTo>
                    <a:lnTo>
                      <a:pt x="40" y="10"/>
                    </a:lnTo>
                    <a:lnTo>
                      <a:pt x="46" y="6"/>
                    </a:lnTo>
                    <a:lnTo>
                      <a:pt x="50" y="2"/>
                    </a:lnTo>
                    <a:lnTo>
                      <a:pt x="50" y="2"/>
                    </a:lnTo>
                    <a:lnTo>
                      <a:pt x="50" y="2"/>
                    </a:lnTo>
                    <a:lnTo>
                      <a:pt x="50" y="2"/>
                    </a:lnTo>
                    <a:lnTo>
                      <a:pt x="50" y="2"/>
                    </a:lnTo>
                    <a:lnTo>
                      <a:pt x="50" y="2"/>
                    </a:lnTo>
                    <a:lnTo>
                      <a:pt x="52" y="2"/>
                    </a:lnTo>
                    <a:lnTo>
                      <a:pt x="56" y="8"/>
                    </a:lnTo>
                    <a:lnTo>
                      <a:pt x="60" y="18"/>
                    </a:lnTo>
                    <a:lnTo>
                      <a:pt x="64" y="22"/>
                    </a:lnTo>
                    <a:lnTo>
                      <a:pt x="72" y="24"/>
                    </a:lnTo>
                    <a:lnTo>
                      <a:pt x="76" y="26"/>
                    </a:lnTo>
                    <a:lnTo>
                      <a:pt x="76" y="26"/>
                    </a:lnTo>
                    <a:lnTo>
                      <a:pt x="76" y="28"/>
                    </a:lnTo>
                    <a:lnTo>
                      <a:pt x="76" y="32"/>
                    </a:lnTo>
                    <a:lnTo>
                      <a:pt x="76" y="32"/>
                    </a:lnTo>
                    <a:lnTo>
                      <a:pt x="74" y="34"/>
                    </a:lnTo>
                    <a:lnTo>
                      <a:pt x="64" y="34"/>
                    </a:lnTo>
                    <a:lnTo>
                      <a:pt x="62" y="36"/>
                    </a:lnTo>
                    <a:lnTo>
                      <a:pt x="62" y="40"/>
                    </a:lnTo>
                    <a:lnTo>
                      <a:pt x="62" y="42"/>
                    </a:lnTo>
                    <a:lnTo>
                      <a:pt x="62" y="42"/>
                    </a:lnTo>
                    <a:lnTo>
                      <a:pt x="62" y="44"/>
                    </a:lnTo>
                    <a:lnTo>
                      <a:pt x="62" y="48"/>
                    </a:lnTo>
                    <a:lnTo>
                      <a:pt x="62" y="48"/>
                    </a:lnTo>
                    <a:lnTo>
                      <a:pt x="60" y="50"/>
                    </a:lnTo>
                    <a:lnTo>
                      <a:pt x="56" y="50"/>
                    </a:lnTo>
                    <a:lnTo>
                      <a:pt x="56" y="58"/>
                    </a:lnTo>
                    <a:lnTo>
                      <a:pt x="56" y="58"/>
                    </a:lnTo>
                    <a:lnTo>
                      <a:pt x="54" y="60"/>
                    </a:lnTo>
                    <a:lnTo>
                      <a:pt x="46" y="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2" name="Freeform 729">
                <a:extLst>
                  <a:ext uri="{FF2B5EF4-FFF2-40B4-BE49-F238E27FC236}">
                    <a16:creationId xmlns:a16="http://schemas.microsoft.com/office/drawing/2014/main" id="{D529076B-D2A3-32F6-885A-C1AA06017317}"/>
                  </a:ext>
                </a:extLst>
              </p:cNvPr>
              <p:cNvSpPr>
                <a:spLocks noEditPoints="1"/>
              </p:cNvSpPr>
              <p:nvPr/>
            </p:nvSpPr>
            <p:spPr bwMode="auto">
              <a:xfrm>
                <a:off x="7102377" y="3317966"/>
                <a:ext cx="169063" cy="135251"/>
              </a:xfrm>
              <a:custGeom>
                <a:avLst/>
                <a:gdLst>
                  <a:gd name="T0" fmla="*/ 32 w 80"/>
                  <a:gd name="T1" fmla="*/ 12 h 64"/>
                  <a:gd name="T2" fmla="*/ 48 w 80"/>
                  <a:gd name="T3" fmla="*/ 10 h 64"/>
                  <a:gd name="T4" fmla="*/ 62 w 80"/>
                  <a:gd name="T5" fmla="*/ 22 h 64"/>
                  <a:gd name="T6" fmla="*/ 76 w 80"/>
                  <a:gd name="T7" fmla="*/ 30 h 64"/>
                  <a:gd name="T8" fmla="*/ 62 w 80"/>
                  <a:gd name="T9" fmla="*/ 36 h 64"/>
                  <a:gd name="T10" fmla="*/ 62 w 80"/>
                  <a:gd name="T11" fmla="*/ 46 h 64"/>
                  <a:gd name="T12" fmla="*/ 56 w 80"/>
                  <a:gd name="T13" fmla="*/ 50 h 64"/>
                  <a:gd name="T14" fmla="*/ 56 w 80"/>
                  <a:gd name="T15" fmla="*/ 60 h 64"/>
                  <a:gd name="T16" fmla="*/ 48 w 80"/>
                  <a:gd name="T17" fmla="*/ 54 h 64"/>
                  <a:gd name="T18" fmla="*/ 42 w 80"/>
                  <a:gd name="T19" fmla="*/ 40 h 64"/>
                  <a:gd name="T20" fmla="*/ 32 w 80"/>
                  <a:gd name="T21" fmla="*/ 48 h 64"/>
                  <a:gd name="T22" fmla="*/ 26 w 80"/>
                  <a:gd name="T23" fmla="*/ 44 h 64"/>
                  <a:gd name="T24" fmla="*/ 8 w 80"/>
                  <a:gd name="T25" fmla="*/ 18 h 64"/>
                  <a:gd name="T26" fmla="*/ 14 w 80"/>
                  <a:gd name="T27" fmla="*/ 14 h 64"/>
                  <a:gd name="T28" fmla="*/ 26 w 80"/>
                  <a:gd name="T29" fmla="*/ 16 h 64"/>
                  <a:gd name="T30" fmla="*/ 22 w 80"/>
                  <a:gd name="T31" fmla="*/ 4 h 64"/>
                  <a:gd name="T32" fmla="*/ 20 w 80"/>
                  <a:gd name="T33" fmla="*/ 0 h 64"/>
                  <a:gd name="T34" fmla="*/ 14 w 80"/>
                  <a:gd name="T35" fmla="*/ 6 h 64"/>
                  <a:gd name="T36" fmla="*/ 20 w 80"/>
                  <a:gd name="T37" fmla="*/ 14 h 64"/>
                  <a:gd name="T38" fmla="*/ 18 w 80"/>
                  <a:gd name="T39" fmla="*/ 12 h 64"/>
                  <a:gd name="T40" fmla="*/ 12 w 80"/>
                  <a:gd name="T41" fmla="*/ 8 h 64"/>
                  <a:gd name="T42" fmla="*/ 10 w 80"/>
                  <a:gd name="T43" fmla="*/ 8 h 64"/>
                  <a:gd name="T44" fmla="*/ 2 w 80"/>
                  <a:gd name="T45" fmla="*/ 12 h 64"/>
                  <a:gd name="T46" fmla="*/ 2 w 80"/>
                  <a:gd name="T47" fmla="*/ 18 h 64"/>
                  <a:gd name="T48" fmla="*/ 10 w 80"/>
                  <a:gd name="T49" fmla="*/ 36 h 64"/>
                  <a:gd name="T50" fmla="*/ 24 w 80"/>
                  <a:gd name="T51" fmla="*/ 46 h 64"/>
                  <a:gd name="T52" fmla="*/ 22 w 80"/>
                  <a:gd name="T53" fmla="*/ 50 h 64"/>
                  <a:gd name="T54" fmla="*/ 24 w 80"/>
                  <a:gd name="T55" fmla="*/ 56 h 64"/>
                  <a:gd name="T56" fmla="*/ 28 w 80"/>
                  <a:gd name="T57" fmla="*/ 56 h 64"/>
                  <a:gd name="T58" fmla="*/ 40 w 80"/>
                  <a:gd name="T59" fmla="*/ 48 h 64"/>
                  <a:gd name="T60" fmla="*/ 42 w 80"/>
                  <a:gd name="T61" fmla="*/ 48 h 64"/>
                  <a:gd name="T62" fmla="*/ 44 w 80"/>
                  <a:gd name="T63" fmla="*/ 52 h 64"/>
                  <a:gd name="T64" fmla="*/ 40 w 80"/>
                  <a:gd name="T65" fmla="*/ 58 h 64"/>
                  <a:gd name="T66" fmla="*/ 46 w 80"/>
                  <a:gd name="T67" fmla="*/ 64 h 64"/>
                  <a:gd name="T68" fmla="*/ 56 w 80"/>
                  <a:gd name="T69" fmla="*/ 64 h 64"/>
                  <a:gd name="T70" fmla="*/ 60 w 80"/>
                  <a:gd name="T71" fmla="*/ 60 h 64"/>
                  <a:gd name="T72" fmla="*/ 62 w 80"/>
                  <a:gd name="T73" fmla="*/ 54 h 64"/>
                  <a:gd name="T74" fmla="*/ 66 w 80"/>
                  <a:gd name="T75" fmla="*/ 50 h 64"/>
                  <a:gd name="T76" fmla="*/ 66 w 80"/>
                  <a:gd name="T77" fmla="*/ 46 h 64"/>
                  <a:gd name="T78" fmla="*/ 66 w 80"/>
                  <a:gd name="T79" fmla="*/ 42 h 64"/>
                  <a:gd name="T80" fmla="*/ 76 w 80"/>
                  <a:gd name="T81" fmla="*/ 38 h 64"/>
                  <a:gd name="T82" fmla="*/ 80 w 80"/>
                  <a:gd name="T83" fmla="*/ 34 h 64"/>
                  <a:gd name="T84" fmla="*/ 80 w 80"/>
                  <a:gd name="T85" fmla="*/ 28 h 64"/>
                  <a:gd name="T86" fmla="*/ 66 w 80"/>
                  <a:gd name="T87" fmla="*/ 22 h 64"/>
                  <a:gd name="T88" fmla="*/ 60 w 80"/>
                  <a:gd name="T89" fmla="*/ 10 h 64"/>
                  <a:gd name="T90" fmla="*/ 56 w 80"/>
                  <a:gd name="T91" fmla="*/ 4 h 64"/>
                  <a:gd name="T92" fmla="*/ 52 w 80"/>
                  <a:gd name="T93" fmla="*/ 2 h 64"/>
                  <a:gd name="T94" fmla="*/ 46 w 80"/>
                  <a:gd name="T95" fmla="*/ 6 h 64"/>
                  <a:gd name="T96" fmla="*/ 34 w 80"/>
                  <a:gd name="T97" fmla="*/ 8 h 64"/>
                  <a:gd name="T98" fmla="*/ 28 w 80"/>
                  <a:gd name="T99" fmla="*/ 2 h 64"/>
                  <a:gd name="T100" fmla="*/ 22 w 80"/>
                  <a:gd name="T10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64">
                    <a:moveTo>
                      <a:pt x="22" y="4"/>
                    </a:moveTo>
                    <a:lnTo>
                      <a:pt x="26" y="6"/>
                    </a:lnTo>
                    <a:lnTo>
                      <a:pt x="32" y="12"/>
                    </a:lnTo>
                    <a:lnTo>
                      <a:pt x="40" y="16"/>
                    </a:lnTo>
                    <a:lnTo>
                      <a:pt x="44" y="14"/>
                    </a:lnTo>
                    <a:lnTo>
                      <a:pt x="48" y="10"/>
                    </a:lnTo>
                    <a:lnTo>
                      <a:pt x="52" y="6"/>
                    </a:lnTo>
                    <a:lnTo>
                      <a:pt x="56" y="12"/>
                    </a:lnTo>
                    <a:lnTo>
                      <a:pt x="62" y="22"/>
                    </a:lnTo>
                    <a:lnTo>
                      <a:pt x="64" y="24"/>
                    </a:lnTo>
                    <a:lnTo>
                      <a:pt x="74" y="28"/>
                    </a:lnTo>
                    <a:lnTo>
                      <a:pt x="76" y="30"/>
                    </a:lnTo>
                    <a:lnTo>
                      <a:pt x="76" y="34"/>
                    </a:lnTo>
                    <a:lnTo>
                      <a:pt x="66" y="34"/>
                    </a:lnTo>
                    <a:lnTo>
                      <a:pt x="62" y="36"/>
                    </a:lnTo>
                    <a:lnTo>
                      <a:pt x="62" y="42"/>
                    </a:lnTo>
                    <a:lnTo>
                      <a:pt x="62" y="46"/>
                    </a:lnTo>
                    <a:lnTo>
                      <a:pt x="62" y="46"/>
                    </a:lnTo>
                    <a:lnTo>
                      <a:pt x="62" y="48"/>
                    </a:lnTo>
                    <a:lnTo>
                      <a:pt x="62" y="50"/>
                    </a:lnTo>
                    <a:lnTo>
                      <a:pt x="56" y="50"/>
                    </a:lnTo>
                    <a:lnTo>
                      <a:pt x="56" y="54"/>
                    </a:lnTo>
                    <a:lnTo>
                      <a:pt x="56" y="58"/>
                    </a:lnTo>
                    <a:lnTo>
                      <a:pt x="56" y="60"/>
                    </a:lnTo>
                    <a:lnTo>
                      <a:pt x="48" y="60"/>
                    </a:lnTo>
                    <a:lnTo>
                      <a:pt x="44" y="58"/>
                    </a:lnTo>
                    <a:lnTo>
                      <a:pt x="48" y="54"/>
                    </a:lnTo>
                    <a:lnTo>
                      <a:pt x="46" y="48"/>
                    </a:lnTo>
                    <a:lnTo>
                      <a:pt x="46" y="42"/>
                    </a:lnTo>
                    <a:lnTo>
                      <a:pt x="42" y="40"/>
                    </a:lnTo>
                    <a:lnTo>
                      <a:pt x="40" y="42"/>
                    </a:lnTo>
                    <a:lnTo>
                      <a:pt x="36" y="46"/>
                    </a:lnTo>
                    <a:lnTo>
                      <a:pt x="32" y="48"/>
                    </a:lnTo>
                    <a:lnTo>
                      <a:pt x="26" y="52"/>
                    </a:lnTo>
                    <a:lnTo>
                      <a:pt x="28" y="46"/>
                    </a:lnTo>
                    <a:lnTo>
                      <a:pt x="26" y="44"/>
                    </a:lnTo>
                    <a:lnTo>
                      <a:pt x="14" y="34"/>
                    </a:lnTo>
                    <a:lnTo>
                      <a:pt x="10" y="22"/>
                    </a:lnTo>
                    <a:lnTo>
                      <a:pt x="8" y="18"/>
                    </a:lnTo>
                    <a:lnTo>
                      <a:pt x="4" y="14"/>
                    </a:lnTo>
                    <a:lnTo>
                      <a:pt x="10" y="12"/>
                    </a:lnTo>
                    <a:lnTo>
                      <a:pt x="14" y="14"/>
                    </a:lnTo>
                    <a:lnTo>
                      <a:pt x="20" y="20"/>
                    </a:lnTo>
                    <a:lnTo>
                      <a:pt x="24" y="20"/>
                    </a:lnTo>
                    <a:lnTo>
                      <a:pt x="26" y="16"/>
                    </a:lnTo>
                    <a:lnTo>
                      <a:pt x="24" y="12"/>
                    </a:lnTo>
                    <a:lnTo>
                      <a:pt x="18" y="6"/>
                    </a:lnTo>
                    <a:lnTo>
                      <a:pt x="22" y="4"/>
                    </a:lnTo>
                    <a:close/>
                    <a:moveTo>
                      <a:pt x="22" y="0"/>
                    </a:moveTo>
                    <a:lnTo>
                      <a:pt x="22" y="0"/>
                    </a:lnTo>
                    <a:lnTo>
                      <a:pt x="20" y="0"/>
                    </a:lnTo>
                    <a:lnTo>
                      <a:pt x="16" y="2"/>
                    </a:lnTo>
                    <a:lnTo>
                      <a:pt x="16" y="2"/>
                    </a:lnTo>
                    <a:lnTo>
                      <a:pt x="14" y="6"/>
                    </a:lnTo>
                    <a:lnTo>
                      <a:pt x="14" y="6"/>
                    </a:lnTo>
                    <a:lnTo>
                      <a:pt x="16" y="8"/>
                    </a:lnTo>
                    <a:lnTo>
                      <a:pt x="20" y="14"/>
                    </a:lnTo>
                    <a:lnTo>
                      <a:pt x="22" y="16"/>
                    </a:lnTo>
                    <a:lnTo>
                      <a:pt x="22" y="16"/>
                    </a:lnTo>
                    <a:lnTo>
                      <a:pt x="18" y="12"/>
                    </a:lnTo>
                    <a:lnTo>
                      <a:pt x="18" y="12"/>
                    </a:lnTo>
                    <a:lnTo>
                      <a:pt x="16" y="12"/>
                    </a:lnTo>
                    <a:lnTo>
                      <a:pt x="12" y="8"/>
                    </a:lnTo>
                    <a:lnTo>
                      <a:pt x="12" y="8"/>
                    </a:lnTo>
                    <a:lnTo>
                      <a:pt x="10" y="8"/>
                    </a:lnTo>
                    <a:lnTo>
                      <a:pt x="10" y="8"/>
                    </a:lnTo>
                    <a:lnTo>
                      <a:pt x="6" y="8"/>
                    </a:lnTo>
                    <a:lnTo>
                      <a:pt x="2" y="12"/>
                    </a:lnTo>
                    <a:lnTo>
                      <a:pt x="2" y="12"/>
                    </a:lnTo>
                    <a:lnTo>
                      <a:pt x="0" y="14"/>
                    </a:lnTo>
                    <a:lnTo>
                      <a:pt x="0" y="14"/>
                    </a:lnTo>
                    <a:lnTo>
                      <a:pt x="2" y="18"/>
                    </a:lnTo>
                    <a:lnTo>
                      <a:pt x="4" y="20"/>
                    </a:lnTo>
                    <a:lnTo>
                      <a:pt x="6" y="22"/>
                    </a:lnTo>
                    <a:lnTo>
                      <a:pt x="10" y="36"/>
                    </a:lnTo>
                    <a:lnTo>
                      <a:pt x="10" y="36"/>
                    </a:lnTo>
                    <a:lnTo>
                      <a:pt x="12" y="38"/>
                    </a:lnTo>
                    <a:lnTo>
                      <a:pt x="24" y="46"/>
                    </a:lnTo>
                    <a:lnTo>
                      <a:pt x="24" y="48"/>
                    </a:lnTo>
                    <a:lnTo>
                      <a:pt x="22" y="50"/>
                    </a:lnTo>
                    <a:lnTo>
                      <a:pt x="22" y="50"/>
                    </a:lnTo>
                    <a:lnTo>
                      <a:pt x="22" y="54"/>
                    </a:lnTo>
                    <a:lnTo>
                      <a:pt x="24" y="56"/>
                    </a:lnTo>
                    <a:lnTo>
                      <a:pt x="24" y="56"/>
                    </a:lnTo>
                    <a:lnTo>
                      <a:pt x="26" y="56"/>
                    </a:lnTo>
                    <a:lnTo>
                      <a:pt x="26" y="56"/>
                    </a:lnTo>
                    <a:lnTo>
                      <a:pt x="28" y="56"/>
                    </a:lnTo>
                    <a:lnTo>
                      <a:pt x="34" y="52"/>
                    </a:lnTo>
                    <a:lnTo>
                      <a:pt x="40" y="48"/>
                    </a:lnTo>
                    <a:lnTo>
                      <a:pt x="40" y="48"/>
                    </a:lnTo>
                    <a:lnTo>
                      <a:pt x="40" y="48"/>
                    </a:lnTo>
                    <a:lnTo>
                      <a:pt x="42" y="46"/>
                    </a:lnTo>
                    <a:lnTo>
                      <a:pt x="42" y="48"/>
                    </a:lnTo>
                    <a:lnTo>
                      <a:pt x="42" y="48"/>
                    </a:lnTo>
                    <a:lnTo>
                      <a:pt x="42" y="50"/>
                    </a:lnTo>
                    <a:lnTo>
                      <a:pt x="44" y="52"/>
                    </a:lnTo>
                    <a:lnTo>
                      <a:pt x="42" y="54"/>
                    </a:lnTo>
                    <a:lnTo>
                      <a:pt x="42" y="54"/>
                    </a:lnTo>
                    <a:lnTo>
                      <a:pt x="40" y="58"/>
                    </a:lnTo>
                    <a:lnTo>
                      <a:pt x="40" y="58"/>
                    </a:lnTo>
                    <a:lnTo>
                      <a:pt x="42" y="60"/>
                    </a:lnTo>
                    <a:lnTo>
                      <a:pt x="46" y="64"/>
                    </a:lnTo>
                    <a:lnTo>
                      <a:pt x="46" y="64"/>
                    </a:lnTo>
                    <a:lnTo>
                      <a:pt x="48" y="64"/>
                    </a:lnTo>
                    <a:lnTo>
                      <a:pt x="56" y="64"/>
                    </a:lnTo>
                    <a:lnTo>
                      <a:pt x="56" y="64"/>
                    </a:lnTo>
                    <a:lnTo>
                      <a:pt x="58" y="64"/>
                    </a:lnTo>
                    <a:lnTo>
                      <a:pt x="60" y="60"/>
                    </a:lnTo>
                    <a:lnTo>
                      <a:pt x="60" y="58"/>
                    </a:lnTo>
                    <a:lnTo>
                      <a:pt x="60" y="54"/>
                    </a:lnTo>
                    <a:lnTo>
                      <a:pt x="62" y="54"/>
                    </a:lnTo>
                    <a:lnTo>
                      <a:pt x="62" y="54"/>
                    </a:lnTo>
                    <a:lnTo>
                      <a:pt x="66" y="54"/>
                    </a:lnTo>
                    <a:lnTo>
                      <a:pt x="66" y="50"/>
                    </a:lnTo>
                    <a:lnTo>
                      <a:pt x="66" y="48"/>
                    </a:lnTo>
                    <a:lnTo>
                      <a:pt x="66" y="46"/>
                    </a:lnTo>
                    <a:lnTo>
                      <a:pt x="66" y="46"/>
                    </a:lnTo>
                    <a:lnTo>
                      <a:pt x="66" y="46"/>
                    </a:lnTo>
                    <a:lnTo>
                      <a:pt x="66" y="44"/>
                    </a:lnTo>
                    <a:lnTo>
                      <a:pt x="66" y="42"/>
                    </a:lnTo>
                    <a:lnTo>
                      <a:pt x="66" y="40"/>
                    </a:lnTo>
                    <a:lnTo>
                      <a:pt x="68" y="38"/>
                    </a:lnTo>
                    <a:lnTo>
                      <a:pt x="76" y="38"/>
                    </a:lnTo>
                    <a:lnTo>
                      <a:pt x="76" y="38"/>
                    </a:lnTo>
                    <a:lnTo>
                      <a:pt x="80" y="38"/>
                    </a:lnTo>
                    <a:lnTo>
                      <a:pt x="80" y="34"/>
                    </a:lnTo>
                    <a:lnTo>
                      <a:pt x="80" y="30"/>
                    </a:lnTo>
                    <a:lnTo>
                      <a:pt x="80" y="30"/>
                    </a:lnTo>
                    <a:lnTo>
                      <a:pt x="80" y="28"/>
                    </a:lnTo>
                    <a:lnTo>
                      <a:pt x="78" y="26"/>
                    </a:lnTo>
                    <a:lnTo>
                      <a:pt x="74" y="24"/>
                    </a:lnTo>
                    <a:lnTo>
                      <a:pt x="66" y="22"/>
                    </a:lnTo>
                    <a:lnTo>
                      <a:pt x="64" y="18"/>
                    </a:lnTo>
                    <a:lnTo>
                      <a:pt x="60" y="10"/>
                    </a:lnTo>
                    <a:lnTo>
                      <a:pt x="60" y="10"/>
                    </a:lnTo>
                    <a:lnTo>
                      <a:pt x="60" y="8"/>
                    </a:lnTo>
                    <a:lnTo>
                      <a:pt x="56" y="4"/>
                    </a:lnTo>
                    <a:lnTo>
                      <a:pt x="56" y="4"/>
                    </a:lnTo>
                    <a:lnTo>
                      <a:pt x="52" y="2"/>
                    </a:lnTo>
                    <a:lnTo>
                      <a:pt x="52" y="2"/>
                    </a:lnTo>
                    <a:lnTo>
                      <a:pt x="52" y="2"/>
                    </a:lnTo>
                    <a:lnTo>
                      <a:pt x="52" y="2"/>
                    </a:lnTo>
                    <a:lnTo>
                      <a:pt x="50" y="4"/>
                    </a:lnTo>
                    <a:lnTo>
                      <a:pt x="46" y="6"/>
                    </a:lnTo>
                    <a:lnTo>
                      <a:pt x="42" y="12"/>
                    </a:lnTo>
                    <a:lnTo>
                      <a:pt x="40" y="12"/>
                    </a:lnTo>
                    <a:lnTo>
                      <a:pt x="34" y="8"/>
                    </a:lnTo>
                    <a:lnTo>
                      <a:pt x="30" y="4"/>
                    </a:lnTo>
                    <a:lnTo>
                      <a:pt x="30" y="4"/>
                    </a:lnTo>
                    <a:lnTo>
                      <a:pt x="28" y="2"/>
                    </a:lnTo>
                    <a:lnTo>
                      <a:pt x="22" y="0"/>
                    </a:lnTo>
                    <a:lnTo>
                      <a:pt x="22" y="0"/>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3" name="Freeform 730">
                <a:extLst>
                  <a:ext uri="{FF2B5EF4-FFF2-40B4-BE49-F238E27FC236}">
                    <a16:creationId xmlns:a16="http://schemas.microsoft.com/office/drawing/2014/main" id="{0997EED6-B647-E26D-6BFD-36E9984D2624}"/>
                  </a:ext>
                </a:extLst>
              </p:cNvPr>
              <p:cNvSpPr>
                <a:spLocks/>
              </p:cNvSpPr>
              <p:nvPr/>
            </p:nvSpPr>
            <p:spPr bwMode="auto">
              <a:xfrm>
                <a:off x="7110830" y="3326420"/>
                <a:ext cx="152156" cy="118344"/>
              </a:xfrm>
              <a:custGeom>
                <a:avLst/>
                <a:gdLst>
                  <a:gd name="T0" fmla="*/ 18 w 72"/>
                  <a:gd name="T1" fmla="*/ 0 h 56"/>
                  <a:gd name="T2" fmla="*/ 22 w 72"/>
                  <a:gd name="T3" fmla="*/ 2 h 56"/>
                  <a:gd name="T4" fmla="*/ 28 w 72"/>
                  <a:gd name="T5" fmla="*/ 8 h 56"/>
                  <a:gd name="T6" fmla="*/ 36 w 72"/>
                  <a:gd name="T7" fmla="*/ 12 h 56"/>
                  <a:gd name="T8" fmla="*/ 40 w 72"/>
                  <a:gd name="T9" fmla="*/ 10 h 56"/>
                  <a:gd name="T10" fmla="*/ 44 w 72"/>
                  <a:gd name="T11" fmla="*/ 6 h 56"/>
                  <a:gd name="T12" fmla="*/ 48 w 72"/>
                  <a:gd name="T13" fmla="*/ 2 h 56"/>
                  <a:gd name="T14" fmla="*/ 52 w 72"/>
                  <a:gd name="T15" fmla="*/ 8 h 56"/>
                  <a:gd name="T16" fmla="*/ 58 w 72"/>
                  <a:gd name="T17" fmla="*/ 18 h 56"/>
                  <a:gd name="T18" fmla="*/ 60 w 72"/>
                  <a:gd name="T19" fmla="*/ 20 h 56"/>
                  <a:gd name="T20" fmla="*/ 70 w 72"/>
                  <a:gd name="T21" fmla="*/ 24 h 56"/>
                  <a:gd name="T22" fmla="*/ 72 w 72"/>
                  <a:gd name="T23" fmla="*/ 26 h 56"/>
                  <a:gd name="T24" fmla="*/ 72 w 72"/>
                  <a:gd name="T25" fmla="*/ 30 h 56"/>
                  <a:gd name="T26" fmla="*/ 62 w 72"/>
                  <a:gd name="T27" fmla="*/ 30 h 56"/>
                  <a:gd name="T28" fmla="*/ 58 w 72"/>
                  <a:gd name="T29" fmla="*/ 32 h 56"/>
                  <a:gd name="T30" fmla="*/ 58 w 72"/>
                  <a:gd name="T31" fmla="*/ 38 h 56"/>
                  <a:gd name="T32" fmla="*/ 58 w 72"/>
                  <a:gd name="T33" fmla="*/ 42 h 56"/>
                  <a:gd name="T34" fmla="*/ 58 w 72"/>
                  <a:gd name="T35" fmla="*/ 42 h 56"/>
                  <a:gd name="T36" fmla="*/ 58 w 72"/>
                  <a:gd name="T37" fmla="*/ 44 h 56"/>
                  <a:gd name="T38" fmla="*/ 58 w 72"/>
                  <a:gd name="T39" fmla="*/ 46 h 56"/>
                  <a:gd name="T40" fmla="*/ 52 w 72"/>
                  <a:gd name="T41" fmla="*/ 46 h 56"/>
                  <a:gd name="T42" fmla="*/ 52 w 72"/>
                  <a:gd name="T43" fmla="*/ 50 h 56"/>
                  <a:gd name="T44" fmla="*/ 52 w 72"/>
                  <a:gd name="T45" fmla="*/ 54 h 56"/>
                  <a:gd name="T46" fmla="*/ 52 w 72"/>
                  <a:gd name="T47" fmla="*/ 56 h 56"/>
                  <a:gd name="T48" fmla="*/ 44 w 72"/>
                  <a:gd name="T49" fmla="*/ 56 h 56"/>
                  <a:gd name="T50" fmla="*/ 40 w 72"/>
                  <a:gd name="T51" fmla="*/ 54 h 56"/>
                  <a:gd name="T52" fmla="*/ 44 w 72"/>
                  <a:gd name="T53" fmla="*/ 50 h 56"/>
                  <a:gd name="T54" fmla="*/ 42 w 72"/>
                  <a:gd name="T55" fmla="*/ 44 h 56"/>
                  <a:gd name="T56" fmla="*/ 42 w 72"/>
                  <a:gd name="T57" fmla="*/ 38 h 56"/>
                  <a:gd name="T58" fmla="*/ 38 w 72"/>
                  <a:gd name="T59" fmla="*/ 36 h 56"/>
                  <a:gd name="T60" fmla="*/ 36 w 72"/>
                  <a:gd name="T61" fmla="*/ 38 h 56"/>
                  <a:gd name="T62" fmla="*/ 32 w 72"/>
                  <a:gd name="T63" fmla="*/ 42 h 56"/>
                  <a:gd name="T64" fmla="*/ 28 w 72"/>
                  <a:gd name="T65" fmla="*/ 44 h 56"/>
                  <a:gd name="T66" fmla="*/ 22 w 72"/>
                  <a:gd name="T67" fmla="*/ 48 h 56"/>
                  <a:gd name="T68" fmla="*/ 24 w 72"/>
                  <a:gd name="T69" fmla="*/ 42 h 56"/>
                  <a:gd name="T70" fmla="*/ 22 w 72"/>
                  <a:gd name="T71" fmla="*/ 40 h 56"/>
                  <a:gd name="T72" fmla="*/ 10 w 72"/>
                  <a:gd name="T73" fmla="*/ 30 h 56"/>
                  <a:gd name="T74" fmla="*/ 6 w 72"/>
                  <a:gd name="T75" fmla="*/ 18 h 56"/>
                  <a:gd name="T76" fmla="*/ 4 w 72"/>
                  <a:gd name="T77" fmla="*/ 14 h 56"/>
                  <a:gd name="T78" fmla="*/ 0 w 72"/>
                  <a:gd name="T79" fmla="*/ 10 h 56"/>
                  <a:gd name="T80" fmla="*/ 6 w 72"/>
                  <a:gd name="T81" fmla="*/ 8 h 56"/>
                  <a:gd name="T82" fmla="*/ 10 w 72"/>
                  <a:gd name="T83" fmla="*/ 10 h 56"/>
                  <a:gd name="T84" fmla="*/ 16 w 72"/>
                  <a:gd name="T85" fmla="*/ 16 h 56"/>
                  <a:gd name="T86" fmla="*/ 20 w 72"/>
                  <a:gd name="T87" fmla="*/ 16 h 56"/>
                  <a:gd name="T88" fmla="*/ 22 w 72"/>
                  <a:gd name="T89" fmla="*/ 12 h 56"/>
                  <a:gd name="T90" fmla="*/ 20 w 72"/>
                  <a:gd name="T91" fmla="*/ 8 h 56"/>
                  <a:gd name="T92" fmla="*/ 14 w 72"/>
                  <a:gd name="T93" fmla="*/ 2 h 56"/>
                  <a:gd name="T94" fmla="*/ 18 w 72"/>
                  <a:gd name="T9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 h="56">
                    <a:moveTo>
                      <a:pt x="18" y="0"/>
                    </a:moveTo>
                    <a:lnTo>
                      <a:pt x="22" y="2"/>
                    </a:lnTo>
                    <a:lnTo>
                      <a:pt x="28" y="8"/>
                    </a:lnTo>
                    <a:lnTo>
                      <a:pt x="36" y="12"/>
                    </a:lnTo>
                    <a:lnTo>
                      <a:pt x="40" y="10"/>
                    </a:lnTo>
                    <a:lnTo>
                      <a:pt x="44" y="6"/>
                    </a:lnTo>
                    <a:lnTo>
                      <a:pt x="48" y="2"/>
                    </a:lnTo>
                    <a:lnTo>
                      <a:pt x="52" y="8"/>
                    </a:lnTo>
                    <a:lnTo>
                      <a:pt x="58" y="18"/>
                    </a:lnTo>
                    <a:lnTo>
                      <a:pt x="60" y="20"/>
                    </a:lnTo>
                    <a:lnTo>
                      <a:pt x="70" y="24"/>
                    </a:lnTo>
                    <a:lnTo>
                      <a:pt x="72" y="26"/>
                    </a:lnTo>
                    <a:lnTo>
                      <a:pt x="72" y="30"/>
                    </a:lnTo>
                    <a:lnTo>
                      <a:pt x="62" y="30"/>
                    </a:lnTo>
                    <a:lnTo>
                      <a:pt x="58" y="32"/>
                    </a:lnTo>
                    <a:lnTo>
                      <a:pt x="58" y="38"/>
                    </a:lnTo>
                    <a:lnTo>
                      <a:pt x="58" y="42"/>
                    </a:lnTo>
                    <a:lnTo>
                      <a:pt x="58" y="42"/>
                    </a:lnTo>
                    <a:lnTo>
                      <a:pt x="58" y="44"/>
                    </a:lnTo>
                    <a:lnTo>
                      <a:pt x="58" y="46"/>
                    </a:lnTo>
                    <a:lnTo>
                      <a:pt x="52" y="46"/>
                    </a:lnTo>
                    <a:lnTo>
                      <a:pt x="52" y="50"/>
                    </a:lnTo>
                    <a:lnTo>
                      <a:pt x="52" y="54"/>
                    </a:lnTo>
                    <a:lnTo>
                      <a:pt x="52" y="56"/>
                    </a:lnTo>
                    <a:lnTo>
                      <a:pt x="44" y="56"/>
                    </a:lnTo>
                    <a:lnTo>
                      <a:pt x="40" y="54"/>
                    </a:lnTo>
                    <a:lnTo>
                      <a:pt x="44" y="50"/>
                    </a:lnTo>
                    <a:lnTo>
                      <a:pt x="42" y="44"/>
                    </a:lnTo>
                    <a:lnTo>
                      <a:pt x="42" y="38"/>
                    </a:lnTo>
                    <a:lnTo>
                      <a:pt x="38" y="36"/>
                    </a:lnTo>
                    <a:lnTo>
                      <a:pt x="36" y="38"/>
                    </a:lnTo>
                    <a:lnTo>
                      <a:pt x="32" y="42"/>
                    </a:lnTo>
                    <a:lnTo>
                      <a:pt x="28" y="44"/>
                    </a:lnTo>
                    <a:lnTo>
                      <a:pt x="22" y="48"/>
                    </a:lnTo>
                    <a:lnTo>
                      <a:pt x="24" y="42"/>
                    </a:lnTo>
                    <a:lnTo>
                      <a:pt x="22" y="40"/>
                    </a:lnTo>
                    <a:lnTo>
                      <a:pt x="10" y="30"/>
                    </a:lnTo>
                    <a:lnTo>
                      <a:pt x="6" y="18"/>
                    </a:lnTo>
                    <a:lnTo>
                      <a:pt x="4" y="14"/>
                    </a:lnTo>
                    <a:lnTo>
                      <a:pt x="0" y="10"/>
                    </a:lnTo>
                    <a:lnTo>
                      <a:pt x="6" y="8"/>
                    </a:lnTo>
                    <a:lnTo>
                      <a:pt x="10" y="10"/>
                    </a:lnTo>
                    <a:lnTo>
                      <a:pt x="16" y="16"/>
                    </a:lnTo>
                    <a:lnTo>
                      <a:pt x="20" y="16"/>
                    </a:lnTo>
                    <a:lnTo>
                      <a:pt x="22" y="12"/>
                    </a:lnTo>
                    <a:lnTo>
                      <a:pt x="20" y="8"/>
                    </a:lnTo>
                    <a:lnTo>
                      <a:pt x="14" y="2"/>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4" name="Freeform 731">
                <a:extLst>
                  <a:ext uri="{FF2B5EF4-FFF2-40B4-BE49-F238E27FC236}">
                    <a16:creationId xmlns:a16="http://schemas.microsoft.com/office/drawing/2014/main" id="{E671EC8E-C86F-B3A7-E337-FD4702CAADD2}"/>
                  </a:ext>
                </a:extLst>
              </p:cNvPr>
              <p:cNvSpPr>
                <a:spLocks/>
              </p:cNvSpPr>
              <p:nvPr/>
            </p:nvSpPr>
            <p:spPr bwMode="auto">
              <a:xfrm>
                <a:off x="7102377" y="3317966"/>
                <a:ext cx="169063" cy="135251"/>
              </a:xfrm>
              <a:custGeom>
                <a:avLst/>
                <a:gdLst>
                  <a:gd name="T0" fmla="*/ 22 w 80"/>
                  <a:gd name="T1" fmla="*/ 0 h 64"/>
                  <a:gd name="T2" fmla="*/ 16 w 80"/>
                  <a:gd name="T3" fmla="*/ 2 h 64"/>
                  <a:gd name="T4" fmla="*/ 14 w 80"/>
                  <a:gd name="T5" fmla="*/ 6 h 64"/>
                  <a:gd name="T6" fmla="*/ 16 w 80"/>
                  <a:gd name="T7" fmla="*/ 8 h 64"/>
                  <a:gd name="T8" fmla="*/ 22 w 80"/>
                  <a:gd name="T9" fmla="*/ 16 h 64"/>
                  <a:gd name="T10" fmla="*/ 18 w 80"/>
                  <a:gd name="T11" fmla="*/ 12 h 64"/>
                  <a:gd name="T12" fmla="*/ 16 w 80"/>
                  <a:gd name="T13" fmla="*/ 12 h 64"/>
                  <a:gd name="T14" fmla="*/ 12 w 80"/>
                  <a:gd name="T15" fmla="*/ 8 h 64"/>
                  <a:gd name="T16" fmla="*/ 10 w 80"/>
                  <a:gd name="T17" fmla="*/ 8 h 64"/>
                  <a:gd name="T18" fmla="*/ 2 w 80"/>
                  <a:gd name="T19" fmla="*/ 12 h 64"/>
                  <a:gd name="T20" fmla="*/ 0 w 80"/>
                  <a:gd name="T21" fmla="*/ 14 h 64"/>
                  <a:gd name="T22" fmla="*/ 2 w 80"/>
                  <a:gd name="T23" fmla="*/ 18 h 64"/>
                  <a:gd name="T24" fmla="*/ 6 w 80"/>
                  <a:gd name="T25" fmla="*/ 22 h 64"/>
                  <a:gd name="T26" fmla="*/ 10 w 80"/>
                  <a:gd name="T27" fmla="*/ 36 h 64"/>
                  <a:gd name="T28" fmla="*/ 24 w 80"/>
                  <a:gd name="T29" fmla="*/ 46 h 64"/>
                  <a:gd name="T30" fmla="*/ 22 w 80"/>
                  <a:gd name="T31" fmla="*/ 50 h 64"/>
                  <a:gd name="T32" fmla="*/ 22 w 80"/>
                  <a:gd name="T33" fmla="*/ 54 h 64"/>
                  <a:gd name="T34" fmla="*/ 24 w 80"/>
                  <a:gd name="T35" fmla="*/ 56 h 64"/>
                  <a:gd name="T36" fmla="*/ 26 w 80"/>
                  <a:gd name="T37" fmla="*/ 56 h 64"/>
                  <a:gd name="T38" fmla="*/ 34 w 80"/>
                  <a:gd name="T39" fmla="*/ 52 h 64"/>
                  <a:gd name="T40" fmla="*/ 40 w 80"/>
                  <a:gd name="T41" fmla="*/ 48 h 64"/>
                  <a:gd name="T42" fmla="*/ 42 w 80"/>
                  <a:gd name="T43" fmla="*/ 46 h 64"/>
                  <a:gd name="T44" fmla="*/ 42 w 80"/>
                  <a:gd name="T45" fmla="*/ 48 h 64"/>
                  <a:gd name="T46" fmla="*/ 44 w 80"/>
                  <a:gd name="T47" fmla="*/ 52 h 64"/>
                  <a:gd name="T48" fmla="*/ 42 w 80"/>
                  <a:gd name="T49" fmla="*/ 54 h 64"/>
                  <a:gd name="T50" fmla="*/ 40 w 80"/>
                  <a:gd name="T51" fmla="*/ 58 h 64"/>
                  <a:gd name="T52" fmla="*/ 46 w 80"/>
                  <a:gd name="T53" fmla="*/ 64 h 64"/>
                  <a:gd name="T54" fmla="*/ 48 w 80"/>
                  <a:gd name="T55" fmla="*/ 64 h 64"/>
                  <a:gd name="T56" fmla="*/ 56 w 80"/>
                  <a:gd name="T57" fmla="*/ 64 h 64"/>
                  <a:gd name="T58" fmla="*/ 60 w 80"/>
                  <a:gd name="T59" fmla="*/ 60 h 64"/>
                  <a:gd name="T60" fmla="*/ 60 w 80"/>
                  <a:gd name="T61" fmla="*/ 54 h 64"/>
                  <a:gd name="T62" fmla="*/ 62 w 80"/>
                  <a:gd name="T63" fmla="*/ 54 h 64"/>
                  <a:gd name="T64" fmla="*/ 66 w 80"/>
                  <a:gd name="T65" fmla="*/ 50 h 64"/>
                  <a:gd name="T66" fmla="*/ 66 w 80"/>
                  <a:gd name="T67" fmla="*/ 46 h 64"/>
                  <a:gd name="T68" fmla="*/ 66 w 80"/>
                  <a:gd name="T69" fmla="*/ 46 h 64"/>
                  <a:gd name="T70" fmla="*/ 66 w 80"/>
                  <a:gd name="T71" fmla="*/ 42 h 64"/>
                  <a:gd name="T72" fmla="*/ 68 w 80"/>
                  <a:gd name="T73" fmla="*/ 38 h 64"/>
                  <a:gd name="T74" fmla="*/ 76 w 80"/>
                  <a:gd name="T75" fmla="*/ 38 h 64"/>
                  <a:gd name="T76" fmla="*/ 80 w 80"/>
                  <a:gd name="T77" fmla="*/ 34 h 64"/>
                  <a:gd name="T78" fmla="*/ 80 w 80"/>
                  <a:gd name="T79" fmla="*/ 30 h 64"/>
                  <a:gd name="T80" fmla="*/ 78 w 80"/>
                  <a:gd name="T81" fmla="*/ 26 h 64"/>
                  <a:gd name="T82" fmla="*/ 66 w 80"/>
                  <a:gd name="T83" fmla="*/ 22 h 64"/>
                  <a:gd name="T84" fmla="*/ 60 w 80"/>
                  <a:gd name="T85" fmla="*/ 10 h 64"/>
                  <a:gd name="T86" fmla="*/ 60 w 80"/>
                  <a:gd name="T87" fmla="*/ 8 h 64"/>
                  <a:gd name="T88" fmla="*/ 56 w 80"/>
                  <a:gd name="T89" fmla="*/ 4 h 64"/>
                  <a:gd name="T90" fmla="*/ 52 w 80"/>
                  <a:gd name="T91" fmla="*/ 2 h 64"/>
                  <a:gd name="T92" fmla="*/ 52 w 80"/>
                  <a:gd name="T93" fmla="*/ 2 h 64"/>
                  <a:gd name="T94" fmla="*/ 46 w 80"/>
                  <a:gd name="T95" fmla="*/ 6 h 64"/>
                  <a:gd name="T96" fmla="*/ 40 w 80"/>
                  <a:gd name="T97" fmla="*/ 12 h 64"/>
                  <a:gd name="T98" fmla="*/ 30 w 80"/>
                  <a:gd name="T99" fmla="*/ 4 h 64"/>
                  <a:gd name="T100" fmla="*/ 28 w 80"/>
                  <a:gd name="T101" fmla="*/ 2 h 64"/>
                  <a:gd name="T102" fmla="*/ 22 w 80"/>
                  <a:gd name="T103" fmla="*/ 0 h 64"/>
                  <a:gd name="T104" fmla="*/ 22 w 80"/>
                  <a:gd name="T10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64">
                    <a:moveTo>
                      <a:pt x="22" y="0"/>
                    </a:moveTo>
                    <a:lnTo>
                      <a:pt x="22" y="0"/>
                    </a:lnTo>
                    <a:lnTo>
                      <a:pt x="20" y="0"/>
                    </a:lnTo>
                    <a:lnTo>
                      <a:pt x="16" y="2"/>
                    </a:lnTo>
                    <a:lnTo>
                      <a:pt x="16" y="2"/>
                    </a:lnTo>
                    <a:lnTo>
                      <a:pt x="14" y="6"/>
                    </a:lnTo>
                    <a:lnTo>
                      <a:pt x="14" y="6"/>
                    </a:lnTo>
                    <a:lnTo>
                      <a:pt x="16" y="8"/>
                    </a:lnTo>
                    <a:lnTo>
                      <a:pt x="20" y="14"/>
                    </a:lnTo>
                    <a:lnTo>
                      <a:pt x="22" y="16"/>
                    </a:lnTo>
                    <a:lnTo>
                      <a:pt x="22" y="16"/>
                    </a:lnTo>
                    <a:lnTo>
                      <a:pt x="18" y="12"/>
                    </a:lnTo>
                    <a:lnTo>
                      <a:pt x="18" y="12"/>
                    </a:lnTo>
                    <a:lnTo>
                      <a:pt x="16" y="12"/>
                    </a:lnTo>
                    <a:lnTo>
                      <a:pt x="12" y="8"/>
                    </a:lnTo>
                    <a:lnTo>
                      <a:pt x="12" y="8"/>
                    </a:lnTo>
                    <a:lnTo>
                      <a:pt x="10" y="8"/>
                    </a:lnTo>
                    <a:lnTo>
                      <a:pt x="10" y="8"/>
                    </a:lnTo>
                    <a:lnTo>
                      <a:pt x="6" y="8"/>
                    </a:lnTo>
                    <a:lnTo>
                      <a:pt x="2" y="12"/>
                    </a:lnTo>
                    <a:lnTo>
                      <a:pt x="2" y="12"/>
                    </a:lnTo>
                    <a:lnTo>
                      <a:pt x="0" y="14"/>
                    </a:lnTo>
                    <a:lnTo>
                      <a:pt x="0" y="14"/>
                    </a:lnTo>
                    <a:lnTo>
                      <a:pt x="2" y="18"/>
                    </a:lnTo>
                    <a:lnTo>
                      <a:pt x="4" y="20"/>
                    </a:lnTo>
                    <a:lnTo>
                      <a:pt x="6" y="22"/>
                    </a:lnTo>
                    <a:lnTo>
                      <a:pt x="10" y="36"/>
                    </a:lnTo>
                    <a:lnTo>
                      <a:pt x="10" y="36"/>
                    </a:lnTo>
                    <a:lnTo>
                      <a:pt x="12" y="38"/>
                    </a:lnTo>
                    <a:lnTo>
                      <a:pt x="24" y="46"/>
                    </a:lnTo>
                    <a:lnTo>
                      <a:pt x="24" y="48"/>
                    </a:lnTo>
                    <a:lnTo>
                      <a:pt x="22" y="50"/>
                    </a:lnTo>
                    <a:lnTo>
                      <a:pt x="22" y="50"/>
                    </a:lnTo>
                    <a:lnTo>
                      <a:pt x="22" y="54"/>
                    </a:lnTo>
                    <a:lnTo>
                      <a:pt x="24" y="56"/>
                    </a:lnTo>
                    <a:lnTo>
                      <a:pt x="24" y="56"/>
                    </a:lnTo>
                    <a:lnTo>
                      <a:pt x="26" y="56"/>
                    </a:lnTo>
                    <a:lnTo>
                      <a:pt x="26" y="56"/>
                    </a:lnTo>
                    <a:lnTo>
                      <a:pt x="28" y="56"/>
                    </a:lnTo>
                    <a:lnTo>
                      <a:pt x="34" y="52"/>
                    </a:lnTo>
                    <a:lnTo>
                      <a:pt x="40" y="48"/>
                    </a:lnTo>
                    <a:lnTo>
                      <a:pt x="40" y="48"/>
                    </a:lnTo>
                    <a:lnTo>
                      <a:pt x="40" y="48"/>
                    </a:lnTo>
                    <a:lnTo>
                      <a:pt x="42" y="46"/>
                    </a:lnTo>
                    <a:lnTo>
                      <a:pt x="42" y="48"/>
                    </a:lnTo>
                    <a:lnTo>
                      <a:pt x="42" y="48"/>
                    </a:lnTo>
                    <a:lnTo>
                      <a:pt x="42" y="50"/>
                    </a:lnTo>
                    <a:lnTo>
                      <a:pt x="44" y="52"/>
                    </a:lnTo>
                    <a:lnTo>
                      <a:pt x="42" y="54"/>
                    </a:lnTo>
                    <a:lnTo>
                      <a:pt x="42" y="54"/>
                    </a:lnTo>
                    <a:lnTo>
                      <a:pt x="40" y="58"/>
                    </a:lnTo>
                    <a:lnTo>
                      <a:pt x="40" y="58"/>
                    </a:lnTo>
                    <a:lnTo>
                      <a:pt x="42" y="60"/>
                    </a:lnTo>
                    <a:lnTo>
                      <a:pt x="46" y="64"/>
                    </a:lnTo>
                    <a:lnTo>
                      <a:pt x="46" y="64"/>
                    </a:lnTo>
                    <a:lnTo>
                      <a:pt x="48" y="64"/>
                    </a:lnTo>
                    <a:lnTo>
                      <a:pt x="56" y="64"/>
                    </a:lnTo>
                    <a:lnTo>
                      <a:pt x="56" y="64"/>
                    </a:lnTo>
                    <a:lnTo>
                      <a:pt x="58" y="64"/>
                    </a:lnTo>
                    <a:lnTo>
                      <a:pt x="60" y="60"/>
                    </a:lnTo>
                    <a:lnTo>
                      <a:pt x="60" y="58"/>
                    </a:lnTo>
                    <a:lnTo>
                      <a:pt x="60" y="54"/>
                    </a:lnTo>
                    <a:lnTo>
                      <a:pt x="62" y="54"/>
                    </a:lnTo>
                    <a:lnTo>
                      <a:pt x="62" y="54"/>
                    </a:lnTo>
                    <a:lnTo>
                      <a:pt x="66" y="54"/>
                    </a:lnTo>
                    <a:lnTo>
                      <a:pt x="66" y="50"/>
                    </a:lnTo>
                    <a:lnTo>
                      <a:pt x="66" y="48"/>
                    </a:lnTo>
                    <a:lnTo>
                      <a:pt x="66" y="46"/>
                    </a:lnTo>
                    <a:lnTo>
                      <a:pt x="66" y="46"/>
                    </a:lnTo>
                    <a:lnTo>
                      <a:pt x="66" y="46"/>
                    </a:lnTo>
                    <a:lnTo>
                      <a:pt x="66" y="44"/>
                    </a:lnTo>
                    <a:lnTo>
                      <a:pt x="66" y="42"/>
                    </a:lnTo>
                    <a:lnTo>
                      <a:pt x="66" y="40"/>
                    </a:lnTo>
                    <a:lnTo>
                      <a:pt x="68" y="38"/>
                    </a:lnTo>
                    <a:lnTo>
                      <a:pt x="76" y="38"/>
                    </a:lnTo>
                    <a:lnTo>
                      <a:pt x="76" y="38"/>
                    </a:lnTo>
                    <a:lnTo>
                      <a:pt x="80" y="38"/>
                    </a:lnTo>
                    <a:lnTo>
                      <a:pt x="80" y="34"/>
                    </a:lnTo>
                    <a:lnTo>
                      <a:pt x="80" y="30"/>
                    </a:lnTo>
                    <a:lnTo>
                      <a:pt x="80" y="30"/>
                    </a:lnTo>
                    <a:lnTo>
                      <a:pt x="80" y="28"/>
                    </a:lnTo>
                    <a:lnTo>
                      <a:pt x="78" y="26"/>
                    </a:lnTo>
                    <a:lnTo>
                      <a:pt x="74" y="24"/>
                    </a:lnTo>
                    <a:lnTo>
                      <a:pt x="66" y="22"/>
                    </a:lnTo>
                    <a:lnTo>
                      <a:pt x="64" y="18"/>
                    </a:lnTo>
                    <a:lnTo>
                      <a:pt x="60" y="10"/>
                    </a:lnTo>
                    <a:lnTo>
                      <a:pt x="60" y="10"/>
                    </a:lnTo>
                    <a:lnTo>
                      <a:pt x="60" y="8"/>
                    </a:lnTo>
                    <a:lnTo>
                      <a:pt x="56" y="4"/>
                    </a:lnTo>
                    <a:lnTo>
                      <a:pt x="56" y="4"/>
                    </a:lnTo>
                    <a:lnTo>
                      <a:pt x="52" y="2"/>
                    </a:lnTo>
                    <a:lnTo>
                      <a:pt x="52" y="2"/>
                    </a:lnTo>
                    <a:lnTo>
                      <a:pt x="52" y="2"/>
                    </a:lnTo>
                    <a:lnTo>
                      <a:pt x="52" y="2"/>
                    </a:lnTo>
                    <a:lnTo>
                      <a:pt x="50" y="4"/>
                    </a:lnTo>
                    <a:lnTo>
                      <a:pt x="46" y="6"/>
                    </a:lnTo>
                    <a:lnTo>
                      <a:pt x="42" y="12"/>
                    </a:lnTo>
                    <a:lnTo>
                      <a:pt x="40" y="12"/>
                    </a:lnTo>
                    <a:lnTo>
                      <a:pt x="34" y="8"/>
                    </a:lnTo>
                    <a:lnTo>
                      <a:pt x="30" y="4"/>
                    </a:lnTo>
                    <a:lnTo>
                      <a:pt x="30" y="4"/>
                    </a:lnTo>
                    <a:lnTo>
                      <a:pt x="28" y="2"/>
                    </a:lnTo>
                    <a:lnTo>
                      <a:pt x="22" y="0"/>
                    </a:lnTo>
                    <a:lnTo>
                      <a:pt x="22" y="0"/>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5" name="Freeform 732">
                <a:extLst>
                  <a:ext uri="{FF2B5EF4-FFF2-40B4-BE49-F238E27FC236}">
                    <a16:creationId xmlns:a16="http://schemas.microsoft.com/office/drawing/2014/main" id="{9C25C3E6-607C-06CF-461C-A1C58958C121}"/>
                  </a:ext>
                </a:extLst>
              </p:cNvPr>
              <p:cNvSpPr>
                <a:spLocks/>
              </p:cNvSpPr>
              <p:nvPr/>
            </p:nvSpPr>
            <p:spPr bwMode="auto">
              <a:xfrm>
                <a:off x="6954447" y="3263021"/>
                <a:ext cx="207102" cy="105665"/>
              </a:xfrm>
              <a:custGeom>
                <a:avLst/>
                <a:gdLst>
                  <a:gd name="T0" fmla="*/ 52 w 98"/>
                  <a:gd name="T1" fmla="*/ 50 h 50"/>
                  <a:gd name="T2" fmla="*/ 46 w 98"/>
                  <a:gd name="T3" fmla="*/ 46 h 50"/>
                  <a:gd name="T4" fmla="*/ 36 w 98"/>
                  <a:gd name="T5" fmla="*/ 38 h 50"/>
                  <a:gd name="T6" fmla="*/ 34 w 98"/>
                  <a:gd name="T7" fmla="*/ 42 h 50"/>
                  <a:gd name="T8" fmla="*/ 34 w 98"/>
                  <a:gd name="T9" fmla="*/ 44 h 50"/>
                  <a:gd name="T10" fmla="*/ 32 w 98"/>
                  <a:gd name="T11" fmla="*/ 44 h 50"/>
                  <a:gd name="T12" fmla="*/ 24 w 98"/>
                  <a:gd name="T13" fmla="*/ 40 h 50"/>
                  <a:gd name="T14" fmla="*/ 22 w 98"/>
                  <a:gd name="T15" fmla="*/ 38 h 50"/>
                  <a:gd name="T16" fmla="*/ 22 w 98"/>
                  <a:gd name="T17" fmla="*/ 38 h 50"/>
                  <a:gd name="T18" fmla="*/ 22 w 98"/>
                  <a:gd name="T19" fmla="*/ 22 h 50"/>
                  <a:gd name="T20" fmla="*/ 10 w 98"/>
                  <a:gd name="T21" fmla="*/ 14 h 50"/>
                  <a:gd name="T22" fmla="*/ 0 w 98"/>
                  <a:gd name="T23" fmla="*/ 6 h 50"/>
                  <a:gd name="T24" fmla="*/ 0 w 98"/>
                  <a:gd name="T25" fmla="*/ 4 h 50"/>
                  <a:gd name="T26" fmla="*/ 12 w 98"/>
                  <a:gd name="T27" fmla="*/ 0 h 50"/>
                  <a:gd name="T28" fmla="*/ 12 w 98"/>
                  <a:gd name="T29" fmla="*/ 0 h 50"/>
                  <a:gd name="T30" fmla="*/ 12 w 98"/>
                  <a:gd name="T31" fmla="*/ 0 h 50"/>
                  <a:gd name="T32" fmla="*/ 30 w 98"/>
                  <a:gd name="T33" fmla="*/ 6 h 50"/>
                  <a:gd name="T34" fmla="*/ 38 w 98"/>
                  <a:gd name="T35" fmla="*/ 6 h 50"/>
                  <a:gd name="T36" fmla="*/ 48 w 98"/>
                  <a:gd name="T37" fmla="*/ 12 h 50"/>
                  <a:gd name="T38" fmla="*/ 60 w 98"/>
                  <a:gd name="T39" fmla="*/ 16 h 50"/>
                  <a:gd name="T40" fmla="*/ 74 w 98"/>
                  <a:gd name="T41" fmla="*/ 14 h 50"/>
                  <a:gd name="T42" fmla="*/ 74 w 98"/>
                  <a:gd name="T43" fmla="*/ 14 h 50"/>
                  <a:gd name="T44" fmla="*/ 74 w 98"/>
                  <a:gd name="T45" fmla="*/ 14 h 50"/>
                  <a:gd name="T46" fmla="*/ 86 w 98"/>
                  <a:gd name="T47" fmla="*/ 22 h 50"/>
                  <a:gd name="T48" fmla="*/ 92 w 98"/>
                  <a:gd name="T49" fmla="*/ 30 h 50"/>
                  <a:gd name="T50" fmla="*/ 94 w 98"/>
                  <a:gd name="T51" fmla="*/ 32 h 50"/>
                  <a:gd name="T52" fmla="*/ 90 w 98"/>
                  <a:gd name="T53" fmla="*/ 34 h 50"/>
                  <a:gd name="T54" fmla="*/ 98 w 98"/>
                  <a:gd name="T55" fmla="*/ 42 h 50"/>
                  <a:gd name="T56" fmla="*/ 98 w 98"/>
                  <a:gd name="T57" fmla="*/ 44 h 50"/>
                  <a:gd name="T58" fmla="*/ 96 w 98"/>
                  <a:gd name="T59" fmla="*/ 48 h 50"/>
                  <a:gd name="T60" fmla="*/ 90 w 98"/>
                  <a:gd name="T61" fmla="*/ 50 h 50"/>
                  <a:gd name="T62" fmla="*/ 88 w 98"/>
                  <a:gd name="T63" fmla="*/ 48 h 50"/>
                  <a:gd name="T64" fmla="*/ 74 w 98"/>
                  <a:gd name="T65" fmla="*/ 44 h 50"/>
                  <a:gd name="T66" fmla="*/ 74 w 98"/>
                  <a:gd name="T67" fmla="*/ 44 h 50"/>
                  <a:gd name="T68" fmla="*/ 60 w 98"/>
                  <a:gd name="T69" fmla="*/ 46 h 50"/>
                  <a:gd name="T70" fmla="*/ 54 w 98"/>
                  <a:gd name="T71" fmla="*/ 48 h 50"/>
                  <a:gd name="T72" fmla="*/ 52 w 98"/>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 h="50">
                    <a:moveTo>
                      <a:pt x="52" y="50"/>
                    </a:moveTo>
                    <a:lnTo>
                      <a:pt x="52" y="50"/>
                    </a:lnTo>
                    <a:lnTo>
                      <a:pt x="52" y="48"/>
                    </a:lnTo>
                    <a:lnTo>
                      <a:pt x="46" y="46"/>
                    </a:lnTo>
                    <a:lnTo>
                      <a:pt x="40" y="40"/>
                    </a:lnTo>
                    <a:lnTo>
                      <a:pt x="36" y="38"/>
                    </a:lnTo>
                    <a:lnTo>
                      <a:pt x="34" y="42"/>
                    </a:lnTo>
                    <a:lnTo>
                      <a:pt x="34" y="42"/>
                    </a:lnTo>
                    <a:lnTo>
                      <a:pt x="34" y="44"/>
                    </a:lnTo>
                    <a:lnTo>
                      <a:pt x="34" y="44"/>
                    </a:lnTo>
                    <a:lnTo>
                      <a:pt x="32" y="44"/>
                    </a:lnTo>
                    <a:lnTo>
                      <a:pt x="32" y="44"/>
                    </a:lnTo>
                    <a:lnTo>
                      <a:pt x="32" y="44"/>
                    </a:lnTo>
                    <a:lnTo>
                      <a:pt x="24" y="40"/>
                    </a:lnTo>
                    <a:lnTo>
                      <a:pt x="24" y="40"/>
                    </a:lnTo>
                    <a:lnTo>
                      <a:pt x="22" y="38"/>
                    </a:lnTo>
                    <a:lnTo>
                      <a:pt x="22" y="38"/>
                    </a:lnTo>
                    <a:lnTo>
                      <a:pt x="22" y="38"/>
                    </a:lnTo>
                    <a:lnTo>
                      <a:pt x="26" y="30"/>
                    </a:lnTo>
                    <a:lnTo>
                      <a:pt x="22" y="22"/>
                    </a:lnTo>
                    <a:lnTo>
                      <a:pt x="18" y="16"/>
                    </a:lnTo>
                    <a:lnTo>
                      <a:pt x="10" y="14"/>
                    </a:lnTo>
                    <a:lnTo>
                      <a:pt x="0" y="6"/>
                    </a:lnTo>
                    <a:lnTo>
                      <a:pt x="0" y="6"/>
                    </a:lnTo>
                    <a:lnTo>
                      <a:pt x="0" y="4"/>
                    </a:lnTo>
                    <a:lnTo>
                      <a:pt x="0" y="4"/>
                    </a:lnTo>
                    <a:lnTo>
                      <a:pt x="0" y="2"/>
                    </a:lnTo>
                    <a:lnTo>
                      <a:pt x="12" y="0"/>
                    </a:lnTo>
                    <a:lnTo>
                      <a:pt x="12" y="0"/>
                    </a:lnTo>
                    <a:lnTo>
                      <a:pt x="12" y="0"/>
                    </a:lnTo>
                    <a:lnTo>
                      <a:pt x="12" y="0"/>
                    </a:lnTo>
                    <a:lnTo>
                      <a:pt x="12" y="0"/>
                    </a:lnTo>
                    <a:lnTo>
                      <a:pt x="22" y="8"/>
                    </a:lnTo>
                    <a:lnTo>
                      <a:pt x="30" y="6"/>
                    </a:lnTo>
                    <a:lnTo>
                      <a:pt x="38" y="6"/>
                    </a:lnTo>
                    <a:lnTo>
                      <a:pt x="38" y="6"/>
                    </a:lnTo>
                    <a:lnTo>
                      <a:pt x="40" y="6"/>
                    </a:lnTo>
                    <a:lnTo>
                      <a:pt x="48" y="12"/>
                    </a:lnTo>
                    <a:lnTo>
                      <a:pt x="52" y="14"/>
                    </a:lnTo>
                    <a:lnTo>
                      <a:pt x="60" y="16"/>
                    </a:lnTo>
                    <a:lnTo>
                      <a:pt x="64" y="16"/>
                    </a:lnTo>
                    <a:lnTo>
                      <a:pt x="74" y="14"/>
                    </a:lnTo>
                    <a:lnTo>
                      <a:pt x="74" y="14"/>
                    </a:lnTo>
                    <a:lnTo>
                      <a:pt x="74" y="14"/>
                    </a:lnTo>
                    <a:lnTo>
                      <a:pt x="74" y="14"/>
                    </a:lnTo>
                    <a:lnTo>
                      <a:pt x="74" y="14"/>
                    </a:lnTo>
                    <a:lnTo>
                      <a:pt x="84" y="20"/>
                    </a:lnTo>
                    <a:lnTo>
                      <a:pt x="86" y="22"/>
                    </a:lnTo>
                    <a:lnTo>
                      <a:pt x="92" y="30"/>
                    </a:lnTo>
                    <a:lnTo>
                      <a:pt x="92" y="30"/>
                    </a:lnTo>
                    <a:lnTo>
                      <a:pt x="94" y="32"/>
                    </a:lnTo>
                    <a:lnTo>
                      <a:pt x="94" y="32"/>
                    </a:lnTo>
                    <a:lnTo>
                      <a:pt x="92" y="32"/>
                    </a:lnTo>
                    <a:lnTo>
                      <a:pt x="90" y="34"/>
                    </a:lnTo>
                    <a:lnTo>
                      <a:pt x="94" y="36"/>
                    </a:lnTo>
                    <a:lnTo>
                      <a:pt x="98" y="42"/>
                    </a:lnTo>
                    <a:lnTo>
                      <a:pt x="98" y="42"/>
                    </a:lnTo>
                    <a:lnTo>
                      <a:pt x="98" y="44"/>
                    </a:lnTo>
                    <a:lnTo>
                      <a:pt x="96" y="48"/>
                    </a:lnTo>
                    <a:lnTo>
                      <a:pt x="96" y="48"/>
                    </a:lnTo>
                    <a:lnTo>
                      <a:pt x="94" y="50"/>
                    </a:lnTo>
                    <a:lnTo>
                      <a:pt x="90" y="50"/>
                    </a:lnTo>
                    <a:lnTo>
                      <a:pt x="90" y="50"/>
                    </a:lnTo>
                    <a:lnTo>
                      <a:pt x="88" y="48"/>
                    </a:lnTo>
                    <a:lnTo>
                      <a:pt x="78" y="40"/>
                    </a:lnTo>
                    <a:lnTo>
                      <a:pt x="74" y="44"/>
                    </a:lnTo>
                    <a:lnTo>
                      <a:pt x="74" y="44"/>
                    </a:lnTo>
                    <a:lnTo>
                      <a:pt x="74" y="44"/>
                    </a:lnTo>
                    <a:lnTo>
                      <a:pt x="66" y="44"/>
                    </a:lnTo>
                    <a:lnTo>
                      <a:pt x="60" y="46"/>
                    </a:lnTo>
                    <a:lnTo>
                      <a:pt x="54" y="48"/>
                    </a:lnTo>
                    <a:lnTo>
                      <a:pt x="54" y="48"/>
                    </a:lnTo>
                    <a:lnTo>
                      <a:pt x="52" y="50"/>
                    </a:lnTo>
                    <a:lnTo>
                      <a:pt x="52" y="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6" name="Freeform 733">
                <a:extLst>
                  <a:ext uri="{FF2B5EF4-FFF2-40B4-BE49-F238E27FC236}">
                    <a16:creationId xmlns:a16="http://schemas.microsoft.com/office/drawing/2014/main" id="{82C86605-74ED-A20C-DFF0-C03E60186C20}"/>
                  </a:ext>
                </a:extLst>
              </p:cNvPr>
              <p:cNvSpPr>
                <a:spLocks noEditPoints="1"/>
              </p:cNvSpPr>
              <p:nvPr/>
            </p:nvSpPr>
            <p:spPr bwMode="auto">
              <a:xfrm>
                <a:off x="6950221" y="3258794"/>
                <a:ext cx="215555" cy="114118"/>
              </a:xfrm>
              <a:custGeom>
                <a:avLst/>
                <a:gdLst>
                  <a:gd name="T0" fmla="*/ 20 w 102"/>
                  <a:gd name="T1" fmla="*/ 8 h 54"/>
                  <a:gd name="T2" fmla="*/ 34 w 102"/>
                  <a:gd name="T3" fmla="*/ 10 h 54"/>
                  <a:gd name="T4" fmla="*/ 50 w 102"/>
                  <a:gd name="T5" fmla="*/ 16 h 54"/>
                  <a:gd name="T6" fmla="*/ 62 w 102"/>
                  <a:gd name="T7" fmla="*/ 20 h 54"/>
                  <a:gd name="T8" fmla="*/ 76 w 102"/>
                  <a:gd name="T9" fmla="*/ 18 h 54"/>
                  <a:gd name="T10" fmla="*/ 86 w 102"/>
                  <a:gd name="T11" fmla="*/ 26 h 54"/>
                  <a:gd name="T12" fmla="*/ 90 w 102"/>
                  <a:gd name="T13" fmla="*/ 34 h 54"/>
                  <a:gd name="T14" fmla="*/ 98 w 102"/>
                  <a:gd name="T15" fmla="*/ 46 h 54"/>
                  <a:gd name="T16" fmla="*/ 92 w 102"/>
                  <a:gd name="T17" fmla="*/ 50 h 54"/>
                  <a:gd name="T18" fmla="*/ 76 w 102"/>
                  <a:gd name="T19" fmla="*/ 44 h 54"/>
                  <a:gd name="T20" fmla="*/ 62 w 102"/>
                  <a:gd name="T21" fmla="*/ 46 h 54"/>
                  <a:gd name="T22" fmla="*/ 50 w 102"/>
                  <a:gd name="T23" fmla="*/ 46 h 54"/>
                  <a:gd name="T24" fmla="*/ 36 w 102"/>
                  <a:gd name="T25" fmla="*/ 38 h 54"/>
                  <a:gd name="T26" fmla="*/ 26 w 102"/>
                  <a:gd name="T27" fmla="*/ 40 h 54"/>
                  <a:gd name="T28" fmla="*/ 26 w 102"/>
                  <a:gd name="T29" fmla="*/ 24 h 54"/>
                  <a:gd name="T30" fmla="*/ 14 w 102"/>
                  <a:gd name="T31" fmla="*/ 14 h 54"/>
                  <a:gd name="T32" fmla="*/ 4 w 102"/>
                  <a:gd name="T33" fmla="*/ 6 h 54"/>
                  <a:gd name="T34" fmla="*/ 14 w 102"/>
                  <a:gd name="T35" fmla="*/ 0 h 54"/>
                  <a:gd name="T36" fmla="*/ 14 w 102"/>
                  <a:gd name="T37" fmla="*/ 0 h 54"/>
                  <a:gd name="T38" fmla="*/ 2 w 102"/>
                  <a:gd name="T39" fmla="*/ 2 h 54"/>
                  <a:gd name="T40" fmla="*/ 0 w 102"/>
                  <a:gd name="T41" fmla="*/ 6 h 54"/>
                  <a:gd name="T42" fmla="*/ 0 w 102"/>
                  <a:gd name="T43" fmla="*/ 8 h 54"/>
                  <a:gd name="T44" fmla="*/ 6 w 102"/>
                  <a:gd name="T45" fmla="*/ 12 h 54"/>
                  <a:gd name="T46" fmla="*/ 12 w 102"/>
                  <a:gd name="T47" fmla="*/ 16 h 54"/>
                  <a:gd name="T48" fmla="*/ 18 w 102"/>
                  <a:gd name="T49" fmla="*/ 20 h 54"/>
                  <a:gd name="T50" fmla="*/ 26 w 102"/>
                  <a:gd name="T51" fmla="*/ 32 h 54"/>
                  <a:gd name="T52" fmla="*/ 22 w 102"/>
                  <a:gd name="T53" fmla="*/ 38 h 54"/>
                  <a:gd name="T54" fmla="*/ 22 w 102"/>
                  <a:gd name="T55" fmla="*/ 42 h 54"/>
                  <a:gd name="T56" fmla="*/ 34 w 102"/>
                  <a:gd name="T57" fmla="*/ 48 h 54"/>
                  <a:gd name="T58" fmla="*/ 34 w 102"/>
                  <a:gd name="T59" fmla="*/ 48 h 54"/>
                  <a:gd name="T60" fmla="*/ 36 w 102"/>
                  <a:gd name="T61" fmla="*/ 48 h 54"/>
                  <a:gd name="T62" fmla="*/ 38 w 102"/>
                  <a:gd name="T63" fmla="*/ 44 h 54"/>
                  <a:gd name="T64" fmla="*/ 42 w 102"/>
                  <a:gd name="T65" fmla="*/ 44 h 54"/>
                  <a:gd name="T66" fmla="*/ 46 w 102"/>
                  <a:gd name="T67" fmla="*/ 48 h 54"/>
                  <a:gd name="T68" fmla="*/ 52 w 102"/>
                  <a:gd name="T69" fmla="*/ 52 h 54"/>
                  <a:gd name="T70" fmla="*/ 54 w 102"/>
                  <a:gd name="T71" fmla="*/ 54 h 54"/>
                  <a:gd name="T72" fmla="*/ 56 w 102"/>
                  <a:gd name="T73" fmla="*/ 52 h 54"/>
                  <a:gd name="T74" fmla="*/ 68 w 102"/>
                  <a:gd name="T75" fmla="*/ 48 h 54"/>
                  <a:gd name="T76" fmla="*/ 76 w 102"/>
                  <a:gd name="T77" fmla="*/ 48 h 54"/>
                  <a:gd name="T78" fmla="*/ 80 w 102"/>
                  <a:gd name="T79" fmla="*/ 46 h 54"/>
                  <a:gd name="T80" fmla="*/ 88 w 102"/>
                  <a:gd name="T81" fmla="*/ 52 h 54"/>
                  <a:gd name="T82" fmla="*/ 96 w 102"/>
                  <a:gd name="T83" fmla="*/ 54 h 54"/>
                  <a:gd name="T84" fmla="*/ 98 w 102"/>
                  <a:gd name="T85" fmla="*/ 52 h 54"/>
                  <a:gd name="T86" fmla="*/ 102 w 102"/>
                  <a:gd name="T87" fmla="*/ 48 h 54"/>
                  <a:gd name="T88" fmla="*/ 102 w 102"/>
                  <a:gd name="T89" fmla="*/ 44 h 54"/>
                  <a:gd name="T90" fmla="*/ 98 w 102"/>
                  <a:gd name="T91" fmla="*/ 38 h 54"/>
                  <a:gd name="T92" fmla="*/ 96 w 102"/>
                  <a:gd name="T93" fmla="*/ 36 h 54"/>
                  <a:gd name="T94" fmla="*/ 96 w 102"/>
                  <a:gd name="T95" fmla="*/ 34 h 54"/>
                  <a:gd name="T96" fmla="*/ 96 w 102"/>
                  <a:gd name="T97" fmla="*/ 30 h 54"/>
                  <a:gd name="T98" fmla="*/ 88 w 102"/>
                  <a:gd name="T99" fmla="*/ 22 h 54"/>
                  <a:gd name="T100" fmla="*/ 86 w 102"/>
                  <a:gd name="T101" fmla="*/ 20 h 54"/>
                  <a:gd name="T102" fmla="*/ 78 w 102"/>
                  <a:gd name="T103" fmla="*/ 16 h 54"/>
                  <a:gd name="T104" fmla="*/ 76 w 102"/>
                  <a:gd name="T105" fmla="*/ 14 h 54"/>
                  <a:gd name="T106" fmla="*/ 66 w 102"/>
                  <a:gd name="T107" fmla="*/ 16 h 54"/>
                  <a:gd name="T108" fmla="*/ 54 w 102"/>
                  <a:gd name="T109" fmla="*/ 14 h 54"/>
                  <a:gd name="T110" fmla="*/ 42 w 102"/>
                  <a:gd name="T111" fmla="*/ 6 h 54"/>
                  <a:gd name="T112" fmla="*/ 40 w 102"/>
                  <a:gd name="T113" fmla="*/ 6 h 54"/>
                  <a:gd name="T114" fmla="*/ 34 w 102"/>
                  <a:gd name="T115" fmla="*/ 6 h 54"/>
                  <a:gd name="T116" fmla="*/ 26 w 102"/>
                  <a:gd name="T117" fmla="*/ 8 h 54"/>
                  <a:gd name="T118" fmla="*/ 16 w 102"/>
                  <a:gd name="T119" fmla="*/ 0 h 54"/>
                  <a:gd name="T120" fmla="*/ 14 w 102"/>
                  <a:gd name="T1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 h="54">
                    <a:moveTo>
                      <a:pt x="14" y="4"/>
                    </a:moveTo>
                    <a:lnTo>
                      <a:pt x="20" y="8"/>
                    </a:lnTo>
                    <a:lnTo>
                      <a:pt x="24" y="12"/>
                    </a:lnTo>
                    <a:lnTo>
                      <a:pt x="34" y="10"/>
                    </a:lnTo>
                    <a:lnTo>
                      <a:pt x="40" y="10"/>
                    </a:lnTo>
                    <a:lnTo>
                      <a:pt x="50" y="16"/>
                    </a:lnTo>
                    <a:lnTo>
                      <a:pt x="52" y="16"/>
                    </a:lnTo>
                    <a:lnTo>
                      <a:pt x="62" y="20"/>
                    </a:lnTo>
                    <a:lnTo>
                      <a:pt x="66" y="20"/>
                    </a:lnTo>
                    <a:lnTo>
                      <a:pt x="76" y="18"/>
                    </a:lnTo>
                    <a:lnTo>
                      <a:pt x="84" y="24"/>
                    </a:lnTo>
                    <a:lnTo>
                      <a:pt x="86" y="26"/>
                    </a:lnTo>
                    <a:lnTo>
                      <a:pt x="94" y="32"/>
                    </a:lnTo>
                    <a:lnTo>
                      <a:pt x="90" y="34"/>
                    </a:lnTo>
                    <a:lnTo>
                      <a:pt x="94" y="40"/>
                    </a:lnTo>
                    <a:lnTo>
                      <a:pt x="98" y="46"/>
                    </a:lnTo>
                    <a:lnTo>
                      <a:pt x="96" y="50"/>
                    </a:lnTo>
                    <a:lnTo>
                      <a:pt x="92" y="50"/>
                    </a:lnTo>
                    <a:lnTo>
                      <a:pt x="80" y="40"/>
                    </a:lnTo>
                    <a:lnTo>
                      <a:pt x="76" y="44"/>
                    </a:lnTo>
                    <a:lnTo>
                      <a:pt x="68" y="44"/>
                    </a:lnTo>
                    <a:lnTo>
                      <a:pt x="62" y="46"/>
                    </a:lnTo>
                    <a:lnTo>
                      <a:pt x="54" y="50"/>
                    </a:lnTo>
                    <a:lnTo>
                      <a:pt x="50" y="46"/>
                    </a:lnTo>
                    <a:lnTo>
                      <a:pt x="44" y="40"/>
                    </a:lnTo>
                    <a:lnTo>
                      <a:pt x="36" y="38"/>
                    </a:lnTo>
                    <a:lnTo>
                      <a:pt x="34" y="44"/>
                    </a:lnTo>
                    <a:lnTo>
                      <a:pt x="26" y="40"/>
                    </a:lnTo>
                    <a:lnTo>
                      <a:pt x="30" y="32"/>
                    </a:lnTo>
                    <a:lnTo>
                      <a:pt x="26" y="24"/>
                    </a:lnTo>
                    <a:lnTo>
                      <a:pt x="20" y="16"/>
                    </a:lnTo>
                    <a:lnTo>
                      <a:pt x="14" y="14"/>
                    </a:lnTo>
                    <a:lnTo>
                      <a:pt x="8" y="10"/>
                    </a:lnTo>
                    <a:lnTo>
                      <a:pt x="4" y="6"/>
                    </a:lnTo>
                    <a:lnTo>
                      <a:pt x="14" y="4"/>
                    </a:lnTo>
                    <a:close/>
                    <a:moveTo>
                      <a:pt x="14" y="0"/>
                    </a:moveTo>
                    <a:lnTo>
                      <a:pt x="14" y="0"/>
                    </a:lnTo>
                    <a:lnTo>
                      <a:pt x="14" y="0"/>
                    </a:lnTo>
                    <a:lnTo>
                      <a:pt x="2" y="2"/>
                    </a:lnTo>
                    <a:lnTo>
                      <a:pt x="2" y="2"/>
                    </a:lnTo>
                    <a:lnTo>
                      <a:pt x="0" y="4"/>
                    </a:lnTo>
                    <a:lnTo>
                      <a:pt x="0" y="6"/>
                    </a:lnTo>
                    <a:lnTo>
                      <a:pt x="0" y="6"/>
                    </a:lnTo>
                    <a:lnTo>
                      <a:pt x="0" y="8"/>
                    </a:lnTo>
                    <a:lnTo>
                      <a:pt x="0" y="10"/>
                    </a:lnTo>
                    <a:lnTo>
                      <a:pt x="6" y="12"/>
                    </a:lnTo>
                    <a:lnTo>
                      <a:pt x="12" y="16"/>
                    </a:lnTo>
                    <a:lnTo>
                      <a:pt x="12" y="16"/>
                    </a:lnTo>
                    <a:lnTo>
                      <a:pt x="12" y="16"/>
                    </a:lnTo>
                    <a:lnTo>
                      <a:pt x="18" y="20"/>
                    </a:lnTo>
                    <a:lnTo>
                      <a:pt x="22" y="26"/>
                    </a:lnTo>
                    <a:lnTo>
                      <a:pt x="26" y="32"/>
                    </a:lnTo>
                    <a:lnTo>
                      <a:pt x="22" y="38"/>
                    </a:lnTo>
                    <a:lnTo>
                      <a:pt x="22" y="38"/>
                    </a:lnTo>
                    <a:lnTo>
                      <a:pt x="22" y="42"/>
                    </a:lnTo>
                    <a:lnTo>
                      <a:pt x="22" y="42"/>
                    </a:lnTo>
                    <a:lnTo>
                      <a:pt x="24" y="44"/>
                    </a:lnTo>
                    <a:lnTo>
                      <a:pt x="34" y="48"/>
                    </a:lnTo>
                    <a:lnTo>
                      <a:pt x="34" y="48"/>
                    </a:lnTo>
                    <a:lnTo>
                      <a:pt x="34" y="48"/>
                    </a:lnTo>
                    <a:lnTo>
                      <a:pt x="34" y="48"/>
                    </a:lnTo>
                    <a:lnTo>
                      <a:pt x="36" y="48"/>
                    </a:lnTo>
                    <a:lnTo>
                      <a:pt x="36" y="48"/>
                    </a:lnTo>
                    <a:lnTo>
                      <a:pt x="38" y="44"/>
                    </a:lnTo>
                    <a:lnTo>
                      <a:pt x="40" y="44"/>
                    </a:lnTo>
                    <a:lnTo>
                      <a:pt x="42" y="44"/>
                    </a:lnTo>
                    <a:lnTo>
                      <a:pt x="46" y="48"/>
                    </a:lnTo>
                    <a:lnTo>
                      <a:pt x="46" y="48"/>
                    </a:lnTo>
                    <a:lnTo>
                      <a:pt x="46" y="48"/>
                    </a:lnTo>
                    <a:lnTo>
                      <a:pt x="52" y="52"/>
                    </a:lnTo>
                    <a:lnTo>
                      <a:pt x="52" y="52"/>
                    </a:lnTo>
                    <a:lnTo>
                      <a:pt x="54" y="54"/>
                    </a:lnTo>
                    <a:lnTo>
                      <a:pt x="54" y="54"/>
                    </a:lnTo>
                    <a:lnTo>
                      <a:pt x="56" y="52"/>
                    </a:lnTo>
                    <a:lnTo>
                      <a:pt x="62" y="50"/>
                    </a:lnTo>
                    <a:lnTo>
                      <a:pt x="68" y="48"/>
                    </a:lnTo>
                    <a:lnTo>
                      <a:pt x="76" y="48"/>
                    </a:lnTo>
                    <a:lnTo>
                      <a:pt x="76" y="48"/>
                    </a:lnTo>
                    <a:lnTo>
                      <a:pt x="78" y="48"/>
                    </a:lnTo>
                    <a:lnTo>
                      <a:pt x="80" y="46"/>
                    </a:lnTo>
                    <a:lnTo>
                      <a:pt x="88" y="52"/>
                    </a:lnTo>
                    <a:lnTo>
                      <a:pt x="88" y="52"/>
                    </a:lnTo>
                    <a:lnTo>
                      <a:pt x="92" y="54"/>
                    </a:lnTo>
                    <a:lnTo>
                      <a:pt x="96" y="54"/>
                    </a:lnTo>
                    <a:lnTo>
                      <a:pt x="96" y="54"/>
                    </a:lnTo>
                    <a:lnTo>
                      <a:pt x="98" y="52"/>
                    </a:lnTo>
                    <a:lnTo>
                      <a:pt x="100" y="50"/>
                    </a:lnTo>
                    <a:lnTo>
                      <a:pt x="102" y="48"/>
                    </a:lnTo>
                    <a:lnTo>
                      <a:pt x="102" y="48"/>
                    </a:lnTo>
                    <a:lnTo>
                      <a:pt x="102" y="44"/>
                    </a:lnTo>
                    <a:lnTo>
                      <a:pt x="98" y="38"/>
                    </a:lnTo>
                    <a:lnTo>
                      <a:pt x="98" y="38"/>
                    </a:lnTo>
                    <a:lnTo>
                      <a:pt x="98" y="38"/>
                    </a:lnTo>
                    <a:lnTo>
                      <a:pt x="96" y="36"/>
                    </a:lnTo>
                    <a:lnTo>
                      <a:pt x="96" y="36"/>
                    </a:lnTo>
                    <a:lnTo>
                      <a:pt x="96" y="34"/>
                    </a:lnTo>
                    <a:lnTo>
                      <a:pt x="96" y="34"/>
                    </a:lnTo>
                    <a:lnTo>
                      <a:pt x="96" y="30"/>
                    </a:lnTo>
                    <a:lnTo>
                      <a:pt x="88" y="22"/>
                    </a:lnTo>
                    <a:lnTo>
                      <a:pt x="88" y="22"/>
                    </a:lnTo>
                    <a:lnTo>
                      <a:pt x="88" y="22"/>
                    </a:lnTo>
                    <a:lnTo>
                      <a:pt x="86" y="20"/>
                    </a:lnTo>
                    <a:lnTo>
                      <a:pt x="78" y="16"/>
                    </a:lnTo>
                    <a:lnTo>
                      <a:pt x="78" y="16"/>
                    </a:lnTo>
                    <a:lnTo>
                      <a:pt x="76" y="14"/>
                    </a:lnTo>
                    <a:lnTo>
                      <a:pt x="76" y="14"/>
                    </a:lnTo>
                    <a:lnTo>
                      <a:pt x="74" y="14"/>
                    </a:lnTo>
                    <a:lnTo>
                      <a:pt x="66" y="16"/>
                    </a:lnTo>
                    <a:lnTo>
                      <a:pt x="62" y="16"/>
                    </a:lnTo>
                    <a:lnTo>
                      <a:pt x="54" y="14"/>
                    </a:lnTo>
                    <a:lnTo>
                      <a:pt x="50" y="12"/>
                    </a:lnTo>
                    <a:lnTo>
                      <a:pt x="42" y="6"/>
                    </a:lnTo>
                    <a:lnTo>
                      <a:pt x="42" y="6"/>
                    </a:lnTo>
                    <a:lnTo>
                      <a:pt x="40" y="6"/>
                    </a:lnTo>
                    <a:lnTo>
                      <a:pt x="34" y="6"/>
                    </a:lnTo>
                    <a:lnTo>
                      <a:pt x="34" y="6"/>
                    </a:lnTo>
                    <a:lnTo>
                      <a:pt x="32" y="6"/>
                    </a:lnTo>
                    <a:lnTo>
                      <a:pt x="26" y="8"/>
                    </a:lnTo>
                    <a:lnTo>
                      <a:pt x="22" y="4"/>
                    </a:lnTo>
                    <a:lnTo>
                      <a:pt x="16" y="0"/>
                    </a:lnTo>
                    <a:lnTo>
                      <a:pt x="16" y="0"/>
                    </a:lnTo>
                    <a:lnTo>
                      <a:pt x="14" y="0"/>
                    </a:lnTo>
                    <a:lnTo>
                      <a:pt x="1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7" name="Freeform 734">
                <a:extLst>
                  <a:ext uri="{FF2B5EF4-FFF2-40B4-BE49-F238E27FC236}">
                    <a16:creationId xmlns:a16="http://schemas.microsoft.com/office/drawing/2014/main" id="{9FD71B45-5DA1-E689-3F8E-E3FD8DBE52FC}"/>
                  </a:ext>
                </a:extLst>
              </p:cNvPr>
              <p:cNvSpPr>
                <a:spLocks/>
              </p:cNvSpPr>
              <p:nvPr/>
            </p:nvSpPr>
            <p:spPr bwMode="auto">
              <a:xfrm>
                <a:off x="6958674" y="3267247"/>
                <a:ext cx="198649" cy="97211"/>
              </a:xfrm>
              <a:custGeom>
                <a:avLst/>
                <a:gdLst>
                  <a:gd name="T0" fmla="*/ 10 w 94"/>
                  <a:gd name="T1" fmla="*/ 0 h 46"/>
                  <a:gd name="T2" fmla="*/ 16 w 94"/>
                  <a:gd name="T3" fmla="*/ 4 h 46"/>
                  <a:gd name="T4" fmla="*/ 20 w 94"/>
                  <a:gd name="T5" fmla="*/ 8 h 46"/>
                  <a:gd name="T6" fmla="*/ 30 w 94"/>
                  <a:gd name="T7" fmla="*/ 6 h 46"/>
                  <a:gd name="T8" fmla="*/ 36 w 94"/>
                  <a:gd name="T9" fmla="*/ 6 h 46"/>
                  <a:gd name="T10" fmla="*/ 46 w 94"/>
                  <a:gd name="T11" fmla="*/ 12 h 46"/>
                  <a:gd name="T12" fmla="*/ 48 w 94"/>
                  <a:gd name="T13" fmla="*/ 12 h 46"/>
                  <a:gd name="T14" fmla="*/ 58 w 94"/>
                  <a:gd name="T15" fmla="*/ 16 h 46"/>
                  <a:gd name="T16" fmla="*/ 62 w 94"/>
                  <a:gd name="T17" fmla="*/ 16 h 46"/>
                  <a:gd name="T18" fmla="*/ 72 w 94"/>
                  <a:gd name="T19" fmla="*/ 14 h 46"/>
                  <a:gd name="T20" fmla="*/ 80 w 94"/>
                  <a:gd name="T21" fmla="*/ 20 h 46"/>
                  <a:gd name="T22" fmla="*/ 82 w 94"/>
                  <a:gd name="T23" fmla="*/ 22 h 46"/>
                  <a:gd name="T24" fmla="*/ 90 w 94"/>
                  <a:gd name="T25" fmla="*/ 28 h 46"/>
                  <a:gd name="T26" fmla="*/ 86 w 94"/>
                  <a:gd name="T27" fmla="*/ 30 h 46"/>
                  <a:gd name="T28" fmla="*/ 90 w 94"/>
                  <a:gd name="T29" fmla="*/ 36 h 46"/>
                  <a:gd name="T30" fmla="*/ 94 w 94"/>
                  <a:gd name="T31" fmla="*/ 42 h 46"/>
                  <a:gd name="T32" fmla="*/ 92 w 94"/>
                  <a:gd name="T33" fmla="*/ 46 h 46"/>
                  <a:gd name="T34" fmla="*/ 88 w 94"/>
                  <a:gd name="T35" fmla="*/ 46 h 46"/>
                  <a:gd name="T36" fmla="*/ 76 w 94"/>
                  <a:gd name="T37" fmla="*/ 36 h 46"/>
                  <a:gd name="T38" fmla="*/ 72 w 94"/>
                  <a:gd name="T39" fmla="*/ 40 h 46"/>
                  <a:gd name="T40" fmla="*/ 64 w 94"/>
                  <a:gd name="T41" fmla="*/ 40 h 46"/>
                  <a:gd name="T42" fmla="*/ 58 w 94"/>
                  <a:gd name="T43" fmla="*/ 42 h 46"/>
                  <a:gd name="T44" fmla="*/ 50 w 94"/>
                  <a:gd name="T45" fmla="*/ 46 h 46"/>
                  <a:gd name="T46" fmla="*/ 46 w 94"/>
                  <a:gd name="T47" fmla="*/ 42 h 46"/>
                  <a:gd name="T48" fmla="*/ 40 w 94"/>
                  <a:gd name="T49" fmla="*/ 36 h 46"/>
                  <a:gd name="T50" fmla="*/ 32 w 94"/>
                  <a:gd name="T51" fmla="*/ 34 h 46"/>
                  <a:gd name="T52" fmla="*/ 30 w 94"/>
                  <a:gd name="T53" fmla="*/ 40 h 46"/>
                  <a:gd name="T54" fmla="*/ 22 w 94"/>
                  <a:gd name="T55" fmla="*/ 36 h 46"/>
                  <a:gd name="T56" fmla="*/ 26 w 94"/>
                  <a:gd name="T57" fmla="*/ 28 h 46"/>
                  <a:gd name="T58" fmla="*/ 22 w 94"/>
                  <a:gd name="T59" fmla="*/ 20 h 46"/>
                  <a:gd name="T60" fmla="*/ 16 w 94"/>
                  <a:gd name="T61" fmla="*/ 12 h 46"/>
                  <a:gd name="T62" fmla="*/ 10 w 94"/>
                  <a:gd name="T63" fmla="*/ 10 h 46"/>
                  <a:gd name="T64" fmla="*/ 4 w 94"/>
                  <a:gd name="T65" fmla="*/ 6 h 46"/>
                  <a:gd name="T66" fmla="*/ 0 w 94"/>
                  <a:gd name="T67" fmla="*/ 2 h 46"/>
                  <a:gd name="T68" fmla="*/ 10 w 94"/>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46">
                    <a:moveTo>
                      <a:pt x="10" y="0"/>
                    </a:moveTo>
                    <a:lnTo>
                      <a:pt x="16" y="4"/>
                    </a:lnTo>
                    <a:lnTo>
                      <a:pt x="20" y="8"/>
                    </a:lnTo>
                    <a:lnTo>
                      <a:pt x="30" y="6"/>
                    </a:lnTo>
                    <a:lnTo>
                      <a:pt x="36" y="6"/>
                    </a:lnTo>
                    <a:lnTo>
                      <a:pt x="46" y="12"/>
                    </a:lnTo>
                    <a:lnTo>
                      <a:pt x="48" y="12"/>
                    </a:lnTo>
                    <a:lnTo>
                      <a:pt x="58" y="16"/>
                    </a:lnTo>
                    <a:lnTo>
                      <a:pt x="62" y="16"/>
                    </a:lnTo>
                    <a:lnTo>
                      <a:pt x="72" y="14"/>
                    </a:lnTo>
                    <a:lnTo>
                      <a:pt x="80" y="20"/>
                    </a:lnTo>
                    <a:lnTo>
                      <a:pt x="82" y="22"/>
                    </a:lnTo>
                    <a:lnTo>
                      <a:pt x="90" y="28"/>
                    </a:lnTo>
                    <a:lnTo>
                      <a:pt x="86" y="30"/>
                    </a:lnTo>
                    <a:lnTo>
                      <a:pt x="90" y="36"/>
                    </a:lnTo>
                    <a:lnTo>
                      <a:pt x="94" y="42"/>
                    </a:lnTo>
                    <a:lnTo>
                      <a:pt x="92" y="46"/>
                    </a:lnTo>
                    <a:lnTo>
                      <a:pt x="88" y="46"/>
                    </a:lnTo>
                    <a:lnTo>
                      <a:pt x="76" y="36"/>
                    </a:lnTo>
                    <a:lnTo>
                      <a:pt x="72" y="40"/>
                    </a:lnTo>
                    <a:lnTo>
                      <a:pt x="64" y="40"/>
                    </a:lnTo>
                    <a:lnTo>
                      <a:pt x="58" y="42"/>
                    </a:lnTo>
                    <a:lnTo>
                      <a:pt x="50" y="46"/>
                    </a:lnTo>
                    <a:lnTo>
                      <a:pt x="46" y="42"/>
                    </a:lnTo>
                    <a:lnTo>
                      <a:pt x="40" y="36"/>
                    </a:lnTo>
                    <a:lnTo>
                      <a:pt x="32" y="34"/>
                    </a:lnTo>
                    <a:lnTo>
                      <a:pt x="30" y="40"/>
                    </a:lnTo>
                    <a:lnTo>
                      <a:pt x="22" y="36"/>
                    </a:lnTo>
                    <a:lnTo>
                      <a:pt x="26" y="28"/>
                    </a:lnTo>
                    <a:lnTo>
                      <a:pt x="22" y="20"/>
                    </a:lnTo>
                    <a:lnTo>
                      <a:pt x="16" y="12"/>
                    </a:lnTo>
                    <a:lnTo>
                      <a:pt x="10" y="10"/>
                    </a:lnTo>
                    <a:lnTo>
                      <a:pt x="4" y="6"/>
                    </a:lnTo>
                    <a:lnTo>
                      <a:pt x="0" y="2"/>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8" name="Freeform 735">
                <a:extLst>
                  <a:ext uri="{FF2B5EF4-FFF2-40B4-BE49-F238E27FC236}">
                    <a16:creationId xmlns:a16="http://schemas.microsoft.com/office/drawing/2014/main" id="{ABB2277E-6348-9DD7-0B81-3C35E1D9DCA0}"/>
                  </a:ext>
                </a:extLst>
              </p:cNvPr>
              <p:cNvSpPr>
                <a:spLocks/>
              </p:cNvSpPr>
              <p:nvPr/>
            </p:nvSpPr>
            <p:spPr bwMode="auto">
              <a:xfrm>
                <a:off x="6950221" y="3258794"/>
                <a:ext cx="215555" cy="114118"/>
              </a:xfrm>
              <a:custGeom>
                <a:avLst/>
                <a:gdLst>
                  <a:gd name="T0" fmla="*/ 14 w 102"/>
                  <a:gd name="T1" fmla="*/ 0 h 54"/>
                  <a:gd name="T2" fmla="*/ 2 w 102"/>
                  <a:gd name="T3" fmla="*/ 2 h 54"/>
                  <a:gd name="T4" fmla="*/ 0 w 102"/>
                  <a:gd name="T5" fmla="*/ 4 h 54"/>
                  <a:gd name="T6" fmla="*/ 0 w 102"/>
                  <a:gd name="T7" fmla="*/ 6 h 54"/>
                  <a:gd name="T8" fmla="*/ 0 w 102"/>
                  <a:gd name="T9" fmla="*/ 10 h 54"/>
                  <a:gd name="T10" fmla="*/ 12 w 102"/>
                  <a:gd name="T11" fmla="*/ 16 h 54"/>
                  <a:gd name="T12" fmla="*/ 12 w 102"/>
                  <a:gd name="T13" fmla="*/ 16 h 54"/>
                  <a:gd name="T14" fmla="*/ 22 w 102"/>
                  <a:gd name="T15" fmla="*/ 26 h 54"/>
                  <a:gd name="T16" fmla="*/ 22 w 102"/>
                  <a:gd name="T17" fmla="*/ 38 h 54"/>
                  <a:gd name="T18" fmla="*/ 22 w 102"/>
                  <a:gd name="T19" fmla="*/ 42 h 54"/>
                  <a:gd name="T20" fmla="*/ 24 w 102"/>
                  <a:gd name="T21" fmla="*/ 44 h 54"/>
                  <a:gd name="T22" fmla="*/ 34 w 102"/>
                  <a:gd name="T23" fmla="*/ 48 h 54"/>
                  <a:gd name="T24" fmla="*/ 34 w 102"/>
                  <a:gd name="T25" fmla="*/ 48 h 54"/>
                  <a:gd name="T26" fmla="*/ 36 w 102"/>
                  <a:gd name="T27" fmla="*/ 48 h 54"/>
                  <a:gd name="T28" fmla="*/ 40 w 102"/>
                  <a:gd name="T29" fmla="*/ 44 h 54"/>
                  <a:gd name="T30" fmla="*/ 46 w 102"/>
                  <a:gd name="T31" fmla="*/ 48 h 54"/>
                  <a:gd name="T32" fmla="*/ 46 w 102"/>
                  <a:gd name="T33" fmla="*/ 48 h 54"/>
                  <a:gd name="T34" fmla="*/ 52 w 102"/>
                  <a:gd name="T35" fmla="*/ 52 h 54"/>
                  <a:gd name="T36" fmla="*/ 54 w 102"/>
                  <a:gd name="T37" fmla="*/ 54 h 54"/>
                  <a:gd name="T38" fmla="*/ 62 w 102"/>
                  <a:gd name="T39" fmla="*/ 50 h 54"/>
                  <a:gd name="T40" fmla="*/ 76 w 102"/>
                  <a:gd name="T41" fmla="*/ 48 h 54"/>
                  <a:gd name="T42" fmla="*/ 78 w 102"/>
                  <a:gd name="T43" fmla="*/ 48 h 54"/>
                  <a:gd name="T44" fmla="*/ 88 w 102"/>
                  <a:gd name="T45" fmla="*/ 52 h 54"/>
                  <a:gd name="T46" fmla="*/ 92 w 102"/>
                  <a:gd name="T47" fmla="*/ 54 h 54"/>
                  <a:gd name="T48" fmla="*/ 96 w 102"/>
                  <a:gd name="T49" fmla="*/ 54 h 54"/>
                  <a:gd name="T50" fmla="*/ 100 w 102"/>
                  <a:gd name="T51" fmla="*/ 50 h 54"/>
                  <a:gd name="T52" fmla="*/ 102 w 102"/>
                  <a:gd name="T53" fmla="*/ 48 h 54"/>
                  <a:gd name="T54" fmla="*/ 98 w 102"/>
                  <a:gd name="T55" fmla="*/ 38 h 54"/>
                  <a:gd name="T56" fmla="*/ 98 w 102"/>
                  <a:gd name="T57" fmla="*/ 38 h 54"/>
                  <a:gd name="T58" fmla="*/ 96 w 102"/>
                  <a:gd name="T59" fmla="*/ 36 h 54"/>
                  <a:gd name="T60" fmla="*/ 96 w 102"/>
                  <a:gd name="T61" fmla="*/ 34 h 54"/>
                  <a:gd name="T62" fmla="*/ 88 w 102"/>
                  <a:gd name="T63" fmla="*/ 22 h 54"/>
                  <a:gd name="T64" fmla="*/ 88 w 102"/>
                  <a:gd name="T65" fmla="*/ 22 h 54"/>
                  <a:gd name="T66" fmla="*/ 78 w 102"/>
                  <a:gd name="T67" fmla="*/ 16 h 54"/>
                  <a:gd name="T68" fmla="*/ 76 w 102"/>
                  <a:gd name="T69" fmla="*/ 14 h 54"/>
                  <a:gd name="T70" fmla="*/ 74 w 102"/>
                  <a:gd name="T71" fmla="*/ 14 h 54"/>
                  <a:gd name="T72" fmla="*/ 62 w 102"/>
                  <a:gd name="T73" fmla="*/ 16 h 54"/>
                  <a:gd name="T74" fmla="*/ 50 w 102"/>
                  <a:gd name="T75" fmla="*/ 12 h 54"/>
                  <a:gd name="T76" fmla="*/ 42 w 102"/>
                  <a:gd name="T77" fmla="*/ 6 h 54"/>
                  <a:gd name="T78" fmla="*/ 34 w 102"/>
                  <a:gd name="T79" fmla="*/ 6 h 54"/>
                  <a:gd name="T80" fmla="*/ 32 w 102"/>
                  <a:gd name="T81" fmla="*/ 6 h 54"/>
                  <a:gd name="T82" fmla="*/ 22 w 102"/>
                  <a:gd name="T83" fmla="*/ 4 h 54"/>
                  <a:gd name="T84" fmla="*/ 16 w 102"/>
                  <a:gd name="T85" fmla="*/ 0 h 54"/>
                  <a:gd name="T86" fmla="*/ 14 w 102"/>
                  <a:gd name="T8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2" h="54">
                    <a:moveTo>
                      <a:pt x="14" y="0"/>
                    </a:moveTo>
                    <a:lnTo>
                      <a:pt x="14" y="0"/>
                    </a:lnTo>
                    <a:lnTo>
                      <a:pt x="14" y="0"/>
                    </a:lnTo>
                    <a:lnTo>
                      <a:pt x="2" y="2"/>
                    </a:lnTo>
                    <a:lnTo>
                      <a:pt x="2" y="2"/>
                    </a:lnTo>
                    <a:lnTo>
                      <a:pt x="0" y="4"/>
                    </a:lnTo>
                    <a:lnTo>
                      <a:pt x="0" y="6"/>
                    </a:lnTo>
                    <a:lnTo>
                      <a:pt x="0" y="6"/>
                    </a:lnTo>
                    <a:lnTo>
                      <a:pt x="0" y="8"/>
                    </a:lnTo>
                    <a:lnTo>
                      <a:pt x="0" y="10"/>
                    </a:lnTo>
                    <a:lnTo>
                      <a:pt x="6" y="12"/>
                    </a:lnTo>
                    <a:lnTo>
                      <a:pt x="12" y="16"/>
                    </a:lnTo>
                    <a:lnTo>
                      <a:pt x="12" y="16"/>
                    </a:lnTo>
                    <a:lnTo>
                      <a:pt x="12" y="16"/>
                    </a:lnTo>
                    <a:lnTo>
                      <a:pt x="18" y="20"/>
                    </a:lnTo>
                    <a:lnTo>
                      <a:pt x="22" y="26"/>
                    </a:lnTo>
                    <a:lnTo>
                      <a:pt x="26" y="32"/>
                    </a:lnTo>
                    <a:lnTo>
                      <a:pt x="22" y="38"/>
                    </a:lnTo>
                    <a:lnTo>
                      <a:pt x="22" y="38"/>
                    </a:lnTo>
                    <a:lnTo>
                      <a:pt x="22" y="42"/>
                    </a:lnTo>
                    <a:lnTo>
                      <a:pt x="22" y="42"/>
                    </a:lnTo>
                    <a:lnTo>
                      <a:pt x="24" y="44"/>
                    </a:lnTo>
                    <a:lnTo>
                      <a:pt x="34" y="48"/>
                    </a:lnTo>
                    <a:lnTo>
                      <a:pt x="34" y="48"/>
                    </a:lnTo>
                    <a:lnTo>
                      <a:pt x="34" y="48"/>
                    </a:lnTo>
                    <a:lnTo>
                      <a:pt x="34" y="48"/>
                    </a:lnTo>
                    <a:lnTo>
                      <a:pt x="36" y="48"/>
                    </a:lnTo>
                    <a:lnTo>
                      <a:pt x="36" y="48"/>
                    </a:lnTo>
                    <a:lnTo>
                      <a:pt x="38" y="44"/>
                    </a:lnTo>
                    <a:lnTo>
                      <a:pt x="40" y="44"/>
                    </a:lnTo>
                    <a:lnTo>
                      <a:pt x="42" y="44"/>
                    </a:lnTo>
                    <a:lnTo>
                      <a:pt x="46" y="48"/>
                    </a:lnTo>
                    <a:lnTo>
                      <a:pt x="46" y="48"/>
                    </a:lnTo>
                    <a:lnTo>
                      <a:pt x="46" y="48"/>
                    </a:lnTo>
                    <a:lnTo>
                      <a:pt x="52" y="52"/>
                    </a:lnTo>
                    <a:lnTo>
                      <a:pt x="52" y="52"/>
                    </a:lnTo>
                    <a:lnTo>
                      <a:pt x="54" y="54"/>
                    </a:lnTo>
                    <a:lnTo>
                      <a:pt x="54" y="54"/>
                    </a:lnTo>
                    <a:lnTo>
                      <a:pt x="56" y="52"/>
                    </a:lnTo>
                    <a:lnTo>
                      <a:pt x="62" y="50"/>
                    </a:lnTo>
                    <a:lnTo>
                      <a:pt x="68" y="48"/>
                    </a:lnTo>
                    <a:lnTo>
                      <a:pt x="76" y="48"/>
                    </a:lnTo>
                    <a:lnTo>
                      <a:pt x="76" y="48"/>
                    </a:lnTo>
                    <a:lnTo>
                      <a:pt x="78" y="48"/>
                    </a:lnTo>
                    <a:lnTo>
                      <a:pt x="80" y="46"/>
                    </a:lnTo>
                    <a:lnTo>
                      <a:pt x="88" y="52"/>
                    </a:lnTo>
                    <a:lnTo>
                      <a:pt x="88" y="52"/>
                    </a:lnTo>
                    <a:lnTo>
                      <a:pt x="92" y="54"/>
                    </a:lnTo>
                    <a:lnTo>
                      <a:pt x="96" y="54"/>
                    </a:lnTo>
                    <a:lnTo>
                      <a:pt x="96" y="54"/>
                    </a:lnTo>
                    <a:lnTo>
                      <a:pt x="98" y="52"/>
                    </a:lnTo>
                    <a:lnTo>
                      <a:pt x="100" y="50"/>
                    </a:lnTo>
                    <a:lnTo>
                      <a:pt x="102" y="48"/>
                    </a:lnTo>
                    <a:lnTo>
                      <a:pt x="102" y="48"/>
                    </a:lnTo>
                    <a:lnTo>
                      <a:pt x="102" y="44"/>
                    </a:lnTo>
                    <a:lnTo>
                      <a:pt x="98" y="38"/>
                    </a:lnTo>
                    <a:lnTo>
                      <a:pt x="98" y="38"/>
                    </a:lnTo>
                    <a:lnTo>
                      <a:pt x="98" y="38"/>
                    </a:lnTo>
                    <a:lnTo>
                      <a:pt x="96" y="36"/>
                    </a:lnTo>
                    <a:lnTo>
                      <a:pt x="96" y="36"/>
                    </a:lnTo>
                    <a:lnTo>
                      <a:pt x="96" y="34"/>
                    </a:lnTo>
                    <a:lnTo>
                      <a:pt x="96" y="34"/>
                    </a:lnTo>
                    <a:lnTo>
                      <a:pt x="96" y="30"/>
                    </a:lnTo>
                    <a:lnTo>
                      <a:pt x="88" y="22"/>
                    </a:lnTo>
                    <a:lnTo>
                      <a:pt x="88" y="22"/>
                    </a:lnTo>
                    <a:lnTo>
                      <a:pt x="88" y="22"/>
                    </a:lnTo>
                    <a:lnTo>
                      <a:pt x="86" y="20"/>
                    </a:lnTo>
                    <a:lnTo>
                      <a:pt x="78" y="16"/>
                    </a:lnTo>
                    <a:lnTo>
                      <a:pt x="78" y="16"/>
                    </a:lnTo>
                    <a:lnTo>
                      <a:pt x="76" y="14"/>
                    </a:lnTo>
                    <a:lnTo>
                      <a:pt x="76" y="14"/>
                    </a:lnTo>
                    <a:lnTo>
                      <a:pt x="74" y="14"/>
                    </a:lnTo>
                    <a:lnTo>
                      <a:pt x="66" y="16"/>
                    </a:lnTo>
                    <a:lnTo>
                      <a:pt x="62" y="16"/>
                    </a:lnTo>
                    <a:lnTo>
                      <a:pt x="54" y="14"/>
                    </a:lnTo>
                    <a:lnTo>
                      <a:pt x="50" y="12"/>
                    </a:lnTo>
                    <a:lnTo>
                      <a:pt x="42" y="6"/>
                    </a:lnTo>
                    <a:lnTo>
                      <a:pt x="42" y="6"/>
                    </a:lnTo>
                    <a:lnTo>
                      <a:pt x="40" y="6"/>
                    </a:lnTo>
                    <a:lnTo>
                      <a:pt x="34" y="6"/>
                    </a:lnTo>
                    <a:lnTo>
                      <a:pt x="34" y="6"/>
                    </a:lnTo>
                    <a:lnTo>
                      <a:pt x="32" y="6"/>
                    </a:lnTo>
                    <a:lnTo>
                      <a:pt x="26" y="8"/>
                    </a:lnTo>
                    <a:lnTo>
                      <a:pt x="22" y="4"/>
                    </a:lnTo>
                    <a:lnTo>
                      <a:pt x="16" y="0"/>
                    </a:lnTo>
                    <a:lnTo>
                      <a:pt x="16" y="0"/>
                    </a:lnTo>
                    <a:lnTo>
                      <a:pt x="14"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9" name="Freeform 736">
                <a:extLst>
                  <a:ext uri="{FF2B5EF4-FFF2-40B4-BE49-F238E27FC236}">
                    <a16:creationId xmlns:a16="http://schemas.microsoft.com/office/drawing/2014/main" id="{349BAD72-EDF5-0DED-051B-0D51DB4B0B18}"/>
                  </a:ext>
                </a:extLst>
              </p:cNvPr>
              <p:cNvSpPr>
                <a:spLocks/>
              </p:cNvSpPr>
              <p:nvPr/>
            </p:nvSpPr>
            <p:spPr bwMode="auto">
              <a:xfrm>
                <a:off x="7330612" y="3288380"/>
                <a:ext cx="422657" cy="266275"/>
              </a:xfrm>
              <a:custGeom>
                <a:avLst/>
                <a:gdLst>
                  <a:gd name="T0" fmla="*/ 144 w 200"/>
                  <a:gd name="T1" fmla="*/ 126 h 126"/>
                  <a:gd name="T2" fmla="*/ 134 w 200"/>
                  <a:gd name="T3" fmla="*/ 124 h 126"/>
                  <a:gd name="T4" fmla="*/ 124 w 200"/>
                  <a:gd name="T5" fmla="*/ 124 h 126"/>
                  <a:gd name="T6" fmla="*/ 120 w 200"/>
                  <a:gd name="T7" fmla="*/ 104 h 126"/>
                  <a:gd name="T8" fmla="*/ 62 w 200"/>
                  <a:gd name="T9" fmla="*/ 78 h 126"/>
                  <a:gd name="T10" fmla="*/ 22 w 200"/>
                  <a:gd name="T11" fmla="*/ 96 h 126"/>
                  <a:gd name="T12" fmla="*/ 20 w 200"/>
                  <a:gd name="T13" fmla="*/ 96 h 126"/>
                  <a:gd name="T14" fmla="*/ 20 w 200"/>
                  <a:gd name="T15" fmla="*/ 96 h 126"/>
                  <a:gd name="T16" fmla="*/ 18 w 200"/>
                  <a:gd name="T17" fmla="*/ 94 h 126"/>
                  <a:gd name="T18" fmla="*/ 16 w 200"/>
                  <a:gd name="T19" fmla="*/ 74 h 126"/>
                  <a:gd name="T20" fmla="*/ 20 w 200"/>
                  <a:gd name="T21" fmla="*/ 66 h 126"/>
                  <a:gd name="T22" fmla="*/ 8 w 200"/>
                  <a:gd name="T23" fmla="*/ 48 h 126"/>
                  <a:gd name="T24" fmla="*/ 2 w 200"/>
                  <a:gd name="T25" fmla="*/ 50 h 126"/>
                  <a:gd name="T26" fmla="*/ 2 w 200"/>
                  <a:gd name="T27" fmla="*/ 50 h 126"/>
                  <a:gd name="T28" fmla="*/ 2 w 200"/>
                  <a:gd name="T29" fmla="*/ 50 h 126"/>
                  <a:gd name="T30" fmla="*/ 0 w 200"/>
                  <a:gd name="T31" fmla="*/ 40 h 126"/>
                  <a:gd name="T32" fmla="*/ 0 w 200"/>
                  <a:gd name="T33" fmla="*/ 40 h 126"/>
                  <a:gd name="T34" fmla="*/ 6 w 200"/>
                  <a:gd name="T35" fmla="*/ 32 h 126"/>
                  <a:gd name="T36" fmla="*/ 8 w 200"/>
                  <a:gd name="T37" fmla="*/ 32 h 126"/>
                  <a:gd name="T38" fmla="*/ 14 w 200"/>
                  <a:gd name="T39" fmla="*/ 36 h 126"/>
                  <a:gd name="T40" fmla="*/ 30 w 200"/>
                  <a:gd name="T41" fmla="*/ 30 h 126"/>
                  <a:gd name="T42" fmla="*/ 18 w 200"/>
                  <a:gd name="T43" fmla="*/ 16 h 126"/>
                  <a:gd name="T44" fmla="*/ 8 w 200"/>
                  <a:gd name="T45" fmla="*/ 16 h 126"/>
                  <a:gd name="T46" fmla="*/ 6 w 200"/>
                  <a:gd name="T47" fmla="*/ 26 h 126"/>
                  <a:gd name="T48" fmla="*/ 4 w 200"/>
                  <a:gd name="T49" fmla="*/ 28 h 126"/>
                  <a:gd name="T50" fmla="*/ 4 w 200"/>
                  <a:gd name="T51" fmla="*/ 28 h 126"/>
                  <a:gd name="T52" fmla="*/ 0 w 200"/>
                  <a:gd name="T53" fmla="*/ 22 h 126"/>
                  <a:gd name="T54" fmla="*/ 0 w 200"/>
                  <a:gd name="T55" fmla="*/ 12 h 126"/>
                  <a:gd name="T56" fmla="*/ 10 w 200"/>
                  <a:gd name="T57" fmla="*/ 6 h 126"/>
                  <a:gd name="T58" fmla="*/ 10 w 200"/>
                  <a:gd name="T59" fmla="*/ 4 h 126"/>
                  <a:gd name="T60" fmla="*/ 24 w 200"/>
                  <a:gd name="T61" fmla="*/ 4 h 126"/>
                  <a:gd name="T62" fmla="*/ 24 w 200"/>
                  <a:gd name="T63" fmla="*/ 4 h 126"/>
                  <a:gd name="T64" fmla="*/ 36 w 200"/>
                  <a:gd name="T65" fmla="*/ 10 h 126"/>
                  <a:gd name="T66" fmla="*/ 42 w 200"/>
                  <a:gd name="T67" fmla="*/ 22 h 126"/>
                  <a:gd name="T68" fmla="*/ 60 w 200"/>
                  <a:gd name="T69" fmla="*/ 24 h 126"/>
                  <a:gd name="T70" fmla="*/ 60 w 200"/>
                  <a:gd name="T71" fmla="*/ 14 h 126"/>
                  <a:gd name="T72" fmla="*/ 86 w 200"/>
                  <a:gd name="T73" fmla="*/ 0 h 126"/>
                  <a:gd name="T74" fmla="*/ 86 w 200"/>
                  <a:gd name="T75" fmla="*/ 0 h 126"/>
                  <a:gd name="T76" fmla="*/ 88 w 200"/>
                  <a:gd name="T77" fmla="*/ 0 h 126"/>
                  <a:gd name="T78" fmla="*/ 104 w 200"/>
                  <a:gd name="T79" fmla="*/ 6 h 126"/>
                  <a:gd name="T80" fmla="*/ 106 w 200"/>
                  <a:gd name="T81" fmla="*/ 8 h 126"/>
                  <a:gd name="T82" fmla="*/ 108 w 200"/>
                  <a:gd name="T83" fmla="*/ 12 h 126"/>
                  <a:gd name="T84" fmla="*/ 108 w 200"/>
                  <a:gd name="T85" fmla="*/ 24 h 126"/>
                  <a:gd name="T86" fmla="*/ 130 w 200"/>
                  <a:gd name="T87" fmla="*/ 24 h 126"/>
                  <a:gd name="T88" fmla="*/ 144 w 200"/>
                  <a:gd name="T89" fmla="*/ 48 h 126"/>
                  <a:gd name="T90" fmla="*/ 180 w 200"/>
                  <a:gd name="T91" fmla="*/ 72 h 126"/>
                  <a:gd name="T92" fmla="*/ 200 w 200"/>
                  <a:gd name="T93" fmla="*/ 80 h 126"/>
                  <a:gd name="T94" fmla="*/ 200 w 200"/>
                  <a:gd name="T95" fmla="*/ 82 h 126"/>
                  <a:gd name="T96" fmla="*/ 200 w 200"/>
                  <a:gd name="T97" fmla="*/ 90 h 126"/>
                  <a:gd name="T98" fmla="*/ 188 w 200"/>
                  <a:gd name="T99" fmla="*/ 92 h 126"/>
                  <a:gd name="T100" fmla="*/ 164 w 200"/>
                  <a:gd name="T101" fmla="*/ 112 h 126"/>
                  <a:gd name="T102" fmla="*/ 164 w 200"/>
                  <a:gd name="T103" fmla="*/ 112 h 126"/>
                  <a:gd name="T104" fmla="*/ 144 w 200"/>
                  <a:gd name="T105" fmla="*/ 126 h 126"/>
                  <a:gd name="T106" fmla="*/ 144 w 200"/>
                  <a:gd name="T10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0" h="126">
                    <a:moveTo>
                      <a:pt x="144" y="126"/>
                    </a:moveTo>
                    <a:lnTo>
                      <a:pt x="144" y="126"/>
                    </a:lnTo>
                    <a:lnTo>
                      <a:pt x="142" y="126"/>
                    </a:lnTo>
                    <a:lnTo>
                      <a:pt x="134" y="124"/>
                    </a:lnTo>
                    <a:lnTo>
                      <a:pt x="124" y="124"/>
                    </a:lnTo>
                    <a:lnTo>
                      <a:pt x="124" y="124"/>
                    </a:lnTo>
                    <a:lnTo>
                      <a:pt x="122" y="122"/>
                    </a:lnTo>
                    <a:lnTo>
                      <a:pt x="120" y="104"/>
                    </a:lnTo>
                    <a:lnTo>
                      <a:pt x="112" y="102"/>
                    </a:lnTo>
                    <a:lnTo>
                      <a:pt x="62" y="78"/>
                    </a:lnTo>
                    <a:lnTo>
                      <a:pt x="40" y="82"/>
                    </a:lnTo>
                    <a:lnTo>
                      <a:pt x="22" y="96"/>
                    </a:lnTo>
                    <a:lnTo>
                      <a:pt x="22" y="96"/>
                    </a:lnTo>
                    <a:lnTo>
                      <a:pt x="20" y="96"/>
                    </a:lnTo>
                    <a:lnTo>
                      <a:pt x="20" y="96"/>
                    </a:lnTo>
                    <a:lnTo>
                      <a:pt x="20" y="96"/>
                    </a:lnTo>
                    <a:lnTo>
                      <a:pt x="20" y="96"/>
                    </a:lnTo>
                    <a:lnTo>
                      <a:pt x="18" y="94"/>
                    </a:lnTo>
                    <a:lnTo>
                      <a:pt x="16" y="74"/>
                    </a:lnTo>
                    <a:lnTo>
                      <a:pt x="16" y="74"/>
                    </a:lnTo>
                    <a:lnTo>
                      <a:pt x="16" y="72"/>
                    </a:lnTo>
                    <a:lnTo>
                      <a:pt x="20" y="66"/>
                    </a:lnTo>
                    <a:lnTo>
                      <a:pt x="12" y="52"/>
                    </a:lnTo>
                    <a:lnTo>
                      <a:pt x="8" y="48"/>
                    </a:lnTo>
                    <a:lnTo>
                      <a:pt x="2" y="50"/>
                    </a:lnTo>
                    <a:lnTo>
                      <a:pt x="2" y="50"/>
                    </a:lnTo>
                    <a:lnTo>
                      <a:pt x="2" y="50"/>
                    </a:lnTo>
                    <a:lnTo>
                      <a:pt x="2" y="50"/>
                    </a:lnTo>
                    <a:lnTo>
                      <a:pt x="2" y="50"/>
                    </a:lnTo>
                    <a:lnTo>
                      <a:pt x="2" y="50"/>
                    </a:lnTo>
                    <a:lnTo>
                      <a:pt x="0" y="48"/>
                    </a:lnTo>
                    <a:lnTo>
                      <a:pt x="0" y="40"/>
                    </a:lnTo>
                    <a:lnTo>
                      <a:pt x="0" y="40"/>
                    </a:lnTo>
                    <a:lnTo>
                      <a:pt x="0" y="40"/>
                    </a:lnTo>
                    <a:lnTo>
                      <a:pt x="6" y="32"/>
                    </a:lnTo>
                    <a:lnTo>
                      <a:pt x="6" y="32"/>
                    </a:lnTo>
                    <a:lnTo>
                      <a:pt x="8" y="32"/>
                    </a:lnTo>
                    <a:lnTo>
                      <a:pt x="8" y="32"/>
                    </a:lnTo>
                    <a:lnTo>
                      <a:pt x="8" y="32"/>
                    </a:lnTo>
                    <a:lnTo>
                      <a:pt x="14" y="36"/>
                    </a:lnTo>
                    <a:lnTo>
                      <a:pt x="26" y="36"/>
                    </a:lnTo>
                    <a:lnTo>
                      <a:pt x="30" y="30"/>
                    </a:lnTo>
                    <a:lnTo>
                      <a:pt x="24" y="24"/>
                    </a:lnTo>
                    <a:lnTo>
                      <a:pt x="18" y="16"/>
                    </a:lnTo>
                    <a:lnTo>
                      <a:pt x="14" y="12"/>
                    </a:lnTo>
                    <a:lnTo>
                      <a:pt x="8" y="16"/>
                    </a:lnTo>
                    <a:lnTo>
                      <a:pt x="6" y="26"/>
                    </a:lnTo>
                    <a:lnTo>
                      <a:pt x="6" y="26"/>
                    </a:lnTo>
                    <a:lnTo>
                      <a:pt x="4" y="28"/>
                    </a:lnTo>
                    <a:lnTo>
                      <a:pt x="4" y="28"/>
                    </a:lnTo>
                    <a:lnTo>
                      <a:pt x="4" y="28"/>
                    </a:lnTo>
                    <a:lnTo>
                      <a:pt x="4" y="28"/>
                    </a:lnTo>
                    <a:lnTo>
                      <a:pt x="2" y="28"/>
                    </a:lnTo>
                    <a:lnTo>
                      <a:pt x="0" y="22"/>
                    </a:lnTo>
                    <a:lnTo>
                      <a:pt x="0" y="12"/>
                    </a:lnTo>
                    <a:lnTo>
                      <a:pt x="0" y="12"/>
                    </a:lnTo>
                    <a:lnTo>
                      <a:pt x="2" y="10"/>
                    </a:lnTo>
                    <a:lnTo>
                      <a:pt x="10" y="6"/>
                    </a:lnTo>
                    <a:lnTo>
                      <a:pt x="10" y="6"/>
                    </a:lnTo>
                    <a:lnTo>
                      <a:pt x="10" y="4"/>
                    </a:lnTo>
                    <a:lnTo>
                      <a:pt x="10" y="4"/>
                    </a:lnTo>
                    <a:lnTo>
                      <a:pt x="24" y="4"/>
                    </a:lnTo>
                    <a:lnTo>
                      <a:pt x="24" y="4"/>
                    </a:lnTo>
                    <a:lnTo>
                      <a:pt x="24" y="4"/>
                    </a:lnTo>
                    <a:lnTo>
                      <a:pt x="36" y="10"/>
                    </a:lnTo>
                    <a:lnTo>
                      <a:pt x="36" y="10"/>
                    </a:lnTo>
                    <a:lnTo>
                      <a:pt x="36" y="12"/>
                    </a:lnTo>
                    <a:lnTo>
                      <a:pt x="42" y="22"/>
                    </a:lnTo>
                    <a:lnTo>
                      <a:pt x="50" y="24"/>
                    </a:lnTo>
                    <a:lnTo>
                      <a:pt x="60" y="24"/>
                    </a:lnTo>
                    <a:lnTo>
                      <a:pt x="60" y="14"/>
                    </a:lnTo>
                    <a:lnTo>
                      <a:pt x="60" y="14"/>
                    </a:lnTo>
                    <a:lnTo>
                      <a:pt x="62" y="12"/>
                    </a:lnTo>
                    <a:lnTo>
                      <a:pt x="86" y="0"/>
                    </a:lnTo>
                    <a:lnTo>
                      <a:pt x="86" y="0"/>
                    </a:lnTo>
                    <a:lnTo>
                      <a:pt x="86" y="0"/>
                    </a:lnTo>
                    <a:lnTo>
                      <a:pt x="86" y="0"/>
                    </a:lnTo>
                    <a:lnTo>
                      <a:pt x="88" y="0"/>
                    </a:lnTo>
                    <a:lnTo>
                      <a:pt x="94" y="4"/>
                    </a:lnTo>
                    <a:lnTo>
                      <a:pt x="104" y="6"/>
                    </a:lnTo>
                    <a:lnTo>
                      <a:pt x="104" y="6"/>
                    </a:lnTo>
                    <a:lnTo>
                      <a:pt x="106" y="8"/>
                    </a:lnTo>
                    <a:lnTo>
                      <a:pt x="108" y="12"/>
                    </a:lnTo>
                    <a:lnTo>
                      <a:pt x="108" y="12"/>
                    </a:lnTo>
                    <a:lnTo>
                      <a:pt x="108" y="12"/>
                    </a:lnTo>
                    <a:lnTo>
                      <a:pt x="108" y="24"/>
                    </a:lnTo>
                    <a:lnTo>
                      <a:pt x="130" y="24"/>
                    </a:lnTo>
                    <a:lnTo>
                      <a:pt x="130" y="24"/>
                    </a:lnTo>
                    <a:lnTo>
                      <a:pt x="132" y="26"/>
                    </a:lnTo>
                    <a:lnTo>
                      <a:pt x="144" y="48"/>
                    </a:lnTo>
                    <a:lnTo>
                      <a:pt x="160" y="58"/>
                    </a:lnTo>
                    <a:lnTo>
                      <a:pt x="180" y="72"/>
                    </a:lnTo>
                    <a:lnTo>
                      <a:pt x="190" y="74"/>
                    </a:lnTo>
                    <a:lnTo>
                      <a:pt x="200" y="80"/>
                    </a:lnTo>
                    <a:lnTo>
                      <a:pt x="200" y="80"/>
                    </a:lnTo>
                    <a:lnTo>
                      <a:pt x="200" y="82"/>
                    </a:lnTo>
                    <a:lnTo>
                      <a:pt x="200" y="90"/>
                    </a:lnTo>
                    <a:lnTo>
                      <a:pt x="200" y="90"/>
                    </a:lnTo>
                    <a:lnTo>
                      <a:pt x="198" y="92"/>
                    </a:lnTo>
                    <a:lnTo>
                      <a:pt x="188" y="92"/>
                    </a:lnTo>
                    <a:lnTo>
                      <a:pt x="174" y="96"/>
                    </a:lnTo>
                    <a:lnTo>
                      <a:pt x="164" y="112"/>
                    </a:lnTo>
                    <a:lnTo>
                      <a:pt x="164" y="112"/>
                    </a:lnTo>
                    <a:lnTo>
                      <a:pt x="164" y="112"/>
                    </a:lnTo>
                    <a:lnTo>
                      <a:pt x="154" y="116"/>
                    </a:lnTo>
                    <a:lnTo>
                      <a:pt x="144" y="126"/>
                    </a:lnTo>
                    <a:lnTo>
                      <a:pt x="144" y="126"/>
                    </a:lnTo>
                    <a:lnTo>
                      <a:pt x="144" y="126"/>
                    </a:lnTo>
                    <a:lnTo>
                      <a:pt x="144" y="1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0" name="Freeform 737">
                <a:extLst>
                  <a:ext uri="{FF2B5EF4-FFF2-40B4-BE49-F238E27FC236}">
                    <a16:creationId xmlns:a16="http://schemas.microsoft.com/office/drawing/2014/main" id="{5075E445-96FC-A0DB-9B75-3BFB60CD2A70}"/>
                  </a:ext>
                </a:extLst>
              </p:cNvPr>
              <p:cNvSpPr>
                <a:spLocks noEditPoints="1"/>
              </p:cNvSpPr>
              <p:nvPr/>
            </p:nvSpPr>
            <p:spPr bwMode="auto">
              <a:xfrm>
                <a:off x="7326385" y="3284154"/>
                <a:ext cx="431110" cy="274728"/>
              </a:xfrm>
              <a:custGeom>
                <a:avLst/>
                <a:gdLst>
                  <a:gd name="T0" fmla="*/ 106 w 204"/>
                  <a:gd name="T1" fmla="*/ 10 h 130"/>
                  <a:gd name="T2" fmla="*/ 132 w 204"/>
                  <a:gd name="T3" fmla="*/ 28 h 130"/>
                  <a:gd name="T4" fmla="*/ 180 w 204"/>
                  <a:gd name="T5" fmla="*/ 76 h 130"/>
                  <a:gd name="T6" fmla="*/ 200 w 204"/>
                  <a:gd name="T7" fmla="*/ 92 h 130"/>
                  <a:gd name="T8" fmla="*/ 164 w 204"/>
                  <a:gd name="T9" fmla="*/ 112 h 130"/>
                  <a:gd name="T10" fmla="*/ 136 w 204"/>
                  <a:gd name="T11" fmla="*/ 124 h 130"/>
                  <a:gd name="T12" fmla="*/ 116 w 204"/>
                  <a:gd name="T13" fmla="*/ 102 h 130"/>
                  <a:gd name="T14" fmla="*/ 22 w 204"/>
                  <a:gd name="T15" fmla="*/ 96 h 130"/>
                  <a:gd name="T16" fmla="*/ 14 w 204"/>
                  <a:gd name="T17" fmla="*/ 54 h 130"/>
                  <a:gd name="T18" fmla="*/ 4 w 204"/>
                  <a:gd name="T19" fmla="*/ 42 h 130"/>
                  <a:gd name="T20" fmla="*/ 28 w 204"/>
                  <a:gd name="T21" fmla="*/ 40 h 130"/>
                  <a:gd name="T22" fmla="*/ 22 w 204"/>
                  <a:gd name="T23" fmla="*/ 18 h 130"/>
                  <a:gd name="T24" fmla="*/ 6 w 204"/>
                  <a:gd name="T25" fmla="*/ 28 h 130"/>
                  <a:gd name="T26" fmla="*/ 14 w 204"/>
                  <a:gd name="T27" fmla="*/ 8 h 130"/>
                  <a:gd name="T28" fmla="*/ 44 w 204"/>
                  <a:gd name="T29" fmla="*/ 26 h 130"/>
                  <a:gd name="T30" fmla="*/ 64 w 204"/>
                  <a:gd name="T31" fmla="*/ 16 h 130"/>
                  <a:gd name="T32" fmla="*/ 88 w 204"/>
                  <a:gd name="T33" fmla="*/ 0 h 130"/>
                  <a:gd name="T34" fmla="*/ 62 w 204"/>
                  <a:gd name="T35" fmla="*/ 12 h 130"/>
                  <a:gd name="T36" fmla="*/ 52 w 204"/>
                  <a:gd name="T37" fmla="*/ 24 h 130"/>
                  <a:gd name="T38" fmla="*/ 40 w 204"/>
                  <a:gd name="T39" fmla="*/ 12 h 130"/>
                  <a:gd name="T40" fmla="*/ 28 w 204"/>
                  <a:gd name="T41" fmla="*/ 4 h 130"/>
                  <a:gd name="T42" fmla="*/ 24 w 204"/>
                  <a:gd name="T43" fmla="*/ 4 h 130"/>
                  <a:gd name="T44" fmla="*/ 12 w 204"/>
                  <a:gd name="T45" fmla="*/ 6 h 130"/>
                  <a:gd name="T46" fmla="*/ 0 w 204"/>
                  <a:gd name="T47" fmla="*/ 14 h 130"/>
                  <a:gd name="T48" fmla="*/ 0 w 204"/>
                  <a:gd name="T49" fmla="*/ 24 h 130"/>
                  <a:gd name="T50" fmla="*/ 4 w 204"/>
                  <a:gd name="T51" fmla="*/ 32 h 130"/>
                  <a:gd name="T52" fmla="*/ 6 w 204"/>
                  <a:gd name="T53" fmla="*/ 32 h 130"/>
                  <a:gd name="T54" fmla="*/ 8 w 204"/>
                  <a:gd name="T55" fmla="*/ 32 h 130"/>
                  <a:gd name="T56" fmla="*/ 2 w 204"/>
                  <a:gd name="T57" fmla="*/ 40 h 130"/>
                  <a:gd name="T58" fmla="*/ 0 w 204"/>
                  <a:gd name="T59" fmla="*/ 50 h 130"/>
                  <a:gd name="T60" fmla="*/ 4 w 204"/>
                  <a:gd name="T61" fmla="*/ 54 h 130"/>
                  <a:gd name="T62" fmla="*/ 10 w 204"/>
                  <a:gd name="T63" fmla="*/ 52 h 130"/>
                  <a:gd name="T64" fmla="*/ 16 w 204"/>
                  <a:gd name="T65" fmla="*/ 72 h 130"/>
                  <a:gd name="T66" fmla="*/ 18 w 204"/>
                  <a:gd name="T67" fmla="*/ 96 h 130"/>
                  <a:gd name="T68" fmla="*/ 20 w 204"/>
                  <a:gd name="T69" fmla="*/ 100 h 130"/>
                  <a:gd name="T70" fmla="*/ 24 w 204"/>
                  <a:gd name="T71" fmla="*/ 100 h 130"/>
                  <a:gd name="T72" fmla="*/ 114 w 204"/>
                  <a:gd name="T73" fmla="*/ 106 h 130"/>
                  <a:gd name="T74" fmla="*/ 120 w 204"/>
                  <a:gd name="T75" fmla="*/ 106 h 130"/>
                  <a:gd name="T76" fmla="*/ 124 w 204"/>
                  <a:gd name="T77" fmla="*/ 126 h 130"/>
                  <a:gd name="T78" fmla="*/ 144 w 204"/>
                  <a:gd name="T79" fmla="*/ 130 h 130"/>
                  <a:gd name="T80" fmla="*/ 146 w 204"/>
                  <a:gd name="T81" fmla="*/ 130 h 130"/>
                  <a:gd name="T82" fmla="*/ 166 w 204"/>
                  <a:gd name="T83" fmla="*/ 116 h 130"/>
                  <a:gd name="T84" fmla="*/ 178 w 204"/>
                  <a:gd name="T85" fmla="*/ 100 h 130"/>
                  <a:gd name="T86" fmla="*/ 200 w 204"/>
                  <a:gd name="T87" fmla="*/ 96 h 130"/>
                  <a:gd name="T88" fmla="*/ 204 w 204"/>
                  <a:gd name="T89" fmla="*/ 84 h 130"/>
                  <a:gd name="T90" fmla="*/ 194 w 204"/>
                  <a:gd name="T91" fmla="*/ 76 h 130"/>
                  <a:gd name="T92" fmla="*/ 182 w 204"/>
                  <a:gd name="T93" fmla="*/ 74 h 130"/>
                  <a:gd name="T94" fmla="*/ 134 w 204"/>
                  <a:gd name="T95" fmla="*/ 26 h 130"/>
                  <a:gd name="T96" fmla="*/ 112 w 204"/>
                  <a:gd name="T97" fmla="*/ 24 h 130"/>
                  <a:gd name="T98" fmla="*/ 112 w 204"/>
                  <a:gd name="T99" fmla="*/ 12 h 130"/>
                  <a:gd name="T100" fmla="*/ 108 w 204"/>
                  <a:gd name="T101" fmla="*/ 6 h 130"/>
                  <a:gd name="T102" fmla="*/ 92 w 204"/>
                  <a:gd name="T103" fmla="*/ 0 h 130"/>
                  <a:gd name="T104" fmla="*/ 12 w 204"/>
                  <a:gd name="T105" fmla="*/ 18 h 130"/>
                  <a:gd name="T106" fmla="*/ 24 w 204"/>
                  <a:gd name="T107" fmla="*/ 28 h 130"/>
                  <a:gd name="T108" fmla="*/ 28 w 204"/>
                  <a:gd name="T109" fmla="*/ 32 h 130"/>
                  <a:gd name="T110" fmla="*/ 12 w 204"/>
                  <a:gd name="T111" fmla="*/ 32 h 130"/>
                  <a:gd name="T112" fmla="*/ 10 w 204"/>
                  <a:gd name="T113" fmla="*/ 32 h 130"/>
                  <a:gd name="T114" fmla="*/ 10 w 204"/>
                  <a:gd name="T115" fmla="*/ 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4" h="130">
                    <a:moveTo>
                      <a:pt x="88" y="4"/>
                    </a:moveTo>
                    <a:lnTo>
                      <a:pt x="94" y="8"/>
                    </a:lnTo>
                    <a:lnTo>
                      <a:pt x="106" y="10"/>
                    </a:lnTo>
                    <a:lnTo>
                      <a:pt x="108" y="14"/>
                    </a:lnTo>
                    <a:lnTo>
                      <a:pt x="108" y="28"/>
                    </a:lnTo>
                    <a:lnTo>
                      <a:pt x="132" y="28"/>
                    </a:lnTo>
                    <a:lnTo>
                      <a:pt x="144" y="52"/>
                    </a:lnTo>
                    <a:lnTo>
                      <a:pt x="162" y="62"/>
                    </a:lnTo>
                    <a:lnTo>
                      <a:pt x="180" y="76"/>
                    </a:lnTo>
                    <a:lnTo>
                      <a:pt x="192" y="78"/>
                    </a:lnTo>
                    <a:lnTo>
                      <a:pt x="200" y="84"/>
                    </a:lnTo>
                    <a:lnTo>
                      <a:pt x="200" y="92"/>
                    </a:lnTo>
                    <a:lnTo>
                      <a:pt x="190" y="92"/>
                    </a:lnTo>
                    <a:lnTo>
                      <a:pt x="176" y="96"/>
                    </a:lnTo>
                    <a:lnTo>
                      <a:pt x="164" y="112"/>
                    </a:lnTo>
                    <a:lnTo>
                      <a:pt x="154" y="116"/>
                    </a:lnTo>
                    <a:lnTo>
                      <a:pt x="146" y="126"/>
                    </a:lnTo>
                    <a:lnTo>
                      <a:pt x="136" y="124"/>
                    </a:lnTo>
                    <a:lnTo>
                      <a:pt x="126" y="124"/>
                    </a:lnTo>
                    <a:lnTo>
                      <a:pt x="124" y="104"/>
                    </a:lnTo>
                    <a:lnTo>
                      <a:pt x="116" y="102"/>
                    </a:lnTo>
                    <a:lnTo>
                      <a:pt x="64" y="78"/>
                    </a:lnTo>
                    <a:lnTo>
                      <a:pt x="42" y="82"/>
                    </a:lnTo>
                    <a:lnTo>
                      <a:pt x="22" y="96"/>
                    </a:lnTo>
                    <a:lnTo>
                      <a:pt x="20" y="76"/>
                    </a:lnTo>
                    <a:lnTo>
                      <a:pt x="26" y="68"/>
                    </a:lnTo>
                    <a:lnTo>
                      <a:pt x="14" y="54"/>
                    </a:lnTo>
                    <a:lnTo>
                      <a:pt x="12" y="48"/>
                    </a:lnTo>
                    <a:lnTo>
                      <a:pt x="4" y="50"/>
                    </a:lnTo>
                    <a:lnTo>
                      <a:pt x="4" y="42"/>
                    </a:lnTo>
                    <a:lnTo>
                      <a:pt x="10" y="36"/>
                    </a:lnTo>
                    <a:lnTo>
                      <a:pt x="14" y="40"/>
                    </a:lnTo>
                    <a:lnTo>
                      <a:pt x="28" y="40"/>
                    </a:lnTo>
                    <a:lnTo>
                      <a:pt x="34" y="32"/>
                    </a:lnTo>
                    <a:lnTo>
                      <a:pt x="28" y="24"/>
                    </a:lnTo>
                    <a:lnTo>
                      <a:pt x="22" y="18"/>
                    </a:lnTo>
                    <a:lnTo>
                      <a:pt x="16" y="12"/>
                    </a:lnTo>
                    <a:lnTo>
                      <a:pt x="8" y="16"/>
                    </a:lnTo>
                    <a:lnTo>
                      <a:pt x="6" y="28"/>
                    </a:lnTo>
                    <a:lnTo>
                      <a:pt x="4" y="24"/>
                    </a:lnTo>
                    <a:lnTo>
                      <a:pt x="4" y="14"/>
                    </a:lnTo>
                    <a:lnTo>
                      <a:pt x="14" y="8"/>
                    </a:lnTo>
                    <a:lnTo>
                      <a:pt x="26" y="8"/>
                    </a:lnTo>
                    <a:lnTo>
                      <a:pt x="36" y="14"/>
                    </a:lnTo>
                    <a:lnTo>
                      <a:pt x="44" y="26"/>
                    </a:lnTo>
                    <a:lnTo>
                      <a:pt x="52" y="28"/>
                    </a:lnTo>
                    <a:lnTo>
                      <a:pt x="64" y="26"/>
                    </a:lnTo>
                    <a:lnTo>
                      <a:pt x="64" y="16"/>
                    </a:lnTo>
                    <a:lnTo>
                      <a:pt x="88" y="4"/>
                    </a:lnTo>
                    <a:close/>
                    <a:moveTo>
                      <a:pt x="88" y="0"/>
                    </a:moveTo>
                    <a:lnTo>
                      <a:pt x="88" y="0"/>
                    </a:lnTo>
                    <a:lnTo>
                      <a:pt x="88" y="0"/>
                    </a:lnTo>
                    <a:lnTo>
                      <a:pt x="62" y="12"/>
                    </a:lnTo>
                    <a:lnTo>
                      <a:pt x="62" y="12"/>
                    </a:lnTo>
                    <a:lnTo>
                      <a:pt x="60" y="16"/>
                    </a:lnTo>
                    <a:lnTo>
                      <a:pt x="60" y="24"/>
                    </a:lnTo>
                    <a:lnTo>
                      <a:pt x="52" y="24"/>
                    </a:lnTo>
                    <a:lnTo>
                      <a:pt x="46" y="24"/>
                    </a:lnTo>
                    <a:lnTo>
                      <a:pt x="40" y="12"/>
                    </a:lnTo>
                    <a:lnTo>
                      <a:pt x="40" y="12"/>
                    </a:lnTo>
                    <a:lnTo>
                      <a:pt x="38" y="10"/>
                    </a:lnTo>
                    <a:lnTo>
                      <a:pt x="28" y="4"/>
                    </a:lnTo>
                    <a:lnTo>
                      <a:pt x="28" y="4"/>
                    </a:lnTo>
                    <a:lnTo>
                      <a:pt x="26" y="4"/>
                    </a:lnTo>
                    <a:lnTo>
                      <a:pt x="26" y="4"/>
                    </a:lnTo>
                    <a:lnTo>
                      <a:pt x="24" y="4"/>
                    </a:lnTo>
                    <a:lnTo>
                      <a:pt x="12" y="4"/>
                    </a:lnTo>
                    <a:lnTo>
                      <a:pt x="12" y="4"/>
                    </a:lnTo>
                    <a:lnTo>
                      <a:pt x="12" y="6"/>
                    </a:lnTo>
                    <a:lnTo>
                      <a:pt x="2" y="10"/>
                    </a:lnTo>
                    <a:lnTo>
                      <a:pt x="2" y="10"/>
                    </a:lnTo>
                    <a:lnTo>
                      <a:pt x="0" y="14"/>
                    </a:lnTo>
                    <a:lnTo>
                      <a:pt x="0" y="24"/>
                    </a:lnTo>
                    <a:lnTo>
                      <a:pt x="0" y="24"/>
                    </a:lnTo>
                    <a:lnTo>
                      <a:pt x="0" y="24"/>
                    </a:lnTo>
                    <a:lnTo>
                      <a:pt x="2" y="30"/>
                    </a:lnTo>
                    <a:lnTo>
                      <a:pt x="2" y="30"/>
                    </a:lnTo>
                    <a:lnTo>
                      <a:pt x="4" y="32"/>
                    </a:lnTo>
                    <a:lnTo>
                      <a:pt x="6" y="32"/>
                    </a:lnTo>
                    <a:lnTo>
                      <a:pt x="6" y="32"/>
                    </a:lnTo>
                    <a:lnTo>
                      <a:pt x="6" y="32"/>
                    </a:lnTo>
                    <a:lnTo>
                      <a:pt x="6" y="32"/>
                    </a:lnTo>
                    <a:lnTo>
                      <a:pt x="8" y="32"/>
                    </a:lnTo>
                    <a:lnTo>
                      <a:pt x="8" y="32"/>
                    </a:lnTo>
                    <a:lnTo>
                      <a:pt x="6" y="34"/>
                    </a:lnTo>
                    <a:lnTo>
                      <a:pt x="2" y="40"/>
                    </a:lnTo>
                    <a:lnTo>
                      <a:pt x="2" y="40"/>
                    </a:lnTo>
                    <a:lnTo>
                      <a:pt x="0" y="42"/>
                    </a:lnTo>
                    <a:lnTo>
                      <a:pt x="0" y="50"/>
                    </a:lnTo>
                    <a:lnTo>
                      <a:pt x="0" y="50"/>
                    </a:lnTo>
                    <a:lnTo>
                      <a:pt x="2" y="54"/>
                    </a:lnTo>
                    <a:lnTo>
                      <a:pt x="2" y="54"/>
                    </a:lnTo>
                    <a:lnTo>
                      <a:pt x="4" y="54"/>
                    </a:lnTo>
                    <a:lnTo>
                      <a:pt x="4" y="54"/>
                    </a:lnTo>
                    <a:lnTo>
                      <a:pt x="6" y="54"/>
                    </a:lnTo>
                    <a:lnTo>
                      <a:pt x="10" y="52"/>
                    </a:lnTo>
                    <a:lnTo>
                      <a:pt x="12" y="56"/>
                    </a:lnTo>
                    <a:lnTo>
                      <a:pt x="20" y="68"/>
                    </a:lnTo>
                    <a:lnTo>
                      <a:pt x="16" y="72"/>
                    </a:lnTo>
                    <a:lnTo>
                      <a:pt x="16" y="72"/>
                    </a:lnTo>
                    <a:lnTo>
                      <a:pt x="16" y="76"/>
                    </a:lnTo>
                    <a:lnTo>
                      <a:pt x="18" y="96"/>
                    </a:lnTo>
                    <a:lnTo>
                      <a:pt x="18" y="96"/>
                    </a:lnTo>
                    <a:lnTo>
                      <a:pt x="20" y="100"/>
                    </a:lnTo>
                    <a:lnTo>
                      <a:pt x="20" y="100"/>
                    </a:lnTo>
                    <a:lnTo>
                      <a:pt x="22" y="100"/>
                    </a:lnTo>
                    <a:lnTo>
                      <a:pt x="22" y="100"/>
                    </a:lnTo>
                    <a:lnTo>
                      <a:pt x="24" y="100"/>
                    </a:lnTo>
                    <a:lnTo>
                      <a:pt x="42" y="86"/>
                    </a:lnTo>
                    <a:lnTo>
                      <a:pt x="64" y="82"/>
                    </a:lnTo>
                    <a:lnTo>
                      <a:pt x="114" y="106"/>
                    </a:lnTo>
                    <a:lnTo>
                      <a:pt x="114" y="106"/>
                    </a:lnTo>
                    <a:lnTo>
                      <a:pt x="114" y="106"/>
                    </a:lnTo>
                    <a:lnTo>
                      <a:pt x="120" y="106"/>
                    </a:lnTo>
                    <a:lnTo>
                      <a:pt x="122" y="124"/>
                    </a:lnTo>
                    <a:lnTo>
                      <a:pt x="122" y="124"/>
                    </a:lnTo>
                    <a:lnTo>
                      <a:pt x="124" y="126"/>
                    </a:lnTo>
                    <a:lnTo>
                      <a:pt x="126" y="128"/>
                    </a:lnTo>
                    <a:lnTo>
                      <a:pt x="136" y="128"/>
                    </a:lnTo>
                    <a:lnTo>
                      <a:pt x="144" y="130"/>
                    </a:lnTo>
                    <a:lnTo>
                      <a:pt x="144" y="130"/>
                    </a:lnTo>
                    <a:lnTo>
                      <a:pt x="146" y="130"/>
                    </a:lnTo>
                    <a:lnTo>
                      <a:pt x="146" y="130"/>
                    </a:lnTo>
                    <a:lnTo>
                      <a:pt x="148" y="130"/>
                    </a:lnTo>
                    <a:lnTo>
                      <a:pt x="156" y="120"/>
                    </a:lnTo>
                    <a:lnTo>
                      <a:pt x="166" y="116"/>
                    </a:lnTo>
                    <a:lnTo>
                      <a:pt x="166" y="116"/>
                    </a:lnTo>
                    <a:lnTo>
                      <a:pt x="168" y="114"/>
                    </a:lnTo>
                    <a:lnTo>
                      <a:pt x="178" y="100"/>
                    </a:lnTo>
                    <a:lnTo>
                      <a:pt x="190" y="96"/>
                    </a:lnTo>
                    <a:lnTo>
                      <a:pt x="200" y="96"/>
                    </a:lnTo>
                    <a:lnTo>
                      <a:pt x="200" y="96"/>
                    </a:lnTo>
                    <a:lnTo>
                      <a:pt x="202" y="94"/>
                    </a:lnTo>
                    <a:lnTo>
                      <a:pt x="204" y="92"/>
                    </a:lnTo>
                    <a:lnTo>
                      <a:pt x="204" y="84"/>
                    </a:lnTo>
                    <a:lnTo>
                      <a:pt x="204" y="84"/>
                    </a:lnTo>
                    <a:lnTo>
                      <a:pt x="202" y="80"/>
                    </a:lnTo>
                    <a:lnTo>
                      <a:pt x="194" y="76"/>
                    </a:lnTo>
                    <a:lnTo>
                      <a:pt x="194" y="76"/>
                    </a:lnTo>
                    <a:lnTo>
                      <a:pt x="192" y="74"/>
                    </a:lnTo>
                    <a:lnTo>
                      <a:pt x="182" y="74"/>
                    </a:lnTo>
                    <a:lnTo>
                      <a:pt x="164" y="60"/>
                    </a:lnTo>
                    <a:lnTo>
                      <a:pt x="146" y="48"/>
                    </a:lnTo>
                    <a:lnTo>
                      <a:pt x="134" y="26"/>
                    </a:lnTo>
                    <a:lnTo>
                      <a:pt x="134" y="26"/>
                    </a:lnTo>
                    <a:lnTo>
                      <a:pt x="132" y="24"/>
                    </a:lnTo>
                    <a:lnTo>
                      <a:pt x="112" y="24"/>
                    </a:lnTo>
                    <a:lnTo>
                      <a:pt x="112" y="14"/>
                    </a:lnTo>
                    <a:lnTo>
                      <a:pt x="112" y="14"/>
                    </a:lnTo>
                    <a:lnTo>
                      <a:pt x="112" y="12"/>
                    </a:lnTo>
                    <a:lnTo>
                      <a:pt x="110" y="8"/>
                    </a:lnTo>
                    <a:lnTo>
                      <a:pt x="110" y="8"/>
                    </a:lnTo>
                    <a:lnTo>
                      <a:pt x="108" y="6"/>
                    </a:lnTo>
                    <a:lnTo>
                      <a:pt x="96" y="6"/>
                    </a:lnTo>
                    <a:lnTo>
                      <a:pt x="92" y="0"/>
                    </a:lnTo>
                    <a:lnTo>
                      <a:pt x="92" y="0"/>
                    </a:lnTo>
                    <a:lnTo>
                      <a:pt x="88" y="0"/>
                    </a:lnTo>
                    <a:lnTo>
                      <a:pt x="88" y="0"/>
                    </a:lnTo>
                    <a:close/>
                    <a:moveTo>
                      <a:pt x="12" y="18"/>
                    </a:moveTo>
                    <a:lnTo>
                      <a:pt x="16" y="18"/>
                    </a:lnTo>
                    <a:lnTo>
                      <a:pt x="18" y="20"/>
                    </a:lnTo>
                    <a:lnTo>
                      <a:pt x="24" y="28"/>
                    </a:lnTo>
                    <a:lnTo>
                      <a:pt x="24" y="28"/>
                    </a:lnTo>
                    <a:lnTo>
                      <a:pt x="24" y="28"/>
                    </a:lnTo>
                    <a:lnTo>
                      <a:pt x="28" y="32"/>
                    </a:lnTo>
                    <a:lnTo>
                      <a:pt x="26" y="36"/>
                    </a:lnTo>
                    <a:lnTo>
                      <a:pt x="16" y="36"/>
                    </a:lnTo>
                    <a:lnTo>
                      <a:pt x="12" y="32"/>
                    </a:lnTo>
                    <a:lnTo>
                      <a:pt x="12" y="32"/>
                    </a:lnTo>
                    <a:lnTo>
                      <a:pt x="10" y="32"/>
                    </a:lnTo>
                    <a:lnTo>
                      <a:pt x="10" y="32"/>
                    </a:lnTo>
                    <a:lnTo>
                      <a:pt x="8" y="32"/>
                    </a:lnTo>
                    <a:lnTo>
                      <a:pt x="8" y="32"/>
                    </a:lnTo>
                    <a:lnTo>
                      <a:pt x="10" y="30"/>
                    </a:lnTo>
                    <a:lnTo>
                      <a:pt x="12" y="18"/>
                    </a:lnTo>
                    <a:lnTo>
                      <a:pt x="12" y="1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1" name="Freeform 738">
                <a:extLst>
                  <a:ext uri="{FF2B5EF4-FFF2-40B4-BE49-F238E27FC236}">
                    <a16:creationId xmlns:a16="http://schemas.microsoft.com/office/drawing/2014/main" id="{452AEC77-9212-5C21-F7DB-65BB496F8788}"/>
                  </a:ext>
                </a:extLst>
              </p:cNvPr>
              <p:cNvSpPr>
                <a:spLocks/>
              </p:cNvSpPr>
              <p:nvPr/>
            </p:nvSpPr>
            <p:spPr bwMode="auto">
              <a:xfrm>
                <a:off x="7334838" y="3292607"/>
                <a:ext cx="414204" cy="257821"/>
              </a:xfrm>
              <a:custGeom>
                <a:avLst/>
                <a:gdLst>
                  <a:gd name="T0" fmla="*/ 84 w 196"/>
                  <a:gd name="T1" fmla="*/ 0 h 122"/>
                  <a:gd name="T2" fmla="*/ 90 w 196"/>
                  <a:gd name="T3" fmla="*/ 4 h 122"/>
                  <a:gd name="T4" fmla="*/ 102 w 196"/>
                  <a:gd name="T5" fmla="*/ 6 h 122"/>
                  <a:gd name="T6" fmla="*/ 104 w 196"/>
                  <a:gd name="T7" fmla="*/ 10 h 122"/>
                  <a:gd name="T8" fmla="*/ 104 w 196"/>
                  <a:gd name="T9" fmla="*/ 24 h 122"/>
                  <a:gd name="T10" fmla="*/ 128 w 196"/>
                  <a:gd name="T11" fmla="*/ 24 h 122"/>
                  <a:gd name="T12" fmla="*/ 140 w 196"/>
                  <a:gd name="T13" fmla="*/ 48 h 122"/>
                  <a:gd name="T14" fmla="*/ 158 w 196"/>
                  <a:gd name="T15" fmla="*/ 58 h 122"/>
                  <a:gd name="T16" fmla="*/ 176 w 196"/>
                  <a:gd name="T17" fmla="*/ 72 h 122"/>
                  <a:gd name="T18" fmla="*/ 188 w 196"/>
                  <a:gd name="T19" fmla="*/ 74 h 122"/>
                  <a:gd name="T20" fmla="*/ 196 w 196"/>
                  <a:gd name="T21" fmla="*/ 80 h 122"/>
                  <a:gd name="T22" fmla="*/ 196 w 196"/>
                  <a:gd name="T23" fmla="*/ 88 h 122"/>
                  <a:gd name="T24" fmla="*/ 186 w 196"/>
                  <a:gd name="T25" fmla="*/ 88 h 122"/>
                  <a:gd name="T26" fmla="*/ 172 w 196"/>
                  <a:gd name="T27" fmla="*/ 92 h 122"/>
                  <a:gd name="T28" fmla="*/ 160 w 196"/>
                  <a:gd name="T29" fmla="*/ 108 h 122"/>
                  <a:gd name="T30" fmla="*/ 150 w 196"/>
                  <a:gd name="T31" fmla="*/ 112 h 122"/>
                  <a:gd name="T32" fmla="*/ 142 w 196"/>
                  <a:gd name="T33" fmla="*/ 122 h 122"/>
                  <a:gd name="T34" fmla="*/ 132 w 196"/>
                  <a:gd name="T35" fmla="*/ 120 h 122"/>
                  <a:gd name="T36" fmla="*/ 122 w 196"/>
                  <a:gd name="T37" fmla="*/ 120 h 122"/>
                  <a:gd name="T38" fmla="*/ 120 w 196"/>
                  <a:gd name="T39" fmla="*/ 100 h 122"/>
                  <a:gd name="T40" fmla="*/ 112 w 196"/>
                  <a:gd name="T41" fmla="*/ 98 h 122"/>
                  <a:gd name="T42" fmla="*/ 60 w 196"/>
                  <a:gd name="T43" fmla="*/ 74 h 122"/>
                  <a:gd name="T44" fmla="*/ 38 w 196"/>
                  <a:gd name="T45" fmla="*/ 78 h 122"/>
                  <a:gd name="T46" fmla="*/ 18 w 196"/>
                  <a:gd name="T47" fmla="*/ 92 h 122"/>
                  <a:gd name="T48" fmla="*/ 16 w 196"/>
                  <a:gd name="T49" fmla="*/ 72 h 122"/>
                  <a:gd name="T50" fmla="*/ 22 w 196"/>
                  <a:gd name="T51" fmla="*/ 64 h 122"/>
                  <a:gd name="T52" fmla="*/ 10 w 196"/>
                  <a:gd name="T53" fmla="*/ 50 h 122"/>
                  <a:gd name="T54" fmla="*/ 8 w 196"/>
                  <a:gd name="T55" fmla="*/ 44 h 122"/>
                  <a:gd name="T56" fmla="*/ 0 w 196"/>
                  <a:gd name="T57" fmla="*/ 46 h 122"/>
                  <a:gd name="T58" fmla="*/ 0 w 196"/>
                  <a:gd name="T59" fmla="*/ 38 h 122"/>
                  <a:gd name="T60" fmla="*/ 6 w 196"/>
                  <a:gd name="T61" fmla="*/ 32 h 122"/>
                  <a:gd name="T62" fmla="*/ 10 w 196"/>
                  <a:gd name="T63" fmla="*/ 36 h 122"/>
                  <a:gd name="T64" fmla="*/ 24 w 196"/>
                  <a:gd name="T65" fmla="*/ 36 h 122"/>
                  <a:gd name="T66" fmla="*/ 30 w 196"/>
                  <a:gd name="T67" fmla="*/ 28 h 122"/>
                  <a:gd name="T68" fmla="*/ 24 w 196"/>
                  <a:gd name="T69" fmla="*/ 20 h 122"/>
                  <a:gd name="T70" fmla="*/ 18 w 196"/>
                  <a:gd name="T71" fmla="*/ 14 h 122"/>
                  <a:gd name="T72" fmla="*/ 12 w 196"/>
                  <a:gd name="T73" fmla="*/ 8 h 122"/>
                  <a:gd name="T74" fmla="*/ 4 w 196"/>
                  <a:gd name="T75" fmla="*/ 12 h 122"/>
                  <a:gd name="T76" fmla="*/ 2 w 196"/>
                  <a:gd name="T77" fmla="*/ 24 h 122"/>
                  <a:gd name="T78" fmla="*/ 0 w 196"/>
                  <a:gd name="T79" fmla="*/ 20 h 122"/>
                  <a:gd name="T80" fmla="*/ 0 w 196"/>
                  <a:gd name="T81" fmla="*/ 10 h 122"/>
                  <a:gd name="T82" fmla="*/ 10 w 196"/>
                  <a:gd name="T83" fmla="*/ 4 h 122"/>
                  <a:gd name="T84" fmla="*/ 22 w 196"/>
                  <a:gd name="T85" fmla="*/ 4 h 122"/>
                  <a:gd name="T86" fmla="*/ 32 w 196"/>
                  <a:gd name="T87" fmla="*/ 10 h 122"/>
                  <a:gd name="T88" fmla="*/ 40 w 196"/>
                  <a:gd name="T89" fmla="*/ 22 h 122"/>
                  <a:gd name="T90" fmla="*/ 48 w 196"/>
                  <a:gd name="T91" fmla="*/ 24 h 122"/>
                  <a:gd name="T92" fmla="*/ 60 w 196"/>
                  <a:gd name="T93" fmla="*/ 22 h 122"/>
                  <a:gd name="T94" fmla="*/ 60 w 196"/>
                  <a:gd name="T95" fmla="*/ 12 h 122"/>
                  <a:gd name="T96" fmla="*/ 84 w 196"/>
                  <a:gd name="T9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6" h="122">
                    <a:moveTo>
                      <a:pt x="84" y="0"/>
                    </a:moveTo>
                    <a:lnTo>
                      <a:pt x="90" y="4"/>
                    </a:lnTo>
                    <a:lnTo>
                      <a:pt x="102" y="6"/>
                    </a:lnTo>
                    <a:lnTo>
                      <a:pt x="104" y="10"/>
                    </a:lnTo>
                    <a:lnTo>
                      <a:pt x="104" y="24"/>
                    </a:lnTo>
                    <a:lnTo>
                      <a:pt x="128" y="24"/>
                    </a:lnTo>
                    <a:lnTo>
                      <a:pt x="140" y="48"/>
                    </a:lnTo>
                    <a:lnTo>
                      <a:pt x="158" y="58"/>
                    </a:lnTo>
                    <a:lnTo>
                      <a:pt x="176" y="72"/>
                    </a:lnTo>
                    <a:lnTo>
                      <a:pt x="188" y="74"/>
                    </a:lnTo>
                    <a:lnTo>
                      <a:pt x="196" y="80"/>
                    </a:lnTo>
                    <a:lnTo>
                      <a:pt x="196" y="88"/>
                    </a:lnTo>
                    <a:lnTo>
                      <a:pt x="186" y="88"/>
                    </a:lnTo>
                    <a:lnTo>
                      <a:pt x="172" y="92"/>
                    </a:lnTo>
                    <a:lnTo>
                      <a:pt x="160" y="108"/>
                    </a:lnTo>
                    <a:lnTo>
                      <a:pt x="150" y="112"/>
                    </a:lnTo>
                    <a:lnTo>
                      <a:pt x="142" y="122"/>
                    </a:lnTo>
                    <a:lnTo>
                      <a:pt x="132" y="120"/>
                    </a:lnTo>
                    <a:lnTo>
                      <a:pt x="122" y="120"/>
                    </a:lnTo>
                    <a:lnTo>
                      <a:pt x="120" y="100"/>
                    </a:lnTo>
                    <a:lnTo>
                      <a:pt x="112" y="98"/>
                    </a:lnTo>
                    <a:lnTo>
                      <a:pt x="60" y="74"/>
                    </a:lnTo>
                    <a:lnTo>
                      <a:pt x="38" y="78"/>
                    </a:lnTo>
                    <a:lnTo>
                      <a:pt x="18" y="92"/>
                    </a:lnTo>
                    <a:lnTo>
                      <a:pt x="16" y="72"/>
                    </a:lnTo>
                    <a:lnTo>
                      <a:pt x="22" y="64"/>
                    </a:lnTo>
                    <a:lnTo>
                      <a:pt x="10" y="50"/>
                    </a:lnTo>
                    <a:lnTo>
                      <a:pt x="8" y="44"/>
                    </a:lnTo>
                    <a:lnTo>
                      <a:pt x="0" y="46"/>
                    </a:lnTo>
                    <a:lnTo>
                      <a:pt x="0" y="38"/>
                    </a:lnTo>
                    <a:lnTo>
                      <a:pt x="6" y="32"/>
                    </a:lnTo>
                    <a:lnTo>
                      <a:pt x="10" y="36"/>
                    </a:lnTo>
                    <a:lnTo>
                      <a:pt x="24" y="36"/>
                    </a:lnTo>
                    <a:lnTo>
                      <a:pt x="30" y="28"/>
                    </a:lnTo>
                    <a:lnTo>
                      <a:pt x="24" y="20"/>
                    </a:lnTo>
                    <a:lnTo>
                      <a:pt x="18" y="14"/>
                    </a:lnTo>
                    <a:lnTo>
                      <a:pt x="12" y="8"/>
                    </a:lnTo>
                    <a:lnTo>
                      <a:pt x="4" y="12"/>
                    </a:lnTo>
                    <a:lnTo>
                      <a:pt x="2" y="24"/>
                    </a:lnTo>
                    <a:lnTo>
                      <a:pt x="0" y="20"/>
                    </a:lnTo>
                    <a:lnTo>
                      <a:pt x="0" y="10"/>
                    </a:lnTo>
                    <a:lnTo>
                      <a:pt x="10" y="4"/>
                    </a:lnTo>
                    <a:lnTo>
                      <a:pt x="22" y="4"/>
                    </a:lnTo>
                    <a:lnTo>
                      <a:pt x="32" y="10"/>
                    </a:lnTo>
                    <a:lnTo>
                      <a:pt x="40" y="22"/>
                    </a:lnTo>
                    <a:lnTo>
                      <a:pt x="48" y="24"/>
                    </a:lnTo>
                    <a:lnTo>
                      <a:pt x="60" y="22"/>
                    </a:lnTo>
                    <a:lnTo>
                      <a:pt x="60" y="12"/>
                    </a:lnTo>
                    <a:lnTo>
                      <a:pt x="8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2" name="Freeform 739">
                <a:extLst>
                  <a:ext uri="{FF2B5EF4-FFF2-40B4-BE49-F238E27FC236}">
                    <a16:creationId xmlns:a16="http://schemas.microsoft.com/office/drawing/2014/main" id="{4E205371-58E2-E8D1-BF7D-EF9695379EFA}"/>
                  </a:ext>
                </a:extLst>
              </p:cNvPr>
              <p:cNvSpPr>
                <a:spLocks/>
              </p:cNvSpPr>
              <p:nvPr/>
            </p:nvSpPr>
            <p:spPr bwMode="auto">
              <a:xfrm>
                <a:off x="7326385" y="3284154"/>
                <a:ext cx="431110" cy="274728"/>
              </a:xfrm>
              <a:custGeom>
                <a:avLst/>
                <a:gdLst>
                  <a:gd name="T0" fmla="*/ 88 w 204"/>
                  <a:gd name="T1" fmla="*/ 0 h 130"/>
                  <a:gd name="T2" fmla="*/ 62 w 204"/>
                  <a:gd name="T3" fmla="*/ 12 h 130"/>
                  <a:gd name="T4" fmla="*/ 60 w 204"/>
                  <a:gd name="T5" fmla="*/ 16 h 130"/>
                  <a:gd name="T6" fmla="*/ 52 w 204"/>
                  <a:gd name="T7" fmla="*/ 24 h 130"/>
                  <a:gd name="T8" fmla="*/ 40 w 204"/>
                  <a:gd name="T9" fmla="*/ 12 h 130"/>
                  <a:gd name="T10" fmla="*/ 38 w 204"/>
                  <a:gd name="T11" fmla="*/ 10 h 130"/>
                  <a:gd name="T12" fmla="*/ 28 w 204"/>
                  <a:gd name="T13" fmla="*/ 4 h 130"/>
                  <a:gd name="T14" fmla="*/ 26 w 204"/>
                  <a:gd name="T15" fmla="*/ 4 h 130"/>
                  <a:gd name="T16" fmla="*/ 12 w 204"/>
                  <a:gd name="T17" fmla="*/ 4 h 130"/>
                  <a:gd name="T18" fmla="*/ 12 w 204"/>
                  <a:gd name="T19" fmla="*/ 6 h 130"/>
                  <a:gd name="T20" fmla="*/ 2 w 204"/>
                  <a:gd name="T21" fmla="*/ 10 h 130"/>
                  <a:gd name="T22" fmla="*/ 0 w 204"/>
                  <a:gd name="T23" fmla="*/ 24 h 130"/>
                  <a:gd name="T24" fmla="*/ 0 w 204"/>
                  <a:gd name="T25" fmla="*/ 24 h 130"/>
                  <a:gd name="T26" fmla="*/ 2 w 204"/>
                  <a:gd name="T27" fmla="*/ 30 h 130"/>
                  <a:gd name="T28" fmla="*/ 6 w 204"/>
                  <a:gd name="T29" fmla="*/ 32 h 130"/>
                  <a:gd name="T30" fmla="*/ 6 w 204"/>
                  <a:gd name="T31" fmla="*/ 32 h 130"/>
                  <a:gd name="T32" fmla="*/ 8 w 204"/>
                  <a:gd name="T33" fmla="*/ 32 h 130"/>
                  <a:gd name="T34" fmla="*/ 6 w 204"/>
                  <a:gd name="T35" fmla="*/ 34 h 130"/>
                  <a:gd name="T36" fmla="*/ 2 w 204"/>
                  <a:gd name="T37" fmla="*/ 40 h 130"/>
                  <a:gd name="T38" fmla="*/ 0 w 204"/>
                  <a:gd name="T39" fmla="*/ 50 h 130"/>
                  <a:gd name="T40" fmla="*/ 2 w 204"/>
                  <a:gd name="T41" fmla="*/ 54 h 130"/>
                  <a:gd name="T42" fmla="*/ 4 w 204"/>
                  <a:gd name="T43" fmla="*/ 54 h 130"/>
                  <a:gd name="T44" fmla="*/ 6 w 204"/>
                  <a:gd name="T45" fmla="*/ 54 h 130"/>
                  <a:gd name="T46" fmla="*/ 12 w 204"/>
                  <a:gd name="T47" fmla="*/ 56 h 130"/>
                  <a:gd name="T48" fmla="*/ 16 w 204"/>
                  <a:gd name="T49" fmla="*/ 72 h 130"/>
                  <a:gd name="T50" fmla="*/ 16 w 204"/>
                  <a:gd name="T51" fmla="*/ 76 h 130"/>
                  <a:gd name="T52" fmla="*/ 18 w 204"/>
                  <a:gd name="T53" fmla="*/ 96 h 130"/>
                  <a:gd name="T54" fmla="*/ 20 w 204"/>
                  <a:gd name="T55" fmla="*/ 100 h 130"/>
                  <a:gd name="T56" fmla="*/ 22 w 204"/>
                  <a:gd name="T57" fmla="*/ 100 h 130"/>
                  <a:gd name="T58" fmla="*/ 42 w 204"/>
                  <a:gd name="T59" fmla="*/ 86 h 130"/>
                  <a:gd name="T60" fmla="*/ 114 w 204"/>
                  <a:gd name="T61" fmla="*/ 106 h 130"/>
                  <a:gd name="T62" fmla="*/ 114 w 204"/>
                  <a:gd name="T63" fmla="*/ 106 h 130"/>
                  <a:gd name="T64" fmla="*/ 122 w 204"/>
                  <a:gd name="T65" fmla="*/ 124 h 130"/>
                  <a:gd name="T66" fmla="*/ 124 w 204"/>
                  <a:gd name="T67" fmla="*/ 126 h 130"/>
                  <a:gd name="T68" fmla="*/ 136 w 204"/>
                  <a:gd name="T69" fmla="*/ 128 h 130"/>
                  <a:gd name="T70" fmla="*/ 144 w 204"/>
                  <a:gd name="T71" fmla="*/ 130 h 130"/>
                  <a:gd name="T72" fmla="*/ 146 w 204"/>
                  <a:gd name="T73" fmla="*/ 130 h 130"/>
                  <a:gd name="T74" fmla="*/ 156 w 204"/>
                  <a:gd name="T75" fmla="*/ 120 h 130"/>
                  <a:gd name="T76" fmla="*/ 166 w 204"/>
                  <a:gd name="T77" fmla="*/ 116 h 130"/>
                  <a:gd name="T78" fmla="*/ 178 w 204"/>
                  <a:gd name="T79" fmla="*/ 100 h 130"/>
                  <a:gd name="T80" fmla="*/ 200 w 204"/>
                  <a:gd name="T81" fmla="*/ 96 h 130"/>
                  <a:gd name="T82" fmla="*/ 202 w 204"/>
                  <a:gd name="T83" fmla="*/ 94 h 130"/>
                  <a:gd name="T84" fmla="*/ 204 w 204"/>
                  <a:gd name="T85" fmla="*/ 84 h 130"/>
                  <a:gd name="T86" fmla="*/ 202 w 204"/>
                  <a:gd name="T87" fmla="*/ 80 h 130"/>
                  <a:gd name="T88" fmla="*/ 194 w 204"/>
                  <a:gd name="T89" fmla="*/ 76 h 130"/>
                  <a:gd name="T90" fmla="*/ 182 w 204"/>
                  <a:gd name="T91" fmla="*/ 74 h 130"/>
                  <a:gd name="T92" fmla="*/ 146 w 204"/>
                  <a:gd name="T93" fmla="*/ 48 h 130"/>
                  <a:gd name="T94" fmla="*/ 134 w 204"/>
                  <a:gd name="T95" fmla="*/ 26 h 130"/>
                  <a:gd name="T96" fmla="*/ 112 w 204"/>
                  <a:gd name="T97" fmla="*/ 24 h 130"/>
                  <a:gd name="T98" fmla="*/ 112 w 204"/>
                  <a:gd name="T99" fmla="*/ 14 h 130"/>
                  <a:gd name="T100" fmla="*/ 110 w 204"/>
                  <a:gd name="T101" fmla="*/ 8 h 130"/>
                  <a:gd name="T102" fmla="*/ 108 w 204"/>
                  <a:gd name="T103" fmla="*/ 6 h 130"/>
                  <a:gd name="T104" fmla="*/ 92 w 204"/>
                  <a:gd name="T105" fmla="*/ 0 h 130"/>
                  <a:gd name="T106" fmla="*/ 88 w 204"/>
                  <a:gd name="T10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 h="130">
                    <a:moveTo>
                      <a:pt x="88" y="0"/>
                    </a:moveTo>
                    <a:lnTo>
                      <a:pt x="88" y="0"/>
                    </a:lnTo>
                    <a:lnTo>
                      <a:pt x="88" y="0"/>
                    </a:lnTo>
                    <a:lnTo>
                      <a:pt x="62" y="12"/>
                    </a:lnTo>
                    <a:lnTo>
                      <a:pt x="62" y="12"/>
                    </a:lnTo>
                    <a:lnTo>
                      <a:pt x="60" y="16"/>
                    </a:lnTo>
                    <a:lnTo>
                      <a:pt x="60" y="24"/>
                    </a:lnTo>
                    <a:lnTo>
                      <a:pt x="52" y="24"/>
                    </a:lnTo>
                    <a:lnTo>
                      <a:pt x="46" y="24"/>
                    </a:lnTo>
                    <a:lnTo>
                      <a:pt x="40" y="12"/>
                    </a:lnTo>
                    <a:lnTo>
                      <a:pt x="40" y="12"/>
                    </a:lnTo>
                    <a:lnTo>
                      <a:pt x="38" y="10"/>
                    </a:lnTo>
                    <a:lnTo>
                      <a:pt x="28" y="4"/>
                    </a:lnTo>
                    <a:lnTo>
                      <a:pt x="28" y="4"/>
                    </a:lnTo>
                    <a:lnTo>
                      <a:pt x="26" y="4"/>
                    </a:lnTo>
                    <a:lnTo>
                      <a:pt x="26" y="4"/>
                    </a:lnTo>
                    <a:lnTo>
                      <a:pt x="24" y="4"/>
                    </a:lnTo>
                    <a:lnTo>
                      <a:pt x="12" y="4"/>
                    </a:lnTo>
                    <a:lnTo>
                      <a:pt x="12" y="4"/>
                    </a:lnTo>
                    <a:lnTo>
                      <a:pt x="12" y="6"/>
                    </a:lnTo>
                    <a:lnTo>
                      <a:pt x="2" y="10"/>
                    </a:lnTo>
                    <a:lnTo>
                      <a:pt x="2" y="10"/>
                    </a:lnTo>
                    <a:lnTo>
                      <a:pt x="0" y="14"/>
                    </a:lnTo>
                    <a:lnTo>
                      <a:pt x="0" y="24"/>
                    </a:lnTo>
                    <a:lnTo>
                      <a:pt x="0" y="24"/>
                    </a:lnTo>
                    <a:lnTo>
                      <a:pt x="0" y="24"/>
                    </a:lnTo>
                    <a:lnTo>
                      <a:pt x="2" y="30"/>
                    </a:lnTo>
                    <a:lnTo>
                      <a:pt x="2" y="30"/>
                    </a:lnTo>
                    <a:lnTo>
                      <a:pt x="4" y="32"/>
                    </a:lnTo>
                    <a:lnTo>
                      <a:pt x="6" y="32"/>
                    </a:lnTo>
                    <a:lnTo>
                      <a:pt x="6" y="32"/>
                    </a:lnTo>
                    <a:lnTo>
                      <a:pt x="6" y="32"/>
                    </a:lnTo>
                    <a:lnTo>
                      <a:pt x="6" y="32"/>
                    </a:lnTo>
                    <a:lnTo>
                      <a:pt x="8" y="32"/>
                    </a:lnTo>
                    <a:lnTo>
                      <a:pt x="8" y="32"/>
                    </a:lnTo>
                    <a:lnTo>
                      <a:pt x="6" y="34"/>
                    </a:lnTo>
                    <a:lnTo>
                      <a:pt x="2" y="40"/>
                    </a:lnTo>
                    <a:lnTo>
                      <a:pt x="2" y="40"/>
                    </a:lnTo>
                    <a:lnTo>
                      <a:pt x="0" y="42"/>
                    </a:lnTo>
                    <a:lnTo>
                      <a:pt x="0" y="50"/>
                    </a:lnTo>
                    <a:lnTo>
                      <a:pt x="0" y="50"/>
                    </a:lnTo>
                    <a:lnTo>
                      <a:pt x="2" y="54"/>
                    </a:lnTo>
                    <a:lnTo>
                      <a:pt x="2" y="54"/>
                    </a:lnTo>
                    <a:lnTo>
                      <a:pt x="4" y="54"/>
                    </a:lnTo>
                    <a:lnTo>
                      <a:pt x="4" y="54"/>
                    </a:lnTo>
                    <a:lnTo>
                      <a:pt x="6" y="54"/>
                    </a:lnTo>
                    <a:lnTo>
                      <a:pt x="10" y="52"/>
                    </a:lnTo>
                    <a:lnTo>
                      <a:pt x="12" y="56"/>
                    </a:lnTo>
                    <a:lnTo>
                      <a:pt x="20" y="68"/>
                    </a:lnTo>
                    <a:lnTo>
                      <a:pt x="16" y="72"/>
                    </a:lnTo>
                    <a:lnTo>
                      <a:pt x="16" y="72"/>
                    </a:lnTo>
                    <a:lnTo>
                      <a:pt x="16" y="76"/>
                    </a:lnTo>
                    <a:lnTo>
                      <a:pt x="18" y="96"/>
                    </a:lnTo>
                    <a:lnTo>
                      <a:pt x="18" y="96"/>
                    </a:lnTo>
                    <a:lnTo>
                      <a:pt x="20" y="100"/>
                    </a:lnTo>
                    <a:lnTo>
                      <a:pt x="20" y="100"/>
                    </a:lnTo>
                    <a:lnTo>
                      <a:pt x="22" y="100"/>
                    </a:lnTo>
                    <a:lnTo>
                      <a:pt x="22" y="100"/>
                    </a:lnTo>
                    <a:lnTo>
                      <a:pt x="24" y="100"/>
                    </a:lnTo>
                    <a:lnTo>
                      <a:pt x="42" y="86"/>
                    </a:lnTo>
                    <a:lnTo>
                      <a:pt x="64" y="82"/>
                    </a:lnTo>
                    <a:lnTo>
                      <a:pt x="114" y="106"/>
                    </a:lnTo>
                    <a:lnTo>
                      <a:pt x="114" y="106"/>
                    </a:lnTo>
                    <a:lnTo>
                      <a:pt x="114" y="106"/>
                    </a:lnTo>
                    <a:lnTo>
                      <a:pt x="120" y="106"/>
                    </a:lnTo>
                    <a:lnTo>
                      <a:pt x="122" y="124"/>
                    </a:lnTo>
                    <a:lnTo>
                      <a:pt x="122" y="124"/>
                    </a:lnTo>
                    <a:lnTo>
                      <a:pt x="124" y="126"/>
                    </a:lnTo>
                    <a:lnTo>
                      <a:pt x="126" y="128"/>
                    </a:lnTo>
                    <a:lnTo>
                      <a:pt x="136" y="128"/>
                    </a:lnTo>
                    <a:lnTo>
                      <a:pt x="144" y="130"/>
                    </a:lnTo>
                    <a:lnTo>
                      <a:pt x="144" y="130"/>
                    </a:lnTo>
                    <a:lnTo>
                      <a:pt x="146" y="130"/>
                    </a:lnTo>
                    <a:lnTo>
                      <a:pt x="146" y="130"/>
                    </a:lnTo>
                    <a:lnTo>
                      <a:pt x="148" y="130"/>
                    </a:lnTo>
                    <a:lnTo>
                      <a:pt x="156" y="120"/>
                    </a:lnTo>
                    <a:lnTo>
                      <a:pt x="166" y="116"/>
                    </a:lnTo>
                    <a:lnTo>
                      <a:pt x="166" y="116"/>
                    </a:lnTo>
                    <a:lnTo>
                      <a:pt x="168" y="114"/>
                    </a:lnTo>
                    <a:lnTo>
                      <a:pt x="178" y="100"/>
                    </a:lnTo>
                    <a:lnTo>
                      <a:pt x="190" y="96"/>
                    </a:lnTo>
                    <a:lnTo>
                      <a:pt x="200" y="96"/>
                    </a:lnTo>
                    <a:lnTo>
                      <a:pt x="200" y="96"/>
                    </a:lnTo>
                    <a:lnTo>
                      <a:pt x="202" y="94"/>
                    </a:lnTo>
                    <a:lnTo>
                      <a:pt x="204" y="92"/>
                    </a:lnTo>
                    <a:lnTo>
                      <a:pt x="204" y="84"/>
                    </a:lnTo>
                    <a:lnTo>
                      <a:pt x="204" y="84"/>
                    </a:lnTo>
                    <a:lnTo>
                      <a:pt x="202" y="80"/>
                    </a:lnTo>
                    <a:lnTo>
                      <a:pt x="194" y="76"/>
                    </a:lnTo>
                    <a:lnTo>
                      <a:pt x="194" y="76"/>
                    </a:lnTo>
                    <a:lnTo>
                      <a:pt x="192" y="74"/>
                    </a:lnTo>
                    <a:lnTo>
                      <a:pt x="182" y="74"/>
                    </a:lnTo>
                    <a:lnTo>
                      <a:pt x="164" y="60"/>
                    </a:lnTo>
                    <a:lnTo>
                      <a:pt x="146" y="48"/>
                    </a:lnTo>
                    <a:lnTo>
                      <a:pt x="134" y="26"/>
                    </a:lnTo>
                    <a:lnTo>
                      <a:pt x="134" y="26"/>
                    </a:lnTo>
                    <a:lnTo>
                      <a:pt x="132" y="24"/>
                    </a:lnTo>
                    <a:lnTo>
                      <a:pt x="112" y="24"/>
                    </a:lnTo>
                    <a:lnTo>
                      <a:pt x="112" y="14"/>
                    </a:lnTo>
                    <a:lnTo>
                      <a:pt x="112" y="14"/>
                    </a:lnTo>
                    <a:lnTo>
                      <a:pt x="112" y="12"/>
                    </a:lnTo>
                    <a:lnTo>
                      <a:pt x="110" y="8"/>
                    </a:lnTo>
                    <a:lnTo>
                      <a:pt x="110" y="8"/>
                    </a:lnTo>
                    <a:lnTo>
                      <a:pt x="108" y="6"/>
                    </a:lnTo>
                    <a:lnTo>
                      <a:pt x="96" y="6"/>
                    </a:lnTo>
                    <a:lnTo>
                      <a:pt x="92" y="0"/>
                    </a:lnTo>
                    <a:lnTo>
                      <a:pt x="92" y="0"/>
                    </a:lnTo>
                    <a:lnTo>
                      <a:pt x="88" y="0"/>
                    </a:lnTo>
                    <a:lnTo>
                      <a:pt x="8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3" name="Freeform 740">
                <a:extLst>
                  <a:ext uri="{FF2B5EF4-FFF2-40B4-BE49-F238E27FC236}">
                    <a16:creationId xmlns:a16="http://schemas.microsoft.com/office/drawing/2014/main" id="{40610A98-E483-6689-A378-DB4DACDA5CC5}"/>
                  </a:ext>
                </a:extLst>
              </p:cNvPr>
              <p:cNvSpPr>
                <a:spLocks/>
              </p:cNvSpPr>
              <p:nvPr/>
            </p:nvSpPr>
            <p:spPr bwMode="auto">
              <a:xfrm>
                <a:off x="7343292" y="3322193"/>
                <a:ext cx="42266" cy="38039"/>
              </a:xfrm>
              <a:custGeom>
                <a:avLst/>
                <a:gdLst>
                  <a:gd name="T0" fmla="*/ 4 w 20"/>
                  <a:gd name="T1" fmla="*/ 0 h 18"/>
                  <a:gd name="T2" fmla="*/ 8 w 20"/>
                  <a:gd name="T3" fmla="*/ 0 h 18"/>
                  <a:gd name="T4" fmla="*/ 10 w 20"/>
                  <a:gd name="T5" fmla="*/ 2 h 18"/>
                  <a:gd name="T6" fmla="*/ 16 w 20"/>
                  <a:gd name="T7" fmla="*/ 10 h 18"/>
                  <a:gd name="T8" fmla="*/ 16 w 20"/>
                  <a:gd name="T9" fmla="*/ 10 h 18"/>
                  <a:gd name="T10" fmla="*/ 16 w 20"/>
                  <a:gd name="T11" fmla="*/ 10 h 18"/>
                  <a:gd name="T12" fmla="*/ 20 w 20"/>
                  <a:gd name="T13" fmla="*/ 14 h 18"/>
                  <a:gd name="T14" fmla="*/ 18 w 20"/>
                  <a:gd name="T15" fmla="*/ 18 h 18"/>
                  <a:gd name="T16" fmla="*/ 8 w 20"/>
                  <a:gd name="T17" fmla="*/ 18 h 18"/>
                  <a:gd name="T18" fmla="*/ 4 w 20"/>
                  <a:gd name="T19" fmla="*/ 14 h 18"/>
                  <a:gd name="T20" fmla="*/ 4 w 20"/>
                  <a:gd name="T21" fmla="*/ 14 h 18"/>
                  <a:gd name="T22" fmla="*/ 2 w 20"/>
                  <a:gd name="T23" fmla="*/ 14 h 18"/>
                  <a:gd name="T24" fmla="*/ 2 w 20"/>
                  <a:gd name="T25" fmla="*/ 14 h 18"/>
                  <a:gd name="T26" fmla="*/ 0 w 20"/>
                  <a:gd name="T27" fmla="*/ 14 h 18"/>
                  <a:gd name="T28" fmla="*/ 0 w 20"/>
                  <a:gd name="T29" fmla="*/ 14 h 18"/>
                  <a:gd name="T30" fmla="*/ 2 w 20"/>
                  <a:gd name="T31" fmla="*/ 12 h 18"/>
                  <a:gd name="T32" fmla="*/ 4 w 20"/>
                  <a:gd name="T33" fmla="*/ 0 h 18"/>
                  <a:gd name="T34" fmla="*/ 4 w 20"/>
                  <a:gd name="T3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8">
                    <a:moveTo>
                      <a:pt x="4" y="0"/>
                    </a:moveTo>
                    <a:lnTo>
                      <a:pt x="8" y="0"/>
                    </a:lnTo>
                    <a:lnTo>
                      <a:pt x="10" y="2"/>
                    </a:lnTo>
                    <a:lnTo>
                      <a:pt x="16" y="10"/>
                    </a:lnTo>
                    <a:lnTo>
                      <a:pt x="16" y="10"/>
                    </a:lnTo>
                    <a:lnTo>
                      <a:pt x="16" y="10"/>
                    </a:lnTo>
                    <a:lnTo>
                      <a:pt x="20" y="14"/>
                    </a:lnTo>
                    <a:lnTo>
                      <a:pt x="18" y="18"/>
                    </a:lnTo>
                    <a:lnTo>
                      <a:pt x="8" y="18"/>
                    </a:lnTo>
                    <a:lnTo>
                      <a:pt x="4" y="14"/>
                    </a:lnTo>
                    <a:lnTo>
                      <a:pt x="4" y="14"/>
                    </a:lnTo>
                    <a:lnTo>
                      <a:pt x="2" y="14"/>
                    </a:lnTo>
                    <a:lnTo>
                      <a:pt x="2" y="14"/>
                    </a:lnTo>
                    <a:lnTo>
                      <a:pt x="0" y="14"/>
                    </a:lnTo>
                    <a:lnTo>
                      <a:pt x="0" y="14"/>
                    </a:lnTo>
                    <a:lnTo>
                      <a:pt x="2" y="12"/>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4" name="Freeform 741">
                <a:extLst>
                  <a:ext uri="{FF2B5EF4-FFF2-40B4-BE49-F238E27FC236}">
                    <a16:creationId xmlns:a16="http://schemas.microsoft.com/office/drawing/2014/main" id="{1FA00231-8C91-052F-1913-932B85CB58ED}"/>
                  </a:ext>
                </a:extLst>
              </p:cNvPr>
              <p:cNvSpPr>
                <a:spLocks/>
              </p:cNvSpPr>
              <p:nvPr/>
            </p:nvSpPr>
            <p:spPr bwMode="auto">
              <a:xfrm>
                <a:off x="7770175" y="3360232"/>
                <a:ext cx="232461" cy="147930"/>
              </a:xfrm>
              <a:custGeom>
                <a:avLst/>
                <a:gdLst>
                  <a:gd name="T0" fmla="*/ 58 w 110"/>
                  <a:gd name="T1" fmla="*/ 70 h 70"/>
                  <a:gd name="T2" fmla="*/ 58 w 110"/>
                  <a:gd name="T3" fmla="*/ 70 h 70"/>
                  <a:gd name="T4" fmla="*/ 56 w 110"/>
                  <a:gd name="T5" fmla="*/ 64 h 70"/>
                  <a:gd name="T6" fmla="*/ 58 w 110"/>
                  <a:gd name="T7" fmla="*/ 46 h 70"/>
                  <a:gd name="T8" fmla="*/ 44 w 110"/>
                  <a:gd name="T9" fmla="*/ 56 h 70"/>
                  <a:gd name="T10" fmla="*/ 44 w 110"/>
                  <a:gd name="T11" fmla="*/ 56 h 70"/>
                  <a:gd name="T12" fmla="*/ 18 w 110"/>
                  <a:gd name="T13" fmla="*/ 68 h 70"/>
                  <a:gd name="T14" fmla="*/ 18 w 110"/>
                  <a:gd name="T15" fmla="*/ 68 h 70"/>
                  <a:gd name="T16" fmla="*/ 16 w 110"/>
                  <a:gd name="T17" fmla="*/ 68 h 70"/>
                  <a:gd name="T18" fmla="*/ 8 w 110"/>
                  <a:gd name="T19" fmla="*/ 66 h 70"/>
                  <a:gd name="T20" fmla="*/ 6 w 110"/>
                  <a:gd name="T21" fmla="*/ 56 h 70"/>
                  <a:gd name="T22" fmla="*/ 6 w 110"/>
                  <a:gd name="T23" fmla="*/ 54 h 70"/>
                  <a:gd name="T24" fmla="*/ 10 w 110"/>
                  <a:gd name="T25" fmla="*/ 48 h 70"/>
                  <a:gd name="T26" fmla="*/ 8 w 110"/>
                  <a:gd name="T27" fmla="*/ 46 h 70"/>
                  <a:gd name="T28" fmla="*/ 2 w 110"/>
                  <a:gd name="T29" fmla="*/ 36 h 70"/>
                  <a:gd name="T30" fmla="*/ 0 w 110"/>
                  <a:gd name="T31" fmla="*/ 34 h 70"/>
                  <a:gd name="T32" fmla="*/ 0 w 110"/>
                  <a:gd name="T33" fmla="*/ 24 h 70"/>
                  <a:gd name="T34" fmla="*/ 16 w 110"/>
                  <a:gd name="T35" fmla="*/ 22 h 70"/>
                  <a:gd name="T36" fmla="*/ 16 w 110"/>
                  <a:gd name="T37" fmla="*/ 12 h 70"/>
                  <a:gd name="T38" fmla="*/ 16 w 110"/>
                  <a:gd name="T39" fmla="*/ 10 h 70"/>
                  <a:gd name="T40" fmla="*/ 18 w 110"/>
                  <a:gd name="T41" fmla="*/ 10 h 70"/>
                  <a:gd name="T42" fmla="*/ 22 w 110"/>
                  <a:gd name="T43" fmla="*/ 12 h 70"/>
                  <a:gd name="T44" fmla="*/ 32 w 110"/>
                  <a:gd name="T45" fmla="*/ 2 h 70"/>
                  <a:gd name="T46" fmla="*/ 34 w 110"/>
                  <a:gd name="T47" fmla="*/ 0 h 70"/>
                  <a:gd name="T48" fmla="*/ 44 w 110"/>
                  <a:gd name="T49" fmla="*/ 0 h 70"/>
                  <a:gd name="T50" fmla="*/ 46 w 110"/>
                  <a:gd name="T51" fmla="*/ 0 h 70"/>
                  <a:gd name="T52" fmla="*/ 50 w 110"/>
                  <a:gd name="T53" fmla="*/ 2 h 70"/>
                  <a:gd name="T54" fmla="*/ 52 w 110"/>
                  <a:gd name="T55" fmla="*/ 2 h 70"/>
                  <a:gd name="T56" fmla="*/ 48 w 110"/>
                  <a:gd name="T57" fmla="*/ 14 h 70"/>
                  <a:gd name="T58" fmla="*/ 52 w 110"/>
                  <a:gd name="T59" fmla="*/ 24 h 70"/>
                  <a:gd name="T60" fmla="*/ 74 w 110"/>
                  <a:gd name="T61" fmla="*/ 26 h 70"/>
                  <a:gd name="T62" fmla="*/ 92 w 110"/>
                  <a:gd name="T63" fmla="*/ 26 h 70"/>
                  <a:gd name="T64" fmla="*/ 92 w 110"/>
                  <a:gd name="T65" fmla="*/ 26 h 70"/>
                  <a:gd name="T66" fmla="*/ 92 w 110"/>
                  <a:gd name="T67" fmla="*/ 34 h 70"/>
                  <a:gd name="T68" fmla="*/ 96 w 110"/>
                  <a:gd name="T69" fmla="*/ 40 h 70"/>
                  <a:gd name="T70" fmla="*/ 108 w 110"/>
                  <a:gd name="T71" fmla="*/ 38 h 70"/>
                  <a:gd name="T72" fmla="*/ 108 w 110"/>
                  <a:gd name="T73" fmla="*/ 38 h 70"/>
                  <a:gd name="T74" fmla="*/ 110 w 110"/>
                  <a:gd name="T75" fmla="*/ 40 h 70"/>
                  <a:gd name="T76" fmla="*/ 110 w 110"/>
                  <a:gd name="T77" fmla="*/ 58 h 70"/>
                  <a:gd name="T78" fmla="*/ 82 w 110"/>
                  <a:gd name="T79" fmla="*/ 60 h 70"/>
                  <a:gd name="T80" fmla="*/ 60 w 110"/>
                  <a:gd name="T81" fmla="*/ 70 h 70"/>
                  <a:gd name="T82" fmla="*/ 58 w 110"/>
                  <a:gd name="T8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70">
                    <a:moveTo>
                      <a:pt x="58" y="70"/>
                    </a:moveTo>
                    <a:lnTo>
                      <a:pt x="58" y="70"/>
                    </a:lnTo>
                    <a:lnTo>
                      <a:pt x="58" y="70"/>
                    </a:lnTo>
                    <a:lnTo>
                      <a:pt x="58" y="70"/>
                    </a:lnTo>
                    <a:lnTo>
                      <a:pt x="56" y="68"/>
                    </a:lnTo>
                    <a:lnTo>
                      <a:pt x="56" y="64"/>
                    </a:lnTo>
                    <a:lnTo>
                      <a:pt x="58" y="56"/>
                    </a:lnTo>
                    <a:lnTo>
                      <a:pt x="58" y="46"/>
                    </a:lnTo>
                    <a:lnTo>
                      <a:pt x="52" y="42"/>
                    </a:lnTo>
                    <a:lnTo>
                      <a:pt x="44" y="56"/>
                    </a:lnTo>
                    <a:lnTo>
                      <a:pt x="44" y="56"/>
                    </a:lnTo>
                    <a:lnTo>
                      <a:pt x="44" y="56"/>
                    </a:lnTo>
                    <a:lnTo>
                      <a:pt x="36" y="58"/>
                    </a:lnTo>
                    <a:lnTo>
                      <a:pt x="18" y="68"/>
                    </a:lnTo>
                    <a:lnTo>
                      <a:pt x="18" y="68"/>
                    </a:lnTo>
                    <a:lnTo>
                      <a:pt x="18" y="68"/>
                    </a:lnTo>
                    <a:lnTo>
                      <a:pt x="18" y="68"/>
                    </a:lnTo>
                    <a:lnTo>
                      <a:pt x="16" y="68"/>
                    </a:lnTo>
                    <a:lnTo>
                      <a:pt x="8" y="66"/>
                    </a:lnTo>
                    <a:lnTo>
                      <a:pt x="8" y="66"/>
                    </a:lnTo>
                    <a:lnTo>
                      <a:pt x="6" y="64"/>
                    </a:lnTo>
                    <a:lnTo>
                      <a:pt x="6" y="56"/>
                    </a:lnTo>
                    <a:lnTo>
                      <a:pt x="6" y="56"/>
                    </a:lnTo>
                    <a:lnTo>
                      <a:pt x="6" y="54"/>
                    </a:lnTo>
                    <a:lnTo>
                      <a:pt x="12" y="48"/>
                    </a:lnTo>
                    <a:lnTo>
                      <a:pt x="10" y="48"/>
                    </a:lnTo>
                    <a:lnTo>
                      <a:pt x="10" y="48"/>
                    </a:lnTo>
                    <a:lnTo>
                      <a:pt x="8" y="46"/>
                    </a:lnTo>
                    <a:lnTo>
                      <a:pt x="10" y="36"/>
                    </a:lnTo>
                    <a:lnTo>
                      <a:pt x="2" y="36"/>
                    </a:lnTo>
                    <a:lnTo>
                      <a:pt x="2" y="36"/>
                    </a:lnTo>
                    <a:lnTo>
                      <a:pt x="0" y="34"/>
                    </a:lnTo>
                    <a:lnTo>
                      <a:pt x="0" y="24"/>
                    </a:lnTo>
                    <a:lnTo>
                      <a:pt x="0" y="24"/>
                    </a:lnTo>
                    <a:lnTo>
                      <a:pt x="2" y="22"/>
                    </a:lnTo>
                    <a:lnTo>
                      <a:pt x="16" y="22"/>
                    </a:lnTo>
                    <a:lnTo>
                      <a:pt x="16" y="12"/>
                    </a:lnTo>
                    <a:lnTo>
                      <a:pt x="16" y="12"/>
                    </a:lnTo>
                    <a:lnTo>
                      <a:pt x="16" y="10"/>
                    </a:lnTo>
                    <a:lnTo>
                      <a:pt x="16" y="10"/>
                    </a:lnTo>
                    <a:lnTo>
                      <a:pt x="18" y="10"/>
                    </a:lnTo>
                    <a:lnTo>
                      <a:pt x="18" y="10"/>
                    </a:lnTo>
                    <a:lnTo>
                      <a:pt x="18" y="10"/>
                    </a:lnTo>
                    <a:lnTo>
                      <a:pt x="22" y="12"/>
                    </a:lnTo>
                    <a:lnTo>
                      <a:pt x="28" y="8"/>
                    </a:lnTo>
                    <a:lnTo>
                      <a:pt x="32" y="2"/>
                    </a:lnTo>
                    <a:lnTo>
                      <a:pt x="32" y="2"/>
                    </a:lnTo>
                    <a:lnTo>
                      <a:pt x="34" y="0"/>
                    </a:lnTo>
                    <a:lnTo>
                      <a:pt x="34" y="0"/>
                    </a:lnTo>
                    <a:lnTo>
                      <a:pt x="44" y="0"/>
                    </a:lnTo>
                    <a:lnTo>
                      <a:pt x="44" y="0"/>
                    </a:lnTo>
                    <a:lnTo>
                      <a:pt x="46" y="0"/>
                    </a:lnTo>
                    <a:lnTo>
                      <a:pt x="50" y="2"/>
                    </a:lnTo>
                    <a:lnTo>
                      <a:pt x="50" y="2"/>
                    </a:lnTo>
                    <a:lnTo>
                      <a:pt x="52" y="2"/>
                    </a:lnTo>
                    <a:lnTo>
                      <a:pt x="52" y="2"/>
                    </a:lnTo>
                    <a:lnTo>
                      <a:pt x="52" y="4"/>
                    </a:lnTo>
                    <a:lnTo>
                      <a:pt x="48" y="14"/>
                    </a:lnTo>
                    <a:lnTo>
                      <a:pt x="50" y="18"/>
                    </a:lnTo>
                    <a:lnTo>
                      <a:pt x="52" y="24"/>
                    </a:lnTo>
                    <a:lnTo>
                      <a:pt x="60" y="24"/>
                    </a:lnTo>
                    <a:lnTo>
                      <a:pt x="74" y="26"/>
                    </a:lnTo>
                    <a:lnTo>
                      <a:pt x="92" y="26"/>
                    </a:lnTo>
                    <a:lnTo>
                      <a:pt x="92" y="26"/>
                    </a:lnTo>
                    <a:lnTo>
                      <a:pt x="92" y="26"/>
                    </a:lnTo>
                    <a:lnTo>
                      <a:pt x="92" y="26"/>
                    </a:lnTo>
                    <a:lnTo>
                      <a:pt x="94" y="28"/>
                    </a:lnTo>
                    <a:lnTo>
                      <a:pt x="92" y="34"/>
                    </a:lnTo>
                    <a:lnTo>
                      <a:pt x="94" y="38"/>
                    </a:lnTo>
                    <a:lnTo>
                      <a:pt x="96" y="40"/>
                    </a:lnTo>
                    <a:lnTo>
                      <a:pt x="96" y="40"/>
                    </a:lnTo>
                    <a:lnTo>
                      <a:pt x="108" y="38"/>
                    </a:lnTo>
                    <a:lnTo>
                      <a:pt x="108" y="38"/>
                    </a:lnTo>
                    <a:lnTo>
                      <a:pt x="108" y="38"/>
                    </a:lnTo>
                    <a:lnTo>
                      <a:pt x="108" y="38"/>
                    </a:lnTo>
                    <a:lnTo>
                      <a:pt x="110" y="40"/>
                    </a:lnTo>
                    <a:lnTo>
                      <a:pt x="110" y="58"/>
                    </a:lnTo>
                    <a:lnTo>
                      <a:pt x="110" y="58"/>
                    </a:lnTo>
                    <a:lnTo>
                      <a:pt x="108" y="60"/>
                    </a:lnTo>
                    <a:lnTo>
                      <a:pt x="82" y="60"/>
                    </a:lnTo>
                    <a:lnTo>
                      <a:pt x="74" y="64"/>
                    </a:lnTo>
                    <a:lnTo>
                      <a:pt x="60" y="70"/>
                    </a:lnTo>
                    <a:lnTo>
                      <a:pt x="60" y="70"/>
                    </a:lnTo>
                    <a:lnTo>
                      <a:pt x="58" y="70"/>
                    </a:lnTo>
                    <a:lnTo>
                      <a:pt x="58" y="7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5" name="Freeform 742">
                <a:extLst>
                  <a:ext uri="{FF2B5EF4-FFF2-40B4-BE49-F238E27FC236}">
                    <a16:creationId xmlns:a16="http://schemas.microsoft.com/office/drawing/2014/main" id="{A9BDB984-6B08-621C-26F4-47927294209D}"/>
                  </a:ext>
                </a:extLst>
              </p:cNvPr>
              <p:cNvSpPr>
                <a:spLocks noEditPoints="1"/>
              </p:cNvSpPr>
              <p:nvPr/>
            </p:nvSpPr>
            <p:spPr bwMode="auto">
              <a:xfrm>
                <a:off x="7765948" y="3356006"/>
                <a:ext cx="240914" cy="156383"/>
              </a:xfrm>
              <a:custGeom>
                <a:avLst/>
                <a:gdLst>
                  <a:gd name="T0" fmla="*/ 50 w 114"/>
                  <a:gd name="T1" fmla="*/ 10 h 74"/>
                  <a:gd name="T2" fmla="*/ 52 w 114"/>
                  <a:gd name="T3" fmla="*/ 28 h 74"/>
                  <a:gd name="T4" fmla="*/ 94 w 114"/>
                  <a:gd name="T5" fmla="*/ 30 h 74"/>
                  <a:gd name="T6" fmla="*/ 98 w 114"/>
                  <a:gd name="T7" fmla="*/ 44 h 74"/>
                  <a:gd name="T8" fmla="*/ 84 w 114"/>
                  <a:gd name="T9" fmla="*/ 60 h 74"/>
                  <a:gd name="T10" fmla="*/ 60 w 114"/>
                  <a:gd name="T11" fmla="*/ 66 h 74"/>
                  <a:gd name="T12" fmla="*/ 54 w 114"/>
                  <a:gd name="T13" fmla="*/ 42 h 74"/>
                  <a:gd name="T14" fmla="*/ 20 w 114"/>
                  <a:gd name="T15" fmla="*/ 68 h 74"/>
                  <a:gd name="T16" fmla="*/ 18 w 114"/>
                  <a:gd name="T17" fmla="*/ 50 h 74"/>
                  <a:gd name="T18" fmla="*/ 4 w 114"/>
                  <a:gd name="T19" fmla="*/ 36 h 74"/>
                  <a:gd name="T20" fmla="*/ 20 w 114"/>
                  <a:gd name="T21" fmla="*/ 14 h 74"/>
                  <a:gd name="T22" fmla="*/ 36 w 114"/>
                  <a:gd name="T23" fmla="*/ 4 h 74"/>
                  <a:gd name="T24" fmla="*/ 94 w 114"/>
                  <a:gd name="T25" fmla="*/ 30 h 74"/>
                  <a:gd name="T26" fmla="*/ 46 w 114"/>
                  <a:gd name="T27" fmla="*/ 0 h 74"/>
                  <a:gd name="T28" fmla="*/ 32 w 114"/>
                  <a:gd name="T29" fmla="*/ 4 h 74"/>
                  <a:gd name="T30" fmla="*/ 20 w 114"/>
                  <a:gd name="T31" fmla="*/ 10 h 74"/>
                  <a:gd name="T32" fmla="*/ 20 w 114"/>
                  <a:gd name="T33" fmla="*/ 10 h 74"/>
                  <a:gd name="T34" fmla="*/ 16 w 114"/>
                  <a:gd name="T35" fmla="*/ 14 h 74"/>
                  <a:gd name="T36" fmla="*/ 4 w 114"/>
                  <a:gd name="T37" fmla="*/ 22 h 74"/>
                  <a:gd name="T38" fmla="*/ 0 w 114"/>
                  <a:gd name="T39" fmla="*/ 36 h 74"/>
                  <a:gd name="T40" fmla="*/ 4 w 114"/>
                  <a:gd name="T41" fmla="*/ 40 h 74"/>
                  <a:gd name="T42" fmla="*/ 8 w 114"/>
                  <a:gd name="T43" fmla="*/ 46 h 74"/>
                  <a:gd name="T44" fmla="*/ 8 w 114"/>
                  <a:gd name="T45" fmla="*/ 56 h 74"/>
                  <a:gd name="T46" fmla="*/ 6 w 114"/>
                  <a:gd name="T47" fmla="*/ 66 h 74"/>
                  <a:gd name="T48" fmla="*/ 8 w 114"/>
                  <a:gd name="T49" fmla="*/ 68 h 74"/>
                  <a:gd name="T50" fmla="*/ 20 w 114"/>
                  <a:gd name="T51" fmla="*/ 72 h 74"/>
                  <a:gd name="T52" fmla="*/ 40 w 114"/>
                  <a:gd name="T53" fmla="*/ 62 h 74"/>
                  <a:gd name="T54" fmla="*/ 48 w 114"/>
                  <a:gd name="T55" fmla="*/ 58 h 74"/>
                  <a:gd name="T56" fmla="*/ 58 w 114"/>
                  <a:gd name="T57" fmla="*/ 58 h 74"/>
                  <a:gd name="T58" fmla="*/ 56 w 114"/>
                  <a:gd name="T59" fmla="*/ 66 h 74"/>
                  <a:gd name="T60" fmla="*/ 58 w 114"/>
                  <a:gd name="T61" fmla="*/ 74 h 74"/>
                  <a:gd name="T62" fmla="*/ 60 w 114"/>
                  <a:gd name="T63" fmla="*/ 74 h 74"/>
                  <a:gd name="T64" fmla="*/ 76 w 114"/>
                  <a:gd name="T65" fmla="*/ 68 h 74"/>
                  <a:gd name="T66" fmla="*/ 110 w 114"/>
                  <a:gd name="T67" fmla="*/ 64 h 74"/>
                  <a:gd name="T68" fmla="*/ 114 w 114"/>
                  <a:gd name="T69" fmla="*/ 60 h 74"/>
                  <a:gd name="T70" fmla="*/ 112 w 114"/>
                  <a:gd name="T71" fmla="*/ 40 h 74"/>
                  <a:gd name="T72" fmla="*/ 110 w 114"/>
                  <a:gd name="T73" fmla="*/ 38 h 74"/>
                  <a:gd name="T74" fmla="*/ 96 w 114"/>
                  <a:gd name="T75" fmla="*/ 38 h 74"/>
                  <a:gd name="T76" fmla="*/ 98 w 114"/>
                  <a:gd name="T77" fmla="*/ 32 h 74"/>
                  <a:gd name="T78" fmla="*/ 96 w 114"/>
                  <a:gd name="T79" fmla="*/ 26 h 74"/>
                  <a:gd name="T80" fmla="*/ 76 w 114"/>
                  <a:gd name="T81" fmla="*/ 26 h 74"/>
                  <a:gd name="T82" fmla="*/ 62 w 114"/>
                  <a:gd name="T83" fmla="*/ 24 h 74"/>
                  <a:gd name="T84" fmla="*/ 52 w 114"/>
                  <a:gd name="T85" fmla="*/ 16 h 74"/>
                  <a:gd name="T86" fmla="*/ 56 w 114"/>
                  <a:gd name="T87" fmla="*/ 6 h 74"/>
                  <a:gd name="T88" fmla="*/ 54 w 114"/>
                  <a:gd name="T89" fmla="*/ 2 h 74"/>
                  <a:gd name="T90" fmla="*/ 46 w 114"/>
                  <a:gd name="T9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4" h="74">
                    <a:moveTo>
                      <a:pt x="46" y="4"/>
                    </a:moveTo>
                    <a:lnTo>
                      <a:pt x="52" y="4"/>
                    </a:lnTo>
                    <a:lnTo>
                      <a:pt x="50" y="10"/>
                    </a:lnTo>
                    <a:lnTo>
                      <a:pt x="48" y="16"/>
                    </a:lnTo>
                    <a:lnTo>
                      <a:pt x="50" y="20"/>
                    </a:lnTo>
                    <a:lnTo>
                      <a:pt x="52" y="28"/>
                    </a:lnTo>
                    <a:lnTo>
                      <a:pt x="62" y="28"/>
                    </a:lnTo>
                    <a:lnTo>
                      <a:pt x="76" y="30"/>
                    </a:lnTo>
                    <a:lnTo>
                      <a:pt x="94" y="30"/>
                    </a:lnTo>
                    <a:lnTo>
                      <a:pt x="92" y="36"/>
                    </a:lnTo>
                    <a:lnTo>
                      <a:pt x="94" y="42"/>
                    </a:lnTo>
                    <a:lnTo>
                      <a:pt x="98" y="44"/>
                    </a:lnTo>
                    <a:lnTo>
                      <a:pt x="110" y="42"/>
                    </a:lnTo>
                    <a:lnTo>
                      <a:pt x="110" y="60"/>
                    </a:lnTo>
                    <a:lnTo>
                      <a:pt x="84" y="60"/>
                    </a:lnTo>
                    <a:lnTo>
                      <a:pt x="76" y="66"/>
                    </a:lnTo>
                    <a:lnTo>
                      <a:pt x="60" y="70"/>
                    </a:lnTo>
                    <a:lnTo>
                      <a:pt x="60" y="66"/>
                    </a:lnTo>
                    <a:lnTo>
                      <a:pt x="62" y="58"/>
                    </a:lnTo>
                    <a:lnTo>
                      <a:pt x="60" y="48"/>
                    </a:lnTo>
                    <a:lnTo>
                      <a:pt x="54" y="42"/>
                    </a:lnTo>
                    <a:lnTo>
                      <a:pt x="44" y="56"/>
                    </a:lnTo>
                    <a:lnTo>
                      <a:pt x="38" y="58"/>
                    </a:lnTo>
                    <a:lnTo>
                      <a:pt x="20" y="68"/>
                    </a:lnTo>
                    <a:lnTo>
                      <a:pt x="10" y="66"/>
                    </a:lnTo>
                    <a:lnTo>
                      <a:pt x="10" y="58"/>
                    </a:lnTo>
                    <a:lnTo>
                      <a:pt x="18" y="50"/>
                    </a:lnTo>
                    <a:lnTo>
                      <a:pt x="12" y="48"/>
                    </a:lnTo>
                    <a:lnTo>
                      <a:pt x="14" y="36"/>
                    </a:lnTo>
                    <a:lnTo>
                      <a:pt x="4" y="36"/>
                    </a:lnTo>
                    <a:lnTo>
                      <a:pt x="4" y="26"/>
                    </a:lnTo>
                    <a:lnTo>
                      <a:pt x="22" y="26"/>
                    </a:lnTo>
                    <a:lnTo>
                      <a:pt x="20" y="14"/>
                    </a:lnTo>
                    <a:lnTo>
                      <a:pt x="24" y="16"/>
                    </a:lnTo>
                    <a:lnTo>
                      <a:pt x="32" y="12"/>
                    </a:lnTo>
                    <a:lnTo>
                      <a:pt x="36" y="4"/>
                    </a:lnTo>
                    <a:lnTo>
                      <a:pt x="46" y="4"/>
                    </a:lnTo>
                    <a:close/>
                    <a:moveTo>
                      <a:pt x="94" y="30"/>
                    </a:moveTo>
                    <a:lnTo>
                      <a:pt x="94" y="30"/>
                    </a:lnTo>
                    <a:close/>
                    <a:moveTo>
                      <a:pt x="46" y="0"/>
                    </a:moveTo>
                    <a:lnTo>
                      <a:pt x="46" y="0"/>
                    </a:lnTo>
                    <a:lnTo>
                      <a:pt x="46" y="0"/>
                    </a:lnTo>
                    <a:lnTo>
                      <a:pt x="36" y="0"/>
                    </a:lnTo>
                    <a:lnTo>
                      <a:pt x="36" y="0"/>
                    </a:lnTo>
                    <a:lnTo>
                      <a:pt x="32" y="4"/>
                    </a:lnTo>
                    <a:lnTo>
                      <a:pt x="30" y="8"/>
                    </a:lnTo>
                    <a:lnTo>
                      <a:pt x="24" y="12"/>
                    </a:lnTo>
                    <a:lnTo>
                      <a:pt x="20" y="10"/>
                    </a:lnTo>
                    <a:lnTo>
                      <a:pt x="20" y="10"/>
                    </a:lnTo>
                    <a:lnTo>
                      <a:pt x="20" y="10"/>
                    </a:lnTo>
                    <a:lnTo>
                      <a:pt x="20" y="10"/>
                    </a:lnTo>
                    <a:lnTo>
                      <a:pt x="16" y="10"/>
                    </a:lnTo>
                    <a:lnTo>
                      <a:pt x="16" y="10"/>
                    </a:lnTo>
                    <a:lnTo>
                      <a:pt x="16" y="14"/>
                    </a:lnTo>
                    <a:lnTo>
                      <a:pt x="16" y="22"/>
                    </a:lnTo>
                    <a:lnTo>
                      <a:pt x="4" y="22"/>
                    </a:lnTo>
                    <a:lnTo>
                      <a:pt x="4" y="22"/>
                    </a:lnTo>
                    <a:lnTo>
                      <a:pt x="0" y="24"/>
                    </a:lnTo>
                    <a:lnTo>
                      <a:pt x="0" y="26"/>
                    </a:lnTo>
                    <a:lnTo>
                      <a:pt x="0" y="36"/>
                    </a:lnTo>
                    <a:lnTo>
                      <a:pt x="0" y="36"/>
                    </a:lnTo>
                    <a:lnTo>
                      <a:pt x="0" y="38"/>
                    </a:lnTo>
                    <a:lnTo>
                      <a:pt x="4" y="40"/>
                    </a:lnTo>
                    <a:lnTo>
                      <a:pt x="10" y="40"/>
                    </a:lnTo>
                    <a:lnTo>
                      <a:pt x="8" y="46"/>
                    </a:lnTo>
                    <a:lnTo>
                      <a:pt x="8" y="46"/>
                    </a:lnTo>
                    <a:lnTo>
                      <a:pt x="8" y="50"/>
                    </a:lnTo>
                    <a:lnTo>
                      <a:pt x="10" y="52"/>
                    </a:lnTo>
                    <a:lnTo>
                      <a:pt x="8" y="56"/>
                    </a:lnTo>
                    <a:lnTo>
                      <a:pt x="8" y="56"/>
                    </a:lnTo>
                    <a:lnTo>
                      <a:pt x="6" y="58"/>
                    </a:lnTo>
                    <a:lnTo>
                      <a:pt x="6" y="66"/>
                    </a:lnTo>
                    <a:lnTo>
                      <a:pt x="6" y="66"/>
                    </a:lnTo>
                    <a:lnTo>
                      <a:pt x="8" y="68"/>
                    </a:lnTo>
                    <a:lnTo>
                      <a:pt x="8" y="68"/>
                    </a:lnTo>
                    <a:lnTo>
                      <a:pt x="18" y="72"/>
                    </a:lnTo>
                    <a:lnTo>
                      <a:pt x="18" y="72"/>
                    </a:lnTo>
                    <a:lnTo>
                      <a:pt x="20" y="72"/>
                    </a:lnTo>
                    <a:lnTo>
                      <a:pt x="20" y="72"/>
                    </a:lnTo>
                    <a:lnTo>
                      <a:pt x="22" y="72"/>
                    </a:lnTo>
                    <a:lnTo>
                      <a:pt x="40" y="62"/>
                    </a:lnTo>
                    <a:lnTo>
                      <a:pt x="46" y="60"/>
                    </a:lnTo>
                    <a:lnTo>
                      <a:pt x="46" y="60"/>
                    </a:lnTo>
                    <a:lnTo>
                      <a:pt x="48" y="58"/>
                    </a:lnTo>
                    <a:lnTo>
                      <a:pt x="54" y="48"/>
                    </a:lnTo>
                    <a:lnTo>
                      <a:pt x="58" y="50"/>
                    </a:lnTo>
                    <a:lnTo>
                      <a:pt x="58" y="58"/>
                    </a:lnTo>
                    <a:lnTo>
                      <a:pt x="58" y="64"/>
                    </a:lnTo>
                    <a:lnTo>
                      <a:pt x="58" y="64"/>
                    </a:lnTo>
                    <a:lnTo>
                      <a:pt x="56" y="66"/>
                    </a:lnTo>
                    <a:lnTo>
                      <a:pt x="56" y="70"/>
                    </a:lnTo>
                    <a:lnTo>
                      <a:pt x="56" y="70"/>
                    </a:lnTo>
                    <a:lnTo>
                      <a:pt x="58" y="74"/>
                    </a:lnTo>
                    <a:lnTo>
                      <a:pt x="58" y="74"/>
                    </a:lnTo>
                    <a:lnTo>
                      <a:pt x="60" y="74"/>
                    </a:lnTo>
                    <a:lnTo>
                      <a:pt x="60" y="74"/>
                    </a:lnTo>
                    <a:lnTo>
                      <a:pt x="62" y="74"/>
                    </a:lnTo>
                    <a:lnTo>
                      <a:pt x="76" y="68"/>
                    </a:lnTo>
                    <a:lnTo>
                      <a:pt x="76" y="68"/>
                    </a:lnTo>
                    <a:lnTo>
                      <a:pt x="78" y="68"/>
                    </a:lnTo>
                    <a:lnTo>
                      <a:pt x="86" y="64"/>
                    </a:lnTo>
                    <a:lnTo>
                      <a:pt x="110" y="64"/>
                    </a:lnTo>
                    <a:lnTo>
                      <a:pt x="110" y="64"/>
                    </a:lnTo>
                    <a:lnTo>
                      <a:pt x="112" y="62"/>
                    </a:lnTo>
                    <a:lnTo>
                      <a:pt x="114" y="60"/>
                    </a:lnTo>
                    <a:lnTo>
                      <a:pt x="114" y="42"/>
                    </a:lnTo>
                    <a:lnTo>
                      <a:pt x="114" y="42"/>
                    </a:lnTo>
                    <a:lnTo>
                      <a:pt x="112" y="40"/>
                    </a:lnTo>
                    <a:lnTo>
                      <a:pt x="112" y="40"/>
                    </a:lnTo>
                    <a:lnTo>
                      <a:pt x="110" y="38"/>
                    </a:lnTo>
                    <a:lnTo>
                      <a:pt x="110" y="38"/>
                    </a:lnTo>
                    <a:lnTo>
                      <a:pt x="108" y="38"/>
                    </a:lnTo>
                    <a:lnTo>
                      <a:pt x="100" y="40"/>
                    </a:lnTo>
                    <a:lnTo>
                      <a:pt x="96" y="38"/>
                    </a:lnTo>
                    <a:lnTo>
                      <a:pt x="96" y="36"/>
                    </a:lnTo>
                    <a:lnTo>
                      <a:pt x="98" y="32"/>
                    </a:lnTo>
                    <a:lnTo>
                      <a:pt x="98" y="32"/>
                    </a:lnTo>
                    <a:lnTo>
                      <a:pt x="98" y="30"/>
                    </a:lnTo>
                    <a:lnTo>
                      <a:pt x="98" y="30"/>
                    </a:lnTo>
                    <a:lnTo>
                      <a:pt x="96" y="26"/>
                    </a:lnTo>
                    <a:lnTo>
                      <a:pt x="94" y="26"/>
                    </a:lnTo>
                    <a:lnTo>
                      <a:pt x="94" y="26"/>
                    </a:lnTo>
                    <a:lnTo>
                      <a:pt x="76" y="26"/>
                    </a:lnTo>
                    <a:lnTo>
                      <a:pt x="64" y="24"/>
                    </a:lnTo>
                    <a:lnTo>
                      <a:pt x="64" y="24"/>
                    </a:lnTo>
                    <a:lnTo>
                      <a:pt x="62" y="24"/>
                    </a:lnTo>
                    <a:lnTo>
                      <a:pt x="56" y="24"/>
                    </a:lnTo>
                    <a:lnTo>
                      <a:pt x="54" y="20"/>
                    </a:lnTo>
                    <a:lnTo>
                      <a:pt x="52" y="16"/>
                    </a:lnTo>
                    <a:lnTo>
                      <a:pt x="54" y="12"/>
                    </a:lnTo>
                    <a:lnTo>
                      <a:pt x="56" y="6"/>
                    </a:lnTo>
                    <a:lnTo>
                      <a:pt x="56" y="6"/>
                    </a:lnTo>
                    <a:lnTo>
                      <a:pt x="56" y="4"/>
                    </a:lnTo>
                    <a:lnTo>
                      <a:pt x="56" y="4"/>
                    </a:lnTo>
                    <a:lnTo>
                      <a:pt x="54" y="2"/>
                    </a:lnTo>
                    <a:lnTo>
                      <a:pt x="48" y="0"/>
                    </a:lnTo>
                    <a:lnTo>
                      <a:pt x="48" y="0"/>
                    </a:lnTo>
                    <a:lnTo>
                      <a:pt x="46" y="0"/>
                    </a:lnTo>
                    <a:lnTo>
                      <a:pt x="4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6" name="Freeform 743">
                <a:extLst>
                  <a:ext uri="{FF2B5EF4-FFF2-40B4-BE49-F238E27FC236}">
                    <a16:creationId xmlns:a16="http://schemas.microsoft.com/office/drawing/2014/main" id="{798177D9-E4B0-2E42-01E6-9FE3018E23FA}"/>
                  </a:ext>
                </a:extLst>
              </p:cNvPr>
              <p:cNvSpPr>
                <a:spLocks/>
              </p:cNvSpPr>
              <p:nvPr/>
            </p:nvSpPr>
            <p:spPr bwMode="auto">
              <a:xfrm>
                <a:off x="7774401" y="3364459"/>
                <a:ext cx="224008" cy="139477"/>
              </a:xfrm>
              <a:custGeom>
                <a:avLst/>
                <a:gdLst>
                  <a:gd name="T0" fmla="*/ 42 w 106"/>
                  <a:gd name="T1" fmla="*/ 0 h 66"/>
                  <a:gd name="T2" fmla="*/ 48 w 106"/>
                  <a:gd name="T3" fmla="*/ 0 h 66"/>
                  <a:gd name="T4" fmla="*/ 46 w 106"/>
                  <a:gd name="T5" fmla="*/ 6 h 66"/>
                  <a:gd name="T6" fmla="*/ 44 w 106"/>
                  <a:gd name="T7" fmla="*/ 12 h 66"/>
                  <a:gd name="T8" fmla="*/ 46 w 106"/>
                  <a:gd name="T9" fmla="*/ 16 h 66"/>
                  <a:gd name="T10" fmla="*/ 48 w 106"/>
                  <a:gd name="T11" fmla="*/ 24 h 66"/>
                  <a:gd name="T12" fmla="*/ 58 w 106"/>
                  <a:gd name="T13" fmla="*/ 24 h 66"/>
                  <a:gd name="T14" fmla="*/ 72 w 106"/>
                  <a:gd name="T15" fmla="*/ 26 h 66"/>
                  <a:gd name="T16" fmla="*/ 90 w 106"/>
                  <a:gd name="T17" fmla="*/ 26 h 66"/>
                  <a:gd name="T18" fmla="*/ 88 w 106"/>
                  <a:gd name="T19" fmla="*/ 32 h 66"/>
                  <a:gd name="T20" fmla="*/ 90 w 106"/>
                  <a:gd name="T21" fmla="*/ 38 h 66"/>
                  <a:gd name="T22" fmla="*/ 94 w 106"/>
                  <a:gd name="T23" fmla="*/ 40 h 66"/>
                  <a:gd name="T24" fmla="*/ 106 w 106"/>
                  <a:gd name="T25" fmla="*/ 38 h 66"/>
                  <a:gd name="T26" fmla="*/ 106 w 106"/>
                  <a:gd name="T27" fmla="*/ 56 h 66"/>
                  <a:gd name="T28" fmla="*/ 80 w 106"/>
                  <a:gd name="T29" fmla="*/ 56 h 66"/>
                  <a:gd name="T30" fmla="*/ 72 w 106"/>
                  <a:gd name="T31" fmla="*/ 62 h 66"/>
                  <a:gd name="T32" fmla="*/ 56 w 106"/>
                  <a:gd name="T33" fmla="*/ 66 h 66"/>
                  <a:gd name="T34" fmla="*/ 56 w 106"/>
                  <a:gd name="T35" fmla="*/ 62 h 66"/>
                  <a:gd name="T36" fmla="*/ 58 w 106"/>
                  <a:gd name="T37" fmla="*/ 54 h 66"/>
                  <a:gd name="T38" fmla="*/ 56 w 106"/>
                  <a:gd name="T39" fmla="*/ 44 h 66"/>
                  <a:gd name="T40" fmla="*/ 50 w 106"/>
                  <a:gd name="T41" fmla="*/ 38 h 66"/>
                  <a:gd name="T42" fmla="*/ 40 w 106"/>
                  <a:gd name="T43" fmla="*/ 52 h 66"/>
                  <a:gd name="T44" fmla="*/ 34 w 106"/>
                  <a:gd name="T45" fmla="*/ 54 h 66"/>
                  <a:gd name="T46" fmla="*/ 16 w 106"/>
                  <a:gd name="T47" fmla="*/ 64 h 66"/>
                  <a:gd name="T48" fmla="*/ 6 w 106"/>
                  <a:gd name="T49" fmla="*/ 62 h 66"/>
                  <a:gd name="T50" fmla="*/ 6 w 106"/>
                  <a:gd name="T51" fmla="*/ 54 h 66"/>
                  <a:gd name="T52" fmla="*/ 14 w 106"/>
                  <a:gd name="T53" fmla="*/ 46 h 66"/>
                  <a:gd name="T54" fmla="*/ 8 w 106"/>
                  <a:gd name="T55" fmla="*/ 44 h 66"/>
                  <a:gd name="T56" fmla="*/ 10 w 106"/>
                  <a:gd name="T57" fmla="*/ 32 h 66"/>
                  <a:gd name="T58" fmla="*/ 0 w 106"/>
                  <a:gd name="T59" fmla="*/ 32 h 66"/>
                  <a:gd name="T60" fmla="*/ 0 w 106"/>
                  <a:gd name="T61" fmla="*/ 22 h 66"/>
                  <a:gd name="T62" fmla="*/ 18 w 106"/>
                  <a:gd name="T63" fmla="*/ 22 h 66"/>
                  <a:gd name="T64" fmla="*/ 16 w 106"/>
                  <a:gd name="T65" fmla="*/ 10 h 66"/>
                  <a:gd name="T66" fmla="*/ 20 w 106"/>
                  <a:gd name="T67" fmla="*/ 12 h 66"/>
                  <a:gd name="T68" fmla="*/ 28 w 106"/>
                  <a:gd name="T69" fmla="*/ 8 h 66"/>
                  <a:gd name="T70" fmla="*/ 32 w 106"/>
                  <a:gd name="T71" fmla="*/ 0 h 66"/>
                  <a:gd name="T72" fmla="*/ 42 w 106"/>
                  <a:gd name="T7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66">
                    <a:moveTo>
                      <a:pt x="42" y="0"/>
                    </a:moveTo>
                    <a:lnTo>
                      <a:pt x="48" y="0"/>
                    </a:lnTo>
                    <a:lnTo>
                      <a:pt x="46" y="6"/>
                    </a:lnTo>
                    <a:lnTo>
                      <a:pt x="44" y="12"/>
                    </a:lnTo>
                    <a:lnTo>
                      <a:pt x="46" y="16"/>
                    </a:lnTo>
                    <a:lnTo>
                      <a:pt x="48" y="24"/>
                    </a:lnTo>
                    <a:lnTo>
                      <a:pt x="58" y="24"/>
                    </a:lnTo>
                    <a:lnTo>
                      <a:pt x="72" y="26"/>
                    </a:lnTo>
                    <a:lnTo>
                      <a:pt x="90" y="26"/>
                    </a:lnTo>
                    <a:lnTo>
                      <a:pt x="88" y="32"/>
                    </a:lnTo>
                    <a:lnTo>
                      <a:pt x="90" y="38"/>
                    </a:lnTo>
                    <a:lnTo>
                      <a:pt x="94" y="40"/>
                    </a:lnTo>
                    <a:lnTo>
                      <a:pt x="106" y="38"/>
                    </a:lnTo>
                    <a:lnTo>
                      <a:pt x="106" y="56"/>
                    </a:lnTo>
                    <a:lnTo>
                      <a:pt x="80" y="56"/>
                    </a:lnTo>
                    <a:lnTo>
                      <a:pt x="72" y="62"/>
                    </a:lnTo>
                    <a:lnTo>
                      <a:pt x="56" y="66"/>
                    </a:lnTo>
                    <a:lnTo>
                      <a:pt x="56" y="62"/>
                    </a:lnTo>
                    <a:lnTo>
                      <a:pt x="58" y="54"/>
                    </a:lnTo>
                    <a:lnTo>
                      <a:pt x="56" y="44"/>
                    </a:lnTo>
                    <a:lnTo>
                      <a:pt x="50" y="38"/>
                    </a:lnTo>
                    <a:lnTo>
                      <a:pt x="40" y="52"/>
                    </a:lnTo>
                    <a:lnTo>
                      <a:pt x="34" y="54"/>
                    </a:lnTo>
                    <a:lnTo>
                      <a:pt x="16" y="64"/>
                    </a:lnTo>
                    <a:lnTo>
                      <a:pt x="6" y="62"/>
                    </a:lnTo>
                    <a:lnTo>
                      <a:pt x="6" y="54"/>
                    </a:lnTo>
                    <a:lnTo>
                      <a:pt x="14" y="46"/>
                    </a:lnTo>
                    <a:lnTo>
                      <a:pt x="8" y="44"/>
                    </a:lnTo>
                    <a:lnTo>
                      <a:pt x="10" y="32"/>
                    </a:lnTo>
                    <a:lnTo>
                      <a:pt x="0" y="32"/>
                    </a:lnTo>
                    <a:lnTo>
                      <a:pt x="0" y="22"/>
                    </a:lnTo>
                    <a:lnTo>
                      <a:pt x="18" y="22"/>
                    </a:lnTo>
                    <a:lnTo>
                      <a:pt x="16" y="10"/>
                    </a:lnTo>
                    <a:lnTo>
                      <a:pt x="20" y="12"/>
                    </a:lnTo>
                    <a:lnTo>
                      <a:pt x="28" y="8"/>
                    </a:lnTo>
                    <a:lnTo>
                      <a:pt x="32" y="0"/>
                    </a:lnTo>
                    <a:lnTo>
                      <a:pt x="4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7" name="Freeform 745">
                <a:extLst>
                  <a:ext uri="{FF2B5EF4-FFF2-40B4-BE49-F238E27FC236}">
                    <a16:creationId xmlns:a16="http://schemas.microsoft.com/office/drawing/2014/main" id="{6D553E2D-3B4A-9A9B-1956-54803BC5CC32}"/>
                  </a:ext>
                </a:extLst>
              </p:cNvPr>
              <p:cNvSpPr>
                <a:spLocks/>
              </p:cNvSpPr>
              <p:nvPr/>
            </p:nvSpPr>
            <p:spPr bwMode="auto">
              <a:xfrm>
                <a:off x="7765948" y="3356006"/>
                <a:ext cx="240914" cy="156383"/>
              </a:xfrm>
              <a:custGeom>
                <a:avLst/>
                <a:gdLst>
                  <a:gd name="T0" fmla="*/ 46 w 114"/>
                  <a:gd name="T1" fmla="*/ 0 h 74"/>
                  <a:gd name="T2" fmla="*/ 36 w 114"/>
                  <a:gd name="T3" fmla="*/ 0 h 74"/>
                  <a:gd name="T4" fmla="*/ 32 w 114"/>
                  <a:gd name="T5" fmla="*/ 4 h 74"/>
                  <a:gd name="T6" fmla="*/ 24 w 114"/>
                  <a:gd name="T7" fmla="*/ 12 h 74"/>
                  <a:gd name="T8" fmla="*/ 20 w 114"/>
                  <a:gd name="T9" fmla="*/ 10 h 74"/>
                  <a:gd name="T10" fmla="*/ 20 w 114"/>
                  <a:gd name="T11" fmla="*/ 10 h 74"/>
                  <a:gd name="T12" fmla="*/ 16 w 114"/>
                  <a:gd name="T13" fmla="*/ 10 h 74"/>
                  <a:gd name="T14" fmla="*/ 16 w 114"/>
                  <a:gd name="T15" fmla="*/ 22 h 74"/>
                  <a:gd name="T16" fmla="*/ 4 w 114"/>
                  <a:gd name="T17" fmla="*/ 22 h 74"/>
                  <a:gd name="T18" fmla="*/ 0 w 114"/>
                  <a:gd name="T19" fmla="*/ 26 h 74"/>
                  <a:gd name="T20" fmla="*/ 0 w 114"/>
                  <a:gd name="T21" fmla="*/ 36 h 74"/>
                  <a:gd name="T22" fmla="*/ 4 w 114"/>
                  <a:gd name="T23" fmla="*/ 40 h 74"/>
                  <a:gd name="T24" fmla="*/ 8 w 114"/>
                  <a:gd name="T25" fmla="*/ 46 h 74"/>
                  <a:gd name="T26" fmla="*/ 8 w 114"/>
                  <a:gd name="T27" fmla="*/ 50 h 74"/>
                  <a:gd name="T28" fmla="*/ 8 w 114"/>
                  <a:gd name="T29" fmla="*/ 56 h 74"/>
                  <a:gd name="T30" fmla="*/ 6 w 114"/>
                  <a:gd name="T31" fmla="*/ 58 h 74"/>
                  <a:gd name="T32" fmla="*/ 6 w 114"/>
                  <a:gd name="T33" fmla="*/ 66 h 74"/>
                  <a:gd name="T34" fmla="*/ 8 w 114"/>
                  <a:gd name="T35" fmla="*/ 68 h 74"/>
                  <a:gd name="T36" fmla="*/ 18 w 114"/>
                  <a:gd name="T37" fmla="*/ 72 h 74"/>
                  <a:gd name="T38" fmla="*/ 20 w 114"/>
                  <a:gd name="T39" fmla="*/ 72 h 74"/>
                  <a:gd name="T40" fmla="*/ 40 w 114"/>
                  <a:gd name="T41" fmla="*/ 62 h 74"/>
                  <a:gd name="T42" fmla="*/ 46 w 114"/>
                  <a:gd name="T43" fmla="*/ 60 h 74"/>
                  <a:gd name="T44" fmla="*/ 54 w 114"/>
                  <a:gd name="T45" fmla="*/ 48 h 74"/>
                  <a:gd name="T46" fmla="*/ 58 w 114"/>
                  <a:gd name="T47" fmla="*/ 58 h 74"/>
                  <a:gd name="T48" fmla="*/ 58 w 114"/>
                  <a:gd name="T49" fmla="*/ 64 h 74"/>
                  <a:gd name="T50" fmla="*/ 56 w 114"/>
                  <a:gd name="T51" fmla="*/ 70 h 74"/>
                  <a:gd name="T52" fmla="*/ 58 w 114"/>
                  <a:gd name="T53" fmla="*/ 74 h 74"/>
                  <a:gd name="T54" fmla="*/ 60 w 114"/>
                  <a:gd name="T55" fmla="*/ 74 h 74"/>
                  <a:gd name="T56" fmla="*/ 62 w 114"/>
                  <a:gd name="T57" fmla="*/ 74 h 74"/>
                  <a:gd name="T58" fmla="*/ 76 w 114"/>
                  <a:gd name="T59" fmla="*/ 68 h 74"/>
                  <a:gd name="T60" fmla="*/ 86 w 114"/>
                  <a:gd name="T61" fmla="*/ 64 h 74"/>
                  <a:gd name="T62" fmla="*/ 110 w 114"/>
                  <a:gd name="T63" fmla="*/ 64 h 74"/>
                  <a:gd name="T64" fmla="*/ 114 w 114"/>
                  <a:gd name="T65" fmla="*/ 60 h 74"/>
                  <a:gd name="T66" fmla="*/ 114 w 114"/>
                  <a:gd name="T67" fmla="*/ 42 h 74"/>
                  <a:gd name="T68" fmla="*/ 112 w 114"/>
                  <a:gd name="T69" fmla="*/ 40 h 74"/>
                  <a:gd name="T70" fmla="*/ 110 w 114"/>
                  <a:gd name="T71" fmla="*/ 38 h 74"/>
                  <a:gd name="T72" fmla="*/ 100 w 114"/>
                  <a:gd name="T73" fmla="*/ 40 h 74"/>
                  <a:gd name="T74" fmla="*/ 96 w 114"/>
                  <a:gd name="T75" fmla="*/ 36 h 74"/>
                  <a:gd name="T76" fmla="*/ 98 w 114"/>
                  <a:gd name="T77" fmla="*/ 32 h 74"/>
                  <a:gd name="T78" fmla="*/ 98 w 114"/>
                  <a:gd name="T79" fmla="*/ 30 h 74"/>
                  <a:gd name="T80" fmla="*/ 94 w 114"/>
                  <a:gd name="T81" fmla="*/ 26 h 74"/>
                  <a:gd name="T82" fmla="*/ 76 w 114"/>
                  <a:gd name="T83" fmla="*/ 26 h 74"/>
                  <a:gd name="T84" fmla="*/ 64 w 114"/>
                  <a:gd name="T85" fmla="*/ 24 h 74"/>
                  <a:gd name="T86" fmla="*/ 56 w 114"/>
                  <a:gd name="T87" fmla="*/ 24 h 74"/>
                  <a:gd name="T88" fmla="*/ 52 w 114"/>
                  <a:gd name="T89" fmla="*/ 16 h 74"/>
                  <a:gd name="T90" fmla="*/ 56 w 114"/>
                  <a:gd name="T91" fmla="*/ 6 h 74"/>
                  <a:gd name="T92" fmla="*/ 56 w 114"/>
                  <a:gd name="T93" fmla="*/ 4 h 74"/>
                  <a:gd name="T94" fmla="*/ 54 w 114"/>
                  <a:gd name="T95" fmla="*/ 2 h 74"/>
                  <a:gd name="T96" fmla="*/ 48 w 114"/>
                  <a:gd name="T97" fmla="*/ 0 h 74"/>
                  <a:gd name="T98" fmla="*/ 46 w 114"/>
                  <a:gd name="T9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 h="74">
                    <a:moveTo>
                      <a:pt x="46" y="0"/>
                    </a:moveTo>
                    <a:lnTo>
                      <a:pt x="46" y="0"/>
                    </a:lnTo>
                    <a:lnTo>
                      <a:pt x="46" y="0"/>
                    </a:lnTo>
                    <a:lnTo>
                      <a:pt x="36" y="0"/>
                    </a:lnTo>
                    <a:lnTo>
                      <a:pt x="36" y="0"/>
                    </a:lnTo>
                    <a:lnTo>
                      <a:pt x="32" y="4"/>
                    </a:lnTo>
                    <a:lnTo>
                      <a:pt x="30" y="8"/>
                    </a:lnTo>
                    <a:lnTo>
                      <a:pt x="24" y="12"/>
                    </a:lnTo>
                    <a:lnTo>
                      <a:pt x="20" y="10"/>
                    </a:lnTo>
                    <a:lnTo>
                      <a:pt x="20" y="10"/>
                    </a:lnTo>
                    <a:lnTo>
                      <a:pt x="20" y="10"/>
                    </a:lnTo>
                    <a:lnTo>
                      <a:pt x="20" y="10"/>
                    </a:lnTo>
                    <a:lnTo>
                      <a:pt x="16" y="10"/>
                    </a:lnTo>
                    <a:lnTo>
                      <a:pt x="16" y="10"/>
                    </a:lnTo>
                    <a:lnTo>
                      <a:pt x="16" y="14"/>
                    </a:lnTo>
                    <a:lnTo>
                      <a:pt x="16" y="22"/>
                    </a:lnTo>
                    <a:lnTo>
                      <a:pt x="4" y="22"/>
                    </a:lnTo>
                    <a:lnTo>
                      <a:pt x="4" y="22"/>
                    </a:lnTo>
                    <a:lnTo>
                      <a:pt x="0" y="24"/>
                    </a:lnTo>
                    <a:lnTo>
                      <a:pt x="0" y="26"/>
                    </a:lnTo>
                    <a:lnTo>
                      <a:pt x="0" y="36"/>
                    </a:lnTo>
                    <a:lnTo>
                      <a:pt x="0" y="36"/>
                    </a:lnTo>
                    <a:lnTo>
                      <a:pt x="0" y="38"/>
                    </a:lnTo>
                    <a:lnTo>
                      <a:pt x="4" y="40"/>
                    </a:lnTo>
                    <a:lnTo>
                      <a:pt x="10" y="40"/>
                    </a:lnTo>
                    <a:lnTo>
                      <a:pt x="8" y="46"/>
                    </a:lnTo>
                    <a:lnTo>
                      <a:pt x="8" y="46"/>
                    </a:lnTo>
                    <a:lnTo>
                      <a:pt x="8" y="50"/>
                    </a:lnTo>
                    <a:lnTo>
                      <a:pt x="10" y="52"/>
                    </a:lnTo>
                    <a:lnTo>
                      <a:pt x="8" y="56"/>
                    </a:lnTo>
                    <a:lnTo>
                      <a:pt x="8" y="56"/>
                    </a:lnTo>
                    <a:lnTo>
                      <a:pt x="6" y="58"/>
                    </a:lnTo>
                    <a:lnTo>
                      <a:pt x="6" y="66"/>
                    </a:lnTo>
                    <a:lnTo>
                      <a:pt x="6" y="66"/>
                    </a:lnTo>
                    <a:lnTo>
                      <a:pt x="8" y="68"/>
                    </a:lnTo>
                    <a:lnTo>
                      <a:pt x="8" y="68"/>
                    </a:lnTo>
                    <a:lnTo>
                      <a:pt x="18" y="72"/>
                    </a:lnTo>
                    <a:lnTo>
                      <a:pt x="18" y="72"/>
                    </a:lnTo>
                    <a:lnTo>
                      <a:pt x="20" y="72"/>
                    </a:lnTo>
                    <a:lnTo>
                      <a:pt x="20" y="72"/>
                    </a:lnTo>
                    <a:lnTo>
                      <a:pt x="22" y="72"/>
                    </a:lnTo>
                    <a:lnTo>
                      <a:pt x="40" y="62"/>
                    </a:lnTo>
                    <a:lnTo>
                      <a:pt x="46" y="60"/>
                    </a:lnTo>
                    <a:lnTo>
                      <a:pt x="46" y="60"/>
                    </a:lnTo>
                    <a:lnTo>
                      <a:pt x="48" y="58"/>
                    </a:lnTo>
                    <a:lnTo>
                      <a:pt x="54" y="48"/>
                    </a:lnTo>
                    <a:lnTo>
                      <a:pt x="58" y="50"/>
                    </a:lnTo>
                    <a:lnTo>
                      <a:pt x="58" y="58"/>
                    </a:lnTo>
                    <a:lnTo>
                      <a:pt x="58" y="64"/>
                    </a:lnTo>
                    <a:lnTo>
                      <a:pt x="58" y="64"/>
                    </a:lnTo>
                    <a:lnTo>
                      <a:pt x="56" y="66"/>
                    </a:lnTo>
                    <a:lnTo>
                      <a:pt x="56" y="70"/>
                    </a:lnTo>
                    <a:lnTo>
                      <a:pt x="56" y="70"/>
                    </a:lnTo>
                    <a:lnTo>
                      <a:pt x="58" y="74"/>
                    </a:lnTo>
                    <a:lnTo>
                      <a:pt x="58" y="74"/>
                    </a:lnTo>
                    <a:lnTo>
                      <a:pt x="60" y="74"/>
                    </a:lnTo>
                    <a:lnTo>
                      <a:pt x="60" y="74"/>
                    </a:lnTo>
                    <a:lnTo>
                      <a:pt x="62" y="74"/>
                    </a:lnTo>
                    <a:lnTo>
                      <a:pt x="76" y="68"/>
                    </a:lnTo>
                    <a:lnTo>
                      <a:pt x="76" y="68"/>
                    </a:lnTo>
                    <a:lnTo>
                      <a:pt x="78" y="68"/>
                    </a:lnTo>
                    <a:lnTo>
                      <a:pt x="86" y="64"/>
                    </a:lnTo>
                    <a:lnTo>
                      <a:pt x="110" y="64"/>
                    </a:lnTo>
                    <a:lnTo>
                      <a:pt x="110" y="64"/>
                    </a:lnTo>
                    <a:lnTo>
                      <a:pt x="112" y="62"/>
                    </a:lnTo>
                    <a:lnTo>
                      <a:pt x="114" y="60"/>
                    </a:lnTo>
                    <a:lnTo>
                      <a:pt x="114" y="42"/>
                    </a:lnTo>
                    <a:lnTo>
                      <a:pt x="114" y="42"/>
                    </a:lnTo>
                    <a:lnTo>
                      <a:pt x="112" y="40"/>
                    </a:lnTo>
                    <a:lnTo>
                      <a:pt x="112" y="40"/>
                    </a:lnTo>
                    <a:lnTo>
                      <a:pt x="110" y="38"/>
                    </a:lnTo>
                    <a:lnTo>
                      <a:pt x="110" y="38"/>
                    </a:lnTo>
                    <a:lnTo>
                      <a:pt x="108" y="38"/>
                    </a:lnTo>
                    <a:lnTo>
                      <a:pt x="100" y="40"/>
                    </a:lnTo>
                    <a:lnTo>
                      <a:pt x="96" y="38"/>
                    </a:lnTo>
                    <a:lnTo>
                      <a:pt x="96" y="36"/>
                    </a:lnTo>
                    <a:lnTo>
                      <a:pt x="98" y="32"/>
                    </a:lnTo>
                    <a:lnTo>
                      <a:pt x="98" y="32"/>
                    </a:lnTo>
                    <a:lnTo>
                      <a:pt x="98" y="30"/>
                    </a:lnTo>
                    <a:lnTo>
                      <a:pt x="98" y="30"/>
                    </a:lnTo>
                    <a:lnTo>
                      <a:pt x="96" y="26"/>
                    </a:lnTo>
                    <a:lnTo>
                      <a:pt x="94" y="26"/>
                    </a:lnTo>
                    <a:lnTo>
                      <a:pt x="94" y="26"/>
                    </a:lnTo>
                    <a:lnTo>
                      <a:pt x="76" y="26"/>
                    </a:lnTo>
                    <a:lnTo>
                      <a:pt x="64" y="24"/>
                    </a:lnTo>
                    <a:lnTo>
                      <a:pt x="64" y="24"/>
                    </a:lnTo>
                    <a:lnTo>
                      <a:pt x="62" y="24"/>
                    </a:lnTo>
                    <a:lnTo>
                      <a:pt x="56" y="24"/>
                    </a:lnTo>
                    <a:lnTo>
                      <a:pt x="54" y="20"/>
                    </a:lnTo>
                    <a:lnTo>
                      <a:pt x="52" y="16"/>
                    </a:lnTo>
                    <a:lnTo>
                      <a:pt x="54" y="12"/>
                    </a:lnTo>
                    <a:lnTo>
                      <a:pt x="56" y="6"/>
                    </a:lnTo>
                    <a:lnTo>
                      <a:pt x="56" y="6"/>
                    </a:lnTo>
                    <a:lnTo>
                      <a:pt x="56" y="4"/>
                    </a:lnTo>
                    <a:lnTo>
                      <a:pt x="56" y="4"/>
                    </a:lnTo>
                    <a:lnTo>
                      <a:pt x="54" y="2"/>
                    </a:lnTo>
                    <a:lnTo>
                      <a:pt x="48" y="0"/>
                    </a:lnTo>
                    <a:lnTo>
                      <a:pt x="48" y="0"/>
                    </a:lnTo>
                    <a:lnTo>
                      <a:pt x="46" y="0"/>
                    </a:lnTo>
                    <a:lnTo>
                      <a:pt x="4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8" name="Freeform 746">
                <a:extLst>
                  <a:ext uri="{FF2B5EF4-FFF2-40B4-BE49-F238E27FC236}">
                    <a16:creationId xmlns:a16="http://schemas.microsoft.com/office/drawing/2014/main" id="{1656D7CE-2910-443D-C371-FB49B3208F71}"/>
                  </a:ext>
                </a:extLst>
              </p:cNvPr>
              <p:cNvSpPr>
                <a:spLocks/>
              </p:cNvSpPr>
              <p:nvPr/>
            </p:nvSpPr>
            <p:spPr bwMode="auto">
              <a:xfrm>
                <a:off x="7436276" y="3191169"/>
                <a:ext cx="507188" cy="304314"/>
              </a:xfrm>
              <a:custGeom>
                <a:avLst/>
                <a:gdLst>
                  <a:gd name="T0" fmla="*/ 168 w 240"/>
                  <a:gd name="T1" fmla="*/ 144 h 144"/>
                  <a:gd name="T2" fmla="*/ 150 w 240"/>
                  <a:gd name="T3" fmla="*/ 138 h 144"/>
                  <a:gd name="T4" fmla="*/ 132 w 240"/>
                  <a:gd name="T5" fmla="*/ 126 h 144"/>
                  <a:gd name="T6" fmla="*/ 94 w 240"/>
                  <a:gd name="T7" fmla="*/ 100 h 144"/>
                  <a:gd name="T8" fmla="*/ 80 w 240"/>
                  <a:gd name="T9" fmla="*/ 78 h 144"/>
                  <a:gd name="T10" fmla="*/ 58 w 240"/>
                  <a:gd name="T11" fmla="*/ 76 h 144"/>
                  <a:gd name="T12" fmla="*/ 44 w 240"/>
                  <a:gd name="T13" fmla="*/ 58 h 144"/>
                  <a:gd name="T14" fmla="*/ 40 w 240"/>
                  <a:gd name="T15" fmla="*/ 52 h 144"/>
                  <a:gd name="T16" fmla="*/ 16 w 240"/>
                  <a:gd name="T17" fmla="*/ 74 h 144"/>
                  <a:gd name="T18" fmla="*/ 2 w 240"/>
                  <a:gd name="T19" fmla="*/ 78 h 144"/>
                  <a:gd name="T20" fmla="*/ 2 w 240"/>
                  <a:gd name="T21" fmla="*/ 76 h 144"/>
                  <a:gd name="T22" fmla="*/ 0 w 240"/>
                  <a:gd name="T23" fmla="*/ 10 h 144"/>
                  <a:gd name="T24" fmla="*/ 18 w 240"/>
                  <a:gd name="T25" fmla="*/ 4 h 144"/>
                  <a:gd name="T26" fmla="*/ 44 w 240"/>
                  <a:gd name="T27" fmla="*/ 0 h 144"/>
                  <a:gd name="T28" fmla="*/ 74 w 240"/>
                  <a:gd name="T29" fmla="*/ 18 h 144"/>
                  <a:gd name="T30" fmla="*/ 86 w 240"/>
                  <a:gd name="T31" fmla="*/ 34 h 144"/>
                  <a:gd name="T32" fmla="*/ 126 w 240"/>
                  <a:gd name="T33" fmla="*/ 30 h 144"/>
                  <a:gd name="T34" fmla="*/ 128 w 240"/>
                  <a:gd name="T35" fmla="*/ 32 h 144"/>
                  <a:gd name="T36" fmla="*/ 144 w 240"/>
                  <a:gd name="T37" fmla="*/ 48 h 144"/>
                  <a:gd name="T38" fmla="*/ 152 w 240"/>
                  <a:gd name="T39" fmla="*/ 62 h 144"/>
                  <a:gd name="T40" fmla="*/ 154 w 240"/>
                  <a:gd name="T41" fmla="*/ 74 h 144"/>
                  <a:gd name="T42" fmla="*/ 170 w 240"/>
                  <a:gd name="T43" fmla="*/ 74 h 144"/>
                  <a:gd name="T44" fmla="*/ 174 w 240"/>
                  <a:gd name="T45" fmla="*/ 78 h 144"/>
                  <a:gd name="T46" fmla="*/ 180 w 240"/>
                  <a:gd name="T47" fmla="*/ 76 h 144"/>
                  <a:gd name="T48" fmla="*/ 190 w 240"/>
                  <a:gd name="T49" fmla="*/ 66 h 144"/>
                  <a:gd name="T50" fmla="*/ 210 w 240"/>
                  <a:gd name="T51" fmla="*/ 56 h 144"/>
                  <a:gd name="T52" fmla="*/ 210 w 240"/>
                  <a:gd name="T53" fmla="*/ 56 h 144"/>
                  <a:gd name="T54" fmla="*/ 206 w 240"/>
                  <a:gd name="T55" fmla="*/ 70 h 144"/>
                  <a:gd name="T56" fmla="*/ 222 w 240"/>
                  <a:gd name="T57" fmla="*/ 68 h 144"/>
                  <a:gd name="T58" fmla="*/ 222 w 240"/>
                  <a:gd name="T59" fmla="*/ 68 h 144"/>
                  <a:gd name="T60" fmla="*/ 240 w 240"/>
                  <a:gd name="T61" fmla="*/ 82 h 144"/>
                  <a:gd name="T62" fmla="*/ 232 w 240"/>
                  <a:gd name="T63" fmla="*/ 90 h 144"/>
                  <a:gd name="T64" fmla="*/ 212 w 240"/>
                  <a:gd name="T65" fmla="*/ 96 h 144"/>
                  <a:gd name="T66" fmla="*/ 206 w 240"/>
                  <a:gd name="T67" fmla="*/ 90 h 144"/>
                  <a:gd name="T68" fmla="*/ 206 w 240"/>
                  <a:gd name="T69" fmla="*/ 84 h 144"/>
                  <a:gd name="T70" fmla="*/ 192 w 240"/>
                  <a:gd name="T71" fmla="*/ 90 h 144"/>
                  <a:gd name="T72" fmla="*/ 184 w 240"/>
                  <a:gd name="T73" fmla="*/ 94 h 144"/>
                  <a:gd name="T74" fmla="*/ 182 w 240"/>
                  <a:gd name="T75" fmla="*/ 96 h 144"/>
                  <a:gd name="T76" fmla="*/ 182 w 240"/>
                  <a:gd name="T77" fmla="*/ 104 h 144"/>
                  <a:gd name="T78" fmla="*/ 180 w 240"/>
                  <a:gd name="T79" fmla="*/ 106 h 144"/>
                  <a:gd name="T80" fmla="*/ 164 w 240"/>
                  <a:gd name="T81" fmla="*/ 110 h 144"/>
                  <a:gd name="T82" fmla="*/ 174 w 240"/>
                  <a:gd name="T83" fmla="*/ 112 h 144"/>
                  <a:gd name="T84" fmla="*/ 172 w 240"/>
                  <a:gd name="T85" fmla="*/ 124 h 144"/>
                  <a:gd name="T86" fmla="*/ 178 w 240"/>
                  <a:gd name="T87" fmla="*/ 126 h 144"/>
                  <a:gd name="T88" fmla="*/ 170 w 240"/>
                  <a:gd name="T89" fmla="*/ 136 h 144"/>
                  <a:gd name="T90" fmla="*/ 170 w 240"/>
                  <a:gd name="T91" fmla="*/ 144 h 144"/>
                  <a:gd name="T92" fmla="*/ 168 w 240"/>
                  <a:gd name="T9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0" h="144">
                    <a:moveTo>
                      <a:pt x="168" y="144"/>
                    </a:moveTo>
                    <a:lnTo>
                      <a:pt x="168" y="144"/>
                    </a:lnTo>
                    <a:lnTo>
                      <a:pt x="168" y="144"/>
                    </a:lnTo>
                    <a:lnTo>
                      <a:pt x="150" y="140"/>
                    </a:lnTo>
                    <a:lnTo>
                      <a:pt x="150" y="140"/>
                    </a:lnTo>
                    <a:lnTo>
                      <a:pt x="150" y="138"/>
                    </a:lnTo>
                    <a:lnTo>
                      <a:pt x="150" y="132"/>
                    </a:lnTo>
                    <a:lnTo>
                      <a:pt x="142" y="126"/>
                    </a:lnTo>
                    <a:lnTo>
                      <a:pt x="132" y="126"/>
                    </a:lnTo>
                    <a:lnTo>
                      <a:pt x="132" y="126"/>
                    </a:lnTo>
                    <a:lnTo>
                      <a:pt x="130" y="124"/>
                    </a:lnTo>
                    <a:lnTo>
                      <a:pt x="94" y="100"/>
                    </a:lnTo>
                    <a:lnTo>
                      <a:pt x="94" y="100"/>
                    </a:lnTo>
                    <a:lnTo>
                      <a:pt x="92" y="100"/>
                    </a:lnTo>
                    <a:lnTo>
                      <a:pt x="80" y="78"/>
                    </a:lnTo>
                    <a:lnTo>
                      <a:pt x="60" y="78"/>
                    </a:lnTo>
                    <a:lnTo>
                      <a:pt x="60" y="78"/>
                    </a:lnTo>
                    <a:lnTo>
                      <a:pt x="58" y="76"/>
                    </a:lnTo>
                    <a:lnTo>
                      <a:pt x="58" y="62"/>
                    </a:lnTo>
                    <a:lnTo>
                      <a:pt x="56" y="60"/>
                    </a:lnTo>
                    <a:lnTo>
                      <a:pt x="44" y="58"/>
                    </a:lnTo>
                    <a:lnTo>
                      <a:pt x="44" y="58"/>
                    </a:lnTo>
                    <a:lnTo>
                      <a:pt x="44" y="58"/>
                    </a:lnTo>
                    <a:lnTo>
                      <a:pt x="40" y="52"/>
                    </a:lnTo>
                    <a:lnTo>
                      <a:pt x="16" y="64"/>
                    </a:lnTo>
                    <a:lnTo>
                      <a:pt x="16" y="74"/>
                    </a:lnTo>
                    <a:lnTo>
                      <a:pt x="16" y="74"/>
                    </a:lnTo>
                    <a:lnTo>
                      <a:pt x="16" y="76"/>
                    </a:lnTo>
                    <a:lnTo>
                      <a:pt x="16" y="76"/>
                    </a:lnTo>
                    <a:lnTo>
                      <a:pt x="2" y="78"/>
                    </a:lnTo>
                    <a:lnTo>
                      <a:pt x="2" y="78"/>
                    </a:lnTo>
                    <a:lnTo>
                      <a:pt x="2" y="76"/>
                    </a:lnTo>
                    <a:lnTo>
                      <a:pt x="2" y="76"/>
                    </a:lnTo>
                    <a:lnTo>
                      <a:pt x="0" y="76"/>
                    </a:lnTo>
                    <a:lnTo>
                      <a:pt x="0" y="10"/>
                    </a:lnTo>
                    <a:lnTo>
                      <a:pt x="0" y="10"/>
                    </a:lnTo>
                    <a:lnTo>
                      <a:pt x="2" y="8"/>
                    </a:lnTo>
                    <a:lnTo>
                      <a:pt x="18" y="4"/>
                    </a:lnTo>
                    <a:lnTo>
                      <a:pt x="18" y="4"/>
                    </a:lnTo>
                    <a:lnTo>
                      <a:pt x="44" y="0"/>
                    </a:lnTo>
                    <a:lnTo>
                      <a:pt x="44" y="0"/>
                    </a:lnTo>
                    <a:lnTo>
                      <a:pt x="44" y="0"/>
                    </a:lnTo>
                    <a:lnTo>
                      <a:pt x="52" y="6"/>
                    </a:lnTo>
                    <a:lnTo>
                      <a:pt x="66" y="16"/>
                    </a:lnTo>
                    <a:lnTo>
                      <a:pt x="74" y="18"/>
                    </a:lnTo>
                    <a:lnTo>
                      <a:pt x="74" y="18"/>
                    </a:lnTo>
                    <a:lnTo>
                      <a:pt x="74" y="20"/>
                    </a:lnTo>
                    <a:lnTo>
                      <a:pt x="86" y="34"/>
                    </a:lnTo>
                    <a:lnTo>
                      <a:pt x="120" y="32"/>
                    </a:lnTo>
                    <a:lnTo>
                      <a:pt x="126" y="30"/>
                    </a:lnTo>
                    <a:lnTo>
                      <a:pt x="126" y="30"/>
                    </a:lnTo>
                    <a:lnTo>
                      <a:pt x="126" y="30"/>
                    </a:lnTo>
                    <a:lnTo>
                      <a:pt x="126" y="30"/>
                    </a:lnTo>
                    <a:lnTo>
                      <a:pt x="128" y="32"/>
                    </a:lnTo>
                    <a:lnTo>
                      <a:pt x="144" y="48"/>
                    </a:lnTo>
                    <a:lnTo>
                      <a:pt x="144" y="48"/>
                    </a:lnTo>
                    <a:lnTo>
                      <a:pt x="144" y="48"/>
                    </a:lnTo>
                    <a:lnTo>
                      <a:pt x="144" y="54"/>
                    </a:lnTo>
                    <a:lnTo>
                      <a:pt x="152" y="62"/>
                    </a:lnTo>
                    <a:lnTo>
                      <a:pt x="152" y="62"/>
                    </a:lnTo>
                    <a:lnTo>
                      <a:pt x="154" y="62"/>
                    </a:lnTo>
                    <a:lnTo>
                      <a:pt x="154" y="74"/>
                    </a:lnTo>
                    <a:lnTo>
                      <a:pt x="154" y="74"/>
                    </a:lnTo>
                    <a:lnTo>
                      <a:pt x="168" y="74"/>
                    </a:lnTo>
                    <a:lnTo>
                      <a:pt x="168" y="74"/>
                    </a:lnTo>
                    <a:lnTo>
                      <a:pt x="170" y="74"/>
                    </a:lnTo>
                    <a:lnTo>
                      <a:pt x="174" y="76"/>
                    </a:lnTo>
                    <a:lnTo>
                      <a:pt x="174" y="76"/>
                    </a:lnTo>
                    <a:lnTo>
                      <a:pt x="174" y="78"/>
                    </a:lnTo>
                    <a:lnTo>
                      <a:pt x="174" y="84"/>
                    </a:lnTo>
                    <a:lnTo>
                      <a:pt x="178" y="84"/>
                    </a:lnTo>
                    <a:lnTo>
                      <a:pt x="180" y="76"/>
                    </a:lnTo>
                    <a:lnTo>
                      <a:pt x="180" y="76"/>
                    </a:lnTo>
                    <a:lnTo>
                      <a:pt x="180" y="76"/>
                    </a:lnTo>
                    <a:lnTo>
                      <a:pt x="190" y="66"/>
                    </a:lnTo>
                    <a:lnTo>
                      <a:pt x="208" y="56"/>
                    </a:lnTo>
                    <a:lnTo>
                      <a:pt x="208" y="56"/>
                    </a:lnTo>
                    <a:lnTo>
                      <a:pt x="210" y="56"/>
                    </a:lnTo>
                    <a:lnTo>
                      <a:pt x="210" y="56"/>
                    </a:lnTo>
                    <a:lnTo>
                      <a:pt x="210" y="56"/>
                    </a:lnTo>
                    <a:lnTo>
                      <a:pt x="210" y="56"/>
                    </a:lnTo>
                    <a:lnTo>
                      <a:pt x="212" y="58"/>
                    </a:lnTo>
                    <a:lnTo>
                      <a:pt x="208" y="68"/>
                    </a:lnTo>
                    <a:lnTo>
                      <a:pt x="206" y="70"/>
                    </a:lnTo>
                    <a:lnTo>
                      <a:pt x="212" y="72"/>
                    </a:lnTo>
                    <a:lnTo>
                      <a:pt x="222" y="68"/>
                    </a:lnTo>
                    <a:lnTo>
                      <a:pt x="222" y="68"/>
                    </a:lnTo>
                    <a:lnTo>
                      <a:pt x="222" y="68"/>
                    </a:lnTo>
                    <a:lnTo>
                      <a:pt x="222" y="68"/>
                    </a:lnTo>
                    <a:lnTo>
                      <a:pt x="222" y="68"/>
                    </a:lnTo>
                    <a:lnTo>
                      <a:pt x="232" y="74"/>
                    </a:lnTo>
                    <a:lnTo>
                      <a:pt x="240" y="82"/>
                    </a:lnTo>
                    <a:lnTo>
                      <a:pt x="240" y="82"/>
                    </a:lnTo>
                    <a:lnTo>
                      <a:pt x="240" y="84"/>
                    </a:lnTo>
                    <a:lnTo>
                      <a:pt x="232" y="90"/>
                    </a:lnTo>
                    <a:lnTo>
                      <a:pt x="232" y="90"/>
                    </a:lnTo>
                    <a:lnTo>
                      <a:pt x="232" y="92"/>
                    </a:lnTo>
                    <a:lnTo>
                      <a:pt x="222" y="94"/>
                    </a:lnTo>
                    <a:lnTo>
                      <a:pt x="212" y="96"/>
                    </a:lnTo>
                    <a:lnTo>
                      <a:pt x="212" y="96"/>
                    </a:lnTo>
                    <a:lnTo>
                      <a:pt x="210" y="94"/>
                    </a:lnTo>
                    <a:lnTo>
                      <a:pt x="206" y="90"/>
                    </a:lnTo>
                    <a:lnTo>
                      <a:pt x="206" y="90"/>
                    </a:lnTo>
                    <a:lnTo>
                      <a:pt x="206" y="90"/>
                    </a:lnTo>
                    <a:lnTo>
                      <a:pt x="206" y="84"/>
                    </a:lnTo>
                    <a:lnTo>
                      <a:pt x="204" y="82"/>
                    </a:lnTo>
                    <a:lnTo>
                      <a:pt x="194" y="84"/>
                    </a:lnTo>
                    <a:lnTo>
                      <a:pt x="192" y="90"/>
                    </a:lnTo>
                    <a:lnTo>
                      <a:pt x="192" y="90"/>
                    </a:lnTo>
                    <a:lnTo>
                      <a:pt x="190" y="92"/>
                    </a:lnTo>
                    <a:lnTo>
                      <a:pt x="184" y="94"/>
                    </a:lnTo>
                    <a:lnTo>
                      <a:pt x="184" y="94"/>
                    </a:lnTo>
                    <a:lnTo>
                      <a:pt x="182" y="96"/>
                    </a:lnTo>
                    <a:lnTo>
                      <a:pt x="182" y="96"/>
                    </a:lnTo>
                    <a:lnTo>
                      <a:pt x="182" y="96"/>
                    </a:lnTo>
                    <a:lnTo>
                      <a:pt x="180" y="94"/>
                    </a:lnTo>
                    <a:lnTo>
                      <a:pt x="182" y="104"/>
                    </a:lnTo>
                    <a:lnTo>
                      <a:pt x="182" y="104"/>
                    </a:lnTo>
                    <a:lnTo>
                      <a:pt x="180" y="106"/>
                    </a:lnTo>
                    <a:lnTo>
                      <a:pt x="180" y="106"/>
                    </a:lnTo>
                    <a:lnTo>
                      <a:pt x="180" y="106"/>
                    </a:lnTo>
                    <a:lnTo>
                      <a:pt x="164" y="106"/>
                    </a:lnTo>
                    <a:lnTo>
                      <a:pt x="164" y="110"/>
                    </a:lnTo>
                    <a:lnTo>
                      <a:pt x="172" y="110"/>
                    </a:lnTo>
                    <a:lnTo>
                      <a:pt x="172" y="110"/>
                    </a:lnTo>
                    <a:lnTo>
                      <a:pt x="174" y="112"/>
                    </a:lnTo>
                    <a:lnTo>
                      <a:pt x="174" y="112"/>
                    </a:lnTo>
                    <a:lnTo>
                      <a:pt x="174" y="112"/>
                    </a:lnTo>
                    <a:lnTo>
                      <a:pt x="172" y="124"/>
                    </a:lnTo>
                    <a:lnTo>
                      <a:pt x="176" y="124"/>
                    </a:lnTo>
                    <a:lnTo>
                      <a:pt x="176" y="124"/>
                    </a:lnTo>
                    <a:lnTo>
                      <a:pt x="178" y="126"/>
                    </a:lnTo>
                    <a:lnTo>
                      <a:pt x="178" y="126"/>
                    </a:lnTo>
                    <a:lnTo>
                      <a:pt x="178" y="128"/>
                    </a:lnTo>
                    <a:lnTo>
                      <a:pt x="170" y="136"/>
                    </a:lnTo>
                    <a:lnTo>
                      <a:pt x="170" y="142"/>
                    </a:lnTo>
                    <a:lnTo>
                      <a:pt x="170" y="142"/>
                    </a:lnTo>
                    <a:lnTo>
                      <a:pt x="170" y="144"/>
                    </a:lnTo>
                    <a:lnTo>
                      <a:pt x="170" y="144"/>
                    </a:lnTo>
                    <a:lnTo>
                      <a:pt x="168" y="144"/>
                    </a:lnTo>
                    <a:lnTo>
                      <a:pt x="168" y="14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9" name="Freeform 747">
                <a:extLst>
                  <a:ext uri="{FF2B5EF4-FFF2-40B4-BE49-F238E27FC236}">
                    <a16:creationId xmlns:a16="http://schemas.microsoft.com/office/drawing/2014/main" id="{37F29011-DCC7-3921-DE7F-C116AE84C845}"/>
                  </a:ext>
                </a:extLst>
              </p:cNvPr>
              <p:cNvSpPr>
                <a:spLocks noEditPoints="1"/>
              </p:cNvSpPr>
              <p:nvPr/>
            </p:nvSpPr>
            <p:spPr bwMode="auto">
              <a:xfrm>
                <a:off x="7432049" y="3186942"/>
                <a:ext cx="515641" cy="312767"/>
              </a:xfrm>
              <a:custGeom>
                <a:avLst/>
                <a:gdLst>
                  <a:gd name="T0" fmla="*/ 76 w 244"/>
                  <a:gd name="T1" fmla="*/ 22 h 148"/>
                  <a:gd name="T2" fmla="*/ 144 w 244"/>
                  <a:gd name="T3" fmla="*/ 50 h 148"/>
                  <a:gd name="T4" fmla="*/ 170 w 244"/>
                  <a:gd name="T5" fmla="*/ 78 h 148"/>
                  <a:gd name="T6" fmla="*/ 184 w 244"/>
                  <a:gd name="T7" fmla="*/ 80 h 148"/>
                  <a:gd name="T8" fmla="*/ 206 w 244"/>
                  <a:gd name="T9" fmla="*/ 72 h 148"/>
                  <a:gd name="T10" fmla="*/ 240 w 244"/>
                  <a:gd name="T11" fmla="*/ 84 h 148"/>
                  <a:gd name="T12" fmla="*/ 210 w 244"/>
                  <a:gd name="T13" fmla="*/ 92 h 148"/>
                  <a:gd name="T14" fmla="*/ 192 w 244"/>
                  <a:gd name="T15" fmla="*/ 92 h 148"/>
                  <a:gd name="T16" fmla="*/ 164 w 244"/>
                  <a:gd name="T17" fmla="*/ 106 h 148"/>
                  <a:gd name="T18" fmla="*/ 178 w 244"/>
                  <a:gd name="T19" fmla="*/ 128 h 148"/>
                  <a:gd name="T20" fmla="*/ 154 w 244"/>
                  <a:gd name="T21" fmla="*/ 132 h 148"/>
                  <a:gd name="T22" fmla="*/ 84 w 244"/>
                  <a:gd name="T23" fmla="*/ 78 h 148"/>
                  <a:gd name="T24" fmla="*/ 48 w 244"/>
                  <a:gd name="T25" fmla="*/ 58 h 148"/>
                  <a:gd name="T26" fmla="*/ 4 w 244"/>
                  <a:gd name="T27" fmla="*/ 78 h 148"/>
                  <a:gd name="T28" fmla="*/ 212 w 244"/>
                  <a:gd name="T29" fmla="*/ 60 h 148"/>
                  <a:gd name="T30" fmla="*/ 46 w 244"/>
                  <a:gd name="T31" fmla="*/ 0 h 148"/>
                  <a:gd name="T32" fmla="*/ 4 w 244"/>
                  <a:gd name="T33" fmla="*/ 8 h 148"/>
                  <a:gd name="T34" fmla="*/ 0 w 244"/>
                  <a:gd name="T35" fmla="*/ 78 h 148"/>
                  <a:gd name="T36" fmla="*/ 4 w 244"/>
                  <a:gd name="T37" fmla="*/ 82 h 148"/>
                  <a:gd name="T38" fmla="*/ 18 w 244"/>
                  <a:gd name="T39" fmla="*/ 80 h 148"/>
                  <a:gd name="T40" fmla="*/ 40 w 244"/>
                  <a:gd name="T41" fmla="*/ 58 h 148"/>
                  <a:gd name="T42" fmla="*/ 56 w 244"/>
                  <a:gd name="T43" fmla="*/ 64 h 148"/>
                  <a:gd name="T44" fmla="*/ 58 w 244"/>
                  <a:gd name="T45" fmla="*/ 80 h 148"/>
                  <a:gd name="T46" fmla="*/ 92 w 244"/>
                  <a:gd name="T47" fmla="*/ 102 h 148"/>
                  <a:gd name="T48" fmla="*/ 132 w 244"/>
                  <a:gd name="T49" fmla="*/ 130 h 148"/>
                  <a:gd name="T50" fmla="*/ 150 w 244"/>
                  <a:gd name="T51" fmla="*/ 140 h 148"/>
                  <a:gd name="T52" fmla="*/ 170 w 244"/>
                  <a:gd name="T53" fmla="*/ 148 h 148"/>
                  <a:gd name="T54" fmla="*/ 174 w 244"/>
                  <a:gd name="T55" fmla="*/ 148 h 148"/>
                  <a:gd name="T56" fmla="*/ 180 w 244"/>
                  <a:gd name="T57" fmla="*/ 132 h 148"/>
                  <a:gd name="T58" fmla="*/ 176 w 244"/>
                  <a:gd name="T59" fmla="*/ 124 h 148"/>
                  <a:gd name="T60" fmla="*/ 178 w 244"/>
                  <a:gd name="T61" fmla="*/ 114 h 148"/>
                  <a:gd name="T62" fmla="*/ 168 w 244"/>
                  <a:gd name="T63" fmla="*/ 110 h 148"/>
                  <a:gd name="T64" fmla="*/ 184 w 244"/>
                  <a:gd name="T65" fmla="*/ 108 h 148"/>
                  <a:gd name="T66" fmla="*/ 184 w 244"/>
                  <a:gd name="T67" fmla="*/ 100 h 148"/>
                  <a:gd name="T68" fmla="*/ 194 w 244"/>
                  <a:gd name="T69" fmla="*/ 96 h 148"/>
                  <a:gd name="T70" fmla="*/ 206 w 244"/>
                  <a:gd name="T71" fmla="*/ 86 h 148"/>
                  <a:gd name="T72" fmla="*/ 206 w 244"/>
                  <a:gd name="T73" fmla="*/ 94 h 148"/>
                  <a:gd name="T74" fmla="*/ 224 w 244"/>
                  <a:gd name="T75" fmla="*/ 100 h 148"/>
                  <a:gd name="T76" fmla="*/ 234 w 244"/>
                  <a:gd name="T77" fmla="*/ 96 h 148"/>
                  <a:gd name="T78" fmla="*/ 244 w 244"/>
                  <a:gd name="T79" fmla="*/ 84 h 148"/>
                  <a:gd name="T80" fmla="*/ 234 w 244"/>
                  <a:gd name="T81" fmla="*/ 74 h 148"/>
                  <a:gd name="T82" fmla="*/ 224 w 244"/>
                  <a:gd name="T83" fmla="*/ 68 h 148"/>
                  <a:gd name="T84" fmla="*/ 214 w 244"/>
                  <a:gd name="T85" fmla="*/ 62 h 148"/>
                  <a:gd name="T86" fmla="*/ 214 w 244"/>
                  <a:gd name="T87" fmla="*/ 56 h 148"/>
                  <a:gd name="T88" fmla="*/ 212 w 244"/>
                  <a:gd name="T89" fmla="*/ 56 h 148"/>
                  <a:gd name="T90" fmla="*/ 212 w 244"/>
                  <a:gd name="T91" fmla="*/ 56 h 148"/>
                  <a:gd name="T92" fmla="*/ 192 w 244"/>
                  <a:gd name="T93" fmla="*/ 66 h 148"/>
                  <a:gd name="T94" fmla="*/ 180 w 244"/>
                  <a:gd name="T95" fmla="*/ 76 h 148"/>
                  <a:gd name="T96" fmla="*/ 178 w 244"/>
                  <a:gd name="T97" fmla="*/ 80 h 148"/>
                  <a:gd name="T98" fmla="*/ 170 w 244"/>
                  <a:gd name="T99" fmla="*/ 74 h 148"/>
                  <a:gd name="T100" fmla="*/ 156 w 244"/>
                  <a:gd name="T101" fmla="*/ 64 h 148"/>
                  <a:gd name="T102" fmla="*/ 148 w 244"/>
                  <a:gd name="T103" fmla="*/ 50 h 148"/>
                  <a:gd name="T104" fmla="*/ 132 w 244"/>
                  <a:gd name="T105" fmla="*/ 32 h 148"/>
                  <a:gd name="T106" fmla="*/ 120 w 244"/>
                  <a:gd name="T107" fmla="*/ 32 h 148"/>
                  <a:gd name="T108" fmla="*/ 76 w 244"/>
                  <a:gd name="T109" fmla="*/ 18 h 148"/>
                  <a:gd name="T110" fmla="*/ 48 w 244"/>
                  <a:gd name="T111" fmla="*/ 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4" h="148">
                    <a:moveTo>
                      <a:pt x="46" y="4"/>
                    </a:moveTo>
                    <a:lnTo>
                      <a:pt x="52" y="10"/>
                    </a:lnTo>
                    <a:lnTo>
                      <a:pt x="66" y="18"/>
                    </a:lnTo>
                    <a:lnTo>
                      <a:pt x="76" y="22"/>
                    </a:lnTo>
                    <a:lnTo>
                      <a:pt x="88" y="38"/>
                    </a:lnTo>
                    <a:lnTo>
                      <a:pt x="122" y="36"/>
                    </a:lnTo>
                    <a:lnTo>
                      <a:pt x="128" y="34"/>
                    </a:lnTo>
                    <a:lnTo>
                      <a:pt x="144" y="50"/>
                    </a:lnTo>
                    <a:lnTo>
                      <a:pt x="144" y="58"/>
                    </a:lnTo>
                    <a:lnTo>
                      <a:pt x="154" y="64"/>
                    </a:lnTo>
                    <a:lnTo>
                      <a:pt x="154" y="80"/>
                    </a:lnTo>
                    <a:lnTo>
                      <a:pt x="170" y="78"/>
                    </a:lnTo>
                    <a:lnTo>
                      <a:pt x="174" y="80"/>
                    </a:lnTo>
                    <a:lnTo>
                      <a:pt x="174" y="88"/>
                    </a:lnTo>
                    <a:lnTo>
                      <a:pt x="182" y="88"/>
                    </a:lnTo>
                    <a:lnTo>
                      <a:pt x="184" y="80"/>
                    </a:lnTo>
                    <a:lnTo>
                      <a:pt x="194" y="70"/>
                    </a:lnTo>
                    <a:lnTo>
                      <a:pt x="212" y="60"/>
                    </a:lnTo>
                    <a:lnTo>
                      <a:pt x="208" y="68"/>
                    </a:lnTo>
                    <a:lnTo>
                      <a:pt x="206" y="72"/>
                    </a:lnTo>
                    <a:lnTo>
                      <a:pt x="214" y="76"/>
                    </a:lnTo>
                    <a:lnTo>
                      <a:pt x="224" y="72"/>
                    </a:lnTo>
                    <a:lnTo>
                      <a:pt x="232" y="78"/>
                    </a:lnTo>
                    <a:lnTo>
                      <a:pt x="240" y="84"/>
                    </a:lnTo>
                    <a:lnTo>
                      <a:pt x="232" y="92"/>
                    </a:lnTo>
                    <a:lnTo>
                      <a:pt x="224" y="96"/>
                    </a:lnTo>
                    <a:lnTo>
                      <a:pt x="214" y="96"/>
                    </a:lnTo>
                    <a:lnTo>
                      <a:pt x="210" y="92"/>
                    </a:lnTo>
                    <a:lnTo>
                      <a:pt x="212" y="84"/>
                    </a:lnTo>
                    <a:lnTo>
                      <a:pt x="206" y="82"/>
                    </a:lnTo>
                    <a:lnTo>
                      <a:pt x="196" y="84"/>
                    </a:lnTo>
                    <a:lnTo>
                      <a:pt x="192" y="92"/>
                    </a:lnTo>
                    <a:lnTo>
                      <a:pt x="184" y="96"/>
                    </a:lnTo>
                    <a:lnTo>
                      <a:pt x="180" y="94"/>
                    </a:lnTo>
                    <a:lnTo>
                      <a:pt x="182" y="106"/>
                    </a:lnTo>
                    <a:lnTo>
                      <a:pt x="164" y="106"/>
                    </a:lnTo>
                    <a:lnTo>
                      <a:pt x="164" y="114"/>
                    </a:lnTo>
                    <a:lnTo>
                      <a:pt x="174" y="114"/>
                    </a:lnTo>
                    <a:lnTo>
                      <a:pt x="172" y="128"/>
                    </a:lnTo>
                    <a:lnTo>
                      <a:pt x="178" y="128"/>
                    </a:lnTo>
                    <a:lnTo>
                      <a:pt x="170" y="138"/>
                    </a:lnTo>
                    <a:lnTo>
                      <a:pt x="170" y="144"/>
                    </a:lnTo>
                    <a:lnTo>
                      <a:pt x="154" y="140"/>
                    </a:lnTo>
                    <a:lnTo>
                      <a:pt x="154" y="132"/>
                    </a:lnTo>
                    <a:lnTo>
                      <a:pt x="144" y="128"/>
                    </a:lnTo>
                    <a:lnTo>
                      <a:pt x="134" y="126"/>
                    </a:lnTo>
                    <a:lnTo>
                      <a:pt x="96" y="100"/>
                    </a:lnTo>
                    <a:lnTo>
                      <a:pt x="84" y="78"/>
                    </a:lnTo>
                    <a:lnTo>
                      <a:pt x="62" y="78"/>
                    </a:lnTo>
                    <a:lnTo>
                      <a:pt x="62" y="64"/>
                    </a:lnTo>
                    <a:lnTo>
                      <a:pt x="60" y="60"/>
                    </a:lnTo>
                    <a:lnTo>
                      <a:pt x="48" y="58"/>
                    </a:lnTo>
                    <a:lnTo>
                      <a:pt x="42" y="52"/>
                    </a:lnTo>
                    <a:lnTo>
                      <a:pt x="16" y="64"/>
                    </a:lnTo>
                    <a:lnTo>
                      <a:pt x="16" y="76"/>
                    </a:lnTo>
                    <a:lnTo>
                      <a:pt x="4" y="78"/>
                    </a:lnTo>
                    <a:lnTo>
                      <a:pt x="4" y="12"/>
                    </a:lnTo>
                    <a:lnTo>
                      <a:pt x="20" y="8"/>
                    </a:lnTo>
                    <a:lnTo>
                      <a:pt x="46" y="4"/>
                    </a:lnTo>
                    <a:close/>
                    <a:moveTo>
                      <a:pt x="212" y="60"/>
                    </a:moveTo>
                    <a:lnTo>
                      <a:pt x="212" y="60"/>
                    </a:lnTo>
                    <a:close/>
                    <a:moveTo>
                      <a:pt x="174" y="114"/>
                    </a:moveTo>
                    <a:lnTo>
                      <a:pt x="174" y="114"/>
                    </a:lnTo>
                    <a:close/>
                    <a:moveTo>
                      <a:pt x="46" y="0"/>
                    </a:moveTo>
                    <a:lnTo>
                      <a:pt x="46" y="0"/>
                    </a:lnTo>
                    <a:lnTo>
                      <a:pt x="44" y="0"/>
                    </a:lnTo>
                    <a:lnTo>
                      <a:pt x="20" y="4"/>
                    </a:lnTo>
                    <a:lnTo>
                      <a:pt x="4" y="8"/>
                    </a:lnTo>
                    <a:lnTo>
                      <a:pt x="4" y="8"/>
                    </a:lnTo>
                    <a:lnTo>
                      <a:pt x="2" y="10"/>
                    </a:lnTo>
                    <a:lnTo>
                      <a:pt x="0" y="12"/>
                    </a:lnTo>
                    <a:lnTo>
                      <a:pt x="0" y="78"/>
                    </a:lnTo>
                    <a:lnTo>
                      <a:pt x="0" y="78"/>
                    </a:lnTo>
                    <a:lnTo>
                      <a:pt x="2" y="80"/>
                    </a:lnTo>
                    <a:lnTo>
                      <a:pt x="2" y="80"/>
                    </a:lnTo>
                    <a:lnTo>
                      <a:pt x="4" y="82"/>
                    </a:lnTo>
                    <a:lnTo>
                      <a:pt x="4" y="82"/>
                    </a:lnTo>
                    <a:lnTo>
                      <a:pt x="6" y="82"/>
                    </a:lnTo>
                    <a:lnTo>
                      <a:pt x="18" y="80"/>
                    </a:lnTo>
                    <a:lnTo>
                      <a:pt x="18" y="80"/>
                    </a:lnTo>
                    <a:lnTo>
                      <a:pt x="20" y="78"/>
                    </a:lnTo>
                    <a:lnTo>
                      <a:pt x="20" y="76"/>
                    </a:lnTo>
                    <a:lnTo>
                      <a:pt x="20" y="68"/>
                    </a:lnTo>
                    <a:lnTo>
                      <a:pt x="40" y="58"/>
                    </a:lnTo>
                    <a:lnTo>
                      <a:pt x="44" y="60"/>
                    </a:lnTo>
                    <a:lnTo>
                      <a:pt x="44" y="60"/>
                    </a:lnTo>
                    <a:lnTo>
                      <a:pt x="46" y="62"/>
                    </a:lnTo>
                    <a:lnTo>
                      <a:pt x="56" y="64"/>
                    </a:lnTo>
                    <a:lnTo>
                      <a:pt x="58" y="64"/>
                    </a:lnTo>
                    <a:lnTo>
                      <a:pt x="58" y="78"/>
                    </a:lnTo>
                    <a:lnTo>
                      <a:pt x="58" y="78"/>
                    </a:lnTo>
                    <a:lnTo>
                      <a:pt x="58" y="80"/>
                    </a:lnTo>
                    <a:lnTo>
                      <a:pt x="62" y="82"/>
                    </a:lnTo>
                    <a:lnTo>
                      <a:pt x="82" y="82"/>
                    </a:lnTo>
                    <a:lnTo>
                      <a:pt x="92" y="102"/>
                    </a:lnTo>
                    <a:lnTo>
                      <a:pt x="92" y="102"/>
                    </a:lnTo>
                    <a:lnTo>
                      <a:pt x="94" y="104"/>
                    </a:lnTo>
                    <a:lnTo>
                      <a:pt x="132" y="128"/>
                    </a:lnTo>
                    <a:lnTo>
                      <a:pt x="132" y="128"/>
                    </a:lnTo>
                    <a:lnTo>
                      <a:pt x="132" y="130"/>
                    </a:lnTo>
                    <a:lnTo>
                      <a:pt x="142" y="130"/>
                    </a:lnTo>
                    <a:lnTo>
                      <a:pt x="150" y="134"/>
                    </a:lnTo>
                    <a:lnTo>
                      <a:pt x="150" y="140"/>
                    </a:lnTo>
                    <a:lnTo>
                      <a:pt x="150" y="140"/>
                    </a:lnTo>
                    <a:lnTo>
                      <a:pt x="150" y="142"/>
                    </a:lnTo>
                    <a:lnTo>
                      <a:pt x="152" y="144"/>
                    </a:lnTo>
                    <a:lnTo>
                      <a:pt x="170" y="148"/>
                    </a:lnTo>
                    <a:lnTo>
                      <a:pt x="170" y="148"/>
                    </a:lnTo>
                    <a:lnTo>
                      <a:pt x="170" y="148"/>
                    </a:lnTo>
                    <a:lnTo>
                      <a:pt x="170" y="148"/>
                    </a:lnTo>
                    <a:lnTo>
                      <a:pt x="174" y="148"/>
                    </a:lnTo>
                    <a:lnTo>
                      <a:pt x="174" y="148"/>
                    </a:lnTo>
                    <a:lnTo>
                      <a:pt x="174" y="144"/>
                    </a:lnTo>
                    <a:lnTo>
                      <a:pt x="174" y="140"/>
                    </a:lnTo>
                    <a:lnTo>
                      <a:pt x="180" y="132"/>
                    </a:lnTo>
                    <a:lnTo>
                      <a:pt x="180" y="132"/>
                    </a:lnTo>
                    <a:lnTo>
                      <a:pt x="182" y="128"/>
                    </a:lnTo>
                    <a:lnTo>
                      <a:pt x="182" y="128"/>
                    </a:lnTo>
                    <a:lnTo>
                      <a:pt x="180" y="126"/>
                    </a:lnTo>
                    <a:lnTo>
                      <a:pt x="176" y="124"/>
                    </a:lnTo>
                    <a:lnTo>
                      <a:pt x="178" y="116"/>
                    </a:lnTo>
                    <a:lnTo>
                      <a:pt x="178" y="116"/>
                    </a:lnTo>
                    <a:lnTo>
                      <a:pt x="178" y="114"/>
                    </a:lnTo>
                    <a:lnTo>
                      <a:pt x="178" y="114"/>
                    </a:lnTo>
                    <a:lnTo>
                      <a:pt x="178" y="112"/>
                    </a:lnTo>
                    <a:lnTo>
                      <a:pt x="174" y="110"/>
                    </a:lnTo>
                    <a:lnTo>
                      <a:pt x="174" y="110"/>
                    </a:lnTo>
                    <a:lnTo>
                      <a:pt x="168" y="110"/>
                    </a:lnTo>
                    <a:lnTo>
                      <a:pt x="168" y="110"/>
                    </a:lnTo>
                    <a:lnTo>
                      <a:pt x="182" y="110"/>
                    </a:lnTo>
                    <a:lnTo>
                      <a:pt x="182" y="110"/>
                    </a:lnTo>
                    <a:lnTo>
                      <a:pt x="184" y="108"/>
                    </a:lnTo>
                    <a:lnTo>
                      <a:pt x="184" y="108"/>
                    </a:lnTo>
                    <a:lnTo>
                      <a:pt x="186" y="106"/>
                    </a:lnTo>
                    <a:lnTo>
                      <a:pt x="184" y="100"/>
                    </a:lnTo>
                    <a:lnTo>
                      <a:pt x="184" y="100"/>
                    </a:lnTo>
                    <a:lnTo>
                      <a:pt x="184" y="100"/>
                    </a:lnTo>
                    <a:lnTo>
                      <a:pt x="184" y="100"/>
                    </a:lnTo>
                    <a:lnTo>
                      <a:pt x="186" y="98"/>
                    </a:lnTo>
                    <a:lnTo>
                      <a:pt x="194" y="96"/>
                    </a:lnTo>
                    <a:lnTo>
                      <a:pt x="194" y="96"/>
                    </a:lnTo>
                    <a:lnTo>
                      <a:pt x="196" y="94"/>
                    </a:lnTo>
                    <a:lnTo>
                      <a:pt x="198" y="88"/>
                    </a:lnTo>
                    <a:lnTo>
                      <a:pt x="206" y="86"/>
                    </a:lnTo>
                    <a:lnTo>
                      <a:pt x="206" y="88"/>
                    </a:lnTo>
                    <a:lnTo>
                      <a:pt x="206" y="90"/>
                    </a:lnTo>
                    <a:lnTo>
                      <a:pt x="206" y="90"/>
                    </a:lnTo>
                    <a:lnTo>
                      <a:pt x="206" y="94"/>
                    </a:lnTo>
                    <a:lnTo>
                      <a:pt x="210" y="98"/>
                    </a:lnTo>
                    <a:lnTo>
                      <a:pt x="210" y="98"/>
                    </a:lnTo>
                    <a:lnTo>
                      <a:pt x="214" y="100"/>
                    </a:lnTo>
                    <a:lnTo>
                      <a:pt x="224" y="100"/>
                    </a:lnTo>
                    <a:lnTo>
                      <a:pt x="224" y="100"/>
                    </a:lnTo>
                    <a:lnTo>
                      <a:pt x="226" y="98"/>
                    </a:lnTo>
                    <a:lnTo>
                      <a:pt x="234" y="96"/>
                    </a:lnTo>
                    <a:lnTo>
                      <a:pt x="234" y="96"/>
                    </a:lnTo>
                    <a:lnTo>
                      <a:pt x="236" y="94"/>
                    </a:lnTo>
                    <a:lnTo>
                      <a:pt x="242" y="88"/>
                    </a:lnTo>
                    <a:lnTo>
                      <a:pt x="242" y="88"/>
                    </a:lnTo>
                    <a:lnTo>
                      <a:pt x="244" y="84"/>
                    </a:lnTo>
                    <a:lnTo>
                      <a:pt x="242" y="82"/>
                    </a:lnTo>
                    <a:lnTo>
                      <a:pt x="236" y="74"/>
                    </a:lnTo>
                    <a:lnTo>
                      <a:pt x="236" y="74"/>
                    </a:lnTo>
                    <a:lnTo>
                      <a:pt x="234" y="74"/>
                    </a:lnTo>
                    <a:lnTo>
                      <a:pt x="226" y="68"/>
                    </a:lnTo>
                    <a:lnTo>
                      <a:pt x="226" y="68"/>
                    </a:lnTo>
                    <a:lnTo>
                      <a:pt x="224" y="68"/>
                    </a:lnTo>
                    <a:lnTo>
                      <a:pt x="224" y="68"/>
                    </a:lnTo>
                    <a:lnTo>
                      <a:pt x="222" y="68"/>
                    </a:lnTo>
                    <a:lnTo>
                      <a:pt x="214" y="72"/>
                    </a:lnTo>
                    <a:lnTo>
                      <a:pt x="212" y="70"/>
                    </a:lnTo>
                    <a:lnTo>
                      <a:pt x="214" y="62"/>
                    </a:lnTo>
                    <a:lnTo>
                      <a:pt x="214" y="62"/>
                    </a:lnTo>
                    <a:lnTo>
                      <a:pt x="216" y="60"/>
                    </a:lnTo>
                    <a:lnTo>
                      <a:pt x="216" y="60"/>
                    </a:lnTo>
                    <a:lnTo>
                      <a:pt x="214" y="56"/>
                    </a:lnTo>
                    <a:lnTo>
                      <a:pt x="212" y="56"/>
                    </a:lnTo>
                    <a:lnTo>
                      <a:pt x="212" y="56"/>
                    </a:lnTo>
                    <a:lnTo>
                      <a:pt x="212" y="56"/>
                    </a:lnTo>
                    <a:lnTo>
                      <a:pt x="212" y="56"/>
                    </a:lnTo>
                    <a:lnTo>
                      <a:pt x="212" y="56"/>
                    </a:lnTo>
                    <a:lnTo>
                      <a:pt x="212" y="56"/>
                    </a:lnTo>
                    <a:lnTo>
                      <a:pt x="212" y="56"/>
                    </a:lnTo>
                    <a:lnTo>
                      <a:pt x="212" y="56"/>
                    </a:lnTo>
                    <a:lnTo>
                      <a:pt x="212" y="56"/>
                    </a:lnTo>
                    <a:lnTo>
                      <a:pt x="212" y="56"/>
                    </a:lnTo>
                    <a:lnTo>
                      <a:pt x="210" y="56"/>
                    </a:lnTo>
                    <a:lnTo>
                      <a:pt x="192" y="66"/>
                    </a:lnTo>
                    <a:lnTo>
                      <a:pt x="192" y="66"/>
                    </a:lnTo>
                    <a:lnTo>
                      <a:pt x="192" y="68"/>
                    </a:lnTo>
                    <a:lnTo>
                      <a:pt x="180" y="76"/>
                    </a:lnTo>
                    <a:lnTo>
                      <a:pt x="180" y="76"/>
                    </a:lnTo>
                    <a:lnTo>
                      <a:pt x="180" y="78"/>
                    </a:lnTo>
                    <a:lnTo>
                      <a:pt x="178" y="84"/>
                    </a:lnTo>
                    <a:lnTo>
                      <a:pt x="178" y="80"/>
                    </a:lnTo>
                    <a:lnTo>
                      <a:pt x="178" y="80"/>
                    </a:lnTo>
                    <a:lnTo>
                      <a:pt x="176" y="76"/>
                    </a:lnTo>
                    <a:lnTo>
                      <a:pt x="172" y="74"/>
                    </a:lnTo>
                    <a:lnTo>
                      <a:pt x="172" y="74"/>
                    </a:lnTo>
                    <a:lnTo>
                      <a:pt x="170" y="74"/>
                    </a:lnTo>
                    <a:lnTo>
                      <a:pt x="170" y="74"/>
                    </a:lnTo>
                    <a:lnTo>
                      <a:pt x="170" y="74"/>
                    </a:lnTo>
                    <a:lnTo>
                      <a:pt x="158" y="74"/>
                    </a:lnTo>
                    <a:lnTo>
                      <a:pt x="156" y="64"/>
                    </a:lnTo>
                    <a:lnTo>
                      <a:pt x="156" y="64"/>
                    </a:lnTo>
                    <a:lnTo>
                      <a:pt x="156" y="62"/>
                    </a:lnTo>
                    <a:lnTo>
                      <a:pt x="148" y="56"/>
                    </a:lnTo>
                    <a:lnTo>
                      <a:pt x="148" y="50"/>
                    </a:lnTo>
                    <a:lnTo>
                      <a:pt x="148" y="50"/>
                    </a:lnTo>
                    <a:lnTo>
                      <a:pt x="148" y="48"/>
                    </a:lnTo>
                    <a:lnTo>
                      <a:pt x="132" y="32"/>
                    </a:lnTo>
                    <a:lnTo>
                      <a:pt x="132" y="32"/>
                    </a:lnTo>
                    <a:lnTo>
                      <a:pt x="128" y="30"/>
                    </a:lnTo>
                    <a:lnTo>
                      <a:pt x="128" y="30"/>
                    </a:lnTo>
                    <a:lnTo>
                      <a:pt x="128" y="30"/>
                    </a:lnTo>
                    <a:lnTo>
                      <a:pt x="120" y="32"/>
                    </a:lnTo>
                    <a:lnTo>
                      <a:pt x="90" y="34"/>
                    </a:lnTo>
                    <a:lnTo>
                      <a:pt x="78" y="20"/>
                    </a:lnTo>
                    <a:lnTo>
                      <a:pt x="78" y="20"/>
                    </a:lnTo>
                    <a:lnTo>
                      <a:pt x="76" y="18"/>
                    </a:lnTo>
                    <a:lnTo>
                      <a:pt x="68" y="16"/>
                    </a:lnTo>
                    <a:lnTo>
                      <a:pt x="54" y="6"/>
                    </a:lnTo>
                    <a:lnTo>
                      <a:pt x="48" y="2"/>
                    </a:lnTo>
                    <a:lnTo>
                      <a:pt x="48" y="2"/>
                    </a:lnTo>
                    <a:lnTo>
                      <a:pt x="46" y="0"/>
                    </a:lnTo>
                    <a:lnTo>
                      <a:pt x="4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0" name="Freeform 748">
                <a:extLst>
                  <a:ext uri="{FF2B5EF4-FFF2-40B4-BE49-F238E27FC236}">
                    <a16:creationId xmlns:a16="http://schemas.microsoft.com/office/drawing/2014/main" id="{B1D7E229-170C-C888-FD28-FCD985BAF7AF}"/>
                  </a:ext>
                </a:extLst>
              </p:cNvPr>
              <p:cNvSpPr>
                <a:spLocks/>
              </p:cNvSpPr>
              <p:nvPr/>
            </p:nvSpPr>
            <p:spPr bwMode="auto">
              <a:xfrm>
                <a:off x="7440503" y="3195396"/>
                <a:ext cx="498735" cy="295861"/>
              </a:xfrm>
              <a:custGeom>
                <a:avLst/>
                <a:gdLst>
                  <a:gd name="T0" fmla="*/ 42 w 236"/>
                  <a:gd name="T1" fmla="*/ 0 h 140"/>
                  <a:gd name="T2" fmla="*/ 48 w 236"/>
                  <a:gd name="T3" fmla="*/ 6 h 140"/>
                  <a:gd name="T4" fmla="*/ 62 w 236"/>
                  <a:gd name="T5" fmla="*/ 14 h 140"/>
                  <a:gd name="T6" fmla="*/ 72 w 236"/>
                  <a:gd name="T7" fmla="*/ 18 h 140"/>
                  <a:gd name="T8" fmla="*/ 84 w 236"/>
                  <a:gd name="T9" fmla="*/ 34 h 140"/>
                  <a:gd name="T10" fmla="*/ 118 w 236"/>
                  <a:gd name="T11" fmla="*/ 32 h 140"/>
                  <a:gd name="T12" fmla="*/ 124 w 236"/>
                  <a:gd name="T13" fmla="*/ 30 h 140"/>
                  <a:gd name="T14" fmla="*/ 140 w 236"/>
                  <a:gd name="T15" fmla="*/ 46 h 140"/>
                  <a:gd name="T16" fmla="*/ 140 w 236"/>
                  <a:gd name="T17" fmla="*/ 54 h 140"/>
                  <a:gd name="T18" fmla="*/ 150 w 236"/>
                  <a:gd name="T19" fmla="*/ 60 h 140"/>
                  <a:gd name="T20" fmla="*/ 150 w 236"/>
                  <a:gd name="T21" fmla="*/ 76 h 140"/>
                  <a:gd name="T22" fmla="*/ 166 w 236"/>
                  <a:gd name="T23" fmla="*/ 74 h 140"/>
                  <a:gd name="T24" fmla="*/ 170 w 236"/>
                  <a:gd name="T25" fmla="*/ 76 h 140"/>
                  <a:gd name="T26" fmla="*/ 170 w 236"/>
                  <a:gd name="T27" fmla="*/ 84 h 140"/>
                  <a:gd name="T28" fmla="*/ 178 w 236"/>
                  <a:gd name="T29" fmla="*/ 84 h 140"/>
                  <a:gd name="T30" fmla="*/ 180 w 236"/>
                  <a:gd name="T31" fmla="*/ 76 h 140"/>
                  <a:gd name="T32" fmla="*/ 190 w 236"/>
                  <a:gd name="T33" fmla="*/ 66 h 140"/>
                  <a:gd name="T34" fmla="*/ 208 w 236"/>
                  <a:gd name="T35" fmla="*/ 56 h 140"/>
                  <a:gd name="T36" fmla="*/ 204 w 236"/>
                  <a:gd name="T37" fmla="*/ 64 h 140"/>
                  <a:gd name="T38" fmla="*/ 202 w 236"/>
                  <a:gd name="T39" fmla="*/ 68 h 140"/>
                  <a:gd name="T40" fmla="*/ 210 w 236"/>
                  <a:gd name="T41" fmla="*/ 72 h 140"/>
                  <a:gd name="T42" fmla="*/ 220 w 236"/>
                  <a:gd name="T43" fmla="*/ 68 h 140"/>
                  <a:gd name="T44" fmla="*/ 228 w 236"/>
                  <a:gd name="T45" fmla="*/ 74 h 140"/>
                  <a:gd name="T46" fmla="*/ 236 w 236"/>
                  <a:gd name="T47" fmla="*/ 80 h 140"/>
                  <a:gd name="T48" fmla="*/ 228 w 236"/>
                  <a:gd name="T49" fmla="*/ 88 h 140"/>
                  <a:gd name="T50" fmla="*/ 220 w 236"/>
                  <a:gd name="T51" fmla="*/ 92 h 140"/>
                  <a:gd name="T52" fmla="*/ 210 w 236"/>
                  <a:gd name="T53" fmla="*/ 92 h 140"/>
                  <a:gd name="T54" fmla="*/ 206 w 236"/>
                  <a:gd name="T55" fmla="*/ 88 h 140"/>
                  <a:gd name="T56" fmla="*/ 208 w 236"/>
                  <a:gd name="T57" fmla="*/ 80 h 140"/>
                  <a:gd name="T58" fmla="*/ 202 w 236"/>
                  <a:gd name="T59" fmla="*/ 78 h 140"/>
                  <a:gd name="T60" fmla="*/ 192 w 236"/>
                  <a:gd name="T61" fmla="*/ 80 h 140"/>
                  <a:gd name="T62" fmla="*/ 188 w 236"/>
                  <a:gd name="T63" fmla="*/ 88 h 140"/>
                  <a:gd name="T64" fmla="*/ 180 w 236"/>
                  <a:gd name="T65" fmla="*/ 92 h 140"/>
                  <a:gd name="T66" fmla="*/ 176 w 236"/>
                  <a:gd name="T67" fmla="*/ 90 h 140"/>
                  <a:gd name="T68" fmla="*/ 178 w 236"/>
                  <a:gd name="T69" fmla="*/ 102 h 140"/>
                  <a:gd name="T70" fmla="*/ 160 w 236"/>
                  <a:gd name="T71" fmla="*/ 102 h 140"/>
                  <a:gd name="T72" fmla="*/ 160 w 236"/>
                  <a:gd name="T73" fmla="*/ 110 h 140"/>
                  <a:gd name="T74" fmla="*/ 170 w 236"/>
                  <a:gd name="T75" fmla="*/ 110 h 140"/>
                  <a:gd name="T76" fmla="*/ 168 w 236"/>
                  <a:gd name="T77" fmla="*/ 124 h 140"/>
                  <a:gd name="T78" fmla="*/ 174 w 236"/>
                  <a:gd name="T79" fmla="*/ 124 h 140"/>
                  <a:gd name="T80" fmla="*/ 166 w 236"/>
                  <a:gd name="T81" fmla="*/ 134 h 140"/>
                  <a:gd name="T82" fmla="*/ 166 w 236"/>
                  <a:gd name="T83" fmla="*/ 140 h 140"/>
                  <a:gd name="T84" fmla="*/ 150 w 236"/>
                  <a:gd name="T85" fmla="*/ 136 h 140"/>
                  <a:gd name="T86" fmla="*/ 150 w 236"/>
                  <a:gd name="T87" fmla="*/ 128 h 140"/>
                  <a:gd name="T88" fmla="*/ 140 w 236"/>
                  <a:gd name="T89" fmla="*/ 124 h 140"/>
                  <a:gd name="T90" fmla="*/ 130 w 236"/>
                  <a:gd name="T91" fmla="*/ 122 h 140"/>
                  <a:gd name="T92" fmla="*/ 92 w 236"/>
                  <a:gd name="T93" fmla="*/ 96 h 140"/>
                  <a:gd name="T94" fmla="*/ 80 w 236"/>
                  <a:gd name="T95" fmla="*/ 74 h 140"/>
                  <a:gd name="T96" fmla="*/ 58 w 236"/>
                  <a:gd name="T97" fmla="*/ 74 h 140"/>
                  <a:gd name="T98" fmla="*/ 58 w 236"/>
                  <a:gd name="T99" fmla="*/ 60 h 140"/>
                  <a:gd name="T100" fmla="*/ 56 w 236"/>
                  <a:gd name="T101" fmla="*/ 56 h 140"/>
                  <a:gd name="T102" fmla="*/ 44 w 236"/>
                  <a:gd name="T103" fmla="*/ 54 h 140"/>
                  <a:gd name="T104" fmla="*/ 38 w 236"/>
                  <a:gd name="T105" fmla="*/ 48 h 140"/>
                  <a:gd name="T106" fmla="*/ 12 w 236"/>
                  <a:gd name="T107" fmla="*/ 60 h 140"/>
                  <a:gd name="T108" fmla="*/ 12 w 236"/>
                  <a:gd name="T109" fmla="*/ 72 h 140"/>
                  <a:gd name="T110" fmla="*/ 0 w 236"/>
                  <a:gd name="T111" fmla="*/ 74 h 140"/>
                  <a:gd name="T112" fmla="*/ 0 w 236"/>
                  <a:gd name="T113" fmla="*/ 8 h 140"/>
                  <a:gd name="T114" fmla="*/ 16 w 236"/>
                  <a:gd name="T115" fmla="*/ 4 h 140"/>
                  <a:gd name="T116" fmla="*/ 42 w 236"/>
                  <a:gd name="T117"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6" h="140">
                    <a:moveTo>
                      <a:pt x="42" y="0"/>
                    </a:moveTo>
                    <a:lnTo>
                      <a:pt x="48" y="6"/>
                    </a:lnTo>
                    <a:lnTo>
                      <a:pt x="62" y="14"/>
                    </a:lnTo>
                    <a:lnTo>
                      <a:pt x="72" y="18"/>
                    </a:lnTo>
                    <a:lnTo>
                      <a:pt x="84" y="34"/>
                    </a:lnTo>
                    <a:lnTo>
                      <a:pt x="118" y="32"/>
                    </a:lnTo>
                    <a:lnTo>
                      <a:pt x="124" y="30"/>
                    </a:lnTo>
                    <a:lnTo>
                      <a:pt x="140" y="46"/>
                    </a:lnTo>
                    <a:lnTo>
                      <a:pt x="140" y="54"/>
                    </a:lnTo>
                    <a:lnTo>
                      <a:pt x="150" y="60"/>
                    </a:lnTo>
                    <a:lnTo>
                      <a:pt x="150" y="76"/>
                    </a:lnTo>
                    <a:lnTo>
                      <a:pt x="166" y="74"/>
                    </a:lnTo>
                    <a:lnTo>
                      <a:pt x="170" y="76"/>
                    </a:lnTo>
                    <a:lnTo>
                      <a:pt x="170" y="84"/>
                    </a:lnTo>
                    <a:lnTo>
                      <a:pt x="178" y="84"/>
                    </a:lnTo>
                    <a:lnTo>
                      <a:pt x="180" y="76"/>
                    </a:lnTo>
                    <a:lnTo>
                      <a:pt x="190" y="66"/>
                    </a:lnTo>
                    <a:lnTo>
                      <a:pt x="208" y="56"/>
                    </a:lnTo>
                    <a:lnTo>
                      <a:pt x="204" y="64"/>
                    </a:lnTo>
                    <a:lnTo>
                      <a:pt x="202" y="68"/>
                    </a:lnTo>
                    <a:lnTo>
                      <a:pt x="210" y="72"/>
                    </a:lnTo>
                    <a:lnTo>
                      <a:pt x="220" y="68"/>
                    </a:lnTo>
                    <a:lnTo>
                      <a:pt x="228" y="74"/>
                    </a:lnTo>
                    <a:lnTo>
                      <a:pt x="236" y="80"/>
                    </a:lnTo>
                    <a:lnTo>
                      <a:pt x="228" y="88"/>
                    </a:lnTo>
                    <a:lnTo>
                      <a:pt x="220" y="92"/>
                    </a:lnTo>
                    <a:lnTo>
                      <a:pt x="210" y="92"/>
                    </a:lnTo>
                    <a:lnTo>
                      <a:pt x="206" y="88"/>
                    </a:lnTo>
                    <a:lnTo>
                      <a:pt x="208" y="80"/>
                    </a:lnTo>
                    <a:lnTo>
                      <a:pt x="202" y="78"/>
                    </a:lnTo>
                    <a:lnTo>
                      <a:pt x="192" y="80"/>
                    </a:lnTo>
                    <a:lnTo>
                      <a:pt x="188" y="88"/>
                    </a:lnTo>
                    <a:lnTo>
                      <a:pt x="180" y="92"/>
                    </a:lnTo>
                    <a:lnTo>
                      <a:pt x="176" y="90"/>
                    </a:lnTo>
                    <a:lnTo>
                      <a:pt x="178" y="102"/>
                    </a:lnTo>
                    <a:lnTo>
                      <a:pt x="160" y="102"/>
                    </a:lnTo>
                    <a:lnTo>
                      <a:pt x="160" y="110"/>
                    </a:lnTo>
                    <a:lnTo>
                      <a:pt x="170" y="110"/>
                    </a:lnTo>
                    <a:lnTo>
                      <a:pt x="168" y="124"/>
                    </a:lnTo>
                    <a:lnTo>
                      <a:pt x="174" y="124"/>
                    </a:lnTo>
                    <a:lnTo>
                      <a:pt x="166" y="134"/>
                    </a:lnTo>
                    <a:lnTo>
                      <a:pt x="166" y="140"/>
                    </a:lnTo>
                    <a:lnTo>
                      <a:pt x="150" y="136"/>
                    </a:lnTo>
                    <a:lnTo>
                      <a:pt x="150" y="128"/>
                    </a:lnTo>
                    <a:lnTo>
                      <a:pt x="140" y="124"/>
                    </a:lnTo>
                    <a:lnTo>
                      <a:pt x="130" y="122"/>
                    </a:lnTo>
                    <a:lnTo>
                      <a:pt x="92" y="96"/>
                    </a:lnTo>
                    <a:lnTo>
                      <a:pt x="80" y="74"/>
                    </a:lnTo>
                    <a:lnTo>
                      <a:pt x="58" y="74"/>
                    </a:lnTo>
                    <a:lnTo>
                      <a:pt x="58" y="60"/>
                    </a:lnTo>
                    <a:lnTo>
                      <a:pt x="56" y="56"/>
                    </a:lnTo>
                    <a:lnTo>
                      <a:pt x="44" y="54"/>
                    </a:lnTo>
                    <a:lnTo>
                      <a:pt x="38" y="48"/>
                    </a:lnTo>
                    <a:lnTo>
                      <a:pt x="12" y="60"/>
                    </a:lnTo>
                    <a:lnTo>
                      <a:pt x="12" y="72"/>
                    </a:lnTo>
                    <a:lnTo>
                      <a:pt x="0" y="74"/>
                    </a:lnTo>
                    <a:lnTo>
                      <a:pt x="0" y="8"/>
                    </a:lnTo>
                    <a:lnTo>
                      <a:pt x="16" y="4"/>
                    </a:lnTo>
                    <a:lnTo>
                      <a:pt x="4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1" name="Freeform 751">
                <a:extLst>
                  <a:ext uri="{FF2B5EF4-FFF2-40B4-BE49-F238E27FC236}">
                    <a16:creationId xmlns:a16="http://schemas.microsoft.com/office/drawing/2014/main" id="{4B9AAF8B-4D11-695E-D792-E23420F1D8EE}"/>
                  </a:ext>
                </a:extLst>
              </p:cNvPr>
              <p:cNvSpPr>
                <a:spLocks/>
              </p:cNvSpPr>
              <p:nvPr/>
            </p:nvSpPr>
            <p:spPr bwMode="auto">
              <a:xfrm>
                <a:off x="7432049" y="3186942"/>
                <a:ext cx="515641" cy="312767"/>
              </a:xfrm>
              <a:custGeom>
                <a:avLst/>
                <a:gdLst>
                  <a:gd name="T0" fmla="*/ 44 w 244"/>
                  <a:gd name="T1" fmla="*/ 0 h 148"/>
                  <a:gd name="T2" fmla="*/ 4 w 244"/>
                  <a:gd name="T3" fmla="*/ 8 h 148"/>
                  <a:gd name="T4" fmla="*/ 0 w 244"/>
                  <a:gd name="T5" fmla="*/ 78 h 148"/>
                  <a:gd name="T6" fmla="*/ 2 w 244"/>
                  <a:gd name="T7" fmla="*/ 80 h 148"/>
                  <a:gd name="T8" fmla="*/ 6 w 244"/>
                  <a:gd name="T9" fmla="*/ 82 h 148"/>
                  <a:gd name="T10" fmla="*/ 20 w 244"/>
                  <a:gd name="T11" fmla="*/ 78 h 148"/>
                  <a:gd name="T12" fmla="*/ 40 w 244"/>
                  <a:gd name="T13" fmla="*/ 58 h 148"/>
                  <a:gd name="T14" fmla="*/ 46 w 244"/>
                  <a:gd name="T15" fmla="*/ 62 h 148"/>
                  <a:gd name="T16" fmla="*/ 58 w 244"/>
                  <a:gd name="T17" fmla="*/ 78 h 148"/>
                  <a:gd name="T18" fmla="*/ 62 w 244"/>
                  <a:gd name="T19" fmla="*/ 82 h 148"/>
                  <a:gd name="T20" fmla="*/ 92 w 244"/>
                  <a:gd name="T21" fmla="*/ 102 h 148"/>
                  <a:gd name="T22" fmla="*/ 132 w 244"/>
                  <a:gd name="T23" fmla="*/ 128 h 148"/>
                  <a:gd name="T24" fmla="*/ 150 w 244"/>
                  <a:gd name="T25" fmla="*/ 134 h 148"/>
                  <a:gd name="T26" fmla="*/ 150 w 244"/>
                  <a:gd name="T27" fmla="*/ 142 h 148"/>
                  <a:gd name="T28" fmla="*/ 170 w 244"/>
                  <a:gd name="T29" fmla="*/ 148 h 148"/>
                  <a:gd name="T30" fmla="*/ 174 w 244"/>
                  <a:gd name="T31" fmla="*/ 148 h 148"/>
                  <a:gd name="T32" fmla="*/ 174 w 244"/>
                  <a:gd name="T33" fmla="*/ 140 h 148"/>
                  <a:gd name="T34" fmla="*/ 182 w 244"/>
                  <a:gd name="T35" fmla="*/ 128 h 148"/>
                  <a:gd name="T36" fmla="*/ 176 w 244"/>
                  <a:gd name="T37" fmla="*/ 124 h 148"/>
                  <a:gd name="T38" fmla="*/ 178 w 244"/>
                  <a:gd name="T39" fmla="*/ 114 h 148"/>
                  <a:gd name="T40" fmla="*/ 174 w 244"/>
                  <a:gd name="T41" fmla="*/ 110 h 148"/>
                  <a:gd name="T42" fmla="*/ 168 w 244"/>
                  <a:gd name="T43" fmla="*/ 110 h 148"/>
                  <a:gd name="T44" fmla="*/ 184 w 244"/>
                  <a:gd name="T45" fmla="*/ 108 h 148"/>
                  <a:gd name="T46" fmla="*/ 184 w 244"/>
                  <a:gd name="T47" fmla="*/ 100 h 148"/>
                  <a:gd name="T48" fmla="*/ 184 w 244"/>
                  <a:gd name="T49" fmla="*/ 100 h 148"/>
                  <a:gd name="T50" fmla="*/ 194 w 244"/>
                  <a:gd name="T51" fmla="*/ 96 h 148"/>
                  <a:gd name="T52" fmla="*/ 206 w 244"/>
                  <a:gd name="T53" fmla="*/ 86 h 148"/>
                  <a:gd name="T54" fmla="*/ 206 w 244"/>
                  <a:gd name="T55" fmla="*/ 90 h 148"/>
                  <a:gd name="T56" fmla="*/ 210 w 244"/>
                  <a:gd name="T57" fmla="*/ 98 h 148"/>
                  <a:gd name="T58" fmla="*/ 224 w 244"/>
                  <a:gd name="T59" fmla="*/ 100 h 148"/>
                  <a:gd name="T60" fmla="*/ 234 w 244"/>
                  <a:gd name="T61" fmla="*/ 96 h 148"/>
                  <a:gd name="T62" fmla="*/ 242 w 244"/>
                  <a:gd name="T63" fmla="*/ 88 h 148"/>
                  <a:gd name="T64" fmla="*/ 236 w 244"/>
                  <a:gd name="T65" fmla="*/ 74 h 148"/>
                  <a:gd name="T66" fmla="*/ 226 w 244"/>
                  <a:gd name="T67" fmla="*/ 68 h 148"/>
                  <a:gd name="T68" fmla="*/ 224 w 244"/>
                  <a:gd name="T69" fmla="*/ 68 h 148"/>
                  <a:gd name="T70" fmla="*/ 212 w 244"/>
                  <a:gd name="T71" fmla="*/ 70 h 148"/>
                  <a:gd name="T72" fmla="*/ 216 w 244"/>
                  <a:gd name="T73" fmla="*/ 60 h 148"/>
                  <a:gd name="T74" fmla="*/ 212 w 244"/>
                  <a:gd name="T75" fmla="*/ 56 h 148"/>
                  <a:gd name="T76" fmla="*/ 212 w 244"/>
                  <a:gd name="T77" fmla="*/ 56 h 148"/>
                  <a:gd name="T78" fmla="*/ 212 w 244"/>
                  <a:gd name="T79" fmla="*/ 56 h 148"/>
                  <a:gd name="T80" fmla="*/ 212 w 244"/>
                  <a:gd name="T81" fmla="*/ 56 h 148"/>
                  <a:gd name="T82" fmla="*/ 192 w 244"/>
                  <a:gd name="T83" fmla="*/ 66 h 148"/>
                  <a:gd name="T84" fmla="*/ 180 w 244"/>
                  <a:gd name="T85" fmla="*/ 76 h 148"/>
                  <a:gd name="T86" fmla="*/ 178 w 244"/>
                  <a:gd name="T87" fmla="*/ 80 h 148"/>
                  <a:gd name="T88" fmla="*/ 172 w 244"/>
                  <a:gd name="T89" fmla="*/ 74 h 148"/>
                  <a:gd name="T90" fmla="*/ 170 w 244"/>
                  <a:gd name="T91" fmla="*/ 74 h 148"/>
                  <a:gd name="T92" fmla="*/ 156 w 244"/>
                  <a:gd name="T93" fmla="*/ 64 h 148"/>
                  <a:gd name="T94" fmla="*/ 148 w 244"/>
                  <a:gd name="T95" fmla="*/ 56 h 148"/>
                  <a:gd name="T96" fmla="*/ 148 w 244"/>
                  <a:gd name="T97" fmla="*/ 48 h 148"/>
                  <a:gd name="T98" fmla="*/ 128 w 244"/>
                  <a:gd name="T99" fmla="*/ 30 h 148"/>
                  <a:gd name="T100" fmla="*/ 120 w 244"/>
                  <a:gd name="T101" fmla="*/ 32 h 148"/>
                  <a:gd name="T102" fmla="*/ 78 w 244"/>
                  <a:gd name="T103" fmla="*/ 20 h 148"/>
                  <a:gd name="T104" fmla="*/ 54 w 244"/>
                  <a:gd name="T105" fmla="*/ 6 h 148"/>
                  <a:gd name="T106" fmla="*/ 46 w 244"/>
                  <a:gd name="T107"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4" h="148">
                    <a:moveTo>
                      <a:pt x="46" y="0"/>
                    </a:moveTo>
                    <a:lnTo>
                      <a:pt x="46" y="0"/>
                    </a:lnTo>
                    <a:lnTo>
                      <a:pt x="44" y="0"/>
                    </a:lnTo>
                    <a:lnTo>
                      <a:pt x="20" y="4"/>
                    </a:lnTo>
                    <a:lnTo>
                      <a:pt x="4" y="8"/>
                    </a:lnTo>
                    <a:lnTo>
                      <a:pt x="4" y="8"/>
                    </a:lnTo>
                    <a:lnTo>
                      <a:pt x="2" y="10"/>
                    </a:lnTo>
                    <a:lnTo>
                      <a:pt x="0" y="12"/>
                    </a:lnTo>
                    <a:lnTo>
                      <a:pt x="0" y="78"/>
                    </a:lnTo>
                    <a:lnTo>
                      <a:pt x="0" y="78"/>
                    </a:lnTo>
                    <a:lnTo>
                      <a:pt x="2" y="80"/>
                    </a:lnTo>
                    <a:lnTo>
                      <a:pt x="2" y="80"/>
                    </a:lnTo>
                    <a:lnTo>
                      <a:pt x="4" y="82"/>
                    </a:lnTo>
                    <a:lnTo>
                      <a:pt x="4" y="82"/>
                    </a:lnTo>
                    <a:lnTo>
                      <a:pt x="6" y="82"/>
                    </a:lnTo>
                    <a:lnTo>
                      <a:pt x="18" y="80"/>
                    </a:lnTo>
                    <a:lnTo>
                      <a:pt x="18" y="80"/>
                    </a:lnTo>
                    <a:lnTo>
                      <a:pt x="20" y="78"/>
                    </a:lnTo>
                    <a:lnTo>
                      <a:pt x="20" y="76"/>
                    </a:lnTo>
                    <a:lnTo>
                      <a:pt x="20" y="68"/>
                    </a:lnTo>
                    <a:lnTo>
                      <a:pt x="40" y="58"/>
                    </a:lnTo>
                    <a:lnTo>
                      <a:pt x="44" y="60"/>
                    </a:lnTo>
                    <a:lnTo>
                      <a:pt x="44" y="60"/>
                    </a:lnTo>
                    <a:lnTo>
                      <a:pt x="46" y="62"/>
                    </a:lnTo>
                    <a:lnTo>
                      <a:pt x="56" y="64"/>
                    </a:lnTo>
                    <a:lnTo>
                      <a:pt x="58" y="64"/>
                    </a:lnTo>
                    <a:lnTo>
                      <a:pt x="58" y="78"/>
                    </a:lnTo>
                    <a:lnTo>
                      <a:pt x="58" y="78"/>
                    </a:lnTo>
                    <a:lnTo>
                      <a:pt x="58" y="80"/>
                    </a:lnTo>
                    <a:lnTo>
                      <a:pt x="62" y="82"/>
                    </a:lnTo>
                    <a:lnTo>
                      <a:pt x="82" y="82"/>
                    </a:lnTo>
                    <a:lnTo>
                      <a:pt x="92" y="102"/>
                    </a:lnTo>
                    <a:lnTo>
                      <a:pt x="92" y="102"/>
                    </a:lnTo>
                    <a:lnTo>
                      <a:pt x="94" y="104"/>
                    </a:lnTo>
                    <a:lnTo>
                      <a:pt x="132" y="128"/>
                    </a:lnTo>
                    <a:lnTo>
                      <a:pt x="132" y="128"/>
                    </a:lnTo>
                    <a:lnTo>
                      <a:pt x="132" y="130"/>
                    </a:lnTo>
                    <a:lnTo>
                      <a:pt x="142" y="130"/>
                    </a:lnTo>
                    <a:lnTo>
                      <a:pt x="150" y="134"/>
                    </a:lnTo>
                    <a:lnTo>
                      <a:pt x="150" y="140"/>
                    </a:lnTo>
                    <a:lnTo>
                      <a:pt x="150" y="140"/>
                    </a:lnTo>
                    <a:lnTo>
                      <a:pt x="150" y="142"/>
                    </a:lnTo>
                    <a:lnTo>
                      <a:pt x="152" y="144"/>
                    </a:lnTo>
                    <a:lnTo>
                      <a:pt x="170" y="148"/>
                    </a:lnTo>
                    <a:lnTo>
                      <a:pt x="170" y="148"/>
                    </a:lnTo>
                    <a:lnTo>
                      <a:pt x="170" y="148"/>
                    </a:lnTo>
                    <a:lnTo>
                      <a:pt x="170" y="148"/>
                    </a:lnTo>
                    <a:lnTo>
                      <a:pt x="174" y="148"/>
                    </a:lnTo>
                    <a:lnTo>
                      <a:pt x="174" y="148"/>
                    </a:lnTo>
                    <a:lnTo>
                      <a:pt x="174" y="144"/>
                    </a:lnTo>
                    <a:lnTo>
                      <a:pt x="174" y="140"/>
                    </a:lnTo>
                    <a:lnTo>
                      <a:pt x="180" y="132"/>
                    </a:lnTo>
                    <a:lnTo>
                      <a:pt x="180" y="132"/>
                    </a:lnTo>
                    <a:lnTo>
                      <a:pt x="182" y="128"/>
                    </a:lnTo>
                    <a:lnTo>
                      <a:pt x="182" y="128"/>
                    </a:lnTo>
                    <a:lnTo>
                      <a:pt x="180" y="126"/>
                    </a:lnTo>
                    <a:lnTo>
                      <a:pt x="176" y="124"/>
                    </a:lnTo>
                    <a:lnTo>
                      <a:pt x="178" y="116"/>
                    </a:lnTo>
                    <a:lnTo>
                      <a:pt x="178" y="116"/>
                    </a:lnTo>
                    <a:lnTo>
                      <a:pt x="178" y="114"/>
                    </a:lnTo>
                    <a:lnTo>
                      <a:pt x="178" y="114"/>
                    </a:lnTo>
                    <a:lnTo>
                      <a:pt x="178" y="112"/>
                    </a:lnTo>
                    <a:lnTo>
                      <a:pt x="174" y="110"/>
                    </a:lnTo>
                    <a:lnTo>
                      <a:pt x="174" y="110"/>
                    </a:lnTo>
                    <a:lnTo>
                      <a:pt x="168" y="110"/>
                    </a:lnTo>
                    <a:lnTo>
                      <a:pt x="168" y="110"/>
                    </a:lnTo>
                    <a:lnTo>
                      <a:pt x="182" y="110"/>
                    </a:lnTo>
                    <a:lnTo>
                      <a:pt x="182" y="110"/>
                    </a:lnTo>
                    <a:lnTo>
                      <a:pt x="184" y="108"/>
                    </a:lnTo>
                    <a:lnTo>
                      <a:pt x="184" y="108"/>
                    </a:lnTo>
                    <a:lnTo>
                      <a:pt x="186" y="106"/>
                    </a:lnTo>
                    <a:lnTo>
                      <a:pt x="184" y="100"/>
                    </a:lnTo>
                    <a:lnTo>
                      <a:pt x="184" y="100"/>
                    </a:lnTo>
                    <a:lnTo>
                      <a:pt x="184" y="100"/>
                    </a:lnTo>
                    <a:lnTo>
                      <a:pt x="184" y="100"/>
                    </a:lnTo>
                    <a:lnTo>
                      <a:pt x="186" y="98"/>
                    </a:lnTo>
                    <a:lnTo>
                      <a:pt x="194" y="96"/>
                    </a:lnTo>
                    <a:lnTo>
                      <a:pt x="194" y="96"/>
                    </a:lnTo>
                    <a:lnTo>
                      <a:pt x="196" y="94"/>
                    </a:lnTo>
                    <a:lnTo>
                      <a:pt x="198" y="88"/>
                    </a:lnTo>
                    <a:lnTo>
                      <a:pt x="206" y="86"/>
                    </a:lnTo>
                    <a:lnTo>
                      <a:pt x="206" y="88"/>
                    </a:lnTo>
                    <a:lnTo>
                      <a:pt x="206" y="90"/>
                    </a:lnTo>
                    <a:lnTo>
                      <a:pt x="206" y="90"/>
                    </a:lnTo>
                    <a:lnTo>
                      <a:pt x="206" y="94"/>
                    </a:lnTo>
                    <a:lnTo>
                      <a:pt x="210" y="98"/>
                    </a:lnTo>
                    <a:lnTo>
                      <a:pt x="210" y="98"/>
                    </a:lnTo>
                    <a:lnTo>
                      <a:pt x="214" y="100"/>
                    </a:lnTo>
                    <a:lnTo>
                      <a:pt x="224" y="100"/>
                    </a:lnTo>
                    <a:lnTo>
                      <a:pt x="224" y="100"/>
                    </a:lnTo>
                    <a:lnTo>
                      <a:pt x="226" y="98"/>
                    </a:lnTo>
                    <a:lnTo>
                      <a:pt x="234" y="96"/>
                    </a:lnTo>
                    <a:lnTo>
                      <a:pt x="234" y="96"/>
                    </a:lnTo>
                    <a:lnTo>
                      <a:pt x="236" y="94"/>
                    </a:lnTo>
                    <a:lnTo>
                      <a:pt x="242" y="88"/>
                    </a:lnTo>
                    <a:lnTo>
                      <a:pt x="242" y="88"/>
                    </a:lnTo>
                    <a:lnTo>
                      <a:pt x="244" y="84"/>
                    </a:lnTo>
                    <a:lnTo>
                      <a:pt x="242" y="82"/>
                    </a:lnTo>
                    <a:lnTo>
                      <a:pt x="236" y="74"/>
                    </a:lnTo>
                    <a:lnTo>
                      <a:pt x="236" y="74"/>
                    </a:lnTo>
                    <a:lnTo>
                      <a:pt x="234" y="74"/>
                    </a:lnTo>
                    <a:lnTo>
                      <a:pt x="226" y="68"/>
                    </a:lnTo>
                    <a:lnTo>
                      <a:pt x="226" y="68"/>
                    </a:lnTo>
                    <a:lnTo>
                      <a:pt x="224" y="68"/>
                    </a:lnTo>
                    <a:lnTo>
                      <a:pt x="224" y="68"/>
                    </a:lnTo>
                    <a:lnTo>
                      <a:pt x="222" y="68"/>
                    </a:lnTo>
                    <a:lnTo>
                      <a:pt x="214" y="72"/>
                    </a:lnTo>
                    <a:lnTo>
                      <a:pt x="212" y="70"/>
                    </a:lnTo>
                    <a:lnTo>
                      <a:pt x="214" y="62"/>
                    </a:lnTo>
                    <a:lnTo>
                      <a:pt x="214" y="62"/>
                    </a:lnTo>
                    <a:lnTo>
                      <a:pt x="216" y="60"/>
                    </a:lnTo>
                    <a:lnTo>
                      <a:pt x="216" y="60"/>
                    </a:lnTo>
                    <a:lnTo>
                      <a:pt x="214" y="56"/>
                    </a:lnTo>
                    <a:lnTo>
                      <a:pt x="212" y="56"/>
                    </a:lnTo>
                    <a:lnTo>
                      <a:pt x="212" y="56"/>
                    </a:lnTo>
                    <a:lnTo>
                      <a:pt x="212" y="56"/>
                    </a:lnTo>
                    <a:lnTo>
                      <a:pt x="212" y="56"/>
                    </a:lnTo>
                    <a:lnTo>
                      <a:pt x="212" y="56"/>
                    </a:lnTo>
                    <a:lnTo>
                      <a:pt x="212" y="56"/>
                    </a:lnTo>
                    <a:lnTo>
                      <a:pt x="212" y="56"/>
                    </a:lnTo>
                    <a:lnTo>
                      <a:pt x="212" y="56"/>
                    </a:lnTo>
                    <a:lnTo>
                      <a:pt x="212" y="56"/>
                    </a:lnTo>
                    <a:lnTo>
                      <a:pt x="212" y="56"/>
                    </a:lnTo>
                    <a:lnTo>
                      <a:pt x="210" y="56"/>
                    </a:lnTo>
                    <a:lnTo>
                      <a:pt x="192" y="66"/>
                    </a:lnTo>
                    <a:lnTo>
                      <a:pt x="192" y="66"/>
                    </a:lnTo>
                    <a:lnTo>
                      <a:pt x="192" y="68"/>
                    </a:lnTo>
                    <a:lnTo>
                      <a:pt x="180" y="76"/>
                    </a:lnTo>
                    <a:lnTo>
                      <a:pt x="180" y="76"/>
                    </a:lnTo>
                    <a:lnTo>
                      <a:pt x="180" y="78"/>
                    </a:lnTo>
                    <a:lnTo>
                      <a:pt x="178" y="84"/>
                    </a:lnTo>
                    <a:lnTo>
                      <a:pt x="178" y="80"/>
                    </a:lnTo>
                    <a:lnTo>
                      <a:pt x="178" y="80"/>
                    </a:lnTo>
                    <a:lnTo>
                      <a:pt x="176" y="76"/>
                    </a:lnTo>
                    <a:lnTo>
                      <a:pt x="172" y="74"/>
                    </a:lnTo>
                    <a:lnTo>
                      <a:pt x="172" y="74"/>
                    </a:lnTo>
                    <a:lnTo>
                      <a:pt x="170" y="74"/>
                    </a:lnTo>
                    <a:lnTo>
                      <a:pt x="170" y="74"/>
                    </a:lnTo>
                    <a:lnTo>
                      <a:pt x="170" y="74"/>
                    </a:lnTo>
                    <a:lnTo>
                      <a:pt x="158" y="74"/>
                    </a:lnTo>
                    <a:lnTo>
                      <a:pt x="156" y="64"/>
                    </a:lnTo>
                    <a:lnTo>
                      <a:pt x="156" y="64"/>
                    </a:lnTo>
                    <a:lnTo>
                      <a:pt x="156" y="62"/>
                    </a:lnTo>
                    <a:lnTo>
                      <a:pt x="148" y="56"/>
                    </a:lnTo>
                    <a:lnTo>
                      <a:pt x="148" y="50"/>
                    </a:lnTo>
                    <a:lnTo>
                      <a:pt x="148" y="50"/>
                    </a:lnTo>
                    <a:lnTo>
                      <a:pt x="148" y="48"/>
                    </a:lnTo>
                    <a:lnTo>
                      <a:pt x="132" y="32"/>
                    </a:lnTo>
                    <a:lnTo>
                      <a:pt x="132" y="32"/>
                    </a:lnTo>
                    <a:lnTo>
                      <a:pt x="128" y="30"/>
                    </a:lnTo>
                    <a:lnTo>
                      <a:pt x="128" y="30"/>
                    </a:lnTo>
                    <a:lnTo>
                      <a:pt x="128" y="30"/>
                    </a:lnTo>
                    <a:lnTo>
                      <a:pt x="120" y="32"/>
                    </a:lnTo>
                    <a:lnTo>
                      <a:pt x="90" y="34"/>
                    </a:lnTo>
                    <a:lnTo>
                      <a:pt x="78" y="20"/>
                    </a:lnTo>
                    <a:lnTo>
                      <a:pt x="78" y="20"/>
                    </a:lnTo>
                    <a:lnTo>
                      <a:pt x="76" y="18"/>
                    </a:lnTo>
                    <a:lnTo>
                      <a:pt x="68" y="16"/>
                    </a:lnTo>
                    <a:lnTo>
                      <a:pt x="54" y="6"/>
                    </a:lnTo>
                    <a:lnTo>
                      <a:pt x="48" y="2"/>
                    </a:lnTo>
                    <a:lnTo>
                      <a:pt x="48" y="2"/>
                    </a:lnTo>
                    <a:lnTo>
                      <a:pt x="46" y="0"/>
                    </a:lnTo>
                    <a:lnTo>
                      <a:pt x="4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2" name="Freeform 752">
                <a:extLst>
                  <a:ext uri="{FF2B5EF4-FFF2-40B4-BE49-F238E27FC236}">
                    <a16:creationId xmlns:a16="http://schemas.microsoft.com/office/drawing/2014/main" id="{CEFA79C8-51E2-848F-6483-A80255A2C9A2}"/>
                  </a:ext>
                </a:extLst>
              </p:cNvPr>
              <p:cNvSpPr>
                <a:spLocks/>
              </p:cNvSpPr>
              <p:nvPr/>
            </p:nvSpPr>
            <p:spPr bwMode="auto">
              <a:xfrm>
                <a:off x="7863159" y="3275701"/>
                <a:ext cx="304313" cy="152157"/>
              </a:xfrm>
              <a:custGeom>
                <a:avLst/>
                <a:gdLst>
                  <a:gd name="T0" fmla="*/ 18 w 144"/>
                  <a:gd name="T1" fmla="*/ 70 h 72"/>
                  <a:gd name="T2" fmla="*/ 8 w 144"/>
                  <a:gd name="T3" fmla="*/ 70 h 72"/>
                  <a:gd name="T4" fmla="*/ 4 w 144"/>
                  <a:gd name="T5" fmla="*/ 60 h 72"/>
                  <a:gd name="T6" fmla="*/ 2 w 144"/>
                  <a:gd name="T7" fmla="*/ 56 h 72"/>
                  <a:gd name="T8" fmla="*/ 4 w 144"/>
                  <a:gd name="T9" fmla="*/ 50 h 72"/>
                  <a:gd name="T10" fmla="*/ 6 w 144"/>
                  <a:gd name="T11" fmla="*/ 50 h 72"/>
                  <a:gd name="T12" fmla="*/ 6 w 144"/>
                  <a:gd name="T13" fmla="*/ 50 h 72"/>
                  <a:gd name="T14" fmla="*/ 6 w 144"/>
                  <a:gd name="T15" fmla="*/ 50 h 72"/>
                  <a:gd name="T16" fmla="*/ 20 w 144"/>
                  <a:gd name="T17" fmla="*/ 54 h 72"/>
                  <a:gd name="T18" fmla="*/ 32 w 144"/>
                  <a:gd name="T19" fmla="*/ 44 h 72"/>
                  <a:gd name="T20" fmla="*/ 20 w 144"/>
                  <a:gd name="T21" fmla="*/ 34 h 72"/>
                  <a:gd name="T22" fmla="*/ 10 w 144"/>
                  <a:gd name="T23" fmla="*/ 38 h 72"/>
                  <a:gd name="T24" fmla="*/ 10 w 144"/>
                  <a:gd name="T25" fmla="*/ 38 h 72"/>
                  <a:gd name="T26" fmla="*/ 2 w 144"/>
                  <a:gd name="T27" fmla="*/ 34 h 72"/>
                  <a:gd name="T28" fmla="*/ 0 w 144"/>
                  <a:gd name="T29" fmla="*/ 32 h 72"/>
                  <a:gd name="T30" fmla="*/ 6 w 144"/>
                  <a:gd name="T31" fmla="*/ 18 h 72"/>
                  <a:gd name="T32" fmla="*/ 14 w 144"/>
                  <a:gd name="T33" fmla="*/ 8 h 72"/>
                  <a:gd name="T34" fmla="*/ 26 w 144"/>
                  <a:gd name="T35" fmla="*/ 6 h 72"/>
                  <a:gd name="T36" fmla="*/ 28 w 144"/>
                  <a:gd name="T37" fmla="*/ 8 h 72"/>
                  <a:gd name="T38" fmla="*/ 44 w 144"/>
                  <a:gd name="T39" fmla="*/ 8 h 72"/>
                  <a:gd name="T40" fmla="*/ 46 w 144"/>
                  <a:gd name="T41" fmla="*/ 4 h 72"/>
                  <a:gd name="T42" fmla="*/ 54 w 144"/>
                  <a:gd name="T43" fmla="*/ 0 h 72"/>
                  <a:gd name="T44" fmla="*/ 56 w 144"/>
                  <a:gd name="T45" fmla="*/ 0 h 72"/>
                  <a:gd name="T46" fmla="*/ 56 w 144"/>
                  <a:gd name="T47" fmla="*/ 0 h 72"/>
                  <a:gd name="T48" fmla="*/ 66 w 144"/>
                  <a:gd name="T49" fmla="*/ 2 h 72"/>
                  <a:gd name="T50" fmla="*/ 70 w 144"/>
                  <a:gd name="T51" fmla="*/ 8 h 72"/>
                  <a:gd name="T52" fmla="*/ 120 w 144"/>
                  <a:gd name="T53" fmla="*/ 6 h 72"/>
                  <a:gd name="T54" fmla="*/ 122 w 144"/>
                  <a:gd name="T55" fmla="*/ 8 h 72"/>
                  <a:gd name="T56" fmla="*/ 134 w 144"/>
                  <a:gd name="T57" fmla="*/ 14 h 72"/>
                  <a:gd name="T58" fmla="*/ 142 w 144"/>
                  <a:gd name="T59" fmla="*/ 18 h 72"/>
                  <a:gd name="T60" fmla="*/ 144 w 144"/>
                  <a:gd name="T61" fmla="*/ 20 h 72"/>
                  <a:gd name="T62" fmla="*/ 138 w 144"/>
                  <a:gd name="T63" fmla="*/ 24 h 72"/>
                  <a:gd name="T64" fmla="*/ 114 w 144"/>
                  <a:gd name="T65" fmla="*/ 36 h 72"/>
                  <a:gd name="T66" fmla="*/ 112 w 144"/>
                  <a:gd name="T67" fmla="*/ 42 h 72"/>
                  <a:gd name="T68" fmla="*/ 94 w 144"/>
                  <a:gd name="T69" fmla="*/ 42 h 72"/>
                  <a:gd name="T70" fmla="*/ 90 w 144"/>
                  <a:gd name="T71" fmla="*/ 50 h 72"/>
                  <a:gd name="T72" fmla="*/ 76 w 144"/>
                  <a:gd name="T73" fmla="*/ 56 h 72"/>
                  <a:gd name="T74" fmla="*/ 74 w 144"/>
                  <a:gd name="T75" fmla="*/ 56 h 72"/>
                  <a:gd name="T76" fmla="*/ 74 w 144"/>
                  <a:gd name="T77" fmla="*/ 54 h 72"/>
                  <a:gd name="T78" fmla="*/ 72 w 144"/>
                  <a:gd name="T79" fmla="*/ 54 h 72"/>
                  <a:gd name="T80" fmla="*/ 64 w 144"/>
                  <a:gd name="T81" fmla="*/ 50 h 72"/>
                  <a:gd name="T82" fmla="*/ 62 w 144"/>
                  <a:gd name="T83" fmla="*/ 54 h 72"/>
                  <a:gd name="T84" fmla="*/ 54 w 144"/>
                  <a:gd name="T85" fmla="*/ 58 h 72"/>
                  <a:gd name="T86" fmla="*/ 50 w 144"/>
                  <a:gd name="T87" fmla="*/ 70 h 72"/>
                  <a:gd name="T88" fmla="*/ 48 w 144"/>
                  <a:gd name="T8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 h="72">
                    <a:moveTo>
                      <a:pt x="30" y="72"/>
                    </a:moveTo>
                    <a:lnTo>
                      <a:pt x="18" y="70"/>
                    </a:lnTo>
                    <a:lnTo>
                      <a:pt x="8" y="70"/>
                    </a:lnTo>
                    <a:lnTo>
                      <a:pt x="8" y="70"/>
                    </a:lnTo>
                    <a:lnTo>
                      <a:pt x="6" y="68"/>
                    </a:lnTo>
                    <a:lnTo>
                      <a:pt x="4" y="60"/>
                    </a:lnTo>
                    <a:lnTo>
                      <a:pt x="2" y="56"/>
                    </a:lnTo>
                    <a:lnTo>
                      <a:pt x="2" y="56"/>
                    </a:lnTo>
                    <a:lnTo>
                      <a:pt x="2" y="54"/>
                    </a:lnTo>
                    <a:lnTo>
                      <a:pt x="4" y="50"/>
                    </a:lnTo>
                    <a:lnTo>
                      <a:pt x="4" y="50"/>
                    </a:lnTo>
                    <a:lnTo>
                      <a:pt x="6" y="50"/>
                    </a:lnTo>
                    <a:lnTo>
                      <a:pt x="6" y="50"/>
                    </a:lnTo>
                    <a:lnTo>
                      <a:pt x="6" y="50"/>
                    </a:lnTo>
                    <a:lnTo>
                      <a:pt x="6" y="50"/>
                    </a:lnTo>
                    <a:lnTo>
                      <a:pt x="6" y="50"/>
                    </a:lnTo>
                    <a:lnTo>
                      <a:pt x="10" y="54"/>
                    </a:lnTo>
                    <a:lnTo>
                      <a:pt x="20" y="54"/>
                    </a:lnTo>
                    <a:lnTo>
                      <a:pt x="28" y="50"/>
                    </a:lnTo>
                    <a:lnTo>
                      <a:pt x="32" y="44"/>
                    </a:lnTo>
                    <a:lnTo>
                      <a:pt x="28" y="38"/>
                    </a:lnTo>
                    <a:lnTo>
                      <a:pt x="20" y="34"/>
                    </a:lnTo>
                    <a:lnTo>
                      <a:pt x="10" y="38"/>
                    </a:lnTo>
                    <a:lnTo>
                      <a:pt x="10" y="38"/>
                    </a:lnTo>
                    <a:lnTo>
                      <a:pt x="10" y="38"/>
                    </a:lnTo>
                    <a:lnTo>
                      <a:pt x="10" y="38"/>
                    </a:lnTo>
                    <a:lnTo>
                      <a:pt x="8" y="38"/>
                    </a:lnTo>
                    <a:lnTo>
                      <a:pt x="2" y="34"/>
                    </a:lnTo>
                    <a:lnTo>
                      <a:pt x="2" y="34"/>
                    </a:lnTo>
                    <a:lnTo>
                      <a:pt x="0" y="32"/>
                    </a:lnTo>
                    <a:lnTo>
                      <a:pt x="2" y="28"/>
                    </a:lnTo>
                    <a:lnTo>
                      <a:pt x="6" y="18"/>
                    </a:lnTo>
                    <a:lnTo>
                      <a:pt x="14" y="8"/>
                    </a:lnTo>
                    <a:lnTo>
                      <a:pt x="14" y="8"/>
                    </a:lnTo>
                    <a:lnTo>
                      <a:pt x="16" y="6"/>
                    </a:lnTo>
                    <a:lnTo>
                      <a:pt x="26" y="6"/>
                    </a:lnTo>
                    <a:lnTo>
                      <a:pt x="26" y="6"/>
                    </a:lnTo>
                    <a:lnTo>
                      <a:pt x="28" y="8"/>
                    </a:lnTo>
                    <a:lnTo>
                      <a:pt x="32" y="10"/>
                    </a:lnTo>
                    <a:lnTo>
                      <a:pt x="44" y="8"/>
                    </a:lnTo>
                    <a:lnTo>
                      <a:pt x="46" y="4"/>
                    </a:lnTo>
                    <a:lnTo>
                      <a:pt x="46" y="4"/>
                    </a:lnTo>
                    <a:lnTo>
                      <a:pt x="48" y="4"/>
                    </a:lnTo>
                    <a:lnTo>
                      <a:pt x="54" y="0"/>
                    </a:lnTo>
                    <a:lnTo>
                      <a:pt x="54" y="0"/>
                    </a:lnTo>
                    <a:lnTo>
                      <a:pt x="56" y="0"/>
                    </a:lnTo>
                    <a:lnTo>
                      <a:pt x="56" y="0"/>
                    </a:lnTo>
                    <a:lnTo>
                      <a:pt x="56" y="0"/>
                    </a:lnTo>
                    <a:lnTo>
                      <a:pt x="66" y="2"/>
                    </a:lnTo>
                    <a:lnTo>
                      <a:pt x="66" y="2"/>
                    </a:lnTo>
                    <a:lnTo>
                      <a:pt x="68" y="4"/>
                    </a:lnTo>
                    <a:lnTo>
                      <a:pt x="70" y="8"/>
                    </a:lnTo>
                    <a:lnTo>
                      <a:pt x="70" y="8"/>
                    </a:lnTo>
                    <a:lnTo>
                      <a:pt x="120" y="6"/>
                    </a:lnTo>
                    <a:lnTo>
                      <a:pt x="120" y="6"/>
                    </a:lnTo>
                    <a:lnTo>
                      <a:pt x="122" y="8"/>
                    </a:lnTo>
                    <a:lnTo>
                      <a:pt x="126" y="12"/>
                    </a:lnTo>
                    <a:lnTo>
                      <a:pt x="134" y="14"/>
                    </a:lnTo>
                    <a:lnTo>
                      <a:pt x="142" y="18"/>
                    </a:lnTo>
                    <a:lnTo>
                      <a:pt x="142" y="18"/>
                    </a:lnTo>
                    <a:lnTo>
                      <a:pt x="144" y="20"/>
                    </a:lnTo>
                    <a:lnTo>
                      <a:pt x="144" y="20"/>
                    </a:lnTo>
                    <a:lnTo>
                      <a:pt x="142" y="22"/>
                    </a:lnTo>
                    <a:lnTo>
                      <a:pt x="138" y="24"/>
                    </a:lnTo>
                    <a:lnTo>
                      <a:pt x="126" y="32"/>
                    </a:lnTo>
                    <a:lnTo>
                      <a:pt x="114" y="36"/>
                    </a:lnTo>
                    <a:lnTo>
                      <a:pt x="112" y="42"/>
                    </a:lnTo>
                    <a:lnTo>
                      <a:pt x="112" y="42"/>
                    </a:lnTo>
                    <a:lnTo>
                      <a:pt x="110" y="42"/>
                    </a:lnTo>
                    <a:lnTo>
                      <a:pt x="94" y="42"/>
                    </a:lnTo>
                    <a:lnTo>
                      <a:pt x="90" y="50"/>
                    </a:lnTo>
                    <a:lnTo>
                      <a:pt x="90" y="50"/>
                    </a:lnTo>
                    <a:lnTo>
                      <a:pt x="90" y="52"/>
                    </a:lnTo>
                    <a:lnTo>
                      <a:pt x="76" y="56"/>
                    </a:lnTo>
                    <a:lnTo>
                      <a:pt x="76" y="56"/>
                    </a:lnTo>
                    <a:lnTo>
                      <a:pt x="74" y="56"/>
                    </a:lnTo>
                    <a:lnTo>
                      <a:pt x="74" y="56"/>
                    </a:lnTo>
                    <a:lnTo>
                      <a:pt x="74" y="54"/>
                    </a:lnTo>
                    <a:lnTo>
                      <a:pt x="74" y="54"/>
                    </a:lnTo>
                    <a:lnTo>
                      <a:pt x="72" y="54"/>
                    </a:lnTo>
                    <a:lnTo>
                      <a:pt x="72" y="50"/>
                    </a:lnTo>
                    <a:lnTo>
                      <a:pt x="64" y="50"/>
                    </a:lnTo>
                    <a:lnTo>
                      <a:pt x="62" y="54"/>
                    </a:lnTo>
                    <a:lnTo>
                      <a:pt x="62" y="54"/>
                    </a:lnTo>
                    <a:lnTo>
                      <a:pt x="62" y="56"/>
                    </a:lnTo>
                    <a:lnTo>
                      <a:pt x="54" y="58"/>
                    </a:lnTo>
                    <a:lnTo>
                      <a:pt x="52" y="62"/>
                    </a:lnTo>
                    <a:lnTo>
                      <a:pt x="50" y="70"/>
                    </a:lnTo>
                    <a:lnTo>
                      <a:pt x="50" y="70"/>
                    </a:lnTo>
                    <a:lnTo>
                      <a:pt x="48" y="72"/>
                    </a:lnTo>
                    <a:lnTo>
                      <a:pt x="30" y="7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3" name="Freeform 753">
                <a:extLst>
                  <a:ext uri="{FF2B5EF4-FFF2-40B4-BE49-F238E27FC236}">
                    <a16:creationId xmlns:a16="http://schemas.microsoft.com/office/drawing/2014/main" id="{06DFE192-49AF-75C3-A958-6B8412D7F8BE}"/>
                  </a:ext>
                </a:extLst>
              </p:cNvPr>
              <p:cNvSpPr>
                <a:spLocks noEditPoints="1"/>
              </p:cNvSpPr>
              <p:nvPr/>
            </p:nvSpPr>
            <p:spPr bwMode="auto">
              <a:xfrm>
                <a:off x="7858933" y="3271474"/>
                <a:ext cx="312766" cy="160610"/>
              </a:xfrm>
              <a:custGeom>
                <a:avLst/>
                <a:gdLst>
                  <a:gd name="T0" fmla="*/ 70 w 148"/>
                  <a:gd name="T1" fmla="*/ 12 h 76"/>
                  <a:gd name="T2" fmla="*/ 136 w 148"/>
                  <a:gd name="T3" fmla="*/ 18 h 76"/>
                  <a:gd name="T4" fmla="*/ 126 w 148"/>
                  <a:gd name="T5" fmla="*/ 32 h 76"/>
                  <a:gd name="T6" fmla="*/ 94 w 148"/>
                  <a:gd name="T7" fmla="*/ 42 h 76"/>
                  <a:gd name="T8" fmla="*/ 76 w 148"/>
                  <a:gd name="T9" fmla="*/ 50 h 76"/>
                  <a:gd name="T10" fmla="*/ 56 w 148"/>
                  <a:gd name="T11" fmla="*/ 58 h 76"/>
                  <a:gd name="T12" fmla="*/ 32 w 148"/>
                  <a:gd name="T13" fmla="*/ 72 h 76"/>
                  <a:gd name="T14" fmla="*/ 8 w 148"/>
                  <a:gd name="T15" fmla="*/ 62 h 76"/>
                  <a:gd name="T16" fmla="*/ 12 w 148"/>
                  <a:gd name="T17" fmla="*/ 58 h 76"/>
                  <a:gd name="T18" fmla="*/ 38 w 148"/>
                  <a:gd name="T19" fmla="*/ 46 h 76"/>
                  <a:gd name="T20" fmla="*/ 12 w 148"/>
                  <a:gd name="T21" fmla="*/ 38 h 76"/>
                  <a:gd name="T22" fmla="*/ 10 w 148"/>
                  <a:gd name="T23" fmla="*/ 22 h 76"/>
                  <a:gd name="T24" fmla="*/ 32 w 148"/>
                  <a:gd name="T25" fmla="*/ 14 h 76"/>
                  <a:gd name="T26" fmla="*/ 58 w 148"/>
                  <a:gd name="T27" fmla="*/ 4 h 76"/>
                  <a:gd name="T28" fmla="*/ 56 w 148"/>
                  <a:gd name="T29" fmla="*/ 0 h 76"/>
                  <a:gd name="T30" fmla="*/ 46 w 148"/>
                  <a:gd name="T31" fmla="*/ 6 h 76"/>
                  <a:gd name="T32" fmla="*/ 32 w 148"/>
                  <a:gd name="T33" fmla="*/ 8 h 76"/>
                  <a:gd name="T34" fmla="*/ 18 w 148"/>
                  <a:gd name="T35" fmla="*/ 6 h 76"/>
                  <a:gd name="T36" fmla="*/ 6 w 148"/>
                  <a:gd name="T37" fmla="*/ 20 h 76"/>
                  <a:gd name="T38" fmla="*/ 2 w 148"/>
                  <a:gd name="T39" fmla="*/ 28 h 76"/>
                  <a:gd name="T40" fmla="*/ 0 w 148"/>
                  <a:gd name="T41" fmla="*/ 36 h 76"/>
                  <a:gd name="T42" fmla="*/ 10 w 148"/>
                  <a:gd name="T43" fmla="*/ 42 h 76"/>
                  <a:gd name="T44" fmla="*/ 12 w 148"/>
                  <a:gd name="T45" fmla="*/ 42 h 76"/>
                  <a:gd name="T46" fmla="*/ 32 w 148"/>
                  <a:gd name="T47" fmla="*/ 46 h 76"/>
                  <a:gd name="T48" fmla="*/ 12 w 148"/>
                  <a:gd name="T49" fmla="*/ 54 h 76"/>
                  <a:gd name="T50" fmla="*/ 8 w 148"/>
                  <a:gd name="T51" fmla="*/ 50 h 76"/>
                  <a:gd name="T52" fmla="*/ 6 w 148"/>
                  <a:gd name="T53" fmla="*/ 50 h 76"/>
                  <a:gd name="T54" fmla="*/ 2 w 148"/>
                  <a:gd name="T55" fmla="*/ 56 h 76"/>
                  <a:gd name="T56" fmla="*/ 6 w 148"/>
                  <a:gd name="T57" fmla="*/ 70 h 76"/>
                  <a:gd name="T58" fmla="*/ 10 w 148"/>
                  <a:gd name="T59" fmla="*/ 74 h 76"/>
                  <a:gd name="T60" fmla="*/ 32 w 148"/>
                  <a:gd name="T61" fmla="*/ 76 h 76"/>
                  <a:gd name="T62" fmla="*/ 50 w 148"/>
                  <a:gd name="T63" fmla="*/ 76 h 76"/>
                  <a:gd name="T64" fmla="*/ 56 w 148"/>
                  <a:gd name="T65" fmla="*/ 64 h 76"/>
                  <a:gd name="T66" fmla="*/ 64 w 148"/>
                  <a:gd name="T67" fmla="*/ 58 h 76"/>
                  <a:gd name="T68" fmla="*/ 72 w 148"/>
                  <a:gd name="T69" fmla="*/ 54 h 76"/>
                  <a:gd name="T70" fmla="*/ 74 w 148"/>
                  <a:gd name="T71" fmla="*/ 58 h 76"/>
                  <a:gd name="T72" fmla="*/ 76 w 148"/>
                  <a:gd name="T73" fmla="*/ 60 h 76"/>
                  <a:gd name="T74" fmla="*/ 92 w 148"/>
                  <a:gd name="T75" fmla="*/ 56 h 76"/>
                  <a:gd name="T76" fmla="*/ 112 w 148"/>
                  <a:gd name="T77" fmla="*/ 46 h 76"/>
                  <a:gd name="T78" fmla="*/ 118 w 148"/>
                  <a:gd name="T79" fmla="*/ 40 h 76"/>
                  <a:gd name="T80" fmla="*/ 128 w 148"/>
                  <a:gd name="T81" fmla="*/ 36 h 76"/>
                  <a:gd name="T82" fmla="*/ 146 w 148"/>
                  <a:gd name="T83" fmla="*/ 24 h 76"/>
                  <a:gd name="T84" fmla="*/ 146 w 148"/>
                  <a:gd name="T85" fmla="*/ 18 h 76"/>
                  <a:gd name="T86" fmla="*/ 136 w 148"/>
                  <a:gd name="T87" fmla="*/ 14 h 76"/>
                  <a:gd name="T88" fmla="*/ 126 w 148"/>
                  <a:gd name="T89" fmla="*/ 8 h 76"/>
                  <a:gd name="T90" fmla="*/ 122 w 148"/>
                  <a:gd name="T91" fmla="*/ 6 h 76"/>
                  <a:gd name="T92" fmla="*/ 72 w 148"/>
                  <a:gd name="T93" fmla="*/ 4 h 76"/>
                  <a:gd name="T94" fmla="*/ 58 w 148"/>
                  <a:gd name="T95" fmla="*/ 0 h 76"/>
                  <a:gd name="T96" fmla="*/ 58 w 148"/>
                  <a:gd name="T9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 h="76">
                    <a:moveTo>
                      <a:pt x="58" y="4"/>
                    </a:moveTo>
                    <a:lnTo>
                      <a:pt x="68" y="6"/>
                    </a:lnTo>
                    <a:lnTo>
                      <a:pt x="70" y="12"/>
                    </a:lnTo>
                    <a:lnTo>
                      <a:pt x="122" y="10"/>
                    </a:lnTo>
                    <a:lnTo>
                      <a:pt x="128" y="16"/>
                    </a:lnTo>
                    <a:lnTo>
                      <a:pt x="136" y="18"/>
                    </a:lnTo>
                    <a:lnTo>
                      <a:pt x="144" y="22"/>
                    </a:lnTo>
                    <a:lnTo>
                      <a:pt x="138" y="26"/>
                    </a:lnTo>
                    <a:lnTo>
                      <a:pt x="126" y="32"/>
                    </a:lnTo>
                    <a:lnTo>
                      <a:pt x="116" y="36"/>
                    </a:lnTo>
                    <a:lnTo>
                      <a:pt x="112" y="42"/>
                    </a:lnTo>
                    <a:lnTo>
                      <a:pt x="94" y="42"/>
                    </a:lnTo>
                    <a:lnTo>
                      <a:pt x="90" y="52"/>
                    </a:lnTo>
                    <a:lnTo>
                      <a:pt x="76" y="56"/>
                    </a:lnTo>
                    <a:lnTo>
                      <a:pt x="76" y="50"/>
                    </a:lnTo>
                    <a:lnTo>
                      <a:pt x="64" y="50"/>
                    </a:lnTo>
                    <a:lnTo>
                      <a:pt x="62" y="56"/>
                    </a:lnTo>
                    <a:lnTo>
                      <a:pt x="56" y="58"/>
                    </a:lnTo>
                    <a:lnTo>
                      <a:pt x="52" y="62"/>
                    </a:lnTo>
                    <a:lnTo>
                      <a:pt x="50" y="72"/>
                    </a:lnTo>
                    <a:lnTo>
                      <a:pt x="32" y="72"/>
                    </a:lnTo>
                    <a:lnTo>
                      <a:pt x="20" y="70"/>
                    </a:lnTo>
                    <a:lnTo>
                      <a:pt x="10" y="70"/>
                    </a:lnTo>
                    <a:lnTo>
                      <a:pt x="8" y="62"/>
                    </a:lnTo>
                    <a:lnTo>
                      <a:pt x="6" y="58"/>
                    </a:lnTo>
                    <a:lnTo>
                      <a:pt x="8" y="54"/>
                    </a:lnTo>
                    <a:lnTo>
                      <a:pt x="12" y="58"/>
                    </a:lnTo>
                    <a:lnTo>
                      <a:pt x="22" y="58"/>
                    </a:lnTo>
                    <a:lnTo>
                      <a:pt x="30" y="54"/>
                    </a:lnTo>
                    <a:lnTo>
                      <a:pt x="38" y="46"/>
                    </a:lnTo>
                    <a:lnTo>
                      <a:pt x="30" y="40"/>
                    </a:lnTo>
                    <a:lnTo>
                      <a:pt x="22" y="34"/>
                    </a:lnTo>
                    <a:lnTo>
                      <a:pt x="12" y="38"/>
                    </a:lnTo>
                    <a:lnTo>
                      <a:pt x="4" y="34"/>
                    </a:lnTo>
                    <a:lnTo>
                      <a:pt x="6" y="30"/>
                    </a:lnTo>
                    <a:lnTo>
                      <a:pt x="10" y="22"/>
                    </a:lnTo>
                    <a:lnTo>
                      <a:pt x="18" y="10"/>
                    </a:lnTo>
                    <a:lnTo>
                      <a:pt x="28" y="10"/>
                    </a:lnTo>
                    <a:lnTo>
                      <a:pt x="32" y="14"/>
                    </a:lnTo>
                    <a:lnTo>
                      <a:pt x="48" y="12"/>
                    </a:lnTo>
                    <a:lnTo>
                      <a:pt x="50" y="8"/>
                    </a:lnTo>
                    <a:lnTo>
                      <a:pt x="58" y="4"/>
                    </a:lnTo>
                    <a:close/>
                    <a:moveTo>
                      <a:pt x="58" y="0"/>
                    </a:moveTo>
                    <a:lnTo>
                      <a:pt x="58" y="0"/>
                    </a:lnTo>
                    <a:lnTo>
                      <a:pt x="56" y="0"/>
                    </a:lnTo>
                    <a:lnTo>
                      <a:pt x="48" y="4"/>
                    </a:lnTo>
                    <a:lnTo>
                      <a:pt x="48" y="4"/>
                    </a:lnTo>
                    <a:lnTo>
                      <a:pt x="46" y="6"/>
                    </a:lnTo>
                    <a:lnTo>
                      <a:pt x="46" y="10"/>
                    </a:lnTo>
                    <a:lnTo>
                      <a:pt x="34" y="10"/>
                    </a:lnTo>
                    <a:lnTo>
                      <a:pt x="32" y="8"/>
                    </a:lnTo>
                    <a:lnTo>
                      <a:pt x="32" y="8"/>
                    </a:lnTo>
                    <a:lnTo>
                      <a:pt x="28" y="6"/>
                    </a:lnTo>
                    <a:lnTo>
                      <a:pt x="18" y="6"/>
                    </a:lnTo>
                    <a:lnTo>
                      <a:pt x="18" y="6"/>
                    </a:lnTo>
                    <a:lnTo>
                      <a:pt x="16" y="8"/>
                    </a:lnTo>
                    <a:lnTo>
                      <a:pt x="6" y="20"/>
                    </a:lnTo>
                    <a:lnTo>
                      <a:pt x="6" y="20"/>
                    </a:lnTo>
                    <a:lnTo>
                      <a:pt x="6" y="20"/>
                    </a:lnTo>
                    <a:lnTo>
                      <a:pt x="2" y="28"/>
                    </a:lnTo>
                    <a:lnTo>
                      <a:pt x="0" y="32"/>
                    </a:lnTo>
                    <a:lnTo>
                      <a:pt x="0" y="32"/>
                    </a:lnTo>
                    <a:lnTo>
                      <a:pt x="0" y="36"/>
                    </a:lnTo>
                    <a:lnTo>
                      <a:pt x="2" y="38"/>
                    </a:lnTo>
                    <a:lnTo>
                      <a:pt x="10" y="42"/>
                    </a:lnTo>
                    <a:lnTo>
                      <a:pt x="10" y="42"/>
                    </a:lnTo>
                    <a:lnTo>
                      <a:pt x="12" y="42"/>
                    </a:lnTo>
                    <a:lnTo>
                      <a:pt x="12" y="42"/>
                    </a:lnTo>
                    <a:lnTo>
                      <a:pt x="12" y="42"/>
                    </a:lnTo>
                    <a:lnTo>
                      <a:pt x="22" y="38"/>
                    </a:lnTo>
                    <a:lnTo>
                      <a:pt x="28" y="42"/>
                    </a:lnTo>
                    <a:lnTo>
                      <a:pt x="32" y="46"/>
                    </a:lnTo>
                    <a:lnTo>
                      <a:pt x="28" y="50"/>
                    </a:lnTo>
                    <a:lnTo>
                      <a:pt x="20" y="54"/>
                    </a:lnTo>
                    <a:lnTo>
                      <a:pt x="12" y="54"/>
                    </a:lnTo>
                    <a:lnTo>
                      <a:pt x="10" y="50"/>
                    </a:lnTo>
                    <a:lnTo>
                      <a:pt x="10" y="50"/>
                    </a:lnTo>
                    <a:lnTo>
                      <a:pt x="8" y="50"/>
                    </a:lnTo>
                    <a:lnTo>
                      <a:pt x="8" y="50"/>
                    </a:lnTo>
                    <a:lnTo>
                      <a:pt x="6" y="50"/>
                    </a:lnTo>
                    <a:lnTo>
                      <a:pt x="6" y="50"/>
                    </a:lnTo>
                    <a:lnTo>
                      <a:pt x="4" y="52"/>
                    </a:lnTo>
                    <a:lnTo>
                      <a:pt x="2" y="56"/>
                    </a:lnTo>
                    <a:lnTo>
                      <a:pt x="2" y="56"/>
                    </a:lnTo>
                    <a:lnTo>
                      <a:pt x="2" y="58"/>
                    </a:lnTo>
                    <a:lnTo>
                      <a:pt x="4" y="64"/>
                    </a:lnTo>
                    <a:lnTo>
                      <a:pt x="6" y="70"/>
                    </a:lnTo>
                    <a:lnTo>
                      <a:pt x="6" y="70"/>
                    </a:lnTo>
                    <a:lnTo>
                      <a:pt x="6" y="72"/>
                    </a:lnTo>
                    <a:lnTo>
                      <a:pt x="10" y="74"/>
                    </a:lnTo>
                    <a:lnTo>
                      <a:pt x="20" y="74"/>
                    </a:lnTo>
                    <a:lnTo>
                      <a:pt x="32" y="76"/>
                    </a:lnTo>
                    <a:lnTo>
                      <a:pt x="32" y="76"/>
                    </a:lnTo>
                    <a:lnTo>
                      <a:pt x="32" y="76"/>
                    </a:lnTo>
                    <a:lnTo>
                      <a:pt x="50" y="76"/>
                    </a:lnTo>
                    <a:lnTo>
                      <a:pt x="50" y="76"/>
                    </a:lnTo>
                    <a:lnTo>
                      <a:pt x="52" y="74"/>
                    </a:lnTo>
                    <a:lnTo>
                      <a:pt x="54" y="72"/>
                    </a:lnTo>
                    <a:lnTo>
                      <a:pt x="56" y="64"/>
                    </a:lnTo>
                    <a:lnTo>
                      <a:pt x="58" y="62"/>
                    </a:lnTo>
                    <a:lnTo>
                      <a:pt x="64" y="58"/>
                    </a:lnTo>
                    <a:lnTo>
                      <a:pt x="64" y="58"/>
                    </a:lnTo>
                    <a:lnTo>
                      <a:pt x="66" y="56"/>
                    </a:lnTo>
                    <a:lnTo>
                      <a:pt x="68" y="54"/>
                    </a:lnTo>
                    <a:lnTo>
                      <a:pt x="72" y="54"/>
                    </a:lnTo>
                    <a:lnTo>
                      <a:pt x="72" y="56"/>
                    </a:lnTo>
                    <a:lnTo>
                      <a:pt x="72" y="56"/>
                    </a:lnTo>
                    <a:lnTo>
                      <a:pt x="74" y="58"/>
                    </a:lnTo>
                    <a:lnTo>
                      <a:pt x="74" y="58"/>
                    </a:lnTo>
                    <a:lnTo>
                      <a:pt x="76" y="60"/>
                    </a:lnTo>
                    <a:lnTo>
                      <a:pt x="76" y="60"/>
                    </a:lnTo>
                    <a:lnTo>
                      <a:pt x="78" y="60"/>
                    </a:lnTo>
                    <a:lnTo>
                      <a:pt x="92" y="56"/>
                    </a:lnTo>
                    <a:lnTo>
                      <a:pt x="92" y="56"/>
                    </a:lnTo>
                    <a:lnTo>
                      <a:pt x="94" y="54"/>
                    </a:lnTo>
                    <a:lnTo>
                      <a:pt x="98" y="46"/>
                    </a:lnTo>
                    <a:lnTo>
                      <a:pt x="112" y="46"/>
                    </a:lnTo>
                    <a:lnTo>
                      <a:pt x="112" y="46"/>
                    </a:lnTo>
                    <a:lnTo>
                      <a:pt x="116" y="44"/>
                    </a:lnTo>
                    <a:lnTo>
                      <a:pt x="118" y="40"/>
                    </a:lnTo>
                    <a:lnTo>
                      <a:pt x="128" y="36"/>
                    </a:lnTo>
                    <a:lnTo>
                      <a:pt x="128" y="36"/>
                    </a:lnTo>
                    <a:lnTo>
                      <a:pt x="128" y="36"/>
                    </a:lnTo>
                    <a:lnTo>
                      <a:pt x="140" y="28"/>
                    </a:lnTo>
                    <a:lnTo>
                      <a:pt x="146" y="24"/>
                    </a:lnTo>
                    <a:lnTo>
                      <a:pt x="146" y="24"/>
                    </a:lnTo>
                    <a:lnTo>
                      <a:pt x="148" y="22"/>
                    </a:lnTo>
                    <a:lnTo>
                      <a:pt x="148" y="22"/>
                    </a:lnTo>
                    <a:lnTo>
                      <a:pt x="146" y="18"/>
                    </a:lnTo>
                    <a:lnTo>
                      <a:pt x="136" y="14"/>
                    </a:lnTo>
                    <a:lnTo>
                      <a:pt x="136" y="14"/>
                    </a:lnTo>
                    <a:lnTo>
                      <a:pt x="136" y="14"/>
                    </a:lnTo>
                    <a:lnTo>
                      <a:pt x="130" y="12"/>
                    </a:lnTo>
                    <a:lnTo>
                      <a:pt x="126" y="8"/>
                    </a:lnTo>
                    <a:lnTo>
                      <a:pt x="126" y="8"/>
                    </a:lnTo>
                    <a:lnTo>
                      <a:pt x="122" y="6"/>
                    </a:lnTo>
                    <a:lnTo>
                      <a:pt x="122" y="6"/>
                    </a:lnTo>
                    <a:lnTo>
                      <a:pt x="122" y="6"/>
                    </a:lnTo>
                    <a:lnTo>
                      <a:pt x="72" y="8"/>
                    </a:lnTo>
                    <a:lnTo>
                      <a:pt x="72" y="4"/>
                    </a:lnTo>
                    <a:lnTo>
                      <a:pt x="72" y="4"/>
                    </a:lnTo>
                    <a:lnTo>
                      <a:pt x="70" y="2"/>
                    </a:lnTo>
                    <a:lnTo>
                      <a:pt x="68" y="2"/>
                    </a:lnTo>
                    <a:lnTo>
                      <a:pt x="58" y="0"/>
                    </a:lnTo>
                    <a:lnTo>
                      <a:pt x="58" y="0"/>
                    </a:lnTo>
                    <a:lnTo>
                      <a:pt x="58" y="0"/>
                    </a:lnTo>
                    <a:lnTo>
                      <a:pt x="5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4" name="Freeform 754">
                <a:extLst>
                  <a:ext uri="{FF2B5EF4-FFF2-40B4-BE49-F238E27FC236}">
                    <a16:creationId xmlns:a16="http://schemas.microsoft.com/office/drawing/2014/main" id="{E78BF74A-A4EB-C6A7-098B-D3CE798E95BF}"/>
                  </a:ext>
                </a:extLst>
              </p:cNvPr>
              <p:cNvSpPr>
                <a:spLocks/>
              </p:cNvSpPr>
              <p:nvPr/>
            </p:nvSpPr>
            <p:spPr bwMode="auto">
              <a:xfrm>
                <a:off x="7867386" y="3279927"/>
                <a:ext cx="295860" cy="143704"/>
              </a:xfrm>
              <a:custGeom>
                <a:avLst/>
                <a:gdLst>
                  <a:gd name="T0" fmla="*/ 54 w 140"/>
                  <a:gd name="T1" fmla="*/ 0 h 68"/>
                  <a:gd name="T2" fmla="*/ 64 w 140"/>
                  <a:gd name="T3" fmla="*/ 2 h 68"/>
                  <a:gd name="T4" fmla="*/ 66 w 140"/>
                  <a:gd name="T5" fmla="*/ 8 h 68"/>
                  <a:gd name="T6" fmla="*/ 118 w 140"/>
                  <a:gd name="T7" fmla="*/ 6 h 68"/>
                  <a:gd name="T8" fmla="*/ 124 w 140"/>
                  <a:gd name="T9" fmla="*/ 12 h 68"/>
                  <a:gd name="T10" fmla="*/ 132 w 140"/>
                  <a:gd name="T11" fmla="*/ 14 h 68"/>
                  <a:gd name="T12" fmla="*/ 140 w 140"/>
                  <a:gd name="T13" fmla="*/ 18 h 68"/>
                  <a:gd name="T14" fmla="*/ 134 w 140"/>
                  <a:gd name="T15" fmla="*/ 22 h 68"/>
                  <a:gd name="T16" fmla="*/ 122 w 140"/>
                  <a:gd name="T17" fmla="*/ 28 h 68"/>
                  <a:gd name="T18" fmla="*/ 112 w 140"/>
                  <a:gd name="T19" fmla="*/ 32 h 68"/>
                  <a:gd name="T20" fmla="*/ 108 w 140"/>
                  <a:gd name="T21" fmla="*/ 38 h 68"/>
                  <a:gd name="T22" fmla="*/ 90 w 140"/>
                  <a:gd name="T23" fmla="*/ 38 h 68"/>
                  <a:gd name="T24" fmla="*/ 86 w 140"/>
                  <a:gd name="T25" fmla="*/ 48 h 68"/>
                  <a:gd name="T26" fmla="*/ 72 w 140"/>
                  <a:gd name="T27" fmla="*/ 52 h 68"/>
                  <a:gd name="T28" fmla="*/ 72 w 140"/>
                  <a:gd name="T29" fmla="*/ 46 h 68"/>
                  <a:gd name="T30" fmla="*/ 60 w 140"/>
                  <a:gd name="T31" fmla="*/ 46 h 68"/>
                  <a:gd name="T32" fmla="*/ 58 w 140"/>
                  <a:gd name="T33" fmla="*/ 52 h 68"/>
                  <a:gd name="T34" fmla="*/ 52 w 140"/>
                  <a:gd name="T35" fmla="*/ 54 h 68"/>
                  <a:gd name="T36" fmla="*/ 48 w 140"/>
                  <a:gd name="T37" fmla="*/ 58 h 68"/>
                  <a:gd name="T38" fmla="*/ 46 w 140"/>
                  <a:gd name="T39" fmla="*/ 68 h 68"/>
                  <a:gd name="T40" fmla="*/ 28 w 140"/>
                  <a:gd name="T41" fmla="*/ 68 h 68"/>
                  <a:gd name="T42" fmla="*/ 16 w 140"/>
                  <a:gd name="T43" fmla="*/ 66 h 68"/>
                  <a:gd name="T44" fmla="*/ 6 w 140"/>
                  <a:gd name="T45" fmla="*/ 66 h 68"/>
                  <a:gd name="T46" fmla="*/ 4 w 140"/>
                  <a:gd name="T47" fmla="*/ 58 h 68"/>
                  <a:gd name="T48" fmla="*/ 2 w 140"/>
                  <a:gd name="T49" fmla="*/ 54 h 68"/>
                  <a:gd name="T50" fmla="*/ 4 w 140"/>
                  <a:gd name="T51" fmla="*/ 50 h 68"/>
                  <a:gd name="T52" fmla="*/ 8 w 140"/>
                  <a:gd name="T53" fmla="*/ 54 h 68"/>
                  <a:gd name="T54" fmla="*/ 18 w 140"/>
                  <a:gd name="T55" fmla="*/ 54 h 68"/>
                  <a:gd name="T56" fmla="*/ 26 w 140"/>
                  <a:gd name="T57" fmla="*/ 50 h 68"/>
                  <a:gd name="T58" fmla="*/ 34 w 140"/>
                  <a:gd name="T59" fmla="*/ 42 h 68"/>
                  <a:gd name="T60" fmla="*/ 26 w 140"/>
                  <a:gd name="T61" fmla="*/ 36 h 68"/>
                  <a:gd name="T62" fmla="*/ 18 w 140"/>
                  <a:gd name="T63" fmla="*/ 30 h 68"/>
                  <a:gd name="T64" fmla="*/ 8 w 140"/>
                  <a:gd name="T65" fmla="*/ 34 h 68"/>
                  <a:gd name="T66" fmla="*/ 0 w 140"/>
                  <a:gd name="T67" fmla="*/ 30 h 68"/>
                  <a:gd name="T68" fmla="*/ 2 w 140"/>
                  <a:gd name="T69" fmla="*/ 26 h 68"/>
                  <a:gd name="T70" fmla="*/ 6 w 140"/>
                  <a:gd name="T71" fmla="*/ 18 h 68"/>
                  <a:gd name="T72" fmla="*/ 14 w 140"/>
                  <a:gd name="T73" fmla="*/ 6 h 68"/>
                  <a:gd name="T74" fmla="*/ 24 w 140"/>
                  <a:gd name="T75" fmla="*/ 6 h 68"/>
                  <a:gd name="T76" fmla="*/ 28 w 140"/>
                  <a:gd name="T77" fmla="*/ 10 h 68"/>
                  <a:gd name="T78" fmla="*/ 44 w 140"/>
                  <a:gd name="T79" fmla="*/ 8 h 68"/>
                  <a:gd name="T80" fmla="*/ 46 w 140"/>
                  <a:gd name="T81" fmla="*/ 4 h 68"/>
                  <a:gd name="T82" fmla="*/ 54 w 140"/>
                  <a:gd name="T8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0" h="68">
                    <a:moveTo>
                      <a:pt x="54" y="0"/>
                    </a:moveTo>
                    <a:lnTo>
                      <a:pt x="64" y="2"/>
                    </a:lnTo>
                    <a:lnTo>
                      <a:pt x="66" y="8"/>
                    </a:lnTo>
                    <a:lnTo>
                      <a:pt x="118" y="6"/>
                    </a:lnTo>
                    <a:lnTo>
                      <a:pt x="124" y="12"/>
                    </a:lnTo>
                    <a:lnTo>
                      <a:pt x="132" y="14"/>
                    </a:lnTo>
                    <a:lnTo>
                      <a:pt x="140" y="18"/>
                    </a:lnTo>
                    <a:lnTo>
                      <a:pt x="134" y="22"/>
                    </a:lnTo>
                    <a:lnTo>
                      <a:pt x="122" y="28"/>
                    </a:lnTo>
                    <a:lnTo>
                      <a:pt x="112" y="32"/>
                    </a:lnTo>
                    <a:lnTo>
                      <a:pt x="108" y="38"/>
                    </a:lnTo>
                    <a:lnTo>
                      <a:pt x="90" y="38"/>
                    </a:lnTo>
                    <a:lnTo>
                      <a:pt x="86" y="48"/>
                    </a:lnTo>
                    <a:lnTo>
                      <a:pt x="72" y="52"/>
                    </a:lnTo>
                    <a:lnTo>
                      <a:pt x="72" y="46"/>
                    </a:lnTo>
                    <a:lnTo>
                      <a:pt x="60" y="46"/>
                    </a:lnTo>
                    <a:lnTo>
                      <a:pt x="58" y="52"/>
                    </a:lnTo>
                    <a:lnTo>
                      <a:pt x="52" y="54"/>
                    </a:lnTo>
                    <a:lnTo>
                      <a:pt x="48" y="58"/>
                    </a:lnTo>
                    <a:lnTo>
                      <a:pt x="46" y="68"/>
                    </a:lnTo>
                    <a:lnTo>
                      <a:pt x="28" y="68"/>
                    </a:lnTo>
                    <a:lnTo>
                      <a:pt x="16" y="66"/>
                    </a:lnTo>
                    <a:lnTo>
                      <a:pt x="6" y="66"/>
                    </a:lnTo>
                    <a:lnTo>
                      <a:pt x="4" y="58"/>
                    </a:lnTo>
                    <a:lnTo>
                      <a:pt x="2" y="54"/>
                    </a:lnTo>
                    <a:lnTo>
                      <a:pt x="4" y="50"/>
                    </a:lnTo>
                    <a:lnTo>
                      <a:pt x="8" y="54"/>
                    </a:lnTo>
                    <a:lnTo>
                      <a:pt x="18" y="54"/>
                    </a:lnTo>
                    <a:lnTo>
                      <a:pt x="26" y="50"/>
                    </a:lnTo>
                    <a:lnTo>
                      <a:pt x="34" y="42"/>
                    </a:lnTo>
                    <a:lnTo>
                      <a:pt x="26" y="36"/>
                    </a:lnTo>
                    <a:lnTo>
                      <a:pt x="18" y="30"/>
                    </a:lnTo>
                    <a:lnTo>
                      <a:pt x="8" y="34"/>
                    </a:lnTo>
                    <a:lnTo>
                      <a:pt x="0" y="30"/>
                    </a:lnTo>
                    <a:lnTo>
                      <a:pt x="2" y="26"/>
                    </a:lnTo>
                    <a:lnTo>
                      <a:pt x="6" y="18"/>
                    </a:lnTo>
                    <a:lnTo>
                      <a:pt x="14" y="6"/>
                    </a:lnTo>
                    <a:lnTo>
                      <a:pt x="24" y="6"/>
                    </a:lnTo>
                    <a:lnTo>
                      <a:pt x="28" y="10"/>
                    </a:lnTo>
                    <a:lnTo>
                      <a:pt x="44" y="8"/>
                    </a:lnTo>
                    <a:lnTo>
                      <a:pt x="46" y="4"/>
                    </a:lnTo>
                    <a:lnTo>
                      <a:pt x="5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5" name="Freeform 755">
                <a:extLst>
                  <a:ext uri="{FF2B5EF4-FFF2-40B4-BE49-F238E27FC236}">
                    <a16:creationId xmlns:a16="http://schemas.microsoft.com/office/drawing/2014/main" id="{718AF36F-3D01-B352-7C6B-C86D33F929F4}"/>
                  </a:ext>
                </a:extLst>
              </p:cNvPr>
              <p:cNvSpPr>
                <a:spLocks/>
              </p:cNvSpPr>
              <p:nvPr/>
            </p:nvSpPr>
            <p:spPr bwMode="auto">
              <a:xfrm>
                <a:off x="7858933" y="3271474"/>
                <a:ext cx="312766" cy="160610"/>
              </a:xfrm>
              <a:custGeom>
                <a:avLst/>
                <a:gdLst>
                  <a:gd name="T0" fmla="*/ 58 w 148"/>
                  <a:gd name="T1" fmla="*/ 0 h 76"/>
                  <a:gd name="T2" fmla="*/ 48 w 148"/>
                  <a:gd name="T3" fmla="*/ 4 h 76"/>
                  <a:gd name="T4" fmla="*/ 46 w 148"/>
                  <a:gd name="T5" fmla="*/ 6 h 76"/>
                  <a:gd name="T6" fmla="*/ 34 w 148"/>
                  <a:gd name="T7" fmla="*/ 10 h 76"/>
                  <a:gd name="T8" fmla="*/ 32 w 148"/>
                  <a:gd name="T9" fmla="*/ 8 h 76"/>
                  <a:gd name="T10" fmla="*/ 18 w 148"/>
                  <a:gd name="T11" fmla="*/ 6 h 76"/>
                  <a:gd name="T12" fmla="*/ 16 w 148"/>
                  <a:gd name="T13" fmla="*/ 8 h 76"/>
                  <a:gd name="T14" fmla="*/ 6 w 148"/>
                  <a:gd name="T15" fmla="*/ 20 h 76"/>
                  <a:gd name="T16" fmla="*/ 2 w 148"/>
                  <a:gd name="T17" fmla="*/ 28 h 76"/>
                  <a:gd name="T18" fmla="*/ 0 w 148"/>
                  <a:gd name="T19" fmla="*/ 32 h 76"/>
                  <a:gd name="T20" fmla="*/ 2 w 148"/>
                  <a:gd name="T21" fmla="*/ 38 h 76"/>
                  <a:gd name="T22" fmla="*/ 10 w 148"/>
                  <a:gd name="T23" fmla="*/ 42 h 76"/>
                  <a:gd name="T24" fmla="*/ 12 w 148"/>
                  <a:gd name="T25" fmla="*/ 42 h 76"/>
                  <a:gd name="T26" fmla="*/ 22 w 148"/>
                  <a:gd name="T27" fmla="*/ 38 h 76"/>
                  <a:gd name="T28" fmla="*/ 32 w 148"/>
                  <a:gd name="T29" fmla="*/ 46 h 76"/>
                  <a:gd name="T30" fmla="*/ 20 w 148"/>
                  <a:gd name="T31" fmla="*/ 54 h 76"/>
                  <a:gd name="T32" fmla="*/ 10 w 148"/>
                  <a:gd name="T33" fmla="*/ 50 h 76"/>
                  <a:gd name="T34" fmla="*/ 8 w 148"/>
                  <a:gd name="T35" fmla="*/ 50 h 76"/>
                  <a:gd name="T36" fmla="*/ 6 w 148"/>
                  <a:gd name="T37" fmla="*/ 50 h 76"/>
                  <a:gd name="T38" fmla="*/ 4 w 148"/>
                  <a:gd name="T39" fmla="*/ 52 h 76"/>
                  <a:gd name="T40" fmla="*/ 2 w 148"/>
                  <a:gd name="T41" fmla="*/ 56 h 76"/>
                  <a:gd name="T42" fmla="*/ 4 w 148"/>
                  <a:gd name="T43" fmla="*/ 64 h 76"/>
                  <a:gd name="T44" fmla="*/ 6 w 148"/>
                  <a:gd name="T45" fmla="*/ 70 h 76"/>
                  <a:gd name="T46" fmla="*/ 10 w 148"/>
                  <a:gd name="T47" fmla="*/ 74 h 76"/>
                  <a:gd name="T48" fmla="*/ 32 w 148"/>
                  <a:gd name="T49" fmla="*/ 76 h 76"/>
                  <a:gd name="T50" fmla="*/ 32 w 148"/>
                  <a:gd name="T51" fmla="*/ 76 h 76"/>
                  <a:gd name="T52" fmla="*/ 50 w 148"/>
                  <a:gd name="T53" fmla="*/ 76 h 76"/>
                  <a:gd name="T54" fmla="*/ 54 w 148"/>
                  <a:gd name="T55" fmla="*/ 72 h 76"/>
                  <a:gd name="T56" fmla="*/ 58 w 148"/>
                  <a:gd name="T57" fmla="*/ 62 h 76"/>
                  <a:gd name="T58" fmla="*/ 64 w 148"/>
                  <a:gd name="T59" fmla="*/ 58 h 76"/>
                  <a:gd name="T60" fmla="*/ 68 w 148"/>
                  <a:gd name="T61" fmla="*/ 54 h 76"/>
                  <a:gd name="T62" fmla="*/ 72 w 148"/>
                  <a:gd name="T63" fmla="*/ 56 h 76"/>
                  <a:gd name="T64" fmla="*/ 74 w 148"/>
                  <a:gd name="T65" fmla="*/ 58 h 76"/>
                  <a:gd name="T66" fmla="*/ 76 w 148"/>
                  <a:gd name="T67" fmla="*/ 60 h 76"/>
                  <a:gd name="T68" fmla="*/ 78 w 148"/>
                  <a:gd name="T69" fmla="*/ 60 h 76"/>
                  <a:gd name="T70" fmla="*/ 92 w 148"/>
                  <a:gd name="T71" fmla="*/ 56 h 76"/>
                  <a:gd name="T72" fmla="*/ 98 w 148"/>
                  <a:gd name="T73" fmla="*/ 46 h 76"/>
                  <a:gd name="T74" fmla="*/ 112 w 148"/>
                  <a:gd name="T75" fmla="*/ 46 h 76"/>
                  <a:gd name="T76" fmla="*/ 118 w 148"/>
                  <a:gd name="T77" fmla="*/ 40 h 76"/>
                  <a:gd name="T78" fmla="*/ 128 w 148"/>
                  <a:gd name="T79" fmla="*/ 36 h 76"/>
                  <a:gd name="T80" fmla="*/ 140 w 148"/>
                  <a:gd name="T81" fmla="*/ 28 h 76"/>
                  <a:gd name="T82" fmla="*/ 146 w 148"/>
                  <a:gd name="T83" fmla="*/ 24 h 76"/>
                  <a:gd name="T84" fmla="*/ 148 w 148"/>
                  <a:gd name="T85" fmla="*/ 22 h 76"/>
                  <a:gd name="T86" fmla="*/ 136 w 148"/>
                  <a:gd name="T87" fmla="*/ 14 h 76"/>
                  <a:gd name="T88" fmla="*/ 136 w 148"/>
                  <a:gd name="T89" fmla="*/ 14 h 76"/>
                  <a:gd name="T90" fmla="*/ 126 w 148"/>
                  <a:gd name="T91" fmla="*/ 8 h 76"/>
                  <a:gd name="T92" fmla="*/ 122 w 148"/>
                  <a:gd name="T93" fmla="*/ 6 h 76"/>
                  <a:gd name="T94" fmla="*/ 122 w 148"/>
                  <a:gd name="T95" fmla="*/ 6 h 76"/>
                  <a:gd name="T96" fmla="*/ 72 w 148"/>
                  <a:gd name="T97" fmla="*/ 4 h 76"/>
                  <a:gd name="T98" fmla="*/ 70 w 148"/>
                  <a:gd name="T99" fmla="*/ 2 h 76"/>
                  <a:gd name="T100" fmla="*/ 58 w 148"/>
                  <a:gd name="T101" fmla="*/ 0 h 76"/>
                  <a:gd name="T102" fmla="*/ 58 w 148"/>
                  <a:gd name="T10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76">
                    <a:moveTo>
                      <a:pt x="58" y="0"/>
                    </a:moveTo>
                    <a:lnTo>
                      <a:pt x="58" y="0"/>
                    </a:lnTo>
                    <a:lnTo>
                      <a:pt x="56" y="0"/>
                    </a:lnTo>
                    <a:lnTo>
                      <a:pt x="48" y="4"/>
                    </a:lnTo>
                    <a:lnTo>
                      <a:pt x="48" y="4"/>
                    </a:lnTo>
                    <a:lnTo>
                      <a:pt x="46" y="6"/>
                    </a:lnTo>
                    <a:lnTo>
                      <a:pt x="46" y="10"/>
                    </a:lnTo>
                    <a:lnTo>
                      <a:pt x="34" y="10"/>
                    </a:lnTo>
                    <a:lnTo>
                      <a:pt x="32" y="8"/>
                    </a:lnTo>
                    <a:lnTo>
                      <a:pt x="32" y="8"/>
                    </a:lnTo>
                    <a:lnTo>
                      <a:pt x="28" y="6"/>
                    </a:lnTo>
                    <a:lnTo>
                      <a:pt x="18" y="6"/>
                    </a:lnTo>
                    <a:lnTo>
                      <a:pt x="18" y="6"/>
                    </a:lnTo>
                    <a:lnTo>
                      <a:pt x="16" y="8"/>
                    </a:lnTo>
                    <a:lnTo>
                      <a:pt x="6" y="20"/>
                    </a:lnTo>
                    <a:lnTo>
                      <a:pt x="6" y="20"/>
                    </a:lnTo>
                    <a:lnTo>
                      <a:pt x="6" y="20"/>
                    </a:lnTo>
                    <a:lnTo>
                      <a:pt x="2" y="28"/>
                    </a:lnTo>
                    <a:lnTo>
                      <a:pt x="0" y="32"/>
                    </a:lnTo>
                    <a:lnTo>
                      <a:pt x="0" y="32"/>
                    </a:lnTo>
                    <a:lnTo>
                      <a:pt x="0" y="36"/>
                    </a:lnTo>
                    <a:lnTo>
                      <a:pt x="2" y="38"/>
                    </a:lnTo>
                    <a:lnTo>
                      <a:pt x="10" y="42"/>
                    </a:lnTo>
                    <a:lnTo>
                      <a:pt x="10" y="42"/>
                    </a:lnTo>
                    <a:lnTo>
                      <a:pt x="12" y="42"/>
                    </a:lnTo>
                    <a:lnTo>
                      <a:pt x="12" y="42"/>
                    </a:lnTo>
                    <a:lnTo>
                      <a:pt x="12" y="42"/>
                    </a:lnTo>
                    <a:lnTo>
                      <a:pt x="22" y="38"/>
                    </a:lnTo>
                    <a:lnTo>
                      <a:pt x="28" y="42"/>
                    </a:lnTo>
                    <a:lnTo>
                      <a:pt x="32" y="46"/>
                    </a:lnTo>
                    <a:lnTo>
                      <a:pt x="28" y="50"/>
                    </a:lnTo>
                    <a:lnTo>
                      <a:pt x="20" y="54"/>
                    </a:lnTo>
                    <a:lnTo>
                      <a:pt x="12" y="54"/>
                    </a:lnTo>
                    <a:lnTo>
                      <a:pt x="10" y="50"/>
                    </a:lnTo>
                    <a:lnTo>
                      <a:pt x="10" y="50"/>
                    </a:lnTo>
                    <a:lnTo>
                      <a:pt x="8" y="50"/>
                    </a:lnTo>
                    <a:lnTo>
                      <a:pt x="8" y="50"/>
                    </a:lnTo>
                    <a:lnTo>
                      <a:pt x="6" y="50"/>
                    </a:lnTo>
                    <a:lnTo>
                      <a:pt x="6" y="50"/>
                    </a:lnTo>
                    <a:lnTo>
                      <a:pt x="4" y="52"/>
                    </a:lnTo>
                    <a:lnTo>
                      <a:pt x="2" y="56"/>
                    </a:lnTo>
                    <a:lnTo>
                      <a:pt x="2" y="56"/>
                    </a:lnTo>
                    <a:lnTo>
                      <a:pt x="2" y="58"/>
                    </a:lnTo>
                    <a:lnTo>
                      <a:pt x="4" y="64"/>
                    </a:lnTo>
                    <a:lnTo>
                      <a:pt x="6" y="70"/>
                    </a:lnTo>
                    <a:lnTo>
                      <a:pt x="6" y="70"/>
                    </a:lnTo>
                    <a:lnTo>
                      <a:pt x="6" y="72"/>
                    </a:lnTo>
                    <a:lnTo>
                      <a:pt x="10" y="74"/>
                    </a:lnTo>
                    <a:lnTo>
                      <a:pt x="20" y="74"/>
                    </a:lnTo>
                    <a:lnTo>
                      <a:pt x="32" y="76"/>
                    </a:lnTo>
                    <a:lnTo>
                      <a:pt x="32" y="76"/>
                    </a:lnTo>
                    <a:lnTo>
                      <a:pt x="32" y="76"/>
                    </a:lnTo>
                    <a:lnTo>
                      <a:pt x="50" y="76"/>
                    </a:lnTo>
                    <a:lnTo>
                      <a:pt x="50" y="76"/>
                    </a:lnTo>
                    <a:lnTo>
                      <a:pt x="52" y="74"/>
                    </a:lnTo>
                    <a:lnTo>
                      <a:pt x="54" y="72"/>
                    </a:lnTo>
                    <a:lnTo>
                      <a:pt x="56" y="64"/>
                    </a:lnTo>
                    <a:lnTo>
                      <a:pt x="58" y="62"/>
                    </a:lnTo>
                    <a:lnTo>
                      <a:pt x="64" y="58"/>
                    </a:lnTo>
                    <a:lnTo>
                      <a:pt x="64" y="58"/>
                    </a:lnTo>
                    <a:lnTo>
                      <a:pt x="66" y="56"/>
                    </a:lnTo>
                    <a:lnTo>
                      <a:pt x="68" y="54"/>
                    </a:lnTo>
                    <a:lnTo>
                      <a:pt x="72" y="54"/>
                    </a:lnTo>
                    <a:lnTo>
                      <a:pt x="72" y="56"/>
                    </a:lnTo>
                    <a:lnTo>
                      <a:pt x="72" y="56"/>
                    </a:lnTo>
                    <a:lnTo>
                      <a:pt x="74" y="58"/>
                    </a:lnTo>
                    <a:lnTo>
                      <a:pt x="74" y="58"/>
                    </a:lnTo>
                    <a:lnTo>
                      <a:pt x="76" y="60"/>
                    </a:lnTo>
                    <a:lnTo>
                      <a:pt x="76" y="60"/>
                    </a:lnTo>
                    <a:lnTo>
                      <a:pt x="78" y="60"/>
                    </a:lnTo>
                    <a:lnTo>
                      <a:pt x="92" y="56"/>
                    </a:lnTo>
                    <a:lnTo>
                      <a:pt x="92" y="56"/>
                    </a:lnTo>
                    <a:lnTo>
                      <a:pt x="94" y="54"/>
                    </a:lnTo>
                    <a:lnTo>
                      <a:pt x="98" y="46"/>
                    </a:lnTo>
                    <a:lnTo>
                      <a:pt x="112" y="46"/>
                    </a:lnTo>
                    <a:lnTo>
                      <a:pt x="112" y="46"/>
                    </a:lnTo>
                    <a:lnTo>
                      <a:pt x="116" y="44"/>
                    </a:lnTo>
                    <a:lnTo>
                      <a:pt x="118" y="40"/>
                    </a:lnTo>
                    <a:lnTo>
                      <a:pt x="128" y="36"/>
                    </a:lnTo>
                    <a:lnTo>
                      <a:pt x="128" y="36"/>
                    </a:lnTo>
                    <a:lnTo>
                      <a:pt x="128" y="36"/>
                    </a:lnTo>
                    <a:lnTo>
                      <a:pt x="140" y="28"/>
                    </a:lnTo>
                    <a:lnTo>
                      <a:pt x="146" y="24"/>
                    </a:lnTo>
                    <a:lnTo>
                      <a:pt x="146" y="24"/>
                    </a:lnTo>
                    <a:lnTo>
                      <a:pt x="148" y="22"/>
                    </a:lnTo>
                    <a:lnTo>
                      <a:pt x="148" y="22"/>
                    </a:lnTo>
                    <a:lnTo>
                      <a:pt x="146" y="18"/>
                    </a:lnTo>
                    <a:lnTo>
                      <a:pt x="136" y="14"/>
                    </a:lnTo>
                    <a:lnTo>
                      <a:pt x="136" y="14"/>
                    </a:lnTo>
                    <a:lnTo>
                      <a:pt x="136" y="14"/>
                    </a:lnTo>
                    <a:lnTo>
                      <a:pt x="130" y="12"/>
                    </a:lnTo>
                    <a:lnTo>
                      <a:pt x="126" y="8"/>
                    </a:lnTo>
                    <a:lnTo>
                      <a:pt x="126" y="8"/>
                    </a:lnTo>
                    <a:lnTo>
                      <a:pt x="122" y="6"/>
                    </a:lnTo>
                    <a:lnTo>
                      <a:pt x="122" y="6"/>
                    </a:lnTo>
                    <a:lnTo>
                      <a:pt x="122" y="6"/>
                    </a:lnTo>
                    <a:lnTo>
                      <a:pt x="72" y="8"/>
                    </a:lnTo>
                    <a:lnTo>
                      <a:pt x="72" y="4"/>
                    </a:lnTo>
                    <a:lnTo>
                      <a:pt x="72" y="4"/>
                    </a:lnTo>
                    <a:lnTo>
                      <a:pt x="70" y="2"/>
                    </a:lnTo>
                    <a:lnTo>
                      <a:pt x="68" y="2"/>
                    </a:lnTo>
                    <a:lnTo>
                      <a:pt x="58" y="0"/>
                    </a:lnTo>
                    <a:lnTo>
                      <a:pt x="58" y="0"/>
                    </a:lnTo>
                    <a:lnTo>
                      <a:pt x="58" y="0"/>
                    </a:lnTo>
                    <a:lnTo>
                      <a:pt x="5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6" name="Freeform 756">
                <a:extLst>
                  <a:ext uri="{FF2B5EF4-FFF2-40B4-BE49-F238E27FC236}">
                    <a16:creationId xmlns:a16="http://schemas.microsoft.com/office/drawing/2014/main" id="{95FB3BF3-3BD7-CE73-F850-376316F986A8}"/>
                  </a:ext>
                </a:extLst>
              </p:cNvPr>
              <p:cNvSpPr>
                <a:spLocks/>
              </p:cNvSpPr>
              <p:nvPr/>
            </p:nvSpPr>
            <p:spPr bwMode="auto">
              <a:xfrm>
                <a:off x="7153096" y="2802324"/>
                <a:ext cx="1213025" cy="574815"/>
              </a:xfrm>
              <a:custGeom>
                <a:avLst/>
                <a:gdLst>
                  <a:gd name="T0" fmla="*/ 306 w 574"/>
                  <a:gd name="T1" fmla="*/ 262 h 272"/>
                  <a:gd name="T2" fmla="*/ 288 w 574"/>
                  <a:gd name="T3" fmla="*/ 264 h 272"/>
                  <a:gd name="T4" fmla="*/ 276 w 574"/>
                  <a:gd name="T5" fmla="*/ 242 h 272"/>
                  <a:gd name="T6" fmla="*/ 254 w 574"/>
                  <a:gd name="T7" fmla="*/ 220 h 272"/>
                  <a:gd name="T8" fmla="*/ 218 w 574"/>
                  <a:gd name="T9" fmla="*/ 222 h 272"/>
                  <a:gd name="T10" fmla="*/ 152 w 574"/>
                  <a:gd name="T11" fmla="*/ 192 h 272"/>
                  <a:gd name="T12" fmla="*/ 138 w 574"/>
                  <a:gd name="T13" fmla="*/ 262 h 272"/>
                  <a:gd name="T14" fmla="*/ 136 w 574"/>
                  <a:gd name="T15" fmla="*/ 262 h 272"/>
                  <a:gd name="T16" fmla="*/ 118 w 574"/>
                  <a:gd name="T17" fmla="*/ 246 h 272"/>
                  <a:gd name="T18" fmla="*/ 104 w 574"/>
                  <a:gd name="T19" fmla="*/ 242 h 272"/>
                  <a:gd name="T20" fmla="*/ 86 w 574"/>
                  <a:gd name="T21" fmla="*/ 238 h 272"/>
                  <a:gd name="T22" fmla="*/ 60 w 574"/>
                  <a:gd name="T23" fmla="*/ 214 h 272"/>
                  <a:gd name="T24" fmla="*/ 52 w 574"/>
                  <a:gd name="T25" fmla="*/ 204 h 272"/>
                  <a:gd name="T26" fmla="*/ 60 w 574"/>
                  <a:gd name="T27" fmla="*/ 198 h 272"/>
                  <a:gd name="T28" fmla="*/ 68 w 574"/>
                  <a:gd name="T29" fmla="*/ 192 h 272"/>
                  <a:gd name="T30" fmla="*/ 76 w 574"/>
                  <a:gd name="T31" fmla="*/ 186 h 272"/>
                  <a:gd name="T32" fmla="*/ 94 w 574"/>
                  <a:gd name="T33" fmla="*/ 188 h 272"/>
                  <a:gd name="T34" fmla="*/ 60 w 574"/>
                  <a:gd name="T35" fmla="*/ 164 h 272"/>
                  <a:gd name="T36" fmla="*/ 38 w 574"/>
                  <a:gd name="T37" fmla="*/ 174 h 272"/>
                  <a:gd name="T38" fmla="*/ 32 w 574"/>
                  <a:gd name="T39" fmla="*/ 160 h 272"/>
                  <a:gd name="T40" fmla="*/ 10 w 574"/>
                  <a:gd name="T41" fmla="*/ 142 h 272"/>
                  <a:gd name="T42" fmla="*/ 6 w 574"/>
                  <a:gd name="T43" fmla="*/ 106 h 272"/>
                  <a:gd name="T44" fmla="*/ 16 w 574"/>
                  <a:gd name="T45" fmla="*/ 92 h 272"/>
                  <a:gd name="T46" fmla="*/ 18 w 574"/>
                  <a:gd name="T47" fmla="*/ 92 h 272"/>
                  <a:gd name="T48" fmla="*/ 32 w 574"/>
                  <a:gd name="T49" fmla="*/ 94 h 272"/>
                  <a:gd name="T50" fmla="*/ 70 w 574"/>
                  <a:gd name="T51" fmla="*/ 70 h 272"/>
                  <a:gd name="T52" fmla="*/ 70 w 574"/>
                  <a:gd name="T53" fmla="*/ 70 h 272"/>
                  <a:gd name="T54" fmla="*/ 154 w 574"/>
                  <a:gd name="T55" fmla="*/ 80 h 272"/>
                  <a:gd name="T56" fmla="*/ 172 w 574"/>
                  <a:gd name="T57" fmla="*/ 80 h 272"/>
                  <a:gd name="T58" fmla="*/ 212 w 574"/>
                  <a:gd name="T59" fmla="*/ 82 h 272"/>
                  <a:gd name="T60" fmla="*/ 192 w 574"/>
                  <a:gd name="T61" fmla="*/ 70 h 272"/>
                  <a:gd name="T62" fmla="*/ 202 w 574"/>
                  <a:gd name="T63" fmla="*/ 56 h 272"/>
                  <a:gd name="T64" fmla="*/ 214 w 574"/>
                  <a:gd name="T65" fmla="*/ 44 h 272"/>
                  <a:gd name="T66" fmla="*/ 208 w 574"/>
                  <a:gd name="T67" fmla="*/ 28 h 272"/>
                  <a:gd name="T68" fmla="*/ 252 w 574"/>
                  <a:gd name="T69" fmla="*/ 18 h 272"/>
                  <a:gd name="T70" fmla="*/ 344 w 574"/>
                  <a:gd name="T71" fmla="*/ 2 h 272"/>
                  <a:gd name="T72" fmla="*/ 358 w 574"/>
                  <a:gd name="T73" fmla="*/ 20 h 272"/>
                  <a:gd name="T74" fmla="*/ 428 w 574"/>
                  <a:gd name="T75" fmla="*/ 20 h 272"/>
                  <a:gd name="T76" fmla="*/ 430 w 574"/>
                  <a:gd name="T77" fmla="*/ 20 h 272"/>
                  <a:gd name="T78" fmla="*/ 448 w 574"/>
                  <a:gd name="T79" fmla="*/ 40 h 272"/>
                  <a:gd name="T80" fmla="*/ 480 w 574"/>
                  <a:gd name="T81" fmla="*/ 82 h 272"/>
                  <a:gd name="T82" fmla="*/ 484 w 574"/>
                  <a:gd name="T83" fmla="*/ 76 h 272"/>
                  <a:gd name="T84" fmla="*/ 494 w 574"/>
                  <a:gd name="T85" fmla="*/ 82 h 272"/>
                  <a:gd name="T86" fmla="*/ 528 w 574"/>
                  <a:gd name="T87" fmla="*/ 82 h 272"/>
                  <a:gd name="T88" fmla="*/ 550 w 574"/>
                  <a:gd name="T89" fmla="*/ 104 h 272"/>
                  <a:gd name="T90" fmla="*/ 574 w 574"/>
                  <a:gd name="T91" fmla="*/ 120 h 272"/>
                  <a:gd name="T92" fmla="*/ 574 w 574"/>
                  <a:gd name="T93" fmla="*/ 130 h 272"/>
                  <a:gd name="T94" fmla="*/ 558 w 574"/>
                  <a:gd name="T95" fmla="*/ 156 h 272"/>
                  <a:gd name="T96" fmla="*/ 534 w 574"/>
                  <a:gd name="T97" fmla="*/ 158 h 272"/>
                  <a:gd name="T98" fmla="*/ 508 w 574"/>
                  <a:gd name="T99" fmla="*/ 190 h 272"/>
                  <a:gd name="T100" fmla="*/ 484 w 574"/>
                  <a:gd name="T101" fmla="*/ 210 h 272"/>
                  <a:gd name="T102" fmla="*/ 482 w 574"/>
                  <a:gd name="T103" fmla="*/ 234 h 272"/>
                  <a:gd name="T104" fmla="*/ 482 w 574"/>
                  <a:gd name="T105" fmla="*/ 244 h 272"/>
                  <a:gd name="T106" fmla="*/ 470 w 574"/>
                  <a:gd name="T107" fmla="*/ 240 h 272"/>
                  <a:gd name="T108" fmla="*/ 458 w 574"/>
                  <a:gd name="T109" fmla="*/ 234 h 272"/>
                  <a:gd name="T110" fmla="*/ 404 w 574"/>
                  <a:gd name="T111" fmla="*/ 234 h 272"/>
                  <a:gd name="T112" fmla="*/ 386 w 574"/>
                  <a:gd name="T113" fmla="*/ 234 h 272"/>
                  <a:gd name="T114" fmla="*/ 368 w 574"/>
                  <a:gd name="T115" fmla="*/ 236 h 272"/>
                  <a:gd name="T116" fmla="*/ 354 w 574"/>
                  <a:gd name="T117" fmla="*/ 232 h 272"/>
                  <a:gd name="T118" fmla="*/ 338 w 574"/>
                  <a:gd name="T119" fmla="*/ 248 h 272"/>
                  <a:gd name="T120" fmla="*/ 314 w 574"/>
                  <a:gd name="T121"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4" h="272">
                    <a:moveTo>
                      <a:pt x="308" y="272"/>
                    </a:moveTo>
                    <a:lnTo>
                      <a:pt x="308" y="272"/>
                    </a:lnTo>
                    <a:lnTo>
                      <a:pt x="306" y="270"/>
                    </a:lnTo>
                    <a:lnTo>
                      <a:pt x="306" y="262"/>
                    </a:lnTo>
                    <a:lnTo>
                      <a:pt x="304" y="262"/>
                    </a:lnTo>
                    <a:lnTo>
                      <a:pt x="304" y="262"/>
                    </a:lnTo>
                    <a:lnTo>
                      <a:pt x="288" y="264"/>
                    </a:lnTo>
                    <a:lnTo>
                      <a:pt x="288" y="264"/>
                    </a:lnTo>
                    <a:lnTo>
                      <a:pt x="286" y="262"/>
                    </a:lnTo>
                    <a:lnTo>
                      <a:pt x="284" y="248"/>
                    </a:lnTo>
                    <a:lnTo>
                      <a:pt x="276" y="242"/>
                    </a:lnTo>
                    <a:lnTo>
                      <a:pt x="276" y="242"/>
                    </a:lnTo>
                    <a:lnTo>
                      <a:pt x="274" y="240"/>
                    </a:lnTo>
                    <a:lnTo>
                      <a:pt x="274" y="234"/>
                    </a:lnTo>
                    <a:lnTo>
                      <a:pt x="260" y="218"/>
                    </a:lnTo>
                    <a:lnTo>
                      <a:pt x="254" y="220"/>
                    </a:lnTo>
                    <a:lnTo>
                      <a:pt x="254" y="220"/>
                    </a:lnTo>
                    <a:lnTo>
                      <a:pt x="220" y="222"/>
                    </a:lnTo>
                    <a:lnTo>
                      <a:pt x="220" y="222"/>
                    </a:lnTo>
                    <a:lnTo>
                      <a:pt x="218" y="222"/>
                    </a:lnTo>
                    <a:lnTo>
                      <a:pt x="206" y="206"/>
                    </a:lnTo>
                    <a:lnTo>
                      <a:pt x="184" y="192"/>
                    </a:lnTo>
                    <a:lnTo>
                      <a:pt x="176" y="188"/>
                    </a:lnTo>
                    <a:lnTo>
                      <a:pt x="152" y="192"/>
                    </a:lnTo>
                    <a:lnTo>
                      <a:pt x="138" y="194"/>
                    </a:lnTo>
                    <a:lnTo>
                      <a:pt x="138" y="260"/>
                    </a:lnTo>
                    <a:lnTo>
                      <a:pt x="138" y="260"/>
                    </a:lnTo>
                    <a:lnTo>
                      <a:pt x="138" y="262"/>
                    </a:lnTo>
                    <a:lnTo>
                      <a:pt x="138" y="262"/>
                    </a:lnTo>
                    <a:lnTo>
                      <a:pt x="136" y="262"/>
                    </a:lnTo>
                    <a:lnTo>
                      <a:pt x="136" y="262"/>
                    </a:lnTo>
                    <a:lnTo>
                      <a:pt x="136" y="262"/>
                    </a:lnTo>
                    <a:lnTo>
                      <a:pt x="126" y="260"/>
                    </a:lnTo>
                    <a:lnTo>
                      <a:pt x="126" y="260"/>
                    </a:lnTo>
                    <a:lnTo>
                      <a:pt x="126" y="260"/>
                    </a:lnTo>
                    <a:lnTo>
                      <a:pt x="118" y="246"/>
                    </a:lnTo>
                    <a:lnTo>
                      <a:pt x="110" y="240"/>
                    </a:lnTo>
                    <a:lnTo>
                      <a:pt x="104" y="242"/>
                    </a:lnTo>
                    <a:lnTo>
                      <a:pt x="104" y="242"/>
                    </a:lnTo>
                    <a:lnTo>
                      <a:pt x="104" y="242"/>
                    </a:lnTo>
                    <a:lnTo>
                      <a:pt x="104" y="242"/>
                    </a:lnTo>
                    <a:lnTo>
                      <a:pt x="104" y="242"/>
                    </a:lnTo>
                    <a:lnTo>
                      <a:pt x="98" y="240"/>
                    </a:lnTo>
                    <a:lnTo>
                      <a:pt x="86" y="238"/>
                    </a:lnTo>
                    <a:lnTo>
                      <a:pt x="86" y="238"/>
                    </a:lnTo>
                    <a:lnTo>
                      <a:pt x="84" y="238"/>
                    </a:lnTo>
                    <a:lnTo>
                      <a:pt x="70" y="228"/>
                    </a:lnTo>
                    <a:lnTo>
                      <a:pt x="60" y="214"/>
                    </a:lnTo>
                    <a:lnTo>
                      <a:pt x="52" y="206"/>
                    </a:lnTo>
                    <a:lnTo>
                      <a:pt x="52" y="206"/>
                    </a:lnTo>
                    <a:lnTo>
                      <a:pt x="52" y="204"/>
                    </a:lnTo>
                    <a:lnTo>
                      <a:pt x="52" y="204"/>
                    </a:lnTo>
                    <a:lnTo>
                      <a:pt x="52" y="202"/>
                    </a:lnTo>
                    <a:lnTo>
                      <a:pt x="58" y="198"/>
                    </a:lnTo>
                    <a:lnTo>
                      <a:pt x="58" y="198"/>
                    </a:lnTo>
                    <a:lnTo>
                      <a:pt x="60" y="198"/>
                    </a:lnTo>
                    <a:lnTo>
                      <a:pt x="60" y="198"/>
                    </a:lnTo>
                    <a:lnTo>
                      <a:pt x="70" y="200"/>
                    </a:lnTo>
                    <a:lnTo>
                      <a:pt x="68" y="192"/>
                    </a:lnTo>
                    <a:lnTo>
                      <a:pt x="68" y="192"/>
                    </a:lnTo>
                    <a:lnTo>
                      <a:pt x="68" y="190"/>
                    </a:lnTo>
                    <a:lnTo>
                      <a:pt x="74" y="186"/>
                    </a:lnTo>
                    <a:lnTo>
                      <a:pt x="74" y="186"/>
                    </a:lnTo>
                    <a:lnTo>
                      <a:pt x="76" y="186"/>
                    </a:lnTo>
                    <a:lnTo>
                      <a:pt x="76" y="186"/>
                    </a:lnTo>
                    <a:lnTo>
                      <a:pt x="76" y="186"/>
                    </a:lnTo>
                    <a:lnTo>
                      <a:pt x="86" y="188"/>
                    </a:lnTo>
                    <a:lnTo>
                      <a:pt x="94" y="188"/>
                    </a:lnTo>
                    <a:lnTo>
                      <a:pt x="96" y="178"/>
                    </a:lnTo>
                    <a:lnTo>
                      <a:pt x="90" y="162"/>
                    </a:lnTo>
                    <a:lnTo>
                      <a:pt x="76" y="162"/>
                    </a:lnTo>
                    <a:lnTo>
                      <a:pt x="60" y="164"/>
                    </a:lnTo>
                    <a:lnTo>
                      <a:pt x="38" y="174"/>
                    </a:lnTo>
                    <a:lnTo>
                      <a:pt x="38" y="174"/>
                    </a:lnTo>
                    <a:lnTo>
                      <a:pt x="38" y="174"/>
                    </a:lnTo>
                    <a:lnTo>
                      <a:pt x="38" y="174"/>
                    </a:lnTo>
                    <a:lnTo>
                      <a:pt x="38" y="174"/>
                    </a:lnTo>
                    <a:lnTo>
                      <a:pt x="38" y="174"/>
                    </a:lnTo>
                    <a:lnTo>
                      <a:pt x="36" y="172"/>
                    </a:lnTo>
                    <a:lnTo>
                      <a:pt x="32" y="160"/>
                    </a:lnTo>
                    <a:lnTo>
                      <a:pt x="22" y="146"/>
                    </a:lnTo>
                    <a:lnTo>
                      <a:pt x="10" y="142"/>
                    </a:lnTo>
                    <a:lnTo>
                      <a:pt x="10" y="142"/>
                    </a:lnTo>
                    <a:lnTo>
                      <a:pt x="10" y="142"/>
                    </a:lnTo>
                    <a:lnTo>
                      <a:pt x="0" y="130"/>
                    </a:lnTo>
                    <a:lnTo>
                      <a:pt x="0" y="130"/>
                    </a:lnTo>
                    <a:lnTo>
                      <a:pt x="0" y="128"/>
                    </a:lnTo>
                    <a:lnTo>
                      <a:pt x="6" y="106"/>
                    </a:lnTo>
                    <a:lnTo>
                      <a:pt x="6" y="106"/>
                    </a:lnTo>
                    <a:lnTo>
                      <a:pt x="6" y="104"/>
                    </a:lnTo>
                    <a:lnTo>
                      <a:pt x="16" y="92"/>
                    </a:lnTo>
                    <a:lnTo>
                      <a:pt x="16" y="92"/>
                    </a:lnTo>
                    <a:lnTo>
                      <a:pt x="18" y="92"/>
                    </a:lnTo>
                    <a:lnTo>
                      <a:pt x="18" y="92"/>
                    </a:lnTo>
                    <a:lnTo>
                      <a:pt x="18" y="92"/>
                    </a:lnTo>
                    <a:lnTo>
                      <a:pt x="18" y="92"/>
                    </a:lnTo>
                    <a:lnTo>
                      <a:pt x="20" y="92"/>
                    </a:lnTo>
                    <a:lnTo>
                      <a:pt x="26" y="106"/>
                    </a:lnTo>
                    <a:lnTo>
                      <a:pt x="30" y="104"/>
                    </a:lnTo>
                    <a:lnTo>
                      <a:pt x="32" y="94"/>
                    </a:lnTo>
                    <a:lnTo>
                      <a:pt x="32" y="94"/>
                    </a:lnTo>
                    <a:lnTo>
                      <a:pt x="34" y="92"/>
                    </a:lnTo>
                    <a:lnTo>
                      <a:pt x="54" y="76"/>
                    </a:lnTo>
                    <a:lnTo>
                      <a:pt x="70" y="70"/>
                    </a:lnTo>
                    <a:lnTo>
                      <a:pt x="70" y="70"/>
                    </a:lnTo>
                    <a:lnTo>
                      <a:pt x="70" y="70"/>
                    </a:lnTo>
                    <a:lnTo>
                      <a:pt x="70" y="70"/>
                    </a:lnTo>
                    <a:lnTo>
                      <a:pt x="70" y="70"/>
                    </a:lnTo>
                    <a:lnTo>
                      <a:pt x="102" y="76"/>
                    </a:lnTo>
                    <a:lnTo>
                      <a:pt x="124" y="88"/>
                    </a:lnTo>
                    <a:lnTo>
                      <a:pt x="136" y="90"/>
                    </a:lnTo>
                    <a:lnTo>
                      <a:pt x="154" y="80"/>
                    </a:lnTo>
                    <a:lnTo>
                      <a:pt x="154" y="80"/>
                    </a:lnTo>
                    <a:lnTo>
                      <a:pt x="156" y="80"/>
                    </a:lnTo>
                    <a:lnTo>
                      <a:pt x="172" y="80"/>
                    </a:lnTo>
                    <a:lnTo>
                      <a:pt x="172" y="80"/>
                    </a:lnTo>
                    <a:lnTo>
                      <a:pt x="174" y="82"/>
                    </a:lnTo>
                    <a:lnTo>
                      <a:pt x="182" y="90"/>
                    </a:lnTo>
                    <a:lnTo>
                      <a:pt x="204" y="88"/>
                    </a:lnTo>
                    <a:lnTo>
                      <a:pt x="212" y="82"/>
                    </a:lnTo>
                    <a:lnTo>
                      <a:pt x="204" y="76"/>
                    </a:lnTo>
                    <a:lnTo>
                      <a:pt x="192" y="72"/>
                    </a:lnTo>
                    <a:lnTo>
                      <a:pt x="192" y="72"/>
                    </a:lnTo>
                    <a:lnTo>
                      <a:pt x="192" y="70"/>
                    </a:lnTo>
                    <a:lnTo>
                      <a:pt x="192" y="70"/>
                    </a:lnTo>
                    <a:lnTo>
                      <a:pt x="192" y="68"/>
                    </a:lnTo>
                    <a:lnTo>
                      <a:pt x="196" y="62"/>
                    </a:lnTo>
                    <a:lnTo>
                      <a:pt x="202" y="56"/>
                    </a:lnTo>
                    <a:lnTo>
                      <a:pt x="204" y="48"/>
                    </a:lnTo>
                    <a:lnTo>
                      <a:pt x="204" y="48"/>
                    </a:lnTo>
                    <a:lnTo>
                      <a:pt x="204" y="46"/>
                    </a:lnTo>
                    <a:lnTo>
                      <a:pt x="214" y="44"/>
                    </a:lnTo>
                    <a:lnTo>
                      <a:pt x="210" y="38"/>
                    </a:lnTo>
                    <a:lnTo>
                      <a:pt x="208" y="30"/>
                    </a:lnTo>
                    <a:lnTo>
                      <a:pt x="208" y="30"/>
                    </a:lnTo>
                    <a:lnTo>
                      <a:pt x="208" y="28"/>
                    </a:lnTo>
                    <a:lnTo>
                      <a:pt x="208" y="28"/>
                    </a:lnTo>
                    <a:lnTo>
                      <a:pt x="210" y="26"/>
                    </a:lnTo>
                    <a:lnTo>
                      <a:pt x="228" y="24"/>
                    </a:lnTo>
                    <a:lnTo>
                      <a:pt x="252" y="18"/>
                    </a:lnTo>
                    <a:lnTo>
                      <a:pt x="284" y="8"/>
                    </a:lnTo>
                    <a:lnTo>
                      <a:pt x="310" y="4"/>
                    </a:lnTo>
                    <a:lnTo>
                      <a:pt x="326" y="0"/>
                    </a:lnTo>
                    <a:lnTo>
                      <a:pt x="344" y="2"/>
                    </a:lnTo>
                    <a:lnTo>
                      <a:pt x="344" y="2"/>
                    </a:lnTo>
                    <a:lnTo>
                      <a:pt x="346" y="2"/>
                    </a:lnTo>
                    <a:lnTo>
                      <a:pt x="350" y="14"/>
                    </a:lnTo>
                    <a:lnTo>
                      <a:pt x="358" y="20"/>
                    </a:lnTo>
                    <a:lnTo>
                      <a:pt x="376" y="24"/>
                    </a:lnTo>
                    <a:lnTo>
                      <a:pt x="392" y="34"/>
                    </a:lnTo>
                    <a:lnTo>
                      <a:pt x="408" y="26"/>
                    </a:lnTo>
                    <a:lnTo>
                      <a:pt x="428" y="20"/>
                    </a:lnTo>
                    <a:lnTo>
                      <a:pt x="428" y="20"/>
                    </a:lnTo>
                    <a:lnTo>
                      <a:pt x="428" y="20"/>
                    </a:lnTo>
                    <a:lnTo>
                      <a:pt x="428" y="20"/>
                    </a:lnTo>
                    <a:lnTo>
                      <a:pt x="430" y="20"/>
                    </a:lnTo>
                    <a:lnTo>
                      <a:pt x="430" y="20"/>
                    </a:lnTo>
                    <a:lnTo>
                      <a:pt x="430" y="20"/>
                    </a:lnTo>
                    <a:lnTo>
                      <a:pt x="432" y="30"/>
                    </a:lnTo>
                    <a:lnTo>
                      <a:pt x="448" y="40"/>
                    </a:lnTo>
                    <a:lnTo>
                      <a:pt x="458" y="54"/>
                    </a:lnTo>
                    <a:lnTo>
                      <a:pt x="472" y="76"/>
                    </a:lnTo>
                    <a:lnTo>
                      <a:pt x="474" y="82"/>
                    </a:lnTo>
                    <a:lnTo>
                      <a:pt x="480" y="82"/>
                    </a:lnTo>
                    <a:lnTo>
                      <a:pt x="482" y="76"/>
                    </a:lnTo>
                    <a:lnTo>
                      <a:pt x="482" y="76"/>
                    </a:lnTo>
                    <a:lnTo>
                      <a:pt x="484" y="76"/>
                    </a:lnTo>
                    <a:lnTo>
                      <a:pt x="484" y="76"/>
                    </a:lnTo>
                    <a:lnTo>
                      <a:pt x="484" y="76"/>
                    </a:lnTo>
                    <a:lnTo>
                      <a:pt x="484" y="76"/>
                    </a:lnTo>
                    <a:lnTo>
                      <a:pt x="484" y="76"/>
                    </a:lnTo>
                    <a:lnTo>
                      <a:pt x="494" y="82"/>
                    </a:lnTo>
                    <a:lnTo>
                      <a:pt x="504" y="86"/>
                    </a:lnTo>
                    <a:lnTo>
                      <a:pt x="512" y="84"/>
                    </a:lnTo>
                    <a:lnTo>
                      <a:pt x="512" y="84"/>
                    </a:lnTo>
                    <a:lnTo>
                      <a:pt x="528" y="82"/>
                    </a:lnTo>
                    <a:lnTo>
                      <a:pt x="528" y="82"/>
                    </a:lnTo>
                    <a:lnTo>
                      <a:pt x="530" y="84"/>
                    </a:lnTo>
                    <a:lnTo>
                      <a:pt x="538" y="96"/>
                    </a:lnTo>
                    <a:lnTo>
                      <a:pt x="550" y="104"/>
                    </a:lnTo>
                    <a:lnTo>
                      <a:pt x="570" y="106"/>
                    </a:lnTo>
                    <a:lnTo>
                      <a:pt x="570" y="106"/>
                    </a:lnTo>
                    <a:lnTo>
                      <a:pt x="572" y="108"/>
                    </a:lnTo>
                    <a:lnTo>
                      <a:pt x="574" y="120"/>
                    </a:lnTo>
                    <a:lnTo>
                      <a:pt x="574" y="120"/>
                    </a:lnTo>
                    <a:lnTo>
                      <a:pt x="574" y="122"/>
                    </a:lnTo>
                    <a:lnTo>
                      <a:pt x="574" y="130"/>
                    </a:lnTo>
                    <a:lnTo>
                      <a:pt x="574" y="130"/>
                    </a:lnTo>
                    <a:lnTo>
                      <a:pt x="572" y="132"/>
                    </a:lnTo>
                    <a:lnTo>
                      <a:pt x="562" y="132"/>
                    </a:lnTo>
                    <a:lnTo>
                      <a:pt x="558" y="142"/>
                    </a:lnTo>
                    <a:lnTo>
                      <a:pt x="558" y="156"/>
                    </a:lnTo>
                    <a:lnTo>
                      <a:pt x="558" y="156"/>
                    </a:lnTo>
                    <a:lnTo>
                      <a:pt x="558" y="158"/>
                    </a:lnTo>
                    <a:lnTo>
                      <a:pt x="548" y="158"/>
                    </a:lnTo>
                    <a:lnTo>
                      <a:pt x="534" y="158"/>
                    </a:lnTo>
                    <a:lnTo>
                      <a:pt x="520" y="158"/>
                    </a:lnTo>
                    <a:lnTo>
                      <a:pt x="512" y="178"/>
                    </a:lnTo>
                    <a:lnTo>
                      <a:pt x="508" y="190"/>
                    </a:lnTo>
                    <a:lnTo>
                      <a:pt x="508" y="190"/>
                    </a:lnTo>
                    <a:lnTo>
                      <a:pt x="508" y="192"/>
                    </a:lnTo>
                    <a:lnTo>
                      <a:pt x="492" y="192"/>
                    </a:lnTo>
                    <a:lnTo>
                      <a:pt x="482" y="196"/>
                    </a:lnTo>
                    <a:lnTo>
                      <a:pt x="484" y="210"/>
                    </a:lnTo>
                    <a:lnTo>
                      <a:pt x="490" y="224"/>
                    </a:lnTo>
                    <a:lnTo>
                      <a:pt x="490" y="224"/>
                    </a:lnTo>
                    <a:lnTo>
                      <a:pt x="488" y="226"/>
                    </a:lnTo>
                    <a:lnTo>
                      <a:pt x="482" y="234"/>
                    </a:lnTo>
                    <a:lnTo>
                      <a:pt x="482" y="242"/>
                    </a:lnTo>
                    <a:lnTo>
                      <a:pt x="482" y="242"/>
                    </a:lnTo>
                    <a:lnTo>
                      <a:pt x="482" y="244"/>
                    </a:lnTo>
                    <a:lnTo>
                      <a:pt x="482" y="244"/>
                    </a:lnTo>
                    <a:lnTo>
                      <a:pt x="480" y="244"/>
                    </a:lnTo>
                    <a:lnTo>
                      <a:pt x="480" y="244"/>
                    </a:lnTo>
                    <a:lnTo>
                      <a:pt x="480" y="244"/>
                    </a:lnTo>
                    <a:lnTo>
                      <a:pt x="470" y="240"/>
                    </a:lnTo>
                    <a:lnTo>
                      <a:pt x="464" y="238"/>
                    </a:lnTo>
                    <a:lnTo>
                      <a:pt x="464" y="238"/>
                    </a:lnTo>
                    <a:lnTo>
                      <a:pt x="462" y="238"/>
                    </a:lnTo>
                    <a:lnTo>
                      <a:pt x="458" y="234"/>
                    </a:lnTo>
                    <a:lnTo>
                      <a:pt x="458" y="234"/>
                    </a:lnTo>
                    <a:lnTo>
                      <a:pt x="406" y="234"/>
                    </a:lnTo>
                    <a:lnTo>
                      <a:pt x="406" y="234"/>
                    </a:lnTo>
                    <a:lnTo>
                      <a:pt x="404" y="234"/>
                    </a:lnTo>
                    <a:lnTo>
                      <a:pt x="402" y="228"/>
                    </a:lnTo>
                    <a:lnTo>
                      <a:pt x="394" y="226"/>
                    </a:lnTo>
                    <a:lnTo>
                      <a:pt x="388" y="228"/>
                    </a:lnTo>
                    <a:lnTo>
                      <a:pt x="386" y="234"/>
                    </a:lnTo>
                    <a:lnTo>
                      <a:pt x="386" y="234"/>
                    </a:lnTo>
                    <a:lnTo>
                      <a:pt x="384" y="234"/>
                    </a:lnTo>
                    <a:lnTo>
                      <a:pt x="384" y="234"/>
                    </a:lnTo>
                    <a:lnTo>
                      <a:pt x="368" y="236"/>
                    </a:lnTo>
                    <a:lnTo>
                      <a:pt x="368" y="236"/>
                    </a:lnTo>
                    <a:lnTo>
                      <a:pt x="366" y="236"/>
                    </a:lnTo>
                    <a:lnTo>
                      <a:pt x="364" y="232"/>
                    </a:lnTo>
                    <a:lnTo>
                      <a:pt x="354" y="232"/>
                    </a:lnTo>
                    <a:lnTo>
                      <a:pt x="346" y="244"/>
                    </a:lnTo>
                    <a:lnTo>
                      <a:pt x="346" y="244"/>
                    </a:lnTo>
                    <a:lnTo>
                      <a:pt x="346" y="244"/>
                    </a:lnTo>
                    <a:lnTo>
                      <a:pt x="338" y="248"/>
                    </a:lnTo>
                    <a:lnTo>
                      <a:pt x="318" y="262"/>
                    </a:lnTo>
                    <a:lnTo>
                      <a:pt x="316" y="272"/>
                    </a:lnTo>
                    <a:lnTo>
                      <a:pt x="316" y="272"/>
                    </a:lnTo>
                    <a:lnTo>
                      <a:pt x="314" y="272"/>
                    </a:lnTo>
                    <a:lnTo>
                      <a:pt x="308" y="27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7" name="Freeform 757">
                <a:extLst>
                  <a:ext uri="{FF2B5EF4-FFF2-40B4-BE49-F238E27FC236}">
                    <a16:creationId xmlns:a16="http://schemas.microsoft.com/office/drawing/2014/main" id="{06AF19F9-5AEA-F521-9A8B-B58649701615}"/>
                  </a:ext>
                </a:extLst>
              </p:cNvPr>
              <p:cNvSpPr>
                <a:spLocks noEditPoints="1"/>
              </p:cNvSpPr>
              <p:nvPr/>
            </p:nvSpPr>
            <p:spPr bwMode="auto">
              <a:xfrm>
                <a:off x="7148869" y="2798097"/>
                <a:ext cx="1221478" cy="583268"/>
              </a:xfrm>
              <a:custGeom>
                <a:avLst/>
                <a:gdLst>
                  <a:gd name="T0" fmla="*/ 410 w 578"/>
                  <a:gd name="T1" fmla="*/ 28 h 276"/>
                  <a:gd name="T2" fmla="*/ 482 w 578"/>
                  <a:gd name="T3" fmla="*/ 86 h 276"/>
                  <a:gd name="T4" fmla="*/ 552 w 578"/>
                  <a:gd name="T5" fmla="*/ 108 h 276"/>
                  <a:gd name="T6" fmla="*/ 550 w 578"/>
                  <a:gd name="T7" fmla="*/ 158 h 276"/>
                  <a:gd name="T8" fmla="*/ 484 w 578"/>
                  <a:gd name="T9" fmla="*/ 214 h 276"/>
                  <a:gd name="T10" fmla="*/ 408 w 578"/>
                  <a:gd name="T11" fmla="*/ 234 h 276"/>
                  <a:gd name="T12" fmla="*/ 356 w 578"/>
                  <a:gd name="T13" fmla="*/ 232 h 276"/>
                  <a:gd name="T14" fmla="*/ 306 w 578"/>
                  <a:gd name="T15" fmla="*/ 262 h 276"/>
                  <a:gd name="T16" fmla="*/ 222 w 578"/>
                  <a:gd name="T17" fmla="*/ 222 h 276"/>
                  <a:gd name="T18" fmla="*/ 130 w 578"/>
                  <a:gd name="T19" fmla="*/ 260 h 276"/>
                  <a:gd name="T20" fmla="*/ 64 w 578"/>
                  <a:gd name="T21" fmla="*/ 214 h 276"/>
                  <a:gd name="T22" fmla="*/ 98 w 578"/>
                  <a:gd name="T23" fmla="*/ 194 h 276"/>
                  <a:gd name="T24" fmla="*/ 26 w 578"/>
                  <a:gd name="T25" fmla="*/ 146 h 276"/>
                  <a:gd name="T26" fmla="*/ 36 w 578"/>
                  <a:gd name="T27" fmla="*/ 96 h 276"/>
                  <a:gd name="T28" fmla="*/ 174 w 578"/>
                  <a:gd name="T29" fmla="*/ 84 h 276"/>
                  <a:gd name="T30" fmla="*/ 206 w 578"/>
                  <a:gd name="T31" fmla="*/ 60 h 276"/>
                  <a:gd name="T32" fmla="*/ 286 w 578"/>
                  <a:gd name="T33" fmla="*/ 12 h 276"/>
                  <a:gd name="T34" fmla="*/ 286 w 578"/>
                  <a:gd name="T35" fmla="*/ 8 h 276"/>
                  <a:gd name="T36" fmla="*/ 208 w 578"/>
                  <a:gd name="T37" fmla="*/ 32 h 276"/>
                  <a:gd name="T38" fmla="*/ 198 w 578"/>
                  <a:gd name="T39" fmla="*/ 62 h 276"/>
                  <a:gd name="T40" fmla="*/ 194 w 578"/>
                  <a:gd name="T41" fmla="*/ 76 h 276"/>
                  <a:gd name="T42" fmla="*/ 174 w 578"/>
                  <a:gd name="T43" fmla="*/ 80 h 276"/>
                  <a:gd name="T44" fmla="*/ 106 w 578"/>
                  <a:gd name="T45" fmla="*/ 76 h 276"/>
                  <a:gd name="T46" fmla="*/ 56 w 578"/>
                  <a:gd name="T47" fmla="*/ 76 h 276"/>
                  <a:gd name="T48" fmla="*/ 30 w 578"/>
                  <a:gd name="T49" fmla="*/ 104 h 276"/>
                  <a:gd name="T50" fmla="*/ 18 w 578"/>
                  <a:gd name="T51" fmla="*/ 94 h 276"/>
                  <a:gd name="T52" fmla="*/ 10 w 578"/>
                  <a:gd name="T53" fmla="*/ 144 h 276"/>
                  <a:gd name="T54" fmla="*/ 38 w 578"/>
                  <a:gd name="T55" fmla="*/ 176 h 276"/>
                  <a:gd name="T56" fmla="*/ 90 w 578"/>
                  <a:gd name="T57" fmla="*/ 166 h 276"/>
                  <a:gd name="T58" fmla="*/ 78 w 578"/>
                  <a:gd name="T59" fmla="*/ 186 h 276"/>
                  <a:gd name="T60" fmla="*/ 62 w 578"/>
                  <a:gd name="T61" fmla="*/ 198 h 276"/>
                  <a:gd name="T62" fmla="*/ 52 w 578"/>
                  <a:gd name="T63" fmla="*/ 206 h 276"/>
                  <a:gd name="T64" fmla="*/ 86 w 578"/>
                  <a:gd name="T65" fmla="*/ 242 h 276"/>
                  <a:gd name="T66" fmla="*/ 106 w 578"/>
                  <a:gd name="T67" fmla="*/ 246 h 276"/>
                  <a:gd name="T68" fmla="*/ 138 w 578"/>
                  <a:gd name="T69" fmla="*/ 266 h 276"/>
                  <a:gd name="T70" fmla="*/ 142 w 578"/>
                  <a:gd name="T71" fmla="*/ 198 h 276"/>
                  <a:gd name="T72" fmla="*/ 218 w 578"/>
                  <a:gd name="T73" fmla="*/ 224 h 276"/>
                  <a:gd name="T74" fmla="*/ 256 w 578"/>
                  <a:gd name="T75" fmla="*/ 224 h 276"/>
                  <a:gd name="T76" fmla="*/ 286 w 578"/>
                  <a:gd name="T77" fmla="*/ 264 h 276"/>
                  <a:gd name="T78" fmla="*/ 306 w 578"/>
                  <a:gd name="T79" fmla="*/ 266 h 276"/>
                  <a:gd name="T80" fmla="*/ 318 w 578"/>
                  <a:gd name="T81" fmla="*/ 276 h 276"/>
                  <a:gd name="T82" fmla="*/ 358 w 578"/>
                  <a:gd name="T83" fmla="*/ 236 h 276"/>
                  <a:gd name="T84" fmla="*/ 386 w 578"/>
                  <a:gd name="T85" fmla="*/ 238 h 276"/>
                  <a:gd name="T86" fmla="*/ 404 w 578"/>
                  <a:gd name="T87" fmla="*/ 236 h 276"/>
                  <a:gd name="T88" fmla="*/ 464 w 578"/>
                  <a:gd name="T89" fmla="*/ 242 h 276"/>
                  <a:gd name="T90" fmla="*/ 482 w 578"/>
                  <a:gd name="T91" fmla="*/ 248 h 276"/>
                  <a:gd name="T92" fmla="*/ 494 w 578"/>
                  <a:gd name="T93" fmla="*/ 228 h 276"/>
                  <a:gd name="T94" fmla="*/ 512 w 578"/>
                  <a:gd name="T95" fmla="*/ 194 h 276"/>
                  <a:gd name="T96" fmla="*/ 550 w 578"/>
                  <a:gd name="T97" fmla="*/ 162 h 276"/>
                  <a:gd name="T98" fmla="*/ 562 w 578"/>
                  <a:gd name="T99" fmla="*/ 144 h 276"/>
                  <a:gd name="T100" fmla="*/ 578 w 578"/>
                  <a:gd name="T101" fmla="*/ 124 h 276"/>
                  <a:gd name="T102" fmla="*/ 542 w 578"/>
                  <a:gd name="T103" fmla="*/ 96 h 276"/>
                  <a:gd name="T104" fmla="*/ 506 w 578"/>
                  <a:gd name="T105" fmla="*/ 86 h 276"/>
                  <a:gd name="T106" fmla="*/ 484 w 578"/>
                  <a:gd name="T107" fmla="*/ 76 h 276"/>
                  <a:gd name="T108" fmla="*/ 462 w 578"/>
                  <a:gd name="T109" fmla="*/ 56 h 276"/>
                  <a:gd name="T110" fmla="*/ 432 w 578"/>
                  <a:gd name="T111" fmla="*/ 20 h 276"/>
                  <a:gd name="T112" fmla="*/ 408 w 578"/>
                  <a:gd name="T113" fmla="*/ 26 h 276"/>
                  <a:gd name="T114" fmla="*/ 350 w 578"/>
                  <a:gd name="T115" fmla="*/ 4 h 276"/>
                  <a:gd name="T116" fmla="*/ 328 w 578"/>
                  <a:gd name="T117"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8" h="276">
                    <a:moveTo>
                      <a:pt x="328" y="4"/>
                    </a:moveTo>
                    <a:lnTo>
                      <a:pt x="346" y="6"/>
                    </a:lnTo>
                    <a:lnTo>
                      <a:pt x="350" y="18"/>
                    </a:lnTo>
                    <a:lnTo>
                      <a:pt x="360" y="24"/>
                    </a:lnTo>
                    <a:lnTo>
                      <a:pt x="378" y="28"/>
                    </a:lnTo>
                    <a:lnTo>
                      <a:pt x="394" y="38"/>
                    </a:lnTo>
                    <a:lnTo>
                      <a:pt x="410" y="28"/>
                    </a:lnTo>
                    <a:lnTo>
                      <a:pt x="430" y="24"/>
                    </a:lnTo>
                    <a:lnTo>
                      <a:pt x="432" y="32"/>
                    </a:lnTo>
                    <a:lnTo>
                      <a:pt x="448" y="44"/>
                    </a:lnTo>
                    <a:lnTo>
                      <a:pt x="460" y="58"/>
                    </a:lnTo>
                    <a:lnTo>
                      <a:pt x="472" y="80"/>
                    </a:lnTo>
                    <a:lnTo>
                      <a:pt x="476" y="86"/>
                    </a:lnTo>
                    <a:lnTo>
                      <a:pt x="482" y="86"/>
                    </a:lnTo>
                    <a:lnTo>
                      <a:pt x="486" y="80"/>
                    </a:lnTo>
                    <a:lnTo>
                      <a:pt x="494" y="84"/>
                    </a:lnTo>
                    <a:lnTo>
                      <a:pt x="506" y="90"/>
                    </a:lnTo>
                    <a:lnTo>
                      <a:pt x="514" y="88"/>
                    </a:lnTo>
                    <a:lnTo>
                      <a:pt x="530" y="86"/>
                    </a:lnTo>
                    <a:lnTo>
                      <a:pt x="540" y="100"/>
                    </a:lnTo>
                    <a:lnTo>
                      <a:pt x="552" y="108"/>
                    </a:lnTo>
                    <a:lnTo>
                      <a:pt x="572" y="110"/>
                    </a:lnTo>
                    <a:lnTo>
                      <a:pt x="574" y="122"/>
                    </a:lnTo>
                    <a:lnTo>
                      <a:pt x="574" y="132"/>
                    </a:lnTo>
                    <a:lnTo>
                      <a:pt x="562" y="132"/>
                    </a:lnTo>
                    <a:lnTo>
                      <a:pt x="558" y="144"/>
                    </a:lnTo>
                    <a:lnTo>
                      <a:pt x="558" y="158"/>
                    </a:lnTo>
                    <a:lnTo>
                      <a:pt x="550" y="158"/>
                    </a:lnTo>
                    <a:lnTo>
                      <a:pt x="536" y="158"/>
                    </a:lnTo>
                    <a:lnTo>
                      <a:pt x="522" y="158"/>
                    </a:lnTo>
                    <a:lnTo>
                      <a:pt x="512" y="178"/>
                    </a:lnTo>
                    <a:lnTo>
                      <a:pt x="510" y="192"/>
                    </a:lnTo>
                    <a:lnTo>
                      <a:pt x="492" y="192"/>
                    </a:lnTo>
                    <a:lnTo>
                      <a:pt x="482" y="196"/>
                    </a:lnTo>
                    <a:lnTo>
                      <a:pt x="484" y="214"/>
                    </a:lnTo>
                    <a:lnTo>
                      <a:pt x="490" y="228"/>
                    </a:lnTo>
                    <a:lnTo>
                      <a:pt x="482" y="234"/>
                    </a:lnTo>
                    <a:lnTo>
                      <a:pt x="482" y="244"/>
                    </a:lnTo>
                    <a:lnTo>
                      <a:pt x="474" y="240"/>
                    </a:lnTo>
                    <a:lnTo>
                      <a:pt x="466" y="238"/>
                    </a:lnTo>
                    <a:lnTo>
                      <a:pt x="460" y="232"/>
                    </a:lnTo>
                    <a:lnTo>
                      <a:pt x="408" y="234"/>
                    </a:lnTo>
                    <a:lnTo>
                      <a:pt x="406" y="228"/>
                    </a:lnTo>
                    <a:lnTo>
                      <a:pt x="394" y="226"/>
                    </a:lnTo>
                    <a:lnTo>
                      <a:pt x="388" y="230"/>
                    </a:lnTo>
                    <a:lnTo>
                      <a:pt x="386" y="234"/>
                    </a:lnTo>
                    <a:lnTo>
                      <a:pt x="370" y="236"/>
                    </a:lnTo>
                    <a:lnTo>
                      <a:pt x="366" y="232"/>
                    </a:lnTo>
                    <a:lnTo>
                      <a:pt x="356" y="232"/>
                    </a:lnTo>
                    <a:lnTo>
                      <a:pt x="346" y="244"/>
                    </a:lnTo>
                    <a:lnTo>
                      <a:pt x="340" y="248"/>
                    </a:lnTo>
                    <a:lnTo>
                      <a:pt x="318" y="264"/>
                    </a:lnTo>
                    <a:lnTo>
                      <a:pt x="316" y="272"/>
                    </a:lnTo>
                    <a:lnTo>
                      <a:pt x="310" y="272"/>
                    </a:lnTo>
                    <a:lnTo>
                      <a:pt x="310" y="264"/>
                    </a:lnTo>
                    <a:lnTo>
                      <a:pt x="306" y="262"/>
                    </a:lnTo>
                    <a:lnTo>
                      <a:pt x="290" y="264"/>
                    </a:lnTo>
                    <a:lnTo>
                      <a:pt x="288" y="250"/>
                    </a:lnTo>
                    <a:lnTo>
                      <a:pt x="278" y="242"/>
                    </a:lnTo>
                    <a:lnTo>
                      <a:pt x="278" y="234"/>
                    </a:lnTo>
                    <a:lnTo>
                      <a:pt x="262" y="218"/>
                    </a:lnTo>
                    <a:lnTo>
                      <a:pt x="256" y="220"/>
                    </a:lnTo>
                    <a:lnTo>
                      <a:pt x="222" y="222"/>
                    </a:lnTo>
                    <a:lnTo>
                      <a:pt x="210" y="206"/>
                    </a:lnTo>
                    <a:lnTo>
                      <a:pt x="186" y="194"/>
                    </a:lnTo>
                    <a:lnTo>
                      <a:pt x="180" y="188"/>
                    </a:lnTo>
                    <a:lnTo>
                      <a:pt x="154" y="192"/>
                    </a:lnTo>
                    <a:lnTo>
                      <a:pt x="138" y="196"/>
                    </a:lnTo>
                    <a:lnTo>
                      <a:pt x="138" y="262"/>
                    </a:lnTo>
                    <a:lnTo>
                      <a:pt x="130" y="260"/>
                    </a:lnTo>
                    <a:lnTo>
                      <a:pt x="122" y="248"/>
                    </a:lnTo>
                    <a:lnTo>
                      <a:pt x="112" y="240"/>
                    </a:lnTo>
                    <a:lnTo>
                      <a:pt x="106" y="242"/>
                    </a:lnTo>
                    <a:lnTo>
                      <a:pt x="100" y="240"/>
                    </a:lnTo>
                    <a:lnTo>
                      <a:pt x="88" y="238"/>
                    </a:lnTo>
                    <a:lnTo>
                      <a:pt x="74" y="228"/>
                    </a:lnTo>
                    <a:lnTo>
                      <a:pt x="64" y="214"/>
                    </a:lnTo>
                    <a:lnTo>
                      <a:pt x="56" y="206"/>
                    </a:lnTo>
                    <a:lnTo>
                      <a:pt x="62" y="202"/>
                    </a:lnTo>
                    <a:lnTo>
                      <a:pt x="74" y="204"/>
                    </a:lnTo>
                    <a:lnTo>
                      <a:pt x="72" y="194"/>
                    </a:lnTo>
                    <a:lnTo>
                      <a:pt x="78" y="190"/>
                    </a:lnTo>
                    <a:lnTo>
                      <a:pt x="88" y="192"/>
                    </a:lnTo>
                    <a:lnTo>
                      <a:pt x="98" y="194"/>
                    </a:lnTo>
                    <a:lnTo>
                      <a:pt x="100" y="180"/>
                    </a:lnTo>
                    <a:lnTo>
                      <a:pt x="94" y="162"/>
                    </a:lnTo>
                    <a:lnTo>
                      <a:pt x="78" y="162"/>
                    </a:lnTo>
                    <a:lnTo>
                      <a:pt x="62" y="164"/>
                    </a:lnTo>
                    <a:lnTo>
                      <a:pt x="40" y="174"/>
                    </a:lnTo>
                    <a:lnTo>
                      <a:pt x="36" y="160"/>
                    </a:lnTo>
                    <a:lnTo>
                      <a:pt x="26" y="146"/>
                    </a:lnTo>
                    <a:lnTo>
                      <a:pt x="14" y="142"/>
                    </a:lnTo>
                    <a:lnTo>
                      <a:pt x="4" y="130"/>
                    </a:lnTo>
                    <a:lnTo>
                      <a:pt x="10" y="108"/>
                    </a:lnTo>
                    <a:lnTo>
                      <a:pt x="20" y="96"/>
                    </a:lnTo>
                    <a:lnTo>
                      <a:pt x="28" y="110"/>
                    </a:lnTo>
                    <a:lnTo>
                      <a:pt x="34" y="106"/>
                    </a:lnTo>
                    <a:lnTo>
                      <a:pt x="36" y="96"/>
                    </a:lnTo>
                    <a:lnTo>
                      <a:pt x="58" y="80"/>
                    </a:lnTo>
                    <a:lnTo>
                      <a:pt x="72" y="74"/>
                    </a:lnTo>
                    <a:lnTo>
                      <a:pt x="104" y="80"/>
                    </a:lnTo>
                    <a:lnTo>
                      <a:pt x="126" y="92"/>
                    </a:lnTo>
                    <a:lnTo>
                      <a:pt x="138" y="94"/>
                    </a:lnTo>
                    <a:lnTo>
                      <a:pt x="158" y="84"/>
                    </a:lnTo>
                    <a:lnTo>
                      <a:pt x="174" y="84"/>
                    </a:lnTo>
                    <a:lnTo>
                      <a:pt x="182" y="94"/>
                    </a:lnTo>
                    <a:lnTo>
                      <a:pt x="206" y="92"/>
                    </a:lnTo>
                    <a:lnTo>
                      <a:pt x="216" y="82"/>
                    </a:lnTo>
                    <a:lnTo>
                      <a:pt x="208" y="76"/>
                    </a:lnTo>
                    <a:lnTo>
                      <a:pt x="196" y="72"/>
                    </a:lnTo>
                    <a:lnTo>
                      <a:pt x="200" y="64"/>
                    </a:lnTo>
                    <a:lnTo>
                      <a:pt x="206" y="60"/>
                    </a:lnTo>
                    <a:lnTo>
                      <a:pt x="208" y="50"/>
                    </a:lnTo>
                    <a:lnTo>
                      <a:pt x="218" y="46"/>
                    </a:lnTo>
                    <a:lnTo>
                      <a:pt x="214" y="40"/>
                    </a:lnTo>
                    <a:lnTo>
                      <a:pt x="212" y="30"/>
                    </a:lnTo>
                    <a:lnTo>
                      <a:pt x="230" y="28"/>
                    </a:lnTo>
                    <a:lnTo>
                      <a:pt x="254" y="22"/>
                    </a:lnTo>
                    <a:lnTo>
                      <a:pt x="286" y="12"/>
                    </a:lnTo>
                    <a:lnTo>
                      <a:pt x="312" y="8"/>
                    </a:lnTo>
                    <a:lnTo>
                      <a:pt x="328" y="4"/>
                    </a:lnTo>
                    <a:close/>
                    <a:moveTo>
                      <a:pt x="328" y="0"/>
                    </a:moveTo>
                    <a:lnTo>
                      <a:pt x="328" y="0"/>
                    </a:lnTo>
                    <a:lnTo>
                      <a:pt x="328" y="0"/>
                    </a:lnTo>
                    <a:lnTo>
                      <a:pt x="312" y="4"/>
                    </a:lnTo>
                    <a:lnTo>
                      <a:pt x="286" y="8"/>
                    </a:lnTo>
                    <a:lnTo>
                      <a:pt x="252" y="18"/>
                    </a:lnTo>
                    <a:lnTo>
                      <a:pt x="230" y="24"/>
                    </a:lnTo>
                    <a:lnTo>
                      <a:pt x="210" y="26"/>
                    </a:lnTo>
                    <a:lnTo>
                      <a:pt x="210" y="26"/>
                    </a:lnTo>
                    <a:lnTo>
                      <a:pt x="208" y="28"/>
                    </a:lnTo>
                    <a:lnTo>
                      <a:pt x="208" y="28"/>
                    </a:lnTo>
                    <a:lnTo>
                      <a:pt x="208" y="32"/>
                    </a:lnTo>
                    <a:lnTo>
                      <a:pt x="212" y="42"/>
                    </a:lnTo>
                    <a:lnTo>
                      <a:pt x="212" y="44"/>
                    </a:lnTo>
                    <a:lnTo>
                      <a:pt x="206" y="46"/>
                    </a:lnTo>
                    <a:lnTo>
                      <a:pt x="206" y="46"/>
                    </a:lnTo>
                    <a:lnTo>
                      <a:pt x="204" y="50"/>
                    </a:lnTo>
                    <a:lnTo>
                      <a:pt x="202" y="58"/>
                    </a:lnTo>
                    <a:lnTo>
                      <a:pt x="198" y="62"/>
                    </a:lnTo>
                    <a:lnTo>
                      <a:pt x="198" y="62"/>
                    </a:lnTo>
                    <a:lnTo>
                      <a:pt x="198" y="62"/>
                    </a:lnTo>
                    <a:lnTo>
                      <a:pt x="192" y="70"/>
                    </a:lnTo>
                    <a:lnTo>
                      <a:pt x="192" y="70"/>
                    </a:lnTo>
                    <a:lnTo>
                      <a:pt x="192" y="74"/>
                    </a:lnTo>
                    <a:lnTo>
                      <a:pt x="192" y="74"/>
                    </a:lnTo>
                    <a:lnTo>
                      <a:pt x="194" y="76"/>
                    </a:lnTo>
                    <a:lnTo>
                      <a:pt x="206" y="80"/>
                    </a:lnTo>
                    <a:lnTo>
                      <a:pt x="210" y="84"/>
                    </a:lnTo>
                    <a:lnTo>
                      <a:pt x="204" y="88"/>
                    </a:lnTo>
                    <a:lnTo>
                      <a:pt x="184" y="90"/>
                    </a:lnTo>
                    <a:lnTo>
                      <a:pt x="176" y="82"/>
                    </a:lnTo>
                    <a:lnTo>
                      <a:pt x="176" y="82"/>
                    </a:lnTo>
                    <a:lnTo>
                      <a:pt x="174" y="80"/>
                    </a:lnTo>
                    <a:lnTo>
                      <a:pt x="158" y="80"/>
                    </a:lnTo>
                    <a:lnTo>
                      <a:pt x="158" y="80"/>
                    </a:lnTo>
                    <a:lnTo>
                      <a:pt x="156" y="82"/>
                    </a:lnTo>
                    <a:lnTo>
                      <a:pt x="138" y="90"/>
                    </a:lnTo>
                    <a:lnTo>
                      <a:pt x="126" y="88"/>
                    </a:lnTo>
                    <a:lnTo>
                      <a:pt x="106" y="76"/>
                    </a:lnTo>
                    <a:lnTo>
                      <a:pt x="106" y="76"/>
                    </a:lnTo>
                    <a:lnTo>
                      <a:pt x="104" y="76"/>
                    </a:lnTo>
                    <a:lnTo>
                      <a:pt x="72" y="70"/>
                    </a:lnTo>
                    <a:lnTo>
                      <a:pt x="72" y="70"/>
                    </a:lnTo>
                    <a:lnTo>
                      <a:pt x="72" y="70"/>
                    </a:lnTo>
                    <a:lnTo>
                      <a:pt x="72" y="70"/>
                    </a:lnTo>
                    <a:lnTo>
                      <a:pt x="70" y="70"/>
                    </a:lnTo>
                    <a:lnTo>
                      <a:pt x="56" y="76"/>
                    </a:lnTo>
                    <a:lnTo>
                      <a:pt x="56" y="76"/>
                    </a:lnTo>
                    <a:lnTo>
                      <a:pt x="56" y="76"/>
                    </a:lnTo>
                    <a:lnTo>
                      <a:pt x="34" y="92"/>
                    </a:lnTo>
                    <a:lnTo>
                      <a:pt x="34" y="92"/>
                    </a:lnTo>
                    <a:lnTo>
                      <a:pt x="32" y="94"/>
                    </a:lnTo>
                    <a:lnTo>
                      <a:pt x="32" y="104"/>
                    </a:lnTo>
                    <a:lnTo>
                      <a:pt x="30" y="104"/>
                    </a:lnTo>
                    <a:lnTo>
                      <a:pt x="24" y="94"/>
                    </a:lnTo>
                    <a:lnTo>
                      <a:pt x="24" y="94"/>
                    </a:lnTo>
                    <a:lnTo>
                      <a:pt x="20" y="92"/>
                    </a:lnTo>
                    <a:lnTo>
                      <a:pt x="20" y="92"/>
                    </a:lnTo>
                    <a:lnTo>
                      <a:pt x="20" y="92"/>
                    </a:lnTo>
                    <a:lnTo>
                      <a:pt x="20" y="92"/>
                    </a:lnTo>
                    <a:lnTo>
                      <a:pt x="18" y="94"/>
                    </a:lnTo>
                    <a:lnTo>
                      <a:pt x="6" y="106"/>
                    </a:lnTo>
                    <a:lnTo>
                      <a:pt x="6" y="106"/>
                    </a:lnTo>
                    <a:lnTo>
                      <a:pt x="6" y="108"/>
                    </a:lnTo>
                    <a:lnTo>
                      <a:pt x="0" y="130"/>
                    </a:lnTo>
                    <a:lnTo>
                      <a:pt x="0" y="130"/>
                    </a:lnTo>
                    <a:lnTo>
                      <a:pt x="2" y="132"/>
                    </a:lnTo>
                    <a:lnTo>
                      <a:pt x="10" y="144"/>
                    </a:lnTo>
                    <a:lnTo>
                      <a:pt x="10" y="144"/>
                    </a:lnTo>
                    <a:lnTo>
                      <a:pt x="12" y="146"/>
                    </a:lnTo>
                    <a:lnTo>
                      <a:pt x="24" y="150"/>
                    </a:lnTo>
                    <a:lnTo>
                      <a:pt x="32" y="162"/>
                    </a:lnTo>
                    <a:lnTo>
                      <a:pt x="36" y="174"/>
                    </a:lnTo>
                    <a:lnTo>
                      <a:pt x="36" y="174"/>
                    </a:lnTo>
                    <a:lnTo>
                      <a:pt x="38" y="176"/>
                    </a:lnTo>
                    <a:lnTo>
                      <a:pt x="38" y="176"/>
                    </a:lnTo>
                    <a:lnTo>
                      <a:pt x="40" y="178"/>
                    </a:lnTo>
                    <a:lnTo>
                      <a:pt x="40" y="178"/>
                    </a:lnTo>
                    <a:lnTo>
                      <a:pt x="42" y="178"/>
                    </a:lnTo>
                    <a:lnTo>
                      <a:pt x="62" y="168"/>
                    </a:lnTo>
                    <a:lnTo>
                      <a:pt x="78" y="166"/>
                    </a:lnTo>
                    <a:lnTo>
                      <a:pt x="90" y="166"/>
                    </a:lnTo>
                    <a:lnTo>
                      <a:pt x="96" y="180"/>
                    </a:lnTo>
                    <a:lnTo>
                      <a:pt x="94" y="188"/>
                    </a:lnTo>
                    <a:lnTo>
                      <a:pt x="88" y="188"/>
                    </a:lnTo>
                    <a:lnTo>
                      <a:pt x="78" y="186"/>
                    </a:lnTo>
                    <a:lnTo>
                      <a:pt x="78" y="186"/>
                    </a:lnTo>
                    <a:lnTo>
                      <a:pt x="78" y="186"/>
                    </a:lnTo>
                    <a:lnTo>
                      <a:pt x="78" y="186"/>
                    </a:lnTo>
                    <a:lnTo>
                      <a:pt x="76" y="186"/>
                    </a:lnTo>
                    <a:lnTo>
                      <a:pt x="70" y="190"/>
                    </a:lnTo>
                    <a:lnTo>
                      <a:pt x="70" y="190"/>
                    </a:lnTo>
                    <a:lnTo>
                      <a:pt x="68" y="192"/>
                    </a:lnTo>
                    <a:lnTo>
                      <a:pt x="68" y="194"/>
                    </a:lnTo>
                    <a:lnTo>
                      <a:pt x="70" y="200"/>
                    </a:lnTo>
                    <a:lnTo>
                      <a:pt x="62" y="198"/>
                    </a:lnTo>
                    <a:lnTo>
                      <a:pt x="62" y="198"/>
                    </a:lnTo>
                    <a:lnTo>
                      <a:pt x="62" y="198"/>
                    </a:lnTo>
                    <a:lnTo>
                      <a:pt x="62" y="198"/>
                    </a:lnTo>
                    <a:lnTo>
                      <a:pt x="60" y="198"/>
                    </a:lnTo>
                    <a:lnTo>
                      <a:pt x="54" y="202"/>
                    </a:lnTo>
                    <a:lnTo>
                      <a:pt x="54" y="202"/>
                    </a:lnTo>
                    <a:lnTo>
                      <a:pt x="52" y="206"/>
                    </a:lnTo>
                    <a:lnTo>
                      <a:pt x="52" y="206"/>
                    </a:lnTo>
                    <a:lnTo>
                      <a:pt x="52" y="208"/>
                    </a:lnTo>
                    <a:lnTo>
                      <a:pt x="60" y="218"/>
                    </a:lnTo>
                    <a:lnTo>
                      <a:pt x="70" y="230"/>
                    </a:lnTo>
                    <a:lnTo>
                      <a:pt x="70" y="230"/>
                    </a:lnTo>
                    <a:lnTo>
                      <a:pt x="72" y="230"/>
                    </a:lnTo>
                    <a:lnTo>
                      <a:pt x="86" y="242"/>
                    </a:lnTo>
                    <a:lnTo>
                      <a:pt x="86" y="242"/>
                    </a:lnTo>
                    <a:lnTo>
                      <a:pt x="88" y="242"/>
                    </a:lnTo>
                    <a:lnTo>
                      <a:pt x="100" y="244"/>
                    </a:lnTo>
                    <a:lnTo>
                      <a:pt x="104" y="246"/>
                    </a:lnTo>
                    <a:lnTo>
                      <a:pt x="104" y="246"/>
                    </a:lnTo>
                    <a:lnTo>
                      <a:pt x="106" y="246"/>
                    </a:lnTo>
                    <a:lnTo>
                      <a:pt x="106" y="246"/>
                    </a:lnTo>
                    <a:lnTo>
                      <a:pt x="108" y="246"/>
                    </a:lnTo>
                    <a:lnTo>
                      <a:pt x="110" y="244"/>
                    </a:lnTo>
                    <a:lnTo>
                      <a:pt x="120" y="250"/>
                    </a:lnTo>
                    <a:lnTo>
                      <a:pt x="126" y="262"/>
                    </a:lnTo>
                    <a:lnTo>
                      <a:pt x="126" y="262"/>
                    </a:lnTo>
                    <a:lnTo>
                      <a:pt x="128" y="264"/>
                    </a:lnTo>
                    <a:lnTo>
                      <a:pt x="138" y="266"/>
                    </a:lnTo>
                    <a:lnTo>
                      <a:pt x="138" y="266"/>
                    </a:lnTo>
                    <a:lnTo>
                      <a:pt x="138" y="266"/>
                    </a:lnTo>
                    <a:lnTo>
                      <a:pt x="138" y="266"/>
                    </a:lnTo>
                    <a:lnTo>
                      <a:pt x="140" y="264"/>
                    </a:lnTo>
                    <a:lnTo>
                      <a:pt x="140" y="264"/>
                    </a:lnTo>
                    <a:lnTo>
                      <a:pt x="142" y="262"/>
                    </a:lnTo>
                    <a:lnTo>
                      <a:pt x="142" y="198"/>
                    </a:lnTo>
                    <a:lnTo>
                      <a:pt x="156" y="196"/>
                    </a:lnTo>
                    <a:lnTo>
                      <a:pt x="178" y="192"/>
                    </a:lnTo>
                    <a:lnTo>
                      <a:pt x="184" y="196"/>
                    </a:lnTo>
                    <a:lnTo>
                      <a:pt x="184" y="196"/>
                    </a:lnTo>
                    <a:lnTo>
                      <a:pt x="184" y="196"/>
                    </a:lnTo>
                    <a:lnTo>
                      <a:pt x="206" y="208"/>
                    </a:lnTo>
                    <a:lnTo>
                      <a:pt x="218" y="224"/>
                    </a:lnTo>
                    <a:lnTo>
                      <a:pt x="218" y="224"/>
                    </a:lnTo>
                    <a:lnTo>
                      <a:pt x="222" y="226"/>
                    </a:lnTo>
                    <a:lnTo>
                      <a:pt x="222" y="226"/>
                    </a:lnTo>
                    <a:lnTo>
                      <a:pt x="222" y="226"/>
                    </a:lnTo>
                    <a:lnTo>
                      <a:pt x="256" y="224"/>
                    </a:lnTo>
                    <a:lnTo>
                      <a:pt x="256" y="224"/>
                    </a:lnTo>
                    <a:lnTo>
                      <a:pt x="256" y="224"/>
                    </a:lnTo>
                    <a:lnTo>
                      <a:pt x="262" y="222"/>
                    </a:lnTo>
                    <a:lnTo>
                      <a:pt x="274" y="236"/>
                    </a:lnTo>
                    <a:lnTo>
                      <a:pt x="274" y="242"/>
                    </a:lnTo>
                    <a:lnTo>
                      <a:pt x="274" y="242"/>
                    </a:lnTo>
                    <a:lnTo>
                      <a:pt x="276" y="246"/>
                    </a:lnTo>
                    <a:lnTo>
                      <a:pt x="284" y="252"/>
                    </a:lnTo>
                    <a:lnTo>
                      <a:pt x="286" y="264"/>
                    </a:lnTo>
                    <a:lnTo>
                      <a:pt x="286" y="264"/>
                    </a:lnTo>
                    <a:lnTo>
                      <a:pt x="288" y="266"/>
                    </a:lnTo>
                    <a:lnTo>
                      <a:pt x="290" y="268"/>
                    </a:lnTo>
                    <a:lnTo>
                      <a:pt x="290" y="268"/>
                    </a:lnTo>
                    <a:lnTo>
                      <a:pt x="290" y="268"/>
                    </a:lnTo>
                    <a:lnTo>
                      <a:pt x="304" y="266"/>
                    </a:lnTo>
                    <a:lnTo>
                      <a:pt x="306" y="266"/>
                    </a:lnTo>
                    <a:lnTo>
                      <a:pt x="306" y="272"/>
                    </a:lnTo>
                    <a:lnTo>
                      <a:pt x="306" y="272"/>
                    </a:lnTo>
                    <a:lnTo>
                      <a:pt x="306" y="276"/>
                    </a:lnTo>
                    <a:lnTo>
                      <a:pt x="310" y="276"/>
                    </a:lnTo>
                    <a:lnTo>
                      <a:pt x="316" y="276"/>
                    </a:lnTo>
                    <a:lnTo>
                      <a:pt x="316" y="276"/>
                    </a:lnTo>
                    <a:lnTo>
                      <a:pt x="318" y="276"/>
                    </a:lnTo>
                    <a:lnTo>
                      <a:pt x="320" y="274"/>
                    </a:lnTo>
                    <a:lnTo>
                      <a:pt x="322" y="266"/>
                    </a:lnTo>
                    <a:lnTo>
                      <a:pt x="342" y="250"/>
                    </a:lnTo>
                    <a:lnTo>
                      <a:pt x="348" y="248"/>
                    </a:lnTo>
                    <a:lnTo>
                      <a:pt x="348" y="248"/>
                    </a:lnTo>
                    <a:lnTo>
                      <a:pt x="350" y="246"/>
                    </a:lnTo>
                    <a:lnTo>
                      <a:pt x="358" y="236"/>
                    </a:lnTo>
                    <a:lnTo>
                      <a:pt x="364" y="236"/>
                    </a:lnTo>
                    <a:lnTo>
                      <a:pt x="368" y="240"/>
                    </a:lnTo>
                    <a:lnTo>
                      <a:pt x="368" y="240"/>
                    </a:lnTo>
                    <a:lnTo>
                      <a:pt x="370" y="240"/>
                    </a:lnTo>
                    <a:lnTo>
                      <a:pt x="370" y="240"/>
                    </a:lnTo>
                    <a:lnTo>
                      <a:pt x="370" y="240"/>
                    </a:lnTo>
                    <a:lnTo>
                      <a:pt x="386" y="238"/>
                    </a:lnTo>
                    <a:lnTo>
                      <a:pt x="386" y="238"/>
                    </a:lnTo>
                    <a:lnTo>
                      <a:pt x="388" y="238"/>
                    </a:lnTo>
                    <a:lnTo>
                      <a:pt x="390" y="236"/>
                    </a:lnTo>
                    <a:lnTo>
                      <a:pt x="392" y="232"/>
                    </a:lnTo>
                    <a:lnTo>
                      <a:pt x="396" y="230"/>
                    </a:lnTo>
                    <a:lnTo>
                      <a:pt x="402" y="232"/>
                    </a:lnTo>
                    <a:lnTo>
                      <a:pt x="404" y="236"/>
                    </a:lnTo>
                    <a:lnTo>
                      <a:pt x="404" y="236"/>
                    </a:lnTo>
                    <a:lnTo>
                      <a:pt x="404" y="238"/>
                    </a:lnTo>
                    <a:lnTo>
                      <a:pt x="408" y="238"/>
                    </a:lnTo>
                    <a:lnTo>
                      <a:pt x="408" y="238"/>
                    </a:lnTo>
                    <a:lnTo>
                      <a:pt x="408" y="238"/>
                    </a:lnTo>
                    <a:lnTo>
                      <a:pt x="460" y="238"/>
                    </a:lnTo>
                    <a:lnTo>
                      <a:pt x="464" y="242"/>
                    </a:lnTo>
                    <a:lnTo>
                      <a:pt x="464" y="242"/>
                    </a:lnTo>
                    <a:lnTo>
                      <a:pt x="466" y="242"/>
                    </a:lnTo>
                    <a:lnTo>
                      <a:pt x="472" y="244"/>
                    </a:lnTo>
                    <a:lnTo>
                      <a:pt x="480" y="248"/>
                    </a:lnTo>
                    <a:lnTo>
                      <a:pt x="480" y="248"/>
                    </a:lnTo>
                    <a:lnTo>
                      <a:pt x="482" y="248"/>
                    </a:lnTo>
                    <a:lnTo>
                      <a:pt x="482" y="248"/>
                    </a:lnTo>
                    <a:lnTo>
                      <a:pt x="484" y="248"/>
                    </a:lnTo>
                    <a:lnTo>
                      <a:pt x="484" y="248"/>
                    </a:lnTo>
                    <a:lnTo>
                      <a:pt x="486" y="244"/>
                    </a:lnTo>
                    <a:lnTo>
                      <a:pt x="486" y="236"/>
                    </a:lnTo>
                    <a:lnTo>
                      <a:pt x="492" y="230"/>
                    </a:lnTo>
                    <a:lnTo>
                      <a:pt x="492" y="230"/>
                    </a:lnTo>
                    <a:lnTo>
                      <a:pt x="494" y="228"/>
                    </a:lnTo>
                    <a:lnTo>
                      <a:pt x="494" y="226"/>
                    </a:lnTo>
                    <a:lnTo>
                      <a:pt x="488" y="212"/>
                    </a:lnTo>
                    <a:lnTo>
                      <a:pt x="486" y="200"/>
                    </a:lnTo>
                    <a:lnTo>
                      <a:pt x="494" y="196"/>
                    </a:lnTo>
                    <a:lnTo>
                      <a:pt x="510" y="196"/>
                    </a:lnTo>
                    <a:lnTo>
                      <a:pt x="510" y="196"/>
                    </a:lnTo>
                    <a:lnTo>
                      <a:pt x="512" y="194"/>
                    </a:lnTo>
                    <a:lnTo>
                      <a:pt x="512" y="192"/>
                    </a:lnTo>
                    <a:lnTo>
                      <a:pt x="516" y="180"/>
                    </a:lnTo>
                    <a:lnTo>
                      <a:pt x="524" y="162"/>
                    </a:lnTo>
                    <a:lnTo>
                      <a:pt x="536" y="162"/>
                    </a:lnTo>
                    <a:lnTo>
                      <a:pt x="536" y="162"/>
                    </a:lnTo>
                    <a:lnTo>
                      <a:pt x="536" y="162"/>
                    </a:lnTo>
                    <a:lnTo>
                      <a:pt x="550" y="162"/>
                    </a:lnTo>
                    <a:lnTo>
                      <a:pt x="550" y="162"/>
                    </a:lnTo>
                    <a:lnTo>
                      <a:pt x="550" y="162"/>
                    </a:lnTo>
                    <a:lnTo>
                      <a:pt x="560" y="160"/>
                    </a:lnTo>
                    <a:lnTo>
                      <a:pt x="560" y="160"/>
                    </a:lnTo>
                    <a:lnTo>
                      <a:pt x="562" y="160"/>
                    </a:lnTo>
                    <a:lnTo>
                      <a:pt x="562" y="158"/>
                    </a:lnTo>
                    <a:lnTo>
                      <a:pt x="562" y="144"/>
                    </a:lnTo>
                    <a:lnTo>
                      <a:pt x="566" y="136"/>
                    </a:lnTo>
                    <a:lnTo>
                      <a:pt x="574" y="136"/>
                    </a:lnTo>
                    <a:lnTo>
                      <a:pt x="574" y="136"/>
                    </a:lnTo>
                    <a:lnTo>
                      <a:pt x="576" y="134"/>
                    </a:lnTo>
                    <a:lnTo>
                      <a:pt x="578" y="132"/>
                    </a:lnTo>
                    <a:lnTo>
                      <a:pt x="578" y="124"/>
                    </a:lnTo>
                    <a:lnTo>
                      <a:pt x="578" y="124"/>
                    </a:lnTo>
                    <a:lnTo>
                      <a:pt x="578" y="122"/>
                    </a:lnTo>
                    <a:lnTo>
                      <a:pt x="576" y="110"/>
                    </a:lnTo>
                    <a:lnTo>
                      <a:pt x="576" y="110"/>
                    </a:lnTo>
                    <a:lnTo>
                      <a:pt x="574" y="108"/>
                    </a:lnTo>
                    <a:lnTo>
                      <a:pt x="572" y="106"/>
                    </a:lnTo>
                    <a:lnTo>
                      <a:pt x="554" y="104"/>
                    </a:lnTo>
                    <a:lnTo>
                      <a:pt x="542" y="96"/>
                    </a:lnTo>
                    <a:lnTo>
                      <a:pt x="534" y="84"/>
                    </a:lnTo>
                    <a:lnTo>
                      <a:pt x="534" y="84"/>
                    </a:lnTo>
                    <a:lnTo>
                      <a:pt x="530" y="82"/>
                    </a:lnTo>
                    <a:lnTo>
                      <a:pt x="530" y="82"/>
                    </a:lnTo>
                    <a:lnTo>
                      <a:pt x="530" y="82"/>
                    </a:lnTo>
                    <a:lnTo>
                      <a:pt x="514" y="84"/>
                    </a:lnTo>
                    <a:lnTo>
                      <a:pt x="506" y="86"/>
                    </a:lnTo>
                    <a:lnTo>
                      <a:pt x="496" y="82"/>
                    </a:lnTo>
                    <a:lnTo>
                      <a:pt x="488" y="76"/>
                    </a:lnTo>
                    <a:lnTo>
                      <a:pt x="488" y="76"/>
                    </a:lnTo>
                    <a:lnTo>
                      <a:pt x="486" y="76"/>
                    </a:lnTo>
                    <a:lnTo>
                      <a:pt x="486" y="76"/>
                    </a:lnTo>
                    <a:lnTo>
                      <a:pt x="484" y="76"/>
                    </a:lnTo>
                    <a:lnTo>
                      <a:pt x="484" y="76"/>
                    </a:lnTo>
                    <a:lnTo>
                      <a:pt x="482" y="78"/>
                    </a:lnTo>
                    <a:lnTo>
                      <a:pt x="480" y="82"/>
                    </a:lnTo>
                    <a:lnTo>
                      <a:pt x="478" y="82"/>
                    </a:lnTo>
                    <a:lnTo>
                      <a:pt x="476" y="78"/>
                    </a:lnTo>
                    <a:lnTo>
                      <a:pt x="462" y="56"/>
                    </a:lnTo>
                    <a:lnTo>
                      <a:pt x="462" y="56"/>
                    </a:lnTo>
                    <a:lnTo>
                      <a:pt x="462" y="56"/>
                    </a:lnTo>
                    <a:lnTo>
                      <a:pt x="452" y="40"/>
                    </a:lnTo>
                    <a:lnTo>
                      <a:pt x="452" y="40"/>
                    </a:lnTo>
                    <a:lnTo>
                      <a:pt x="450" y="40"/>
                    </a:lnTo>
                    <a:lnTo>
                      <a:pt x="436" y="30"/>
                    </a:lnTo>
                    <a:lnTo>
                      <a:pt x="434" y="22"/>
                    </a:lnTo>
                    <a:lnTo>
                      <a:pt x="434" y="22"/>
                    </a:lnTo>
                    <a:lnTo>
                      <a:pt x="432" y="20"/>
                    </a:lnTo>
                    <a:lnTo>
                      <a:pt x="432" y="20"/>
                    </a:lnTo>
                    <a:lnTo>
                      <a:pt x="430" y="20"/>
                    </a:lnTo>
                    <a:lnTo>
                      <a:pt x="430" y="20"/>
                    </a:lnTo>
                    <a:lnTo>
                      <a:pt x="430" y="20"/>
                    </a:lnTo>
                    <a:lnTo>
                      <a:pt x="410" y="24"/>
                    </a:lnTo>
                    <a:lnTo>
                      <a:pt x="410" y="24"/>
                    </a:lnTo>
                    <a:lnTo>
                      <a:pt x="408" y="26"/>
                    </a:lnTo>
                    <a:lnTo>
                      <a:pt x="394" y="34"/>
                    </a:lnTo>
                    <a:lnTo>
                      <a:pt x="378" y="26"/>
                    </a:lnTo>
                    <a:lnTo>
                      <a:pt x="378" y="26"/>
                    </a:lnTo>
                    <a:lnTo>
                      <a:pt x="378" y="24"/>
                    </a:lnTo>
                    <a:lnTo>
                      <a:pt x="360" y="20"/>
                    </a:lnTo>
                    <a:lnTo>
                      <a:pt x="354" y="16"/>
                    </a:lnTo>
                    <a:lnTo>
                      <a:pt x="350" y="4"/>
                    </a:lnTo>
                    <a:lnTo>
                      <a:pt x="350" y="4"/>
                    </a:lnTo>
                    <a:lnTo>
                      <a:pt x="350" y="2"/>
                    </a:lnTo>
                    <a:lnTo>
                      <a:pt x="348" y="2"/>
                    </a:lnTo>
                    <a:lnTo>
                      <a:pt x="330" y="0"/>
                    </a:lnTo>
                    <a:lnTo>
                      <a:pt x="330" y="0"/>
                    </a:lnTo>
                    <a:lnTo>
                      <a:pt x="328" y="0"/>
                    </a:lnTo>
                    <a:lnTo>
                      <a:pt x="32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8" name="Freeform 758">
                <a:extLst>
                  <a:ext uri="{FF2B5EF4-FFF2-40B4-BE49-F238E27FC236}">
                    <a16:creationId xmlns:a16="http://schemas.microsoft.com/office/drawing/2014/main" id="{C5A7FE60-9490-5649-C0C0-C16390AD3E69}"/>
                  </a:ext>
                </a:extLst>
              </p:cNvPr>
              <p:cNvSpPr>
                <a:spLocks/>
              </p:cNvSpPr>
              <p:nvPr/>
            </p:nvSpPr>
            <p:spPr bwMode="auto">
              <a:xfrm>
                <a:off x="7157323" y="2806550"/>
                <a:ext cx="1204572" cy="566362"/>
              </a:xfrm>
              <a:custGeom>
                <a:avLst/>
                <a:gdLst>
                  <a:gd name="T0" fmla="*/ 342 w 570"/>
                  <a:gd name="T1" fmla="*/ 2 h 268"/>
                  <a:gd name="T2" fmla="*/ 356 w 570"/>
                  <a:gd name="T3" fmla="*/ 20 h 268"/>
                  <a:gd name="T4" fmla="*/ 390 w 570"/>
                  <a:gd name="T5" fmla="*/ 34 h 268"/>
                  <a:gd name="T6" fmla="*/ 426 w 570"/>
                  <a:gd name="T7" fmla="*/ 20 h 268"/>
                  <a:gd name="T8" fmla="*/ 444 w 570"/>
                  <a:gd name="T9" fmla="*/ 40 h 268"/>
                  <a:gd name="T10" fmla="*/ 468 w 570"/>
                  <a:gd name="T11" fmla="*/ 76 h 268"/>
                  <a:gd name="T12" fmla="*/ 478 w 570"/>
                  <a:gd name="T13" fmla="*/ 82 h 268"/>
                  <a:gd name="T14" fmla="*/ 490 w 570"/>
                  <a:gd name="T15" fmla="*/ 80 h 268"/>
                  <a:gd name="T16" fmla="*/ 510 w 570"/>
                  <a:gd name="T17" fmla="*/ 84 h 268"/>
                  <a:gd name="T18" fmla="*/ 536 w 570"/>
                  <a:gd name="T19" fmla="*/ 96 h 268"/>
                  <a:gd name="T20" fmla="*/ 568 w 570"/>
                  <a:gd name="T21" fmla="*/ 106 h 268"/>
                  <a:gd name="T22" fmla="*/ 570 w 570"/>
                  <a:gd name="T23" fmla="*/ 128 h 268"/>
                  <a:gd name="T24" fmla="*/ 554 w 570"/>
                  <a:gd name="T25" fmla="*/ 140 h 268"/>
                  <a:gd name="T26" fmla="*/ 546 w 570"/>
                  <a:gd name="T27" fmla="*/ 154 h 268"/>
                  <a:gd name="T28" fmla="*/ 518 w 570"/>
                  <a:gd name="T29" fmla="*/ 154 h 268"/>
                  <a:gd name="T30" fmla="*/ 506 w 570"/>
                  <a:gd name="T31" fmla="*/ 188 h 268"/>
                  <a:gd name="T32" fmla="*/ 478 w 570"/>
                  <a:gd name="T33" fmla="*/ 192 h 268"/>
                  <a:gd name="T34" fmla="*/ 486 w 570"/>
                  <a:gd name="T35" fmla="*/ 224 h 268"/>
                  <a:gd name="T36" fmla="*/ 478 w 570"/>
                  <a:gd name="T37" fmla="*/ 240 h 268"/>
                  <a:gd name="T38" fmla="*/ 462 w 570"/>
                  <a:gd name="T39" fmla="*/ 234 h 268"/>
                  <a:gd name="T40" fmla="*/ 404 w 570"/>
                  <a:gd name="T41" fmla="*/ 230 h 268"/>
                  <a:gd name="T42" fmla="*/ 390 w 570"/>
                  <a:gd name="T43" fmla="*/ 222 h 268"/>
                  <a:gd name="T44" fmla="*/ 382 w 570"/>
                  <a:gd name="T45" fmla="*/ 230 h 268"/>
                  <a:gd name="T46" fmla="*/ 362 w 570"/>
                  <a:gd name="T47" fmla="*/ 228 h 268"/>
                  <a:gd name="T48" fmla="*/ 342 w 570"/>
                  <a:gd name="T49" fmla="*/ 240 h 268"/>
                  <a:gd name="T50" fmla="*/ 314 w 570"/>
                  <a:gd name="T51" fmla="*/ 260 h 268"/>
                  <a:gd name="T52" fmla="*/ 306 w 570"/>
                  <a:gd name="T53" fmla="*/ 268 h 268"/>
                  <a:gd name="T54" fmla="*/ 302 w 570"/>
                  <a:gd name="T55" fmla="*/ 258 h 268"/>
                  <a:gd name="T56" fmla="*/ 284 w 570"/>
                  <a:gd name="T57" fmla="*/ 246 h 268"/>
                  <a:gd name="T58" fmla="*/ 274 w 570"/>
                  <a:gd name="T59" fmla="*/ 230 h 268"/>
                  <a:gd name="T60" fmla="*/ 252 w 570"/>
                  <a:gd name="T61" fmla="*/ 216 h 268"/>
                  <a:gd name="T62" fmla="*/ 206 w 570"/>
                  <a:gd name="T63" fmla="*/ 202 h 268"/>
                  <a:gd name="T64" fmla="*/ 176 w 570"/>
                  <a:gd name="T65" fmla="*/ 184 h 268"/>
                  <a:gd name="T66" fmla="*/ 134 w 570"/>
                  <a:gd name="T67" fmla="*/ 192 h 268"/>
                  <a:gd name="T68" fmla="*/ 126 w 570"/>
                  <a:gd name="T69" fmla="*/ 256 h 268"/>
                  <a:gd name="T70" fmla="*/ 108 w 570"/>
                  <a:gd name="T71" fmla="*/ 236 h 268"/>
                  <a:gd name="T72" fmla="*/ 96 w 570"/>
                  <a:gd name="T73" fmla="*/ 236 h 268"/>
                  <a:gd name="T74" fmla="*/ 70 w 570"/>
                  <a:gd name="T75" fmla="*/ 224 h 268"/>
                  <a:gd name="T76" fmla="*/ 52 w 570"/>
                  <a:gd name="T77" fmla="*/ 202 h 268"/>
                  <a:gd name="T78" fmla="*/ 70 w 570"/>
                  <a:gd name="T79" fmla="*/ 200 h 268"/>
                  <a:gd name="T80" fmla="*/ 74 w 570"/>
                  <a:gd name="T81" fmla="*/ 186 h 268"/>
                  <a:gd name="T82" fmla="*/ 94 w 570"/>
                  <a:gd name="T83" fmla="*/ 190 h 268"/>
                  <a:gd name="T84" fmla="*/ 90 w 570"/>
                  <a:gd name="T85" fmla="*/ 158 h 268"/>
                  <a:gd name="T86" fmla="*/ 58 w 570"/>
                  <a:gd name="T87" fmla="*/ 160 h 268"/>
                  <a:gd name="T88" fmla="*/ 32 w 570"/>
                  <a:gd name="T89" fmla="*/ 156 h 268"/>
                  <a:gd name="T90" fmla="*/ 10 w 570"/>
                  <a:gd name="T91" fmla="*/ 138 h 268"/>
                  <a:gd name="T92" fmla="*/ 6 w 570"/>
                  <a:gd name="T93" fmla="*/ 104 h 268"/>
                  <a:gd name="T94" fmla="*/ 24 w 570"/>
                  <a:gd name="T95" fmla="*/ 106 h 268"/>
                  <a:gd name="T96" fmla="*/ 32 w 570"/>
                  <a:gd name="T97" fmla="*/ 92 h 268"/>
                  <a:gd name="T98" fmla="*/ 68 w 570"/>
                  <a:gd name="T99" fmla="*/ 70 h 268"/>
                  <a:gd name="T100" fmla="*/ 122 w 570"/>
                  <a:gd name="T101" fmla="*/ 88 h 268"/>
                  <a:gd name="T102" fmla="*/ 154 w 570"/>
                  <a:gd name="T103" fmla="*/ 80 h 268"/>
                  <a:gd name="T104" fmla="*/ 178 w 570"/>
                  <a:gd name="T105" fmla="*/ 90 h 268"/>
                  <a:gd name="T106" fmla="*/ 212 w 570"/>
                  <a:gd name="T107" fmla="*/ 78 h 268"/>
                  <a:gd name="T108" fmla="*/ 192 w 570"/>
                  <a:gd name="T109" fmla="*/ 68 h 268"/>
                  <a:gd name="T110" fmla="*/ 202 w 570"/>
                  <a:gd name="T111" fmla="*/ 56 h 268"/>
                  <a:gd name="T112" fmla="*/ 214 w 570"/>
                  <a:gd name="T113" fmla="*/ 42 h 268"/>
                  <a:gd name="T114" fmla="*/ 208 w 570"/>
                  <a:gd name="T115" fmla="*/ 26 h 268"/>
                  <a:gd name="T116" fmla="*/ 250 w 570"/>
                  <a:gd name="T117" fmla="*/ 18 h 268"/>
                  <a:gd name="T118" fmla="*/ 308 w 570"/>
                  <a:gd name="T119" fmla="*/ 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0" h="268">
                    <a:moveTo>
                      <a:pt x="324" y="0"/>
                    </a:moveTo>
                    <a:lnTo>
                      <a:pt x="342" y="2"/>
                    </a:lnTo>
                    <a:lnTo>
                      <a:pt x="346" y="14"/>
                    </a:lnTo>
                    <a:lnTo>
                      <a:pt x="356" y="20"/>
                    </a:lnTo>
                    <a:lnTo>
                      <a:pt x="374" y="24"/>
                    </a:lnTo>
                    <a:lnTo>
                      <a:pt x="390" y="34"/>
                    </a:lnTo>
                    <a:lnTo>
                      <a:pt x="406" y="24"/>
                    </a:lnTo>
                    <a:lnTo>
                      <a:pt x="426" y="20"/>
                    </a:lnTo>
                    <a:lnTo>
                      <a:pt x="428" y="28"/>
                    </a:lnTo>
                    <a:lnTo>
                      <a:pt x="444" y="40"/>
                    </a:lnTo>
                    <a:lnTo>
                      <a:pt x="456" y="54"/>
                    </a:lnTo>
                    <a:lnTo>
                      <a:pt x="468" y="76"/>
                    </a:lnTo>
                    <a:lnTo>
                      <a:pt x="472" y="82"/>
                    </a:lnTo>
                    <a:lnTo>
                      <a:pt x="478" y="82"/>
                    </a:lnTo>
                    <a:lnTo>
                      <a:pt x="482" y="76"/>
                    </a:lnTo>
                    <a:lnTo>
                      <a:pt x="490" y="80"/>
                    </a:lnTo>
                    <a:lnTo>
                      <a:pt x="502" y="86"/>
                    </a:lnTo>
                    <a:lnTo>
                      <a:pt x="510" y="84"/>
                    </a:lnTo>
                    <a:lnTo>
                      <a:pt x="526" y="82"/>
                    </a:lnTo>
                    <a:lnTo>
                      <a:pt x="536" y="96"/>
                    </a:lnTo>
                    <a:lnTo>
                      <a:pt x="548" y="104"/>
                    </a:lnTo>
                    <a:lnTo>
                      <a:pt x="568" y="106"/>
                    </a:lnTo>
                    <a:lnTo>
                      <a:pt x="570" y="118"/>
                    </a:lnTo>
                    <a:lnTo>
                      <a:pt x="570" y="128"/>
                    </a:lnTo>
                    <a:lnTo>
                      <a:pt x="558" y="128"/>
                    </a:lnTo>
                    <a:lnTo>
                      <a:pt x="554" y="140"/>
                    </a:lnTo>
                    <a:lnTo>
                      <a:pt x="554" y="154"/>
                    </a:lnTo>
                    <a:lnTo>
                      <a:pt x="546" y="154"/>
                    </a:lnTo>
                    <a:lnTo>
                      <a:pt x="532" y="154"/>
                    </a:lnTo>
                    <a:lnTo>
                      <a:pt x="518" y="154"/>
                    </a:lnTo>
                    <a:lnTo>
                      <a:pt x="508" y="174"/>
                    </a:lnTo>
                    <a:lnTo>
                      <a:pt x="506" y="188"/>
                    </a:lnTo>
                    <a:lnTo>
                      <a:pt x="488" y="188"/>
                    </a:lnTo>
                    <a:lnTo>
                      <a:pt x="478" y="192"/>
                    </a:lnTo>
                    <a:lnTo>
                      <a:pt x="480" y="210"/>
                    </a:lnTo>
                    <a:lnTo>
                      <a:pt x="486" y="224"/>
                    </a:lnTo>
                    <a:lnTo>
                      <a:pt x="478" y="230"/>
                    </a:lnTo>
                    <a:lnTo>
                      <a:pt x="478" y="240"/>
                    </a:lnTo>
                    <a:lnTo>
                      <a:pt x="470" y="236"/>
                    </a:lnTo>
                    <a:lnTo>
                      <a:pt x="462" y="234"/>
                    </a:lnTo>
                    <a:lnTo>
                      <a:pt x="456" y="228"/>
                    </a:lnTo>
                    <a:lnTo>
                      <a:pt x="404" y="230"/>
                    </a:lnTo>
                    <a:lnTo>
                      <a:pt x="402" y="224"/>
                    </a:lnTo>
                    <a:lnTo>
                      <a:pt x="390" y="222"/>
                    </a:lnTo>
                    <a:lnTo>
                      <a:pt x="384" y="226"/>
                    </a:lnTo>
                    <a:lnTo>
                      <a:pt x="382" y="230"/>
                    </a:lnTo>
                    <a:lnTo>
                      <a:pt x="366" y="232"/>
                    </a:lnTo>
                    <a:lnTo>
                      <a:pt x="362" y="228"/>
                    </a:lnTo>
                    <a:lnTo>
                      <a:pt x="352" y="228"/>
                    </a:lnTo>
                    <a:lnTo>
                      <a:pt x="342" y="240"/>
                    </a:lnTo>
                    <a:lnTo>
                      <a:pt x="336" y="244"/>
                    </a:lnTo>
                    <a:lnTo>
                      <a:pt x="314" y="260"/>
                    </a:lnTo>
                    <a:lnTo>
                      <a:pt x="312" y="268"/>
                    </a:lnTo>
                    <a:lnTo>
                      <a:pt x="306" y="268"/>
                    </a:lnTo>
                    <a:lnTo>
                      <a:pt x="306" y="260"/>
                    </a:lnTo>
                    <a:lnTo>
                      <a:pt x="302" y="258"/>
                    </a:lnTo>
                    <a:lnTo>
                      <a:pt x="286" y="260"/>
                    </a:lnTo>
                    <a:lnTo>
                      <a:pt x="284" y="246"/>
                    </a:lnTo>
                    <a:lnTo>
                      <a:pt x="274" y="238"/>
                    </a:lnTo>
                    <a:lnTo>
                      <a:pt x="274" y="230"/>
                    </a:lnTo>
                    <a:lnTo>
                      <a:pt x="258" y="214"/>
                    </a:lnTo>
                    <a:lnTo>
                      <a:pt x="252" y="216"/>
                    </a:lnTo>
                    <a:lnTo>
                      <a:pt x="218" y="218"/>
                    </a:lnTo>
                    <a:lnTo>
                      <a:pt x="206" y="202"/>
                    </a:lnTo>
                    <a:lnTo>
                      <a:pt x="182" y="190"/>
                    </a:lnTo>
                    <a:lnTo>
                      <a:pt x="176" y="184"/>
                    </a:lnTo>
                    <a:lnTo>
                      <a:pt x="150" y="188"/>
                    </a:lnTo>
                    <a:lnTo>
                      <a:pt x="134" y="192"/>
                    </a:lnTo>
                    <a:lnTo>
                      <a:pt x="134" y="258"/>
                    </a:lnTo>
                    <a:lnTo>
                      <a:pt x="126" y="256"/>
                    </a:lnTo>
                    <a:lnTo>
                      <a:pt x="118" y="244"/>
                    </a:lnTo>
                    <a:lnTo>
                      <a:pt x="108" y="236"/>
                    </a:lnTo>
                    <a:lnTo>
                      <a:pt x="102" y="238"/>
                    </a:lnTo>
                    <a:lnTo>
                      <a:pt x="96" y="236"/>
                    </a:lnTo>
                    <a:lnTo>
                      <a:pt x="84" y="234"/>
                    </a:lnTo>
                    <a:lnTo>
                      <a:pt x="70" y="224"/>
                    </a:lnTo>
                    <a:lnTo>
                      <a:pt x="60" y="210"/>
                    </a:lnTo>
                    <a:lnTo>
                      <a:pt x="52" y="202"/>
                    </a:lnTo>
                    <a:lnTo>
                      <a:pt x="58" y="198"/>
                    </a:lnTo>
                    <a:lnTo>
                      <a:pt x="70" y="200"/>
                    </a:lnTo>
                    <a:lnTo>
                      <a:pt x="68" y="190"/>
                    </a:lnTo>
                    <a:lnTo>
                      <a:pt x="74" y="186"/>
                    </a:lnTo>
                    <a:lnTo>
                      <a:pt x="84" y="188"/>
                    </a:lnTo>
                    <a:lnTo>
                      <a:pt x="94" y="190"/>
                    </a:lnTo>
                    <a:lnTo>
                      <a:pt x="96" y="176"/>
                    </a:lnTo>
                    <a:lnTo>
                      <a:pt x="90" y="158"/>
                    </a:lnTo>
                    <a:lnTo>
                      <a:pt x="74" y="158"/>
                    </a:lnTo>
                    <a:lnTo>
                      <a:pt x="58" y="160"/>
                    </a:lnTo>
                    <a:lnTo>
                      <a:pt x="36" y="170"/>
                    </a:lnTo>
                    <a:lnTo>
                      <a:pt x="32" y="156"/>
                    </a:lnTo>
                    <a:lnTo>
                      <a:pt x="22" y="142"/>
                    </a:lnTo>
                    <a:lnTo>
                      <a:pt x="10" y="138"/>
                    </a:lnTo>
                    <a:lnTo>
                      <a:pt x="0" y="126"/>
                    </a:lnTo>
                    <a:lnTo>
                      <a:pt x="6" y="104"/>
                    </a:lnTo>
                    <a:lnTo>
                      <a:pt x="16" y="92"/>
                    </a:lnTo>
                    <a:lnTo>
                      <a:pt x="24" y="106"/>
                    </a:lnTo>
                    <a:lnTo>
                      <a:pt x="30" y="102"/>
                    </a:lnTo>
                    <a:lnTo>
                      <a:pt x="32" y="92"/>
                    </a:lnTo>
                    <a:lnTo>
                      <a:pt x="54" y="76"/>
                    </a:lnTo>
                    <a:lnTo>
                      <a:pt x="68" y="70"/>
                    </a:lnTo>
                    <a:lnTo>
                      <a:pt x="100" y="76"/>
                    </a:lnTo>
                    <a:lnTo>
                      <a:pt x="122" y="88"/>
                    </a:lnTo>
                    <a:lnTo>
                      <a:pt x="134" y="90"/>
                    </a:lnTo>
                    <a:lnTo>
                      <a:pt x="154" y="80"/>
                    </a:lnTo>
                    <a:lnTo>
                      <a:pt x="170" y="80"/>
                    </a:lnTo>
                    <a:lnTo>
                      <a:pt x="178" y="90"/>
                    </a:lnTo>
                    <a:lnTo>
                      <a:pt x="202" y="88"/>
                    </a:lnTo>
                    <a:lnTo>
                      <a:pt x="212" y="78"/>
                    </a:lnTo>
                    <a:lnTo>
                      <a:pt x="204" y="72"/>
                    </a:lnTo>
                    <a:lnTo>
                      <a:pt x="192" y="68"/>
                    </a:lnTo>
                    <a:lnTo>
                      <a:pt x="196" y="60"/>
                    </a:lnTo>
                    <a:lnTo>
                      <a:pt x="202" y="56"/>
                    </a:lnTo>
                    <a:lnTo>
                      <a:pt x="204" y="46"/>
                    </a:lnTo>
                    <a:lnTo>
                      <a:pt x="214" y="42"/>
                    </a:lnTo>
                    <a:lnTo>
                      <a:pt x="210" y="36"/>
                    </a:lnTo>
                    <a:lnTo>
                      <a:pt x="208" y="26"/>
                    </a:lnTo>
                    <a:lnTo>
                      <a:pt x="226" y="24"/>
                    </a:lnTo>
                    <a:lnTo>
                      <a:pt x="250" y="18"/>
                    </a:lnTo>
                    <a:lnTo>
                      <a:pt x="282" y="8"/>
                    </a:lnTo>
                    <a:lnTo>
                      <a:pt x="308" y="4"/>
                    </a:lnTo>
                    <a:lnTo>
                      <a:pt x="3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9" name="Freeform 759">
                <a:extLst>
                  <a:ext uri="{FF2B5EF4-FFF2-40B4-BE49-F238E27FC236}">
                    <a16:creationId xmlns:a16="http://schemas.microsoft.com/office/drawing/2014/main" id="{02588609-81AA-7FE8-374D-2F7E3D1AC604}"/>
                  </a:ext>
                </a:extLst>
              </p:cNvPr>
              <p:cNvSpPr>
                <a:spLocks/>
              </p:cNvSpPr>
              <p:nvPr/>
            </p:nvSpPr>
            <p:spPr bwMode="auto">
              <a:xfrm>
                <a:off x="7148869" y="2798097"/>
                <a:ext cx="1221478" cy="583268"/>
              </a:xfrm>
              <a:custGeom>
                <a:avLst/>
                <a:gdLst>
                  <a:gd name="T0" fmla="*/ 286 w 578"/>
                  <a:gd name="T1" fmla="*/ 8 h 276"/>
                  <a:gd name="T2" fmla="*/ 208 w 578"/>
                  <a:gd name="T3" fmla="*/ 28 h 276"/>
                  <a:gd name="T4" fmla="*/ 206 w 578"/>
                  <a:gd name="T5" fmla="*/ 46 h 276"/>
                  <a:gd name="T6" fmla="*/ 198 w 578"/>
                  <a:gd name="T7" fmla="*/ 62 h 276"/>
                  <a:gd name="T8" fmla="*/ 192 w 578"/>
                  <a:gd name="T9" fmla="*/ 74 h 276"/>
                  <a:gd name="T10" fmla="*/ 184 w 578"/>
                  <a:gd name="T11" fmla="*/ 90 h 276"/>
                  <a:gd name="T12" fmla="*/ 158 w 578"/>
                  <a:gd name="T13" fmla="*/ 80 h 276"/>
                  <a:gd name="T14" fmla="*/ 106 w 578"/>
                  <a:gd name="T15" fmla="*/ 76 h 276"/>
                  <a:gd name="T16" fmla="*/ 72 w 578"/>
                  <a:gd name="T17" fmla="*/ 70 h 276"/>
                  <a:gd name="T18" fmla="*/ 34 w 578"/>
                  <a:gd name="T19" fmla="*/ 92 h 276"/>
                  <a:gd name="T20" fmla="*/ 24 w 578"/>
                  <a:gd name="T21" fmla="*/ 94 h 276"/>
                  <a:gd name="T22" fmla="*/ 20 w 578"/>
                  <a:gd name="T23" fmla="*/ 92 h 276"/>
                  <a:gd name="T24" fmla="*/ 0 w 578"/>
                  <a:gd name="T25" fmla="*/ 130 h 276"/>
                  <a:gd name="T26" fmla="*/ 12 w 578"/>
                  <a:gd name="T27" fmla="*/ 146 h 276"/>
                  <a:gd name="T28" fmla="*/ 38 w 578"/>
                  <a:gd name="T29" fmla="*/ 176 h 276"/>
                  <a:gd name="T30" fmla="*/ 62 w 578"/>
                  <a:gd name="T31" fmla="*/ 168 h 276"/>
                  <a:gd name="T32" fmla="*/ 88 w 578"/>
                  <a:gd name="T33" fmla="*/ 188 h 276"/>
                  <a:gd name="T34" fmla="*/ 76 w 578"/>
                  <a:gd name="T35" fmla="*/ 186 h 276"/>
                  <a:gd name="T36" fmla="*/ 70 w 578"/>
                  <a:gd name="T37" fmla="*/ 200 h 276"/>
                  <a:gd name="T38" fmla="*/ 60 w 578"/>
                  <a:gd name="T39" fmla="*/ 198 h 276"/>
                  <a:gd name="T40" fmla="*/ 52 w 578"/>
                  <a:gd name="T41" fmla="*/ 208 h 276"/>
                  <a:gd name="T42" fmla="*/ 86 w 578"/>
                  <a:gd name="T43" fmla="*/ 242 h 276"/>
                  <a:gd name="T44" fmla="*/ 104 w 578"/>
                  <a:gd name="T45" fmla="*/ 246 h 276"/>
                  <a:gd name="T46" fmla="*/ 120 w 578"/>
                  <a:gd name="T47" fmla="*/ 250 h 276"/>
                  <a:gd name="T48" fmla="*/ 138 w 578"/>
                  <a:gd name="T49" fmla="*/ 266 h 276"/>
                  <a:gd name="T50" fmla="*/ 142 w 578"/>
                  <a:gd name="T51" fmla="*/ 262 h 276"/>
                  <a:gd name="T52" fmla="*/ 184 w 578"/>
                  <a:gd name="T53" fmla="*/ 196 h 276"/>
                  <a:gd name="T54" fmla="*/ 222 w 578"/>
                  <a:gd name="T55" fmla="*/ 226 h 276"/>
                  <a:gd name="T56" fmla="*/ 256 w 578"/>
                  <a:gd name="T57" fmla="*/ 224 h 276"/>
                  <a:gd name="T58" fmla="*/ 276 w 578"/>
                  <a:gd name="T59" fmla="*/ 246 h 276"/>
                  <a:gd name="T60" fmla="*/ 290 w 578"/>
                  <a:gd name="T61" fmla="*/ 268 h 276"/>
                  <a:gd name="T62" fmla="*/ 306 w 578"/>
                  <a:gd name="T63" fmla="*/ 272 h 276"/>
                  <a:gd name="T64" fmla="*/ 316 w 578"/>
                  <a:gd name="T65" fmla="*/ 276 h 276"/>
                  <a:gd name="T66" fmla="*/ 348 w 578"/>
                  <a:gd name="T67" fmla="*/ 248 h 276"/>
                  <a:gd name="T68" fmla="*/ 368 w 578"/>
                  <a:gd name="T69" fmla="*/ 240 h 276"/>
                  <a:gd name="T70" fmla="*/ 386 w 578"/>
                  <a:gd name="T71" fmla="*/ 238 h 276"/>
                  <a:gd name="T72" fmla="*/ 396 w 578"/>
                  <a:gd name="T73" fmla="*/ 230 h 276"/>
                  <a:gd name="T74" fmla="*/ 408 w 578"/>
                  <a:gd name="T75" fmla="*/ 238 h 276"/>
                  <a:gd name="T76" fmla="*/ 464 w 578"/>
                  <a:gd name="T77" fmla="*/ 242 h 276"/>
                  <a:gd name="T78" fmla="*/ 482 w 578"/>
                  <a:gd name="T79" fmla="*/ 248 h 276"/>
                  <a:gd name="T80" fmla="*/ 486 w 578"/>
                  <a:gd name="T81" fmla="*/ 236 h 276"/>
                  <a:gd name="T82" fmla="*/ 488 w 578"/>
                  <a:gd name="T83" fmla="*/ 212 h 276"/>
                  <a:gd name="T84" fmla="*/ 512 w 578"/>
                  <a:gd name="T85" fmla="*/ 194 h 276"/>
                  <a:gd name="T86" fmla="*/ 536 w 578"/>
                  <a:gd name="T87" fmla="*/ 162 h 276"/>
                  <a:gd name="T88" fmla="*/ 560 w 578"/>
                  <a:gd name="T89" fmla="*/ 160 h 276"/>
                  <a:gd name="T90" fmla="*/ 566 w 578"/>
                  <a:gd name="T91" fmla="*/ 136 h 276"/>
                  <a:gd name="T92" fmla="*/ 578 w 578"/>
                  <a:gd name="T93" fmla="*/ 124 h 276"/>
                  <a:gd name="T94" fmla="*/ 574 w 578"/>
                  <a:gd name="T95" fmla="*/ 108 h 276"/>
                  <a:gd name="T96" fmla="*/ 534 w 578"/>
                  <a:gd name="T97" fmla="*/ 84 h 276"/>
                  <a:gd name="T98" fmla="*/ 506 w 578"/>
                  <a:gd name="T99" fmla="*/ 86 h 276"/>
                  <a:gd name="T100" fmla="*/ 486 w 578"/>
                  <a:gd name="T101" fmla="*/ 76 h 276"/>
                  <a:gd name="T102" fmla="*/ 478 w 578"/>
                  <a:gd name="T103" fmla="*/ 82 h 276"/>
                  <a:gd name="T104" fmla="*/ 452 w 578"/>
                  <a:gd name="T105" fmla="*/ 40 h 276"/>
                  <a:gd name="T106" fmla="*/ 434 w 578"/>
                  <a:gd name="T107" fmla="*/ 22 h 276"/>
                  <a:gd name="T108" fmla="*/ 430 w 578"/>
                  <a:gd name="T109" fmla="*/ 20 h 276"/>
                  <a:gd name="T110" fmla="*/ 378 w 578"/>
                  <a:gd name="T111" fmla="*/ 26 h 276"/>
                  <a:gd name="T112" fmla="*/ 350 w 578"/>
                  <a:gd name="T113" fmla="*/ 4 h 276"/>
                  <a:gd name="T114" fmla="*/ 330 w 578"/>
                  <a:gd name="T115"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8" h="276">
                    <a:moveTo>
                      <a:pt x="328" y="0"/>
                    </a:moveTo>
                    <a:lnTo>
                      <a:pt x="328" y="0"/>
                    </a:lnTo>
                    <a:lnTo>
                      <a:pt x="328" y="0"/>
                    </a:lnTo>
                    <a:lnTo>
                      <a:pt x="312" y="4"/>
                    </a:lnTo>
                    <a:lnTo>
                      <a:pt x="286" y="8"/>
                    </a:lnTo>
                    <a:lnTo>
                      <a:pt x="252" y="18"/>
                    </a:lnTo>
                    <a:lnTo>
                      <a:pt x="230" y="24"/>
                    </a:lnTo>
                    <a:lnTo>
                      <a:pt x="210" y="26"/>
                    </a:lnTo>
                    <a:lnTo>
                      <a:pt x="210" y="26"/>
                    </a:lnTo>
                    <a:lnTo>
                      <a:pt x="208" y="28"/>
                    </a:lnTo>
                    <a:lnTo>
                      <a:pt x="208" y="28"/>
                    </a:lnTo>
                    <a:lnTo>
                      <a:pt x="208" y="32"/>
                    </a:lnTo>
                    <a:lnTo>
                      <a:pt x="212" y="42"/>
                    </a:lnTo>
                    <a:lnTo>
                      <a:pt x="212" y="44"/>
                    </a:lnTo>
                    <a:lnTo>
                      <a:pt x="206" y="46"/>
                    </a:lnTo>
                    <a:lnTo>
                      <a:pt x="206" y="46"/>
                    </a:lnTo>
                    <a:lnTo>
                      <a:pt x="204" y="50"/>
                    </a:lnTo>
                    <a:lnTo>
                      <a:pt x="202" y="58"/>
                    </a:lnTo>
                    <a:lnTo>
                      <a:pt x="198" y="62"/>
                    </a:lnTo>
                    <a:lnTo>
                      <a:pt x="198" y="62"/>
                    </a:lnTo>
                    <a:lnTo>
                      <a:pt x="198" y="62"/>
                    </a:lnTo>
                    <a:lnTo>
                      <a:pt x="192" y="70"/>
                    </a:lnTo>
                    <a:lnTo>
                      <a:pt x="192" y="70"/>
                    </a:lnTo>
                    <a:lnTo>
                      <a:pt x="192" y="74"/>
                    </a:lnTo>
                    <a:lnTo>
                      <a:pt x="192" y="74"/>
                    </a:lnTo>
                    <a:lnTo>
                      <a:pt x="194" y="76"/>
                    </a:lnTo>
                    <a:lnTo>
                      <a:pt x="206" y="80"/>
                    </a:lnTo>
                    <a:lnTo>
                      <a:pt x="210" y="84"/>
                    </a:lnTo>
                    <a:lnTo>
                      <a:pt x="204" y="88"/>
                    </a:lnTo>
                    <a:lnTo>
                      <a:pt x="184" y="90"/>
                    </a:lnTo>
                    <a:lnTo>
                      <a:pt x="176" y="82"/>
                    </a:lnTo>
                    <a:lnTo>
                      <a:pt x="176" y="82"/>
                    </a:lnTo>
                    <a:lnTo>
                      <a:pt x="174" y="80"/>
                    </a:lnTo>
                    <a:lnTo>
                      <a:pt x="158" y="80"/>
                    </a:lnTo>
                    <a:lnTo>
                      <a:pt x="158" y="80"/>
                    </a:lnTo>
                    <a:lnTo>
                      <a:pt x="156" y="82"/>
                    </a:lnTo>
                    <a:lnTo>
                      <a:pt x="138" y="90"/>
                    </a:lnTo>
                    <a:lnTo>
                      <a:pt x="126" y="88"/>
                    </a:lnTo>
                    <a:lnTo>
                      <a:pt x="106" y="76"/>
                    </a:lnTo>
                    <a:lnTo>
                      <a:pt x="106" y="76"/>
                    </a:lnTo>
                    <a:lnTo>
                      <a:pt x="104" y="76"/>
                    </a:lnTo>
                    <a:lnTo>
                      <a:pt x="72" y="70"/>
                    </a:lnTo>
                    <a:lnTo>
                      <a:pt x="72" y="70"/>
                    </a:lnTo>
                    <a:lnTo>
                      <a:pt x="72" y="70"/>
                    </a:lnTo>
                    <a:lnTo>
                      <a:pt x="72" y="70"/>
                    </a:lnTo>
                    <a:lnTo>
                      <a:pt x="70" y="70"/>
                    </a:lnTo>
                    <a:lnTo>
                      <a:pt x="56" y="76"/>
                    </a:lnTo>
                    <a:lnTo>
                      <a:pt x="56" y="76"/>
                    </a:lnTo>
                    <a:lnTo>
                      <a:pt x="56" y="76"/>
                    </a:lnTo>
                    <a:lnTo>
                      <a:pt x="34" y="92"/>
                    </a:lnTo>
                    <a:lnTo>
                      <a:pt x="34" y="92"/>
                    </a:lnTo>
                    <a:lnTo>
                      <a:pt x="32" y="94"/>
                    </a:lnTo>
                    <a:lnTo>
                      <a:pt x="32" y="104"/>
                    </a:lnTo>
                    <a:lnTo>
                      <a:pt x="30" y="104"/>
                    </a:lnTo>
                    <a:lnTo>
                      <a:pt x="24" y="94"/>
                    </a:lnTo>
                    <a:lnTo>
                      <a:pt x="24" y="94"/>
                    </a:lnTo>
                    <a:lnTo>
                      <a:pt x="20" y="92"/>
                    </a:lnTo>
                    <a:lnTo>
                      <a:pt x="20" y="92"/>
                    </a:lnTo>
                    <a:lnTo>
                      <a:pt x="20" y="92"/>
                    </a:lnTo>
                    <a:lnTo>
                      <a:pt x="20" y="92"/>
                    </a:lnTo>
                    <a:lnTo>
                      <a:pt x="18" y="94"/>
                    </a:lnTo>
                    <a:lnTo>
                      <a:pt x="6" y="106"/>
                    </a:lnTo>
                    <a:lnTo>
                      <a:pt x="6" y="106"/>
                    </a:lnTo>
                    <a:lnTo>
                      <a:pt x="6" y="108"/>
                    </a:lnTo>
                    <a:lnTo>
                      <a:pt x="0" y="130"/>
                    </a:lnTo>
                    <a:lnTo>
                      <a:pt x="0" y="130"/>
                    </a:lnTo>
                    <a:lnTo>
                      <a:pt x="2" y="132"/>
                    </a:lnTo>
                    <a:lnTo>
                      <a:pt x="10" y="144"/>
                    </a:lnTo>
                    <a:lnTo>
                      <a:pt x="10" y="144"/>
                    </a:lnTo>
                    <a:lnTo>
                      <a:pt x="12" y="146"/>
                    </a:lnTo>
                    <a:lnTo>
                      <a:pt x="24" y="150"/>
                    </a:lnTo>
                    <a:lnTo>
                      <a:pt x="32" y="162"/>
                    </a:lnTo>
                    <a:lnTo>
                      <a:pt x="36" y="174"/>
                    </a:lnTo>
                    <a:lnTo>
                      <a:pt x="36" y="174"/>
                    </a:lnTo>
                    <a:lnTo>
                      <a:pt x="38" y="176"/>
                    </a:lnTo>
                    <a:lnTo>
                      <a:pt x="38" y="176"/>
                    </a:lnTo>
                    <a:lnTo>
                      <a:pt x="40" y="178"/>
                    </a:lnTo>
                    <a:lnTo>
                      <a:pt x="40" y="178"/>
                    </a:lnTo>
                    <a:lnTo>
                      <a:pt x="42" y="178"/>
                    </a:lnTo>
                    <a:lnTo>
                      <a:pt x="62" y="168"/>
                    </a:lnTo>
                    <a:lnTo>
                      <a:pt x="78" y="166"/>
                    </a:lnTo>
                    <a:lnTo>
                      <a:pt x="90" y="166"/>
                    </a:lnTo>
                    <a:lnTo>
                      <a:pt x="96" y="180"/>
                    </a:lnTo>
                    <a:lnTo>
                      <a:pt x="94" y="188"/>
                    </a:lnTo>
                    <a:lnTo>
                      <a:pt x="88" y="188"/>
                    </a:lnTo>
                    <a:lnTo>
                      <a:pt x="78" y="186"/>
                    </a:lnTo>
                    <a:lnTo>
                      <a:pt x="78" y="186"/>
                    </a:lnTo>
                    <a:lnTo>
                      <a:pt x="78" y="186"/>
                    </a:lnTo>
                    <a:lnTo>
                      <a:pt x="78" y="186"/>
                    </a:lnTo>
                    <a:lnTo>
                      <a:pt x="76" y="186"/>
                    </a:lnTo>
                    <a:lnTo>
                      <a:pt x="70" y="190"/>
                    </a:lnTo>
                    <a:lnTo>
                      <a:pt x="70" y="190"/>
                    </a:lnTo>
                    <a:lnTo>
                      <a:pt x="68" y="192"/>
                    </a:lnTo>
                    <a:lnTo>
                      <a:pt x="68" y="194"/>
                    </a:lnTo>
                    <a:lnTo>
                      <a:pt x="70" y="200"/>
                    </a:lnTo>
                    <a:lnTo>
                      <a:pt x="62" y="198"/>
                    </a:lnTo>
                    <a:lnTo>
                      <a:pt x="62" y="198"/>
                    </a:lnTo>
                    <a:lnTo>
                      <a:pt x="62" y="198"/>
                    </a:lnTo>
                    <a:lnTo>
                      <a:pt x="62" y="198"/>
                    </a:lnTo>
                    <a:lnTo>
                      <a:pt x="60" y="198"/>
                    </a:lnTo>
                    <a:lnTo>
                      <a:pt x="54" y="202"/>
                    </a:lnTo>
                    <a:lnTo>
                      <a:pt x="54" y="202"/>
                    </a:lnTo>
                    <a:lnTo>
                      <a:pt x="52" y="206"/>
                    </a:lnTo>
                    <a:lnTo>
                      <a:pt x="52" y="206"/>
                    </a:lnTo>
                    <a:lnTo>
                      <a:pt x="52" y="208"/>
                    </a:lnTo>
                    <a:lnTo>
                      <a:pt x="60" y="218"/>
                    </a:lnTo>
                    <a:lnTo>
                      <a:pt x="70" y="230"/>
                    </a:lnTo>
                    <a:lnTo>
                      <a:pt x="70" y="230"/>
                    </a:lnTo>
                    <a:lnTo>
                      <a:pt x="72" y="230"/>
                    </a:lnTo>
                    <a:lnTo>
                      <a:pt x="86" y="242"/>
                    </a:lnTo>
                    <a:lnTo>
                      <a:pt x="86" y="242"/>
                    </a:lnTo>
                    <a:lnTo>
                      <a:pt x="88" y="242"/>
                    </a:lnTo>
                    <a:lnTo>
                      <a:pt x="100" y="244"/>
                    </a:lnTo>
                    <a:lnTo>
                      <a:pt x="104" y="246"/>
                    </a:lnTo>
                    <a:lnTo>
                      <a:pt x="104" y="246"/>
                    </a:lnTo>
                    <a:lnTo>
                      <a:pt x="106" y="246"/>
                    </a:lnTo>
                    <a:lnTo>
                      <a:pt x="106" y="246"/>
                    </a:lnTo>
                    <a:lnTo>
                      <a:pt x="108" y="246"/>
                    </a:lnTo>
                    <a:lnTo>
                      <a:pt x="110" y="244"/>
                    </a:lnTo>
                    <a:lnTo>
                      <a:pt x="120" y="250"/>
                    </a:lnTo>
                    <a:lnTo>
                      <a:pt x="126" y="262"/>
                    </a:lnTo>
                    <a:lnTo>
                      <a:pt x="126" y="262"/>
                    </a:lnTo>
                    <a:lnTo>
                      <a:pt x="128" y="264"/>
                    </a:lnTo>
                    <a:lnTo>
                      <a:pt x="138" y="266"/>
                    </a:lnTo>
                    <a:lnTo>
                      <a:pt x="138" y="266"/>
                    </a:lnTo>
                    <a:lnTo>
                      <a:pt x="138" y="266"/>
                    </a:lnTo>
                    <a:lnTo>
                      <a:pt x="138" y="266"/>
                    </a:lnTo>
                    <a:lnTo>
                      <a:pt x="140" y="264"/>
                    </a:lnTo>
                    <a:lnTo>
                      <a:pt x="140" y="264"/>
                    </a:lnTo>
                    <a:lnTo>
                      <a:pt x="142" y="262"/>
                    </a:lnTo>
                    <a:lnTo>
                      <a:pt x="142" y="198"/>
                    </a:lnTo>
                    <a:lnTo>
                      <a:pt x="156" y="196"/>
                    </a:lnTo>
                    <a:lnTo>
                      <a:pt x="178" y="192"/>
                    </a:lnTo>
                    <a:lnTo>
                      <a:pt x="184" y="196"/>
                    </a:lnTo>
                    <a:lnTo>
                      <a:pt x="184" y="196"/>
                    </a:lnTo>
                    <a:lnTo>
                      <a:pt x="184" y="196"/>
                    </a:lnTo>
                    <a:lnTo>
                      <a:pt x="206" y="208"/>
                    </a:lnTo>
                    <a:lnTo>
                      <a:pt x="218" y="224"/>
                    </a:lnTo>
                    <a:lnTo>
                      <a:pt x="218" y="224"/>
                    </a:lnTo>
                    <a:lnTo>
                      <a:pt x="222" y="226"/>
                    </a:lnTo>
                    <a:lnTo>
                      <a:pt x="222" y="226"/>
                    </a:lnTo>
                    <a:lnTo>
                      <a:pt x="222" y="226"/>
                    </a:lnTo>
                    <a:lnTo>
                      <a:pt x="256" y="224"/>
                    </a:lnTo>
                    <a:lnTo>
                      <a:pt x="256" y="224"/>
                    </a:lnTo>
                    <a:lnTo>
                      <a:pt x="256" y="224"/>
                    </a:lnTo>
                    <a:lnTo>
                      <a:pt x="262" y="222"/>
                    </a:lnTo>
                    <a:lnTo>
                      <a:pt x="274" y="236"/>
                    </a:lnTo>
                    <a:lnTo>
                      <a:pt x="274" y="242"/>
                    </a:lnTo>
                    <a:lnTo>
                      <a:pt x="274" y="242"/>
                    </a:lnTo>
                    <a:lnTo>
                      <a:pt x="276" y="246"/>
                    </a:lnTo>
                    <a:lnTo>
                      <a:pt x="284" y="252"/>
                    </a:lnTo>
                    <a:lnTo>
                      <a:pt x="286" y="264"/>
                    </a:lnTo>
                    <a:lnTo>
                      <a:pt x="286" y="264"/>
                    </a:lnTo>
                    <a:lnTo>
                      <a:pt x="288" y="266"/>
                    </a:lnTo>
                    <a:lnTo>
                      <a:pt x="290" y="268"/>
                    </a:lnTo>
                    <a:lnTo>
                      <a:pt x="290" y="268"/>
                    </a:lnTo>
                    <a:lnTo>
                      <a:pt x="290" y="268"/>
                    </a:lnTo>
                    <a:lnTo>
                      <a:pt x="304" y="266"/>
                    </a:lnTo>
                    <a:lnTo>
                      <a:pt x="306" y="266"/>
                    </a:lnTo>
                    <a:lnTo>
                      <a:pt x="306" y="272"/>
                    </a:lnTo>
                    <a:lnTo>
                      <a:pt x="306" y="272"/>
                    </a:lnTo>
                    <a:lnTo>
                      <a:pt x="306" y="276"/>
                    </a:lnTo>
                    <a:lnTo>
                      <a:pt x="310" y="276"/>
                    </a:lnTo>
                    <a:lnTo>
                      <a:pt x="316" y="276"/>
                    </a:lnTo>
                    <a:lnTo>
                      <a:pt x="316" y="276"/>
                    </a:lnTo>
                    <a:lnTo>
                      <a:pt x="318" y="276"/>
                    </a:lnTo>
                    <a:lnTo>
                      <a:pt x="320" y="274"/>
                    </a:lnTo>
                    <a:lnTo>
                      <a:pt x="322" y="266"/>
                    </a:lnTo>
                    <a:lnTo>
                      <a:pt x="342" y="250"/>
                    </a:lnTo>
                    <a:lnTo>
                      <a:pt x="348" y="248"/>
                    </a:lnTo>
                    <a:lnTo>
                      <a:pt x="348" y="248"/>
                    </a:lnTo>
                    <a:lnTo>
                      <a:pt x="350" y="246"/>
                    </a:lnTo>
                    <a:lnTo>
                      <a:pt x="358" y="236"/>
                    </a:lnTo>
                    <a:lnTo>
                      <a:pt x="364" y="236"/>
                    </a:lnTo>
                    <a:lnTo>
                      <a:pt x="368" y="240"/>
                    </a:lnTo>
                    <a:lnTo>
                      <a:pt x="368" y="240"/>
                    </a:lnTo>
                    <a:lnTo>
                      <a:pt x="370" y="240"/>
                    </a:lnTo>
                    <a:lnTo>
                      <a:pt x="370" y="240"/>
                    </a:lnTo>
                    <a:lnTo>
                      <a:pt x="370" y="240"/>
                    </a:lnTo>
                    <a:lnTo>
                      <a:pt x="386" y="238"/>
                    </a:lnTo>
                    <a:lnTo>
                      <a:pt x="386" y="238"/>
                    </a:lnTo>
                    <a:lnTo>
                      <a:pt x="388" y="238"/>
                    </a:lnTo>
                    <a:lnTo>
                      <a:pt x="390" y="236"/>
                    </a:lnTo>
                    <a:lnTo>
                      <a:pt x="392" y="232"/>
                    </a:lnTo>
                    <a:lnTo>
                      <a:pt x="396" y="230"/>
                    </a:lnTo>
                    <a:lnTo>
                      <a:pt x="402" y="232"/>
                    </a:lnTo>
                    <a:lnTo>
                      <a:pt x="404" y="236"/>
                    </a:lnTo>
                    <a:lnTo>
                      <a:pt x="404" y="236"/>
                    </a:lnTo>
                    <a:lnTo>
                      <a:pt x="404" y="238"/>
                    </a:lnTo>
                    <a:lnTo>
                      <a:pt x="408" y="238"/>
                    </a:lnTo>
                    <a:lnTo>
                      <a:pt x="408" y="238"/>
                    </a:lnTo>
                    <a:lnTo>
                      <a:pt x="408" y="238"/>
                    </a:lnTo>
                    <a:lnTo>
                      <a:pt x="460" y="238"/>
                    </a:lnTo>
                    <a:lnTo>
                      <a:pt x="464" y="242"/>
                    </a:lnTo>
                    <a:lnTo>
                      <a:pt x="464" y="242"/>
                    </a:lnTo>
                    <a:lnTo>
                      <a:pt x="466" y="242"/>
                    </a:lnTo>
                    <a:lnTo>
                      <a:pt x="472" y="244"/>
                    </a:lnTo>
                    <a:lnTo>
                      <a:pt x="480" y="248"/>
                    </a:lnTo>
                    <a:lnTo>
                      <a:pt x="480" y="248"/>
                    </a:lnTo>
                    <a:lnTo>
                      <a:pt x="482" y="248"/>
                    </a:lnTo>
                    <a:lnTo>
                      <a:pt x="482" y="248"/>
                    </a:lnTo>
                    <a:lnTo>
                      <a:pt x="484" y="248"/>
                    </a:lnTo>
                    <a:lnTo>
                      <a:pt x="484" y="248"/>
                    </a:lnTo>
                    <a:lnTo>
                      <a:pt x="486" y="244"/>
                    </a:lnTo>
                    <a:lnTo>
                      <a:pt x="486" y="236"/>
                    </a:lnTo>
                    <a:lnTo>
                      <a:pt x="492" y="230"/>
                    </a:lnTo>
                    <a:lnTo>
                      <a:pt x="492" y="230"/>
                    </a:lnTo>
                    <a:lnTo>
                      <a:pt x="494" y="228"/>
                    </a:lnTo>
                    <a:lnTo>
                      <a:pt x="494" y="226"/>
                    </a:lnTo>
                    <a:lnTo>
                      <a:pt x="488" y="212"/>
                    </a:lnTo>
                    <a:lnTo>
                      <a:pt x="486" y="200"/>
                    </a:lnTo>
                    <a:lnTo>
                      <a:pt x="494" y="196"/>
                    </a:lnTo>
                    <a:lnTo>
                      <a:pt x="510" y="196"/>
                    </a:lnTo>
                    <a:lnTo>
                      <a:pt x="510" y="196"/>
                    </a:lnTo>
                    <a:lnTo>
                      <a:pt x="512" y="194"/>
                    </a:lnTo>
                    <a:lnTo>
                      <a:pt x="512" y="192"/>
                    </a:lnTo>
                    <a:lnTo>
                      <a:pt x="516" y="180"/>
                    </a:lnTo>
                    <a:lnTo>
                      <a:pt x="524" y="162"/>
                    </a:lnTo>
                    <a:lnTo>
                      <a:pt x="536" y="162"/>
                    </a:lnTo>
                    <a:lnTo>
                      <a:pt x="536" y="162"/>
                    </a:lnTo>
                    <a:lnTo>
                      <a:pt x="536" y="162"/>
                    </a:lnTo>
                    <a:lnTo>
                      <a:pt x="550" y="162"/>
                    </a:lnTo>
                    <a:lnTo>
                      <a:pt x="550" y="162"/>
                    </a:lnTo>
                    <a:lnTo>
                      <a:pt x="550" y="162"/>
                    </a:lnTo>
                    <a:lnTo>
                      <a:pt x="560" y="160"/>
                    </a:lnTo>
                    <a:lnTo>
                      <a:pt x="560" y="160"/>
                    </a:lnTo>
                    <a:lnTo>
                      <a:pt x="562" y="160"/>
                    </a:lnTo>
                    <a:lnTo>
                      <a:pt x="562" y="158"/>
                    </a:lnTo>
                    <a:lnTo>
                      <a:pt x="562" y="144"/>
                    </a:lnTo>
                    <a:lnTo>
                      <a:pt x="566" y="136"/>
                    </a:lnTo>
                    <a:lnTo>
                      <a:pt x="574" y="136"/>
                    </a:lnTo>
                    <a:lnTo>
                      <a:pt x="574" y="136"/>
                    </a:lnTo>
                    <a:lnTo>
                      <a:pt x="576" y="134"/>
                    </a:lnTo>
                    <a:lnTo>
                      <a:pt x="578" y="132"/>
                    </a:lnTo>
                    <a:lnTo>
                      <a:pt x="578" y="124"/>
                    </a:lnTo>
                    <a:lnTo>
                      <a:pt x="578" y="124"/>
                    </a:lnTo>
                    <a:lnTo>
                      <a:pt x="578" y="122"/>
                    </a:lnTo>
                    <a:lnTo>
                      <a:pt x="576" y="110"/>
                    </a:lnTo>
                    <a:lnTo>
                      <a:pt x="576" y="110"/>
                    </a:lnTo>
                    <a:lnTo>
                      <a:pt x="574" y="108"/>
                    </a:lnTo>
                    <a:lnTo>
                      <a:pt x="572" y="106"/>
                    </a:lnTo>
                    <a:lnTo>
                      <a:pt x="554" y="104"/>
                    </a:lnTo>
                    <a:lnTo>
                      <a:pt x="542" y="96"/>
                    </a:lnTo>
                    <a:lnTo>
                      <a:pt x="534" y="84"/>
                    </a:lnTo>
                    <a:lnTo>
                      <a:pt x="534" y="84"/>
                    </a:lnTo>
                    <a:lnTo>
                      <a:pt x="530" y="82"/>
                    </a:lnTo>
                    <a:lnTo>
                      <a:pt x="530" y="82"/>
                    </a:lnTo>
                    <a:lnTo>
                      <a:pt x="530" y="82"/>
                    </a:lnTo>
                    <a:lnTo>
                      <a:pt x="514" y="84"/>
                    </a:lnTo>
                    <a:lnTo>
                      <a:pt x="506" y="86"/>
                    </a:lnTo>
                    <a:lnTo>
                      <a:pt x="496" y="82"/>
                    </a:lnTo>
                    <a:lnTo>
                      <a:pt x="488" y="76"/>
                    </a:lnTo>
                    <a:lnTo>
                      <a:pt x="488" y="76"/>
                    </a:lnTo>
                    <a:lnTo>
                      <a:pt x="486" y="76"/>
                    </a:lnTo>
                    <a:lnTo>
                      <a:pt x="486" y="76"/>
                    </a:lnTo>
                    <a:lnTo>
                      <a:pt x="484" y="76"/>
                    </a:lnTo>
                    <a:lnTo>
                      <a:pt x="484" y="76"/>
                    </a:lnTo>
                    <a:lnTo>
                      <a:pt x="482" y="78"/>
                    </a:lnTo>
                    <a:lnTo>
                      <a:pt x="480" y="82"/>
                    </a:lnTo>
                    <a:lnTo>
                      <a:pt x="478" y="82"/>
                    </a:lnTo>
                    <a:lnTo>
                      <a:pt x="476" y="78"/>
                    </a:lnTo>
                    <a:lnTo>
                      <a:pt x="462" y="56"/>
                    </a:lnTo>
                    <a:lnTo>
                      <a:pt x="462" y="56"/>
                    </a:lnTo>
                    <a:lnTo>
                      <a:pt x="462" y="56"/>
                    </a:lnTo>
                    <a:lnTo>
                      <a:pt x="452" y="40"/>
                    </a:lnTo>
                    <a:lnTo>
                      <a:pt x="452" y="40"/>
                    </a:lnTo>
                    <a:lnTo>
                      <a:pt x="450" y="40"/>
                    </a:lnTo>
                    <a:lnTo>
                      <a:pt x="436" y="30"/>
                    </a:lnTo>
                    <a:lnTo>
                      <a:pt x="434" y="22"/>
                    </a:lnTo>
                    <a:lnTo>
                      <a:pt x="434" y="22"/>
                    </a:lnTo>
                    <a:lnTo>
                      <a:pt x="432" y="20"/>
                    </a:lnTo>
                    <a:lnTo>
                      <a:pt x="432" y="20"/>
                    </a:lnTo>
                    <a:lnTo>
                      <a:pt x="430" y="20"/>
                    </a:lnTo>
                    <a:lnTo>
                      <a:pt x="430" y="20"/>
                    </a:lnTo>
                    <a:lnTo>
                      <a:pt x="430" y="20"/>
                    </a:lnTo>
                    <a:lnTo>
                      <a:pt x="410" y="24"/>
                    </a:lnTo>
                    <a:lnTo>
                      <a:pt x="410" y="24"/>
                    </a:lnTo>
                    <a:lnTo>
                      <a:pt x="408" y="26"/>
                    </a:lnTo>
                    <a:lnTo>
                      <a:pt x="394" y="34"/>
                    </a:lnTo>
                    <a:lnTo>
                      <a:pt x="378" y="26"/>
                    </a:lnTo>
                    <a:lnTo>
                      <a:pt x="378" y="26"/>
                    </a:lnTo>
                    <a:lnTo>
                      <a:pt x="378" y="24"/>
                    </a:lnTo>
                    <a:lnTo>
                      <a:pt x="360" y="20"/>
                    </a:lnTo>
                    <a:lnTo>
                      <a:pt x="354" y="16"/>
                    </a:lnTo>
                    <a:lnTo>
                      <a:pt x="350" y="4"/>
                    </a:lnTo>
                    <a:lnTo>
                      <a:pt x="350" y="4"/>
                    </a:lnTo>
                    <a:lnTo>
                      <a:pt x="350" y="2"/>
                    </a:lnTo>
                    <a:lnTo>
                      <a:pt x="348" y="2"/>
                    </a:lnTo>
                    <a:lnTo>
                      <a:pt x="330" y="0"/>
                    </a:lnTo>
                    <a:lnTo>
                      <a:pt x="330" y="0"/>
                    </a:lnTo>
                    <a:lnTo>
                      <a:pt x="328" y="0"/>
                    </a:lnTo>
                    <a:lnTo>
                      <a:pt x="3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0" name="Freeform 760">
                <a:extLst>
                  <a:ext uri="{FF2B5EF4-FFF2-40B4-BE49-F238E27FC236}">
                    <a16:creationId xmlns:a16="http://schemas.microsoft.com/office/drawing/2014/main" id="{99B9CC79-536E-98D6-BE88-644A1106F92A}"/>
                  </a:ext>
                </a:extLst>
              </p:cNvPr>
              <p:cNvSpPr>
                <a:spLocks/>
              </p:cNvSpPr>
              <p:nvPr/>
            </p:nvSpPr>
            <p:spPr bwMode="auto">
              <a:xfrm>
                <a:off x="6574056" y="1661147"/>
                <a:ext cx="4864778" cy="1694859"/>
              </a:xfrm>
              <a:custGeom>
                <a:avLst/>
                <a:gdLst>
                  <a:gd name="T0" fmla="*/ 200 w 2302"/>
                  <a:gd name="T1" fmla="*/ 768 h 802"/>
                  <a:gd name="T2" fmla="*/ 154 w 2302"/>
                  <a:gd name="T3" fmla="*/ 706 h 802"/>
                  <a:gd name="T4" fmla="*/ 148 w 2302"/>
                  <a:gd name="T5" fmla="*/ 646 h 802"/>
                  <a:gd name="T6" fmla="*/ 68 w 2302"/>
                  <a:gd name="T7" fmla="*/ 608 h 802"/>
                  <a:gd name="T8" fmla="*/ 28 w 2302"/>
                  <a:gd name="T9" fmla="*/ 534 h 802"/>
                  <a:gd name="T10" fmla="*/ 24 w 2302"/>
                  <a:gd name="T11" fmla="*/ 446 h 802"/>
                  <a:gd name="T12" fmla="*/ 36 w 2302"/>
                  <a:gd name="T13" fmla="*/ 366 h 802"/>
                  <a:gd name="T14" fmla="*/ 18 w 2302"/>
                  <a:gd name="T15" fmla="*/ 240 h 802"/>
                  <a:gd name="T16" fmla="*/ 122 w 2302"/>
                  <a:gd name="T17" fmla="*/ 234 h 802"/>
                  <a:gd name="T18" fmla="*/ 132 w 2302"/>
                  <a:gd name="T19" fmla="*/ 308 h 802"/>
                  <a:gd name="T20" fmla="*/ 142 w 2302"/>
                  <a:gd name="T21" fmla="*/ 352 h 802"/>
                  <a:gd name="T22" fmla="*/ 176 w 2302"/>
                  <a:gd name="T23" fmla="*/ 330 h 802"/>
                  <a:gd name="T24" fmla="*/ 230 w 2302"/>
                  <a:gd name="T25" fmla="*/ 254 h 802"/>
                  <a:gd name="T26" fmla="*/ 284 w 2302"/>
                  <a:gd name="T27" fmla="*/ 292 h 802"/>
                  <a:gd name="T28" fmla="*/ 378 w 2302"/>
                  <a:gd name="T29" fmla="*/ 240 h 802"/>
                  <a:gd name="T30" fmla="*/ 454 w 2302"/>
                  <a:gd name="T31" fmla="*/ 248 h 802"/>
                  <a:gd name="T32" fmla="*/ 452 w 2302"/>
                  <a:gd name="T33" fmla="*/ 202 h 802"/>
                  <a:gd name="T34" fmla="*/ 558 w 2302"/>
                  <a:gd name="T35" fmla="*/ 192 h 802"/>
                  <a:gd name="T36" fmla="*/ 634 w 2302"/>
                  <a:gd name="T37" fmla="*/ 180 h 802"/>
                  <a:gd name="T38" fmla="*/ 610 w 2302"/>
                  <a:gd name="T39" fmla="*/ 298 h 802"/>
                  <a:gd name="T40" fmla="*/ 696 w 2302"/>
                  <a:gd name="T41" fmla="*/ 242 h 802"/>
                  <a:gd name="T42" fmla="*/ 650 w 2302"/>
                  <a:gd name="T43" fmla="*/ 174 h 802"/>
                  <a:gd name="T44" fmla="*/ 698 w 2302"/>
                  <a:gd name="T45" fmla="*/ 178 h 802"/>
                  <a:gd name="T46" fmla="*/ 706 w 2302"/>
                  <a:gd name="T47" fmla="*/ 152 h 802"/>
                  <a:gd name="T48" fmla="*/ 762 w 2302"/>
                  <a:gd name="T49" fmla="*/ 118 h 802"/>
                  <a:gd name="T50" fmla="*/ 1046 w 2302"/>
                  <a:gd name="T51" fmla="*/ 20 h 802"/>
                  <a:gd name="T52" fmla="*/ 1128 w 2302"/>
                  <a:gd name="T53" fmla="*/ 34 h 802"/>
                  <a:gd name="T54" fmla="*/ 1112 w 2302"/>
                  <a:gd name="T55" fmla="*/ 138 h 802"/>
                  <a:gd name="T56" fmla="*/ 1228 w 2302"/>
                  <a:gd name="T57" fmla="*/ 120 h 802"/>
                  <a:gd name="T58" fmla="*/ 1424 w 2302"/>
                  <a:gd name="T59" fmla="*/ 122 h 802"/>
                  <a:gd name="T60" fmla="*/ 1534 w 2302"/>
                  <a:gd name="T61" fmla="*/ 172 h 802"/>
                  <a:gd name="T62" fmla="*/ 1672 w 2302"/>
                  <a:gd name="T63" fmla="*/ 146 h 802"/>
                  <a:gd name="T64" fmla="*/ 1860 w 2302"/>
                  <a:gd name="T65" fmla="*/ 190 h 802"/>
                  <a:gd name="T66" fmla="*/ 1990 w 2302"/>
                  <a:gd name="T67" fmla="*/ 218 h 802"/>
                  <a:gd name="T68" fmla="*/ 2038 w 2302"/>
                  <a:gd name="T69" fmla="*/ 208 h 802"/>
                  <a:gd name="T70" fmla="*/ 2242 w 2302"/>
                  <a:gd name="T71" fmla="*/ 282 h 802"/>
                  <a:gd name="T72" fmla="*/ 2258 w 2302"/>
                  <a:gd name="T73" fmla="*/ 358 h 802"/>
                  <a:gd name="T74" fmla="*/ 2170 w 2302"/>
                  <a:gd name="T75" fmla="*/ 326 h 802"/>
                  <a:gd name="T76" fmla="*/ 2156 w 2302"/>
                  <a:gd name="T77" fmla="*/ 386 h 802"/>
                  <a:gd name="T78" fmla="*/ 2022 w 2302"/>
                  <a:gd name="T79" fmla="*/ 448 h 802"/>
                  <a:gd name="T80" fmla="*/ 1908 w 2302"/>
                  <a:gd name="T81" fmla="*/ 482 h 802"/>
                  <a:gd name="T82" fmla="*/ 1906 w 2302"/>
                  <a:gd name="T83" fmla="*/ 558 h 802"/>
                  <a:gd name="T84" fmla="*/ 1830 w 2302"/>
                  <a:gd name="T85" fmla="*/ 632 h 802"/>
                  <a:gd name="T86" fmla="*/ 1938 w 2302"/>
                  <a:gd name="T87" fmla="*/ 396 h 802"/>
                  <a:gd name="T88" fmla="*/ 1872 w 2302"/>
                  <a:gd name="T89" fmla="*/ 424 h 802"/>
                  <a:gd name="T90" fmla="*/ 1750 w 2302"/>
                  <a:gd name="T91" fmla="*/ 470 h 802"/>
                  <a:gd name="T92" fmla="*/ 1548 w 2302"/>
                  <a:gd name="T93" fmla="*/ 556 h 802"/>
                  <a:gd name="T94" fmla="*/ 1600 w 2302"/>
                  <a:gd name="T95" fmla="*/ 566 h 802"/>
                  <a:gd name="T96" fmla="*/ 1496 w 2302"/>
                  <a:gd name="T97" fmla="*/ 774 h 802"/>
                  <a:gd name="T98" fmla="*/ 1488 w 2302"/>
                  <a:gd name="T99" fmla="*/ 732 h 802"/>
                  <a:gd name="T100" fmla="*/ 1462 w 2302"/>
                  <a:gd name="T101" fmla="*/ 668 h 802"/>
                  <a:gd name="T102" fmla="*/ 1316 w 2302"/>
                  <a:gd name="T103" fmla="*/ 614 h 802"/>
                  <a:gd name="T104" fmla="*/ 1214 w 2302"/>
                  <a:gd name="T105" fmla="*/ 654 h 802"/>
                  <a:gd name="T106" fmla="*/ 1092 w 2302"/>
                  <a:gd name="T107" fmla="*/ 644 h 802"/>
                  <a:gd name="T108" fmla="*/ 1006 w 2302"/>
                  <a:gd name="T109" fmla="*/ 644 h 802"/>
                  <a:gd name="T110" fmla="*/ 866 w 2302"/>
                  <a:gd name="T111" fmla="*/ 656 h 802"/>
                  <a:gd name="T112" fmla="*/ 756 w 2302"/>
                  <a:gd name="T113" fmla="*/ 622 h 802"/>
                  <a:gd name="T114" fmla="*/ 664 w 2302"/>
                  <a:gd name="T115" fmla="*/ 580 h 802"/>
                  <a:gd name="T116" fmla="*/ 488 w 2302"/>
                  <a:gd name="T117" fmla="*/ 588 h 802"/>
                  <a:gd name="T118" fmla="*/ 452 w 2302"/>
                  <a:gd name="T119" fmla="*/ 636 h 802"/>
                  <a:gd name="T120" fmla="*/ 306 w 2302"/>
                  <a:gd name="T121" fmla="*/ 646 h 802"/>
                  <a:gd name="T122" fmla="*/ 310 w 2302"/>
                  <a:gd name="T123" fmla="*/ 712 h 802"/>
                  <a:gd name="T124" fmla="*/ 290 w 2302"/>
                  <a:gd name="T125" fmla="*/ 802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02" h="802">
                    <a:moveTo>
                      <a:pt x="290" y="802"/>
                    </a:moveTo>
                    <a:lnTo>
                      <a:pt x="290" y="802"/>
                    </a:lnTo>
                    <a:lnTo>
                      <a:pt x="288" y="802"/>
                    </a:lnTo>
                    <a:lnTo>
                      <a:pt x="274" y="790"/>
                    </a:lnTo>
                    <a:lnTo>
                      <a:pt x="268" y="788"/>
                    </a:lnTo>
                    <a:lnTo>
                      <a:pt x="268" y="788"/>
                    </a:lnTo>
                    <a:lnTo>
                      <a:pt x="268" y="788"/>
                    </a:lnTo>
                    <a:lnTo>
                      <a:pt x="260" y="780"/>
                    </a:lnTo>
                    <a:lnTo>
                      <a:pt x="252" y="774"/>
                    </a:lnTo>
                    <a:lnTo>
                      <a:pt x="244" y="776"/>
                    </a:lnTo>
                    <a:lnTo>
                      <a:pt x="238" y="776"/>
                    </a:lnTo>
                    <a:lnTo>
                      <a:pt x="228" y="772"/>
                    </a:lnTo>
                    <a:lnTo>
                      <a:pt x="216" y="766"/>
                    </a:lnTo>
                    <a:lnTo>
                      <a:pt x="208" y="766"/>
                    </a:lnTo>
                    <a:lnTo>
                      <a:pt x="200" y="768"/>
                    </a:lnTo>
                    <a:lnTo>
                      <a:pt x="200" y="768"/>
                    </a:lnTo>
                    <a:lnTo>
                      <a:pt x="200" y="768"/>
                    </a:lnTo>
                    <a:lnTo>
                      <a:pt x="200" y="768"/>
                    </a:lnTo>
                    <a:lnTo>
                      <a:pt x="198" y="768"/>
                    </a:lnTo>
                    <a:lnTo>
                      <a:pt x="188" y="760"/>
                    </a:lnTo>
                    <a:lnTo>
                      <a:pt x="178" y="762"/>
                    </a:lnTo>
                    <a:lnTo>
                      <a:pt x="178" y="762"/>
                    </a:lnTo>
                    <a:lnTo>
                      <a:pt x="178" y="762"/>
                    </a:lnTo>
                    <a:lnTo>
                      <a:pt x="178" y="762"/>
                    </a:lnTo>
                    <a:lnTo>
                      <a:pt x="178" y="762"/>
                    </a:lnTo>
                    <a:lnTo>
                      <a:pt x="154" y="746"/>
                    </a:lnTo>
                    <a:lnTo>
                      <a:pt x="142" y="740"/>
                    </a:lnTo>
                    <a:lnTo>
                      <a:pt x="142" y="740"/>
                    </a:lnTo>
                    <a:lnTo>
                      <a:pt x="142" y="738"/>
                    </a:lnTo>
                    <a:lnTo>
                      <a:pt x="144" y="726"/>
                    </a:lnTo>
                    <a:lnTo>
                      <a:pt x="144" y="726"/>
                    </a:lnTo>
                    <a:lnTo>
                      <a:pt x="146" y="724"/>
                    </a:lnTo>
                    <a:lnTo>
                      <a:pt x="156" y="714"/>
                    </a:lnTo>
                    <a:lnTo>
                      <a:pt x="154" y="706"/>
                    </a:lnTo>
                    <a:lnTo>
                      <a:pt x="154" y="706"/>
                    </a:lnTo>
                    <a:lnTo>
                      <a:pt x="154" y="704"/>
                    </a:lnTo>
                    <a:lnTo>
                      <a:pt x="164" y="698"/>
                    </a:lnTo>
                    <a:lnTo>
                      <a:pt x="154" y="698"/>
                    </a:lnTo>
                    <a:lnTo>
                      <a:pt x="154" y="698"/>
                    </a:lnTo>
                    <a:lnTo>
                      <a:pt x="152" y="696"/>
                    </a:lnTo>
                    <a:lnTo>
                      <a:pt x="152" y="696"/>
                    </a:lnTo>
                    <a:lnTo>
                      <a:pt x="152" y="696"/>
                    </a:lnTo>
                    <a:lnTo>
                      <a:pt x="154" y="688"/>
                    </a:lnTo>
                    <a:lnTo>
                      <a:pt x="154" y="688"/>
                    </a:lnTo>
                    <a:lnTo>
                      <a:pt x="154" y="686"/>
                    </a:lnTo>
                    <a:lnTo>
                      <a:pt x="164" y="684"/>
                    </a:lnTo>
                    <a:lnTo>
                      <a:pt x="176" y="680"/>
                    </a:lnTo>
                    <a:lnTo>
                      <a:pt x="178" y="654"/>
                    </a:lnTo>
                    <a:lnTo>
                      <a:pt x="166" y="646"/>
                    </a:lnTo>
                    <a:lnTo>
                      <a:pt x="148" y="646"/>
                    </a:lnTo>
                    <a:lnTo>
                      <a:pt x="148" y="646"/>
                    </a:lnTo>
                    <a:lnTo>
                      <a:pt x="146" y="644"/>
                    </a:lnTo>
                    <a:lnTo>
                      <a:pt x="146" y="640"/>
                    </a:lnTo>
                    <a:lnTo>
                      <a:pt x="118" y="638"/>
                    </a:lnTo>
                    <a:lnTo>
                      <a:pt x="118" y="638"/>
                    </a:lnTo>
                    <a:lnTo>
                      <a:pt x="116" y="638"/>
                    </a:lnTo>
                    <a:lnTo>
                      <a:pt x="112" y="626"/>
                    </a:lnTo>
                    <a:lnTo>
                      <a:pt x="98" y="622"/>
                    </a:lnTo>
                    <a:lnTo>
                      <a:pt x="98" y="622"/>
                    </a:lnTo>
                    <a:lnTo>
                      <a:pt x="96" y="620"/>
                    </a:lnTo>
                    <a:lnTo>
                      <a:pt x="98" y="610"/>
                    </a:lnTo>
                    <a:lnTo>
                      <a:pt x="96" y="602"/>
                    </a:lnTo>
                    <a:lnTo>
                      <a:pt x="76" y="602"/>
                    </a:lnTo>
                    <a:lnTo>
                      <a:pt x="74" y="606"/>
                    </a:lnTo>
                    <a:lnTo>
                      <a:pt x="74" y="606"/>
                    </a:lnTo>
                    <a:lnTo>
                      <a:pt x="72" y="606"/>
                    </a:lnTo>
                    <a:lnTo>
                      <a:pt x="68" y="608"/>
                    </a:lnTo>
                    <a:lnTo>
                      <a:pt x="68" y="608"/>
                    </a:lnTo>
                    <a:lnTo>
                      <a:pt x="66" y="608"/>
                    </a:lnTo>
                    <a:lnTo>
                      <a:pt x="66" y="608"/>
                    </a:lnTo>
                    <a:lnTo>
                      <a:pt x="66" y="608"/>
                    </a:lnTo>
                    <a:lnTo>
                      <a:pt x="58" y="604"/>
                    </a:lnTo>
                    <a:lnTo>
                      <a:pt x="58" y="604"/>
                    </a:lnTo>
                    <a:lnTo>
                      <a:pt x="58" y="602"/>
                    </a:lnTo>
                    <a:lnTo>
                      <a:pt x="58" y="584"/>
                    </a:lnTo>
                    <a:lnTo>
                      <a:pt x="58" y="584"/>
                    </a:lnTo>
                    <a:lnTo>
                      <a:pt x="60" y="582"/>
                    </a:lnTo>
                    <a:lnTo>
                      <a:pt x="74" y="582"/>
                    </a:lnTo>
                    <a:lnTo>
                      <a:pt x="50" y="558"/>
                    </a:lnTo>
                    <a:lnTo>
                      <a:pt x="50" y="558"/>
                    </a:lnTo>
                    <a:lnTo>
                      <a:pt x="50" y="556"/>
                    </a:lnTo>
                    <a:lnTo>
                      <a:pt x="46" y="538"/>
                    </a:lnTo>
                    <a:lnTo>
                      <a:pt x="30" y="536"/>
                    </a:lnTo>
                    <a:lnTo>
                      <a:pt x="30" y="536"/>
                    </a:lnTo>
                    <a:lnTo>
                      <a:pt x="28" y="534"/>
                    </a:lnTo>
                    <a:lnTo>
                      <a:pt x="28" y="530"/>
                    </a:lnTo>
                    <a:lnTo>
                      <a:pt x="14" y="528"/>
                    </a:lnTo>
                    <a:lnTo>
                      <a:pt x="14" y="528"/>
                    </a:lnTo>
                    <a:lnTo>
                      <a:pt x="14" y="526"/>
                    </a:lnTo>
                    <a:lnTo>
                      <a:pt x="10" y="522"/>
                    </a:lnTo>
                    <a:lnTo>
                      <a:pt x="6" y="506"/>
                    </a:lnTo>
                    <a:lnTo>
                      <a:pt x="0" y="496"/>
                    </a:lnTo>
                    <a:lnTo>
                      <a:pt x="0" y="496"/>
                    </a:lnTo>
                    <a:lnTo>
                      <a:pt x="0" y="494"/>
                    </a:lnTo>
                    <a:lnTo>
                      <a:pt x="2" y="484"/>
                    </a:lnTo>
                    <a:lnTo>
                      <a:pt x="2" y="470"/>
                    </a:lnTo>
                    <a:lnTo>
                      <a:pt x="2" y="470"/>
                    </a:lnTo>
                    <a:lnTo>
                      <a:pt x="2" y="470"/>
                    </a:lnTo>
                    <a:lnTo>
                      <a:pt x="8" y="458"/>
                    </a:lnTo>
                    <a:lnTo>
                      <a:pt x="8" y="458"/>
                    </a:lnTo>
                    <a:lnTo>
                      <a:pt x="8" y="458"/>
                    </a:lnTo>
                    <a:lnTo>
                      <a:pt x="24" y="446"/>
                    </a:lnTo>
                    <a:lnTo>
                      <a:pt x="24" y="446"/>
                    </a:lnTo>
                    <a:lnTo>
                      <a:pt x="26" y="444"/>
                    </a:lnTo>
                    <a:lnTo>
                      <a:pt x="30" y="444"/>
                    </a:lnTo>
                    <a:lnTo>
                      <a:pt x="22" y="440"/>
                    </a:lnTo>
                    <a:lnTo>
                      <a:pt x="22" y="440"/>
                    </a:lnTo>
                    <a:lnTo>
                      <a:pt x="20" y="440"/>
                    </a:lnTo>
                    <a:lnTo>
                      <a:pt x="12" y="428"/>
                    </a:lnTo>
                    <a:lnTo>
                      <a:pt x="12" y="428"/>
                    </a:lnTo>
                    <a:lnTo>
                      <a:pt x="10" y="426"/>
                    </a:lnTo>
                    <a:lnTo>
                      <a:pt x="10" y="426"/>
                    </a:lnTo>
                    <a:lnTo>
                      <a:pt x="12" y="426"/>
                    </a:lnTo>
                    <a:lnTo>
                      <a:pt x="50" y="394"/>
                    </a:lnTo>
                    <a:lnTo>
                      <a:pt x="56" y="382"/>
                    </a:lnTo>
                    <a:lnTo>
                      <a:pt x="36" y="368"/>
                    </a:lnTo>
                    <a:lnTo>
                      <a:pt x="36" y="368"/>
                    </a:lnTo>
                    <a:lnTo>
                      <a:pt x="36" y="366"/>
                    </a:lnTo>
                    <a:lnTo>
                      <a:pt x="36" y="366"/>
                    </a:lnTo>
                    <a:lnTo>
                      <a:pt x="36" y="364"/>
                    </a:lnTo>
                    <a:lnTo>
                      <a:pt x="44" y="358"/>
                    </a:lnTo>
                    <a:lnTo>
                      <a:pt x="38" y="346"/>
                    </a:lnTo>
                    <a:lnTo>
                      <a:pt x="30" y="338"/>
                    </a:lnTo>
                    <a:lnTo>
                      <a:pt x="30" y="338"/>
                    </a:lnTo>
                    <a:lnTo>
                      <a:pt x="28" y="336"/>
                    </a:lnTo>
                    <a:lnTo>
                      <a:pt x="36" y="318"/>
                    </a:lnTo>
                    <a:lnTo>
                      <a:pt x="30" y="304"/>
                    </a:lnTo>
                    <a:lnTo>
                      <a:pt x="22" y="288"/>
                    </a:lnTo>
                    <a:lnTo>
                      <a:pt x="22" y="288"/>
                    </a:lnTo>
                    <a:lnTo>
                      <a:pt x="22" y="286"/>
                    </a:lnTo>
                    <a:lnTo>
                      <a:pt x="34" y="274"/>
                    </a:lnTo>
                    <a:lnTo>
                      <a:pt x="16" y="262"/>
                    </a:lnTo>
                    <a:lnTo>
                      <a:pt x="16" y="262"/>
                    </a:lnTo>
                    <a:lnTo>
                      <a:pt x="14" y="260"/>
                    </a:lnTo>
                    <a:lnTo>
                      <a:pt x="18" y="240"/>
                    </a:lnTo>
                    <a:lnTo>
                      <a:pt x="18" y="240"/>
                    </a:lnTo>
                    <a:lnTo>
                      <a:pt x="18" y="240"/>
                    </a:lnTo>
                    <a:lnTo>
                      <a:pt x="28" y="230"/>
                    </a:lnTo>
                    <a:lnTo>
                      <a:pt x="28" y="230"/>
                    </a:lnTo>
                    <a:lnTo>
                      <a:pt x="28" y="230"/>
                    </a:lnTo>
                    <a:lnTo>
                      <a:pt x="36" y="228"/>
                    </a:lnTo>
                    <a:lnTo>
                      <a:pt x="36" y="224"/>
                    </a:lnTo>
                    <a:lnTo>
                      <a:pt x="36" y="224"/>
                    </a:lnTo>
                    <a:lnTo>
                      <a:pt x="38" y="222"/>
                    </a:lnTo>
                    <a:lnTo>
                      <a:pt x="58" y="220"/>
                    </a:lnTo>
                    <a:lnTo>
                      <a:pt x="74" y="220"/>
                    </a:lnTo>
                    <a:lnTo>
                      <a:pt x="74" y="220"/>
                    </a:lnTo>
                    <a:lnTo>
                      <a:pt x="76" y="220"/>
                    </a:lnTo>
                    <a:lnTo>
                      <a:pt x="80" y="228"/>
                    </a:lnTo>
                    <a:lnTo>
                      <a:pt x="88" y="232"/>
                    </a:lnTo>
                    <a:lnTo>
                      <a:pt x="122" y="234"/>
                    </a:lnTo>
                    <a:lnTo>
                      <a:pt x="122" y="234"/>
                    </a:lnTo>
                    <a:lnTo>
                      <a:pt x="122" y="234"/>
                    </a:lnTo>
                    <a:lnTo>
                      <a:pt x="148" y="246"/>
                    </a:lnTo>
                    <a:lnTo>
                      <a:pt x="170" y="260"/>
                    </a:lnTo>
                    <a:lnTo>
                      <a:pt x="198" y="276"/>
                    </a:lnTo>
                    <a:lnTo>
                      <a:pt x="198" y="276"/>
                    </a:lnTo>
                    <a:lnTo>
                      <a:pt x="198" y="276"/>
                    </a:lnTo>
                    <a:lnTo>
                      <a:pt x="200" y="292"/>
                    </a:lnTo>
                    <a:lnTo>
                      <a:pt x="200" y="292"/>
                    </a:lnTo>
                    <a:lnTo>
                      <a:pt x="200" y="294"/>
                    </a:lnTo>
                    <a:lnTo>
                      <a:pt x="184" y="308"/>
                    </a:lnTo>
                    <a:lnTo>
                      <a:pt x="184" y="308"/>
                    </a:lnTo>
                    <a:lnTo>
                      <a:pt x="182" y="310"/>
                    </a:lnTo>
                    <a:lnTo>
                      <a:pt x="156" y="316"/>
                    </a:lnTo>
                    <a:lnTo>
                      <a:pt x="156" y="316"/>
                    </a:lnTo>
                    <a:lnTo>
                      <a:pt x="156" y="316"/>
                    </a:lnTo>
                    <a:lnTo>
                      <a:pt x="156" y="316"/>
                    </a:lnTo>
                    <a:lnTo>
                      <a:pt x="154" y="316"/>
                    </a:lnTo>
                    <a:lnTo>
                      <a:pt x="132" y="308"/>
                    </a:lnTo>
                    <a:lnTo>
                      <a:pt x="106" y="302"/>
                    </a:lnTo>
                    <a:lnTo>
                      <a:pt x="86" y="294"/>
                    </a:lnTo>
                    <a:lnTo>
                      <a:pt x="76" y="290"/>
                    </a:lnTo>
                    <a:lnTo>
                      <a:pt x="84" y="300"/>
                    </a:lnTo>
                    <a:lnTo>
                      <a:pt x="98" y="308"/>
                    </a:lnTo>
                    <a:lnTo>
                      <a:pt x="106" y="312"/>
                    </a:lnTo>
                    <a:lnTo>
                      <a:pt x="106" y="312"/>
                    </a:lnTo>
                    <a:lnTo>
                      <a:pt x="106" y="314"/>
                    </a:lnTo>
                    <a:lnTo>
                      <a:pt x="108" y="324"/>
                    </a:lnTo>
                    <a:lnTo>
                      <a:pt x="112" y="346"/>
                    </a:lnTo>
                    <a:lnTo>
                      <a:pt x="120" y="348"/>
                    </a:lnTo>
                    <a:lnTo>
                      <a:pt x="120" y="348"/>
                    </a:lnTo>
                    <a:lnTo>
                      <a:pt x="122" y="348"/>
                    </a:lnTo>
                    <a:lnTo>
                      <a:pt x="134" y="360"/>
                    </a:lnTo>
                    <a:lnTo>
                      <a:pt x="150" y="360"/>
                    </a:lnTo>
                    <a:lnTo>
                      <a:pt x="152" y="356"/>
                    </a:lnTo>
                    <a:lnTo>
                      <a:pt x="142" y="352"/>
                    </a:lnTo>
                    <a:lnTo>
                      <a:pt x="142" y="352"/>
                    </a:lnTo>
                    <a:lnTo>
                      <a:pt x="142" y="352"/>
                    </a:lnTo>
                    <a:lnTo>
                      <a:pt x="132" y="340"/>
                    </a:lnTo>
                    <a:lnTo>
                      <a:pt x="132" y="340"/>
                    </a:lnTo>
                    <a:lnTo>
                      <a:pt x="132" y="338"/>
                    </a:lnTo>
                    <a:lnTo>
                      <a:pt x="140" y="330"/>
                    </a:lnTo>
                    <a:lnTo>
                      <a:pt x="140" y="330"/>
                    </a:lnTo>
                    <a:lnTo>
                      <a:pt x="142" y="328"/>
                    </a:lnTo>
                    <a:lnTo>
                      <a:pt x="142" y="328"/>
                    </a:lnTo>
                    <a:lnTo>
                      <a:pt x="142" y="328"/>
                    </a:lnTo>
                    <a:lnTo>
                      <a:pt x="142" y="328"/>
                    </a:lnTo>
                    <a:lnTo>
                      <a:pt x="142" y="328"/>
                    </a:lnTo>
                    <a:lnTo>
                      <a:pt x="154" y="338"/>
                    </a:lnTo>
                    <a:lnTo>
                      <a:pt x="164" y="342"/>
                    </a:lnTo>
                    <a:lnTo>
                      <a:pt x="184" y="346"/>
                    </a:lnTo>
                    <a:lnTo>
                      <a:pt x="184" y="340"/>
                    </a:lnTo>
                    <a:lnTo>
                      <a:pt x="176" y="330"/>
                    </a:lnTo>
                    <a:lnTo>
                      <a:pt x="176" y="330"/>
                    </a:lnTo>
                    <a:lnTo>
                      <a:pt x="176" y="328"/>
                    </a:lnTo>
                    <a:lnTo>
                      <a:pt x="186" y="316"/>
                    </a:lnTo>
                    <a:lnTo>
                      <a:pt x="202" y="308"/>
                    </a:lnTo>
                    <a:lnTo>
                      <a:pt x="212" y="300"/>
                    </a:lnTo>
                    <a:lnTo>
                      <a:pt x="212" y="300"/>
                    </a:lnTo>
                    <a:lnTo>
                      <a:pt x="212" y="300"/>
                    </a:lnTo>
                    <a:lnTo>
                      <a:pt x="212" y="300"/>
                    </a:lnTo>
                    <a:lnTo>
                      <a:pt x="214" y="300"/>
                    </a:lnTo>
                    <a:lnTo>
                      <a:pt x="236" y="306"/>
                    </a:lnTo>
                    <a:lnTo>
                      <a:pt x="240" y="288"/>
                    </a:lnTo>
                    <a:lnTo>
                      <a:pt x="234" y="282"/>
                    </a:lnTo>
                    <a:lnTo>
                      <a:pt x="234" y="282"/>
                    </a:lnTo>
                    <a:lnTo>
                      <a:pt x="234" y="280"/>
                    </a:lnTo>
                    <a:lnTo>
                      <a:pt x="238" y="262"/>
                    </a:lnTo>
                    <a:lnTo>
                      <a:pt x="230" y="254"/>
                    </a:lnTo>
                    <a:lnTo>
                      <a:pt x="230" y="254"/>
                    </a:lnTo>
                    <a:lnTo>
                      <a:pt x="230" y="252"/>
                    </a:lnTo>
                    <a:lnTo>
                      <a:pt x="230" y="252"/>
                    </a:lnTo>
                    <a:lnTo>
                      <a:pt x="232" y="252"/>
                    </a:lnTo>
                    <a:lnTo>
                      <a:pt x="232" y="252"/>
                    </a:lnTo>
                    <a:lnTo>
                      <a:pt x="262" y="250"/>
                    </a:lnTo>
                    <a:lnTo>
                      <a:pt x="262" y="250"/>
                    </a:lnTo>
                    <a:lnTo>
                      <a:pt x="264" y="250"/>
                    </a:lnTo>
                    <a:lnTo>
                      <a:pt x="274" y="262"/>
                    </a:lnTo>
                    <a:lnTo>
                      <a:pt x="274" y="262"/>
                    </a:lnTo>
                    <a:lnTo>
                      <a:pt x="276" y="264"/>
                    </a:lnTo>
                    <a:lnTo>
                      <a:pt x="276" y="272"/>
                    </a:lnTo>
                    <a:lnTo>
                      <a:pt x="276" y="272"/>
                    </a:lnTo>
                    <a:lnTo>
                      <a:pt x="274" y="274"/>
                    </a:lnTo>
                    <a:lnTo>
                      <a:pt x="260" y="274"/>
                    </a:lnTo>
                    <a:lnTo>
                      <a:pt x="252" y="280"/>
                    </a:lnTo>
                    <a:lnTo>
                      <a:pt x="266" y="290"/>
                    </a:lnTo>
                    <a:lnTo>
                      <a:pt x="284" y="292"/>
                    </a:lnTo>
                    <a:lnTo>
                      <a:pt x="292" y="272"/>
                    </a:lnTo>
                    <a:lnTo>
                      <a:pt x="292" y="272"/>
                    </a:lnTo>
                    <a:lnTo>
                      <a:pt x="294" y="272"/>
                    </a:lnTo>
                    <a:lnTo>
                      <a:pt x="346" y="252"/>
                    </a:lnTo>
                    <a:lnTo>
                      <a:pt x="346" y="252"/>
                    </a:lnTo>
                    <a:lnTo>
                      <a:pt x="346" y="252"/>
                    </a:lnTo>
                    <a:lnTo>
                      <a:pt x="346" y="252"/>
                    </a:lnTo>
                    <a:lnTo>
                      <a:pt x="346" y="252"/>
                    </a:lnTo>
                    <a:lnTo>
                      <a:pt x="354" y="254"/>
                    </a:lnTo>
                    <a:lnTo>
                      <a:pt x="364" y="244"/>
                    </a:lnTo>
                    <a:lnTo>
                      <a:pt x="364" y="244"/>
                    </a:lnTo>
                    <a:lnTo>
                      <a:pt x="366" y="242"/>
                    </a:lnTo>
                    <a:lnTo>
                      <a:pt x="376" y="240"/>
                    </a:lnTo>
                    <a:lnTo>
                      <a:pt x="376" y="240"/>
                    </a:lnTo>
                    <a:lnTo>
                      <a:pt x="376" y="238"/>
                    </a:lnTo>
                    <a:lnTo>
                      <a:pt x="376" y="238"/>
                    </a:lnTo>
                    <a:lnTo>
                      <a:pt x="378" y="240"/>
                    </a:lnTo>
                    <a:lnTo>
                      <a:pt x="378" y="240"/>
                    </a:lnTo>
                    <a:lnTo>
                      <a:pt x="378" y="242"/>
                    </a:lnTo>
                    <a:lnTo>
                      <a:pt x="376" y="256"/>
                    </a:lnTo>
                    <a:lnTo>
                      <a:pt x="390" y="256"/>
                    </a:lnTo>
                    <a:lnTo>
                      <a:pt x="392" y="250"/>
                    </a:lnTo>
                    <a:lnTo>
                      <a:pt x="392" y="250"/>
                    </a:lnTo>
                    <a:lnTo>
                      <a:pt x="394" y="248"/>
                    </a:lnTo>
                    <a:lnTo>
                      <a:pt x="394" y="248"/>
                    </a:lnTo>
                    <a:lnTo>
                      <a:pt x="426" y="250"/>
                    </a:lnTo>
                    <a:lnTo>
                      <a:pt x="446" y="238"/>
                    </a:lnTo>
                    <a:lnTo>
                      <a:pt x="446" y="238"/>
                    </a:lnTo>
                    <a:lnTo>
                      <a:pt x="448" y="238"/>
                    </a:lnTo>
                    <a:lnTo>
                      <a:pt x="448" y="238"/>
                    </a:lnTo>
                    <a:lnTo>
                      <a:pt x="448" y="238"/>
                    </a:lnTo>
                    <a:lnTo>
                      <a:pt x="448" y="238"/>
                    </a:lnTo>
                    <a:lnTo>
                      <a:pt x="450" y="238"/>
                    </a:lnTo>
                    <a:lnTo>
                      <a:pt x="454" y="248"/>
                    </a:lnTo>
                    <a:lnTo>
                      <a:pt x="454" y="248"/>
                    </a:lnTo>
                    <a:lnTo>
                      <a:pt x="454" y="248"/>
                    </a:lnTo>
                    <a:lnTo>
                      <a:pt x="452" y="254"/>
                    </a:lnTo>
                    <a:lnTo>
                      <a:pt x="458" y="254"/>
                    </a:lnTo>
                    <a:lnTo>
                      <a:pt x="460" y="248"/>
                    </a:lnTo>
                    <a:lnTo>
                      <a:pt x="460" y="248"/>
                    </a:lnTo>
                    <a:lnTo>
                      <a:pt x="462" y="246"/>
                    </a:lnTo>
                    <a:lnTo>
                      <a:pt x="474" y="238"/>
                    </a:lnTo>
                    <a:lnTo>
                      <a:pt x="464" y="226"/>
                    </a:lnTo>
                    <a:lnTo>
                      <a:pt x="446" y="220"/>
                    </a:lnTo>
                    <a:lnTo>
                      <a:pt x="446" y="220"/>
                    </a:lnTo>
                    <a:lnTo>
                      <a:pt x="444" y="218"/>
                    </a:lnTo>
                    <a:lnTo>
                      <a:pt x="444" y="206"/>
                    </a:lnTo>
                    <a:lnTo>
                      <a:pt x="444" y="206"/>
                    </a:lnTo>
                    <a:lnTo>
                      <a:pt x="446" y="204"/>
                    </a:lnTo>
                    <a:lnTo>
                      <a:pt x="452" y="202"/>
                    </a:lnTo>
                    <a:lnTo>
                      <a:pt x="452" y="202"/>
                    </a:lnTo>
                    <a:lnTo>
                      <a:pt x="454" y="202"/>
                    </a:lnTo>
                    <a:lnTo>
                      <a:pt x="454" y="202"/>
                    </a:lnTo>
                    <a:lnTo>
                      <a:pt x="454" y="202"/>
                    </a:lnTo>
                    <a:lnTo>
                      <a:pt x="472" y="218"/>
                    </a:lnTo>
                    <a:lnTo>
                      <a:pt x="500" y="220"/>
                    </a:lnTo>
                    <a:lnTo>
                      <a:pt x="530" y="230"/>
                    </a:lnTo>
                    <a:lnTo>
                      <a:pt x="556" y="240"/>
                    </a:lnTo>
                    <a:lnTo>
                      <a:pt x="580" y="254"/>
                    </a:lnTo>
                    <a:lnTo>
                      <a:pt x="586" y="244"/>
                    </a:lnTo>
                    <a:lnTo>
                      <a:pt x="574" y="234"/>
                    </a:lnTo>
                    <a:lnTo>
                      <a:pt x="560" y="224"/>
                    </a:lnTo>
                    <a:lnTo>
                      <a:pt x="560" y="224"/>
                    </a:lnTo>
                    <a:lnTo>
                      <a:pt x="558" y="224"/>
                    </a:lnTo>
                    <a:lnTo>
                      <a:pt x="558" y="214"/>
                    </a:lnTo>
                    <a:lnTo>
                      <a:pt x="564" y="198"/>
                    </a:lnTo>
                    <a:lnTo>
                      <a:pt x="558" y="192"/>
                    </a:lnTo>
                    <a:lnTo>
                      <a:pt x="558" y="192"/>
                    </a:lnTo>
                    <a:lnTo>
                      <a:pt x="556" y="190"/>
                    </a:lnTo>
                    <a:lnTo>
                      <a:pt x="558" y="184"/>
                    </a:lnTo>
                    <a:lnTo>
                      <a:pt x="558" y="184"/>
                    </a:lnTo>
                    <a:lnTo>
                      <a:pt x="558" y="184"/>
                    </a:lnTo>
                    <a:lnTo>
                      <a:pt x="580" y="168"/>
                    </a:lnTo>
                    <a:lnTo>
                      <a:pt x="594" y="140"/>
                    </a:lnTo>
                    <a:lnTo>
                      <a:pt x="594" y="140"/>
                    </a:lnTo>
                    <a:lnTo>
                      <a:pt x="596" y="138"/>
                    </a:lnTo>
                    <a:lnTo>
                      <a:pt x="596" y="138"/>
                    </a:lnTo>
                    <a:lnTo>
                      <a:pt x="640" y="142"/>
                    </a:lnTo>
                    <a:lnTo>
                      <a:pt x="640" y="142"/>
                    </a:lnTo>
                    <a:lnTo>
                      <a:pt x="642" y="144"/>
                    </a:lnTo>
                    <a:lnTo>
                      <a:pt x="646" y="148"/>
                    </a:lnTo>
                    <a:lnTo>
                      <a:pt x="646" y="148"/>
                    </a:lnTo>
                    <a:lnTo>
                      <a:pt x="646" y="150"/>
                    </a:lnTo>
                    <a:lnTo>
                      <a:pt x="642" y="166"/>
                    </a:lnTo>
                    <a:lnTo>
                      <a:pt x="634" y="180"/>
                    </a:lnTo>
                    <a:lnTo>
                      <a:pt x="642" y="186"/>
                    </a:lnTo>
                    <a:lnTo>
                      <a:pt x="642" y="186"/>
                    </a:lnTo>
                    <a:lnTo>
                      <a:pt x="642" y="186"/>
                    </a:lnTo>
                    <a:lnTo>
                      <a:pt x="646" y="202"/>
                    </a:lnTo>
                    <a:lnTo>
                      <a:pt x="642" y="242"/>
                    </a:lnTo>
                    <a:lnTo>
                      <a:pt x="656" y="252"/>
                    </a:lnTo>
                    <a:lnTo>
                      <a:pt x="656" y="252"/>
                    </a:lnTo>
                    <a:lnTo>
                      <a:pt x="656" y="254"/>
                    </a:lnTo>
                    <a:lnTo>
                      <a:pt x="650" y="270"/>
                    </a:lnTo>
                    <a:lnTo>
                      <a:pt x="650" y="270"/>
                    </a:lnTo>
                    <a:lnTo>
                      <a:pt x="648" y="272"/>
                    </a:lnTo>
                    <a:lnTo>
                      <a:pt x="624" y="292"/>
                    </a:lnTo>
                    <a:lnTo>
                      <a:pt x="610" y="298"/>
                    </a:lnTo>
                    <a:lnTo>
                      <a:pt x="610" y="298"/>
                    </a:lnTo>
                    <a:lnTo>
                      <a:pt x="610" y="298"/>
                    </a:lnTo>
                    <a:lnTo>
                      <a:pt x="610" y="298"/>
                    </a:lnTo>
                    <a:lnTo>
                      <a:pt x="610" y="298"/>
                    </a:lnTo>
                    <a:lnTo>
                      <a:pt x="596" y="296"/>
                    </a:lnTo>
                    <a:lnTo>
                      <a:pt x="592" y="296"/>
                    </a:lnTo>
                    <a:lnTo>
                      <a:pt x="600" y="302"/>
                    </a:lnTo>
                    <a:lnTo>
                      <a:pt x="616" y="306"/>
                    </a:lnTo>
                    <a:lnTo>
                      <a:pt x="630" y="306"/>
                    </a:lnTo>
                    <a:lnTo>
                      <a:pt x="648" y="294"/>
                    </a:lnTo>
                    <a:lnTo>
                      <a:pt x="672" y="270"/>
                    </a:lnTo>
                    <a:lnTo>
                      <a:pt x="666" y="256"/>
                    </a:lnTo>
                    <a:lnTo>
                      <a:pt x="666" y="256"/>
                    </a:lnTo>
                    <a:lnTo>
                      <a:pt x="666" y="254"/>
                    </a:lnTo>
                    <a:lnTo>
                      <a:pt x="674" y="240"/>
                    </a:lnTo>
                    <a:lnTo>
                      <a:pt x="674" y="240"/>
                    </a:lnTo>
                    <a:lnTo>
                      <a:pt x="676" y="238"/>
                    </a:lnTo>
                    <a:lnTo>
                      <a:pt x="676" y="238"/>
                    </a:lnTo>
                    <a:lnTo>
                      <a:pt x="676" y="240"/>
                    </a:lnTo>
                    <a:lnTo>
                      <a:pt x="696" y="242"/>
                    </a:lnTo>
                    <a:lnTo>
                      <a:pt x="696" y="242"/>
                    </a:lnTo>
                    <a:lnTo>
                      <a:pt x="696" y="244"/>
                    </a:lnTo>
                    <a:lnTo>
                      <a:pt x="706" y="252"/>
                    </a:lnTo>
                    <a:lnTo>
                      <a:pt x="706" y="252"/>
                    </a:lnTo>
                    <a:lnTo>
                      <a:pt x="706" y="254"/>
                    </a:lnTo>
                    <a:lnTo>
                      <a:pt x="710" y="264"/>
                    </a:lnTo>
                    <a:lnTo>
                      <a:pt x="718" y="256"/>
                    </a:lnTo>
                    <a:lnTo>
                      <a:pt x="712" y="244"/>
                    </a:lnTo>
                    <a:lnTo>
                      <a:pt x="696" y="240"/>
                    </a:lnTo>
                    <a:lnTo>
                      <a:pt x="658" y="238"/>
                    </a:lnTo>
                    <a:lnTo>
                      <a:pt x="658" y="238"/>
                    </a:lnTo>
                    <a:lnTo>
                      <a:pt x="656" y="236"/>
                    </a:lnTo>
                    <a:lnTo>
                      <a:pt x="656" y="218"/>
                    </a:lnTo>
                    <a:lnTo>
                      <a:pt x="664" y="200"/>
                    </a:lnTo>
                    <a:lnTo>
                      <a:pt x="654" y="186"/>
                    </a:lnTo>
                    <a:lnTo>
                      <a:pt x="650" y="176"/>
                    </a:lnTo>
                    <a:lnTo>
                      <a:pt x="650" y="176"/>
                    </a:lnTo>
                    <a:lnTo>
                      <a:pt x="650" y="174"/>
                    </a:lnTo>
                    <a:lnTo>
                      <a:pt x="660" y="162"/>
                    </a:lnTo>
                    <a:lnTo>
                      <a:pt x="672" y="158"/>
                    </a:lnTo>
                    <a:lnTo>
                      <a:pt x="674" y="144"/>
                    </a:lnTo>
                    <a:lnTo>
                      <a:pt x="674" y="144"/>
                    </a:lnTo>
                    <a:lnTo>
                      <a:pt x="676" y="142"/>
                    </a:lnTo>
                    <a:lnTo>
                      <a:pt x="684" y="142"/>
                    </a:lnTo>
                    <a:lnTo>
                      <a:pt x="684" y="142"/>
                    </a:lnTo>
                    <a:lnTo>
                      <a:pt x="686" y="144"/>
                    </a:lnTo>
                    <a:lnTo>
                      <a:pt x="686" y="160"/>
                    </a:lnTo>
                    <a:lnTo>
                      <a:pt x="686" y="160"/>
                    </a:lnTo>
                    <a:lnTo>
                      <a:pt x="686" y="162"/>
                    </a:lnTo>
                    <a:lnTo>
                      <a:pt x="682" y="172"/>
                    </a:lnTo>
                    <a:lnTo>
                      <a:pt x="684" y="180"/>
                    </a:lnTo>
                    <a:lnTo>
                      <a:pt x="720" y="188"/>
                    </a:lnTo>
                    <a:lnTo>
                      <a:pt x="724" y="188"/>
                    </a:lnTo>
                    <a:lnTo>
                      <a:pt x="716" y="184"/>
                    </a:lnTo>
                    <a:lnTo>
                      <a:pt x="698" y="178"/>
                    </a:lnTo>
                    <a:lnTo>
                      <a:pt x="698" y="178"/>
                    </a:lnTo>
                    <a:lnTo>
                      <a:pt x="698" y="178"/>
                    </a:lnTo>
                    <a:lnTo>
                      <a:pt x="690" y="166"/>
                    </a:lnTo>
                    <a:lnTo>
                      <a:pt x="690" y="166"/>
                    </a:lnTo>
                    <a:lnTo>
                      <a:pt x="690" y="166"/>
                    </a:lnTo>
                    <a:lnTo>
                      <a:pt x="690" y="166"/>
                    </a:lnTo>
                    <a:lnTo>
                      <a:pt x="692" y="164"/>
                    </a:lnTo>
                    <a:lnTo>
                      <a:pt x="702" y="160"/>
                    </a:lnTo>
                    <a:lnTo>
                      <a:pt x="702" y="160"/>
                    </a:lnTo>
                    <a:lnTo>
                      <a:pt x="702" y="160"/>
                    </a:lnTo>
                    <a:lnTo>
                      <a:pt x="702" y="160"/>
                    </a:lnTo>
                    <a:lnTo>
                      <a:pt x="704" y="160"/>
                    </a:lnTo>
                    <a:lnTo>
                      <a:pt x="716" y="162"/>
                    </a:lnTo>
                    <a:lnTo>
                      <a:pt x="706" y="152"/>
                    </a:lnTo>
                    <a:lnTo>
                      <a:pt x="706" y="152"/>
                    </a:lnTo>
                    <a:lnTo>
                      <a:pt x="706" y="152"/>
                    </a:lnTo>
                    <a:lnTo>
                      <a:pt x="706" y="152"/>
                    </a:lnTo>
                    <a:lnTo>
                      <a:pt x="706" y="150"/>
                    </a:lnTo>
                    <a:lnTo>
                      <a:pt x="712" y="146"/>
                    </a:lnTo>
                    <a:lnTo>
                      <a:pt x="712" y="146"/>
                    </a:lnTo>
                    <a:lnTo>
                      <a:pt x="714" y="146"/>
                    </a:lnTo>
                    <a:lnTo>
                      <a:pt x="714" y="146"/>
                    </a:lnTo>
                    <a:lnTo>
                      <a:pt x="714" y="146"/>
                    </a:lnTo>
                    <a:lnTo>
                      <a:pt x="744" y="154"/>
                    </a:lnTo>
                    <a:lnTo>
                      <a:pt x="762" y="170"/>
                    </a:lnTo>
                    <a:lnTo>
                      <a:pt x="782" y="170"/>
                    </a:lnTo>
                    <a:lnTo>
                      <a:pt x="772" y="160"/>
                    </a:lnTo>
                    <a:lnTo>
                      <a:pt x="756" y="148"/>
                    </a:lnTo>
                    <a:lnTo>
                      <a:pt x="756" y="148"/>
                    </a:lnTo>
                    <a:lnTo>
                      <a:pt x="756" y="146"/>
                    </a:lnTo>
                    <a:lnTo>
                      <a:pt x="750" y="126"/>
                    </a:lnTo>
                    <a:lnTo>
                      <a:pt x="750" y="126"/>
                    </a:lnTo>
                    <a:lnTo>
                      <a:pt x="752" y="124"/>
                    </a:lnTo>
                    <a:lnTo>
                      <a:pt x="762" y="118"/>
                    </a:lnTo>
                    <a:lnTo>
                      <a:pt x="762" y="118"/>
                    </a:lnTo>
                    <a:lnTo>
                      <a:pt x="764" y="118"/>
                    </a:lnTo>
                    <a:lnTo>
                      <a:pt x="804" y="116"/>
                    </a:lnTo>
                    <a:lnTo>
                      <a:pt x="842" y="108"/>
                    </a:lnTo>
                    <a:lnTo>
                      <a:pt x="832" y="92"/>
                    </a:lnTo>
                    <a:lnTo>
                      <a:pt x="832" y="92"/>
                    </a:lnTo>
                    <a:lnTo>
                      <a:pt x="832" y="90"/>
                    </a:lnTo>
                    <a:lnTo>
                      <a:pt x="832" y="90"/>
                    </a:lnTo>
                    <a:lnTo>
                      <a:pt x="834" y="88"/>
                    </a:lnTo>
                    <a:lnTo>
                      <a:pt x="868" y="72"/>
                    </a:lnTo>
                    <a:lnTo>
                      <a:pt x="942" y="48"/>
                    </a:lnTo>
                    <a:lnTo>
                      <a:pt x="976" y="44"/>
                    </a:lnTo>
                    <a:lnTo>
                      <a:pt x="1006" y="48"/>
                    </a:lnTo>
                    <a:lnTo>
                      <a:pt x="1048" y="34"/>
                    </a:lnTo>
                    <a:lnTo>
                      <a:pt x="1044" y="22"/>
                    </a:lnTo>
                    <a:lnTo>
                      <a:pt x="1044" y="22"/>
                    </a:lnTo>
                    <a:lnTo>
                      <a:pt x="1046" y="20"/>
                    </a:lnTo>
                    <a:lnTo>
                      <a:pt x="1066" y="2"/>
                    </a:lnTo>
                    <a:lnTo>
                      <a:pt x="1066" y="2"/>
                    </a:lnTo>
                    <a:lnTo>
                      <a:pt x="1068" y="0"/>
                    </a:lnTo>
                    <a:lnTo>
                      <a:pt x="1068" y="0"/>
                    </a:lnTo>
                    <a:lnTo>
                      <a:pt x="1098" y="2"/>
                    </a:lnTo>
                    <a:lnTo>
                      <a:pt x="1116" y="8"/>
                    </a:lnTo>
                    <a:lnTo>
                      <a:pt x="1116" y="8"/>
                    </a:lnTo>
                    <a:lnTo>
                      <a:pt x="1116" y="10"/>
                    </a:lnTo>
                    <a:lnTo>
                      <a:pt x="1116" y="10"/>
                    </a:lnTo>
                    <a:lnTo>
                      <a:pt x="1116" y="12"/>
                    </a:lnTo>
                    <a:lnTo>
                      <a:pt x="1102" y="20"/>
                    </a:lnTo>
                    <a:lnTo>
                      <a:pt x="1132" y="20"/>
                    </a:lnTo>
                    <a:lnTo>
                      <a:pt x="1132" y="20"/>
                    </a:lnTo>
                    <a:lnTo>
                      <a:pt x="1134" y="22"/>
                    </a:lnTo>
                    <a:lnTo>
                      <a:pt x="1134" y="22"/>
                    </a:lnTo>
                    <a:lnTo>
                      <a:pt x="1134" y="24"/>
                    </a:lnTo>
                    <a:lnTo>
                      <a:pt x="1128" y="34"/>
                    </a:lnTo>
                    <a:lnTo>
                      <a:pt x="1128" y="34"/>
                    </a:lnTo>
                    <a:lnTo>
                      <a:pt x="1192" y="32"/>
                    </a:lnTo>
                    <a:lnTo>
                      <a:pt x="1192" y="32"/>
                    </a:lnTo>
                    <a:lnTo>
                      <a:pt x="1194" y="32"/>
                    </a:lnTo>
                    <a:lnTo>
                      <a:pt x="1218" y="48"/>
                    </a:lnTo>
                    <a:lnTo>
                      <a:pt x="1218" y="48"/>
                    </a:lnTo>
                    <a:lnTo>
                      <a:pt x="1220" y="48"/>
                    </a:lnTo>
                    <a:lnTo>
                      <a:pt x="1224" y="60"/>
                    </a:lnTo>
                    <a:lnTo>
                      <a:pt x="1224" y="60"/>
                    </a:lnTo>
                    <a:lnTo>
                      <a:pt x="1224" y="60"/>
                    </a:lnTo>
                    <a:lnTo>
                      <a:pt x="1216" y="78"/>
                    </a:lnTo>
                    <a:lnTo>
                      <a:pt x="1216" y="78"/>
                    </a:lnTo>
                    <a:lnTo>
                      <a:pt x="1216" y="80"/>
                    </a:lnTo>
                    <a:lnTo>
                      <a:pt x="1184" y="96"/>
                    </a:lnTo>
                    <a:lnTo>
                      <a:pt x="1152" y="114"/>
                    </a:lnTo>
                    <a:lnTo>
                      <a:pt x="1110" y="138"/>
                    </a:lnTo>
                    <a:lnTo>
                      <a:pt x="1112" y="138"/>
                    </a:lnTo>
                    <a:lnTo>
                      <a:pt x="1130" y="132"/>
                    </a:lnTo>
                    <a:lnTo>
                      <a:pt x="1166" y="122"/>
                    </a:lnTo>
                    <a:lnTo>
                      <a:pt x="1164" y="116"/>
                    </a:lnTo>
                    <a:lnTo>
                      <a:pt x="1164" y="116"/>
                    </a:lnTo>
                    <a:lnTo>
                      <a:pt x="1164" y="114"/>
                    </a:lnTo>
                    <a:lnTo>
                      <a:pt x="1174" y="106"/>
                    </a:lnTo>
                    <a:lnTo>
                      <a:pt x="1174" y="106"/>
                    </a:lnTo>
                    <a:lnTo>
                      <a:pt x="1174" y="104"/>
                    </a:lnTo>
                    <a:lnTo>
                      <a:pt x="1188" y="102"/>
                    </a:lnTo>
                    <a:lnTo>
                      <a:pt x="1188" y="102"/>
                    </a:lnTo>
                    <a:lnTo>
                      <a:pt x="1190" y="102"/>
                    </a:lnTo>
                    <a:lnTo>
                      <a:pt x="1190" y="102"/>
                    </a:lnTo>
                    <a:lnTo>
                      <a:pt x="1192" y="102"/>
                    </a:lnTo>
                    <a:lnTo>
                      <a:pt x="1194" y="110"/>
                    </a:lnTo>
                    <a:lnTo>
                      <a:pt x="1204" y="114"/>
                    </a:lnTo>
                    <a:lnTo>
                      <a:pt x="1220" y="124"/>
                    </a:lnTo>
                    <a:lnTo>
                      <a:pt x="1228" y="120"/>
                    </a:lnTo>
                    <a:lnTo>
                      <a:pt x="1228" y="120"/>
                    </a:lnTo>
                    <a:lnTo>
                      <a:pt x="1228" y="120"/>
                    </a:lnTo>
                    <a:lnTo>
                      <a:pt x="1228" y="120"/>
                    </a:lnTo>
                    <a:lnTo>
                      <a:pt x="1294" y="120"/>
                    </a:lnTo>
                    <a:lnTo>
                      <a:pt x="1294" y="120"/>
                    </a:lnTo>
                    <a:lnTo>
                      <a:pt x="1296" y="122"/>
                    </a:lnTo>
                    <a:lnTo>
                      <a:pt x="1296" y="130"/>
                    </a:lnTo>
                    <a:lnTo>
                      <a:pt x="1358" y="136"/>
                    </a:lnTo>
                    <a:lnTo>
                      <a:pt x="1364" y="116"/>
                    </a:lnTo>
                    <a:lnTo>
                      <a:pt x="1364" y="116"/>
                    </a:lnTo>
                    <a:lnTo>
                      <a:pt x="1366" y="114"/>
                    </a:lnTo>
                    <a:lnTo>
                      <a:pt x="1366" y="114"/>
                    </a:lnTo>
                    <a:lnTo>
                      <a:pt x="1378" y="116"/>
                    </a:lnTo>
                    <a:lnTo>
                      <a:pt x="1396" y="124"/>
                    </a:lnTo>
                    <a:lnTo>
                      <a:pt x="1396" y="124"/>
                    </a:lnTo>
                    <a:lnTo>
                      <a:pt x="1424" y="122"/>
                    </a:lnTo>
                    <a:lnTo>
                      <a:pt x="1424" y="122"/>
                    </a:lnTo>
                    <a:lnTo>
                      <a:pt x="1426" y="124"/>
                    </a:lnTo>
                    <a:lnTo>
                      <a:pt x="1442" y="142"/>
                    </a:lnTo>
                    <a:lnTo>
                      <a:pt x="1442" y="142"/>
                    </a:lnTo>
                    <a:lnTo>
                      <a:pt x="1442" y="142"/>
                    </a:lnTo>
                    <a:lnTo>
                      <a:pt x="1446" y="158"/>
                    </a:lnTo>
                    <a:lnTo>
                      <a:pt x="1446" y="158"/>
                    </a:lnTo>
                    <a:lnTo>
                      <a:pt x="1446" y="160"/>
                    </a:lnTo>
                    <a:lnTo>
                      <a:pt x="1436" y="166"/>
                    </a:lnTo>
                    <a:lnTo>
                      <a:pt x="1454" y="188"/>
                    </a:lnTo>
                    <a:lnTo>
                      <a:pt x="1472" y="192"/>
                    </a:lnTo>
                    <a:lnTo>
                      <a:pt x="1488" y="166"/>
                    </a:lnTo>
                    <a:lnTo>
                      <a:pt x="1488" y="166"/>
                    </a:lnTo>
                    <a:lnTo>
                      <a:pt x="1490" y="166"/>
                    </a:lnTo>
                    <a:lnTo>
                      <a:pt x="1490" y="166"/>
                    </a:lnTo>
                    <a:lnTo>
                      <a:pt x="1492" y="166"/>
                    </a:lnTo>
                    <a:lnTo>
                      <a:pt x="1514" y="178"/>
                    </a:lnTo>
                    <a:lnTo>
                      <a:pt x="1534" y="172"/>
                    </a:lnTo>
                    <a:lnTo>
                      <a:pt x="1534" y="172"/>
                    </a:lnTo>
                    <a:lnTo>
                      <a:pt x="1536" y="170"/>
                    </a:lnTo>
                    <a:lnTo>
                      <a:pt x="1536" y="170"/>
                    </a:lnTo>
                    <a:lnTo>
                      <a:pt x="1536" y="172"/>
                    </a:lnTo>
                    <a:lnTo>
                      <a:pt x="1558" y="180"/>
                    </a:lnTo>
                    <a:lnTo>
                      <a:pt x="1578" y="172"/>
                    </a:lnTo>
                    <a:lnTo>
                      <a:pt x="1590" y="166"/>
                    </a:lnTo>
                    <a:lnTo>
                      <a:pt x="1588" y="152"/>
                    </a:lnTo>
                    <a:lnTo>
                      <a:pt x="1588" y="152"/>
                    </a:lnTo>
                    <a:lnTo>
                      <a:pt x="1590" y="150"/>
                    </a:lnTo>
                    <a:lnTo>
                      <a:pt x="1610" y="142"/>
                    </a:lnTo>
                    <a:lnTo>
                      <a:pt x="1610" y="142"/>
                    </a:lnTo>
                    <a:lnTo>
                      <a:pt x="1610" y="142"/>
                    </a:lnTo>
                    <a:lnTo>
                      <a:pt x="1610" y="142"/>
                    </a:lnTo>
                    <a:lnTo>
                      <a:pt x="1670" y="146"/>
                    </a:lnTo>
                    <a:lnTo>
                      <a:pt x="1670" y="146"/>
                    </a:lnTo>
                    <a:lnTo>
                      <a:pt x="1672" y="146"/>
                    </a:lnTo>
                    <a:lnTo>
                      <a:pt x="1682" y="156"/>
                    </a:lnTo>
                    <a:lnTo>
                      <a:pt x="1688" y="158"/>
                    </a:lnTo>
                    <a:lnTo>
                      <a:pt x="1688" y="158"/>
                    </a:lnTo>
                    <a:lnTo>
                      <a:pt x="1718" y="154"/>
                    </a:lnTo>
                    <a:lnTo>
                      <a:pt x="1718" y="154"/>
                    </a:lnTo>
                    <a:lnTo>
                      <a:pt x="1720" y="156"/>
                    </a:lnTo>
                    <a:lnTo>
                      <a:pt x="1734" y="162"/>
                    </a:lnTo>
                    <a:lnTo>
                      <a:pt x="1734" y="162"/>
                    </a:lnTo>
                    <a:lnTo>
                      <a:pt x="1734" y="164"/>
                    </a:lnTo>
                    <a:lnTo>
                      <a:pt x="1734" y="164"/>
                    </a:lnTo>
                    <a:lnTo>
                      <a:pt x="1734" y="166"/>
                    </a:lnTo>
                    <a:lnTo>
                      <a:pt x="1730" y="172"/>
                    </a:lnTo>
                    <a:lnTo>
                      <a:pt x="1740" y="176"/>
                    </a:lnTo>
                    <a:lnTo>
                      <a:pt x="1766" y="188"/>
                    </a:lnTo>
                    <a:lnTo>
                      <a:pt x="1812" y="188"/>
                    </a:lnTo>
                    <a:lnTo>
                      <a:pt x="1860" y="190"/>
                    </a:lnTo>
                    <a:lnTo>
                      <a:pt x="1860" y="190"/>
                    </a:lnTo>
                    <a:lnTo>
                      <a:pt x="1860" y="190"/>
                    </a:lnTo>
                    <a:lnTo>
                      <a:pt x="1880" y="202"/>
                    </a:lnTo>
                    <a:lnTo>
                      <a:pt x="1880" y="202"/>
                    </a:lnTo>
                    <a:lnTo>
                      <a:pt x="1882" y="204"/>
                    </a:lnTo>
                    <a:lnTo>
                      <a:pt x="1880" y="216"/>
                    </a:lnTo>
                    <a:lnTo>
                      <a:pt x="1882" y="222"/>
                    </a:lnTo>
                    <a:lnTo>
                      <a:pt x="1896" y="226"/>
                    </a:lnTo>
                    <a:lnTo>
                      <a:pt x="1908" y="222"/>
                    </a:lnTo>
                    <a:lnTo>
                      <a:pt x="1908" y="222"/>
                    </a:lnTo>
                    <a:lnTo>
                      <a:pt x="1910" y="222"/>
                    </a:lnTo>
                    <a:lnTo>
                      <a:pt x="1910" y="222"/>
                    </a:lnTo>
                    <a:lnTo>
                      <a:pt x="1968" y="224"/>
                    </a:lnTo>
                    <a:lnTo>
                      <a:pt x="1974" y="224"/>
                    </a:lnTo>
                    <a:lnTo>
                      <a:pt x="1988" y="218"/>
                    </a:lnTo>
                    <a:lnTo>
                      <a:pt x="1988" y="218"/>
                    </a:lnTo>
                    <a:lnTo>
                      <a:pt x="1990" y="218"/>
                    </a:lnTo>
                    <a:lnTo>
                      <a:pt x="1990" y="218"/>
                    </a:lnTo>
                    <a:lnTo>
                      <a:pt x="1990" y="218"/>
                    </a:lnTo>
                    <a:lnTo>
                      <a:pt x="1996" y="220"/>
                    </a:lnTo>
                    <a:lnTo>
                      <a:pt x="1996" y="220"/>
                    </a:lnTo>
                    <a:lnTo>
                      <a:pt x="1996" y="222"/>
                    </a:lnTo>
                    <a:lnTo>
                      <a:pt x="1996" y="232"/>
                    </a:lnTo>
                    <a:lnTo>
                      <a:pt x="2012" y="242"/>
                    </a:lnTo>
                    <a:lnTo>
                      <a:pt x="2028" y="244"/>
                    </a:lnTo>
                    <a:lnTo>
                      <a:pt x="2032" y="238"/>
                    </a:lnTo>
                    <a:lnTo>
                      <a:pt x="2028" y="230"/>
                    </a:lnTo>
                    <a:lnTo>
                      <a:pt x="2026" y="212"/>
                    </a:lnTo>
                    <a:lnTo>
                      <a:pt x="2026" y="212"/>
                    </a:lnTo>
                    <a:lnTo>
                      <a:pt x="2026" y="210"/>
                    </a:lnTo>
                    <a:lnTo>
                      <a:pt x="2038" y="208"/>
                    </a:lnTo>
                    <a:lnTo>
                      <a:pt x="2038" y="208"/>
                    </a:lnTo>
                    <a:lnTo>
                      <a:pt x="2038" y="208"/>
                    </a:lnTo>
                    <a:lnTo>
                      <a:pt x="2038" y="208"/>
                    </a:lnTo>
                    <a:lnTo>
                      <a:pt x="2038" y="208"/>
                    </a:lnTo>
                    <a:lnTo>
                      <a:pt x="2054" y="216"/>
                    </a:lnTo>
                    <a:lnTo>
                      <a:pt x="2082" y="216"/>
                    </a:lnTo>
                    <a:lnTo>
                      <a:pt x="2116" y="222"/>
                    </a:lnTo>
                    <a:lnTo>
                      <a:pt x="2156" y="236"/>
                    </a:lnTo>
                    <a:lnTo>
                      <a:pt x="2180" y="248"/>
                    </a:lnTo>
                    <a:lnTo>
                      <a:pt x="2220" y="266"/>
                    </a:lnTo>
                    <a:lnTo>
                      <a:pt x="2220" y="266"/>
                    </a:lnTo>
                    <a:lnTo>
                      <a:pt x="2222" y="266"/>
                    </a:lnTo>
                    <a:lnTo>
                      <a:pt x="2228" y="278"/>
                    </a:lnTo>
                    <a:lnTo>
                      <a:pt x="2234" y="288"/>
                    </a:lnTo>
                    <a:lnTo>
                      <a:pt x="2242" y="302"/>
                    </a:lnTo>
                    <a:lnTo>
                      <a:pt x="2246" y="300"/>
                    </a:lnTo>
                    <a:lnTo>
                      <a:pt x="2240" y="284"/>
                    </a:lnTo>
                    <a:lnTo>
                      <a:pt x="2240" y="284"/>
                    </a:lnTo>
                    <a:lnTo>
                      <a:pt x="2242" y="282"/>
                    </a:lnTo>
                    <a:lnTo>
                      <a:pt x="2242" y="282"/>
                    </a:lnTo>
                    <a:lnTo>
                      <a:pt x="2242" y="282"/>
                    </a:lnTo>
                    <a:lnTo>
                      <a:pt x="2242" y="282"/>
                    </a:lnTo>
                    <a:lnTo>
                      <a:pt x="2258" y="284"/>
                    </a:lnTo>
                    <a:lnTo>
                      <a:pt x="2276" y="288"/>
                    </a:lnTo>
                    <a:lnTo>
                      <a:pt x="2292" y="298"/>
                    </a:lnTo>
                    <a:lnTo>
                      <a:pt x="2302" y="310"/>
                    </a:lnTo>
                    <a:lnTo>
                      <a:pt x="2302" y="310"/>
                    </a:lnTo>
                    <a:lnTo>
                      <a:pt x="2302" y="312"/>
                    </a:lnTo>
                    <a:lnTo>
                      <a:pt x="2292" y="322"/>
                    </a:lnTo>
                    <a:lnTo>
                      <a:pt x="2292" y="322"/>
                    </a:lnTo>
                    <a:lnTo>
                      <a:pt x="2292" y="324"/>
                    </a:lnTo>
                    <a:lnTo>
                      <a:pt x="2270" y="328"/>
                    </a:lnTo>
                    <a:lnTo>
                      <a:pt x="2266" y="340"/>
                    </a:lnTo>
                    <a:lnTo>
                      <a:pt x="2258" y="356"/>
                    </a:lnTo>
                    <a:lnTo>
                      <a:pt x="2258" y="356"/>
                    </a:lnTo>
                    <a:lnTo>
                      <a:pt x="2258" y="358"/>
                    </a:lnTo>
                    <a:lnTo>
                      <a:pt x="2258" y="358"/>
                    </a:lnTo>
                    <a:lnTo>
                      <a:pt x="2258" y="358"/>
                    </a:lnTo>
                    <a:lnTo>
                      <a:pt x="2258" y="358"/>
                    </a:lnTo>
                    <a:lnTo>
                      <a:pt x="2256" y="358"/>
                    </a:lnTo>
                    <a:lnTo>
                      <a:pt x="2232" y="344"/>
                    </a:lnTo>
                    <a:lnTo>
                      <a:pt x="2218" y="340"/>
                    </a:lnTo>
                    <a:lnTo>
                      <a:pt x="2218" y="340"/>
                    </a:lnTo>
                    <a:lnTo>
                      <a:pt x="2216" y="338"/>
                    </a:lnTo>
                    <a:lnTo>
                      <a:pt x="2218" y="326"/>
                    </a:lnTo>
                    <a:lnTo>
                      <a:pt x="2218" y="326"/>
                    </a:lnTo>
                    <a:lnTo>
                      <a:pt x="2182" y="328"/>
                    </a:lnTo>
                    <a:lnTo>
                      <a:pt x="2182" y="328"/>
                    </a:lnTo>
                    <a:lnTo>
                      <a:pt x="2180" y="326"/>
                    </a:lnTo>
                    <a:lnTo>
                      <a:pt x="2176" y="310"/>
                    </a:lnTo>
                    <a:lnTo>
                      <a:pt x="2166" y="310"/>
                    </a:lnTo>
                    <a:lnTo>
                      <a:pt x="2164" y="320"/>
                    </a:lnTo>
                    <a:lnTo>
                      <a:pt x="2170" y="326"/>
                    </a:lnTo>
                    <a:lnTo>
                      <a:pt x="2170" y="326"/>
                    </a:lnTo>
                    <a:lnTo>
                      <a:pt x="2170" y="326"/>
                    </a:lnTo>
                    <a:lnTo>
                      <a:pt x="2170" y="326"/>
                    </a:lnTo>
                    <a:lnTo>
                      <a:pt x="2170" y="328"/>
                    </a:lnTo>
                    <a:lnTo>
                      <a:pt x="2154" y="342"/>
                    </a:lnTo>
                    <a:lnTo>
                      <a:pt x="2154" y="342"/>
                    </a:lnTo>
                    <a:lnTo>
                      <a:pt x="2152" y="344"/>
                    </a:lnTo>
                    <a:lnTo>
                      <a:pt x="2134" y="346"/>
                    </a:lnTo>
                    <a:lnTo>
                      <a:pt x="2122" y="344"/>
                    </a:lnTo>
                    <a:lnTo>
                      <a:pt x="2122" y="344"/>
                    </a:lnTo>
                    <a:lnTo>
                      <a:pt x="2120" y="342"/>
                    </a:lnTo>
                    <a:lnTo>
                      <a:pt x="2116" y="340"/>
                    </a:lnTo>
                    <a:lnTo>
                      <a:pt x="2114" y="342"/>
                    </a:lnTo>
                    <a:lnTo>
                      <a:pt x="2126" y="346"/>
                    </a:lnTo>
                    <a:lnTo>
                      <a:pt x="2138" y="354"/>
                    </a:lnTo>
                    <a:lnTo>
                      <a:pt x="2138" y="354"/>
                    </a:lnTo>
                    <a:lnTo>
                      <a:pt x="2140" y="354"/>
                    </a:lnTo>
                    <a:lnTo>
                      <a:pt x="2144" y="372"/>
                    </a:lnTo>
                    <a:lnTo>
                      <a:pt x="2156" y="386"/>
                    </a:lnTo>
                    <a:lnTo>
                      <a:pt x="2156" y="386"/>
                    </a:lnTo>
                    <a:lnTo>
                      <a:pt x="2156" y="388"/>
                    </a:lnTo>
                    <a:lnTo>
                      <a:pt x="2156" y="388"/>
                    </a:lnTo>
                    <a:lnTo>
                      <a:pt x="2154" y="390"/>
                    </a:lnTo>
                    <a:lnTo>
                      <a:pt x="2142" y="396"/>
                    </a:lnTo>
                    <a:lnTo>
                      <a:pt x="2142" y="396"/>
                    </a:lnTo>
                    <a:lnTo>
                      <a:pt x="2142" y="396"/>
                    </a:lnTo>
                    <a:lnTo>
                      <a:pt x="2142" y="396"/>
                    </a:lnTo>
                    <a:lnTo>
                      <a:pt x="2140" y="396"/>
                    </a:lnTo>
                    <a:lnTo>
                      <a:pt x="2118" y="388"/>
                    </a:lnTo>
                    <a:lnTo>
                      <a:pt x="2108" y="396"/>
                    </a:lnTo>
                    <a:lnTo>
                      <a:pt x="2076" y="412"/>
                    </a:lnTo>
                    <a:lnTo>
                      <a:pt x="2058" y="420"/>
                    </a:lnTo>
                    <a:lnTo>
                      <a:pt x="2022" y="448"/>
                    </a:lnTo>
                    <a:lnTo>
                      <a:pt x="2022" y="448"/>
                    </a:lnTo>
                    <a:lnTo>
                      <a:pt x="2022" y="448"/>
                    </a:lnTo>
                    <a:lnTo>
                      <a:pt x="2022" y="448"/>
                    </a:lnTo>
                    <a:lnTo>
                      <a:pt x="2020" y="448"/>
                    </a:lnTo>
                    <a:lnTo>
                      <a:pt x="2008" y="438"/>
                    </a:lnTo>
                    <a:lnTo>
                      <a:pt x="1984" y="438"/>
                    </a:lnTo>
                    <a:lnTo>
                      <a:pt x="1970" y="452"/>
                    </a:lnTo>
                    <a:lnTo>
                      <a:pt x="1970" y="452"/>
                    </a:lnTo>
                    <a:lnTo>
                      <a:pt x="1968" y="452"/>
                    </a:lnTo>
                    <a:lnTo>
                      <a:pt x="1968" y="452"/>
                    </a:lnTo>
                    <a:lnTo>
                      <a:pt x="1968" y="452"/>
                    </a:lnTo>
                    <a:lnTo>
                      <a:pt x="1968" y="452"/>
                    </a:lnTo>
                    <a:lnTo>
                      <a:pt x="1966" y="450"/>
                    </a:lnTo>
                    <a:lnTo>
                      <a:pt x="1964" y="438"/>
                    </a:lnTo>
                    <a:lnTo>
                      <a:pt x="1958" y="438"/>
                    </a:lnTo>
                    <a:lnTo>
                      <a:pt x="1954" y="448"/>
                    </a:lnTo>
                    <a:lnTo>
                      <a:pt x="1954" y="448"/>
                    </a:lnTo>
                    <a:lnTo>
                      <a:pt x="1952" y="448"/>
                    </a:lnTo>
                    <a:lnTo>
                      <a:pt x="1928" y="448"/>
                    </a:lnTo>
                    <a:lnTo>
                      <a:pt x="1908" y="482"/>
                    </a:lnTo>
                    <a:lnTo>
                      <a:pt x="1908" y="490"/>
                    </a:lnTo>
                    <a:lnTo>
                      <a:pt x="1920" y="490"/>
                    </a:lnTo>
                    <a:lnTo>
                      <a:pt x="1920" y="490"/>
                    </a:lnTo>
                    <a:lnTo>
                      <a:pt x="1922" y="490"/>
                    </a:lnTo>
                    <a:lnTo>
                      <a:pt x="1922" y="490"/>
                    </a:lnTo>
                    <a:lnTo>
                      <a:pt x="1922" y="492"/>
                    </a:lnTo>
                    <a:lnTo>
                      <a:pt x="1918" y="508"/>
                    </a:lnTo>
                    <a:lnTo>
                      <a:pt x="1924" y="522"/>
                    </a:lnTo>
                    <a:lnTo>
                      <a:pt x="1924" y="522"/>
                    </a:lnTo>
                    <a:lnTo>
                      <a:pt x="1924" y="522"/>
                    </a:lnTo>
                    <a:lnTo>
                      <a:pt x="1924" y="522"/>
                    </a:lnTo>
                    <a:lnTo>
                      <a:pt x="1922" y="524"/>
                    </a:lnTo>
                    <a:lnTo>
                      <a:pt x="1908" y="530"/>
                    </a:lnTo>
                    <a:lnTo>
                      <a:pt x="1902" y="540"/>
                    </a:lnTo>
                    <a:lnTo>
                      <a:pt x="1908" y="556"/>
                    </a:lnTo>
                    <a:lnTo>
                      <a:pt x="1908" y="556"/>
                    </a:lnTo>
                    <a:lnTo>
                      <a:pt x="1906" y="558"/>
                    </a:lnTo>
                    <a:lnTo>
                      <a:pt x="1886" y="564"/>
                    </a:lnTo>
                    <a:lnTo>
                      <a:pt x="1880" y="572"/>
                    </a:lnTo>
                    <a:lnTo>
                      <a:pt x="1880" y="576"/>
                    </a:lnTo>
                    <a:lnTo>
                      <a:pt x="1880" y="578"/>
                    </a:lnTo>
                    <a:lnTo>
                      <a:pt x="1880" y="578"/>
                    </a:lnTo>
                    <a:lnTo>
                      <a:pt x="1880" y="580"/>
                    </a:lnTo>
                    <a:lnTo>
                      <a:pt x="1880" y="584"/>
                    </a:lnTo>
                    <a:lnTo>
                      <a:pt x="1880" y="584"/>
                    </a:lnTo>
                    <a:lnTo>
                      <a:pt x="1878" y="584"/>
                    </a:lnTo>
                    <a:lnTo>
                      <a:pt x="1858" y="592"/>
                    </a:lnTo>
                    <a:lnTo>
                      <a:pt x="1858" y="602"/>
                    </a:lnTo>
                    <a:lnTo>
                      <a:pt x="1858" y="602"/>
                    </a:lnTo>
                    <a:lnTo>
                      <a:pt x="1858" y="604"/>
                    </a:lnTo>
                    <a:lnTo>
                      <a:pt x="1830" y="630"/>
                    </a:lnTo>
                    <a:lnTo>
                      <a:pt x="1830" y="630"/>
                    </a:lnTo>
                    <a:lnTo>
                      <a:pt x="1830" y="632"/>
                    </a:lnTo>
                    <a:lnTo>
                      <a:pt x="1830" y="632"/>
                    </a:lnTo>
                    <a:lnTo>
                      <a:pt x="1828" y="632"/>
                    </a:lnTo>
                    <a:lnTo>
                      <a:pt x="1828" y="632"/>
                    </a:lnTo>
                    <a:lnTo>
                      <a:pt x="1828" y="630"/>
                    </a:lnTo>
                    <a:lnTo>
                      <a:pt x="1824" y="602"/>
                    </a:lnTo>
                    <a:lnTo>
                      <a:pt x="1814" y="556"/>
                    </a:lnTo>
                    <a:lnTo>
                      <a:pt x="1812" y="524"/>
                    </a:lnTo>
                    <a:lnTo>
                      <a:pt x="1812" y="524"/>
                    </a:lnTo>
                    <a:lnTo>
                      <a:pt x="1814" y="522"/>
                    </a:lnTo>
                    <a:lnTo>
                      <a:pt x="1824" y="510"/>
                    </a:lnTo>
                    <a:lnTo>
                      <a:pt x="1834" y="490"/>
                    </a:lnTo>
                    <a:lnTo>
                      <a:pt x="1834" y="490"/>
                    </a:lnTo>
                    <a:lnTo>
                      <a:pt x="1836" y="490"/>
                    </a:lnTo>
                    <a:lnTo>
                      <a:pt x="1850" y="486"/>
                    </a:lnTo>
                    <a:lnTo>
                      <a:pt x="1886" y="450"/>
                    </a:lnTo>
                    <a:lnTo>
                      <a:pt x="1916" y="430"/>
                    </a:lnTo>
                    <a:lnTo>
                      <a:pt x="1924" y="428"/>
                    </a:lnTo>
                    <a:lnTo>
                      <a:pt x="1938" y="396"/>
                    </a:lnTo>
                    <a:lnTo>
                      <a:pt x="1938" y="396"/>
                    </a:lnTo>
                    <a:lnTo>
                      <a:pt x="1938" y="394"/>
                    </a:lnTo>
                    <a:lnTo>
                      <a:pt x="1942" y="394"/>
                    </a:lnTo>
                    <a:lnTo>
                      <a:pt x="1932" y="390"/>
                    </a:lnTo>
                    <a:lnTo>
                      <a:pt x="1928" y="392"/>
                    </a:lnTo>
                    <a:lnTo>
                      <a:pt x="1924" y="396"/>
                    </a:lnTo>
                    <a:lnTo>
                      <a:pt x="1924" y="412"/>
                    </a:lnTo>
                    <a:lnTo>
                      <a:pt x="1924" y="412"/>
                    </a:lnTo>
                    <a:lnTo>
                      <a:pt x="1922" y="414"/>
                    </a:lnTo>
                    <a:lnTo>
                      <a:pt x="1910" y="414"/>
                    </a:lnTo>
                    <a:lnTo>
                      <a:pt x="1882" y="430"/>
                    </a:lnTo>
                    <a:lnTo>
                      <a:pt x="1882" y="430"/>
                    </a:lnTo>
                    <a:lnTo>
                      <a:pt x="1880" y="430"/>
                    </a:lnTo>
                    <a:lnTo>
                      <a:pt x="1880" y="430"/>
                    </a:lnTo>
                    <a:lnTo>
                      <a:pt x="1880" y="430"/>
                    </a:lnTo>
                    <a:lnTo>
                      <a:pt x="1872" y="424"/>
                    </a:lnTo>
                    <a:lnTo>
                      <a:pt x="1872" y="424"/>
                    </a:lnTo>
                    <a:lnTo>
                      <a:pt x="1872" y="420"/>
                    </a:lnTo>
                    <a:lnTo>
                      <a:pt x="1876" y="412"/>
                    </a:lnTo>
                    <a:lnTo>
                      <a:pt x="1872" y="412"/>
                    </a:lnTo>
                    <a:lnTo>
                      <a:pt x="1838" y="414"/>
                    </a:lnTo>
                    <a:lnTo>
                      <a:pt x="1804" y="440"/>
                    </a:lnTo>
                    <a:lnTo>
                      <a:pt x="1798" y="452"/>
                    </a:lnTo>
                    <a:lnTo>
                      <a:pt x="1810" y="464"/>
                    </a:lnTo>
                    <a:lnTo>
                      <a:pt x="1810" y="464"/>
                    </a:lnTo>
                    <a:lnTo>
                      <a:pt x="1810" y="466"/>
                    </a:lnTo>
                    <a:lnTo>
                      <a:pt x="1810" y="466"/>
                    </a:lnTo>
                    <a:lnTo>
                      <a:pt x="1808" y="466"/>
                    </a:lnTo>
                    <a:lnTo>
                      <a:pt x="1794" y="466"/>
                    </a:lnTo>
                    <a:lnTo>
                      <a:pt x="1780" y="468"/>
                    </a:lnTo>
                    <a:lnTo>
                      <a:pt x="1780" y="468"/>
                    </a:lnTo>
                    <a:lnTo>
                      <a:pt x="1752" y="470"/>
                    </a:lnTo>
                    <a:lnTo>
                      <a:pt x="1752" y="470"/>
                    </a:lnTo>
                    <a:lnTo>
                      <a:pt x="1750" y="470"/>
                    </a:lnTo>
                    <a:lnTo>
                      <a:pt x="1750" y="470"/>
                    </a:lnTo>
                    <a:lnTo>
                      <a:pt x="1752" y="466"/>
                    </a:lnTo>
                    <a:lnTo>
                      <a:pt x="1758" y="460"/>
                    </a:lnTo>
                    <a:lnTo>
                      <a:pt x="1754" y="456"/>
                    </a:lnTo>
                    <a:lnTo>
                      <a:pt x="1734" y="454"/>
                    </a:lnTo>
                    <a:lnTo>
                      <a:pt x="1724" y="456"/>
                    </a:lnTo>
                    <a:lnTo>
                      <a:pt x="1718" y="462"/>
                    </a:lnTo>
                    <a:lnTo>
                      <a:pt x="1718" y="462"/>
                    </a:lnTo>
                    <a:lnTo>
                      <a:pt x="1716" y="464"/>
                    </a:lnTo>
                    <a:lnTo>
                      <a:pt x="1716" y="464"/>
                    </a:lnTo>
                    <a:lnTo>
                      <a:pt x="1690" y="462"/>
                    </a:lnTo>
                    <a:lnTo>
                      <a:pt x="1678" y="464"/>
                    </a:lnTo>
                    <a:lnTo>
                      <a:pt x="1632" y="464"/>
                    </a:lnTo>
                    <a:lnTo>
                      <a:pt x="1530" y="552"/>
                    </a:lnTo>
                    <a:lnTo>
                      <a:pt x="1532" y="558"/>
                    </a:lnTo>
                    <a:lnTo>
                      <a:pt x="1532" y="558"/>
                    </a:lnTo>
                    <a:lnTo>
                      <a:pt x="1548" y="556"/>
                    </a:lnTo>
                    <a:lnTo>
                      <a:pt x="1548" y="556"/>
                    </a:lnTo>
                    <a:lnTo>
                      <a:pt x="1550" y="558"/>
                    </a:lnTo>
                    <a:lnTo>
                      <a:pt x="1550" y="568"/>
                    </a:lnTo>
                    <a:lnTo>
                      <a:pt x="1556" y="560"/>
                    </a:lnTo>
                    <a:lnTo>
                      <a:pt x="1556" y="560"/>
                    </a:lnTo>
                    <a:lnTo>
                      <a:pt x="1558" y="560"/>
                    </a:lnTo>
                    <a:lnTo>
                      <a:pt x="1558" y="560"/>
                    </a:lnTo>
                    <a:lnTo>
                      <a:pt x="1558" y="560"/>
                    </a:lnTo>
                    <a:lnTo>
                      <a:pt x="1558" y="560"/>
                    </a:lnTo>
                    <a:lnTo>
                      <a:pt x="1560" y="560"/>
                    </a:lnTo>
                    <a:lnTo>
                      <a:pt x="1568" y="572"/>
                    </a:lnTo>
                    <a:lnTo>
                      <a:pt x="1578" y="564"/>
                    </a:lnTo>
                    <a:lnTo>
                      <a:pt x="1578" y="564"/>
                    </a:lnTo>
                    <a:lnTo>
                      <a:pt x="1580" y="564"/>
                    </a:lnTo>
                    <a:lnTo>
                      <a:pt x="1580" y="564"/>
                    </a:lnTo>
                    <a:lnTo>
                      <a:pt x="1580" y="564"/>
                    </a:lnTo>
                    <a:lnTo>
                      <a:pt x="1600" y="566"/>
                    </a:lnTo>
                    <a:lnTo>
                      <a:pt x="1600" y="566"/>
                    </a:lnTo>
                    <a:lnTo>
                      <a:pt x="1600" y="568"/>
                    </a:lnTo>
                    <a:lnTo>
                      <a:pt x="1616" y="586"/>
                    </a:lnTo>
                    <a:lnTo>
                      <a:pt x="1616" y="586"/>
                    </a:lnTo>
                    <a:lnTo>
                      <a:pt x="1616" y="586"/>
                    </a:lnTo>
                    <a:lnTo>
                      <a:pt x="1612" y="606"/>
                    </a:lnTo>
                    <a:lnTo>
                      <a:pt x="1604" y="626"/>
                    </a:lnTo>
                    <a:lnTo>
                      <a:pt x="1604" y="654"/>
                    </a:lnTo>
                    <a:lnTo>
                      <a:pt x="1598" y="672"/>
                    </a:lnTo>
                    <a:lnTo>
                      <a:pt x="1544" y="738"/>
                    </a:lnTo>
                    <a:lnTo>
                      <a:pt x="1528" y="758"/>
                    </a:lnTo>
                    <a:lnTo>
                      <a:pt x="1514" y="768"/>
                    </a:lnTo>
                    <a:lnTo>
                      <a:pt x="1498" y="774"/>
                    </a:lnTo>
                    <a:lnTo>
                      <a:pt x="1498" y="774"/>
                    </a:lnTo>
                    <a:lnTo>
                      <a:pt x="1498" y="774"/>
                    </a:lnTo>
                    <a:lnTo>
                      <a:pt x="1498" y="774"/>
                    </a:lnTo>
                    <a:lnTo>
                      <a:pt x="1496" y="774"/>
                    </a:lnTo>
                    <a:lnTo>
                      <a:pt x="1484" y="768"/>
                    </a:lnTo>
                    <a:lnTo>
                      <a:pt x="1470" y="772"/>
                    </a:lnTo>
                    <a:lnTo>
                      <a:pt x="1470" y="772"/>
                    </a:lnTo>
                    <a:lnTo>
                      <a:pt x="1470" y="772"/>
                    </a:lnTo>
                    <a:lnTo>
                      <a:pt x="1470" y="772"/>
                    </a:lnTo>
                    <a:lnTo>
                      <a:pt x="1468" y="770"/>
                    </a:lnTo>
                    <a:lnTo>
                      <a:pt x="1468" y="770"/>
                    </a:lnTo>
                    <a:lnTo>
                      <a:pt x="1468" y="770"/>
                    </a:lnTo>
                    <a:lnTo>
                      <a:pt x="1468" y="736"/>
                    </a:lnTo>
                    <a:lnTo>
                      <a:pt x="1468" y="736"/>
                    </a:lnTo>
                    <a:lnTo>
                      <a:pt x="1468" y="736"/>
                    </a:lnTo>
                    <a:lnTo>
                      <a:pt x="1480" y="726"/>
                    </a:lnTo>
                    <a:lnTo>
                      <a:pt x="1480" y="726"/>
                    </a:lnTo>
                    <a:lnTo>
                      <a:pt x="1482" y="726"/>
                    </a:lnTo>
                    <a:lnTo>
                      <a:pt x="1482" y="726"/>
                    </a:lnTo>
                    <a:lnTo>
                      <a:pt x="1484" y="726"/>
                    </a:lnTo>
                    <a:lnTo>
                      <a:pt x="1488" y="732"/>
                    </a:lnTo>
                    <a:lnTo>
                      <a:pt x="1496" y="730"/>
                    </a:lnTo>
                    <a:lnTo>
                      <a:pt x="1506" y="710"/>
                    </a:lnTo>
                    <a:lnTo>
                      <a:pt x="1512" y="692"/>
                    </a:lnTo>
                    <a:lnTo>
                      <a:pt x="1512" y="692"/>
                    </a:lnTo>
                    <a:lnTo>
                      <a:pt x="1512" y="690"/>
                    </a:lnTo>
                    <a:lnTo>
                      <a:pt x="1518" y="688"/>
                    </a:lnTo>
                    <a:lnTo>
                      <a:pt x="1518" y="678"/>
                    </a:lnTo>
                    <a:lnTo>
                      <a:pt x="1506" y="680"/>
                    </a:lnTo>
                    <a:lnTo>
                      <a:pt x="1494" y="682"/>
                    </a:lnTo>
                    <a:lnTo>
                      <a:pt x="1488" y="688"/>
                    </a:lnTo>
                    <a:lnTo>
                      <a:pt x="1488" y="688"/>
                    </a:lnTo>
                    <a:lnTo>
                      <a:pt x="1486" y="688"/>
                    </a:lnTo>
                    <a:lnTo>
                      <a:pt x="1486" y="688"/>
                    </a:lnTo>
                    <a:lnTo>
                      <a:pt x="1468" y="686"/>
                    </a:lnTo>
                    <a:lnTo>
                      <a:pt x="1468" y="686"/>
                    </a:lnTo>
                    <a:lnTo>
                      <a:pt x="1466" y="686"/>
                    </a:lnTo>
                    <a:lnTo>
                      <a:pt x="1462" y="668"/>
                    </a:lnTo>
                    <a:lnTo>
                      <a:pt x="1436" y="654"/>
                    </a:lnTo>
                    <a:lnTo>
                      <a:pt x="1422" y="654"/>
                    </a:lnTo>
                    <a:lnTo>
                      <a:pt x="1422" y="654"/>
                    </a:lnTo>
                    <a:lnTo>
                      <a:pt x="1420" y="654"/>
                    </a:lnTo>
                    <a:lnTo>
                      <a:pt x="1402" y="606"/>
                    </a:lnTo>
                    <a:lnTo>
                      <a:pt x="1392" y="590"/>
                    </a:lnTo>
                    <a:lnTo>
                      <a:pt x="1366" y="580"/>
                    </a:lnTo>
                    <a:lnTo>
                      <a:pt x="1326" y="584"/>
                    </a:lnTo>
                    <a:lnTo>
                      <a:pt x="1316" y="588"/>
                    </a:lnTo>
                    <a:lnTo>
                      <a:pt x="1314" y="592"/>
                    </a:lnTo>
                    <a:lnTo>
                      <a:pt x="1324" y="594"/>
                    </a:lnTo>
                    <a:lnTo>
                      <a:pt x="1324" y="594"/>
                    </a:lnTo>
                    <a:lnTo>
                      <a:pt x="1326" y="596"/>
                    </a:lnTo>
                    <a:lnTo>
                      <a:pt x="1326" y="608"/>
                    </a:lnTo>
                    <a:lnTo>
                      <a:pt x="1326" y="608"/>
                    </a:lnTo>
                    <a:lnTo>
                      <a:pt x="1324" y="610"/>
                    </a:lnTo>
                    <a:lnTo>
                      <a:pt x="1316" y="614"/>
                    </a:lnTo>
                    <a:lnTo>
                      <a:pt x="1306" y="630"/>
                    </a:lnTo>
                    <a:lnTo>
                      <a:pt x="1304" y="644"/>
                    </a:lnTo>
                    <a:lnTo>
                      <a:pt x="1304" y="644"/>
                    </a:lnTo>
                    <a:lnTo>
                      <a:pt x="1302" y="646"/>
                    </a:lnTo>
                    <a:lnTo>
                      <a:pt x="1292" y="648"/>
                    </a:lnTo>
                    <a:lnTo>
                      <a:pt x="1284" y="656"/>
                    </a:lnTo>
                    <a:lnTo>
                      <a:pt x="1284" y="656"/>
                    </a:lnTo>
                    <a:lnTo>
                      <a:pt x="1282" y="656"/>
                    </a:lnTo>
                    <a:lnTo>
                      <a:pt x="1282" y="656"/>
                    </a:lnTo>
                    <a:lnTo>
                      <a:pt x="1282" y="656"/>
                    </a:lnTo>
                    <a:lnTo>
                      <a:pt x="1266" y="648"/>
                    </a:lnTo>
                    <a:lnTo>
                      <a:pt x="1244" y="646"/>
                    </a:lnTo>
                    <a:lnTo>
                      <a:pt x="1244" y="646"/>
                    </a:lnTo>
                    <a:lnTo>
                      <a:pt x="1244" y="646"/>
                    </a:lnTo>
                    <a:lnTo>
                      <a:pt x="1236" y="640"/>
                    </a:lnTo>
                    <a:lnTo>
                      <a:pt x="1230" y="642"/>
                    </a:lnTo>
                    <a:lnTo>
                      <a:pt x="1214" y="654"/>
                    </a:lnTo>
                    <a:lnTo>
                      <a:pt x="1214" y="654"/>
                    </a:lnTo>
                    <a:lnTo>
                      <a:pt x="1212" y="654"/>
                    </a:lnTo>
                    <a:lnTo>
                      <a:pt x="1186" y="660"/>
                    </a:lnTo>
                    <a:lnTo>
                      <a:pt x="1170" y="662"/>
                    </a:lnTo>
                    <a:lnTo>
                      <a:pt x="1150" y="660"/>
                    </a:lnTo>
                    <a:lnTo>
                      <a:pt x="1150" y="660"/>
                    </a:lnTo>
                    <a:lnTo>
                      <a:pt x="1148" y="660"/>
                    </a:lnTo>
                    <a:lnTo>
                      <a:pt x="1144" y="654"/>
                    </a:lnTo>
                    <a:lnTo>
                      <a:pt x="1138" y="648"/>
                    </a:lnTo>
                    <a:lnTo>
                      <a:pt x="1130" y="646"/>
                    </a:lnTo>
                    <a:lnTo>
                      <a:pt x="1130" y="646"/>
                    </a:lnTo>
                    <a:lnTo>
                      <a:pt x="1130" y="646"/>
                    </a:lnTo>
                    <a:lnTo>
                      <a:pt x="1124" y="640"/>
                    </a:lnTo>
                    <a:lnTo>
                      <a:pt x="1104" y="636"/>
                    </a:lnTo>
                    <a:lnTo>
                      <a:pt x="1092" y="644"/>
                    </a:lnTo>
                    <a:lnTo>
                      <a:pt x="1092" y="644"/>
                    </a:lnTo>
                    <a:lnTo>
                      <a:pt x="1092" y="644"/>
                    </a:lnTo>
                    <a:lnTo>
                      <a:pt x="1092" y="644"/>
                    </a:lnTo>
                    <a:lnTo>
                      <a:pt x="1068" y="640"/>
                    </a:lnTo>
                    <a:lnTo>
                      <a:pt x="1068" y="640"/>
                    </a:lnTo>
                    <a:lnTo>
                      <a:pt x="1066" y="640"/>
                    </a:lnTo>
                    <a:lnTo>
                      <a:pt x="1058" y="628"/>
                    </a:lnTo>
                    <a:lnTo>
                      <a:pt x="1058" y="628"/>
                    </a:lnTo>
                    <a:lnTo>
                      <a:pt x="1058" y="628"/>
                    </a:lnTo>
                    <a:lnTo>
                      <a:pt x="1056" y="620"/>
                    </a:lnTo>
                    <a:lnTo>
                      <a:pt x="1036" y="614"/>
                    </a:lnTo>
                    <a:lnTo>
                      <a:pt x="1012" y="608"/>
                    </a:lnTo>
                    <a:lnTo>
                      <a:pt x="998" y="622"/>
                    </a:lnTo>
                    <a:lnTo>
                      <a:pt x="1008" y="634"/>
                    </a:lnTo>
                    <a:lnTo>
                      <a:pt x="1008" y="634"/>
                    </a:lnTo>
                    <a:lnTo>
                      <a:pt x="1008" y="636"/>
                    </a:lnTo>
                    <a:lnTo>
                      <a:pt x="1006" y="642"/>
                    </a:lnTo>
                    <a:lnTo>
                      <a:pt x="1006" y="642"/>
                    </a:lnTo>
                    <a:lnTo>
                      <a:pt x="1006" y="644"/>
                    </a:lnTo>
                    <a:lnTo>
                      <a:pt x="994" y="652"/>
                    </a:lnTo>
                    <a:lnTo>
                      <a:pt x="994" y="652"/>
                    </a:lnTo>
                    <a:lnTo>
                      <a:pt x="994" y="652"/>
                    </a:lnTo>
                    <a:lnTo>
                      <a:pt x="994" y="652"/>
                    </a:lnTo>
                    <a:lnTo>
                      <a:pt x="992" y="652"/>
                    </a:lnTo>
                    <a:lnTo>
                      <a:pt x="986" y="648"/>
                    </a:lnTo>
                    <a:lnTo>
                      <a:pt x="958" y="648"/>
                    </a:lnTo>
                    <a:lnTo>
                      <a:pt x="958" y="648"/>
                    </a:lnTo>
                    <a:lnTo>
                      <a:pt x="956" y="646"/>
                    </a:lnTo>
                    <a:lnTo>
                      <a:pt x="948" y="636"/>
                    </a:lnTo>
                    <a:lnTo>
                      <a:pt x="930" y="634"/>
                    </a:lnTo>
                    <a:lnTo>
                      <a:pt x="916" y="632"/>
                    </a:lnTo>
                    <a:lnTo>
                      <a:pt x="886" y="648"/>
                    </a:lnTo>
                    <a:lnTo>
                      <a:pt x="878" y="654"/>
                    </a:lnTo>
                    <a:lnTo>
                      <a:pt x="878" y="654"/>
                    </a:lnTo>
                    <a:lnTo>
                      <a:pt x="878" y="654"/>
                    </a:lnTo>
                    <a:lnTo>
                      <a:pt x="866" y="656"/>
                    </a:lnTo>
                    <a:lnTo>
                      <a:pt x="860" y="664"/>
                    </a:lnTo>
                    <a:lnTo>
                      <a:pt x="860" y="664"/>
                    </a:lnTo>
                    <a:lnTo>
                      <a:pt x="858" y="664"/>
                    </a:lnTo>
                    <a:lnTo>
                      <a:pt x="844" y="664"/>
                    </a:lnTo>
                    <a:lnTo>
                      <a:pt x="844" y="664"/>
                    </a:lnTo>
                    <a:lnTo>
                      <a:pt x="842" y="662"/>
                    </a:lnTo>
                    <a:lnTo>
                      <a:pt x="838" y="652"/>
                    </a:lnTo>
                    <a:lnTo>
                      <a:pt x="820" y="650"/>
                    </a:lnTo>
                    <a:lnTo>
                      <a:pt x="820" y="650"/>
                    </a:lnTo>
                    <a:lnTo>
                      <a:pt x="820" y="648"/>
                    </a:lnTo>
                    <a:lnTo>
                      <a:pt x="806" y="640"/>
                    </a:lnTo>
                    <a:lnTo>
                      <a:pt x="798" y="628"/>
                    </a:lnTo>
                    <a:lnTo>
                      <a:pt x="798" y="628"/>
                    </a:lnTo>
                    <a:lnTo>
                      <a:pt x="774" y="632"/>
                    </a:lnTo>
                    <a:lnTo>
                      <a:pt x="774" y="632"/>
                    </a:lnTo>
                    <a:lnTo>
                      <a:pt x="774" y="632"/>
                    </a:lnTo>
                    <a:lnTo>
                      <a:pt x="756" y="622"/>
                    </a:lnTo>
                    <a:lnTo>
                      <a:pt x="752" y="626"/>
                    </a:lnTo>
                    <a:lnTo>
                      <a:pt x="752" y="626"/>
                    </a:lnTo>
                    <a:lnTo>
                      <a:pt x="750" y="628"/>
                    </a:lnTo>
                    <a:lnTo>
                      <a:pt x="744" y="628"/>
                    </a:lnTo>
                    <a:lnTo>
                      <a:pt x="744" y="628"/>
                    </a:lnTo>
                    <a:lnTo>
                      <a:pt x="742" y="626"/>
                    </a:lnTo>
                    <a:lnTo>
                      <a:pt x="730" y="606"/>
                    </a:lnTo>
                    <a:lnTo>
                      <a:pt x="716" y="584"/>
                    </a:lnTo>
                    <a:lnTo>
                      <a:pt x="700" y="574"/>
                    </a:lnTo>
                    <a:lnTo>
                      <a:pt x="700" y="574"/>
                    </a:lnTo>
                    <a:lnTo>
                      <a:pt x="698" y="572"/>
                    </a:lnTo>
                    <a:lnTo>
                      <a:pt x="698" y="566"/>
                    </a:lnTo>
                    <a:lnTo>
                      <a:pt x="680" y="570"/>
                    </a:lnTo>
                    <a:lnTo>
                      <a:pt x="664" y="580"/>
                    </a:lnTo>
                    <a:lnTo>
                      <a:pt x="664" y="580"/>
                    </a:lnTo>
                    <a:lnTo>
                      <a:pt x="664" y="580"/>
                    </a:lnTo>
                    <a:lnTo>
                      <a:pt x="664" y="580"/>
                    </a:lnTo>
                    <a:lnTo>
                      <a:pt x="662" y="580"/>
                    </a:lnTo>
                    <a:lnTo>
                      <a:pt x="644" y="570"/>
                    </a:lnTo>
                    <a:lnTo>
                      <a:pt x="628" y="566"/>
                    </a:lnTo>
                    <a:lnTo>
                      <a:pt x="618" y="560"/>
                    </a:lnTo>
                    <a:lnTo>
                      <a:pt x="618" y="560"/>
                    </a:lnTo>
                    <a:lnTo>
                      <a:pt x="618" y="558"/>
                    </a:lnTo>
                    <a:lnTo>
                      <a:pt x="614" y="548"/>
                    </a:lnTo>
                    <a:lnTo>
                      <a:pt x="598" y="546"/>
                    </a:lnTo>
                    <a:lnTo>
                      <a:pt x="578" y="550"/>
                    </a:lnTo>
                    <a:lnTo>
                      <a:pt x="500" y="570"/>
                    </a:lnTo>
                    <a:lnTo>
                      <a:pt x="482" y="572"/>
                    </a:lnTo>
                    <a:lnTo>
                      <a:pt x="486" y="578"/>
                    </a:lnTo>
                    <a:lnTo>
                      <a:pt x="488" y="586"/>
                    </a:lnTo>
                    <a:lnTo>
                      <a:pt x="488" y="586"/>
                    </a:lnTo>
                    <a:lnTo>
                      <a:pt x="488" y="588"/>
                    </a:lnTo>
                    <a:lnTo>
                      <a:pt x="488" y="588"/>
                    </a:lnTo>
                    <a:lnTo>
                      <a:pt x="488" y="588"/>
                    </a:lnTo>
                    <a:lnTo>
                      <a:pt x="478" y="592"/>
                    </a:lnTo>
                    <a:lnTo>
                      <a:pt x="476" y="600"/>
                    </a:lnTo>
                    <a:lnTo>
                      <a:pt x="476" y="600"/>
                    </a:lnTo>
                    <a:lnTo>
                      <a:pt x="476" y="600"/>
                    </a:lnTo>
                    <a:lnTo>
                      <a:pt x="470" y="606"/>
                    </a:lnTo>
                    <a:lnTo>
                      <a:pt x="468" y="610"/>
                    </a:lnTo>
                    <a:lnTo>
                      <a:pt x="476" y="614"/>
                    </a:lnTo>
                    <a:lnTo>
                      <a:pt x="476" y="614"/>
                    </a:lnTo>
                    <a:lnTo>
                      <a:pt x="478" y="614"/>
                    </a:lnTo>
                    <a:lnTo>
                      <a:pt x="484" y="620"/>
                    </a:lnTo>
                    <a:lnTo>
                      <a:pt x="484" y="620"/>
                    </a:lnTo>
                    <a:lnTo>
                      <a:pt x="484" y="624"/>
                    </a:lnTo>
                    <a:lnTo>
                      <a:pt x="476" y="632"/>
                    </a:lnTo>
                    <a:lnTo>
                      <a:pt x="476" y="632"/>
                    </a:lnTo>
                    <a:lnTo>
                      <a:pt x="474" y="634"/>
                    </a:lnTo>
                    <a:lnTo>
                      <a:pt x="474" y="634"/>
                    </a:lnTo>
                    <a:lnTo>
                      <a:pt x="452" y="636"/>
                    </a:lnTo>
                    <a:lnTo>
                      <a:pt x="452" y="636"/>
                    </a:lnTo>
                    <a:lnTo>
                      <a:pt x="450" y="634"/>
                    </a:lnTo>
                    <a:lnTo>
                      <a:pt x="442" y="626"/>
                    </a:lnTo>
                    <a:lnTo>
                      <a:pt x="426" y="626"/>
                    </a:lnTo>
                    <a:lnTo>
                      <a:pt x="408" y="634"/>
                    </a:lnTo>
                    <a:lnTo>
                      <a:pt x="408" y="634"/>
                    </a:lnTo>
                    <a:lnTo>
                      <a:pt x="406" y="636"/>
                    </a:lnTo>
                    <a:lnTo>
                      <a:pt x="406" y="636"/>
                    </a:lnTo>
                    <a:lnTo>
                      <a:pt x="392" y="634"/>
                    </a:lnTo>
                    <a:lnTo>
                      <a:pt x="392" y="634"/>
                    </a:lnTo>
                    <a:lnTo>
                      <a:pt x="392" y="632"/>
                    </a:lnTo>
                    <a:lnTo>
                      <a:pt x="372" y="620"/>
                    </a:lnTo>
                    <a:lnTo>
                      <a:pt x="342" y="616"/>
                    </a:lnTo>
                    <a:lnTo>
                      <a:pt x="328" y="620"/>
                    </a:lnTo>
                    <a:lnTo>
                      <a:pt x="308" y="636"/>
                    </a:lnTo>
                    <a:lnTo>
                      <a:pt x="306" y="646"/>
                    </a:lnTo>
                    <a:lnTo>
                      <a:pt x="306" y="646"/>
                    </a:lnTo>
                    <a:lnTo>
                      <a:pt x="304" y="648"/>
                    </a:lnTo>
                    <a:lnTo>
                      <a:pt x="298" y="650"/>
                    </a:lnTo>
                    <a:lnTo>
                      <a:pt x="298" y="650"/>
                    </a:lnTo>
                    <a:lnTo>
                      <a:pt x="296" y="652"/>
                    </a:lnTo>
                    <a:lnTo>
                      <a:pt x="296" y="652"/>
                    </a:lnTo>
                    <a:lnTo>
                      <a:pt x="296" y="652"/>
                    </a:lnTo>
                    <a:lnTo>
                      <a:pt x="296" y="652"/>
                    </a:lnTo>
                    <a:lnTo>
                      <a:pt x="294" y="650"/>
                    </a:lnTo>
                    <a:lnTo>
                      <a:pt x="288" y="638"/>
                    </a:lnTo>
                    <a:lnTo>
                      <a:pt x="280" y="648"/>
                    </a:lnTo>
                    <a:lnTo>
                      <a:pt x="276" y="668"/>
                    </a:lnTo>
                    <a:lnTo>
                      <a:pt x="284" y="680"/>
                    </a:lnTo>
                    <a:lnTo>
                      <a:pt x="296" y="684"/>
                    </a:lnTo>
                    <a:lnTo>
                      <a:pt x="296" y="684"/>
                    </a:lnTo>
                    <a:lnTo>
                      <a:pt x="296" y="684"/>
                    </a:lnTo>
                    <a:lnTo>
                      <a:pt x="306" y="698"/>
                    </a:lnTo>
                    <a:lnTo>
                      <a:pt x="310" y="712"/>
                    </a:lnTo>
                    <a:lnTo>
                      <a:pt x="310" y="712"/>
                    </a:lnTo>
                    <a:lnTo>
                      <a:pt x="310" y="714"/>
                    </a:lnTo>
                    <a:lnTo>
                      <a:pt x="296" y="724"/>
                    </a:lnTo>
                    <a:lnTo>
                      <a:pt x="288" y="730"/>
                    </a:lnTo>
                    <a:lnTo>
                      <a:pt x="284" y="736"/>
                    </a:lnTo>
                    <a:lnTo>
                      <a:pt x="278" y="744"/>
                    </a:lnTo>
                    <a:lnTo>
                      <a:pt x="284" y="748"/>
                    </a:lnTo>
                    <a:lnTo>
                      <a:pt x="290" y="758"/>
                    </a:lnTo>
                    <a:lnTo>
                      <a:pt x="290" y="758"/>
                    </a:lnTo>
                    <a:lnTo>
                      <a:pt x="290" y="758"/>
                    </a:lnTo>
                    <a:lnTo>
                      <a:pt x="292" y="774"/>
                    </a:lnTo>
                    <a:lnTo>
                      <a:pt x="304" y="788"/>
                    </a:lnTo>
                    <a:lnTo>
                      <a:pt x="304" y="788"/>
                    </a:lnTo>
                    <a:lnTo>
                      <a:pt x="304" y="790"/>
                    </a:lnTo>
                    <a:lnTo>
                      <a:pt x="294" y="800"/>
                    </a:lnTo>
                    <a:lnTo>
                      <a:pt x="290" y="802"/>
                    </a:lnTo>
                    <a:lnTo>
                      <a:pt x="290" y="802"/>
                    </a:lnTo>
                    <a:lnTo>
                      <a:pt x="290" y="802"/>
                    </a:lnTo>
                    <a:lnTo>
                      <a:pt x="290" y="80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1" name="Freeform 761">
                <a:extLst>
                  <a:ext uri="{FF2B5EF4-FFF2-40B4-BE49-F238E27FC236}">
                    <a16:creationId xmlns:a16="http://schemas.microsoft.com/office/drawing/2014/main" id="{07907F8F-B150-9B91-2174-704D9304A2B8}"/>
                  </a:ext>
                </a:extLst>
              </p:cNvPr>
              <p:cNvSpPr>
                <a:spLocks noEditPoints="1"/>
              </p:cNvSpPr>
              <p:nvPr/>
            </p:nvSpPr>
            <p:spPr bwMode="auto">
              <a:xfrm>
                <a:off x="6569830" y="1656920"/>
                <a:ext cx="4877458" cy="1703312"/>
              </a:xfrm>
              <a:custGeom>
                <a:avLst/>
                <a:gdLst>
                  <a:gd name="T0" fmla="*/ 1380 w 2308"/>
                  <a:gd name="T1" fmla="*/ 120 h 806"/>
                  <a:gd name="T2" fmla="*/ 1882 w 2308"/>
                  <a:gd name="T3" fmla="*/ 226 h 806"/>
                  <a:gd name="T4" fmla="*/ 2304 w 2308"/>
                  <a:gd name="T5" fmla="*/ 312 h 806"/>
                  <a:gd name="T6" fmla="*/ 2012 w 2308"/>
                  <a:gd name="T7" fmla="*/ 438 h 806"/>
                  <a:gd name="T8" fmla="*/ 1852 w 2308"/>
                  <a:gd name="T9" fmla="*/ 490 h 806"/>
                  <a:gd name="T10" fmla="*/ 1692 w 2308"/>
                  <a:gd name="T11" fmla="*/ 462 h 806"/>
                  <a:gd name="T12" fmla="*/ 1522 w 2308"/>
                  <a:gd name="T13" fmla="*/ 690 h 806"/>
                  <a:gd name="T14" fmla="*/ 1172 w 2308"/>
                  <a:gd name="T15" fmla="*/ 662 h 806"/>
                  <a:gd name="T16" fmla="*/ 822 w 2308"/>
                  <a:gd name="T17" fmla="*/ 650 h 806"/>
                  <a:gd name="T18" fmla="*/ 486 w 2308"/>
                  <a:gd name="T19" fmla="*/ 624 h 806"/>
                  <a:gd name="T20" fmla="*/ 294 w 2308"/>
                  <a:gd name="T21" fmla="*/ 800 h 806"/>
                  <a:gd name="T22" fmla="*/ 120 w 2308"/>
                  <a:gd name="T23" fmla="*/ 638 h 806"/>
                  <a:gd name="T24" fmla="*/ 62 w 2308"/>
                  <a:gd name="T25" fmla="*/ 384 h 806"/>
                  <a:gd name="T26" fmla="*/ 72 w 2308"/>
                  <a:gd name="T27" fmla="*/ 288 h 806"/>
                  <a:gd name="T28" fmla="*/ 276 w 2308"/>
                  <a:gd name="T29" fmla="*/ 274 h 806"/>
                  <a:gd name="T30" fmla="*/ 584 w 2308"/>
                  <a:gd name="T31" fmla="*/ 260 h 806"/>
                  <a:gd name="T32" fmla="*/ 670 w 2308"/>
                  <a:gd name="T33" fmla="*/ 258 h 806"/>
                  <a:gd name="T34" fmla="*/ 710 w 2308"/>
                  <a:gd name="T35" fmla="*/ 154 h 806"/>
                  <a:gd name="T36" fmla="*/ 1044 w 2308"/>
                  <a:gd name="T37" fmla="*/ 22 h 806"/>
                  <a:gd name="T38" fmla="*/ 750 w 2308"/>
                  <a:gd name="T39" fmla="*/ 130 h 806"/>
                  <a:gd name="T40" fmla="*/ 690 w 2308"/>
                  <a:gd name="T41" fmla="*/ 166 h 806"/>
                  <a:gd name="T42" fmla="*/ 650 w 2308"/>
                  <a:gd name="T43" fmla="*/ 176 h 806"/>
                  <a:gd name="T44" fmla="*/ 628 w 2308"/>
                  <a:gd name="T45" fmla="*/ 296 h 806"/>
                  <a:gd name="T46" fmla="*/ 598 w 2308"/>
                  <a:gd name="T47" fmla="*/ 138 h 806"/>
                  <a:gd name="T48" fmla="*/ 458 w 2308"/>
                  <a:gd name="T49" fmla="*/ 202 h 806"/>
                  <a:gd name="T50" fmla="*/ 448 w 2308"/>
                  <a:gd name="T51" fmla="*/ 238 h 806"/>
                  <a:gd name="T52" fmla="*/ 350 w 2308"/>
                  <a:gd name="T53" fmla="*/ 252 h 806"/>
                  <a:gd name="T54" fmla="*/ 230 w 2308"/>
                  <a:gd name="T55" fmla="*/ 256 h 806"/>
                  <a:gd name="T56" fmla="*/ 144 w 2308"/>
                  <a:gd name="T57" fmla="*/ 328 h 806"/>
                  <a:gd name="T58" fmla="*/ 106 w 2308"/>
                  <a:gd name="T59" fmla="*/ 306 h 806"/>
                  <a:gd name="T60" fmla="*/ 60 w 2308"/>
                  <a:gd name="T61" fmla="*/ 220 h 806"/>
                  <a:gd name="T62" fmla="*/ 30 w 2308"/>
                  <a:gd name="T63" fmla="*/ 340 h 806"/>
                  <a:gd name="T64" fmla="*/ 0 w 2308"/>
                  <a:gd name="T65" fmla="*/ 496 h 806"/>
                  <a:gd name="T66" fmla="*/ 66 w 2308"/>
                  <a:gd name="T67" fmla="*/ 612 h 806"/>
                  <a:gd name="T68" fmla="*/ 166 w 2308"/>
                  <a:gd name="T69" fmla="*/ 684 h 806"/>
                  <a:gd name="T70" fmla="*/ 182 w 2308"/>
                  <a:gd name="T71" fmla="*/ 766 h 806"/>
                  <a:gd name="T72" fmla="*/ 292 w 2308"/>
                  <a:gd name="T73" fmla="*/ 806 h 806"/>
                  <a:gd name="T74" fmla="*/ 312 w 2308"/>
                  <a:gd name="T75" fmla="*/ 700 h 806"/>
                  <a:gd name="T76" fmla="*/ 408 w 2308"/>
                  <a:gd name="T77" fmla="*/ 640 h 806"/>
                  <a:gd name="T78" fmla="*/ 492 w 2308"/>
                  <a:gd name="T79" fmla="*/ 590 h 806"/>
                  <a:gd name="T80" fmla="*/ 716 w 2308"/>
                  <a:gd name="T81" fmla="*/ 588 h 806"/>
                  <a:gd name="T82" fmla="*/ 862 w 2308"/>
                  <a:gd name="T83" fmla="*/ 666 h 806"/>
                  <a:gd name="T84" fmla="*/ 1058 w 2308"/>
                  <a:gd name="T85" fmla="*/ 630 h 806"/>
                  <a:gd name="T86" fmla="*/ 1188 w 2308"/>
                  <a:gd name="T87" fmla="*/ 664 h 806"/>
                  <a:gd name="T88" fmla="*/ 1326 w 2308"/>
                  <a:gd name="T89" fmla="*/ 594 h 806"/>
                  <a:gd name="T90" fmla="*/ 1512 w 2308"/>
                  <a:gd name="T91" fmla="*/ 694 h 806"/>
                  <a:gd name="T92" fmla="*/ 1530 w 2308"/>
                  <a:gd name="T93" fmla="*/ 762 h 806"/>
                  <a:gd name="T94" fmla="*/ 1560 w 2308"/>
                  <a:gd name="T95" fmla="*/ 560 h 806"/>
                  <a:gd name="T96" fmla="*/ 1752 w 2308"/>
                  <a:gd name="T97" fmla="*/ 468 h 806"/>
                  <a:gd name="T98" fmla="*/ 1872 w 2308"/>
                  <a:gd name="T99" fmla="*/ 426 h 806"/>
                  <a:gd name="T100" fmla="*/ 1824 w 2308"/>
                  <a:gd name="T101" fmla="*/ 512 h 806"/>
                  <a:gd name="T102" fmla="*/ 1888 w 2308"/>
                  <a:gd name="T103" fmla="*/ 568 h 806"/>
                  <a:gd name="T104" fmla="*/ 1964 w 2308"/>
                  <a:gd name="T105" fmla="*/ 442 h 806"/>
                  <a:gd name="T106" fmla="*/ 2160 w 2308"/>
                  <a:gd name="T107" fmla="*/ 390 h 806"/>
                  <a:gd name="T108" fmla="*/ 2184 w 2308"/>
                  <a:gd name="T109" fmla="*/ 332 h 806"/>
                  <a:gd name="T110" fmla="*/ 2296 w 2308"/>
                  <a:gd name="T111" fmla="*/ 298 h 806"/>
                  <a:gd name="T112" fmla="*/ 2084 w 2308"/>
                  <a:gd name="T113" fmla="*/ 216 h 806"/>
                  <a:gd name="T114" fmla="*/ 1990 w 2308"/>
                  <a:gd name="T115" fmla="*/ 218 h 806"/>
                  <a:gd name="T116" fmla="*/ 1722 w 2308"/>
                  <a:gd name="T117" fmla="*/ 156 h 806"/>
                  <a:gd name="T118" fmla="*/ 1494 w 2308"/>
                  <a:gd name="T119" fmla="*/ 166 h 806"/>
                  <a:gd name="T120" fmla="*/ 1364 w 2308"/>
                  <a:gd name="T121" fmla="*/ 116 h 806"/>
                  <a:gd name="T122" fmla="*/ 1228 w 2308"/>
                  <a:gd name="T123" fmla="*/ 64 h 806"/>
                  <a:gd name="T124" fmla="*/ 1070 w 2308"/>
                  <a:gd name="T125"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08" h="806">
                    <a:moveTo>
                      <a:pt x="1070" y="4"/>
                    </a:moveTo>
                    <a:lnTo>
                      <a:pt x="1100" y="6"/>
                    </a:lnTo>
                    <a:lnTo>
                      <a:pt x="1116" y="12"/>
                    </a:lnTo>
                    <a:lnTo>
                      <a:pt x="1096" y="22"/>
                    </a:lnTo>
                    <a:lnTo>
                      <a:pt x="1134" y="24"/>
                    </a:lnTo>
                    <a:lnTo>
                      <a:pt x="1128" y="38"/>
                    </a:lnTo>
                    <a:lnTo>
                      <a:pt x="1194" y="36"/>
                    </a:lnTo>
                    <a:lnTo>
                      <a:pt x="1220" y="52"/>
                    </a:lnTo>
                    <a:lnTo>
                      <a:pt x="1224" y="62"/>
                    </a:lnTo>
                    <a:lnTo>
                      <a:pt x="1216" y="80"/>
                    </a:lnTo>
                    <a:lnTo>
                      <a:pt x="1186" y="96"/>
                    </a:lnTo>
                    <a:lnTo>
                      <a:pt x="1154" y="114"/>
                    </a:lnTo>
                    <a:lnTo>
                      <a:pt x="1110" y="140"/>
                    </a:lnTo>
                    <a:lnTo>
                      <a:pt x="1112" y="142"/>
                    </a:lnTo>
                    <a:lnTo>
                      <a:pt x="1132" y="136"/>
                    </a:lnTo>
                    <a:lnTo>
                      <a:pt x="1170" y="124"/>
                    </a:lnTo>
                    <a:lnTo>
                      <a:pt x="1168" y="118"/>
                    </a:lnTo>
                    <a:lnTo>
                      <a:pt x="1178" y="108"/>
                    </a:lnTo>
                    <a:lnTo>
                      <a:pt x="1192" y="106"/>
                    </a:lnTo>
                    <a:lnTo>
                      <a:pt x="1194" y="114"/>
                    </a:lnTo>
                    <a:lnTo>
                      <a:pt x="1206" y="118"/>
                    </a:lnTo>
                    <a:lnTo>
                      <a:pt x="1222" y="128"/>
                    </a:lnTo>
                    <a:lnTo>
                      <a:pt x="1230" y="124"/>
                    </a:lnTo>
                    <a:lnTo>
                      <a:pt x="1296" y="124"/>
                    </a:lnTo>
                    <a:lnTo>
                      <a:pt x="1296" y="134"/>
                    </a:lnTo>
                    <a:lnTo>
                      <a:pt x="1360" y="140"/>
                    </a:lnTo>
                    <a:lnTo>
                      <a:pt x="1368" y="118"/>
                    </a:lnTo>
                    <a:lnTo>
                      <a:pt x="1380" y="120"/>
                    </a:lnTo>
                    <a:lnTo>
                      <a:pt x="1398" y="128"/>
                    </a:lnTo>
                    <a:lnTo>
                      <a:pt x="1426" y="126"/>
                    </a:lnTo>
                    <a:lnTo>
                      <a:pt x="1442" y="144"/>
                    </a:lnTo>
                    <a:lnTo>
                      <a:pt x="1446" y="160"/>
                    </a:lnTo>
                    <a:lnTo>
                      <a:pt x="1436" y="168"/>
                    </a:lnTo>
                    <a:lnTo>
                      <a:pt x="1456" y="192"/>
                    </a:lnTo>
                    <a:lnTo>
                      <a:pt x="1474" y="196"/>
                    </a:lnTo>
                    <a:lnTo>
                      <a:pt x="1492" y="170"/>
                    </a:lnTo>
                    <a:lnTo>
                      <a:pt x="1516" y="182"/>
                    </a:lnTo>
                    <a:lnTo>
                      <a:pt x="1538" y="174"/>
                    </a:lnTo>
                    <a:lnTo>
                      <a:pt x="1560" y="184"/>
                    </a:lnTo>
                    <a:lnTo>
                      <a:pt x="1580" y="176"/>
                    </a:lnTo>
                    <a:lnTo>
                      <a:pt x="1594" y="170"/>
                    </a:lnTo>
                    <a:lnTo>
                      <a:pt x="1592" y="154"/>
                    </a:lnTo>
                    <a:lnTo>
                      <a:pt x="1612" y="146"/>
                    </a:lnTo>
                    <a:lnTo>
                      <a:pt x="1672" y="150"/>
                    </a:lnTo>
                    <a:lnTo>
                      <a:pt x="1684" y="158"/>
                    </a:lnTo>
                    <a:lnTo>
                      <a:pt x="1688" y="162"/>
                    </a:lnTo>
                    <a:lnTo>
                      <a:pt x="1720" y="158"/>
                    </a:lnTo>
                    <a:lnTo>
                      <a:pt x="1734" y="166"/>
                    </a:lnTo>
                    <a:lnTo>
                      <a:pt x="1728" y="174"/>
                    </a:lnTo>
                    <a:lnTo>
                      <a:pt x="1740" y="180"/>
                    </a:lnTo>
                    <a:lnTo>
                      <a:pt x="1768" y="192"/>
                    </a:lnTo>
                    <a:lnTo>
                      <a:pt x="1814" y="192"/>
                    </a:lnTo>
                    <a:lnTo>
                      <a:pt x="1862" y="194"/>
                    </a:lnTo>
                    <a:lnTo>
                      <a:pt x="1882" y="206"/>
                    </a:lnTo>
                    <a:lnTo>
                      <a:pt x="1880" y="218"/>
                    </a:lnTo>
                    <a:lnTo>
                      <a:pt x="1882" y="226"/>
                    </a:lnTo>
                    <a:lnTo>
                      <a:pt x="1898" y="230"/>
                    </a:lnTo>
                    <a:lnTo>
                      <a:pt x="1912" y="226"/>
                    </a:lnTo>
                    <a:lnTo>
                      <a:pt x="1970" y="228"/>
                    </a:lnTo>
                    <a:lnTo>
                      <a:pt x="1978" y="228"/>
                    </a:lnTo>
                    <a:lnTo>
                      <a:pt x="1992" y="222"/>
                    </a:lnTo>
                    <a:lnTo>
                      <a:pt x="1996" y="224"/>
                    </a:lnTo>
                    <a:lnTo>
                      <a:pt x="1996" y="234"/>
                    </a:lnTo>
                    <a:lnTo>
                      <a:pt x="2014" y="246"/>
                    </a:lnTo>
                    <a:lnTo>
                      <a:pt x="2030" y="248"/>
                    </a:lnTo>
                    <a:lnTo>
                      <a:pt x="2036" y="242"/>
                    </a:lnTo>
                    <a:lnTo>
                      <a:pt x="2030" y="230"/>
                    </a:lnTo>
                    <a:lnTo>
                      <a:pt x="2030" y="214"/>
                    </a:lnTo>
                    <a:lnTo>
                      <a:pt x="2040" y="212"/>
                    </a:lnTo>
                    <a:lnTo>
                      <a:pt x="2056" y="220"/>
                    </a:lnTo>
                    <a:lnTo>
                      <a:pt x="2084" y="220"/>
                    </a:lnTo>
                    <a:lnTo>
                      <a:pt x="2118" y="226"/>
                    </a:lnTo>
                    <a:lnTo>
                      <a:pt x="2158" y="240"/>
                    </a:lnTo>
                    <a:lnTo>
                      <a:pt x="2180" y="252"/>
                    </a:lnTo>
                    <a:lnTo>
                      <a:pt x="2222" y="270"/>
                    </a:lnTo>
                    <a:lnTo>
                      <a:pt x="2228" y="280"/>
                    </a:lnTo>
                    <a:lnTo>
                      <a:pt x="2234" y="292"/>
                    </a:lnTo>
                    <a:lnTo>
                      <a:pt x="2242" y="306"/>
                    </a:lnTo>
                    <a:lnTo>
                      <a:pt x="2250" y="302"/>
                    </a:lnTo>
                    <a:lnTo>
                      <a:pt x="2244" y="286"/>
                    </a:lnTo>
                    <a:lnTo>
                      <a:pt x="2260" y="288"/>
                    </a:lnTo>
                    <a:lnTo>
                      <a:pt x="2276" y="292"/>
                    </a:lnTo>
                    <a:lnTo>
                      <a:pt x="2292" y="302"/>
                    </a:lnTo>
                    <a:lnTo>
                      <a:pt x="2304" y="312"/>
                    </a:lnTo>
                    <a:lnTo>
                      <a:pt x="2292" y="324"/>
                    </a:lnTo>
                    <a:lnTo>
                      <a:pt x="2270" y="328"/>
                    </a:lnTo>
                    <a:lnTo>
                      <a:pt x="2266" y="342"/>
                    </a:lnTo>
                    <a:lnTo>
                      <a:pt x="2260" y="358"/>
                    </a:lnTo>
                    <a:lnTo>
                      <a:pt x="2234" y="346"/>
                    </a:lnTo>
                    <a:lnTo>
                      <a:pt x="2220" y="340"/>
                    </a:lnTo>
                    <a:lnTo>
                      <a:pt x="2222" y="326"/>
                    </a:lnTo>
                    <a:lnTo>
                      <a:pt x="2184" y="328"/>
                    </a:lnTo>
                    <a:lnTo>
                      <a:pt x="2178" y="310"/>
                    </a:lnTo>
                    <a:lnTo>
                      <a:pt x="2166" y="312"/>
                    </a:lnTo>
                    <a:lnTo>
                      <a:pt x="2164" y="324"/>
                    </a:lnTo>
                    <a:lnTo>
                      <a:pt x="2170" y="328"/>
                    </a:lnTo>
                    <a:lnTo>
                      <a:pt x="2154" y="344"/>
                    </a:lnTo>
                    <a:lnTo>
                      <a:pt x="2136" y="346"/>
                    </a:lnTo>
                    <a:lnTo>
                      <a:pt x="2124" y="344"/>
                    </a:lnTo>
                    <a:lnTo>
                      <a:pt x="2116" y="338"/>
                    </a:lnTo>
                    <a:lnTo>
                      <a:pt x="2114" y="346"/>
                    </a:lnTo>
                    <a:lnTo>
                      <a:pt x="2128" y="350"/>
                    </a:lnTo>
                    <a:lnTo>
                      <a:pt x="2140" y="358"/>
                    </a:lnTo>
                    <a:lnTo>
                      <a:pt x="2144" y="374"/>
                    </a:lnTo>
                    <a:lnTo>
                      <a:pt x="2156" y="390"/>
                    </a:lnTo>
                    <a:lnTo>
                      <a:pt x="2144" y="396"/>
                    </a:lnTo>
                    <a:lnTo>
                      <a:pt x="2120" y="388"/>
                    </a:lnTo>
                    <a:lnTo>
                      <a:pt x="2110" y="396"/>
                    </a:lnTo>
                    <a:lnTo>
                      <a:pt x="2078" y="412"/>
                    </a:lnTo>
                    <a:lnTo>
                      <a:pt x="2060" y="420"/>
                    </a:lnTo>
                    <a:lnTo>
                      <a:pt x="2024" y="448"/>
                    </a:lnTo>
                    <a:lnTo>
                      <a:pt x="2012" y="438"/>
                    </a:lnTo>
                    <a:lnTo>
                      <a:pt x="1984" y="438"/>
                    </a:lnTo>
                    <a:lnTo>
                      <a:pt x="1970" y="452"/>
                    </a:lnTo>
                    <a:lnTo>
                      <a:pt x="1966" y="438"/>
                    </a:lnTo>
                    <a:lnTo>
                      <a:pt x="1958" y="438"/>
                    </a:lnTo>
                    <a:lnTo>
                      <a:pt x="1954" y="448"/>
                    </a:lnTo>
                    <a:lnTo>
                      <a:pt x="1930" y="448"/>
                    </a:lnTo>
                    <a:lnTo>
                      <a:pt x="1908" y="482"/>
                    </a:lnTo>
                    <a:lnTo>
                      <a:pt x="1908" y="494"/>
                    </a:lnTo>
                    <a:lnTo>
                      <a:pt x="1922" y="494"/>
                    </a:lnTo>
                    <a:lnTo>
                      <a:pt x="1918" y="510"/>
                    </a:lnTo>
                    <a:lnTo>
                      <a:pt x="1924" y="524"/>
                    </a:lnTo>
                    <a:lnTo>
                      <a:pt x="1908" y="530"/>
                    </a:lnTo>
                    <a:lnTo>
                      <a:pt x="1902" y="542"/>
                    </a:lnTo>
                    <a:lnTo>
                      <a:pt x="1908" y="558"/>
                    </a:lnTo>
                    <a:lnTo>
                      <a:pt x="1886" y="566"/>
                    </a:lnTo>
                    <a:lnTo>
                      <a:pt x="1880" y="572"/>
                    </a:lnTo>
                    <a:lnTo>
                      <a:pt x="1880" y="578"/>
                    </a:lnTo>
                    <a:lnTo>
                      <a:pt x="1882" y="582"/>
                    </a:lnTo>
                    <a:lnTo>
                      <a:pt x="1880" y="584"/>
                    </a:lnTo>
                    <a:lnTo>
                      <a:pt x="1858" y="592"/>
                    </a:lnTo>
                    <a:lnTo>
                      <a:pt x="1858" y="604"/>
                    </a:lnTo>
                    <a:lnTo>
                      <a:pt x="1832" y="632"/>
                    </a:lnTo>
                    <a:lnTo>
                      <a:pt x="1828" y="602"/>
                    </a:lnTo>
                    <a:lnTo>
                      <a:pt x="1816" y="558"/>
                    </a:lnTo>
                    <a:lnTo>
                      <a:pt x="1816" y="526"/>
                    </a:lnTo>
                    <a:lnTo>
                      <a:pt x="1828" y="514"/>
                    </a:lnTo>
                    <a:lnTo>
                      <a:pt x="1838" y="494"/>
                    </a:lnTo>
                    <a:lnTo>
                      <a:pt x="1852" y="490"/>
                    </a:lnTo>
                    <a:lnTo>
                      <a:pt x="1890" y="454"/>
                    </a:lnTo>
                    <a:lnTo>
                      <a:pt x="1918" y="434"/>
                    </a:lnTo>
                    <a:lnTo>
                      <a:pt x="1928" y="430"/>
                    </a:lnTo>
                    <a:lnTo>
                      <a:pt x="1942" y="398"/>
                    </a:lnTo>
                    <a:lnTo>
                      <a:pt x="1948" y="396"/>
                    </a:lnTo>
                    <a:lnTo>
                      <a:pt x="1934" y="390"/>
                    </a:lnTo>
                    <a:lnTo>
                      <a:pt x="1930" y="392"/>
                    </a:lnTo>
                    <a:lnTo>
                      <a:pt x="1924" y="396"/>
                    </a:lnTo>
                    <a:lnTo>
                      <a:pt x="1924" y="414"/>
                    </a:lnTo>
                    <a:lnTo>
                      <a:pt x="1912" y="414"/>
                    </a:lnTo>
                    <a:lnTo>
                      <a:pt x="1882" y="430"/>
                    </a:lnTo>
                    <a:lnTo>
                      <a:pt x="1876" y="424"/>
                    </a:lnTo>
                    <a:lnTo>
                      <a:pt x="1882" y="410"/>
                    </a:lnTo>
                    <a:lnTo>
                      <a:pt x="1874" y="414"/>
                    </a:lnTo>
                    <a:lnTo>
                      <a:pt x="1838" y="414"/>
                    </a:lnTo>
                    <a:lnTo>
                      <a:pt x="1804" y="440"/>
                    </a:lnTo>
                    <a:lnTo>
                      <a:pt x="1798" y="454"/>
                    </a:lnTo>
                    <a:lnTo>
                      <a:pt x="1800" y="458"/>
                    </a:lnTo>
                    <a:lnTo>
                      <a:pt x="1810" y="466"/>
                    </a:lnTo>
                    <a:lnTo>
                      <a:pt x="1796" y="466"/>
                    </a:lnTo>
                    <a:lnTo>
                      <a:pt x="1782" y="468"/>
                    </a:lnTo>
                    <a:lnTo>
                      <a:pt x="1754" y="470"/>
                    </a:lnTo>
                    <a:lnTo>
                      <a:pt x="1762" y="464"/>
                    </a:lnTo>
                    <a:lnTo>
                      <a:pt x="1756" y="456"/>
                    </a:lnTo>
                    <a:lnTo>
                      <a:pt x="1736" y="454"/>
                    </a:lnTo>
                    <a:lnTo>
                      <a:pt x="1724" y="456"/>
                    </a:lnTo>
                    <a:lnTo>
                      <a:pt x="1718" y="464"/>
                    </a:lnTo>
                    <a:lnTo>
                      <a:pt x="1692" y="462"/>
                    </a:lnTo>
                    <a:lnTo>
                      <a:pt x="1680" y="464"/>
                    </a:lnTo>
                    <a:lnTo>
                      <a:pt x="1634" y="464"/>
                    </a:lnTo>
                    <a:lnTo>
                      <a:pt x="1530" y="552"/>
                    </a:lnTo>
                    <a:lnTo>
                      <a:pt x="1532" y="562"/>
                    </a:lnTo>
                    <a:lnTo>
                      <a:pt x="1550" y="560"/>
                    </a:lnTo>
                    <a:lnTo>
                      <a:pt x="1552" y="574"/>
                    </a:lnTo>
                    <a:lnTo>
                      <a:pt x="1560" y="564"/>
                    </a:lnTo>
                    <a:lnTo>
                      <a:pt x="1570" y="578"/>
                    </a:lnTo>
                    <a:lnTo>
                      <a:pt x="1582" y="568"/>
                    </a:lnTo>
                    <a:lnTo>
                      <a:pt x="1602" y="570"/>
                    </a:lnTo>
                    <a:lnTo>
                      <a:pt x="1616" y="588"/>
                    </a:lnTo>
                    <a:lnTo>
                      <a:pt x="1612" y="608"/>
                    </a:lnTo>
                    <a:lnTo>
                      <a:pt x="1604" y="628"/>
                    </a:lnTo>
                    <a:lnTo>
                      <a:pt x="1604" y="656"/>
                    </a:lnTo>
                    <a:lnTo>
                      <a:pt x="1598" y="672"/>
                    </a:lnTo>
                    <a:lnTo>
                      <a:pt x="1544" y="738"/>
                    </a:lnTo>
                    <a:lnTo>
                      <a:pt x="1528" y="758"/>
                    </a:lnTo>
                    <a:lnTo>
                      <a:pt x="1516" y="768"/>
                    </a:lnTo>
                    <a:lnTo>
                      <a:pt x="1500" y="774"/>
                    </a:lnTo>
                    <a:lnTo>
                      <a:pt x="1488" y="768"/>
                    </a:lnTo>
                    <a:lnTo>
                      <a:pt x="1472" y="772"/>
                    </a:lnTo>
                    <a:lnTo>
                      <a:pt x="1472" y="738"/>
                    </a:lnTo>
                    <a:lnTo>
                      <a:pt x="1484" y="730"/>
                    </a:lnTo>
                    <a:lnTo>
                      <a:pt x="1488" y="736"/>
                    </a:lnTo>
                    <a:lnTo>
                      <a:pt x="1500" y="734"/>
                    </a:lnTo>
                    <a:lnTo>
                      <a:pt x="1510" y="714"/>
                    </a:lnTo>
                    <a:lnTo>
                      <a:pt x="1516" y="694"/>
                    </a:lnTo>
                    <a:lnTo>
                      <a:pt x="1522" y="690"/>
                    </a:lnTo>
                    <a:lnTo>
                      <a:pt x="1522" y="678"/>
                    </a:lnTo>
                    <a:lnTo>
                      <a:pt x="1506" y="680"/>
                    </a:lnTo>
                    <a:lnTo>
                      <a:pt x="1494" y="682"/>
                    </a:lnTo>
                    <a:lnTo>
                      <a:pt x="1488" y="688"/>
                    </a:lnTo>
                    <a:lnTo>
                      <a:pt x="1470" y="686"/>
                    </a:lnTo>
                    <a:lnTo>
                      <a:pt x="1466" y="670"/>
                    </a:lnTo>
                    <a:lnTo>
                      <a:pt x="1440" y="654"/>
                    </a:lnTo>
                    <a:lnTo>
                      <a:pt x="1424" y="654"/>
                    </a:lnTo>
                    <a:lnTo>
                      <a:pt x="1406" y="608"/>
                    </a:lnTo>
                    <a:lnTo>
                      <a:pt x="1394" y="590"/>
                    </a:lnTo>
                    <a:lnTo>
                      <a:pt x="1368" y="580"/>
                    </a:lnTo>
                    <a:lnTo>
                      <a:pt x="1328" y="584"/>
                    </a:lnTo>
                    <a:lnTo>
                      <a:pt x="1316" y="588"/>
                    </a:lnTo>
                    <a:lnTo>
                      <a:pt x="1314" y="596"/>
                    </a:lnTo>
                    <a:lnTo>
                      <a:pt x="1326" y="598"/>
                    </a:lnTo>
                    <a:lnTo>
                      <a:pt x="1326" y="610"/>
                    </a:lnTo>
                    <a:lnTo>
                      <a:pt x="1316" y="616"/>
                    </a:lnTo>
                    <a:lnTo>
                      <a:pt x="1308" y="632"/>
                    </a:lnTo>
                    <a:lnTo>
                      <a:pt x="1304" y="646"/>
                    </a:lnTo>
                    <a:lnTo>
                      <a:pt x="1292" y="648"/>
                    </a:lnTo>
                    <a:lnTo>
                      <a:pt x="1284" y="656"/>
                    </a:lnTo>
                    <a:lnTo>
                      <a:pt x="1268" y="648"/>
                    </a:lnTo>
                    <a:lnTo>
                      <a:pt x="1246" y="646"/>
                    </a:lnTo>
                    <a:lnTo>
                      <a:pt x="1240" y="640"/>
                    </a:lnTo>
                    <a:lnTo>
                      <a:pt x="1230" y="642"/>
                    </a:lnTo>
                    <a:lnTo>
                      <a:pt x="1214" y="654"/>
                    </a:lnTo>
                    <a:lnTo>
                      <a:pt x="1188" y="660"/>
                    </a:lnTo>
                    <a:lnTo>
                      <a:pt x="1172" y="662"/>
                    </a:lnTo>
                    <a:lnTo>
                      <a:pt x="1152" y="660"/>
                    </a:lnTo>
                    <a:lnTo>
                      <a:pt x="1146" y="654"/>
                    </a:lnTo>
                    <a:lnTo>
                      <a:pt x="1142" y="648"/>
                    </a:lnTo>
                    <a:lnTo>
                      <a:pt x="1132" y="646"/>
                    </a:lnTo>
                    <a:lnTo>
                      <a:pt x="1128" y="640"/>
                    </a:lnTo>
                    <a:lnTo>
                      <a:pt x="1106" y="636"/>
                    </a:lnTo>
                    <a:lnTo>
                      <a:pt x="1094" y="644"/>
                    </a:lnTo>
                    <a:lnTo>
                      <a:pt x="1070" y="640"/>
                    </a:lnTo>
                    <a:lnTo>
                      <a:pt x="1062" y="630"/>
                    </a:lnTo>
                    <a:lnTo>
                      <a:pt x="1060" y="620"/>
                    </a:lnTo>
                    <a:lnTo>
                      <a:pt x="1038" y="614"/>
                    </a:lnTo>
                    <a:lnTo>
                      <a:pt x="1014" y="608"/>
                    </a:lnTo>
                    <a:lnTo>
                      <a:pt x="998" y="624"/>
                    </a:lnTo>
                    <a:lnTo>
                      <a:pt x="1008" y="636"/>
                    </a:lnTo>
                    <a:lnTo>
                      <a:pt x="1006" y="644"/>
                    </a:lnTo>
                    <a:lnTo>
                      <a:pt x="996" y="652"/>
                    </a:lnTo>
                    <a:lnTo>
                      <a:pt x="988" y="648"/>
                    </a:lnTo>
                    <a:lnTo>
                      <a:pt x="960" y="648"/>
                    </a:lnTo>
                    <a:lnTo>
                      <a:pt x="950" y="636"/>
                    </a:lnTo>
                    <a:lnTo>
                      <a:pt x="932" y="634"/>
                    </a:lnTo>
                    <a:lnTo>
                      <a:pt x="916" y="632"/>
                    </a:lnTo>
                    <a:lnTo>
                      <a:pt x="886" y="648"/>
                    </a:lnTo>
                    <a:lnTo>
                      <a:pt x="880" y="654"/>
                    </a:lnTo>
                    <a:lnTo>
                      <a:pt x="866" y="656"/>
                    </a:lnTo>
                    <a:lnTo>
                      <a:pt x="860" y="664"/>
                    </a:lnTo>
                    <a:lnTo>
                      <a:pt x="846" y="664"/>
                    </a:lnTo>
                    <a:lnTo>
                      <a:pt x="842" y="652"/>
                    </a:lnTo>
                    <a:lnTo>
                      <a:pt x="822" y="650"/>
                    </a:lnTo>
                    <a:lnTo>
                      <a:pt x="810" y="640"/>
                    </a:lnTo>
                    <a:lnTo>
                      <a:pt x="800" y="628"/>
                    </a:lnTo>
                    <a:lnTo>
                      <a:pt x="776" y="632"/>
                    </a:lnTo>
                    <a:lnTo>
                      <a:pt x="756" y="620"/>
                    </a:lnTo>
                    <a:lnTo>
                      <a:pt x="752" y="628"/>
                    </a:lnTo>
                    <a:lnTo>
                      <a:pt x="746" y="628"/>
                    </a:lnTo>
                    <a:lnTo>
                      <a:pt x="734" y="606"/>
                    </a:lnTo>
                    <a:lnTo>
                      <a:pt x="718" y="584"/>
                    </a:lnTo>
                    <a:lnTo>
                      <a:pt x="702" y="574"/>
                    </a:lnTo>
                    <a:lnTo>
                      <a:pt x="702" y="566"/>
                    </a:lnTo>
                    <a:lnTo>
                      <a:pt x="682" y="570"/>
                    </a:lnTo>
                    <a:lnTo>
                      <a:pt x="666" y="580"/>
                    </a:lnTo>
                    <a:lnTo>
                      <a:pt x="648" y="570"/>
                    </a:lnTo>
                    <a:lnTo>
                      <a:pt x="630" y="566"/>
                    </a:lnTo>
                    <a:lnTo>
                      <a:pt x="620" y="560"/>
                    </a:lnTo>
                    <a:lnTo>
                      <a:pt x="618" y="548"/>
                    </a:lnTo>
                    <a:lnTo>
                      <a:pt x="600" y="546"/>
                    </a:lnTo>
                    <a:lnTo>
                      <a:pt x="580" y="550"/>
                    </a:lnTo>
                    <a:lnTo>
                      <a:pt x="502" y="570"/>
                    </a:lnTo>
                    <a:lnTo>
                      <a:pt x="482" y="572"/>
                    </a:lnTo>
                    <a:lnTo>
                      <a:pt x="486" y="582"/>
                    </a:lnTo>
                    <a:lnTo>
                      <a:pt x="490" y="588"/>
                    </a:lnTo>
                    <a:lnTo>
                      <a:pt x="478" y="592"/>
                    </a:lnTo>
                    <a:lnTo>
                      <a:pt x="476" y="602"/>
                    </a:lnTo>
                    <a:lnTo>
                      <a:pt x="472" y="606"/>
                    </a:lnTo>
                    <a:lnTo>
                      <a:pt x="466" y="614"/>
                    </a:lnTo>
                    <a:lnTo>
                      <a:pt x="478" y="618"/>
                    </a:lnTo>
                    <a:lnTo>
                      <a:pt x="486" y="624"/>
                    </a:lnTo>
                    <a:lnTo>
                      <a:pt x="476" y="634"/>
                    </a:lnTo>
                    <a:lnTo>
                      <a:pt x="454" y="636"/>
                    </a:lnTo>
                    <a:lnTo>
                      <a:pt x="444" y="626"/>
                    </a:lnTo>
                    <a:lnTo>
                      <a:pt x="428" y="626"/>
                    </a:lnTo>
                    <a:lnTo>
                      <a:pt x="408" y="636"/>
                    </a:lnTo>
                    <a:lnTo>
                      <a:pt x="394" y="634"/>
                    </a:lnTo>
                    <a:lnTo>
                      <a:pt x="374" y="620"/>
                    </a:lnTo>
                    <a:lnTo>
                      <a:pt x="342" y="616"/>
                    </a:lnTo>
                    <a:lnTo>
                      <a:pt x="328" y="620"/>
                    </a:lnTo>
                    <a:lnTo>
                      <a:pt x="308" y="636"/>
                    </a:lnTo>
                    <a:lnTo>
                      <a:pt x="306" y="648"/>
                    </a:lnTo>
                    <a:lnTo>
                      <a:pt x="298" y="652"/>
                    </a:lnTo>
                    <a:lnTo>
                      <a:pt x="292" y="636"/>
                    </a:lnTo>
                    <a:lnTo>
                      <a:pt x="280" y="650"/>
                    </a:lnTo>
                    <a:lnTo>
                      <a:pt x="276" y="670"/>
                    </a:lnTo>
                    <a:lnTo>
                      <a:pt x="284" y="684"/>
                    </a:lnTo>
                    <a:lnTo>
                      <a:pt x="296" y="686"/>
                    </a:lnTo>
                    <a:lnTo>
                      <a:pt x="308" y="702"/>
                    </a:lnTo>
                    <a:lnTo>
                      <a:pt x="310" y="714"/>
                    </a:lnTo>
                    <a:lnTo>
                      <a:pt x="296" y="724"/>
                    </a:lnTo>
                    <a:lnTo>
                      <a:pt x="288" y="730"/>
                    </a:lnTo>
                    <a:lnTo>
                      <a:pt x="284" y="738"/>
                    </a:lnTo>
                    <a:lnTo>
                      <a:pt x="276" y="746"/>
                    </a:lnTo>
                    <a:lnTo>
                      <a:pt x="284" y="752"/>
                    </a:lnTo>
                    <a:lnTo>
                      <a:pt x="290" y="760"/>
                    </a:lnTo>
                    <a:lnTo>
                      <a:pt x="292" y="776"/>
                    </a:lnTo>
                    <a:lnTo>
                      <a:pt x="304" y="790"/>
                    </a:lnTo>
                    <a:lnTo>
                      <a:pt x="294" y="800"/>
                    </a:lnTo>
                    <a:lnTo>
                      <a:pt x="292" y="802"/>
                    </a:lnTo>
                    <a:lnTo>
                      <a:pt x="276" y="790"/>
                    </a:lnTo>
                    <a:lnTo>
                      <a:pt x="272" y="788"/>
                    </a:lnTo>
                    <a:lnTo>
                      <a:pt x="262" y="780"/>
                    </a:lnTo>
                    <a:lnTo>
                      <a:pt x="254" y="774"/>
                    </a:lnTo>
                    <a:lnTo>
                      <a:pt x="244" y="776"/>
                    </a:lnTo>
                    <a:lnTo>
                      <a:pt x="240" y="776"/>
                    </a:lnTo>
                    <a:lnTo>
                      <a:pt x="230" y="772"/>
                    </a:lnTo>
                    <a:lnTo>
                      <a:pt x="218" y="766"/>
                    </a:lnTo>
                    <a:lnTo>
                      <a:pt x="210" y="766"/>
                    </a:lnTo>
                    <a:lnTo>
                      <a:pt x="202" y="768"/>
                    </a:lnTo>
                    <a:lnTo>
                      <a:pt x="192" y="760"/>
                    </a:lnTo>
                    <a:lnTo>
                      <a:pt x="180" y="762"/>
                    </a:lnTo>
                    <a:lnTo>
                      <a:pt x="158" y="746"/>
                    </a:lnTo>
                    <a:lnTo>
                      <a:pt x="146" y="740"/>
                    </a:lnTo>
                    <a:lnTo>
                      <a:pt x="148" y="728"/>
                    </a:lnTo>
                    <a:lnTo>
                      <a:pt x="160" y="718"/>
                    </a:lnTo>
                    <a:lnTo>
                      <a:pt x="158" y="708"/>
                    </a:lnTo>
                    <a:lnTo>
                      <a:pt x="172" y="700"/>
                    </a:lnTo>
                    <a:lnTo>
                      <a:pt x="156" y="698"/>
                    </a:lnTo>
                    <a:lnTo>
                      <a:pt x="158" y="690"/>
                    </a:lnTo>
                    <a:lnTo>
                      <a:pt x="166" y="686"/>
                    </a:lnTo>
                    <a:lnTo>
                      <a:pt x="180" y="684"/>
                    </a:lnTo>
                    <a:lnTo>
                      <a:pt x="182" y="654"/>
                    </a:lnTo>
                    <a:lnTo>
                      <a:pt x="168" y="646"/>
                    </a:lnTo>
                    <a:lnTo>
                      <a:pt x="150" y="646"/>
                    </a:lnTo>
                    <a:lnTo>
                      <a:pt x="148" y="640"/>
                    </a:lnTo>
                    <a:lnTo>
                      <a:pt x="120" y="638"/>
                    </a:lnTo>
                    <a:lnTo>
                      <a:pt x="116" y="626"/>
                    </a:lnTo>
                    <a:lnTo>
                      <a:pt x="100" y="622"/>
                    </a:lnTo>
                    <a:lnTo>
                      <a:pt x="102" y="612"/>
                    </a:lnTo>
                    <a:lnTo>
                      <a:pt x="98" y="602"/>
                    </a:lnTo>
                    <a:lnTo>
                      <a:pt x="78" y="602"/>
                    </a:lnTo>
                    <a:lnTo>
                      <a:pt x="74" y="606"/>
                    </a:lnTo>
                    <a:lnTo>
                      <a:pt x="68" y="608"/>
                    </a:lnTo>
                    <a:lnTo>
                      <a:pt x="62" y="604"/>
                    </a:lnTo>
                    <a:lnTo>
                      <a:pt x="62" y="586"/>
                    </a:lnTo>
                    <a:lnTo>
                      <a:pt x="78" y="586"/>
                    </a:lnTo>
                    <a:lnTo>
                      <a:pt x="80" y="584"/>
                    </a:lnTo>
                    <a:lnTo>
                      <a:pt x="54" y="558"/>
                    </a:lnTo>
                    <a:lnTo>
                      <a:pt x="50" y="538"/>
                    </a:lnTo>
                    <a:lnTo>
                      <a:pt x="32" y="536"/>
                    </a:lnTo>
                    <a:lnTo>
                      <a:pt x="32" y="532"/>
                    </a:lnTo>
                    <a:lnTo>
                      <a:pt x="16" y="528"/>
                    </a:lnTo>
                    <a:lnTo>
                      <a:pt x="14" y="522"/>
                    </a:lnTo>
                    <a:lnTo>
                      <a:pt x="10" y="508"/>
                    </a:lnTo>
                    <a:lnTo>
                      <a:pt x="4" y="498"/>
                    </a:lnTo>
                    <a:lnTo>
                      <a:pt x="6" y="486"/>
                    </a:lnTo>
                    <a:lnTo>
                      <a:pt x="6" y="472"/>
                    </a:lnTo>
                    <a:lnTo>
                      <a:pt x="12" y="462"/>
                    </a:lnTo>
                    <a:lnTo>
                      <a:pt x="28" y="448"/>
                    </a:lnTo>
                    <a:lnTo>
                      <a:pt x="40" y="448"/>
                    </a:lnTo>
                    <a:lnTo>
                      <a:pt x="24" y="440"/>
                    </a:lnTo>
                    <a:lnTo>
                      <a:pt x="14" y="430"/>
                    </a:lnTo>
                    <a:lnTo>
                      <a:pt x="54" y="396"/>
                    </a:lnTo>
                    <a:lnTo>
                      <a:pt x="62" y="384"/>
                    </a:lnTo>
                    <a:lnTo>
                      <a:pt x="40" y="368"/>
                    </a:lnTo>
                    <a:lnTo>
                      <a:pt x="48" y="360"/>
                    </a:lnTo>
                    <a:lnTo>
                      <a:pt x="42" y="346"/>
                    </a:lnTo>
                    <a:lnTo>
                      <a:pt x="32" y="338"/>
                    </a:lnTo>
                    <a:lnTo>
                      <a:pt x="40" y="320"/>
                    </a:lnTo>
                    <a:lnTo>
                      <a:pt x="34" y="306"/>
                    </a:lnTo>
                    <a:lnTo>
                      <a:pt x="26" y="290"/>
                    </a:lnTo>
                    <a:lnTo>
                      <a:pt x="40" y="276"/>
                    </a:lnTo>
                    <a:lnTo>
                      <a:pt x="18" y="262"/>
                    </a:lnTo>
                    <a:lnTo>
                      <a:pt x="22" y="242"/>
                    </a:lnTo>
                    <a:lnTo>
                      <a:pt x="30" y="234"/>
                    </a:lnTo>
                    <a:lnTo>
                      <a:pt x="40" y="232"/>
                    </a:lnTo>
                    <a:lnTo>
                      <a:pt x="40" y="226"/>
                    </a:lnTo>
                    <a:lnTo>
                      <a:pt x="60" y="224"/>
                    </a:lnTo>
                    <a:lnTo>
                      <a:pt x="76" y="224"/>
                    </a:lnTo>
                    <a:lnTo>
                      <a:pt x="80" y="232"/>
                    </a:lnTo>
                    <a:lnTo>
                      <a:pt x="90" y="236"/>
                    </a:lnTo>
                    <a:lnTo>
                      <a:pt x="124" y="238"/>
                    </a:lnTo>
                    <a:lnTo>
                      <a:pt x="148" y="250"/>
                    </a:lnTo>
                    <a:lnTo>
                      <a:pt x="172" y="264"/>
                    </a:lnTo>
                    <a:lnTo>
                      <a:pt x="198" y="278"/>
                    </a:lnTo>
                    <a:lnTo>
                      <a:pt x="200" y="294"/>
                    </a:lnTo>
                    <a:lnTo>
                      <a:pt x="184" y="310"/>
                    </a:lnTo>
                    <a:lnTo>
                      <a:pt x="158" y="316"/>
                    </a:lnTo>
                    <a:lnTo>
                      <a:pt x="134" y="308"/>
                    </a:lnTo>
                    <a:lnTo>
                      <a:pt x="108" y="302"/>
                    </a:lnTo>
                    <a:lnTo>
                      <a:pt x="88" y="294"/>
                    </a:lnTo>
                    <a:lnTo>
                      <a:pt x="72" y="288"/>
                    </a:lnTo>
                    <a:lnTo>
                      <a:pt x="84" y="304"/>
                    </a:lnTo>
                    <a:lnTo>
                      <a:pt x="98" y="312"/>
                    </a:lnTo>
                    <a:lnTo>
                      <a:pt x="106" y="316"/>
                    </a:lnTo>
                    <a:lnTo>
                      <a:pt x="108" y="328"/>
                    </a:lnTo>
                    <a:lnTo>
                      <a:pt x="112" y="350"/>
                    </a:lnTo>
                    <a:lnTo>
                      <a:pt x="122" y="352"/>
                    </a:lnTo>
                    <a:lnTo>
                      <a:pt x="136" y="364"/>
                    </a:lnTo>
                    <a:lnTo>
                      <a:pt x="154" y="364"/>
                    </a:lnTo>
                    <a:lnTo>
                      <a:pt x="156" y="356"/>
                    </a:lnTo>
                    <a:lnTo>
                      <a:pt x="146" y="352"/>
                    </a:lnTo>
                    <a:lnTo>
                      <a:pt x="136" y="342"/>
                    </a:lnTo>
                    <a:lnTo>
                      <a:pt x="144" y="332"/>
                    </a:lnTo>
                    <a:lnTo>
                      <a:pt x="154" y="342"/>
                    </a:lnTo>
                    <a:lnTo>
                      <a:pt x="164" y="346"/>
                    </a:lnTo>
                    <a:lnTo>
                      <a:pt x="188" y="350"/>
                    </a:lnTo>
                    <a:lnTo>
                      <a:pt x="188" y="342"/>
                    </a:lnTo>
                    <a:lnTo>
                      <a:pt x="178" y="330"/>
                    </a:lnTo>
                    <a:lnTo>
                      <a:pt x="190" y="320"/>
                    </a:lnTo>
                    <a:lnTo>
                      <a:pt x="206" y="312"/>
                    </a:lnTo>
                    <a:lnTo>
                      <a:pt x="214" y="304"/>
                    </a:lnTo>
                    <a:lnTo>
                      <a:pt x="240" y="312"/>
                    </a:lnTo>
                    <a:lnTo>
                      <a:pt x="244" y="290"/>
                    </a:lnTo>
                    <a:lnTo>
                      <a:pt x="238" y="282"/>
                    </a:lnTo>
                    <a:lnTo>
                      <a:pt x="242" y="262"/>
                    </a:lnTo>
                    <a:lnTo>
                      <a:pt x="234" y="256"/>
                    </a:lnTo>
                    <a:lnTo>
                      <a:pt x="264" y="254"/>
                    </a:lnTo>
                    <a:lnTo>
                      <a:pt x="276" y="266"/>
                    </a:lnTo>
                    <a:lnTo>
                      <a:pt x="276" y="274"/>
                    </a:lnTo>
                    <a:lnTo>
                      <a:pt x="260" y="274"/>
                    </a:lnTo>
                    <a:lnTo>
                      <a:pt x="252" y="282"/>
                    </a:lnTo>
                    <a:lnTo>
                      <a:pt x="266" y="294"/>
                    </a:lnTo>
                    <a:lnTo>
                      <a:pt x="288" y="296"/>
                    </a:lnTo>
                    <a:lnTo>
                      <a:pt x="296" y="276"/>
                    </a:lnTo>
                    <a:lnTo>
                      <a:pt x="348" y="256"/>
                    </a:lnTo>
                    <a:lnTo>
                      <a:pt x="358" y="258"/>
                    </a:lnTo>
                    <a:lnTo>
                      <a:pt x="368" y="246"/>
                    </a:lnTo>
                    <a:lnTo>
                      <a:pt x="378" y="242"/>
                    </a:lnTo>
                    <a:lnTo>
                      <a:pt x="374" y="260"/>
                    </a:lnTo>
                    <a:lnTo>
                      <a:pt x="392" y="260"/>
                    </a:lnTo>
                    <a:lnTo>
                      <a:pt x="396" y="252"/>
                    </a:lnTo>
                    <a:lnTo>
                      <a:pt x="428" y="254"/>
                    </a:lnTo>
                    <a:lnTo>
                      <a:pt x="450" y="242"/>
                    </a:lnTo>
                    <a:lnTo>
                      <a:pt x="454" y="250"/>
                    </a:lnTo>
                    <a:lnTo>
                      <a:pt x="452" y="258"/>
                    </a:lnTo>
                    <a:lnTo>
                      <a:pt x="460" y="258"/>
                    </a:lnTo>
                    <a:lnTo>
                      <a:pt x="464" y="250"/>
                    </a:lnTo>
                    <a:lnTo>
                      <a:pt x="478" y="242"/>
                    </a:lnTo>
                    <a:lnTo>
                      <a:pt x="468" y="226"/>
                    </a:lnTo>
                    <a:lnTo>
                      <a:pt x="448" y="220"/>
                    </a:lnTo>
                    <a:lnTo>
                      <a:pt x="448" y="208"/>
                    </a:lnTo>
                    <a:lnTo>
                      <a:pt x="456" y="206"/>
                    </a:lnTo>
                    <a:lnTo>
                      <a:pt x="472" y="222"/>
                    </a:lnTo>
                    <a:lnTo>
                      <a:pt x="502" y="224"/>
                    </a:lnTo>
                    <a:lnTo>
                      <a:pt x="532" y="234"/>
                    </a:lnTo>
                    <a:lnTo>
                      <a:pt x="556" y="244"/>
                    </a:lnTo>
                    <a:lnTo>
                      <a:pt x="584" y="260"/>
                    </a:lnTo>
                    <a:lnTo>
                      <a:pt x="590" y="246"/>
                    </a:lnTo>
                    <a:lnTo>
                      <a:pt x="578" y="234"/>
                    </a:lnTo>
                    <a:lnTo>
                      <a:pt x="562" y="226"/>
                    </a:lnTo>
                    <a:lnTo>
                      <a:pt x="562" y="216"/>
                    </a:lnTo>
                    <a:lnTo>
                      <a:pt x="570" y="198"/>
                    </a:lnTo>
                    <a:lnTo>
                      <a:pt x="560" y="192"/>
                    </a:lnTo>
                    <a:lnTo>
                      <a:pt x="562" y="188"/>
                    </a:lnTo>
                    <a:lnTo>
                      <a:pt x="584" y="172"/>
                    </a:lnTo>
                    <a:lnTo>
                      <a:pt x="598" y="142"/>
                    </a:lnTo>
                    <a:lnTo>
                      <a:pt x="642" y="146"/>
                    </a:lnTo>
                    <a:lnTo>
                      <a:pt x="646" y="152"/>
                    </a:lnTo>
                    <a:lnTo>
                      <a:pt x="642" y="168"/>
                    </a:lnTo>
                    <a:lnTo>
                      <a:pt x="634" y="182"/>
                    </a:lnTo>
                    <a:lnTo>
                      <a:pt x="642" y="190"/>
                    </a:lnTo>
                    <a:lnTo>
                      <a:pt x="646" y="206"/>
                    </a:lnTo>
                    <a:lnTo>
                      <a:pt x="642" y="244"/>
                    </a:lnTo>
                    <a:lnTo>
                      <a:pt x="656" y="256"/>
                    </a:lnTo>
                    <a:lnTo>
                      <a:pt x="650" y="272"/>
                    </a:lnTo>
                    <a:lnTo>
                      <a:pt x="624" y="294"/>
                    </a:lnTo>
                    <a:lnTo>
                      <a:pt x="612" y="298"/>
                    </a:lnTo>
                    <a:lnTo>
                      <a:pt x="598" y="294"/>
                    </a:lnTo>
                    <a:lnTo>
                      <a:pt x="590" y="298"/>
                    </a:lnTo>
                    <a:lnTo>
                      <a:pt x="602" y="306"/>
                    </a:lnTo>
                    <a:lnTo>
                      <a:pt x="618" y="310"/>
                    </a:lnTo>
                    <a:lnTo>
                      <a:pt x="634" y="312"/>
                    </a:lnTo>
                    <a:lnTo>
                      <a:pt x="652" y="296"/>
                    </a:lnTo>
                    <a:lnTo>
                      <a:pt x="676" y="272"/>
                    </a:lnTo>
                    <a:lnTo>
                      <a:pt x="670" y="258"/>
                    </a:lnTo>
                    <a:lnTo>
                      <a:pt x="678" y="242"/>
                    </a:lnTo>
                    <a:lnTo>
                      <a:pt x="698" y="246"/>
                    </a:lnTo>
                    <a:lnTo>
                      <a:pt x="706" y="256"/>
                    </a:lnTo>
                    <a:lnTo>
                      <a:pt x="710" y="270"/>
                    </a:lnTo>
                    <a:lnTo>
                      <a:pt x="722" y="260"/>
                    </a:lnTo>
                    <a:lnTo>
                      <a:pt x="716" y="244"/>
                    </a:lnTo>
                    <a:lnTo>
                      <a:pt x="698" y="240"/>
                    </a:lnTo>
                    <a:lnTo>
                      <a:pt x="660" y="238"/>
                    </a:lnTo>
                    <a:lnTo>
                      <a:pt x="660" y="220"/>
                    </a:lnTo>
                    <a:lnTo>
                      <a:pt x="668" y="202"/>
                    </a:lnTo>
                    <a:lnTo>
                      <a:pt x="658" y="188"/>
                    </a:lnTo>
                    <a:lnTo>
                      <a:pt x="654" y="176"/>
                    </a:lnTo>
                    <a:lnTo>
                      <a:pt x="664" y="166"/>
                    </a:lnTo>
                    <a:lnTo>
                      <a:pt x="676" y="160"/>
                    </a:lnTo>
                    <a:lnTo>
                      <a:pt x="678" y="146"/>
                    </a:lnTo>
                    <a:lnTo>
                      <a:pt x="686" y="146"/>
                    </a:lnTo>
                    <a:lnTo>
                      <a:pt x="686" y="162"/>
                    </a:lnTo>
                    <a:lnTo>
                      <a:pt x="682" y="174"/>
                    </a:lnTo>
                    <a:lnTo>
                      <a:pt x="686" y="184"/>
                    </a:lnTo>
                    <a:lnTo>
                      <a:pt x="700" y="188"/>
                    </a:lnTo>
                    <a:lnTo>
                      <a:pt x="720" y="192"/>
                    </a:lnTo>
                    <a:lnTo>
                      <a:pt x="732" y="192"/>
                    </a:lnTo>
                    <a:lnTo>
                      <a:pt x="718" y="184"/>
                    </a:lnTo>
                    <a:lnTo>
                      <a:pt x="702" y="178"/>
                    </a:lnTo>
                    <a:lnTo>
                      <a:pt x="694" y="168"/>
                    </a:lnTo>
                    <a:lnTo>
                      <a:pt x="704" y="164"/>
                    </a:lnTo>
                    <a:lnTo>
                      <a:pt x="722" y="168"/>
                    </a:lnTo>
                    <a:lnTo>
                      <a:pt x="710" y="154"/>
                    </a:lnTo>
                    <a:lnTo>
                      <a:pt x="716" y="150"/>
                    </a:lnTo>
                    <a:lnTo>
                      <a:pt x="746" y="158"/>
                    </a:lnTo>
                    <a:lnTo>
                      <a:pt x="764" y="174"/>
                    </a:lnTo>
                    <a:lnTo>
                      <a:pt x="788" y="174"/>
                    </a:lnTo>
                    <a:lnTo>
                      <a:pt x="776" y="160"/>
                    </a:lnTo>
                    <a:lnTo>
                      <a:pt x="760" y="148"/>
                    </a:lnTo>
                    <a:lnTo>
                      <a:pt x="754" y="128"/>
                    </a:lnTo>
                    <a:lnTo>
                      <a:pt x="766" y="122"/>
                    </a:lnTo>
                    <a:lnTo>
                      <a:pt x="806" y="120"/>
                    </a:lnTo>
                    <a:lnTo>
                      <a:pt x="848" y="112"/>
                    </a:lnTo>
                    <a:lnTo>
                      <a:pt x="836" y="92"/>
                    </a:lnTo>
                    <a:lnTo>
                      <a:pt x="870" y="76"/>
                    </a:lnTo>
                    <a:lnTo>
                      <a:pt x="946" y="52"/>
                    </a:lnTo>
                    <a:lnTo>
                      <a:pt x="978" y="48"/>
                    </a:lnTo>
                    <a:lnTo>
                      <a:pt x="1008" y="52"/>
                    </a:lnTo>
                    <a:lnTo>
                      <a:pt x="1052" y="38"/>
                    </a:lnTo>
                    <a:lnTo>
                      <a:pt x="1048" y="22"/>
                    </a:lnTo>
                    <a:lnTo>
                      <a:pt x="1070" y="4"/>
                    </a:lnTo>
                    <a:close/>
                    <a:moveTo>
                      <a:pt x="378" y="242"/>
                    </a:moveTo>
                    <a:lnTo>
                      <a:pt x="378" y="242"/>
                    </a:lnTo>
                    <a:close/>
                    <a:moveTo>
                      <a:pt x="1922" y="494"/>
                    </a:moveTo>
                    <a:lnTo>
                      <a:pt x="1922" y="494"/>
                    </a:lnTo>
                    <a:close/>
                    <a:moveTo>
                      <a:pt x="1070" y="0"/>
                    </a:moveTo>
                    <a:lnTo>
                      <a:pt x="1070" y="0"/>
                    </a:lnTo>
                    <a:lnTo>
                      <a:pt x="1068" y="2"/>
                    </a:lnTo>
                    <a:lnTo>
                      <a:pt x="1046" y="20"/>
                    </a:lnTo>
                    <a:lnTo>
                      <a:pt x="1046" y="20"/>
                    </a:lnTo>
                    <a:lnTo>
                      <a:pt x="1044" y="22"/>
                    </a:lnTo>
                    <a:lnTo>
                      <a:pt x="1044" y="24"/>
                    </a:lnTo>
                    <a:lnTo>
                      <a:pt x="1048" y="34"/>
                    </a:lnTo>
                    <a:lnTo>
                      <a:pt x="1008" y="48"/>
                    </a:lnTo>
                    <a:lnTo>
                      <a:pt x="978" y="44"/>
                    </a:lnTo>
                    <a:lnTo>
                      <a:pt x="978" y="44"/>
                    </a:lnTo>
                    <a:lnTo>
                      <a:pt x="978" y="44"/>
                    </a:lnTo>
                    <a:lnTo>
                      <a:pt x="978" y="44"/>
                    </a:lnTo>
                    <a:lnTo>
                      <a:pt x="976" y="44"/>
                    </a:lnTo>
                    <a:lnTo>
                      <a:pt x="944" y="48"/>
                    </a:lnTo>
                    <a:lnTo>
                      <a:pt x="944" y="48"/>
                    </a:lnTo>
                    <a:lnTo>
                      <a:pt x="944" y="48"/>
                    </a:lnTo>
                    <a:lnTo>
                      <a:pt x="870" y="72"/>
                    </a:lnTo>
                    <a:lnTo>
                      <a:pt x="870" y="72"/>
                    </a:lnTo>
                    <a:lnTo>
                      <a:pt x="868" y="72"/>
                    </a:lnTo>
                    <a:lnTo>
                      <a:pt x="834" y="88"/>
                    </a:lnTo>
                    <a:lnTo>
                      <a:pt x="834" y="88"/>
                    </a:lnTo>
                    <a:lnTo>
                      <a:pt x="832" y="92"/>
                    </a:lnTo>
                    <a:lnTo>
                      <a:pt x="832" y="92"/>
                    </a:lnTo>
                    <a:lnTo>
                      <a:pt x="834" y="94"/>
                    </a:lnTo>
                    <a:lnTo>
                      <a:pt x="842" y="110"/>
                    </a:lnTo>
                    <a:lnTo>
                      <a:pt x="806" y="116"/>
                    </a:lnTo>
                    <a:lnTo>
                      <a:pt x="766" y="118"/>
                    </a:lnTo>
                    <a:lnTo>
                      <a:pt x="766" y="118"/>
                    </a:lnTo>
                    <a:lnTo>
                      <a:pt x="764" y="118"/>
                    </a:lnTo>
                    <a:lnTo>
                      <a:pt x="752" y="126"/>
                    </a:lnTo>
                    <a:lnTo>
                      <a:pt x="752" y="126"/>
                    </a:lnTo>
                    <a:lnTo>
                      <a:pt x="750" y="126"/>
                    </a:lnTo>
                    <a:lnTo>
                      <a:pt x="750" y="130"/>
                    </a:lnTo>
                    <a:lnTo>
                      <a:pt x="756" y="150"/>
                    </a:lnTo>
                    <a:lnTo>
                      <a:pt x="756" y="150"/>
                    </a:lnTo>
                    <a:lnTo>
                      <a:pt x="758" y="152"/>
                    </a:lnTo>
                    <a:lnTo>
                      <a:pt x="774" y="164"/>
                    </a:lnTo>
                    <a:lnTo>
                      <a:pt x="778" y="170"/>
                    </a:lnTo>
                    <a:lnTo>
                      <a:pt x="764" y="170"/>
                    </a:lnTo>
                    <a:lnTo>
                      <a:pt x="748" y="156"/>
                    </a:lnTo>
                    <a:lnTo>
                      <a:pt x="748" y="156"/>
                    </a:lnTo>
                    <a:lnTo>
                      <a:pt x="746" y="154"/>
                    </a:lnTo>
                    <a:lnTo>
                      <a:pt x="716" y="146"/>
                    </a:lnTo>
                    <a:lnTo>
                      <a:pt x="716" y="146"/>
                    </a:lnTo>
                    <a:lnTo>
                      <a:pt x="716" y="146"/>
                    </a:lnTo>
                    <a:lnTo>
                      <a:pt x="716" y="146"/>
                    </a:lnTo>
                    <a:lnTo>
                      <a:pt x="714" y="146"/>
                    </a:lnTo>
                    <a:lnTo>
                      <a:pt x="708" y="150"/>
                    </a:lnTo>
                    <a:lnTo>
                      <a:pt x="708" y="150"/>
                    </a:lnTo>
                    <a:lnTo>
                      <a:pt x="706" y="152"/>
                    </a:lnTo>
                    <a:lnTo>
                      <a:pt x="706" y="152"/>
                    </a:lnTo>
                    <a:lnTo>
                      <a:pt x="708" y="156"/>
                    </a:lnTo>
                    <a:lnTo>
                      <a:pt x="712" y="162"/>
                    </a:lnTo>
                    <a:lnTo>
                      <a:pt x="706" y="160"/>
                    </a:lnTo>
                    <a:lnTo>
                      <a:pt x="706" y="160"/>
                    </a:lnTo>
                    <a:lnTo>
                      <a:pt x="704" y="160"/>
                    </a:lnTo>
                    <a:lnTo>
                      <a:pt x="704" y="160"/>
                    </a:lnTo>
                    <a:lnTo>
                      <a:pt x="704" y="160"/>
                    </a:lnTo>
                    <a:lnTo>
                      <a:pt x="692" y="164"/>
                    </a:lnTo>
                    <a:lnTo>
                      <a:pt x="692" y="164"/>
                    </a:lnTo>
                    <a:lnTo>
                      <a:pt x="690" y="166"/>
                    </a:lnTo>
                    <a:lnTo>
                      <a:pt x="690" y="166"/>
                    </a:lnTo>
                    <a:lnTo>
                      <a:pt x="690" y="170"/>
                    </a:lnTo>
                    <a:lnTo>
                      <a:pt x="698" y="180"/>
                    </a:lnTo>
                    <a:lnTo>
                      <a:pt x="698" y="180"/>
                    </a:lnTo>
                    <a:lnTo>
                      <a:pt x="700" y="182"/>
                    </a:lnTo>
                    <a:lnTo>
                      <a:pt x="718" y="188"/>
                    </a:lnTo>
                    <a:lnTo>
                      <a:pt x="718" y="188"/>
                    </a:lnTo>
                    <a:lnTo>
                      <a:pt x="700" y="184"/>
                    </a:lnTo>
                    <a:lnTo>
                      <a:pt x="688" y="180"/>
                    </a:lnTo>
                    <a:lnTo>
                      <a:pt x="686" y="174"/>
                    </a:lnTo>
                    <a:lnTo>
                      <a:pt x="690" y="164"/>
                    </a:lnTo>
                    <a:lnTo>
                      <a:pt x="690" y="164"/>
                    </a:lnTo>
                    <a:lnTo>
                      <a:pt x="690" y="162"/>
                    </a:lnTo>
                    <a:lnTo>
                      <a:pt x="690" y="146"/>
                    </a:lnTo>
                    <a:lnTo>
                      <a:pt x="690" y="146"/>
                    </a:lnTo>
                    <a:lnTo>
                      <a:pt x="688" y="144"/>
                    </a:lnTo>
                    <a:lnTo>
                      <a:pt x="686" y="142"/>
                    </a:lnTo>
                    <a:lnTo>
                      <a:pt x="678" y="142"/>
                    </a:lnTo>
                    <a:lnTo>
                      <a:pt x="678" y="142"/>
                    </a:lnTo>
                    <a:lnTo>
                      <a:pt x="676" y="144"/>
                    </a:lnTo>
                    <a:lnTo>
                      <a:pt x="674" y="146"/>
                    </a:lnTo>
                    <a:lnTo>
                      <a:pt x="672" y="158"/>
                    </a:lnTo>
                    <a:lnTo>
                      <a:pt x="662" y="162"/>
                    </a:lnTo>
                    <a:lnTo>
                      <a:pt x="662" y="162"/>
                    </a:lnTo>
                    <a:lnTo>
                      <a:pt x="660" y="164"/>
                    </a:lnTo>
                    <a:lnTo>
                      <a:pt x="650" y="174"/>
                    </a:lnTo>
                    <a:lnTo>
                      <a:pt x="650" y="174"/>
                    </a:lnTo>
                    <a:lnTo>
                      <a:pt x="650" y="176"/>
                    </a:lnTo>
                    <a:lnTo>
                      <a:pt x="650" y="178"/>
                    </a:lnTo>
                    <a:lnTo>
                      <a:pt x="654" y="190"/>
                    </a:lnTo>
                    <a:lnTo>
                      <a:pt x="662" y="202"/>
                    </a:lnTo>
                    <a:lnTo>
                      <a:pt x="656" y="218"/>
                    </a:lnTo>
                    <a:lnTo>
                      <a:pt x="656" y="218"/>
                    </a:lnTo>
                    <a:lnTo>
                      <a:pt x="656" y="220"/>
                    </a:lnTo>
                    <a:lnTo>
                      <a:pt x="656" y="238"/>
                    </a:lnTo>
                    <a:lnTo>
                      <a:pt x="656" y="238"/>
                    </a:lnTo>
                    <a:lnTo>
                      <a:pt x="658" y="240"/>
                    </a:lnTo>
                    <a:lnTo>
                      <a:pt x="660" y="242"/>
                    </a:lnTo>
                    <a:lnTo>
                      <a:pt x="674" y="242"/>
                    </a:lnTo>
                    <a:lnTo>
                      <a:pt x="666" y="256"/>
                    </a:lnTo>
                    <a:lnTo>
                      <a:pt x="666" y="256"/>
                    </a:lnTo>
                    <a:lnTo>
                      <a:pt x="666" y="260"/>
                    </a:lnTo>
                    <a:lnTo>
                      <a:pt x="672" y="270"/>
                    </a:lnTo>
                    <a:lnTo>
                      <a:pt x="648" y="294"/>
                    </a:lnTo>
                    <a:lnTo>
                      <a:pt x="632" y="306"/>
                    </a:lnTo>
                    <a:lnTo>
                      <a:pt x="618" y="306"/>
                    </a:lnTo>
                    <a:lnTo>
                      <a:pt x="602" y="302"/>
                    </a:lnTo>
                    <a:lnTo>
                      <a:pt x="600" y="300"/>
                    </a:lnTo>
                    <a:lnTo>
                      <a:pt x="612" y="302"/>
                    </a:lnTo>
                    <a:lnTo>
                      <a:pt x="612" y="302"/>
                    </a:lnTo>
                    <a:lnTo>
                      <a:pt x="612" y="302"/>
                    </a:lnTo>
                    <a:lnTo>
                      <a:pt x="612" y="302"/>
                    </a:lnTo>
                    <a:lnTo>
                      <a:pt x="614" y="302"/>
                    </a:lnTo>
                    <a:lnTo>
                      <a:pt x="626" y="296"/>
                    </a:lnTo>
                    <a:lnTo>
                      <a:pt x="626" y="296"/>
                    </a:lnTo>
                    <a:lnTo>
                      <a:pt x="628" y="296"/>
                    </a:lnTo>
                    <a:lnTo>
                      <a:pt x="652" y="274"/>
                    </a:lnTo>
                    <a:lnTo>
                      <a:pt x="652" y="274"/>
                    </a:lnTo>
                    <a:lnTo>
                      <a:pt x="654" y="274"/>
                    </a:lnTo>
                    <a:lnTo>
                      <a:pt x="660" y="258"/>
                    </a:lnTo>
                    <a:lnTo>
                      <a:pt x="660" y="258"/>
                    </a:lnTo>
                    <a:lnTo>
                      <a:pt x="660" y="254"/>
                    </a:lnTo>
                    <a:lnTo>
                      <a:pt x="658" y="252"/>
                    </a:lnTo>
                    <a:lnTo>
                      <a:pt x="646" y="242"/>
                    </a:lnTo>
                    <a:lnTo>
                      <a:pt x="650" y="206"/>
                    </a:lnTo>
                    <a:lnTo>
                      <a:pt x="650" y="206"/>
                    </a:lnTo>
                    <a:lnTo>
                      <a:pt x="650" y="204"/>
                    </a:lnTo>
                    <a:lnTo>
                      <a:pt x="646" y="188"/>
                    </a:lnTo>
                    <a:lnTo>
                      <a:pt x="646" y="188"/>
                    </a:lnTo>
                    <a:lnTo>
                      <a:pt x="644" y="186"/>
                    </a:lnTo>
                    <a:lnTo>
                      <a:pt x="638" y="182"/>
                    </a:lnTo>
                    <a:lnTo>
                      <a:pt x="646" y="170"/>
                    </a:lnTo>
                    <a:lnTo>
                      <a:pt x="646" y="170"/>
                    </a:lnTo>
                    <a:lnTo>
                      <a:pt x="646" y="168"/>
                    </a:lnTo>
                    <a:lnTo>
                      <a:pt x="650" y="152"/>
                    </a:lnTo>
                    <a:lnTo>
                      <a:pt x="650" y="152"/>
                    </a:lnTo>
                    <a:lnTo>
                      <a:pt x="650" y="150"/>
                    </a:lnTo>
                    <a:lnTo>
                      <a:pt x="646" y="144"/>
                    </a:lnTo>
                    <a:lnTo>
                      <a:pt x="646" y="144"/>
                    </a:lnTo>
                    <a:lnTo>
                      <a:pt x="642" y="142"/>
                    </a:lnTo>
                    <a:lnTo>
                      <a:pt x="598" y="138"/>
                    </a:lnTo>
                    <a:lnTo>
                      <a:pt x="598" y="138"/>
                    </a:lnTo>
                    <a:lnTo>
                      <a:pt x="598" y="138"/>
                    </a:lnTo>
                    <a:lnTo>
                      <a:pt x="598" y="138"/>
                    </a:lnTo>
                    <a:lnTo>
                      <a:pt x="596" y="140"/>
                    </a:lnTo>
                    <a:lnTo>
                      <a:pt x="594" y="140"/>
                    </a:lnTo>
                    <a:lnTo>
                      <a:pt x="580" y="168"/>
                    </a:lnTo>
                    <a:lnTo>
                      <a:pt x="560" y="184"/>
                    </a:lnTo>
                    <a:lnTo>
                      <a:pt x="560" y="184"/>
                    </a:lnTo>
                    <a:lnTo>
                      <a:pt x="558" y="186"/>
                    </a:lnTo>
                    <a:lnTo>
                      <a:pt x="556" y="192"/>
                    </a:lnTo>
                    <a:lnTo>
                      <a:pt x="556" y="192"/>
                    </a:lnTo>
                    <a:lnTo>
                      <a:pt x="556" y="194"/>
                    </a:lnTo>
                    <a:lnTo>
                      <a:pt x="558" y="196"/>
                    </a:lnTo>
                    <a:lnTo>
                      <a:pt x="564" y="200"/>
                    </a:lnTo>
                    <a:lnTo>
                      <a:pt x="558" y="214"/>
                    </a:lnTo>
                    <a:lnTo>
                      <a:pt x="558" y="214"/>
                    </a:lnTo>
                    <a:lnTo>
                      <a:pt x="558" y="216"/>
                    </a:lnTo>
                    <a:lnTo>
                      <a:pt x="558" y="226"/>
                    </a:lnTo>
                    <a:lnTo>
                      <a:pt x="558" y="226"/>
                    </a:lnTo>
                    <a:lnTo>
                      <a:pt x="560" y="228"/>
                    </a:lnTo>
                    <a:lnTo>
                      <a:pt x="576" y="238"/>
                    </a:lnTo>
                    <a:lnTo>
                      <a:pt x="586" y="248"/>
                    </a:lnTo>
                    <a:lnTo>
                      <a:pt x="582" y="254"/>
                    </a:lnTo>
                    <a:lnTo>
                      <a:pt x="558" y="242"/>
                    </a:lnTo>
                    <a:lnTo>
                      <a:pt x="534" y="230"/>
                    </a:lnTo>
                    <a:lnTo>
                      <a:pt x="502" y="220"/>
                    </a:lnTo>
                    <a:lnTo>
                      <a:pt x="502" y="220"/>
                    </a:lnTo>
                    <a:lnTo>
                      <a:pt x="502" y="220"/>
                    </a:lnTo>
                    <a:lnTo>
                      <a:pt x="474" y="218"/>
                    </a:lnTo>
                    <a:lnTo>
                      <a:pt x="458" y="202"/>
                    </a:lnTo>
                    <a:lnTo>
                      <a:pt x="458" y="202"/>
                    </a:lnTo>
                    <a:lnTo>
                      <a:pt x="456" y="202"/>
                    </a:lnTo>
                    <a:lnTo>
                      <a:pt x="456" y="202"/>
                    </a:lnTo>
                    <a:lnTo>
                      <a:pt x="454" y="202"/>
                    </a:lnTo>
                    <a:lnTo>
                      <a:pt x="448" y="204"/>
                    </a:lnTo>
                    <a:lnTo>
                      <a:pt x="448" y="204"/>
                    </a:lnTo>
                    <a:lnTo>
                      <a:pt x="444" y="204"/>
                    </a:lnTo>
                    <a:lnTo>
                      <a:pt x="444" y="208"/>
                    </a:lnTo>
                    <a:lnTo>
                      <a:pt x="444" y="220"/>
                    </a:lnTo>
                    <a:lnTo>
                      <a:pt x="444" y="220"/>
                    </a:lnTo>
                    <a:lnTo>
                      <a:pt x="444" y="222"/>
                    </a:lnTo>
                    <a:lnTo>
                      <a:pt x="446" y="224"/>
                    </a:lnTo>
                    <a:lnTo>
                      <a:pt x="466" y="230"/>
                    </a:lnTo>
                    <a:lnTo>
                      <a:pt x="472" y="240"/>
                    </a:lnTo>
                    <a:lnTo>
                      <a:pt x="462" y="246"/>
                    </a:lnTo>
                    <a:lnTo>
                      <a:pt x="462" y="246"/>
                    </a:lnTo>
                    <a:lnTo>
                      <a:pt x="460" y="248"/>
                    </a:lnTo>
                    <a:lnTo>
                      <a:pt x="458" y="254"/>
                    </a:lnTo>
                    <a:lnTo>
                      <a:pt x="456" y="254"/>
                    </a:lnTo>
                    <a:lnTo>
                      <a:pt x="458" y="252"/>
                    </a:lnTo>
                    <a:lnTo>
                      <a:pt x="458" y="252"/>
                    </a:lnTo>
                    <a:lnTo>
                      <a:pt x="458" y="248"/>
                    </a:lnTo>
                    <a:lnTo>
                      <a:pt x="454" y="240"/>
                    </a:lnTo>
                    <a:lnTo>
                      <a:pt x="454" y="240"/>
                    </a:lnTo>
                    <a:lnTo>
                      <a:pt x="452" y="238"/>
                    </a:lnTo>
                    <a:lnTo>
                      <a:pt x="452" y="238"/>
                    </a:lnTo>
                    <a:lnTo>
                      <a:pt x="450" y="238"/>
                    </a:lnTo>
                    <a:lnTo>
                      <a:pt x="450" y="238"/>
                    </a:lnTo>
                    <a:lnTo>
                      <a:pt x="448" y="238"/>
                    </a:lnTo>
                    <a:lnTo>
                      <a:pt x="428" y="250"/>
                    </a:lnTo>
                    <a:lnTo>
                      <a:pt x="396" y="248"/>
                    </a:lnTo>
                    <a:lnTo>
                      <a:pt x="396" y="248"/>
                    </a:lnTo>
                    <a:lnTo>
                      <a:pt x="396" y="248"/>
                    </a:lnTo>
                    <a:lnTo>
                      <a:pt x="396" y="248"/>
                    </a:lnTo>
                    <a:lnTo>
                      <a:pt x="394" y="248"/>
                    </a:lnTo>
                    <a:lnTo>
                      <a:pt x="392" y="250"/>
                    </a:lnTo>
                    <a:lnTo>
                      <a:pt x="390" y="256"/>
                    </a:lnTo>
                    <a:lnTo>
                      <a:pt x="380" y="256"/>
                    </a:lnTo>
                    <a:lnTo>
                      <a:pt x="382" y="244"/>
                    </a:lnTo>
                    <a:lnTo>
                      <a:pt x="382" y="244"/>
                    </a:lnTo>
                    <a:lnTo>
                      <a:pt x="382" y="242"/>
                    </a:lnTo>
                    <a:lnTo>
                      <a:pt x="382" y="242"/>
                    </a:lnTo>
                    <a:lnTo>
                      <a:pt x="382" y="240"/>
                    </a:lnTo>
                    <a:lnTo>
                      <a:pt x="378" y="238"/>
                    </a:lnTo>
                    <a:lnTo>
                      <a:pt x="378" y="238"/>
                    </a:lnTo>
                    <a:lnTo>
                      <a:pt x="378" y="238"/>
                    </a:lnTo>
                    <a:lnTo>
                      <a:pt x="378" y="238"/>
                    </a:lnTo>
                    <a:lnTo>
                      <a:pt x="378" y="238"/>
                    </a:lnTo>
                    <a:lnTo>
                      <a:pt x="378" y="238"/>
                    </a:lnTo>
                    <a:lnTo>
                      <a:pt x="378" y="238"/>
                    </a:lnTo>
                    <a:lnTo>
                      <a:pt x="378" y="240"/>
                    </a:lnTo>
                    <a:lnTo>
                      <a:pt x="366" y="242"/>
                    </a:lnTo>
                    <a:lnTo>
                      <a:pt x="366" y="242"/>
                    </a:lnTo>
                    <a:lnTo>
                      <a:pt x="364" y="244"/>
                    </a:lnTo>
                    <a:lnTo>
                      <a:pt x="356" y="252"/>
                    </a:lnTo>
                    <a:lnTo>
                      <a:pt x="350" y="252"/>
                    </a:lnTo>
                    <a:lnTo>
                      <a:pt x="350" y="252"/>
                    </a:lnTo>
                    <a:lnTo>
                      <a:pt x="348" y="252"/>
                    </a:lnTo>
                    <a:lnTo>
                      <a:pt x="348" y="252"/>
                    </a:lnTo>
                    <a:lnTo>
                      <a:pt x="346" y="252"/>
                    </a:lnTo>
                    <a:lnTo>
                      <a:pt x="296" y="272"/>
                    </a:lnTo>
                    <a:lnTo>
                      <a:pt x="296" y="272"/>
                    </a:lnTo>
                    <a:lnTo>
                      <a:pt x="292" y="274"/>
                    </a:lnTo>
                    <a:lnTo>
                      <a:pt x="286" y="292"/>
                    </a:lnTo>
                    <a:lnTo>
                      <a:pt x="268" y="292"/>
                    </a:lnTo>
                    <a:lnTo>
                      <a:pt x="258" y="282"/>
                    </a:lnTo>
                    <a:lnTo>
                      <a:pt x="262" y="278"/>
                    </a:lnTo>
                    <a:lnTo>
                      <a:pt x="276" y="278"/>
                    </a:lnTo>
                    <a:lnTo>
                      <a:pt x="276" y="278"/>
                    </a:lnTo>
                    <a:lnTo>
                      <a:pt x="278" y="276"/>
                    </a:lnTo>
                    <a:lnTo>
                      <a:pt x="280" y="274"/>
                    </a:lnTo>
                    <a:lnTo>
                      <a:pt x="280" y="266"/>
                    </a:lnTo>
                    <a:lnTo>
                      <a:pt x="280" y="266"/>
                    </a:lnTo>
                    <a:lnTo>
                      <a:pt x="278" y="264"/>
                    </a:lnTo>
                    <a:lnTo>
                      <a:pt x="268" y="252"/>
                    </a:lnTo>
                    <a:lnTo>
                      <a:pt x="268" y="252"/>
                    </a:lnTo>
                    <a:lnTo>
                      <a:pt x="264" y="250"/>
                    </a:lnTo>
                    <a:lnTo>
                      <a:pt x="264" y="250"/>
                    </a:lnTo>
                    <a:lnTo>
                      <a:pt x="264" y="250"/>
                    </a:lnTo>
                    <a:lnTo>
                      <a:pt x="234" y="252"/>
                    </a:lnTo>
                    <a:lnTo>
                      <a:pt x="234" y="252"/>
                    </a:lnTo>
                    <a:lnTo>
                      <a:pt x="232" y="252"/>
                    </a:lnTo>
                    <a:lnTo>
                      <a:pt x="230" y="254"/>
                    </a:lnTo>
                    <a:lnTo>
                      <a:pt x="230" y="254"/>
                    </a:lnTo>
                    <a:lnTo>
                      <a:pt x="230" y="256"/>
                    </a:lnTo>
                    <a:lnTo>
                      <a:pt x="232" y="258"/>
                    </a:lnTo>
                    <a:lnTo>
                      <a:pt x="236" y="264"/>
                    </a:lnTo>
                    <a:lnTo>
                      <a:pt x="234" y="282"/>
                    </a:lnTo>
                    <a:lnTo>
                      <a:pt x="234" y="282"/>
                    </a:lnTo>
                    <a:lnTo>
                      <a:pt x="234" y="286"/>
                    </a:lnTo>
                    <a:lnTo>
                      <a:pt x="240" y="290"/>
                    </a:lnTo>
                    <a:lnTo>
                      <a:pt x="236" y="306"/>
                    </a:lnTo>
                    <a:lnTo>
                      <a:pt x="216" y="300"/>
                    </a:lnTo>
                    <a:lnTo>
                      <a:pt x="216" y="300"/>
                    </a:lnTo>
                    <a:lnTo>
                      <a:pt x="214" y="300"/>
                    </a:lnTo>
                    <a:lnTo>
                      <a:pt x="214" y="300"/>
                    </a:lnTo>
                    <a:lnTo>
                      <a:pt x="212" y="300"/>
                    </a:lnTo>
                    <a:lnTo>
                      <a:pt x="204" y="308"/>
                    </a:lnTo>
                    <a:lnTo>
                      <a:pt x="188" y="316"/>
                    </a:lnTo>
                    <a:lnTo>
                      <a:pt x="188" y="316"/>
                    </a:lnTo>
                    <a:lnTo>
                      <a:pt x="186" y="318"/>
                    </a:lnTo>
                    <a:lnTo>
                      <a:pt x="176" y="328"/>
                    </a:lnTo>
                    <a:lnTo>
                      <a:pt x="176" y="328"/>
                    </a:lnTo>
                    <a:lnTo>
                      <a:pt x="174" y="330"/>
                    </a:lnTo>
                    <a:lnTo>
                      <a:pt x="176" y="334"/>
                    </a:lnTo>
                    <a:lnTo>
                      <a:pt x="184" y="342"/>
                    </a:lnTo>
                    <a:lnTo>
                      <a:pt x="184" y="346"/>
                    </a:lnTo>
                    <a:lnTo>
                      <a:pt x="166" y="342"/>
                    </a:lnTo>
                    <a:lnTo>
                      <a:pt x="156" y="338"/>
                    </a:lnTo>
                    <a:lnTo>
                      <a:pt x="146" y="330"/>
                    </a:lnTo>
                    <a:lnTo>
                      <a:pt x="146" y="330"/>
                    </a:lnTo>
                    <a:lnTo>
                      <a:pt x="144" y="328"/>
                    </a:lnTo>
                    <a:lnTo>
                      <a:pt x="144" y="328"/>
                    </a:lnTo>
                    <a:lnTo>
                      <a:pt x="142" y="328"/>
                    </a:lnTo>
                    <a:lnTo>
                      <a:pt x="142" y="328"/>
                    </a:lnTo>
                    <a:lnTo>
                      <a:pt x="140" y="330"/>
                    </a:lnTo>
                    <a:lnTo>
                      <a:pt x="132" y="338"/>
                    </a:lnTo>
                    <a:lnTo>
                      <a:pt x="132" y="338"/>
                    </a:lnTo>
                    <a:lnTo>
                      <a:pt x="132" y="342"/>
                    </a:lnTo>
                    <a:lnTo>
                      <a:pt x="134" y="344"/>
                    </a:lnTo>
                    <a:lnTo>
                      <a:pt x="142" y="354"/>
                    </a:lnTo>
                    <a:lnTo>
                      <a:pt x="142" y="354"/>
                    </a:lnTo>
                    <a:lnTo>
                      <a:pt x="144" y="356"/>
                    </a:lnTo>
                    <a:lnTo>
                      <a:pt x="152" y="358"/>
                    </a:lnTo>
                    <a:lnTo>
                      <a:pt x="150" y="360"/>
                    </a:lnTo>
                    <a:lnTo>
                      <a:pt x="138" y="360"/>
                    </a:lnTo>
                    <a:lnTo>
                      <a:pt x="124" y="350"/>
                    </a:lnTo>
                    <a:lnTo>
                      <a:pt x="124" y="350"/>
                    </a:lnTo>
                    <a:lnTo>
                      <a:pt x="122" y="348"/>
                    </a:lnTo>
                    <a:lnTo>
                      <a:pt x="116" y="346"/>
                    </a:lnTo>
                    <a:lnTo>
                      <a:pt x="112" y="326"/>
                    </a:lnTo>
                    <a:lnTo>
                      <a:pt x="110" y="316"/>
                    </a:lnTo>
                    <a:lnTo>
                      <a:pt x="110" y="316"/>
                    </a:lnTo>
                    <a:lnTo>
                      <a:pt x="108" y="314"/>
                    </a:lnTo>
                    <a:lnTo>
                      <a:pt x="102" y="308"/>
                    </a:lnTo>
                    <a:lnTo>
                      <a:pt x="102" y="308"/>
                    </a:lnTo>
                    <a:lnTo>
                      <a:pt x="100" y="308"/>
                    </a:lnTo>
                    <a:lnTo>
                      <a:pt x="88" y="300"/>
                    </a:lnTo>
                    <a:lnTo>
                      <a:pt x="84" y="298"/>
                    </a:lnTo>
                    <a:lnTo>
                      <a:pt x="86" y="298"/>
                    </a:lnTo>
                    <a:lnTo>
                      <a:pt x="106" y="306"/>
                    </a:lnTo>
                    <a:lnTo>
                      <a:pt x="106" y="306"/>
                    </a:lnTo>
                    <a:lnTo>
                      <a:pt x="106" y="306"/>
                    </a:lnTo>
                    <a:lnTo>
                      <a:pt x="134" y="312"/>
                    </a:lnTo>
                    <a:lnTo>
                      <a:pt x="156" y="320"/>
                    </a:lnTo>
                    <a:lnTo>
                      <a:pt x="156" y="320"/>
                    </a:lnTo>
                    <a:lnTo>
                      <a:pt x="158" y="320"/>
                    </a:lnTo>
                    <a:lnTo>
                      <a:pt x="158" y="320"/>
                    </a:lnTo>
                    <a:lnTo>
                      <a:pt x="158" y="320"/>
                    </a:lnTo>
                    <a:lnTo>
                      <a:pt x="186" y="314"/>
                    </a:lnTo>
                    <a:lnTo>
                      <a:pt x="186" y="314"/>
                    </a:lnTo>
                    <a:lnTo>
                      <a:pt x="186" y="312"/>
                    </a:lnTo>
                    <a:lnTo>
                      <a:pt x="202" y="298"/>
                    </a:lnTo>
                    <a:lnTo>
                      <a:pt x="202" y="298"/>
                    </a:lnTo>
                    <a:lnTo>
                      <a:pt x="204" y="294"/>
                    </a:lnTo>
                    <a:lnTo>
                      <a:pt x="202" y="278"/>
                    </a:lnTo>
                    <a:lnTo>
                      <a:pt x="202" y="278"/>
                    </a:lnTo>
                    <a:lnTo>
                      <a:pt x="200" y="276"/>
                    </a:lnTo>
                    <a:lnTo>
                      <a:pt x="174" y="260"/>
                    </a:lnTo>
                    <a:lnTo>
                      <a:pt x="150" y="246"/>
                    </a:lnTo>
                    <a:lnTo>
                      <a:pt x="126" y="234"/>
                    </a:lnTo>
                    <a:lnTo>
                      <a:pt x="126" y="234"/>
                    </a:lnTo>
                    <a:lnTo>
                      <a:pt x="124" y="234"/>
                    </a:lnTo>
                    <a:lnTo>
                      <a:pt x="90" y="232"/>
                    </a:lnTo>
                    <a:lnTo>
                      <a:pt x="84" y="230"/>
                    </a:lnTo>
                    <a:lnTo>
                      <a:pt x="78" y="222"/>
                    </a:lnTo>
                    <a:lnTo>
                      <a:pt x="78" y="222"/>
                    </a:lnTo>
                    <a:lnTo>
                      <a:pt x="76" y="220"/>
                    </a:lnTo>
                    <a:lnTo>
                      <a:pt x="60" y="220"/>
                    </a:lnTo>
                    <a:lnTo>
                      <a:pt x="60" y="220"/>
                    </a:lnTo>
                    <a:lnTo>
                      <a:pt x="58" y="220"/>
                    </a:lnTo>
                    <a:lnTo>
                      <a:pt x="40" y="222"/>
                    </a:lnTo>
                    <a:lnTo>
                      <a:pt x="40" y="222"/>
                    </a:lnTo>
                    <a:lnTo>
                      <a:pt x="36" y="224"/>
                    </a:lnTo>
                    <a:lnTo>
                      <a:pt x="36" y="226"/>
                    </a:lnTo>
                    <a:lnTo>
                      <a:pt x="36" y="228"/>
                    </a:lnTo>
                    <a:lnTo>
                      <a:pt x="30" y="230"/>
                    </a:lnTo>
                    <a:lnTo>
                      <a:pt x="30" y="230"/>
                    </a:lnTo>
                    <a:lnTo>
                      <a:pt x="28" y="232"/>
                    </a:lnTo>
                    <a:lnTo>
                      <a:pt x="20" y="240"/>
                    </a:lnTo>
                    <a:lnTo>
                      <a:pt x="20" y="240"/>
                    </a:lnTo>
                    <a:lnTo>
                      <a:pt x="18" y="242"/>
                    </a:lnTo>
                    <a:lnTo>
                      <a:pt x="14" y="262"/>
                    </a:lnTo>
                    <a:lnTo>
                      <a:pt x="14" y="262"/>
                    </a:lnTo>
                    <a:lnTo>
                      <a:pt x="14" y="264"/>
                    </a:lnTo>
                    <a:lnTo>
                      <a:pt x="16" y="266"/>
                    </a:lnTo>
                    <a:lnTo>
                      <a:pt x="34" y="276"/>
                    </a:lnTo>
                    <a:lnTo>
                      <a:pt x="22" y="286"/>
                    </a:lnTo>
                    <a:lnTo>
                      <a:pt x="22" y="286"/>
                    </a:lnTo>
                    <a:lnTo>
                      <a:pt x="22" y="288"/>
                    </a:lnTo>
                    <a:lnTo>
                      <a:pt x="22" y="292"/>
                    </a:lnTo>
                    <a:lnTo>
                      <a:pt x="30" y="308"/>
                    </a:lnTo>
                    <a:lnTo>
                      <a:pt x="36" y="320"/>
                    </a:lnTo>
                    <a:lnTo>
                      <a:pt x="30" y="336"/>
                    </a:lnTo>
                    <a:lnTo>
                      <a:pt x="30" y="336"/>
                    </a:lnTo>
                    <a:lnTo>
                      <a:pt x="28" y="338"/>
                    </a:lnTo>
                    <a:lnTo>
                      <a:pt x="30" y="340"/>
                    </a:lnTo>
                    <a:lnTo>
                      <a:pt x="38" y="350"/>
                    </a:lnTo>
                    <a:lnTo>
                      <a:pt x="44" y="358"/>
                    </a:lnTo>
                    <a:lnTo>
                      <a:pt x="38" y="366"/>
                    </a:lnTo>
                    <a:lnTo>
                      <a:pt x="38" y="366"/>
                    </a:lnTo>
                    <a:lnTo>
                      <a:pt x="36" y="368"/>
                    </a:lnTo>
                    <a:lnTo>
                      <a:pt x="36" y="368"/>
                    </a:lnTo>
                    <a:lnTo>
                      <a:pt x="38" y="372"/>
                    </a:lnTo>
                    <a:lnTo>
                      <a:pt x="56" y="386"/>
                    </a:lnTo>
                    <a:lnTo>
                      <a:pt x="50" y="394"/>
                    </a:lnTo>
                    <a:lnTo>
                      <a:pt x="12" y="426"/>
                    </a:lnTo>
                    <a:lnTo>
                      <a:pt x="12" y="426"/>
                    </a:lnTo>
                    <a:lnTo>
                      <a:pt x="10" y="428"/>
                    </a:lnTo>
                    <a:lnTo>
                      <a:pt x="10" y="428"/>
                    </a:lnTo>
                    <a:lnTo>
                      <a:pt x="12" y="432"/>
                    </a:lnTo>
                    <a:lnTo>
                      <a:pt x="20" y="442"/>
                    </a:lnTo>
                    <a:lnTo>
                      <a:pt x="20" y="442"/>
                    </a:lnTo>
                    <a:lnTo>
                      <a:pt x="22" y="444"/>
                    </a:lnTo>
                    <a:lnTo>
                      <a:pt x="26" y="446"/>
                    </a:lnTo>
                    <a:lnTo>
                      <a:pt x="26" y="446"/>
                    </a:lnTo>
                    <a:lnTo>
                      <a:pt x="24" y="446"/>
                    </a:lnTo>
                    <a:lnTo>
                      <a:pt x="8" y="458"/>
                    </a:lnTo>
                    <a:lnTo>
                      <a:pt x="8" y="458"/>
                    </a:lnTo>
                    <a:lnTo>
                      <a:pt x="8" y="460"/>
                    </a:lnTo>
                    <a:lnTo>
                      <a:pt x="2" y="470"/>
                    </a:lnTo>
                    <a:lnTo>
                      <a:pt x="2" y="470"/>
                    </a:lnTo>
                    <a:lnTo>
                      <a:pt x="2" y="472"/>
                    </a:lnTo>
                    <a:lnTo>
                      <a:pt x="2" y="486"/>
                    </a:lnTo>
                    <a:lnTo>
                      <a:pt x="0" y="496"/>
                    </a:lnTo>
                    <a:lnTo>
                      <a:pt x="0" y="496"/>
                    </a:lnTo>
                    <a:lnTo>
                      <a:pt x="0" y="498"/>
                    </a:lnTo>
                    <a:lnTo>
                      <a:pt x="6" y="510"/>
                    </a:lnTo>
                    <a:lnTo>
                      <a:pt x="10" y="524"/>
                    </a:lnTo>
                    <a:lnTo>
                      <a:pt x="10" y="524"/>
                    </a:lnTo>
                    <a:lnTo>
                      <a:pt x="10" y="524"/>
                    </a:lnTo>
                    <a:lnTo>
                      <a:pt x="14" y="530"/>
                    </a:lnTo>
                    <a:lnTo>
                      <a:pt x="14" y="530"/>
                    </a:lnTo>
                    <a:lnTo>
                      <a:pt x="16" y="532"/>
                    </a:lnTo>
                    <a:lnTo>
                      <a:pt x="28" y="534"/>
                    </a:lnTo>
                    <a:lnTo>
                      <a:pt x="28" y="536"/>
                    </a:lnTo>
                    <a:lnTo>
                      <a:pt x="28" y="536"/>
                    </a:lnTo>
                    <a:lnTo>
                      <a:pt x="30" y="540"/>
                    </a:lnTo>
                    <a:lnTo>
                      <a:pt x="32" y="540"/>
                    </a:lnTo>
                    <a:lnTo>
                      <a:pt x="48" y="542"/>
                    </a:lnTo>
                    <a:lnTo>
                      <a:pt x="50" y="558"/>
                    </a:lnTo>
                    <a:lnTo>
                      <a:pt x="50" y="558"/>
                    </a:lnTo>
                    <a:lnTo>
                      <a:pt x="52" y="560"/>
                    </a:lnTo>
                    <a:lnTo>
                      <a:pt x="72" y="582"/>
                    </a:lnTo>
                    <a:lnTo>
                      <a:pt x="62" y="582"/>
                    </a:lnTo>
                    <a:lnTo>
                      <a:pt x="62" y="582"/>
                    </a:lnTo>
                    <a:lnTo>
                      <a:pt x="58" y="584"/>
                    </a:lnTo>
                    <a:lnTo>
                      <a:pt x="58" y="586"/>
                    </a:lnTo>
                    <a:lnTo>
                      <a:pt x="58" y="604"/>
                    </a:lnTo>
                    <a:lnTo>
                      <a:pt x="58" y="604"/>
                    </a:lnTo>
                    <a:lnTo>
                      <a:pt x="60" y="608"/>
                    </a:lnTo>
                    <a:lnTo>
                      <a:pt x="66" y="612"/>
                    </a:lnTo>
                    <a:lnTo>
                      <a:pt x="66" y="612"/>
                    </a:lnTo>
                    <a:lnTo>
                      <a:pt x="68" y="612"/>
                    </a:lnTo>
                    <a:lnTo>
                      <a:pt x="68" y="612"/>
                    </a:lnTo>
                    <a:lnTo>
                      <a:pt x="70" y="612"/>
                    </a:lnTo>
                    <a:lnTo>
                      <a:pt x="74" y="610"/>
                    </a:lnTo>
                    <a:lnTo>
                      <a:pt x="74" y="610"/>
                    </a:lnTo>
                    <a:lnTo>
                      <a:pt x="76" y="610"/>
                    </a:lnTo>
                    <a:lnTo>
                      <a:pt x="78" y="606"/>
                    </a:lnTo>
                    <a:lnTo>
                      <a:pt x="96" y="606"/>
                    </a:lnTo>
                    <a:lnTo>
                      <a:pt x="98" y="612"/>
                    </a:lnTo>
                    <a:lnTo>
                      <a:pt x="96" y="622"/>
                    </a:lnTo>
                    <a:lnTo>
                      <a:pt x="96" y="622"/>
                    </a:lnTo>
                    <a:lnTo>
                      <a:pt x="98" y="624"/>
                    </a:lnTo>
                    <a:lnTo>
                      <a:pt x="100" y="626"/>
                    </a:lnTo>
                    <a:lnTo>
                      <a:pt x="114" y="630"/>
                    </a:lnTo>
                    <a:lnTo>
                      <a:pt x="116" y="640"/>
                    </a:lnTo>
                    <a:lnTo>
                      <a:pt x="116" y="640"/>
                    </a:lnTo>
                    <a:lnTo>
                      <a:pt x="118" y="642"/>
                    </a:lnTo>
                    <a:lnTo>
                      <a:pt x="120" y="642"/>
                    </a:lnTo>
                    <a:lnTo>
                      <a:pt x="146" y="644"/>
                    </a:lnTo>
                    <a:lnTo>
                      <a:pt x="146" y="648"/>
                    </a:lnTo>
                    <a:lnTo>
                      <a:pt x="146" y="648"/>
                    </a:lnTo>
                    <a:lnTo>
                      <a:pt x="148" y="650"/>
                    </a:lnTo>
                    <a:lnTo>
                      <a:pt x="150" y="650"/>
                    </a:lnTo>
                    <a:lnTo>
                      <a:pt x="168" y="650"/>
                    </a:lnTo>
                    <a:lnTo>
                      <a:pt x="178" y="656"/>
                    </a:lnTo>
                    <a:lnTo>
                      <a:pt x="176" y="680"/>
                    </a:lnTo>
                    <a:lnTo>
                      <a:pt x="166" y="684"/>
                    </a:lnTo>
                    <a:lnTo>
                      <a:pt x="166" y="684"/>
                    </a:lnTo>
                    <a:lnTo>
                      <a:pt x="164" y="684"/>
                    </a:lnTo>
                    <a:lnTo>
                      <a:pt x="156" y="686"/>
                    </a:lnTo>
                    <a:lnTo>
                      <a:pt x="156" y="686"/>
                    </a:lnTo>
                    <a:lnTo>
                      <a:pt x="154" y="690"/>
                    </a:lnTo>
                    <a:lnTo>
                      <a:pt x="152" y="696"/>
                    </a:lnTo>
                    <a:lnTo>
                      <a:pt x="152" y="696"/>
                    </a:lnTo>
                    <a:lnTo>
                      <a:pt x="152" y="700"/>
                    </a:lnTo>
                    <a:lnTo>
                      <a:pt x="152" y="700"/>
                    </a:lnTo>
                    <a:lnTo>
                      <a:pt x="156" y="702"/>
                    </a:lnTo>
                    <a:lnTo>
                      <a:pt x="160" y="702"/>
                    </a:lnTo>
                    <a:lnTo>
                      <a:pt x="156" y="706"/>
                    </a:lnTo>
                    <a:lnTo>
                      <a:pt x="156" y="706"/>
                    </a:lnTo>
                    <a:lnTo>
                      <a:pt x="154" y="706"/>
                    </a:lnTo>
                    <a:lnTo>
                      <a:pt x="154" y="710"/>
                    </a:lnTo>
                    <a:lnTo>
                      <a:pt x="154" y="716"/>
                    </a:lnTo>
                    <a:lnTo>
                      <a:pt x="146" y="726"/>
                    </a:lnTo>
                    <a:lnTo>
                      <a:pt x="146" y="726"/>
                    </a:lnTo>
                    <a:lnTo>
                      <a:pt x="144" y="728"/>
                    </a:lnTo>
                    <a:lnTo>
                      <a:pt x="142" y="740"/>
                    </a:lnTo>
                    <a:lnTo>
                      <a:pt x="142" y="740"/>
                    </a:lnTo>
                    <a:lnTo>
                      <a:pt x="142" y="742"/>
                    </a:lnTo>
                    <a:lnTo>
                      <a:pt x="144" y="744"/>
                    </a:lnTo>
                    <a:lnTo>
                      <a:pt x="156" y="750"/>
                    </a:lnTo>
                    <a:lnTo>
                      <a:pt x="178" y="766"/>
                    </a:lnTo>
                    <a:lnTo>
                      <a:pt x="178" y="766"/>
                    </a:lnTo>
                    <a:lnTo>
                      <a:pt x="180" y="766"/>
                    </a:lnTo>
                    <a:lnTo>
                      <a:pt x="180" y="766"/>
                    </a:lnTo>
                    <a:lnTo>
                      <a:pt x="182" y="766"/>
                    </a:lnTo>
                    <a:lnTo>
                      <a:pt x="190" y="764"/>
                    </a:lnTo>
                    <a:lnTo>
                      <a:pt x="200" y="770"/>
                    </a:lnTo>
                    <a:lnTo>
                      <a:pt x="200" y="770"/>
                    </a:lnTo>
                    <a:lnTo>
                      <a:pt x="202" y="772"/>
                    </a:lnTo>
                    <a:lnTo>
                      <a:pt x="202" y="772"/>
                    </a:lnTo>
                    <a:lnTo>
                      <a:pt x="202" y="772"/>
                    </a:lnTo>
                    <a:lnTo>
                      <a:pt x="212" y="770"/>
                    </a:lnTo>
                    <a:lnTo>
                      <a:pt x="218" y="770"/>
                    </a:lnTo>
                    <a:lnTo>
                      <a:pt x="228" y="776"/>
                    </a:lnTo>
                    <a:lnTo>
                      <a:pt x="228" y="776"/>
                    </a:lnTo>
                    <a:lnTo>
                      <a:pt x="230" y="776"/>
                    </a:lnTo>
                    <a:lnTo>
                      <a:pt x="238" y="780"/>
                    </a:lnTo>
                    <a:lnTo>
                      <a:pt x="238" y="780"/>
                    </a:lnTo>
                    <a:lnTo>
                      <a:pt x="240" y="780"/>
                    </a:lnTo>
                    <a:lnTo>
                      <a:pt x="244" y="780"/>
                    </a:lnTo>
                    <a:lnTo>
                      <a:pt x="244" y="780"/>
                    </a:lnTo>
                    <a:lnTo>
                      <a:pt x="246" y="780"/>
                    </a:lnTo>
                    <a:lnTo>
                      <a:pt x="254" y="778"/>
                    </a:lnTo>
                    <a:lnTo>
                      <a:pt x="260" y="784"/>
                    </a:lnTo>
                    <a:lnTo>
                      <a:pt x="268" y="792"/>
                    </a:lnTo>
                    <a:lnTo>
                      <a:pt x="268" y="792"/>
                    </a:lnTo>
                    <a:lnTo>
                      <a:pt x="270" y="792"/>
                    </a:lnTo>
                    <a:lnTo>
                      <a:pt x="276" y="794"/>
                    </a:lnTo>
                    <a:lnTo>
                      <a:pt x="288" y="804"/>
                    </a:lnTo>
                    <a:lnTo>
                      <a:pt x="288" y="804"/>
                    </a:lnTo>
                    <a:lnTo>
                      <a:pt x="292" y="806"/>
                    </a:lnTo>
                    <a:lnTo>
                      <a:pt x="292" y="806"/>
                    </a:lnTo>
                    <a:lnTo>
                      <a:pt x="292" y="806"/>
                    </a:lnTo>
                    <a:lnTo>
                      <a:pt x="296" y="804"/>
                    </a:lnTo>
                    <a:lnTo>
                      <a:pt x="296" y="804"/>
                    </a:lnTo>
                    <a:lnTo>
                      <a:pt x="298" y="802"/>
                    </a:lnTo>
                    <a:lnTo>
                      <a:pt x="306" y="794"/>
                    </a:lnTo>
                    <a:lnTo>
                      <a:pt x="306" y="794"/>
                    </a:lnTo>
                    <a:lnTo>
                      <a:pt x="308" y="790"/>
                    </a:lnTo>
                    <a:lnTo>
                      <a:pt x="306" y="788"/>
                    </a:lnTo>
                    <a:lnTo>
                      <a:pt x="296" y="774"/>
                    </a:lnTo>
                    <a:lnTo>
                      <a:pt x="294" y="760"/>
                    </a:lnTo>
                    <a:lnTo>
                      <a:pt x="294" y="760"/>
                    </a:lnTo>
                    <a:lnTo>
                      <a:pt x="292" y="758"/>
                    </a:lnTo>
                    <a:lnTo>
                      <a:pt x="288" y="750"/>
                    </a:lnTo>
                    <a:lnTo>
                      <a:pt x="288" y="750"/>
                    </a:lnTo>
                    <a:lnTo>
                      <a:pt x="286" y="748"/>
                    </a:lnTo>
                    <a:lnTo>
                      <a:pt x="282" y="746"/>
                    </a:lnTo>
                    <a:lnTo>
                      <a:pt x="288" y="740"/>
                    </a:lnTo>
                    <a:lnTo>
                      <a:pt x="288" y="740"/>
                    </a:lnTo>
                    <a:lnTo>
                      <a:pt x="288" y="738"/>
                    </a:lnTo>
                    <a:lnTo>
                      <a:pt x="290" y="732"/>
                    </a:lnTo>
                    <a:lnTo>
                      <a:pt x="298" y="728"/>
                    </a:lnTo>
                    <a:lnTo>
                      <a:pt x="298" y="728"/>
                    </a:lnTo>
                    <a:lnTo>
                      <a:pt x="298" y="728"/>
                    </a:lnTo>
                    <a:lnTo>
                      <a:pt x="314" y="716"/>
                    </a:lnTo>
                    <a:lnTo>
                      <a:pt x="314" y="716"/>
                    </a:lnTo>
                    <a:lnTo>
                      <a:pt x="314" y="716"/>
                    </a:lnTo>
                    <a:lnTo>
                      <a:pt x="314" y="712"/>
                    </a:lnTo>
                    <a:lnTo>
                      <a:pt x="312" y="700"/>
                    </a:lnTo>
                    <a:lnTo>
                      <a:pt x="312" y="700"/>
                    </a:lnTo>
                    <a:lnTo>
                      <a:pt x="310" y="698"/>
                    </a:lnTo>
                    <a:lnTo>
                      <a:pt x="300" y="684"/>
                    </a:lnTo>
                    <a:lnTo>
                      <a:pt x="300" y="684"/>
                    </a:lnTo>
                    <a:lnTo>
                      <a:pt x="298" y="684"/>
                    </a:lnTo>
                    <a:lnTo>
                      <a:pt x="286" y="680"/>
                    </a:lnTo>
                    <a:lnTo>
                      <a:pt x="280" y="670"/>
                    </a:lnTo>
                    <a:lnTo>
                      <a:pt x="284" y="652"/>
                    </a:lnTo>
                    <a:lnTo>
                      <a:pt x="290" y="644"/>
                    </a:lnTo>
                    <a:lnTo>
                      <a:pt x="294" y="652"/>
                    </a:lnTo>
                    <a:lnTo>
                      <a:pt x="294" y="652"/>
                    </a:lnTo>
                    <a:lnTo>
                      <a:pt x="298" y="654"/>
                    </a:lnTo>
                    <a:lnTo>
                      <a:pt x="298" y="654"/>
                    </a:lnTo>
                    <a:lnTo>
                      <a:pt x="298" y="656"/>
                    </a:lnTo>
                    <a:lnTo>
                      <a:pt x="298" y="656"/>
                    </a:lnTo>
                    <a:lnTo>
                      <a:pt x="300" y="654"/>
                    </a:lnTo>
                    <a:lnTo>
                      <a:pt x="308" y="652"/>
                    </a:lnTo>
                    <a:lnTo>
                      <a:pt x="308" y="652"/>
                    </a:lnTo>
                    <a:lnTo>
                      <a:pt x="310" y="648"/>
                    </a:lnTo>
                    <a:lnTo>
                      <a:pt x="310" y="640"/>
                    </a:lnTo>
                    <a:lnTo>
                      <a:pt x="330" y="624"/>
                    </a:lnTo>
                    <a:lnTo>
                      <a:pt x="344" y="620"/>
                    </a:lnTo>
                    <a:lnTo>
                      <a:pt x="374" y="624"/>
                    </a:lnTo>
                    <a:lnTo>
                      <a:pt x="392" y="636"/>
                    </a:lnTo>
                    <a:lnTo>
                      <a:pt x="392" y="636"/>
                    </a:lnTo>
                    <a:lnTo>
                      <a:pt x="394" y="638"/>
                    </a:lnTo>
                    <a:lnTo>
                      <a:pt x="408" y="640"/>
                    </a:lnTo>
                    <a:lnTo>
                      <a:pt x="408" y="640"/>
                    </a:lnTo>
                    <a:lnTo>
                      <a:pt x="408" y="640"/>
                    </a:lnTo>
                    <a:lnTo>
                      <a:pt x="408" y="640"/>
                    </a:lnTo>
                    <a:lnTo>
                      <a:pt x="410" y="638"/>
                    </a:lnTo>
                    <a:lnTo>
                      <a:pt x="430" y="630"/>
                    </a:lnTo>
                    <a:lnTo>
                      <a:pt x="442" y="630"/>
                    </a:lnTo>
                    <a:lnTo>
                      <a:pt x="450" y="638"/>
                    </a:lnTo>
                    <a:lnTo>
                      <a:pt x="450" y="638"/>
                    </a:lnTo>
                    <a:lnTo>
                      <a:pt x="454" y="640"/>
                    </a:lnTo>
                    <a:lnTo>
                      <a:pt x="454" y="640"/>
                    </a:lnTo>
                    <a:lnTo>
                      <a:pt x="454" y="640"/>
                    </a:lnTo>
                    <a:lnTo>
                      <a:pt x="476" y="638"/>
                    </a:lnTo>
                    <a:lnTo>
                      <a:pt x="476" y="638"/>
                    </a:lnTo>
                    <a:lnTo>
                      <a:pt x="480" y="636"/>
                    </a:lnTo>
                    <a:lnTo>
                      <a:pt x="488" y="628"/>
                    </a:lnTo>
                    <a:lnTo>
                      <a:pt x="488" y="628"/>
                    </a:lnTo>
                    <a:lnTo>
                      <a:pt x="490" y="624"/>
                    </a:lnTo>
                    <a:lnTo>
                      <a:pt x="488" y="622"/>
                    </a:lnTo>
                    <a:lnTo>
                      <a:pt x="482" y="614"/>
                    </a:lnTo>
                    <a:lnTo>
                      <a:pt x="482" y="614"/>
                    </a:lnTo>
                    <a:lnTo>
                      <a:pt x="480" y="614"/>
                    </a:lnTo>
                    <a:lnTo>
                      <a:pt x="472" y="612"/>
                    </a:lnTo>
                    <a:lnTo>
                      <a:pt x="474" y="610"/>
                    </a:lnTo>
                    <a:lnTo>
                      <a:pt x="480" y="604"/>
                    </a:lnTo>
                    <a:lnTo>
                      <a:pt x="480" y="604"/>
                    </a:lnTo>
                    <a:lnTo>
                      <a:pt x="480" y="602"/>
                    </a:lnTo>
                    <a:lnTo>
                      <a:pt x="482" y="596"/>
                    </a:lnTo>
                    <a:lnTo>
                      <a:pt x="490" y="592"/>
                    </a:lnTo>
                    <a:lnTo>
                      <a:pt x="490" y="592"/>
                    </a:lnTo>
                    <a:lnTo>
                      <a:pt x="492" y="590"/>
                    </a:lnTo>
                    <a:lnTo>
                      <a:pt x="492" y="590"/>
                    </a:lnTo>
                    <a:lnTo>
                      <a:pt x="492" y="586"/>
                    </a:lnTo>
                    <a:lnTo>
                      <a:pt x="490" y="580"/>
                    </a:lnTo>
                    <a:lnTo>
                      <a:pt x="488" y="576"/>
                    </a:lnTo>
                    <a:lnTo>
                      <a:pt x="502" y="574"/>
                    </a:lnTo>
                    <a:lnTo>
                      <a:pt x="502" y="574"/>
                    </a:lnTo>
                    <a:lnTo>
                      <a:pt x="502" y="574"/>
                    </a:lnTo>
                    <a:lnTo>
                      <a:pt x="580" y="552"/>
                    </a:lnTo>
                    <a:lnTo>
                      <a:pt x="600" y="550"/>
                    </a:lnTo>
                    <a:lnTo>
                      <a:pt x="614" y="552"/>
                    </a:lnTo>
                    <a:lnTo>
                      <a:pt x="618" y="560"/>
                    </a:lnTo>
                    <a:lnTo>
                      <a:pt x="618" y="560"/>
                    </a:lnTo>
                    <a:lnTo>
                      <a:pt x="618" y="564"/>
                    </a:lnTo>
                    <a:lnTo>
                      <a:pt x="628" y="568"/>
                    </a:lnTo>
                    <a:lnTo>
                      <a:pt x="628" y="568"/>
                    </a:lnTo>
                    <a:lnTo>
                      <a:pt x="628" y="570"/>
                    </a:lnTo>
                    <a:lnTo>
                      <a:pt x="646" y="574"/>
                    </a:lnTo>
                    <a:lnTo>
                      <a:pt x="664" y="584"/>
                    </a:lnTo>
                    <a:lnTo>
                      <a:pt x="664" y="584"/>
                    </a:lnTo>
                    <a:lnTo>
                      <a:pt x="666" y="584"/>
                    </a:lnTo>
                    <a:lnTo>
                      <a:pt x="666" y="584"/>
                    </a:lnTo>
                    <a:lnTo>
                      <a:pt x="668" y="584"/>
                    </a:lnTo>
                    <a:lnTo>
                      <a:pt x="684" y="574"/>
                    </a:lnTo>
                    <a:lnTo>
                      <a:pt x="698" y="570"/>
                    </a:lnTo>
                    <a:lnTo>
                      <a:pt x="698" y="574"/>
                    </a:lnTo>
                    <a:lnTo>
                      <a:pt x="698" y="574"/>
                    </a:lnTo>
                    <a:lnTo>
                      <a:pt x="700" y="578"/>
                    </a:lnTo>
                    <a:lnTo>
                      <a:pt x="716" y="588"/>
                    </a:lnTo>
                    <a:lnTo>
                      <a:pt x="730" y="608"/>
                    </a:lnTo>
                    <a:lnTo>
                      <a:pt x="742" y="630"/>
                    </a:lnTo>
                    <a:lnTo>
                      <a:pt x="742" y="630"/>
                    </a:lnTo>
                    <a:lnTo>
                      <a:pt x="746" y="632"/>
                    </a:lnTo>
                    <a:lnTo>
                      <a:pt x="752" y="632"/>
                    </a:lnTo>
                    <a:lnTo>
                      <a:pt x="752" y="632"/>
                    </a:lnTo>
                    <a:lnTo>
                      <a:pt x="756" y="630"/>
                    </a:lnTo>
                    <a:lnTo>
                      <a:pt x="758" y="626"/>
                    </a:lnTo>
                    <a:lnTo>
                      <a:pt x="774" y="634"/>
                    </a:lnTo>
                    <a:lnTo>
                      <a:pt x="774" y="634"/>
                    </a:lnTo>
                    <a:lnTo>
                      <a:pt x="776" y="636"/>
                    </a:lnTo>
                    <a:lnTo>
                      <a:pt x="776" y="636"/>
                    </a:lnTo>
                    <a:lnTo>
                      <a:pt x="776" y="636"/>
                    </a:lnTo>
                    <a:lnTo>
                      <a:pt x="800" y="632"/>
                    </a:lnTo>
                    <a:lnTo>
                      <a:pt x="806" y="642"/>
                    </a:lnTo>
                    <a:lnTo>
                      <a:pt x="806" y="642"/>
                    </a:lnTo>
                    <a:lnTo>
                      <a:pt x="808" y="644"/>
                    </a:lnTo>
                    <a:lnTo>
                      <a:pt x="820" y="652"/>
                    </a:lnTo>
                    <a:lnTo>
                      <a:pt x="820" y="652"/>
                    </a:lnTo>
                    <a:lnTo>
                      <a:pt x="822" y="654"/>
                    </a:lnTo>
                    <a:lnTo>
                      <a:pt x="838" y="654"/>
                    </a:lnTo>
                    <a:lnTo>
                      <a:pt x="842" y="664"/>
                    </a:lnTo>
                    <a:lnTo>
                      <a:pt x="842" y="664"/>
                    </a:lnTo>
                    <a:lnTo>
                      <a:pt x="844" y="666"/>
                    </a:lnTo>
                    <a:lnTo>
                      <a:pt x="846" y="668"/>
                    </a:lnTo>
                    <a:lnTo>
                      <a:pt x="860" y="668"/>
                    </a:lnTo>
                    <a:lnTo>
                      <a:pt x="860" y="668"/>
                    </a:lnTo>
                    <a:lnTo>
                      <a:pt x="862" y="666"/>
                    </a:lnTo>
                    <a:lnTo>
                      <a:pt x="868" y="660"/>
                    </a:lnTo>
                    <a:lnTo>
                      <a:pt x="880" y="658"/>
                    </a:lnTo>
                    <a:lnTo>
                      <a:pt x="880" y="658"/>
                    </a:lnTo>
                    <a:lnTo>
                      <a:pt x="882" y="658"/>
                    </a:lnTo>
                    <a:lnTo>
                      <a:pt x="888" y="650"/>
                    </a:lnTo>
                    <a:lnTo>
                      <a:pt x="918" y="636"/>
                    </a:lnTo>
                    <a:lnTo>
                      <a:pt x="932" y="638"/>
                    </a:lnTo>
                    <a:lnTo>
                      <a:pt x="948" y="640"/>
                    </a:lnTo>
                    <a:lnTo>
                      <a:pt x="956" y="650"/>
                    </a:lnTo>
                    <a:lnTo>
                      <a:pt x="956" y="650"/>
                    </a:lnTo>
                    <a:lnTo>
                      <a:pt x="960" y="652"/>
                    </a:lnTo>
                    <a:lnTo>
                      <a:pt x="986" y="652"/>
                    </a:lnTo>
                    <a:lnTo>
                      <a:pt x="992" y="656"/>
                    </a:lnTo>
                    <a:lnTo>
                      <a:pt x="992" y="656"/>
                    </a:lnTo>
                    <a:lnTo>
                      <a:pt x="996" y="656"/>
                    </a:lnTo>
                    <a:lnTo>
                      <a:pt x="996" y="656"/>
                    </a:lnTo>
                    <a:lnTo>
                      <a:pt x="998" y="656"/>
                    </a:lnTo>
                    <a:lnTo>
                      <a:pt x="1008" y="648"/>
                    </a:lnTo>
                    <a:lnTo>
                      <a:pt x="1008" y="648"/>
                    </a:lnTo>
                    <a:lnTo>
                      <a:pt x="1010" y="644"/>
                    </a:lnTo>
                    <a:lnTo>
                      <a:pt x="1012" y="638"/>
                    </a:lnTo>
                    <a:lnTo>
                      <a:pt x="1012" y="638"/>
                    </a:lnTo>
                    <a:lnTo>
                      <a:pt x="1010" y="634"/>
                    </a:lnTo>
                    <a:lnTo>
                      <a:pt x="1002" y="624"/>
                    </a:lnTo>
                    <a:lnTo>
                      <a:pt x="1014" y="612"/>
                    </a:lnTo>
                    <a:lnTo>
                      <a:pt x="1036" y="618"/>
                    </a:lnTo>
                    <a:lnTo>
                      <a:pt x="1056" y="624"/>
                    </a:lnTo>
                    <a:lnTo>
                      <a:pt x="1058" y="630"/>
                    </a:lnTo>
                    <a:lnTo>
                      <a:pt x="1058" y="630"/>
                    </a:lnTo>
                    <a:lnTo>
                      <a:pt x="1058" y="632"/>
                    </a:lnTo>
                    <a:lnTo>
                      <a:pt x="1068" y="642"/>
                    </a:lnTo>
                    <a:lnTo>
                      <a:pt x="1068" y="642"/>
                    </a:lnTo>
                    <a:lnTo>
                      <a:pt x="1070" y="644"/>
                    </a:lnTo>
                    <a:lnTo>
                      <a:pt x="1092" y="648"/>
                    </a:lnTo>
                    <a:lnTo>
                      <a:pt x="1092" y="648"/>
                    </a:lnTo>
                    <a:lnTo>
                      <a:pt x="1094" y="648"/>
                    </a:lnTo>
                    <a:lnTo>
                      <a:pt x="1094" y="648"/>
                    </a:lnTo>
                    <a:lnTo>
                      <a:pt x="1096" y="648"/>
                    </a:lnTo>
                    <a:lnTo>
                      <a:pt x="1106" y="642"/>
                    </a:lnTo>
                    <a:lnTo>
                      <a:pt x="1126" y="644"/>
                    </a:lnTo>
                    <a:lnTo>
                      <a:pt x="1130" y="648"/>
                    </a:lnTo>
                    <a:lnTo>
                      <a:pt x="1130" y="648"/>
                    </a:lnTo>
                    <a:lnTo>
                      <a:pt x="1132" y="650"/>
                    </a:lnTo>
                    <a:lnTo>
                      <a:pt x="1140" y="652"/>
                    </a:lnTo>
                    <a:lnTo>
                      <a:pt x="1144" y="658"/>
                    </a:lnTo>
                    <a:lnTo>
                      <a:pt x="1144" y="658"/>
                    </a:lnTo>
                    <a:lnTo>
                      <a:pt x="1144" y="658"/>
                    </a:lnTo>
                    <a:lnTo>
                      <a:pt x="1150" y="662"/>
                    </a:lnTo>
                    <a:lnTo>
                      <a:pt x="1150" y="662"/>
                    </a:lnTo>
                    <a:lnTo>
                      <a:pt x="1152" y="664"/>
                    </a:lnTo>
                    <a:lnTo>
                      <a:pt x="1172" y="666"/>
                    </a:lnTo>
                    <a:lnTo>
                      <a:pt x="1172" y="666"/>
                    </a:lnTo>
                    <a:lnTo>
                      <a:pt x="1172" y="666"/>
                    </a:lnTo>
                    <a:lnTo>
                      <a:pt x="1172" y="666"/>
                    </a:lnTo>
                    <a:lnTo>
                      <a:pt x="1172" y="666"/>
                    </a:lnTo>
                    <a:lnTo>
                      <a:pt x="1188" y="664"/>
                    </a:lnTo>
                    <a:lnTo>
                      <a:pt x="1216" y="658"/>
                    </a:lnTo>
                    <a:lnTo>
                      <a:pt x="1216" y="658"/>
                    </a:lnTo>
                    <a:lnTo>
                      <a:pt x="1216" y="658"/>
                    </a:lnTo>
                    <a:lnTo>
                      <a:pt x="1232" y="646"/>
                    </a:lnTo>
                    <a:lnTo>
                      <a:pt x="1238" y="644"/>
                    </a:lnTo>
                    <a:lnTo>
                      <a:pt x="1244" y="648"/>
                    </a:lnTo>
                    <a:lnTo>
                      <a:pt x="1244" y="648"/>
                    </a:lnTo>
                    <a:lnTo>
                      <a:pt x="1246" y="650"/>
                    </a:lnTo>
                    <a:lnTo>
                      <a:pt x="1266" y="652"/>
                    </a:lnTo>
                    <a:lnTo>
                      <a:pt x="1282" y="660"/>
                    </a:lnTo>
                    <a:lnTo>
                      <a:pt x="1282" y="660"/>
                    </a:lnTo>
                    <a:lnTo>
                      <a:pt x="1284" y="660"/>
                    </a:lnTo>
                    <a:lnTo>
                      <a:pt x="1284" y="660"/>
                    </a:lnTo>
                    <a:lnTo>
                      <a:pt x="1286" y="660"/>
                    </a:lnTo>
                    <a:lnTo>
                      <a:pt x="1294" y="652"/>
                    </a:lnTo>
                    <a:lnTo>
                      <a:pt x="1304" y="650"/>
                    </a:lnTo>
                    <a:lnTo>
                      <a:pt x="1304" y="650"/>
                    </a:lnTo>
                    <a:lnTo>
                      <a:pt x="1306" y="648"/>
                    </a:lnTo>
                    <a:lnTo>
                      <a:pt x="1308" y="646"/>
                    </a:lnTo>
                    <a:lnTo>
                      <a:pt x="1310" y="632"/>
                    </a:lnTo>
                    <a:lnTo>
                      <a:pt x="1320" y="618"/>
                    </a:lnTo>
                    <a:lnTo>
                      <a:pt x="1328" y="614"/>
                    </a:lnTo>
                    <a:lnTo>
                      <a:pt x="1328" y="614"/>
                    </a:lnTo>
                    <a:lnTo>
                      <a:pt x="1330" y="610"/>
                    </a:lnTo>
                    <a:lnTo>
                      <a:pt x="1330" y="598"/>
                    </a:lnTo>
                    <a:lnTo>
                      <a:pt x="1330" y="598"/>
                    </a:lnTo>
                    <a:lnTo>
                      <a:pt x="1328" y="594"/>
                    </a:lnTo>
                    <a:lnTo>
                      <a:pt x="1326" y="594"/>
                    </a:lnTo>
                    <a:lnTo>
                      <a:pt x="1320" y="592"/>
                    </a:lnTo>
                    <a:lnTo>
                      <a:pt x="1320" y="592"/>
                    </a:lnTo>
                    <a:lnTo>
                      <a:pt x="1330" y="588"/>
                    </a:lnTo>
                    <a:lnTo>
                      <a:pt x="1368" y="584"/>
                    </a:lnTo>
                    <a:lnTo>
                      <a:pt x="1392" y="594"/>
                    </a:lnTo>
                    <a:lnTo>
                      <a:pt x="1402" y="610"/>
                    </a:lnTo>
                    <a:lnTo>
                      <a:pt x="1422" y="656"/>
                    </a:lnTo>
                    <a:lnTo>
                      <a:pt x="1422" y="656"/>
                    </a:lnTo>
                    <a:lnTo>
                      <a:pt x="1422" y="658"/>
                    </a:lnTo>
                    <a:lnTo>
                      <a:pt x="1424" y="658"/>
                    </a:lnTo>
                    <a:lnTo>
                      <a:pt x="1438" y="658"/>
                    </a:lnTo>
                    <a:lnTo>
                      <a:pt x="1462" y="672"/>
                    </a:lnTo>
                    <a:lnTo>
                      <a:pt x="1466" y="688"/>
                    </a:lnTo>
                    <a:lnTo>
                      <a:pt x="1466" y="688"/>
                    </a:lnTo>
                    <a:lnTo>
                      <a:pt x="1466" y="690"/>
                    </a:lnTo>
                    <a:lnTo>
                      <a:pt x="1470" y="690"/>
                    </a:lnTo>
                    <a:lnTo>
                      <a:pt x="1488" y="692"/>
                    </a:lnTo>
                    <a:lnTo>
                      <a:pt x="1488" y="692"/>
                    </a:lnTo>
                    <a:lnTo>
                      <a:pt x="1488" y="692"/>
                    </a:lnTo>
                    <a:lnTo>
                      <a:pt x="1488" y="692"/>
                    </a:lnTo>
                    <a:lnTo>
                      <a:pt x="1492" y="692"/>
                    </a:lnTo>
                    <a:lnTo>
                      <a:pt x="1496" y="686"/>
                    </a:lnTo>
                    <a:lnTo>
                      <a:pt x="1508" y="684"/>
                    </a:lnTo>
                    <a:lnTo>
                      <a:pt x="1518" y="682"/>
                    </a:lnTo>
                    <a:lnTo>
                      <a:pt x="1518" y="688"/>
                    </a:lnTo>
                    <a:lnTo>
                      <a:pt x="1514" y="690"/>
                    </a:lnTo>
                    <a:lnTo>
                      <a:pt x="1514" y="690"/>
                    </a:lnTo>
                    <a:lnTo>
                      <a:pt x="1512" y="694"/>
                    </a:lnTo>
                    <a:lnTo>
                      <a:pt x="1506" y="712"/>
                    </a:lnTo>
                    <a:lnTo>
                      <a:pt x="1498" y="730"/>
                    </a:lnTo>
                    <a:lnTo>
                      <a:pt x="1490" y="732"/>
                    </a:lnTo>
                    <a:lnTo>
                      <a:pt x="1486" y="728"/>
                    </a:lnTo>
                    <a:lnTo>
                      <a:pt x="1486" y="728"/>
                    </a:lnTo>
                    <a:lnTo>
                      <a:pt x="1484" y="726"/>
                    </a:lnTo>
                    <a:lnTo>
                      <a:pt x="1484" y="726"/>
                    </a:lnTo>
                    <a:lnTo>
                      <a:pt x="1482" y="726"/>
                    </a:lnTo>
                    <a:lnTo>
                      <a:pt x="1468" y="736"/>
                    </a:lnTo>
                    <a:lnTo>
                      <a:pt x="1468" y="736"/>
                    </a:lnTo>
                    <a:lnTo>
                      <a:pt x="1468" y="738"/>
                    </a:lnTo>
                    <a:lnTo>
                      <a:pt x="1468" y="772"/>
                    </a:lnTo>
                    <a:lnTo>
                      <a:pt x="1468" y="772"/>
                    </a:lnTo>
                    <a:lnTo>
                      <a:pt x="1468" y="774"/>
                    </a:lnTo>
                    <a:lnTo>
                      <a:pt x="1468" y="774"/>
                    </a:lnTo>
                    <a:lnTo>
                      <a:pt x="1472" y="776"/>
                    </a:lnTo>
                    <a:lnTo>
                      <a:pt x="1472" y="776"/>
                    </a:lnTo>
                    <a:lnTo>
                      <a:pt x="1472" y="774"/>
                    </a:lnTo>
                    <a:lnTo>
                      <a:pt x="1486" y="772"/>
                    </a:lnTo>
                    <a:lnTo>
                      <a:pt x="1498" y="778"/>
                    </a:lnTo>
                    <a:lnTo>
                      <a:pt x="1498" y="778"/>
                    </a:lnTo>
                    <a:lnTo>
                      <a:pt x="1500" y="778"/>
                    </a:lnTo>
                    <a:lnTo>
                      <a:pt x="1500" y="778"/>
                    </a:lnTo>
                    <a:lnTo>
                      <a:pt x="1502" y="778"/>
                    </a:lnTo>
                    <a:lnTo>
                      <a:pt x="1518" y="772"/>
                    </a:lnTo>
                    <a:lnTo>
                      <a:pt x="1518" y="772"/>
                    </a:lnTo>
                    <a:lnTo>
                      <a:pt x="1518" y="770"/>
                    </a:lnTo>
                    <a:lnTo>
                      <a:pt x="1530" y="762"/>
                    </a:lnTo>
                    <a:lnTo>
                      <a:pt x="1530" y="762"/>
                    </a:lnTo>
                    <a:lnTo>
                      <a:pt x="1532" y="762"/>
                    </a:lnTo>
                    <a:lnTo>
                      <a:pt x="1548" y="742"/>
                    </a:lnTo>
                    <a:lnTo>
                      <a:pt x="1600" y="676"/>
                    </a:lnTo>
                    <a:lnTo>
                      <a:pt x="1600" y="676"/>
                    </a:lnTo>
                    <a:lnTo>
                      <a:pt x="1602" y="674"/>
                    </a:lnTo>
                    <a:lnTo>
                      <a:pt x="1606" y="658"/>
                    </a:lnTo>
                    <a:lnTo>
                      <a:pt x="1606" y="658"/>
                    </a:lnTo>
                    <a:lnTo>
                      <a:pt x="1608" y="656"/>
                    </a:lnTo>
                    <a:lnTo>
                      <a:pt x="1608" y="628"/>
                    </a:lnTo>
                    <a:lnTo>
                      <a:pt x="1616" y="610"/>
                    </a:lnTo>
                    <a:lnTo>
                      <a:pt x="1616" y="610"/>
                    </a:lnTo>
                    <a:lnTo>
                      <a:pt x="1616" y="608"/>
                    </a:lnTo>
                    <a:lnTo>
                      <a:pt x="1620" y="590"/>
                    </a:lnTo>
                    <a:lnTo>
                      <a:pt x="1620" y="590"/>
                    </a:lnTo>
                    <a:lnTo>
                      <a:pt x="1618" y="586"/>
                    </a:lnTo>
                    <a:lnTo>
                      <a:pt x="1604" y="568"/>
                    </a:lnTo>
                    <a:lnTo>
                      <a:pt x="1604" y="568"/>
                    </a:lnTo>
                    <a:lnTo>
                      <a:pt x="1602" y="566"/>
                    </a:lnTo>
                    <a:lnTo>
                      <a:pt x="1582" y="564"/>
                    </a:lnTo>
                    <a:lnTo>
                      <a:pt x="1582" y="564"/>
                    </a:lnTo>
                    <a:lnTo>
                      <a:pt x="1582" y="564"/>
                    </a:lnTo>
                    <a:lnTo>
                      <a:pt x="1582" y="564"/>
                    </a:lnTo>
                    <a:lnTo>
                      <a:pt x="1580" y="564"/>
                    </a:lnTo>
                    <a:lnTo>
                      <a:pt x="1570" y="572"/>
                    </a:lnTo>
                    <a:lnTo>
                      <a:pt x="1564" y="562"/>
                    </a:lnTo>
                    <a:lnTo>
                      <a:pt x="1564" y="562"/>
                    </a:lnTo>
                    <a:lnTo>
                      <a:pt x="1560" y="560"/>
                    </a:lnTo>
                    <a:lnTo>
                      <a:pt x="1560" y="560"/>
                    </a:lnTo>
                    <a:lnTo>
                      <a:pt x="1560" y="560"/>
                    </a:lnTo>
                    <a:lnTo>
                      <a:pt x="1560" y="560"/>
                    </a:lnTo>
                    <a:lnTo>
                      <a:pt x="1558" y="560"/>
                    </a:lnTo>
                    <a:lnTo>
                      <a:pt x="1554" y="564"/>
                    </a:lnTo>
                    <a:lnTo>
                      <a:pt x="1554" y="560"/>
                    </a:lnTo>
                    <a:lnTo>
                      <a:pt x="1554" y="560"/>
                    </a:lnTo>
                    <a:lnTo>
                      <a:pt x="1552" y="556"/>
                    </a:lnTo>
                    <a:lnTo>
                      <a:pt x="1550" y="556"/>
                    </a:lnTo>
                    <a:lnTo>
                      <a:pt x="1550" y="556"/>
                    </a:lnTo>
                    <a:lnTo>
                      <a:pt x="1550" y="556"/>
                    </a:lnTo>
                    <a:lnTo>
                      <a:pt x="1534" y="558"/>
                    </a:lnTo>
                    <a:lnTo>
                      <a:pt x="1534" y="554"/>
                    </a:lnTo>
                    <a:lnTo>
                      <a:pt x="1634" y="468"/>
                    </a:lnTo>
                    <a:lnTo>
                      <a:pt x="1680" y="468"/>
                    </a:lnTo>
                    <a:lnTo>
                      <a:pt x="1680" y="468"/>
                    </a:lnTo>
                    <a:lnTo>
                      <a:pt x="1680" y="468"/>
                    </a:lnTo>
                    <a:lnTo>
                      <a:pt x="1692" y="466"/>
                    </a:lnTo>
                    <a:lnTo>
                      <a:pt x="1718" y="468"/>
                    </a:lnTo>
                    <a:lnTo>
                      <a:pt x="1718" y="468"/>
                    </a:lnTo>
                    <a:lnTo>
                      <a:pt x="1718" y="468"/>
                    </a:lnTo>
                    <a:lnTo>
                      <a:pt x="1718" y="468"/>
                    </a:lnTo>
                    <a:lnTo>
                      <a:pt x="1722" y="466"/>
                    </a:lnTo>
                    <a:lnTo>
                      <a:pt x="1726" y="460"/>
                    </a:lnTo>
                    <a:lnTo>
                      <a:pt x="1736" y="458"/>
                    </a:lnTo>
                    <a:lnTo>
                      <a:pt x="1754" y="460"/>
                    </a:lnTo>
                    <a:lnTo>
                      <a:pt x="1756" y="462"/>
                    </a:lnTo>
                    <a:lnTo>
                      <a:pt x="1752" y="468"/>
                    </a:lnTo>
                    <a:lnTo>
                      <a:pt x="1752" y="468"/>
                    </a:lnTo>
                    <a:lnTo>
                      <a:pt x="1750" y="470"/>
                    </a:lnTo>
                    <a:lnTo>
                      <a:pt x="1750" y="472"/>
                    </a:lnTo>
                    <a:lnTo>
                      <a:pt x="1750" y="472"/>
                    </a:lnTo>
                    <a:lnTo>
                      <a:pt x="1752" y="474"/>
                    </a:lnTo>
                    <a:lnTo>
                      <a:pt x="1754" y="474"/>
                    </a:lnTo>
                    <a:lnTo>
                      <a:pt x="1754" y="474"/>
                    </a:lnTo>
                    <a:lnTo>
                      <a:pt x="1754" y="474"/>
                    </a:lnTo>
                    <a:lnTo>
                      <a:pt x="1782" y="472"/>
                    </a:lnTo>
                    <a:lnTo>
                      <a:pt x="1796" y="470"/>
                    </a:lnTo>
                    <a:lnTo>
                      <a:pt x="1810" y="470"/>
                    </a:lnTo>
                    <a:lnTo>
                      <a:pt x="1810" y="470"/>
                    </a:lnTo>
                    <a:lnTo>
                      <a:pt x="1812" y="470"/>
                    </a:lnTo>
                    <a:lnTo>
                      <a:pt x="1814" y="468"/>
                    </a:lnTo>
                    <a:lnTo>
                      <a:pt x="1814" y="468"/>
                    </a:lnTo>
                    <a:lnTo>
                      <a:pt x="1814" y="466"/>
                    </a:lnTo>
                    <a:lnTo>
                      <a:pt x="1812" y="464"/>
                    </a:lnTo>
                    <a:lnTo>
                      <a:pt x="1804" y="454"/>
                    </a:lnTo>
                    <a:lnTo>
                      <a:pt x="1802" y="454"/>
                    </a:lnTo>
                    <a:lnTo>
                      <a:pt x="1808" y="442"/>
                    </a:lnTo>
                    <a:lnTo>
                      <a:pt x="1840" y="418"/>
                    </a:lnTo>
                    <a:lnTo>
                      <a:pt x="1874" y="418"/>
                    </a:lnTo>
                    <a:lnTo>
                      <a:pt x="1874" y="418"/>
                    </a:lnTo>
                    <a:lnTo>
                      <a:pt x="1874" y="416"/>
                    </a:lnTo>
                    <a:lnTo>
                      <a:pt x="1872" y="422"/>
                    </a:lnTo>
                    <a:lnTo>
                      <a:pt x="1872" y="422"/>
                    </a:lnTo>
                    <a:lnTo>
                      <a:pt x="1872" y="424"/>
                    </a:lnTo>
                    <a:lnTo>
                      <a:pt x="1872" y="426"/>
                    </a:lnTo>
                    <a:lnTo>
                      <a:pt x="1880" y="434"/>
                    </a:lnTo>
                    <a:lnTo>
                      <a:pt x="1880" y="434"/>
                    </a:lnTo>
                    <a:lnTo>
                      <a:pt x="1882" y="434"/>
                    </a:lnTo>
                    <a:lnTo>
                      <a:pt x="1882" y="434"/>
                    </a:lnTo>
                    <a:lnTo>
                      <a:pt x="1886" y="434"/>
                    </a:lnTo>
                    <a:lnTo>
                      <a:pt x="1912" y="418"/>
                    </a:lnTo>
                    <a:lnTo>
                      <a:pt x="1924" y="418"/>
                    </a:lnTo>
                    <a:lnTo>
                      <a:pt x="1924" y="418"/>
                    </a:lnTo>
                    <a:lnTo>
                      <a:pt x="1926" y="416"/>
                    </a:lnTo>
                    <a:lnTo>
                      <a:pt x="1928" y="414"/>
                    </a:lnTo>
                    <a:lnTo>
                      <a:pt x="1928" y="398"/>
                    </a:lnTo>
                    <a:lnTo>
                      <a:pt x="1932" y="396"/>
                    </a:lnTo>
                    <a:lnTo>
                      <a:pt x="1934" y="394"/>
                    </a:lnTo>
                    <a:lnTo>
                      <a:pt x="1940" y="396"/>
                    </a:lnTo>
                    <a:lnTo>
                      <a:pt x="1940" y="396"/>
                    </a:lnTo>
                    <a:lnTo>
                      <a:pt x="1938" y="398"/>
                    </a:lnTo>
                    <a:lnTo>
                      <a:pt x="1924" y="428"/>
                    </a:lnTo>
                    <a:lnTo>
                      <a:pt x="1918" y="430"/>
                    </a:lnTo>
                    <a:lnTo>
                      <a:pt x="1918" y="430"/>
                    </a:lnTo>
                    <a:lnTo>
                      <a:pt x="1916" y="432"/>
                    </a:lnTo>
                    <a:lnTo>
                      <a:pt x="1888" y="450"/>
                    </a:lnTo>
                    <a:lnTo>
                      <a:pt x="1888" y="450"/>
                    </a:lnTo>
                    <a:lnTo>
                      <a:pt x="1888" y="452"/>
                    </a:lnTo>
                    <a:lnTo>
                      <a:pt x="1850" y="486"/>
                    </a:lnTo>
                    <a:lnTo>
                      <a:pt x="1838" y="490"/>
                    </a:lnTo>
                    <a:lnTo>
                      <a:pt x="1838" y="490"/>
                    </a:lnTo>
                    <a:lnTo>
                      <a:pt x="1834" y="492"/>
                    </a:lnTo>
                    <a:lnTo>
                      <a:pt x="1824" y="512"/>
                    </a:lnTo>
                    <a:lnTo>
                      <a:pt x="1814" y="524"/>
                    </a:lnTo>
                    <a:lnTo>
                      <a:pt x="1814" y="524"/>
                    </a:lnTo>
                    <a:lnTo>
                      <a:pt x="1812" y="526"/>
                    </a:lnTo>
                    <a:lnTo>
                      <a:pt x="1812" y="558"/>
                    </a:lnTo>
                    <a:lnTo>
                      <a:pt x="1812" y="558"/>
                    </a:lnTo>
                    <a:lnTo>
                      <a:pt x="1814" y="558"/>
                    </a:lnTo>
                    <a:lnTo>
                      <a:pt x="1824" y="604"/>
                    </a:lnTo>
                    <a:lnTo>
                      <a:pt x="1828" y="632"/>
                    </a:lnTo>
                    <a:lnTo>
                      <a:pt x="1828" y="632"/>
                    </a:lnTo>
                    <a:lnTo>
                      <a:pt x="1828" y="634"/>
                    </a:lnTo>
                    <a:lnTo>
                      <a:pt x="1830" y="636"/>
                    </a:lnTo>
                    <a:lnTo>
                      <a:pt x="1830" y="636"/>
                    </a:lnTo>
                    <a:lnTo>
                      <a:pt x="1832" y="636"/>
                    </a:lnTo>
                    <a:lnTo>
                      <a:pt x="1832" y="636"/>
                    </a:lnTo>
                    <a:lnTo>
                      <a:pt x="1834" y="634"/>
                    </a:lnTo>
                    <a:lnTo>
                      <a:pt x="1860" y="608"/>
                    </a:lnTo>
                    <a:lnTo>
                      <a:pt x="1860" y="608"/>
                    </a:lnTo>
                    <a:lnTo>
                      <a:pt x="1862" y="604"/>
                    </a:lnTo>
                    <a:lnTo>
                      <a:pt x="1862" y="594"/>
                    </a:lnTo>
                    <a:lnTo>
                      <a:pt x="1880" y="588"/>
                    </a:lnTo>
                    <a:lnTo>
                      <a:pt x="1880" y="588"/>
                    </a:lnTo>
                    <a:lnTo>
                      <a:pt x="1882" y="586"/>
                    </a:lnTo>
                    <a:lnTo>
                      <a:pt x="1884" y="584"/>
                    </a:lnTo>
                    <a:lnTo>
                      <a:pt x="1884" y="584"/>
                    </a:lnTo>
                    <a:lnTo>
                      <a:pt x="1884" y="580"/>
                    </a:lnTo>
                    <a:lnTo>
                      <a:pt x="1884" y="576"/>
                    </a:lnTo>
                    <a:lnTo>
                      <a:pt x="1884" y="574"/>
                    </a:lnTo>
                    <a:lnTo>
                      <a:pt x="1888" y="568"/>
                    </a:lnTo>
                    <a:lnTo>
                      <a:pt x="1910" y="562"/>
                    </a:lnTo>
                    <a:lnTo>
                      <a:pt x="1910" y="562"/>
                    </a:lnTo>
                    <a:lnTo>
                      <a:pt x="1912" y="560"/>
                    </a:lnTo>
                    <a:lnTo>
                      <a:pt x="1912" y="556"/>
                    </a:lnTo>
                    <a:lnTo>
                      <a:pt x="1906" y="542"/>
                    </a:lnTo>
                    <a:lnTo>
                      <a:pt x="1910" y="532"/>
                    </a:lnTo>
                    <a:lnTo>
                      <a:pt x="1926" y="528"/>
                    </a:lnTo>
                    <a:lnTo>
                      <a:pt x="1926" y="528"/>
                    </a:lnTo>
                    <a:lnTo>
                      <a:pt x="1928" y="526"/>
                    </a:lnTo>
                    <a:lnTo>
                      <a:pt x="1928" y="526"/>
                    </a:lnTo>
                    <a:lnTo>
                      <a:pt x="1928" y="522"/>
                    </a:lnTo>
                    <a:lnTo>
                      <a:pt x="1922" y="510"/>
                    </a:lnTo>
                    <a:lnTo>
                      <a:pt x="1926" y="494"/>
                    </a:lnTo>
                    <a:lnTo>
                      <a:pt x="1926" y="494"/>
                    </a:lnTo>
                    <a:lnTo>
                      <a:pt x="1926" y="494"/>
                    </a:lnTo>
                    <a:lnTo>
                      <a:pt x="1926" y="494"/>
                    </a:lnTo>
                    <a:lnTo>
                      <a:pt x="1924" y="490"/>
                    </a:lnTo>
                    <a:lnTo>
                      <a:pt x="1922" y="490"/>
                    </a:lnTo>
                    <a:lnTo>
                      <a:pt x="1922" y="490"/>
                    </a:lnTo>
                    <a:lnTo>
                      <a:pt x="1912" y="490"/>
                    </a:lnTo>
                    <a:lnTo>
                      <a:pt x="1912" y="484"/>
                    </a:lnTo>
                    <a:lnTo>
                      <a:pt x="1932" y="452"/>
                    </a:lnTo>
                    <a:lnTo>
                      <a:pt x="1954" y="452"/>
                    </a:lnTo>
                    <a:lnTo>
                      <a:pt x="1954" y="452"/>
                    </a:lnTo>
                    <a:lnTo>
                      <a:pt x="1956" y="452"/>
                    </a:lnTo>
                    <a:lnTo>
                      <a:pt x="1958" y="450"/>
                    </a:lnTo>
                    <a:lnTo>
                      <a:pt x="1960" y="442"/>
                    </a:lnTo>
                    <a:lnTo>
                      <a:pt x="1964" y="442"/>
                    </a:lnTo>
                    <a:lnTo>
                      <a:pt x="1966" y="454"/>
                    </a:lnTo>
                    <a:lnTo>
                      <a:pt x="1966" y="454"/>
                    </a:lnTo>
                    <a:lnTo>
                      <a:pt x="1970" y="456"/>
                    </a:lnTo>
                    <a:lnTo>
                      <a:pt x="1970" y="456"/>
                    </a:lnTo>
                    <a:lnTo>
                      <a:pt x="1970" y="456"/>
                    </a:lnTo>
                    <a:lnTo>
                      <a:pt x="1970" y="456"/>
                    </a:lnTo>
                    <a:lnTo>
                      <a:pt x="1974" y="456"/>
                    </a:lnTo>
                    <a:lnTo>
                      <a:pt x="1986" y="442"/>
                    </a:lnTo>
                    <a:lnTo>
                      <a:pt x="2010" y="442"/>
                    </a:lnTo>
                    <a:lnTo>
                      <a:pt x="2022" y="452"/>
                    </a:lnTo>
                    <a:lnTo>
                      <a:pt x="2022" y="452"/>
                    </a:lnTo>
                    <a:lnTo>
                      <a:pt x="2024" y="452"/>
                    </a:lnTo>
                    <a:lnTo>
                      <a:pt x="2024" y="452"/>
                    </a:lnTo>
                    <a:lnTo>
                      <a:pt x="2026" y="452"/>
                    </a:lnTo>
                    <a:lnTo>
                      <a:pt x="2062" y="424"/>
                    </a:lnTo>
                    <a:lnTo>
                      <a:pt x="2078" y="414"/>
                    </a:lnTo>
                    <a:lnTo>
                      <a:pt x="2110" y="400"/>
                    </a:lnTo>
                    <a:lnTo>
                      <a:pt x="2110" y="400"/>
                    </a:lnTo>
                    <a:lnTo>
                      <a:pt x="2112" y="400"/>
                    </a:lnTo>
                    <a:lnTo>
                      <a:pt x="2120" y="392"/>
                    </a:lnTo>
                    <a:lnTo>
                      <a:pt x="2142" y="400"/>
                    </a:lnTo>
                    <a:lnTo>
                      <a:pt x="2142" y="400"/>
                    </a:lnTo>
                    <a:lnTo>
                      <a:pt x="2144" y="400"/>
                    </a:lnTo>
                    <a:lnTo>
                      <a:pt x="2144" y="400"/>
                    </a:lnTo>
                    <a:lnTo>
                      <a:pt x="2146" y="400"/>
                    </a:lnTo>
                    <a:lnTo>
                      <a:pt x="2158" y="394"/>
                    </a:lnTo>
                    <a:lnTo>
                      <a:pt x="2158" y="394"/>
                    </a:lnTo>
                    <a:lnTo>
                      <a:pt x="2160" y="390"/>
                    </a:lnTo>
                    <a:lnTo>
                      <a:pt x="2160" y="390"/>
                    </a:lnTo>
                    <a:lnTo>
                      <a:pt x="2158" y="388"/>
                    </a:lnTo>
                    <a:lnTo>
                      <a:pt x="2148" y="372"/>
                    </a:lnTo>
                    <a:lnTo>
                      <a:pt x="2144" y="356"/>
                    </a:lnTo>
                    <a:lnTo>
                      <a:pt x="2144" y="356"/>
                    </a:lnTo>
                    <a:lnTo>
                      <a:pt x="2142" y="354"/>
                    </a:lnTo>
                    <a:lnTo>
                      <a:pt x="2132" y="348"/>
                    </a:lnTo>
                    <a:lnTo>
                      <a:pt x="2136" y="348"/>
                    </a:lnTo>
                    <a:lnTo>
                      <a:pt x="2136" y="348"/>
                    </a:lnTo>
                    <a:lnTo>
                      <a:pt x="2136" y="350"/>
                    </a:lnTo>
                    <a:lnTo>
                      <a:pt x="2136" y="350"/>
                    </a:lnTo>
                    <a:lnTo>
                      <a:pt x="2136" y="348"/>
                    </a:lnTo>
                    <a:lnTo>
                      <a:pt x="2154" y="348"/>
                    </a:lnTo>
                    <a:lnTo>
                      <a:pt x="2154" y="348"/>
                    </a:lnTo>
                    <a:lnTo>
                      <a:pt x="2156" y="346"/>
                    </a:lnTo>
                    <a:lnTo>
                      <a:pt x="2172" y="332"/>
                    </a:lnTo>
                    <a:lnTo>
                      <a:pt x="2172" y="332"/>
                    </a:lnTo>
                    <a:lnTo>
                      <a:pt x="2174" y="330"/>
                    </a:lnTo>
                    <a:lnTo>
                      <a:pt x="2174" y="330"/>
                    </a:lnTo>
                    <a:lnTo>
                      <a:pt x="2172" y="326"/>
                    </a:lnTo>
                    <a:lnTo>
                      <a:pt x="2168" y="322"/>
                    </a:lnTo>
                    <a:lnTo>
                      <a:pt x="2170" y="314"/>
                    </a:lnTo>
                    <a:lnTo>
                      <a:pt x="2176" y="314"/>
                    </a:lnTo>
                    <a:lnTo>
                      <a:pt x="2180" y="328"/>
                    </a:lnTo>
                    <a:lnTo>
                      <a:pt x="2180" y="328"/>
                    </a:lnTo>
                    <a:lnTo>
                      <a:pt x="2182" y="330"/>
                    </a:lnTo>
                    <a:lnTo>
                      <a:pt x="2184" y="332"/>
                    </a:lnTo>
                    <a:lnTo>
                      <a:pt x="2184" y="332"/>
                    </a:lnTo>
                    <a:lnTo>
                      <a:pt x="2184" y="332"/>
                    </a:lnTo>
                    <a:lnTo>
                      <a:pt x="2218" y="330"/>
                    </a:lnTo>
                    <a:lnTo>
                      <a:pt x="2216" y="340"/>
                    </a:lnTo>
                    <a:lnTo>
                      <a:pt x="2216" y="340"/>
                    </a:lnTo>
                    <a:lnTo>
                      <a:pt x="2216" y="342"/>
                    </a:lnTo>
                    <a:lnTo>
                      <a:pt x="2218" y="344"/>
                    </a:lnTo>
                    <a:lnTo>
                      <a:pt x="2232" y="348"/>
                    </a:lnTo>
                    <a:lnTo>
                      <a:pt x="2258" y="362"/>
                    </a:lnTo>
                    <a:lnTo>
                      <a:pt x="2258" y="362"/>
                    </a:lnTo>
                    <a:lnTo>
                      <a:pt x="2260" y="362"/>
                    </a:lnTo>
                    <a:lnTo>
                      <a:pt x="2260" y="362"/>
                    </a:lnTo>
                    <a:lnTo>
                      <a:pt x="2260" y="362"/>
                    </a:lnTo>
                    <a:lnTo>
                      <a:pt x="2260" y="362"/>
                    </a:lnTo>
                    <a:lnTo>
                      <a:pt x="2262" y="360"/>
                    </a:lnTo>
                    <a:lnTo>
                      <a:pt x="2270" y="344"/>
                    </a:lnTo>
                    <a:lnTo>
                      <a:pt x="2270" y="344"/>
                    </a:lnTo>
                    <a:lnTo>
                      <a:pt x="2270" y="342"/>
                    </a:lnTo>
                    <a:lnTo>
                      <a:pt x="2272" y="332"/>
                    </a:lnTo>
                    <a:lnTo>
                      <a:pt x="2294" y="328"/>
                    </a:lnTo>
                    <a:lnTo>
                      <a:pt x="2294" y="328"/>
                    </a:lnTo>
                    <a:lnTo>
                      <a:pt x="2296" y="326"/>
                    </a:lnTo>
                    <a:lnTo>
                      <a:pt x="2306" y="316"/>
                    </a:lnTo>
                    <a:lnTo>
                      <a:pt x="2306" y="316"/>
                    </a:lnTo>
                    <a:lnTo>
                      <a:pt x="2308" y="312"/>
                    </a:lnTo>
                    <a:lnTo>
                      <a:pt x="2306" y="310"/>
                    </a:lnTo>
                    <a:lnTo>
                      <a:pt x="2296" y="300"/>
                    </a:lnTo>
                    <a:lnTo>
                      <a:pt x="2296" y="300"/>
                    </a:lnTo>
                    <a:lnTo>
                      <a:pt x="2296" y="298"/>
                    </a:lnTo>
                    <a:lnTo>
                      <a:pt x="2280" y="288"/>
                    </a:lnTo>
                    <a:lnTo>
                      <a:pt x="2280" y="288"/>
                    </a:lnTo>
                    <a:lnTo>
                      <a:pt x="2278" y="288"/>
                    </a:lnTo>
                    <a:lnTo>
                      <a:pt x="2260" y="284"/>
                    </a:lnTo>
                    <a:lnTo>
                      <a:pt x="2246" y="282"/>
                    </a:lnTo>
                    <a:lnTo>
                      <a:pt x="2246" y="282"/>
                    </a:lnTo>
                    <a:lnTo>
                      <a:pt x="2244" y="282"/>
                    </a:lnTo>
                    <a:lnTo>
                      <a:pt x="2244" y="282"/>
                    </a:lnTo>
                    <a:lnTo>
                      <a:pt x="2242" y="284"/>
                    </a:lnTo>
                    <a:lnTo>
                      <a:pt x="2242" y="284"/>
                    </a:lnTo>
                    <a:lnTo>
                      <a:pt x="2240" y="288"/>
                    </a:lnTo>
                    <a:lnTo>
                      <a:pt x="2246" y="300"/>
                    </a:lnTo>
                    <a:lnTo>
                      <a:pt x="2244" y="300"/>
                    </a:lnTo>
                    <a:lnTo>
                      <a:pt x="2238" y="290"/>
                    </a:lnTo>
                    <a:lnTo>
                      <a:pt x="2232" y="278"/>
                    </a:lnTo>
                    <a:lnTo>
                      <a:pt x="2232" y="278"/>
                    </a:lnTo>
                    <a:lnTo>
                      <a:pt x="2232" y="278"/>
                    </a:lnTo>
                    <a:lnTo>
                      <a:pt x="2224" y="268"/>
                    </a:lnTo>
                    <a:lnTo>
                      <a:pt x="2224" y="268"/>
                    </a:lnTo>
                    <a:lnTo>
                      <a:pt x="2224" y="266"/>
                    </a:lnTo>
                    <a:lnTo>
                      <a:pt x="2182" y="248"/>
                    </a:lnTo>
                    <a:lnTo>
                      <a:pt x="2160" y="236"/>
                    </a:lnTo>
                    <a:lnTo>
                      <a:pt x="2160" y="236"/>
                    </a:lnTo>
                    <a:lnTo>
                      <a:pt x="2158" y="236"/>
                    </a:lnTo>
                    <a:lnTo>
                      <a:pt x="2120" y="222"/>
                    </a:lnTo>
                    <a:lnTo>
                      <a:pt x="2120" y="222"/>
                    </a:lnTo>
                    <a:lnTo>
                      <a:pt x="2118" y="222"/>
                    </a:lnTo>
                    <a:lnTo>
                      <a:pt x="2084" y="216"/>
                    </a:lnTo>
                    <a:lnTo>
                      <a:pt x="2084" y="216"/>
                    </a:lnTo>
                    <a:lnTo>
                      <a:pt x="2084" y="216"/>
                    </a:lnTo>
                    <a:lnTo>
                      <a:pt x="2056" y="216"/>
                    </a:lnTo>
                    <a:lnTo>
                      <a:pt x="2042" y="208"/>
                    </a:lnTo>
                    <a:lnTo>
                      <a:pt x="2042" y="208"/>
                    </a:lnTo>
                    <a:lnTo>
                      <a:pt x="2040" y="208"/>
                    </a:lnTo>
                    <a:lnTo>
                      <a:pt x="2040" y="208"/>
                    </a:lnTo>
                    <a:lnTo>
                      <a:pt x="2040" y="208"/>
                    </a:lnTo>
                    <a:lnTo>
                      <a:pt x="2028" y="210"/>
                    </a:lnTo>
                    <a:lnTo>
                      <a:pt x="2028" y="210"/>
                    </a:lnTo>
                    <a:lnTo>
                      <a:pt x="2026" y="212"/>
                    </a:lnTo>
                    <a:lnTo>
                      <a:pt x="2026" y="214"/>
                    </a:lnTo>
                    <a:lnTo>
                      <a:pt x="2026" y="230"/>
                    </a:lnTo>
                    <a:lnTo>
                      <a:pt x="2026" y="230"/>
                    </a:lnTo>
                    <a:lnTo>
                      <a:pt x="2028" y="232"/>
                    </a:lnTo>
                    <a:lnTo>
                      <a:pt x="2032" y="240"/>
                    </a:lnTo>
                    <a:lnTo>
                      <a:pt x="2030" y="244"/>
                    </a:lnTo>
                    <a:lnTo>
                      <a:pt x="2014" y="242"/>
                    </a:lnTo>
                    <a:lnTo>
                      <a:pt x="2000" y="232"/>
                    </a:lnTo>
                    <a:lnTo>
                      <a:pt x="2000" y="224"/>
                    </a:lnTo>
                    <a:lnTo>
                      <a:pt x="2000" y="224"/>
                    </a:lnTo>
                    <a:lnTo>
                      <a:pt x="2000" y="220"/>
                    </a:lnTo>
                    <a:lnTo>
                      <a:pt x="1998" y="220"/>
                    </a:lnTo>
                    <a:lnTo>
                      <a:pt x="1992" y="218"/>
                    </a:lnTo>
                    <a:lnTo>
                      <a:pt x="1992" y="218"/>
                    </a:lnTo>
                    <a:lnTo>
                      <a:pt x="1992" y="218"/>
                    </a:lnTo>
                    <a:lnTo>
                      <a:pt x="1992" y="218"/>
                    </a:lnTo>
                    <a:lnTo>
                      <a:pt x="1990" y="218"/>
                    </a:lnTo>
                    <a:lnTo>
                      <a:pt x="1976" y="224"/>
                    </a:lnTo>
                    <a:lnTo>
                      <a:pt x="1970" y="224"/>
                    </a:lnTo>
                    <a:lnTo>
                      <a:pt x="1912" y="222"/>
                    </a:lnTo>
                    <a:lnTo>
                      <a:pt x="1912" y="222"/>
                    </a:lnTo>
                    <a:lnTo>
                      <a:pt x="1912" y="222"/>
                    </a:lnTo>
                    <a:lnTo>
                      <a:pt x="1912" y="222"/>
                    </a:lnTo>
                    <a:lnTo>
                      <a:pt x="1910" y="222"/>
                    </a:lnTo>
                    <a:lnTo>
                      <a:pt x="1898" y="226"/>
                    </a:lnTo>
                    <a:lnTo>
                      <a:pt x="1886" y="222"/>
                    </a:lnTo>
                    <a:lnTo>
                      <a:pt x="1884" y="218"/>
                    </a:lnTo>
                    <a:lnTo>
                      <a:pt x="1886" y="206"/>
                    </a:lnTo>
                    <a:lnTo>
                      <a:pt x="1886" y="206"/>
                    </a:lnTo>
                    <a:lnTo>
                      <a:pt x="1884" y="204"/>
                    </a:lnTo>
                    <a:lnTo>
                      <a:pt x="1884" y="202"/>
                    </a:lnTo>
                    <a:lnTo>
                      <a:pt x="1864" y="192"/>
                    </a:lnTo>
                    <a:lnTo>
                      <a:pt x="1864" y="192"/>
                    </a:lnTo>
                    <a:lnTo>
                      <a:pt x="1862" y="190"/>
                    </a:lnTo>
                    <a:lnTo>
                      <a:pt x="1814" y="188"/>
                    </a:lnTo>
                    <a:lnTo>
                      <a:pt x="1768" y="188"/>
                    </a:lnTo>
                    <a:lnTo>
                      <a:pt x="1742" y="176"/>
                    </a:lnTo>
                    <a:lnTo>
                      <a:pt x="1734" y="174"/>
                    </a:lnTo>
                    <a:lnTo>
                      <a:pt x="1738" y="168"/>
                    </a:lnTo>
                    <a:lnTo>
                      <a:pt x="1738" y="168"/>
                    </a:lnTo>
                    <a:lnTo>
                      <a:pt x="1738" y="166"/>
                    </a:lnTo>
                    <a:lnTo>
                      <a:pt x="1738" y="166"/>
                    </a:lnTo>
                    <a:lnTo>
                      <a:pt x="1736" y="162"/>
                    </a:lnTo>
                    <a:lnTo>
                      <a:pt x="1722" y="156"/>
                    </a:lnTo>
                    <a:lnTo>
                      <a:pt x="1722" y="156"/>
                    </a:lnTo>
                    <a:lnTo>
                      <a:pt x="1720" y="154"/>
                    </a:lnTo>
                    <a:lnTo>
                      <a:pt x="1720" y="154"/>
                    </a:lnTo>
                    <a:lnTo>
                      <a:pt x="1720" y="154"/>
                    </a:lnTo>
                    <a:lnTo>
                      <a:pt x="1690" y="158"/>
                    </a:lnTo>
                    <a:lnTo>
                      <a:pt x="1686" y="156"/>
                    </a:lnTo>
                    <a:lnTo>
                      <a:pt x="1676" y="146"/>
                    </a:lnTo>
                    <a:lnTo>
                      <a:pt x="1676" y="146"/>
                    </a:lnTo>
                    <a:lnTo>
                      <a:pt x="1672" y="146"/>
                    </a:lnTo>
                    <a:lnTo>
                      <a:pt x="1612" y="142"/>
                    </a:lnTo>
                    <a:lnTo>
                      <a:pt x="1612" y="142"/>
                    </a:lnTo>
                    <a:lnTo>
                      <a:pt x="1612" y="142"/>
                    </a:lnTo>
                    <a:lnTo>
                      <a:pt x="1612" y="142"/>
                    </a:lnTo>
                    <a:lnTo>
                      <a:pt x="1610" y="142"/>
                    </a:lnTo>
                    <a:lnTo>
                      <a:pt x="1592" y="150"/>
                    </a:lnTo>
                    <a:lnTo>
                      <a:pt x="1592" y="150"/>
                    </a:lnTo>
                    <a:lnTo>
                      <a:pt x="1588" y="152"/>
                    </a:lnTo>
                    <a:lnTo>
                      <a:pt x="1588" y="154"/>
                    </a:lnTo>
                    <a:lnTo>
                      <a:pt x="1590" y="168"/>
                    </a:lnTo>
                    <a:lnTo>
                      <a:pt x="1578" y="174"/>
                    </a:lnTo>
                    <a:lnTo>
                      <a:pt x="1560" y="180"/>
                    </a:lnTo>
                    <a:lnTo>
                      <a:pt x="1538" y="172"/>
                    </a:lnTo>
                    <a:lnTo>
                      <a:pt x="1538" y="172"/>
                    </a:lnTo>
                    <a:lnTo>
                      <a:pt x="1538" y="170"/>
                    </a:lnTo>
                    <a:lnTo>
                      <a:pt x="1538" y="170"/>
                    </a:lnTo>
                    <a:lnTo>
                      <a:pt x="1536" y="172"/>
                    </a:lnTo>
                    <a:lnTo>
                      <a:pt x="1516" y="178"/>
                    </a:lnTo>
                    <a:lnTo>
                      <a:pt x="1494" y="166"/>
                    </a:lnTo>
                    <a:lnTo>
                      <a:pt x="1494" y="166"/>
                    </a:lnTo>
                    <a:lnTo>
                      <a:pt x="1492" y="166"/>
                    </a:lnTo>
                    <a:lnTo>
                      <a:pt x="1492" y="166"/>
                    </a:lnTo>
                    <a:lnTo>
                      <a:pt x="1490" y="168"/>
                    </a:lnTo>
                    <a:lnTo>
                      <a:pt x="1474" y="192"/>
                    </a:lnTo>
                    <a:lnTo>
                      <a:pt x="1458" y="188"/>
                    </a:lnTo>
                    <a:lnTo>
                      <a:pt x="1442" y="168"/>
                    </a:lnTo>
                    <a:lnTo>
                      <a:pt x="1448" y="164"/>
                    </a:lnTo>
                    <a:lnTo>
                      <a:pt x="1448" y="164"/>
                    </a:lnTo>
                    <a:lnTo>
                      <a:pt x="1450" y="162"/>
                    </a:lnTo>
                    <a:lnTo>
                      <a:pt x="1450" y="160"/>
                    </a:lnTo>
                    <a:lnTo>
                      <a:pt x="1446" y="144"/>
                    </a:lnTo>
                    <a:lnTo>
                      <a:pt x="1446" y="144"/>
                    </a:lnTo>
                    <a:lnTo>
                      <a:pt x="1446" y="142"/>
                    </a:lnTo>
                    <a:lnTo>
                      <a:pt x="1430" y="124"/>
                    </a:lnTo>
                    <a:lnTo>
                      <a:pt x="1430" y="124"/>
                    </a:lnTo>
                    <a:lnTo>
                      <a:pt x="1426" y="122"/>
                    </a:lnTo>
                    <a:lnTo>
                      <a:pt x="1426" y="122"/>
                    </a:lnTo>
                    <a:lnTo>
                      <a:pt x="1426" y="122"/>
                    </a:lnTo>
                    <a:lnTo>
                      <a:pt x="1398" y="124"/>
                    </a:lnTo>
                    <a:lnTo>
                      <a:pt x="1382" y="116"/>
                    </a:lnTo>
                    <a:lnTo>
                      <a:pt x="1382" y="116"/>
                    </a:lnTo>
                    <a:lnTo>
                      <a:pt x="1380" y="116"/>
                    </a:lnTo>
                    <a:lnTo>
                      <a:pt x="1368" y="114"/>
                    </a:lnTo>
                    <a:lnTo>
                      <a:pt x="1368" y="114"/>
                    </a:lnTo>
                    <a:lnTo>
                      <a:pt x="1368" y="114"/>
                    </a:lnTo>
                    <a:lnTo>
                      <a:pt x="1368" y="114"/>
                    </a:lnTo>
                    <a:lnTo>
                      <a:pt x="1366" y="114"/>
                    </a:lnTo>
                    <a:lnTo>
                      <a:pt x="1364" y="116"/>
                    </a:lnTo>
                    <a:lnTo>
                      <a:pt x="1358" y="136"/>
                    </a:lnTo>
                    <a:lnTo>
                      <a:pt x="1300" y="130"/>
                    </a:lnTo>
                    <a:lnTo>
                      <a:pt x="1300" y="124"/>
                    </a:lnTo>
                    <a:lnTo>
                      <a:pt x="1300" y="124"/>
                    </a:lnTo>
                    <a:lnTo>
                      <a:pt x="1300" y="122"/>
                    </a:lnTo>
                    <a:lnTo>
                      <a:pt x="1296" y="120"/>
                    </a:lnTo>
                    <a:lnTo>
                      <a:pt x="1230" y="120"/>
                    </a:lnTo>
                    <a:lnTo>
                      <a:pt x="1230" y="120"/>
                    </a:lnTo>
                    <a:lnTo>
                      <a:pt x="1230" y="120"/>
                    </a:lnTo>
                    <a:lnTo>
                      <a:pt x="1230" y="120"/>
                    </a:lnTo>
                    <a:lnTo>
                      <a:pt x="1228" y="120"/>
                    </a:lnTo>
                    <a:lnTo>
                      <a:pt x="1222" y="124"/>
                    </a:lnTo>
                    <a:lnTo>
                      <a:pt x="1208" y="114"/>
                    </a:lnTo>
                    <a:lnTo>
                      <a:pt x="1208" y="114"/>
                    </a:lnTo>
                    <a:lnTo>
                      <a:pt x="1206" y="114"/>
                    </a:lnTo>
                    <a:lnTo>
                      <a:pt x="1198" y="110"/>
                    </a:lnTo>
                    <a:lnTo>
                      <a:pt x="1196" y="104"/>
                    </a:lnTo>
                    <a:lnTo>
                      <a:pt x="1196" y="104"/>
                    </a:lnTo>
                    <a:lnTo>
                      <a:pt x="1194" y="102"/>
                    </a:lnTo>
                    <a:lnTo>
                      <a:pt x="1192" y="102"/>
                    </a:lnTo>
                    <a:lnTo>
                      <a:pt x="1192" y="102"/>
                    </a:lnTo>
                    <a:lnTo>
                      <a:pt x="1190" y="102"/>
                    </a:lnTo>
                    <a:lnTo>
                      <a:pt x="1180" y="104"/>
                    </a:lnTo>
                    <a:lnTo>
                      <a:pt x="1188" y="100"/>
                    </a:lnTo>
                    <a:lnTo>
                      <a:pt x="1218" y="84"/>
                    </a:lnTo>
                    <a:lnTo>
                      <a:pt x="1218" y="84"/>
                    </a:lnTo>
                    <a:lnTo>
                      <a:pt x="1220" y="82"/>
                    </a:lnTo>
                    <a:lnTo>
                      <a:pt x="1228" y="64"/>
                    </a:lnTo>
                    <a:lnTo>
                      <a:pt x="1228" y="64"/>
                    </a:lnTo>
                    <a:lnTo>
                      <a:pt x="1228" y="60"/>
                    </a:lnTo>
                    <a:lnTo>
                      <a:pt x="1224" y="50"/>
                    </a:lnTo>
                    <a:lnTo>
                      <a:pt x="1224" y="50"/>
                    </a:lnTo>
                    <a:lnTo>
                      <a:pt x="1222" y="48"/>
                    </a:lnTo>
                    <a:lnTo>
                      <a:pt x="1198" y="32"/>
                    </a:lnTo>
                    <a:lnTo>
                      <a:pt x="1198" y="32"/>
                    </a:lnTo>
                    <a:lnTo>
                      <a:pt x="1194" y="32"/>
                    </a:lnTo>
                    <a:lnTo>
                      <a:pt x="1194" y="32"/>
                    </a:lnTo>
                    <a:lnTo>
                      <a:pt x="1194" y="32"/>
                    </a:lnTo>
                    <a:lnTo>
                      <a:pt x="1134" y="32"/>
                    </a:lnTo>
                    <a:lnTo>
                      <a:pt x="1138" y="26"/>
                    </a:lnTo>
                    <a:lnTo>
                      <a:pt x="1138" y="26"/>
                    </a:lnTo>
                    <a:lnTo>
                      <a:pt x="1138" y="22"/>
                    </a:lnTo>
                    <a:lnTo>
                      <a:pt x="1138" y="22"/>
                    </a:lnTo>
                    <a:lnTo>
                      <a:pt x="1134" y="20"/>
                    </a:lnTo>
                    <a:lnTo>
                      <a:pt x="1112" y="20"/>
                    </a:lnTo>
                    <a:lnTo>
                      <a:pt x="1118" y="16"/>
                    </a:lnTo>
                    <a:lnTo>
                      <a:pt x="1118" y="16"/>
                    </a:lnTo>
                    <a:lnTo>
                      <a:pt x="1120" y="14"/>
                    </a:lnTo>
                    <a:lnTo>
                      <a:pt x="1120" y="12"/>
                    </a:lnTo>
                    <a:lnTo>
                      <a:pt x="1120" y="12"/>
                    </a:lnTo>
                    <a:lnTo>
                      <a:pt x="1120" y="10"/>
                    </a:lnTo>
                    <a:lnTo>
                      <a:pt x="1118" y="8"/>
                    </a:lnTo>
                    <a:lnTo>
                      <a:pt x="1102" y="2"/>
                    </a:lnTo>
                    <a:lnTo>
                      <a:pt x="1102" y="2"/>
                    </a:lnTo>
                    <a:lnTo>
                      <a:pt x="1100" y="2"/>
                    </a:lnTo>
                    <a:lnTo>
                      <a:pt x="1070" y="0"/>
                    </a:lnTo>
                    <a:lnTo>
                      <a:pt x="1070" y="0"/>
                    </a:lnTo>
                    <a:lnTo>
                      <a:pt x="1070" y="0"/>
                    </a:lnTo>
                    <a:lnTo>
                      <a:pt x="1070" y="0"/>
                    </a:lnTo>
                    <a:close/>
                    <a:moveTo>
                      <a:pt x="1130" y="132"/>
                    </a:moveTo>
                    <a:lnTo>
                      <a:pt x="1156" y="118"/>
                    </a:lnTo>
                    <a:lnTo>
                      <a:pt x="1172" y="110"/>
                    </a:lnTo>
                    <a:lnTo>
                      <a:pt x="1166" y="114"/>
                    </a:lnTo>
                    <a:lnTo>
                      <a:pt x="1166" y="114"/>
                    </a:lnTo>
                    <a:lnTo>
                      <a:pt x="1164" y="118"/>
                    </a:lnTo>
                    <a:lnTo>
                      <a:pt x="1166" y="122"/>
                    </a:lnTo>
                    <a:lnTo>
                      <a:pt x="1132" y="132"/>
                    </a:lnTo>
                    <a:lnTo>
                      <a:pt x="1130" y="132"/>
                    </a:lnTo>
                    <a:lnTo>
                      <a:pt x="1130" y="132"/>
                    </a:lnTo>
                    <a:close/>
                    <a:moveTo>
                      <a:pt x="712" y="262"/>
                    </a:moveTo>
                    <a:lnTo>
                      <a:pt x="710" y="254"/>
                    </a:lnTo>
                    <a:lnTo>
                      <a:pt x="710" y="254"/>
                    </a:lnTo>
                    <a:lnTo>
                      <a:pt x="710" y="252"/>
                    </a:lnTo>
                    <a:lnTo>
                      <a:pt x="702" y="244"/>
                    </a:lnTo>
                    <a:lnTo>
                      <a:pt x="712" y="248"/>
                    </a:lnTo>
                    <a:lnTo>
                      <a:pt x="718" y="258"/>
                    </a:lnTo>
                    <a:lnTo>
                      <a:pt x="712" y="262"/>
                    </a:lnTo>
                    <a:lnTo>
                      <a:pt x="712" y="26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2" name="Freeform 762">
                <a:extLst>
                  <a:ext uri="{FF2B5EF4-FFF2-40B4-BE49-F238E27FC236}">
                    <a16:creationId xmlns:a16="http://schemas.microsoft.com/office/drawing/2014/main" id="{C32D44E4-089B-1BB7-DB4D-74D0C7270F8F}"/>
                  </a:ext>
                </a:extLst>
              </p:cNvPr>
              <p:cNvSpPr>
                <a:spLocks/>
              </p:cNvSpPr>
              <p:nvPr/>
            </p:nvSpPr>
            <p:spPr bwMode="auto">
              <a:xfrm>
                <a:off x="6578283" y="1665374"/>
                <a:ext cx="4860552" cy="1686405"/>
              </a:xfrm>
              <a:custGeom>
                <a:avLst/>
                <a:gdLst>
                  <a:gd name="T0" fmla="*/ 1220 w 2300"/>
                  <a:gd name="T1" fmla="*/ 58 h 798"/>
                  <a:gd name="T2" fmla="*/ 1174 w 2300"/>
                  <a:gd name="T3" fmla="*/ 104 h 798"/>
                  <a:gd name="T4" fmla="*/ 1364 w 2300"/>
                  <a:gd name="T5" fmla="*/ 114 h 798"/>
                  <a:gd name="T6" fmla="*/ 1488 w 2300"/>
                  <a:gd name="T7" fmla="*/ 166 h 798"/>
                  <a:gd name="T8" fmla="*/ 1680 w 2300"/>
                  <a:gd name="T9" fmla="*/ 154 h 798"/>
                  <a:gd name="T10" fmla="*/ 1878 w 2300"/>
                  <a:gd name="T11" fmla="*/ 202 h 798"/>
                  <a:gd name="T12" fmla="*/ 1992 w 2300"/>
                  <a:gd name="T13" fmla="*/ 230 h 798"/>
                  <a:gd name="T14" fmla="*/ 2114 w 2300"/>
                  <a:gd name="T15" fmla="*/ 222 h 798"/>
                  <a:gd name="T16" fmla="*/ 2256 w 2300"/>
                  <a:gd name="T17" fmla="*/ 284 h 798"/>
                  <a:gd name="T18" fmla="*/ 2216 w 2300"/>
                  <a:gd name="T19" fmla="*/ 336 h 798"/>
                  <a:gd name="T20" fmla="*/ 2120 w 2300"/>
                  <a:gd name="T21" fmla="*/ 340 h 798"/>
                  <a:gd name="T22" fmla="*/ 2106 w 2300"/>
                  <a:gd name="T23" fmla="*/ 392 h 798"/>
                  <a:gd name="T24" fmla="*/ 1950 w 2300"/>
                  <a:gd name="T25" fmla="*/ 444 h 798"/>
                  <a:gd name="T26" fmla="*/ 1904 w 2300"/>
                  <a:gd name="T27" fmla="*/ 554 h 798"/>
                  <a:gd name="T28" fmla="*/ 1824 w 2300"/>
                  <a:gd name="T29" fmla="*/ 598 h 798"/>
                  <a:gd name="T30" fmla="*/ 1938 w 2300"/>
                  <a:gd name="T31" fmla="*/ 394 h 798"/>
                  <a:gd name="T32" fmla="*/ 1878 w 2300"/>
                  <a:gd name="T33" fmla="*/ 406 h 798"/>
                  <a:gd name="T34" fmla="*/ 1750 w 2300"/>
                  <a:gd name="T35" fmla="*/ 466 h 798"/>
                  <a:gd name="T36" fmla="*/ 1526 w 2300"/>
                  <a:gd name="T37" fmla="*/ 548 h 798"/>
                  <a:gd name="T38" fmla="*/ 1608 w 2300"/>
                  <a:gd name="T39" fmla="*/ 604 h 798"/>
                  <a:gd name="T40" fmla="*/ 1468 w 2300"/>
                  <a:gd name="T41" fmla="*/ 768 h 798"/>
                  <a:gd name="T42" fmla="*/ 1502 w 2300"/>
                  <a:gd name="T43" fmla="*/ 676 h 798"/>
                  <a:gd name="T44" fmla="*/ 1364 w 2300"/>
                  <a:gd name="T45" fmla="*/ 576 h 798"/>
                  <a:gd name="T46" fmla="*/ 1288 w 2300"/>
                  <a:gd name="T47" fmla="*/ 644 h 798"/>
                  <a:gd name="T48" fmla="*/ 1148 w 2300"/>
                  <a:gd name="T49" fmla="*/ 656 h 798"/>
                  <a:gd name="T50" fmla="*/ 1056 w 2300"/>
                  <a:gd name="T51" fmla="*/ 616 h 798"/>
                  <a:gd name="T52" fmla="*/ 946 w 2300"/>
                  <a:gd name="T53" fmla="*/ 632 h 798"/>
                  <a:gd name="T54" fmla="*/ 818 w 2300"/>
                  <a:gd name="T55" fmla="*/ 646 h 798"/>
                  <a:gd name="T56" fmla="*/ 698 w 2300"/>
                  <a:gd name="T57" fmla="*/ 570 h 798"/>
                  <a:gd name="T58" fmla="*/ 576 w 2300"/>
                  <a:gd name="T59" fmla="*/ 546 h 798"/>
                  <a:gd name="T60" fmla="*/ 474 w 2300"/>
                  <a:gd name="T61" fmla="*/ 614 h 798"/>
                  <a:gd name="T62" fmla="*/ 338 w 2300"/>
                  <a:gd name="T63" fmla="*/ 612 h 798"/>
                  <a:gd name="T64" fmla="*/ 292 w 2300"/>
                  <a:gd name="T65" fmla="*/ 682 h 798"/>
                  <a:gd name="T66" fmla="*/ 288 w 2300"/>
                  <a:gd name="T67" fmla="*/ 772 h 798"/>
                  <a:gd name="T68" fmla="*/ 236 w 2300"/>
                  <a:gd name="T69" fmla="*/ 772 h 798"/>
                  <a:gd name="T70" fmla="*/ 144 w 2300"/>
                  <a:gd name="T71" fmla="*/ 724 h 798"/>
                  <a:gd name="T72" fmla="*/ 164 w 2300"/>
                  <a:gd name="T73" fmla="*/ 642 h 798"/>
                  <a:gd name="T74" fmla="*/ 70 w 2300"/>
                  <a:gd name="T75" fmla="*/ 602 h 798"/>
                  <a:gd name="T76" fmla="*/ 28 w 2300"/>
                  <a:gd name="T77" fmla="*/ 528 h 798"/>
                  <a:gd name="T78" fmla="*/ 36 w 2300"/>
                  <a:gd name="T79" fmla="*/ 444 h 798"/>
                  <a:gd name="T80" fmla="*/ 36 w 2300"/>
                  <a:gd name="T81" fmla="*/ 316 h 798"/>
                  <a:gd name="T82" fmla="*/ 56 w 2300"/>
                  <a:gd name="T83" fmla="*/ 220 h 798"/>
                  <a:gd name="T84" fmla="*/ 180 w 2300"/>
                  <a:gd name="T85" fmla="*/ 306 h 798"/>
                  <a:gd name="T86" fmla="*/ 104 w 2300"/>
                  <a:gd name="T87" fmla="*/ 324 h 798"/>
                  <a:gd name="T88" fmla="*/ 150 w 2300"/>
                  <a:gd name="T89" fmla="*/ 338 h 798"/>
                  <a:gd name="T90" fmla="*/ 240 w 2300"/>
                  <a:gd name="T91" fmla="*/ 286 h 798"/>
                  <a:gd name="T92" fmla="*/ 262 w 2300"/>
                  <a:gd name="T93" fmla="*/ 290 h 798"/>
                  <a:gd name="T94" fmla="*/ 392 w 2300"/>
                  <a:gd name="T95" fmla="*/ 248 h 798"/>
                  <a:gd name="T96" fmla="*/ 444 w 2300"/>
                  <a:gd name="T97" fmla="*/ 216 h 798"/>
                  <a:gd name="T98" fmla="*/ 574 w 2300"/>
                  <a:gd name="T99" fmla="*/ 230 h 798"/>
                  <a:gd name="T100" fmla="*/ 642 w 2300"/>
                  <a:gd name="T101" fmla="*/ 148 h 798"/>
                  <a:gd name="T102" fmla="*/ 608 w 2300"/>
                  <a:gd name="T103" fmla="*/ 294 h 798"/>
                  <a:gd name="T104" fmla="*/ 674 w 2300"/>
                  <a:gd name="T105" fmla="*/ 238 h 798"/>
                  <a:gd name="T106" fmla="*/ 664 w 2300"/>
                  <a:gd name="T107" fmla="*/ 198 h 798"/>
                  <a:gd name="T108" fmla="*/ 682 w 2300"/>
                  <a:gd name="T109" fmla="*/ 180 h 798"/>
                  <a:gd name="T110" fmla="*/ 706 w 2300"/>
                  <a:gd name="T111" fmla="*/ 150 h 798"/>
                  <a:gd name="T112" fmla="*/ 802 w 2300"/>
                  <a:gd name="T113" fmla="*/ 116 h 798"/>
                  <a:gd name="T114" fmla="*/ 1066 w 2300"/>
                  <a:gd name="T11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00" h="798">
                    <a:moveTo>
                      <a:pt x="1066" y="0"/>
                    </a:moveTo>
                    <a:lnTo>
                      <a:pt x="1096" y="2"/>
                    </a:lnTo>
                    <a:lnTo>
                      <a:pt x="1112" y="8"/>
                    </a:lnTo>
                    <a:lnTo>
                      <a:pt x="1092" y="18"/>
                    </a:lnTo>
                    <a:lnTo>
                      <a:pt x="1130" y="20"/>
                    </a:lnTo>
                    <a:lnTo>
                      <a:pt x="1124" y="34"/>
                    </a:lnTo>
                    <a:lnTo>
                      <a:pt x="1190" y="32"/>
                    </a:lnTo>
                    <a:lnTo>
                      <a:pt x="1216" y="48"/>
                    </a:lnTo>
                    <a:lnTo>
                      <a:pt x="1220" y="58"/>
                    </a:lnTo>
                    <a:lnTo>
                      <a:pt x="1212" y="76"/>
                    </a:lnTo>
                    <a:lnTo>
                      <a:pt x="1182" y="92"/>
                    </a:lnTo>
                    <a:lnTo>
                      <a:pt x="1150" y="110"/>
                    </a:lnTo>
                    <a:lnTo>
                      <a:pt x="1106" y="136"/>
                    </a:lnTo>
                    <a:lnTo>
                      <a:pt x="1108" y="138"/>
                    </a:lnTo>
                    <a:lnTo>
                      <a:pt x="1128" y="132"/>
                    </a:lnTo>
                    <a:lnTo>
                      <a:pt x="1166" y="120"/>
                    </a:lnTo>
                    <a:lnTo>
                      <a:pt x="1164" y="114"/>
                    </a:lnTo>
                    <a:lnTo>
                      <a:pt x="1174" y="104"/>
                    </a:lnTo>
                    <a:lnTo>
                      <a:pt x="1188" y="102"/>
                    </a:lnTo>
                    <a:lnTo>
                      <a:pt x="1190" y="110"/>
                    </a:lnTo>
                    <a:lnTo>
                      <a:pt x="1202" y="114"/>
                    </a:lnTo>
                    <a:lnTo>
                      <a:pt x="1218" y="124"/>
                    </a:lnTo>
                    <a:lnTo>
                      <a:pt x="1226" y="120"/>
                    </a:lnTo>
                    <a:lnTo>
                      <a:pt x="1292" y="120"/>
                    </a:lnTo>
                    <a:lnTo>
                      <a:pt x="1292" y="130"/>
                    </a:lnTo>
                    <a:lnTo>
                      <a:pt x="1356" y="136"/>
                    </a:lnTo>
                    <a:lnTo>
                      <a:pt x="1364" y="114"/>
                    </a:lnTo>
                    <a:lnTo>
                      <a:pt x="1376" y="116"/>
                    </a:lnTo>
                    <a:lnTo>
                      <a:pt x="1394" y="124"/>
                    </a:lnTo>
                    <a:lnTo>
                      <a:pt x="1422" y="122"/>
                    </a:lnTo>
                    <a:lnTo>
                      <a:pt x="1438" y="140"/>
                    </a:lnTo>
                    <a:lnTo>
                      <a:pt x="1442" y="156"/>
                    </a:lnTo>
                    <a:lnTo>
                      <a:pt x="1432" y="164"/>
                    </a:lnTo>
                    <a:lnTo>
                      <a:pt x="1452" y="188"/>
                    </a:lnTo>
                    <a:lnTo>
                      <a:pt x="1470" y="192"/>
                    </a:lnTo>
                    <a:lnTo>
                      <a:pt x="1488" y="166"/>
                    </a:lnTo>
                    <a:lnTo>
                      <a:pt x="1512" y="178"/>
                    </a:lnTo>
                    <a:lnTo>
                      <a:pt x="1534" y="170"/>
                    </a:lnTo>
                    <a:lnTo>
                      <a:pt x="1556" y="180"/>
                    </a:lnTo>
                    <a:lnTo>
                      <a:pt x="1576" y="172"/>
                    </a:lnTo>
                    <a:lnTo>
                      <a:pt x="1590" y="166"/>
                    </a:lnTo>
                    <a:lnTo>
                      <a:pt x="1588" y="150"/>
                    </a:lnTo>
                    <a:lnTo>
                      <a:pt x="1608" y="142"/>
                    </a:lnTo>
                    <a:lnTo>
                      <a:pt x="1668" y="146"/>
                    </a:lnTo>
                    <a:lnTo>
                      <a:pt x="1680" y="154"/>
                    </a:lnTo>
                    <a:lnTo>
                      <a:pt x="1684" y="158"/>
                    </a:lnTo>
                    <a:lnTo>
                      <a:pt x="1716" y="154"/>
                    </a:lnTo>
                    <a:lnTo>
                      <a:pt x="1730" y="162"/>
                    </a:lnTo>
                    <a:lnTo>
                      <a:pt x="1724" y="170"/>
                    </a:lnTo>
                    <a:lnTo>
                      <a:pt x="1736" y="176"/>
                    </a:lnTo>
                    <a:lnTo>
                      <a:pt x="1764" y="188"/>
                    </a:lnTo>
                    <a:lnTo>
                      <a:pt x="1810" y="188"/>
                    </a:lnTo>
                    <a:lnTo>
                      <a:pt x="1858" y="190"/>
                    </a:lnTo>
                    <a:lnTo>
                      <a:pt x="1878" y="202"/>
                    </a:lnTo>
                    <a:lnTo>
                      <a:pt x="1876" y="214"/>
                    </a:lnTo>
                    <a:lnTo>
                      <a:pt x="1878" y="222"/>
                    </a:lnTo>
                    <a:lnTo>
                      <a:pt x="1894" y="226"/>
                    </a:lnTo>
                    <a:lnTo>
                      <a:pt x="1908" y="222"/>
                    </a:lnTo>
                    <a:lnTo>
                      <a:pt x="1966" y="224"/>
                    </a:lnTo>
                    <a:lnTo>
                      <a:pt x="1974" y="224"/>
                    </a:lnTo>
                    <a:lnTo>
                      <a:pt x="1988" y="218"/>
                    </a:lnTo>
                    <a:lnTo>
                      <a:pt x="1992" y="220"/>
                    </a:lnTo>
                    <a:lnTo>
                      <a:pt x="1992" y="230"/>
                    </a:lnTo>
                    <a:lnTo>
                      <a:pt x="2010" y="242"/>
                    </a:lnTo>
                    <a:lnTo>
                      <a:pt x="2026" y="244"/>
                    </a:lnTo>
                    <a:lnTo>
                      <a:pt x="2032" y="238"/>
                    </a:lnTo>
                    <a:lnTo>
                      <a:pt x="2026" y="226"/>
                    </a:lnTo>
                    <a:lnTo>
                      <a:pt x="2026" y="210"/>
                    </a:lnTo>
                    <a:lnTo>
                      <a:pt x="2036" y="208"/>
                    </a:lnTo>
                    <a:lnTo>
                      <a:pt x="2052" y="216"/>
                    </a:lnTo>
                    <a:lnTo>
                      <a:pt x="2080" y="216"/>
                    </a:lnTo>
                    <a:lnTo>
                      <a:pt x="2114" y="222"/>
                    </a:lnTo>
                    <a:lnTo>
                      <a:pt x="2154" y="236"/>
                    </a:lnTo>
                    <a:lnTo>
                      <a:pt x="2176" y="248"/>
                    </a:lnTo>
                    <a:lnTo>
                      <a:pt x="2218" y="266"/>
                    </a:lnTo>
                    <a:lnTo>
                      <a:pt x="2224" y="276"/>
                    </a:lnTo>
                    <a:lnTo>
                      <a:pt x="2230" y="288"/>
                    </a:lnTo>
                    <a:lnTo>
                      <a:pt x="2238" y="302"/>
                    </a:lnTo>
                    <a:lnTo>
                      <a:pt x="2246" y="298"/>
                    </a:lnTo>
                    <a:lnTo>
                      <a:pt x="2240" y="282"/>
                    </a:lnTo>
                    <a:lnTo>
                      <a:pt x="2256" y="284"/>
                    </a:lnTo>
                    <a:lnTo>
                      <a:pt x="2272" y="288"/>
                    </a:lnTo>
                    <a:lnTo>
                      <a:pt x="2288" y="298"/>
                    </a:lnTo>
                    <a:lnTo>
                      <a:pt x="2300" y="308"/>
                    </a:lnTo>
                    <a:lnTo>
                      <a:pt x="2288" y="320"/>
                    </a:lnTo>
                    <a:lnTo>
                      <a:pt x="2266" y="324"/>
                    </a:lnTo>
                    <a:lnTo>
                      <a:pt x="2262" y="338"/>
                    </a:lnTo>
                    <a:lnTo>
                      <a:pt x="2256" y="354"/>
                    </a:lnTo>
                    <a:lnTo>
                      <a:pt x="2230" y="342"/>
                    </a:lnTo>
                    <a:lnTo>
                      <a:pt x="2216" y="336"/>
                    </a:lnTo>
                    <a:lnTo>
                      <a:pt x="2218" y="322"/>
                    </a:lnTo>
                    <a:lnTo>
                      <a:pt x="2180" y="324"/>
                    </a:lnTo>
                    <a:lnTo>
                      <a:pt x="2174" y="306"/>
                    </a:lnTo>
                    <a:lnTo>
                      <a:pt x="2162" y="308"/>
                    </a:lnTo>
                    <a:lnTo>
                      <a:pt x="2160" y="320"/>
                    </a:lnTo>
                    <a:lnTo>
                      <a:pt x="2166" y="324"/>
                    </a:lnTo>
                    <a:lnTo>
                      <a:pt x="2150" y="340"/>
                    </a:lnTo>
                    <a:lnTo>
                      <a:pt x="2132" y="342"/>
                    </a:lnTo>
                    <a:lnTo>
                      <a:pt x="2120" y="340"/>
                    </a:lnTo>
                    <a:lnTo>
                      <a:pt x="2112" y="334"/>
                    </a:lnTo>
                    <a:lnTo>
                      <a:pt x="2110" y="342"/>
                    </a:lnTo>
                    <a:lnTo>
                      <a:pt x="2124" y="346"/>
                    </a:lnTo>
                    <a:lnTo>
                      <a:pt x="2136" y="354"/>
                    </a:lnTo>
                    <a:lnTo>
                      <a:pt x="2140" y="370"/>
                    </a:lnTo>
                    <a:lnTo>
                      <a:pt x="2152" y="386"/>
                    </a:lnTo>
                    <a:lnTo>
                      <a:pt x="2140" y="392"/>
                    </a:lnTo>
                    <a:lnTo>
                      <a:pt x="2116" y="384"/>
                    </a:lnTo>
                    <a:lnTo>
                      <a:pt x="2106" y="392"/>
                    </a:lnTo>
                    <a:lnTo>
                      <a:pt x="2074" y="408"/>
                    </a:lnTo>
                    <a:lnTo>
                      <a:pt x="2056" y="416"/>
                    </a:lnTo>
                    <a:lnTo>
                      <a:pt x="2020" y="444"/>
                    </a:lnTo>
                    <a:lnTo>
                      <a:pt x="2008" y="434"/>
                    </a:lnTo>
                    <a:lnTo>
                      <a:pt x="1980" y="434"/>
                    </a:lnTo>
                    <a:lnTo>
                      <a:pt x="1966" y="448"/>
                    </a:lnTo>
                    <a:lnTo>
                      <a:pt x="1962" y="434"/>
                    </a:lnTo>
                    <a:lnTo>
                      <a:pt x="1954" y="434"/>
                    </a:lnTo>
                    <a:lnTo>
                      <a:pt x="1950" y="444"/>
                    </a:lnTo>
                    <a:lnTo>
                      <a:pt x="1926" y="444"/>
                    </a:lnTo>
                    <a:lnTo>
                      <a:pt x="1904" y="478"/>
                    </a:lnTo>
                    <a:lnTo>
                      <a:pt x="1904" y="490"/>
                    </a:lnTo>
                    <a:lnTo>
                      <a:pt x="1918" y="490"/>
                    </a:lnTo>
                    <a:lnTo>
                      <a:pt x="1914" y="506"/>
                    </a:lnTo>
                    <a:lnTo>
                      <a:pt x="1920" y="520"/>
                    </a:lnTo>
                    <a:lnTo>
                      <a:pt x="1904" y="526"/>
                    </a:lnTo>
                    <a:lnTo>
                      <a:pt x="1898" y="538"/>
                    </a:lnTo>
                    <a:lnTo>
                      <a:pt x="1904" y="554"/>
                    </a:lnTo>
                    <a:lnTo>
                      <a:pt x="1882" y="562"/>
                    </a:lnTo>
                    <a:lnTo>
                      <a:pt x="1876" y="568"/>
                    </a:lnTo>
                    <a:lnTo>
                      <a:pt x="1876" y="574"/>
                    </a:lnTo>
                    <a:lnTo>
                      <a:pt x="1878" y="578"/>
                    </a:lnTo>
                    <a:lnTo>
                      <a:pt x="1876" y="580"/>
                    </a:lnTo>
                    <a:lnTo>
                      <a:pt x="1854" y="588"/>
                    </a:lnTo>
                    <a:lnTo>
                      <a:pt x="1854" y="600"/>
                    </a:lnTo>
                    <a:lnTo>
                      <a:pt x="1828" y="628"/>
                    </a:lnTo>
                    <a:lnTo>
                      <a:pt x="1824" y="598"/>
                    </a:lnTo>
                    <a:lnTo>
                      <a:pt x="1812" y="554"/>
                    </a:lnTo>
                    <a:lnTo>
                      <a:pt x="1812" y="522"/>
                    </a:lnTo>
                    <a:lnTo>
                      <a:pt x="1824" y="510"/>
                    </a:lnTo>
                    <a:lnTo>
                      <a:pt x="1834" y="490"/>
                    </a:lnTo>
                    <a:lnTo>
                      <a:pt x="1848" y="486"/>
                    </a:lnTo>
                    <a:lnTo>
                      <a:pt x="1886" y="450"/>
                    </a:lnTo>
                    <a:lnTo>
                      <a:pt x="1914" y="430"/>
                    </a:lnTo>
                    <a:lnTo>
                      <a:pt x="1924" y="426"/>
                    </a:lnTo>
                    <a:lnTo>
                      <a:pt x="1938" y="394"/>
                    </a:lnTo>
                    <a:lnTo>
                      <a:pt x="1944" y="392"/>
                    </a:lnTo>
                    <a:lnTo>
                      <a:pt x="1930" y="386"/>
                    </a:lnTo>
                    <a:lnTo>
                      <a:pt x="1926" y="388"/>
                    </a:lnTo>
                    <a:lnTo>
                      <a:pt x="1920" y="392"/>
                    </a:lnTo>
                    <a:lnTo>
                      <a:pt x="1920" y="410"/>
                    </a:lnTo>
                    <a:lnTo>
                      <a:pt x="1908" y="410"/>
                    </a:lnTo>
                    <a:lnTo>
                      <a:pt x="1878" y="426"/>
                    </a:lnTo>
                    <a:lnTo>
                      <a:pt x="1872" y="420"/>
                    </a:lnTo>
                    <a:lnTo>
                      <a:pt x="1878" y="406"/>
                    </a:lnTo>
                    <a:lnTo>
                      <a:pt x="1870" y="410"/>
                    </a:lnTo>
                    <a:lnTo>
                      <a:pt x="1834" y="410"/>
                    </a:lnTo>
                    <a:lnTo>
                      <a:pt x="1800" y="436"/>
                    </a:lnTo>
                    <a:lnTo>
                      <a:pt x="1794" y="450"/>
                    </a:lnTo>
                    <a:lnTo>
                      <a:pt x="1796" y="454"/>
                    </a:lnTo>
                    <a:lnTo>
                      <a:pt x="1806" y="462"/>
                    </a:lnTo>
                    <a:lnTo>
                      <a:pt x="1792" y="462"/>
                    </a:lnTo>
                    <a:lnTo>
                      <a:pt x="1778" y="464"/>
                    </a:lnTo>
                    <a:lnTo>
                      <a:pt x="1750" y="466"/>
                    </a:lnTo>
                    <a:lnTo>
                      <a:pt x="1758" y="460"/>
                    </a:lnTo>
                    <a:lnTo>
                      <a:pt x="1752" y="452"/>
                    </a:lnTo>
                    <a:lnTo>
                      <a:pt x="1732" y="450"/>
                    </a:lnTo>
                    <a:lnTo>
                      <a:pt x="1720" y="452"/>
                    </a:lnTo>
                    <a:lnTo>
                      <a:pt x="1714" y="460"/>
                    </a:lnTo>
                    <a:lnTo>
                      <a:pt x="1688" y="458"/>
                    </a:lnTo>
                    <a:lnTo>
                      <a:pt x="1676" y="460"/>
                    </a:lnTo>
                    <a:lnTo>
                      <a:pt x="1630" y="460"/>
                    </a:lnTo>
                    <a:lnTo>
                      <a:pt x="1526" y="548"/>
                    </a:lnTo>
                    <a:lnTo>
                      <a:pt x="1528" y="558"/>
                    </a:lnTo>
                    <a:lnTo>
                      <a:pt x="1546" y="556"/>
                    </a:lnTo>
                    <a:lnTo>
                      <a:pt x="1548" y="570"/>
                    </a:lnTo>
                    <a:lnTo>
                      <a:pt x="1556" y="560"/>
                    </a:lnTo>
                    <a:lnTo>
                      <a:pt x="1566" y="574"/>
                    </a:lnTo>
                    <a:lnTo>
                      <a:pt x="1578" y="564"/>
                    </a:lnTo>
                    <a:lnTo>
                      <a:pt x="1598" y="566"/>
                    </a:lnTo>
                    <a:lnTo>
                      <a:pt x="1612" y="584"/>
                    </a:lnTo>
                    <a:lnTo>
                      <a:pt x="1608" y="604"/>
                    </a:lnTo>
                    <a:lnTo>
                      <a:pt x="1600" y="624"/>
                    </a:lnTo>
                    <a:lnTo>
                      <a:pt x="1600" y="652"/>
                    </a:lnTo>
                    <a:lnTo>
                      <a:pt x="1594" y="668"/>
                    </a:lnTo>
                    <a:lnTo>
                      <a:pt x="1540" y="734"/>
                    </a:lnTo>
                    <a:lnTo>
                      <a:pt x="1524" y="754"/>
                    </a:lnTo>
                    <a:lnTo>
                      <a:pt x="1512" y="764"/>
                    </a:lnTo>
                    <a:lnTo>
                      <a:pt x="1496" y="770"/>
                    </a:lnTo>
                    <a:lnTo>
                      <a:pt x="1484" y="764"/>
                    </a:lnTo>
                    <a:lnTo>
                      <a:pt x="1468" y="768"/>
                    </a:lnTo>
                    <a:lnTo>
                      <a:pt x="1468" y="734"/>
                    </a:lnTo>
                    <a:lnTo>
                      <a:pt x="1480" y="726"/>
                    </a:lnTo>
                    <a:lnTo>
                      <a:pt x="1484" y="732"/>
                    </a:lnTo>
                    <a:lnTo>
                      <a:pt x="1496" y="730"/>
                    </a:lnTo>
                    <a:lnTo>
                      <a:pt x="1506" y="710"/>
                    </a:lnTo>
                    <a:lnTo>
                      <a:pt x="1512" y="690"/>
                    </a:lnTo>
                    <a:lnTo>
                      <a:pt x="1518" y="686"/>
                    </a:lnTo>
                    <a:lnTo>
                      <a:pt x="1518" y="674"/>
                    </a:lnTo>
                    <a:lnTo>
                      <a:pt x="1502" y="676"/>
                    </a:lnTo>
                    <a:lnTo>
                      <a:pt x="1490" y="678"/>
                    </a:lnTo>
                    <a:lnTo>
                      <a:pt x="1484" y="684"/>
                    </a:lnTo>
                    <a:lnTo>
                      <a:pt x="1466" y="682"/>
                    </a:lnTo>
                    <a:lnTo>
                      <a:pt x="1462" y="666"/>
                    </a:lnTo>
                    <a:lnTo>
                      <a:pt x="1436" y="650"/>
                    </a:lnTo>
                    <a:lnTo>
                      <a:pt x="1420" y="650"/>
                    </a:lnTo>
                    <a:lnTo>
                      <a:pt x="1402" y="604"/>
                    </a:lnTo>
                    <a:lnTo>
                      <a:pt x="1390" y="586"/>
                    </a:lnTo>
                    <a:lnTo>
                      <a:pt x="1364" y="576"/>
                    </a:lnTo>
                    <a:lnTo>
                      <a:pt x="1324" y="580"/>
                    </a:lnTo>
                    <a:lnTo>
                      <a:pt x="1312" y="584"/>
                    </a:lnTo>
                    <a:lnTo>
                      <a:pt x="1310" y="592"/>
                    </a:lnTo>
                    <a:lnTo>
                      <a:pt x="1322" y="594"/>
                    </a:lnTo>
                    <a:lnTo>
                      <a:pt x="1322" y="606"/>
                    </a:lnTo>
                    <a:lnTo>
                      <a:pt x="1312" y="612"/>
                    </a:lnTo>
                    <a:lnTo>
                      <a:pt x="1304" y="628"/>
                    </a:lnTo>
                    <a:lnTo>
                      <a:pt x="1300" y="642"/>
                    </a:lnTo>
                    <a:lnTo>
                      <a:pt x="1288" y="644"/>
                    </a:lnTo>
                    <a:lnTo>
                      <a:pt x="1280" y="652"/>
                    </a:lnTo>
                    <a:lnTo>
                      <a:pt x="1264" y="644"/>
                    </a:lnTo>
                    <a:lnTo>
                      <a:pt x="1242" y="642"/>
                    </a:lnTo>
                    <a:lnTo>
                      <a:pt x="1236" y="636"/>
                    </a:lnTo>
                    <a:lnTo>
                      <a:pt x="1226" y="638"/>
                    </a:lnTo>
                    <a:lnTo>
                      <a:pt x="1210" y="650"/>
                    </a:lnTo>
                    <a:lnTo>
                      <a:pt x="1184" y="656"/>
                    </a:lnTo>
                    <a:lnTo>
                      <a:pt x="1168" y="658"/>
                    </a:lnTo>
                    <a:lnTo>
                      <a:pt x="1148" y="656"/>
                    </a:lnTo>
                    <a:lnTo>
                      <a:pt x="1142" y="650"/>
                    </a:lnTo>
                    <a:lnTo>
                      <a:pt x="1138" y="644"/>
                    </a:lnTo>
                    <a:lnTo>
                      <a:pt x="1128" y="642"/>
                    </a:lnTo>
                    <a:lnTo>
                      <a:pt x="1124" y="636"/>
                    </a:lnTo>
                    <a:lnTo>
                      <a:pt x="1102" y="632"/>
                    </a:lnTo>
                    <a:lnTo>
                      <a:pt x="1090" y="640"/>
                    </a:lnTo>
                    <a:lnTo>
                      <a:pt x="1066" y="636"/>
                    </a:lnTo>
                    <a:lnTo>
                      <a:pt x="1058" y="626"/>
                    </a:lnTo>
                    <a:lnTo>
                      <a:pt x="1056" y="616"/>
                    </a:lnTo>
                    <a:lnTo>
                      <a:pt x="1034" y="610"/>
                    </a:lnTo>
                    <a:lnTo>
                      <a:pt x="1010" y="604"/>
                    </a:lnTo>
                    <a:lnTo>
                      <a:pt x="994" y="620"/>
                    </a:lnTo>
                    <a:lnTo>
                      <a:pt x="1004" y="632"/>
                    </a:lnTo>
                    <a:lnTo>
                      <a:pt x="1002" y="640"/>
                    </a:lnTo>
                    <a:lnTo>
                      <a:pt x="992" y="648"/>
                    </a:lnTo>
                    <a:lnTo>
                      <a:pt x="984" y="644"/>
                    </a:lnTo>
                    <a:lnTo>
                      <a:pt x="956" y="644"/>
                    </a:lnTo>
                    <a:lnTo>
                      <a:pt x="946" y="632"/>
                    </a:lnTo>
                    <a:lnTo>
                      <a:pt x="928" y="630"/>
                    </a:lnTo>
                    <a:lnTo>
                      <a:pt x="912" y="628"/>
                    </a:lnTo>
                    <a:lnTo>
                      <a:pt x="882" y="644"/>
                    </a:lnTo>
                    <a:lnTo>
                      <a:pt x="876" y="650"/>
                    </a:lnTo>
                    <a:lnTo>
                      <a:pt x="862" y="652"/>
                    </a:lnTo>
                    <a:lnTo>
                      <a:pt x="856" y="660"/>
                    </a:lnTo>
                    <a:lnTo>
                      <a:pt x="842" y="660"/>
                    </a:lnTo>
                    <a:lnTo>
                      <a:pt x="838" y="648"/>
                    </a:lnTo>
                    <a:lnTo>
                      <a:pt x="818" y="646"/>
                    </a:lnTo>
                    <a:lnTo>
                      <a:pt x="806" y="636"/>
                    </a:lnTo>
                    <a:lnTo>
                      <a:pt x="796" y="624"/>
                    </a:lnTo>
                    <a:lnTo>
                      <a:pt x="772" y="628"/>
                    </a:lnTo>
                    <a:lnTo>
                      <a:pt x="752" y="616"/>
                    </a:lnTo>
                    <a:lnTo>
                      <a:pt x="748" y="624"/>
                    </a:lnTo>
                    <a:lnTo>
                      <a:pt x="742" y="624"/>
                    </a:lnTo>
                    <a:lnTo>
                      <a:pt x="730" y="602"/>
                    </a:lnTo>
                    <a:lnTo>
                      <a:pt x="714" y="580"/>
                    </a:lnTo>
                    <a:lnTo>
                      <a:pt x="698" y="570"/>
                    </a:lnTo>
                    <a:lnTo>
                      <a:pt x="698" y="562"/>
                    </a:lnTo>
                    <a:lnTo>
                      <a:pt x="678" y="566"/>
                    </a:lnTo>
                    <a:lnTo>
                      <a:pt x="662" y="576"/>
                    </a:lnTo>
                    <a:lnTo>
                      <a:pt x="644" y="566"/>
                    </a:lnTo>
                    <a:lnTo>
                      <a:pt x="626" y="562"/>
                    </a:lnTo>
                    <a:lnTo>
                      <a:pt x="616" y="556"/>
                    </a:lnTo>
                    <a:lnTo>
                      <a:pt x="614" y="544"/>
                    </a:lnTo>
                    <a:lnTo>
                      <a:pt x="596" y="542"/>
                    </a:lnTo>
                    <a:lnTo>
                      <a:pt x="576" y="546"/>
                    </a:lnTo>
                    <a:lnTo>
                      <a:pt x="498" y="566"/>
                    </a:lnTo>
                    <a:lnTo>
                      <a:pt x="478" y="568"/>
                    </a:lnTo>
                    <a:lnTo>
                      <a:pt x="482" y="578"/>
                    </a:lnTo>
                    <a:lnTo>
                      <a:pt x="486" y="584"/>
                    </a:lnTo>
                    <a:lnTo>
                      <a:pt x="474" y="588"/>
                    </a:lnTo>
                    <a:lnTo>
                      <a:pt x="472" y="598"/>
                    </a:lnTo>
                    <a:lnTo>
                      <a:pt x="468" y="602"/>
                    </a:lnTo>
                    <a:lnTo>
                      <a:pt x="462" y="610"/>
                    </a:lnTo>
                    <a:lnTo>
                      <a:pt x="474" y="614"/>
                    </a:lnTo>
                    <a:lnTo>
                      <a:pt x="482" y="620"/>
                    </a:lnTo>
                    <a:lnTo>
                      <a:pt x="472" y="630"/>
                    </a:lnTo>
                    <a:lnTo>
                      <a:pt x="450" y="632"/>
                    </a:lnTo>
                    <a:lnTo>
                      <a:pt x="440" y="622"/>
                    </a:lnTo>
                    <a:lnTo>
                      <a:pt x="424" y="622"/>
                    </a:lnTo>
                    <a:lnTo>
                      <a:pt x="404" y="632"/>
                    </a:lnTo>
                    <a:lnTo>
                      <a:pt x="390" y="630"/>
                    </a:lnTo>
                    <a:lnTo>
                      <a:pt x="370" y="616"/>
                    </a:lnTo>
                    <a:lnTo>
                      <a:pt x="338" y="612"/>
                    </a:lnTo>
                    <a:lnTo>
                      <a:pt x="324" y="616"/>
                    </a:lnTo>
                    <a:lnTo>
                      <a:pt x="304" y="632"/>
                    </a:lnTo>
                    <a:lnTo>
                      <a:pt x="302" y="644"/>
                    </a:lnTo>
                    <a:lnTo>
                      <a:pt x="294" y="648"/>
                    </a:lnTo>
                    <a:lnTo>
                      <a:pt x="288" y="632"/>
                    </a:lnTo>
                    <a:lnTo>
                      <a:pt x="276" y="646"/>
                    </a:lnTo>
                    <a:lnTo>
                      <a:pt x="272" y="666"/>
                    </a:lnTo>
                    <a:lnTo>
                      <a:pt x="280" y="680"/>
                    </a:lnTo>
                    <a:lnTo>
                      <a:pt x="292" y="682"/>
                    </a:lnTo>
                    <a:lnTo>
                      <a:pt x="304" y="698"/>
                    </a:lnTo>
                    <a:lnTo>
                      <a:pt x="306" y="710"/>
                    </a:lnTo>
                    <a:lnTo>
                      <a:pt x="292" y="720"/>
                    </a:lnTo>
                    <a:lnTo>
                      <a:pt x="284" y="726"/>
                    </a:lnTo>
                    <a:lnTo>
                      <a:pt x="280" y="734"/>
                    </a:lnTo>
                    <a:lnTo>
                      <a:pt x="272" y="742"/>
                    </a:lnTo>
                    <a:lnTo>
                      <a:pt x="280" y="748"/>
                    </a:lnTo>
                    <a:lnTo>
                      <a:pt x="286" y="756"/>
                    </a:lnTo>
                    <a:lnTo>
                      <a:pt x="288" y="772"/>
                    </a:lnTo>
                    <a:lnTo>
                      <a:pt x="300" y="786"/>
                    </a:lnTo>
                    <a:lnTo>
                      <a:pt x="290" y="796"/>
                    </a:lnTo>
                    <a:lnTo>
                      <a:pt x="288" y="798"/>
                    </a:lnTo>
                    <a:lnTo>
                      <a:pt x="272" y="786"/>
                    </a:lnTo>
                    <a:lnTo>
                      <a:pt x="268" y="784"/>
                    </a:lnTo>
                    <a:lnTo>
                      <a:pt x="258" y="776"/>
                    </a:lnTo>
                    <a:lnTo>
                      <a:pt x="250" y="770"/>
                    </a:lnTo>
                    <a:lnTo>
                      <a:pt x="240" y="772"/>
                    </a:lnTo>
                    <a:lnTo>
                      <a:pt x="236" y="772"/>
                    </a:lnTo>
                    <a:lnTo>
                      <a:pt x="226" y="768"/>
                    </a:lnTo>
                    <a:lnTo>
                      <a:pt x="214" y="762"/>
                    </a:lnTo>
                    <a:lnTo>
                      <a:pt x="206" y="762"/>
                    </a:lnTo>
                    <a:lnTo>
                      <a:pt x="198" y="764"/>
                    </a:lnTo>
                    <a:lnTo>
                      <a:pt x="188" y="756"/>
                    </a:lnTo>
                    <a:lnTo>
                      <a:pt x="176" y="758"/>
                    </a:lnTo>
                    <a:lnTo>
                      <a:pt x="154" y="742"/>
                    </a:lnTo>
                    <a:lnTo>
                      <a:pt x="142" y="736"/>
                    </a:lnTo>
                    <a:lnTo>
                      <a:pt x="144" y="724"/>
                    </a:lnTo>
                    <a:lnTo>
                      <a:pt x="156" y="714"/>
                    </a:lnTo>
                    <a:lnTo>
                      <a:pt x="154" y="704"/>
                    </a:lnTo>
                    <a:lnTo>
                      <a:pt x="168" y="696"/>
                    </a:lnTo>
                    <a:lnTo>
                      <a:pt x="152" y="694"/>
                    </a:lnTo>
                    <a:lnTo>
                      <a:pt x="154" y="686"/>
                    </a:lnTo>
                    <a:lnTo>
                      <a:pt x="162" y="682"/>
                    </a:lnTo>
                    <a:lnTo>
                      <a:pt x="176" y="680"/>
                    </a:lnTo>
                    <a:lnTo>
                      <a:pt x="178" y="650"/>
                    </a:lnTo>
                    <a:lnTo>
                      <a:pt x="164" y="642"/>
                    </a:lnTo>
                    <a:lnTo>
                      <a:pt x="146" y="642"/>
                    </a:lnTo>
                    <a:lnTo>
                      <a:pt x="144" y="636"/>
                    </a:lnTo>
                    <a:lnTo>
                      <a:pt x="116" y="634"/>
                    </a:lnTo>
                    <a:lnTo>
                      <a:pt x="112" y="622"/>
                    </a:lnTo>
                    <a:lnTo>
                      <a:pt x="96" y="618"/>
                    </a:lnTo>
                    <a:lnTo>
                      <a:pt x="98" y="608"/>
                    </a:lnTo>
                    <a:lnTo>
                      <a:pt x="94" y="598"/>
                    </a:lnTo>
                    <a:lnTo>
                      <a:pt x="74" y="598"/>
                    </a:lnTo>
                    <a:lnTo>
                      <a:pt x="70" y="602"/>
                    </a:lnTo>
                    <a:lnTo>
                      <a:pt x="64" y="604"/>
                    </a:lnTo>
                    <a:lnTo>
                      <a:pt x="58" y="600"/>
                    </a:lnTo>
                    <a:lnTo>
                      <a:pt x="58" y="582"/>
                    </a:lnTo>
                    <a:lnTo>
                      <a:pt x="74" y="582"/>
                    </a:lnTo>
                    <a:lnTo>
                      <a:pt x="76" y="580"/>
                    </a:lnTo>
                    <a:lnTo>
                      <a:pt x="50" y="554"/>
                    </a:lnTo>
                    <a:lnTo>
                      <a:pt x="46" y="534"/>
                    </a:lnTo>
                    <a:lnTo>
                      <a:pt x="28" y="532"/>
                    </a:lnTo>
                    <a:lnTo>
                      <a:pt x="28" y="528"/>
                    </a:lnTo>
                    <a:lnTo>
                      <a:pt x="12" y="524"/>
                    </a:lnTo>
                    <a:lnTo>
                      <a:pt x="10" y="518"/>
                    </a:lnTo>
                    <a:lnTo>
                      <a:pt x="6" y="504"/>
                    </a:lnTo>
                    <a:lnTo>
                      <a:pt x="0" y="494"/>
                    </a:lnTo>
                    <a:lnTo>
                      <a:pt x="2" y="482"/>
                    </a:lnTo>
                    <a:lnTo>
                      <a:pt x="2" y="468"/>
                    </a:lnTo>
                    <a:lnTo>
                      <a:pt x="8" y="458"/>
                    </a:lnTo>
                    <a:lnTo>
                      <a:pt x="24" y="444"/>
                    </a:lnTo>
                    <a:lnTo>
                      <a:pt x="36" y="444"/>
                    </a:lnTo>
                    <a:lnTo>
                      <a:pt x="20" y="436"/>
                    </a:lnTo>
                    <a:lnTo>
                      <a:pt x="10" y="426"/>
                    </a:lnTo>
                    <a:lnTo>
                      <a:pt x="50" y="392"/>
                    </a:lnTo>
                    <a:lnTo>
                      <a:pt x="58" y="380"/>
                    </a:lnTo>
                    <a:lnTo>
                      <a:pt x="36" y="364"/>
                    </a:lnTo>
                    <a:lnTo>
                      <a:pt x="44" y="356"/>
                    </a:lnTo>
                    <a:lnTo>
                      <a:pt x="38" y="342"/>
                    </a:lnTo>
                    <a:lnTo>
                      <a:pt x="28" y="334"/>
                    </a:lnTo>
                    <a:lnTo>
                      <a:pt x="36" y="316"/>
                    </a:lnTo>
                    <a:lnTo>
                      <a:pt x="30" y="302"/>
                    </a:lnTo>
                    <a:lnTo>
                      <a:pt x="22" y="286"/>
                    </a:lnTo>
                    <a:lnTo>
                      <a:pt x="36" y="272"/>
                    </a:lnTo>
                    <a:lnTo>
                      <a:pt x="14" y="258"/>
                    </a:lnTo>
                    <a:lnTo>
                      <a:pt x="18" y="238"/>
                    </a:lnTo>
                    <a:lnTo>
                      <a:pt x="26" y="230"/>
                    </a:lnTo>
                    <a:lnTo>
                      <a:pt x="36" y="228"/>
                    </a:lnTo>
                    <a:lnTo>
                      <a:pt x="36" y="222"/>
                    </a:lnTo>
                    <a:lnTo>
                      <a:pt x="56" y="220"/>
                    </a:lnTo>
                    <a:lnTo>
                      <a:pt x="72" y="220"/>
                    </a:lnTo>
                    <a:lnTo>
                      <a:pt x="76" y="228"/>
                    </a:lnTo>
                    <a:lnTo>
                      <a:pt x="86" y="232"/>
                    </a:lnTo>
                    <a:lnTo>
                      <a:pt x="120" y="234"/>
                    </a:lnTo>
                    <a:lnTo>
                      <a:pt x="144" y="246"/>
                    </a:lnTo>
                    <a:lnTo>
                      <a:pt x="168" y="260"/>
                    </a:lnTo>
                    <a:lnTo>
                      <a:pt x="194" y="274"/>
                    </a:lnTo>
                    <a:lnTo>
                      <a:pt x="196" y="290"/>
                    </a:lnTo>
                    <a:lnTo>
                      <a:pt x="180" y="306"/>
                    </a:lnTo>
                    <a:lnTo>
                      <a:pt x="154" y="312"/>
                    </a:lnTo>
                    <a:lnTo>
                      <a:pt x="130" y="304"/>
                    </a:lnTo>
                    <a:lnTo>
                      <a:pt x="104" y="298"/>
                    </a:lnTo>
                    <a:lnTo>
                      <a:pt x="84" y="290"/>
                    </a:lnTo>
                    <a:lnTo>
                      <a:pt x="68" y="284"/>
                    </a:lnTo>
                    <a:lnTo>
                      <a:pt x="80" y="300"/>
                    </a:lnTo>
                    <a:lnTo>
                      <a:pt x="94" y="308"/>
                    </a:lnTo>
                    <a:lnTo>
                      <a:pt x="102" y="312"/>
                    </a:lnTo>
                    <a:lnTo>
                      <a:pt x="104" y="324"/>
                    </a:lnTo>
                    <a:lnTo>
                      <a:pt x="108" y="346"/>
                    </a:lnTo>
                    <a:lnTo>
                      <a:pt x="118" y="348"/>
                    </a:lnTo>
                    <a:lnTo>
                      <a:pt x="132" y="360"/>
                    </a:lnTo>
                    <a:lnTo>
                      <a:pt x="150" y="360"/>
                    </a:lnTo>
                    <a:lnTo>
                      <a:pt x="152" y="352"/>
                    </a:lnTo>
                    <a:lnTo>
                      <a:pt x="142" y="348"/>
                    </a:lnTo>
                    <a:lnTo>
                      <a:pt x="132" y="338"/>
                    </a:lnTo>
                    <a:lnTo>
                      <a:pt x="140" y="328"/>
                    </a:lnTo>
                    <a:lnTo>
                      <a:pt x="150" y="338"/>
                    </a:lnTo>
                    <a:lnTo>
                      <a:pt x="160" y="342"/>
                    </a:lnTo>
                    <a:lnTo>
                      <a:pt x="184" y="346"/>
                    </a:lnTo>
                    <a:lnTo>
                      <a:pt x="184" y="338"/>
                    </a:lnTo>
                    <a:lnTo>
                      <a:pt x="174" y="326"/>
                    </a:lnTo>
                    <a:lnTo>
                      <a:pt x="186" y="316"/>
                    </a:lnTo>
                    <a:lnTo>
                      <a:pt x="202" y="308"/>
                    </a:lnTo>
                    <a:lnTo>
                      <a:pt x="210" y="300"/>
                    </a:lnTo>
                    <a:lnTo>
                      <a:pt x="236" y="308"/>
                    </a:lnTo>
                    <a:lnTo>
                      <a:pt x="240" y="286"/>
                    </a:lnTo>
                    <a:lnTo>
                      <a:pt x="234" y="278"/>
                    </a:lnTo>
                    <a:lnTo>
                      <a:pt x="238" y="258"/>
                    </a:lnTo>
                    <a:lnTo>
                      <a:pt x="230" y="252"/>
                    </a:lnTo>
                    <a:lnTo>
                      <a:pt x="260" y="250"/>
                    </a:lnTo>
                    <a:lnTo>
                      <a:pt x="272" y="262"/>
                    </a:lnTo>
                    <a:lnTo>
                      <a:pt x="272" y="270"/>
                    </a:lnTo>
                    <a:lnTo>
                      <a:pt x="256" y="270"/>
                    </a:lnTo>
                    <a:lnTo>
                      <a:pt x="248" y="278"/>
                    </a:lnTo>
                    <a:lnTo>
                      <a:pt x="262" y="290"/>
                    </a:lnTo>
                    <a:lnTo>
                      <a:pt x="284" y="292"/>
                    </a:lnTo>
                    <a:lnTo>
                      <a:pt x="292" y="272"/>
                    </a:lnTo>
                    <a:lnTo>
                      <a:pt x="344" y="252"/>
                    </a:lnTo>
                    <a:lnTo>
                      <a:pt x="354" y="254"/>
                    </a:lnTo>
                    <a:lnTo>
                      <a:pt x="364" y="242"/>
                    </a:lnTo>
                    <a:lnTo>
                      <a:pt x="374" y="238"/>
                    </a:lnTo>
                    <a:lnTo>
                      <a:pt x="370" y="256"/>
                    </a:lnTo>
                    <a:lnTo>
                      <a:pt x="388" y="256"/>
                    </a:lnTo>
                    <a:lnTo>
                      <a:pt x="392" y="248"/>
                    </a:lnTo>
                    <a:lnTo>
                      <a:pt x="424" y="250"/>
                    </a:lnTo>
                    <a:lnTo>
                      <a:pt x="446" y="238"/>
                    </a:lnTo>
                    <a:lnTo>
                      <a:pt x="450" y="246"/>
                    </a:lnTo>
                    <a:lnTo>
                      <a:pt x="448" y="254"/>
                    </a:lnTo>
                    <a:lnTo>
                      <a:pt x="456" y="254"/>
                    </a:lnTo>
                    <a:lnTo>
                      <a:pt x="460" y="246"/>
                    </a:lnTo>
                    <a:lnTo>
                      <a:pt x="474" y="238"/>
                    </a:lnTo>
                    <a:lnTo>
                      <a:pt x="464" y="222"/>
                    </a:lnTo>
                    <a:lnTo>
                      <a:pt x="444" y="216"/>
                    </a:lnTo>
                    <a:lnTo>
                      <a:pt x="444" y="204"/>
                    </a:lnTo>
                    <a:lnTo>
                      <a:pt x="452" y="202"/>
                    </a:lnTo>
                    <a:lnTo>
                      <a:pt x="468" y="218"/>
                    </a:lnTo>
                    <a:lnTo>
                      <a:pt x="498" y="220"/>
                    </a:lnTo>
                    <a:lnTo>
                      <a:pt x="528" y="230"/>
                    </a:lnTo>
                    <a:lnTo>
                      <a:pt x="552" y="240"/>
                    </a:lnTo>
                    <a:lnTo>
                      <a:pt x="580" y="256"/>
                    </a:lnTo>
                    <a:lnTo>
                      <a:pt x="586" y="242"/>
                    </a:lnTo>
                    <a:lnTo>
                      <a:pt x="574" y="230"/>
                    </a:lnTo>
                    <a:lnTo>
                      <a:pt x="558" y="222"/>
                    </a:lnTo>
                    <a:lnTo>
                      <a:pt x="558" y="212"/>
                    </a:lnTo>
                    <a:lnTo>
                      <a:pt x="566" y="194"/>
                    </a:lnTo>
                    <a:lnTo>
                      <a:pt x="556" y="188"/>
                    </a:lnTo>
                    <a:lnTo>
                      <a:pt x="558" y="184"/>
                    </a:lnTo>
                    <a:lnTo>
                      <a:pt x="580" y="168"/>
                    </a:lnTo>
                    <a:lnTo>
                      <a:pt x="594" y="138"/>
                    </a:lnTo>
                    <a:lnTo>
                      <a:pt x="638" y="142"/>
                    </a:lnTo>
                    <a:lnTo>
                      <a:pt x="642" y="148"/>
                    </a:lnTo>
                    <a:lnTo>
                      <a:pt x="638" y="164"/>
                    </a:lnTo>
                    <a:lnTo>
                      <a:pt x="630" y="178"/>
                    </a:lnTo>
                    <a:lnTo>
                      <a:pt x="638" y="186"/>
                    </a:lnTo>
                    <a:lnTo>
                      <a:pt x="642" y="202"/>
                    </a:lnTo>
                    <a:lnTo>
                      <a:pt x="638" y="240"/>
                    </a:lnTo>
                    <a:lnTo>
                      <a:pt x="652" y="252"/>
                    </a:lnTo>
                    <a:lnTo>
                      <a:pt x="646" y="268"/>
                    </a:lnTo>
                    <a:lnTo>
                      <a:pt x="620" y="290"/>
                    </a:lnTo>
                    <a:lnTo>
                      <a:pt x="608" y="294"/>
                    </a:lnTo>
                    <a:lnTo>
                      <a:pt x="594" y="290"/>
                    </a:lnTo>
                    <a:lnTo>
                      <a:pt x="586" y="294"/>
                    </a:lnTo>
                    <a:lnTo>
                      <a:pt x="598" y="302"/>
                    </a:lnTo>
                    <a:lnTo>
                      <a:pt x="614" y="306"/>
                    </a:lnTo>
                    <a:lnTo>
                      <a:pt x="630" y="308"/>
                    </a:lnTo>
                    <a:lnTo>
                      <a:pt x="648" y="292"/>
                    </a:lnTo>
                    <a:lnTo>
                      <a:pt x="672" y="268"/>
                    </a:lnTo>
                    <a:lnTo>
                      <a:pt x="666" y="254"/>
                    </a:lnTo>
                    <a:lnTo>
                      <a:pt x="674" y="238"/>
                    </a:lnTo>
                    <a:lnTo>
                      <a:pt x="694" y="242"/>
                    </a:lnTo>
                    <a:lnTo>
                      <a:pt x="702" y="252"/>
                    </a:lnTo>
                    <a:lnTo>
                      <a:pt x="706" y="266"/>
                    </a:lnTo>
                    <a:lnTo>
                      <a:pt x="718" y="256"/>
                    </a:lnTo>
                    <a:lnTo>
                      <a:pt x="712" y="240"/>
                    </a:lnTo>
                    <a:lnTo>
                      <a:pt x="694" y="236"/>
                    </a:lnTo>
                    <a:lnTo>
                      <a:pt x="656" y="234"/>
                    </a:lnTo>
                    <a:lnTo>
                      <a:pt x="656" y="216"/>
                    </a:lnTo>
                    <a:lnTo>
                      <a:pt x="664" y="198"/>
                    </a:lnTo>
                    <a:lnTo>
                      <a:pt x="654" y="184"/>
                    </a:lnTo>
                    <a:lnTo>
                      <a:pt x="650" y="172"/>
                    </a:lnTo>
                    <a:lnTo>
                      <a:pt x="660" y="162"/>
                    </a:lnTo>
                    <a:lnTo>
                      <a:pt x="672" y="156"/>
                    </a:lnTo>
                    <a:lnTo>
                      <a:pt x="674" y="142"/>
                    </a:lnTo>
                    <a:lnTo>
                      <a:pt x="682" y="142"/>
                    </a:lnTo>
                    <a:lnTo>
                      <a:pt x="682" y="158"/>
                    </a:lnTo>
                    <a:lnTo>
                      <a:pt x="678" y="170"/>
                    </a:lnTo>
                    <a:lnTo>
                      <a:pt x="682" y="180"/>
                    </a:lnTo>
                    <a:lnTo>
                      <a:pt x="696" y="184"/>
                    </a:lnTo>
                    <a:lnTo>
                      <a:pt x="716" y="188"/>
                    </a:lnTo>
                    <a:lnTo>
                      <a:pt x="728" y="188"/>
                    </a:lnTo>
                    <a:lnTo>
                      <a:pt x="714" y="180"/>
                    </a:lnTo>
                    <a:lnTo>
                      <a:pt x="698" y="174"/>
                    </a:lnTo>
                    <a:lnTo>
                      <a:pt x="690" y="164"/>
                    </a:lnTo>
                    <a:lnTo>
                      <a:pt x="700" y="160"/>
                    </a:lnTo>
                    <a:lnTo>
                      <a:pt x="718" y="164"/>
                    </a:lnTo>
                    <a:lnTo>
                      <a:pt x="706" y="150"/>
                    </a:lnTo>
                    <a:lnTo>
                      <a:pt x="712" y="146"/>
                    </a:lnTo>
                    <a:lnTo>
                      <a:pt x="742" y="154"/>
                    </a:lnTo>
                    <a:lnTo>
                      <a:pt x="760" y="170"/>
                    </a:lnTo>
                    <a:lnTo>
                      <a:pt x="784" y="170"/>
                    </a:lnTo>
                    <a:lnTo>
                      <a:pt x="772" y="156"/>
                    </a:lnTo>
                    <a:lnTo>
                      <a:pt x="756" y="144"/>
                    </a:lnTo>
                    <a:lnTo>
                      <a:pt x="750" y="124"/>
                    </a:lnTo>
                    <a:lnTo>
                      <a:pt x="762" y="118"/>
                    </a:lnTo>
                    <a:lnTo>
                      <a:pt x="802" y="116"/>
                    </a:lnTo>
                    <a:lnTo>
                      <a:pt x="844" y="108"/>
                    </a:lnTo>
                    <a:lnTo>
                      <a:pt x="832" y="88"/>
                    </a:lnTo>
                    <a:lnTo>
                      <a:pt x="866" y="72"/>
                    </a:lnTo>
                    <a:lnTo>
                      <a:pt x="942" y="48"/>
                    </a:lnTo>
                    <a:lnTo>
                      <a:pt x="974" y="44"/>
                    </a:lnTo>
                    <a:lnTo>
                      <a:pt x="1004" y="48"/>
                    </a:lnTo>
                    <a:lnTo>
                      <a:pt x="1048" y="34"/>
                    </a:lnTo>
                    <a:lnTo>
                      <a:pt x="1044" y="18"/>
                    </a:lnTo>
                    <a:lnTo>
                      <a:pt x="106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3" name="Freeform 765">
                <a:extLst>
                  <a:ext uri="{FF2B5EF4-FFF2-40B4-BE49-F238E27FC236}">
                    <a16:creationId xmlns:a16="http://schemas.microsoft.com/office/drawing/2014/main" id="{CF69AF11-888E-181F-D546-B4376C46B269}"/>
                  </a:ext>
                </a:extLst>
              </p:cNvPr>
              <p:cNvSpPr>
                <a:spLocks/>
              </p:cNvSpPr>
              <p:nvPr/>
            </p:nvSpPr>
            <p:spPr bwMode="auto">
              <a:xfrm>
                <a:off x="6569830" y="1656920"/>
                <a:ext cx="4877458" cy="1703312"/>
              </a:xfrm>
              <a:custGeom>
                <a:avLst/>
                <a:gdLst>
                  <a:gd name="T0" fmla="*/ 868 w 2308"/>
                  <a:gd name="T1" fmla="*/ 72 h 806"/>
                  <a:gd name="T2" fmla="*/ 764 w 2308"/>
                  <a:gd name="T3" fmla="*/ 170 h 806"/>
                  <a:gd name="T4" fmla="*/ 692 w 2308"/>
                  <a:gd name="T5" fmla="*/ 164 h 806"/>
                  <a:gd name="T6" fmla="*/ 678 w 2308"/>
                  <a:gd name="T7" fmla="*/ 142 h 806"/>
                  <a:gd name="T8" fmla="*/ 660 w 2308"/>
                  <a:gd name="T9" fmla="*/ 242 h 806"/>
                  <a:gd name="T10" fmla="*/ 652 w 2308"/>
                  <a:gd name="T11" fmla="*/ 274 h 806"/>
                  <a:gd name="T12" fmla="*/ 646 w 2308"/>
                  <a:gd name="T13" fmla="*/ 144 h 806"/>
                  <a:gd name="T14" fmla="*/ 558 w 2308"/>
                  <a:gd name="T15" fmla="*/ 216 h 806"/>
                  <a:gd name="T16" fmla="*/ 444 w 2308"/>
                  <a:gd name="T17" fmla="*/ 204 h 806"/>
                  <a:gd name="T18" fmla="*/ 450 w 2308"/>
                  <a:gd name="T19" fmla="*/ 238 h 806"/>
                  <a:gd name="T20" fmla="*/ 378 w 2308"/>
                  <a:gd name="T21" fmla="*/ 238 h 806"/>
                  <a:gd name="T22" fmla="*/ 262 w 2308"/>
                  <a:gd name="T23" fmla="*/ 278 h 806"/>
                  <a:gd name="T24" fmla="*/ 236 w 2308"/>
                  <a:gd name="T25" fmla="*/ 264 h 806"/>
                  <a:gd name="T26" fmla="*/ 184 w 2308"/>
                  <a:gd name="T27" fmla="*/ 346 h 806"/>
                  <a:gd name="T28" fmla="*/ 124 w 2308"/>
                  <a:gd name="T29" fmla="*/ 350 h 806"/>
                  <a:gd name="T30" fmla="*/ 158 w 2308"/>
                  <a:gd name="T31" fmla="*/ 320 h 806"/>
                  <a:gd name="T32" fmla="*/ 78 w 2308"/>
                  <a:gd name="T33" fmla="*/ 222 h 806"/>
                  <a:gd name="T34" fmla="*/ 34 w 2308"/>
                  <a:gd name="T35" fmla="*/ 276 h 806"/>
                  <a:gd name="T36" fmla="*/ 12 w 2308"/>
                  <a:gd name="T37" fmla="*/ 426 h 806"/>
                  <a:gd name="T38" fmla="*/ 0 w 2308"/>
                  <a:gd name="T39" fmla="*/ 498 h 806"/>
                  <a:gd name="T40" fmla="*/ 58 w 2308"/>
                  <a:gd name="T41" fmla="*/ 584 h 806"/>
                  <a:gd name="T42" fmla="*/ 114 w 2308"/>
                  <a:gd name="T43" fmla="*/ 630 h 806"/>
                  <a:gd name="T44" fmla="*/ 152 w 2308"/>
                  <a:gd name="T45" fmla="*/ 696 h 806"/>
                  <a:gd name="T46" fmla="*/ 180 w 2308"/>
                  <a:gd name="T47" fmla="*/ 766 h 806"/>
                  <a:gd name="T48" fmla="*/ 254 w 2308"/>
                  <a:gd name="T49" fmla="*/ 778 h 806"/>
                  <a:gd name="T50" fmla="*/ 294 w 2308"/>
                  <a:gd name="T51" fmla="*/ 760 h 806"/>
                  <a:gd name="T52" fmla="*/ 300 w 2308"/>
                  <a:gd name="T53" fmla="*/ 684 h 806"/>
                  <a:gd name="T54" fmla="*/ 374 w 2308"/>
                  <a:gd name="T55" fmla="*/ 624 h 806"/>
                  <a:gd name="T56" fmla="*/ 488 w 2308"/>
                  <a:gd name="T57" fmla="*/ 628 h 806"/>
                  <a:gd name="T58" fmla="*/ 502 w 2308"/>
                  <a:gd name="T59" fmla="*/ 574 h 806"/>
                  <a:gd name="T60" fmla="*/ 698 w 2308"/>
                  <a:gd name="T61" fmla="*/ 574 h 806"/>
                  <a:gd name="T62" fmla="*/ 820 w 2308"/>
                  <a:gd name="T63" fmla="*/ 652 h 806"/>
                  <a:gd name="T64" fmla="*/ 956 w 2308"/>
                  <a:gd name="T65" fmla="*/ 650 h 806"/>
                  <a:gd name="T66" fmla="*/ 1058 w 2308"/>
                  <a:gd name="T67" fmla="*/ 632 h 806"/>
                  <a:gd name="T68" fmla="*/ 1152 w 2308"/>
                  <a:gd name="T69" fmla="*/ 664 h 806"/>
                  <a:gd name="T70" fmla="*/ 1286 w 2308"/>
                  <a:gd name="T71" fmla="*/ 660 h 806"/>
                  <a:gd name="T72" fmla="*/ 1402 w 2308"/>
                  <a:gd name="T73" fmla="*/ 610 h 806"/>
                  <a:gd name="T74" fmla="*/ 1514 w 2308"/>
                  <a:gd name="T75" fmla="*/ 690 h 806"/>
                  <a:gd name="T76" fmla="*/ 1472 w 2308"/>
                  <a:gd name="T77" fmla="*/ 774 h 806"/>
                  <a:gd name="T78" fmla="*/ 1608 w 2308"/>
                  <a:gd name="T79" fmla="*/ 628 h 806"/>
                  <a:gd name="T80" fmla="*/ 1560 w 2308"/>
                  <a:gd name="T81" fmla="*/ 560 h 806"/>
                  <a:gd name="T82" fmla="*/ 1718 w 2308"/>
                  <a:gd name="T83" fmla="*/ 468 h 806"/>
                  <a:gd name="T84" fmla="*/ 1814 w 2308"/>
                  <a:gd name="T85" fmla="*/ 468 h 806"/>
                  <a:gd name="T86" fmla="*/ 1912 w 2308"/>
                  <a:gd name="T87" fmla="*/ 418 h 806"/>
                  <a:gd name="T88" fmla="*/ 1838 w 2308"/>
                  <a:gd name="T89" fmla="*/ 490 h 806"/>
                  <a:gd name="T90" fmla="*/ 1862 w 2308"/>
                  <a:gd name="T91" fmla="*/ 604 h 806"/>
                  <a:gd name="T92" fmla="*/ 1928 w 2308"/>
                  <a:gd name="T93" fmla="*/ 526 h 806"/>
                  <a:gd name="T94" fmla="*/ 1966 w 2308"/>
                  <a:gd name="T95" fmla="*/ 454 h 806"/>
                  <a:gd name="T96" fmla="*/ 2142 w 2308"/>
                  <a:gd name="T97" fmla="*/ 400 h 806"/>
                  <a:gd name="T98" fmla="*/ 2154 w 2308"/>
                  <a:gd name="T99" fmla="*/ 348 h 806"/>
                  <a:gd name="T100" fmla="*/ 2218 w 2308"/>
                  <a:gd name="T101" fmla="*/ 344 h 806"/>
                  <a:gd name="T102" fmla="*/ 2296 w 2308"/>
                  <a:gd name="T103" fmla="*/ 300 h 806"/>
                  <a:gd name="T104" fmla="*/ 2224 w 2308"/>
                  <a:gd name="T105" fmla="*/ 268 h 806"/>
                  <a:gd name="T106" fmla="*/ 2028 w 2308"/>
                  <a:gd name="T107" fmla="*/ 210 h 806"/>
                  <a:gd name="T108" fmla="*/ 1970 w 2308"/>
                  <a:gd name="T109" fmla="*/ 224 h 806"/>
                  <a:gd name="T110" fmla="*/ 1738 w 2308"/>
                  <a:gd name="T111" fmla="*/ 168 h 806"/>
                  <a:gd name="T112" fmla="*/ 1592 w 2308"/>
                  <a:gd name="T113" fmla="*/ 150 h 806"/>
                  <a:gd name="T114" fmla="*/ 1442 w 2308"/>
                  <a:gd name="T115" fmla="*/ 168 h 806"/>
                  <a:gd name="T116" fmla="*/ 1368 w 2308"/>
                  <a:gd name="T117" fmla="*/ 114 h 806"/>
                  <a:gd name="T118" fmla="*/ 1196 w 2308"/>
                  <a:gd name="T119" fmla="*/ 104 h 806"/>
                  <a:gd name="T120" fmla="*/ 1194 w 2308"/>
                  <a:gd name="T121" fmla="*/ 32 h 806"/>
                  <a:gd name="T122" fmla="*/ 1070 w 2308"/>
                  <a:gd name="T123"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8" h="806">
                    <a:moveTo>
                      <a:pt x="1070" y="0"/>
                    </a:moveTo>
                    <a:lnTo>
                      <a:pt x="1070" y="0"/>
                    </a:lnTo>
                    <a:lnTo>
                      <a:pt x="1068" y="2"/>
                    </a:lnTo>
                    <a:lnTo>
                      <a:pt x="1046" y="20"/>
                    </a:lnTo>
                    <a:lnTo>
                      <a:pt x="1046" y="20"/>
                    </a:lnTo>
                    <a:lnTo>
                      <a:pt x="1044" y="22"/>
                    </a:lnTo>
                    <a:lnTo>
                      <a:pt x="1044" y="24"/>
                    </a:lnTo>
                    <a:lnTo>
                      <a:pt x="1048" y="34"/>
                    </a:lnTo>
                    <a:lnTo>
                      <a:pt x="1008" y="48"/>
                    </a:lnTo>
                    <a:lnTo>
                      <a:pt x="978" y="44"/>
                    </a:lnTo>
                    <a:lnTo>
                      <a:pt x="978" y="44"/>
                    </a:lnTo>
                    <a:lnTo>
                      <a:pt x="978" y="44"/>
                    </a:lnTo>
                    <a:lnTo>
                      <a:pt x="978" y="44"/>
                    </a:lnTo>
                    <a:lnTo>
                      <a:pt x="976" y="44"/>
                    </a:lnTo>
                    <a:lnTo>
                      <a:pt x="944" y="48"/>
                    </a:lnTo>
                    <a:lnTo>
                      <a:pt x="944" y="48"/>
                    </a:lnTo>
                    <a:lnTo>
                      <a:pt x="944" y="48"/>
                    </a:lnTo>
                    <a:lnTo>
                      <a:pt x="870" y="72"/>
                    </a:lnTo>
                    <a:lnTo>
                      <a:pt x="870" y="72"/>
                    </a:lnTo>
                    <a:lnTo>
                      <a:pt x="868" y="72"/>
                    </a:lnTo>
                    <a:lnTo>
                      <a:pt x="834" y="88"/>
                    </a:lnTo>
                    <a:lnTo>
                      <a:pt x="834" y="88"/>
                    </a:lnTo>
                    <a:lnTo>
                      <a:pt x="832" y="92"/>
                    </a:lnTo>
                    <a:lnTo>
                      <a:pt x="832" y="92"/>
                    </a:lnTo>
                    <a:lnTo>
                      <a:pt x="834" y="94"/>
                    </a:lnTo>
                    <a:lnTo>
                      <a:pt x="842" y="110"/>
                    </a:lnTo>
                    <a:lnTo>
                      <a:pt x="806" y="116"/>
                    </a:lnTo>
                    <a:lnTo>
                      <a:pt x="766" y="118"/>
                    </a:lnTo>
                    <a:lnTo>
                      <a:pt x="766" y="118"/>
                    </a:lnTo>
                    <a:lnTo>
                      <a:pt x="764" y="118"/>
                    </a:lnTo>
                    <a:lnTo>
                      <a:pt x="752" y="126"/>
                    </a:lnTo>
                    <a:lnTo>
                      <a:pt x="752" y="126"/>
                    </a:lnTo>
                    <a:lnTo>
                      <a:pt x="750" y="126"/>
                    </a:lnTo>
                    <a:lnTo>
                      <a:pt x="750" y="130"/>
                    </a:lnTo>
                    <a:lnTo>
                      <a:pt x="756" y="150"/>
                    </a:lnTo>
                    <a:lnTo>
                      <a:pt x="756" y="150"/>
                    </a:lnTo>
                    <a:lnTo>
                      <a:pt x="758" y="152"/>
                    </a:lnTo>
                    <a:lnTo>
                      <a:pt x="774" y="164"/>
                    </a:lnTo>
                    <a:lnTo>
                      <a:pt x="778" y="170"/>
                    </a:lnTo>
                    <a:lnTo>
                      <a:pt x="764" y="170"/>
                    </a:lnTo>
                    <a:lnTo>
                      <a:pt x="748" y="156"/>
                    </a:lnTo>
                    <a:lnTo>
                      <a:pt x="748" y="156"/>
                    </a:lnTo>
                    <a:lnTo>
                      <a:pt x="746" y="154"/>
                    </a:lnTo>
                    <a:lnTo>
                      <a:pt x="716" y="146"/>
                    </a:lnTo>
                    <a:lnTo>
                      <a:pt x="716" y="146"/>
                    </a:lnTo>
                    <a:lnTo>
                      <a:pt x="716" y="146"/>
                    </a:lnTo>
                    <a:lnTo>
                      <a:pt x="716" y="146"/>
                    </a:lnTo>
                    <a:lnTo>
                      <a:pt x="714" y="146"/>
                    </a:lnTo>
                    <a:lnTo>
                      <a:pt x="708" y="150"/>
                    </a:lnTo>
                    <a:lnTo>
                      <a:pt x="708" y="150"/>
                    </a:lnTo>
                    <a:lnTo>
                      <a:pt x="706" y="152"/>
                    </a:lnTo>
                    <a:lnTo>
                      <a:pt x="706" y="152"/>
                    </a:lnTo>
                    <a:lnTo>
                      <a:pt x="708" y="156"/>
                    </a:lnTo>
                    <a:lnTo>
                      <a:pt x="712" y="162"/>
                    </a:lnTo>
                    <a:lnTo>
                      <a:pt x="706" y="160"/>
                    </a:lnTo>
                    <a:lnTo>
                      <a:pt x="706" y="160"/>
                    </a:lnTo>
                    <a:lnTo>
                      <a:pt x="704" y="160"/>
                    </a:lnTo>
                    <a:lnTo>
                      <a:pt x="704" y="160"/>
                    </a:lnTo>
                    <a:lnTo>
                      <a:pt x="704" y="160"/>
                    </a:lnTo>
                    <a:lnTo>
                      <a:pt x="692" y="164"/>
                    </a:lnTo>
                    <a:lnTo>
                      <a:pt x="692" y="164"/>
                    </a:lnTo>
                    <a:lnTo>
                      <a:pt x="690" y="166"/>
                    </a:lnTo>
                    <a:lnTo>
                      <a:pt x="690" y="166"/>
                    </a:lnTo>
                    <a:lnTo>
                      <a:pt x="690" y="170"/>
                    </a:lnTo>
                    <a:lnTo>
                      <a:pt x="698" y="180"/>
                    </a:lnTo>
                    <a:lnTo>
                      <a:pt x="698" y="180"/>
                    </a:lnTo>
                    <a:lnTo>
                      <a:pt x="700" y="182"/>
                    </a:lnTo>
                    <a:lnTo>
                      <a:pt x="718" y="188"/>
                    </a:lnTo>
                    <a:lnTo>
                      <a:pt x="718" y="188"/>
                    </a:lnTo>
                    <a:lnTo>
                      <a:pt x="700" y="184"/>
                    </a:lnTo>
                    <a:lnTo>
                      <a:pt x="688" y="180"/>
                    </a:lnTo>
                    <a:lnTo>
                      <a:pt x="686" y="174"/>
                    </a:lnTo>
                    <a:lnTo>
                      <a:pt x="690" y="164"/>
                    </a:lnTo>
                    <a:lnTo>
                      <a:pt x="690" y="164"/>
                    </a:lnTo>
                    <a:lnTo>
                      <a:pt x="690" y="162"/>
                    </a:lnTo>
                    <a:lnTo>
                      <a:pt x="690" y="146"/>
                    </a:lnTo>
                    <a:lnTo>
                      <a:pt x="690" y="146"/>
                    </a:lnTo>
                    <a:lnTo>
                      <a:pt x="688" y="144"/>
                    </a:lnTo>
                    <a:lnTo>
                      <a:pt x="686" y="142"/>
                    </a:lnTo>
                    <a:lnTo>
                      <a:pt x="678" y="142"/>
                    </a:lnTo>
                    <a:lnTo>
                      <a:pt x="678" y="142"/>
                    </a:lnTo>
                    <a:lnTo>
                      <a:pt x="676" y="144"/>
                    </a:lnTo>
                    <a:lnTo>
                      <a:pt x="674" y="146"/>
                    </a:lnTo>
                    <a:lnTo>
                      <a:pt x="672" y="158"/>
                    </a:lnTo>
                    <a:lnTo>
                      <a:pt x="662" y="162"/>
                    </a:lnTo>
                    <a:lnTo>
                      <a:pt x="662" y="162"/>
                    </a:lnTo>
                    <a:lnTo>
                      <a:pt x="660" y="164"/>
                    </a:lnTo>
                    <a:lnTo>
                      <a:pt x="650" y="174"/>
                    </a:lnTo>
                    <a:lnTo>
                      <a:pt x="650" y="174"/>
                    </a:lnTo>
                    <a:lnTo>
                      <a:pt x="650" y="176"/>
                    </a:lnTo>
                    <a:lnTo>
                      <a:pt x="650" y="178"/>
                    </a:lnTo>
                    <a:lnTo>
                      <a:pt x="654" y="190"/>
                    </a:lnTo>
                    <a:lnTo>
                      <a:pt x="662" y="202"/>
                    </a:lnTo>
                    <a:lnTo>
                      <a:pt x="656" y="218"/>
                    </a:lnTo>
                    <a:lnTo>
                      <a:pt x="656" y="218"/>
                    </a:lnTo>
                    <a:lnTo>
                      <a:pt x="656" y="220"/>
                    </a:lnTo>
                    <a:lnTo>
                      <a:pt x="656" y="238"/>
                    </a:lnTo>
                    <a:lnTo>
                      <a:pt x="656" y="238"/>
                    </a:lnTo>
                    <a:lnTo>
                      <a:pt x="658" y="240"/>
                    </a:lnTo>
                    <a:lnTo>
                      <a:pt x="660" y="242"/>
                    </a:lnTo>
                    <a:lnTo>
                      <a:pt x="674" y="242"/>
                    </a:lnTo>
                    <a:lnTo>
                      <a:pt x="666" y="256"/>
                    </a:lnTo>
                    <a:lnTo>
                      <a:pt x="666" y="256"/>
                    </a:lnTo>
                    <a:lnTo>
                      <a:pt x="666" y="260"/>
                    </a:lnTo>
                    <a:lnTo>
                      <a:pt x="672" y="270"/>
                    </a:lnTo>
                    <a:lnTo>
                      <a:pt x="648" y="294"/>
                    </a:lnTo>
                    <a:lnTo>
                      <a:pt x="632" y="306"/>
                    </a:lnTo>
                    <a:lnTo>
                      <a:pt x="618" y="306"/>
                    </a:lnTo>
                    <a:lnTo>
                      <a:pt x="602" y="302"/>
                    </a:lnTo>
                    <a:lnTo>
                      <a:pt x="600" y="300"/>
                    </a:lnTo>
                    <a:lnTo>
                      <a:pt x="612" y="302"/>
                    </a:lnTo>
                    <a:lnTo>
                      <a:pt x="612" y="302"/>
                    </a:lnTo>
                    <a:lnTo>
                      <a:pt x="612" y="302"/>
                    </a:lnTo>
                    <a:lnTo>
                      <a:pt x="612" y="302"/>
                    </a:lnTo>
                    <a:lnTo>
                      <a:pt x="614" y="302"/>
                    </a:lnTo>
                    <a:lnTo>
                      <a:pt x="626" y="296"/>
                    </a:lnTo>
                    <a:lnTo>
                      <a:pt x="626" y="296"/>
                    </a:lnTo>
                    <a:lnTo>
                      <a:pt x="628" y="296"/>
                    </a:lnTo>
                    <a:lnTo>
                      <a:pt x="652" y="274"/>
                    </a:lnTo>
                    <a:lnTo>
                      <a:pt x="652" y="274"/>
                    </a:lnTo>
                    <a:lnTo>
                      <a:pt x="654" y="274"/>
                    </a:lnTo>
                    <a:lnTo>
                      <a:pt x="660" y="258"/>
                    </a:lnTo>
                    <a:lnTo>
                      <a:pt x="660" y="258"/>
                    </a:lnTo>
                    <a:lnTo>
                      <a:pt x="660" y="254"/>
                    </a:lnTo>
                    <a:lnTo>
                      <a:pt x="658" y="252"/>
                    </a:lnTo>
                    <a:lnTo>
                      <a:pt x="646" y="242"/>
                    </a:lnTo>
                    <a:lnTo>
                      <a:pt x="650" y="206"/>
                    </a:lnTo>
                    <a:lnTo>
                      <a:pt x="650" y="206"/>
                    </a:lnTo>
                    <a:lnTo>
                      <a:pt x="650" y="204"/>
                    </a:lnTo>
                    <a:lnTo>
                      <a:pt x="646" y="188"/>
                    </a:lnTo>
                    <a:lnTo>
                      <a:pt x="646" y="188"/>
                    </a:lnTo>
                    <a:lnTo>
                      <a:pt x="644" y="186"/>
                    </a:lnTo>
                    <a:lnTo>
                      <a:pt x="638" y="182"/>
                    </a:lnTo>
                    <a:lnTo>
                      <a:pt x="646" y="170"/>
                    </a:lnTo>
                    <a:lnTo>
                      <a:pt x="646" y="170"/>
                    </a:lnTo>
                    <a:lnTo>
                      <a:pt x="646" y="168"/>
                    </a:lnTo>
                    <a:lnTo>
                      <a:pt x="650" y="152"/>
                    </a:lnTo>
                    <a:lnTo>
                      <a:pt x="650" y="152"/>
                    </a:lnTo>
                    <a:lnTo>
                      <a:pt x="650" y="150"/>
                    </a:lnTo>
                    <a:lnTo>
                      <a:pt x="646" y="144"/>
                    </a:lnTo>
                    <a:lnTo>
                      <a:pt x="646" y="144"/>
                    </a:lnTo>
                    <a:lnTo>
                      <a:pt x="642" y="142"/>
                    </a:lnTo>
                    <a:lnTo>
                      <a:pt x="598" y="138"/>
                    </a:lnTo>
                    <a:lnTo>
                      <a:pt x="598" y="138"/>
                    </a:lnTo>
                    <a:lnTo>
                      <a:pt x="598" y="138"/>
                    </a:lnTo>
                    <a:lnTo>
                      <a:pt x="598" y="138"/>
                    </a:lnTo>
                    <a:lnTo>
                      <a:pt x="596" y="140"/>
                    </a:lnTo>
                    <a:lnTo>
                      <a:pt x="594" y="140"/>
                    </a:lnTo>
                    <a:lnTo>
                      <a:pt x="580" y="168"/>
                    </a:lnTo>
                    <a:lnTo>
                      <a:pt x="560" y="184"/>
                    </a:lnTo>
                    <a:lnTo>
                      <a:pt x="560" y="184"/>
                    </a:lnTo>
                    <a:lnTo>
                      <a:pt x="558" y="186"/>
                    </a:lnTo>
                    <a:lnTo>
                      <a:pt x="556" y="192"/>
                    </a:lnTo>
                    <a:lnTo>
                      <a:pt x="556" y="192"/>
                    </a:lnTo>
                    <a:lnTo>
                      <a:pt x="556" y="194"/>
                    </a:lnTo>
                    <a:lnTo>
                      <a:pt x="558" y="196"/>
                    </a:lnTo>
                    <a:lnTo>
                      <a:pt x="564" y="200"/>
                    </a:lnTo>
                    <a:lnTo>
                      <a:pt x="558" y="214"/>
                    </a:lnTo>
                    <a:lnTo>
                      <a:pt x="558" y="214"/>
                    </a:lnTo>
                    <a:lnTo>
                      <a:pt x="558" y="216"/>
                    </a:lnTo>
                    <a:lnTo>
                      <a:pt x="558" y="226"/>
                    </a:lnTo>
                    <a:lnTo>
                      <a:pt x="558" y="226"/>
                    </a:lnTo>
                    <a:lnTo>
                      <a:pt x="560" y="228"/>
                    </a:lnTo>
                    <a:lnTo>
                      <a:pt x="576" y="238"/>
                    </a:lnTo>
                    <a:lnTo>
                      <a:pt x="586" y="248"/>
                    </a:lnTo>
                    <a:lnTo>
                      <a:pt x="582" y="254"/>
                    </a:lnTo>
                    <a:lnTo>
                      <a:pt x="558" y="242"/>
                    </a:lnTo>
                    <a:lnTo>
                      <a:pt x="534" y="230"/>
                    </a:lnTo>
                    <a:lnTo>
                      <a:pt x="502" y="220"/>
                    </a:lnTo>
                    <a:lnTo>
                      <a:pt x="502" y="220"/>
                    </a:lnTo>
                    <a:lnTo>
                      <a:pt x="502" y="220"/>
                    </a:lnTo>
                    <a:lnTo>
                      <a:pt x="474" y="218"/>
                    </a:lnTo>
                    <a:lnTo>
                      <a:pt x="458" y="202"/>
                    </a:lnTo>
                    <a:lnTo>
                      <a:pt x="458" y="202"/>
                    </a:lnTo>
                    <a:lnTo>
                      <a:pt x="456" y="202"/>
                    </a:lnTo>
                    <a:lnTo>
                      <a:pt x="456" y="202"/>
                    </a:lnTo>
                    <a:lnTo>
                      <a:pt x="454" y="202"/>
                    </a:lnTo>
                    <a:lnTo>
                      <a:pt x="448" y="204"/>
                    </a:lnTo>
                    <a:lnTo>
                      <a:pt x="448" y="204"/>
                    </a:lnTo>
                    <a:lnTo>
                      <a:pt x="444" y="204"/>
                    </a:lnTo>
                    <a:lnTo>
                      <a:pt x="444" y="208"/>
                    </a:lnTo>
                    <a:lnTo>
                      <a:pt x="444" y="220"/>
                    </a:lnTo>
                    <a:lnTo>
                      <a:pt x="444" y="220"/>
                    </a:lnTo>
                    <a:lnTo>
                      <a:pt x="444" y="222"/>
                    </a:lnTo>
                    <a:lnTo>
                      <a:pt x="446" y="224"/>
                    </a:lnTo>
                    <a:lnTo>
                      <a:pt x="466" y="230"/>
                    </a:lnTo>
                    <a:lnTo>
                      <a:pt x="472" y="240"/>
                    </a:lnTo>
                    <a:lnTo>
                      <a:pt x="462" y="246"/>
                    </a:lnTo>
                    <a:lnTo>
                      <a:pt x="462" y="246"/>
                    </a:lnTo>
                    <a:lnTo>
                      <a:pt x="460" y="248"/>
                    </a:lnTo>
                    <a:lnTo>
                      <a:pt x="458" y="254"/>
                    </a:lnTo>
                    <a:lnTo>
                      <a:pt x="456" y="254"/>
                    </a:lnTo>
                    <a:lnTo>
                      <a:pt x="458" y="252"/>
                    </a:lnTo>
                    <a:lnTo>
                      <a:pt x="458" y="252"/>
                    </a:lnTo>
                    <a:lnTo>
                      <a:pt x="458" y="248"/>
                    </a:lnTo>
                    <a:lnTo>
                      <a:pt x="454" y="240"/>
                    </a:lnTo>
                    <a:lnTo>
                      <a:pt x="454" y="240"/>
                    </a:lnTo>
                    <a:lnTo>
                      <a:pt x="452" y="238"/>
                    </a:lnTo>
                    <a:lnTo>
                      <a:pt x="452" y="238"/>
                    </a:lnTo>
                    <a:lnTo>
                      <a:pt x="450" y="238"/>
                    </a:lnTo>
                    <a:lnTo>
                      <a:pt x="450" y="238"/>
                    </a:lnTo>
                    <a:lnTo>
                      <a:pt x="448" y="238"/>
                    </a:lnTo>
                    <a:lnTo>
                      <a:pt x="428" y="250"/>
                    </a:lnTo>
                    <a:lnTo>
                      <a:pt x="396" y="248"/>
                    </a:lnTo>
                    <a:lnTo>
                      <a:pt x="396" y="248"/>
                    </a:lnTo>
                    <a:lnTo>
                      <a:pt x="396" y="248"/>
                    </a:lnTo>
                    <a:lnTo>
                      <a:pt x="396" y="248"/>
                    </a:lnTo>
                    <a:lnTo>
                      <a:pt x="394" y="248"/>
                    </a:lnTo>
                    <a:lnTo>
                      <a:pt x="392" y="250"/>
                    </a:lnTo>
                    <a:lnTo>
                      <a:pt x="390" y="256"/>
                    </a:lnTo>
                    <a:lnTo>
                      <a:pt x="380" y="256"/>
                    </a:lnTo>
                    <a:lnTo>
                      <a:pt x="382" y="244"/>
                    </a:lnTo>
                    <a:lnTo>
                      <a:pt x="382" y="244"/>
                    </a:lnTo>
                    <a:lnTo>
                      <a:pt x="382" y="242"/>
                    </a:lnTo>
                    <a:lnTo>
                      <a:pt x="382" y="242"/>
                    </a:lnTo>
                    <a:lnTo>
                      <a:pt x="382" y="240"/>
                    </a:lnTo>
                    <a:lnTo>
                      <a:pt x="378" y="238"/>
                    </a:lnTo>
                    <a:lnTo>
                      <a:pt x="378" y="238"/>
                    </a:lnTo>
                    <a:lnTo>
                      <a:pt x="378" y="238"/>
                    </a:lnTo>
                    <a:lnTo>
                      <a:pt x="378" y="238"/>
                    </a:lnTo>
                    <a:lnTo>
                      <a:pt x="378" y="238"/>
                    </a:lnTo>
                    <a:lnTo>
                      <a:pt x="378" y="238"/>
                    </a:lnTo>
                    <a:lnTo>
                      <a:pt x="378" y="238"/>
                    </a:lnTo>
                    <a:lnTo>
                      <a:pt x="378" y="240"/>
                    </a:lnTo>
                    <a:lnTo>
                      <a:pt x="366" y="242"/>
                    </a:lnTo>
                    <a:lnTo>
                      <a:pt x="366" y="242"/>
                    </a:lnTo>
                    <a:lnTo>
                      <a:pt x="364" y="244"/>
                    </a:lnTo>
                    <a:lnTo>
                      <a:pt x="356" y="252"/>
                    </a:lnTo>
                    <a:lnTo>
                      <a:pt x="350" y="252"/>
                    </a:lnTo>
                    <a:lnTo>
                      <a:pt x="350" y="252"/>
                    </a:lnTo>
                    <a:lnTo>
                      <a:pt x="348" y="252"/>
                    </a:lnTo>
                    <a:lnTo>
                      <a:pt x="348" y="252"/>
                    </a:lnTo>
                    <a:lnTo>
                      <a:pt x="346" y="252"/>
                    </a:lnTo>
                    <a:lnTo>
                      <a:pt x="296" y="272"/>
                    </a:lnTo>
                    <a:lnTo>
                      <a:pt x="296" y="272"/>
                    </a:lnTo>
                    <a:lnTo>
                      <a:pt x="292" y="274"/>
                    </a:lnTo>
                    <a:lnTo>
                      <a:pt x="286" y="292"/>
                    </a:lnTo>
                    <a:lnTo>
                      <a:pt x="268" y="292"/>
                    </a:lnTo>
                    <a:lnTo>
                      <a:pt x="258" y="282"/>
                    </a:lnTo>
                    <a:lnTo>
                      <a:pt x="262" y="278"/>
                    </a:lnTo>
                    <a:lnTo>
                      <a:pt x="276" y="278"/>
                    </a:lnTo>
                    <a:lnTo>
                      <a:pt x="276" y="278"/>
                    </a:lnTo>
                    <a:lnTo>
                      <a:pt x="278" y="276"/>
                    </a:lnTo>
                    <a:lnTo>
                      <a:pt x="280" y="274"/>
                    </a:lnTo>
                    <a:lnTo>
                      <a:pt x="280" y="266"/>
                    </a:lnTo>
                    <a:lnTo>
                      <a:pt x="280" y="266"/>
                    </a:lnTo>
                    <a:lnTo>
                      <a:pt x="278" y="264"/>
                    </a:lnTo>
                    <a:lnTo>
                      <a:pt x="268" y="252"/>
                    </a:lnTo>
                    <a:lnTo>
                      <a:pt x="268" y="252"/>
                    </a:lnTo>
                    <a:lnTo>
                      <a:pt x="264" y="250"/>
                    </a:lnTo>
                    <a:lnTo>
                      <a:pt x="264" y="250"/>
                    </a:lnTo>
                    <a:lnTo>
                      <a:pt x="264" y="250"/>
                    </a:lnTo>
                    <a:lnTo>
                      <a:pt x="234" y="252"/>
                    </a:lnTo>
                    <a:lnTo>
                      <a:pt x="234" y="252"/>
                    </a:lnTo>
                    <a:lnTo>
                      <a:pt x="232" y="252"/>
                    </a:lnTo>
                    <a:lnTo>
                      <a:pt x="230" y="254"/>
                    </a:lnTo>
                    <a:lnTo>
                      <a:pt x="230" y="254"/>
                    </a:lnTo>
                    <a:lnTo>
                      <a:pt x="230" y="256"/>
                    </a:lnTo>
                    <a:lnTo>
                      <a:pt x="232" y="258"/>
                    </a:lnTo>
                    <a:lnTo>
                      <a:pt x="236" y="264"/>
                    </a:lnTo>
                    <a:lnTo>
                      <a:pt x="234" y="282"/>
                    </a:lnTo>
                    <a:lnTo>
                      <a:pt x="234" y="282"/>
                    </a:lnTo>
                    <a:lnTo>
                      <a:pt x="234" y="286"/>
                    </a:lnTo>
                    <a:lnTo>
                      <a:pt x="240" y="290"/>
                    </a:lnTo>
                    <a:lnTo>
                      <a:pt x="236" y="306"/>
                    </a:lnTo>
                    <a:lnTo>
                      <a:pt x="216" y="300"/>
                    </a:lnTo>
                    <a:lnTo>
                      <a:pt x="216" y="300"/>
                    </a:lnTo>
                    <a:lnTo>
                      <a:pt x="214" y="300"/>
                    </a:lnTo>
                    <a:lnTo>
                      <a:pt x="214" y="300"/>
                    </a:lnTo>
                    <a:lnTo>
                      <a:pt x="212" y="300"/>
                    </a:lnTo>
                    <a:lnTo>
                      <a:pt x="204" y="308"/>
                    </a:lnTo>
                    <a:lnTo>
                      <a:pt x="188" y="316"/>
                    </a:lnTo>
                    <a:lnTo>
                      <a:pt x="188" y="316"/>
                    </a:lnTo>
                    <a:lnTo>
                      <a:pt x="186" y="318"/>
                    </a:lnTo>
                    <a:lnTo>
                      <a:pt x="176" y="328"/>
                    </a:lnTo>
                    <a:lnTo>
                      <a:pt x="176" y="328"/>
                    </a:lnTo>
                    <a:lnTo>
                      <a:pt x="174" y="330"/>
                    </a:lnTo>
                    <a:lnTo>
                      <a:pt x="176" y="334"/>
                    </a:lnTo>
                    <a:lnTo>
                      <a:pt x="184" y="342"/>
                    </a:lnTo>
                    <a:lnTo>
                      <a:pt x="184" y="346"/>
                    </a:lnTo>
                    <a:lnTo>
                      <a:pt x="166" y="342"/>
                    </a:lnTo>
                    <a:lnTo>
                      <a:pt x="156" y="338"/>
                    </a:lnTo>
                    <a:lnTo>
                      <a:pt x="146" y="330"/>
                    </a:lnTo>
                    <a:lnTo>
                      <a:pt x="146" y="330"/>
                    </a:lnTo>
                    <a:lnTo>
                      <a:pt x="144" y="328"/>
                    </a:lnTo>
                    <a:lnTo>
                      <a:pt x="144" y="328"/>
                    </a:lnTo>
                    <a:lnTo>
                      <a:pt x="142" y="328"/>
                    </a:lnTo>
                    <a:lnTo>
                      <a:pt x="142" y="328"/>
                    </a:lnTo>
                    <a:lnTo>
                      <a:pt x="140" y="330"/>
                    </a:lnTo>
                    <a:lnTo>
                      <a:pt x="132" y="338"/>
                    </a:lnTo>
                    <a:lnTo>
                      <a:pt x="132" y="338"/>
                    </a:lnTo>
                    <a:lnTo>
                      <a:pt x="132" y="342"/>
                    </a:lnTo>
                    <a:lnTo>
                      <a:pt x="134" y="344"/>
                    </a:lnTo>
                    <a:lnTo>
                      <a:pt x="142" y="354"/>
                    </a:lnTo>
                    <a:lnTo>
                      <a:pt x="142" y="354"/>
                    </a:lnTo>
                    <a:lnTo>
                      <a:pt x="144" y="356"/>
                    </a:lnTo>
                    <a:lnTo>
                      <a:pt x="152" y="358"/>
                    </a:lnTo>
                    <a:lnTo>
                      <a:pt x="150" y="360"/>
                    </a:lnTo>
                    <a:lnTo>
                      <a:pt x="138" y="360"/>
                    </a:lnTo>
                    <a:lnTo>
                      <a:pt x="124" y="350"/>
                    </a:lnTo>
                    <a:lnTo>
                      <a:pt x="124" y="350"/>
                    </a:lnTo>
                    <a:lnTo>
                      <a:pt x="122" y="348"/>
                    </a:lnTo>
                    <a:lnTo>
                      <a:pt x="116" y="346"/>
                    </a:lnTo>
                    <a:lnTo>
                      <a:pt x="112" y="326"/>
                    </a:lnTo>
                    <a:lnTo>
                      <a:pt x="110" y="316"/>
                    </a:lnTo>
                    <a:lnTo>
                      <a:pt x="110" y="316"/>
                    </a:lnTo>
                    <a:lnTo>
                      <a:pt x="108" y="314"/>
                    </a:lnTo>
                    <a:lnTo>
                      <a:pt x="102" y="308"/>
                    </a:lnTo>
                    <a:lnTo>
                      <a:pt x="102" y="308"/>
                    </a:lnTo>
                    <a:lnTo>
                      <a:pt x="100" y="308"/>
                    </a:lnTo>
                    <a:lnTo>
                      <a:pt x="88" y="300"/>
                    </a:lnTo>
                    <a:lnTo>
                      <a:pt x="84" y="298"/>
                    </a:lnTo>
                    <a:lnTo>
                      <a:pt x="86" y="298"/>
                    </a:lnTo>
                    <a:lnTo>
                      <a:pt x="106" y="306"/>
                    </a:lnTo>
                    <a:lnTo>
                      <a:pt x="106" y="306"/>
                    </a:lnTo>
                    <a:lnTo>
                      <a:pt x="106" y="306"/>
                    </a:lnTo>
                    <a:lnTo>
                      <a:pt x="134" y="312"/>
                    </a:lnTo>
                    <a:lnTo>
                      <a:pt x="156" y="320"/>
                    </a:lnTo>
                    <a:lnTo>
                      <a:pt x="156" y="320"/>
                    </a:lnTo>
                    <a:lnTo>
                      <a:pt x="158" y="320"/>
                    </a:lnTo>
                    <a:lnTo>
                      <a:pt x="158" y="320"/>
                    </a:lnTo>
                    <a:lnTo>
                      <a:pt x="158" y="320"/>
                    </a:lnTo>
                    <a:lnTo>
                      <a:pt x="186" y="314"/>
                    </a:lnTo>
                    <a:lnTo>
                      <a:pt x="186" y="314"/>
                    </a:lnTo>
                    <a:lnTo>
                      <a:pt x="186" y="312"/>
                    </a:lnTo>
                    <a:lnTo>
                      <a:pt x="202" y="298"/>
                    </a:lnTo>
                    <a:lnTo>
                      <a:pt x="202" y="298"/>
                    </a:lnTo>
                    <a:lnTo>
                      <a:pt x="204" y="294"/>
                    </a:lnTo>
                    <a:lnTo>
                      <a:pt x="202" y="278"/>
                    </a:lnTo>
                    <a:lnTo>
                      <a:pt x="202" y="278"/>
                    </a:lnTo>
                    <a:lnTo>
                      <a:pt x="200" y="276"/>
                    </a:lnTo>
                    <a:lnTo>
                      <a:pt x="174" y="260"/>
                    </a:lnTo>
                    <a:lnTo>
                      <a:pt x="150" y="246"/>
                    </a:lnTo>
                    <a:lnTo>
                      <a:pt x="126" y="234"/>
                    </a:lnTo>
                    <a:lnTo>
                      <a:pt x="126" y="234"/>
                    </a:lnTo>
                    <a:lnTo>
                      <a:pt x="124" y="234"/>
                    </a:lnTo>
                    <a:lnTo>
                      <a:pt x="90" y="232"/>
                    </a:lnTo>
                    <a:lnTo>
                      <a:pt x="84" y="230"/>
                    </a:lnTo>
                    <a:lnTo>
                      <a:pt x="78" y="222"/>
                    </a:lnTo>
                    <a:lnTo>
                      <a:pt x="78" y="222"/>
                    </a:lnTo>
                    <a:lnTo>
                      <a:pt x="76" y="220"/>
                    </a:lnTo>
                    <a:lnTo>
                      <a:pt x="60" y="220"/>
                    </a:lnTo>
                    <a:lnTo>
                      <a:pt x="60" y="220"/>
                    </a:lnTo>
                    <a:lnTo>
                      <a:pt x="58" y="220"/>
                    </a:lnTo>
                    <a:lnTo>
                      <a:pt x="40" y="222"/>
                    </a:lnTo>
                    <a:lnTo>
                      <a:pt x="40" y="222"/>
                    </a:lnTo>
                    <a:lnTo>
                      <a:pt x="36" y="224"/>
                    </a:lnTo>
                    <a:lnTo>
                      <a:pt x="36" y="226"/>
                    </a:lnTo>
                    <a:lnTo>
                      <a:pt x="36" y="228"/>
                    </a:lnTo>
                    <a:lnTo>
                      <a:pt x="30" y="230"/>
                    </a:lnTo>
                    <a:lnTo>
                      <a:pt x="30" y="230"/>
                    </a:lnTo>
                    <a:lnTo>
                      <a:pt x="28" y="232"/>
                    </a:lnTo>
                    <a:lnTo>
                      <a:pt x="20" y="240"/>
                    </a:lnTo>
                    <a:lnTo>
                      <a:pt x="20" y="240"/>
                    </a:lnTo>
                    <a:lnTo>
                      <a:pt x="18" y="242"/>
                    </a:lnTo>
                    <a:lnTo>
                      <a:pt x="14" y="262"/>
                    </a:lnTo>
                    <a:lnTo>
                      <a:pt x="14" y="262"/>
                    </a:lnTo>
                    <a:lnTo>
                      <a:pt x="14" y="264"/>
                    </a:lnTo>
                    <a:lnTo>
                      <a:pt x="16" y="266"/>
                    </a:lnTo>
                    <a:lnTo>
                      <a:pt x="34" y="276"/>
                    </a:lnTo>
                    <a:lnTo>
                      <a:pt x="22" y="286"/>
                    </a:lnTo>
                    <a:lnTo>
                      <a:pt x="22" y="286"/>
                    </a:lnTo>
                    <a:lnTo>
                      <a:pt x="22" y="288"/>
                    </a:lnTo>
                    <a:lnTo>
                      <a:pt x="22" y="292"/>
                    </a:lnTo>
                    <a:lnTo>
                      <a:pt x="30" y="308"/>
                    </a:lnTo>
                    <a:lnTo>
                      <a:pt x="36" y="320"/>
                    </a:lnTo>
                    <a:lnTo>
                      <a:pt x="30" y="336"/>
                    </a:lnTo>
                    <a:lnTo>
                      <a:pt x="30" y="336"/>
                    </a:lnTo>
                    <a:lnTo>
                      <a:pt x="28" y="338"/>
                    </a:lnTo>
                    <a:lnTo>
                      <a:pt x="30" y="340"/>
                    </a:lnTo>
                    <a:lnTo>
                      <a:pt x="38" y="350"/>
                    </a:lnTo>
                    <a:lnTo>
                      <a:pt x="44" y="358"/>
                    </a:lnTo>
                    <a:lnTo>
                      <a:pt x="38" y="366"/>
                    </a:lnTo>
                    <a:lnTo>
                      <a:pt x="38" y="366"/>
                    </a:lnTo>
                    <a:lnTo>
                      <a:pt x="36" y="368"/>
                    </a:lnTo>
                    <a:lnTo>
                      <a:pt x="36" y="368"/>
                    </a:lnTo>
                    <a:lnTo>
                      <a:pt x="38" y="372"/>
                    </a:lnTo>
                    <a:lnTo>
                      <a:pt x="56" y="386"/>
                    </a:lnTo>
                    <a:lnTo>
                      <a:pt x="50" y="394"/>
                    </a:lnTo>
                    <a:lnTo>
                      <a:pt x="12" y="426"/>
                    </a:lnTo>
                    <a:lnTo>
                      <a:pt x="12" y="426"/>
                    </a:lnTo>
                    <a:lnTo>
                      <a:pt x="10" y="428"/>
                    </a:lnTo>
                    <a:lnTo>
                      <a:pt x="10" y="428"/>
                    </a:lnTo>
                    <a:lnTo>
                      <a:pt x="12" y="432"/>
                    </a:lnTo>
                    <a:lnTo>
                      <a:pt x="20" y="442"/>
                    </a:lnTo>
                    <a:lnTo>
                      <a:pt x="20" y="442"/>
                    </a:lnTo>
                    <a:lnTo>
                      <a:pt x="22" y="444"/>
                    </a:lnTo>
                    <a:lnTo>
                      <a:pt x="26" y="446"/>
                    </a:lnTo>
                    <a:lnTo>
                      <a:pt x="26" y="446"/>
                    </a:lnTo>
                    <a:lnTo>
                      <a:pt x="24" y="446"/>
                    </a:lnTo>
                    <a:lnTo>
                      <a:pt x="8" y="458"/>
                    </a:lnTo>
                    <a:lnTo>
                      <a:pt x="8" y="458"/>
                    </a:lnTo>
                    <a:lnTo>
                      <a:pt x="8" y="460"/>
                    </a:lnTo>
                    <a:lnTo>
                      <a:pt x="2" y="470"/>
                    </a:lnTo>
                    <a:lnTo>
                      <a:pt x="2" y="470"/>
                    </a:lnTo>
                    <a:lnTo>
                      <a:pt x="2" y="472"/>
                    </a:lnTo>
                    <a:lnTo>
                      <a:pt x="2" y="486"/>
                    </a:lnTo>
                    <a:lnTo>
                      <a:pt x="0" y="496"/>
                    </a:lnTo>
                    <a:lnTo>
                      <a:pt x="0" y="496"/>
                    </a:lnTo>
                    <a:lnTo>
                      <a:pt x="0" y="498"/>
                    </a:lnTo>
                    <a:lnTo>
                      <a:pt x="6" y="510"/>
                    </a:lnTo>
                    <a:lnTo>
                      <a:pt x="10" y="524"/>
                    </a:lnTo>
                    <a:lnTo>
                      <a:pt x="10" y="524"/>
                    </a:lnTo>
                    <a:lnTo>
                      <a:pt x="10" y="524"/>
                    </a:lnTo>
                    <a:lnTo>
                      <a:pt x="14" y="530"/>
                    </a:lnTo>
                    <a:lnTo>
                      <a:pt x="14" y="530"/>
                    </a:lnTo>
                    <a:lnTo>
                      <a:pt x="16" y="532"/>
                    </a:lnTo>
                    <a:lnTo>
                      <a:pt x="28" y="534"/>
                    </a:lnTo>
                    <a:lnTo>
                      <a:pt x="28" y="536"/>
                    </a:lnTo>
                    <a:lnTo>
                      <a:pt x="28" y="536"/>
                    </a:lnTo>
                    <a:lnTo>
                      <a:pt x="30" y="540"/>
                    </a:lnTo>
                    <a:lnTo>
                      <a:pt x="32" y="540"/>
                    </a:lnTo>
                    <a:lnTo>
                      <a:pt x="48" y="542"/>
                    </a:lnTo>
                    <a:lnTo>
                      <a:pt x="50" y="558"/>
                    </a:lnTo>
                    <a:lnTo>
                      <a:pt x="50" y="558"/>
                    </a:lnTo>
                    <a:lnTo>
                      <a:pt x="52" y="560"/>
                    </a:lnTo>
                    <a:lnTo>
                      <a:pt x="72" y="582"/>
                    </a:lnTo>
                    <a:lnTo>
                      <a:pt x="62" y="582"/>
                    </a:lnTo>
                    <a:lnTo>
                      <a:pt x="62" y="582"/>
                    </a:lnTo>
                    <a:lnTo>
                      <a:pt x="58" y="584"/>
                    </a:lnTo>
                    <a:lnTo>
                      <a:pt x="58" y="586"/>
                    </a:lnTo>
                    <a:lnTo>
                      <a:pt x="58" y="604"/>
                    </a:lnTo>
                    <a:lnTo>
                      <a:pt x="58" y="604"/>
                    </a:lnTo>
                    <a:lnTo>
                      <a:pt x="60" y="608"/>
                    </a:lnTo>
                    <a:lnTo>
                      <a:pt x="66" y="612"/>
                    </a:lnTo>
                    <a:lnTo>
                      <a:pt x="66" y="612"/>
                    </a:lnTo>
                    <a:lnTo>
                      <a:pt x="68" y="612"/>
                    </a:lnTo>
                    <a:lnTo>
                      <a:pt x="68" y="612"/>
                    </a:lnTo>
                    <a:lnTo>
                      <a:pt x="70" y="612"/>
                    </a:lnTo>
                    <a:lnTo>
                      <a:pt x="74" y="610"/>
                    </a:lnTo>
                    <a:lnTo>
                      <a:pt x="74" y="610"/>
                    </a:lnTo>
                    <a:lnTo>
                      <a:pt x="76" y="610"/>
                    </a:lnTo>
                    <a:lnTo>
                      <a:pt x="78" y="606"/>
                    </a:lnTo>
                    <a:lnTo>
                      <a:pt x="96" y="606"/>
                    </a:lnTo>
                    <a:lnTo>
                      <a:pt x="98" y="612"/>
                    </a:lnTo>
                    <a:lnTo>
                      <a:pt x="96" y="622"/>
                    </a:lnTo>
                    <a:lnTo>
                      <a:pt x="96" y="622"/>
                    </a:lnTo>
                    <a:lnTo>
                      <a:pt x="98" y="624"/>
                    </a:lnTo>
                    <a:lnTo>
                      <a:pt x="100" y="626"/>
                    </a:lnTo>
                    <a:lnTo>
                      <a:pt x="114" y="630"/>
                    </a:lnTo>
                    <a:lnTo>
                      <a:pt x="116" y="640"/>
                    </a:lnTo>
                    <a:lnTo>
                      <a:pt x="116" y="640"/>
                    </a:lnTo>
                    <a:lnTo>
                      <a:pt x="118" y="642"/>
                    </a:lnTo>
                    <a:lnTo>
                      <a:pt x="120" y="642"/>
                    </a:lnTo>
                    <a:lnTo>
                      <a:pt x="146" y="644"/>
                    </a:lnTo>
                    <a:lnTo>
                      <a:pt x="146" y="648"/>
                    </a:lnTo>
                    <a:lnTo>
                      <a:pt x="146" y="648"/>
                    </a:lnTo>
                    <a:lnTo>
                      <a:pt x="148" y="650"/>
                    </a:lnTo>
                    <a:lnTo>
                      <a:pt x="150" y="650"/>
                    </a:lnTo>
                    <a:lnTo>
                      <a:pt x="168" y="650"/>
                    </a:lnTo>
                    <a:lnTo>
                      <a:pt x="178" y="656"/>
                    </a:lnTo>
                    <a:lnTo>
                      <a:pt x="176" y="680"/>
                    </a:lnTo>
                    <a:lnTo>
                      <a:pt x="166" y="684"/>
                    </a:lnTo>
                    <a:lnTo>
                      <a:pt x="166" y="684"/>
                    </a:lnTo>
                    <a:lnTo>
                      <a:pt x="164" y="684"/>
                    </a:lnTo>
                    <a:lnTo>
                      <a:pt x="156" y="686"/>
                    </a:lnTo>
                    <a:lnTo>
                      <a:pt x="156" y="686"/>
                    </a:lnTo>
                    <a:lnTo>
                      <a:pt x="154" y="690"/>
                    </a:lnTo>
                    <a:lnTo>
                      <a:pt x="152" y="696"/>
                    </a:lnTo>
                    <a:lnTo>
                      <a:pt x="152" y="696"/>
                    </a:lnTo>
                    <a:lnTo>
                      <a:pt x="152" y="700"/>
                    </a:lnTo>
                    <a:lnTo>
                      <a:pt x="152" y="700"/>
                    </a:lnTo>
                    <a:lnTo>
                      <a:pt x="156" y="702"/>
                    </a:lnTo>
                    <a:lnTo>
                      <a:pt x="160" y="702"/>
                    </a:lnTo>
                    <a:lnTo>
                      <a:pt x="156" y="706"/>
                    </a:lnTo>
                    <a:lnTo>
                      <a:pt x="156" y="706"/>
                    </a:lnTo>
                    <a:lnTo>
                      <a:pt x="154" y="706"/>
                    </a:lnTo>
                    <a:lnTo>
                      <a:pt x="154" y="710"/>
                    </a:lnTo>
                    <a:lnTo>
                      <a:pt x="154" y="716"/>
                    </a:lnTo>
                    <a:lnTo>
                      <a:pt x="146" y="726"/>
                    </a:lnTo>
                    <a:lnTo>
                      <a:pt x="146" y="726"/>
                    </a:lnTo>
                    <a:lnTo>
                      <a:pt x="144" y="728"/>
                    </a:lnTo>
                    <a:lnTo>
                      <a:pt x="142" y="740"/>
                    </a:lnTo>
                    <a:lnTo>
                      <a:pt x="142" y="740"/>
                    </a:lnTo>
                    <a:lnTo>
                      <a:pt x="142" y="742"/>
                    </a:lnTo>
                    <a:lnTo>
                      <a:pt x="144" y="744"/>
                    </a:lnTo>
                    <a:lnTo>
                      <a:pt x="156" y="750"/>
                    </a:lnTo>
                    <a:lnTo>
                      <a:pt x="178" y="766"/>
                    </a:lnTo>
                    <a:lnTo>
                      <a:pt x="178" y="766"/>
                    </a:lnTo>
                    <a:lnTo>
                      <a:pt x="180" y="766"/>
                    </a:lnTo>
                    <a:lnTo>
                      <a:pt x="180" y="766"/>
                    </a:lnTo>
                    <a:lnTo>
                      <a:pt x="182" y="766"/>
                    </a:lnTo>
                    <a:lnTo>
                      <a:pt x="190" y="764"/>
                    </a:lnTo>
                    <a:lnTo>
                      <a:pt x="200" y="770"/>
                    </a:lnTo>
                    <a:lnTo>
                      <a:pt x="200" y="770"/>
                    </a:lnTo>
                    <a:lnTo>
                      <a:pt x="202" y="772"/>
                    </a:lnTo>
                    <a:lnTo>
                      <a:pt x="202" y="772"/>
                    </a:lnTo>
                    <a:lnTo>
                      <a:pt x="202" y="772"/>
                    </a:lnTo>
                    <a:lnTo>
                      <a:pt x="212" y="770"/>
                    </a:lnTo>
                    <a:lnTo>
                      <a:pt x="218" y="770"/>
                    </a:lnTo>
                    <a:lnTo>
                      <a:pt x="228" y="776"/>
                    </a:lnTo>
                    <a:lnTo>
                      <a:pt x="228" y="776"/>
                    </a:lnTo>
                    <a:lnTo>
                      <a:pt x="230" y="776"/>
                    </a:lnTo>
                    <a:lnTo>
                      <a:pt x="238" y="780"/>
                    </a:lnTo>
                    <a:lnTo>
                      <a:pt x="238" y="780"/>
                    </a:lnTo>
                    <a:lnTo>
                      <a:pt x="240" y="780"/>
                    </a:lnTo>
                    <a:lnTo>
                      <a:pt x="244" y="780"/>
                    </a:lnTo>
                    <a:lnTo>
                      <a:pt x="244" y="780"/>
                    </a:lnTo>
                    <a:lnTo>
                      <a:pt x="246" y="780"/>
                    </a:lnTo>
                    <a:lnTo>
                      <a:pt x="254" y="778"/>
                    </a:lnTo>
                    <a:lnTo>
                      <a:pt x="260" y="784"/>
                    </a:lnTo>
                    <a:lnTo>
                      <a:pt x="268" y="792"/>
                    </a:lnTo>
                    <a:lnTo>
                      <a:pt x="268" y="792"/>
                    </a:lnTo>
                    <a:lnTo>
                      <a:pt x="270" y="792"/>
                    </a:lnTo>
                    <a:lnTo>
                      <a:pt x="276" y="794"/>
                    </a:lnTo>
                    <a:lnTo>
                      <a:pt x="288" y="804"/>
                    </a:lnTo>
                    <a:lnTo>
                      <a:pt x="288" y="804"/>
                    </a:lnTo>
                    <a:lnTo>
                      <a:pt x="292" y="806"/>
                    </a:lnTo>
                    <a:lnTo>
                      <a:pt x="292" y="806"/>
                    </a:lnTo>
                    <a:lnTo>
                      <a:pt x="292" y="806"/>
                    </a:lnTo>
                    <a:lnTo>
                      <a:pt x="296" y="804"/>
                    </a:lnTo>
                    <a:lnTo>
                      <a:pt x="296" y="804"/>
                    </a:lnTo>
                    <a:lnTo>
                      <a:pt x="298" y="802"/>
                    </a:lnTo>
                    <a:lnTo>
                      <a:pt x="306" y="794"/>
                    </a:lnTo>
                    <a:lnTo>
                      <a:pt x="306" y="794"/>
                    </a:lnTo>
                    <a:lnTo>
                      <a:pt x="308" y="790"/>
                    </a:lnTo>
                    <a:lnTo>
                      <a:pt x="306" y="788"/>
                    </a:lnTo>
                    <a:lnTo>
                      <a:pt x="296" y="774"/>
                    </a:lnTo>
                    <a:lnTo>
                      <a:pt x="294" y="760"/>
                    </a:lnTo>
                    <a:lnTo>
                      <a:pt x="294" y="760"/>
                    </a:lnTo>
                    <a:lnTo>
                      <a:pt x="292" y="758"/>
                    </a:lnTo>
                    <a:lnTo>
                      <a:pt x="288" y="750"/>
                    </a:lnTo>
                    <a:lnTo>
                      <a:pt x="288" y="750"/>
                    </a:lnTo>
                    <a:lnTo>
                      <a:pt x="286" y="748"/>
                    </a:lnTo>
                    <a:lnTo>
                      <a:pt x="282" y="746"/>
                    </a:lnTo>
                    <a:lnTo>
                      <a:pt x="288" y="740"/>
                    </a:lnTo>
                    <a:lnTo>
                      <a:pt x="288" y="740"/>
                    </a:lnTo>
                    <a:lnTo>
                      <a:pt x="288" y="738"/>
                    </a:lnTo>
                    <a:lnTo>
                      <a:pt x="290" y="732"/>
                    </a:lnTo>
                    <a:lnTo>
                      <a:pt x="298" y="728"/>
                    </a:lnTo>
                    <a:lnTo>
                      <a:pt x="298" y="728"/>
                    </a:lnTo>
                    <a:lnTo>
                      <a:pt x="298" y="728"/>
                    </a:lnTo>
                    <a:lnTo>
                      <a:pt x="314" y="716"/>
                    </a:lnTo>
                    <a:lnTo>
                      <a:pt x="314" y="716"/>
                    </a:lnTo>
                    <a:lnTo>
                      <a:pt x="314" y="716"/>
                    </a:lnTo>
                    <a:lnTo>
                      <a:pt x="314" y="712"/>
                    </a:lnTo>
                    <a:lnTo>
                      <a:pt x="312" y="700"/>
                    </a:lnTo>
                    <a:lnTo>
                      <a:pt x="312" y="700"/>
                    </a:lnTo>
                    <a:lnTo>
                      <a:pt x="310" y="698"/>
                    </a:lnTo>
                    <a:lnTo>
                      <a:pt x="300" y="684"/>
                    </a:lnTo>
                    <a:lnTo>
                      <a:pt x="300" y="684"/>
                    </a:lnTo>
                    <a:lnTo>
                      <a:pt x="298" y="684"/>
                    </a:lnTo>
                    <a:lnTo>
                      <a:pt x="286" y="680"/>
                    </a:lnTo>
                    <a:lnTo>
                      <a:pt x="280" y="670"/>
                    </a:lnTo>
                    <a:lnTo>
                      <a:pt x="284" y="652"/>
                    </a:lnTo>
                    <a:lnTo>
                      <a:pt x="290" y="644"/>
                    </a:lnTo>
                    <a:lnTo>
                      <a:pt x="294" y="652"/>
                    </a:lnTo>
                    <a:lnTo>
                      <a:pt x="294" y="652"/>
                    </a:lnTo>
                    <a:lnTo>
                      <a:pt x="298" y="654"/>
                    </a:lnTo>
                    <a:lnTo>
                      <a:pt x="298" y="654"/>
                    </a:lnTo>
                    <a:lnTo>
                      <a:pt x="298" y="656"/>
                    </a:lnTo>
                    <a:lnTo>
                      <a:pt x="298" y="656"/>
                    </a:lnTo>
                    <a:lnTo>
                      <a:pt x="300" y="654"/>
                    </a:lnTo>
                    <a:lnTo>
                      <a:pt x="308" y="652"/>
                    </a:lnTo>
                    <a:lnTo>
                      <a:pt x="308" y="652"/>
                    </a:lnTo>
                    <a:lnTo>
                      <a:pt x="310" y="648"/>
                    </a:lnTo>
                    <a:lnTo>
                      <a:pt x="310" y="640"/>
                    </a:lnTo>
                    <a:lnTo>
                      <a:pt x="330" y="624"/>
                    </a:lnTo>
                    <a:lnTo>
                      <a:pt x="344" y="620"/>
                    </a:lnTo>
                    <a:lnTo>
                      <a:pt x="374" y="624"/>
                    </a:lnTo>
                    <a:lnTo>
                      <a:pt x="392" y="636"/>
                    </a:lnTo>
                    <a:lnTo>
                      <a:pt x="392" y="636"/>
                    </a:lnTo>
                    <a:lnTo>
                      <a:pt x="394" y="638"/>
                    </a:lnTo>
                    <a:lnTo>
                      <a:pt x="408" y="640"/>
                    </a:lnTo>
                    <a:lnTo>
                      <a:pt x="408" y="640"/>
                    </a:lnTo>
                    <a:lnTo>
                      <a:pt x="408" y="640"/>
                    </a:lnTo>
                    <a:lnTo>
                      <a:pt x="408" y="640"/>
                    </a:lnTo>
                    <a:lnTo>
                      <a:pt x="410" y="638"/>
                    </a:lnTo>
                    <a:lnTo>
                      <a:pt x="430" y="630"/>
                    </a:lnTo>
                    <a:lnTo>
                      <a:pt x="442" y="630"/>
                    </a:lnTo>
                    <a:lnTo>
                      <a:pt x="450" y="638"/>
                    </a:lnTo>
                    <a:lnTo>
                      <a:pt x="450" y="638"/>
                    </a:lnTo>
                    <a:lnTo>
                      <a:pt x="454" y="640"/>
                    </a:lnTo>
                    <a:lnTo>
                      <a:pt x="454" y="640"/>
                    </a:lnTo>
                    <a:lnTo>
                      <a:pt x="454" y="640"/>
                    </a:lnTo>
                    <a:lnTo>
                      <a:pt x="476" y="638"/>
                    </a:lnTo>
                    <a:lnTo>
                      <a:pt x="476" y="638"/>
                    </a:lnTo>
                    <a:lnTo>
                      <a:pt x="480" y="636"/>
                    </a:lnTo>
                    <a:lnTo>
                      <a:pt x="488" y="628"/>
                    </a:lnTo>
                    <a:lnTo>
                      <a:pt x="488" y="628"/>
                    </a:lnTo>
                    <a:lnTo>
                      <a:pt x="490" y="624"/>
                    </a:lnTo>
                    <a:lnTo>
                      <a:pt x="488" y="622"/>
                    </a:lnTo>
                    <a:lnTo>
                      <a:pt x="482" y="614"/>
                    </a:lnTo>
                    <a:lnTo>
                      <a:pt x="482" y="614"/>
                    </a:lnTo>
                    <a:lnTo>
                      <a:pt x="480" y="614"/>
                    </a:lnTo>
                    <a:lnTo>
                      <a:pt x="472" y="612"/>
                    </a:lnTo>
                    <a:lnTo>
                      <a:pt x="474" y="610"/>
                    </a:lnTo>
                    <a:lnTo>
                      <a:pt x="480" y="604"/>
                    </a:lnTo>
                    <a:lnTo>
                      <a:pt x="480" y="604"/>
                    </a:lnTo>
                    <a:lnTo>
                      <a:pt x="480" y="602"/>
                    </a:lnTo>
                    <a:lnTo>
                      <a:pt x="482" y="596"/>
                    </a:lnTo>
                    <a:lnTo>
                      <a:pt x="490" y="592"/>
                    </a:lnTo>
                    <a:lnTo>
                      <a:pt x="490" y="592"/>
                    </a:lnTo>
                    <a:lnTo>
                      <a:pt x="492" y="590"/>
                    </a:lnTo>
                    <a:lnTo>
                      <a:pt x="492" y="590"/>
                    </a:lnTo>
                    <a:lnTo>
                      <a:pt x="492" y="586"/>
                    </a:lnTo>
                    <a:lnTo>
                      <a:pt x="490" y="580"/>
                    </a:lnTo>
                    <a:lnTo>
                      <a:pt x="488" y="576"/>
                    </a:lnTo>
                    <a:lnTo>
                      <a:pt x="502" y="574"/>
                    </a:lnTo>
                    <a:lnTo>
                      <a:pt x="502" y="574"/>
                    </a:lnTo>
                    <a:lnTo>
                      <a:pt x="502" y="574"/>
                    </a:lnTo>
                    <a:lnTo>
                      <a:pt x="580" y="552"/>
                    </a:lnTo>
                    <a:lnTo>
                      <a:pt x="600" y="550"/>
                    </a:lnTo>
                    <a:lnTo>
                      <a:pt x="614" y="552"/>
                    </a:lnTo>
                    <a:lnTo>
                      <a:pt x="618" y="560"/>
                    </a:lnTo>
                    <a:lnTo>
                      <a:pt x="618" y="560"/>
                    </a:lnTo>
                    <a:lnTo>
                      <a:pt x="618" y="564"/>
                    </a:lnTo>
                    <a:lnTo>
                      <a:pt x="628" y="568"/>
                    </a:lnTo>
                    <a:lnTo>
                      <a:pt x="628" y="568"/>
                    </a:lnTo>
                    <a:lnTo>
                      <a:pt x="628" y="570"/>
                    </a:lnTo>
                    <a:lnTo>
                      <a:pt x="646" y="574"/>
                    </a:lnTo>
                    <a:lnTo>
                      <a:pt x="664" y="584"/>
                    </a:lnTo>
                    <a:lnTo>
                      <a:pt x="664" y="584"/>
                    </a:lnTo>
                    <a:lnTo>
                      <a:pt x="666" y="584"/>
                    </a:lnTo>
                    <a:lnTo>
                      <a:pt x="666" y="584"/>
                    </a:lnTo>
                    <a:lnTo>
                      <a:pt x="668" y="584"/>
                    </a:lnTo>
                    <a:lnTo>
                      <a:pt x="684" y="574"/>
                    </a:lnTo>
                    <a:lnTo>
                      <a:pt x="698" y="570"/>
                    </a:lnTo>
                    <a:lnTo>
                      <a:pt x="698" y="574"/>
                    </a:lnTo>
                    <a:lnTo>
                      <a:pt x="698" y="574"/>
                    </a:lnTo>
                    <a:lnTo>
                      <a:pt x="700" y="578"/>
                    </a:lnTo>
                    <a:lnTo>
                      <a:pt x="716" y="588"/>
                    </a:lnTo>
                    <a:lnTo>
                      <a:pt x="730" y="608"/>
                    </a:lnTo>
                    <a:lnTo>
                      <a:pt x="742" y="630"/>
                    </a:lnTo>
                    <a:lnTo>
                      <a:pt x="742" y="630"/>
                    </a:lnTo>
                    <a:lnTo>
                      <a:pt x="746" y="632"/>
                    </a:lnTo>
                    <a:lnTo>
                      <a:pt x="752" y="632"/>
                    </a:lnTo>
                    <a:lnTo>
                      <a:pt x="752" y="632"/>
                    </a:lnTo>
                    <a:lnTo>
                      <a:pt x="756" y="630"/>
                    </a:lnTo>
                    <a:lnTo>
                      <a:pt x="758" y="626"/>
                    </a:lnTo>
                    <a:lnTo>
                      <a:pt x="774" y="634"/>
                    </a:lnTo>
                    <a:lnTo>
                      <a:pt x="774" y="634"/>
                    </a:lnTo>
                    <a:lnTo>
                      <a:pt x="776" y="636"/>
                    </a:lnTo>
                    <a:lnTo>
                      <a:pt x="776" y="636"/>
                    </a:lnTo>
                    <a:lnTo>
                      <a:pt x="776" y="636"/>
                    </a:lnTo>
                    <a:lnTo>
                      <a:pt x="800" y="632"/>
                    </a:lnTo>
                    <a:lnTo>
                      <a:pt x="806" y="642"/>
                    </a:lnTo>
                    <a:lnTo>
                      <a:pt x="806" y="642"/>
                    </a:lnTo>
                    <a:lnTo>
                      <a:pt x="808" y="644"/>
                    </a:lnTo>
                    <a:lnTo>
                      <a:pt x="820" y="652"/>
                    </a:lnTo>
                    <a:lnTo>
                      <a:pt x="820" y="652"/>
                    </a:lnTo>
                    <a:lnTo>
                      <a:pt x="822" y="654"/>
                    </a:lnTo>
                    <a:lnTo>
                      <a:pt x="838" y="654"/>
                    </a:lnTo>
                    <a:lnTo>
                      <a:pt x="842" y="664"/>
                    </a:lnTo>
                    <a:lnTo>
                      <a:pt x="842" y="664"/>
                    </a:lnTo>
                    <a:lnTo>
                      <a:pt x="844" y="666"/>
                    </a:lnTo>
                    <a:lnTo>
                      <a:pt x="846" y="668"/>
                    </a:lnTo>
                    <a:lnTo>
                      <a:pt x="860" y="668"/>
                    </a:lnTo>
                    <a:lnTo>
                      <a:pt x="860" y="668"/>
                    </a:lnTo>
                    <a:lnTo>
                      <a:pt x="862" y="666"/>
                    </a:lnTo>
                    <a:lnTo>
                      <a:pt x="868" y="660"/>
                    </a:lnTo>
                    <a:lnTo>
                      <a:pt x="880" y="658"/>
                    </a:lnTo>
                    <a:lnTo>
                      <a:pt x="880" y="658"/>
                    </a:lnTo>
                    <a:lnTo>
                      <a:pt x="882" y="658"/>
                    </a:lnTo>
                    <a:lnTo>
                      <a:pt x="888" y="650"/>
                    </a:lnTo>
                    <a:lnTo>
                      <a:pt x="918" y="636"/>
                    </a:lnTo>
                    <a:lnTo>
                      <a:pt x="932" y="638"/>
                    </a:lnTo>
                    <a:lnTo>
                      <a:pt x="948" y="640"/>
                    </a:lnTo>
                    <a:lnTo>
                      <a:pt x="956" y="650"/>
                    </a:lnTo>
                    <a:lnTo>
                      <a:pt x="956" y="650"/>
                    </a:lnTo>
                    <a:lnTo>
                      <a:pt x="960" y="652"/>
                    </a:lnTo>
                    <a:lnTo>
                      <a:pt x="986" y="652"/>
                    </a:lnTo>
                    <a:lnTo>
                      <a:pt x="992" y="656"/>
                    </a:lnTo>
                    <a:lnTo>
                      <a:pt x="992" y="656"/>
                    </a:lnTo>
                    <a:lnTo>
                      <a:pt x="996" y="656"/>
                    </a:lnTo>
                    <a:lnTo>
                      <a:pt x="996" y="656"/>
                    </a:lnTo>
                    <a:lnTo>
                      <a:pt x="998" y="656"/>
                    </a:lnTo>
                    <a:lnTo>
                      <a:pt x="1008" y="648"/>
                    </a:lnTo>
                    <a:lnTo>
                      <a:pt x="1008" y="648"/>
                    </a:lnTo>
                    <a:lnTo>
                      <a:pt x="1010" y="644"/>
                    </a:lnTo>
                    <a:lnTo>
                      <a:pt x="1012" y="638"/>
                    </a:lnTo>
                    <a:lnTo>
                      <a:pt x="1012" y="638"/>
                    </a:lnTo>
                    <a:lnTo>
                      <a:pt x="1010" y="634"/>
                    </a:lnTo>
                    <a:lnTo>
                      <a:pt x="1002" y="624"/>
                    </a:lnTo>
                    <a:lnTo>
                      <a:pt x="1014" y="612"/>
                    </a:lnTo>
                    <a:lnTo>
                      <a:pt x="1036" y="618"/>
                    </a:lnTo>
                    <a:lnTo>
                      <a:pt x="1056" y="624"/>
                    </a:lnTo>
                    <a:lnTo>
                      <a:pt x="1058" y="630"/>
                    </a:lnTo>
                    <a:lnTo>
                      <a:pt x="1058" y="630"/>
                    </a:lnTo>
                    <a:lnTo>
                      <a:pt x="1058" y="632"/>
                    </a:lnTo>
                    <a:lnTo>
                      <a:pt x="1068" y="642"/>
                    </a:lnTo>
                    <a:lnTo>
                      <a:pt x="1068" y="642"/>
                    </a:lnTo>
                    <a:lnTo>
                      <a:pt x="1070" y="644"/>
                    </a:lnTo>
                    <a:lnTo>
                      <a:pt x="1092" y="648"/>
                    </a:lnTo>
                    <a:lnTo>
                      <a:pt x="1092" y="648"/>
                    </a:lnTo>
                    <a:lnTo>
                      <a:pt x="1094" y="648"/>
                    </a:lnTo>
                    <a:lnTo>
                      <a:pt x="1094" y="648"/>
                    </a:lnTo>
                    <a:lnTo>
                      <a:pt x="1096" y="648"/>
                    </a:lnTo>
                    <a:lnTo>
                      <a:pt x="1106" y="642"/>
                    </a:lnTo>
                    <a:lnTo>
                      <a:pt x="1126" y="644"/>
                    </a:lnTo>
                    <a:lnTo>
                      <a:pt x="1130" y="648"/>
                    </a:lnTo>
                    <a:lnTo>
                      <a:pt x="1130" y="648"/>
                    </a:lnTo>
                    <a:lnTo>
                      <a:pt x="1132" y="650"/>
                    </a:lnTo>
                    <a:lnTo>
                      <a:pt x="1140" y="652"/>
                    </a:lnTo>
                    <a:lnTo>
                      <a:pt x="1144" y="658"/>
                    </a:lnTo>
                    <a:lnTo>
                      <a:pt x="1144" y="658"/>
                    </a:lnTo>
                    <a:lnTo>
                      <a:pt x="1144" y="658"/>
                    </a:lnTo>
                    <a:lnTo>
                      <a:pt x="1150" y="662"/>
                    </a:lnTo>
                    <a:lnTo>
                      <a:pt x="1150" y="662"/>
                    </a:lnTo>
                    <a:lnTo>
                      <a:pt x="1152" y="664"/>
                    </a:lnTo>
                    <a:lnTo>
                      <a:pt x="1172" y="666"/>
                    </a:lnTo>
                    <a:lnTo>
                      <a:pt x="1172" y="666"/>
                    </a:lnTo>
                    <a:lnTo>
                      <a:pt x="1172" y="666"/>
                    </a:lnTo>
                    <a:lnTo>
                      <a:pt x="1172" y="666"/>
                    </a:lnTo>
                    <a:lnTo>
                      <a:pt x="1172" y="666"/>
                    </a:lnTo>
                    <a:lnTo>
                      <a:pt x="1188" y="664"/>
                    </a:lnTo>
                    <a:lnTo>
                      <a:pt x="1216" y="658"/>
                    </a:lnTo>
                    <a:lnTo>
                      <a:pt x="1216" y="658"/>
                    </a:lnTo>
                    <a:lnTo>
                      <a:pt x="1216" y="658"/>
                    </a:lnTo>
                    <a:lnTo>
                      <a:pt x="1232" y="646"/>
                    </a:lnTo>
                    <a:lnTo>
                      <a:pt x="1238" y="644"/>
                    </a:lnTo>
                    <a:lnTo>
                      <a:pt x="1244" y="648"/>
                    </a:lnTo>
                    <a:lnTo>
                      <a:pt x="1244" y="648"/>
                    </a:lnTo>
                    <a:lnTo>
                      <a:pt x="1246" y="650"/>
                    </a:lnTo>
                    <a:lnTo>
                      <a:pt x="1266" y="652"/>
                    </a:lnTo>
                    <a:lnTo>
                      <a:pt x="1282" y="660"/>
                    </a:lnTo>
                    <a:lnTo>
                      <a:pt x="1282" y="660"/>
                    </a:lnTo>
                    <a:lnTo>
                      <a:pt x="1284" y="660"/>
                    </a:lnTo>
                    <a:lnTo>
                      <a:pt x="1284" y="660"/>
                    </a:lnTo>
                    <a:lnTo>
                      <a:pt x="1286" y="660"/>
                    </a:lnTo>
                    <a:lnTo>
                      <a:pt x="1294" y="652"/>
                    </a:lnTo>
                    <a:lnTo>
                      <a:pt x="1304" y="650"/>
                    </a:lnTo>
                    <a:lnTo>
                      <a:pt x="1304" y="650"/>
                    </a:lnTo>
                    <a:lnTo>
                      <a:pt x="1306" y="648"/>
                    </a:lnTo>
                    <a:lnTo>
                      <a:pt x="1308" y="646"/>
                    </a:lnTo>
                    <a:lnTo>
                      <a:pt x="1310" y="632"/>
                    </a:lnTo>
                    <a:lnTo>
                      <a:pt x="1320" y="618"/>
                    </a:lnTo>
                    <a:lnTo>
                      <a:pt x="1328" y="614"/>
                    </a:lnTo>
                    <a:lnTo>
                      <a:pt x="1328" y="614"/>
                    </a:lnTo>
                    <a:lnTo>
                      <a:pt x="1330" y="610"/>
                    </a:lnTo>
                    <a:lnTo>
                      <a:pt x="1330" y="598"/>
                    </a:lnTo>
                    <a:lnTo>
                      <a:pt x="1330" y="598"/>
                    </a:lnTo>
                    <a:lnTo>
                      <a:pt x="1328" y="594"/>
                    </a:lnTo>
                    <a:lnTo>
                      <a:pt x="1326" y="594"/>
                    </a:lnTo>
                    <a:lnTo>
                      <a:pt x="1320" y="592"/>
                    </a:lnTo>
                    <a:lnTo>
                      <a:pt x="1320" y="592"/>
                    </a:lnTo>
                    <a:lnTo>
                      <a:pt x="1330" y="588"/>
                    </a:lnTo>
                    <a:lnTo>
                      <a:pt x="1368" y="584"/>
                    </a:lnTo>
                    <a:lnTo>
                      <a:pt x="1392" y="594"/>
                    </a:lnTo>
                    <a:lnTo>
                      <a:pt x="1402" y="610"/>
                    </a:lnTo>
                    <a:lnTo>
                      <a:pt x="1422" y="656"/>
                    </a:lnTo>
                    <a:lnTo>
                      <a:pt x="1422" y="656"/>
                    </a:lnTo>
                    <a:lnTo>
                      <a:pt x="1422" y="658"/>
                    </a:lnTo>
                    <a:lnTo>
                      <a:pt x="1424" y="658"/>
                    </a:lnTo>
                    <a:lnTo>
                      <a:pt x="1438" y="658"/>
                    </a:lnTo>
                    <a:lnTo>
                      <a:pt x="1462" y="672"/>
                    </a:lnTo>
                    <a:lnTo>
                      <a:pt x="1466" y="688"/>
                    </a:lnTo>
                    <a:lnTo>
                      <a:pt x="1466" y="688"/>
                    </a:lnTo>
                    <a:lnTo>
                      <a:pt x="1466" y="690"/>
                    </a:lnTo>
                    <a:lnTo>
                      <a:pt x="1470" y="690"/>
                    </a:lnTo>
                    <a:lnTo>
                      <a:pt x="1488" y="692"/>
                    </a:lnTo>
                    <a:lnTo>
                      <a:pt x="1488" y="692"/>
                    </a:lnTo>
                    <a:lnTo>
                      <a:pt x="1488" y="692"/>
                    </a:lnTo>
                    <a:lnTo>
                      <a:pt x="1488" y="692"/>
                    </a:lnTo>
                    <a:lnTo>
                      <a:pt x="1492" y="692"/>
                    </a:lnTo>
                    <a:lnTo>
                      <a:pt x="1496" y="686"/>
                    </a:lnTo>
                    <a:lnTo>
                      <a:pt x="1508" y="684"/>
                    </a:lnTo>
                    <a:lnTo>
                      <a:pt x="1518" y="682"/>
                    </a:lnTo>
                    <a:lnTo>
                      <a:pt x="1518" y="688"/>
                    </a:lnTo>
                    <a:lnTo>
                      <a:pt x="1514" y="690"/>
                    </a:lnTo>
                    <a:lnTo>
                      <a:pt x="1514" y="690"/>
                    </a:lnTo>
                    <a:lnTo>
                      <a:pt x="1512" y="694"/>
                    </a:lnTo>
                    <a:lnTo>
                      <a:pt x="1506" y="712"/>
                    </a:lnTo>
                    <a:lnTo>
                      <a:pt x="1498" y="730"/>
                    </a:lnTo>
                    <a:lnTo>
                      <a:pt x="1490" y="732"/>
                    </a:lnTo>
                    <a:lnTo>
                      <a:pt x="1486" y="728"/>
                    </a:lnTo>
                    <a:lnTo>
                      <a:pt x="1486" y="728"/>
                    </a:lnTo>
                    <a:lnTo>
                      <a:pt x="1484" y="726"/>
                    </a:lnTo>
                    <a:lnTo>
                      <a:pt x="1484" y="726"/>
                    </a:lnTo>
                    <a:lnTo>
                      <a:pt x="1482" y="726"/>
                    </a:lnTo>
                    <a:lnTo>
                      <a:pt x="1468" y="736"/>
                    </a:lnTo>
                    <a:lnTo>
                      <a:pt x="1468" y="736"/>
                    </a:lnTo>
                    <a:lnTo>
                      <a:pt x="1468" y="738"/>
                    </a:lnTo>
                    <a:lnTo>
                      <a:pt x="1468" y="772"/>
                    </a:lnTo>
                    <a:lnTo>
                      <a:pt x="1468" y="772"/>
                    </a:lnTo>
                    <a:lnTo>
                      <a:pt x="1468" y="774"/>
                    </a:lnTo>
                    <a:lnTo>
                      <a:pt x="1468" y="774"/>
                    </a:lnTo>
                    <a:lnTo>
                      <a:pt x="1472" y="776"/>
                    </a:lnTo>
                    <a:lnTo>
                      <a:pt x="1472" y="776"/>
                    </a:lnTo>
                    <a:lnTo>
                      <a:pt x="1472" y="774"/>
                    </a:lnTo>
                    <a:lnTo>
                      <a:pt x="1486" y="772"/>
                    </a:lnTo>
                    <a:lnTo>
                      <a:pt x="1498" y="778"/>
                    </a:lnTo>
                    <a:lnTo>
                      <a:pt x="1498" y="778"/>
                    </a:lnTo>
                    <a:lnTo>
                      <a:pt x="1500" y="778"/>
                    </a:lnTo>
                    <a:lnTo>
                      <a:pt x="1500" y="778"/>
                    </a:lnTo>
                    <a:lnTo>
                      <a:pt x="1502" y="778"/>
                    </a:lnTo>
                    <a:lnTo>
                      <a:pt x="1518" y="772"/>
                    </a:lnTo>
                    <a:lnTo>
                      <a:pt x="1518" y="772"/>
                    </a:lnTo>
                    <a:lnTo>
                      <a:pt x="1518" y="770"/>
                    </a:lnTo>
                    <a:lnTo>
                      <a:pt x="1530" y="762"/>
                    </a:lnTo>
                    <a:lnTo>
                      <a:pt x="1530" y="762"/>
                    </a:lnTo>
                    <a:lnTo>
                      <a:pt x="1532" y="762"/>
                    </a:lnTo>
                    <a:lnTo>
                      <a:pt x="1548" y="742"/>
                    </a:lnTo>
                    <a:lnTo>
                      <a:pt x="1600" y="676"/>
                    </a:lnTo>
                    <a:lnTo>
                      <a:pt x="1600" y="676"/>
                    </a:lnTo>
                    <a:lnTo>
                      <a:pt x="1602" y="674"/>
                    </a:lnTo>
                    <a:lnTo>
                      <a:pt x="1606" y="658"/>
                    </a:lnTo>
                    <a:lnTo>
                      <a:pt x="1606" y="658"/>
                    </a:lnTo>
                    <a:lnTo>
                      <a:pt x="1608" y="656"/>
                    </a:lnTo>
                    <a:lnTo>
                      <a:pt x="1608" y="628"/>
                    </a:lnTo>
                    <a:lnTo>
                      <a:pt x="1616" y="610"/>
                    </a:lnTo>
                    <a:lnTo>
                      <a:pt x="1616" y="610"/>
                    </a:lnTo>
                    <a:lnTo>
                      <a:pt x="1616" y="608"/>
                    </a:lnTo>
                    <a:lnTo>
                      <a:pt x="1620" y="590"/>
                    </a:lnTo>
                    <a:lnTo>
                      <a:pt x="1620" y="590"/>
                    </a:lnTo>
                    <a:lnTo>
                      <a:pt x="1618" y="586"/>
                    </a:lnTo>
                    <a:lnTo>
                      <a:pt x="1604" y="568"/>
                    </a:lnTo>
                    <a:lnTo>
                      <a:pt x="1604" y="568"/>
                    </a:lnTo>
                    <a:lnTo>
                      <a:pt x="1602" y="566"/>
                    </a:lnTo>
                    <a:lnTo>
                      <a:pt x="1582" y="564"/>
                    </a:lnTo>
                    <a:lnTo>
                      <a:pt x="1582" y="564"/>
                    </a:lnTo>
                    <a:lnTo>
                      <a:pt x="1582" y="564"/>
                    </a:lnTo>
                    <a:lnTo>
                      <a:pt x="1582" y="564"/>
                    </a:lnTo>
                    <a:lnTo>
                      <a:pt x="1580" y="564"/>
                    </a:lnTo>
                    <a:lnTo>
                      <a:pt x="1570" y="572"/>
                    </a:lnTo>
                    <a:lnTo>
                      <a:pt x="1564" y="562"/>
                    </a:lnTo>
                    <a:lnTo>
                      <a:pt x="1564" y="562"/>
                    </a:lnTo>
                    <a:lnTo>
                      <a:pt x="1560" y="560"/>
                    </a:lnTo>
                    <a:lnTo>
                      <a:pt x="1560" y="560"/>
                    </a:lnTo>
                    <a:lnTo>
                      <a:pt x="1560" y="560"/>
                    </a:lnTo>
                    <a:lnTo>
                      <a:pt x="1560" y="560"/>
                    </a:lnTo>
                    <a:lnTo>
                      <a:pt x="1558" y="560"/>
                    </a:lnTo>
                    <a:lnTo>
                      <a:pt x="1554" y="564"/>
                    </a:lnTo>
                    <a:lnTo>
                      <a:pt x="1554" y="560"/>
                    </a:lnTo>
                    <a:lnTo>
                      <a:pt x="1554" y="560"/>
                    </a:lnTo>
                    <a:lnTo>
                      <a:pt x="1552" y="556"/>
                    </a:lnTo>
                    <a:lnTo>
                      <a:pt x="1550" y="556"/>
                    </a:lnTo>
                    <a:lnTo>
                      <a:pt x="1550" y="556"/>
                    </a:lnTo>
                    <a:lnTo>
                      <a:pt x="1550" y="556"/>
                    </a:lnTo>
                    <a:lnTo>
                      <a:pt x="1534" y="558"/>
                    </a:lnTo>
                    <a:lnTo>
                      <a:pt x="1534" y="554"/>
                    </a:lnTo>
                    <a:lnTo>
                      <a:pt x="1634" y="468"/>
                    </a:lnTo>
                    <a:lnTo>
                      <a:pt x="1680" y="468"/>
                    </a:lnTo>
                    <a:lnTo>
                      <a:pt x="1680" y="468"/>
                    </a:lnTo>
                    <a:lnTo>
                      <a:pt x="1680" y="468"/>
                    </a:lnTo>
                    <a:lnTo>
                      <a:pt x="1692" y="466"/>
                    </a:lnTo>
                    <a:lnTo>
                      <a:pt x="1718" y="468"/>
                    </a:lnTo>
                    <a:lnTo>
                      <a:pt x="1718" y="468"/>
                    </a:lnTo>
                    <a:lnTo>
                      <a:pt x="1718" y="468"/>
                    </a:lnTo>
                    <a:lnTo>
                      <a:pt x="1718" y="468"/>
                    </a:lnTo>
                    <a:lnTo>
                      <a:pt x="1722" y="466"/>
                    </a:lnTo>
                    <a:lnTo>
                      <a:pt x="1726" y="460"/>
                    </a:lnTo>
                    <a:lnTo>
                      <a:pt x="1736" y="458"/>
                    </a:lnTo>
                    <a:lnTo>
                      <a:pt x="1754" y="460"/>
                    </a:lnTo>
                    <a:lnTo>
                      <a:pt x="1756" y="462"/>
                    </a:lnTo>
                    <a:lnTo>
                      <a:pt x="1752" y="468"/>
                    </a:lnTo>
                    <a:lnTo>
                      <a:pt x="1752" y="468"/>
                    </a:lnTo>
                    <a:lnTo>
                      <a:pt x="1750" y="470"/>
                    </a:lnTo>
                    <a:lnTo>
                      <a:pt x="1750" y="472"/>
                    </a:lnTo>
                    <a:lnTo>
                      <a:pt x="1750" y="472"/>
                    </a:lnTo>
                    <a:lnTo>
                      <a:pt x="1752" y="474"/>
                    </a:lnTo>
                    <a:lnTo>
                      <a:pt x="1754" y="474"/>
                    </a:lnTo>
                    <a:lnTo>
                      <a:pt x="1754" y="474"/>
                    </a:lnTo>
                    <a:lnTo>
                      <a:pt x="1754" y="474"/>
                    </a:lnTo>
                    <a:lnTo>
                      <a:pt x="1782" y="472"/>
                    </a:lnTo>
                    <a:lnTo>
                      <a:pt x="1796" y="470"/>
                    </a:lnTo>
                    <a:lnTo>
                      <a:pt x="1810" y="470"/>
                    </a:lnTo>
                    <a:lnTo>
                      <a:pt x="1810" y="470"/>
                    </a:lnTo>
                    <a:lnTo>
                      <a:pt x="1812" y="470"/>
                    </a:lnTo>
                    <a:lnTo>
                      <a:pt x="1814" y="468"/>
                    </a:lnTo>
                    <a:lnTo>
                      <a:pt x="1814" y="468"/>
                    </a:lnTo>
                    <a:lnTo>
                      <a:pt x="1814" y="466"/>
                    </a:lnTo>
                    <a:lnTo>
                      <a:pt x="1812" y="464"/>
                    </a:lnTo>
                    <a:lnTo>
                      <a:pt x="1804" y="454"/>
                    </a:lnTo>
                    <a:lnTo>
                      <a:pt x="1802" y="454"/>
                    </a:lnTo>
                    <a:lnTo>
                      <a:pt x="1808" y="442"/>
                    </a:lnTo>
                    <a:lnTo>
                      <a:pt x="1840" y="418"/>
                    </a:lnTo>
                    <a:lnTo>
                      <a:pt x="1874" y="418"/>
                    </a:lnTo>
                    <a:lnTo>
                      <a:pt x="1874" y="418"/>
                    </a:lnTo>
                    <a:lnTo>
                      <a:pt x="1874" y="416"/>
                    </a:lnTo>
                    <a:lnTo>
                      <a:pt x="1872" y="422"/>
                    </a:lnTo>
                    <a:lnTo>
                      <a:pt x="1872" y="422"/>
                    </a:lnTo>
                    <a:lnTo>
                      <a:pt x="1872" y="424"/>
                    </a:lnTo>
                    <a:lnTo>
                      <a:pt x="1872" y="426"/>
                    </a:lnTo>
                    <a:lnTo>
                      <a:pt x="1880" y="434"/>
                    </a:lnTo>
                    <a:lnTo>
                      <a:pt x="1880" y="434"/>
                    </a:lnTo>
                    <a:lnTo>
                      <a:pt x="1882" y="434"/>
                    </a:lnTo>
                    <a:lnTo>
                      <a:pt x="1882" y="434"/>
                    </a:lnTo>
                    <a:lnTo>
                      <a:pt x="1886" y="434"/>
                    </a:lnTo>
                    <a:lnTo>
                      <a:pt x="1912" y="418"/>
                    </a:lnTo>
                    <a:lnTo>
                      <a:pt x="1924" y="418"/>
                    </a:lnTo>
                    <a:lnTo>
                      <a:pt x="1924" y="418"/>
                    </a:lnTo>
                    <a:lnTo>
                      <a:pt x="1926" y="416"/>
                    </a:lnTo>
                    <a:lnTo>
                      <a:pt x="1928" y="414"/>
                    </a:lnTo>
                    <a:lnTo>
                      <a:pt x="1928" y="398"/>
                    </a:lnTo>
                    <a:lnTo>
                      <a:pt x="1932" y="396"/>
                    </a:lnTo>
                    <a:lnTo>
                      <a:pt x="1934" y="394"/>
                    </a:lnTo>
                    <a:lnTo>
                      <a:pt x="1940" y="396"/>
                    </a:lnTo>
                    <a:lnTo>
                      <a:pt x="1940" y="396"/>
                    </a:lnTo>
                    <a:lnTo>
                      <a:pt x="1938" y="398"/>
                    </a:lnTo>
                    <a:lnTo>
                      <a:pt x="1924" y="428"/>
                    </a:lnTo>
                    <a:lnTo>
                      <a:pt x="1918" y="430"/>
                    </a:lnTo>
                    <a:lnTo>
                      <a:pt x="1918" y="430"/>
                    </a:lnTo>
                    <a:lnTo>
                      <a:pt x="1916" y="432"/>
                    </a:lnTo>
                    <a:lnTo>
                      <a:pt x="1888" y="450"/>
                    </a:lnTo>
                    <a:lnTo>
                      <a:pt x="1888" y="450"/>
                    </a:lnTo>
                    <a:lnTo>
                      <a:pt x="1888" y="452"/>
                    </a:lnTo>
                    <a:lnTo>
                      <a:pt x="1850" y="486"/>
                    </a:lnTo>
                    <a:lnTo>
                      <a:pt x="1838" y="490"/>
                    </a:lnTo>
                    <a:lnTo>
                      <a:pt x="1838" y="490"/>
                    </a:lnTo>
                    <a:lnTo>
                      <a:pt x="1834" y="492"/>
                    </a:lnTo>
                    <a:lnTo>
                      <a:pt x="1824" y="512"/>
                    </a:lnTo>
                    <a:lnTo>
                      <a:pt x="1814" y="524"/>
                    </a:lnTo>
                    <a:lnTo>
                      <a:pt x="1814" y="524"/>
                    </a:lnTo>
                    <a:lnTo>
                      <a:pt x="1812" y="526"/>
                    </a:lnTo>
                    <a:lnTo>
                      <a:pt x="1812" y="558"/>
                    </a:lnTo>
                    <a:lnTo>
                      <a:pt x="1812" y="558"/>
                    </a:lnTo>
                    <a:lnTo>
                      <a:pt x="1814" y="558"/>
                    </a:lnTo>
                    <a:lnTo>
                      <a:pt x="1824" y="604"/>
                    </a:lnTo>
                    <a:lnTo>
                      <a:pt x="1828" y="632"/>
                    </a:lnTo>
                    <a:lnTo>
                      <a:pt x="1828" y="632"/>
                    </a:lnTo>
                    <a:lnTo>
                      <a:pt x="1828" y="634"/>
                    </a:lnTo>
                    <a:lnTo>
                      <a:pt x="1830" y="636"/>
                    </a:lnTo>
                    <a:lnTo>
                      <a:pt x="1830" y="636"/>
                    </a:lnTo>
                    <a:lnTo>
                      <a:pt x="1832" y="636"/>
                    </a:lnTo>
                    <a:lnTo>
                      <a:pt x="1832" y="636"/>
                    </a:lnTo>
                    <a:lnTo>
                      <a:pt x="1834" y="634"/>
                    </a:lnTo>
                    <a:lnTo>
                      <a:pt x="1860" y="608"/>
                    </a:lnTo>
                    <a:lnTo>
                      <a:pt x="1860" y="608"/>
                    </a:lnTo>
                    <a:lnTo>
                      <a:pt x="1862" y="604"/>
                    </a:lnTo>
                    <a:lnTo>
                      <a:pt x="1862" y="594"/>
                    </a:lnTo>
                    <a:lnTo>
                      <a:pt x="1880" y="588"/>
                    </a:lnTo>
                    <a:lnTo>
                      <a:pt x="1880" y="588"/>
                    </a:lnTo>
                    <a:lnTo>
                      <a:pt x="1882" y="586"/>
                    </a:lnTo>
                    <a:lnTo>
                      <a:pt x="1884" y="584"/>
                    </a:lnTo>
                    <a:lnTo>
                      <a:pt x="1884" y="584"/>
                    </a:lnTo>
                    <a:lnTo>
                      <a:pt x="1884" y="580"/>
                    </a:lnTo>
                    <a:lnTo>
                      <a:pt x="1884" y="576"/>
                    </a:lnTo>
                    <a:lnTo>
                      <a:pt x="1884" y="574"/>
                    </a:lnTo>
                    <a:lnTo>
                      <a:pt x="1888" y="568"/>
                    </a:lnTo>
                    <a:lnTo>
                      <a:pt x="1910" y="562"/>
                    </a:lnTo>
                    <a:lnTo>
                      <a:pt x="1910" y="562"/>
                    </a:lnTo>
                    <a:lnTo>
                      <a:pt x="1912" y="560"/>
                    </a:lnTo>
                    <a:lnTo>
                      <a:pt x="1912" y="556"/>
                    </a:lnTo>
                    <a:lnTo>
                      <a:pt x="1906" y="542"/>
                    </a:lnTo>
                    <a:lnTo>
                      <a:pt x="1910" y="532"/>
                    </a:lnTo>
                    <a:lnTo>
                      <a:pt x="1926" y="528"/>
                    </a:lnTo>
                    <a:lnTo>
                      <a:pt x="1926" y="528"/>
                    </a:lnTo>
                    <a:lnTo>
                      <a:pt x="1928" y="526"/>
                    </a:lnTo>
                    <a:lnTo>
                      <a:pt x="1928" y="526"/>
                    </a:lnTo>
                    <a:lnTo>
                      <a:pt x="1928" y="522"/>
                    </a:lnTo>
                    <a:lnTo>
                      <a:pt x="1922" y="510"/>
                    </a:lnTo>
                    <a:lnTo>
                      <a:pt x="1926" y="494"/>
                    </a:lnTo>
                    <a:lnTo>
                      <a:pt x="1926" y="494"/>
                    </a:lnTo>
                    <a:lnTo>
                      <a:pt x="1926" y="494"/>
                    </a:lnTo>
                    <a:lnTo>
                      <a:pt x="1926" y="494"/>
                    </a:lnTo>
                    <a:lnTo>
                      <a:pt x="1924" y="490"/>
                    </a:lnTo>
                    <a:lnTo>
                      <a:pt x="1922" y="490"/>
                    </a:lnTo>
                    <a:lnTo>
                      <a:pt x="1922" y="490"/>
                    </a:lnTo>
                    <a:lnTo>
                      <a:pt x="1912" y="490"/>
                    </a:lnTo>
                    <a:lnTo>
                      <a:pt x="1912" y="484"/>
                    </a:lnTo>
                    <a:lnTo>
                      <a:pt x="1932" y="452"/>
                    </a:lnTo>
                    <a:lnTo>
                      <a:pt x="1954" y="452"/>
                    </a:lnTo>
                    <a:lnTo>
                      <a:pt x="1954" y="452"/>
                    </a:lnTo>
                    <a:lnTo>
                      <a:pt x="1956" y="452"/>
                    </a:lnTo>
                    <a:lnTo>
                      <a:pt x="1958" y="450"/>
                    </a:lnTo>
                    <a:lnTo>
                      <a:pt x="1960" y="442"/>
                    </a:lnTo>
                    <a:lnTo>
                      <a:pt x="1964" y="442"/>
                    </a:lnTo>
                    <a:lnTo>
                      <a:pt x="1966" y="454"/>
                    </a:lnTo>
                    <a:lnTo>
                      <a:pt x="1966" y="454"/>
                    </a:lnTo>
                    <a:lnTo>
                      <a:pt x="1970" y="456"/>
                    </a:lnTo>
                    <a:lnTo>
                      <a:pt x="1970" y="456"/>
                    </a:lnTo>
                    <a:lnTo>
                      <a:pt x="1970" y="456"/>
                    </a:lnTo>
                    <a:lnTo>
                      <a:pt x="1970" y="456"/>
                    </a:lnTo>
                    <a:lnTo>
                      <a:pt x="1974" y="456"/>
                    </a:lnTo>
                    <a:lnTo>
                      <a:pt x="1986" y="442"/>
                    </a:lnTo>
                    <a:lnTo>
                      <a:pt x="2010" y="442"/>
                    </a:lnTo>
                    <a:lnTo>
                      <a:pt x="2022" y="452"/>
                    </a:lnTo>
                    <a:lnTo>
                      <a:pt x="2022" y="452"/>
                    </a:lnTo>
                    <a:lnTo>
                      <a:pt x="2024" y="452"/>
                    </a:lnTo>
                    <a:lnTo>
                      <a:pt x="2024" y="452"/>
                    </a:lnTo>
                    <a:lnTo>
                      <a:pt x="2026" y="452"/>
                    </a:lnTo>
                    <a:lnTo>
                      <a:pt x="2062" y="424"/>
                    </a:lnTo>
                    <a:lnTo>
                      <a:pt x="2078" y="414"/>
                    </a:lnTo>
                    <a:lnTo>
                      <a:pt x="2110" y="400"/>
                    </a:lnTo>
                    <a:lnTo>
                      <a:pt x="2110" y="400"/>
                    </a:lnTo>
                    <a:lnTo>
                      <a:pt x="2112" y="400"/>
                    </a:lnTo>
                    <a:lnTo>
                      <a:pt x="2120" y="392"/>
                    </a:lnTo>
                    <a:lnTo>
                      <a:pt x="2142" y="400"/>
                    </a:lnTo>
                    <a:lnTo>
                      <a:pt x="2142" y="400"/>
                    </a:lnTo>
                    <a:lnTo>
                      <a:pt x="2144" y="400"/>
                    </a:lnTo>
                    <a:lnTo>
                      <a:pt x="2144" y="400"/>
                    </a:lnTo>
                    <a:lnTo>
                      <a:pt x="2146" y="400"/>
                    </a:lnTo>
                    <a:lnTo>
                      <a:pt x="2158" y="394"/>
                    </a:lnTo>
                    <a:lnTo>
                      <a:pt x="2158" y="394"/>
                    </a:lnTo>
                    <a:lnTo>
                      <a:pt x="2160" y="390"/>
                    </a:lnTo>
                    <a:lnTo>
                      <a:pt x="2160" y="390"/>
                    </a:lnTo>
                    <a:lnTo>
                      <a:pt x="2158" y="388"/>
                    </a:lnTo>
                    <a:lnTo>
                      <a:pt x="2148" y="372"/>
                    </a:lnTo>
                    <a:lnTo>
                      <a:pt x="2144" y="356"/>
                    </a:lnTo>
                    <a:lnTo>
                      <a:pt x="2144" y="356"/>
                    </a:lnTo>
                    <a:lnTo>
                      <a:pt x="2142" y="354"/>
                    </a:lnTo>
                    <a:lnTo>
                      <a:pt x="2132" y="348"/>
                    </a:lnTo>
                    <a:lnTo>
                      <a:pt x="2136" y="348"/>
                    </a:lnTo>
                    <a:lnTo>
                      <a:pt x="2136" y="348"/>
                    </a:lnTo>
                    <a:lnTo>
                      <a:pt x="2136" y="350"/>
                    </a:lnTo>
                    <a:lnTo>
                      <a:pt x="2136" y="350"/>
                    </a:lnTo>
                    <a:lnTo>
                      <a:pt x="2136" y="348"/>
                    </a:lnTo>
                    <a:lnTo>
                      <a:pt x="2154" y="348"/>
                    </a:lnTo>
                    <a:lnTo>
                      <a:pt x="2154" y="348"/>
                    </a:lnTo>
                    <a:lnTo>
                      <a:pt x="2156" y="346"/>
                    </a:lnTo>
                    <a:lnTo>
                      <a:pt x="2172" y="332"/>
                    </a:lnTo>
                    <a:lnTo>
                      <a:pt x="2172" y="332"/>
                    </a:lnTo>
                    <a:lnTo>
                      <a:pt x="2174" y="330"/>
                    </a:lnTo>
                    <a:lnTo>
                      <a:pt x="2174" y="330"/>
                    </a:lnTo>
                    <a:lnTo>
                      <a:pt x="2172" y="326"/>
                    </a:lnTo>
                    <a:lnTo>
                      <a:pt x="2168" y="322"/>
                    </a:lnTo>
                    <a:lnTo>
                      <a:pt x="2170" y="314"/>
                    </a:lnTo>
                    <a:lnTo>
                      <a:pt x="2176" y="314"/>
                    </a:lnTo>
                    <a:lnTo>
                      <a:pt x="2180" y="328"/>
                    </a:lnTo>
                    <a:lnTo>
                      <a:pt x="2180" y="328"/>
                    </a:lnTo>
                    <a:lnTo>
                      <a:pt x="2182" y="330"/>
                    </a:lnTo>
                    <a:lnTo>
                      <a:pt x="2184" y="332"/>
                    </a:lnTo>
                    <a:lnTo>
                      <a:pt x="2184" y="332"/>
                    </a:lnTo>
                    <a:lnTo>
                      <a:pt x="2184" y="332"/>
                    </a:lnTo>
                    <a:lnTo>
                      <a:pt x="2218" y="330"/>
                    </a:lnTo>
                    <a:lnTo>
                      <a:pt x="2216" y="340"/>
                    </a:lnTo>
                    <a:lnTo>
                      <a:pt x="2216" y="340"/>
                    </a:lnTo>
                    <a:lnTo>
                      <a:pt x="2216" y="342"/>
                    </a:lnTo>
                    <a:lnTo>
                      <a:pt x="2218" y="344"/>
                    </a:lnTo>
                    <a:lnTo>
                      <a:pt x="2232" y="348"/>
                    </a:lnTo>
                    <a:lnTo>
                      <a:pt x="2258" y="362"/>
                    </a:lnTo>
                    <a:lnTo>
                      <a:pt x="2258" y="362"/>
                    </a:lnTo>
                    <a:lnTo>
                      <a:pt x="2260" y="362"/>
                    </a:lnTo>
                    <a:lnTo>
                      <a:pt x="2260" y="362"/>
                    </a:lnTo>
                    <a:lnTo>
                      <a:pt x="2260" y="362"/>
                    </a:lnTo>
                    <a:lnTo>
                      <a:pt x="2260" y="362"/>
                    </a:lnTo>
                    <a:lnTo>
                      <a:pt x="2262" y="360"/>
                    </a:lnTo>
                    <a:lnTo>
                      <a:pt x="2270" y="344"/>
                    </a:lnTo>
                    <a:lnTo>
                      <a:pt x="2270" y="344"/>
                    </a:lnTo>
                    <a:lnTo>
                      <a:pt x="2270" y="342"/>
                    </a:lnTo>
                    <a:lnTo>
                      <a:pt x="2272" y="332"/>
                    </a:lnTo>
                    <a:lnTo>
                      <a:pt x="2294" y="328"/>
                    </a:lnTo>
                    <a:lnTo>
                      <a:pt x="2294" y="328"/>
                    </a:lnTo>
                    <a:lnTo>
                      <a:pt x="2296" y="326"/>
                    </a:lnTo>
                    <a:lnTo>
                      <a:pt x="2306" y="316"/>
                    </a:lnTo>
                    <a:lnTo>
                      <a:pt x="2306" y="316"/>
                    </a:lnTo>
                    <a:lnTo>
                      <a:pt x="2308" y="312"/>
                    </a:lnTo>
                    <a:lnTo>
                      <a:pt x="2306" y="310"/>
                    </a:lnTo>
                    <a:lnTo>
                      <a:pt x="2296" y="300"/>
                    </a:lnTo>
                    <a:lnTo>
                      <a:pt x="2296" y="300"/>
                    </a:lnTo>
                    <a:lnTo>
                      <a:pt x="2296" y="298"/>
                    </a:lnTo>
                    <a:lnTo>
                      <a:pt x="2280" y="288"/>
                    </a:lnTo>
                    <a:lnTo>
                      <a:pt x="2280" y="288"/>
                    </a:lnTo>
                    <a:lnTo>
                      <a:pt x="2278" y="288"/>
                    </a:lnTo>
                    <a:lnTo>
                      <a:pt x="2260" y="284"/>
                    </a:lnTo>
                    <a:lnTo>
                      <a:pt x="2246" y="282"/>
                    </a:lnTo>
                    <a:lnTo>
                      <a:pt x="2246" y="282"/>
                    </a:lnTo>
                    <a:lnTo>
                      <a:pt x="2244" y="282"/>
                    </a:lnTo>
                    <a:lnTo>
                      <a:pt x="2244" y="282"/>
                    </a:lnTo>
                    <a:lnTo>
                      <a:pt x="2242" y="284"/>
                    </a:lnTo>
                    <a:lnTo>
                      <a:pt x="2242" y="284"/>
                    </a:lnTo>
                    <a:lnTo>
                      <a:pt x="2240" y="288"/>
                    </a:lnTo>
                    <a:lnTo>
                      <a:pt x="2246" y="300"/>
                    </a:lnTo>
                    <a:lnTo>
                      <a:pt x="2244" y="300"/>
                    </a:lnTo>
                    <a:lnTo>
                      <a:pt x="2238" y="290"/>
                    </a:lnTo>
                    <a:lnTo>
                      <a:pt x="2232" y="278"/>
                    </a:lnTo>
                    <a:lnTo>
                      <a:pt x="2232" y="278"/>
                    </a:lnTo>
                    <a:lnTo>
                      <a:pt x="2232" y="278"/>
                    </a:lnTo>
                    <a:lnTo>
                      <a:pt x="2224" y="268"/>
                    </a:lnTo>
                    <a:lnTo>
                      <a:pt x="2224" y="268"/>
                    </a:lnTo>
                    <a:lnTo>
                      <a:pt x="2224" y="266"/>
                    </a:lnTo>
                    <a:lnTo>
                      <a:pt x="2182" y="248"/>
                    </a:lnTo>
                    <a:lnTo>
                      <a:pt x="2160" y="236"/>
                    </a:lnTo>
                    <a:lnTo>
                      <a:pt x="2160" y="236"/>
                    </a:lnTo>
                    <a:lnTo>
                      <a:pt x="2158" y="236"/>
                    </a:lnTo>
                    <a:lnTo>
                      <a:pt x="2120" y="222"/>
                    </a:lnTo>
                    <a:lnTo>
                      <a:pt x="2120" y="222"/>
                    </a:lnTo>
                    <a:lnTo>
                      <a:pt x="2118" y="222"/>
                    </a:lnTo>
                    <a:lnTo>
                      <a:pt x="2084" y="216"/>
                    </a:lnTo>
                    <a:lnTo>
                      <a:pt x="2084" y="216"/>
                    </a:lnTo>
                    <a:lnTo>
                      <a:pt x="2084" y="216"/>
                    </a:lnTo>
                    <a:lnTo>
                      <a:pt x="2056" y="216"/>
                    </a:lnTo>
                    <a:lnTo>
                      <a:pt x="2042" y="208"/>
                    </a:lnTo>
                    <a:lnTo>
                      <a:pt x="2042" y="208"/>
                    </a:lnTo>
                    <a:lnTo>
                      <a:pt x="2040" y="208"/>
                    </a:lnTo>
                    <a:lnTo>
                      <a:pt x="2040" y="208"/>
                    </a:lnTo>
                    <a:lnTo>
                      <a:pt x="2040" y="208"/>
                    </a:lnTo>
                    <a:lnTo>
                      <a:pt x="2028" y="210"/>
                    </a:lnTo>
                    <a:lnTo>
                      <a:pt x="2028" y="210"/>
                    </a:lnTo>
                    <a:lnTo>
                      <a:pt x="2026" y="212"/>
                    </a:lnTo>
                    <a:lnTo>
                      <a:pt x="2026" y="214"/>
                    </a:lnTo>
                    <a:lnTo>
                      <a:pt x="2026" y="230"/>
                    </a:lnTo>
                    <a:lnTo>
                      <a:pt x="2026" y="230"/>
                    </a:lnTo>
                    <a:lnTo>
                      <a:pt x="2028" y="232"/>
                    </a:lnTo>
                    <a:lnTo>
                      <a:pt x="2032" y="240"/>
                    </a:lnTo>
                    <a:lnTo>
                      <a:pt x="2030" y="244"/>
                    </a:lnTo>
                    <a:lnTo>
                      <a:pt x="2014" y="242"/>
                    </a:lnTo>
                    <a:lnTo>
                      <a:pt x="2000" y="232"/>
                    </a:lnTo>
                    <a:lnTo>
                      <a:pt x="2000" y="224"/>
                    </a:lnTo>
                    <a:lnTo>
                      <a:pt x="2000" y="224"/>
                    </a:lnTo>
                    <a:lnTo>
                      <a:pt x="2000" y="220"/>
                    </a:lnTo>
                    <a:lnTo>
                      <a:pt x="1998" y="220"/>
                    </a:lnTo>
                    <a:lnTo>
                      <a:pt x="1992" y="218"/>
                    </a:lnTo>
                    <a:lnTo>
                      <a:pt x="1992" y="218"/>
                    </a:lnTo>
                    <a:lnTo>
                      <a:pt x="1992" y="218"/>
                    </a:lnTo>
                    <a:lnTo>
                      <a:pt x="1992" y="218"/>
                    </a:lnTo>
                    <a:lnTo>
                      <a:pt x="1990" y="218"/>
                    </a:lnTo>
                    <a:lnTo>
                      <a:pt x="1976" y="224"/>
                    </a:lnTo>
                    <a:lnTo>
                      <a:pt x="1970" y="224"/>
                    </a:lnTo>
                    <a:lnTo>
                      <a:pt x="1912" y="222"/>
                    </a:lnTo>
                    <a:lnTo>
                      <a:pt x="1912" y="222"/>
                    </a:lnTo>
                    <a:lnTo>
                      <a:pt x="1912" y="222"/>
                    </a:lnTo>
                    <a:lnTo>
                      <a:pt x="1912" y="222"/>
                    </a:lnTo>
                    <a:lnTo>
                      <a:pt x="1910" y="222"/>
                    </a:lnTo>
                    <a:lnTo>
                      <a:pt x="1898" y="226"/>
                    </a:lnTo>
                    <a:lnTo>
                      <a:pt x="1886" y="222"/>
                    </a:lnTo>
                    <a:lnTo>
                      <a:pt x="1884" y="218"/>
                    </a:lnTo>
                    <a:lnTo>
                      <a:pt x="1886" y="206"/>
                    </a:lnTo>
                    <a:lnTo>
                      <a:pt x="1886" y="206"/>
                    </a:lnTo>
                    <a:lnTo>
                      <a:pt x="1884" y="204"/>
                    </a:lnTo>
                    <a:lnTo>
                      <a:pt x="1884" y="202"/>
                    </a:lnTo>
                    <a:lnTo>
                      <a:pt x="1864" y="192"/>
                    </a:lnTo>
                    <a:lnTo>
                      <a:pt x="1864" y="192"/>
                    </a:lnTo>
                    <a:lnTo>
                      <a:pt x="1862" y="190"/>
                    </a:lnTo>
                    <a:lnTo>
                      <a:pt x="1814" y="188"/>
                    </a:lnTo>
                    <a:lnTo>
                      <a:pt x="1768" y="188"/>
                    </a:lnTo>
                    <a:lnTo>
                      <a:pt x="1742" y="176"/>
                    </a:lnTo>
                    <a:lnTo>
                      <a:pt x="1734" y="174"/>
                    </a:lnTo>
                    <a:lnTo>
                      <a:pt x="1738" y="168"/>
                    </a:lnTo>
                    <a:lnTo>
                      <a:pt x="1738" y="168"/>
                    </a:lnTo>
                    <a:lnTo>
                      <a:pt x="1738" y="166"/>
                    </a:lnTo>
                    <a:lnTo>
                      <a:pt x="1738" y="166"/>
                    </a:lnTo>
                    <a:lnTo>
                      <a:pt x="1736" y="162"/>
                    </a:lnTo>
                    <a:lnTo>
                      <a:pt x="1722" y="156"/>
                    </a:lnTo>
                    <a:lnTo>
                      <a:pt x="1722" y="156"/>
                    </a:lnTo>
                    <a:lnTo>
                      <a:pt x="1720" y="154"/>
                    </a:lnTo>
                    <a:lnTo>
                      <a:pt x="1720" y="154"/>
                    </a:lnTo>
                    <a:lnTo>
                      <a:pt x="1720" y="154"/>
                    </a:lnTo>
                    <a:lnTo>
                      <a:pt x="1690" y="158"/>
                    </a:lnTo>
                    <a:lnTo>
                      <a:pt x="1686" y="156"/>
                    </a:lnTo>
                    <a:lnTo>
                      <a:pt x="1676" y="146"/>
                    </a:lnTo>
                    <a:lnTo>
                      <a:pt x="1676" y="146"/>
                    </a:lnTo>
                    <a:lnTo>
                      <a:pt x="1672" y="146"/>
                    </a:lnTo>
                    <a:lnTo>
                      <a:pt x="1612" y="142"/>
                    </a:lnTo>
                    <a:lnTo>
                      <a:pt x="1612" y="142"/>
                    </a:lnTo>
                    <a:lnTo>
                      <a:pt x="1612" y="142"/>
                    </a:lnTo>
                    <a:lnTo>
                      <a:pt x="1612" y="142"/>
                    </a:lnTo>
                    <a:lnTo>
                      <a:pt x="1610" y="142"/>
                    </a:lnTo>
                    <a:lnTo>
                      <a:pt x="1592" y="150"/>
                    </a:lnTo>
                    <a:lnTo>
                      <a:pt x="1592" y="150"/>
                    </a:lnTo>
                    <a:lnTo>
                      <a:pt x="1588" y="152"/>
                    </a:lnTo>
                    <a:lnTo>
                      <a:pt x="1588" y="154"/>
                    </a:lnTo>
                    <a:lnTo>
                      <a:pt x="1590" y="168"/>
                    </a:lnTo>
                    <a:lnTo>
                      <a:pt x="1578" y="174"/>
                    </a:lnTo>
                    <a:lnTo>
                      <a:pt x="1560" y="180"/>
                    </a:lnTo>
                    <a:lnTo>
                      <a:pt x="1538" y="172"/>
                    </a:lnTo>
                    <a:lnTo>
                      <a:pt x="1538" y="172"/>
                    </a:lnTo>
                    <a:lnTo>
                      <a:pt x="1538" y="170"/>
                    </a:lnTo>
                    <a:lnTo>
                      <a:pt x="1538" y="170"/>
                    </a:lnTo>
                    <a:lnTo>
                      <a:pt x="1536" y="172"/>
                    </a:lnTo>
                    <a:lnTo>
                      <a:pt x="1516" y="178"/>
                    </a:lnTo>
                    <a:lnTo>
                      <a:pt x="1494" y="166"/>
                    </a:lnTo>
                    <a:lnTo>
                      <a:pt x="1494" y="166"/>
                    </a:lnTo>
                    <a:lnTo>
                      <a:pt x="1492" y="166"/>
                    </a:lnTo>
                    <a:lnTo>
                      <a:pt x="1492" y="166"/>
                    </a:lnTo>
                    <a:lnTo>
                      <a:pt x="1490" y="168"/>
                    </a:lnTo>
                    <a:lnTo>
                      <a:pt x="1474" y="192"/>
                    </a:lnTo>
                    <a:lnTo>
                      <a:pt x="1458" y="188"/>
                    </a:lnTo>
                    <a:lnTo>
                      <a:pt x="1442" y="168"/>
                    </a:lnTo>
                    <a:lnTo>
                      <a:pt x="1448" y="164"/>
                    </a:lnTo>
                    <a:lnTo>
                      <a:pt x="1448" y="164"/>
                    </a:lnTo>
                    <a:lnTo>
                      <a:pt x="1450" y="162"/>
                    </a:lnTo>
                    <a:lnTo>
                      <a:pt x="1450" y="160"/>
                    </a:lnTo>
                    <a:lnTo>
                      <a:pt x="1446" y="144"/>
                    </a:lnTo>
                    <a:lnTo>
                      <a:pt x="1446" y="144"/>
                    </a:lnTo>
                    <a:lnTo>
                      <a:pt x="1446" y="142"/>
                    </a:lnTo>
                    <a:lnTo>
                      <a:pt x="1430" y="124"/>
                    </a:lnTo>
                    <a:lnTo>
                      <a:pt x="1430" y="124"/>
                    </a:lnTo>
                    <a:lnTo>
                      <a:pt x="1426" y="122"/>
                    </a:lnTo>
                    <a:lnTo>
                      <a:pt x="1426" y="122"/>
                    </a:lnTo>
                    <a:lnTo>
                      <a:pt x="1426" y="122"/>
                    </a:lnTo>
                    <a:lnTo>
                      <a:pt x="1398" y="124"/>
                    </a:lnTo>
                    <a:lnTo>
                      <a:pt x="1382" y="116"/>
                    </a:lnTo>
                    <a:lnTo>
                      <a:pt x="1382" y="116"/>
                    </a:lnTo>
                    <a:lnTo>
                      <a:pt x="1380" y="116"/>
                    </a:lnTo>
                    <a:lnTo>
                      <a:pt x="1368" y="114"/>
                    </a:lnTo>
                    <a:lnTo>
                      <a:pt x="1368" y="114"/>
                    </a:lnTo>
                    <a:lnTo>
                      <a:pt x="1368" y="114"/>
                    </a:lnTo>
                    <a:lnTo>
                      <a:pt x="1368" y="114"/>
                    </a:lnTo>
                    <a:lnTo>
                      <a:pt x="1366" y="114"/>
                    </a:lnTo>
                    <a:lnTo>
                      <a:pt x="1364" y="116"/>
                    </a:lnTo>
                    <a:lnTo>
                      <a:pt x="1358" y="136"/>
                    </a:lnTo>
                    <a:lnTo>
                      <a:pt x="1300" y="130"/>
                    </a:lnTo>
                    <a:lnTo>
                      <a:pt x="1300" y="124"/>
                    </a:lnTo>
                    <a:lnTo>
                      <a:pt x="1300" y="124"/>
                    </a:lnTo>
                    <a:lnTo>
                      <a:pt x="1300" y="122"/>
                    </a:lnTo>
                    <a:lnTo>
                      <a:pt x="1296" y="120"/>
                    </a:lnTo>
                    <a:lnTo>
                      <a:pt x="1230" y="120"/>
                    </a:lnTo>
                    <a:lnTo>
                      <a:pt x="1230" y="120"/>
                    </a:lnTo>
                    <a:lnTo>
                      <a:pt x="1230" y="120"/>
                    </a:lnTo>
                    <a:lnTo>
                      <a:pt x="1230" y="120"/>
                    </a:lnTo>
                    <a:lnTo>
                      <a:pt x="1228" y="120"/>
                    </a:lnTo>
                    <a:lnTo>
                      <a:pt x="1222" y="124"/>
                    </a:lnTo>
                    <a:lnTo>
                      <a:pt x="1208" y="114"/>
                    </a:lnTo>
                    <a:lnTo>
                      <a:pt x="1208" y="114"/>
                    </a:lnTo>
                    <a:lnTo>
                      <a:pt x="1206" y="114"/>
                    </a:lnTo>
                    <a:lnTo>
                      <a:pt x="1198" y="110"/>
                    </a:lnTo>
                    <a:lnTo>
                      <a:pt x="1196" y="104"/>
                    </a:lnTo>
                    <a:lnTo>
                      <a:pt x="1196" y="104"/>
                    </a:lnTo>
                    <a:lnTo>
                      <a:pt x="1194" y="102"/>
                    </a:lnTo>
                    <a:lnTo>
                      <a:pt x="1192" y="102"/>
                    </a:lnTo>
                    <a:lnTo>
                      <a:pt x="1192" y="102"/>
                    </a:lnTo>
                    <a:lnTo>
                      <a:pt x="1190" y="102"/>
                    </a:lnTo>
                    <a:lnTo>
                      <a:pt x="1180" y="104"/>
                    </a:lnTo>
                    <a:lnTo>
                      <a:pt x="1188" y="100"/>
                    </a:lnTo>
                    <a:lnTo>
                      <a:pt x="1218" y="84"/>
                    </a:lnTo>
                    <a:lnTo>
                      <a:pt x="1218" y="84"/>
                    </a:lnTo>
                    <a:lnTo>
                      <a:pt x="1220" y="82"/>
                    </a:lnTo>
                    <a:lnTo>
                      <a:pt x="1228" y="64"/>
                    </a:lnTo>
                    <a:lnTo>
                      <a:pt x="1228" y="64"/>
                    </a:lnTo>
                    <a:lnTo>
                      <a:pt x="1228" y="60"/>
                    </a:lnTo>
                    <a:lnTo>
                      <a:pt x="1224" y="50"/>
                    </a:lnTo>
                    <a:lnTo>
                      <a:pt x="1224" y="50"/>
                    </a:lnTo>
                    <a:lnTo>
                      <a:pt x="1222" y="48"/>
                    </a:lnTo>
                    <a:lnTo>
                      <a:pt x="1198" y="32"/>
                    </a:lnTo>
                    <a:lnTo>
                      <a:pt x="1198" y="32"/>
                    </a:lnTo>
                    <a:lnTo>
                      <a:pt x="1194" y="32"/>
                    </a:lnTo>
                    <a:lnTo>
                      <a:pt x="1194" y="32"/>
                    </a:lnTo>
                    <a:lnTo>
                      <a:pt x="1194" y="32"/>
                    </a:lnTo>
                    <a:lnTo>
                      <a:pt x="1134" y="32"/>
                    </a:lnTo>
                    <a:lnTo>
                      <a:pt x="1138" y="26"/>
                    </a:lnTo>
                    <a:lnTo>
                      <a:pt x="1138" y="26"/>
                    </a:lnTo>
                    <a:lnTo>
                      <a:pt x="1138" y="22"/>
                    </a:lnTo>
                    <a:lnTo>
                      <a:pt x="1138" y="22"/>
                    </a:lnTo>
                    <a:lnTo>
                      <a:pt x="1134" y="20"/>
                    </a:lnTo>
                    <a:lnTo>
                      <a:pt x="1112" y="20"/>
                    </a:lnTo>
                    <a:lnTo>
                      <a:pt x="1118" y="16"/>
                    </a:lnTo>
                    <a:lnTo>
                      <a:pt x="1118" y="16"/>
                    </a:lnTo>
                    <a:lnTo>
                      <a:pt x="1120" y="14"/>
                    </a:lnTo>
                    <a:lnTo>
                      <a:pt x="1120" y="12"/>
                    </a:lnTo>
                    <a:lnTo>
                      <a:pt x="1120" y="12"/>
                    </a:lnTo>
                    <a:lnTo>
                      <a:pt x="1120" y="10"/>
                    </a:lnTo>
                    <a:lnTo>
                      <a:pt x="1118" y="8"/>
                    </a:lnTo>
                    <a:lnTo>
                      <a:pt x="1102" y="2"/>
                    </a:lnTo>
                    <a:lnTo>
                      <a:pt x="1102" y="2"/>
                    </a:lnTo>
                    <a:lnTo>
                      <a:pt x="1100" y="2"/>
                    </a:lnTo>
                    <a:lnTo>
                      <a:pt x="1070" y="0"/>
                    </a:lnTo>
                    <a:lnTo>
                      <a:pt x="1070" y="0"/>
                    </a:lnTo>
                    <a:lnTo>
                      <a:pt x="1070" y="0"/>
                    </a:lnTo>
                    <a:lnTo>
                      <a:pt x="107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4" name="Freeform 766">
                <a:extLst>
                  <a:ext uri="{FF2B5EF4-FFF2-40B4-BE49-F238E27FC236}">
                    <a16:creationId xmlns:a16="http://schemas.microsoft.com/office/drawing/2014/main" id="{79699219-EFD1-31B6-C058-817FA63ED84B}"/>
                  </a:ext>
                </a:extLst>
              </p:cNvPr>
              <p:cNvSpPr>
                <a:spLocks/>
              </p:cNvSpPr>
              <p:nvPr/>
            </p:nvSpPr>
            <p:spPr bwMode="auto">
              <a:xfrm>
                <a:off x="8957840" y="1889382"/>
                <a:ext cx="88758" cy="46492"/>
              </a:xfrm>
              <a:custGeom>
                <a:avLst/>
                <a:gdLst>
                  <a:gd name="T0" fmla="*/ 0 w 42"/>
                  <a:gd name="T1" fmla="*/ 22 h 22"/>
                  <a:gd name="T2" fmla="*/ 26 w 42"/>
                  <a:gd name="T3" fmla="*/ 8 h 22"/>
                  <a:gd name="T4" fmla="*/ 42 w 42"/>
                  <a:gd name="T5" fmla="*/ 0 h 22"/>
                  <a:gd name="T6" fmla="*/ 36 w 42"/>
                  <a:gd name="T7" fmla="*/ 4 h 22"/>
                  <a:gd name="T8" fmla="*/ 36 w 42"/>
                  <a:gd name="T9" fmla="*/ 4 h 22"/>
                  <a:gd name="T10" fmla="*/ 34 w 42"/>
                  <a:gd name="T11" fmla="*/ 8 h 22"/>
                  <a:gd name="T12" fmla="*/ 36 w 42"/>
                  <a:gd name="T13" fmla="*/ 12 h 22"/>
                  <a:gd name="T14" fmla="*/ 2 w 42"/>
                  <a:gd name="T15" fmla="*/ 22 h 22"/>
                  <a:gd name="T16" fmla="*/ 0 w 42"/>
                  <a:gd name="T17" fmla="*/ 22 h 22"/>
                  <a:gd name="T18" fmla="*/ 0 w 42"/>
                  <a:gd name="T1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2">
                    <a:moveTo>
                      <a:pt x="0" y="22"/>
                    </a:moveTo>
                    <a:lnTo>
                      <a:pt x="26" y="8"/>
                    </a:lnTo>
                    <a:lnTo>
                      <a:pt x="42" y="0"/>
                    </a:lnTo>
                    <a:lnTo>
                      <a:pt x="36" y="4"/>
                    </a:lnTo>
                    <a:lnTo>
                      <a:pt x="36" y="4"/>
                    </a:lnTo>
                    <a:lnTo>
                      <a:pt x="34" y="8"/>
                    </a:lnTo>
                    <a:lnTo>
                      <a:pt x="36" y="12"/>
                    </a:lnTo>
                    <a:lnTo>
                      <a:pt x="2" y="22"/>
                    </a:lnTo>
                    <a:lnTo>
                      <a:pt x="0" y="22"/>
                    </a:lnTo>
                    <a:lnTo>
                      <a:pt x="0" y="2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5" name="Freeform 767">
                <a:extLst>
                  <a:ext uri="{FF2B5EF4-FFF2-40B4-BE49-F238E27FC236}">
                    <a16:creationId xmlns:a16="http://schemas.microsoft.com/office/drawing/2014/main" id="{E4DBF1A0-B801-A0E7-B2CA-4D3C3056BD61}"/>
                  </a:ext>
                </a:extLst>
              </p:cNvPr>
              <p:cNvSpPr>
                <a:spLocks/>
              </p:cNvSpPr>
              <p:nvPr/>
            </p:nvSpPr>
            <p:spPr bwMode="auto">
              <a:xfrm>
                <a:off x="8053355" y="2172563"/>
                <a:ext cx="33813" cy="38039"/>
              </a:xfrm>
              <a:custGeom>
                <a:avLst/>
                <a:gdLst>
                  <a:gd name="T0" fmla="*/ 10 w 16"/>
                  <a:gd name="T1" fmla="*/ 18 h 18"/>
                  <a:gd name="T2" fmla="*/ 8 w 16"/>
                  <a:gd name="T3" fmla="*/ 10 h 18"/>
                  <a:gd name="T4" fmla="*/ 8 w 16"/>
                  <a:gd name="T5" fmla="*/ 10 h 18"/>
                  <a:gd name="T6" fmla="*/ 8 w 16"/>
                  <a:gd name="T7" fmla="*/ 8 h 18"/>
                  <a:gd name="T8" fmla="*/ 0 w 16"/>
                  <a:gd name="T9" fmla="*/ 0 h 18"/>
                  <a:gd name="T10" fmla="*/ 10 w 16"/>
                  <a:gd name="T11" fmla="*/ 4 h 18"/>
                  <a:gd name="T12" fmla="*/ 16 w 16"/>
                  <a:gd name="T13" fmla="*/ 14 h 18"/>
                  <a:gd name="T14" fmla="*/ 10 w 16"/>
                  <a:gd name="T15" fmla="*/ 18 h 18"/>
                  <a:gd name="T16" fmla="*/ 10 w 16"/>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8">
                    <a:moveTo>
                      <a:pt x="10" y="18"/>
                    </a:moveTo>
                    <a:lnTo>
                      <a:pt x="8" y="10"/>
                    </a:lnTo>
                    <a:lnTo>
                      <a:pt x="8" y="10"/>
                    </a:lnTo>
                    <a:lnTo>
                      <a:pt x="8" y="8"/>
                    </a:lnTo>
                    <a:lnTo>
                      <a:pt x="0" y="0"/>
                    </a:lnTo>
                    <a:lnTo>
                      <a:pt x="10" y="4"/>
                    </a:lnTo>
                    <a:lnTo>
                      <a:pt x="16" y="14"/>
                    </a:lnTo>
                    <a:lnTo>
                      <a:pt x="10" y="18"/>
                    </a:lnTo>
                    <a:lnTo>
                      <a:pt x="10" y="18"/>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6" name="Freeform 768">
                <a:extLst>
                  <a:ext uri="{FF2B5EF4-FFF2-40B4-BE49-F238E27FC236}">
                    <a16:creationId xmlns:a16="http://schemas.microsoft.com/office/drawing/2014/main" id="{35D3EFFD-2B7C-ED05-2884-5D15819A62F5}"/>
                  </a:ext>
                </a:extLst>
              </p:cNvPr>
              <p:cNvSpPr>
                <a:spLocks/>
              </p:cNvSpPr>
              <p:nvPr/>
            </p:nvSpPr>
            <p:spPr bwMode="auto">
              <a:xfrm>
                <a:off x="7296799" y="1711866"/>
                <a:ext cx="528321" cy="376166"/>
              </a:xfrm>
              <a:custGeom>
                <a:avLst/>
                <a:gdLst>
                  <a:gd name="T0" fmla="*/ 34 w 250"/>
                  <a:gd name="T1" fmla="*/ 176 h 178"/>
                  <a:gd name="T2" fmla="*/ 32 w 250"/>
                  <a:gd name="T3" fmla="*/ 164 h 178"/>
                  <a:gd name="T4" fmla="*/ 20 w 250"/>
                  <a:gd name="T5" fmla="*/ 164 h 178"/>
                  <a:gd name="T6" fmla="*/ 20 w 250"/>
                  <a:gd name="T7" fmla="*/ 164 h 178"/>
                  <a:gd name="T8" fmla="*/ 18 w 250"/>
                  <a:gd name="T9" fmla="*/ 164 h 178"/>
                  <a:gd name="T10" fmla="*/ 0 w 250"/>
                  <a:gd name="T11" fmla="*/ 150 h 178"/>
                  <a:gd name="T12" fmla="*/ 0 w 250"/>
                  <a:gd name="T13" fmla="*/ 148 h 178"/>
                  <a:gd name="T14" fmla="*/ 0 w 250"/>
                  <a:gd name="T15" fmla="*/ 138 h 178"/>
                  <a:gd name="T16" fmla="*/ 12 w 250"/>
                  <a:gd name="T17" fmla="*/ 132 h 178"/>
                  <a:gd name="T18" fmla="*/ 18 w 250"/>
                  <a:gd name="T19" fmla="*/ 118 h 178"/>
                  <a:gd name="T20" fmla="*/ 18 w 250"/>
                  <a:gd name="T21" fmla="*/ 118 h 178"/>
                  <a:gd name="T22" fmla="*/ 30 w 250"/>
                  <a:gd name="T23" fmla="*/ 104 h 178"/>
                  <a:gd name="T24" fmla="*/ 40 w 250"/>
                  <a:gd name="T25" fmla="*/ 102 h 178"/>
                  <a:gd name="T26" fmla="*/ 34 w 250"/>
                  <a:gd name="T27" fmla="*/ 98 h 178"/>
                  <a:gd name="T28" fmla="*/ 34 w 250"/>
                  <a:gd name="T29" fmla="*/ 96 h 178"/>
                  <a:gd name="T30" fmla="*/ 34 w 250"/>
                  <a:gd name="T31" fmla="*/ 94 h 178"/>
                  <a:gd name="T32" fmla="*/ 68 w 250"/>
                  <a:gd name="T33" fmla="*/ 58 h 178"/>
                  <a:gd name="T34" fmla="*/ 98 w 250"/>
                  <a:gd name="T35" fmla="*/ 36 h 178"/>
                  <a:gd name="T36" fmla="*/ 118 w 250"/>
                  <a:gd name="T37" fmla="*/ 32 h 178"/>
                  <a:gd name="T38" fmla="*/ 124 w 250"/>
                  <a:gd name="T39" fmla="*/ 24 h 178"/>
                  <a:gd name="T40" fmla="*/ 158 w 250"/>
                  <a:gd name="T41" fmla="*/ 20 h 178"/>
                  <a:gd name="T42" fmla="*/ 206 w 250"/>
                  <a:gd name="T43" fmla="*/ 6 h 178"/>
                  <a:gd name="T44" fmla="*/ 238 w 250"/>
                  <a:gd name="T45" fmla="*/ 0 h 178"/>
                  <a:gd name="T46" fmla="*/ 240 w 250"/>
                  <a:gd name="T47" fmla="*/ 0 h 178"/>
                  <a:gd name="T48" fmla="*/ 248 w 250"/>
                  <a:gd name="T49" fmla="*/ 4 h 178"/>
                  <a:gd name="T50" fmla="*/ 246 w 250"/>
                  <a:gd name="T51" fmla="*/ 18 h 178"/>
                  <a:gd name="T52" fmla="*/ 246 w 250"/>
                  <a:gd name="T53" fmla="*/ 18 h 178"/>
                  <a:gd name="T54" fmla="*/ 200 w 250"/>
                  <a:gd name="T55" fmla="*/ 38 h 178"/>
                  <a:gd name="T56" fmla="*/ 124 w 250"/>
                  <a:gd name="T57" fmla="*/ 68 h 178"/>
                  <a:gd name="T58" fmla="*/ 102 w 250"/>
                  <a:gd name="T59" fmla="*/ 76 h 178"/>
                  <a:gd name="T60" fmla="*/ 102 w 250"/>
                  <a:gd name="T61" fmla="*/ 84 h 178"/>
                  <a:gd name="T62" fmla="*/ 88 w 250"/>
                  <a:gd name="T63" fmla="*/ 94 h 178"/>
                  <a:gd name="T64" fmla="*/ 60 w 250"/>
                  <a:gd name="T65" fmla="*/ 126 h 178"/>
                  <a:gd name="T66" fmla="*/ 66 w 250"/>
                  <a:gd name="T67" fmla="*/ 154 h 178"/>
                  <a:gd name="T68" fmla="*/ 68 w 250"/>
                  <a:gd name="T69" fmla="*/ 156 h 178"/>
                  <a:gd name="T70" fmla="*/ 82 w 250"/>
                  <a:gd name="T71" fmla="*/ 174 h 178"/>
                  <a:gd name="T72" fmla="*/ 82 w 250"/>
                  <a:gd name="T73" fmla="*/ 176 h 178"/>
                  <a:gd name="T74" fmla="*/ 80 w 250"/>
                  <a:gd name="T75" fmla="*/ 178 h 178"/>
                  <a:gd name="T76" fmla="*/ 34 w 250"/>
                  <a:gd name="T7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0" h="178">
                    <a:moveTo>
                      <a:pt x="34" y="176"/>
                    </a:moveTo>
                    <a:lnTo>
                      <a:pt x="34" y="176"/>
                    </a:lnTo>
                    <a:lnTo>
                      <a:pt x="32" y="174"/>
                    </a:lnTo>
                    <a:lnTo>
                      <a:pt x="32" y="164"/>
                    </a:lnTo>
                    <a:lnTo>
                      <a:pt x="28" y="160"/>
                    </a:lnTo>
                    <a:lnTo>
                      <a:pt x="20" y="164"/>
                    </a:lnTo>
                    <a:lnTo>
                      <a:pt x="20" y="164"/>
                    </a:lnTo>
                    <a:lnTo>
                      <a:pt x="20" y="164"/>
                    </a:lnTo>
                    <a:lnTo>
                      <a:pt x="20" y="164"/>
                    </a:lnTo>
                    <a:lnTo>
                      <a:pt x="18" y="164"/>
                    </a:lnTo>
                    <a:lnTo>
                      <a:pt x="10" y="160"/>
                    </a:lnTo>
                    <a:lnTo>
                      <a:pt x="0" y="150"/>
                    </a:lnTo>
                    <a:lnTo>
                      <a:pt x="0" y="150"/>
                    </a:lnTo>
                    <a:lnTo>
                      <a:pt x="0" y="148"/>
                    </a:lnTo>
                    <a:lnTo>
                      <a:pt x="0" y="138"/>
                    </a:lnTo>
                    <a:lnTo>
                      <a:pt x="0" y="138"/>
                    </a:lnTo>
                    <a:lnTo>
                      <a:pt x="0" y="136"/>
                    </a:lnTo>
                    <a:lnTo>
                      <a:pt x="12" y="132"/>
                    </a:lnTo>
                    <a:lnTo>
                      <a:pt x="18" y="126"/>
                    </a:lnTo>
                    <a:lnTo>
                      <a:pt x="18" y="118"/>
                    </a:lnTo>
                    <a:lnTo>
                      <a:pt x="18" y="118"/>
                    </a:lnTo>
                    <a:lnTo>
                      <a:pt x="18" y="118"/>
                    </a:lnTo>
                    <a:lnTo>
                      <a:pt x="30" y="104"/>
                    </a:lnTo>
                    <a:lnTo>
                      <a:pt x="30" y="104"/>
                    </a:lnTo>
                    <a:lnTo>
                      <a:pt x="32" y="104"/>
                    </a:lnTo>
                    <a:lnTo>
                      <a:pt x="40" y="102"/>
                    </a:lnTo>
                    <a:lnTo>
                      <a:pt x="42" y="98"/>
                    </a:lnTo>
                    <a:lnTo>
                      <a:pt x="34" y="98"/>
                    </a:lnTo>
                    <a:lnTo>
                      <a:pt x="34" y="98"/>
                    </a:lnTo>
                    <a:lnTo>
                      <a:pt x="34" y="96"/>
                    </a:lnTo>
                    <a:lnTo>
                      <a:pt x="34" y="96"/>
                    </a:lnTo>
                    <a:lnTo>
                      <a:pt x="34" y="94"/>
                    </a:lnTo>
                    <a:lnTo>
                      <a:pt x="58" y="74"/>
                    </a:lnTo>
                    <a:lnTo>
                      <a:pt x="68" y="58"/>
                    </a:lnTo>
                    <a:lnTo>
                      <a:pt x="98" y="36"/>
                    </a:lnTo>
                    <a:lnTo>
                      <a:pt x="98" y="36"/>
                    </a:lnTo>
                    <a:lnTo>
                      <a:pt x="100" y="34"/>
                    </a:lnTo>
                    <a:lnTo>
                      <a:pt x="118" y="32"/>
                    </a:lnTo>
                    <a:lnTo>
                      <a:pt x="124" y="24"/>
                    </a:lnTo>
                    <a:lnTo>
                      <a:pt x="124" y="24"/>
                    </a:lnTo>
                    <a:lnTo>
                      <a:pt x="126" y="24"/>
                    </a:lnTo>
                    <a:lnTo>
                      <a:pt x="158" y="20"/>
                    </a:lnTo>
                    <a:lnTo>
                      <a:pt x="188" y="18"/>
                    </a:lnTo>
                    <a:lnTo>
                      <a:pt x="206" y="6"/>
                    </a:lnTo>
                    <a:lnTo>
                      <a:pt x="224" y="0"/>
                    </a:lnTo>
                    <a:lnTo>
                      <a:pt x="238" y="0"/>
                    </a:lnTo>
                    <a:lnTo>
                      <a:pt x="238" y="0"/>
                    </a:lnTo>
                    <a:lnTo>
                      <a:pt x="240" y="0"/>
                    </a:lnTo>
                    <a:lnTo>
                      <a:pt x="248" y="4"/>
                    </a:lnTo>
                    <a:lnTo>
                      <a:pt x="248" y="4"/>
                    </a:lnTo>
                    <a:lnTo>
                      <a:pt x="250" y="8"/>
                    </a:lnTo>
                    <a:lnTo>
                      <a:pt x="246" y="18"/>
                    </a:lnTo>
                    <a:lnTo>
                      <a:pt x="246" y="18"/>
                    </a:lnTo>
                    <a:lnTo>
                      <a:pt x="246" y="18"/>
                    </a:lnTo>
                    <a:lnTo>
                      <a:pt x="230" y="30"/>
                    </a:lnTo>
                    <a:lnTo>
                      <a:pt x="200" y="38"/>
                    </a:lnTo>
                    <a:lnTo>
                      <a:pt x="150" y="48"/>
                    </a:lnTo>
                    <a:lnTo>
                      <a:pt x="124" y="68"/>
                    </a:lnTo>
                    <a:lnTo>
                      <a:pt x="112" y="74"/>
                    </a:lnTo>
                    <a:lnTo>
                      <a:pt x="102" y="76"/>
                    </a:lnTo>
                    <a:lnTo>
                      <a:pt x="102" y="84"/>
                    </a:lnTo>
                    <a:lnTo>
                      <a:pt x="102" y="84"/>
                    </a:lnTo>
                    <a:lnTo>
                      <a:pt x="100" y="86"/>
                    </a:lnTo>
                    <a:lnTo>
                      <a:pt x="88" y="94"/>
                    </a:lnTo>
                    <a:lnTo>
                      <a:pt x="80" y="106"/>
                    </a:lnTo>
                    <a:lnTo>
                      <a:pt x="60" y="126"/>
                    </a:lnTo>
                    <a:lnTo>
                      <a:pt x="58" y="148"/>
                    </a:lnTo>
                    <a:lnTo>
                      <a:pt x="66" y="154"/>
                    </a:lnTo>
                    <a:lnTo>
                      <a:pt x="66" y="154"/>
                    </a:lnTo>
                    <a:lnTo>
                      <a:pt x="68" y="156"/>
                    </a:lnTo>
                    <a:lnTo>
                      <a:pt x="70" y="164"/>
                    </a:lnTo>
                    <a:lnTo>
                      <a:pt x="82" y="174"/>
                    </a:lnTo>
                    <a:lnTo>
                      <a:pt x="82" y="174"/>
                    </a:lnTo>
                    <a:lnTo>
                      <a:pt x="82" y="176"/>
                    </a:lnTo>
                    <a:lnTo>
                      <a:pt x="82" y="176"/>
                    </a:lnTo>
                    <a:lnTo>
                      <a:pt x="80" y="178"/>
                    </a:lnTo>
                    <a:lnTo>
                      <a:pt x="80" y="178"/>
                    </a:lnTo>
                    <a:lnTo>
                      <a:pt x="34" y="176"/>
                    </a:lnTo>
                    <a:lnTo>
                      <a:pt x="34" y="17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7" name="Freeform 769">
                <a:extLst>
                  <a:ext uri="{FF2B5EF4-FFF2-40B4-BE49-F238E27FC236}">
                    <a16:creationId xmlns:a16="http://schemas.microsoft.com/office/drawing/2014/main" id="{FACAB0B1-3813-4CD4-50AD-18D5F1C74F66}"/>
                  </a:ext>
                </a:extLst>
              </p:cNvPr>
              <p:cNvSpPr>
                <a:spLocks noEditPoints="1"/>
              </p:cNvSpPr>
              <p:nvPr/>
            </p:nvSpPr>
            <p:spPr bwMode="auto">
              <a:xfrm>
                <a:off x="7292573" y="1707639"/>
                <a:ext cx="536774" cy="384619"/>
              </a:xfrm>
              <a:custGeom>
                <a:avLst/>
                <a:gdLst>
                  <a:gd name="T0" fmla="*/ 246 w 254"/>
                  <a:gd name="T1" fmla="*/ 20 h 182"/>
                  <a:gd name="T2" fmla="*/ 152 w 254"/>
                  <a:gd name="T3" fmla="*/ 48 h 182"/>
                  <a:gd name="T4" fmla="*/ 102 w 254"/>
                  <a:gd name="T5" fmla="*/ 76 h 182"/>
                  <a:gd name="T6" fmla="*/ 80 w 254"/>
                  <a:gd name="T7" fmla="*/ 106 h 182"/>
                  <a:gd name="T8" fmla="*/ 68 w 254"/>
                  <a:gd name="T9" fmla="*/ 158 h 182"/>
                  <a:gd name="T10" fmla="*/ 36 w 254"/>
                  <a:gd name="T11" fmla="*/ 176 h 182"/>
                  <a:gd name="T12" fmla="*/ 22 w 254"/>
                  <a:gd name="T13" fmla="*/ 164 h 182"/>
                  <a:gd name="T14" fmla="*/ 4 w 254"/>
                  <a:gd name="T15" fmla="*/ 140 h 182"/>
                  <a:gd name="T16" fmla="*/ 22 w 254"/>
                  <a:gd name="T17" fmla="*/ 120 h 182"/>
                  <a:gd name="T18" fmla="*/ 46 w 254"/>
                  <a:gd name="T19" fmla="*/ 100 h 182"/>
                  <a:gd name="T20" fmla="*/ 72 w 254"/>
                  <a:gd name="T21" fmla="*/ 62 h 182"/>
                  <a:gd name="T22" fmla="*/ 128 w 254"/>
                  <a:gd name="T23" fmla="*/ 28 h 182"/>
                  <a:gd name="T24" fmla="*/ 208 w 254"/>
                  <a:gd name="T25" fmla="*/ 10 h 182"/>
                  <a:gd name="T26" fmla="*/ 240 w 254"/>
                  <a:gd name="T27" fmla="*/ 0 h 182"/>
                  <a:gd name="T28" fmla="*/ 224 w 254"/>
                  <a:gd name="T29" fmla="*/ 0 h 182"/>
                  <a:gd name="T30" fmla="*/ 206 w 254"/>
                  <a:gd name="T31" fmla="*/ 6 h 182"/>
                  <a:gd name="T32" fmla="*/ 128 w 254"/>
                  <a:gd name="T33" fmla="*/ 24 h 182"/>
                  <a:gd name="T34" fmla="*/ 120 w 254"/>
                  <a:gd name="T35" fmla="*/ 32 h 182"/>
                  <a:gd name="T36" fmla="*/ 100 w 254"/>
                  <a:gd name="T37" fmla="*/ 36 h 182"/>
                  <a:gd name="T38" fmla="*/ 68 w 254"/>
                  <a:gd name="T39" fmla="*/ 60 h 182"/>
                  <a:gd name="T40" fmla="*/ 34 w 254"/>
                  <a:gd name="T41" fmla="*/ 94 h 182"/>
                  <a:gd name="T42" fmla="*/ 34 w 254"/>
                  <a:gd name="T43" fmla="*/ 98 h 182"/>
                  <a:gd name="T44" fmla="*/ 40 w 254"/>
                  <a:gd name="T45" fmla="*/ 102 h 182"/>
                  <a:gd name="T46" fmla="*/ 34 w 254"/>
                  <a:gd name="T47" fmla="*/ 104 h 182"/>
                  <a:gd name="T48" fmla="*/ 18 w 254"/>
                  <a:gd name="T49" fmla="*/ 118 h 182"/>
                  <a:gd name="T50" fmla="*/ 12 w 254"/>
                  <a:gd name="T51" fmla="*/ 132 h 182"/>
                  <a:gd name="T52" fmla="*/ 0 w 254"/>
                  <a:gd name="T53" fmla="*/ 138 h 182"/>
                  <a:gd name="T54" fmla="*/ 0 w 254"/>
                  <a:gd name="T55" fmla="*/ 150 h 182"/>
                  <a:gd name="T56" fmla="*/ 10 w 254"/>
                  <a:gd name="T57" fmla="*/ 162 h 182"/>
                  <a:gd name="T58" fmla="*/ 20 w 254"/>
                  <a:gd name="T59" fmla="*/ 168 h 182"/>
                  <a:gd name="T60" fmla="*/ 24 w 254"/>
                  <a:gd name="T61" fmla="*/ 168 h 182"/>
                  <a:gd name="T62" fmla="*/ 32 w 254"/>
                  <a:gd name="T63" fmla="*/ 176 h 182"/>
                  <a:gd name="T64" fmla="*/ 36 w 254"/>
                  <a:gd name="T65" fmla="*/ 180 h 182"/>
                  <a:gd name="T66" fmla="*/ 82 w 254"/>
                  <a:gd name="T67" fmla="*/ 182 h 182"/>
                  <a:gd name="T68" fmla="*/ 86 w 254"/>
                  <a:gd name="T69" fmla="*/ 178 h 182"/>
                  <a:gd name="T70" fmla="*/ 84 w 254"/>
                  <a:gd name="T71" fmla="*/ 174 h 182"/>
                  <a:gd name="T72" fmla="*/ 72 w 254"/>
                  <a:gd name="T73" fmla="*/ 156 h 182"/>
                  <a:gd name="T74" fmla="*/ 64 w 254"/>
                  <a:gd name="T75" fmla="*/ 130 h 182"/>
                  <a:gd name="T76" fmla="*/ 84 w 254"/>
                  <a:gd name="T77" fmla="*/ 108 h 182"/>
                  <a:gd name="T78" fmla="*/ 104 w 254"/>
                  <a:gd name="T79" fmla="*/ 90 h 182"/>
                  <a:gd name="T80" fmla="*/ 112 w 254"/>
                  <a:gd name="T81" fmla="*/ 78 h 182"/>
                  <a:gd name="T82" fmla="*/ 126 w 254"/>
                  <a:gd name="T83" fmla="*/ 72 h 182"/>
                  <a:gd name="T84" fmla="*/ 154 w 254"/>
                  <a:gd name="T85" fmla="*/ 52 h 182"/>
                  <a:gd name="T86" fmla="*/ 202 w 254"/>
                  <a:gd name="T87" fmla="*/ 42 h 182"/>
                  <a:gd name="T88" fmla="*/ 232 w 254"/>
                  <a:gd name="T89" fmla="*/ 34 h 182"/>
                  <a:gd name="T90" fmla="*/ 250 w 254"/>
                  <a:gd name="T91" fmla="*/ 20 h 182"/>
                  <a:gd name="T92" fmla="*/ 254 w 254"/>
                  <a:gd name="T93" fmla="*/ 8 h 182"/>
                  <a:gd name="T94" fmla="*/ 242 w 254"/>
                  <a:gd name="T9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 h="182">
                    <a:moveTo>
                      <a:pt x="240" y="4"/>
                    </a:moveTo>
                    <a:lnTo>
                      <a:pt x="250" y="8"/>
                    </a:lnTo>
                    <a:lnTo>
                      <a:pt x="246" y="20"/>
                    </a:lnTo>
                    <a:lnTo>
                      <a:pt x="230" y="30"/>
                    </a:lnTo>
                    <a:lnTo>
                      <a:pt x="202" y="38"/>
                    </a:lnTo>
                    <a:lnTo>
                      <a:pt x="152" y="48"/>
                    </a:lnTo>
                    <a:lnTo>
                      <a:pt x="124" y="68"/>
                    </a:lnTo>
                    <a:lnTo>
                      <a:pt x="112" y="74"/>
                    </a:lnTo>
                    <a:lnTo>
                      <a:pt x="102" y="76"/>
                    </a:lnTo>
                    <a:lnTo>
                      <a:pt x="102" y="86"/>
                    </a:lnTo>
                    <a:lnTo>
                      <a:pt x="90" y="94"/>
                    </a:lnTo>
                    <a:lnTo>
                      <a:pt x="80" y="106"/>
                    </a:lnTo>
                    <a:lnTo>
                      <a:pt x="60" y="128"/>
                    </a:lnTo>
                    <a:lnTo>
                      <a:pt x="58" y="150"/>
                    </a:lnTo>
                    <a:lnTo>
                      <a:pt x="68" y="158"/>
                    </a:lnTo>
                    <a:lnTo>
                      <a:pt x="70" y="166"/>
                    </a:lnTo>
                    <a:lnTo>
                      <a:pt x="82" y="178"/>
                    </a:lnTo>
                    <a:lnTo>
                      <a:pt x="36" y="176"/>
                    </a:lnTo>
                    <a:lnTo>
                      <a:pt x="36" y="164"/>
                    </a:lnTo>
                    <a:lnTo>
                      <a:pt x="30" y="160"/>
                    </a:lnTo>
                    <a:lnTo>
                      <a:pt x="22" y="164"/>
                    </a:lnTo>
                    <a:lnTo>
                      <a:pt x="12" y="160"/>
                    </a:lnTo>
                    <a:lnTo>
                      <a:pt x="4" y="150"/>
                    </a:lnTo>
                    <a:lnTo>
                      <a:pt x="4" y="140"/>
                    </a:lnTo>
                    <a:lnTo>
                      <a:pt x="14" y="136"/>
                    </a:lnTo>
                    <a:lnTo>
                      <a:pt x="22" y="130"/>
                    </a:lnTo>
                    <a:lnTo>
                      <a:pt x="22" y="120"/>
                    </a:lnTo>
                    <a:lnTo>
                      <a:pt x="34" y="108"/>
                    </a:lnTo>
                    <a:lnTo>
                      <a:pt x="42" y="106"/>
                    </a:lnTo>
                    <a:lnTo>
                      <a:pt x="46" y="100"/>
                    </a:lnTo>
                    <a:lnTo>
                      <a:pt x="38" y="98"/>
                    </a:lnTo>
                    <a:lnTo>
                      <a:pt x="60" y="78"/>
                    </a:lnTo>
                    <a:lnTo>
                      <a:pt x="72" y="62"/>
                    </a:lnTo>
                    <a:lnTo>
                      <a:pt x="102" y="38"/>
                    </a:lnTo>
                    <a:lnTo>
                      <a:pt x="122" y="36"/>
                    </a:lnTo>
                    <a:lnTo>
                      <a:pt x="128" y="28"/>
                    </a:lnTo>
                    <a:lnTo>
                      <a:pt x="160" y="24"/>
                    </a:lnTo>
                    <a:lnTo>
                      <a:pt x="190" y="22"/>
                    </a:lnTo>
                    <a:lnTo>
                      <a:pt x="208" y="10"/>
                    </a:lnTo>
                    <a:lnTo>
                      <a:pt x="226" y="4"/>
                    </a:lnTo>
                    <a:lnTo>
                      <a:pt x="240" y="4"/>
                    </a:lnTo>
                    <a:close/>
                    <a:moveTo>
                      <a:pt x="240" y="0"/>
                    </a:moveTo>
                    <a:lnTo>
                      <a:pt x="226" y="0"/>
                    </a:lnTo>
                    <a:lnTo>
                      <a:pt x="226" y="0"/>
                    </a:lnTo>
                    <a:lnTo>
                      <a:pt x="224" y="0"/>
                    </a:lnTo>
                    <a:lnTo>
                      <a:pt x="208" y="6"/>
                    </a:lnTo>
                    <a:lnTo>
                      <a:pt x="208" y="6"/>
                    </a:lnTo>
                    <a:lnTo>
                      <a:pt x="206" y="6"/>
                    </a:lnTo>
                    <a:lnTo>
                      <a:pt x="190" y="18"/>
                    </a:lnTo>
                    <a:lnTo>
                      <a:pt x="160" y="20"/>
                    </a:lnTo>
                    <a:lnTo>
                      <a:pt x="128" y="24"/>
                    </a:lnTo>
                    <a:lnTo>
                      <a:pt x="128" y="24"/>
                    </a:lnTo>
                    <a:lnTo>
                      <a:pt x="126" y="26"/>
                    </a:lnTo>
                    <a:lnTo>
                      <a:pt x="120" y="32"/>
                    </a:lnTo>
                    <a:lnTo>
                      <a:pt x="100" y="34"/>
                    </a:lnTo>
                    <a:lnTo>
                      <a:pt x="100" y="34"/>
                    </a:lnTo>
                    <a:lnTo>
                      <a:pt x="100" y="36"/>
                    </a:lnTo>
                    <a:lnTo>
                      <a:pt x="68" y="58"/>
                    </a:lnTo>
                    <a:lnTo>
                      <a:pt x="68" y="58"/>
                    </a:lnTo>
                    <a:lnTo>
                      <a:pt x="68" y="60"/>
                    </a:lnTo>
                    <a:lnTo>
                      <a:pt x="58" y="76"/>
                    </a:lnTo>
                    <a:lnTo>
                      <a:pt x="34" y="94"/>
                    </a:lnTo>
                    <a:lnTo>
                      <a:pt x="34" y="94"/>
                    </a:lnTo>
                    <a:lnTo>
                      <a:pt x="34" y="96"/>
                    </a:lnTo>
                    <a:lnTo>
                      <a:pt x="34" y="98"/>
                    </a:lnTo>
                    <a:lnTo>
                      <a:pt x="34" y="98"/>
                    </a:lnTo>
                    <a:lnTo>
                      <a:pt x="34" y="100"/>
                    </a:lnTo>
                    <a:lnTo>
                      <a:pt x="36" y="102"/>
                    </a:lnTo>
                    <a:lnTo>
                      <a:pt x="40" y="102"/>
                    </a:lnTo>
                    <a:lnTo>
                      <a:pt x="40" y="102"/>
                    </a:lnTo>
                    <a:lnTo>
                      <a:pt x="34" y="104"/>
                    </a:lnTo>
                    <a:lnTo>
                      <a:pt x="34" y="104"/>
                    </a:lnTo>
                    <a:lnTo>
                      <a:pt x="30" y="106"/>
                    </a:lnTo>
                    <a:lnTo>
                      <a:pt x="18" y="118"/>
                    </a:lnTo>
                    <a:lnTo>
                      <a:pt x="18" y="118"/>
                    </a:lnTo>
                    <a:lnTo>
                      <a:pt x="18" y="120"/>
                    </a:lnTo>
                    <a:lnTo>
                      <a:pt x="18" y="128"/>
                    </a:lnTo>
                    <a:lnTo>
                      <a:pt x="12" y="132"/>
                    </a:lnTo>
                    <a:lnTo>
                      <a:pt x="2" y="136"/>
                    </a:lnTo>
                    <a:lnTo>
                      <a:pt x="2" y="136"/>
                    </a:lnTo>
                    <a:lnTo>
                      <a:pt x="0" y="138"/>
                    </a:lnTo>
                    <a:lnTo>
                      <a:pt x="0" y="140"/>
                    </a:lnTo>
                    <a:lnTo>
                      <a:pt x="0" y="150"/>
                    </a:lnTo>
                    <a:lnTo>
                      <a:pt x="0" y="150"/>
                    </a:lnTo>
                    <a:lnTo>
                      <a:pt x="0" y="154"/>
                    </a:lnTo>
                    <a:lnTo>
                      <a:pt x="10" y="162"/>
                    </a:lnTo>
                    <a:lnTo>
                      <a:pt x="10" y="162"/>
                    </a:lnTo>
                    <a:lnTo>
                      <a:pt x="10" y="162"/>
                    </a:lnTo>
                    <a:lnTo>
                      <a:pt x="20" y="168"/>
                    </a:lnTo>
                    <a:lnTo>
                      <a:pt x="20" y="168"/>
                    </a:lnTo>
                    <a:lnTo>
                      <a:pt x="22" y="168"/>
                    </a:lnTo>
                    <a:lnTo>
                      <a:pt x="22" y="168"/>
                    </a:lnTo>
                    <a:lnTo>
                      <a:pt x="24" y="168"/>
                    </a:lnTo>
                    <a:lnTo>
                      <a:pt x="30" y="164"/>
                    </a:lnTo>
                    <a:lnTo>
                      <a:pt x="32" y="166"/>
                    </a:lnTo>
                    <a:lnTo>
                      <a:pt x="32" y="176"/>
                    </a:lnTo>
                    <a:lnTo>
                      <a:pt x="32" y="176"/>
                    </a:lnTo>
                    <a:lnTo>
                      <a:pt x="32" y="178"/>
                    </a:lnTo>
                    <a:lnTo>
                      <a:pt x="36" y="180"/>
                    </a:lnTo>
                    <a:lnTo>
                      <a:pt x="82" y="182"/>
                    </a:lnTo>
                    <a:lnTo>
                      <a:pt x="82" y="182"/>
                    </a:lnTo>
                    <a:lnTo>
                      <a:pt x="82" y="182"/>
                    </a:lnTo>
                    <a:lnTo>
                      <a:pt x="82" y="182"/>
                    </a:lnTo>
                    <a:lnTo>
                      <a:pt x="84" y="180"/>
                    </a:lnTo>
                    <a:lnTo>
                      <a:pt x="86" y="178"/>
                    </a:lnTo>
                    <a:lnTo>
                      <a:pt x="86" y="178"/>
                    </a:lnTo>
                    <a:lnTo>
                      <a:pt x="86" y="176"/>
                    </a:lnTo>
                    <a:lnTo>
                      <a:pt x="84" y="174"/>
                    </a:lnTo>
                    <a:lnTo>
                      <a:pt x="74" y="164"/>
                    </a:lnTo>
                    <a:lnTo>
                      <a:pt x="72" y="156"/>
                    </a:lnTo>
                    <a:lnTo>
                      <a:pt x="72" y="156"/>
                    </a:lnTo>
                    <a:lnTo>
                      <a:pt x="70" y="154"/>
                    </a:lnTo>
                    <a:lnTo>
                      <a:pt x="62" y="148"/>
                    </a:lnTo>
                    <a:lnTo>
                      <a:pt x="64" y="130"/>
                    </a:lnTo>
                    <a:lnTo>
                      <a:pt x="84" y="108"/>
                    </a:lnTo>
                    <a:lnTo>
                      <a:pt x="84" y="108"/>
                    </a:lnTo>
                    <a:lnTo>
                      <a:pt x="84" y="108"/>
                    </a:lnTo>
                    <a:lnTo>
                      <a:pt x="92" y="96"/>
                    </a:lnTo>
                    <a:lnTo>
                      <a:pt x="104" y="90"/>
                    </a:lnTo>
                    <a:lnTo>
                      <a:pt x="104" y="90"/>
                    </a:lnTo>
                    <a:lnTo>
                      <a:pt x="106" y="86"/>
                    </a:lnTo>
                    <a:lnTo>
                      <a:pt x="106" y="80"/>
                    </a:lnTo>
                    <a:lnTo>
                      <a:pt x="112" y="78"/>
                    </a:lnTo>
                    <a:lnTo>
                      <a:pt x="112" y="78"/>
                    </a:lnTo>
                    <a:lnTo>
                      <a:pt x="114" y="78"/>
                    </a:lnTo>
                    <a:lnTo>
                      <a:pt x="126" y="72"/>
                    </a:lnTo>
                    <a:lnTo>
                      <a:pt x="126" y="72"/>
                    </a:lnTo>
                    <a:lnTo>
                      <a:pt x="128" y="72"/>
                    </a:lnTo>
                    <a:lnTo>
                      <a:pt x="154" y="52"/>
                    </a:lnTo>
                    <a:lnTo>
                      <a:pt x="202" y="42"/>
                    </a:lnTo>
                    <a:lnTo>
                      <a:pt x="202" y="42"/>
                    </a:lnTo>
                    <a:lnTo>
                      <a:pt x="202" y="42"/>
                    </a:lnTo>
                    <a:lnTo>
                      <a:pt x="232" y="34"/>
                    </a:lnTo>
                    <a:lnTo>
                      <a:pt x="232" y="34"/>
                    </a:lnTo>
                    <a:lnTo>
                      <a:pt x="232" y="34"/>
                    </a:lnTo>
                    <a:lnTo>
                      <a:pt x="248" y="22"/>
                    </a:lnTo>
                    <a:lnTo>
                      <a:pt x="248" y="22"/>
                    </a:lnTo>
                    <a:lnTo>
                      <a:pt x="250" y="20"/>
                    </a:lnTo>
                    <a:lnTo>
                      <a:pt x="254" y="10"/>
                    </a:lnTo>
                    <a:lnTo>
                      <a:pt x="254" y="10"/>
                    </a:lnTo>
                    <a:lnTo>
                      <a:pt x="254" y="8"/>
                    </a:lnTo>
                    <a:lnTo>
                      <a:pt x="252" y="6"/>
                    </a:lnTo>
                    <a:lnTo>
                      <a:pt x="242" y="0"/>
                    </a:lnTo>
                    <a:lnTo>
                      <a:pt x="242" y="0"/>
                    </a:lnTo>
                    <a:lnTo>
                      <a:pt x="240" y="0"/>
                    </a:lnTo>
                    <a:lnTo>
                      <a:pt x="24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8" name="Freeform 770">
                <a:extLst>
                  <a:ext uri="{FF2B5EF4-FFF2-40B4-BE49-F238E27FC236}">
                    <a16:creationId xmlns:a16="http://schemas.microsoft.com/office/drawing/2014/main" id="{1C54BB97-AA0D-FD72-50FF-18508C581C5A}"/>
                  </a:ext>
                </a:extLst>
              </p:cNvPr>
              <p:cNvSpPr>
                <a:spLocks/>
              </p:cNvSpPr>
              <p:nvPr/>
            </p:nvSpPr>
            <p:spPr bwMode="auto">
              <a:xfrm>
                <a:off x="7301026" y="1716093"/>
                <a:ext cx="519868" cy="367712"/>
              </a:xfrm>
              <a:custGeom>
                <a:avLst/>
                <a:gdLst>
                  <a:gd name="T0" fmla="*/ 236 w 246"/>
                  <a:gd name="T1" fmla="*/ 0 h 174"/>
                  <a:gd name="T2" fmla="*/ 246 w 246"/>
                  <a:gd name="T3" fmla="*/ 4 h 174"/>
                  <a:gd name="T4" fmla="*/ 242 w 246"/>
                  <a:gd name="T5" fmla="*/ 16 h 174"/>
                  <a:gd name="T6" fmla="*/ 226 w 246"/>
                  <a:gd name="T7" fmla="*/ 26 h 174"/>
                  <a:gd name="T8" fmla="*/ 198 w 246"/>
                  <a:gd name="T9" fmla="*/ 34 h 174"/>
                  <a:gd name="T10" fmla="*/ 148 w 246"/>
                  <a:gd name="T11" fmla="*/ 44 h 174"/>
                  <a:gd name="T12" fmla="*/ 120 w 246"/>
                  <a:gd name="T13" fmla="*/ 64 h 174"/>
                  <a:gd name="T14" fmla="*/ 108 w 246"/>
                  <a:gd name="T15" fmla="*/ 70 h 174"/>
                  <a:gd name="T16" fmla="*/ 98 w 246"/>
                  <a:gd name="T17" fmla="*/ 72 h 174"/>
                  <a:gd name="T18" fmla="*/ 98 w 246"/>
                  <a:gd name="T19" fmla="*/ 82 h 174"/>
                  <a:gd name="T20" fmla="*/ 86 w 246"/>
                  <a:gd name="T21" fmla="*/ 90 h 174"/>
                  <a:gd name="T22" fmla="*/ 76 w 246"/>
                  <a:gd name="T23" fmla="*/ 102 h 174"/>
                  <a:gd name="T24" fmla="*/ 56 w 246"/>
                  <a:gd name="T25" fmla="*/ 124 h 174"/>
                  <a:gd name="T26" fmla="*/ 54 w 246"/>
                  <a:gd name="T27" fmla="*/ 146 h 174"/>
                  <a:gd name="T28" fmla="*/ 64 w 246"/>
                  <a:gd name="T29" fmla="*/ 154 h 174"/>
                  <a:gd name="T30" fmla="*/ 66 w 246"/>
                  <a:gd name="T31" fmla="*/ 162 h 174"/>
                  <a:gd name="T32" fmla="*/ 78 w 246"/>
                  <a:gd name="T33" fmla="*/ 174 h 174"/>
                  <a:gd name="T34" fmla="*/ 32 w 246"/>
                  <a:gd name="T35" fmla="*/ 172 h 174"/>
                  <a:gd name="T36" fmla="*/ 32 w 246"/>
                  <a:gd name="T37" fmla="*/ 160 h 174"/>
                  <a:gd name="T38" fmla="*/ 26 w 246"/>
                  <a:gd name="T39" fmla="*/ 156 h 174"/>
                  <a:gd name="T40" fmla="*/ 18 w 246"/>
                  <a:gd name="T41" fmla="*/ 160 h 174"/>
                  <a:gd name="T42" fmla="*/ 8 w 246"/>
                  <a:gd name="T43" fmla="*/ 156 h 174"/>
                  <a:gd name="T44" fmla="*/ 0 w 246"/>
                  <a:gd name="T45" fmla="*/ 146 h 174"/>
                  <a:gd name="T46" fmla="*/ 0 w 246"/>
                  <a:gd name="T47" fmla="*/ 136 h 174"/>
                  <a:gd name="T48" fmla="*/ 10 w 246"/>
                  <a:gd name="T49" fmla="*/ 132 h 174"/>
                  <a:gd name="T50" fmla="*/ 18 w 246"/>
                  <a:gd name="T51" fmla="*/ 126 h 174"/>
                  <a:gd name="T52" fmla="*/ 18 w 246"/>
                  <a:gd name="T53" fmla="*/ 116 h 174"/>
                  <a:gd name="T54" fmla="*/ 30 w 246"/>
                  <a:gd name="T55" fmla="*/ 104 h 174"/>
                  <a:gd name="T56" fmla="*/ 38 w 246"/>
                  <a:gd name="T57" fmla="*/ 102 h 174"/>
                  <a:gd name="T58" fmla="*/ 42 w 246"/>
                  <a:gd name="T59" fmla="*/ 96 h 174"/>
                  <a:gd name="T60" fmla="*/ 34 w 246"/>
                  <a:gd name="T61" fmla="*/ 94 h 174"/>
                  <a:gd name="T62" fmla="*/ 56 w 246"/>
                  <a:gd name="T63" fmla="*/ 74 h 174"/>
                  <a:gd name="T64" fmla="*/ 68 w 246"/>
                  <a:gd name="T65" fmla="*/ 58 h 174"/>
                  <a:gd name="T66" fmla="*/ 98 w 246"/>
                  <a:gd name="T67" fmla="*/ 34 h 174"/>
                  <a:gd name="T68" fmla="*/ 118 w 246"/>
                  <a:gd name="T69" fmla="*/ 32 h 174"/>
                  <a:gd name="T70" fmla="*/ 124 w 246"/>
                  <a:gd name="T71" fmla="*/ 24 h 174"/>
                  <a:gd name="T72" fmla="*/ 156 w 246"/>
                  <a:gd name="T73" fmla="*/ 20 h 174"/>
                  <a:gd name="T74" fmla="*/ 186 w 246"/>
                  <a:gd name="T75" fmla="*/ 18 h 174"/>
                  <a:gd name="T76" fmla="*/ 204 w 246"/>
                  <a:gd name="T77" fmla="*/ 6 h 174"/>
                  <a:gd name="T78" fmla="*/ 222 w 246"/>
                  <a:gd name="T79" fmla="*/ 0 h 174"/>
                  <a:gd name="T80" fmla="*/ 236 w 246"/>
                  <a:gd name="T81"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6" h="174">
                    <a:moveTo>
                      <a:pt x="236" y="0"/>
                    </a:moveTo>
                    <a:lnTo>
                      <a:pt x="246" y="4"/>
                    </a:lnTo>
                    <a:lnTo>
                      <a:pt x="242" y="16"/>
                    </a:lnTo>
                    <a:lnTo>
                      <a:pt x="226" y="26"/>
                    </a:lnTo>
                    <a:lnTo>
                      <a:pt x="198" y="34"/>
                    </a:lnTo>
                    <a:lnTo>
                      <a:pt x="148" y="44"/>
                    </a:lnTo>
                    <a:lnTo>
                      <a:pt x="120" y="64"/>
                    </a:lnTo>
                    <a:lnTo>
                      <a:pt x="108" y="70"/>
                    </a:lnTo>
                    <a:lnTo>
                      <a:pt x="98" y="72"/>
                    </a:lnTo>
                    <a:lnTo>
                      <a:pt x="98" y="82"/>
                    </a:lnTo>
                    <a:lnTo>
                      <a:pt x="86" y="90"/>
                    </a:lnTo>
                    <a:lnTo>
                      <a:pt x="76" y="102"/>
                    </a:lnTo>
                    <a:lnTo>
                      <a:pt x="56" y="124"/>
                    </a:lnTo>
                    <a:lnTo>
                      <a:pt x="54" y="146"/>
                    </a:lnTo>
                    <a:lnTo>
                      <a:pt x="64" y="154"/>
                    </a:lnTo>
                    <a:lnTo>
                      <a:pt x="66" y="162"/>
                    </a:lnTo>
                    <a:lnTo>
                      <a:pt x="78" y="174"/>
                    </a:lnTo>
                    <a:lnTo>
                      <a:pt x="32" y="172"/>
                    </a:lnTo>
                    <a:lnTo>
                      <a:pt x="32" y="160"/>
                    </a:lnTo>
                    <a:lnTo>
                      <a:pt x="26" y="156"/>
                    </a:lnTo>
                    <a:lnTo>
                      <a:pt x="18" y="160"/>
                    </a:lnTo>
                    <a:lnTo>
                      <a:pt x="8" y="156"/>
                    </a:lnTo>
                    <a:lnTo>
                      <a:pt x="0" y="146"/>
                    </a:lnTo>
                    <a:lnTo>
                      <a:pt x="0" y="136"/>
                    </a:lnTo>
                    <a:lnTo>
                      <a:pt x="10" y="132"/>
                    </a:lnTo>
                    <a:lnTo>
                      <a:pt x="18" y="126"/>
                    </a:lnTo>
                    <a:lnTo>
                      <a:pt x="18" y="116"/>
                    </a:lnTo>
                    <a:lnTo>
                      <a:pt x="30" y="104"/>
                    </a:lnTo>
                    <a:lnTo>
                      <a:pt x="38" y="102"/>
                    </a:lnTo>
                    <a:lnTo>
                      <a:pt x="42" y="96"/>
                    </a:lnTo>
                    <a:lnTo>
                      <a:pt x="34" y="94"/>
                    </a:lnTo>
                    <a:lnTo>
                      <a:pt x="56" y="74"/>
                    </a:lnTo>
                    <a:lnTo>
                      <a:pt x="68" y="58"/>
                    </a:lnTo>
                    <a:lnTo>
                      <a:pt x="98" y="34"/>
                    </a:lnTo>
                    <a:lnTo>
                      <a:pt x="118" y="32"/>
                    </a:lnTo>
                    <a:lnTo>
                      <a:pt x="124" y="24"/>
                    </a:lnTo>
                    <a:lnTo>
                      <a:pt x="156" y="20"/>
                    </a:lnTo>
                    <a:lnTo>
                      <a:pt x="186" y="18"/>
                    </a:lnTo>
                    <a:lnTo>
                      <a:pt x="204" y="6"/>
                    </a:lnTo>
                    <a:lnTo>
                      <a:pt x="222" y="0"/>
                    </a:lnTo>
                    <a:lnTo>
                      <a:pt x="2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9" name="Freeform 771">
                <a:extLst>
                  <a:ext uri="{FF2B5EF4-FFF2-40B4-BE49-F238E27FC236}">
                    <a16:creationId xmlns:a16="http://schemas.microsoft.com/office/drawing/2014/main" id="{B923C633-E4EA-106A-509F-F70E964B09B6}"/>
                  </a:ext>
                </a:extLst>
              </p:cNvPr>
              <p:cNvSpPr>
                <a:spLocks/>
              </p:cNvSpPr>
              <p:nvPr/>
            </p:nvSpPr>
            <p:spPr bwMode="auto">
              <a:xfrm>
                <a:off x="7292573" y="1707639"/>
                <a:ext cx="536774" cy="384619"/>
              </a:xfrm>
              <a:custGeom>
                <a:avLst/>
                <a:gdLst>
                  <a:gd name="T0" fmla="*/ 226 w 254"/>
                  <a:gd name="T1" fmla="*/ 0 h 182"/>
                  <a:gd name="T2" fmla="*/ 224 w 254"/>
                  <a:gd name="T3" fmla="*/ 0 h 182"/>
                  <a:gd name="T4" fmla="*/ 208 w 254"/>
                  <a:gd name="T5" fmla="*/ 6 h 182"/>
                  <a:gd name="T6" fmla="*/ 190 w 254"/>
                  <a:gd name="T7" fmla="*/ 18 h 182"/>
                  <a:gd name="T8" fmla="*/ 128 w 254"/>
                  <a:gd name="T9" fmla="*/ 24 h 182"/>
                  <a:gd name="T10" fmla="*/ 126 w 254"/>
                  <a:gd name="T11" fmla="*/ 26 h 182"/>
                  <a:gd name="T12" fmla="*/ 100 w 254"/>
                  <a:gd name="T13" fmla="*/ 34 h 182"/>
                  <a:gd name="T14" fmla="*/ 100 w 254"/>
                  <a:gd name="T15" fmla="*/ 36 h 182"/>
                  <a:gd name="T16" fmla="*/ 68 w 254"/>
                  <a:gd name="T17" fmla="*/ 58 h 182"/>
                  <a:gd name="T18" fmla="*/ 58 w 254"/>
                  <a:gd name="T19" fmla="*/ 76 h 182"/>
                  <a:gd name="T20" fmla="*/ 34 w 254"/>
                  <a:gd name="T21" fmla="*/ 94 h 182"/>
                  <a:gd name="T22" fmla="*/ 34 w 254"/>
                  <a:gd name="T23" fmla="*/ 98 h 182"/>
                  <a:gd name="T24" fmla="*/ 34 w 254"/>
                  <a:gd name="T25" fmla="*/ 100 h 182"/>
                  <a:gd name="T26" fmla="*/ 40 w 254"/>
                  <a:gd name="T27" fmla="*/ 102 h 182"/>
                  <a:gd name="T28" fmla="*/ 34 w 254"/>
                  <a:gd name="T29" fmla="*/ 104 h 182"/>
                  <a:gd name="T30" fmla="*/ 30 w 254"/>
                  <a:gd name="T31" fmla="*/ 106 h 182"/>
                  <a:gd name="T32" fmla="*/ 18 w 254"/>
                  <a:gd name="T33" fmla="*/ 118 h 182"/>
                  <a:gd name="T34" fmla="*/ 18 w 254"/>
                  <a:gd name="T35" fmla="*/ 128 h 182"/>
                  <a:gd name="T36" fmla="*/ 2 w 254"/>
                  <a:gd name="T37" fmla="*/ 136 h 182"/>
                  <a:gd name="T38" fmla="*/ 0 w 254"/>
                  <a:gd name="T39" fmla="*/ 138 h 182"/>
                  <a:gd name="T40" fmla="*/ 0 w 254"/>
                  <a:gd name="T41" fmla="*/ 150 h 182"/>
                  <a:gd name="T42" fmla="*/ 0 w 254"/>
                  <a:gd name="T43" fmla="*/ 154 h 182"/>
                  <a:gd name="T44" fmla="*/ 10 w 254"/>
                  <a:gd name="T45" fmla="*/ 162 h 182"/>
                  <a:gd name="T46" fmla="*/ 20 w 254"/>
                  <a:gd name="T47" fmla="*/ 168 h 182"/>
                  <a:gd name="T48" fmla="*/ 22 w 254"/>
                  <a:gd name="T49" fmla="*/ 168 h 182"/>
                  <a:gd name="T50" fmla="*/ 24 w 254"/>
                  <a:gd name="T51" fmla="*/ 168 h 182"/>
                  <a:gd name="T52" fmla="*/ 32 w 254"/>
                  <a:gd name="T53" fmla="*/ 166 h 182"/>
                  <a:gd name="T54" fmla="*/ 32 w 254"/>
                  <a:gd name="T55" fmla="*/ 176 h 182"/>
                  <a:gd name="T56" fmla="*/ 36 w 254"/>
                  <a:gd name="T57" fmla="*/ 180 h 182"/>
                  <a:gd name="T58" fmla="*/ 82 w 254"/>
                  <a:gd name="T59" fmla="*/ 182 h 182"/>
                  <a:gd name="T60" fmla="*/ 82 w 254"/>
                  <a:gd name="T61" fmla="*/ 182 h 182"/>
                  <a:gd name="T62" fmla="*/ 86 w 254"/>
                  <a:gd name="T63" fmla="*/ 178 h 182"/>
                  <a:gd name="T64" fmla="*/ 86 w 254"/>
                  <a:gd name="T65" fmla="*/ 176 h 182"/>
                  <a:gd name="T66" fmla="*/ 74 w 254"/>
                  <a:gd name="T67" fmla="*/ 164 h 182"/>
                  <a:gd name="T68" fmla="*/ 72 w 254"/>
                  <a:gd name="T69" fmla="*/ 156 h 182"/>
                  <a:gd name="T70" fmla="*/ 62 w 254"/>
                  <a:gd name="T71" fmla="*/ 148 h 182"/>
                  <a:gd name="T72" fmla="*/ 84 w 254"/>
                  <a:gd name="T73" fmla="*/ 108 h 182"/>
                  <a:gd name="T74" fmla="*/ 84 w 254"/>
                  <a:gd name="T75" fmla="*/ 108 h 182"/>
                  <a:gd name="T76" fmla="*/ 104 w 254"/>
                  <a:gd name="T77" fmla="*/ 90 h 182"/>
                  <a:gd name="T78" fmla="*/ 106 w 254"/>
                  <a:gd name="T79" fmla="*/ 86 h 182"/>
                  <a:gd name="T80" fmla="*/ 112 w 254"/>
                  <a:gd name="T81" fmla="*/ 78 h 182"/>
                  <a:gd name="T82" fmla="*/ 114 w 254"/>
                  <a:gd name="T83" fmla="*/ 78 h 182"/>
                  <a:gd name="T84" fmla="*/ 126 w 254"/>
                  <a:gd name="T85" fmla="*/ 72 h 182"/>
                  <a:gd name="T86" fmla="*/ 154 w 254"/>
                  <a:gd name="T87" fmla="*/ 52 h 182"/>
                  <a:gd name="T88" fmla="*/ 202 w 254"/>
                  <a:gd name="T89" fmla="*/ 42 h 182"/>
                  <a:gd name="T90" fmla="*/ 232 w 254"/>
                  <a:gd name="T91" fmla="*/ 34 h 182"/>
                  <a:gd name="T92" fmla="*/ 232 w 254"/>
                  <a:gd name="T93" fmla="*/ 34 h 182"/>
                  <a:gd name="T94" fmla="*/ 248 w 254"/>
                  <a:gd name="T95" fmla="*/ 22 h 182"/>
                  <a:gd name="T96" fmla="*/ 254 w 254"/>
                  <a:gd name="T97" fmla="*/ 10 h 182"/>
                  <a:gd name="T98" fmla="*/ 254 w 254"/>
                  <a:gd name="T99" fmla="*/ 8 h 182"/>
                  <a:gd name="T100" fmla="*/ 242 w 254"/>
                  <a:gd name="T101" fmla="*/ 0 h 182"/>
                  <a:gd name="T102" fmla="*/ 240 w 254"/>
                  <a:gd name="T103"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4" h="182">
                    <a:moveTo>
                      <a:pt x="240" y="0"/>
                    </a:moveTo>
                    <a:lnTo>
                      <a:pt x="226" y="0"/>
                    </a:lnTo>
                    <a:lnTo>
                      <a:pt x="226" y="0"/>
                    </a:lnTo>
                    <a:lnTo>
                      <a:pt x="224" y="0"/>
                    </a:lnTo>
                    <a:lnTo>
                      <a:pt x="208" y="6"/>
                    </a:lnTo>
                    <a:lnTo>
                      <a:pt x="208" y="6"/>
                    </a:lnTo>
                    <a:lnTo>
                      <a:pt x="206" y="6"/>
                    </a:lnTo>
                    <a:lnTo>
                      <a:pt x="190" y="18"/>
                    </a:lnTo>
                    <a:lnTo>
                      <a:pt x="160" y="20"/>
                    </a:lnTo>
                    <a:lnTo>
                      <a:pt x="128" y="24"/>
                    </a:lnTo>
                    <a:lnTo>
                      <a:pt x="128" y="24"/>
                    </a:lnTo>
                    <a:lnTo>
                      <a:pt x="126" y="26"/>
                    </a:lnTo>
                    <a:lnTo>
                      <a:pt x="120" y="32"/>
                    </a:lnTo>
                    <a:lnTo>
                      <a:pt x="100" y="34"/>
                    </a:lnTo>
                    <a:lnTo>
                      <a:pt x="100" y="34"/>
                    </a:lnTo>
                    <a:lnTo>
                      <a:pt x="100" y="36"/>
                    </a:lnTo>
                    <a:lnTo>
                      <a:pt x="68" y="58"/>
                    </a:lnTo>
                    <a:lnTo>
                      <a:pt x="68" y="58"/>
                    </a:lnTo>
                    <a:lnTo>
                      <a:pt x="68" y="60"/>
                    </a:lnTo>
                    <a:lnTo>
                      <a:pt x="58" y="76"/>
                    </a:lnTo>
                    <a:lnTo>
                      <a:pt x="34" y="94"/>
                    </a:lnTo>
                    <a:lnTo>
                      <a:pt x="34" y="94"/>
                    </a:lnTo>
                    <a:lnTo>
                      <a:pt x="34" y="96"/>
                    </a:lnTo>
                    <a:lnTo>
                      <a:pt x="34" y="98"/>
                    </a:lnTo>
                    <a:lnTo>
                      <a:pt x="34" y="98"/>
                    </a:lnTo>
                    <a:lnTo>
                      <a:pt x="34" y="100"/>
                    </a:lnTo>
                    <a:lnTo>
                      <a:pt x="36" y="102"/>
                    </a:lnTo>
                    <a:lnTo>
                      <a:pt x="40" y="102"/>
                    </a:lnTo>
                    <a:lnTo>
                      <a:pt x="40" y="102"/>
                    </a:lnTo>
                    <a:lnTo>
                      <a:pt x="34" y="104"/>
                    </a:lnTo>
                    <a:lnTo>
                      <a:pt x="34" y="104"/>
                    </a:lnTo>
                    <a:lnTo>
                      <a:pt x="30" y="106"/>
                    </a:lnTo>
                    <a:lnTo>
                      <a:pt x="18" y="118"/>
                    </a:lnTo>
                    <a:lnTo>
                      <a:pt x="18" y="118"/>
                    </a:lnTo>
                    <a:lnTo>
                      <a:pt x="18" y="120"/>
                    </a:lnTo>
                    <a:lnTo>
                      <a:pt x="18" y="128"/>
                    </a:lnTo>
                    <a:lnTo>
                      <a:pt x="12" y="132"/>
                    </a:lnTo>
                    <a:lnTo>
                      <a:pt x="2" y="136"/>
                    </a:lnTo>
                    <a:lnTo>
                      <a:pt x="2" y="136"/>
                    </a:lnTo>
                    <a:lnTo>
                      <a:pt x="0" y="138"/>
                    </a:lnTo>
                    <a:lnTo>
                      <a:pt x="0" y="140"/>
                    </a:lnTo>
                    <a:lnTo>
                      <a:pt x="0" y="150"/>
                    </a:lnTo>
                    <a:lnTo>
                      <a:pt x="0" y="150"/>
                    </a:lnTo>
                    <a:lnTo>
                      <a:pt x="0" y="154"/>
                    </a:lnTo>
                    <a:lnTo>
                      <a:pt x="10" y="162"/>
                    </a:lnTo>
                    <a:lnTo>
                      <a:pt x="10" y="162"/>
                    </a:lnTo>
                    <a:lnTo>
                      <a:pt x="10" y="162"/>
                    </a:lnTo>
                    <a:lnTo>
                      <a:pt x="20" y="168"/>
                    </a:lnTo>
                    <a:lnTo>
                      <a:pt x="20" y="168"/>
                    </a:lnTo>
                    <a:lnTo>
                      <a:pt x="22" y="168"/>
                    </a:lnTo>
                    <a:lnTo>
                      <a:pt x="22" y="168"/>
                    </a:lnTo>
                    <a:lnTo>
                      <a:pt x="24" y="168"/>
                    </a:lnTo>
                    <a:lnTo>
                      <a:pt x="30" y="164"/>
                    </a:lnTo>
                    <a:lnTo>
                      <a:pt x="32" y="166"/>
                    </a:lnTo>
                    <a:lnTo>
                      <a:pt x="32" y="176"/>
                    </a:lnTo>
                    <a:lnTo>
                      <a:pt x="32" y="176"/>
                    </a:lnTo>
                    <a:lnTo>
                      <a:pt x="32" y="178"/>
                    </a:lnTo>
                    <a:lnTo>
                      <a:pt x="36" y="180"/>
                    </a:lnTo>
                    <a:lnTo>
                      <a:pt x="82" y="182"/>
                    </a:lnTo>
                    <a:lnTo>
                      <a:pt x="82" y="182"/>
                    </a:lnTo>
                    <a:lnTo>
                      <a:pt x="82" y="182"/>
                    </a:lnTo>
                    <a:lnTo>
                      <a:pt x="82" y="182"/>
                    </a:lnTo>
                    <a:lnTo>
                      <a:pt x="84" y="180"/>
                    </a:lnTo>
                    <a:lnTo>
                      <a:pt x="86" y="178"/>
                    </a:lnTo>
                    <a:lnTo>
                      <a:pt x="86" y="178"/>
                    </a:lnTo>
                    <a:lnTo>
                      <a:pt x="86" y="176"/>
                    </a:lnTo>
                    <a:lnTo>
                      <a:pt x="84" y="174"/>
                    </a:lnTo>
                    <a:lnTo>
                      <a:pt x="74" y="164"/>
                    </a:lnTo>
                    <a:lnTo>
                      <a:pt x="72" y="156"/>
                    </a:lnTo>
                    <a:lnTo>
                      <a:pt x="72" y="156"/>
                    </a:lnTo>
                    <a:lnTo>
                      <a:pt x="70" y="154"/>
                    </a:lnTo>
                    <a:lnTo>
                      <a:pt x="62" y="148"/>
                    </a:lnTo>
                    <a:lnTo>
                      <a:pt x="64" y="130"/>
                    </a:lnTo>
                    <a:lnTo>
                      <a:pt x="84" y="108"/>
                    </a:lnTo>
                    <a:lnTo>
                      <a:pt x="84" y="108"/>
                    </a:lnTo>
                    <a:lnTo>
                      <a:pt x="84" y="108"/>
                    </a:lnTo>
                    <a:lnTo>
                      <a:pt x="92" y="96"/>
                    </a:lnTo>
                    <a:lnTo>
                      <a:pt x="104" y="90"/>
                    </a:lnTo>
                    <a:lnTo>
                      <a:pt x="104" y="90"/>
                    </a:lnTo>
                    <a:lnTo>
                      <a:pt x="106" y="86"/>
                    </a:lnTo>
                    <a:lnTo>
                      <a:pt x="106" y="80"/>
                    </a:lnTo>
                    <a:lnTo>
                      <a:pt x="112" y="78"/>
                    </a:lnTo>
                    <a:lnTo>
                      <a:pt x="112" y="78"/>
                    </a:lnTo>
                    <a:lnTo>
                      <a:pt x="114" y="78"/>
                    </a:lnTo>
                    <a:lnTo>
                      <a:pt x="126" y="72"/>
                    </a:lnTo>
                    <a:lnTo>
                      <a:pt x="126" y="72"/>
                    </a:lnTo>
                    <a:lnTo>
                      <a:pt x="128" y="72"/>
                    </a:lnTo>
                    <a:lnTo>
                      <a:pt x="154" y="52"/>
                    </a:lnTo>
                    <a:lnTo>
                      <a:pt x="202" y="42"/>
                    </a:lnTo>
                    <a:lnTo>
                      <a:pt x="202" y="42"/>
                    </a:lnTo>
                    <a:lnTo>
                      <a:pt x="202" y="42"/>
                    </a:lnTo>
                    <a:lnTo>
                      <a:pt x="232" y="34"/>
                    </a:lnTo>
                    <a:lnTo>
                      <a:pt x="232" y="34"/>
                    </a:lnTo>
                    <a:lnTo>
                      <a:pt x="232" y="34"/>
                    </a:lnTo>
                    <a:lnTo>
                      <a:pt x="248" y="22"/>
                    </a:lnTo>
                    <a:lnTo>
                      <a:pt x="248" y="22"/>
                    </a:lnTo>
                    <a:lnTo>
                      <a:pt x="250" y="20"/>
                    </a:lnTo>
                    <a:lnTo>
                      <a:pt x="254" y="10"/>
                    </a:lnTo>
                    <a:lnTo>
                      <a:pt x="254" y="10"/>
                    </a:lnTo>
                    <a:lnTo>
                      <a:pt x="254" y="8"/>
                    </a:lnTo>
                    <a:lnTo>
                      <a:pt x="252" y="6"/>
                    </a:lnTo>
                    <a:lnTo>
                      <a:pt x="242" y="0"/>
                    </a:lnTo>
                    <a:lnTo>
                      <a:pt x="242" y="0"/>
                    </a:lnTo>
                    <a:lnTo>
                      <a:pt x="240" y="0"/>
                    </a:lnTo>
                    <a:lnTo>
                      <a:pt x="24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0" name="Freeform 772">
                <a:extLst>
                  <a:ext uri="{FF2B5EF4-FFF2-40B4-BE49-F238E27FC236}">
                    <a16:creationId xmlns:a16="http://schemas.microsoft.com/office/drawing/2014/main" id="{418F1E67-9222-0A61-844B-7F81BFF71410}"/>
                  </a:ext>
                </a:extLst>
              </p:cNvPr>
              <p:cNvSpPr>
                <a:spLocks/>
              </p:cNvSpPr>
              <p:nvPr/>
            </p:nvSpPr>
            <p:spPr bwMode="auto">
              <a:xfrm>
                <a:off x="8725379" y="1555483"/>
                <a:ext cx="185969" cy="105665"/>
              </a:xfrm>
              <a:custGeom>
                <a:avLst/>
                <a:gdLst>
                  <a:gd name="T0" fmla="*/ 10 w 88"/>
                  <a:gd name="T1" fmla="*/ 50 h 50"/>
                  <a:gd name="T2" fmla="*/ 10 w 88"/>
                  <a:gd name="T3" fmla="*/ 50 h 50"/>
                  <a:gd name="T4" fmla="*/ 8 w 88"/>
                  <a:gd name="T5" fmla="*/ 50 h 50"/>
                  <a:gd name="T6" fmla="*/ 2 w 88"/>
                  <a:gd name="T7" fmla="*/ 46 h 50"/>
                  <a:gd name="T8" fmla="*/ 2 w 88"/>
                  <a:gd name="T9" fmla="*/ 46 h 50"/>
                  <a:gd name="T10" fmla="*/ 0 w 88"/>
                  <a:gd name="T11" fmla="*/ 44 h 50"/>
                  <a:gd name="T12" fmla="*/ 0 w 88"/>
                  <a:gd name="T13" fmla="*/ 44 h 50"/>
                  <a:gd name="T14" fmla="*/ 0 w 88"/>
                  <a:gd name="T15" fmla="*/ 42 h 50"/>
                  <a:gd name="T16" fmla="*/ 14 w 88"/>
                  <a:gd name="T17" fmla="*/ 26 h 50"/>
                  <a:gd name="T18" fmla="*/ 26 w 88"/>
                  <a:gd name="T19" fmla="*/ 14 h 50"/>
                  <a:gd name="T20" fmla="*/ 36 w 88"/>
                  <a:gd name="T21" fmla="*/ 2 h 50"/>
                  <a:gd name="T22" fmla="*/ 36 w 88"/>
                  <a:gd name="T23" fmla="*/ 2 h 50"/>
                  <a:gd name="T24" fmla="*/ 38 w 88"/>
                  <a:gd name="T25" fmla="*/ 2 h 50"/>
                  <a:gd name="T26" fmla="*/ 38 w 88"/>
                  <a:gd name="T27" fmla="*/ 2 h 50"/>
                  <a:gd name="T28" fmla="*/ 54 w 88"/>
                  <a:gd name="T29" fmla="*/ 0 h 50"/>
                  <a:gd name="T30" fmla="*/ 54 w 88"/>
                  <a:gd name="T31" fmla="*/ 0 h 50"/>
                  <a:gd name="T32" fmla="*/ 54 w 88"/>
                  <a:gd name="T33" fmla="*/ 2 h 50"/>
                  <a:gd name="T34" fmla="*/ 54 w 88"/>
                  <a:gd name="T35" fmla="*/ 2 h 50"/>
                  <a:gd name="T36" fmla="*/ 56 w 88"/>
                  <a:gd name="T37" fmla="*/ 2 h 50"/>
                  <a:gd name="T38" fmla="*/ 52 w 88"/>
                  <a:gd name="T39" fmla="*/ 10 h 50"/>
                  <a:gd name="T40" fmla="*/ 62 w 88"/>
                  <a:gd name="T41" fmla="*/ 6 h 50"/>
                  <a:gd name="T42" fmla="*/ 62 w 88"/>
                  <a:gd name="T43" fmla="*/ 6 h 50"/>
                  <a:gd name="T44" fmla="*/ 64 w 88"/>
                  <a:gd name="T45" fmla="*/ 6 h 50"/>
                  <a:gd name="T46" fmla="*/ 64 w 88"/>
                  <a:gd name="T47" fmla="*/ 6 h 50"/>
                  <a:gd name="T48" fmla="*/ 64 w 88"/>
                  <a:gd name="T49" fmla="*/ 6 h 50"/>
                  <a:gd name="T50" fmla="*/ 76 w 88"/>
                  <a:gd name="T51" fmla="*/ 14 h 50"/>
                  <a:gd name="T52" fmla="*/ 88 w 88"/>
                  <a:gd name="T53" fmla="*/ 20 h 50"/>
                  <a:gd name="T54" fmla="*/ 88 w 88"/>
                  <a:gd name="T55" fmla="*/ 20 h 50"/>
                  <a:gd name="T56" fmla="*/ 88 w 88"/>
                  <a:gd name="T57" fmla="*/ 22 h 50"/>
                  <a:gd name="T58" fmla="*/ 86 w 88"/>
                  <a:gd name="T59" fmla="*/ 30 h 50"/>
                  <a:gd name="T60" fmla="*/ 86 w 88"/>
                  <a:gd name="T61" fmla="*/ 30 h 50"/>
                  <a:gd name="T62" fmla="*/ 86 w 88"/>
                  <a:gd name="T63" fmla="*/ 32 h 50"/>
                  <a:gd name="T64" fmla="*/ 80 w 88"/>
                  <a:gd name="T65" fmla="*/ 38 h 50"/>
                  <a:gd name="T66" fmla="*/ 80 w 88"/>
                  <a:gd name="T67" fmla="*/ 38 h 50"/>
                  <a:gd name="T68" fmla="*/ 78 w 88"/>
                  <a:gd name="T69" fmla="*/ 38 h 50"/>
                  <a:gd name="T70" fmla="*/ 54 w 88"/>
                  <a:gd name="T71" fmla="*/ 38 h 50"/>
                  <a:gd name="T72" fmla="*/ 26 w 88"/>
                  <a:gd name="T73" fmla="*/ 40 h 50"/>
                  <a:gd name="T74" fmla="*/ 22 w 88"/>
                  <a:gd name="T75" fmla="*/ 46 h 50"/>
                  <a:gd name="T76" fmla="*/ 22 w 88"/>
                  <a:gd name="T77" fmla="*/ 46 h 50"/>
                  <a:gd name="T78" fmla="*/ 20 w 88"/>
                  <a:gd name="T79" fmla="*/ 46 h 50"/>
                  <a:gd name="T80" fmla="*/ 10 w 88"/>
                  <a:gd name="T81" fmla="*/ 50 h 50"/>
                  <a:gd name="T82" fmla="*/ 10 w 88"/>
                  <a:gd name="T83" fmla="*/ 50 h 50"/>
                  <a:gd name="T84" fmla="*/ 10 w 88"/>
                  <a:gd name="T85" fmla="*/ 50 h 50"/>
                  <a:gd name="T86" fmla="*/ 10 w 88"/>
                  <a:gd name="T8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8" h="50">
                    <a:moveTo>
                      <a:pt x="10" y="50"/>
                    </a:moveTo>
                    <a:lnTo>
                      <a:pt x="10" y="50"/>
                    </a:lnTo>
                    <a:lnTo>
                      <a:pt x="8" y="50"/>
                    </a:lnTo>
                    <a:lnTo>
                      <a:pt x="2" y="46"/>
                    </a:lnTo>
                    <a:lnTo>
                      <a:pt x="2" y="46"/>
                    </a:lnTo>
                    <a:lnTo>
                      <a:pt x="0" y="44"/>
                    </a:lnTo>
                    <a:lnTo>
                      <a:pt x="0" y="44"/>
                    </a:lnTo>
                    <a:lnTo>
                      <a:pt x="0" y="42"/>
                    </a:lnTo>
                    <a:lnTo>
                      <a:pt x="14" y="26"/>
                    </a:lnTo>
                    <a:lnTo>
                      <a:pt x="26" y="14"/>
                    </a:lnTo>
                    <a:lnTo>
                      <a:pt x="36" y="2"/>
                    </a:lnTo>
                    <a:lnTo>
                      <a:pt x="36" y="2"/>
                    </a:lnTo>
                    <a:lnTo>
                      <a:pt x="38" y="2"/>
                    </a:lnTo>
                    <a:lnTo>
                      <a:pt x="38" y="2"/>
                    </a:lnTo>
                    <a:lnTo>
                      <a:pt x="54" y="0"/>
                    </a:lnTo>
                    <a:lnTo>
                      <a:pt x="54" y="0"/>
                    </a:lnTo>
                    <a:lnTo>
                      <a:pt x="54" y="2"/>
                    </a:lnTo>
                    <a:lnTo>
                      <a:pt x="54" y="2"/>
                    </a:lnTo>
                    <a:lnTo>
                      <a:pt x="56" y="2"/>
                    </a:lnTo>
                    <a:lnTo>
                      <a:pt x="52" y="10"/>
                    </a:lnTo>
                    <a:lnTo>
                      <a:pt x="62" y="6"/>
                    </a:lnTo>
                    <a:lnTo>
                      <a:pt x="62" y="6"/>
                    </a:lnTo>
                    <a:lnTo>
                      <a:pt x="64" y="6"/>
                    </a:lnTo>
                    <a:lnTo>
                      <a:pt x="64" y="6"/>
                    </a:lnTo>
                    <a:lnTo>
                      <a:pt x="64" y="6"/>
                    </a:lnTo>
                    <a:lnTo>
                      <a:pt x="76" y="14"/>
                    </a:lnTo>
                    <a:lnTo>
                      <a:pt x="88" y="20"/>
                    </a:lnTo>
                    <a:lnTo>
                      <a:pt x="88" y="20"/>
                    </a:lnTo>
                    <a:lnTo>
                      <a:pt x="88" y="22"/>
                    </a:lnTo>
                    <a:lnTo>
                      <a:pt x="86" y="30"/>
                    </a:lnTo>
                    <a:lnTo>
                      <a:pt x="86" y="30"/>
                    </a:lnTo>
                    <a:lnTo>
                      <a:pt x="86" y="32"/>
                    </a:lnTo>
                    <a:lnTo>
                      <a:pt x="80" y="38"/>
                    </a:lnTo>
                    <a:lnTo>
                      <a:pt x="80" y="38"/>
                    </a:lnTo>
                    <a:lnTo>
                      <a:pt x="78" y="38"/>
                    </a:lnTo>
                    <a:lnTo>
                      <a:pt x="54" y="38"/>
                    </a:lnTo>
                    <a:lnTo>
                      <a:pt x="26" y="40"/>
                    </a:lnTo>
                    <a:lnTo>
                      <a:pt x="22" y="46"/>
                    </a:lnTo>
                    <a:lnTo>
                      <a:pt x="22" y="46"/>
                    </a:lnTo>
                    <a:lnTo>
                      <a:pt x="20" y="46"/>
                    </a:lnTo>
                    <a:lnTo>
                      <a:pt x="10" y="50"/>
                    </a:lnTo>
                    <a:lnTo>
                      <a:pt x="10" y="50"/>
                    </a:lnTo>
                    <a:lnTo>
                      <a:pt x="10" y="50"/>
                    </a:lnTo>
                    <a:lnTo>
                      <a:pt x="10" y="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1" name="Freeform 773">
                <a:extLst>
                  <a:ext uri="{FF2B5EF4-FFF2-40B4-BE49-F238E27FC236}">
                    <a16:creationId xmlns:a16="http://schemas.microsoft.com/office/drawing/2014/main" id="{76C23110-C6C7-0390-779E-B2F4C462DC68}"/>
                  </a:ext>
                </a:extLst>
              </p:cNvPr>
              <p:cNvSpPr>
                <a:spLocks noEditPoints="1"/>
              </p:cNvSpPr>
              <p:nvPr/>
            </p:nvSpPr>
            <p:spPr bwMode="auto">
              <a:xfrm>
                <a:off x="8721152" y="1551256"/>
                <a:ext cx="194422" cy="114118"/>
              </a:xfrm>
              <a:custGeom>
                <a:avLst/>
                <a:gdLst>
                  <a:gd name="T0" fmla="*/ 52 w 92"/>
                  <a:gd name="T1" fmla="*/ 16 h 54"/>
                  <a:gd name="T2" fmla="*/ 76 w 92"/>
                  <a:gd name="T3" fmla="*/ 18 h 54"/>
                  <a:gd name="T4" fmla="*/ 86 w 92"/>
                  <a:gd name="T5" fmla="*/ 32 h 54"/>
                  <a:gd name="T6" fmla="*/ 56 w 92"/>
                  <a:gd name="T7" fmla="*/ 38 h 54"/>
                  <a:gd name="T8" fmla="*/ 22 w 92"/>
                  <a:gd name="T9" fmla="*/ 46 h 54"/>
                  <a:gd name="T10" fmla="*/ 4 w 92"/>
                  <a:gd name="T11" fmla="*/ 46 h 54"/>
                  <a:gd name="T12" fmla="*/ 28 w 92"/>
                  <a:gd name="T13" fmla="*/ 16 h 54"/>
                  <a:gd name="T14" fmla="*/ 56 w 92"/>
                  <a:gd name="T15" fmla="*/ 4 h 54"/>
                  <a:gd name="T16" fmla="*/ 56 w 92"/>
                  <a:gd name="T17" fmla="*/ 0 h 54"/>
                  <a:gd name="T18" fmla="*/ 38 w 92"/>
                  <a:gd name="T19" fmla="*/ 2 h 54"/>
                  <a:gd name="T20" fmla="*/ 36 w 92"/>
                  <a:gd name="T21" fmla="*/ 4 h 54"/>
                  <a:gd name="T22" fmla="*/ 26 w 92"/>
                  <a:gd name="T23" fmla="*/ 14 h 54"/>
                  <a:gd name="T24" fmla="*/ 16 w 92"/>
                  <a:gd name="T25" fmla="*/ 28 h 54"/>
                  <a:gd name="T26" fmla="*/ 2 w 92"/>
                  <a:gd name="T27" fmla="*/ 44 h 54"/>
                  <a:gd name="T28" fmla="*/ 0 w 92"/>
                  <a:gd name="T29" fmla="*/ 46 h 54"/>
                  <a:gd name="T30" fmla="*/ 10 w 92"/>
                  <a:gd name="T31" fmla="*/ 52 h 54"/>
                  <a:gd name="T32" fmla="*/ 12 w 92"/>
                  <a:gd name="T33" fmla="*/ 54 h 54"/>
                  <a:gd name="T34" fmla="*/ 12 w 92"/>
                  <a:gd name="T35" fmla="*/ 54 h 54"/>
                  <a:gd name="T36" fmla="*/ 24 w 92"/>
                  <a:gd name="T37" fmla="*/ 50 h 54"/>
                  <a:gd name="T38" fmla="*/ 28 w 92"/>
                  <a:gd name="T39" fmla="*/ 44 h 54"/>
                  <a:gd name="T40" fmla="*/ 80 w 92"/>
                  <a:gd name="T41" fmla="*/ 42 h 54"/>
                  <a:gd name="T42" fmla="*/ 82 w 92"/>
                  <a:gd name="T43" fmla="*/ 42 h 54"/>
                  <a:gd name="T44" fmla="*/ 90 w 92"/>
                  <a:gd name="T45" fmla="*/ 34 h 54"/>
                  <a:gd name="T46" fmla="*/ 92 w 92"/>
                  <a:gd name="T47" fmla="*/ 24 h 54"/>
                  <a:gd name="T48" fmla="*/ 92 w 92"/>
                  <a:gd name="T49" fmla="*/ 22 h 54"/>
                  <a:gd name="T50" fmla="*/ 78 w 92"/>
                  <a:gd name="T51" fmla="*/ 14 h 54"/>
                  <a:gd name="T52" fmla="*/ 68 w 92"/>
                  <a:gd name="T53" fmla="*/ 6 h 54"/>
                  <a:gd name="T54" fmla="*/ 66 w 92"/>
                  <a:gd name="T55" fmla="*/ 6 h 54"/>
                  <a:gd name="T56" fmla="*/ 58 w 92"/>
                  <a:gd name="T57" fmla="*/ 8 h 54"/>
                  <a:gd name="T58" fmla="*/ 58 w 92"/>
                  <a:gd name="T59" fmla="*/ 6 h 54"/>
                  <a:gd name="T60" fmla="*/ 58 w 92"/>
                  <a:gd name="T61" fmla="*/ 2 h 54"/>
                  <a:gd name="T62" fmla="*/ 56 w 92"/>
                  <a:gd name="T6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54">
                    <a:moveTo>
                      <a:pt x="56" y="4"/>
                    </a:moveTo>
                    <a:lnTo>
                      <a:pt x="52" y="16"/>
                    </a:lnTo>
                    <a:lnTo>
                      <a:pt x="66" y="10"/>
                    </a:lnTo>
                    <a:lnTo>
                      <a:pt x="76" y="18"/>
                    </a:lnTo>
                    <a:lnTo>
                      <a:pt x="88" y="24"/>
                    </a:lnTo>
                    <a:lnTo>
                      <a:pt x="86" y="32"/>
                    </a:lnTo>
                    <a:lnTo>
                      <a:pt x="80" y="38"/>
                    </a:lnTo>
                    <a:lnTo>
                      <a:pt x="56" y="38"/>
                    </a:lnTo>
                    <a:lnTo>
                      <a:pt x="28" y="40"/>
                    </a:lnTo>
                    <a:lnTo>
                      <a:pt x="22" y="46"/>
                    </a:lnTo>
                    <a:lnTo>
                      <a:pt x="12" y="50"/>
                    </a:lnTo>
                    <a:lnTo>
                      <a:pt x="4" y="46"/>
                    </a:lnTo>
                    <a:lnTo>
                      <a:pt x="18" y="30"/>
                    </a:lnTo>
                    <a:lnTo>
                      <a:pt x="28" y="16"/>
                    </a:lnTo>
                    <a:lnTo>
                      <a:pt x="40" y="6"/>
                    </a:lnTo>
                    <a:lnTo>
                      <a:pt x="56" y="4"/>
                    </a:lnTo>
                    <a:close/>
                    <a:moveTo>
                      <a:pt x="56" y="0"/>
                    </a:moveTo>
                    <a:lnTo>
                      <a:pt x="56" y="0"/>
                    </a:lnTo>
                    <a:lnTo>
                      <a:pt x="54" y="0"/>
                    </a:lnTo>
                    <a:lnTo>
                      <a:pt x="38" y="2"/>
                    </a:lnTo>
                    <a:lnTo>
                      <a:pt x="38" y="2"/>
                    </a:lnTo>
                    <a:lnTo>
                      <a:pt x="36" y="4"/>
                    </a:lnTo>
                    <a:lnTo>
                      <a:pt x="26" y="14"/>
                    </a:lnTo>
                    <a:lnTo>
                      <a:pt x="26" y="14"/>
                    </a:lnTo>
                    <a:lnTo>
                      <a:pt x="26" y="14"/>
                    </a:lnTo>
                    <a:lnTo>
                      <a:pt x="16" y="28"/>
                    </a:lnTo>
                    <a:lnTo>
                      <a:pt x="2" y="44"/>
                    </a:lnTo>
                    <a:lnTo>
                      <a:pt x="2" y="44"/>
                    </a:lnTo>
                    <a:lnTo>
                      <a:pt x="0" y="46"/>
                    </a:lnTo>
                    <a:lnTo>
                      <a:pt x="0" y="46"/>
                    </a:lnTo>
                    <a:lnTo>
                      <a:pt x="2" y="50"/>
                    </a:lnTo>
                    <a:lnTo>
                      <a:pt x="10" y="52"/>
                    </a:lnTo>
                    <a:lnTo>
                      <a:pt x="10" y="52"/>
                    </a:lnTo>
                    <a:lnTo>
                      <a:pt x="12" y="54"/>
                    </a:lnTo>
                    <a:lnTo>
                      <a:pt x="12" y="54"/>
                    </a:lnTo>
                    <a:lnTo>
                      <a:pt x="12" y="54"/>
                    </a:lnTo>
                    <a:lnTo>
                      <a:pt x="24" y="50"/>
                    </a:lnTo>
                    <a:lnTo>
                      <a:pt x="24" y="50"/>
                    </a:lnTo>
                    <a:lnTo>
                      <a:pt x="24" y="48"/>
                    </a:lnTo>
                    <a:lnTo>
                      <a:pt x="28" y="44"/>
                    </a:lnTo>
                    <a:lnTo>
                      <a:pt x="56" y="42"/>
                    </a:lnTo>
                    <a:lnTo>
                      <a:pt x="80" y="42"/>
                    </a:lnTo>
                    <a:lnTo>
                      <a:pt x="80" y="42"/>
                    </a:lnTo>
                    <a:lnTo>
                      <a:pt x="82" y="42"/>
                    </a:lnTo>
                    <a:lnTo>
                      <a:pt x="90" y="34"/>
                    </a:lnTo>
                    <a:lnTo>
                      <a:pt x="90" y="34"/>
                    </a:lnTo>
                    <a:lnTo>
                      <a:pt x="90" y="32"/>
                    </a:lnTo>
                    <a:lnTo>
                      <a:pt x="92" y="24"/>
                    </a:lnTo>
                    <a:lnTo>
                      <a:pt x="92" y="24"/>
                    </a:lnTo>
                    <a:lnTo>
                      <a:pt x="92" y="22"/>
                    </a:lnTo>
                    <a:lnTo>
                      <a:pt x="90" y="20"/>
                    </a:lnTo>
                    <a:lnTo>
                      <a:pt x="78" y="14"/>
                    </a:lnTo>
                    <a:lnTo>
                      <a:pt x="68" y="6"/>
                    </a:lnTo>
                    <a:lnTo>
                      <a:pt x="68" y="6"/>
                    </a:lnTo>
                    <a:lnTo>
                      <a:pt x="66" y="6"/>
                    </a:lnTo>
                    <a:lnTo>
                      <a:pt x="66" y="6"/>
                    </a:lnTo>
                    <a:lnTo>
                      <a:pt x="64" y="6"/>
                    </a:lnTo>
                    <a:lnTo>
                      <a:pt x="58" y="8"/>
                    </a:lnTo>
                    <a:lnTo>
                      <a:pt x="58" y="6"/>
                    </a:lnTo>
                    <a:lnTo>
                      <a:pt x="58" y="6"/>
                    </a:lnTo>
                    <a:lnTo>
                      <a:pt x="58" y="2"/>
                    </a:lnTo>
                    <a:lnTo>
                      <a:pt x="58" y="2"/>
                    </a:lnTo>
                    <a:lnTo>
                      <a:pt x="56" y="0"/>
                    </a:lnTo>
                    <a:lnTo>
                      <a:pt x="5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2" name="Freeform 774">
                <a:extLst>
                  <a:ext uri="{FF2B5EF4-FFF2-40B4-BE49-F238E27FC236}">
                    <a16:creationId xmlns:a16="http://schemas.microsoft.com/office/drawing/2014/main" id="{D7C8262D-0B1E-193B-EFA6-648BD8B20F80}"/>
                  </a:ext>
                </a:extLst>
              </p:cNvPr>
              <p:cNvSpPr>
                <a:spLocks/>
              </p:cNvSpPr>
              <p:nvPr/>
            </p:nvSpPr>
            <p:spPr bwMode="auto">
              <a:xfrm>
                <a:off x="8729606" y="1559709"/>
                <a:ext cx="177516" cy="97211"/>
              </a:xfrm>
              <a:custGeom>
                <a:avLst/>
                <a:gdLst>
                  <a:gd name="T0" fmla="*/ 52 w 84"/>
                  <a:gd name="T1" fmla="*/ 0 h 46"/>
                  <a:gd name="T2" fmla="*/ 48 w 84"/>
                  <a:gd name="T3" fmla="*/ 12 h 46"/>
                  <a:gd name="T4" fmla="*/ 62 w 84"/>
                  <a:gd name="T5" fmla="*/ 6 h 46"/>
                  <a:gd name="T6" fmla="*/ 72 w 84"/>
                  <a:gd name="T7" fmla="*/ 14 h 46"/>
                  <a:gd name="T8" fmla="*/ 84 w 84"/>
                  <a:gd name="T9" fmla="*/ 20 h 46"/>
                  <a:gd name="T10" fmla="*/ 82 w 84"/>
                  <a:gd name="T11" fmla="*/ 28 h 46"/>
                  <a:gd name="T12" fmla="*/ 76 w 84"/>
                  <a:gd name="T13" fmla="*/ 34 h 46"/>
                  <a:gd name="T14" fmla="*/ 52 w 84"/>
                  <a:gd name="T15" fmla="*/ 34 h 46"/>
                  <a:gd name="T16" fmla="*/ 24 w 84"/>
                  <a:gd name="T17" fmla="*/ 36 h 46"/>
                  <a:gd name="T18" fmla="*/ 18 w 84"/>
                  <a:gd name="T19" fmla="*/ 42 h 46"/>
                  <a:gd name="T20" fmla="*/ 8 w 84"/>
                  <a:gd name="T21" fmla="*/ 46 h 46"/>
                  <a:gd name="T22" fmla="*/ 0 w 84"/>
                  <a:gd name="T23" fmla="*/ 42 h 46"/>
                  <a:gd name="T24" fmla="*/ 14 w 84"/>
                  <a:gd name="T25" fmla="*/ 26 h 46"/>
                  <a:gd name="T26" fmla="*/ 24 w 84"/>
                  <a:gd name="T27" fmla="*/ 12 h 46"/>
                  <a:gd name="T28" fmla="*/ 36 w 84"/>
                  <a:gd name="T29" fmla="*/ 2 h 46"/>
                  <a:gd name="T30" fmla="*/ 52 w 84"/>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46">
                    <a:moveTo>
                      <a:pt x="52" y="0"/>
                    </a:moveTo>
                    <a:lnTo>
                      <a:pt x="48" y="12"/>
                    </a:lnTo>
                    <a:lnTo>
                      <a:pt x="62" y="6"/>
                    </a:lnTo>
                    <a:lnTo>
                      <a:pt x="72" y="14"/>
                    </a:lnTo>
                    <a:lnTo>
                      <a:pt x="84" y="20"/>
                    </a:lnTo>
                    <a:lnTo>
                      <a:pt x="82" y="28"/>
                    </a:lnTo>
                    <a:lnTo>
                      <a:pt x="76" y="34"/>
                    </a:lnTo>
                    <a:lnTo>
                      <a:pt x="52" y="34"/>
                    </a:lnTo>
                    <a:lnTo>
                      <a:pt x="24" y="36"/>
                    </a:lnTo>
                    <a:lnTo>
                      <a:pt x="18" y="42"/>
                    </a:lnTo>
                    <a:lnTo>
                      <a:pt x="8" y="46"/>
                    </a:lnTo>
                    <a:lnTo>
                      <a:pt x="0" y="42"/>
                    </a:lnTo>
                    <a:lnTo>
                      <a:pt x="14" y="26"/>
                    </a:lnTo>
                    <a:lnTo>
                      <a:pt x="24" y="12"/>
                    </a:lnTo>
                    <a:lnTo>
                      <a:pt x="36" y="2"/>
                    </a:lnTo>
                    <a:lnTo>
                      <a:pt x="5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3" name="Freeform 775">
                <a:extLst>
                  <a:ext uri="{FF2B5EF4-FFF2-40B4-BE49-F238E27FC236}">
                    <a16:creationId xmlns:a16="http://schemas.microsoft.com/office/drawing/2014/main" id="{8F84B6F9-67FF-7929-5634-6E25D530C504}"/>
                  </a:ext>
                </a:extLst>
              </p:cNvPr>
              <p:cNvSpPr>
                <a:spLocks/>
              </p:cNvSpPr>
              <p:nvPr/>
            </p:nvSpPr>
            <p:spPr bwMode="auto">
              <a:xfrm>
                <a:off x="8721152" y="1551256"/>
                <a:ext cx="194422" cy="114118"/>
              </a:xfrm>
              <a:custGeom>
                <a:avLst/>
                <a:gdLst>
                  <a:gd name="T0" fmla="*/ 56 w 92"/>
                  <a:gd name="T1" fmla="*/ 0 h 54"/>
                  <a:gd name="T2" fmla="*/ 56 w 92"/>
                  <a:gd name="T3" fmla="*/ 0 h 54"/>
                  <a:gd name="T4" fmla="*/ 54 w 92"/>
                  <a:gd name="T5" fmla="*/ 0 h 54"/>
                  <a:gd name="T6" fmla="*/ 38 w 92"/>
                  <a:gd name="T7" fmla="*/ 2 h 54"/>
                  <a:gd name="T8" fmla="*/ 38 w 92"/>
                  <a:gd name="T9" fmla="*/ 2 h 54"/>
                  <a:gd name="T10" fmla="*/ 36 w 92"/>
                  <a:gd name="T11" fmla="*/ 4 h 54"/>
                  <a:gd name="T12" fmla="*/ 26 w 92"/>
                  <a:gd name="T13" fmla="*/ 14 h 54"/>
                  <a:gd name="T14" fmla="*/ 26 w 92"/>
                  <a:gd name="T15" fmla="*/ 14 h 54"/>
                  <a:gd name="T16" fmla="*/ 26 w 92"/>
                  <a:gd name="T17" fmla="*/ 14 h 54"/>
                  <a:gd name="T18" fmla="*/ 16 w 92"/>
                  <a:gd name="T19" fmla="*/ 28 h 54"/>
                  <a:gd name="T20" fmla="*/ 2 w 92"/>
                  <a:gd name="T21" fmla="*/ 44 h 54"/>
                  <a:gd name="T22" fmla="*/ 2 w 92"/>
                  <a:gd name="T23" fmla="*/ 44 h 54"/>
                  <a:gd name="T24" fmla="*/ 0 w 92"/>
                  <a:gd name="T25" fmla="*/ 46 h 54"/>
                  <a:gd name="T26" fmla="*/ 0 w 92"/>
                  <a:gd name="T27" fmla="*/ 46 h 54"/>
                  <a:gd name="T28" fmla="*/ 2 w 92"/>
                  <a:gd name="T29" fmla="*/ 50 h 54"/>
                  <a:gd name="T30" fmla="*/ 10 w 92"/>
                  <a:gd name="T31" fmla="*/ 52 h 54"/>
                  <a:gd name="T32" fmla="*/ 10 w 92"/>
                  <a:gd name="T33" fmla="*/ 52 h 54"/>
                  <a:gd name="T34" fmla="*/ 12 w 92"/>
                  <a:gd name="T35" fmla="*/ 54 h 54"/>
                  <a:gd name="T36" fmla="*/ 12 w 92"/>
                  <a:gd name="T37" fmla="*/ 54 h 54"/>
                  <a:gd name="T38" fmla="*/ 12 w 92"/>
                  <a:gd name="T39" fmla="*/ 54 h 54"/>
                  <a:gd name="T40" fmla="*/ 24 w 92"/>
                  <a:gd name="T41" fmla="*/ 50 h 54"/>
                  <a:gd name="T42" fmla="*/ 24 w 92"/>
                  <a:gd name="T43" fmla="*/ 50 h 54"/>
                  <a:gd name="T44" fmla="*/ 24 w 92"/>
                  <a:gd name="T45" fmla="*/ 48 h 54"/>
                  <a:gd name="T46" fmla="*/ 28 w 92"/>
                  <a:gd name="T47" fmla="*/ 44 h 54"/>
                  <a:gd name="T48" fmla="*/ 56 w 92"/>
                  <a:gd name="T49" fmla="*/ 42 h 54"/>
                  <a:gd name="T50" fmla="*/ 80 w 92"/>
                  <a:gd name="T51" fmla="*/ 42 h 54"/>
                  <a:gd name="T52" fmla="*/ 80 w 92"/>
                  <a:gd name="T53" fmla="*/ 42 h 54"/>
                  <a:gd name="T54" fmla="*/ 82 w 92"/>
                  <a:gd name="T55" fmla="*/ 42 h 54"/>
                  <a:gd name="T56" fmla="*/ 90 w 92"/>
                  <a:gd name="T57" fmla="*/ 34 h 54"/>
                  <a:gd name="T58" fmla="*/ 90 w 92"/>
                  <a:gd name="T59" fmla="*/ 34 h 54"/>
                  <a:gd name="T60" fmla="*/ 90 w 92"/>
                  <a:gd name="T61" fmla="*/ 32 h 54"/>
                  <a:gd name="T62" fmla="*/ 92 w 92"/>
                  <a:gd name="T63" fmla="*/ 24 h 54"/>
                  <a:gd name="T64" fmla="*/ 92 w 92"/>
                  <a:gd name="T65" fmla="*/ 24 h 54"/>
                  <a:gd name="T66" fmla="*/ 92 w 92"/>
                  <a:gd name="T67" fmla="*/ 22 h 54"/>
                  <a:gd name="T68" fmla="*/ 90 w 92"/>
                  <a:gd name="T69" fmla="*/ 20 h 54"/>
                  <a:gd name="T70" fmla="*/ 78 w 92"/>
                  <a:gd name="T71" fmla="*/ 14 h 54"/>
                  <a:gd name="T72" fmla="*/ 68 w 92"/>
                  <a:gd name="T73" fmla="*/ 6 h 54"/>
                  <a:gd name="T74" fmla="*/ 68 w 92"/>
                  <a:gd name="T75" fmla="*/ 6 h 54"/>
                  <a:gd name="T76" fmla="*/ 66 w 92"/>
                  <a:gd name="T77" fmla="*/ 6 h 54"/>
                  <a:gd name="T78" fmla="*/ 66 w 92"/>
                  <a:gd name="T79" fmla="*/ 6 h 54"/>
                  <a:gd name="T80" fmla="*/ 64 w 92"/>
                  <a:gd name="T81" fmla="*/ 6 h 54"/>
                  <a:gd name="T82" fmla="*/ 58 w 92"/>
                  <a:gd name="T83" fmla="*/ 8 h 54"/>
                  <a:gd name="T84" fmla="*/ 58 w 92"/>
                  <a:gd name="T85" fmla="*/ 6 h 54"/>
                  <a:gd name="T86" fmla="*/ 58 w 92"/>
                  <a:gd name="T87" fmla="*/ 6 h 54"/>
                  <a:gd name="T88" fmla="*/ 58 w 92"/>
                  <a:gd name="T89" fmla="*/ 2 h 54"/>
                  <a:gd name="T90" fmla="*/ 58 w 92"/>
                  <a:gd name="T91" fmla="*/ 2 h 54"/>
                  <a:gd name="T92" fmla="*/ 56 w 92"/>
                  <a:gd name="T93" fmla="*/ 0 h 54"/>
                  <a:gd name="T94" fmla="*/ 56 w 92"/>
                  <a:gd name="T9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2" h="54">
                    <a:moveTo>
                      <a:pt x="56" y="0"/>
                    </a:moveTo>
                    <a:lnTo>
                      <a:pt x="56" y="0"/>
                    </a:lnTo>
                    <a:lnTo>
                      <a:pt x="54" y="0"/>
                    </a:lnTo>
                    <a:lnTo>
                      <a:pt x="38" y="2"/>
                    </a:lnTo>
                    <a:lnTo>
                      <a:pt x="38" y="2"/>
                    </a:lnTo>
                    <a:lnTo>
                      <a:pt x="36" y="4"/>
                    </a:lnTo>
                    <a:lnTo>
                      <a:pt x="26" y="14"/>
                    </a:lnTo>
                    <a:lnTo>
                      <a:pt x="26" y="14"/>
                    </a:lnTo>
                    <a:lnTo>
                      <a:pt x="26" y="14"/>
                    </a:lnTo>
                    <a:lnTo>
                      <a:pt x="16" y="28"/>
                    </a:lnTo>
                    <a:lnTo>
                      <a:pt x="2" y="44"/>
                    </a:lnTo>
                    <a:lnTo>
                      <a:pt x="2" y="44"/>
                    </a:lnTo>
                    <a:lnTo>
                      <a:pt x="0" y="46"/>
                    </a:lnTo>
                    <a:lnTo>
                      <a:pt x="0" y="46"/>
                    </a:lnTo>
                    <a:lnTo>
                      <a:pt x="2" y="50"/>
                    </a:lnTo>
                    <a:lnTo>
                      <a:pt x="10" y="52"/>
                    </a:lnTo>
                    <a:lnTo>
                      <a:pt x="10" y="52"/>
                    </a:lnTo>
                    <a:lnTo>
                      <a:pt x="12" y="54"/>
                    </a:lnTo>
                    <a:lnTo>
                      <a:pt x="12" y="54"/>
                    </a:lnTo>
                    <a:lnTo>
                      <a:pt x="12" y="54"/>
                    </a:lnTo>
                    <a:lnTo>
                      <a:pt x="24" y="50"/>
                    </a:lnTo>
                    <a:lnTo>
                      <a:pt x="24" y="50"/>
                    </a:lnTo>
                    <a:lnTo>
                      <a:pt x="24" y="48"/>
                    </a:lnTo>
                    <a:lnTo>
                      <a:pt x="28" y="44"/>
                    </a:lnTo>
                    <a:lnTo>
                      <a:pt x="56" y="42"/>
                    </a:lnTo>
                    <a:lnTo>
                      <a:pt x="80" y="42"/>
                    </a:lnTo>
                    <a:lnTo>
                      <a:pt x="80" y="42"/>
                    </a:lnTo>
                    <a:lnTo>
                      <a:pt x="82" y="42"/>
                    </a:lnTo>
                    <a:lnTo>
                      <a:pt x="90" y="34"/>
                    </a:lnTo>
                    <a:lnTo>
                      <a:pt x="90" y="34"/>
                    </a:lnTo>
                    <a:lnTo>
                      <a:pt x="90" y="32"/>
                    </a:lnTo>
                    <a:lnTo>
                      <a:pt x="92" y="24"/>
                    </a:lnTo>
                    <a:lnTo>
                      <a:pt x="92" y="24"/>
                    </a:lnTo>
                    <a:lnTo>
                      <a:pt x="92" y="22"/>
                    </a:lnTo>
                    <a:lnTo>
                      <a:pt x="90" y="20"/>
                    </a:lnTo>
                    <a:lnTo>
                      <a:pt x="78" y="14"/>
                    </a:lnTo>
                    <a:lnTo>
                      <a:pt x="68" y="6"/>
                    </a:lnTo>
                    <a:lnTo>
                      <a:pt x="68" y="6"/>
                    </a:lnTo>
                    <a:lnTo>
                      <a:pt x="66" y="6"/>
                    </a:lnTo>
                    <a:lnTo>
                      <a:pt x="66" y="6"/>
                    </a:lnTo>
                    <a:lnTo>
                      <a:pt x="64" y="6"/>
                    </a:lnTo>
                    <a:lnTo>
                      <a:pt x="58" y="8"/>
                    </a:lnTo>
                    <a:lnTo>
                      <a:pt x="58" y="6"/>
                    </a:lnTo>
                    <a:lnTo>
                      <a:pt x="58" y="6"/>
                    </a:lnTo>
                    <a:lnTo>
                      <a:pt x="58" y="2"/>
                    </a:lnTo>
                    <a:lnTo>
                      <a:pt x="58" y="2"/>
                    </a:lnTo>
                    <a:lnTo>
                      <a:pt x="56" y="0"/>
                    </a:lnTo>
                    <a:lnTo>
                      <a:pt x="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4" name="Freeform 776">
                <a:extLst>
                  <a:ext uri="{FF2B5EF4-FFF2-40B4-BE49-F238E27FC236}">
                    <a16:creationId xmlns:a16="http://schemas.microsoft.com/office/drawing/2014/main" id="{2B350458-CFA7-7B2A-0BA2-70D7EC3C2393}"/>
                  </a:ext>
                </a:extLst>
              </p:cNvPr>
              <p:cNvSpPr>
                <a:spLocks/>
              </p:cNvSpPr>
              <p:nvPr/>
            </p:nvSpPr>
            <p:spPr bwMode="auto">
              <a:xfrm>
                <a:off x="8560543" y="1496310"/>
                <a:ext cx="185969" cy="105665"/>
              </a:xfrm>
              <a:custGeom>
                <a:avLst/>
                <a:gdLst>
                  <a:gd name="T0" fmla="*/ 50 w 88"/>
                  <a:gd name="T1" fmla="*/ 50 h 50"/>
                  <a:gd name="T2" fmla="*/ 50 w 88"/>
                  <a:gd name="T3" fmla="*/ 50 h 50"/>
                  <a:gd name="T4" fmla="*/ 48 w 88"/>
                  <a:gd name="T5" fmla="*/ 50 h 50"/>
                  <a:gd name="T6" fmla="*/ 36 w 88"/>
                  <a:gd name="T7" fmla="*/ 44 h 50"/>
                  <a:gd name="T8" fmla="*/ 16 w 88"/>
                  <a:gd name="T9" fmla="*/ 44 h 50"/>
                  <a:gd name="T10" fmla="*/ 16 w 88"/>
                  <a:gd name="T11" fmla="*/ 44 h 50"/>
                  <a:gd name="T12" fmla="*/ 14 w 88"/>
                  <a:gd name="T13" fmla="*/ 42 h 50"/>
                  <a:gd name="T14" fmla="*/ 8 w 88"/>
                  <a:gd name="T15" fmla="*/ 30 h 50"/>
                  <a:gd name="T16" fmla="*/ 0 w 88"/>
                  <a:gd name="T17" fmla="*/ 26 h 50"/>
                  <a:gd name="T18" fmla="*/ 0 w 88"/>
                  <a:gd name="T19" fmla="*/ 26 h 50"/>
                  <a:gd name="T20" fmla="*/ 0 w 88"/>
                  <a:gd name="T21" fmla="*/ 24 h 50"/>
                  <a:gd name="T22" fmla="*/ 0 w 88"/>
                  <a:gd name="T23" fmla="*/ 24 h 50"/>
                  <a:gd name="T24" fmla="*/ 0 w 88"/>
                  <a:gd name="T25" fmla="*/ 22 h 50"/>
                  <a:gd name="T26" fmla="*/ 14 w 88"/>
                  <a:gd name="T27" fmla="*/ 6 h 50"/>
                  <a:gd name="T28" fmla="*/ 14 w 88"/>
                  <a:gd name="T29" fmla="*/ 6 h 50"/>
                  <a:gd name="T30" fmla="*/ 16 w 88"/>
                  <a:gd name="T31" fmla="*/ 6 h 50"/>
                  <a:gd name="T32" fmla="*/ 42 w 88"/>
                  <a:gd name="T33" fmla="*/ 0 h 50"/>
                  <a:gd name="T34" fmla="*/ 58 w 88"/>
                  <a:gd name="T35" fmla="*/ 2 h 50"/>
                  <a:gd name="T36" fmla="*/ 58 w 88"/>
                  <a:gd name="T37" fmla="*/ 2 h 50"/>
                  <a:gd name="T38" fmla="*/ 60 w 88"/>
                  <a:gd name="T39" fmla="*/ 4 h 50"/>
                  <a:gd name="T40" fmla="*/ 60 w 88"/>
                  <a:gd name="T41" fmla="*/ 10 h 50"/>
                  <a:gd name="T42" fmla="*/ 78 w 88"/>
                  <a:gd name="T43" fmla="*/ 6 h 50"/>
                  <a:gd name="T44" fmla="*/ 78 w 88"/>
                  <a:gd name="T45" fmla="*/ 6 h 50"/>
                  <a:gd name="T46" fmla="*/ 80 w 88"/>
                  <a:gd name="T47" fmla="*/ 6 h 50"/>
                  <a:gd name="T48" fmla="*/ 80 w 88"/>
                  <a:gd name="T49" fmla="*/ 6 h 50"/>
                  <a:gd name="T50" fmla="*/ 80 w 88"/>
                  <a:gd name="T51" fmla="*/ 6 h 50"/>
                  <a:gd name="T52" fmla="*/ 88 w 88"/>
                  <a:gd name="T53" fmla="*/ 14 h 50"/>
                  <a:gd name="T54" fmla="*/ 88 w 88"/>
                  <a:gd name="T55" fmla="*/ 14 h 50"/>
                  <a:gd name="T56" fmla="*/ 88 w 88"/>
                  <a:gd name="T57" fmla="*/ 16 h 50"/>
                  <a:gd name="T58" fmla="*/ 88 w 88"/>
                  <a:gd name="T59" fmla="*/ 28 h 50"/>
                  <a:gd name="T60" fmla="*/ 88 w 88"/>
                  <a:gd name="T61" fmla="*/ 28 h 50"/>
                  <a:gd name="T62" fmla="*/ 88 w 88"/>
                  <a:gd name="T63" fmla="*/ 30 h 50"/>
                  <a:gd name="T64" fmla="*/ 78 w 88"/>
                  <a:gd name="T65" fmla="*/ 38 h 50"/>
                  <a:gd name="T66" fmla="*/ 84 w 88"/>
                  <a:gd name="T67" fmla="*/ 46 h 50"/>
                  <a:gd name="T68" fmla="*/ 84 w 88"/>
                  <a:gd name="T69" fmla="*/ 46 h 50"/>
                  <a:gd name="T70" fmla="*/ 84 w 88"/>
                  <a:gd name="T71" fmla="*/ 48 h 50"/>
                  <a:gd name="T72" fmla="*/ 84 w 88"/>
                  <a:gd name="T73" fmla="*/ 48 h 50"/>
                  <a:gd name="T74" fmla="*/ 82 w 88"/>
                  <a:gd name="T75" fmla="*/ 50 h 50"/>
                  <a:gd name="T76" fmla="*/ 50 w 88"/>
                  <a:gd name="T7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50">
                    <a:moveTo>
                      <a:pt x="50" y="50"/>
                    </a:moveTo>
                    <a:lnTo>
                      <a:pt x="50" y="50"/>
                    </a:lnTo>
                    <a:lnTo>
                      <a:pt x="48" y="50"/>
                    </a:lnTo>
                    <a:lnTo>
                      <a:pt x="36" y="44"/>
                    </a:lnTo>
                    <a:lnTo>
                      <a:pt x="16" y="44"/>
                    </a:lnTo>
                    <a:lnTo>
                      <a:pt x="16" y="44"/>
                    </a:lnTo>
                    <a:lnTo>
                      <a:pt x="14" y="42"/>
                    </a:lnTo>
                    <a:lnTo>
                      <a:pt x="8" y="30"/>
                    </a:lnTo>
                    <a:lnTo>
                      <a:pt x="0" y="26"/>
                    </a:lnTo>
                    <a:lnTo>
                      <a:pt x="0" y="26"/>
                    </a:lnTo>
                    <a:lnTo>
                      <a:pt x="0" y="24"/>
                    </a:lnTo>
                    <a:lnTo>
                      <a:pt x="0" y="24"/>
                    </a:lnTo>
                    <a:lnTo>
                      <a:pt x="0" y="22"/>
                    </a:lnTo>
                    <a:lnTo>
                      <a:pt x="14" y="6"/>
                    </a:lnTo>
                    <a:lnTo>
                      <a:pt x="14" y="6"/>
                    </a:lnTo>
                    <a:lnTo>
                      <a:pt x="16" y="6"/>
                    </a:lnTo>
                    <a:lnTo>
                      <a:pt x="42" y="0"/>
                    </a:lnTo>
                    <a:lnTo>
                      <a:pt x="58" y="2"/>
                    </a:lnTo>
                    <a:lnTo>
                      <a:pt x="58" y="2"/>
                    </a:lnTo>
                    <a:lnTo>
                      <a:pt x="60" y="4"/>
                    </a:lnTo>
                    <a:lnTo>
                      <a:pt x="60" y="10"/>
                    </a:lnTo>
                    <a:lnTo>
                      <a:pt x="78" y="6"/>
                    </a:lnTo>
                    <a:lnTo>
                      <a:pt x="78" y="6"/>
                    </a:lnTo>
                    <a:lnTo>
                      <a:pt x="80" y="6"/>
                    </a:lnTo>
                    <a:lnTo>
                      <a:pt x="80" y="6"/>
                    </a:lnTo>
                    <a:lnTo>
                      <a:pt x="80" y="6"/>
                    </a:lnTo>
                    <a:lnTo>
                      <a:pt x="88" y="14"/>
                    </a:lnTo>
                    <a:lnTo>
                      <a:pt x="88" y="14"/>
                    </a:lnTo>
                    <a:lnTo>
                      <a:pt x="88" y="16"/>
                    </a:lnTo>
                    <a:lnTo>
                      <a:pt x="88" y="28"/>
                    </a:lnTo>
                    <a:lnTo>
                      <a:pt x="88" y="28"/>
                    </a:lnTo>
                    <a:lnTo>
                      <a:pt x="88" y="30"/>
                    </a:lnTo>
                    <a:lnTo>
                      <a:pt x="78" y="38"/>
                    </a:lnTo>
                    <a:lnTo>
                      <a:pt x="84" y="46"/>
                    </a:lnTo>
                    <a:lnTo>
                      <a:pt x="84" y="46"/>
                    </a:lnTo>
                    <a:lnTo>
                      <a:pt x="84" y="48"/>
                    </a:lnTo>
                    <a:lnTo>
                      <a:pt x="84" y="48"/>
                    </a:lnTo>
                    <a:lnTo>
                      <a:pt x="82" y="50"/>
                    </a:lnTo>
                    <a:lnTo>
                      <a:pt x="50" y="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5" name="Freeform 777">
                <a:extLst>
                  <a:ext uri="{FF2B5EF4-FFF2-40B4-BE49-F238E27FC236}">
                    <a16:creationId xmlns:a16="http://schemas.microsoft.com/office/drawing/2014/main" id="{9A53D6F5-719A-528D-13F3-3ED8718F8902}"/>
                  </a:ext>
                </a:extLst>
              </p:cNvPr>
              <p:cNvSpPr>
                <a:spLocks noEditPoints="1"/>
              </p:cNvSpPr>
              <p:nvPr/>
            </p:nvSpPr>
            <p:spPr bwMode="auto">
              <a:xfrm>
                <a:off x="8556316" y="1492084"/>
                <a:ext cx="194422" cy="114118"/>
              </a:xfrm>
              <a:custGeom>
                <a:avLst/>
                <a:gdLst>
                  <a:gd name="T0" fmla="*/ 44 w 92"/>
                  <a:gd name="T1" fmla="*/ 4 h 54"/>
                  <a:gd name="T2" fmla="*/ 60 w 92"/>
                  <a:gd name="T3" fmla="*/ 6 h 54"/>
                  <a:gd name="T4" fmla="*/ 60 w 92"/>
                  <a:gd name="T5" fmla="*/ 14 h 54"/>
                  <a:gd name="T6" fmla="*/ 70 w 92"/>
                  <a:gd name="T7" fmla="*/ 12 h 54"/>
                  <a:gd name="T8" fmla="*/ 82 w 92"/>
                  <a:gd name="T9" fmla="*/ 10 h 54"/>
                  <a:gd name="T10" fmla="*/ 88 w 92"/>
                  <a:gd name="T11" fmla="*/ 18 h 54"/>
                  <a:gd name="T12" fmla="*/ 88 w 92"/>
                  <a:gd name="T13" fmla="*/ 30 h 54"/>
                  <a:gd name="T14" fmla="*/ 78 w 92"/>
                  <a:gd name="T15" fmla="*/ 40 h 54"/>
                  <a:gd name="T16" fmla="*/ 84 w 92"/>
                  <a:gd name="T17" fmla="*/ 50 h 54"/>
                  <a:gd name="T18" fmla="*/ 52 w 92"/>
                  <a:gd name="T19" fmla="*/ 50 h 54"/>
                  <a:gd name="T20" fmla="*/ 40 w 92"/>
                  <a:gd name="T21" fmla="*/ 44 h 54"/>
                  <a:gd name="T22" fmla="*/ 18 w 92"/>
                  <a:gd name="T23" fmla="*/ 44 h 54"/>
                  <a:gd name="T24" fmla="*/ 12 w 92"/>
                  <a:gd name="T25" fmla="*/ 32 h 54"/>
                  <a:gd name="T26" fmla="*/ 4 w 92"/>
                  <a:gd name="T27" fmla="*/ 26 h 54"/>
                  <a:gd name="T28" fmla="*/ 18 w 92"/>
                  <a:gd name="T29" fmla="*/ 10 h 54"/>
                  <a:gd name="T30" fmla="*/ 44 w 92"/>
                  <a:gd name="T31" fmla="*/ 4 h 54"/>
                  <a:gd name="T32" fmla="*/ 44 w 92"/>
                  <a:gd name="T33" fmla="*/ 0 h 54"/>
                  <a:gd name="T34" fmla="*/ 44 w 92"/>
                  <a:gd name="T35" fmla="*/ 0 h 54"/>
                  <a:gd name="T36" fmla="*/ 44 w 92"/>
                  <a:gd name="T37" fmla="*/ 0 h 54"/>
                  <a:gd name="T38" fmla="*/ 18 w 92"/>
                  <a:gd name="T39" fmla="*/ 6 h 54"/>
                  <a:gd name="T40" fmla="*/ 18 w 92"/>
                  <a:gd name="T41" fmla="*/ 6 h 54"/>
                  <a:gd name="T42" fmla="*/ 16 w 92"/>
                  <a:gd name="T43" fmla="*/ 8 h 54"/>
                  <a:gd name="T44" fmla="*/ 2 w 92"/>
                  <a:gd name="T45" fmla="*/ 24 h 54"/>
                  <a:gd name="T46" fmla="*/ 2 w 92"/>
                  <a:gd name="T47" fmla="*/ 24 h 54"/>
                  <a:gd name="T48" fmla="*/ 0 w 92"/>
                  <a:gd name="T49" fmla="*/ 26 h 54"/>
                  <a:gd name="T50" fmla="*/ 0 w 92"/>
                  <a:gd name="T51" fmla="*/ 26 h 54"/>
                  <a:gd name="T52" fmla="*/ 2 w 92"/>
                  <a:gd name="T53" fmla="*/ 28 h 54"/>
                  <a:gd name="T54" fmla="*/ 8 w 92"/>
                  <a:gd name="T55" fmla="*/ 34 h 54"/>
                  <a:gd name="T56" fmla="*/ 14 w 92"/>
                  <a:gd name="T57" fmla="*/ 46 h 54"/>
                  <a:gd name="T58" fmla="*/ 14 w 92"/>
                  <a:gd name="T59" fmla="*/ 46 h 54"/>
                  <a:gd name="T60" fmla="*/ 18 w 92"/>
                  <a:gd name="T61" fmla="*/ 48 h 54"/>
                  <a:gd name="T62" fmla="*/ 38 w 92"/>
                  <a:gd name="T63" fmla="*/ 48 h 54"/>
                  <a:gd name="T64" fmla="*/ 50 w 92"/>
                  <a:gd name="T65" fmla="*/ 52 h 54"/>
                  <a:gd name="T66" fmla="*/ 50 w 92"/>
                  <a:gd name="T67" fmla="*/ 52 h 54"/>
                  <a:gd name="T68" fmla="*/ 52 w 92"/>
                  <a:gd name="T69" fmla="*/ 54 h 54"/>
                  <a:gd name="T70" fmla="*/ 84 w 92"/>
                  <a:gd name="T71" fmla="*/ 54 h 54"/>
                  <a:gd name="T72" fmla="*/ 84 w 92"/>
                  <a:gd name="T73" fmla="*/ 54 h 54"/>
                  <a:gd name="T74" fmla="*/ 88 w 92"/>
                  <a:gd name="T75" fmla="*/ 52 h 54"/>
                  <a:gd name="T76" fmla="*/ 88 w 92"/>
                  <a:gd name="T77" fmla="*/ 52 h 54"/>
                  <a:gd name="T78" fmla="*/ 88 w 92"/>
                  <a:gd name="T79" fmla="*/ 46 h 54"/>
                  <a:gd name="T80" fmla="*/ 82 w 92"/>
                  <a:gd name="T81" fmla="*/ 40 h 54"/>
                  <a:gd name="T82" fmla="*/ 90 w 92"/>
                  <a:gd name="T83" fmla="*/ 32 h 54"/>
                  <a:gd name="T84" fmla="*/ 90 w 92"/>
                  <a:gd name="T85" fmla="*/ 32 h 54"/>
                  <a:gd name="T86" fmla="*/ 92 w 92"/>
                  <a:gd name="T87" fmla="*/ 30 h 54"/>
                  <a:gd name="T88" fmla="*/ 92 w 92"/>
                  <a:gd name="T89" fmla="*/ 18 h 54"/>
                  <a:gd name="T90" fmla="*/ 92 w 92"/>
                  <a:gd name="T91" fmla="*/ 18 h 54"/>
                  <a:gd name="T92" fmla="*/ 90 w 92"/>
                  <a:gd name="T93" fmla="*/ 16 h 54"/>
                  <a:gd name="T94" fmla="*/ 84 w 92"/>
                  <a:gd name="T95" fmla="*/ 8 h 54"/>
                  <a:gd name="T96" fmla="*/ 84 w 92"/>
                  <a:gd name="T97" fmla="*/ 8 h 54"/>
                  <a:gd name="T98" fmla="*/ 82 w 92"/>
                  <a:gd name="T99" fmla="*/ 6 h 54"/>
                  <a:gd name="T100" fmla="*/ 82 w 92"/>
                  <a:gd name="T101" fmla="*/ 6 h 54"/>
                  <a:gd name="T102" fmla="*/ 80 w 92"/>
                  <a:gd name="T103" fmla="*/ 6 h 54"/>
                  <a:gd name="T104" fmla="*/ 70 w 92"/>
                  <a:gd name="T105" fmla="*/ 8 h 54"/>
                  <a:gd name="T106" fmla="*/ 64 w 92"/>
                  <a:gd name="T107" fmla="*/ 10 h 54"/>
                  <a:gd name="T108" fmla="*/ 64 w 92"/>
                  <a:gd name="T109" fmla="*/ 6 h 54"/>
                  <a:gd name="T110" fmla="*/ 64 w 92"/>
                  <a:gd name="T111" fmla="*/ 6 h 54"/>
                  <a:gd name="T112" fmla="*/ 64 w 92"/>
                  <a:gd name="T113" fmla="*/ 4 h 54"/>
                  <a:gd name="T114" fmla="*/ 60 w 92"/>
                  <a:gd name="T115" fmla="*/ 2 h 54"/>
                  <a:gd name="T116" fmla="*/ 44 w 92"/>
                  <a:gd name="T117" fmla="*/ 0 h 54"/>
                  <a:gd name="T118" fmla="*/ 44 w 92"/>
                  <a:gd name="T119" fmla="*/ 0 h 54"/>
                  <a:gd name="T120" fmla="*/ 44 w 92"/>
                  <a:gd name="T121" fmla="*/ 0 h 54"/>
                  <a:gd name="T122" fmla="*/ 44 w 92"/>
                  <a:gd name="T12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 h="54">
                    <a:moveTo>
                      <a:pt x="44" y="4"/>
                    </a:moveTo>
                    <a:lnTo>
                      <a:pt x="60" y="6"/>
                    </a:lnTo>
                    <a:lnTo>
                      <a:pt x="60" y="14"/>
                    </a:lnTo>
                    <a:lnTo>
                      <a:pt x="70" y="12"/>
                    </a:lnTo>
                    <a:lnTo>
                      <a:pt x="82" y="10"/>
                    </a:lnTo>
                    <a:lnTo>
                      <a:pt x="88" y="18"/>
                    </a:lnTo>
                    <a:lnTo>
                      <a:pt x="88" y="30"/>
                    </a:lnTo>
                    <a:lnTo>
                      <a:pt x="78" y="40"/>
                    </a:lnTo>
                    <a:lnTo>
                      <a:pt x="84" y="50"/>
                    </a:lnTo>
                    <a:lnTo>
                      <a:pt x="52" y="50"/>
                    </a:lnTo>
                    <a:lnTo>
                      <a:pt x="40" y="44"/>
                    </a:lnTo>
                    <a:lnTo>
                      <a:pt x="18" y="44"/>
                    </a:lnTo>
                    <a:lnTo>
                      <a:pt x="12" y="32"/>
                    </a:lnTo>
                    <a:lnTo>
                      <a:pt x="4" y="26"/>
                    </a:lnTo>
                    <a:lnTo>
                      <a:pt x="18" y="10"/>
                    </a:lnTo>
                    <a:lnTo>
                      <a:pt x="44" y="4"/>
                    </a:lnTo>
                    <a:close/>
                    <a:moveTo>
                      <a:pt x="44" y="0"/>
                    </a:moveTo>
                    <a:lnTo>
                      <a:pt x="44" y="0"/>
                    </a:lnTo>
                    <a:lnTo>
                      <a:pt x="44" y="0"/>
                    </a:lnTo>
                    <a:lnTo>
                      <a:pt x="18" y="6"/>
                    </a:lnTo>
                    <a:lnTo>
                      <a:pt x="18" y="6"/>
                    </a:lnTo>
                    <a:lnTo>
                      <a:pt x="16" y="8"/>
                    </a:lnTo>
                    <a:lnTo>
                      <a:pt x="2" y="24"/>
                    </a:lnTo>
                    <a:lnTo>
                      <a:pt x="2" y="24"/>
                    </a:lnTo>
                    <a:lnTo>
                      <a:pt x="0" y="26"/>
                    </a:lnTo>
                    <a:lnTo>
                      <a:pt x="0" y="26"/>
                    </a:lnTo>
                    <a:lnTo>
                      <a:pt x="2" y="28"/>
                    </a:lnTo>
                    <a:lnTo>
                      <a:pt x="8" y="34"/>
                    </a:lnTo>
                    <a:lnTo>
                      <a:pt x="14" y="46"/>
                    </a:lnTo>
                    <a:lnTo>
                      <a:pt x="14" y="46"/>
                    </a:lnTo>
                    <a:lnTo>
                      <a:pt x="18" y="48"/>
                    </a:lnTo>
                    <a:lnTo>
                      <a:pt x="38" y="48"/>
                    </a:lnTo>
                    <a:lnTo>
                      <a:pt x="50" y="52"/>
                    </a:lnTo>
                    <a:lnTo>
                      <a:pt x="50" y="52"/>
                    </a:lnTo>
                    <a:lnTo>
                      <a:pt x="52" y="54"/>
                    </a:lnTo>
                    <a:lnTo>
                      <a:pt x="84" y="54"/>
                    </a:lnTo>
                    <a:lnTo>
                      <a:pt x="84" y="54"/>
                    </a:lnTo>
                    <a:lnTo>
                      <a:pt x="88" y="52"/>
                    </a:lnTo>
                    <a:lnTo>
                      <a:pt x="88" y="52"/>
                    </a:lnTo>
                    <a:lnTo>
                      <a:pt x="88" y="46"/>
                    </a:lnTo>
                    <a:lnTo>
                      <a:pt x="82" y="40"/>
                    </a:lnTo>
                    <a:lnTo>
                      <a:pt x="90" y="32"/>
                    </a:lnTo>
                    <a:lnTo>
                      <a:pt x="90" y="32"/>
                    </a:lnTo>
                    <a:lnTo>
                      <a:pt x="92" y="30"/>
                    </a:lnTo>
                    <a:lnTo>
                      <a:pt x="92" y="18"/>
                    </a:lnTo>
                    <a:lnTo>
                      <a:pt x="92" y="18"/>
                    </a:lnTo>
                    <a:lnTo>
                      <a:pt x="90" y="16"/>
                    </a:lnTo>
                    <a:lnTo>
                      <a:pt x="84" y="8"/>
                    </a:lnTo>
                    <a:lnTo>
                      <a:pt x="84" y="8"/>
                    </a:lnTo>
                    <a:lnTo>
                      <a:pt x="82" y="6"/>
                    </a:lnTo>
                    <a:lnTo>
                      <a:pt x="82" y="6"/>
                    </a:lnTo>
                    <a:lnTo>
                      <a:pt x="80" y="6"/>
                    </a:lnTo>
                    <a:lnTo>
                      <a:pt x="70" y="8"/>
                    </a:lnTo>
                    <a:lnTo>
                      <a:pt x="64" y="10"/>
                    </a:lnTo>
                    <a:lnTo>
                      <a:pt x="64" y="6"/>
                    </a:lnTo>
                    <a:lnTo>
                      <a:pt x="64" y="6"/>
                    </a:lnTo>
                    <a:lnTo>
                      <a:pt x="64" y="4"/>
                    </a:lnTo>
                    <a:lnTo>
                      <a:pt x="60" y="2"/>
                    </a:lnTo>
                    <a:lnTo>
                      <a:pt x="44" y="0"/>
                    </a:lnTo>
                    <a:lnTo>
                      <a:pt x="44" y="0"/>
                    </a:lnTo>
                    <a:lnTo>
                      <a:pt x="44" y="0"/>
                    </a:lnTo>
                    <a:lnTo>
                      <a:pt x="4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6" name="Freeform 778">
                <a:extLst>
                  <a:ext uri="{FF2B5EF4-FFF2-40B4-BE49-F238E27FC236}">
                    <a16:creationId xmlns:a16="http://schemas.microsoft.com/office/drawing/2014/main" id="{03605855-EB4A-E1D9-4430-5D8E280F08E5}"/>
                  </a:ext>
                </a:extLst>
              </p:cNvPr>
              <p:cNvSpPr>
                <a:spLocks/>
              </p:cNvSpPr>
              <p:nvPr/>
            </p:nvSpPr>
            <p:spPr bwMode="auto">
              <a:xfrm>
                <a:off x="8564769" y="1500537"/>
                <a:ext cx="177516" cy="97211"/>
              </a:xfrm>
              <a:custGeom>
                <a:avLst/>
                <a:gdLst>
                  <a:gd name="T0" fmla="*/ 40 w 84"/>
                  <a:gd name="T1" fmla="*/ 0 h 46"/>
                  <a:gd name="T2" fmla="*/ 56 w 84"/>
                  <a:gd name="T3" fmla="*/ 2 h 46"/>
                  <a:gd name="T4" fmla="*/ 56 w 84"/>
                  <a:gd name="T5" fmla="*/ 10 h 46"/>
                  <a:gd name="T6" fmla="*/ 66 w 84"/>
                  <a:gd name="T7" fmla="*/ 8 h 46"/>
                  <a:gd name="T8" fmla="*/ 78 w 84"/>
                  <a:gd name="T9" fmla="*/ 6 h 46"/>
                  <a:gd name="T10" fmla="*/ 84 w 84"/>
                  <a:gd name="T11" fmla="*/ 14 h 46"/>
                  <a:gd name="T12" fmla="*/ 84 w 84"/>
                  <a:gd name="T13" fmla="*/ 26 h 46"/>
                  <a:gd name="T14" fmla="*/ 74 w 84"/>
                  <a:gd name="T15" fmla="*/ 36 h 46"/>
                  <a:gd name="T16" fmla="*/ 80 w 84"/>
                  <a:gd name="T17" fmla="*/ 46 h 46"/>
                  <a:gd name="T18" fmla="*/ 48 w 84"/>
                  <a:gd name="T19" fmla="*/ 46 h 46"/>
                  <a:gd name="T20" fmla="*/ 36 w 84"/>
                  <a:gd name="T21" fmla="*/ 40 h 46"/>
                  <a:gd name="T22" fmla="*/ 14 w 84"/>
                  <a:gd name="T23" fmla="*/ 40 h 46"/>
                  <a:gd name="T24" fmla="*/ 8 w 84"/>
                  <a:gd name="T25" fmla="*/ 28 h 46"/>
                  <a:gd name="T26" fmla="*/ 0 w 84"/>
                  <a:gd name="T27" fmla="*/ 22 h 46"/>
                  <a:gd name="T28" fmla="*/ 14 w 84"/>
                  <a:gd name="T29" fmla="*/ 6 h 46"/>
                  <a:gd name="T30" fmla="*/ 40 w 84"/>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46">
                    <a:moveTo>
                      <a:pt x="40" y="0"/>
                    </a:moveTo>
                    <a:lnTo>
                      <a:pt x="56" y="2"/>
                    </a:lnTo>
                    <a:lnTo>
                      <a:pt x="56" y="10"/>
                    </a:lnTo>
                    <a:lnTo>
                      <a:pt x="66" y="8"/>
                    </a:lnTo>
                    <a:lnTo>
                      <a:pt x="78" y="6"/>
                    </a:lnTo>
                    <a:lnTo>
                      <a:pt x="84" y="14"/>
                    </a:lnTo>
                    <a:lnTo>
                      <a:pt x="84" y="26"/>
                    </a:lnTo>
                    <a:lnTo>
                      <a:pt x="74" y="36"/>
                    </a:lnTo>
                    <a:lnTo>
                      <a:pt x="80" y="46"/>
                    </a:lnTo>
                    <a:lnTo>
                      <a:pt x="48" y="46"/>
                    </a:lnTo>
                    <a:lnTo>
                      <a:pt x="36" y="40"/>
                    </a:lnTo>
                    <a:lnTo>
                      <a:pt x="14" y="40"/>
                    </a:lnTo>
                    <a:lnTo>
                      <a:pt x="8" y="28"/>
                    </a:lnTo>
                    <a:lnTo>
                      <a:pt x="0" y="22"/>
                    </a:lnTo>
                    <a:lnTo>
                      <a:pt x="14" y="6"/>
                    </a:lnTo>
                    <a:lnTo>
                      <a:pt x="4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7" name="Freeform 779">
                <a:extLst>
                  <a:ext uri="{FF2B5EF4-FFF2-40B4-BE49-F238E27FC236}">
                    <a16:creationId xmlns:a16="http://schemas.microsoft.com/office/drawing/2014/main" id="{FB952D90-D23A-B45D-7FE9-4EB65E44A129}"/>
                  </a:ext>
                </a:extLst>
              </p:cNvPr>
              <p:cNvSpPr>
                <a:spLocks/>
              </p:cNvSpPr>
              <p:nvPr/>
            </p:nvSpPr>
            <p:spPr bwMode="auto">
              <a:xfrm>
                <a:off x="8556316" y="1492084"/>
                <a:ext cx="194422" cy="114118"/>
              </a:xfrm>
              <a:custGeom>
                <a:avLst/>
                <a:gdLst>
                  <a:gd name="T0" fmla="*/ 44 w 92"/>
                  <a:gd name="T1" fmla="*/ 0 h 54"/>
                  <a:gd name="T2" fmla="*/ 44 w 92"/>
                  <a:gd name="T3" fmla="*/ 0 h 54"/>
                  <a:gd name="T4" fmla="*/ 44 w 92"/>
                  <a:gd name="T5" fmla="*/ 0 h 54"/>
                  <a:gd name="T6" fmla="*/ 18 w 92"/>
                  <a:gd name="T7" fmla="*/ 6 h 54"/>
                  <a:gd name="T8" fmla="*/ 18 w 92"/>
                  <a:gd name="T9" fmla="*/ 6 h 54"/>
                  <a:gd name="T10" fmla="*/ 16 w 92"/>
                  <a:gd name="T11" fmla="*/ 8 h 54"/>
                  <a:gd name="T12" fmla="*/ 2 w 92"/>
                  <a:gd name="T13" fmla="*/ 24 h 54"/>
                  <a:gd name="T14" fmla="*/ 2 w 92"/>
                  <a:gd name="T15" fmla="*/ 24 h 54"/>
                  <a:gd name="T16" fmla="*/ 0 w 92"/>
                  <a:gd name="T17" fmla="*/ 26 h 54"/>
                  <a:gd name="T18" fmla="*/ 0 w 92"/>
                  <a:gd name="T19" fmla="*/ 26 h 54"/>
                  <a:gd name="T20" fmla="*/ 2 w 92"/>
                  <a:gd name="T21" fmla="*/ 28 h 54"/>
                  <a:gd name="T22" fmla="*/ 8 w 92"/>
                  <a:gd name="T23" fmla="*/ 34 h 54"/>
                  <a:gd name="T24" fmla="*/ 14 w 92"/>
                  <a:gd name="T25" fmla="*/ 46 h 54"/>
                  <a:gd name="T26" fmla="*/ 14 w 92"/>
                  <a:gd name="T27" fmla="*/ 46 h 54"/>
                  <a:gd name="T28" fmla="*/ 18 w 92"/>
                  <a:gd name="T29" fmla="*/ 48 h 54"/>
                  <a:gd name="T30" fmla="*/ 38 w 92"/>
                  <a:gd name="T31" fmla="*/ 48 h 54"/>
                  <a:gd name="T32" fmla="*/ 50 w 92"/>
                  <a:gd name="T33" fmla="*/ 52 h 54"/>
                  <a:gd name="T34" fmla="*/ 50 w 92"/>
                  <a:gd name="T35" fmla="*/ 52 h 54"/>
                  <a:gd name="T36" fmla="*/ 52 w 92"/>
                  <a:gd name="T37" fmla="*/ 54 h 54"/>
                  <a:gd name="T38" fmla="*/ 84 w 92"/>
                  <a:gd name="T39" fmla="*/ 54 h 54"/>
                  <a:gd name="T40" fmla="*/ 84 w 92"/>
                  <a:gd name="T41" fmla="*/ 54 h 54"/>
                  <a:gd name="T42" fmla="*/ 88 w 92"/>
                  <a:gd name="T43" fmla="*/ 52 h 54"/>
                  <a:gd name="T44" fmla="*/ 88 w 92"/>
                  <a:gd name="T45" fmla="*/ 52 h 54"/>
                  <a:gd name="T46" fmla="*/ 88 w 92"/>
                  <a:gd name="T47" fmla="*/ 46 h 54"/>
                  <a:gd name="T48" fmla="*/ 82 w 92"/>
                  <a:gd name="T49" fmla="*/ 40 h 54"/>
                  <a:gd name="T50" fmla="*/ 90 w 92"/>
                  <a:gd name="T51" fmla="*/ 32 h 54"/>
                  <a:gd name="T52" fmla="*/ 90 w 92"/>
                  <a:gd name="T53" fmla="*/ 32 h 54"/>
                  <a:gd name="T54" fmla="*/ 92 w 92"/>
                  <a:gd name="T55" fmla="*/ 30 h 54"/>
                  <a:gd name="T56" fmla="*/ 92 w 92"/>
                  <a:gd name="T57" fmla="*/ 18 h 54"/>
                  <a:gd name="T58" fmla="*/ 92 w 92"/>
                  <a:gd name="T59" fmla="*/ 18 h 54"/>
                  <a:gd name="T60" fmla="*/ 90 w 92"/>
                  <a:gd name="T61" fmla="*/ 16 h 54"/>
                  <a:gd name="T62" fmla="*/ 84 w 92"/>
                  <a:gd name="T63" fmla="*/ 8 h 54"/>
                  <a:gd name="T64" fmla="*/ 84 w 92"/>
                  <a:gd name="T65" fmla="*/ 8 h 54"/>
                  <a:gd name="T66" fmla="*/ 82 w 92"/>
                  <a:gd name="T67" fmla="*/ 6 h 54"/>
                  <a:gd name="T68" fmla="*/ 82 w 92"/>
                  <a:gd name="T69" fmla="*/ 6 h 54"/>
                  <a:gd name="T70" fmla="*/ 80 w 92"/>
                  <a:gd name="T71" fmla="*/ 6 h 54"/>
                  <a:gd name="T72" fmla="*/ 70 w 92"/>
                  <a:gd name="T73" fmla="*/ 8 h 54"/>
                  <a:gd name="T74" fmla="*/ 64 w 92"/>
                  <a:gd name="T75" fmla="*/ 10 h 54"/>
                  <a:gd name="T76" fmla="*/ 64 w 92"/>
                  <a:gd name="T77" fmla="*/ 6 h 54"/>
                  <a:gd name="T78" fmla="*/ 64 w 92"/>
                  <a:gd name="T79" fmla="*/ 6 h 54"/>
                  <a:gd name="T80" fmla="*/ 64 w 92"/>
                  <a:gd name="T81" fmla="*/ 4 h 54"/>
                  <a:gd name="T82" fmla="*/ 60 w 92"/>
                  <a:gd name="T83" fmla="*/ 2 h 54"/>
                  <a:gd name="T84" fmla="*/ 44 w 92"/>
                  <a:gd name="T85" fmla="*/ 0 h 54"/>
                  <a:gd name="T86" fmla="*/ 44 w 92"/>
                  <a:gd name="T87" fmla="*/ 0 h 54"/>
                  <a:gd name="T88" fmla="*/ 44 w 92"/>
                  <a:gd name="T89" fmla="*/ 0 h 54"/>
                  <a:gd name="T90" fmla="*/ 44 w 92"/>
                  <a:gd name="T9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54">
                    <a:moveTo>
                      <a:pt x="44" y="0"/>
                    </a:moveTo>
                    <a:lnTo>
                      <a:pt x="44" y="0"/>
                    </a:lnTo>
                    <a:lnTo>
                      <a:pt x="44" y="0"/>
                    </a:lnTo>
                    <a:lnTo>
                      <a:pt x="18" y="6"/>
                    </a:lnTo>
                    <a:lnTo>
                      <a:pt x="18" y="6"/>
                    </a:lnTo>
                    <a:lnTo>
                      <a:pt x="16" y="8"/>
                    </a:lnTo>
                    <a:lnTo>
                      <a:pt x="2" y="24"/>
                    </a:lnTo>
                    <a:lnTo>
                      <a:pt x="2" y="24"/>
                    </a:lnTo>
                    <a:lnTo>
                      <a:pt x="0" y="26"/>
                    </a:lnTo>
                    <a:lnTo>
                      <a:pt x="0" y="26"/>
                    </a:lnTo>
                    <a:lnTo>
                      <a:pt x="2" y="28"/>
                    </a:lnTo>
                    <a:lnTo>
                      <a:pt x="8" y="34"/>
                    </a:lnTo>
                    <a:lnTo>
                      <a:pt x="14" y="46"/>
                    </a:lnTo>
                    <a:lnTo>
                      <a:pt x="14" y="46"/>
                    </a:lnTo>
                    <a:lnTo>
                      <a:pt x="18" y="48"/>
                    </a:lnTo>
                    <a:lnTo>
                      <a:pt x="38" y="48"/>
                    </a:lnTo>
                    <a:lnTo>
                      <a:pt x="50" y="52"/>
                    </a:lnTo>
                    <a:lnTo>
                      <a:pt x="50" y="52"/>
                    </a:lnTo>
                    <a:lnTo>
                      <a:pt x="52" y="54"/>
                    </a:lnTo>
                    <a:lnTo>
                      <a:pt x="84" y="54"/>
                    </a:lnTo>
                    <a:lnTo>
                      <a:pt x="84" y="54"/>
                    </a:lnTo>
                    <a:lnTo>
                      <a:pt x="88" y="52"/>
                    </a:lnTo>
                    <a:lnTo>
                      <a:pt x="88" y="52"/>
                    </a:lnTo>
                    <a:lnTo>
                      <a:pt x="88" y="46"/>
                    </a:lnTo>
                    <a:lnTo>
                      <a:pt x="82" y="40"/>
                    </a:lnTo>
                    <a:lnTo>
                      <a:pt x="90" y="32"/>
                    </a:lnTo>
                    <a:lnTo>
                      <a:pt x="90" y="32"/>
                    </a:lnTo>
                    <a:lnTo>
                      <a:pt x="92" y="30"/>
                    </a:lnTo>
                    <a:lnTo>
                      <a:pt x="92" y="18"/>
                    </a:lnTo>
                    <a:lnTo>
                      <a:pt x="92" y="18"/>
                    </a:lnTo>
                    <a:lnTo>
                      <a:pt x="90" y="16"/>
                    </a:lnTo>
                    <a:lnTo>
                      <a:pt x="84" y="8"/>
                    </a:lnTo>
                    <a:lnTo>
                      <a:pt x="84" y="8"/>
                    </a:lnTo>
                    <a:lnTo>
                      <a:pt x="82" y="6"/>
                    </a:lnTo>
                    <a:lnTo>
                      <a:pt x="82" y="6"/>
                    </a:lnTo>
                    <a:lnTo>
                      <a:pt x="80" y="6"/>
                    </a:lnTo>
                    <a:lnTo>
                      <a:pt x="70" y="8"/>
                    </a:lnTo>
                    <a:lnTo>
                      <a:pt x="64" y="10"/>
                    </a:lnTo>
                    <a:lnTo>
                      <a:pt x="64" y="6"/>
                    </a:lnTo>
                    <a:lnTo>
                      <a:pt x="64" y="6"/>
                    </a:lnTo>
                    <a:lnTo>
                      <a:pt x="64" y="4"/>
                    </a:lnTo>
                    <a:lnTo>
                      <a:pt x="60" y="2"/>
                    </a:lnTo>
                    <a:lnTo>
                      <a:pt x="44" y="0"/>
                    </a:lnTo>
                    <a:lnTo>
                      <a:pt x="44" y="0"/>
                    </a:lnTo>
                    <a:lnTo>
                      <a:pt x="44" y="0"/>
                    </a:lnTo>
                    <a:lnTo>
                      <a:pt x="4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8" name="Freeform 780">
                <a:extLst>
                  <a:ext uri="{FF2B5EF4-FFF2-40B4-BE49-F238E27FC236}">
                    <a16:creationId xmlns:a16="http://schemas.microsoft.com/office/drawing/2014/main" id="{012DA297-12D2-B663-FDF0-2E17BBC1FC84}"/>
                  </a:ext>
                </a:extLst>
              </p:cNvPr>
              <p:cNvSpPr>
                <a:spLocks/>
              </p:cNvSpPr>
              <p:nvPr/>
            </p:nvSpPr>
            <p:spPr bwMode="auto">
              <a:xfrm>
                <a:off x="8514051" y="1424459"/>
                <a:ext cx="160610" cy="92985"/>
              </a:xfrm>
              <a:custGeom>
                <a:avLst/>
                <a:gdLst>
                  <a:gd name="T0" fmla="*/ 20 w 76"/>
                  <a:gd name="T1" fmla="*/ 44 h 44"/>
                  <a:gd name="T2" fmla="*/ 20 w 76"/>
                  <a:gd name="T3" fmla="*/ 44 h 44"/>
                  <a:gd name="T4" fmla="*/ 20 w 76"/>
                  <a:gd name="T5" fmla="*/ 44 h 44"/>
                  <a:gd name="T6" fmla="*/ 0 w 76"/>
                  <a:gd name="T7" fmla="*/ 34 h 44"/>
                  <a:gd name="T8" fmla="*/ 0 w 76"/>
                  <a:gd name="T9" fmla="*/ 34 h 44"/>
                  <a:gd name="T10" fmla="*/ 0 w 76"/>
                  <a:gd name="T11" fmla="*/ 34 h 44"/>
                  <a:gd name="T12" fmla="*/ 0 w 76"/>
                  <a:gd name="T13" fmla="*/ 34 h 44"/>
                  <a:gd name="T14" fmla="*/ 0 w 76"/>
                  <a:gd name="T15" fmla="*/ 32 h 44"/>
                  <a:gd name="T16" fmla="*/ 8 w 76"/>
                  <a:gd name="T17" fmla="*/ 26 h 44"/>
                  <a:gd name="T18" fmla="*/ 10 w 76"/>
                  <a:gd name="T19" fmla="*/ 18 h 44"/>
                  <a:gd name="T20" fmla="*/ 14 w 76"/>
                  <a:gd name="T21" fmla="*/ 12 h 44"/>
                  <a:gd name="T22" fmla="*/ 14 w 76"/>
                  <a:gd name="T23" fmla="*/ 12 h 44"/>
                  <a:gd name="T24" fmla="*/ 16 w 76"/>
                  <a:gd name="T25" fmla="*/ 12 h 44"/>
                  <a:gd name="T26" fmla="*/ 34 w 76"/>
                  <a:gd name="T27" fmla="*/ 10 h 44"/>
                  <a:gd name="T28" fmla="*/ 38 w 76"/>
                  <a:gd name="T29" fmla="*/ 2 h 44"/>
                  <a:gd name="T30" fmla="*/ 38 w 76"/>
                  <a:gd name="T31" fmla="*/ 2 h 44"/>
                  <a:gd name="T32" fmla="*/ 40 w 76"/>
                  <a:gd name="T33" fmla="*/ 0 h 44"/>
                  <a:gd name="T34" fmla="*/ 40 w 76"/>
                  <a:gd name="T35" fmla="*/ 0 h 44"/>
                  <a:gd name="T36" fmla="*/ 54 w 76"/>
                  <a:gd name="T37" fmla="*/ 2 h 44"/>
                  <a:gd name="T38" fmla="*/ 54 w 76"/>
                  <a:gd name="T39" fmla="*/ 2 h 44"/>
                  <a:gd name="T40" fmla="*/ 56 w 76"/>
                  <a:gd name="T41" fmla="*/ 4 h 44"/>
                  <a:gd name="T42" fmla="*/ 66 w 76"/>
                  <a:gd name="T43" fmla="*/ 14 h 44"/>
                  <a:gd name="T44" fmla="*/ 76 w 76"/>
                  <a:gd name="T45" fmla="*/ 20 h 44"/>
                  <a:gd name="T46" fmla="*/ 76 w 76"/>
                  <a:gd name="T47" fmla="*/ 20 h 44"/>
                  <a:gd name="T48" fmla="*/ 76 w 76"/>
                  <a:gd name="T49" fmla="*/ 22 h 44"/>
                  <a:gd name="T50" fmla="*/ 76 w 76"/>
                  <a:gd name="T51" fmla="*/ 22 h 44"/>
                  <a:gd name="T52" fmla="*/ 76 w 76"/>
                  <a:gd name="T53" fmla="*/ 24 h 44"/>
                  <a:gd name="T54" fmla="*/ 70 w 76"/>
                  <a:gd name="T55" fmla="*/ 28 h 44"/>
                  <a:gd name="T56" fmla="*/ 68 w 76"/>
                  <a:gd name="T57" fmla="*/ 36 h 44"/>
                  <a:gd name="T58" fmla="*/ 68 w 76"/>
                  <a:gd name="T59" fmla="*/ 36 h 44"/>
                  <a:gd name="T60" fmla="*/ 66 w 76"/>
                  <a:gd name="T61" fmla="*/ 36 h 44"/>
                  <a:gd name="T62" fmla="*/ 50 w 76"/>
                  <a:gd name="T63" fmla="*/ 38 h 44"/>
                  <a:gd name="T64" fmla="*/ 34 w 76"/>
                  <a:gd name="T65" fmla="*/ 42 h 44"/>
                  <a:gd name="T66" fmla="*/ 34 w 76"/>
                  <a:gd name="T67" fmla="*/ 42 h 44"/>
                  <a:gd name="T68" fmla="*/ 20 w 76"/>
                  <a:gd name="T69" fmla="*/ 44 h 44"/>
                  <a:gd name="T70" fmla="*/ 20 w 76"/>
                  <a:gd name="T7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44">
                    <a:moveTo>
                      <a:pt x="20" y="44"/>
                    </a:moveTo>
                    <a:lnTo>
                      <a:pt x="20" y="44"/>
                    </a:lnTo>
                    <a:lnTo>
                      <a:pt x="20" y="44"/>
                    </a:lnTo>
                    <a:lnTo>
                      <a:pt x="0" y="34"/>
                    </a:lnTo>
                    <a:lnTo>
                      <a:pt x="0" y="34"/>
                    </a:lnTo>
                    <a:lnTo>
                      <a:pt x="0" y="34"/>
                    </a:lnTo>
                    <a:lnTo>
                      <a:pt x="0" y="34"/>
                    </a:lnTo>
                    <a:lnTo>
                      <a:pt x="0" y="32"/>
                    </a:lnTo>
                    <a:lnTo>
                      <a:pt x="8" y="26"/>
                    </a:lnTo>
                    <a:lnTo>
                      <a:pt x="10" y="18"/>
                    </a:lnTo>
                    <a:lnTo>
                      <a:pt x="14" y="12"/>
                    </a:lnTo>
                    <a:lnTo>
                      <a:pt x="14" y="12"/>
                    </a:lnTo>
                    <a:lnTo>
                      <a:pt x="16" y="12"/>
                    </a:lnTo>
                    <a:lnTo>
                      <a:pt x="34" y="10"/>
                    </a:lnTo>
                    <a:lnTo>
                      <a:pt x="38" y="2"/>
                    </a:lnTo>
                    <a:lnTo>
                      <a:pt x="38" y="2"/>
                    </a:lnTo>
                    <a:lnTo>
                      <a:pt x="40" y="0"/>
                    </a:lnTo>
                    <a:lnTo>
                      <a:pt x="40" y="0"/>
                    </a:lnTo>
                    <a:lnTo>
                      <a:pt x="54" y="2"/>
                    </a:lnTo>
                    <a:lnTo>
                      <a:pt x="54" y="2"/>
                    </a:lnTo>
                    <a:lnTo>
                      <a:pt x="56" y="4"/>
                    </a:lnTo>
                    <a:lnTo>
                      <a:pt x="66" y="14"/>
                    </a:lnTo>
                    <a:lnTo>
                      <a:pt x="76" y="20"/>
                    </a:lnTo>
                    <a:lnTo>
                      <a:pt x="76" y="20"/>
                    </a:lnTo>
                    <a:lnTo>
                      <a:pt x="76" y="22"/>
                    </a:lnTo>
                    <a:lnTo>
                      <a:pt x="76" y="22"/>
                    </a:lnTo>
                    <a:lnTo>
                      <a:pt x="76" y="24"/>
                    </a:lnTo>
                    <a:lnTo>
                      <a:pt x="70" y="28"/>
                    </a:lnTo>
                    <a:lnTo>
                      <a:pt x="68" y="36"/>
                    </a:lnTo>
                    <a:lnTo>
                      <a:pt x="68" y="36"/>
                    </a:lnTo>
                    <a:lnTo>
                      <a:pt x="66" y="36"/>
                    </a:lnTo>
                    <a:lnTo>
                      <a:pt x="50" y="38"/>
                    </a:lnTo>
                    <a:lnTo>
                      <a:pt x="34" y="42"/>
                    </a:lnTo>
                    <a:lnTo>
                      <a:pt x="34" y="42"/>
                    </a:lnTo>
                    <a:lnTo>
                      <a:pt x="20" y="44"/>
                    </a:lnTo>
                    <a:lnTo>
                      <a:pt x="20" y="4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9" name="Freeform 781">
                <a:extLst>
                  <a:ext uri="{FF2B5EF4-FFF2-40B4-BE49-F238E27FC236}">
                    <a16:creationId xmlns:a16="http://schemas.microsoft.com/office/drawing/2014/main" id="{5C1A8F56-0ADE-ADC8-E389-447441DB0383}"/>
                  </a:ext>
                </a:extLst>
              </p:cNvPr>
              <p:cNvSpPr>
                <a:spLocks noEditPoints="1"/>
              </p:cNvSpPr>
              <p:nvPr/>
            </p:nvSpPr>
            <p:spPr bwMode="auto">
              <a:xfrm>
                <a:off x="8509824" y="1420232"/>
                <a:ext cx="169063" cy="101438"/>
              </a:xfrm>
              <a:custGeom>
                <a:avLst/>
                <a:gdLst>
                  <a:gd name="T0" fmla="*/ 42 w 80"/>
                  <a:gd name="T1" fmla="*/ 4 h 48"/>
                  <a:gd name="T2" fmla="*/ 56 w 80"/>
                  <a:gd name="T3" fmla="*/ 6 h 48"/>
                  <a:gd name="T4" fmla="*/ 66 w 80"/>
                  <a:gd name="T5" fmla="*/ 18 h 48"/>
                  <a:gd name="T6" fmla="*/ 76 w 80"/>
                  <a:gd name="T7" fmla="*/ 24 h 48"/>
                  <a:gd name="T8" fmla="*/ 70 w 80"/>
                  <a:gd name="T9" fmla="*/ 30 h 48"/>
                  <a:gd name="T10" fmla="*/ 68 w 80"/>
                  <a:gd name="T11" fmla="*/ 36 h 48"/>
                  <a:gd name="T12" fmla="*/ 52 w 80"/>
                  <a:gd name="T13" fmla="*/ 38 h 48"/>
                  <a:gd name="T14" fmla="*/ 34 w 80"/>
                  <a:gd name="T15" fmla="*/ 42 h 48"/>
                  <a:gd name="T16" fmla="*/ 22 w 80"/>
                  <a:gd name="T17" fmla="*/ 44 h 48"/>
                  <a:gd name="T18" fmla="*/ 4 w 80"/>
                  <a:gd name="T19" fmla="*/ 36 h 48"/>
                  <a:gd name="T20" fmla="*/ 12 w 80"/>
                  <a:gd name="T21" fmla="*/ 30 h 48"/>
                  <a:gd name="T22" fmla="*/ 14 w 80"/>
                  <a:gd name="T23" fmla="*/ 20 h 48"/>
                  <a:gd name="T24" fmla="*/ 18 w 80"/>
                  <a:gd name="T25" fmla="*/ 16 h 48"/>
                  <a:gd name="T26" fmla="*/ 38 w 80"/>
                  <a:gd name="T27" fmla="*/ 14 h 48"/>
                  <a:gd name="T28" fmla="*/ 42 w 80"/>
                  <a:gd name="T29" fmla="*/ 4 h 48"/>
                  <a:gd name="T30" fmla="*/ 42 w 80"/>
                  <a:gd name="T31" fmla="*/ 0 h 48"/>
                  <a:gd name="T32" fmla="*/ 42 w 80"/>
                  <a:gd name="T33" fmla="*/ 0 h 48"/>
                  <a:gd name="T34" fmla="*/ 40 w 80"/>
                  <a:gd name="T35" fmla="*/ 2 h 48"/>
                  <a:gd name="T36" fmla="*/ 38 w 80"/>
                  <a:gd name="T37" fmla="*/ 4 h 48"/>
                  <a:gd name="T38" fmla="*/ 36 w 80"/>
                  <a:gd name="T39" fmla="*/ 10 h 48"/>
                  <a:gd name="T40" fmla="*/ 18 w 80"/>
                  <a:gd name="T41" fmla="*/ 12 h 48"/>
                  <a:gd name="T42" fmla="*/ 18 w 80"/>
                  <a:gd name="T43" fmla="*/ 12 h 48"/>
                  <a:gd name="T44" fmla="*/ 14 w 80"/>
                  <a:gd name="T45" fmla="*/ 14 h 48"/>
                  <a:gd name="T46" fmla="*/ 10 w 80"/>
                  <a:gd name="T47" fmla="*/ 18 h 48"/>
                  <a:gd name="T48" fmla="*/ 10 w 80"/>
                  <a:gd name="T49" fmla="*/ 18 h 48"/>
                  <a:gd name="T50" fmla="*/ 10 w 80"/>
                  <a:gd name="T51" fmla="*/ 20 h 48"/>
                  <a:gd name="T52" fmla="*/ 8 w 80"/>
                  <a:gd name="T53" fmla="*/ 28 h 48"/>
                  <a:gd name="T54" fmla="*/ 2 w 80"/>
                  <a:gd name="T55" fmla="*/ 32 h 48"/>
                  <a:gd name="T56" fmla="*/ 2 w 80"/>
                  <a:gd name="T57" fmla="*/ 32 h 48"/>
                  <a:gd name="T58" fmla="*/ 0 w 80"/>
                  <a:gd name="T59" fmla="*/ 36 h 48"/>
                  <a:gd name="T60" fmla="*/ 0 w 80"/>
                  <a:gd name="T61" fmla="*/ 36 h 48"/>
                  <a:gd name="T62" fmla="*/ 2 w 80"/>
                  <a:gd name="T63" fmla="*/ 38 h 48"/>
                  <a:gd name="T64" fmla="*/ 22 w 80"/>
                  <a:gd name="T65" fmla="*/ 48 h 48"/>
                  <a:gd name="T66" fmla="*/ 22 w 80"/>
                  <a:gd name="T67" fmla="*/ 48 h 48"/>
                  <a:gd name="T68" fmla="*/ 22 w 80"/>
                  <a:gd name="T69" fmla="*/ 48 h 48"/>
                  <a:gd name="T70" fmla="*/ 22 w 80"/>
                  <a:gd name="T71" fmla="*/ 48 h 48"/>
                  <a:gd name="T72" fmla="*/ 24 w 80"/>
                  <a:gd name="T73" fmla="*/ 48 h 48"/>
                  <a:gd name="T74" fmla="*/ 36 w 80"/>
                  <a:gd name="T75" fmla="*/ 46 h 48"/>
                  <a:gd name="T76" fmla="*/ 54 w 80"/>
                  <a:gd name="T77" fmla="*/ 42 h 48"/>
                  <a:gd name="T78" fmla="*/ 68 w 80"/>
                  <a:gd name="T79" fmla="*/ 40 h 48"/>
                  <a:gd name="T80" fmla="*/ 68 w 80"/>
                  <a:gd name="T81" fmla="*/ 40 h 48"/>
                  <a:gd name="T82" fmla="*/ 70 w 80"/>
                  <a:gd name="T83" fmla="*/ 40 h 48"/>
                  <a:gd name="T84" fmla="*/ 72 w 80"/>
                  <a:gd name="T85" fmla="*/ 38 h 48"/>
                  <a:gd name="T86" fmla="*/ 74 w 80"/>
                  <a:gd name="T87" fmla="*/ 32 h 48"/>
                  <a:gd name="T88" fmla="*/ 78 w 80"/>
                  <a:gd name="T89" fmla="*/ 28 h 48"/>
                  <a:gd name="T90" fmla="*/ 78 w 80"/>
                  <a:gd name="T91" fmla="*/ 28 h 48"/>
                  <a:gd name="T92" fmla="*/ 80 w 80"/>
                  <a:gd name="T93" fmla="*/ 24 h 48"/>
                  <a:gd name="T94" fmla="*/ 80 w 80"/>
                  <a:gd name="T95" fmla="*/ 24 h 48"/>
                  <a:gd name="T96" fmla="*/ 78 w 80"/>
                  <a:gd name="T97" fmla="*/ 22 h 48"/>
                  <a:gd name="T98" fmla="*/ 68 w 80"/>
                  <a:gd name="T99" fmla="*/ 14 h 48"/>
                  <a:gd name="T100" fmla="*/ 58 w 80"/>
                  <a:gd name="T101" fmla="*/ 4 h 48"/>
                  <a:gd name="T102" fmla="*/ 58 w 80"/>
                  <a:gd name="T103" fmla="*/ 4 h 48"/>
                  <a:gd name="T104" fmla="*/ 56 w 80"/>
                  <a:gd name="T105" fmla="*/ 2 h 48"/>
                  <a:gd name="T106" fmla="*/ 42 w 80"/>
                  <a:gd name="T107" fmla="*/ 0 h 48"/>
                  <a:gd name="T108" fmla="*/ 42 w 80"/>
                  <a:gd name="T109" fmla="*/ 0 h 48"/>
                  <a:gd name="T110" fmla="*/ 42 w 80"/>
                  <a:gd name="T111" fmla="*/ 0 h 48"/>
                  <a:gd name="T112" fmla="*/ 42 w 80"/>
                  <a:gd name="T11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 h="48">
                    <a:moveTo>
                      <a:pt x="42" y="4"/>
                    </a:moveTo>
                    <a:lnTo>
                      <a:pt x="56" y="6"/>
                    </a:lnTo>
                    <a:lnTo>
                      <a:pt x="66" y="18"/>
                    </a:lnTo>
                    <a:lnTo>
                      <a:pt x="76" y="24"/>
                    </a:lnTo>
                    <a:lnTo>
                      <a:pt x="70" y="30"/>
                    </a:lnTo>
                    <a:lnTo>
                      <a:pt x="68" y="36"/>
                    </a:lnTo>
                    <a:lnTo>
                      <a:pt x="52" y="38"/>
                    </a:lnTo>
                    <a:lnTo>
                      <a:pt x="34" y="42"/>
                    </a:lnTo>
                    <a:lnTo>
                      <a:pt x="22" y="44"/>
                    </a:lnTo>
                    <a:lnTo>
                      <a:pt x="4" y="36"/>
                    </a:lnTo>
                    <a:lnTo>
                      <a:pt x="12" y="30"/>
                    </a:lnTo>
                    <a:lnTo>
                      <a:pt x="14" y="20"/>
                    </a:lnTo>
                    <a:lnTo>
                      <a:pt x="18" y="16"/>
                    </a:lnTo>
                    <a:lnTo>
                      <a:pt x="38" y="14"/>
                    </a:lnTo>
                    <a:lnTo>
                      <a:pt x="42" y="4"/>
                    </a:lnTo>
                    <a:close/>
                    <a:moveTo>
                      <a:pt x="42" y="0"/>
                    </a:moveTo>
                    <a:lnTo>
                      <a:pt x="42" y="0"/>
                    </a:lnTo>
                    <a:lnTo>
                      <a:pt x="40" y="2"/>
                    </a:lnTo>
                    <a:lnTo>
                      <a:pt x="38" y="4"/>
                    </a:lnTo>
                    <a:lnTo>
                      <a:pt x="36" y="10"/>
                    </a:lnTo>
                    <a:lnTo>
                      <a:pt x="18" y="12"/>
                    </a:lnTo>
                    <a:lnTo>
                      <a:pt x="18" y="12"/>
                    </a:lnTo>
                    <a:lnTo>
                      <a:pt x="14" y="14"/>
                    </a:lnTo>
                    <a:lnTo>
                      <a:pt x="10" y="18"/>
                    </a:lnTo>
                    <a:lnTo>
                      <a:pt x="10" y="18"/>
                    </a:lnTo>
                    <a:lnTo>
                      <a:pt x="10" y="20"/>
                    </a:lnTo>
                    <a:lnTo>
                      <a:pt x="8" y="28"/>
                    </a:lnTo>
                    <a:lnTo>
                      <a:pt x="2" y="32"/>
                    </a:lnTo>
                    <a:lnTo>
                      <a:pt x="2" y="32"/>
                    </a:lnTo>
                    <a:lnTo>
                      <a:pt x="0" y="36"/>
                    </a:lnTo>
                    <a:lnTo>
                      <a:pt x="0" y="36"/>
                    </a:lnTo>
                    <a:lnTo>
                      <a:pt x="2" y="38"/>
                    </a:lnTo>
                    <a:lnTo>
                      <a:pt x="22" y="48"/>
                    </a:lnTo>
                    <a:lnTo>
                      <a:pt x="22" y="48"/>
                    </a:lnTo>
                    <a:lnTo>
                      <a:pt x="22" y="48"/>
                    </a:lnTo>
                    <a:lnTo>
                      <a:pt x="22" y="48"/>
                    </a:lnTo>
                    <a:lnTo>
                      <a:pt x="24" y="48"/>
                    </a:lnTo>
                    <a:lnTo>
                      <a:pt x="36" y="46"/>
                    </a:lnTo>
                    <a:lnTo>
                      <a:pt x="54" y="42"/>
                    </a:lnTo>
                    <a:lnTo>
                      <a:pt x="68" y="40"/>
                    </a:lnTo>
                    <a:lnTo>
                      <a:pt x="68" y="40"/>
                    </a:lnTo>
                    <a:lnTo>
                      <a:pt x="70" y="40"/>
                    </a:lnTo>
                    <a:lnTo>
                      <a:pt x="72" y="38"/>
                    </a:lnTo>
                    <a:lnTo>
                      <a:pt x="74" y="32"/>
                    </a:lnTo>
                    <a:lnTo>
                      <a:pt x="78" y="28"/>
                    </a:lnTo>
                    <a:lnTo>
                      <a:pt x="78" y="28"/>
                    </a:lnTo>
                    <a:lnTo>
                      <a:pt x="80" y="24"/>
                    </a:lnTo>
                    <a:lnTo>
                      <a:pt x="80" y="24"/>
                    </a:lnTo>
                    <a:lnTo>
                      <a:pt x="78" y="22"/>
                    </a:lnTo>
                    <a:lnTo>
                      <a:pt x="68" y="14"/>
                    </a:lnTo>
                    <a:lnTo>
                      <a:pt x="58" y="4"/>
                    </a:lnTo>
                    <a:lnTo>
                      <a:pt x="58" y="4"/>
                    </a:lnTo>
                    <a:lnTo>
                      <a:pt x="56" y="2"/>
                    </a:lnTo>
                    <a:lnTo>
                      <a:pt x="42" y="0"/>
                    </a:lnTo>
                    <a:lnTo>
                      <a:pt x="42" y="0"/>
                    </a:lnTo>
                    <a:lnTo>
                      <a:pt x="42" y="0"/>
                    </a:lnTo>
                    <a:lnTo>
                      <a:pt x="4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0" name="Freeform 782">
                <a:extLst>
                  <a:ext uri="{FF2B5EF4-FFF2-40B4-BE49-F238E27FC236}">
                    <a16:creationId xmlns:a16="http://schemas.microsoft.com/office/drawing/2014/main" id="{AF6E58DD-EF96-FE3B-4EFD-B56F551E9C5D}"/>
                  </a:ext>
                </a:extLst>
              </p:cNvPr>
              <p:cNvSpPr>
                <a:spLocks/>
              </p:cNvSpPr>
              <p:nvPr/>
            </p:nvSpPr>
            <p:spPr bwMode="auto">
              <a:xfrm>
                <a:off x="8518277" y="1428685"/>
                <a:ext cx="152156" cy="84532"/>
              </a:xfrm>
              <a:custGeom>
                <a:avLst/>
                <a:gdLst>
                  <a:gd name="T0" fmla="*/ 38 w 72"/>
                  <a:gd name="T1" fmla="*/ 0 h 40"/>
                  <a:gd name="T2" fmla="*/ 52 w 72"/>
                  <a:gd name="T3" fmla="*/ 2 h 40"/>
                  <a:gd name="T4" fmla="*/ 62 w 72"/>
                  <a:gd name="T5" fmla="*/ 14 h 40"/>
                  <a:gd name="T6" fmla="*/ 72 w 72"/>
                  <a:gd name="T7" fmla="*/ 20 h 40"/>
                  <a:gd name="T8" fmla="*/ 66 w 72"/>
                  <a:gd name="T9" fmla="*/ 26 h 40"/>
                  <a:gd name="T10" fmla="*/ 64 w 72"/>
                  <a:gd name="T11" fmla="*/ 32 h 40"/>
                  <a:gd name="T12" fmla="*/ 48 w 72"/>
                  <a:gd name="T13" fmla="*/ 34 h 40"/>
                  <a:gd name="T14" fmla="*/ 30 w 72"/>
                  <a:gd name="T15" fmla="*/ 38 h 40"/>
                  <a:gd name="T16" fmla="*/ 18 w 72"/>
                  <a:gd name="T17" fmla="*/ 40 h 40"/>
                  <a:gd name="T18" fmla="*/ 0 w 72"/>
                  <a:gd name="T19" fmla="*/ 32 h 40"/>
                  <a:gd name="T20" fmla="*/ 8 w 72"/>
                  <a:gd name="T21" fmla="*/ 26 h 40"/>
                  <a:gd name="T22" fmla="*/ 10 w 72"/>
                  <a:gd name="T23" fmla="*/ 16 h 40"/>
                  <a:gd name="T24" fmla="*/ 14 w 72"/>
                  <a:gd name="T25" fmla="*/ 12 h 40"/>
                  <a:gd name="T26" fmla="*/ 34 w 72"/>
                  <a:gd name="T27" fmla="*/ 10 h 40"/>
                  <a:gd name="T28" fmla="*/ 38 w 72"/>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40">
                    <a:moveTo>
                      <a:pt x="38" y="0"/>
                    </a:moveTo>
                    <a:lnTo>
                      <a:pt x="52" y="2"/>
                    </a:lnTo>
                    <a:lnTo>
                      <a:pt x="62" y="14"/>
                    </a:lnTo>
                    <a:lnTo>
                      <a:pt x="72" y="20"/>
                    </a:lnTo>
                    <a:lnTo>
                      <a:pt x="66" y="26"/>
                    </a:lnTo>
                    <a:lnTo>
                      <a:pt x="64" y="32"/>
                    </a:lnTo>
                    <a:lnTo>
                      <a:pt x="48" y="34"/>
                    </a:lnTo>
                    <a:lnTo>
                      <a:pt x="30" y="38"/>
                    </a:lnTo>
                    <a:lnTo>
                      <a:pt x="18" y="40"/>
                    </a:lnTo>
                    <a:lnTo>
                      <a:pt x="0" y="32"/>
                    </a:lnTo>
                    <a:lnTo>
                      <a:pt x="8" y="26"/>
                    </a:lnTo>
                    <a:lnTo>
                      <a:pt x="10" y="16"/>
                    </a:lnTo>
                    <a:lnTo>
                      <a:pt x="14" y="12"/>
                    </a:lnTo>
                    <a:lnTo>
                      <a:pt x="34" y="10"/>
                    </a:lnTo>
                    <a:lnTo>
                      <a:pt x="3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1" name="Freeform 783">
                <a:extLst>
                  <a:ext uri="{FF2B5EF4-FFF2-40B4-BE49-F238E27FC236}">
                    <a16:creationId xmlns:a16="http://schemas.microsoft.com/office/drawing/2014/main" id="{6CC3E2C3-3674-E455-9DC5-68D7BBDA8987}"/>
                  </a:ext>
                </a:extLst>
              </p:cNvPr>
              <p:cNvSpPr>
                <a:spLocks/>
              </p:cNvSpPr>
              <p:nvPr/>
            </p:nvSpPr>
            <p:spPr bwMode="auto">
              <a:xfrm>
                <a:off x="8509824" y="1420232"/>
                <a:ext cx="169063" cy="101438"/>
              </a:xfrm>
              <a:custGeom>
                <a:avLst/>
                <a:gdLst>
                  <a:gd name="T0" fmla="*/ 42 w 80"/>
                  <a:gd name="T1" fmla="*/ 0 h 48"/>
                  <a:gd name="T2" fmla="*/ 42 w 80"/>
                  <a:gd name="T3" fmla="*/ 0 h 48"/>
                  <a:gd name="T4" fmla="*/ 40 w 80"/>
                  <a:gd name="T5" fmla="*/ 2 h 48"/>
                  <a:gd name="T6" fmla="*/ 38 w 80"/>
                  <a:gd name="T7" fmla="*/ 4 h 48"/>
                  <a:gd name="T8" fmla="*/ 36 w 80"/>
                  <a:gd name="T9" fmla="*/ 10 h 48"/>
                  <a:gd name="T10" fmla="*/ 18 w 80"/>
                  <a:gd name="T11" fmla="*/ 12 h 48"/>
                  <a:gd name="T12" fmla="*/ 18 w 80"/>
                  <a:gd name="T13" fmla="*/ 12 h 48"/>
                  <a:gd name="T14" fmla="*/ 14 w 80"/>
                  <a:gd name="T15" fmla="*/ 14 h 48"/>
                  <a:gd name="T16" fmla="*/ 10 w 80"/>
                  <a:gd name="T17" fmla="*/ 18 h 48"/>
                  <a:gd name="T18" fmla="*/ 10 w 80"/>
                  <a:gd name="T19" fmla="*/ 18 h 48"/>
                  <a:gd name="T20" fmla="*/ 10 w 80"/>
                  <a:gd name="T21" fmla="*/ 20 h 48"/>
                  <a:gd name="T22" fmla="*/ 8 w 80"/>
                  <a:gd name="T23" fmla="*/ 28 h 48"/>
                  <a:gd name="T24" fmla="*/ 2 w 80"/>
                  <a:gd name="T25" fmla="*/ 32 h 48"/>
                  <a:gd name="T26" fmla="*/ 2 w 80"/>
                  <a:gd name="T27" fmla="*/ 32 h 48"/>
                  <a:gd name="T28" fmla="*/ 0 w 80"/>
                  <a:gd name="T29" fmla="*/ 36 h 48"/>
                  <a:gd name="T30" fmla="*/ 0 w 80"/>
                  <a:gd name="T31" fmla="*/ 36 h 48"/>
                  <a:gd name="T32" fmla="*/ 2 w 80"/>
                  <a:gd name="T33" fmla="*/ 38 h 48"/>
                  <a:gd name="T34" fmla="*/ 22 w 80"/>
                  <a:gd name="T35" fmla="*/ 48 h 48"/>
                  <a:gd name="T36" fmla="*/ 22 w 80"/>
                  <a:gd name="T37" fmla="*/ 48 h 48"/>
                  <a:gd name="T38" fmla="*/ 22 w 80"/>
                  <a:gd name="T39" fmla="*/ 48 h 48"/>
                  <a:gd name="T40" fmla="*/ 22 w 80"/>
                  <a:gd name="T41" fmla="*/ 48 h 48"/>
                  <a:gd name="T42" fmla="*/ 24 w 80"/>
                  <a:gd name="T43" fmla="*/ 48 h 48"/>
                  <a:gd name="T44" fmla="*/ 36 w 80"/>
                  <a:gd name="T45" fmla="*/ 46 h 48"/>
                  <a:gd name="T46" fmla="*/ 54 w 80"/>
                  <a:gd name="T47" fmla="*/ 42 h 48"/>
                  <a:gd name="T48" fmla="*/ 68 w 80"/>
                  <a:gd name="T49" fmla="*/ 40 h 48"/>
                  <a:gd name="T50" fmla="*/ 68 w 80"/>
                  <a:gd name="T51" fmla="*/ 40 h 48"/>
                  <a:gd name="T52" fmla="*/ 70 w 80"/>
                  <a:gd name="T53" fmla="*/ 40 h 48"/>
                  <a:gd name="T54" fmla="*/ 72 w 80"/>
                  <a:gd name="T55" fmla="*/ 38 h 48"/>
                  <a:gd name="T56" fmla="*/ 74 w 80"/>
                  <a:gd name="T57" fmla="*/ 32 h 48"/>
                  <a:gd name="T58" fmla="*/ 78 w 80"/>
                  <a:gd name="T59" fmla="*/ 28 h 48"/>
                  <a:gd name="T60" fmla="*/ 78 w 80"/>
                  <a:gd name="T61" fmla="*/ 28 h 48"/>
                  <a:gd name="T62" fmla="*/ 80 w 80"/>
                  <a:gd name="T63" fmla="*/ 24 h 48"/>
                  <a:gd name="T64" fmla="*/ 80 w 80"/>
                  <a:gd name="T65" fmla="*/ 24 h 48"/>
                  <a:gd name="T66" fmla="*/ 78 w 80"/>
                  <a:gd name="T67" fmla="*/ 22 h 48"/>
                  <a:gd name="T68" fmla="*/ 68 w 80"/>
                  <a:gd name="T69" fmla="*/ 14 h 48"/>
                  <a:gd name="T70" fmla="*/ 58 w 80"/>
                  <a:gd name="T71" fmla="*/ 4 h 48"/>
                  <a:gd name="T72" fmla="*/ 58 w 80"/>
                  <a:gd name="T73" fmla="*/ 4 h 48"/>
                  <a:gd name="T74" fmla="*/ 56 w 80"/>
                  <a:gd name="T75" fmla="*/ 2 h 48"/>
                  <a:gd name="T76" fmla="*/ 42 w 80"/>
                  <a:gd name="T77" fmla="*/ 0 h 48"/>
                  <a:gd name="T78" fmla="*/ 42 w 80"/>
                  <a:gd name="T79" fmla="*/ 0 h 48"/>
                  <a:gd name="T80" fmla="*/ 42 w 80"/>
                  <a:gd name="T81" fmla="*/ 0 h 48"/>
                  <a:gd name="T82" fmla="*/ 42 w 80"/>
                  <a:gd name="T8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 h="48">
                    <a:moveTo>
                      <a:pt x="42" y="0"/>
                    </a:moveTo>
                    <a:lnTo>
                      <a:pt x="42" y="0"/>
                    </a:lnTo>
                    <a:lnTo>
                      <a:pt x="40" y="2"/>
                    </a:lnTo>
                    <a:lnTo>
                      <a:pt x="38" y="4"/>
                    </a:lnTo>
                    <a:lnTo>
                      <a:pt x="36" y="10"/>
                    </a:lnTo>
                    <a:lnTo>
                      <a:pt x="18" y="12"/>
                    </a:lnTo>
                    <a:lnTo>
                      <a:pt x="18" y="12"/>
                    </a:lnTo>
                    <a:lnTo>
                      <a:pt x="14" y="14"/>
                    </a:lnTo>
                    <a:lnTo>
                      <a:pt x="10" y="18"/>
                    </a:lnTo>
                    <a:lnTo>
                      <a:pt x="10" y="18"/>
                    </a:lnTo>
                    <a:lnTo>
                      <a:pt x="10" y="20"/>
                    </a:lnTo>
                    <a:lnTo>
                      <a:pt x="8" y="28"/>
                    </a:lnTo>
                    <a:lnTo>
                      <a:pt x="2" y="32"/>
                    </a:lnTo>
                    <a:lnTo>
                      <a:pt x="2" y="32"/>
                    </a:lnTo>
                    <a:lnTo>
                      <a:pt x="0" y="36"/>
                    </a:lnTo>
                    <a:lnTo>
                      <a:pt x="0" y="36"/>
                    </a:lnTo>
                    <a:lnTo>
                      <a:pt x="2" y="38"/>
                    </a:lnTo>
                    <a:lnTo>
                      <a:pt x="22" y="48"/>
                    </a:lnTo>
                    <a:lnTo>
                      <a:pt x="22" y="48"/>
                    </a:lnTo>
                    <a:lnTo>
                      <a:pt x="22" y="48"/>
                    </a:lnTo>
                    <a:lnTo>
                      <a:pt x="22" y="48"/>
                    </a:lnTo>
                    <a:lnTo>
                      <a:pt x="24" y="48"/>
                    </a:lnTo>
                    <a:lnTo>
                      <a:pt x="36" y="46"/>
                    </a:lnTo>
                    <a:lnTo>
                      <a:pt x="54" y="42"/>
                    </a:lnTo>
                    <a:lnTo>
                      <a:pt x="68" y="40"/>
                    </a:lnTo>
                    <a:lnTo>
                      <a:pt x="68" y="40"/>
                    </a:lnTo>
                    <a:lnTo>
                      <a:pt x="70" y="40"/>
                    </a:lnTo>
                    <a:lnTo>
                      <a:pt x="72" y="38"/>
                    </a:lnTo>
                    <a:lnTo>
                      <a:pt x="74" y="32"/>
                    </a:lnTo>
                    <a:lnTo>
                      <a:pt x="78" y="28"/>
                    </a:lnTo>
                    <a:lnTo>
                      <a:pt x="78" y="28"/>
                    </a:lnTo>
                    <a:lnTo>
                      <a:pt x="80" y="24"/>
                    </a:lnTo>
                    <a:lnTo>
                      <a:pt x="80" y="24"/>
                    </a:lnTo>
                    <a:lnTo>
                      <a:pt x="78" y="22"/>
                    </a:lnTo>
                    <a:lnTo>
                      <a:pt x="68" y="14"/>
                    </a:lnTo>
                    <a:lnTo>
                      <a:pt x="58" y="4"/>
                    </a:lnTo>
                    <a:lnTo>
                      <a:pt x="58" y="4"/>
                    </a:lnTo>
                    <a:lnTo>
                      <a:pt x="56" y="2"/>
                    </a:lnTo>
                    <a:lnTo>
                      <a:pt x="42" y="0"/>
                    </a:lnTo>
                    <a:lnTo>
                      <a:pt x="42" y="0"/>
                    </a:lnTo>
                    <a:lnTo>
                      <a:pt x="42" y="0"/>
                    </a:lnTo>
                    <a:lnTo>
                      <a:pt x="4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2" name="Freeform 784">
                <a:extLst>
                  <a:ext uri="{FF2B5EF4-FFF2-40B4-BE49-F238E27FC236}">
                    <a16:creationId xmlns:a16="http://schemas.microsoft.com/office/drawing/2014/main" id="{9639746B-66EB-362A-FB35-EB81A366AACA}"/>
                  </a:ext>
                </a:extLst>
              </p:cNvPr>
              <p:cNvSpPr>
                <a:spLocks/>
              </p:cNvSpPr>
              <p:nvPr/>
            </p:nvSpPr>
            <p:spPr bwMode="auto">
              <a:xfrm>
                <a:off x="9849646" y="1758358"/>
                <a:ext cx="257821" cy="101438"/>
              </a:xfrm>
              <a:custGeom>
                <a:avLst/>
                <a:gdLst>
                  <a:gd name="T0" fmla="*/ 26 w 122"/>
                  <a:gd name="T1" fmla="*/ 48 h 48"/>
                  <a:gd name="T2" fmla="*/ 2 w 122"/>
                  <a:gd name="T3" fmla="*/ 36 h 48"/>
                  <a:gd name="T4" fmla="*/ 2 w 122"/>
                  <a:gd name="T5" fmla="*/ 34 h 48"/>
                  <a:gd name="T6" fmla="*/ 0 w 122"/>
                  <a:gd name="T7" fmla="*/ 22 h 48"/>
                  <a:gd name="T8" fmla="*/ 6 w 122"/>
                  <a:gd name="T9" fmla="*/ 8 h 48"/>
                  <a:gd name="T10" fmla="*/ 6 w 122"/>
                  <a:gd name="T11" fmla="*/ 6 h 48"/>
                  <a:gd name="T12" fmla="*/ 18 w 122"/>
                  <a:gd name="T13" fmla="*/ 0 h 48"/>
                  <a:gd name="T14" fmla="*/ 30 w 122"/>
                  <a:gd name="T15" fmla="*/ 0 h 48"/>
                  <a:gd name="T16" fmla="*/ 30 w 122"/>
                  <a:gd name="T17" fmla="*/ 0 h 48"/>
                  <a:gd name="T18" fmla="*/ 54 w 122"/>
                  <a:gd name="T19" fmla="*/ 14 h 48"/>
                  <a:gd name="T20" fmla="*/ 58 w 122"/>
                  <a:gd name="T21" fmla="*/ 6 h 48"/>
                  <a:gd name="T22" fmla="*/ 72 w 122"/>
                  <a:gd name="T23" fmla="*/ 4 h 48"/>
                  <a:gd name="T24" fmla="*/ 72 w 122"/>
                  <a:gd name="T25" fmla="*/ 4 h 48"/>
                  <a:gd name="T26" fmla="*/ 82 w 122"/>
                  <a:gd name="T27" fmla="*/ 10 h 48"/>
                  <a:gd name="T28" fmla="*/ 94 w 122"/>
                  <a:gd name="T29" fmla="*/ 8 h 48"/>
                  <a:gd name="T30" fmla="*/ 112 w 122"/>
                  <a:gd name="T31" fmla="*/ 14 h 48"/>
                  <a:gd name="T32" fmla="*/ 120 w 122"/>
                  <a:gd name="T33" fmla="*/ 20 h 48"/>
                  <a:gd name="T34" fmla="*/ 114 w 122"/>
                  <a:gd name="T35" fmla="*/ 36 h 48"/>
                  <a:gd name="T36" fmla="*/ 112 w 122"/>
                  <a:gd name="T37" fmla="*/ 36 h 48"/>
                  <a:gd name="T38" fmla="*/ 98 w 122"/>
                  <a:gd name="T39" fmla="*/ 40 h 48"/>
                  <a:gd name="T40" fmla="*/ 98 w 122"/>
                  <a:gd name="T41" fmla="*/ 40 h 48"/>
                  <a:gd name="T42" fmla="*/ 86 w 122"/>
                  <a:gd name="T43" fmla="*/ 36 h 48"/>
                  <a:gd name="T44" fmla="*/ 84 w 122"/>
                  <a:gd name="T45" fmla="*/ 36 h 48"/>
                  <a:gd name="T46" fmla="*/ 80 w 122"/>
                  <a:gd name="T47" fmla="*/ 28 h 48"/>
                  <a:gd name="T48" fmla="*/ 82 w 122"/>
                  <a:gd name="T49" fmla="*/ 18 h 48"/>
                  <a:gd name="T50" fmla="*/ 78 w 122"/>
                  <a:gd name="T51" fmla="*/ 26 h 48"/>
                  <a:gd name="T52" fmla="*/ 84 w 122"/>
                  <a:gd name="T53" fmla="*/ 40 h 48"/>
                  <a:gd name="T54" fmla="*/ 84 w 122"/>
                  <a:gd name="T55" fmla="*/ 42 h 48"/>
                  <a:gd name="T56" fmla="*/ 82 w 122"/>
                  <a:gd name="T57" fmla="*/ 42 h 48"/>
                  <a:gd name="T58" fmla="*/ 58 w 122"/>
                  <a:gd name="T59" fmla="*/ 40 h 48"/>
                  <a:gd name="T60" fmla="*/ 38 w 122"/>
                  <a:gd name="T61" fmla="*/ 38 h 48"/>
                  <a:gd name="T62" fmla="*/ 38 w 122"/>
                  <a:gd name="T63" fmla="*/ 44 h 48"/>
                  <a:gd name="T64" fmla="*/ 26 w 122"/>
                  <a:gd name="T65" fmla="*/ 48 h 48"/>
                  <a:gd name="T66" fmla="*/ 26 w 122"/>
                  <a:gd name="T6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2" h="48">
                    <a:moveTo>
                      <a:pt x="26" y="48"/>
                    </a:moveTo>
                    <a:lnTo>
                      <a:pt x="26" y="48"/>
                    </a:lnTo>
                    <a:lnTo>
                      <a:pt x="24" y="48"/>
                    </a:lnTo>
                    <a:lnTo>
                      <a:pt x="2" y="36"/>
                    </a:lnTo>
                    <a:lnTo>
                      <a:pt x="2" y="36"/>
                    </a:lnTo>
                    <a:lnTo>
                      <a:pt x="2" y="34"/>
                    </a:lnTo>
                    <a:lnTo>
                      <a:pt x="0" y="22"/>
                    </a:lnTo>
                    <a:lnTo>
                      <a:pt x="0" y="22"/>
                    </a:lnTo>
                    <a:lnTo>
                      <a:pt x="0" y="22"/>
                    </a:lnTo>
                    <a:lnTo>
                      <a:pt x="6" y="8"/>
                    </a:lnTo>
                    <a:lnTo>
                      <a:pt x="6" y="8"/>
                    </a:lnTo>
                    <a:lnTo>
                      <a:pt x="6" y="6"/>
                    </a:lnTo>
                    <a:lnTo>
                      <a:pt x="18" y="0"/>
                    </a:lnTo>
                    <a:lnTo>
                      <a:pt x="18" y="0"/>
                    </a:lnTo>
                    <a:lnTo>
                      <a:pt x="18" y="0"/>
                    </a:lnTo>
                    <a:lnTo>
                      <a:pt x="30" y="0"/>
                    </a:lnTo>
                    <a:lnTo>
                      <a:pt x="30" y="0"/>
                    </a:lnTo>
                    <a:lnTo>
                      <a:pt x="30" y="0"/>
                    </a:lnTo>
                    <a:lnTo>
                      <a:pt x="46" y="8"/>
                    </a:lnTo>
                    <a:lnTo>
                      <a:pt x="54" y="14"/>
                    </a:lnTo>
                    <a:lnTo>
                      <a:pt x="58" y="6"/>
                    </a:lnTo>
                    <a:lnTo>
                      <a:pt x="58" y="6"/>
                    </a:lnTo>
                    <a:lnTo>
                      <a:pt x="60" y="4"/>
                    </a:lnTo>
                    <a:lnTo>
                      <a:pt x="72" y="4"/>
                    </a:lnTo>
                    <a:lnTo>
                      <a:pt x="72" y="4"/>
                    </a:lnTo>
                    <a:lnTo>
                      <a:pt x="72" y="4"/>
                    </a:lnTo>
                    <a:lnTo>
                      <a:pt x="82" y="10"/>
                    </a:lnTo>
                    <a:lnTo>
                      <a:pt x="82" y="10"/>
                    </a:lnTo>
                    <a:lnTo>
                      <a:pt x="94" y="8"/>
                    </a:lnTo>
                    <a:lnTo>
                      <a:pt x="94" y="8"/>
                    </a:lnTo>
                    <a:lnTo>
                      <a:pt x="94" y="8"/>
                    </a:lnTo>
                    <a:lnTo>
                      <a:pt x="112" y="14"/>
                    </a:lnTo>
                    <a:lnTo>
                      <a:pt x="120" y="20"/>
                    </a:lnTo>
                    <a:lnTo>
                      <a:pt x="120" y="20"/>
                    </a:lnTo>
                    <a:lnTo>
                      <a:pt x="122" y="24"/>
                    </a:lnTo>
                    <a:lnTo>
                      <a:pt x="114" y="36"/>
                    </a:lnTo>
                    <a:lnTo>
                      <a:pt x="114" y="36"/>
                    </a:lnTo>
                    <a:lnTo>
                      <a:pt x="112" y="36"/>
                    </a:lnTo>
                    <a:lnTo>
                      <a:pt x="98" y="40"/>
                    </a:lnTo>
                    <a:lnTo>
                      <a:pt x="98" y="40"/>
                    </a:lnTo>
                    <a:lnTo>
                      <a:pt x="98" y="40"/>
                    </a:lnTo>
                    <a:lnTo>
                      <a:pt x="98" y="40"/>
                    </a:lnTo>
                    <a:lnTo>
                      <a:pt x="96" y="40"/>
                    </a:lnTo>
                    <a:lnTo>
                      <a:pt x="86" y="36"/>
                    </a:lnTo>
                    <a:lnTo>
                      <a:pt x="86" y="36"/>
                    </a:lnTo>
                    <a:lnTo>
                      <a:pt x="84" y="36"/>
                    </a:lnTo>
                    <a:lnTo>
                      <a:pt x="80" y="28"/>
                    </a:lnTo>
                    <a:lnTo>
                      <a:pt x="80" y="28"/>
                    </a:lnTo>
                    <a:lnTo>
                      <a:pt x="78" y="26"/>
                    </a:lnTo>
                    <a:lnTo>
                      <a:pt x="82" y="18"/>
                    </a:lnTo>
                    <a:lnTo>
                      <a:pt x="76" y="20"/>
                    </a:lnTo>
                    <a:lnTo>
                      <a:pt x="78" y="26"/>
                    </a:lnTo>
                    <a:lnTo>
                      <a:pt x="80" y="32"/>
                    </a:lnTo>
                    <a:lnTo>
                      <a:pt x="84" y="40"/>
                    </a:lnTo>
                    <a:lnTo>
                      <a:pt x="84" y="40"/>
                    </a:lnTo>
                    <a:lnTo>
                      <a:pt x="84" y="42"/>
                    </a:lnTo>
                    <a:lnTo>
                      <a:pt x="84" y="42"/>
                    </a:lnTo>
                    <a:lnTo>
                      <a:pt x="82" y="42"/>
                    </a:lnTo>
                    <a:lnTo>
                      <a:pt x="74" y="42"/>
                    </a:lnTo>
                    <a:lnTo>
                      <a:pt x="58" y="40"/>
                    </a:lnTo>
                    <a:lnTo>
                      <a:pt x="46" y="40"/>
                    </a:lnTo>
                    <a:lnTo>
                      <a:pt x="38" y="38"/>
                    </a:lnTo>
                    <a:lnTo>
                      <a:pt x="38" y="44"/>
                    </a:lnTo>
                    <a:lnTo>
                      <a:pt x="38" y="44"/>
                    </a:lnTo>
                    <a:lnTo>
                      <a:pt x="38" y="46"/>
                    </a:lnTo>
                    <a:lnTo>
                      <a:pt x="26" y="48"/>
                    </a:lnTo>
                    <a:lnTo>
                      <a:pt x="26" y="48"/>
                    </a:lnTo>
                    <a:lnTo>
                      <a:pt x="26" y="48"/>
                    </a:lnTo>
                    <a:lnTo>
                      <a:pt x="26" y="4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3" name="Freeform 785">
                <a:extLst>
                  <a:ext uri="{FF2B5EF4-FFF2-40B4-BE49-F238E27FC236}">
                    <a16:creationId xmlns:a16="http://schemas.microsoft.com/office/drawing/2014/main" id="{2C37197C-7D1C-47E9-7FD2-C755DB4CDB6F}"/>
                  </a:ext>
                </a:extLst>
              </p:cNvPr>
              <p:cNvSpPr>
                <a:spLocks noEditPoints="1"/>
              </p:cNvSpPr>
              <p:nvPr/>
            </p:nvSpPr>
            <p:spPr bwMode="auto">
              <a:xfrm>
                <a:off x="9845419" y="1754132"/>
                <a:ext cx="266274" cy="109891"/>
              </a:xfrm>
              <a:custGeom>
                <a:avLst/>
                <a:gdLst>
                  <a:gd name="T0" fmla="*/ 46 w 126"/>
                  <a:gd name="T1" fmla="*/ 12 h 52"/>
                  <a:gd name="T2" fmla="*/ 62 w 126"/>
                  <a:gd name="T3" fmla="*/ 8 h 52"/>
                  <a:gd name="T4" fmla="*/ 82 w 126"/>
                  <a:gd name="T5" fmla="*/ 14 h 52"/>
                  <a:gd name="T6" fmla="*/ 114 w 126"/>
                  <a:gd name="T7" fmla="*/ 18 h 52"/>
                  <a:gd name="T8" fmla="*/ 114 w 126"/>
                  <a:gd name="T9" fmla="*/ 36 h 52"/>
                  <a:gd name="T10" fmla="*/ 88 w 126"/>
                  <a:gd name="T11" fmla="*/ 36 h 52"/>
                  <a:gd name="T12" fmla="*/ 86 w 126"/>
                  <a:gd name="T13" fmla="*/ 18 h 52"/>
                  <a:gd name="T14" fmla="*/ 78 w 126"/>
                  <a:gd name="T15" fmla="*/ 28 h 52"/>
                  <a:gd name="T16" fmla="*/ 84 w 126"/>
                  <a:gd name="T17" fmla="*/ 42 h 52"/>
                  <a:gd name="T18" fmla="*/ 60 w 126"/>
                  <a:gd name="T19" fmla="*/ 40 h 52"/>
                  <a:gd name="T20" fmla="*/ 38 w 126"/>
                  <a:gd name="T21" fmla="*/ 38 h 52"/>
                  <a:gd name="T22" fmla="*/ 28 w 126"/>
                  <a:gd name="T23" fmla="*/ 48 h 52"/>
                  <a:gd name="T24" fmla="*/ 4 w 126"/>
                  <a:gd name="T25" fmla="*/ 24 h 52"/>
                  <a:gd name="T26" fmla="*/ 20 w 126"/>
                  <a:gd name="T27" fmla="*/ 4 h 52"/>
                  <a:gd name="T28" fmla="*/ 32 w 126"/>
                  <a:gd name="T29" fmla="*/ 0 h 52"/>
                  <a:gd name="T30" fmla="*/ 20 w 126"/>
                  <a:gd name="T31" fmla="*/ 0 h 52"/>
                  <a:gd name="T32" fmla="*/ 8 w 126"/>
                  <a:gd name="T33" fmla="*/ 6 h 52"/>
                  <a:gd name="T34" fmla="*/ 6 w 126"/>
                  <a:gd name="T35" fmla="*/ 8 h 52"/>
                  <a:gd name="T36" fmla="*/ 0 w 126"/>
                  <a:gd name="T37" fmla="*/ 22 h 52"/>
                  <a:gd name="T38" fmla="*/ 2 w 126"/>
                  <a:gd name="T39" fmla="*/ 36 h 52"/>
                  <a:gd name="T40" fmla="*/ 4 w 126"/>
                  <a:gd name="T41" fmla="*/ 40 h 52"/>
                  <a:gd name="T42" fmla="*/ 26 w 126"/>
                  <a:gd name="T43" fmla="*/ 52 h 52"/>
                  <a:gd name="T44" fmla="*/ 28 w 126"/>
                  <a:gd name="T45" fmla="*/ 52 h 52"/>
                  <a:gd name="T46" fmla="*/ 40 w 126"/>
                  <a:gd name="T47" fmla="*/ 50 h 52"/>
                  <a:gd name="T48" fmla="*/ 42 w 126"/>
                  <a:gd name="T49" fmla="*/ 50 h 52"/>
                  <a:gd name="T50" fmla="*/ 42 w 126"/>
                  <a:gd name="T51" fmla="*/ 44 h 52"/>
                  <a:gd name="T52" fmla="*/ 48 w 126"/>
                  <a:gd name="T53" fmla="*/ 44 h 52"/>
                  <a:gd name="T54" fmla="*/ 60 w 126"/>
                  <a:gd name="T55" fmla="*/ 44 h 52"/>
                  <a:gd name="T56" fmla="*/ 74 w 126"/>
                  <a:gd name="T57" fmla="*/ 46 h 52"/>
                  <a:gd name="T58" fmla="*/ 84 w 126"/>
                  <a:gd name="T59" fmla="*/ 46 h 52"/>
                  <a:gd name="T60" fmla="*/ 88 w 126"/>
                  <a:gd name="T61" fmla="*/ 44 h 52"/>
                  <a:gd name="T62" fmla="*/ 88 w 126"/>
                  <a:gd name="T63" fmla="*/ 40 h 52"/>
                  <a:gd name="T64" fmla="*/ 98 w 126"/>
                  <a:gd name="T65" fmla="*/ 44 h 52"/>
                  <a:gd name="T66" fmla="*/ 100 w 126"/>
                  <a:gd name="T67" fmla="*/ 44 h 52"/>
                  <a:gd name="T68" fmla="*/ 100 w 126"/>
                  <a:gd name="T69" fmla="*/ 44 h 52"/>
                  <a:gd name="T70" fmla="*/ 116 w 126"/>
                  <a:gd name="T71" fmla="*/ 40 h 52"/>
                  <a:gd name="T72" fmla="*/ 124 w 126"/>
                  <a:gd name="T73" fmla="*/ 26 h 52"/>
                  <a:gd name="T74" fmla="*/ 126 w 126"/>
                  <a:gd name="T75" fmla="*/ 24 h 52"/>
                  <a:gd name="T76" fmla="*/ 116 w 126"/>
                  <a:gd name="T77" fmla="*/ 14 h 52"/>
                  <a:gd name="T78" fmla="*/ 116 w 126"/>
                  <a:gd name="T79" fmla="*/ 14 h 52"/>
                  <a:gd name="T80" fmla="*/ 96 w 126"/>
                  <a:gd name="T81" fmla="*/ 8 h 52"/>
                  <a:gd name="T82" fmla="*/ 96 w 126"/>
                  <a:gd name="T83" fmla="*/ 8 h 52"/>
                  <a:gd name="T84" fmla="*/ 84 w 126"/>
                  <a:gd name="T85" fmla="*/ 10 h 52"/>
                  <a:gd name="T86" fmla="*/ 76 w 126"/>
                  <a:gd name="T87" fmla="*/ 4 h 52"/>
                  <a:gd name="T88" fmla="*/ 62 w 126"/>
                  <a:gd name="T89" fmla="*/ 4 h 52"/>
                  <a:gd name="T90" fmla="*/ 60 w 126"/>
                  <a:gd name="T91" fmla="*/ 4 h 52"/>
                  <a:gd name="T92" fmla="*/ 56 w 126"/>
                  <a:gd name="T93" fmla="*/ 14 h 52"/>
                  <a:gd name="T94" fmla="*/ 48 w 126"/>
                  <a:gd name="T95" fmla="*/ 8 h 52"/>
                  <a:gd name="T96" fmla="*/ 34 w 126"/>
                  <a:gd name="T97" fmla="*/ 0 h 52"/>
                  <a:gd name="T98" fmla="*/ 32 w 126"/>
                  <a:gd name="T9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6" h="52">
                    <a:moveTo>
                      <a:pt x="32" y="4"/>
                    </a:moveTo>
                    <a:lnTo>
                      <a:pt x="46" y="12"/>
                    </a:lnTo>
                    <a:lnTo>
                      <a:pt x="58" y="20"/>
                    </a:lnTo>
                    <a:lnTo>
                      <a:pt x="62" y="8"/>
                    </a:lnTo>
                    <a:lnTo>
                      <a:pt x="74" y="8"/>
                    </a:lnTo>
                    <a:lnTo>
                      <a:pt x="82" y="14"/>
                    </a:lnTo>
                    <a:lnTo>
                      <a:pt x="96" y="12"/>
                    </a:lnTo>
                    <a:lnTo>
                      <a:pt x="114" y="18"/>
                    </a:lnTo>
                    <a:lnTo>
                      <a:pt x="122" y="24"/>
                    </a:lnTo>
                    <a:lnTo>
                      <a:pt x="114" y="36"/>
                    </a:lnTo>
                    <a:lnTo>
                      <a:pt x="100" y="40"/>
                    </a:lnTo>
                    <a:lnTo>
                      <a:pt x="88" y="36"/>
                    </a:lnTo>
                    <a:lnTo>
                      <a:pt x="82" y="28"/>
                    </a:lnTo>
                    <a:lnTo>
                      <a:pt x="86" y="18"/>
                    </a:lnTo>
                    <a:lnTo>
                      <a:pt x="76" y="20"/>
                    </a:lnTo>
                    <a:lnTo>
                      <a:pt x="78" y="28"/>
                    </a:lnTo>
                    <a:lnTo>
                      <a:pt x="82" y="34"/>
                    </a:lnTo>
                    <a:lnTo>
                      <a:pt x="84" y="42"/>
                    </a:lnTo>
                    <a:lnTo>
                      <a:pt x="76" y="42"/>
                    </a:lnTo>
                    <a:lnTo>
                      <a:pt x="60" y="40"/>
                    </a:lnTo>
                    <a:lnTo>
                      <a:pt x="48" y="40"/>
                    </a:lnTo>
                    <a:lnTo>
                      <a:pt x="38" y="38"/>
                    </a:lnTo>
                    <a:lnTo>
                      <a:pt x="38" y="46"/>
                    </a:lnTo>
                    <a:lnTo>
                      <a:pt x="28" y="48"/>
                    </a:lnTo>
                    <a:lnTo>
                      <a:pt x="6" y="36"/>
                    </a:lnTo>
                    <a:lnTo>
                      <a:pt x="4" y="24"/>
                    </a:lnTo>
                    <a:lnTo>
                      <a:pt x="10" y="10"/>
                    </a:lnTo>
                    <a:lnTo>
                      <a:pt x="20" y="4"/>
                    </a:lnTo>
                    <a:lnTo>
                      <a:pt x="32" y="4"/>
                    </a:lnTo>
                    <a:close/>
                    <a:moveTo>
                      <a:pt x="32" y="0"/>
                    </a:moveTo>
                    <a:lnTo>
                      <a:pt x="20" y="0"/>
                    </a:lnTo>
                    <a:lnTo>
                      <a:pt x="20" y="0"/>
                    </a:lnTo>
                    <a:lnTo>
                      <a:pt x="18" y="0"/>
                    </a:lnTo>
                    <a:lnTo>
                      <a:pt x="8" y="6"/>
                    </a:lnTo>
                    <a:lnTo>
                      <a:pt x="8" y="6"/>
                    </a:lnTo>
                    <a:lnTo>
                      <a:pt x="6" y="8"/>
                    </a:lnTo>
                    <a:lnTo>
                      <a:pt x="0" y="22"/>
                    </a:lnTo>
                    <a:lnTo>
                      <a:pt x="0" y="22"/>
                    </a:lnTo>
                    <a:lnTo>
                      <a:pt x="0" y="24"/>
                    </a:lnTo>
                    <a:lnTo>
                      <a:pt x="2" y="36"/>
                    </a:lnTo>
                    <a:lnTo>
                      <a:pt x="2" y="36"/>
                    </a:lnTo>
                    <a:lnTo>
                      <a:pt x="4" y="40"/>
                    </a:lnTo>
                    <a:lnTo>
                      <a:pt x="26" y="52"/>
                    </a:lnTo>
                    <a:lnTo>
                      <a:pt x="26" y="52"/>
                    </a:lnTo>
                    <a:lnTo>
                      <a:pt x="28" y="52"/>
                    </a:lnTo>
                    <a:lnTo>
                      <a:pt x="28" y="52"/>
                    </a:lnTo>
                    <a:lnTo>
                      <a:pt x="28" y="52"/>
                    </a:lnTo>
                    <a:lnTo>
                      <a:pt x="40" y="50"/>
                    </a:lnTo>
                    <a:lnTo>
                      <a:pt x="40" y="50"/>
                    </a:lnTo>
                    <a:lnTo>
                      <a:pt x="42" y="50"/>
                    </a:lnTo>
                    <a:lnTo>
                      <a:pt x="42" y="46"/>
                    </a:lnTo>
                    <a:lnTo>
                      <a:pt x="42" y="44"/>
                    </a:lnTo>
                    <a:lnTo>
                      <a:pt x="48" y="44"/>
                    </a:lnTo>
                    <a:lnTo>
                      <a:pt x="48" y="44"/>
                    </a:lnTo>
                    <a:lnTo>
                      <a:pt x="48" y="44"/>
                    </a:lnTo>
                    <a:lnTo>
                      <a:pt x="60" y="44"/>
                    </a:lnTo>
                    <a:lnTo>
                      <a:pt x="74" y="46"/>
                    </a:lnTo>
                    <a:lnTo>
                      <a:pt x="74" y="46"/>
                    </a:lnTo>
                    <a:lnTo>
                      <a:pt x="76" y="46"/>
                    </a:lnTo>
                    <a:lnTo>
                      <a:pt x="84" y="46"/>
                    </a:lnTo>
                    <a:lnTo>
                      <a:pt x="84" y="46"/>
                    </a:lnTo>
                    <a:lnTo>
                      <a:pt x="88" y="44"/>
                    </a:lnTo>
                    <a:lnTo>
                      <a:pt x="88" y="44"/>
                    </a:lnTo>
                    <a:lnTo>
                      <a:pt x="88" y="40"/>
                    </a:lnTo>
                    <a:lnTo>
                      <a:pt x="88" y="40"/>
                    </a:lnTo>
                    <a:lnTo>
                      <a:pt x="98" y="44"/>
                    </a:lnTo>
                    <a:lnTo>
                      <a:pt x="98" y="44"/>
                    </a:lnTo>
                    <a:lnTo>
                      <a:pt x="100" y="44"/>
                    </a:lnTo>
                    <a:lnTo>
                      <a:pt x="100" y="44"/>
                    </a:lnTo>
                    <a:lnTo>
                      <a:pt x="100" y="44"/>
                    </a:lnTo>
                    <a:lnTo>
                      <a:pt x="116" y="40"/>
                    </a:lnTo>
                    <a:lnTo>
                      <a:pt x="116" y="40"/>
                    </a:lnTo>
                    <a:lnTo>
                      <a:pt x="118" y="38"/>
                    </a:lnTo>
                    <a:lnTo>
                      <a:pt x="124" y="26"/>
                    </a:lnTo>
                    <a:lnTo>
                      <a:pt x="124" y="26"/>
                    </a:lnTo>
                    <a:lnTo>
                      <a:pt x="126" y="24"/>
                    </a:lnTo>
                    <a:lnTo>
                      <a:pt x="124" y="22"/>
                    </a:lnTo>
                    <a:lnTo>
                      <a:pt x="116" y="14"/>
                    </a:lnTo>
                    <a:lnTo>
                      <a:pt x="116" y="14"/>
                    </a:lnTo>
                    <a:lnTo>
                      <a:pt x="116" y="14"/>
                    </a:lnTo>
                    <a:lnTo>
                      <a:pt x="96" y="8"/>
                    </a:lnTo>
                    <a:lnTo>
                      <a:pt x="96" y="8"/>
                    </a:lnTo>
                    <a:lnTo>
                      <a:pt x="96" y="8"/>
                    </a:lnTo>
                    <a:lnTo>
                      <a:pt x="96" y="8"/>
                    </a:lnTo>
                    <a:lnTo>
                      <a:pt x="96" y="8"/>
                    </a:lnTo>
                    <a:lnTo>
                      <a:pt x="84" y="10"/>
                    </a:lnTo>
                    <a:lnTo>
                      <a:pt x="76" y="4"/>
                    </a:lnTo>
                    <a:lnTo>
                      <a:pt x="76" y="4"/>
                    </a:lnTo>
                    <a:lnTo>
                      <a:pt x="74" y="4"/>
                    </a:lnTo>
                    <a:lnTo>
                      <a:pt x="62" y="4"/>
                    </a:lnTo>
                    <a:lnTo>
                      <a:pt x="62" y="4"/>
                    </a:lnTo>
                    <a:lnTo>
                      <a:pt x="60" y="4"/>
                    </a:lnTo>
                    <a:lnTo>
                      <a:pt x="58" y="6"/>
                    </a:lnTo>
                    <a:lnTo>
                      <a:pt x="56" y="14"/>
                    </a:lnTo>
                    <a:lnTo>
                      <a:pt x="48" y="8"/>
                    </a:lnTo>
                    <a:lnTo>
                      <a:pt x="48" y="8"/>
                    </a:lnTo>
                    <a:lnTo>
                      <a:pt x="48" y="8"/>
                    </a:lnTo>
                    <a:lnTo>
                      <a:pt x="34" y="0"/>
                    </a:lnTo>
                    <a:lnTo>
                      <a:pt x="34" y="0"/>
                    </a:lnTo>
                    <a:lnTo>
                      <a:pt x="32" y="0"/>
                    </a:lnTo>
                    <a:lnTo>
                      <a:pt x="3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4" name="Freeform 786">
                <a:extLst>
                  <a:ext uri="{FF2B5EF4-FFF2-40B4-BE49-F238E27FC236}">
                    <a16:creationId xmlns:a16="http://schemas.microsoft.com/office/drawing/2014/main" id="{545502A7-EF43-81E9-B1CD-F84ACABB74E4}"/>
                  </a:ext>
                </a:extLst>
              </p:cNvPr>
              <p:cNvSpPr>
                <a:spLocks/>
              </p:cNvSpPr>
              <p:nvPr/>
            </p:nvSpPr>
            <p:spPr bwMode="auto">
              <a:xfrm>
                <a:off x="9853872" y="1762585"/>
                <a:ext cx="249367" cy="92985"/>
              </a:xfrm>
              <a:custGeom>
                <a:avLst/>
                <a:gdLst>
                  <a:gd name="T0" fmla="*/ 28 w 118"/>
                  <a:gd name="T1" fmla="*/ 0 h 44"/>
                  <a:gd name="T2" fmla="*/ 42 w 118"/>
                  <a:gd name="T3" fmla="*/ 8 h 44"/>
                  <a:gd name="T4" fmla="*/ 54 w 118"/>
                  <a:gd name="T5" fmla="*/ 16 h 44"/>
                  <a:gd name="T6" fmla="*/ 58 w 118"/>
                  <a:gd name="T7" fmla="*/ 4 h 44"/>
                  <a:gd name="T8" fmla="*/ 70 w 118"/>
                  <a:gd name="T9" fmla="*/ 4 h 44"/>
                  <a:gd name="T10" fmla="*/ 78 w 118"/>
                  <a:gd name="T11" fmla="*/ 10 h 44"/>
                  <a:gd name="T12" fmla="*/ 92 w 118"/>
                  <a:gd name="T13" fmla="*/ 8 h 44"/>
                  <a:gd name="T14" fmla="*/ 110 w 118"/>
                  <a:gd name="T15" fmla="*/ 14 h 44"/>
                  <a:gd name="T16" fmla="*/ 118 w 118"/>
                  <a:gd name="T17" fmla="*/ 20 h 44"/>
                  <a:gd name="T18" fmla="*/ 110 w 118"/>
                  <a:gd name="T19" fmla="*/ 32 h 44"/>
                  <a:gd name="T20" fmla="*/ 96 w 118"/>
                  <a:gd name="T21" fmla="*/ 36 h 44"/>
                  <a:gd name="T22" fmla="*/ 84 w 118"/>
                  <a:gd name="T23" fmla="*/ 32 h 44"/>
                  <a:gd name="T24" fmla="*/ 78 w 118"/>
                  <a:gd name="T25" fmla="*/ 24 h 44"/>
                  <a:gd name="T26" fmla="*/ 82 w 118"/>
                  <a:gd name="T27" fmla="*/ 14 h 44"/>
                  <a:gd name="T28" fmla="*/ 72 w 118"/>
                  <a:gd name="T29" fmla="*/ 16 h 44"/>
                  <a:gd name="T30" fmla="*/ 74 w 118"/>
                  <a:gd name="T31" fmla="*/ 24 h 44"/>
                  <a:gd name="T32" fmla="*/ 78 w 118"/>
                  <a:gd name="T33" fmla="*/ 30 h 44"/>
                  <a:gd name="T34" fmla="*/ 80 w 118"/>
                  <a:gd name="T35" fmla="*/ 38 h 44"/>
                  <a:gd name="T36" fmla="*/ 72 w 118"/>
                  <a:gd name="T37" fmla="*/ 38 h 44"/>
                  <a:gd name="T38" fmla="*/ 56 w 118"/>
                  <a:gd name="T39" fmla="*/ 36 h 44"/>
                  <a:gd name="T40" fmla="*/ 44 w 118"/>
                  <a:gd name="T41" fmla="*/ 36 h 44"/>
                  <a:gd name="T42" fmla="*/ 34 w 118"/>
                  <a:gd name="T43" fmla="*/ 34 h 44"/>
                  <a:gd name="T44" fmla="*/ 34 w 118"/>
                  <a:gd name="T45" fmla="*/ 42 h 44"/>
                  <a:gd name="T46" fmla="*/ 24 w 118"/>
                  <a:gd name="T47" fmla="*/ 44 h 44"/>
                  <a:gd name="T48" fmla="*/ 2 w 118"/>
                  <a:gd name="T49" fmla="*/ 32 h 44"/>
                  <a:gd name="T50" fmla="*/ 0 w 118"/>
                  <a:gd name="T51" fmla="*/ 20 h 44"/>
                  <a:gd name="T52" fmla="*/ 6 w 118"/>
                  <a:gd name="T53" fmla="*/ 6 h 44"/>
                  <a:gd name="T54" fmla="*/ 16 w 118"/>
                  <a:gd name="T55" fmla="*/ 0 h 44"/>
                  <a:gd name="T56" fmla="*/ 28 w 118"/>
                  <a:gd name="T5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44">
                    <a:moveTo>
                      <a:pt x="28" y="0"/>
                    </a:moveTo>
                    <a:lnTo>
                      <a:pt x="42" y="8"/>
                    </a:lnTo>
                    <a:lnTo>
                      <a:pt x="54" y="16"/>
                    </a:lnTo>
                    <a:lnTo>
                      <a:pt x="58" y="4"/>
                    </a:lnTo>
                    <a:lnTo>
                      <a:pt x="70" y="4"/>
                    </a:lnTo>
                    <a:lnTo>
                      <a:pt x="78" y="10"/>
                    </a:lnTo>
                    <a:lnTo>
                      <a:pt x="92" y="8"/>
                    </a:lnTo>
                    <a:lnTo>
                      <a:pt x="110" y="14"/>
                    </a:lnTo>
                    <a:lnTo>
                      <a:pt x="118" y="20"/>
                    </a:lnTo>
                    <a:lnTo>
                      <a:pt x="110" y="32"/>
                    </a:lnTo>
                    <a:lnTo>
                      <a:pt x="96" y="36"/>
                    </a:lnTo>
                    <a:lnTo>
                      <a:pt x="84" y="32"/>
                    </a:lnTo>
                    <a:lnTo>
                      <a:pt x="78" y="24"/>
                    </a:lnTo>
                    <a:lnTo>
                      <a:pt x="82" y="14"/>
                    </a:lnTo>
                    <a:lnTo>
                      <a:pt x="72" y="16"/>
                    </a:lnTo>
                    <a:lnTo>
                      <a:pt x="74" y="24"/>
                    </a:lnTo>
                    <a:lnTo>
                      <a:pt x="78" y="30"/>
                    </a:lnTo>
                    <a:lnTo>
                      <a:pt x="80" y="38"/>
                    </a:lnTo>
                    <a:lnTo>
                      <a:pt x="72" y="38"/>
                    </a:lnTo>
                    <a:lnTo>
                      <a:pt x="56" y="36"/>
                    </a:lnTo>
                    <a:lnTo>
                      <a:pt x="44" y="36"/>
                    </a:lnTo>
                    <a:lnTo>
                      <a:pt x="34" y="34"/>
                    </a:lnTo>
                    <a:lnTo>
                      <a:pt x="34" y="42"/>
                    </a:lnTo>
                    <a:lnTo>
                      <a:pt x="24" y="44"/>
                    </a:lnTo>
                    <a:lnTo>
                      <a:pt x="2" y="32"/>
                    </a:lnTo>
                    <a:lnTo>
                      <a:pt x="0" y="20"/>
                    </a:lnTo>
                    <a:lnTo>
                      <a:pt x="6" y="6"/>
                    </a:lnTo>
                    <a:lnTo>
                      <a:pt x="16" y="0"/>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5" name="Freeform 787">
                <a:extLst>
                  <a:ext uri="{FF2B5EF4-FFF2-40B4-BE49-F238E27FC236}">
                    <a16:creationId xmlns:a16="http://schemas.microsoft.com/office/drawing/2014/main" id="{CD9C1074-50FA-7BF4-8371-C95917D49016}"/>
                  </a:ext>
                </a:extLst>
              </p:cNvPr>
              <p:cNvSpPr>
                <a:spLocks/>
              </p:cNvSpPr>
              <p:nvPr/>
            </p:nvSpPr>
            <p:spPr bwMode="auto">
              <a:xfrm>
                <a:off x="9845419" y="1754132"/>
                <a:ext cx="266274" cy="109891"/>
              </a:xfrm>
              <a:custGeom>
                <a:avLst/>
                <a:gdLst>
                  <a:gd name="T0" fmla="*/ 20 w 126"/>
                  <a:gd name="T1" fmla="*/ 0 h 52"/>
                  <a:gd name="T2" fmla="*/ 18 w 126"/>
                  <a:gd name="T3" fmla="*/ 0 h 52"/>
                  <a:gd name="T4" fmla="*/ 8 w 126"/>
                  <a:gd name="T5" fmla="*/ 6 h 52"/>
                  <a:gd name="T6" fmla="*/ 0 w 126"/>
                  <a:gd name="T7" fmla="*/ 22 h 52"/>
                  <a:gd name="T8" fmla="*/ 0 w 126"/>
                  <a:gd name="T9" fmla="*/ 24 h 52"/>
                  <a:gd name="T10" fmla="*/ 2 w 126"/>
                  <a:gd name="T11" fmla="*/ 36 h 52"/>
                  <a:gd name="T12" fmla="*/ 26 w 126"/>
                  <a:gd name="T13" fmla="*/ 52 h 52"/>
                  <a:gd name="T14" fmla="*/ 28 w 126"/>
                  <a:gd name="T15" fmla="*/ 52 h 52"/>
                  <a:gd name="T16" fmla="*/ 28 w 126"/>
                  <a:gd name="T17" fmla="*/ 52 h 52"/>
                  <a:gd name="T18" fmla="*/ 40 w 126"/>
                  <a:gd name="T19" fmla="*/ 50 h 52"/>
                  <a:gd name="T20" fmla="*/ 42 w 126"/>
                  <a:gd name="T21" fmla="*/ 46 h 52"/>
                  <a:gd name="T22" fmla="*/ 48 w 126"/>
                  <a:gd name="T23" fmla="*/ 44 h 52"/>
                  <a:gd name="T24" fmla="*/ 48 w 126"/>
                  <a:gd name="T25" fmla="*/ 44 h 52"/>
                  <a:gd name="T26" fmla="*/ 74 w 126"/>
                  <a:gd name="T27" fmla="*/ 46 h 52"/>
                  <a:gd name="T28" fmla="*/ 76 w 126"/>
                  <a:gd name="T29" fmla="*/ 46 h 52"/>
                  <a:gd name="T30" fmla="*/ 84 w 126"/>
                  <a:gd name="T31" fmla="*/ 46 h 52"/>
                  <a:gd name="T32" fmla="*/ 88 w 126"/>
                  <a:gd name="T33" fmla="*/ 44 h 52"/>
                  <a:gd name="T34" fmla="*/ 88 w 126"/>
                  <a:gd name="T35" fmla="*/ 40 h 52"/>
                  <a:gd name="T36" fmla="*/ 98 w 126"/>
                  <a:gd name="T37" fmla="*/ 44 h 52"/>
                  <a:gd name="T38" fmla="*/ 100 w 126"/>
                  <a:gd name="T39" fmla="*/ 44 h 52"/>
                  <a:gd name="T40" fmla="*/ 116 w 126"/>
                  <a:gd name="T41" fmla="*/ 40 h 52"/>
                  <a:gd name="T42" fmla="*/ 118 w 126"/>
                  <a:gd name="T43" fmla="*/ 38 h 52"/>
                  <a:gd name="T44" fmla="*/ 124 w 126"/>
                  <a:gd name="T45" fmla="*/ 26 h 52"/>
                  <a:gd name="T46" fmla="*/ 124 w 126"/>
                  <a:gd name="T47" fmla="*/ 22 h 52"/>
                  <a:gd name="T48" fmla="*/ 116 w 126"/>
                  <a:gd name="T49" fmla="*/ 14 h 52"/>
                  <a:gd name="T50" fmla="*/ 96 w 126"/>
                  <a:gd name="T51" fmla="*/ 8 h 52"/>
                  <a:gd name="T52" fmla="*/ 96 w 126"/>
                  <a:gd name="T53" fmla="*/ 8 h 52"/>
                  <a:gd name="T54" fmla="*/ 96 w 126"/>
                  <a:gd name="T55" fmla="*/ 8 h 52"/>
                  <a:gd name="T56" fmla="*/ 76 w 126"/>
                  <a:gd name="T57" fmla="*/ 4 h 52"/>
                  <a:gd name="T58" fmla="*/ 74 w 126"/>
                  <a:gd name="T59" fmla="*/ 4 h 52"/>
                  <a:gd name="T60" fmla="*/ 62 w 126"/>
                  <a:gd name="T61" fmla="*/ 4 h 52"/>
                  <a:gd name="T62" fmla="*/ 58 w 126"/>
                  <a:gd name="T63" fmla="*/ 6 h 52"/>
                  <a:gd name="T64" fmla="*/ 48 w 126"/>
                  <a:gd name="T65" fmla="*/ 8 h 52"/>
                  <a:gd name="T66" fmla="*/ 48 w 126"/>
                  <a:gd name="T67" fmla="*/ 8 h 52"/>
                  <a:gd name="T68" fmla="*/ 34 w 126"/>
                  <a:gd name="T69" fmla="*/ 0 h 52"/>
                  <a:gd name="T70" fmla="*/ 32 w 126"/>
                  <a:gd name="T7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52">
                    <a:moveTo>
                      <a:pt x="32" y="0"/>
                    </a:moveTo>
                    <a:lnTo>
                      <a:pt x="20" y="0"/>
                    </a:lnTo>
                    <a:lnTo>
                      <a:pt x="20" y="0"/>
                    </a:lnTo>
                    <a:lnTo>
                      <a:pt x="18" y="0"/>
                    </a:lnTo>
                    <a:lnTo>
                      <a:pt x="8" y="6"/>
                    </a:lnTo>
                    <a:lnTo>
                      <a:pt x="8" y="6"/>
                    </a:lnTo>
                    <a:lnTo>
                      <a:pt x="6" y="8"/>
                    </a:lnTo>
                    <a:lnTo>
                      <a:pt x="0" y="22"/>
                    </a:lnTo>
                    <a:lnTo>
                      <a:pt x="0" y="22"/>
                    </a:lnTo>
                    <a:lnTo>
                      <a:pt x="0" y="24"/>
                    </a:lnTo>
                    <a:lnTo>
                      <a:pt x="2" y="36"/>
                    </a:lnTo>
                    <a:lnTo>
                      <a:pt x="2" y="36"/>
                    </a:lnTo>
                    <a:lnTo>
                      <a:pt x="4" y="40"/>
                    </a:lnTo>
                    <a:lnTo>
                      <a:pt x="26" y="52"/>
                    </a:lnTo>
                    <a:lnTo>
                      <a:pt x="26" y="52"/>
                    </a:lnTo>
                    <a:lnTo>
                      <a:pt x="28" y="52"/>
                    </a:lnTo>
                    <a:lnTo>
                      <a:pt x="28" y="52"/>
                    </a:lnTo>
                    <a:lnTo>
                      <a:pt x="28" y="52"/>
                    </a:lnTo>
                    <a:lnTo>
                      <a:pt x="40" y="50"/>
                    </a:lnTo>
                    <a:lnTo>
                      <a:pt x="40" y="50"/>
                    </a:lnTo>
                    <a:lnTo>
                      <a:pt x="42" y="50"/>
                    </a:lnTo>
                    <a:lnTo>
                      <a:pt x="42" y="46"/>
                    </a:lnTo>
                    <a:lnTo>
                      <a:pt x="42" y="44"/>
                    </a:lnTo>
                    <a:lnTo>
                      <a:pt x="48" y="44"/>
                    </a:lnTo>
                    <a:lnTo>
                      <a:pt x="48" y="44"/>
                    </a:lnTo>
                    <a:lnTo>
                      <a:pt x="48" y="44"/>
                    </a:lnTo>
                    <a:lnTo>
                      <a:pt x="60" y="44"/>
                    </a:lnTo>
                    <a:lnTo>
                      <a:pt x="74" y="46"/>
                    </a:lnTo>
                    <a:lnTo>
                      <a:pt x="74" y="46"/>
                    </a:lnTo>
                    <a:lnTo>
                      <a:pt x="76" y="46"/>
                    </a:lnTo>
                    <a:lnTo>
                      <a:pt x="84" y="46"/>
                    </a:lnTo>
                    <a:lnTo>
                      <a:pt x="84" y="46"/>
                    </a:lnTo>
                    <a:lnTo>
                      <a:pt x="88" y="44"/>
                    </a:lnTo>
                    <a:lnTo>
                      <a:pt x="88" y="44"/>
                    </a:lnTo>
                    <a:lnTo>
                      <a:pt x="88" y="40"/>
                    </a:lnTo>
                    <a:lnTo>
                      <a:pt x="88" y="40"/>
                    </a:lnTo>
                    <a:lnTo>
                      <a:pt x="98" y="44"/>
                    </a:lnTo>
                    <a:lnTo>
                      <a:pt x="98" y="44"/>
                    </a:lnTo>
                    <a:lnTo>
                      <a:pt x="100" y="44"/>
                    </a:lnTo>
                    <a:lnTo>
                      <a:pt x="100" y="44"/>
                    </a:lnTo>
                    <a:lnTo>
                      <a:pt x="100" y="44"/>
                    </a:lnTo>
                    <a:lnTo>
                      <a:pt x="116" y="40"/>
                    </a:lnTo>
                    <a:lnTo>
                      <a:pt x="116" y="40"/>
                    </a:lnTo>
                    <a:lnTo>
                      <a:pt x="118" y="38"/>
                    </a:lnTo>
                    <a:lnTo>
                      <a:pt x="124" y="26"/>
                    </a:lnTo>
                    <a:lnTo>
                      <a:pt x="124" y="26"/>
                    </a:lnTo>
                    <a:lnTo>
                      <a:pt x="126" y="24"/>
                    </a:lnTo>
                    <a:lnTo>
                      <a:pt x="124" y="22"/>
                    </a:lnTo>
                    <a:lnTo>
                      <a:pt x="116" y="14"/>
                    </a:lnTo>
                    <a:lnTo>
                      <a:pt x="116" y="14"/>
                    </a:lnTo>
                    <a:lnTo>
                      <a:pt x="116" y="14"/>
                    </a:lnTo>
                    <a:lnTo>
                      <a:pt x="96" y="8"/>
                    </a:lnTo>
                    <a:lnTo>
                      <a:pt x="96" y="8"/>
                    </a:lnTo>
                    <a:lnTo>
                      <a:pt x="96" y="8"/>
                    </a:lnTo>
                    <a:lnTo>
                      <a:pt x="96" y="8"/>
                    </a:lnTo>
                    <a:lnTo>
                      <a:pt x="96" y="8"/>
                    </a:lnTo>
                    <a:lnTo>
                      <a:pt x="84" y="10"/>
                    </a:lnTo>
                    <a:lnTo>
                      <a:pt x="76" y="4"/>
                    </a:lnTo>
                    <a:lnTo>
                      <a:pt x="76" y="4"/>
                    </a:lnTo>
                    <a:lnTo>
                      <a:pt x="74" y="4"/>
                    </a:lnTo>
                    <a:lnTo>
                      <a:pt x="62" y="4"/>
                    </a:lnTo>
                    <a:lnTo>
                      <a:pt x="62" y="4"/>
                    </a:lnTo>
                    <a:lnTo>
                      <a:pt x="60" y="4"/>
                    </a:lnTo>
                    <a:lnTo>
                      <a:pt x="58" y="6"/>
                    </a:lnTo>
                    <a:lnTo>
                      <a:pt x="56" y="14"/>
                    </a:lnTo>
                    <a:lnTo>
                      <a:pt x="48" y="8"/>
                    </a:lnTo>
                    <a:lnTo>
                      <a:pt x="48" y="8"/>
                    </a:lnTo>
                    <a:lnTo>
                      <a:pt x="48" y="8"/>
                    </a:lnTo>
                    <a:lnTo>
                      <a:pt x="34" y="0"/>
                    </a:lnTo>
                    <a:lnTo>
                      <a:pt x="34" y="0"/>
                    </a:lnTo>
                    <a:lnTo>
                      <a:pt x="32" y="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6" name="Freeform 788">
                <a:extLst>
                  <a:ext uri="{FF2B5EF4-FFF2-40B4-BE49-F238E27FC236}">
                    <a16:creationId xmlns:a16="http://schemas.microsoft.com/office/drawing/2014/main" id="{2E7ECE20-86D7-B44A-6DCC-6A19CD85FBF5}"/>
                  </a:ext>
                </a:extLst>
              </p:cNvPr>
              <p:cNvSpPr>
                <a:spLocks/>
              </p:cNvSpPr>
              <p:nvPr/>
            </p:nvSpPr>
            <p:spPr bwMode="auto">
              <a:xfrm>
                <a:off x="10120146" y="1804851"/>
                <a:ext cx="152156" cy="54946"/>
              </a:xfrm>
              <a:custGeom>
                <a:avLst/>
                <a:gdLst>
                  <a:gd name="T0" fmla="*/ 36 w 72"/>
                  <a:gd name="T1" fmla="*/ 26 h 26"/>
                  <a:gd name="T2" fmla="*/ 20 w 72"/>
                  <a:gd name="T3" fmla="*/ 22 h 26"/>
                  <a:gd name="T4" fmla="*/ 6 w 72"/>
                  <a:gd name="T5" fmla="*/ 20 h 26"/>
                  <a:gd name="T6" fmla="*/ 6 w 72"/>
                  <a:gd name="T7" fmla="*/ 20 h 26"/>
                  <a:gd name="T8" fmla="*/ 4 w 72"/>
                  <a:gd name="T9" fmla="*/ 18 h 26"/>
                  <a:gd name="T10" fmla="*/ 0 w 72"/>
                  <a:gd name="T11" fmla="*/ 10 h 26"/>
                  <a:gd name="T12" fmla="*/ 0 w 72"/>
                  <a:gd name="T13" fmla="*/ 10 h 26"/>
                  <a:gd name="T14" fmla="*/ 0 w 72"/>
                  <a:gd name="T15" fmla="*/ 8 h 26"/>
                  <a:gd name="T16" fmla="*/ 6 w 72"/>
                  <a:gd name="T17" fmla="*/ 2 h 26"/>
                  <a:gd name="T18" fmla="*/ 6 w 72"/>
                  <a:gd name="T19" fmla="*/ 2 h 26"/>
                  <a:gd name="T20" fmla="*/ 8 w 72"/>
                  <a:gd name="T21" fmla="*/ 0 h 26"/>
                  <a:gd name="T22" fmla="*/ 8 w 72"/>
                  <a:gd name="T23" fmla="*/ 0 h 26"/>
                  <a:gd name="T24" fmla="*/ 8 w 72"/>
                  <a:gd name="T25" fmla="*/ 0 h 26"/>
                  <a:gd name="T26" fmla="*/ 18 w 72"/>
                  <a:gd name="T27" fmla="*/ 4 h 26"/>
                  <a:gd name="T28" fmla="*/ 36 w 72"/>
                  <a:gd name="T29" fmla="*/ 4 h 26"/>
                  <a:gd name="T30" fmla="*/ 48 w 72"/>
                  <a:gd name="T31" fmla="*/ 8 h 26"/>
                  <a:gd name="T32" fmla="*/ 64 w 72"/>
                  <a:gd name="T33" fmla="*/ 10 h 26"/>
                  <a:gd name="T34" fmla="*/ 64 w 72"/>
                  <a:gd name="T35" fmla="*/ 10 h 26"/>
                  <a:gd name="T36" fmla="*/ 66 w 72"/>
                  <a:gd name="T37" fmla="*/ 10 h 26"/>
                  <a:gd name="T38" fmla="*/ 70 w 72"/>
                  <a:gd name="T39" fmla="*/ 14 h 26"/>
                  <a:gd name="T40" fmla="*/ 70 w 72"/>
                  <a:gd name="T41" fmla="*/ 14 h 26"/>
                  <a:gd name="T42" fmla="*/ 72 w 72"/>
                  <a:gd name="T43" fmla="*/ 16 h 26"/>
                  <a:gd name="T44" fmla="*/ 72 w 72"/>
                  <a:gd name="T45" fmla="*/ 16 h 26"/>
                  <a:gd name="T46" fmla="*/ 70 w 72"/>
                  <a:gd name="T47" fmla="*/ 18 h 26"/>
                  <a:gd name="T48" fmla="*/ 58 w 72"/>
                  <a:gd name="T49" fmla="*/ 22 h 26"/>
                  <a:gd name="T50" fmla="*/ 46 w 72"/>
                  <a:gd name="T51" fmla="*/ 26 h 26"/>
                  <a:gd name="T52" fmla="*/ 46 w 72"/>
                  <a:gd name="T53" fmla="*/ 26 h 26"/>
                  <a:gd name="T54" fmla="*/ 46 w 72"/>
                  <a:gd name="T55" fmla="*/ 26 h 26"/>
                  <a:gd name="T56" fmla="*/ 36 w 72"/>
                  <a:gd name="T5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 h="26">
                    <a:moveTo>
                      <a:pt x="36" y="26"/>
                    </a:moveTo>
                    <a:lnTo>
                      <a:pt x="20" y="22"/>
                    </a:lnTo>
                    <a:lnTo>
                      <a:pt x="6" y="20"/>
                    </a:lnTo>
                    <a:lnTo>
                      <a:pt x="6" y="20"/>
                    </a:lnTo>
                    <a:lnTo>
                      <a:pt x="4" y="18"/>
                    </a:lnTo>
                    <a:lnTo>
                      <a:pt x="0" y="10"/>
                    </a:lnTo>
                    <a:lnTo>
                      <a:pt x="0" y="10"/>
                    </a:lnTo>
                    <a:lnTo>
                      <a:pt x="0" y="8"/>
                    </a:lnTo>
                    <a:lnTo>
                      <a:pt x="6" y="2"/>
                    </a:lnTo>
                    <a:lnTo>
                      <a:pt x="6" y="2"/>
                    </a:lnTo>
                    <a:lnTo>
                      <a:pt x="8" y="0"/>
                    </a:lnTo>
                    <a:lnTo>
                      <a:pt x="8" y="0"/>
                    </a:lnTo>
                    <a:lnTo>
                      <a:pt x="8" y="0"/>
                    </a:lnTo>
                    <a:lnTo>
                      <a:pt x="18" y="4"/>
                    </a:lnTo>
                    <a:lnTo>
                      <a:pt x="36" y="4"/>
                    </a:lnTo>
                    <a:lnTo>
                      <a:pt x="48" y="8"/>
                    </a:lnTo>
                    <a:lnTo>
                      <a:pt x="64" y="10"/>
                    </a:lnTo>
                    <a:lnTo>
                      <a:pt x="64" y="10"/>
                    </a:lnTo>
                    <a:lnTo>
                      <a:pt x="66" y="10"/>
                    </a:lnTo>
                    <a:lnTo>
                      <a:pt x="70" y="14"/>
                    </a:lnTo>
                    <a:lnTo>
                      <a:pt x="70" y="14"/>
                    </a:lnTo>
                    <a:lnTo>
                      <a:pt x="72" y="16"/>
                    </a:lnTo>
                    <a:lnTo>
                      <a:pt x="72" y="16"/>
                    </a:lnTo>
                    <a:lnTo>
                      <a:pt x="70" y="18"/>
                    </a:lnTo>
                    <a:lnTo>
                      <a:pt x="58" y="22"/>
                    </a:lnTo>
                    <a:lnTo>
                      <a:pt x="46" y="26"/>
                    </a:lnTo>
                    <a:lnTo>
                      <a:pt x="46" y="26"/>
                    </a:lnTo>
                    <a:lnTo>
                      <a:pt x="46" y="26"/>
                    </a:lnTo>
                    <a:lnTo>
                      <a:pt x="36"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7" name="Freeform 789">
                <a:extLst>
                  <a:ext uri="{FF2B5EF4-FFF2-40B4-BE49-F238E27FC236}">
                    <a16:creationId xmlns:a16="http://schemas.microsoft.com/office/drawing/2014/main" id="{6506FEB8-9373-D6B0-ABF0-8FF40EB40B4F}"/>
                  </a:ext>
                </a:extLst>
              </p:cNvPr>
              <p:cNvSpPr>
                <a:spLocks noEditPoints="1"/>
              </p:cNvSpPr>
              <p:nvPr/>
            </p:nvSpPr>
            <p:spPr bwMode="auto">
              <a:xfrm>
                <a:off x="10115919" y="1800624"/>
                <a:ext cx="160610" cy="63399"/>
              </a:xfrm>
              <a:custGeom>
                <a:avLst/>
                <a:gdLst>
                  <a:gd name="T0" fmla="*/ 10 w 76"/>
                  <a:gd name="T1" fmla="*/ 4 h 30"/>
                  <a:gd name="T2" fmla="*/ 20 w 76"/>
                  <a:gd name="T3" fmla="*/ 8 h 30"/>
                  <a:gd name="T4" fmla="*/ 38 w 76"/>
                  <a:gd name="T5" fmla="*/ 8 h 30"/>
                  <a:gd name="T6" fmla="*/ 50 w 76"/>
                  <a:gd name="T7" fmla="*/ 12 h 30"/>
                  <a:gd name="T8" fmla="*/ 66 w 76"/>
                  <a:gd name="T9" fmla="*/ 14 h 30"/>
                  <a:gd name="T10" fmla="*/ 72 w 76"/>
                  <a:gd name="T11" fmla="*/ 18 h 30"/>
                  <a:gd name="T12" fmla="*/ 60 w 76"/>
                  <a:gd name="T13" fmla="*/ 22 h 30"/>
                  <a:gd name="T14" fmla="*/ 48 w 76"/>
                  <a:gd name="T15" fmla="*/ 26 h 30"/>
                  <a:gd name="T16" fmla="*/ 38 w 76"/>
                  <a:gd name="T17" fmla="*/ 26 h 30"/>
                  <a:gd name="T18" fmla="*/ 22 w 76"/>
                  <a:gd name="T19" fmla="*/ 22 h 30"/>
                  <a:gd name="T20" fmla="*/ 8 w 76"/>
                  <a:gd name="T21" fmla="*/ 20 h 30"/>
                  <a:gd name="T22" fmla="*/ 4 w 76"/>
                  <a:gd name="T23" fmla="*/ 12 h 30"/>
                  <a:gd name="T24" fmla="*/ 10 w 76"/>
                  <a:gd name="T25" fmla="*/ 4 h 30"/>
                  <a:gd name="T26" fmla="*/ 10 w 76"/>
                  <a:gd name="T27" fmla="*/ 0 h 30"/>
                  <a:gd name="T28" fmla="*/ 10 w 76"/>
                  <a:gd name="T29" fmla="*/ 0 h 30"/>
                  <a:gd name="T30" fmla="*/ 6 w 76"/>
                  <a:gd name="T31" fmla="*/ 2 h 30"/>
                  <a:gd name="T32" fmla="*/ 2 w 76"/>
                  <a:gd name="T33" fmla="*/ 10 h 30"/>
                  <a:gd name="T34" fmla="*/ 2 w 76"/>
                  <a:gd name="T35" fmla="*/ 10 h 30"/>
                  <a:gd name="T36" fmla="*/ 0 w 76"/>
                  <a:gd name="T37" fmla="*/ 14 h 30"/>
                  <a:gd name="T38" fmla="*/ 4 w 76"/>
                  <a:gd name="T39" fmla="*/ 20 h 30"/>
                  <a:gd name="T40" fmla="*/ 4 w 76"/>
                  <a:gd name="T41" fmla="*/ 20 h 30"/>
                  <a:gd name="T42" fmla="*/ 8 w 76"/>
                  <a:gd name="T43" fmla="*/ 24 h 30"/>
                  <a:gd name="T44" fmla="*/ 22 w 76"/>
                  <a:gd name="T45" fmla="*/ 26 h 30"/>
                  <a:gd name="T46" fmla="*/ 36 w 76"/>
                  <a:gd name="T47" fmla="*/ 30 h 30"/>
                  <a:gd name="T48" fmla="*/ 36 w 76"/>
                  <a:gd name="T49" fmla="*/ 30 h 30"/>
                  <a:gd name="T50" fmla="*/ 38 w 76"/>
                  <a:gd name="T51" fmla="*/ 30 h 30"/>
                  <a:gd name="T52" fmla="*/ 48 w 76"/>
                  <a:gd name="T53" fmla="*/ 30 h 30"/>
                  <a:gd name="T54" fmla="*/ 48 w 76"/>
                  <a:gd name="T55" fmla="*/ 30 h 30"/>
                  <a:gd name="T56" fmla="*/ 50 w 76"/>
                  <a:gd name="T57" fmla="*/ 30 h 30"/>
                  <a:gd name="T58" fmla="*/ 60 w 76"/>
                  <a:gd name="T59" fmla="*/ 26 h 30"/>
                  <a:gd name="T60" fmla="*/ 74 w 76"/>
                  <a:gd name="T61" fmla="*/ 20 h 30"/>
                  <a:gd name="T62" fmla="*/ 74 w 76"/>
                  <a:gd name="T63" fmla="*/ 20 h 30"/>
                  <a:gd name="T64" fmla="*/ 76 w 76"/>
                  <a:gd name="T65" fmla="*/ 18 h 30"/>
                  <a:gd name="T66" fmla="*/ 76 w 76"/>
                  <a:gd name="T67" fmla="*/ 18 h 30"/>
                  <a:gd name="T68" fmla="*/ 74 w 76"/>
                  <a:gd name="T69" fmla="*/ 14 h 30"/>
                  <a:gd name="T70" fmla="*/ 68 w 76"/>
                  <a:gd name="T71" fmla="*/ 10 h 30"/>
                  <a:gd name="T72" fmla="*/ 68 w 76"/>
                  <a:gd name="T73" fmla="*/ 10 h 30"/>
                  <a:gd name="T74" fmla="*/ 66 w 76"/>
                  <a:gd name="T75" fmla="*/ 10 h 30"/>
                  <a:gd name="T76" fmla="*/ 50 w 76"/>
                  <a:gd name="T77" fmla="*/ 8 h 30"/>
                  <a:gd name="T78" fmla="*/ 38 w 76"/>
                  <a:gd name="T79" fmla="*/ 4 h 30"/>
                  <a:gd name="T80" fmla="*/ 38 w 76"/>
                  <a:gd name="T81" fmla="*/ 4 h 30"/>
                  <a:gd name="T82" fmla="*/ 38 w 76"/>
                  <a:gd name="T83" fmla="*/ 4 h 30"/>
                  <a:gd name="T84" fmla="*/ 20 w 76"/>
                  <a:gd name="T85" fmla="*/ 4 h 30"/>
                  <a:gd name="T86" fmla="*/ 12 w 76"/>
                  <a:gd name="T87" fmla="*/ 0 h 30"/>
                  <a:gd name="T88" fmla="*/ 12 w 76"/>
                  <a:gd name="T89" fmla="*/ 0 h 30"/>
                  <a:gd name="T90" fmla="*/ 10 w 76"/>
                  <a:gd name="T91" fmla="*/ 0 h 30"/>
                  <a:gd name="T92" fmla="*/ 10 w 76"/>
                  <a:gd name="T9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30">
                    <a:moveTo>
                      <a:pt x="10" y="4"/>
                    </a:moveTo>
                    <a:lnTo>
                      <a:pt x="20" y="8"/>
                    </a:lnTo>
                    <a:lnTo>
                      <a:pt x="38" y="8"/>
                    </a:lnTo>
                    <a:lnTo>
                      <a:pt x="50" y="12"/>
                    </a:lnTo>
                    <a:lnTo>
                      <a:pt x="66" y="14"/>
                    </a:lnTo>
                    <a:lnTo>
                      <a:pt x="72" y="18"/>
                    </a:lnTo>
                    <a:lnTo>
                      <a:pt x="60" y="22"/>
                    </a:lnTo>
                    <a:lnTo>
                      <a:pt x="48" y="26"/>
                    </a:lnTo>
                    <a:lnTo>
                      <a:pt x="38" y="26"/>
                    </a:lnTo>
                    <a:lnTo>
                      <a:pt x="22" y="22"/>
                    </a:lnTo>
                    <a:lnTo>
                      <a:pt x="8" y="20"/>
                    </a:lnTo>
                    <a:lnTo>
                      <a:pt x="4" y="12"/>
                    </a:lnTo>
                    <a:lnTo>
                      <a:pt x="10" y="4"/>
                    </a:lnTo>
                    <a:close/>
                    <a:moveTo>
                      <a:pt x="10" y="0"/>
                    </a:moveTo>
                    <a:lnTo>
                      <a:pt x="10" y="0"/>
                    </a:lnTo>
                    <a:lnTo>
                      <a:pt x="6" y="2"/>
                    </a:lnTo>
                    <a:lnTo>
                      <a:pt x="2" y="10"/>
                    </a:lnTo>
                    <a:lnTo>
                      <a:pt x="2" y="10"/>
                    </a:lnTo>
                    <a:lnTo>
                      <a:pt x="0" y="14"/>
                    </a:lnTo>
                    <a:lnTo>
                      <a:pt x="4" y="20"/>
                    </a:lnTo>
                    <a:lnTo>
                      <a:pt x="4" y="20"/>
                    </a:lnTo>
                    <a:lnTo>
                      <a:pt x="8" y="24"/>
                    </a:lnTo>
                    <a:lnTo>
                      <a:pt x="22" y="26"/>
                    </a:lnTo>
                    <a:lnTo>
                      <a:pt x="36" y="30"/>
                    </a:lnTo>
                    <a:lnTo>
                      <a:pt x="36" y="30"/>
                    </a:lnTo>
                    <a:lnTo>
                      <a:pt x="38" y="30"/>
                    </a:lnTo>
                    <a:lnTo>
                      <a:pt x="48" y="30"/>
                    </a:lnTo>
                    <a:lnTo>
                      <a:pt x="48" y="30"/>
                    </a:lnTo>
                    <a:lnTo>
                      <a:pt x="50" y="30"/>
                    </a:lnTo>
                    <a:lnTo>
                      <a:pt x="60" y="26"/>
                    </a:lnTo>
                    <a:lnTo>
                      <a:pt x="74" y="20"/>
                    </a:lnTo>
                    <a:lnTo>
                      <a:pt x="74" y="20"/>
                    </a:lnTo>
                    <a:lnTo>
                      <a:pt x="76" y="18"/>
                    </a:lnTo>
                    <a:lnTo>
                      <a:pt x="76" y="18"/>
                    </a:lnTo>
                    <a:lnTo>
                      <a:pt x="74" y="14"/>
                    </a:lnTo>
                    <a:lnTo>
                      <a:pt x="68" y="10"/>
                    </a:lnTo>
                    <a:lnTo>
                      <a:pt x="68" y="10"/>
                    </a:lnTo>
                    <a:lnTo>
                      <a:pt x="66" y="10"/>
                    </a:lnTo>
                    <a:lnTo>
                      <a:pt x="50" y="8"/>
                    </a:lnTo>
                    <a:lnTo>
                      <a:pt x="38" y="4"/>
                    </a:lnTo>
                    <a:lnTo>
                      <a:pt x="38" y="4"/>
                    </a:lnTo>
                    <a:lnTo>
                      <a:pt x="38" y="4"/>
                    </a:lnTo>
                    <a:lnTo>
                      <a:pt x="20" y="4"/>
                    </a:lnTo>
                    <a:lnTo>
                      <a:pt x="12" y="0"/>
                    </a:lnTo>
                    <a:lnTo>
                      <a:pt x="12" y="0"/>
                    </a:lnTo>
                    <a:lnTo>
                      <a:pt x="10" y="0"/>
                    </a:lnTo>
                    <a:lnTo>
                      <a:pt x="1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8" name="Freeform 790">
                <a:extLst>
                  <a:ext uri="{FF2B5EF4-FFF2-40B4-BE49-F238E27FC236}">
                    <a16:creationId xmlns:a16="http://schemas.microsoft.com/office/drawing/2014/main" id="{39B3F47E-412E-31E1-9E87-41ECF2B6ADFB}"/>
                  </a:ext>
                </a:extLst>
              </p:cNvPr>
              <p:cNvSpPr>
                <a:spLocks/>
              </p:cNvSpPr>
              <p:nvPr/>
            </p:nvSpPr>
            <p:spPr bwMode="auto">
              <a:xfrm>
                <a:off x="10124373" y="1809077"/>
                <a:ext cx="143703" cy="46492"/>
              </a:xfrm>
              <a:custGeom>
                <a:avLst/>
                <a:gdLst>
                  <a:gd name="T0" fmla="*/ 6 w 68"/>
                  <a:gd name="T1" fmla="*/ 0 h 22"/>
                  <a:gd name="T2" fmla="*/ 16 w 68"/>
                  <a:gd name="T3" fmla="*/ 4 h 22"/>
                  <a:gd name="T4" fmla="*/ 34 w 68"/>
                  <a:gd name="T5" fmla="*/ 4 h 22"/>
                  <a:gd name="T6" fmla="*/ 46 w 68"/>
                  <a:gd name="T7" fmla="*/ 8 h 22"/>
                  <a:gd name="T8" fmla="*/ 62 w 68"/>
                  <a:gd name="T9" fmla="*/ 10 h 22"/>
                  <a:gd name="T10" fmla="*/ 68 w 68"/>
                  <a:gd name="T11" fmla="*/ 14 h 22"/>
                  <a:gd name="T12" fmla="*/ 56 w 68"/>
                  <a:gd name="T13" fmla="*/ 18 h 22"/>
                  <a:gd name="T14" fmla="*/ 44 w 68"/>
                  <a:gd name="T15" fmla="*/ 22 h 22"/>
                  <a:gd name="T16" fmla="*/ 34 w 68"/>
                  <a:gd name="T17" fmla="*/ 22 h 22"/>
                  <a:gd name="T18" fmla="*/ 18 w 68"/>
                  <a:gd name="T19" fmla="*/ 18 h 22"/>
                  <a:gd name="T20" fmla="*/ 4 w 68"/>
                  <a:gd name="T21" fmla="*/ 16 h 22"/>
                  <a:gd name="T22" fmla="*/ 0 w 68"/>
                  <a:gd name="T23" fmla="*/ 8 h 22"/>
                  <a:gd name="T24" fmla="*/ 6 w 68"/>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2">
                    <a:moveTo>
                      <a:pt x="6" y="0"/>
                    </a:moveTo>
                    <a:lnTo>
                      <a:pt x="16" y="4"/>
                    </a:lnTo>
                    <a:lnTo>
                      <a:pt x="34" y="4"/>
                    </a:lnTo>
                    <a:lnTo>
                      <a:pt x="46" y="8"/>
                    </a:lnTo>
                    <a:lnTo>
                      <a:pt x="62" y="10"/>
                    </a:lnTo>
                    <a:lnTo>
                      <a:pt x="68" y="14"/>
                    </a:lnTo>
                    <a:lnTo>
                      <a:pt x="56" y="18"/>
                    </a:lnTo>
                    <a:lnTo>
                      <a:pt x="44" y="22"/>
                    </a:lnTo>
                    <a:lnTo>
                      <a:pt x="34" y="22"/>
                    </a:lnTo>
                    <a:lnTo>
                      <a:pt x="18" y="18"/>
                    </a:lnTo>
                    <a:lnTo>
                      <a:pt x="4" y="16"/>
                    </a:lnTo>
                    <a:lnTo>
                      <a:pt x="0" y="8"/>
                    </a:lnTo>
                    <a:lnTo>
                      <a:pt x="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9" name="Freeform 791">
                <a:extLst>
                  <a:ext uri="{FF2B5EF4-FFF2-40B4-BE49-F238E27FC236}">
                    <a16:creationId xmlns:a16="http://schemas.microsoft.com/office/drawing/2014/main" id="{605C36E1-7242-10E4-BC04-B73D347A06C7}"/>
                  </a:ext>
                </a:extLst>
              </p:cNvPr>
              <p:cNvSpPr>
                <a:spLocks/>
              </p:cNvSpPr>
              <p:nvPr/>
            </p:nvSpPr>
            <p:spPr bwMode="auto">
              <a:xfrm>
                <a:off x="10115919" y="1800624"/>
                <a:ext cx="160610" cy="63399"/>
              </a:xfrm>
              <a:custGeom>
                <a:avLst/>
                <a:gdLst>
                  <a:gd name="T0" fmla="*/ 10 w 76"/>
                  <a:gd name="T1" fmla="*/ 0 h 30"/>
                  <a:gd name="T2" fmla="*/ 10 w 76"/>
                  <a:gd name="T3" fmla="*/ 0 h 30"/>
                  <a:gd name="T4" fmla="*/ 6 w 76"/>
                  <a:gd name="T5" fmla="*/ 2 h 30"/>
                  <a:gd name="T6" fmla="*/ 2 w 76"/>
                  <a:gd name="T7" fmla="*/ 10 h 30"/>
                  <a:gd name="T8" fmla="*/ 2 w 76"/>
                  <a:gd name="T9" fmla="*/ 10 h 30"/>
                  <a:gd name="T10" fmla="*/ 0 w 76"/>
                  <a:gd name="T11" fmla="*/ 14 h 30"/>
                  <a:gd name="T12" fmla="*/ 4 w 76"/>
                  <a:gd name="T13" fmla="*/ 20 h 30"/>
                  <a:gd name="T14" fmla="*/ 4 w 76"/>
                  <a:gd name="T15" fmla="*/ 20 h 30"/>
                  <a:gd name="T16" fmla="*/ 8 w 76"/>
                  <a:gd name="T17" fmla="*/ 24 h 30"/>
                  <a:gd name="T18" fmla="*/ 22 w 76"/>
                  <a:gd name="T19" fmla="*/ 26 h 30"/>
                  <a:gd name="T20" fmla="*/ 36 w 76"/>
                  <a:gd name="T21" fmla="*/ 30 h 30"/>
                  <a:gd name="T22" fmla="*/ 36 w 76"/>
                  <a:gd name="T23" fmla="*/ 30 h 30"/>
                  <a:gd name="T24" fmla="*/ 38 w 76"/>
                  <a:gd name="T25" fmla="*/ 30 h 30"/>
                  <a:gd name="T26" fmla="*/ 48 w 76"/>
                  <a:gd name="T27" fmla="*/ 30 h 30"/>
                  <a:gd name="T28" fmla="*/ 48 w 76"/>
                  <a:gd name="T29" fmla="*/ 30 h 30"/>
                  <a:gd name="T30" fmla="*/ 50 w 76"/>
                  <a:gd name="T31" fmla="*/ 30 h 30"/>
                  <a:gd name="T32" fmla="*/ 60 w 76"/>
                  <a:gd name="T33" fmla="*/ 26 h 30"/>
                  <a:gd name="T34" fmla="*/ 74 w 76"/>
                  <a:gd name="T35" fmla="*/ 20 h 30"/>
                  <a:gd name="T36" fmla="*/ 74 w 76"/>
                  <a:gd name="T37" fmla="*/ 20 h 30"/>
                  <a:gd name="T38" fmla="*/ 76 w 76"/>
                  <a:gd name="T39" fmla="*/ 18 h 30"/>
                  <a:gd name="T40" fmla="*/ 76 w 76"/>
                  <a:gd name="T41" fmla="*/ 18 h 30"/>
                  <a:gd name="T42" fmla="*/ 74 w 76"/>
                  <a:gd name="T43" fmla="*/ 14 h 30"/>
                  <a:gd name="T44" fmla="*/ 68 w 76"/>
                  <a:gd name="T45" fmla="*/ 10 h 30"/>
                  <a:gd name="T46" fmla="*/ 68 w 76"/>
                  <a:gd name="T47" fmla="*/ 10 h 30"/>
                  <a:gd name="T48" fmla="*/ 66 w 76"/>
                  <a:gd name="T49" fmla="*/ 10 h 30"/>
                  <a:gd name="T50" fmla="*/ 50 w 76"/>
                  <a:gd name="T51" fmla="*/ 8 h 30"/>
                  <a:gd name="T52" fmla="*/ 38 w 76"/>
                  <a:gd name="T53" fmla="*/ 4 h 30"/>
                  <a:gd name="T54" fmla="*/ 38 w 76"/>
                  <a:gd name="T55" fmla="*/ 4 h 30"/>
                  <a:gd name="T56" fmla="*/ 38 w 76"/>
                  <a:gd name="T57" fmla="*/ 4 h 30"/>
                  <a:gd name="T58" fmla="*/ 20 w 76"/>
                  <a:gd name="T59" fmla="*/ 4 h 30"/>
                  <a:gd name="T60" fmla="*/ 12 w 76"/>
                  <a:gd name="T61" fmla="*/ 0 h 30"/>
                  <a:gd name="T62" fmla="*/ 12 w 76"/>
                  <a:gd name="T63" fmla="*/ 0 h 30"/>
                  <a:gd name="T64" fmla="*/ 10 w 76"/>
                  <a:gd name="T65" fmla="*/ 0 h 30"/>
                  <a:gd name="T66" fmla="*/ 10 w 76"/>
                  <a:gd name="T6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 h="30">
                    <a:moveTo>
                      <a:pt x="10" y="0"/>
                    </a:moveTo>
                    <a:lnTo>
                      <a:pt x="10" y="0"/>
                    </a:lnTo>
                    <a:lnTo>
                      <a:pt x="6" y="2"/>
                    </a:lnTo>
                    <a:lnTo>
                      <a:pt x="2" y="10"/>
                    </a:lnTo>
                    <a:lnTo>
                      <a:pt x="2" y="10"/>
                    </a:lnTo>
                    <a:lnTo>
                      <a:pt x="0" y="14"/>
                    </a:lnTo>
                    <a:lnTo>
                      <a:pt x="4" y="20"/>
                    </a:lnTo>
                    <a:lnTo>
                      <a:pt x="4" y="20"/>
                    </a:lnTo>
                    <a:lnTo>
                      <a:pt x="8" y="24"/>
                    </a:lnTo>
                    <a:lnTo>
                      <a:pt x="22" y="26"/>
                    </a:lnTo>
                    <a:lnTo>
                      <a:pt x="36" y="30"/>
                    </a:lnTo>
                    <a:lnTo>
                      <a:pt x="36" y="30"/>
                    </a:lnTo>
                    <a:lnTo>
                      <a:pt x="38" y="30"/>
                    </a:lnTo>
                    <a:lnTo>
                      <a:pt x="48" y="30"/>
                    </a:lnTo>
                    <a:lnTo>
                      <a:pt x="48" y="30"/>
                    </a:lnTo>
                    <a:lnTo>
                      <a:pt x="50" y="30"/>
                    </a:lnTo>
                    <a:lnTo>
                      <a:pt x="60" y="26"/>
                    </a:lnTo>
                    <a:lnTo>
                      <a:pt x="74" y="20"/>
                    </a:lnTo>
                    <a:lnTo>
                      <a:pt x="74" y="20"/>
                    </a:lnTo>
                    <a:lnTo>
                      <a:pt x="76" y="18"/>
                    </a:lnTo>
                    <a:lnTo>
                      <a:pt x="76" y="18"/>
                    </a:lnTo>
                    <a:lnTo>
                      <a:pt x="74" y="14"/>
                    </a:lnTo>
                    <a:lnTo>
                      <a:pt x="68" y="10"/>
                    </a:lnTo>
                    <a:lnTo>
                      <a:pt x="68" y="10"/>
                    </a:lnTo>
                    <a:lnTo>
                      <a:pt x="66" y="10"/>
                    </a:lnTo>
                    <a:lnTo>
                      <a:pt x="50" y="8"/>
                    </a:lnTo>
                    <a:lnTo>
                      <a:pt x="38" y="4"/>
                    </a:lnTo>
                    <a:lnTo>
                      <a:pt x="38" y="4"/>
                    </a:lnTo>
                    <a:lnTo>
                      <a:pt x="38" y="4"/>
                    </a:lnTo>
                    <a:lnTo>
                      <a:pt x="20" y="4"/>
                    </a:lnTo>
                    <a:lnTo>
                      <a:pt x="12" y="0"/>
                    </a:lnTo>
                    <a:lnTo>
                      <a:pt x="12" y="0"/>
                    </a:lnTo>
                    <a:lnTo>
                      <a:pt x="10" y="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0" name="Freeform 792">
                <a:extLst>
                  <a:ext uri="{FF2B5EF4-FFF2-40B4-BE49-F238E27FC236}">
                    <a16:creationId xmlns:a16="http://schemas.microsoft.com/office/drawing/2014/main" id="{4EFAE370-503F-B554-1E22-2872F17B6C9A}"/>
                  </a:ext>
                </a:extLst>
              </p:cNvPr>
              <p:cNvSpPr>
                <a:spLocks/>
              </p:cNvSpPr>
              <p:nvPr/>
            </p:nvSpPr>
            <p:spPr bwMode="auto">
              <a:xfrm>
                <a:off x="11100710" y="2020406"/>
                <a:ext cx="118344" cy="54946"/>
              </a:xfrm>
              <a:custGeom>
                <a:avLst/>
                <a:gdLst>
                  <a:gd name="T0" fmla="*/ 4 w 56"/>
                  <a:gd name="T1" fmla="*/ 26 h 26"/>
                  <a:gd name="T2" fmla="*/ 4 w 56"/>
                  <a:gd name="T3" fmla="*/ 26 h 26"/>
                  <a:gd name="T4" fmla="*/ 2 w 56"/>
                  <a:gd name="T5" fmla="*/ 24 h 26"/>
                  <a:gd name="T6" fmla="*/ 0 w 56"/>
                  <a:gd name="T7" fmla="*/ 16 h 26"/>
                  <a:gd name="T8" fmla="*/ 0 w 56"/>
                  <a:gd name="T9" fmla="*/ 16 h 26"/>
                  <a:gd name="T10" fmla="*/ 2 w 56"/>
                  <a:gd name="T11" fmla="*/ 14 h 26"/>
                  <a:gd name="T12" fmla="*/ 14 w 56"/>
                  <a:gd name="T13" fmla="*/ 6 h 26"/>
                  <a:gd name="T14" fmla="*/ 20 w 56"/>
                  <a:gd name="T15" fmla="*/ 2 h 26"/>
                  <a:gd name="T16" fmla="*/ 20 w 56"/>
                  <a:gd name="T17" fmla="*/ 2 h 26"/>
                  <a:gd name="T18" fmla="*/ 22 w 56"/>
                  <a:gd name="T19" fmla="*/ 2 h 26"/>
                  <a:gd name="T20" fmla="*/ 22 w 56"/>
                  <a:gd name="T21" fmla="*/ 2 h 26"/>
                  <a:gd name="T22" fmla="*/ 34 w 56"/>
                  <a:gd name="T23" fmla="*/ 0 h 26"/>
                  <a:gd name="T24" fmla="*/ 34 w 56"/>
                  <a:gd name="T25" fmla="*/ 0 h 26"/>
                  <a:gd name="T26" fmla="*/ 34 w 56"/>
                  <a:gd name="T27" fmla="*/ 0 h 26"/>
                  <a:gd name="T28" fmla="*/ 46 w 56"/>
                  <a:gd name="T29" fmla="*/ 4 h 26"/>
                  <a:gd name="T30" fmla="*/ 54 w 56"/>
                  <a:gd name="T31" fmla="*/ 6 h 26"/>
                  <a:gd name="T32" fmla="*/ 54 w 56"/>
                  <a:gd name="T33" fmla="*/ 6 h 26"/>
                  <a:gd name="T34" fmla="*/ 56 w 56"/>
                  <a:gd name="T35" fmla="*/ 8 h 26"/>
                  <a:gd name="T36" fmla="*/ 56 w 56"/>
                  <a:gd name="T37" fmla="*/ 18 h 26"/>
                  <a:gd name="T38" fmla="*/ 56 w 56"/>
                  <a:gd name="T39" fmla="*/ 18 h 26"/>
                  <a:gd name="T40" fmla="*/ 54 w 56"/>
                  <a:gd name="T41" fmla="*/ 20 h 26"/>
                  <a:gd name="T42" fmla="*/ 44 w 56"/>
                  <a:gd name="T43" fmla="*/ 22 h 26"/>
                  <a:gd name="T44" fmla="*/ 24 w 56"/>
                  <a:gd name="T45" fmla="*/ 26 h 26"/>
                  <a:gd name="T46" fmla="*/ 24 w 56"/>
                  <a:gd name="T47" fmla="*/ 26 h 26"/>
                  <a:gd name="T48" fmla="*/ 24 w 56"/>
                  <a:gd name="T49" fmla="*/ 26 h 26"/>
                  <a:gd name="T50" fmla="*/ 4 w 56"/>
                  <a:gd name="T5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26">
                    <a:moveTo>
                      <a:pt x="4" y="26"/>
                    </a:moveTo>
                    <a:lnTo>
                      <a:pt x="4" y="26"/>
                    </a:lnTo>
                    <a:lnTo>
                      <a:pt x="2" y="24"/>
                    </a:lnTo>
                    <a:lnTo>
                      <a:pt x="0" y="16"/>
                    </a:lnTo>
                    <a:lnTo>
                      <a:pt x="0" y="16"/>
                    </a:lnTo>
                    <a:lnTo>
                      <a:pt x="2" y="14"/>
                    </a:lnTo>
                    <a:lnTo>
                      <a:pt x="14" y="6"/>
                    </a:lnTo>
                    <a:lnTo>
                      <a:pt x="20" y="2"/>
                    </a:lnTo>
                    <a:lnTo>
                      <a:pt x="20" y="2"/>
                    </a:lnTo>
                    <a:lnTo>
                      <a:pt x="22" y="2"/>
                    </a:lnTo>
                    <a:lnTo>
                      <a:pt x="22" y="2"/>
                    </a:lnTo>
                    <a:lnTo>
                      <a:pt x="34" y="0"/>
                    </a:lnTo>
                    <a:lnTo>
                      <a:pt x="34" y="0"/>
                    </a:lnTo>
                    <a:lnTo>
                      <a:pt x="34" y="0"/>
                    </a:lnTo>
                    <a:lnTo>
                      <a:pt x="46" y="4"/>
                    </a:lnTo>
                    <a:lnTo>
                      <a:pt x="54" y="6"/>
                    </a:lnTo>
                    <a:lnTo>
                      <a:pt x="54" y="6"/>
                    </a:lnTo>
                    <a:lnTo>
                      <a:pt x="56" y="8"/>
                    </a:lnTo>
                    <a:lnTo>
                      <a:pt x="56" y="18"/>
                    </a:lnTo>
                    <a:lnTo>
                      <a:pt x="56" y="18"/>
                    </a:lnTo>
                    <a:lnTo>
                      <a:pt x="54" y="20"/>
                    </a:lnTo>
                    <a:lnTo>
                      <a:pt x="44" y="22"/>
                    </a:lnTo>
                    <a:lnTo>
                      <a:pt x="24" y="26"/>
                    </a:lnTo>
                    <a:lnTo>
                      <a:pt x="24" y="26"/>
                    </a:lnTo>
                    <a:lnTo>
                      <a:pt x="24" y="26"/>
                    </a:lnTo>
                    <a:lnTo>
                      <a:pt x="4"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1" name="Freeform 793">
                <a:extLst>
                  <a:ext uri="{FF2B5EF4-FFF2-40B4-BE49-F238E27FC236}">
                    <a16:creationId xmlns:a16="http://schemas.microsoft.com/office/drawing/2014/main" id="{1176DF2D-9470-6BB6-EB3B-FCA0FBF93956}"/>
                  </a:ext>
                </a:extLst>
              </p:cNvPr>
              <p:cNvSpPr>
                <a:spLocks noEditPoints="1"/>
              </p:cNvSpPr>
              <p:nvPr/>
            </p:nvSpPr>
            <p:spPr bwMode="auto">
              <a:xfrm>
                <a:off x="11100710" y="2016180"/>
                <a:ext cx="122570" cy="63399"/>
              </a:xfrm>
              <a:custGeom>
                <a:avLst/>
                <a:gdLst>
                  <a:gd name="T0" fmla="*/ 34 w 58"/>
                  <a:gd name="T1" fmla="*/ 4 h 30"/>
                  <a:gd name="T2" fmla="*/ 44 w 58"/>
                  <a:gd name="T3" fmla="*/ 6 h 30"/>
                  <a:gd name="T4" fmla="*/ 54 w 58"/>
                  <a:gd name="T5" fmla="*/ 10 h 30"/>
                  <a:gd name="T6" fmla="*/ 54 w 58"/>
                  <a:gd name="T7" fmla="*/ 20 h 30"/>
                  <a:gd name="T8" fmla="*/ 42 w 58"/>
                  <a:gd name="T9" fmla="*/ 22 h 30"/>
                  <a:gd name="T10" fmla="*/ 24 w 58"/>
                  <a:gd name="T11" fmla="*/ 26 h 30"/>
                  <a:gd name="T12" fmla="*/ 12 w 58"/>
                  <a:gd name="T13" fmla="*/ 26 h 30"/>
                  <a:gd name="T14" fmla="*/ 4 w 58"/>
                  <a:gd name="T15" fmla="*/ 26 h 30"/>
                  <a:gd name="T16" fmla="*/ 2 w 58"/>
                  <a:gd name="T17" fmla="*/ 18 h 30"/>
                  <a:gd name="T18" fmla="*/ 16 w 58"/>
                  <a:gd name="T19" fmla="*/ 10 h 30"/>
                  <a:gd name="T20" fmla="*/ 22 w 58"/>
                  <a:gd name="T21" fmla="*/ 6 h 30"/>
                  <a:gd name="T22" fmla="*/ 34 w 58"/>
                  <a:gd name="T23" fmla="*/ 4 h 30"/>
                  <a:gd name="T24" fmla="*/ 34 w 58"/>
                  <a:gd name="T25" fmla="*/ 0 h 30"/>
                  <a:gd name="T26" fmla="*/ 34 w 58"/>
                  <a:gd name="T27" fmla="*/ 0 h 30"/>
                  <a:gd name="T28" fmla="*/ 34 w 58"/>
                  <a:gd name="T29" fmla="*/ 0 h 30"/>
                  <a:gd name="T30" fmla="*/ 22 w 58"/>
                  <a:gd name="T31" fmla="*/ 2 h 30"/>
                  <a:gd name="T32" fmla="*/ 22 w 58"/>
                  <a:gd name="T33" fmla="*/ 2 h 30"/>
                  <a:gd name="T34" fmla="*/ 20 w 58"/>
                  <a:gd name="T35" fmla="*/ 2 h 30"/>
                  <a:gd name="T36" fmla="*/ 12 w 58"/>
                  <a:gd name="T37" fmla="*/ 8 h 30"/>
                  <a:gd name="T38" fmla="*/ 0 w 58"/>
                  <a:gd name="T39" fmla="*/ 14 h 30"/>
                  <a:gd name="T40" fmla="*/ 0 w 58"/>
                  <a:gd name="T41" fmla="*/ 14 h 30"/>
                  <a:gd name="T42" fmla="*/ 0 w 58"/>
                  <a:gd name="T43" fmla="*/ 16 h 30"/>
                  <a:gd name="T44" fmla="*/ 0 w 58"/>
                  <a:gd name="T45" fmla="*/ 20 h 30"/>
                  <a:gd name="T46" fmla="*/ 0 w 58"/>
                  <a:gd name="T47" fmla="*/ 26 h 30"/>
                  <a:gd name="T48" fmla="*/ 0 w 58"/>
                  <a:gd name="T49" fmla="*/ 26 h 30"/>
                  <a:gd name="T50" fmla="*/ 2 w 58"/>
                  <a:gd name="T51" fmla="*/ 28 h 30"/>
                  <a:gd name="T52" fmla="*/ 4 w 58"/>
                  <a:gd name="T53" fmla="*/ 30 h 30"/>
                  <a:gd name="T54" fmla="*/ 12 w 58"/>
                  <a:gd name="T55" fmla="*/ 30 h 30"/>
                  <a:gd name="T56" fmla="*/ 24 w 58"/>
                  <a:gd name="T57" fmla="*/ 30 h 30"/>
                  <a:gd name="T58" fmla="*/ 24 w 58"/>
                  <a:gd name="T59" fmla="*/ 30 h 30"/>
                  <a:gd name="T60" fmla="*/ 24 w 58"/>
                  <a:gd name="T61" fmla="*/ 30 h 30"/>
                  <a:gd name="T62" fmla="*/ 44 w 58"/>
                  <a:gd name="T63" fmla="*/ 26 h 30"/>
                  <a:gd name="T64" fmla="*/ 54 w 58"/>
                  <a:gd name="T65" fmla="*/ 24 h 30"/>
                  <a:gd name="T66" fmla="*/ 54 w 58"/>
                  <a:gd name="T67" fmla="*/ 24 h 30"/>
                  <a:gd name="T68" fmla="*/ 56 w 58"/>
                  <a:gd name="T69" fmla="*/ 22 h 30"/>
                  <a:gd name="T70" fmla="*/ 58 w 58"/>
                  <a:gd name="T71" fmla="*/ 20 h 30"/>
                  <a:gd name="T72" fmla="*/ 58 w 58"/>
                  <a:gd name="T73" fmla="*/ 10 h 30"/>
                  <a:gd name="T74" fmla="*/ 58 w 58"/>
                  <a:gd name="T75" fmla="*/ 10 h 30"/>
                  <a:gd name="T76" fmla="*/ 56 w 58"/>
                  <a:gd name="T77" fmla="*/ 8 h 30"/>
                  <a:gd name="T78" fmla="*/ 54 w 58"/>
                  <a:gd name="T79" fmla="*/ 6 h 30"/>
                  <a:gd name="T80" fmla="*/ 46 w 58"/>
                  <a:gd name="T81" fmla="*/ 4 h 30"/>
                  <a:gd name="T82" fmla="*/ 36 w 58"/>
                  <a:gd name="T83" fmla="*/ 0 h 30"/>
                  <a:gd name="T84" fmla="*/ 36 w 58"/>
                  <a:gd name="T85" fmla="*/ 0 h 30"/>
                  <a:gd name="T86" fmla="*/ 34 w 58"/>
                  <a:gd name="T87" fmla="*/ 0 h 30"/>
                  <a:gd name="T88" fmla="*/ 34 w 58"/>
                  <a:gd name="T8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 h="30">
                    <a:moveTo>
                      <a:pt x="34" y="4"/>
                    </a:moveTo>
                    <a:lnTo>
                      <a:pt x="44" y="6"/>
                    </a:lnTo>
                    <a:lnTo>
                      <a:pt x="54" y="10"/>
                    </a:lnTo>
                    <a:lnTo>
                      <a:pt x="54" y="20"/>
                    </a:lnTo>
                    <a:lnTo>
                      <a:pt x="42" y="22"/>
                    </a:lnTo>
                    <a:lnTo>
                      <a:pt x="24" y="26"/>
                    </a:lnTo>
                    <a:lnTo>
                      <a:pt x="12" y="26"/>
                    </a:lnTo>
                    <a:lnTo>
                      <a:pt x="4" y="26"/>
                    </a:lnTo>
                    <a:lnTo>
                      <a:pt x="2" y="18"/>
                    </a:lnTo>
                    <a:lnTo>
                      <a:pt x="16" y="10"/>
                    </a:lnTo>
                    <a:lnTo>
                      <a:pt x="22" y="6"/>
                    </a:lnTo>
                    <a:lnTo>
                      <a:pt x="34" y="4"/>
                    </a:lnTo>
                    <a:close/>
                    <a:moveTo>
                      <a:pt x="34" y="0"/>
                    </a:moveTo>
                    <a:lnTo>
                      <a:pt x="34" y="0"/>
                    </a:lnTo>
                    <a:lnTo>
                      <a:pt x="34" y="0"/>
                    </a:lnTo>
                    <a:lnTo>
                      <a:pt x="22" y="2"/>
                    </a:lnTo>
                    <a:lnTo>
                      <a:pt x="22" y="2"/>
                    </a:lnTo>
                    <a:lnTo>
                      <a:pt x="20" y="2"/>
                    </a:lnTo>
                    <a:lnTo>
                      <a:pt x="12" y="8"/>
                    </a:lnTo>
                    <a:lnTo>
                      <a:pt x="0" y="14"/>
                    </a:lnTo>
                    <a:lnTo>
                      <a:pt x="0" y="14"/>
                    </a:lnTo>
                    <a:lnTo>
                      <a:pt x="0" y="16"/>
                    </a:lnTo>
                    <a:lnTo>
                      <a:pt x="0" y="20"/>
                    </a:lnTo>
                    <a:lnTo>
                      <a:pt x="0" y="26"/>
                    </a:lnTo>
                    <a:lnTo>
                      <a:pt x="0" y="26"/>
                    </a:lnTo>
                    <a:lnTo>
                      <a:pt x="2" y="28"/>
                    </a:lnTo>
                    <a:lnTo>
                      <a:pt x="4" y="30"/>
                    </a:lnTo>
                    <a:lnTo>
                      <a:pt x="12" y="30"/>
                    </a:lnTo>
                    <a:lnTo>
                      <a:pt x="24" y="30"/>
                    </a:lnTo>
                    <a:lnTo>
                      <a:pt x="24" y="30"/>
                    </a:lnTo>
                    <a:lnTo>
                      <a:pt x="24" y="30"/>
                    </a:lnTo>
                    <a:lnTo>
                      <a:pt x="44" y="26"/>
                    </a:lnTo>
                    <a:lnTo>
                      <a:pt x="54" y="24"/>
                    </a:lnTo>
                    <a:lnTo>
                      <a:pt x="54" y="24"/>
                    </a:lnTo>
                    <a:lnTo>
                      <a:pt x="56" y="22"/>
                    </a:lnTo>
                    <a:lnTo>
                      <a:pt x="58" y="20"/>
                    </a:lnTo>
                    <a:lnTo>
                      <a:pt x="58" y="10"/>
                    </a:lnTo>
                    <a:lnTo>
                      <a:pt x="58" y="10"/>
                    </a:lnTo>
                    <a:lnTo>
                      <a:pt x="56" y="8"/>
                    </a:lnTo>
                    <a:lnTo>
                      <a:pt x="54" y="6"/>
                    </a:lnTo>
                    <a:lnTo>
                      <a:pt x="46" y="4"/>
                    </a:lnTo>
                    <a:lnTo>
                      <a:pt x="36" y="0"/>
                    </a:lnTo>
                    <a:lnTo>
                      <a:pt x="36" y="0"/>
                    </a:lnTo>
                    <a:lnTo>
                      <a:pt x="34" y="0"/>
                    </a:lnTo>
                    <a:lnTo>
                      <a:pt x="3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2" name="Freeform 794">
                <a:extLst>
                  <a:ext uri="{FF2B5EF4-FFF2-40B4-BE49-F238E27FC236}">
                    <a16:creationId xmlns:a16="http://schemas.microsoft.com/office/drawing/2014/main" id="{02A83338-246C-8E7A-43BA-24A40CE22C22}"/>
                  </a:ext>
                </a:extLst>
              </p:cNvPr>
              <p:cNvSpPr>
                <a:spLocks/>
              </p:cNvSpPr>
              <p:nvPr/>
            </p:nvSpPr>
            <p:spPr bwMode="auto">
              <a:xfrm>
                <a:off x="11104936" y="2024633"/>
                <a:ext cx="109891" cy="46492"/>
              </a:xfrm>
              <a:custGeom>
                <a:avLst/>
                <a:gdLst>
                  <a:gd name="T0" fmla="*/ 32 w 52"/>
                  <a:gd name="T1" fmla="*/ 0 h 22"/>
                  <a:gd name="T2" fmla="*/ 42 w 52"/>
                  <a:gd name="T3" fmla="*/ 2 h 22"/>
                  <a:gd name="T4" fmla="*/ 52 w 52"/>
                  <a:gd name="T5" fmla="*/ 6 h 22"/>
                  <a:gd name="T6" fmla="*/ 52 w 52"/>
                  <a:gd name="T7" fmla="*/ 16 h 22"/>
                  <a:gd name="T8" fmla="*/ 40 w 52"/>
                  <a:gd name="T9" fmla="*/ 18 h 22"/>
                  <a:gd name="T10" fmla="*/ 22 w 52"/>
                  <a:gd name="T11" fmla="*/ 22 h 22"/>
                  <a:gd name="T12" fmla="*/ 10 w 52"/>
                  <a:gd name="T13" fmla="*/ 22 h 22"/>
                  <a:gd name="T14" fmla="*/ 2 w 52"/>
                  <a:gd name="T15" fmla="*/ 22 h 22"/>
                  <a:gd name="T16" fmla="*/ 0 w 52"/>
                  <a:gd name="T17" fmla="*/ 14 h 22"/>
                  <a:gd name="T18" fmla="*/ 14 w 52"/>
                  <a:gd name="T19" fmla="*/ 6 h 22"/>
                  <a:gd name="T20" fmla="*/ 20 w 52"/>
                  <a:gd name="T21" fmla="*/ 2 h 22"/>
                  <a:gd name="T22" fmla="*/ 32 w 52"/>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22">
                    <a:moveTo>
                      <a:pt x="32" y="0"/>
                    </a:moveTo>
                    <a:lnTo>
                      <a:pt x="42" y="2"/>
                    </a:lnTo>
                    <a:lnTo>
                      <a:pt x="52" y="6"/>
                    </a:lnTo>
                    <a:lnTo>
                      <a:pt x="52" y="16"/>
                    </a:lnTo>
                    <a:lnTo>
                      <a:pt x="40" y="18"/>
                    </a:lnTo>
                    <a:lnTo>
                      <a:pt x="22" y="22"/>
                    </a:lnTo>
                    <a:lnTo>
                      <a:pt x="10" y="22"/>
                    </a:lnTo>
                    <a:lnTo>
                      <a:pt x="2" y="22"/>
                    </a:lnTo>
                    <a:lnTo>
                      <a:pt x="0" y="14"/>
                    </a:lnTo>
                    <a:lnTo>
                      <a:pt x="14" y="6"/>
                    </a:lnTo>
                    <a:lnTo>
                      <a:pt x="20" y="2"/>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3" name="Freeform 795">
                <a:extLst>
                  <a:ext uri="{FF2B5EF4-FFF2-40B4-BE49-F238E27FC236}">
                    <a16:creationId xmlns:a16="http://schemas.microsoft.com/office/drawing/2014/main" id="{468A4848-F5E6-70DC-B704-062B057F2882}"/>
                  </a:ext>
                </a:extLst>
              </p:cNvPr>
              <p:cNvSpPr>
                <a:spLocks/>
              </p:cNvSpPr>
              <p:nvPr/>
            </p:nvSpPr>
            <p:spPr bwMode="auto">
              <a:xfrm>
                <a:off x="11100710" y="2016180"/>
                <a:ext cx="122570" cy="63399"/>
              </a:xfrm>
              <a:custGeom>
                <a:avLst/>
                <a:gdLst>
                  <a:gd name="T0" fmla="*/ 34 w 58"/>
                  <a:gd name="T1" fmla="*/ 0 h 30"/>
                  <a:gd name="T2" fmla="*/ 34 w 58"/>
                  <a:gd name="T3" fmla="*/ 0 h 30"/>
                  <a:gd name="T4" fmla="*/ 34 w 58"/>
                  <a:gd name="T5" fmla="*/ 0 h 30"/>
                  <a:gd name="T6" fmla="*/ 22 w 58"/>
                  <a:gd name="T7" fmla="*/ 2 h 30"/>
                  <a:gd name="T8" fmla="*/ 22 w 58"/>
                  <a:gd name="T9" fmla="*/ 2 h 30"/>
                  <a:gd name="T10" fmla="*/ 20 w 58"/>
                  <a:gd name="T11" fmla="*/ 2 h 30"/>
                  <a:gd name="T12" fmla="*/ 12 w 58"/>
                  <a:gd name="T13" fmla="*/ 8 h 30"/>
                  <a:gd name="T14" fmla="*/ 0 w 58"/>
                  <a:gd name="T15" fmla="*/ 14 h 30"/>
                  <a:gd name="T16" fmla="*/ 0 w 58"/>
                  <a:gd name="T17" fmla="*/ 14 h 30"/>
                  <a:gd name="T18" fmla="*/ 0 w 58"/>
                  <a:gd name="T19" fmla="*/ 16 h 30"/>
                  <a:gd name="T20" fmla="*/ 0 w 58"/>
                  <a:gd name="T21" fmla="*/ 20 h 30"/>
                  <a:gd name="T22" fmla="*/ 0 w 58"/>
                  <a:gd name="T23" fmla="*/ 26 h 30"/>
                  <a:gd name="T24" fmla="*/ 0 w 58"/>
                  <a:gd name="T25" fmla="*/ 26 h 30"/>
                  <a:gd name="T26" fmla="*/ 2 w 58"/>
                  <a:gd name="T27" fmla="*/ 28 h 30"/>
                  <a:gd name="T28" fmla="*/ 4 w 58"/>
                  <a:gd name="T29" fmla="*/ 30 h 30"/>
                  <a:gd name="T30" fmla="*/ 12 w 58"/>
                  <a:gd name="T31" fmla="*/ 30 h 30"/>
                  <a:gd name="T32" fmla="*/ 24 w 58"/>
                  <a:gd name="T33" fmla="*/ 30 h 30"/>
                  <a:gd name="T34" fmla="*/ 24 w 58"/>
                  <a:gd name="T35" fmla="*/ 30 h 30"/>
                  <a:gd name="T36" fmla="*/ 24 w 58"/>
                  <a:gd name="T37" fmla="*/ 30 h 30"/>
                  <a:gd name="T38" fmla="*/ 44 w 58"/>
                  <a:gd name="T39" fmla="*/ 26 h 30"/>
                  <a:gd name="T40" fmla="*/ 54 w 58"/>
                  <a:gd name="T41" fmla="*/ 24 h 30"/>
                  <a:gd name="T42" fmla="*/ 54 w 58"/>
                  <a:gd name="T43" fmla="*/ 24 h 30"/>
                  <a:gd name="T44" fmla="*/ 56 w 58"/>
                  <a:gd name="T45" fmla="*/ 22 h 30"/>
                  <a:gd name="T46" fmla="*/ 58 w 58"/>
                  <a:gd name="T47" fmla="*/ 20 h 30"/>
                  <a:gd name="T48" fmla="*/ 58 w 58"/>
                  <a:gd name="T49" fmla="*/ 10 h 30"/>
                  <a:gd name="T50" fmla="*/ 58 w 58"/>
                  <a:gd name="T51" fmla="*/ 10 h 30"/>
                  <a:gd name="T52" fmla="*/ 56 w 58"/>
                  <a:gd name="T53" fmla="*/ 8 h 30"/>
                  <a:gd name="T54" fmla="*/ 54 w 58"/>
                  <a:gd name="T55" fmla="*/ 6 h 30"/>
                  <a:gd name="T56" fmla="*/ 46 w 58"/>
                  <a:gd name="T57" fmla="*/ 4 h 30"/>
                  <a:gd name="T58" fmla="*/ 36 w 58"/>
                  <a:gd name="T59" fmla="*/ 0 h 30"/>
                  <a:gd name="T60" fmla="*/ 36 w 58"/>
                  <a:gd name="T61" fmla="*/ 0 h 30"/>
                  <a:gd name="T62" fmla="*/ 34 w 58"/>
                  <a:gd name="T63" fmla="*/ 0 h 30"/>
                  <a:gd name="T64" fmla="*/ 34 w 58"/>
                  <a:gd name="T6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 h="30">
                    <a:moveTo>
                      <a:pt x="34" y="0"/>
                    </a:moveTo>
                    <a:lnTo>
                      <a:pt x="34" y="0"/>
                    </a:lnTo>
                    <a:lnTo>
                      <a:pt x="34" y="0"/>
                    </a:lnTo>
                    <a:lnTo>
                      <a:pt x="22" y="2"/>
                    </a:lnTo>
                    <a:lnTo>
                      <a:pt x="22" y="2"/>
                    </a:lnTo>
                    <a:lnTo>
                      <a:pt x="20" y="2"/>
                    </a:lnTo>
                    <a:lnTo>
                      <a:pt x="12" y="8"/>
                    </a:lnTo>
                    <a:lnTo>
                      <a:pt x="0" y="14"/>
                    </a:lnTo>
                    <a:lnTo>
                      <a:pt x="0" y="14"/>
                    </a:lnTo>
                    <a:lnTo>
                      <a:pt x="0" y="16"/>
                    </a:lnTo>
                    <a:lnTo>
                      <a:pt x="0" y="20"/>
                    </a:lnTo>
                    <a:lnTo>
                      <a:pt x="0" y="26"/>
                    </a:lnTo>
                    <a:lnTo>
                      <a:pt x="0" y="26"/>
                    </a:lnTo>
                    <a:lnTo>
                      <a:pt x="2" y="28"/>
                    </a:lnTo>
                    <a:lnTo>
                      <a:pt x="4" y="30"/>
                    </a:lnTo>
                    <a:lnTo>
                      <a:pt x="12" y="30"/>
                    </a:lnTo>
                    <a:lnTo>
                      <a:pt x="24" y="30"/>
                    </a:lnTo>
                    <a:lnTo>
                      <a:pt x="24" y="30"/>
                    </a:lnTo>
                    <a:lnTo>
                      <a:pt x="24" y="30"/>
                    </a:lnTo>
                    <a:lnTo>
                      <a:pt x="44" y="26"/>
                    </a:lnTo>
                    <a:lnTo>
                      <a:pt x="54" y="24"/>
                    </a:lnTo>
                    <a:lnTo>
                      <a:pt x="54" y="24"/>
                    </a:lnTo>
                    <a:lnTo>
                      <a:pt x="56" y="22"/>
                    </a:lnTo>
                    <a:lnTo>
                      <a:pt x="58" y="20"/>
                    </a:lnTo>
                    <a:lnTo>
                      <a:pt x="58" y="10"/>
                    </a:lnTo>
                    <a:lnTo>
                      <a:pt x="58" y="10"/>
                    </a:lnTo>
                    <a:lnTo>
                      <a:pt x="56" y="8"/>
                    </a:lnTo>
                    <a:lnTo>
                      <a:pt x="54" y="6"/>
                    </a:lnTo>
                    <a:lnTo>
                      <a:pt x="46" y="4"/>
                    </a:lnTo>
                    <a:lnTo>
                      <a:pt x="36" y="0"/>
                    </a:lnTo>
                    <a:lnTo>
                      <a:pt x="36" y="0"/>
                    </a:lnTo>
                    <a:lnTo>
                      <a:pt x="34" y="0"/>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4" name="Freeform 796">
                <a:extLst>
                  <a:ext uri="{FF2B5EF4-FFF2-40B4-BE49-F238E27FC236}">
                    <a16:creationId xmlns:a16="http://schemas.microsoft.com/office/drawing/2014/main" id="{E98B55E5-E59B-8989-A925-6BF21A563627}"/>
                  </a:ext>
                </a:extLst>
              </p:cNvPr>
              <p:cNvSpPr>
                <a:spLocks/>
              </p:cNvSpPr>
              <p:nvPr/>
            </p:nvSpPr>
            <p:spPr bwMode="auto">
              <a:xfrm>
                <a:off x="9993349" y="2848816"/>
                <a:ext cx="88758" cy="329673"/>
              </a:xfrm>
              <a:custGeom>
                <a:avLst/>
                <a:gdLst>
                  <a:gd name="T0" fmla="*/ 6 w 42"/>
                  <a:gd name="T1" fmla="*/ 156 h 156"/>
                  <a:gd name="T2" fmla="*/ 0 w 42"/>
                  <a:gd name="T3" fmla="*/ 148 h 156"/>
                  <a:gd name="T4" fmla="*/ 0 w 42"/>
                  <a:gd name="T5" fmla="*/ 146 h 156"/>
                  <a:gd name="T6" fmla="*/ 4 w 42"/>
                  <a:gd name="T7" fmla="*/ 74 h 156"/>
                  <a:gd name="T8" fmla="*/ 2 w 42"/>
                  <a:gd name="T9" fmla="*/ 58 h 156"/>
                  <a:gd name="T10" fmla="*/ 0 w 42"/>
                  <a:gd name="T11" fmla="*/ 56 h 156"/>
                  <a:gd name="T12" fmla="*/ 0 w 42"/>
                  <a:gd name="T13" fmla="*/ 20 h 156"/>
                  <a:gd name="T14" fmla="*/ 10 w 42"/>
                  <a:gd name="T15" fmla="*/ 14 h 156"/>
                  <a:gd name="T16" fmla="*/ 10 w 42"/>
                  <a:gd name="T17" fmla="*/ 8 h 156"/>
                  <a:gd name="T18" fmla="*/ 14 w 42"/>
                  <a:gd name="T19" fmla="*/ 0 h 156"/>
                  <a:gd name="T20" fmla="*/ 16 w 42"/>
                  <a:gd name="T21" fmla="*/ 0 h 156"/>
                  <a:gd name="T22" fmla="*/ 16 w 42"/>
                  <a:gd name="T23" fmla="*/ 0 h 156"/>
                  <a:gd name="T24" fmla="*/ 18 w 42"/>
                  <a:gd name="T25" fmla="*/ 2 h 156"/>
                  <a:gd name="T26" fmla="*/ 24 w 42"/>
                  <a:gd name="T27" fmla="*/ 24 h 156"/>
                  <a:gd name="T28" fmla="*/ 30 w 42"/>
                  <a:gd name="T29" fmla="*/ 56 h 156"/>
                  <a:gd name="T30" fmla="*/ 42 w 42"/>
                  <a:gd name="T31" fmla="*/ 92 h 156"/>
                  <a:gd name="T32" fmla="*/ 42 w 42"/>
                  <a:gd name="T33" fmla="*/ 92 h 156"/>
                  <a:gd name="T34" fmla="*/ 42 w 42"/>
                  <a:gd name="T35" fmla="*/ 102 h 156"/>
                  <a:gd name="T36" fmla="*/ 42 w 42"/>
                  <a:gd name="T37" fmla="*/ 104 h 156"/>
                  <a:gd name="T38" fmla="*/ 40 w 42"/>
                  <a:gd name="T39" fmla="*/ 104 h 156"/>
                  <a:gd name="T40" fmla="*/ 28 w 42"/>
                  <a:gd name="T41" fmla="*/ 96 h 156"/>
                  <a:gd name="T42" fmla="*/ 20 w 42"/>
                  <a:gd name="T43" fmla="*/ 102 h 156"/>
                  <a:gd name="T44" fmla="*/ 12 w 42"/>
                  <a:gd name="T45" fmla="*/ 118 h 156"/>
                  <a:gd name="T46" fmla="*/ 24 w 42"/>
                  <a:gd name="T47" fmla="*/ 134 h 156"/>
                  <a:gd name="T48" fmla="*/ 28 w 42"/>
                  <a:gd name="T49" fmla="*/ 142 h 156"/>
                  <a:gd name="T50" fmla="*/ 26 w 42"/>
                  <a:gd name="T51" fmla="*/ 150 h 156"/>
                  <a:gd name="T52" fmla="*/ 24 w 42"/>
                  <a:gd name="T53" fmla="*/ 152 h 156"/>
                  <a:gd name="T54" fmla="*/ 24 w 42"/>
                  <a:gd name="T55" fmla="*/ 152 h 156"/>
                  <a:gd name="T56" fmla="*/ 22 w 42"/>
                  <a:gd name="T57" fmla="*/ 152 h 156"/>
                  <a:gd name="T58" fmla="*/ 12 w 42"/>
                  <a:gd name="T59" fmla="*/ 144 h 156"/>
                  <a:gd name="T60" fmla="*/ 8 w 42"/>
                  <a:gd name="T61" fmla="*/ 154 h 156"/>
                  <a:gd name="T62" fmla="*/ 8 w 42"/>
                  <a:gd name="T63" fmla="*/ 156 h 156"/>
                  <a:gd name="T64" fmla="*/ 6 w 42"/>
                  <a:gd name="T6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56">
                    <a:moveTo>
                      <a:pt x="6" y="156"/>
                    </a:moveTo>
                    <a:lnTo>
                      <a:pt x="6" y="156"/>
                    </a:lnTo>
                    <a:lnTo>
                      <a:pt x="6" y="154"/>
                    </a:lnTo>
                    <a:lnTo>
                      <a:pt x="0" y="148"/>
                    </a:lnTo>
                    <a:lnTo>
                      <a:pt x="0" y="148"/>
                    </a:lnTo>
                    <a:lnTo>
                      <a:pt x="0" y="146"/>
                    </a:lnTo>
                    <a:lnTo>
                      <a:pt x="4" y="138"/>
                    </a:lnTo>
                    <a:lnTo>
                      <a:pt x="4" y="74"/>
                    </a:lnTo>
                    <a:lnTo>
                      <a:pt x="6" y="64"/>
                    </a:lnTo>
                    <a:lnTo>
                      <a:pt x="2" y="58"/>
                    </a:lnTo>
                    <a:lnTo>
                      <a:pt x="2" y="58"/>
                    </a:lnTo>
                    <a:lnTo>
                      <a:pt x="0" y="56"/>
                    </a:lnTo>
                    <a:lnTo>
                      <a:pt x="0" y="20"/>
                    </a:lnTo>
                    <a:lnTo>
                      <a:pt x="0" y="20"/>
                    </a:lnTo>
                    <a:lnTo>
                      <a:pt x="2" y="18"/>
                    </a:lnTo>
                    <a:lnTo>
                      <a:pt x="10" y="14"/>
                    </a:lnTo>
                    <a:lnTo>
                      <a:pt x="10" y="8"/>
                    </a:lnTo>
                    <a:lnTo>
                      <a:pt x="10" y="8"/>
                    </a:lnTo>
                    <a:lnTo>
                      <a:pt x="10" y="6"/>
                    </a:lnTo>
                    <a:lnTo>
                      <a:pt x="14" y="0"/>
                    </a:lnTo>
                    <a:lnTo>
                      <a:pt x="14" y="0"/>
                    </a:lnTo>
                    <a:lnTo>
                      <a:pt x="16" y="0"/>
                    </a:lnTo>
                    <a:lnTo>
                      <a:pt x="16" y="0"/>
                    </a:lnTo>
                    <a:lnTo>
                      <a:pt x="16" y="0"/>
                    </a:lnTo>
                    <a:lnTo>
                      <a:pt x="16" y="0"/>
                    </a:lnTo>
                    <a:lnTo>
                      <a:pt x="18" y="2"/>
                    </a:lnTo>
                    <a:lnTo>
                      <a:pt x="22" y="12"/>
                    </a:lnTo>
                    <a:lnTo>
                      <a:pt x="24" y="24"/>
                    </a:lnTo>
                    <a:lnTo>
                      <a:pt x="26" y="38"/>
                    </a:lnTo>
                    <a:lnTo>
                      <a:pt x="30" y="56"/>
                    </a:lnTo>
                    <a:lnTo>
                      <a:pt x="32" y="78"/>
                    </a:lnTo>
                    <a:lnTo>
                      <a:pt x="42" y="92"/>
                    </a:lnTo>
                    <a:lnTo>
                      <a:pt x="42" y="92"/>
                    </a:lnTo>
                    <a:lnTo>
                      <a:pt x="42" y="92"/>
                    </a:lnTo>
                    <a:lnTo>
                      <a:pt x="42" y="102"/>
                    </a:lnTo>
                    <a:lnTo>
                      <a:pt x="42" y="102"/>
                    </a:lnTo>
                    <a:lnTo>
                      <a:pt x="42" y="104"/>
                    </a:lnTo>
                    <a:lnTo>
                      <a:pt x="42" y="104"/>
                    </a:lnTo>
                    <a:lnTo>
                      <a:pt x="40" y="104"/>
                    </a:lnTo>
                    <a:lnTo>
                      <a:pt x="40" y="104"/>
                    </a:lnTo>
                    <a:lnTo>
                      <a:pt x="38" y="104"/>
                    </a:lnTo>
                    <a:lnTo>
                      <a:pt x="28" y="96"/>
                    </a:lnTo>
                    <a:lnTo>
                      <a:pt x="22" y="98"/>
                    </a:lnTo>
                    <a:lnTo>
                      <a:pt x="20" y="102"/>
                    </a:lnTo>
                    <a:lnTo>
                      <a:pt x="16" y="112"/>
                    </a:lnTo>
                    <a:lnTo>
                      <a:pt x="12" y="118"/>
                    </a:lnTo>
                    <a:lnTo>
                      <a:pt x="16" y="126"/>
                    </a:lnTo>
                    <a:lnTo>
                      <a:pt x="24" y="134"/>
                    </a:lnTo>
                    <a:lnTo>
                      <a:pt x="28" y="142"/>
                    </a:lnTo>
                    <a:lnTo>
                      <a:pt x="28" y="142"/>
                    </a:lnTo>
                    <a:lnTo>
                      <a:pt x="28" y="144"/>
                    </a:lnTo>
                    <a:lnTo>
                      <a:pt x="26" y="150"/>
                    </a:lnTo>
                    <a:lnTo>
                      <a:pt x="26" y="150"/>
                    </a:lnTo>
                    <a:lnTo>
                      <a:pt x="24" y="152"/>
                    </a:lnTo>
                    <a:lnTo>
                      <a:pt x="24" y="152"/>
                    </a:lnTo>
                    <a:lnTo>
                      <a:pt x="24" y="152"/>
                    </a:lnTo>
                    <a:lnTo>
                      <a:pt x="24" y="152"/>
                    </a:lnTo>
                    <a:lnTo>
                      <a:pt x="22" y="152"/>
                    </a:lnTo>
                    <a:lnTo>
                      <a:pt x="16" y="144"/>
                    </a:lnTo>
                    <a:lnTo>
                      <a:pt x="12" y="144"/>
                    </a:lnTo>
                    <a:lnTo>
                      <a:pt x="8" y="154"/>
                    </a:lnTo>
                    <a:lnTo>
                      <a:pt x="8" y="154"/>
                    </a:lnTo>
                    <a:lnTo>
                      <a:pt x="8" y="156"/>
                    </a:lnTo>
                    <a:lnTo>
                      <a:pt x="8" y="156"/>
                    </a:lnTo>
                    <a:lnTo>
                      <a:pt x="6" y="156"/>
                    </a:lnTo>
                    <a:lnTo>
                      <a:pt x="6" y="15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5" name="Freeform 797">
                <a:extLst>
                  <a:ext uri="{FF2B5EF4-FFF2-40B4-BE49-F238E27FC236}">
                    <a16:creationId xmlns:a16="http://schemas.microsoft.com/office/drawing/2014/main" id="{1789E688-9427-8EC2-6ABE-D17C37568061}"/>
                  </a:ext>
                </a:extLst>
              </p:cNvPr>
              <p:cNvSpPr>
                <a:spLocks noEditPoints="1"/>
              </p:cNvSpPr>
              <p:nvPr/>
            </p:nvSpPr>
            <p:spPr bwMode="auto">
              <a:xfrm>
                <a:off x="9989122" y="2844589"/>
                <a:ext cx="97211" cy="338126"/>
              </a:xfrm>
              <a:custGeom>
                <a:avLst/>
                <a:gdLst>
                  <a:gd name="T0" fmla="*/ 22 w 46"/>
                  <a:gd name="T1" fmla="*/ 14 h 160"/>
                  <a:gd name="T2" fmla="*/ 26 w 46"/>
                  <a:gd name="T3" fmla="*/ 40 h 160"/>
                  <a:gd name="T4" fmla="*/ 32 w 46"/>
                  <a:gd name="T5" fmla="*/ 80 h 160"/>
                  <a:gd name="T6" fmla="*/ 42 w 46"/>
                  <a:gd name="T7" fmla="*/ 104 h 160"/>
                  <a:gd name="T8" fmla="*/ 24 w 46"/>
                  <a:gd name="T9" fmla="*/ 98 h 160"/>
                  <a:gd name="T10" fmla="*/ 16 w 46"/>
                  <a:gd name="T11" fmla="*/ 114 h 160"/>
                  <a:gd name="T12" fmla="*/ 16 w 46"/>
                  <a:gd name="T13" fmla="*/ 130 h 160"/>
                  <a:gd name="T14" fmla="*/ 28 w 46"/>
                  <a:gd name="T15" fmla="*/ 144 h 160"/>
                  <a:gd name="T16" fmla="*/ 20 w 46"/>
                  <a:gd name="T17" fmla="*/ 144 h 160"/>
                  <a:gd name="T18" fmla="*/ 8 w 46"/>
                  <a:gd name="T19" fmla="*/ 156 h 160"/>
                  <a:gd name="T20" fmla="*/ 8 w 46"/>
                  <a:gd name="T21" fmla="*/ 142 h 160"/>
                  <a:gd name="T22" fmla="*/ 8 w 46"/>
                  <a:gd name="T23" fmla="*/ 114 h 160"/>
                  <a:gd name="T24" fmla="*/ 8 w 46"/>
                  <a:gd name="T25" fmla="*/ 76 h 160"/>
                  <a:gd name="T26" fmla="*/ 4 w 46"/>
                  <a:gd name="T27" fmla="*/ 58 h 160"/>
                  <a:gd name="T28" fmla="*/ 4 w 46"/>
                  <a:gd name="T29" fmla="*/ 36 h 160"/>
                  <a:gd name="T30" fmla="*/ 14 w 46"/>
                  <a:gd name="T31" fmla="*/ 18 h 160"/>
                  <a:gd name="T32" fmla="*/ 18 w 46"/>
                  <a:gd name="T33" fmla="*/ 4 h 160"/>
                  <a:gd name="T34" fmla="*/ 18 w 46"/>
                  <a:gd name="T35" fmla="*/ 0 h 160"/>
                  <a:gd name="T36" fmla="*/ 10 w 46"/>
                  <a:gd name="T37" fmla="*/ 6 h 160"/>
                  <a:gd name="T38" fmla="*/ 10 w 46"/>
                  <a:gd name="T39" fmla="*/ 10 h 160"/>
                  <a:gd name="T40" fmla="*/ 4 w 46"/>
                  <a:gd name="T41" fmla="*/ 18 h 160"/>
                  <a:gd name="T42" fmla="*/ 2 w 46"/>
                  <a:gd name="T43" fmla="*/ 20 h 160"/>
                  <a:gd name="T44" fmla="*/ 0 w 46"/>
                  <a:gd name="T45" fmla="*/ 36 h 160"/>
                  <a:gd name="T46" fmla="*/ 0 w 46"/>
                  <a:gd name="T47" fmla="*/ 58 h 160"/>
                  <a:gd name="T48" fmla="*/ 2 w 46"/>
                  <a:gd name="T49" fmla="*/ 60 h 160"/>
                  <a:gd name="T50" fmla="*/ 4 w 46"/>
                  <a:gd name="T51" fmla="*/ 74 h 160"/>
                  <a:gd name="T52" fmla="*/ 4 w 46"/>
                  <a:gd name="T53" fmla="*/ 76 h 160"/>
                  <a:gd name="T54" fmla="*/ 4 w 46"/>
                  <a:gd name="T55" fmla="*/ 114 h 160"/>
                  <a:gd name="T56" fmla="*/ 4 w 46"/>
                  <a:gd name="T57" fmla="*/ 140 h 160"/>
                  <a:gd name="T58" fmla="*/ 0 w 46"/>
                  <a:gd name="T59" fmla="*/ 146 h 160"/>
                  <a:gd name="T60" fmla="*/ 0 w 46"/>
                  <a:gd name="T61" fmla="*/ 150 h 160"/>
                  <a:gd name="T62" fmla="*/ 6 w 46"/>
                  <a:gd name="T63" fmla="*/ 158 h 160"/>
                  <a:gd name="T64" fmla="*/ 8 w 46"/>
                  <a:gd name="T65" fmla="*/ 160 h 160"/>
                  <a:gd name="T66" fmla="*/ 10 w 46"/>
                  <a:gd name="T67" fmla="*/ 160 h 160"/>
                  <a:gd name="T68" fmla="*/ 16 w 46"/>
                  <a:gd name="T69" fmla="*/ 148 h 160"/>
                  <a:gd name="T70" fmla="*/ 22 w 46"/>
                  <a:gd name="T71" fmla="*/ 154 h 160"/>
                  <a:gd name="T72" fmla="*/ 26 w 46"/>
                  <a:gd name="T73" fmla="*/ 156 h 160"/>
                  <a:gd name="T74" fmla="*/ 26 w 46"/>
                  <a:gd name="T75" fmla="*/ 156 h 160"/>
                  <a:gd name="T76" fmla="*/ 30 w 46"/>
                  <a:gd name="T77" fmla="*/ 152 h 160"/>
                  <a:gd name="T78" fmla="*/ 32 w 46"/>
                  <a:gd name="T79" fmla="*/ 146 h 160"/>
                  <a:gd name="T80" fmla="*/ 28 w 46"/>
                  <a:gd name="T81" fmla="*/ 136 h 160"/>
                  <a:gd name="T82" fmla="*/ 26 w 46"/>
                  <a:gd name="T83" fmla="*/ 136 h 160"/>
                  <a:gd name="T84" fmla="*/ 16 w 46"/>
                  <a:gd name="T85" fmla="*/ 120 h 160"/>
                  <a:gd name="T86" fmla="*/ 20 w 46"/>
                  <a:gd name="T87" fmla="*/ 116 h 160"/>
                  <a:gd name="T88" fmla="*/ 24 w 46"/>
                  <a:gd name="T89" fmla="*/ 106 h 160"/>
                  <a:gd name="T90" fmla="*/ 30 w 46"/>
                  <a:gd name="T91" fmla="*/ 100 h 160"/>
                  <a:gd name="T92" fmla="*/ 40 w 46"/>
                  <a:gd name="T93" fmla="*/ 108 h 160"/>
                  <a:gd name="T94" fmla="*/ 42 w 46"/>
                  <a:gd name="T95" fmla="*/ 108 h 160"/>
                  <a:gd name="T96" fmla="*/ 44 w 46"/>
                  <a:gd name="T97" fmla="*/ 108 h 160"/>
                  <a:gd name="T98" fmla="*/ 46 w 46"/>
                  <a:gd name="T99" fmla="*/ 104 h 160"/>
                  <a:gd name="T100" fmla="*/ 46 w 46"/>
                  <a:gd name="T101" fmla="*/ 94 h 160"/>
                  <a:gd name="T102" fmla="*/ 36 w 46"/>
                  <a:gd name="T103" fmla="*/ 78 h 160"/>
                  <a:gd name="T104" fmla="*/ 30 w 46"/>
                  <a:gd name="T105" fmla="*/ 40 h 160"/>
                  <a:gd name="T106" fmla="*/ 26 w 46"/>
                  <a:gd name="T107" fmla="*/ 14 h 160"/>
                  <a:gd name="T108" fmla="*/ 26 w 46"/>
                  <a:gd name="T109" fmla="*/ 12 h 160"/>
                  <a:gd name="T110" fmla="*/ 22 w 46"/>
                  <a:gd name="T111" fmla="*/ 2 h 160"/>
                  <a:gd name="T112" fmla="*/ 18 w 46"/>
                  <a:gd name="T113" fmla="*/ 0 h 160"/>
                  <a:gd name="T114" fmla="*/ 18 w 46"/>
                  <a:gd name="T115"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 h="160">
                    <a:moveTo>
                      <a:pt x="18" y="4"/>
                    </a:moveTo>
                    <a:lnTo>
                      <a:pt x="22" y="14"/>
                    </a:lnTo>
                    <a:lnTo>
                      <a:pt x="24" y="26"/>
                    </a:lnTo>
                    <a:lnTo>
                      <a:pt x="26" y="40"/>
                    </a:lnTo>
                    <a:lnTo>
                      <a:pt x="30" y="58"/>
                    </a:lnTo>
                    <a:lnTo>
                      <a:pt x="32" y="80"/>
                    </a:lnTo>
                    <a:lnTo>
                      <a:pt x="42" y="94"/>
                    </a:lnTo>
                    <a:lnTo>
                      <a:pt x="42" y="104"/>
                    </a:lnTo>
                    <a:lnTo>
                      <a:pt x="32" y="96"/>
                    </a:lnTo>
                    <a:lnTo>
                      <a:pt x="24" y="98"/>
                    </a:lnTo>
                    <a:lnTo>
                      <a:pt x="20" y="104"/>
                    </a:lnTo>
                    <a:lnTo>
                      <a:pt x="16" y="114"/>
                    </a:lnTo>
                    <a:lnTo>
                      <a:pt x="12" y="120"/>
                    </a:lnTo>
                    <a:lnTo>
                      <a:pt x="16" y="130"/>
                    </a:lnTo>
                    <a:lnTo>
                      <a:pt x="24" y="138"/>
                    </a:lnTo>
                    <a:lnTo>
                      <a:pt x="28" y="144"/>
                    </a:lnTo>
                    <a:lnTo>
                      <a:pt x="26" y="152"/>
                    </a:lnTo>
                    <a:lnTo>
                      <a:pt x="20" y="144"/>
                    </a:lnTo>
                    <a:lnTo>
                      <a:pt x="12" y="144"/>
                    </a:lnTo>
                    <a:lnTo>
                      <a:pt x="8" y="156"/>
                    </a:lnTo>
                    <a:lnTo>
                      <a:pt x="4" y="148"/>
                    </a:lnTo>
                    <a:lnTo>
                      <a:pt x="8" y="142"/>
                    </a:lnTo>
                    <a:lnTo>
                      <a:pt x="8" y="132"/>
                    </a:lnTo>
                    <a:lnTo>
                      <a:pt x="8" y="114"/>
                    </a:lnTo>
                    <a:lnTo>
                      <a:pt x="8" y="92"/>
                    </a:lnTo>
                    <a:lnTo>
                      <a:pt x="8" y="76"/>
                    </a:lnTo>
                    <a:lnTo>
                      <a:pt x="10" y="64"/>
                    </a:lnTo>
                    <a:lnTo>
                      <a:pt x="4" y="58"/>
                    </a:lnTo>
                    <a:lnTo>
                      <a:pt x="4" y="48"/>
                    </a:lnTo>
                    <a:lnTo>
                      <a:pt x="4" y="36"/>
                    </a:lnTo>
                    <a:lnTo>
                      <a:pt x="4" y="22"/>
                    </a:lnTo>
                    <a:lnTo>
                      <a:pt x="14" y="18"/>
                    </a:lnTo>
                    <a:lnTo>
                      <a:pt x="14" y="10"/>
                    </a:lnTo>
                    <a:lnTo>
                      <a:pt x="18" y="4"/>
                    </a:lnTo>
                    <a:close/>
                    <a:moveTo>
                      <a:pt x="18" y="0"/>
                    </a:moveTo>
                    <a:lnTo>
                      <a:pt x="18" y="0"/>
                    </a:lnTo>
                    <a:lnTo>
                      <a:pt x="14" y="2"/>
                    </a:lnTo>
                    <a:lnTo>
                      <a:pt x="10" y="6"/>
                    </a:lnTo>
                    <a:lnTo>
                      <a:pt x="10" y="6"/>
                    </a:lnTo>
                    <a:lnTo>
                      <a:pt x="10" y="10"/>
                    </a:lnTo>
                    <a:lnTo>
                      <a:pt x="10" y="16"/>
                    </a:lnTo>
                    <a:lnTo>
                      <a:pt x="4" y="18"/>
                    </a:lnTo>
                    <a:lnTo>
                      <a:pt x="4" y="18"/>
                    </a:lnTo>
                    <a:lnTo>
                      <a:pt x="2" y="20"/>
                    </a:lnTo>
                    <a:lnTo>
                      <a:pt x="0" y="22"/>
                    </a:lnTo>
                    <a:lnTo>
                      <a:pt x="0" y="36"/>
                    </a:lnTo>
                    <a:lnTo>
                      <a:pt x="0" y="48"/>
                    </a:lnTo>
                    <a:lnTo>
                      <a:pt x="0" y="58"/>
                    </a:lnTo>
                    <a:lnTo>
                      <a:pt x="0" y="58"/>
                    </a:lnTo>
                    <a:lnTo>
                      <a:pt x="2" y="60"/>
                    </a:lnTo>
                    <a:lnTo>
                      <a:pt x="6" y="66"/>
                    </a:lnTo>
                    <a:lnTo>
                      <a:pt x="4" y="74"/>
                    </a:lnTo>
                    <a:lnTo>
                      <a:pt x="4" y="74"/>
                    </a:lnTo>
                    <a:lnTo>
                      <a:pt x="4" y="76"/>
                    </a:lnTo>
                    <a:lnTo>
                      <a:pt x="4" y="92"/>
                    </a:lnTo>
                    <a:lnTo>
                      <a:pt x="4" y="114"/>
                    </a:lnTo>
                    <a:lnTo>
                      <a:pt x="4" y="132"/>
                    </a:lnTo>
                    <a:lnTo>
                      <a:pt x="4" y="140"/>
                    </a:lnTo>
                    <a:lnTo>
                      <a:pt x="0" y="146"/>
                    </a:lnTo>
                    <a:lnTo>
                      <a:pt x="0" y="146"/>
                    </a:lnTo>
                    <a:lnTo>
                      <a:pt x="0" y="148"/>
                    </a:lnTo>
                    <a:lnTo>
                      <a:pt x="0" y="150"/>
                    </a:lnTo>
                    <a:lnTo>
                      <a:pt x="6" y="158"/>
                    </a:lnTo>
                    <a:lnTo>
                      <a:pt x="6" y="158"/>
                    </a:lnTo>
                    <a:lnTo>
                      <a:pt x="8" y="160"/>
                    </a:lnTo>
                    <a:lnTo>
                      <a:pt x="8" y="160"/>
                    </a:lnTo>
                    <a:lnTo>
                      <a:pt x="10" y="160"/>
                    </a:lnTo>
                    <a:lnTo>
                      <a:pt x="10" y="160"/>
                    </a:lnTo>
                    <a:lnTo>
                      <a:pt x="12" y="156"/>
                    </a:lnTo>
                    <a:lnTo>
                      <a:pt x="16" y="148"/>
                    </a:lnTo>
                    <a:lnTo>
                      <a:pt x="18" y="148"/>
                    </a:lnTo>
                    <a:lnTo>
                      <a:pt x="22" y="154"/>
                    </a:lnTo>
                    <a:lnTo>
                      <a:pt x="22" y="154"/>
                    </a:lnTo>
                    <a:lnTo>
                      <a:pt x="26" y="156"/>
                    </a:lnTo>
                    <a:lnTo>
                      <a:pt x="26" y="156"/>
                    </a:lnTo>
                    <a:lnTo>
                      <a:pt x="26" y="156"/>
                    </a:lnTo>
                    <a:lnTo>
                      <a:pt x="26" y="156"/>
                    </a:lnTo>
                    <a:lnTo>
                      <a:pt x="30" y="152"/>
                    </a:lnTo>
                    <a:lnTo>
                      <a:pt x="32" y="146"/>
                    </a:lnTo>
                    <a:lnTo>
                      <a:pt x="32" y="146"/>
                    </a:lnTo>
                    <a:lnTo>
                      <a:pt x="30" y="144"/>
                    </a:lnTo>
                    <a:lnTo>
                      <a:pt x="28" y="136"/>
                    </a:lnTo>
                    <a:lnTo>
                      <a:pt x="28" y="136"/>
                    </a:lnTo>
                    <a:lnTo>
                      <a:pt x="26" y="136"/>
                    </a:lnTo>
                    <a:lnTo>
                      <a:pt x="20" y="128"/>
                    </a:lnTo>
                    <a:lnTo>
                      <a:pt x="16" y="120"/>
                    </a:lnTo>
                    <a:lnTo>
                      <a:pt x="20" y="116"/>
                    </a:lnTo>
                    <a:lnTo>
                      <a:pt x="20" y="116"/>
                    </a:lnTo>
                    <a:lnTo>
                      <a:pt x="20" y="114"/>
                    </a:lnTo>
                    <a:lnTo>
                      <a:pt x="24" y="106"/>
                    </a:lnTo>
                    <a:lnTo>
                      <a:pt x="26" y="102"/>
                    </a:lnTo>
                    <a:lnTo>
                      <a:pt x="30" y="100"/>
                    </a:lnTo>
                    <a:lnTo>
                      <a:pt x="40" y="108"/>
                    </a:lnTo>
                    <a:lnTo>
                      <a:pt x="40" y="108"/>
                    </a:lnTo>
                    <a:lnTo>
                      <a:pt x="42" y="108"/>
                    </a:lnTo>
                    <a:lnTo>
                      <a:pt x="42" y="108"/>
                    </a:lnTo>
                    <a:lnTo>
                      <a:pt x="44" y="108"/>
                    </a:lnTo>
                    <a:lnTo>
                      <a:pt x="44" y="108"/>
                    </a:lnTo>
                    <a:lnTo>
                      <a:pt x="46" y="106"/>
                    </a:lnTo>
                    <a:lnTo>
                      <a:pt x="46" y="104"/>
                    </a:lnTo>
                    <a:lnTo>
                      <a:pt x="46" y="94"/>
                    </a:lnTo>
                    <a:lnTo>
                      <a:pt x="46" y="94"/>
                    </a:lnTo>
                    <a:lnTo>
                      <a:pt x="46" y="92"/>
                    </a:lnTo>
                    <a:lnTo>
                      <a:pt x="36" y="78"/>
                    </a:lnTo>
                    <a:lnTo>
                      <a:pt x="34" y="58"/>
                    </a:lnTo>
                    <a:lnTo>
                      <a:pt x="30" y="40"/>
                    </a:lnTo>
                    <a:lnTo>
                      <a:pt x="28" y="26"/>
                    </a:lnTo>
                    <a:lnTo>
                      <a:pt x="26" y="14"/>
                    </a:lnTo>
                    <a:lnTo>
                      <a:pt x="26" y="14"/>
                    </a:lnTo>
                    <a:lnTo>
                      <a:pt x="26" y="12"/>
                    </a:lnTo>
                    <a:lnTo>
                      <a:pt x="22" y="2"/>
                    </a:lnTo>
                    <a:lnTo>
                      <a:pt x="22" y="2"/>
                    </a:lnTo>
                    <a:lnTo>
                      <a:pt x="18" y="0"/>
                    </a:lnTo>
                    <a:lnTo>
                      <a:pt x="18" y="0"/>
                    </a:lnTo>
                    <a:lnTo>
                      <a:pt x="18" y="0"/>
                    </a:lnTo>
                    <a:lnTo>
                      <a:pt x="1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6" name="Freeform 798">
                <a:extLst>
                  <a:ext uri="{FF2B5EF4-FFF2-40B4-BE49-F238E27FC236}">
                    <a16:creationId xmlns:a16="http://schemas.microsoft.com/office/drawing/2014/main" id="{509E9CE2-4F9E-3CE4-3CBD-9A12F0777379}"/>
                  </a:ext>
                </a:extLst>
              </p:cNvPr>
              <p:cNvSpPr>
                <a:spLocks/>
              </p:cNvSpPr>
              <p:nvPr/>
            </p:nvSpPr>
            <p:spPr bwMode="auto">
              <a:xfrm>
                <a:off x="9997576" y="2853043"/>
                <a:ext cx="80305" cy="321220"/>
              </a:xfrm>
              <a:custGeom>
                <a:avLst/>
                <a:gdLst>
                  <a:gd name="T0" fmla="*/ 14 w 38"/>
                  <a:gd name="T1" fmla="*/ 0 h 152"/>
                  <a:gd name="T2" fmla="*/ 18 w 38"/>
                  <a:gd name="T3" fmla="*/ 10 h 152"/>
                  <a:gd name="T4" fmla="*/ 20 w 38"/>
                  <a:gd name="T5" fmla="*/ 22 h 152"/>
                  <a:gd name="T6" fmla="*/ 22 w 38"/>
                  <a:gd name="T7" fmla="*/ 36 h 152"/>
                  <a:gd name="T8" fmla="*/ 26 w 38"/>
                  <a:gd name="T9" fmla="*/ 54 h 152"/>
                  <a:gd name="T10" fmla="*/ 28 w 38"/>
                  <a:gd name="T11" fmla="*/ 76 h 152"/>
                  <a:gd name="T12" fmla="*/ 38 w 38"/>
                  <a:gd name="T13" fmla="*/ 90 h 152"/>
                  <a:gd name="T14" fmla="*/ 38 w 38"/>
                  <a:gd name="T15" fmla="*/ 100 h 152"/>
                  <a:gd name="T16" fmla="*/ 28 w 38"/>
                  <a:gd name="T17" fmla="*/ 92 h 152"/>
                  <a:gd name="T18" fmla="*/ 20 w 38"/>
                  <a:gd name="T19" fmla="*/ 94 h 152"/>
                  <a:gd name="T20" fmla="*/ 16 w 38"/>
                  <a:gd name="T21" fmla="*/ 100 h 152"/>
                  <a:gd name="T22" fmla="*/ 12 w 38"/>
                  <a:gd name="T23" fmla="*/ 110 h 152"/>
                  <a:gd name="T24" fmla="*/ 8 w 38"/>
                  <a:gd name="T25" fmla="*/ 116 h 152"/>
                  <a:gd name="T26" fmla="*/ 12 w 38"/>
                  <a:gd name="T27" fmla="*/ 126 h 152"/>
                  <a:gd name="T28" fmla="*/ 20 w 38"/>
                  <a:gd name="T29" fmla="*/ 134 h 152"/>
                  <a:gd name="T30" fmla="*/ 24 w 38"/>
                  <a:gd name="T31" fmla="*/ 140 h 152"/>
                  <a:gd name="T32" fmla="*/ 22 w 38"/>
                  <a:gd name="T33" fmla="*/ 148 h 152"/>
                  <a:gd name="T34" fmla="*/ 16 w 38"/>
                  <a:gd name="T35" fmla="*/ 140 h 152"/>
                  <a:gd name="T36" fmla="*/ 8 w 38"/>
                  <a:gd name="T37" fmla="*/ 140 h 152"/>
                  <a:gd name="T38" fmla="*/ 4 w 38"/>
                  <a:gd name="T39" fmla="*/ 152 h 152"/>
                  <a:gd name="T40" fmla="*/ 0 w 38"/>
                  <a:gd name="T41" fmla="*/ 144 h 152"/>
                  <a:gd name="T42" fmla="*/ 4 w 38"/>
                  <a:gd name="T43" fmla="*/ 138 h 152"/>
                  <a:gd name="T44" fmla="*/ 4 w 38"/>
                  <a:gd name="T45" fmla="*/ 128 h 152"/>
                  <a:gd name="T46" fmla="*/ 4 w 38"/>
                  <a:gd name="T47" fmla="*/ 110 h 152"/>
                  <a:gd name="T48" fmla="*/ 4 w 38"/>
                  <a:gd name="T49" fmla="*/ 88 h 152"/>
                  <a:gd name="T50" fmla="*/ 4 w 38"/>
                  <a:gd name="T51" fmla="*/ 72 h 152"/>
                  <a:gd name="T52" fmla="*/ 6 w 38"/>
                  <a:gd name="T53" fmla="*/ 60 h 152"/>
                  <a:gd name="T54" fmla="*/ 0 w 38"/>
                  <a:gd name="T55" fmla="*/ 54 h 152"/>
                  <a:gd name="T56" fmla="*/ 0 w 38"/>
                  <a:gd name="T57" fmla="*/ 44 h 152"/>
                  <a:gd name="T58" fmla="*/ 0 w 38"/>
                  <a:gd name="T59" fmla="*/ 32 h 152"/>
                  <a:gd name="T60" fmla="*/ 0 w 38"/>
                  <a:gd name="T61" fmla="*/ 18 h 152"/>
                  <a:gd name="T62" fmla="*/ 10 w 38"/>
                  <a:gd name="T63" fmla="*/ 14 h 152"/>
                  <a:gd name="T64" fmla="*/ 10 w 38"/>
                  <a:gd name="T65" fmla="*/ 6 h 152"/>
                  <a:gd name="T66" fmla="*/ 14 w 38"/>
                  <a:gd name="T6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152">
                    <a:moveTo>
                      <a:pt x="14" y="0"/>
                    </a:moveTo>
                    <a:lnTo>
                      <a:pt x="18" y="10"/>
                    </a:lnTo>
                    <a:lnTo>
                      <a:pt x="20" y="22"/>
                    </a:lnTo>
                    <a:lnTo>
                      <a:pt x="22" y="36"/>
                    </a:lnTo>
                    <a:lnTo>
                      <a:pt x="26" y="54"/>
                    </a:lnTo>
                    <a:lnTo>
                      <a:pt x="28" y="76"/>
                    </a:lnTo>
                    <a:lnTo>
                      <a:pt x="38" y="90"/>
                    </a:lnTo>
                    <a:lnTo>
                      <a:pt x="38" y="100"/>
                    </a:lnTo>
                    <a:lnTo>
                      <a:pt x="28" y="92"/>
                    </a:lnTo>
                    <a:lnTo>
                      <a:pt x="20" y="94"/>
                    </a:lnTo>
                    <a:lnTo>
                      <a:pt x="16" y="100"/>
                    </a:lnTo>
                    <a:lnTo>
                      <a:pt x="12" y="110"/>
                    </a:lnTo>
                    <a:lnTo>
                      <a:pt x="8" y="116"/>
                    </a:lnTo>
                    <a:lnTo>
                      <a:pt x="12" y="126"/>
                    </a:lnTo>
                    <a:lnTo>
                      <a:pt x="20" y="134"/>
                    </a:lnTo>
                    <a:lnTo>
                      <a:pt x="24" y="140"/>
                    </a:lnTo>
                    <a:lnTo>
                      <a:pt x="22" y="148"/>
                    </a:lnTo>
                    <a:lnTo>
                      <a:pt x="16" y="140"/>
                    </a:lnTo>
                    <a:lnTo>
                      <a:pt x="8" y="140"/>
                    </a:lnTo>
                    <a:lnTo>
                      <a:pt x="4" y="152"/>
                    </a:lnTo>
                    <a:lnTo>
                      <a:pt x="0" y="144"/>
                    </a:lnTo>
                    <a:lnTo>
                      <a:pt x="4" y="138"/>
                    </a:lnTo>
                    <a:lnTo>
                      <a:pt x="4" y="128"/>
                    </a:lnTo>
                    <a:lnTo>
                      <a:pt x="4" y="110"/>
                    </a:lnTo>
                    <a:lnTo>
                      <a:pt x="4" y="88"/>
                    </a:lnTo>
                    <a:lnTo>
                      <a:pt x="4" y="72"/>
                    </a:lnTo>
                    <a:lnTo>
                      <a:pt x="6" y="60"/>
                    </a:lnTo>
                    <a:lnTo>
                      <a:pt x="0" y="54"/>
                    </a:lnTo>
                    <a:lnTo>
                      <a:pt x="0" y="44"/>
                    </a:lnTo>
                    <a:lnTo>
                      <a:pt x="0" y="32"/>
                    </a:lnTo>
                    <a:lnTo>
                      <a:pt x="0" y="18"/>
                    </a:lnTo>
                    <a:lnTo>
                      <a:pt x="10" y="14"/>
                    </a:lnTo>
                    <a:lnTo>
                      <a:pt x="10" y="6"/>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7" name="Freeform 799">
                <a:extLst>
                  <a:ext uri="{FF2B5EF4-FFF2-40B4-BE49-F238E27FC236}">
                    <a16:creationId xmlns:a16="http://schemas.microsoft.com/office/drawing/2014/main" id="{34AE511E-665C-3853-9F40-706A583F2CE4}"/>
                  </a:ext>
                </a:extLst>
              </p:cNvPr>
              <p:cNvSpPr>
                <a:spLocks/>
              </p:cNvSpPr>
              <p:nvPr/>
            </p:nvSpPr>
            <p:spPr bwMode="auto">
              <a:xfrm>
                <a:off x="9989122" y="2844589"/>
                <a:ext cx="97211" cy="338126"/>
              </a:xfrm>
              <a:custGeom>
                <a:avLst/>
                <a:gdLst>
                  <a:gd name="T0" fmla="*/ 18 w 46"/>
                  <a:gd name="T1" fmla="*/ 0 h 160"/>
                  <a:gd name="T2" fmla="*/ 10 w 46"/>
                  <a:gd name="T3" fmla="*/ 6 h 160"/>
                  <a:gd name="T4" fmla="*/ 10 w 46"/>
                  <a:gd name="T5" fmla="*/ 10 h 160"/>
                  <a:gd name="T6" fmla="*/ 4 w 46"/>
                  <a:gd name="T7" fmla="*/ 18 h 160"/>
                  <a:gd name="T8" fmla="*/ 2 w 46"/>
                  <a:gd name="T9" fmla="*/ 20 h 160"/>
                  <a:gd name="T10" fmla="*/ 0 w 46"/>
                  <a:gd name="T11" fmla="*/ 36 h 160"/>
                  <a:gd name="T12" fmla="*/ 0 w 46"/>
                  <a:gd name="T13" fmla="*/ 58 h 160"/>
                  <a:gd name="T14" fmla="*/ 2 w 46"/>
                  <a:gd name="T15" fmla="*/ 60 h 160"/>
                  <a:gd name="T16" fmla="*/ 4 w 46"/>
                  <a:gd name="T17" fmla="*/ 74 h 160"/>
                  <a:gd name="T18" fmla="*/ 4 w 46"/>
                  <a:gd name="T19" fmla="*/ 76 h 160"/>
                  <a:gd name="T20" fmla="*/ 4 w 46"/>
                  <a:gd name="T21" fmla="*/ 114 h 160"/>
                  <a:gd name="T22" fmla="*/ 4 w 46"/>
                  <a:gd name="T23" fmla="*/ 140 h 160"/>
                  <a:gd name="T24" fmla="*/ 0 w 46"/>
                  <a:gd name="T25" fmla="*/ 146 h 160"/>
                  <a:gd name="T26" fmla="*/ 0 w 46"/>
                  <a:gd name="T27" fmla="*/ 150 h 160"/>
                  <a:gd name="T28" fmla="*/ 6 w 46"/>
                  <a:gd name="T29" fmla="*/ 158 h 160"/>
                  <a:gd name="T30" fmla="*/ 8 w 46"/>
                  <a:gd name="T31" fmla="*/ 160 h 160"/>
                  <a:gd name="T32" fmla="*/ 10 w 46"/>
                  <a:gd name="T33" fmla="*/ 160 h 160"/>
                  <a:gd name="T34" fmla="*/ 16 w 46"/>
                  <a:gd name="T35" fmla="*/ 148 h 160"/>
                  <a:gd name="T36" fmla="*/ 22 w 46"/>
                  <a:gd name="T37" fmla="*/ 154 h 160"/>
                  <a:gd name="T38" fmla="*/ 26 w 46"/>
                  <a:gd name="T39" fmla="*/ 156 h 160"/>
                  <a:gd name="T40" fmla="*/ 26 w 46"/>
                  <a:gd name="T41" fmla="*/ 156 h 160"/>
                  <a:gd name="T42" fmla="*/ 30 w 46"/>
                  <a:gd name="T43" fmla="*/ 152 h 160"/>
                  <a:gd name="T44" fmla="*/ 32 w 46"/>
                  <a:gd name="T45" fmla="*/ 146 h 160"/>
                  <a:gd name="T46" fmla="*/ 28 w 46"/>
                  <a:gd name="T47" fmla="*/ 136 h 160"/>
                  <a:gd name="T48" fmla="*/ 26 w 46"/>
                  <a:gd name="T49" fmla="*/ 136 h 160"/>
                  <a:gd name="T50" fmla="*/ 16 w 46"/>
                  <a:gd name="T51" fmla="*/ 120 h 160"/>
                  <a:gd name="T52" fmla="*/ 20 w 46"/>
                  <a:gd name="T53" fmla="*/ 116 h 160"/>
                  <a:gd name="T54" fmla="*/ 24 w 46"/>
                  <a:gd name="T55" fmla="*/ 106 h 160"/>
                  <a:gd name="T56" fmla="*/ 30 w 46"/>
                  <a:gd name="T57" fmla="*/ 100 h 160"/>
                  <a:gd name="T58" fmla="*/ 40 w 46"/>
                  <a:gd name="T59" fmla="*/ 108 h 160"/>
                  <a:gd name="T60" fmla="*/ 42 w 46"/>
                  <a:gd name="T61" fmla="*/ 108 h 160"/>
                  <a:gd name="T62" fmla="*/ 44 w 46"/>
                  <a:gd name="T63" fmla="*/ 108 h 160"/>
                  <a:gd name="T64" fmla="*/ 46 w 46"/>
                  <a:gd name="T65" fmla="*/ 104 h 160"/>
                  <a:gd name="T66" fmla="*/ 46 w 46"/>
                  <a:gd name="T67" fmla="*/ 94 h 160"/>
                  <a:gd name="T68" fmla="*/ 36 w 46"/>
                  <a:gd name="T69" fmla="*/ 78 h 160"/>
                  <a:gd name="T70" fmla="*/ 30 w 46"/>
                  <a:gd name="T71" fmla="*/ 40 h 160"/>
                  <a:gd name="T72" fmla="*/ 26 w 46"/>
                  <a:gd name="T73" fmla="*/ 14 h 160"/>
                  <a:gd name="T74" fmla="*/ 26 w 46"/>
                  <a:gd name="T75" fmla="*/ 12 h 160"/>
                  <a:gd name="T76" fmla="*/ 22 w 46"/>
                  <a:gd name="T77" fmla="*/ 2 h 160"/>
                  <a:gd name="T78" fmla="*/ 18 w 46"/>
                  <a:gd name="T79" fmla="*/ 0 h 160"/>
                  <a:gd name="T80" fmla="*/ 18 w 4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160">
                    <a:moveTo>
                      <a:pt x="18" y="0"/>
                    </a:moveTo>
                    <a:lnTo>
                      <a:pt x="18" y="0"/>
                    </a:lnTo>
                    <a:lnTo>
                      <a:pt x="14" y="2"/>
                    </a:lnTo>
                    <a:lnTo>
                      <a:pt x="10" y="6"/>
                    </a:lnTo>
                    <a:lnTo>
                      <a:pt x="10" y="6"/>
                    </a:lnTo>
                    <a:lnTo>
                      <a:pt x="10" y="10"/>
                    </a:lnTo>
                    <a:lnTo>
                      <a:pt x="10" y="16"/>
                    </a:lnTo>
                    <a:lnTo>
                      <a:pt x="4" y="18"/>
                    </a:lnTo>
                    <a:lnTo>
                      <a:pt x="4" y="18"/>
                    </a:lnTo>
                    <a:lnTo>
                      <a:pt x="2" y="20"/>
                    </a:lnTo>
                    <a:lnTo>
                      <a:pt x="0" y="22"/>
                    </a:lnTo>
                    <a:lnTo>
                      <a:pt x="0" y="36"/>
                    </a:lnTo>
                    <a:lnTo>
                      <a:pt x="0" y="48"/>
                    </a:lnTo>
                    <a:lnTo>
                      <a:pt x="0" y="58"/>
                    </a:lnTo>
                    <a:lnTo>
                      <a:pt x="0" y="58"/>
                    </a:lnTo>
                    <a:lnTo>
                      <a:pt x="2" y="60"/>
                    </a:lnTo>
                    <a:lnTo>
                      <a:pt x="6" y="66"/>
                    </a:lnTo>
                    <a:lnTo>
                      <a:pt x="4" y="74"/>
                    </a:lnTo>
                    <a:lnTo>
                      <a:pt x="4" y="74"/>
                    </a:lnTo>
                    <a:lnTo>
                      <a:pt x="4" y="76"/>
                    </a:lnTo>
                    <a:lnTo>
                      <a:pt x="4" y="92"/>
                    </a:lnTo>
                    <a:lnTo>
                      <a:pt x="4" y="114"/>
                    </a:lnTo>
                    <a:lnTo>
                      <a:pt x="4" y="132"/>
                    </a:lnTo>
                    <a:lnTo>
                      <a:pt x="4" y="140"/>
                    </a:lnTo>
                    <a:lnTo>
                      <a:pt x="0" y="146"/>
                    </a:lnTo>
                    <a:lnTo>
                      <a:pt x="0" y="146"/>
                    </a:lnTo>
                    <a:lnTo>
                      <a:pt x="0" y="148"/>
                    </a:lnTo>
                    <a:lnTo>
                      <a:pt x="0" y="150"/>
                    </a:lnTo>
                    <a:lnTo>
                      <a:pt x="6" y="158"/>
                    </a:lnTo>
                    <a:lnTo>
                      <a:pt x="6" y="158"/>
                    </a:lnTo>
                    <a:lnTo>
                      <a:pt x="8" y="160"/>
                    </a:lnTo>
                    <a:lnTo>
                      <a:pt x="8" y="160"/>
                    </a:lnTo>
                    <a:lnTo>
                      <a:pt x="10" y="160"/>
                    </a:lnTo>
                    <a:lnTo>
                      <a:pt x="10" y="160"/>
                    </a:lnTo>
                    <a:lnTo>
                      <a:pt x="12" y="156"/>
                    </a:lnTo>
                    <a:lnTo>
                      <a:pt x="16" y="148"/>
                    </a:lnTo>
                    <a:lnTo>
                      <a:pt x="18" y="148"/>
                    </a:lnTo>
                    <a:lnTo>
                      <a:pt x="22" y="154"/>
                    </a:lnTo>
                    <a:lnTo>
                      <a:pt x="22" y="154"/>
                    </a:lnTo>
                    <a:lnTo>
                      <a:pt x="26" y="156"/>
                    </a:lnTo>
                    <a:lnTo>
                      <a:pt x="26" y="156"/>
                    </a:lnTo>
                    <a:lnTo>
                      <a:pt x="26" y="156"/>
                    </a:lnTo>
                    <a:lnTo>
                      <a:pt x="26" y="156"/>
                    </a:lnTo>
                    <a:lnTo>
                      <a:pt x="30" y="152"/>
                    </a:lnTo>
                    <a:lnTo>
                      <a:pt x="32" y="146"/>
                    </a:lnTo>
                    <a:lnTo>
                      <a:pt x="32" y="146"/>
                    </a:lnTo>
                    <a:lnTo>
                      <a:pt x="30" y="144"/>
                    </a:lnTo>
                    <a:lnTo>
                      <a:pt x="28" y="136"/>
                    </a:lnTo>
                    <a:lnTo>
                      <a:pt x="28" y="136"/>
                    </a:lnTo>
                    <a:lnTo>
                      <a:pt x="26" y="136"/>
                    </a:lnTo>
                    <a:lnTo>
                      <a:pt x="20" y="128"/>
                    </a:lnTo>
                    <a:lnTo>
                      <a:pt x="16" y="120"/>
                    </a:lnTo>
                    <a:lnTo>
                      <a:pt x="20" y="116"/>
                    </a:lnTo>
                    <a:lnTo>
                      <a:pt x="20" y="116"/>
                    </a:lnTo>
                    <a:lnTo>
                      <a:pt x="20" y="114"/>
                    </a:lnTo>
                    <a:lnTo>
                      <a:pt x="24" y="106"/>
                    </a:lnTo>
                    <a:lnTo>
                      <a:pt x="26" y="102"/>
                    </a:lnTo>
                    <a:lnTo>
                      <a:pt x="30" y="100"/>
                    </a:lnTo>
                    <a:lnTo>
                      <a:pt x="40" y="108"/>
                    </a:lnTo>
                    <a:lnTo>
                      <a:pt x="40" y="108"/>
                    </a:lnTo>
                    <a:lnTo>
                      <a:pt x="42" y="108"/>
                    </a:lnTo>
                    <a:lnTo>
                      <a:pt x="42" y="108"/>
                    </a:lnTo>
                    <a:lnTo>
                      <a:pt x="44" y="108"/>
                    </a:lnTo>
                    <a:lnTo>
                      <a:pt x="44" y="108"/>
                    </a:lnTo>
                    <a:lnTo>
                      <a:pt x="46" y="106"/>
                    </a:lnTo>
                    <a:lnTo>
                      <a:pt x="46" y="104"/>
                    </a:lnTo>
                    <a:lnTo>
                      <a:pt x="46" y="94"/>
                    </a:lnTo>
                    <a:lnTo>
                      <a:pt x="46" y="94"/>
                    </a:lnTo>
                    <a:lnTo>
                      <a:pt x="46" y="92"/>
                    </a:lnTo>
                    <a:lnTo>
                      <a:pt x="36" y="78"/>
                    </a:lnTo>
                    <a:lnTo>
                      <a:pt x="34" y="58"/>
                    </a:lnTo>
                    <a:lnTo>
                      <a:pt x="30" y="40"/>
                    </a:lnTo>
                    <a:lnTo>
                      <a:pt x="28" y="26"/>
                    </a:lnTo>
                    <a:lnTo>
                      <a:pt x="26" y="14"/>
                    </a:lnTo>
                    <a:lnTo>
                      <a:pt x="26" y="14"/>
                    </a:lnTo>
                    <a:lnTo>
                      <a:pt x="26" y="12"/>
                    </a:lnTo>
                    <a:lnTo>
                      <a:pt x="22" y="2"/>
                    </a:lnTo>
                    <a:lnTo>
                      <a:pt x="22" y="2"/>
                    </a:lnTo>
                    <a:lnTo>
                      <a:pt x="18" y="0"/>
                    </a:lnTo>
                    <a:lnTo>
                      <a:pt x="18" y="0"/>
                    </a:lnTo>
                    <a:lnTo>
                      <a:pt x="18"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8" name="Freeform 800">
                <a:extLst>
                  <a:ext uri="{FF2B5EF4-FFF2-40B4-BE49-F238E27FC236}">
                    <a16:creationId xmlns:a16="http://schemas.microsoft.com/office/drawing/2014/main" id="{E6A08361-ED20-BBA7-CACA-C873204FB26C}"/>
                  </a:ext>
                </a:extLst>
              </p:cNvPr>
              <p:cNvSpPr>
                <a:spLocks/>
              </p:cNvSpPr>
              <p:nvPr/>
            </p:nvSpPr>
            <p:spPr bwMode="auto">
              <a:xfrm>
                <a:off x="7093924" y="3394045"/>
                <a:ext cx="54945" cy="42266"/>
              </a:xfrm>
              <a:custGeom>
                <a:avLst/>
                <a:gdLst>
                  <a:gd name="T0" fmla="*/ 22 w 26"/>
                  <a:gd name="T1" fmla="*/ 20 h 20"/>
                  <a:gd name="T2" fmla="*/ 22 w 26"/>
                  <a:gd name="T3" fmla="*/ 20 h 20"/>
                  <a:gd name="T4" fmla="*/ 22 w 26"/>
                  <a:gd name="T5" fmla="*/ 20 h 20"/>
                  <a:gd name="T6" fmla="*/ 14 w 26"/>
                  <a:gd name="T7" fmla="*/ 18 h 20"/>
                  <a:gd name="T8" fmla="*/ 8 w 26"/>
                  <a:gd name="T9" fmla="*/ 14 h 20"/>
                  <a:gd name="T10" fmla="*/ 2 w 26"/>
                  <a:gd name="T11" fmla="*/ 6 h 20"/>
                  <a:gd name="T12" fmla="*/ 2 w 26"/>
                  <a:gd name="T13" fmla="*/ 6 h 20"/>
                  <a:gd name="T14" fmla="*/ 0 w 26"/>
                  <a:gd name="T15" fmla="*/ 4 h 20"/>
                  <a:gd name="T16" fmla="*/ 2 w 26"/>
                  <a:gd name="T17" fmla="*/ 0 h 20"/>
                  <a:gd name="T18" fmla="*/ 2 w 26"/>
                  <a:gd name="T19" fmla="*/ 0 h 20"/>
                  <a:gd name="T20" fmla="*/ 4 w 26"/>
                  <a:gd name="T21" fmla="*/ 0 h 20"/>
                  <a:gd name="T22" fmla="*/ 12 w 26"/>
                  <a:gd name="T23" fmla="*/ 0 h 20"/>
                  <a:gd name="T24" fmla="*/ 12 w 26"/>
                  <a:gd name="T25" fmla="*/ 0 h 20"/>
                  <a:gd name="T26" fmla="*/ 12 w 26"/>
                  <a:gd name="T27" fmla="*/ 0 h 20"/>
                  <a:gd name="T28" fmla="*/ 18 w 26"/>
                  <a:gd name="T29" fmla="*/ 4 h 20"/>
                  <a:gd name="T30" fmla="*/ 24 w 26"/>
                  <a:gd name="T31" fmla="*/ 6 h 20"/>
                  <a:gd name="T32" fmla="*/ 24 w 26"/>
                  <a:gd name="T33" fmla="*/ 6 h 20"/>
                  <a:gd name="T34" fmla="*/ 24 w 26"/>
                  <a:gd name="T35" fmla="*/ 6 h 20"/>
                  <a:gd name="T36" fmla="*/ 26 w 26"/>
                  <a:gd name="T37" fmla="*/ 14 h 20"/>
                  <a:gd name="T38" fmla="*/ 26 w 26"/>
                  <a:gd name="T39" fmla="*/ 14 h 20"/>
                  <a:gd name="T40" fmla="*/ 26 w 26"/>
                  <a:gd name="T41" fmla="*/ 14 h 20"/>
                  <a:gd name="T42" fmla="*/ 24 w 26"/>
                  <a:gd name="T43" fmla="*/ 20 h 20"/>
                  <a:gd name="T44" fmla="*/ 24 w 26"/>
                  <a:gd name="T45" fmla="*/ 20 h 20"/>
                  <a:gd name="T46" fmla="*/ 24 w 26"/>
                  <a:gd name="T47" fmla="*/ 20 h 20"/>
                  <a:gd name="T48" fmla="*/ 24 w 26"/>
                  <a:gd name="T49" fmla="*/ 20 h 20"/>
                  <a:gd name="T50" fmla="*/ 22 w 26"/>
                  <a:gd name="T51" fmla="*/ 20 h 20"/>
                  <a:gd name="T52" fmla="*/ 22 w 26"/>
                  <a:gd name="T5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20">
                    <a:moveTo>
                      <a:pt x="22" y="20"/>
                    </a:moveTo>
                    <a:lnTo>
                      <a:pt x="22" y="20"/>
                    </a:lnTo>
                    <a:lnTo>
                      <a:pt x="22" y="20"/>
                    </a:lnTo>
                    <a:lnTo>
                      <a:pt x="14" y="18"/>
                    </a:lnTo>
                    <a:lnTo>
                      <a:pt x="8" y="14"/>
                    </a:lnTo>
                    <a:lnTo>
                      <a:pt x="2" y="6"/>
                    </a:lnTo>
                    <a:lnTo>
                      <a:pt x="2" y="6"/>
                    </a:lnTo>
                    <a:lnTo>
                      <a:pt x="0" y="4"/>
                    </a:lnTo>
                    <a:lnTo>
                      <a:pt x="2" y="0"/>
                    </a:lnTo>
                    <a:lnTo>
                      <a:pt x="2" y="0"/>
                    </a:lnTo>
                    <a:lnTo>
                      <a:pt x="4" y="0"/>
                    </a:lnTo>
                    <a:lnTo>
                      <a:pt x="12" y="0"/>
                    </a:lnTo>
                    <a:lnTo>
                      <a:pt x="12" y="0"/>
                    </a:lnTo>
                    <a:lnTo>
                      <a:pt x="12" y="0"/>
                    </a:lnTo>
                    <a:lnTo>
                      <a:pt x="18" y="4"/>
                    </a:lnTo>
                    <a:lnTo>
                      <a:pt x="24" y="6"/>
                    </a:lnTo>
                    <a:lnTo>
                      <a:pt x="24" y="6"/>
                    </a:lnTo>
                    <a:lnTo>
                      <a:pt x="24" y="6"/>
                    </a:lnTo>
                    <a:lnTo>
                      <a:pt x="26" y="14"/>
                    </a:lnTo>
                    <a:lnTo>
                      <a:pt x="26" y="14"/>
                    </a:lnTo>
                    <a:lnTo>
                      <a:pt x="26" y="14"/>
                    </a:lnTo>
                    <a:lnTo>
                      <a:pt x="24" y="20"/>
                    </a:lnTo>
                    <a:lnTo>
                      <a:pt x="24" y="20"/>
                    </a:lnTo>
                    <a:lnTo>
                      <a:pt x="24" y="20"/>
                    </a:lnTo>
                    <a:lnTo>
                      <a:pt x="24" y="20"/>
                    </a:lnTo>
                    <a:lnTo>
                      <a:pt x="22" y="20"/>
                    </a:lnTo>
                    <a:lnTo>
                      <a:pt x="22"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9" name="Freeform 801">
                <a:extLst>
                  <a:ext uri="{FF2B5EF4-FFF2-40B4-BE49-F238E27FC236}">
                    <a16:creationId xmlns:a16="http://schemas.microsoft.com/office/drawing/2014/main" id="{DDBC0BA0-566D-A24E-752C-02CE47CE42C3}"/>
                  </a:ext>
                </a:extLst>
              </p:cNvPr>
              <p:cNvSpPr>
                <a:spLocks noEditPoints="1"/>
              </p:cNvSpPr>
              <p:nvPr/>
            </p:nvSpPr>
            <p:spPr bwMode="auto">
              <a:xfrm>
                <a:off x="7089698" y="3389818"/>
                <a:ext cx="63399" cy="50719"/>
              </a:xfrm>
              <a:custGeom>
                <a:avLst/>
                <a:gdLst>
                  <a:gd name="T0" fmla="*/ 14 w 30"/>
                  <a:gd name="T1" fmla="*/ 4 h 24"/>
                  <a:gd name="T2" fmla="*/ 20 w 30"/>
                  <a:gd name="T3" fmla="*/ 8 h 24"/>
                  <a:gd name="T4" fmla="*/ 24 w 30"/>
                  <a:gd name="T5" fmla="*/ 10 h 24"/>
                  <a:gd name="T6" fmla="*/ 26 w 30"/>
                  <a:gd name="T7" fmla="*/ 16 h 24"/>
                  <a:gd name="T8" fmla="*/ 24 w 30"/>
                  <a:gd name="T9" fmla="*/ 20 h 24"/>
                  <a:gd name="T10" fmla="*/ 18 w 30"/>
                  <a:gd name="T11" fmla="*/ 18 h 24"/>
                  <a:gd name="T12" fmla="*/ 12 w 30"/>
                  <a:gd name="T13" fmla="*/ 14 h 24"/>
                  <a:gd name="T14" fmla="*/ 4 w 30"/>
                  <a:gd name="T15" fmla="*/ 8 h 24"/>
                  <a:gd name="T16" fmla="*/ 6 w 30"/>
                  <a:gd name="T17" fmla="*/ 4 h 24"/>
                  <a:gd name="T18" fmla="*/ 14 w 30"/>
                  <a:gd name="T19" fmla="*/ 4 h 24"/>
                  <a:gd name="T20" fmla="*/ 14 w 30"/>
                  <a:gd name="T21" fmla="*/ 0 h 24"/>
                  <a:gd name="T22" fmla="*/ 6 w 30"/>
                  <a:gd name="T23" fmla="*/ 0 h 24"/>
                  <a:gd name="T24" fmla="*/ 6 w 30"/>
                  <a:gd name="T25" fmla="*/ 0 h 24"/>
                  <a:gd name="T26" fmla="*/ 2 w 30"/>
                  <a:gd name="T27" fmla="*/ 2 h 24"/>
                  <a:gd name="T28" fmla="*/ 0 w 30"/>
                  <a:gd name="T29" fmla="*/ 6 h 24"/>
                  <a:gd name="T30" fmla="*/ 0 w 30"/>
                  <a:gd name="T31" fmla="*/ 6 h 24"/>
                  <a:gd name="T32" fmla="*/ 0 w 30"/>
                  <a:gd name="T33" fmla="*/ 8 h 24"/>
                  <a:gd name="T34" fmla="*/ 2 w 30"/>
                  <a:gd name="T35" fmla="*/ 10 h 24"/>
                  <a:gd name="T36" fmla="*/ 10 w 30"/>
                  <a:gd name="T37" fmla="*/ 18 h 24"/>
                  <a:gd name="T38" fmla="*/ 10 w 30"/>
                  <a:gd name="T39" fmla="*/ 18 h 24"/>
                  <a:gd name="T40" fmla="*/ 10 w 30"/>
                  <a:gd name="T41" fmla="*/ 18 h 24"/>
                  <a:gd name="T42" fmla="*/ 16 w 30"/>
                  <a:gd name="T43" fmla="*/ 20 h 24"/>
                  <a:gd name="T44" fmla="*/ 16 w 30"/>
                  <a:gd name="T45" fmla="*/ 20 h 24"/>
                  <a:gd name="T46" fmla="*/ 16 w 30"/>
                  <a:gd name="T47" fmla="*/ 22 h 24"/>
                  <a:gd name="T48" fmla="*/ 24 w 30"/>
                  <a:gd name="T49" fmla="*/ 24 h 24"/>
                  <a:gd name="T50" fmla="*/ 24 w 30"/>
                  <a:gd name="T51" fmla="*/ 24 h 24"/>
                  <a:gd name="T52" fmla="*/ 24 w 30"/>
                  <a:gd name="T53" fmla="*/ 24 h 24"/>
                  <a:gd name="T54" fmla="*/ 24 w 30"/>
                  <a:gd name="T55" fmla="*/ 24 h 24"/>
                  <a:gd name="T56" fmla="*/ 26 w 30"/>
                  <a:gd name="T57" fmla="*/ 24 h 24"/>
                  <a:gd name="T58" fmla="*/ 26 w 30"/>
                  <a:gd name="T59" fmla="*/ 24 h 24"/>
                  <a:gd name="T60" fmla="*/ 28 w 30"/>
                  <a:gd name="T61" fmla="*/ 22 h 24"/>
                  <a:gd name="T62" fmla="*/ 30 w 30"/>
                  <a:gd name="T63" fmla="*/ 18 h 24"/>
                  <a:gd name="T64" fmla="*/ 30 w 30"/>
                  <a:gd name="T65" fmla="*/ 18 h 24"/>
                  <a:gd name="T66" fmla="*/ 30 w 30"/>
                  <a:gd name="T67" fmla="*/ 14 h 24"/>
                  <a:gd name="T68" fmla="*/ 28 w 30"/>
                  <a:gd name="T69" fmla="*/ 8 h 24"/>
                  <a:gd name="T70" fmla="*/ 28 w 30"/>
                  <a:gd name="T71" fmla="*/ 8 h 24"/>
                  <a:gd name="T72" fmla="*/ 26 w 30"/>
                  <a:gd name="T73" fmla="*/ 6 h 24"/>
                  <a:gd name="T74" fmla="*/ 20 w 30"/>
                  <a:gd name="T75" fmla="*/ 4 h 24"/>
                  <a:gd name="T76" fmla="*/ 16 w 30"/>
                  <a:gd name="T77" fmla="*/ 0 h 24"/>
                  <a:gd name="T78" fmla="*/ 16 w 30"/>
                  <a:gd name="T79" fmla="*/ 0 h 24"/>
                  <a:gd name="T80" fmla="*/ 14 w 30"/>
                  <a:gd name="T81" fmla="*/ 0 h 24"/>
                  <a:gd name="T82" fmla="*/ 14 w 30"/>
                  <a:gd name="T8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 h="24">
                    <a:moveTo>
                      <a:pt x="14" y="4"/>
                    </a:moveTo>
                    <a:lnTo>
                      <a:pt x="20" y="8"/>
                    </a:lnTo>
                    <a:lnTo>
                      <a:pt x="24" y="10"/>
                    </a:lnTo>
                    <a:lnTo>
                      <a:pt x="26" y="16"/>
                    </a:lnTo>
                    <a:lnTo>
                      <a:pt x="24" y="20"/>
                    </a:lnTo>
                    <a:lnTo>
                      <a:pt x="18" y="18"/>
                    </a:lnTo>
                    <a:lnTo>
                      <a:pt x="12" y="14"/>
                    </a:lnTo>
                    <a:lnTo>
                      <a:pt x="4" y="8"/>
                    </a:lnTo>
                    <a:lnTo>
                      <a:pt x="6" y="4"/>
                    </a:lnTo>
                    <a:lnTo>
                      <a:pt x="14" y="4"/>
                    </a:lnTo>
                    <a:close/>
                    <a:moveTo>
                      <a:pt x="14" y="0"/>
                    </a:moveTo>
                    <a:lnTo>
                      <a:pt x="6" y="0"/>
                    </a:lnTo>
                    <a:lnTo>
                      <a:pt x="6" y="0"/>
                    </a:lnTo>
                    <a:lnTo>
                      <a:pt x="2" y="2"/>
                    </a:lnTo>
                    <a:lnTo>
                      <a:pt x="0" y="6"/>
                    </a:lnTo>
                    <a:lnTo>
                      <a:pt x="0" y="6"/>
                    </a:lnTo>
                    <a:lnTo>
                      <a:pt x="0" y="8"/>
                    </a:lnTo>
                    <a:lnTo>
                      <a:pt x="2" y="10"/>
                    </a:lnTo>
                    <a:lnTo>
                      <a:pt x="10" y="18"/>
                    </a:lnTo>
                    <a:lnTo>
                      <a:pt x="10" y="18"/>
                    </a:lnTo>
                    <a:lnTo>
                      <a:pt x="10" y="18"/>
                    </a:lnTo>
                    <a:lnTo>
                      <a:pt x="16" y="20"/>
                    </a:lnTo>
                    <a:lnTo>
                      <a:pt x="16" y="20"/>
                    </a:lnTo>
                    <a:lnTo>
                      <a:pt x="16" y="22"/>
                    </a:lnTo>
                    <a:lnTo>
                      <a:pt x="24" y="24"/>
                    </a:lnTo>
                    <a:lnTo>
                      <a:pt x="24" y="24"/>
                    </a:lnTo>
                    <a:lnTo>
                      <a:pt x="24" y="24"/>
                    </a:lnTo>
                    <a:lnTo>
                      <a:pt x="24" y="24"/>
                    </a:lnTo>
                    <a:lnTo>
                      <a:pt x="26" y="24"/>
                    </a:lnTo>
                    <a:lnTo>
                      <a:pt x="26" y="24"/>
                    </a:lnTo>
                    <a:lnTo>
                      <a:pt x="28" y="22"/>
                    </a:lnTo>
                    <a:lnTo>
                      <a:pt x="30" y="18"/>
                    </a:lnTo>
                    <a:lnTo>
                      <a:pt x="30" y="18"/>
                    </a:lnTo>
                    <a:lnTo>
                      <a:pt x="30" y="14"/>
                    </a:lnTo>
                    <a:lnTo>
                      <a:pt x="28" y="8"/>
                    </a:lnTo>
                    <a:lnTo>
                      <a:pt x="28" y="8"/>
                    </a:lnTo>
                    <a:lnTo>
                      <a:pt x="26" y="6"/>
                    </a:lnTo>
                    <a:lnTo>
                      <a:pt x="20" y="4"/>
                    </a:lnTo>
                    <a:lnTo>
                      <a:pt x="16" y="0"/>
                    </a:lnTo>
                    <a:lnTo>
                      <a:pt x="16" y="0"/>
                    </a:lnTo>
                    <a:lnTo>
                      <a:pt x="14" y="0"/>
                    </a:lnTo>
                    <a:lnTo>
                      <a:pt x="1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0" name="Freeform 802">
                <a:extLst>
                  <a:ext uri="{FF2B5EF4-FFF2-40B4-BE49-F238E27FC236}">
                    <a16:creationId xmlns:a16="http://schemas.microsoft.com/office/drawing/2014/main" id="{880296B4-AA92-4A56-CB69-DE42387AC1B3}"/>
                  </a:ext>
                </a:extLst>
              </p:cNvPr>
              <p:cNvSpPr>
                <a:spLocks/>
              </p:cNvSpPr>
              <p:nvPr/>
            </p:nvSpPr>
            <p:spPr bwMode="auto">
              <a:xfrm>
                <a:off x="7098151" y="3398271"/>
                <a:ext cx="46492" cy="33813"/>
              </a:xfrm>
              <a:custGeom>
                <a:avLst/>
                <a:gdLst>
                  <a:gd name="T0" fmla="*/ 10 w 22"/>
                  <a:gd name="T1" fmla="*/ 0 h 16"/>
                  <a:gd name="T2" fmla="*/ 16 w 22"/>
                  <a:gd name="T3" fmla="*/ 4 h 16"/>
                  <a:gd name="T4" fmla="*/ 20 w 22"/>
                  <a:gd name="T5" fmla="*/ 6 h 16"/>
                  <a:gd name="T6" fmla="*/ 22 w 22"/>
                  <a:gd name="T7" fmla="*/ 12 h 16"/>
                  <a:gd name="T8" fmla="*/ 20 w 22"/>
                  <a:gd name="T9" fmla="*/ 16 h 16"/>
                  <a:gd name="T10" fmla="*/ 14 w 22"/>
                  <a:gd name="T11" fmla="*/ 14 h 16"/>
                  <a:gd name="T12" fmla="*/ 8 w 22"/>
                  <a:gd name="T13" fmla="*/ 10 h 16"/>
                  <a:gd name="T14" fmla="*/ 0 w 22"/>
                  <a:gd name="T15" fmla="*/ 4 h 16"/>
                  <a:gd name="T16" fmla="*/ 2 w 22"/>
                  <a:gd name="T17" fmla="*/ 0 h 16"/>
                  <a:gd name="T18" fmla="*/ 10 w 22"/>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6">
                    <a:moveTo>
                      <a:pt x="10" y="0"/>
                    </a:moveTo>
                    <a:lnTo>
                      <a:pt x="16" y="4"/>
                    </a:lnTo>
                    <a:lnTo>
                      <a:pt x="20" y="6"/>
                    </a:lnTo>
                    <a:lnTo>
                      <a:pt x="22" y="12"/>
                    </a:lnTo>
                    <a:lnTo>
                      <a:pt x="20" y="16"/>
                    </a:lnTo>
                    <a:lnTo>
                      <a:pt x="14" y="14"/>
                    </a:lnTo>
                    <a:lnTo>
                      <a:pt x="8" y="10"/>
                    </a:lnTo>
                    <a:lnTo>
                      <a:pt x="0" y="4"/>
                    </a:lnTo>
                    <a:lnTo>
                      <a:pt x="2" y="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1" name="Freeform 803">
                <a:extLst>
                  <a:ext uri="{FF2B5EF4-FFF2-40B4-BE49-F238E27FC236}">
                    <a16:creationId xmlns:a16="http://schemas.microsoft.com/office/drawing/2014/main" id="{E097888F-167A-D707-424D-E01E18DDB860}"/>
                  </a:ext>
                </a:extLst>
              </p:cNvPr>
              <p:cNvSpPr>
                <a:spLocks/>
              </p:cNvSpPr>
              <p:nvPr/>
            </p:nvSpPr>
            <p:spPr bwMode="auto">
              <a:xfrm>
                <a:off x="7089698" y="3389818"/>
                <a:ext cx="63399" cy="50719"/>
              </a:xfrm>
              <a:custGeom>
                <a:avLst/>
                <a:gdLst>
                  <a:gd name="T0" fmla="*/ 14 w 30"/>
                  <a:gd name="T1" fmla="*/ 0 h 24"/>
                  <a:gd name="T2" fmla="*/ 6 w 30"/>
                  <a:gd name="T3" fmla="*/ 0 h 24"/>
                  <a:gd name="T4" fmla="*/ 6 w 30"/>
                  <a:gd name="T5" fmla="*/ 0 h 24"/>
                  <a:gd name="T6" fmla="*/ 2 w 30"/>
                  <a:gd name="T7" fmla="*/ 2 h 24"/>
                  <a:gd name="T8" fmla="*/ 0 w 30"/>
                  <a:gd name="T9" fmla="*/ 6 h 24"/>
                  <a:gd name="T10" fmla="*/ 0 w 30"/>
                  <a:gd name="T11" fmla="*/ 6 h 24"/>
                  <a:gd name="T12" fmla="*/ 0 w 30"/>
                  <a:gd name="T13" fmla="*/ 8 h 24"/>
                  <a:gd name="T14" fmla="*/ 2 w 30"/>
                  <a:gd name="T15" fmla="*/ 10 h 24"/>
                  <a:gd name="T16" fmla="*/ 10 w 30"/>
                  <a:gd name="T17" fmla="*/ 18 h 24"/>
                  <a:gd name="T18" fmla="*/ 10 w 30"/>
                  <a:gd name="T19" fmla="*/ 18 h 24"/>
                  <a:gd name="T20" fmla="*/ 10 w 30"/>
                  <a:gd name="T21" fmla="*/ 18 h 24"/>
                  <a:gd name="T22" fmla="*/ 16 w 30"/>
                  <a:gd name="T23" fmla="*/ 20 h 24"/>
                  <a:gd name="T24" fmla="*/ 16 w 30"/>
                  <a:gd name="T25" fmla="*/ 20 h 24"/>
                  <a:gd name="T26" fmla="*/ 16 w 30"/>
                  <a:gd name="T27" fmla="*/ 22 h 24"/>
                  <a:gd name="T28" fmla="*/ 24 w 30"/>
                  <a:gd name="T29" fmla="*/ 24 h 24"/>
                  <a:gd name="T30" fmla="*/ 24 w 30"/>
                  <a:gd name="T31" fmla="*/ 24 h 24"/>
                  <a:gd name="T32" fmla="*/ 24 w 30"/>
                  <a:gd name="T33" fmla="*/ 24 h 24"/>
                  <a:gd name="T34" fmla="*/ 24 w 30"/>
                  <a:gd name="T35" fmla="*/ 24 h 24"/>
                  <a:gd name="T36" fmla="*/ 26 w 30"/>
                  <a:gd name="T37" fmla="*/ 24 h 24"/>
                  <a:gd name="T38" fmla="*/ 26 w 30"/>
                  <a:gd name="T39" fmla="*/ 24 h 24"/>
                  <a:gd name="T40" fmla="*/ 28 w 30"/>
                  <a:gd name="T41" fmla="*/ 22 h 24"/>
                  <a:gd name="T42" fmla="*/ 30 w 30"/>
                  <a:gd name="T43" fmla="*/ 18 h 24"/>
                  <a:gd name="T44" fmla="*/ 30 w 30"/>
                  <a:gd name="T45" fmla="*/ 18 h 24"/>
                  <a:gd name="T46" fmla="*/ 30 w 30"/>
                  <a:gd name="T47" fmla="*/ 14 h 24"/>
                  <a:gd name="T48" fmla="*/ 28 w 30"/>
                  <a:gd name="T49" fmla="*/ 8 h 24"/>
                  <a:gd name="T50" fmla="*/ 28 w 30"/>
                  <a:gd name="T51" fmla="*/ 8 h 24"/>
                  <a:gd name="T52" fmla="*/ 26 w 30"/>
                  <a:gd name="T53" fmla="*/ 6 h 24"/>
                  <a:gd name="T54" fmla="*/ 20 w 30"/>
                  <a:gd name="T55" fmla="*/ 4 h 24"/>
                  <a:gd name="T56" fmla="*/ 16 w 30"/>
                  <a:gd name="T57" fmla="*/ 0 h 24"/>
                  <a:gd name="T58" fmla="*/ 16 w 30"/>
                  <a:gd name="T59" fmla="*/ 0 h 24"/>
                  <a:gd name="T60" fmla="*/ 14 w 30"/>
                  <a:gd name="T61" fmla="*/ 0 h 24"/>
                  <a:gd name="T62" fmla="*/ 14 w 30"/>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24">
                    <a:moveTo>
                      <a:pt x="14" y="0"/>
                    </a:moveTo>
                    <a:lnTo>
                      <a:pt x="6" y="0"/>
                    </a:lnTo>
                    <a:lnTo>
                      <a:pt x="6" y="0"/>
                    </a:lnTo>
                    <a:lnTo>
                      <a:pt x="2" y="2"/>
                    </a:lnTo>
                    <a:lnTo>
                      <a:pt x="0" y="6"/>
                    </a:lnTo>
                    <a:lnTo>
                      <a:pt x="0" y="6"/>
                    </a:lnTo>
                    <a:lnTo>
                      <a:pt x="0" y="8"/>
                    </a:lnTo>
                    <a:lnTo>
                      <a:pt x="2" y="10"/>
                    </a:lnTo>
                    <a:lnTo>
                      <a:pt x="10" y="18"/>
                    </a:lnTo>
                    <a:lnTo>
                      <a:pt x="10" y="18"/>
                    </a:lnTo>
                    <a:lnTo>
                      <a:pt x="10" y="18"/>
                    </a:lnTo>
                    <a:lnTo>
                      <a:pt x="16" y="20"/>
                    </a:lnTo>
                    <a:lnTo>
                      <a:pt x="16" y="20"/>
                    </a:lnTo>
                    <a:lnTo>
                      <a:pt x="16" y="22"/>
                    </a:lnTo>
                    <a:lnTo>
                      <a:pt x="24" y="24"/>
                    </a:lnTo>
                    <a:lnTo>
                      <a:pt x="24" y="24"/>
                    </a:lnTo>
                    <a:lnTo>
                      <a:pt x="24" y="24"/>
                    </a:lnTo>
                    <a:lnTo>
                      <a:pt x="24" y="24"/>
                    </a:lnTo>
                    <a:lnTo>
                      <a:pt x="26" y="24"/>
                    </a:lnTo>
                    <a:lnTo>
                      <a:pt x="26" y="24"/>
                    </a:lnTo>
                    <a:lnTo>
                      <a:pt x="28" y="22"/>
                    </a:lnTo>
                    <a:lnTo>
                      <a:pt x="30" y="18"/>
                    </a:lnTo>
                    <a:lnTo>
                      <a:pt x="30" y="18"/>
                    </a:lnTo>
                    <a:lnTo>
                      <a:pt x="30" y="14"/>
                    </a:lnTo>
                    <a:lnTo>
                      <a:pt x="28" y="8"/>
                    </a:lnTo>
                    <a:lnTo>
                      <a:pt x="28" y="8"/>
                    </a:lnTo>
                    <a:lnTo>
                      <a:pt x="26" y="6"/>
                    </a:lnTo>
                    <a:lnTo>
                      <a:pt x="20" y="4"/>
                    </a:lnTo>
                    <a:lnTo>
                      <a:pt x="16" y="0"/>
                    </a:lnTo>
                    <a:lnTo>
                      <a:pt x="16" y="0"/>
                    </a:lnTo>
                    <a:lnTo>
                      <a:pt x="14"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2" name="Freeform 804">
                <a:extLst>
                  <a:ext uri="{FF2B5EF4-FFF2-40B4-BE49-F238E27FC236}">
                    <a16:creationId xmlns:a16="http://schemas.microsoft.com/office/drawing/2014/main" id="{ED036007-2DC5-21AD-2839-0DA580AADB66}"/>
                  </a:ext>
                </a:extLst>
              </p:cNvPr>
              <p:cNvSpPr>
                <a:spLocks/>
              </p:cNvSpPr>
              <p:nvPr/>
            </p:nvSpPr>
            <p:spPr bwMode="auto">
              <a:xfrm>
                <a:off x="6726213" y="3546202"/>
                <a:ext cx="67625" cy="33813"/>
              </a:xfrm>
              <a:custGeom>
                <a:avLst/>
                <a:gdLst>
                  <a:gd name="T0" fmla="*/ 6 w 32"/>
                  <a:gd name="T1" fmla="*/ 16 h 16"/>
                  <a:gd name="T2" fmla="*/ 6 w 32"/>
                  <a:gd name="T3" fmla="*/ 16 h 16"/>
                  <a:gd name="T4" fmla="*/ 6 w 32"/>
                  <a:gd name="T5" fmla="*/ 16 h 16"/>
                  <a:gd name="T6" fmla="*/ 2 w 32"/>
                  <a:gd name="T7" fmla="*/ 12 h 16"/>
                  <a:gd name="T8" fmla="*/ 2 w 32"/>
                  <a:gd name="T9" fmla="*/ 12 h 16"/>
                  <a:gd name="T10" fmla="*/ 0 w 32"/>
                  <a:gd name="T11" fmla="*/ 12 h 16"/>
                  <a:gd name="T12" fmla="*/ 0 w 32"/>
                  <a:gd name="T13" fmla="*/ 8 h 16"/>
                  <a:gd name="T14" fmla="*/ 0 w 32"/>
                  <a:gd name="T15" fmla="*/ 8 h 16"/>
                  <a:gd name="T16" fmla="*/ 2 w 32"/>
                  <a:gd name="T17" fmla="*/ 6 h 16"/>
                  <a:gd name="T18" fmla="*/ 10 w 32"/>
                  <a:gd name="T19" fmla="*/ 6 h 16"/>
                  <a:gd name="T20" fmla="*/ 18 w 32"/>
                  <a:gd name="T21" fmla="*/ 4 h 16"/>
                  <a:gd name="T22" fmla="*/ 24 w 32"/>
                  <a:gd name="T23" fmla="*/ 4 h 16"/>
                  <a:gd name="T24" fmla="*/ 30 w 32"/>
                  <a:gd name="T25" fmla="*/ 2 h 16"/>
                  <a:gd name="T26" fmla="*/ 30 w 32"/>
                  <a:gd name="T27" fmla="*/ 2 h 16"/>
                  <a:gd name="T28" fmla="*/ 30 w 32"/>
                  <a:gd name="T29" fmla="*/ 0 h 16"/>
                  <a:gd name="T30" fmla="*/ 30 w 32"/>
                  <a:gd name="T31" fmla="*/ 0 h 16"/>
                  <a:gd name="T32" fmla="*/ 32 w 32"/>
                  <a:gd name="T33" fmla="*/ 2 h 16"/>
                  <a:gd name="T34" fmla="*/ 32 w 32"/>
                  <a:gd name="T35" fmla="*/ 2 h 16"/>
                  <a:gd name="T36" fmla="*/ 32 w 32"/>
                  <a:gd name="T37" fmla="*/ 4 h 16"/>
                  <a:gd name="T38" fmla="*/ 20 w 32"/>
                  <a:gd name="T39" fmla="*/ 12 h 16"/>
                  <a:gd name="T40" fmla="*/ 16 w 32"/>
                  <a:gd name="T41" fmla="*/ 16 h 16"/>
                  <a:gd name="T42" fmla="*/ 16 w 32"/>
                  <a:gd name="T43" fmla="*/ 16 h 16"/>
                  <a:gd name="T44" fmla="*/ 14 w 32"/>
                  <a:gd name="T45" fmla="*/ 16 h 16"/>
                  <a:gd name="T46" fmla="*/ 6 w 32"/>
                  <a:gd name="T4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16">
                    <a:moveTo>
                      <a:pt x="6" y="16"/>
                    </a:moveTo>
                    <a:lnTo>
                      <a:pt x="6" y="16"/>
                    </a:lnTo>
                    <a:lnTo>
                      <a:pt x="6" y="16"/>
                    </a:lnTo>
                    <a:lnTo>
                      <a:pt x="2" y="12"/>
                    </a:lnTo>
                    <a:lnTo>
                      <a:pt x="2" y="12"/>
                    </a:lnTo>
                    <a:lnTo>
                      <a:pt x="0" y="12"/>
                    </a:lnTo>
                    <a:lnTo>
                      <a:pt x="0" y="8"/>
                    </a:lnTo>
                    <a:lnTo>
                      <a:pt x="0" y="8"/>
                    </a:lnTo>
                    <a:lnTo>
                      <a:pt x="2" y="6"/>
                    </a:lnTo>
                    <a:lnTo>
                      <a:pt x="10" y="6"/>
                    </a:lnTo>
                    <a:lnTo>
                      <a:pt x="18" y="4"/>
                    </a:lnTo>
                    <a:lnTo>
                      <a:pt x="24" y="4"/>
                    </a:lnTo>
                    <a:lnTo>
                      <a:pt x="30" y="2"/>
                    </a:lnTo>
                    <a:lnTo>
                      <a:pt x="30" y="2"/>
                    </a:lnTo>
                    <a:lnTo>
                      <a:pt x="30" y="0"/>
                    </a:lnTo>
                    <a:lnTo>
                      <a:pt x="30" y="0"/>
                    </a:lnTo>
                    <a:lnTo>
                      <a:pt x="32" y="2"/>
                    </a:lnTo>
                    <a:lnTo>
                      <a:pt x="32" y="2"/>
                    </a:lnTo>
                    <a:lnTo>
                      <a:pt x="32" y="4"/>
                    </a:lnTo>
                    <a:lnTo>
                      <a:pt x="20" y="12"/>
                    </a:lnTo>
                    <a:lnTo>
                      <a:pt x="16" y="16"/>
                    </a:lnTo>
                    <a:lnTo>
                      <a:pt x="16" y="16"/>
                    </a:lnTo>
                    <a:lnTo>
                      <a:pt x="14" y="16"/>
                    </a:lnTo>
                    <a:lnTo>
                      <a:pt x="6" y="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3" name="Freeform 805">
                <a:extLst>
                  <a:ext uri="{FF2B5EF4-FFF2-40B4-BE49-F238E27FC236}">
                    <a16:creationId xmlns:a16="http://schemas.microsoft.com/office/drawing/2014/main" id="{A6BBD45C-4D6A-C2AA-F0BB-115CE7F0C56C}"/>
                  </a:ext>
                </a:extLst>
              </p:cNvPr>
              <p:cNvSpPr>
                <a:spLocks noEditPoints="1"/>
              </p:cNvSpPr>
              <p:nvPr/>
            </p:nvSpPr>
            <p:spPr bwMode="auto">
              <a:xfrm>
                <a:off x="6721986" y="3541975"/>
                <a:ext cx="76078" cy="42266"/>
              </a:xfrm>
              <a:custGeom>
                <a:avLst/>
                <a:gdLst>
                  <a:gd name="T0" fmla="*/ 32 w 36"/>
                  <a:gd name="T1" fmla="*/ 4 h 20"/>
                  <a:gd name="T2" fmla="*/ 26 w 36"/>
                  <a:gd name="T3" fmla="*/ 10 h 20"/>
                  <a:gd name="T4" fmla="*/ 22 w 36"/>
                  <a:gd name="T5" fmla="*/ 14 h 20"/>
                  <a:gd name="T6" fmla="*/ 16 w 36"/>
                  <a:gd name="T7" fmla="*/ 16 h 20"/>
                  <a:gd name="T8" fmla="*/ 8 w 36"/>
                  <a:gd name="T9" fmla="*/ 16 h 20"/>
                  <a:gd name="T10" fmla="*/ 4 w 36"/>
                  <a:gd name="T11" fmla="*/ 14 h 20"/>
                  <a:gd name="T12" fmla="*/ 4 w 36"/>
                  <a:gd name="T13" fmla="*/ 10 h 20"/>
                  <a:gd name="T14" fmla="*/ 12 w 36"/>
                  <a:gd name="T15" fmla="*/ 10 h 20"/>
                  <a:gd name="T16" fmla="*/ 20 w 36"/>
                  <a:gd name="T17" fmla="*/ 8 h 20"/>
                  <a:gd name="T18" fmla="*/ 28 w 36"/>
                  <a:gd name="T19" fmla="*/ 8 h 20"/>
                  <a:gd name="T20" fmla="*/ 32 w 36"/>
                  <a:gd name="T21" fmla="*/ 4 h 20"/>
                  <a:gd name="T22" fmla="*/ 32 w 36"/>
                  <a:gd name="T23" fmla="*/ 0 h 20"/>
                  <a:gd name="T24" fmla="*/ 32 w 36"/>
                  <a:gd name="T25" fmla="*/ 0 h 20"/>
                  <a:gd name="T26" fmla="*/ 32 w 36"/>
                  <a:gd name="T27" fmla="*/ 2 h 20"/>
                  <a:gd name="T28" fmla="*/ 26 w 36"/>
                  <a:gd name="T29" fmla="*/ 4 h 20"/>
                  <a:gd name="T30" fmla="*/ 20 w 36"/>
                  <a:gd name="T31" fmla="*/ 4 h 20"/>
                  <a:gd name="T32" fmla="*/ 20 w 36"/>
                  <a:gd name="T33" fmla="*/ 4 h 20"/>
                  <a:gd name="T34" fmla="*/ 20 w 36"/>
                  <a:gd name="T35" fmla="*/ 4 h 20"/>
                  <a:gd name="T36" fmla="*/ 12 w 36"/>
                  <a:gd name="T37" fmla="*/ 6 h 20"/>
                  <a:gd name="T38" fmla="*/ 4 w 36"/>
                  <a:gd name="T39" fmla="*/ 6 h 20"/>
                  <a:gd name="T40" fmla="*/ 4 w 36"/>
                  <a:gd name="T41" fmla="*/ 6 h 20"/>
                  <a:gd name="T42" fmla="*/ 2 w 36"/>
                  <a:gd name="T43" fmla="*/ 6 h 20"/>
                  <a:gd name="T44" fmla="*/ 0 w 36"/>
                  <a:gd name="T45" fmla="*/ 10 h 20"/>
                  <a:gd name="T46" fmla="*/ 0 w 36"/>
                  <a:gd name="T47" fmla="*/ 14 h 20"/>
                  <a:gd name="T48" fmla="*/ 0 w 36"/>
                  <a:gd name="T49" fmla="*/ 14 h 20"/>
                  <a:gd name="T50" fmla="*/ 2 w 36"/>
                  <a:gd name="T51" fmla="*/ 16 h 20"/>
                  <a:gd name="T52" fmla="*/ 6 w 36"/>
                  <a:gd name="T53" fmla="*/ 20 h 20"/>
                  <a:gd name="T54" fmla="*/ 6 w 36"/>
                  <a:gd name="T55" fmla="*/ 20 h 20"/>
                  <a:gd name="T56" fmla="*/ 8 w 36"/>
                  <a:gd name="T57" fmla="*/ 20 h 20"/>
                  <a:gd name="T58" fmla="*/ 16 w 36"/>
                  <a:gd name="T59" fmla="*/ 20 h 20"/>
                  <a:gd name="T60" fmla="*/ 16 w 36"/>
                  <a:gd name="T61" fmla="*/ 20 h 20"/>
                  <a:gd name="T62" fmla="*/ 18 w 36"/>
                  <a:gd name="T63" fmla="*/ 20 h 20"/>
                  <a:gd name="T64" fmla="*/ 24 w 36"/>
                  <a:gd name="T65" fmla="*/ 16 h 20"/>
                  <a:gd name="T66" fmla="*/ 24 w 36"/>
                  <a:gd name="T67" fmla="*/ 16 h 20"/>
                  <a:gd name="T68" fmla="*/ 24 w 36"/>
                  <a:gd name="T69" fmla="*/ 16 h 20"/>
                  <a:gd name="T70" fmla="*/ 28 w 36"/>
                  <a:gd name="T71" fmla="*/ 14 h 20"/>
                  <a:gd name="T72" fmla="*/ 36 w 36"/>
                  <a:gd name="T73" fmla="*/ 8 h 20"/>
                  <a:gd name="T74" fmla="*/ 36 w 36"/>
                  <a:gd name="T75" fmla="*/ 8 h 20"/>
                  <a:gd name="T76" fmla="*/ 36 w 36"/>
                  <a:gd name="T77" fmla="*/ 6 h 20"/>
                  <a:gd name="T78" fmla="*/ 36 w 36"/>
                  <a:gd name="T79" fmla="*/ 2 h 20"/>
                  <a:gd name="T80" fmla="*/ 36 w 36"/>
                  <a:gd name="T81" fmla="*/ 2 h 20"/>
                  <a:gd name="T82" fmla="*/ 32 w 36"/>
                  <a:gd name="T83" fmla="*/ 0 h 20"/>
                  <a:gd name="T84" fmla="*/ 32 w 36"/>
                  <a:gd name="T8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 h="20">
                    <a:moveTo>
                      <a:pt x="32" y="4"/>
                    </a:moveTo>
                    <a:lnTo>
                      <a:pt x="26" y="10"/>
                    </a:lnTo>
                    <a:lnTo>
                      <a:pt x="22" y="14"/>
                    </a:lnTo>
                    <a:lnTo>
                      <a:pt x="16" y="16"/>
                    </a:lnTo>
                    <a:lnTo>
                      <a:pt x="8" y="16"/>
                    </a:lnTo>
                    <a:lnTo>
                      <a:pt x="4" y="14"/>
                    </a:lnTo>
                    <a:lnTo>
                      <a:pt x="4" y="10"/>
                    </a:lnTo>
                    <a:lnTo>
                      <a:pt x="12" y="10"/>
                    </a:lnTo>
                    <a:lnTo>
                      <a:pt x="20" y="8"/>
                    </a:lnTo>
                    <a:lnTo>
                      <a:pt x="28" y="8"/>
                    </a:lnTo>
                    <a:lnTo>
                      <a:pt x="32" y="4"/>
                    </a:lnTo>
                    <a:close/>
                    <a:moveTo>
                      <a:pt x="32" y="0"/>
                    </a:moveTo>
                    <a:lnTo>
                      <a:pt x="32" y="0"/>
                    </a:lnTo>
                    <a:lnTo>
                      <a:pt x="32" y="2"/>
                    </a:lnTo>
                    <a:lnTo>
                      <a:pt x="26" y="4"/>
                    </a:lnTo>
                    <a:lnTo>
                      <a:pt x="20" y="4"/>
                    </a:lnTo>
                    <a:lnTo>
                      <a:pt x="20" y="4"/>
                    </a:lnTo>
                    <a:lnTo>
                      <a:pt x="20" y="4"/>
                    </a:lnTo>
                    <a:lnTo>
                      <a:pt x="12" y="6"/>
                    </a:lnTo>
                    <a:lnTo>
                      <a:pt x="4" y="6"/>
                    </a:lnTo>
                    <a:lnTo>
                      <a:pt x="4" y="6"/>
                    </a:lnTo>
                    <a:lnTo>
                      <a:pt x="2" y="6"/>
                    </a:lnTo>
                    <a:lnTo>
                      <a:pt x="0" y="10"/>
                    </a:lnTo>
                    <a:lnTo>
                      <a:pt x="0" y="14"/>
                    </a:lnTo>
                    <a:lnTo>
                      <a:pt x="0" y="14"/>
                    </a:lnTo>
                    <a:lnTo>
                      <a:pt x="2" y="16"/>
                    </a:lnTo>
                    <a:lnTo>
                      <a:pt x="6" y="20"/>
                    </a:lnTo>
                    <a:lnTo>
                      <a:pt x="6" y="20"/>
                    </a:lnTo>
                    <a:lnTo>
                      <a:pt x="8" y="20"/>
                    </a:lnTo>
                    <a:lnTo>
                      <a:pt x="16" y="20"/>
                    </a:lnTo>
                    <a:lnTo>
                      <a:pt x="16" y="20"/>
                    </a:lnTo>
                    <a:lnTo>
                      <a:pt x="18" y="20"/>
                    </a:lnTo>
                    <a:lnTo>
                      <a:pt x="24" y="16"/>
                    </a:lnTo>
                    <a:lnTo>
                      <a:pt x="24" y="16"/>
                    </a:lnTo>
                    <a:lnTo>
                      <a:pt x="24" y="16"/>
                    </a:lnTo>
                    <a:lnTo>
                      <a:pt x="28" y="14"/>
                    </a:lnTo>
                    <a:lnTo>
                      <a:pt x="36" y="8"/>
                    </a:lnTo>
                    <a:lnTo>
                      <a:pt x="36" y="8"/>
                    </a:lnTo>
                    <a:lnTo>
                      <a:pt x="36" y="6"/>
                    </a:lnTo>
                    <a:lnTo>
                      <a:pt x="36" y="2"/>
                    </a:lnTo>
                    <a:lnTo>
                      <a:pt x="36" y="2"/>
                    </a:lnTo>
                    <a:lnTo>
                      <a:pt x="32" y="0"/>
                    </a:lnTo>
                    <a:lnTo>
                      <a:pt x="3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4" name="Freeform 806">
                <a:extLst>
                  <a:ext uri="{FF2B5EF4-FFF2-40B4-BE49-F238E27FC236}">
                    <a16:creationId xmlns:a16="http://schemas.microsoft.com/office/drawing/2014/main" id="{660DE172-BD19-7E22-B54D-28D1AA2705C7}"/>
                  </a:ext>
                </a:extLst>
              </p:cNvPr>
              <p:cNvSpPr>
                <a:spLocks/>
              </p:cNvSpPr>
              <p:nvPr/>
            </p:nvSpPr>
            <p:spPr bwMode="auto">
              <a:xfrm>
                <a:off x="6730439" y="3550428"/>
                <a:ext cx="59172" cy="25359"/>
              </a:xfrm>
              <a:custGeom>
                <a:avLst/>
                <a:gdLst>
                  <a:gd name="T0" fmla="*/ 28 w 28"/>
                  <a:gd name="T1" fmla="*/ 0 h 12"/>
                  <a:gd name="T2" fmla="*/ 22 w 28"/>
                  <a:gd name="T3" fmla="*/ 6 h 12"/>
                  <a:gd name="T4" fmla="*/ 18 w 28"/>
                  <a:gd name="T5" fmla="*/ 10 h 12"/>
                  <a:gd name="T6" fmla="*/ 12 w 28"/>
                  <a:gd name="T7" fmla="*/ 12 h 12"/>
                  <a:gd name="T8" fmla="*/ 4 w 28"/>
                  <a:gd name="T9" fmla="*/ 12 h 12"/>
                  <a:gd name="T10" fmla="*/ 0 w 28"/>
                  <a:gd name="T11" fmla="*/ 10 h 12"/>
                  <a:gd name="T12" fmla="*/ 0 w 28"/>
                  <a:gd name="T13" fmla="*/ 6 h 12"/>
                  <a:gd name="T14" fmla="*/ 8 w 28"/>
                  <a:gd name="T15" fmla="*/ 6 h 12"/>
                  <a:gd name="T16" fmla="*/ 16 w 28"/>
                  <a:gd name="T17" fmla="*/ 4 h 12"/>
                  <a:gd name="T18" fmla="*/ 24 w 28"/>
                  <a:gd name="T19" fmla="*/ 4 h 12"/>
                  <a:gd name="T20" fmla="*/ 28 w 28"/>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2">
                    <a:moveTo>
                      <a:pt x="28" y="0"/>
                    </a:moveTo>
                    <a:lnTo>
                      <a:pt x="22" y="6"/>
                    </a:lnTo>
                    <a:lnTo>
                      <a:pt x="18" y="10"/>
                    </a:lnTo>
                    <a:lnTo>
                      <a:pt x="12" y="12"/>
                    </a:lnTo>
                    <a:lnTo>
                      <a:pt x="4" y="12"/>
                    </a:lnTo>
                    <a:lnTo>
                      <a:pt x="0" y="10"/>
                    </a:lnTo>
                    <a:lnTo>
                      <a:pt x="0" y="6"/>
                    </a:lnTo>
                    <a:lnTo>
                      <a:pt x="8" y="6"/>
                    </a:lnTo>
                    <a:lnTo>
                      <a:pt x="16" y="4"/>
                    </a:lnTo>
                    <a:lnTo>
                      <a:pt x="24" y="4"/>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5" name="Freeform 807">
                <a:extLst>
                  <a:ext uri="{FF2B5EF4-FFF2-40B4-BE49-F238E27FC236}">
                    <a16:creationId xmlns:a16="http://schemas.microsoft.com/office/drawing/2014/main" id="{3580D782-34E3-AD19-660F-0FEFB6B8871D}"/>
                  </a:ext>
                </a:extLst>
              </p:cNvPr>
              <p:cNvSpPr>
                <a:spLocks/>
              </p:cNvSpPr>
              <p:nvPr/>
            </p:nvSpPr>
            <p:spPr bwMode="auto">
              <a:xfrm>
                <a:off x="6721986" y="3541975"/>
                <a:ext cx="76078" cy="42266"/>
              </a:xfrm>
              <a:custGeom>
                <a:avLst/>
                <a:gdLst>
                  <a:gd name="T0" fmla="*/ 32 w 36"/>
                  <a:gd name="T1" fmla="*/ 0 h 20"/>
                  <a:gd name="T2" fmla="*/ 32 w 36"/>
                  <a:gd name="T3" fmla="*/ 0 h 20"/>
                  <a:gd name="T4" fmla="*/ 32 w 36"/>
                  <a:gd name="T5" fmla="*/ 2 h 20"/>
                  <a:gd name="T6" fmla="*/ 26 w 36"/>
                  <a:gd name="T7" fmla="*/ 4 h 20"/>
                  <a:gd name="T8" fmla="*/ 20 w 36"/>
                  <a:gd name="T9" fmla="*/ 4 h 20"/>
                  <a:gd name="T10" fmla="*/ 20 w 36"/>
                  <a:gd name="T11" fmla="*/ 4 h 20"/>
                  <a:gd name="T12" fmla="*/ 20 w 36"/>
                  <a:gd name="T13" fmla="*/ 4 h 20"/>
                  <a:gd name="T14" fmla="*/ 12 w 36"/>
                  <a:gd name="T15" fmla="*/ 6 h 20"/>
                  <a:gd name="T16" fmla="*/ 4 w 36"/>
                  <a:gd name="T17" fmla="*/ 6 h 20"/>
                  <a:gd name="T18" fmla="*/ 4 w 36"/>
                  <a:gd name="T19" fmla="*/ 6 h 20"/>
                  <a:gd name="T20" fmla="*/ 2 w 36"/>
                  <a:gd name="T21" fmla="*/ 6 h 20"/>
                  <a:gd name="T22" fmla="*/ 0 w 36"/>
                  <a:gd name="T23" fmla="*/ 10 h 20"/>
                  <a:gd name="T24" fmla="*/ 0 w 36"/>
                  <a:gd name="T25" fmla="*/ 14 h 20"/>
                  <a:gd name="T26" fmla="*/ 0 w 36"/>
                  <a:gd name="T27" fmla="*/ 14 h 20"/>
                  <a:gd name="T28" fmla="*/ 2 w 36"/>
                  <a:gd name="T29" fmla="*/ 16 h 20"/>
                  <a:gd name="T30" fmla="*/ 6 w 36"/>
                  <a:gd name="T31" fmla="*/ 20 h 20"/>
                  <a:gd name="T32" fmla="*/ 6 w 36"/>
                  <a:gd name="T33" fmla="*/ 20 h 20"/>
                  <a:gd name="T34" fmla="*/ 8 w 36"/>
                  <a:gd name="T35" fmla="*/ 20 h 20"/>
                  <a:gd name="T36" fmla="*/ 16 w 36"/>
                  <a:gd name="T37" fmla="*/ 20 h 20"/>
                  <a:gd name="T38" fmla="*/ 16 w 36"/>
                  <a:gd name="T39" fmla="*/ 20 h 20"/>
                  <a:gd name="T40" fmla="*/ 18 w 36"/>
                  <a:gd name="T41" fmla="*/ 20 h 20"/>
                  <a:gd name="T42" fmla="*/ 24 w 36"/>
                  <a:gd name="T43" fmla="*/ 16 h 20"/>
                  <a:gd name="T44" fmla="*/ 24 w 36"/>
                  <a:gd name="T45" fmla="*/ 16 h 20"/>
                  <a:gd name="T46" fmla="*/ 24 w 36"/>
                  <a:gd name="T47" fmla="*/ 16 h 20"/>
                  <a:gd name="T48" fmla="*/ 28 w 36"/>
                  <a:gd name="T49" fmla="*/ 14 h 20"/>
                  <a:gd name="T50" fmla="*/ 36 w 36"/>
                  <a:gd name="T51" fmla="*/ 8 h 20"/>
                  <a:gd name="T52" fmla="*/ 36 w 36"/>
                  <a:gd name="T53" fmla="*/ 8 h 20"/>
                  <a:gd name="T54" fmla="*/ 36 w 36"/>
                  <a:gd name="T55" fmla="*/ 6 h 20"/>
                  <a:gd name="T56" fmla="*/ 36 w 36"/>
                  <a:gd name="T57" fmla="*/ 2 h 20"/>
                  <a:gd name="T58" fmla="*/ 36 w 36"/>
                  <a:gd name="T59" fmla="*/ 2 h 20"/>
                  <a:gd name="T60" fmla="*/ 32 w 36"/>
                  <a:gd name="T61" fmla="*/ 0 h 20"/>
                  <a:gd name="T62" fmla="*/ 32 w 36"/>
                  <a:gd name="T6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20">
                    <a:moveTo>
                      <a:pt x="32" y="0"/>
                    </a:moveTo>
                    <a:lnTo>
                      <a:pt x="32" y="0"/>
                    </a:lnTo>
                    <a:lnTo>
                      <a:pt x="32" y="2"/>
                    </a:lnTo>
                    <a:lnTo>
                      <a:pt x="26" y="4"/>
                    </a:lnTo>
                    <a:lnTo>
                      <a:pt x="20" y="4"/>
                    </a:lnTo>
                    <a:lnTo>
                      <a:pt x="20" y="4"/>
                    </a:lnTo>
                    <a:lnTo>
                      <a:pt x="20" y="4"/>
                    </a:lnTo>
                    <a:lnTo>
                      <a:pt x="12" y="6"/>
                    </a:lnTo>
                    <a:lnTo>
                      <a:pt x="4" y="6"/>
                    </a:lnTo>
                    <a:lnTo>
                      <a:pt x="4" y="6"/>
                    </a:lnTo>
                    <a:lnTo>
                      <a:pt x="2" y="6"/>
                    </a:lnTo>
                    <a:lnTo>
                      <a:pt x="0" y="10"/>
                    </a:lnTo>
                    <a:lnTo>
                      <a:pt x="0" y="14"/>
                    </a:lnTo>
                    <a:lnTo>
                      <a:pt x="0" y="14"/>
                    </a:lnTo>
                    <a:lnTo>
                      <a:pt x="2" y="16"/>
                    </a:lnTo>
                    <a:lnTo>
                      <a:pt x="6" y="20"/>
                    </a:lnTo>
                    <a:lnTo>
                      <a:pt x="6" y="20"/>
                    </a:lnTo>
                    <a:lnTo>
                      <a:pt x="8" y="20"/>
                    </a:lnTo>
                    <a:lnTo>
                      <a:pt x="16" y="20"/>
                    </a:lnTo>
                    <a:lnTo>
                      <a:pt x="16" y="20"/>
                    </a:lnTo>
                    <a:lnTo>
                      <a:pt x="18" y="20"/>
                    </a:lnTo>
                    <a:lnTo>
                      <a:pt x="24" y="16"/>
                    </a:lnTo>
                    <a:lnTo>
                      <a:pt x="24" y="16"/>
                    </a:lnTo>
                    <a:lnTo>
                      <a:pt x="24" y="16"/>
                    </a:lnTo>
                    <a:lnTo>
                      <a:pt x="28" y="14"/>
                    </a:lnTo>
                    <a:lnTo>
                      <a:pt x="36" y="8"/>
                    </a:lnTo>
                    <a:lnTo>
                      <a:pt x="36" y="8"/>
                    </a:lnTo>
                    <a:lnTo>
                      <a:pt x="36" y="6"/>
                    </a:lnTo>
                    <a:lnTo>
                      <a:pt x="36" y="2"/>
                    </a:lnTo>
                    <a:lnTo>
                      <a:pt x="36" y="2"/>
                    </a:lnTo>
                    <a:lnTo>
                      <a:pt x="32" y="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6" name="Freeform 809">
                <a:extLst>
                  <a:ext uri="{FF2B5EF4-FFF2-40B4-BE49-F238E27FC236}">
                    <a16:creationId xmlns:a16="http://schemas.microsoft.com/office/drawing/2014/main" id="{4E9468AF-A744-97BE-A0C7-86E3AA982382}"/>
                  </a:ext>
                </a:extLst>
              </p:cNvPr>
              <p:cNvSpPr>
                <a:spLocks/>
              </p:cNvSpPr>
              <p:nvPr/>
            </p:nvSpPr>
            <p:spPr bwMode="auto">
              <a:xfrm>
                <a:off x="6540244" y="3309514"/>
                <a:ext cx="562133" cy="224009"/>
              </a:xfrm>
              <a:custGeom>
                <a:avLst/>
                <a:gdLst>
                  <a:gd name="T0" fmla="*/ 140 w 266"/>
                  <a:gd name="T1" fmla="*/ 106 h 106"/>
                  <a:gd name="T2" fmla="*/ 136 w 266"/>
                  <a:gd name="T3" fmla="*/ 96 h 106"/>
                  <a:gd name="T4" fmla="*/ 138 w 266"/>
                  <a:gd name="T5" fmla="*/ 92 h 106"/>
                  <a:gd name="T6" fmla="*/ 134 w 266"/>
                  <a:gd name="T7" fmla="*/ 94 h 106"/>
                  <a:gd name="T8" fmla="*/ 120 w 266"/>
                  <a:gd name="T9" fmla="*/ 94 h 106"/>
                  <a:gd name="T10" fmla="*/ 110 w 266"/>
                  <a:gd name="T11" fmla="*/ 102 h 106"/>
                  <a:gd name="T12" fmla="*/ 92 w 266"/>
                  <a:gd name="T13" fmla="*/ 104 h 106"/>
                  <a:gd name="T14" fmla="*/ 84 w 266"/>
                  <a:gd name="T15" fmla="*/ 98 h 106"/>
                  <a:gd name="T16" fmla="*/ 64 w 266"/>
                  <a:gd name="T17" fmla="*/ 92 h 106"/>
                  <a:gd name="T18" fmla="*/ 64 w 266"/>
                  <a:gd name="T19" fmla="*/ 98 h 106"/>
                  <a:gd name="T20" fmla="*/ 60 w 266"/>
                  <a:gd name="T21" fmla="*/ 102 h 106"/>
                  <a:gd name="T22" fmla="*/ 46 w 266"/>
                  <a:gd name="T23" fmla="*/ 102 h 106"/>
                  <a:gd name="T24" fmla="*/ 18 w 266"/>
                  <a:gd name="T25" fmla="*/ 88 h 106"/>
                  <a:gd name="T26" fmla="*/ 14 w 266"/>
                  <a:gd name="T27" fmla="*/ 80 h 106"/>
                  <a:gd name="T28" fmla="*/ 14 w 266"/>
                  <a:gd name="T29" fmla="*/ 74 h 106"/>
                  <a:gd name="T30" fmla="*/ 4 w 266"/>
                  <a:gd name="T31" fmla="*/ 70 h 106"/>
                  <a:gd name="T32" fmla="*/ 12 w 266"/>
                  <a:gd name="T33" fmla="*/ 58 h 106"/>
                  <a:gd name="T34" fmla="*/ 2 w 266"/>
                  <a:gd name="T35" fmla="*/ 46 h 106"/>
                  <a:gd name="T36" fmla="*/ 0 w 266"/>
                  <a:gd name="T37" fmla="*/ 40 h 106"/>
                  <a:gd name="T38" fmla="*/ 6 w 266"/>
                  <a:gd name="T39" fmla="*/ 32 h 106"/>
                  <a:gd name="T40" fmla="*/ 12 w 266"/>
                  <a:gd name="T41" fmla="*/ 30 h 106"/>
                  <a:gd name="T42" fmla="*/ 12 w 266"/>
                  <a:gd name="T43" fmla="*/ 30 h 106"/>
                  <a:gd name="T44" fmla="*/ 40 w 266"/>
                  <a:gd name="T45" fmla="*/ 28 h 106"/>
                  <a:gd name="T46" fmla="*/ 46 w 266"/>
                  <a:gd name="T47" fmla="*/ 24 h 106"/>
                  <a:gd name="T48" fmla="*/ 40 w 266"/>
                  <a:gd name="T49" fmla="*/ 22 h 106"/>
                  <a:gd name="T50" fmla="*/ 42 w 266"/>
                  <a:gd name="T51" fmla="*/ 16 h 106"/>
                  <a:gd name="T52" fmla="*/ 42 w 266"/>
                  <a:gd name="T53" fmla="*/ 16 h 106"/>
                  <a:gd name="T54" fmla="*/ 82 w 266"/>
                  <a:gd name="T55" fmla="*/ 10 h 106"/>
                  <a:gd name="T56" fmla="*/ 100 w 266"/>
                  <a:gd name="T57" fmla="*/ 0 h 106"/>
                  <a:gd name="T58" fmla="*/ 130 w 266"/>
                  <a:gd name="T59" fmla="*/ 2 h 106"/>
                  <a:gd name="T60" fmla="*/ 140 w 266"/>
                  <a:gd name="T61" fmla="*/ 10 h 106"/>
                  <a:gd name="T62" fmla="*/ 142 w 266"/>
                  <a:gd name="T63" fmla="*/ 10 h 106"/>
                  <a:gd name="T64" fmla="*/ 166 w 266"/>
                  <a:gd name="T65" fmla="*/ 20 h 106"/>
                  <a:gd name="T66" fmla="*/ 212 w 266"/>
                  <a:gd name="T67" fmla="*/ 18 h 106"/>
                  <a:gd name="T68" fmla="*/ 220 w 266"/>
                  <a:gd name="T69" fmla="*/ 10 h 106"/>
                  <a:gd name="T70" fmla="*/ 226 w 266"/>
                  <a:gd name="T71" fmla="*/ 12 h 106"/>
                  <a:gd name="T72" fmla="*/ 228 w 266"/>
                  <a:gd name="T73" fmla="*/ 10 h 106"/>
                  <a:gd name="T74" fmla="*/ 230 w 266"/>
                  <a:gd name="T75" fmla="*/ 8 h 106"/>
                  <a:gd name="T76" fmla="*/ 238 w 266"/>
                  <a:gd name="T77" fmla="*/ 10 h 106"/>
                  <a:gd name="T78" fmla="*/ 250 w 266"/>
                  <a:gd name="T79" fmla="*/ 20 h 106"/>
                  <a:gd name="T80" fmla="*/ 258 w 266"/>
                  <a:gd name="T81" fmla="*/ 38 h 106"/>
                  <a:gd name="T82" fmla="*/ 266 w 266"/>
                  <a:gd name="T83" fmla="*/ 42 h 106"/>
                  <a:gd name="T84" fmla="*/ 266 w 266"/>
                  <a:gd name="T85" fmla="*/ 44 h 106"/>
                  <a:gd name="T86" fmla="*/ 258 w 266"/>
                  <a:gd name="T87" fmla="*/ 50 h 106"/>
                  <a:gd name="T88" fmla="*/ 266 w 266"/>
                  <a:gd name="T89" fmla="*/ 82 h 106"/>
                  <a:gd name="T90" fmla="*/ 264 w 266"/>
                  <a:gd name="T91" fmla="*/ 86 h 106"/>
                  <a:gd name="T92" fmla="*/ 262 w 266"/>
                  <a:gd name="T93" fmla="*/ 88 h 106"/>
                  <a:gd name="T94" fmla="*/ 238 w 266"/>
                  <a:gd name="T95" fmla="*/ 82 h 106"/>
                  <a:gd name="T96" fmla="*/ 228 w 266"/>
                  <a:gd name="T97" fmla="*/ 88 h 106"/>
                  <a:gd name="T98" fmla="*/ 196 w 266"/>
                  <a:gd name="T99" fmla="*/ 94 h 106"/>
                  <a:gd name="T100" fmla="*/ 178 w 266"/>
                  <a:gd name="T101" fmla="*/ 96 h 106"/>
                  <a:gd name="T102" fmla="*/ 172 w 266"/>
                  <a:gd name="T103" fmla="*/ 92 h 106"/>
                  <a:gd name="T104" fmla="*/ 168 w 266"/>
                  <a:gd name="T105" fmla="*/ 94 h 106"/>
                  <a:gd name="T106" fmla="*/ 154 w 266"/>
                  <a:gd name="T107" fmla="*/ 94 h 106"/>
                  <a:gd name="T108" fmla="*/ 150 w 266"/>
                  <a:gd name="T109" fmla="*/ 96 h 106"/>
                  <a:gd name="T110" fmla="*/ 142 w 266"/>
                  <a:gd name="T111" fmla="*/ 106 h 106"/>
                  <a:gd name="T112" fmla="*/ 140 w 266"/>
                  <a:gd name="T11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6" h="106">
                    <a:moveTo>
                      <a:pt x="140" y="106"/>
                    </a:moveTo>
                    <a:lnTo>
                      <a:pt x="140" y="106"/>
                    </a:lnTo>
                    <a:lnTo>
                      <a:pt x="140" y="106"/>
                    </a:lnTo>
                    <a:lnTo>
                      <a:pt x="140" y="106"/>
                    </a:lnTo>
                    <a:lnTo>
                      <a:pt x="138" y="104"/>
                    </a:lnTo>
                    <a:lnTo>
                      <a:pt x="136" y="96"/>
                    </a:lnTo>
                    <a:lnTo>
                      <a:pt x="136" y="96"/>
                    </a:lnTo>
                    <a:lnTo>
                      <a:pt x="136" y="96"/>
                    </a:lnTo>
                    <a:lnTo>
                      <a:pt x="138" y="92"/>
                    </a:lnTo>
                    <a:lnTo>
                      <a:pt x="138" y="92"/>
                    </a:lnTo>
                    <a:lnTo>
                      <a:pt x="134" y="94"/>
                    </a:lnTo>
                    <a:lnTo>
                      <a:pt x="134" y="94"/>
                    </a:lnTo>
                    <a:lnTo>
                      <a:pt x="132" y="94"/>
                    </a:lnTo>
                    <a:lnTo>
                      <a:pt x="132" y="94"/>
                    </a:lnTo>
                    <a:lnTo>
                      <a:pt x="120" y="94"/>
                    </a:lnTo>
                    <a:lnTo>
                      <a:pt x="118" y="94"/>
                    </a:lnTo>
                    <a:lnTo>
                      <a:pt x="110" y="102"/>
                    </a:lnTo>
                    <a:lnTo>
                      <a:pt x="110" y="102"/>
                    </a:lnTo>
                    <a:lnTo>
                      <a:pt x="110" y="102"/>
                    </a:lnTo>
                    <a:lnTo>
                      <a:pt x="100" y="104"/>
                    </a:lnTo>
                    <a:lnTo>
                      <a:pt x="92" y="104"/>
                    </a:lnTo>
                    <a:lnTo>
                      <a:pt x="92" y="104"/>
                    </a:lnTo>
                    <a:lnTo>
                      <a:pt x="90" y="104"/>
                    </a:lnTo>
                    <a:lnTo>
                      <a:pt x="84" y="98"/>
                    </a:lnTo>
                    <a:lnTo>
                      <a:pt x="72" y="94"/>
                    </a:lnTo>
                    <a:lnTo>
                      <a:pt x="66" y="92"/>
                    </a:lnTo>
                    <a:lnTo>
                      <a:pt x="64" y="92"/>
                    </a:lnTo>
                    <a:lnTo>
                      <a:pt x="64" y="96"/>
                    </a:lnTo>
                    <a:lnTo>
                      <a:pt x="64" y="96"/>
                    </a:lnTo>
                    <a:lnTo>
                      <a:pt x="64" y="98"/>
                    </a:lnTo>
                    <a:lnTo>
                      <a:pt x="62" y="100"/>
                    </a:lnTo>
                    <a:lnTo>
                      <a:pt x="62" y="100"/>
                    </a:lnTo>
                    <a:lnTo>
                      <a:pt x="60" y="102"/>
                    </a:lnTo>
                    <a:lnTo>
                      <a:pt x="46" y="102"/>
                    </a:lnTo>
                    <a:lnTo>
                      <a:pt x="46" y="102"/>
                    </a:lnTo>
                    <a:lnTo>
                      <a:pt x="46" y="102"/>
                    </a:lnTo>
                    <a:lnTo>
                      <a:pt x="36" y="94"/>
                    </a:lnTo>
                    <a:lnTo>
                      <a:pt x="30" y="90"/>
                    </a:lnTo>
                    <a:lnTo>
                      <a:pt x="18" y="88"/>
                    </a:lnTo>
                    <a:lnTo>
                      <a:pt x="18" y="88"/>
                    </a:lnTo>
                    <a:lnTo>
                      <a:pt x="18" y="86"/>
                    </a:lnTo>
                    <a:lnTo>
                      <a:pt x="14" y="80"/>
                    </a:lnTo>
                    <a:lnTo>
                      <a:pt x="14" y="80"/>
                    </a:lnTo>
                    <a:lnTo>
                      <a:pt x="14" y="78"/>
                    </a:lnTo>
                    <a:lnTo>
                      <a:pt x="14" y="74"/>
                    </a:lnTo>
                    <a:lnTo>
                      <a:pt x="6" y="72"/>
                    </a:lnTo>
                    <a:lnTo>
                      <a:pt x="6" y="72"/>
                    </a:lnTo>
                    <a:lnTo>
                      <a:pt x="4" y="70"/>
                    </a:lnTo>
                    <a:lnTo>
                      <a:pt x="4" y="70"/>
                    </a:lnTo>
                    <a:lnTo>
                      <a:pt x="6" y="68"/>
                    </a:lnTo>
                    <a:lnTo>
                      <a:pt x="12" y="58"/>
                    </a:lnTo>
                    <a:lnTo>
                      <a:pt x="10" y="52"/>
                    </a:lnTo>
                    <a:lnTo>
                      <a:pt x="8" y="48"/>
                    </a:lnTo>
                    <a:lnTo>
                      <a:pt x="2" y="46"/>
                    </a:lnTo>
                    <a:lnTo>
                      <a:pt x="2" y="46"/>
                    </a:lnTo>
                    <a:lnTo>
                      <a:pt x="0" y="44"/>
                    </a:lnTo>
                    <a:lnTo>
                      <a:pt x="0" y="40"/>
                    </a:lnTo>
                    <a:lnTo>
                      <a:pt x="0" y="40"/>
                    </a:lnTo>
                    <a:lnTo>
                      <a:pt x="0" y="40"/>
                    </a:lnTo>
                    <a:lnTo>
                      <a:pt x="6" y="32"/>
                    </a:lnTo>
                    <a:lnTo>
                      <a:pt x="6" y="32"/>
                    </a:lnTo>
                    <a:lnTo>
                      <a:pt x="6" y="32"/>
                    </a:lnTo>
                    <a:lnTo>
                      <a:pt x="12" y="30"/>
                    </a:lnTo>
                    <a:lnTo>
                      <a:pt x="12" y="30"/>
                    </a:lnTo>
                    <a:lnTo>
                      <a:pt x="12" y="30"/>
                    </a:lnTo>
                    <a:lnTo>
                      <a:pt x="12" y="30"/>
                    </a:lnTo>
                    <a:lnTo>
                      <a:pt x="26" y="32"/>
                    </a:lnTo>
                    <a:lnTo>
                      <a:pt x="40" y="32"/>
                    </a:lnTo>
                    <a:lnTo>
                      <a:pt x="40" y="28"/>
                    </a:lnTo>
                    <a:lnTo>
                      <a:pt x="40" y="28"/>
                    </a:lnTo>
                    <a:lnTo>
                      <a:pt x="42" y="26"/>
                    </a:lnTo>
                    <a:lnTo>
                      <a:pt x="46" y="24"/>
                    </a:lnTo>
                    <a:lnTo>
                      <a:pt x="42" y="24"/>
                    </a:lnTo>
                    <a:lnTo>
                      <a:pt x="42" y="24"/>
                    </a:lnTo>
                    <a:lnTo>
                      <a:pt x="40" y="22"/>
                    </a:lnTo>
                    <a:lnTo>
                      <a:pt x="40" y="18"/>
                    </a:lnTo>
                    <a:lnTo>
                      <a:pt x="40" y="18"/>
                    </a:lnTo>
                    <a:lnTo>
                      <a:pt x="42" y="16"/>
                    </a:lnTo>
                    <a:lnTo>
                      <a:pt x="42" y="16"/>
                    </a:lnTo>
                    <a:lnTo>
                      <a:pt x="42" y="16"/>
                    </a:lnTo>
                    <a:lnTo>
                      <a:pt x="42" y="16"/>
                    </a:lnTo>
                    <a:lnTo>
                      <a:pt x="62" y="16"/>
                    </a:lnTo>
                    <a:lnTo>
                      <a:pt x="74" y="16"/>
                    </a:lnTo>
                    <a:lnTo>
                      <a:pt x="82" y="10"/>
                    </a:lnTo>
                    <a:lnTo>
                      <a:pt x="100" y="0"/>
                    </a:lnTo>
                    <a:lnTo>
                      <a:pt x="100" y="0"/>
                    </a:lnTo>
                    <a:lnTo>
                      <a:pt x="100" y="0"/>
                    </a:lnTo>
                    <a:lnTo>
                      <a:pt x="128" y="0"/>
                    </a:lnTo>
                    <a:lnTo>
                      <a:pt x="128" y="0"/>
                    </a:lnTo>
                    <a:lnTo>
                      <a:pt x="130" y="2"/>
                    </a:lnTo>
                    <a:lnTo>
                      <a:pt x="134" y="12"/>
                    </a:lnTo>
                    <a:lnTo>
                      <a:pt x="140" y="10"/>
                    </a:lnTo>
                    <a:lnTo>
                      <a:pt x="140" y="10"/>
                    </a:lnTo>
                    <a:lnTo>
                      <a:pt x="140" y="10"/>
                    </a:lnTo>
                    <a:lnTo>
                      <a:pt x="140" y="10"/>
                    </a:lnTo>
                    <a:lnTo>
                      <a:pt x="142" y="10"/>
                    </a:lnTo>
                    <a:lnTo>
                      <a:pt x="146" y="16"/>
                    </a:lnTo>
                    <a:lnTo>
                      <a:pt x="154" y="16"/>
                    </a:lnTo>
                    <a:lnTo>
                      <a:pt x="166" y="20"/>
                    </a:lnTo>
                    <a:lnTo>
                      <a:pt x="182" y="20"/>
                    </a:lnTo>
                    <a:lnTo>
                      <a:pt x="198" y="20"/>
                    </a:lnTo>
                    <a:lnTo>
                      <a:pt x="212" y="18"/>
                    </a:lnTo>
                    <a:lnTo>
                      <a:pt x="218" y="10"/>
                    </a:lnTo>
                    <a:lnTo>
                      <a:pt x="218" y="10"/>
                    </a:lnTo>
                    <a:lnTo>
                      <a:pt x="220" y="10"/>
                    </a:lnTo>
                    <a:lnTo>
                      <a:pt x="220" y="10"/>
                    </a:lnTo>
                    <a:lnTo>
                      <a:pt x="220" y="10"/>
                    </a:lnTo>
                    <a:lnTo>
                      <a:pt x="226" y="12"/>
                    </a:lnTo>
                    <a:lnTo>
                      <a:pt x="228" y="12"/>
                    </a:lnTo>
                    <a:lnTo>
                      <a:pt x="228" y="10"/>
                    </a:lnTo>
                    <a:lnTo>
                      <a:pt x="228" y="10"/>
                    </a:lnTo>
                    <a:lnTo>
                      <a:pt x="230" y="8"/>
                    </a:lnTo>
                    <a:lnTo>
                      <a:pt x="230" y="8"/>
                    </a:lnTo>
                    <a:lnTo>
                      <a:pt x="230" y="8"/>
                    </a:lnTo>
                    <a:lnTo>
                      <a:pt x="238" y="10"/>
                    </a:lnTo>
                    <a:lnTo>
                      <a:pt x="238" y="10"/>
                    </a:lnTo>
                    <a:lnTo>
                      <a:pt x="238" y="10"/>
                    </a:lnTo>
                    <a:lnTo>
                      <a:pt x="244" y="16"/>
                    </a:lnTo>
                    <a:lnTo>
                      <a:pt x="250" y="20"/>
                    </a:lnTo>
                    <a:lnTo>
                      <a:pt x="250" y="20"/>
                    </a:lnTo>
                    <a:lnTo>
                      <a:pt x="250" y="20"/>
                    </a:lnTo>
                    <a:lnTo>
                      <a:pt x="250" y="38"/>
                    </a:lnTo>
                    <a:lnTo>
                      <a:pt x="258" y="38"/>
                    </a:lnTo>
                    <a:lnTo>
                      <a:pt x="258" y="38"/>
                    </a:lnTo>
                    <a:lnTo>
                      <a:pt x="260" y="38"/>
                    </a:lnTo>
                    <a:lnTo>
                      <a:pt x="266" y="42"/>
                    </a:lnTo>
                    <a:lnTo>
                      <a:pt x="266" y="42"/>
                    </a:lnTo>
                    <a:lnTo>
                      <a:pt x="266" y="44"/>
                    </a:lnTo>
                    <a:lnTo>
                      <a:pt x="266" y="44"/>
                    </a:lnTo>
                    <a:lnTo>
                      <a:pt x="264" y="46"/>
                    </a:lnTo>
                    <a:lnTo>
                      <a:pt x="258" y="48"/>
                    </a:lnTo>
                    <a:lnTo>
                      <a:pt x="258" y="50"/>
                    </a:lnTo>
                    <a:lnTo>
                      <a:pt x="260" y="64"/>
                    </a:lnTo>
                    <a:lnTo>
                      <a:pt x="262" y="72"/>
                    </a:lnTo>
                    <a:lnTo>
                      <a:pt x="266" y="82"/>
                    </a:lnTo>
                    <a:lnTo>
                      <a:pt x="266" y="82"/>
                    </a:lnTo>
                    <a:lnTo>
                      <a:pt x="266" y="82"/>
                    </a:lnTo>
                    <a:lnTo>
                      <a:pt x="264" y="86"/>
                    </a:lnTo>
                    <a:lnTo>
                      <a:pt x="264" y="86"/>
                    </a:lnTo>
                    <a:lnTo>
                      <a:pt x="262" y="88"/>
                    </a:lnTo>
                    <a:lnTo>
                      <a:pt x="262" y="88"/>
                    </a:lnTo>
                    <a:lnTo>
                      <a:pt x="262" y="88"/>
                    </a:lnTo>
                    <a:lnTo>
                      <a:pt x="254" y="86"/>
                    </a:lnTo>
                    <a:lnTo>
                      <a:pt x="238" y="82"/>
                    </a:lnTo>
                    <a:lnTo>
                      <a:pt x="230" y="88"/>
                    </a:lnTo>
                    <a:lnTo>
                      <a:pt x="230" y="88"/>
                    </a:lnTo>
                    <a:lnTo>
                      <a:pt x="228" y="88"/>
                    </a:lnTo>
                    <a:lnTo>
                      <a:pt x="206" y="88"/>
                    </a:lnTo>
                    <a:lnTo>
                      <a:pt x="196" y="94"/>
                    </a:lnTo>
                    <a:lnTo>
                      <a:pt x="196" y="94"/>
                    </a:lnTo>
                    <a:lnTo>
                      <a:pt x="194" y="94"/>
                    </a:lnTo>
                    <a:lnTo>
                      <a:pt x="194" y="94"/>
                    </a:lnTo>
                    <a:lnTo>
                      <a:pt x="178" y="96"/>
                    </a:lnTo>
                    <a:lnTo>
                      <a:pt x="178" y="96"/>
                    </a:lnTo>
                    <a:lnTo>
                      <a:pt x="176" y="96"/>
                    </a:lnTo>
                    <a:lnTo>
                      <a:pt x="172" y="92"/>
                    </a:lnTo>
                    <a:lnTo>
                      <a:pt x="168" y="92"/>
                    </a:lnTo>
                    <a:lnTo>
                      <a:pt x="168" y="94"/>
                    </a:lnTo>
                    <a:lnTo>
                      <a:pt x="168" y="94"/>
                    </a:lnTo>
                    <a:lnTo>
                      <a:pt x="166" y="94"/>
                    </a:lnTo>
                    <a:lnTo>
                      <a:pt x="154" y="94"/>
                    </a:lnTo>
                    <a:lnTo>
                      <a:pt x="154" y="94"/>
                    </a:lnTo>
                    <a:lnTo>
                      <a:pt x="154" y="94"/>
                    </a:lnTo>
                    <a:lnTo>
                      <a:pt x="150" y="92"/>
                    </a:lnTo>
                    <a:lnTo>
                      <a:pt x="150" y="96"/>
                    </a:lnTo>
                    <a:lnTo>
                      <a:pt x="150" y="96"/>
                    </a:lnTo>
                    <a:lnTo>
                      <a:pt x="148" y="98"/>
                    </a:lnTo>
                    <a:lnTo>
                      <a:pt x="142" y="106"/>
                    </a:lnTo>
                    <a:lnTo>
                      <a:pt x="142" y="106"/>
                    </a:lnTo>
                    <a:lnTo>
                      <a:pt x="140" y="106"/>
                    </a:lnTo>
                    <a:lnTo>
                      <a:pt x="140" y="10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7" name="Freeform 810">
                <a:extLst>
                  <a:ext uri="{FF2B5EF4-FFF2-40B4-BE49-F238E27FC236}">
                    <a16:creationId xmlns:a16="http://schemas.microsoft.com/office/drawing/2014/main" id="{9CE63449-2A3B-9928-0123-F655612ECD8B}"/>
                  </a:ext>
                </a:extLst>
              </p:cNvPr>
              <p:cNvSpPr>
                <a:spLocks noEditPoints="1"/>
              </p:cNvSpPr>
              <p:nvPr/>
            </p:nvSpPr>
            <p:spPr bwMode="auto">
              <a:xfrm>
                <a:off x="6536017" y="3305287"/>
                <a:ext cx="570587" cy="232462"/>
              </a:xfrm>
              <a:custGeom>
                <a:avLst/>
                <a:gdLst>
                  <a:gd name="T0" fmla="*/ 154 w 270"/>
                  <a:gd name="T1" fmla="*/ 20 h 110"/>
                  <a:gd name="T2" fmla="*/ 222 w 270"/>
                  <a:gd name="T3" fmla="*/ 14 h 110"/>
                  <a:gd name="T4" fmla="*/ 244 w 270"/>
                  <a:gd name="T5" fmla="*/ 20 h 110"/>
                  <a:gd name="T6" fmla="*/ 266 w 270"/>
                  <a:gd name="T7" fmla="*/ 46 h 110"/>
                  <a:gd name="T8" fmla="*/ 262 w 270"/>
                  <a:gd name="T9" fmla="*/ 76 h 110"/>
                  <a:gd name="T10" fmla="*/ 230 w 270"/>
                  <a:gd name="T11" fmla="*/ 88 h 110"/>
                  <a:gd name="T12" fmla="*/ 170 w 270"/>
                  <a:gd name="T13" fmla="*/ 92 h 110"/>
                  <a:gd name="T14" fmla="*/ 142 w 270"/>
                  <a:gd name="T15" fmla="*/ 106 h 110"/>
                  <a:gd name="T16" fmla="*/ 122 w 270"/>
                  <a:gd name="T17" fmla="*/ 94 h 110"/>
                  <a:gd name="T18" fmla="*/ 86 w 270"/>
                  <a:gd name="T19" fmla="*/ 98 h 110"/>
                  <a:gd name="T20" fmla="*/ 62 w 270"/>
                  <a:gd name="T21" fmla="*/ 102 h 110"/>
                  <a:gd name="T22" fmla="*/ 18 w 270"/>
                  <a:gd name="T23" fmla="*/ 80 h 110"/>
                  <a:gd name="T24" fmla="*/ 14 w 270"/>
                  <a:gd name="T25" fmla="*/ 54 h 110"/>
                  <a:gd name="T26" fmla="*/ 14 w 270"/>
                  <a:gd name="T27" fmla="*/ 34 h 110"/>
                  <a:gd name="T28" fmla="*/ 50 w 270"/>
                  <a:gd name="T29" fmla="*/ 28 h 110"/>
                  <a:gd name="T30" fmla="*/ 64 w 270"/>
                  <a:gd name="T31" fmla="*/ 20 h 110"/>
                  <a:gd name="T32" fmla="*/ 130 w 270"/>
                  <a:gd name="T33" fmla="*/ 0 h 110"/>
                  <a:gd name="T34" fmla="*/ 82 w 270"/>
                  <a:gd name="T35" fmla="*/ 10 h 110"/>
                  <a:gd name="T36" fmla="*/ 46 w 270"/>
                  <a:gd name="T37" fmla="*/ 16 h 110"/>
                  <a:gd name="T38" fmla="*/ 40 w 270"/>
                  <a:gd name="T39" fmla="*/ 20 h 110"/>
                  <a:gd name="T40" fmla="*/ 40 w 270"/>
                  <a:gd name="T41" fmla="*/ 30 h 110"/>
                  <a:gd name="T42" fmla="*/ 14 w 270"/>
                  <a:gd name="T43" fmla="*/ 30 h 110"/>
                  <a:gd name="T44" fmla="*/ 8 w 270"/>
                  <a:gd name="T45" fmla="*/ 32 h 110"/>
                  <a:gd name="T46" fmla="*/ 0 w 270"/>
                  <a:gd name="T47" fmla="*/ 46 h 110"/>
                  <a:gd name="T48" fmla="*/ 10 w 270"/>
                  <a:gd name="T49" fmla="*/ 54 h 110"/>
                  <a:gd name="T50" fmla="*/ 4 w 270"/>
                  <a:gd name="T51" fmla="*/ 72 h 110"/>
                  <a:gd name="T52" fmla="*/ 14 w 270"/>
                  <a:gd name="T53" fmla="*/ 80 h 110"/>
                  <a:gd name="T54" fmla="*/ 32 w 270"/>
                  <a:gd name="T55" fmla="*/ 94 h 110"/>
                  <a:gd name="T56" fmla="*/ 62 w 270"/>
                  <a:gd name="T57" fmla="*/ 106 h 110"/>
                  <a:gd name="T58" fmla="*/ 68 w 270"/>
                  <a:gd name="T59" fmla="*/ 98 h 110"/>
                  <a:gd name="T60" fmla="*/ 74 w 270"/>
                  <a:gd name="T61" fmla="*/ 98 h 110"/>
                  <a:gd name="T62" fmla="*/ 102 w 270"/>
                  <a:gd name="T63" fmla="*/ 108 h 110"/>
                  <a:gd name="T64" fmla="*/ 114 w 270"/>
                  <a:gd name="T65" fmla="*/ 104 h 110"/>
                  <a:gd name="T66" fmla="*/ 134 w 270"/>
                  <a:gd name="T67" fmla="*/ 98 h 110"/>
                  <a:gd name="T68" fmla="*/ 138 w 270"/>
                  <a:gd name="T69" fmla="*/ 106 h 110"/>
                  <a:gd name="T70" fmla="*/ 142 w 270"/>
                  <a:gd name="T71" fmla="*/ 110 h 110"/>
                  <a:gd name="T72" fmla="*/ 154 w 270"/>
                  <a:gd name="T73" fmla="*/ 98 h 110"/>
                  <a:gd name="T74" fmla="*/ 168 w 270"/>
                  <a:gd name="T75" fmla="*/ 98 h 110"/>
                  <a:gd name="T76" fmla="*/ 178 w 270"/>
                  <a:gd name="T77" fmla="*/ 100 h 110"/>
                  <a:gd name="T78" fmla="*/ 196 w 270"/>
                  <a:gd name="T79" fmla="*/ 98 h 110"/>
                  <a:gd name="T80" fmla="*/ 232 w 270"/>
                  <a:gd name="T81" fmla="*/ 92 h 110"/>
                  <a:gd name="T82" fmla="*/ 264 w 270"/>
                  <a:gd name="T83" fmla="*/ 92 h 110"/>
                  <a:gd name="T84" fmla="*/ 270 w 270"/>
                  <a:gd name="T85" fmla="*/ 86 h 110"/>
                  <a:gd name="T86" fmla="*/ 262 w 270"/>
                  <a:gd name="T87" fmla="*/ 52 h 110"/>
                  <a:gd name="T88" fmla="*/ 270 w 270"/>
                  <a:gd name="T89" fmla="*/ 46 h 110"/>
                  <a:gd name="T90" fmla="*/ 264 w 270"/>
                  <a:gd name="T91" fmla="*/ 40 h 110"/>
                  <a:gd name="T92" fmla="*/ 254 w 270"/>
                  <a:gd name="T93" fmla="*/ 22 h 110"/>
                  <a:gd name="T94" fmla="*/ 240 w 270"/>
                  <a:gd name="T95" fmla="*/ 10 h 110"/>
                  <a:gd name="T96" fmla="*/ 230 w 270"/>
                  <a:gd name="T97" fmla="*/ 8 h 110"/>
                  <a:gd name="T98" fmla="*/ 222 w 270"/>
                  <a:gd name="T99" fmla="*/ 10 h 110"/>
                  <a:gd name="T100" fmla="*/ 184 w 270"/>
                  <a:gd name="T101" fmla="*/ 20 h 110"/>
                  <a:gd name="T102" fmla="*/ 144 w 270"/>
                  <a:gd name="T103" fmla="*/ 10 h 110"/>
                  <a:gd name="T104" fmla="*/ 134 w 270"/>
                  <a:gd name="T105" fmla="*/ 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0" h="110">
                    <a:moveTo>
                      <a:pt x="130" y="4"/>
                    </a:moveTo>
                    <a:lnTo>
                      <a:pt x="134" y="16"/>
                    </a:lnTo>
                    <a:lnTo>
                      <a:pt x="142" y="14"/>
                    </a:lnTo>
                    <a:lnTo>
                      <a:pt x="148" y="20"/>
                    </a:lnTo>
                    <a:lnTo>
                      <a:pt x="154" y="20"/>
                    </a:lnTo>
                    <a:lnTo>
                      <a:pt x="168" y="24"/>
                    </a:lnTo>
                    <a:lnTo>
                      <a:pt x="184" y="24"/>
                    </a:lnTo>
                    <a:lnTo>
                      <a:pt x="200" y="24"/>
                    </a:lnTo>
                    <a:lnTo>
                      <a:pt x="214" y="20"/>
                    </a:lnTo>
                    <a:lnTo>
                      <a:pt x="222" y="14"/>
                    </a:lnTo>
                    <a:lnTo>
                      <a:pt x="226" y="16"/>
                    </a:lnTo>
                    <a:lnTo>
                      <a:pt x="230" y="18"/>
                    </a:lnTo>
                    <a:lnTo>
                      <a:pt x="232" y="12"/>
                    </a:lnTo>
                    <a:lnTo>
                      <a:pt x="240" y="14"/>
                    </a:lnTo>
                    <a:lnTo>
                      <a:pt x="244" y="20"/>
                    </a:lnTo>
                    <a:lnTo>
                      <a:pt x="250" y="22"/>
                    </a:lnTo>
                    <a:lnTo>
                      <a:pt x="250" y="32"/>
                    </a:lnTo>
                    <a:lnTo>
                      <a:pt x="250" y="42"/>
                    </a:lnTo>
                    <a:lnTo>
                      <a:pt x="260" y="42"/>
                    </a:lnTo>
                    <a:lnTo>
                      <a:pt x="266" y="46"/>
                    </a:lnTo>
                    <a:lnTo>
                      <a:pt x="260" y="48"/>
                    </a:lnTo>
                    <a:lnTo>
                      <a:pt x="258" y="52"/>
                    </a:lnTo>
                    <a:lnTo>
                      <a:pt x="260" y="58"/>
                    </a:lnTo>
                    <a:lnTo>
                      <a:pt x="260" y="66"/>
                    </a:lnTo>
                    <a:lnTo>
                      <a:pt x="262" y="76"/>
                    </a:lnTo>
                    <a:lnTo>
                      <a:pt x="266" y="84"/>
                    </a:lnTo>
                    <a:lnTo>
                      <a:pt x="264" y="88"/>
                    </a:lnTo>
                    <a:lnTo>
                      <a:pt x="258" y="86"/>
                    </a:lnTo>
                    <a:lnTo>
                      <a:pt x="240" y="82"/>
                    </a:lnTo>
                    <a:lnTo>
                      <a:pt x="230" y="88"/>
                    </a:lnTo>
                    <a:lnTo>
                      <a:pt x="206" y="88"/>
                    </a:lnTo>
                    <a:lnTo>
                      <a:pt x="196" y="94"/>
                    </a:lnTo>
                    <a:lnTo>
                      <a:pt x="180" y="96"/>
                    </a:lnTo>
                    <a:lnTo>
                      <a:pt x="174" y="92"/>
                    </a:lnTo>
                    <a:lnTo>
                      <a:pt x="170" y="92"/>
                    </a:lnTo>
                    <a:lnTo>
                      <a:pt x="168" y="94"/>
                    </a:lnTo>
                    <a:lnTo>
                      <a:pt x="156" y="94"/>
                    </a:lnTo>
                    <a:lnTo>
                      <a:pt x="152" y="92"/>
                    </a:lnTo>
                    <a:lnTo>
                      <a:pt x="150" y="98"/>
                    </a:lnTo>
                    <a:lnTo>
                      <a:pt x="142" y="106"/>
                    </a:lnTo>
                    <a:lnTo>
                      <a:pt x="140" y="98"/>
                    </a:lnTo>
                    <a:lnTo>
                      <a:pt x="144" y="92"/>
                    </a:lnTo>
                    <a:lnTo>
                      <a:pt x="138" y="92"/>
                    </a:lnTo>
                    <a:lnTo>
                      <a:pt x="134" y="94"/>
                    </a:lnTo>
                    <a:lnTo>
                      <a:pt x="122" y="94"/>
                    </a:lnTo>
                    <a:lnTo>
                      <a:pt x="118" y="94"/>
                    </a:lnTo>
                    <a:lnTo>
                      <a:pt x="112" y="102"/>
                    </a:lnTo>
                    <a:lnTo>
                      <a:pt x="102" y="104"/>
                    </a:lnTo>
                    <a:lnTo>
                      <a:pt x="94" y="104"/>
                    </a:lnTo>
                    <a:lnTo>
                      <a:pt x="86" y="98"/>
                    </a:lnTo>
                    <a:lnTo>
                      <a:pt x="76" y="94"/>
                    </a:lnTo>
                    <a:lnTo>
                      <a:pt x="68" y="92"/>
                    </a:lnTo>
                    <a:lnTo>
                      <a:pt x="62" y="94"/>
                    </a:lnTo>
                    <a:lnTo>
                      <a:pt x="64" y="98"/>
                    </a:lnTo>
                    <a:lnTo>
                      <a:pt x="62" y="102"/>
                    </a:lnTo>
                    <a:lnTo>
                      <a:pt x="48" y="102"/>
                    </a:lnTo>
                    <a:lnTo>
                      <a:pt x="40" y="94"/>
                    </a:lnTo>
                    <a:lnTo>
                      <a:pt x="34" y="92"/>
                    </a:lnTo>
                    <a:lnTo>
                      <a:pt x="22" y="88"/>
                    </a:lnTo>
                    <a:lnTo>
                      <a:pt x="18" y="80"/>
                    </a:lnTo>
                    <a:lnTo>
                      <a:pt x="18" y="76"/>
                    </a:lnTo>
                    <a:lnTo>
                      <a:pt x="8" y="72"/>
                    </a:lnTo>
                    <a:lnTo>
                      <a:pt x="12" y="66"/>
                    </a:lnTo>
                    <a:lnTo>
                      <a:pt x="16" y="60"/>
                    </a:lnTo>
                    <a:lnTo>
                      <a:pt x="14" y="54"/>
                    </a:lnTo>
                    <a:lnTo>
                      <a:pt x="12" y="48"/>
                    </a:lnTo>
                    <a:lnTo>
                      <a:pt x="4" y="46"/>
                    </a:lnTo>
                    <a:lnTo>
                      <a:pt x="4" y="42"/>
                    </a:lnTo>
                    <a:lnTo>
                      <a:pt x="8" y="36"/>
                    </a:lnTo>
                    <a:lnTo>
                      <a:pt x="14" y="34"/>
                    </a:lnTo>
                    <a:lnTo>
                      <a:pt x="26" y="36"/>
                    </a:lnTo>
                    <a:lnTo>
                      <a:pt x="38" y="36"/>
                    </a:lnTo>
                    <a:lnTo>
                      <a:pt x="44" y="36"/>
                    </a:lnTo>
                    <a:lnTo>
                      <a:pt x="44" y="30"/>
                    </a:lnTo>
                    <a:lnTo>
                      <a:pt x="50" y="28"/>
                    </a:lnTo>
                    <a:lnTo>
                      <a:pt x="56" y="28"/>
                    </a:lnTo>
                    <a:lnTo>
                      <a:pt x="50" y="24"/>
                    </a:lnTo>
                    <a:lnTo>
                      <a:pt x="44" y="24"/>
                    </a:lnTo>
                    <a:lnTo>
                      <a:pt x="44" y="20"/>
                    </a:lnTo>
                    <a:lnTo>
                      <a:pt x="64" y="20"/>
                    </a:lnTo>
                    <a:lnTo>
                      <a:pt x="78" y="20"/>
                    </a:lnTo>
                    <a:lnTo>
                      <a:pt x="84" y="14"/>
                    </a:lnTo>
                    <a:lnTo>
                      <a:pt x="102" y="4"/>
                    </a:lnTo>
                    <a:lnTo>
                      <a:pt x="130" y="4"/>
                    </a:lnTo>
                    <a:close/>
                    <a:moveTo>
                      <a:pt x="130" y="0"/>
                    </a:moveTo>
                    <a:lnTo>
                      <a:pt x="102" y="0"/>
                    </a:lnTo>
                    <a:lnTo>
                      <a:pt x="102" y="0"/>
                    </a:lnTo>
                    <a:lnTo>
                      <a:pt x="100" y="2"/>
                    </a:lnTo>
                    <a:lnTo>
                      <a:pt x="82" y="10"/>
                    </a:lnTo>
                    <a:lnTo>
                      <a:pt x="82" y="10"/>
                    </a:lnTo>
                    <a:lnTo>
                      <a:pt x="82" y="10"/>
                    </a:lnTo>
                    <a:lnTo>
                      <a:pt x="76" y="16"/>
                    </a:lnTo>
                    <a:lnTo>
                      <a:pt x="64" y="16"/>
                    </a:lnTo>
                    <a:lnTo>
                      <a:pt x="46" y="16"/>
                    </a:lnTo>
                    <a:lnTo>
                      <a:pt x="46" y="16"/>
                    </a:lnTo>
                    <a:lnTo>
                      <a:pt x="44" y="16"/>
                    </a:lnTo>
                    <a:lnTo>
                      <a:pt x="44" y="16"/>
                    </a:lnTo>
                    <a:lnTo>
                      <a:pt x="42" y="16"/>
                    </a:lnTo>
                    <a:lnTo>
                      <a:pt x="42" y="16"/>
                    </a:lnTo>
                    <a:lnTo>
                      <a:pt x="40" y="20"/>
                    </a:lnTo>
                    <a:lnTo>
                      <a:pt x="40" y="24"/>
                    </a:lnTo>
                    <a:lnTo>
                      <a:pt x="40" y="24"/>
                    </a:lnTo>
                    <a:lnTo>
                      <a:pt x="42" y="28"/>
                    </a:lnTo>
                    <a:lnTo>
                      <a:pt x="42" y="28"/>
                    </a:lnTo>
                    <a:lnTo>
                      <a:pt x="40" y="30"/>
                    </a:lnTo>
                    <a:lnTo>
                      <a:pt x="40" y="32"/>
                    </a:lnTo>
                    <a:lnTo>
                      <a:pt x="38" y="32"/>
                    </a:lnTo>
                    <a:lnTo>
                      <a:pt x="28" y="32"/>
                    </a:lnTo>
                    <a:lnTo>
                      <a:pt x="14" y="30"/>
                    </a:lnTo>
                    <a:lnTo>
                      <a:pt x="14" y="30"/>
                    </a:lnTo>
                    <a:lnTo>
                      <a:pt x="14" y="30"/>
                    </a:lnTo>
                    <a:lnTo>
                      <a:pt x="14" y="30"/>
                    </a:lnTo>
                    <a:lnTo>
                      <a:pt x="12" y="30"/>
                    </a:lnTo>
                    <a:lnTo>
                      <a:pt x="8" y="32"/>
                    </a:lnTo>
                    <a:lnTo>
                      <a:pt x="8" y="32"/>
                    </a:lnTo>
                    <a:lnTo>
                      <a:pt x="6" y="32"/>
                    </a:lnTo>
                    <a:lnTo>
                      <a:pt x="0" y="40"/>
                    </a:lnTo>
                    <a:lnTo>
                      <a:pt x="0" y="40"/>
                    </a:lnTo>
                    <a:lnTo>
                      <a:pt x="0" y="42"/>
                    </a:lnTo>
                    <a:lnTo>
                      <a:pt x="0" y="46"/>
                    </a:lnTo>
                    <a:lnTo>
                      <a:pt x="0" y="46"/>
                    </a:lnTo>
                    <a:lnTo>
                      <a:pt x="0" y="48"/>
                    </a:lnTo>
                    <a:lnTo>
                      <a:pt x="2" y="50"/>
                    </a:lnTo>
                    <a:lnTo>
                      <a:pt x="10" y="52"/>
                    </a:lnTo>
                    <a:lnTo>
                      <a:pt x="10" y="54"/>
                    </a:lnTo>
                    <a:lnTo>
                      <a:pt x="12" y="60"/>
                    </a:lnTo>
                    <a:lnTo>
                      <a:pt x="10" y="64"/>
                    </a:lnTo>
                    <a:lnTo>
                      <a:pt x="6" y="70"/>
                    </a:lnTo>
                    <a:lnTo>
                      <a:pt x="6" y="70"/>
                    </a:lnTo>
                    <a:lnTo>
                      <a:pt x="4" y="72"/>
                    </a:lnTo>
                    <a:lnTo>
                      <a:pt x="4" y="72"/>
                    </a:lnTo>
                    <a:lnTo>
                      <a:pt x="8" y="76"/>
                    </a:lnTo>
                    <a:lnTo>
                      <a:pt x="14" y="78"/>
                    </a:lnTo>
                    <a:lnTo>
                      <a:pt x="14" y="80"/>
                    </a:lnTo>
                    <a:lnTo>
                      <a:pt x="14" y="80"/>
                    </a:lnTo>
                    <a:lnTo>
                      <a:pt x="14" y="82"/>
                    </a:lnTo>
                    <a:lnTo>
                      <a:pt x="18" y="90"/>
                    </a:lnTo>
                    <a:lnTo>
                      <a:pt x="18" y="90"/>
                    </a:lnTo>
                    <a:lnTo>
                      <a:pt x="20" y="92"/>
                    </a:lnTo>
                    <a:lnTo>
                      <a:pt x="32" y="94"/>
                    </a:lnTo>
                    <a:lnTo>
                      <a:pt x="38" y="98"/>
                    </a:lnTo>
                    <a:lnTo>
                      <a:pt x="46" y="106"/>
                    </a:lnTo>
                    <a:lnTo>
                      <a:pt x="46" y="106"/>
                    </a:lnTo>
                    <a:lnTo>
                      <a:pt x="48" y="106"/>
                    </a:lnTo>
                    <a:lnTo>
                      <a:pt x="62" y="106"/>
                    </a:lnTo>
                    <a:lnTo>
                      <a:pt x="62" y="106"/>
                    </a:lnTo>
                    <a:lnTo>
                      <a:pt x="66" y="104"/>
                    </a:lnTo>
                    <a:lnTo>
                      <a:pt x="68" y="100"/>
                    </a:lnTo>
                    <a:lnTo>
                      <a:pt x="68" y="100"/>
                    </a:lnTo>
                    <a:lnTo>
                      <a:pt x="68" y="98"/>
                    </a:lnTo>
                    <a:lnTo>
                      <a:pt x="68" y="96"/>
                    </a:lnTo>
                    <a:lnTo>
                      <a:pt x="68" y="96"/>
                    </a:lnTo>
                    <a:lnTo>
                      <a:pt x="74" y="98"/>
                    </a:lnTo>
                    <a:lnTo>
                      <a:pt x="74" y="98"/>
                    </a:lnTo>
                    <a:lnTo>
                      <a:pt x="74" y="98"/>
                    </a:lnTo>
                    <a:lnTo>
                      <a:pt x="84" y="102"/>
                    </a:lnTo>
                    <a:lnTo>
                      <a:pt x="92" y="108"/>
                    </a:lnTo>
                    <a:lnTo>
                      <a:pt x="92" y="108"/>
                    </a:lnTo>
                    <a:lnTo>
                      <a:pt x="94" y="108"/>
                    </a:lnTo>
                    <a:lnTo>
                      <a:pt x="102" y="108"/>
                    </a:lnTo>
                    <a:lnTo>
                      <a:pt x="102" y="108"/>
                    </a:lnTo>
                    <a:lnTo>
                      <a:pt x="104" y="108"/>
                    </a:lnTo>
                    <a:lnTo>
                      <a:pt x="112" y="106"/>
                    </a:lnTo>
                    <a:lnTo>
                      <a:pt x="112" y="106"/>
                    </a:lnTo>
                    <a:lnTo>
                      <a:pt x="114" y="104"/>
                    </a:lnTo>
                    <a:lnTo>
                      <a:pt x="122" y="98"/>
                    </a:lnTo>
                    <a:lnTo>
                      <a:pt x="122" y="98"/>
                    </a:lnTo>
                    <a:lnTo>
                      <a:pt x="134" y="98"/>
                    </a:lnTo>
                    <a:lnTo>
                      <a:pt x="134" y="98"/>
                    </a:lnTo>
                    <a:lnTo>
                      <a:pt x="134" y="98"/>
                    </a:lnTo>
                    <a:lnTo>
                      <a:pt x="134" y="98"/>
                    </a:lnTo>
                    <a:lnTo>
                      <a:pt x="136" y="98"/>
                    </a:lnTo>
                    <a:lnTo>
                      <a:pt x="136" y="98"/>
                    </a:lnTo>
                    <a:lnTo>
                      <a:pt x="136" y="100"/>
                    </a:lnTo>
                    <a:lnTo>
                      <a:pt x="138" y="106"/>
                    </a:lnTo>
                    <a:lnTo>
                      <a:pt x="138" y="106"/>
                    </a:lnTo>
                    <a:lnTo>
                      <a:pt x="142" y="110"/>
                    </a:lnTo>
                    <a:lnTo>
                      <a:pt x="142" y="110"/>
                    </a:lnTo>
                    <a:lnTo>
                      <a:pt x="142" y="110"/>
                    </a:lnTo>
                    <a:lnTo>
                      <a:pt x="142" y="110"/>
                    </a:lnTo>
                    <a:lnTo>
                      <a:pt x="144" y="108"/>
                    </a:lnTo>
                    <a:lnTo>
                      <a:pt x="152" y="102"/>
                    </a:lnTo>
                    <a:lnTo>
                      <a:pt x="152" y="102"/>
                    </a:lnTo>
                    <a:lnTo>
                      <a:pt x="154" y="100"/>
                    </a:lnTo>
                    <a:lnTo>
                      <a:pt x="154" y="98"/>
                    </a:lnTo>
                    <a:lnTo>
                      <a:pt x="154" y="98"/>
                    </a:lnTo>
                    <a:lnTo>
                      <a:pt x="154" y="98"/>
                    </a:lnTo>
                    <a:lnTo>
                      <a:pt x="156" y="98"/>
                    </a:lnTo>
                    <a:lnTo>
                      <a:pt x="168" y="98"/>
                    </a:lnTo>
                    <a:lnTo>
                      <a:pt x="168" y="98"/>
                    </a:lnTo>
                    <a:lnTo>
                      <a:pt x="170" y="96"/>
                    </a:lnTo>
                    <a:lnTo>
                      <a:pt x="172" y="96"/>
                    </a:lnTo>
                    <a:lnTo>
                      <a:pt x="172" y="96"/>
                    </a:lnTo>
                    <a:lnTo>
                      <a:pt x="178" y="100"/>
                    </a:lnTo>
                    <a:lnTo>
                      <a:pt x="178" y="100"/>
                    </a:lnTo>
                    <a:lnTo>
                      <a:pt x="180" y="100"/>
                    </a:lnTo>
                    <a:lnTo>
                      <a:pt x="180" y="100"/>
                    </a:lnTo>
                    <a:lnTo>
                      <a:pt x="180" y="100"/>
                    </a:lnTo>
                    <a:lnTo>
                      <a:pt x="196" y="98"/>
                    </a:lnTo>
                    <a:lnTo>
                      <a:pt x="196" y="98"/>
                    </a:lnTo>
                    <a:lnTo>
                      <a:pt x="198" y="98"/>
                    </a:lnTo>
                    <a:lnTo>
                      <a:pt x="208" y="92"/>
                    </a:lnTo>
                    <a:lnTo>
                      <a:pt x="230" y="92"/>
                    </a:lnTo>
                    <a:lnTo>
                      <a:pt x="230" y="92"/>
                    </a:lnTo>
                    <a:lnTo>
                      <a:pt x="232" y="92"/>
                    </a:lnTo>
                    <a:lnTo>
                      <a:pt x="240" y="86"/>
                    </a:lnTo>
                    <a:lnTo>
                      <a:pt x="256" y="90"/>
                    </a:lnTo>
                    <a:lnTo>
                      <a:pt x="264" y="92"/>
                    </a:lnTo>
                    <a:lnTo>
                      <a:pt x="264" y="92"/>
                    </a:lnTo>
                    <a:lnTo>
                      <a:pt x="264" y="92"/>
                    </a:lnTo>
                    <a:lnTo>
                      <a:pt x="264" y="92"/>
                    </a:lnTo>
                    <a:lnTo>
                      <a:pt x="266" y="92"/>
                    </a:lnTo>
                    <a:lnTo>
                      <a:pt x="268" y="90"/>
                    </a:lnTo>
                    <a:lnTo>
                      <a:pt x="270" y="86"/>
                    </a:lnTo>
                    <a:lnTo>
                      <a:pt x="270" y="86"/>
                    </a:lnTo>
                    <a:lnTo>
                      <a:pt x="270" y="82"/>
                    </a:lnTo>
                    <a:lnTo>
                      <a:pt x="266" y="74"/>
                    </a:lnTo>
                    <a:lnTo>
                      <a:pt x="264" y="66"/>
                    </a:lnTo>
                    <a:lnTo>
                      <a:pt x="264" y="58"/>
                    </a:lnTo>
                    <a:lnTo>
                      <a:pt x="262" y="52"/>
                    </a:lnTo>
                    <a:lnTo>
                      <a:pt x="262" y="52"/>
                    </a:lnTo>
                    <a:lnTo>
                      <a:pt x="268" y="50"/>
                    </a:lnTo>
                    <a:lnTo>
                      <a:pt x="268" y="50"/>
                    </a:lnTo>
                    <a:lnTo>
                      <a:pt x="270" y="48"/>
                    </a:lnTo>
                    <a:lnTo>
                      <a:pt x="270" y="46"/>
                    </a:lnTo>
                    <a:lnTo>
                      <a:pt x="270" y="46"/>
                    </a:lnTo>
                    <a:lnTo>
                      <a:pt x="270" y="44"/>
                    </a:lnTo>
                    <a:lnTo>
                      <a:pt x="268" y="42"/>
                    </a:lnTo>
                    <a:lnTo>
                      <a:pt x="264" y="40"/>
                    </a:lnTo>
                    <a:lnTo>
                      <a:pt x="264" y="40"/>
                    </a:lnTo>
                    <a:lnTo>
                      <a:pt x="260" y="38"/>
                    </a:lnTo>
                    <a:lnTo>
                      <a:pt x="254" y="38"/>
                    </a:lnTo>
                    <a:lnTo>
                      <a:pt x="254" y="32"/>
                    </a:lnTo>
                    <a:lnTo>
                      <a:pt x="254" y="22"/>
                    </a:lnTo>
                    <a:lnTo>
                      <a:pt x="254" y="22"/>
                    </a:lnTo>
                    <a:lnTo>
                      <a:pt x="252" y="20"/>
                    </a:lnTo>
                    <a:lnTo>
                      <a:pt x="248" y="16"/>
                    </a:lnTo>
                    <a:lnTo>
                      <a:pt x="242" y="10"/>
                    </a:lnTo>
                    <a:lnTo>
                      <a:pt x="242" y="10"/>
                    </a:lnTo>
                    <a:lnTo>
                      <a:pt x="240" y="10"/>
                    </a:lnTo>
                    <a:lnTo>
                      <a:pt x="234" y="8"/>
                    </a:lnTo>
                    <a:lnTo>
                      <a:pt x="234" y="8"/>
                    </a:lnTo>
                    <a:lnTo>
                      <a:pt x="232" y="8"/>
                    </a:lnTo>
                    <a:lnTo>
                      <a:pt x="232" y="8"/>
                    </a:lnTo>
                    <a:lnTo>
                      <a:pt x="230" y="8"/>
                    </a:lnTo>
                    <a:lnTo>
                      <a:pt x="228" y="10"/>
                    </a:lnTo>
                    <a:lnTo>
                      <a:pt x="228" y="12"/>
                    </a:lnTo>
                    <a:lnTo>
                      <a:pt x="222" y="10"/>
                    </a:lnTo>
                    <a:lnTo>
                      <a:pt x="222" y="10"/>
                    </a:lnTo>
                    <a:lnTo>
                      <a:pt x="222" y="10"/>
                    </a:lnTo>
                    <a:lnTo>
                      <a:pt x="222" y="10"/>
                    </a:lnTo>
                    <a:lnTo>
                      <a:pt x="218" y="10"/>
                    </a:lnTo>
                    <a:lnTo>
                      <a:pt x="212" y="18"/>
                    </a:lnTo>
                    <a:lnTo>
                      <a:pt x="200" y="20"/>
                    </a:lnTo>
                    <a:lnTo>
                      <a:pt x="184" y="20"/>
                    </a:lnTo>
                    <a:lnTo>
                      <a:pt x="168" y="20"/>
                    </a:lnTo>
                    <a:lnTo>
                      <a:pt x="156" y="18"/>
                    </a:lnTo>
                    <a:lnTo>
                      <a:pt x="150" y="16"/>
                    </a:lnTo>
                    <a:lnTo>
                      <a:pt x="144" y="10"/>
                    </a:lnTo>
                    <a:lnTo>
                      <a:pt x="144" y="10"/>
                    </a:lnTo>
                    <a:lnTo>
                      <a:pt x="142" y="10"/>
                    </a:lnTo>
                    <a:lnTo>
                      <a:pt x="142" y="10"/>
                    </a:lnTo>
                    <a:lnTo>
                      <a:pt x="142" y="10"/>
                    </a:lnTo>
                    <a:lnTo>
                      <a:pt x="138" y="10"/>
                    </a:lnTo>
                    <a:lnTo>
                      <a:pt x="134" y="2"/>
                    </a:lnTo>
                    <a:lnTo>
                      <a:pt x="134" y="2"/>
                    </a:lnTo>
                    <a:lnTo>
                      <a:pt x="130" y="0"/>
                    </a:lnTo>
                    <a:lnTo>
                      <a:pt x="13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8" name="Freeform 811">
                <a:extLst>
                  <a:ext uri="{FF2B5EF4-FFF2-40B4-BE49-F238E27FC236}">
                    <a16:creationId xmlns:a16="http://schemas.microsoft.com/office/drawing/2014/main" id="{60F45023-E4F4-936E-21B9-2D1C9CF9CC88}"/>
                  </a:ext>
                </a:extLst>
              </p:cNvPr>
              <p:cNvSpPr>
                <a:spLocks/>
              </p:cNvSpPr>
              <p:nvPr/>
            </p:nvSpPr>
            <p:spPr bwMode="auto">
              <a:xfrm>
                <a:off x="6544470" y="3313740"/>
                <a:ext cx="553680" cy="215556"/>
              </a:xfrm>
              <a:custGeom>
                <a:avLst/>
                <a:gdLst>
                  <a:gd name="T0" fmla="*/ 130 w 262"/>
                  <a:gd name="T1" fmla="*/ 12 h 102"/>
                  <a:gd name="T2" fmla="*/ 144 w 262"/>
                  <a:gd name="T3" fmla="*/ 16 h 102"/>
                  <a:gd name="T4" fmla="*/ 164 w 262"/>
                  <a:gd name="T5" fmla="*/ 20 h 102"/>
                  <a:gd name="T6" fmla="*/ 196 w 262"/>
                  <a:gd name="T7" fmla="*/ 20 h 102"/>
                  <a:gd name="T8" fmla="*/ 218 w 262"/>
                  <a:gd name="T9" fmla="*/ 10 h 102"/>
                  <a:gd name="T10" fmla="*/ 226 w 262"/>
                  <a:gd name="T11" fmla="*/ 14 h 102"/>
                  <a:gd name="T12" fmla="*/ 236 w 262"/>
                  <a:gd name="T13" fmla="*/ 10 h 102"/>
                  <a:gd name="T14" fmla="*/ 246 w 262"/>
                  <a:gd name="T15" fmla="*/ 18 h 102"/>
                  <a:gd name="T16" fmla="*/ 246 w 262"/>
                  <a:gd name="T17" fmla="*/ 38 h 102"/>
                  <a:gd name="T18" fmla="*/ 262 w 262"/>
                  <a:gd name="T19" fmla="*/ 42 h 102"/>
                  <a:gd name="T20" fmla="*/ 254 w 262"/>
                  <a:gd name="T21" fmla="*/ 48 h 102"/>
                  <a:gd name="T22" fmla="*/ 256 w 262"/>
                  <a:gd name="T23" fmla="*/ 62 h 102"/>
                  <a:gd name="T24" fmla="*/ 262 w 262"/>
                  <a:gd name="T25" fmla="*/ 80 h 102"/>
                  <a:gd name="T26" fmla="*/ 254 w 262"/>
                  <a:gd name="T27" fmla="*/ 82 h 102"/>
                  <a:gd name="T28" fmla="*/ 226 w 262"/>
                  <a:gd name="T29" fmla="*/ 84 h 102"/>
                  <a:gd name="T30" fmla="*/ 192 w 262"/>
                  <a:gd name="T31" fmla="*/ 90 h 102"/>
                  <a:gd name="T32" fmla="*/ 170 w 262"/>
                  <a:gd name="T33" fmla="*/ 88 h 102"/>
                  <a:gd name="T34" fmla="*/ 164 w 262"/>
                  <a:gd name="T35" fmla="*/ 90 h 102"/>
                  <a:gd name="T36" fmla="*/ 148 w 262"/>
                  <a:gd name="T37" fmla="*/ 88 h 102"/>
                  <a:gd name="T38" fmla="*/ 138 w 262"/>
                  <a:gd name="T39" fmla="*/ 102 h 102"/>
                  <a:gd name="T40" fmla="*/ 140 w 262"/>
                  <a:gd name="T41" fmla="*/ 88 h 102"/>
                  <a:gd name="T42" fmla="*/ 130 w 262"/>
                  <a:gd name="T43" fmla="*/ 90 h 102"/>
                  <a:gd name="T44" fmla="*/ 114 w 262"/>
                  <a:gd name="T45" fmla="*/ 90 h 102"/>
                  <a:gd name="T46" fmla="*/ 98 w 262"/>
                  <a:gd name="T47" fmla="*/ 100 h 102"/>
                  <a:gd name="T48" fmla="*/ 82 w 262"/>
                  <a:gd name="T49" fmla="*/ 94 h 102"/>
                  <a:gd name="T50" fmla="*/ 64 w 262"/>
                  <a:gd name="T51" fmla="*/ 88 h 102"/>
                  <a:gd name="T52" fmla="*/ 60 w 262"/>
                  <a:gd name="T53" fmla="*/ 94 h 102"/>
                  <a:gd name="T54" fmla="*/ 44 w 262"/>
                  <a:gd name="T55" fmla="*/ 98 h 102"/>
                  <a:gd name="T56" fmla="*/ 30 w 262"/>
                  <a:gd name="T57" fmla="*/ 88 h 102"/>
                  <a:gd name="T58" fmla="*/ 14 w 262"/>
                  <a:gd name="T59" fmla="*/ 76 h 102"/>
                  <a:gd name="T60" fmla="*/ 4 w 262"/>
                  <a:gd name="T61" fmla="*/ 68 h 102"/>
                  <a:gd name="T62" fmla="*/ 12 w 262"/>
                  <a:gd name="T63" fmla="*/ 56 h 102"/>
                  <a:gd name="T64" fmla="*/ 8 w 262"/>
                  <a:gd name="T65" fmla="*/ 44 h 102"/>
                  <a:gd name="T66" fmla="*/ 0 w 262"/>
                  <a:gd name="T67" fmla="*/ 38 h 102"/>
                  <a:gd name="T68" fmla="*/ 10 w 262"/>
                  <a:gd name="T69" fmla="*/ 30 h 102"/>
                  <a:gd name="T70" fmla="*/ 34 w 262"/>
                  <a:gd name="T71" fmla="*/ 32 h 102"/>
                  <a:gd name="T72" fmla="*/ 40 w 262"/>
                  <a:gd name="T73" fmla="*/ 26 h 102"/>
                  <a:gd name="T74" fmla="*/ 52 w 262"/>
                  <a:gd name="T75" fmla="*/ 24 h 102"/>
                  <a:gd name="T76" fmla="*/ 40 w 262"/>
                  <a:gd name="T77" fmla="*/ 20 h 102"/>
                  <a:gd name="T78" fmla="*/ 60 w 262"/>
                  <a:gd name="T79" fmla="*/ 16 h 102"/>
                  <a:gd name="T80" fmla="*/ 80 w 262"/>
                  <a:gd name="T81" fmla="*/ 10 h 102"/>
                  <a:gd name="T82" fmla="*/ 126 w 262"/>
                  <a:gd name="T8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 h="102">
                    <a:moveTo>
                      <a:pt x="126" y="0"/>
                    </a:moveTo>
                    <a:lnTo>
                      <a:pt x="130" y="12"/>
                    </a:lnTo>
                    <a:lnTo>
                      <a:pt x="138" y="10"/>
                    </a:lnTo>
                    <a:lnTo>
                      <a:pt x="144" y="16"/>
                    </a:lnTo>
                    <a:lnTo>
                      <a:pt x="150" y="16"/>
                    </a:lnTo>
                    <a:lnTo>
                      <a:pt x="164" y="20"/>
                    </a:lnTo>
                    <a:lnTo>
                      <a:pt x="180" y="20"/>
                    </a:lnTo>
                    <a:lnTo>
                      <a:pt x="196" y="20"/>
                    </a:lnTo>
                    <a:lnTo>
                      <a:pt x="210" y="16"/>
                    </a:lnTo>
                    <a:lnTo>
                      <a:pt x="218" y="10"/>
                    </a:lnTo>
                    <a:lnTo>
                      <a:pt x="222" y="12"/>
                    </a:lnTo>
                    <a:lnTo>
                      <a:pt x="226" y="14"/>
                    </a:lnTo>
                    <a:lnTo>
                      <a:pt x="228" y="8"/>
                    </a:lnTo>
                    <a:lnTo>
                      <a:pt x="236" y="10"/>
                    </a:lnTo>
                    <a:lnTo>
                      <a:pt x="240" y="16"/>
                    </a:lnTo>
                    <a:lnTo>
                      <a:pt x="246" y="18"/>
                    </a:lnTo>
                    <a:lnTo>
                      <a:pt x="246" y="28"/>
                    </a:lnTo>
                    <a:lnTo>
                      <a:pt x="246" y="38"/>
                    </a:lnTo>
                    <a:lnTo>
                      <a:pt x="256" y="38"/>
                    </a:lnTo>
                    <a:lnTo>
                      <a:pt x="262" y="42"/>
                    </a:lnTo>
                    <a:lnTo>
                      <a:pt x="256" y="44"/>
                    </a:lnTo>
                    <a:lnTo>
                      <a:pt x="254" y="48"/>
                    </a:lnTo>
                    <a:lnTo>
                      <a:pt x="256" y="54"/>
                    </a:lnTo>
                    <a:lnTo>
                      <a:pt x="256" y="62"/>
                    </a:lnTo>
                    <a:lnTo>
                      <a:pt x="258" y="72"/>
                    </a:lnTo>
                    <a:lnTo>
                      <a:pt x="262" y="80"/>
                    </a:lnTo>
                    <a:lnTo>
                      <a:pt x="260" y="84"/>
                    </a:lnTo>
                    <a:lnTo>
                      <a:pt x="254" y="82"/>
                    </a:lnTo>
                    <a:lnTo>
                      <a:pt x="236" y="78"/>
                    </a:lnTo>
                    <a:lnTo>
                      <a:pt x="226" y="84"/>
                    </a:lnTo>
                    <a:lnTo>
                      <a:pt x="202" y="84"/>
                    </a:lnTo>
                    <a:lnTo>
                      <a:pt x="192" y="90"/>
                    </a:lnTo>
                    <a:lnTo>
                      <a:pt x="176" y="92"/>
                    </a:lnTo>
                    <a:lnTo>
                      <a:pt x="170" y="88"/>
                    </a:lnTo>
                    <a:lnTo>
                      <a:pt x="166" y="88"/>
                    </a:lnTo>
                    <a:lnTo>
                      <a:pt x="164" y="90"/>
                    </a:lnTo>
                    <a:lnTo>
                      <a:pt x="152" y="90"/>
                    </a:lnTo>
                    <a:lnTo>
                      <a:pt x="148" y="88"/>
                    </a:lnTo>
                    <a:lnTo>
                      <a:pt x="146" y="94"/>
                    </a:lnTo>
                    <a:lnTo>
                      <a:pt x="138" y="102"/>
                    </a:lnTo>
                    <a:lnTo>
                      <a:pt x="136" y="94"/>
                    </a:lnTo>
                    <a:lnTo>
                      <a:pt x="140" y="88"/>
                    </a:lnTo>
                    <a:lnTo>
                      <a:pt x="134" y="88"/>
                    </a:lnTo>
                    <a:lnTo>
                      <a:pt x="130" y="90"/>
                    </a:lnTo>
                    <a:lnTo>
                      <a:pt x="118" y="90"/>
                    </a:lnTo>
                    <a:lnTo>
                      <a:pt x="114" y="90"/>
                    </a:lnTo>
                    <a:lnTo>
                      <a:pt x="108" y="98"/>
                    </a:lnTo>
                    <a:lnTo>
                      <a:pt x="98" y="100"/>
                    </a:lnTo>
                    <a:lnTo>
                      <a:pt x="90" y="100"/>
                    </a:lnTo>
                    <a:lnTo>
                      <a:pt x="82" y="94"/>
                    </a:lnTo>
                    <a:lnTo>
                      <a:pt x="72" y="90"/>
                    </a:lnTo>
                    <a:lnTo>
                      <a:pt x="64" y="88"/>
                    </a:lnTo>
                    <a:lnTo>
                      <a:pt x="58" y="90"/>
                    </a:lnTo>
                    <a:lnTo>
                      <a:pt x="60" y="94"/>
                    </a:lnTo>
                    <a:lnTo>
                      <a:pt x="58" y="98"/>
                    </a:lnTo>
                    <a:lnTo>
                      <a:pt x="44" y="98"/>
                    </a:lnTo>
                    <a:lnTo>
                      <a:pt x="36" y="90"/>
                    </a:lnTo>
                    <a:lnTo>
                      <a:pt x="30" y="88"/>
                    </a:lnTo>
                    <a:lnTo>
                      <a:pt x="18" y="84"/>
                    </a:lnTo>
                    <a:lnTo>
                      <a:pt x="14" y="76"/>
                    </a:lnTo>
                    <a:lnTo>
                      <a:pt x="14" y="72"/>
                    </a:lnTo>
                    <a:lnTo>
                      <a:pt x="4" y="68"/>
                    </a:lnTo>
                    <a:lnTo>
                      <a:pt x="8" y="62"/>
                    </a:lnTo>
                    <a:lnTo>
                      <a:pt x="12" y="56"/>
                    </a:lnTo>
                    <a:lnTo>
                      <a:pt x="10" y="50"/>
                    </a:lnTo>
                    <a:lnTo>
                      <a:pt x="8" y="44"/>
                    </a:lnTo>
                    <a:lnTo>
                      <a:pt x="0" y="42"/>
                    </a:lnTo>
                    <a:lnTo>
                      <a:pt x="0" y="38"/>
                    </a:lnTo>
                    <a:lnTo>
                      <a:pt x="4" y="32"/>
                    </a:lnTo>
                    <a:lnTo>
                      <a:pt x="10" y="30"/>
                    </a:lnTo>
                    <a:lnTo>
                      <a:pt x="22" y="32"/>
                    </a:lnTo>
                    <a:lnTo>
                      <a:pt x="34" y="32"/>
                    </a:lnTo>
                    <a:lnTo>
                      <a:pt x="40" y="32"/>
                    </a:lnTo>
                    <a:lnTo>
                      <a:pt x="40" y="26"/>
                    </a:lnTo>
                    <a:lnTo>
                      <a:pt x="46" y="24"/>
                    </a:lnTo>
                    <a:lnTo>
                      <a:pt x="52" y="24"/>
                    </a:lnTo>
                    <a:lnTo>
                      <a:pt x="46" y="20"/>
                    </a:lnTo>
                    <a:lnTo>
                      <a:pt x="40" y="20"/>
                    </a:lnTo>
                    <a:lnTo>
                      <a:pt x="40" y="16"/>
                    </a:lnTo>
                    <a:lnTo>
                      <a:pt x="60" y="16"/>
                    </a:lnTo>
                    <a:lnTo>
                      <a:pt x="74" y="16"/>
                    </a:lnTo>
                    <a:lnTo>
                      <a:pt x="80" y="10"/>
                    </a:lnTo>
                    <a:lnTo>
                      <a:pt x="98" y="0"/>
                    </a:lnTo>
                    <a:lnTo>
                      <a:pt x="1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9" name="Freeform 812">
                <a:extLst>
                  <a:ext uri="{FF2B5EF4-FFF2-40B4-BE49-F238E27FC236}">
                    <a16:creationId xmlns:a16="http://schemas.microsoft.com/office/drawing/2014/main" id="{4AB8C885-90AF-A571-47F3-C35BC67D5195}"/>
                  </a:ext>
                </a:extLst>
              </p:cNvPr>
              <p:cNvSpPr>
                <a:spLocks/>
              </p:cNvSpPr>
              <p:nvPr/>
            </p:nvSpPr>
            <p:spPr bwMode="auto">
              <a:xfrm>
                <a:off x="6536017" y="3305287"/>
                <a:ext cx="570587" cy="232462"/>
              </a:xfrm>
              <a:custGeom>
                <a:avLst/>
                <a:gdLst>
                  <a:gd name="T0" fmla="*/ 102 w 270"/>
                  <a:gd name="T1" fmla="*/ 0 h 110"/>
                  <a:gd name="T2" fmla="*/ 82 w 270"/>
                  <a:gd name="T3" fmla="*/ 10 h 110"/>
                  <a:gd name="T4" fmla="*/ 64 w 270"/>
                  <a:gd name="T5" fmla="*/ 16 h 110"/>
                  <a:gd name="T6" fmla="*/ 44 w 270"/>
                  <a:gd name="T7" fmla="*/ 16 h 110"/>
                  <a:gd name="T8" fmla="*/ 42 w 270"/>
                  <a:gd name="T9" fmla="*/ 16 h 110"/>
                  <a:gd name="T10" fmla="*/ 40 w 270"/>
                  <a:gd name="T11" fmla="*/ 24 h 110"/>
                  <a:gd name="T12" fmla="*/ 40 w 270"/>
                  <a:gd name="T13" fmla="*/ 30 h 110"/>
                  <a:gd name="T14" fmla="*/ 28 w 270"/>
                  <a:gd name="T15" fmla="*/ 32 h 110"/>
                  <a:gd name="T16" fmla="*/ 14 w 270"/>
                  <a:gd name="T17" fmla="*/ 30 h 110"/>
                  <a:gd name="T18" fmla="*/ 8 w 270"/>
                  <a:gd name="T19" fmla="*/ 32 h 110"/>
                  <a:gd name="T20" fmla="*/ 0 w 270"/>
                  <a:gd name="T21" fmla="*/ 40 h 110"/>
                  <a:gd name="T22" fmla="*/ 0 w 270"/>
                  <a:gd name="T23" fmla="*/ 46 h 110"/>
                  <a:gd name="T24" fmla="*/ 2 w 270"/>
                  <a:gd name="T25" fmla="*/ 50 h 110"/>
                  <a:gd name="T26" fmla="*/ 12 w 270"/>
                  <a:gd name="T27" fmla="*/ 60 h 110"/>
                  <a:gd name="T28" fmla="*/ 6 w 270"/>
                  <a:gd name="T29" fmla="*/ 70 h 110"/>
                  <a:gd name="T30" fmla="*/ 8 w 270"/>
                  <a:gd name="T31" fmla="*/ 76 h 110"/>
                  <a:gd name="T32" fmla="*/ 14 w 270"/>
                  <a:gd name="T33" fmla="*/ 80 h 110"/>
                  <a:gd name="T34" fmla="*/ 18 w 270"/>
                  <a:gd name="T35" fmla="*/ 90 h 110"/>
                  <a:gd name="T36" fmla="*/ 38 w 270"/>
                  <a:gd name="T37" fmla="*/ 98 h 110"/>
                  <a:gd name="T38" fmla="*/ 48 w 270"/>
                  <a:gd name="T39" fmla="*/ 106 h 110"/>
                  <a:gd name="T40" fmla="*/ 66 w 270"/>
                  <a:gd name="T41" fmla="*/ 104 h 110"/>
                  <a:gd name="T42" fmla="*/ 68 w 270"/>
                  <a:gd name="T43" fmla="*/ 98 h 110"/>
                  <a:gd name="T44" fmla="*/ 74 w 270"/>
                  <a:gd name="T45" fmla="*/ 98 h 110"/>
                  <a:gd name="T46" fmla="*/ 84 w 270"/>
                  <a:gd name="T47" fmla="*/ 102 h 110"/>
                  <a:gd name="T48" fmla="*/ 94 w 270"/>
                  <a:gd name="T49" fmla="*/ 108 h 110"/>
                  <a:gd name="T50" fmla="*/ 104 w 270"/>
                  <a:gd name="T51" fmla="*/ 108 h 110"/>
                  <a:gd name="T52" fmla="*/ 114 w 270"/>
                  <a:gd name="T53" fmla="*/ 104 h 110"/>
                  <a:gd name="T54" fmla="*/ 134 w 270"/>
                  <a:gd name="T55" fmla="*/ 98 h 110"/>
                  <a:gd name="T56" fmla="*/ 134 w 270"/>
                  <a:gd name="T57" fmla="*/ 98 h 110"/>
                  <a:gd name="T58" fmla="*/ 136 w 270"/>
                  <a:gd name="T59" fmla="*/ 100 h 110"/>
                  <a:gd name="T60" fmla="*/ 142 w 270"/>
                  <a:gd name="T61" fmla="*/ 110 h 110"/>
                  <a:gd name="T62" fmla="*/ 142 w 270"/>
                  <a:gd name="T63" fmla="*/ 110 h 110"/>
                  <a:gd name="T64" fmla="*/ 152 w 270"/>
                  <a:gd name="T65" fmla="*/ 102 h 110"/>
                  <a:gd name="T66" fmla="*/ 154 w 270"/>
                  <a:gd name="T67" fmla="*/ 98 h 110"/>
                  <a:gd name="T68" fmla="*/ 168 w 270"/>
                  <a:gd name="T69" fmla="*/ 98 h 110"/>
                  <a:gd name="T70" fmla="*/ 172 w 270"/>
                  <a:gd name="T71" fmla="*/ 96 h 110"/>
                  <a:gd name="T72" fmla="*/ 178 w 270"/>
                  <a:gd name="T73" fmla="*/ 100 h 110"/>
                  <a:gd name="T74" fmla="*/ 180 w 270"/>
                  <a:gd name="T75" fmla="*/ 100 h 110"/>
                  <a:gd name="T76" fmla="*/ 198 w 270"/>
                  <a:gd name="T77" fmla="*/ 98 h 110"/>
                  <a:gd name="T78" fmla="*/ 230 w 270"/>
                  <a:gd name="T79" fmla="*/ 92 h 110"/>
                  <a:gd name="T80" fmla="*/ 256 w 270"/>
                  <a:gd name="T81" fmla="*/ 90 h 110"/>
                  <a:gd name="T82" fmla="*/ 264 w 270"/>
                  <a:gd name="T83" fmla="*/ 92 h 110"/>
                  <a:gd name="T84" fmla="*/ 268 w 270"/>
                  <a:gd name="T85" fmla="*/ 90 h 110"/>
                  <a:gd name="T86" fmla="*/ 270 w 270"/>
                  <a:gd name="T87" fmla="*/ 82 h 110"/>
                  <a:gd name="T88" fmla="*/ 264 w 270"/>
                  <a:gd name="T89" fmla="*/ 58 h 110"/>
                  <a:gd name="T90" fmla="*/ 268 w 270"/>
                  <a:gd name="T91" fmla="*/ 50 h 110"/>
                  <a:gd name="T92" fmla="*/ 270 w 270"/>
                  <a:gd name="T93" fmla="*/ 46 h 110"/>
                  <a:gd name="T94" fmla="*/ 268 w 270"/>
                  <a:gd name="T95" fmla="*/ 42 h 110"/>
                  <a:gd name="T96" fmla="*/ 260 w 270"/>
                  <a:gd name="T97" fmla="*/ 38 h 110"/>
                  <a:gd name="T98" fmla="*/ 254 w 270"/>
                  <a:gd name="T99" fmla="*/ 22 h 110"/>
                  <a:gd name="T100" fmla="*/ 248 w 270"/>
                  <a:gd name="T101" fmla="*/ 16 h 110"/>
                  <a:gd name="T102" fmla="*/ 240 w 270"/>
                  <a:gd name="T103" fmla="*/ 10 h 110"/>
                  <a:gd name="T104" fmla="*/ 232 w 270"/>
                  <a:gd name="T105" fmla="*/ 8 h 110"/>
                  <a:gd name="T106" fmla="*/ 228 w 270"/>
                  <a:gd name="T107" fmla="*/ 10 h 110"/>
                  <a:gd name="T108" fmla="*/ 222 w 270"/>
                  <a:gd name="T109" fmla="*/ 10 h 110"/>
                  <a:gd name="T110" fmla="*/ 218 w 270"/>
                  <a:gd name="T111" fmla="*/ 10 h 110"/>
                  <a:gd name="T112" fmla="*/ 184 w 270"/>
                  <a:gd name="T113" fmla="*/ 20 h 110"/>
                  <a:gd name="T114" fmla="*/ 150 w 270"/>
                  <a:gd name="T115" fmla="*/ 16 h 110"/>
                  <a:gd name="T116" fmla="*/ 142 w 270"/>
                  <a:gd name="T117" fmla="*/ 10 h 110"/>
                  <a:gd name="T118" fmla="*/ 138 w 270"/>
                  <a:gd name="T119" fmla="*/ 10 h 110"/>
                  <a:gd name="T120" fmla="*/ 130 w 270"/>
                  <a:gd name="T121"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0" h="110">
                    <a:moveTo>
                      <a:pt x="130" y="0"/>
                    </a:moveTo>
                    <a:lnTo>
                      <a:pt x="102" y="0"/>
                    </a:lnTo>
                    <a:lnTo>
                      <a:pt x="102" y="0"/>
                    </a:lnTo>
                    <a:lnTo>
                      <a:pt x="100" y="2"/>
                    </a:lnTo>
                    <a:lnTo>
                      <a:pt x="82" y="10"/>
                    </a:lnTo>
                    <a:lnTo>
                      <a:pt x="82" y="10"/>
                    </a:lnTo>
                    <a:lnTo>
                      <a:pt x="82" y="10"/>
                    </a:lnTo>
                    <a:lnTo>
                      <a:pt x="76" y="16"/>
                    </a:lnTo>
                    <a:lnTo>
                      <a:pt x="64" y="16"/>
                    </a:lnTo>
                    <a:lnTo>
                      <a:pt x="46" y="16"/>
                    </a:lnTo>
                    <a:lnTo>
                      <a:pt x="46" y="16"/>
                    </a:lnTo>
                    <a:lnTo>
                      <a:pt x="44" y="16"/>
                    </a:lnTo>
                    <a:lnTo>
                      <a:pt x="44" y="16"/>
                    </a:lnTo>
                    <a:lnTo>
                      <a:pt x="42" y="16"/>
                    </a:lnTo>
                    <a:lnTo>
                      <a:pt x="42" y="16"/>
                    </a:lnTo>
                    <a:lnTo>
                      <a:pt x="40" y="20"/>
                    </a:lnTo>
                    <a:lnTo>
                      <a:pt x="40" y="24"/>
                    </a:lnTo>
                    <a:lnTo>
                      <a:pt x="40" y="24"/>
                    </a:lnTo>
                    <a:lnTo>
                      <a:pt x="42" y="28"/>
                    </a:lnTo>
                    <a:lnTo>
                      <a:pt x="42" y="28"/>
                    </a:lnTo>
                    <a:lnTo>
                      <a:pt x="40" y="30"/>
                    </a:lnTo>
                    <a:lnTo>
                      <a:pt x="40" y="32"/>
                    </a:lnTo>
                    <a:lnTo>
                      <a:pt x="38" y="32"/>
                    </a:lnTo>
                    <a:lnTo>
                      <a:pt x="28" y="32"/>
                    </a:lnTo>
                    <a:lnTo>
                      <a:pt x="14" y="30"/>
                    </a:lnTo>
                    <a:lnTo>
                      <a:pt x="14" y="30"/>
                    </a:lnTo>
                    <a:lnTo>
                      <a:pt x="14" y="30"/>
                    </a:lnTo>
                    <a:lnTo>
                      <a:pt x="14" y="30"/>
                    </a:lnTo>
                    <a:lnTo>
                      <a:pt x="12" y="30"/>
                    </a:lnTo>
                    <a:lnTo>
                      <a:pt x="8" y="32"/>
                    </a:lnTo>
                    <a:lnTo>
                      <a:pt x="8" y="32"/>
                    </a:lnTo>
                    <a:lnTo>
                      <a:pt x="6" y="32"/>
                    </a:lnTo>
                    <a:lnTo>
                      <a:pt x="0" y="40"/>
                    </a:lnTo>
                    <a:lnTo>
                      <a:pt x="0" y="40"/>
                    </a:lnTo>
                    <a:lnTo>
                      <a:pt x="0" y="42"/>
                    </a:lnTo>
                    <a:lnTo>
                      <a:pt x="0" y="46"/>
                    </a:lnTo>
                    <a:lnTo>
                      <a:pt x="0" y="46"/>
                    </a:lnTo>
                    <a:lnTo>
                      <a:pt x="0" y="48"/>
                    </a:lnTo>
                    <a:lnTo>
                      <a:pt x="2" y="50"/>
                    </a:lnTo>
                    <a:lnTo>
                      <a:pt x="10" y="52"/>
                    </a:lnTo>
                    <a:lnTo>
                      <a:pt x="10" y="54"/>
                    </a:lnTo>
                    <a:lnTo>
                      <a:pt x="12" y="60"/>
                    </a:lnTo>
                    <a:lnTo>
                      <a:pt x="10" y="64"/>
                    </a:lnTo>
                    <a:lnTo>
                      <a:pt x="6" y="70"/>
                    </a:lnTo>
                    <a:lnTo>
                      <a:pt x="6" y="70"/>
                    </a:lnTo>
                    <a:lnTo>
                      <a:pt x="4" y="72"/>
                    </a:lnTo>
                    <a:lnTo>
                      <a:pt x="4" y="72"/>
                    </a:lnTo>
                    <a:lnTo>
                      <a:pt x="8" y="76"/>
                    </a:lnTo>
                    <a:lnTo>
                      <a:pt x="14" y="78"/>
                    </a:lnTo>
                    <a:lnTo>
                      <a:pt x="14" y="80"/>
                    </a:lnTo>
                    <a:lnTo>
                      <a:pt x="14" y="80"/>
                    </a:lnTo>
                    <a:lnTo>
                      <a:pt x="14" y="82"/>
                    </a:lnTo>
                    <a:lnTo>
                      <a:pt x="18" y="90"/>
                    </a:lnTo>
                    <a:lnTo>
                      <a:pt x="18" y="90"/>
                    </a:lnTo>
                    <a:lnTo>
                      <a:pt x="20" y="92"/>
                    </a:lnTo>
                    <a:lnTo>
                      <a:pt x="32" y="94"/>
                    </a:lnTo>
                    <a:lnTo>
                      <a:pt x="38" y="98"/>
                    </a:lnTo>
                    <a:lnTo>
                      <a:pt x="46" y="106"/>
                    </a:lnTo>
                    <a:lnTo>
                      <a:pt x="46" y="106"/>
                    </a:lnTo>
                    <a:lnTo>
                      <a:pt x="48" y="106"/>
                    </a:lnTo>
                    <a:lnTo>
                      <a:pt x="62" y="106"/>
                    </a:lnTo>
                    <a:lnTo>
                      <a:pt x="62" y="106"/>
                    </a:lnTo>
                    <a:lnTo>
                      <a:pt x="66" y="104"/>
                    </a:lnTo>
                    <a:lnTo>
                      <a:pt x="68" y="100"/>
                    </a:lnTo>
                    <a:lnTo>
                      <a:pt x="68" y="100"/>
                    </a:lnTo>
                    <a:lnTo>
                      <a:pt x="68" y="98"/>
                    </a:lnTo>
                    <a:lnTo>
                      <a:pt x="68" y="96"/>
                    </a:lnTo>
                    <a:lnTo>
                      <a:pt x="68" y="96"/>
                    </a:lnTo>
                    <a:lnTo>
                      <a:pt x="74" y="98"/>
                    </a:lnTo>
                    <a:lnTo>
                      <a:pt x="74" y="98"/>
                    </a:lnTo>
                    <a:lnTo>
                      <a:pt x="74" y="98"/>
                    </a:lnTo>
                    <a:lnTo>
                      <a:pt x="84" y="102"/>
                    </a:lnTo>
                    <a:lnTo>
                      <a:pt x="92" y="108"/>
                    </a:lnTo>
                    <a:lnTo>
                      <a:pt x="92" y="108"/>
                    </a:lnTo>
                    <a:lnTo>
                      <a:pt x="94" y="108"/>
                    </a:lnTo>
                    <a:lnTo>
                      <a:pt x="102" y="108"/>
                    </a:lnTo>
                    <a:lnTo>
                      <a:pt x="102" y="108"/>
                    </a:lnTo>
                    <a:lnTo>
                      <a:pt x="104" y="108"/>
                    </a:lnTo>
                    <a:lnTo>
                      <a:pt x="112" y="106"/>
                    </a:lnTo>
                    <a:lnTo>
                      <a:pt x="112" y="106"/>
                    </a:lnTo>
                    <a:lnTo>
                      <a:pt x="114" y="104"/>
                    </a:lnTo>
                    <a:lnTo>
                      <a:pt x="122" y="98"/>
                    </a:lnTo>
                    <a:lnTo>
                      <a:pt x="122" y="98"/>
                    </a:lnTo>
                    <a:lnTo>
                      <a:pt x="134" y="98"/>
                    </a:lnTo>
                    <a:lnTo>
                      <a:pt x="134" y="98"/>
                    </a:lnTo>
                    <a:lnTo>
                      <a:pt x="134" y="98"/>
                    </a:lnTo>
                    <a:lnTo>
                      <a:pt x="134" y="98"/>
                    </a:lnTo>
                    <a:lnTo>
                      <a:pt x="136" y="98"/>
                    </a:lnTo>
                    <a:lnTo>
                      <a:pt x="136" y="98"/>
                    </a:lnTo>
                    <a:lnTo>
                      <a:pt x="136" y="100"/>
                    </a:lnTo>
                    <a:lnTo>
                      <a:pt x="138" y="106"/>
                    </a:lnTo>
                    <a:lnTo>
                      <a:pt x="138" y="106"/>
                    </a:lnTo>
                    <a:lnTo>
                      <a:pt x="142" y="110"/>
                    </a:lnTo>
                    <a:lnTo>
                      <a:pt x="142" y="110"/>
                    </a:lnTo>
                    <a:lnTo>
                      <a:pt x="142" y="110"/>
                    </a:lnTo>
                    <a:lnTo>
                      <a:pt x="142" y="110"/>
                    </a:lnTo>
                    <a:lnTo>
                      <a:pt x="144" y="108"/>
                    </a:lnTo>
                    <a:lnTo>
                      <a:pt x="152" y="102"/>
                    </a:lnTo>
                    <a:lnTo>
                      <a:pt x="152" y="102"/>
                    </a:lnTo>
                    <a:lnTo>
                      <a:pt x="154" y="100"/>
                    </a:lnTo>
                    <a:lnTo>
                      <a:pt x="154" y="98"/>
                    </a:lnTo>
                    <a:lnTo>
                      <a:pt x="154" y="98"/>
                    </a:lnTo>
                    <a:lnTo>
                      <a:pt x="154" y="98"/>
                    </a:lnTo>
                    <a:lnTo>
                      <a:pt x="156" y="98"/>
                    </a:lnTo>
                    <a:lnTo>
                      <a:pt x="168" y="98"/>
                    </a:lnTo>
                    <a:lnTo>
                      <a:pt x="168" y="98"/>
                    </a:lnTo>
                    <a:lnTo>
                      <a:pt x="170" y="96"/>
                    </a:lnTo>
                    <a:lnTo>
                      <a:pt x="172" y="96"/>
                    </a:lnTo>
                    <a:lnTo>
                      <a:pt x="172" y="96"/>
                    </a:lnTo>
                    <a:lnTo>
                      <a:pt x="178" y="100"/>
                    </a:lnTo>
                    <a:lnTo>
                      <a:pt x="178" y="100"/>
                    </a:lnTo>
                    <a:lnTo>
                      <a:pt x="180" y="100"/>
                    </a:lnTo>
                    <a:lnTo>
                      <a:pt x="180" y="100"/>
                    </a:lnTo>
                    <a:lnTo>
                      <a:pt x="180" y="100"/>
                    </a:lnTo>
                    <a:lnTo>
                      <a:pt x="196" y="98"/>
                    </a:lnTo>
                    <a:lnTo>
                      <a:pt x="196" y="98"/>
                    </a:lnTo>
                    <a:lnTo>
                      <a:pt x="198" y="98"/>
                    </a:lnTo>
                    <a:lnTo>
                      <a:pt x="208" y="92"/>
                    </a:lnTo>
                    <a:lnTo>
                      <a:pt x="230" y="92"/>
                    </a:lnTo>
                    <a:lnTo>
                      <a:pt x="230" y="92"/>
                    </a:lnTo>
                    <a:lnTo>
                      <a:pt x="232" y="92"/>
                    </a:lnTo>
                    <a:lnTo>
                      <a:pt x="240" y="86"/>
                    </a:lnTo>
                    <a:lnTo>
                      <a:pt x="256" y="90"/>
                    </a:lnTo>
                    <a:lnTo>
                      <a:pt x="264" y="92"/>
                    </a:lnTo>
                    <a:lnTo>
                      <a:pt x="264" y="92"/>
                    </a:lnTo>
                    <a:lnTo>
                      <a:pt x="264" y="92"/>
                    </a:lnTo>
                    <a:lnTo>
                      <a:pt x="264" y="92"/>
                    </a:lnTo>
                    <a:lnTo>
                      <a:pt x="266" y="92"/>
                    </a:lnTo>
                    <a:lnTo>
                      <a:pt x="268" y="90"/>
                    </a:lnTo>
                    <a:lnTo>
                      <a:pt x="270" y="86"/>
                    </a:lnTo>
                    <a:lnTo>
                      <a:pt x="270" y="86"/>
                    </a:lnTo>
                    <a:lnTo>
                      <a:pt x="270" y="82"/>
                    </a:lnTo>
                    <a:lnTo>
                      <a:pt x="266" y="74"/>
                    </a:lnTo>
                    <a:lnTo>
                      <a:pt x="264" y="66"/>
                    </a:lnTo>
                    <a:lnTo>
                      <a:pt x="264" y="58"/>
                    </a:lnTo>
                    <a:lnTo>
                      <a:pt x="262" y="52"/>
                    </a:lnTo>
                    <a:lnTo>
                      <a:pt x="262" y="52"/>
                    </a:lnTo>
                    <a:lnTo>
                      <a:pt x="268" y="50"/>
                    </a:lnTo>
                    <a:lnTo>
                      <a:pt x="268" y="50"/>
                    </a:lnTo>
                    <a:lnTo>
                      <a:pt x="270" y="48"/>
                    </a:lnTo>
                    <a:lnTo>
                      <a:pt x="270" y="46"/>
                    </a:lnTo>
                    <a:lnTo>
                      <a:pt x="270" y="46"/>
                    </a:lnTo>
                    <a:lnTo>
                      <a:pt x="270" y="44"/>
                    </a:lnTo>
                    <a:lnTo>
                      <a:pt x="268" y="42"/>
                    </a:lnTo>
                    <a:lnTo>
                      <a:pt x="264" y="40"/>
                    </a:lnTo>
                    <a:lnTo>
                      <a:pt x="264" y="40"/>
                    </a:lnTo>
                    <a:lnTo>
                      <a:pt x="260" y="38"/>
                    </a:lnTo>
                    <a:lnTo>
                      <a:pt x="254" y="38"/>
                    </a:lnTo>
                    <a:lnTo>
                      <a:pt x="254" y="32"/>
                    </a:lnTo>
                    <a:lnTo>
                      <a:pt x="254" y="22"/>
                    </a:lnTo>
                    <a:lnTo>
                      <a:pt x="254" y="22"/>
                    </a:lnTo>
                    <a:lnTo>
                      <a:pt x="252" y="20"/>
                    </a:lnTo>
                    <a:lnTo>
                      <a:pt x="248" y="16"/>
                    </a:lnTo>
                    <a:lnTo>
                      <a:pt x="242" y="10"/>
                    </a:lnTo>
                    <a:lnTo>
                      <a:pt x="242" y="10"/>
                    </a:lnTo>
                    <a:lnTo>
                      <a:pt x="240" y="10"/>
                    </a:lnTo>
                    <a:lnTo>
                      <a:pt x="234" y="8"/>
                    </a:lnTo>
                    <a:lnTo>
                      <a:pt x="234" y="8"/>
                    </a:lnTo>
                    <a:lnTo>
                      <a:pt x="232" y="8"/>
                    </a:lnTo>
                    <a:lnTo>
                      <a:pt x="232" y="8"/>
                    </a:lnTo>
                    <a:lnTo>
                      <a:pt x="230" y="8"/>
                    </a:lnTo>
                    <a:lnTo>
                      <a:pt x="228" y="10"/>
                    </a:lnTo>
                    <a:lnTo>
                      <a:pt x="228" y="12"/>
                    </a:lnTo>
                    <a:lnTo>
                      <a:pt x="222" y="10"/>
                    </a:lnTo>
                    <a:lnTo>
                      <a:pt x="222" y="10"/>
                    </a:lnTo>
                    <a:lnTo>
                      <a:pt x="222" y="10"/>
                    </a:lnTo>
                    <a:lnTo>
                      <a:pt x="222" y="10"/>
                    </a:lnTo>
                    <a:lnTo>
                      <a:pt x="218" y="10"/>
                    </a:lnTo>
                    <a:lnTo>
                      <a:pt x="212" y="18"/>
                    </a:lnTo>
                    <a:lnTo>
                      <a:pt x="200" y="20"/>
                    </a:lnTo>
                    <a:lnTo>
                      <a:pt x="184" y="20"/>
                    </a:lnTo>
                    <a:lnTo>
                      <a:pt x="168" y="20"/>
                    </a:lnTo>
                    <a:lnTo>
                      <a:pt x="156" y="18"/>
                    </a:lnTo>
                    <a:lnTo>
                      <a:pt x="150" y="16"/>
                    </a:lnTo>
                    <a:lnTo>
                      <a:pt x="144" y="10"/>
                    </a:lnTo>
                    <a:lnTo>
                      <a:pt x="144" y="10"/>
                    </a:lnTo>
                    <a:lnTo>
                      <a:pt x="142" y="10"/>
                    </a:lnTo>
                    <a:lnTo>
                      <a:pt x="142" y="10"/>
                    </a:lnTo>
                    <a:lnTo>
                      <a:pt x="142" y="10"/>
                    </a:lnTo>
                    <a:lnTo>
                      <a:pt x="138" y="10"/>
                    </a:lnTo>
                    <a:lnTo>
                      <a:pt x="134" y="2"/>
                    </a:lnTo>
                    <a:lnTo>
                      <a:pt x="134" y="2"/>
                    </a:lnTo>
                    <a:lnTo>
                      <a:pt x="130" y="0"/>
                    </a:lnTo>
                    <a:lnTo>
                      <a:pt x="1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0" name="Freeform 813">
                <a:extLst>
                  <a:ext uri="{FF2B5EF4-FFF2-40B4-BE49-F238E27FC236}">
                    <a16:creationId xmlns:a16="http://schemas.microsoft.com/office/drawing/2014/main" id="{B1783488-3FD5-D523-97AD-2E19C2681140}"/>
                  </a:ext>
                </a:extLst>
              </p:cNvPr>
              <p:cNvSpPr>
                <a:spLocks/>
              </p:cNvSpPr>
              <p:nvPr/>
            </p:nvSpPr>
            <p:spPr bwMode="auto">
              <a:xfrm>
                <a:off x="6798064" y="3571562"/>
                <a:ext cx="67625" cy="67625"/>
              </a:xfrm>
              <a:custGeom>
                <a:avLst/>
                <a:gdLst>
                  <a:gd name="T0" fmla="*/ 8 w 32"/>
                  <a:gd name="T1" fmla="*/ 32 h 32"/>
                  <a:gd name="T2" fmla="*/ 8 w 32"/>
                  <a:gd name="T3" fmla="*/ 32 h 32"/>
                  <a:gd name="T4" fmla="*/ 8 w 32"/>
                  <a:gd name="T5" fmla="*/ 32 h 32"/>
                  <a:gd name="T6" fmla="*/ 2 w 32"/>
                  <a:gd name="T7" fmla="*/ 30 h 32"/>
                  <a:gd name="T8" fmla="*/ 2 w 32"/>
                  <a:gd name="T9" fmla="*/ 30 h 32"/>
                  <a:gd name="T10" fmla="*/ 0 w 32"/>
                  <a:gd name="T11" fmla="*/ 28 h 32"/>
                  <a:gd name="T12" fmla="*/ 0 w 32"/>
                  <a:gd name="T13" fmla="*/ 28 h 32"/>
                  <a:gd name="T14" fmla="*/ 0 w 32"/>
                  <a:gd name="T15" fmla="*/ 26 h 32"/>
                  <a:gd name="T16" fmla="*/ 6 w 32"/>
                  <a:gd name="T17" fmla="*/ 18 h 32"/>
                  <a:gd name="T18" fmla="*/ 12 w 32"/>
                  <a:gd name="T19" fmla="*/ 10 h 32"/>
                  <a:gd name="T20" fmla="*/ 16 w 32"/>
                  <a:gd name="T21" fmla="*/ 4 h 32"/>
                  <a:gd name="T22" fmla="*/ 16 w 32"/>
                  <a:gd name="T23" fmla="*/ 4 h 32"/>
                  <a:gd name="T24" fmla="*/ 18 w 32"/>
                  <a:gd name="T25" fmla="*/ 2 h 32"/>
                  <a:gd name="T26" fmla="*/ 26 w 32"/>
                  <a:gd name="T27" fmla="*/ 0 h 32"/>
                  <a:gd name="T28" fmla="*/ 26 w 32"/>
                  <a:gd name="T29" fmla="*/ 0 h 32"/>
                  <a:gd name="T30" fmla="*/ 26 w 32"/>
                  <a:gd name="T31" fmla="*/ 0 h 32"/>
                  <a:gd name="T32" fmla="*/ 26 w 32"/>
                  <a:gd name="T33" fmla="*/ 0 h 32"/>
                  <a:gd name="T34" fmla="*/ 28 w 32"/>
                  <a:gd name="T35" fmla="*/ 0 h 32"/>
                  <a:gd name="T36" fmla="*/ 32 w 32"/>
                  <a:gd name="T37" fmla="*/ 4 h 32"/>
                  <a:gd name="T38" fmla="*/ 32 w 32"/>
                  <a:gd name="T39" fmla="*/ 4 h 32"/>
                  <a:gd name="T40" fmla="*/ 32 w 32"/>
                  <a:gd name="T41" fmla="*/ 8 h 32"/>
                  <a:gd name="T42" fmla="*/ 28 w 32"/>
                  <a:gd name="T43" fmla="*/ 14 h 32"/>
                  <a:gd name="T44" fmla="*/ 22 w 32"/>
                  <a:gd name="T45" fmla="*/ 18 h 32"/>
                  <a:gd name="T46" fmla="*/ 20 w 32"/>
                  <a:gd name="T47" fmla="*/ 22 h 32"/>
                  <a:gd name="T48" fmla="*/ 20 w 32"/>
                  <a:gd name="T49" fmla="*/ 22 h 32"/>
                  <a:gd name="T50" fmla="*/ 20 w 32"/>
                  <a:gd name="T51" fmla="*/ 24 h 32"/>
                  <a:gd name="T52" fmla="*/ 14 w 32"/>
                  <a:gd name="T53" fmla="*/ 28 h 32"/>
                  <a:gd name="T54" fmla="*/ 10 w 32"/>
                  <a:gd name="T55" fmla="*/ 32 h 32"/>
                  <a:gd name="T56" fmla="*/ 10 w 32"/>
                  <a:gd name="T57" fmla="*/ 32 h 32"/>
                  <a:gd name="T58" fmla="*/ 8 w 32"/>
                  <a:gd name="T59" fmla="*/ 32 h 32"/>
                  <a:gd name="T60" fmla="*/ 8 w 32"/>
                  <a:gd name="T6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 h="32">
                    <a:moveTo>
                      <a:pt x="8" y="32"/>
                    </a:moveTo>
                    <a:lnTo>
                      <a:pt x="8" y="32"/>
                    </a:lnTo>
                    <a:lnTo>
                      <a:pt x="8" y="32"/>
                    </a:lnTo>
                    <a:lnTo>
                      <a:pt x="2" y="30"/>
                    </a:lnTo>
                    <a:lnTo>
                      <a:pt x="2" y="30"/>
                    </a:lnTo>
                    <a:lnTo>
                      <a:pt x="0" y="28"/>
                    </a:lnTo>
                    <a:lnTo>
                      <a:pt x="0" y="28"/>
                    </a:lnTo>
                    <a:lnTo>
                      <a:pt x="0" y="26"/>
                    </a:lnTo>
                    <a:lnTo>
                      <a:pt x="6" y="18"/>
                    </a:lnTo>
                    <a:lnTo>
                      <a:pt x="12" y="10"/>
                    </a:lnTo>
                    <a:lnTo>
                      <a:pt x="16" y="4"/>
                    </a:lnTo>
                    <a:lnTo>
                      <a:pt x="16" y="4"/>
                    </a:lnTo>
                    <a:lnTo>
                      <a:pt x="18" y="2"/>
                    </a:lnTo>
                    <a:lnTo>
                      <a:pt x="26" y="0"/>
                    </a:lnTo>
                    <a:lnTo>
                      <a:pt x="26" y="0"/>
                    </a:lnTo>
                    <a:lnTo>
                      <a:pt x="26" y="0"/>
                    </a:lnTo>
                    <a:lnTo>
                      <a:pt x="26" y="0"/>
                    </a:lnTo>
                    <a:lnTo>
                      <a:pt x="28" y="0"/>
                    </a:lnTo>
                    <a:lnTo>
                      <a:pt x="32" y="4"/>
                    </a:lnTo>
                    <a:lnTo>
                      <a:pt x="32" y="4"/>
                    </a:lnTo>
                    <a:lnTo>
                      <a:pt x="32" y="8"/>
                    </a:lnTo>
                    <a:lnTo>
                      <a:pt x="28" y="14"/>
                    </a:lnTo>
                    <a:lnTo>
                      <a:pt x="22" y="18"/>
                    </a:lnTo>
                    <a:lnTo>
                      <a:pt x="20" y="22"/>
                    </a:lnTo>
                    <a:lnTo>
                      <a:pt x="20" y="22"/>
                    </a:lnTo>
                    <a:lnTo>
                      <a:pt x="20" y="24"/>
                    </a:lnTo>
                    <a:lnTo>
                      <a:pt x="14" y="28"/>
                    </a:lnTo>
                    <a:lnTo>
                      <a:pt x="10" y="32"/>
                    </a:lnTo>
                    <a:lnTo>
                      <a:pt x="10" y="32"/>
                    </a:lnTo>
                    <a:lnTo>
                      <a:pt x="8" y="32"/>
                    </a:lnTo>
                    <a:lnTo>
                      <a:pt x="8"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1" name="Freeform 814">
                <a:extLst>
                  <a:ext uri="{FF2B5EF4-FFF2-40B4-BE49-F238E27FC236}">
                    <a16:creationId xmlns:a16="http://schemas.microsoft.com/office/drawing/2014/main" id="{1CCBB2C2-C7A9-A48B-202D-1F71FC7CC81E}"/>
                  </a:ext>
                </a:extLst>
              </p:cNvPr>
              <p:cNvSpPr>
                <a:spLocks noEditPoints="1"/>
              </p:cNvSpPr>
              <p:nvPr/>
            </p:nvSpPr>
            <p:spPr bwMode="auto">
              <a:xfrm>
                <a:off x="6793838" y="3567335"/>
                <a:ext cx="76078" cy="76078"/>
              </a:xfrm>
              <a:custGeom>
                <a:avLst/>
                <a:gdLst>
                  <a:gd name="T0" fmla="*/ 28 w 36"/>
                  <a:gd name="T1" fmla="*/ 4 h 36"/>
                  <a:gd name="T2" fmla="*/ 32 w 36"/>
                  <a:gd name="T3" fmla="*/ 8 h 36"/>
                  <a:gd name="T4" fmla="*/ 28 w 36"/>
                  <a:gd name="T5" fmla="*/ 14 h 36"/>
                  <a:gd name="T6" fmla="*/ 22 w 36"/>
                  <a:gd name="T7" fmla="*/ 18 h 36"/>
                  <a:gd name="T8" fmla="*/ 20 w 36"/>
                  <a:gd name="T9" fmla="*/ 24 h 36"/>
                  <a:gd name="T10" fmla="*/ 14 w 36"/>
                  <a:gd name="T11" fmla="*/ 28 h 36"/>
                  <a:gd name="T12" fmla="*/ 10 w 36"/>
                  <a:gd name="T13" fmla="*/ 32 h 36"/>
                  <a:gd name="T14" fmla="*/ 4 w 36"/>
                  <a:gd name="T15" fmla="*/ 30 h 36"/>
                  <a:gd name="T16" fmla="*/ 10 w 36"/>
                  <a:gd name="T17" fmla="*/ 22 h 36"/>
                  <a:gd name="T18" fmla="*/ 16 w 36"/>
                  <a:gd name="T19" fmla="*/ 12 h 36"/>
                  <a:gd name="T20" fmla="*/ 20 w 36"/>
                  <a:gd name="T21" fmla="*/ 6 h 36"/>
                  <a:gd name="T22" fmla="*/ 28 w 36"/>
                  <a:gd name="T23" fmla="*/ 4 h 36"/>
                  <a:gd name="T24" fmla="*/ 28 w 36"/>
                  <a:gd name="T25" fmla="*/ 0 h 36"/>
                  <a:gd name="T26" fmla="*/ 28 w 36"/>
                  <a:gd name="T27" fmla="*/ 0 h 36"/>
                  <a:gd name="T28" fmla="*/ 28 w 36"/>
                  <a:gd name="T29" fmla="*/ 0 h 36"/>
                  <a:gd name="T30" fmla="*/ 20 w 36"/>
                  <a:gd name="T31" fmla="*/ 2 h 36"/>
                  <a:gd name="T32" fmla="*/ 20 w 36"/>
                  <a:gd name="T33" fmla="*/ 2 h 36"/>
                  <a:gd name="T34" fmla="*/ 18 w 36"/>
                  <a:gd name="T35" fmla="*/ 4 h 36"/>
                  <a:gd name="T36" fmla="*/ 14 w 36"/>
                  <a:gd name="T37" fmla="*/ 10 h 36"/>
                  <a:gd name="T38" fmla="*/ 8 w 36"/>
                  <a:gd name="T39" fmla="*/ 20 h 36"/>
                  <a:gd name="T40" fmla="*/ 2 w 36"/>
                  <a:gd name="T41" fmla="*/ 28 h 36"/>
                  <a:gd name="T42" fmla="*/ 2 w 36"/>
                  <a:gd name="T43" fmla="*/ 28 h 36"/>
                  <a:gd name="T44" fmla="*/ 0 w 36"/>
                  <a:gd name="T45" fmla="*/ 32 h 36"/>
                  <a:gd name="T46" fmla="*/ 0 w 36"/>
                  <a:gd name="T47" fmla="*/ 32 h 36"/>
                  <a:gd name="T48" fmla="*/ 4 w 36"/>
                  <a:gd name="T49" fmla="*/ 34 h 36"/>
                  <a:gd name="T50" fmla="*/ 10 w 36"/>
                  <a:gd name="T51" fmla="*/ 36 h 36"/>
                  <a:gd name="T52" fmla="*/ 10 w 36"/>
                  <a:gd name="T53" fmla="*/ 36 h 36"/>
                  <a:gd name="T54" fmla="*/ 10 w 36"/>
                  <a:gd name="T55" fmla="*/ 36 h 36"/>
                  <a:gd name="T56" fmla="*/ 10 w 36"/>
                  <a:gd name="T57" fmla="*/ 36 h 36"/>
                  <a:gd name="T58" fmla="*/ 14 w 36"/>
                  <a:gd name="T59" fmla="*/ 34 h 36"/>
                  <a:gd name="T60" fmla="*/ 18 w 36"/>
                  <a:gd name="T61" fmla="*/ 32 h 36"/>
                  <a:gd name="T62" fmla="*/ 22 w 36"/>
                  <a:gd name="T63" fmla="*/ 28 h 36"/>
                  <a:gd name="T64" fmla="*/ 22 w 36"/>
                  <a:gd name="T65" fmla="*/ 28 h 36"/>
                  <a:gd name="T66" fmla="*/ 24 w 36"/>
                  <a:gd name="T67" fmla="*/ 26 h 36"/>
                  <a:gd name="T68" fmla="*/ 26 w 36"/>
                  <a:gd name="T69" fmla="*/ 20 h 36"/>
                  <a:gd name="T70" fmla="*/ 30 w 36"/>
                  <a:gd name="T71" fmla="*/ 18 h 36"/>
                  <a:gd name="T72" fmla="*/ 30 w 36"/>
                  <a:gd name="T73" fmla="*/ 18 h 36"/>
                  <a:gd name="T74" fmla="*/ 32 w 36"/>
                  <a:gd name="T75" fmla="*/ 16 h 36"/>
                  <a:gd name="T76" fmla="*/ 36 w 36"/>
                  <a:gd name="T77" fmla="*/ 10 h 36"/>
                  <a:gd name="T78" fmla="*/ 36 w 36"/>
                  <a:gd name="T79" fmla="*/ 10 h 36"/>
                  <a:gd name="T80" fmla="*/ 36 w 36"/>
                  <a:gd name="T81" fmla="*/ 8 h 36"/>
                  <a:gd name="T82" fmla="*/ 36 w 36"/>
                  <a:gd name="T83" fmla="*/ 6 h 36"/>
                  <a:gd name="T84" fmla="*/ 32 w 36"/>
                  <a:gd name="T85" fmla="*/ 2 h 36"/>
                  <a:gd name="T86" fmla="*/ 32 w 36"/>
                  <a:gd name="T87" fmla="*/ 2 h 36"/>
                  <a:gd name="T88" fmla="*/ 28 w 36"/>
                  <a:gd name="T89" fmla="*/ 0 h 36"/>
                  <a:gd name="T90" fmla="*/ 28 w 36"/>
                  <a:gd name="T9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 h="36">
                    <a:moveTo>
                      <a:pt x="28" y="4"/>
                    </a:moveTo>
                    <a:lnTo>
                      <a:pt x="32" y="8"/>
                    </a:lnTo>
                    <a:lnTo>
                      <a:pt x="28" y="14"/>
                    </a:lnTo>
                    <a:lnTo>
                      <a:pt x="22" y="18"/>
                    </a:lnTo>
                    <a:lnTo>
                      <a:pt x="20" y="24"/>
                    </a:lnTo>
                    <a:lnTo>
                      <a:pt x="14" y="28"/>
                    </a:lnTo>
                    <a:lnTo>
                      <a:pt x="10" y="32"/>
                    </a:lnTo>
                    <a:lnTo>
                      <a:pt x="4" y="30"/>
                    </a:lnTo>
                    <a:lnTo>
                      <a:pt x="10" y="22"/>
                    </a:lnTo>
                    <a:lnTo>
                      <a:pt x="16" y="12"/>
                    </a:lnTo>
                    <a:lnTo>
                      <a:pt x="20" y="6"/>
                    </a:lnTo>
                    <a:lnTo>
                      <a:pt x="28" y="4"/>
                    </a:lnTo>
                    <a:close/>
                    <a:moveTo>
                      <a:pt x="28" y="0"/>
                    </a:moveTo>
                    <a:lnTo>
                      <a:pt x="28" y="0"/>
                    </a:lnTo>
                    <a:lnTo>
                      <a:pt x="28" y="0"/>
                    </a:lnTo>
                    <a:lnTo>
                      <a:pt x="20" y="2"/>
                    </a:lnTo>
                    <a:lnTo>
                      <a:pt x="20" y="2"/>
                    </a:lnTo>
                    <a:lnTo>
                      <a:pt x="18" y="4"/>
                    </a:lnTo>
                    <a:lnTo>
                      <a:pt x="14" y="10"/>
                    </a:lnTo>
                    <a:lnTo>
                      <a:pt x="8" y="20"/>
                    </a:lnTo>
                    <a:lnTo>
                      <a:pt x="2" y="28"/>
                    </a:lnTo>
                    <a:lnTo>
                      <a:pt x="2" y="28"/>
                    </a:lnTo>
                    <a:lnTo>
                      <a:pt x="0" y="32"/>
                    </a:lnTo>
                    <a:lnTo>
                      <a:pt x="0" y="32"/>
                    </a:lnTo>
                    <a:lnTo>
                      <a:pt x="4" y="34"/>
                    </a:lnTo>
                    <a:lnTo>
                      <a:pt x="10" y="36"/>
                    </a:lnTo>
                    <a:lnTo>
                      <a:pt x="10" y="36"/>
                    </a:lnTo>
                    <a:lnTo>
                      <a:pt x="10" y="36"/>
                    </a:lnTo>
                    <a:lnTo>
                      <a:pt x="10" y="36"/>
                    </a:lnTo>
                    <a:lnTo>
                      <a:pt x="14" y="34"/>
                    </a:lnTo>
                    <a:lnTo>
                      <a:pt x="18" y="32"/>
                    </a:lnTo>
                    <a:lnTo>
                      <a:pt x="22" y="28"/>
                    </a:lnTo>
                    <a:lnTo>
                      <a:pt x="22" y="28"/>
                    </a:lnTo>
                    <a:lnTo>
                      <a:pt x="24" y="26"/>
                    </a:lnTo>
                    <a:lnTo>
                      <a:pt x="26" y="20"/>
                    </a:lnTo>
                    <a:lnTo>
                      <a:pt x="30" y="18"/>
                    </a:lnTo>
                    <a:lnTo>
                      <a:pt x="30" y="18"/>
                    </a:lnTo>
                    <a:lnTo>
                      <a:pt x="32" y="16"/>
                    </a:lnTo>
                    <a:lnTo>
                      <a:pt x="36" y="10"/>
                    </a:lnTo>
                    <a:lnTo>
                      <a:pt x="36" y="10"/>
                    </a:lnTo>
                    <a:lnTo>
                      <a:pt x="36" y="8"/>
                    </a:lnTo>
                    <a:lnTo>
                      <a:pt x="36" y="6"/>
                    </a:lnTo>
                    <a:lnTo>
                      <a:pt x="32" y="2"/>
                    </a:lnTo>
                    <a:lnTo>
                      <a:pt x="32" y="2"/>
                    </a:lnTo>
                    <a:lnTo>
                      <a:pt x="28" y="0"/>
                    </a:lnTo>
                    <a:lnTo>
                      <a:pt x="2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2" name="Freeform 815">
                <a:extLst>
                  <a:ext uri="{FF2B5EF4-FFF2-40B4-BE49-F238E27FC236}">
                    <a16:creationId xmlns:a16="http://schemas.microsoft.com/office/drawing/2014/main" id="{B85956E5-0457-F1F2-88D2-B8D52397EF5C}"/>
                  </a:ext>
                </a:extLst>
              </p:cNvPr>
              <p:cNvSpPr>
                <a:spLocks/>
              </p:cNvSpPr>
              <p:nvPr/>
            </p:nvSpPr>
            <p:spPr bwMode="auto">
              <a:xfrm>
                <a:off x="6802291" y="3575788"/>
                <a:ext cx="59172" cy="59172"/>
              </a:xfrm>
              <a:custGeom>
                <a:avLst/>
                <a:gdLst>
                  <a:gd name="T0" fmla="*/ 24 w 28"/>
                  <a:gd name="T1" fmla="*/ 0 h 28"/>
                  <a:gd name="T2" fmla="*/ 28 w 28"/>
                  <a:gd name="T3" fmla="*/ 4 h 28"/>
                  <a:gd name="T4" fmla="*/ 24 w 28"/>
                  <a:gd name="T5" fmla="*/ 10 h 28"/>
                  <a:gd name="T6" fmla="*/ 18 w 28"/>
                  <a:gd name="T7" fmla="*/ 14 h 28"/>
                  <a:gd name="T8" fmla="*/ 16 w 28"/>
                  <a:gd name="T9" fmla="*/ 20 h 28"/>
                  <a:gd name="T10" fmla="*/ 10 w 28"/>
                  <a:gd name="T11" fmla="*/ 24 h 28"/>
                  <a:gd name="T12" fmla="*/ 6 w 28"/>
                  <a:gd name="T13" fmla="*/ 28 h 28"/>
                  <a:gd name="T14" fmla="*/ 0 w 28"/>
                  <a:gd name="T15" fmla="*/ 26 h 28"/>
                  <a:gd name="T16" fmla="*/ 6 w 28"/>
                  <a:gd name="T17" fmla="*/ 18 h 28"/>
                  <a:gd name="T18" fmla="*/ 12 w 28"/>
                  <a:gd name="T19" fmla="*/ 8 h 28"/>
                  <a:gd name="T20" fmla="*/ 16 w 28"/>
                  <a:gd name="T21" fmla="*/ 2 h 28"/>
                  <a:gd name="T22" fmla="*/ 24 w 28"/>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24" y="0"/>
                    </a:moveTo>
                    <a:lnTo>
                      <a:pt x="28" y="4"/>
                    </a:lnTo>
                    <a:lnTo>
                      <a:pt x="24" y="10"/>
                    </a:lnTo>
                    <a:lnTo>
                      <a:pt x="18" y="14"/>
                    </a:lnTo>
                    <a:lnTo>
                      <a:pt x="16" y="20"/>
                    </a:lnTo>
                    <a:lnTo>
                      <a:pt x="10" y="24"/>
                    </a:lnTo>
                    <a:lnTo>
                      <a:pt x="6" y="28"/>
                    </a:lnTo>
                    <a:lnTo>
                      <a:pt x="0" y="26"/>
                    </a:lnTo>
                    <a:lnTo>
                      <a:pt x="6" y="18"/>
                    </a:lnTo>
                    <a:lnTo>
                      <a:pt x="12" y="8"/>
                    </a:lnTo>
                    <a:lnTo>
                      <a:pt x="16" y="2"/>
                    </a:lnTo>
                    <a:lnTo>
                      <a:pt x="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3" name="Freeform 816">
                <a:extLst>
                  <a:ext uri="{FF2B5EF4-FFF2-40B4-BE49-F238E27FC236}">
                    <a16:creationId xmlns:a16="http://schemas.microsoft.com/office/drawing/2014/main" id="{78E3C2E7-462E-E4E6-FBE6-95B685CB1AA0}"/>
                  </a:ext>
                </a:extLst>
              </p:cNvPr>
              <p:cNvSpPr>
                <a:spLocks/>
              </p:cNvSpPr>
              <p:nvPr/>
            </p:nvSpPr>
            <p:spPr bwMode="auto">
              <a:xfrm>
                <a:off x="6793838" y="3567335"/>
                <a:ext cx="76078" cy="76078"/>
              </a:xfrm>
              <a:custGeom>
                <a:avLst/>
                <a:gdLst>
                  <a:gd name="T0" fmla="*/ 28 w 36"/>
                  <a:gd name="T1" fmla="*/ 0 h 36"/>
                  <a:gd name="T2" fmla="*/ 28 w 36"/>
                  <a:gd name="T3" fmla="*/ 0 h 36"/>
                  <a:gd name="T4" fmla="*/ 28 w 36"/>
                  <a:gd name="T5" fmla="*/ 0 h 36"/>
                  <a:gd name="T6" fmla="*/ 20 w 36"/>
                  <a:gd name="T7" fmla="*/ 2 h 36"/>
                  <a:gd name="T8" fmla="*/ 20 w 36"/>
                  <a:gd name="T9" fmla="*/ 2 h 36"/>
                  <a:gd name="T10" fmla="*/ 18 w 36"/>
                  <a:gd name="T11" fmla="*/ 4 h 36"/>
                  <a:gd name="T12" fmla="*/ 14 w 36"/>
                  <a:gd name="T13" fmla="*/ 10 h 36"/>
                  <a:gd name="T14" fmla="*/ 8 w 36"/>
                  <a:gd name="T15" fmla="*/ 20 h 36"/>
                  <a:gd name="T16" fmla="*/ 2 w 36"/>
                  <a:gd name="T17" fmla="*/ 28 h 36"/>
                  <a:gd name="T18" fmla="*/ 2 w 36"/>
                  <a:gd name="T19" fmla="*/ 28 h 36"/>
                  <a:gd name="T20" fmla="*/ 0 w 36"/>
                  <a:gd name="T21" fmla="*/ 32 h 36"/>
                  <a:gd name="T22" fmla="*/ 0 w 36"/>
                  <a:gd name="T23" fmla="*/ 32 h 36"/>
                  <a:gd name="T24" fmla="*/ 4 w 36"/>
                  <a:gd name="T25" fmla="*/ 34 h 36"/>
                  <a:gd name="T26" fmla="*/ 10 w 36"/>
                  <a:gd name="T27" fmla="*/ 36 h 36"/>
                  <a:gd name="T28" fmla="*/ 10 w 36"/>
                  <a:gd name="T29" fmla="*/ 36 h 36"/>
                  <a:gd name="T30" fmla="*/ 10 w 36"/>
                  <a:gd name="T31" fmla="*/ 36 h 36"/>
                  <a:gd name="T32" fmla="*/ 10 w 36"/>
                  <a:gd name="T33" fmla="*/ 36 h 36"/>
                  <a:gd name="T34" fmla="*/ 14 w 36"/>
                  <a:gd name="T35" fmla="*/ 34 h 36"/>
                  <a:gd name="T36" fmla="*/ 18 w 36"/>
                  <a:gd name="T37" fmla="*/ 32 h 36"/>
                  <a:gd name="T38" fmla="*/ 22 w 36"/>
                  <a:gd name="T39" fmla="*/ 28 h 36"/>
                  <a:gd name="T40" fmla="*/ 22 w 36"/>
                  <a:gd name="T41" fmla="*/ 28 h 36"/>
                  <a:gd name="T42" fmla="*/ 24 w 36"/>
                  <a:gd name="T43" fmla="*/ 26 h 36"/>
                  <a:gd name="T44" fmla="*/ 26 w 36"/>
                  <a:gd name="T45" fmla="*/ 20 h 36"/>
                  <a:gd name="T46" fmla="*/ 30 w 36"/>
                  <a:gd name="T47" fmla="*/ 18 h 36"/>
                  <a:gd name="T48" fmla="*/ 30 w 36"/>
                  <a:gd name="T49" fmla="*/ 18 h 36"/>
                  <a:gd name="T50" fmla="*/ 32 w 36"/>
                  <a:gd name="T51" fmla="*/ 16 h 36"/>
                  <a:gd name="T52" fmla="*/ 36 w 36"/>
                  <a:gd name="T53" fmla="*/ 10 h 36"/>
                  <a:gd name="T54" fmla="*/ 36 w 36"/>
                  <a:gd name="T55" fmla="*/ 10 h 36"/>
                  <a:gd name="T56" fmla="*/ 36 w 36"/>
                  <a:gd name="T57" fmla="*/ 8 h 36"/>
                  <a:gd name="T58" fmla="*/ 36 w 36"/>
                  <a:gd name="T59" fmla="*/ 6 h 36"/>
                  <a:gd name="T60" fmla="*/ 32 w 36"/>
                  <a:gd name="T61" fmla="*/ 2 h 36"/>
                  <a:gd name="T62" fmla="*/ 32 w 36"/>
                  <a:gd name="T63" fmla="*/ 2 h 36"/>
                  <a:gd name="T64" fmla="*/ 28 w 36"/>
                  <a:gd name="T65" fmla="*/ 0 h 36"/>
                  <a:gd name="T66" fmla="*/ 28 w 36"/>
                  <a:gd name="T6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36">
                    <a:moveTo>
                      <a:pt x="28" y="0"/>
                    </a:moveTo>
                    <a:lnTo>
                      <a:pt x="28" y="0"/>
                    </a:lnTo>
                    <a:lnTo>
                      <a:pt x="28" y="0"/>
                    </a:lnTo>
                    <a:lnTo>
                      <a:pt x="20" y="2"/>
                    </a:lnTo>
                    <a:lnTo>
                      <a:pt x="20" y="2"/>
                    </a:lnTo>
                    <a:lnTo>
                      <a:pt x="18" y="4"/>
                    </a:lnTo>
                    <a:lnTo>
                      <a:pt x="14" y="10"/>
                    </a:lnTo>
                    <a:lnTo>
                      <a:pt x="8" y="20"/>
                    </a:lnTo>
                    <a:lnTo>
                      <a:pt x="2" y="28"/>
                    </a:lnTo>
                    <a:lnTo>
                      <a:pt x="2" y="28"/>
                    </a:lnTo>
                    <a:lnTo>
                      <a:pt x="0" y="32"/>
                    </a:lnTo>
                    <a:lnTo>
                      <a:pt x="0" y="32"/>
                    </a:lnTo>
                    <a:lnTo>
                      <a:pt x="4" y="34"/>
                    </a:lnTo>
                    <a:lnTo>
                      <a:pt x="10" y="36"/>
                    </a:lnTo>
                    <a:lnTo>
                      <a:pt x="10" y="36"/>
                    </a:lnTo>
                    <a:lnTo>
                      <a:pt x="10" y="36"/>
                    </a:lnTo>
                    <a:lnTo>
                      <a:pt x="10" y="36"/>
                    </a:lnTo>
                    <a:lnTo>
                      <a:pt x="14" y="34"/>
                    </a:lnTo>
                    <a:lnTo>
                      <a:pt x="18" y="32"/>
                    </a:lnTo>
                    <a:lnTo>
                      <a:pt x="22" y="28"/>
                    </a:lnTo>
                    <a:lnTo>
                      <a:pt x="22" y="28"/>
                    </a:lnTo>
                    <a:lnTo>
                      <a:pt x="24" y="26"/>
                    </a:lnTo>
                    <a:lnTo>
                      <a:pt x="26" y="20"/>
                    </a:lnTo>
                    <a:lnTo>
                      <a:pt x="30" y="18"/>
                    </a:lnTo>
                    <a:lnTo>
                      <a:pt x="30" y="18"/>
                    </a:lnTo>
                    <a:lnTo>
                      <a:pt x="32" y="16"/>
                    </a:lnTo>
                    <a:lnTo>
                      <a:pt x="36" y="10"/>
                    </a:lnTo>
                    <a:lnTo>
                      <a:pt x="36" y="10"/>
                    </a:lnTo>
                    <a:lnTo>
                      <a:pt x="36" y="8"/>
                    </a:lnTo>
                    <a:lnTo>
                      <a:pt x="36" y="6"/>
                    </a:lnTo>
                    <a:lnTo>
                      <a:pt x="32" y="2"/>
                    </a:lnTo>
                    <a:lnTo>
                      <a:pt x="32" y="2"/>
                    </a:lnTo>
                    <a:lnTo>
                      <a:pt x="28" y="0"/>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4" name="Freeform 817">
                <a:extLst>
                  <a:ext uri="{FF2B5EF4-FFF2-40B4-BE49-F238E27FC236}">
                    <a16:creationId xmlns:a16="http://schemas.microsoft.com/office/drawing/2014/main" id="{C4FAD6B8-AF2C-0F01-A062-584A5F7680D1}"/>
                  </a:ext>
                </a:extLst>
              </p:cNvPr>
              <p:cNvSpPr>
                <a:spLocks/>
              </p:cNvSpPr>
              <p:nvPr/>
            </p:nvSpPr>
            <p:spPr bwMode="auto">
              <a:xfrm>
                <a:off x="6810744" y="3487030"/>
                <a:ext cx="219781" cy="177516"/>
              </a:xfrm>
              <a:custGeom>
                <a:avLst/>
                <a:gdLst>
                  <a:gd name="T0" fmla="*/ 20 w 104"/>
                  <a:gd name="T1" fmla="*/ 84 h 84"/>
                  <a:gd name="T2" fmla="*/ 12 w 104"/>
                  <a:gd name="T3" fmla="*/ 80 h 84"/>
                  <a:gd name="T4" fmla="*/ 4 w 104"/>
                  <a:gd name="T5" fmla="*/ 76 h 84"/>
                  <a:gd name="T6" fmla="*/ 2 w 104"/>
                  <a:gd name="T7" fmla="*/ 74 h 84"/>
                  <a:gd name="T8" fmla="*/ 0 w 104"/>
                  <a:gd name="T9" fmla="*/ 72 h 84"/>
                  <a:gd name="T10" fmla="*/ 10 w 104"/>
                  <a:gd name="T11" fmla="*/ 62 h 84"/>
                  <a:gd name="T12" fmla="*/ 12 w 104"/>
                  <a:gd name="T13" fmla="*/ 58 h 84"/>
                  <a:gd name="T14" fmla="*/ 18 w 104"/>
                  <a:gd name="T15" fmla="*/ 52 h 84"/>
                  <a:gd name="T16" fmla="*/ 18 w 104"/>
                  <a:gd name="T17" fmla="*/ 48 h 84"/>
                  <a:gd name="T18" fmla="*/ 12 w 104"/>
                  <a:gd name="T19" fmla="*/ 48 h 84"/>
                  <a:gd name="T20" fmla="*/ 12 w 104"/>
                  <a:gd name="T21" fmla="*/ 48 h 84"/>
                  <a:gd name="T22" fmla="*/ 10 w 104"/>
                  <a:gd name="T23" fmla="*/ 48 h 84"/>
                  <a:gd name="T24" fmla="*/ 8 w 104"/>
                  <a:gd name="T25" fmla="*/ 32 h 84"/>
                  <a:gd name="T26" fmla="*/ 8 w 104"/>
                  <a:gd name="T27" fmla="*/ 24 h 84"/>
                  <a:gd name="T28" fmla="*/ 10 w 104"/>
                  <a:gd name="T29" fmla="*/ 20 h 84"/>
                  <a:gd name="T30" fmla="*/ 18 w 104"/>
                  <a:gd name="T31" fmla="*/ 6 h 84"/>
                  <a:gd name="T32" fmla="*/ 20 w 104"/>
                  <a:gd name="T33" fmla="*/ 4 h 84"/>
                  <a:gd name="T34" fmla="*/ 20 w 104"/>
                  <a:gd name="T35" fmla="*/ 4 h 84"/>
                  <a:gd name="T36" fmla="*/ 22 w 104"/>
                  <a:gd name="T37" fmla="*/ 4 h 84"/>
                  <a:gd name="T38" fmla="*/ 36 w 104"/>
                  <a:gd name="T39" fmla="*/ 8 h 84"/>
                  <a:gd name="T40" fmla="*/ 38 w 104"/>
                  <a:gd name="T41" fmla="*/ 6 h 84"/>
                  <a:gd name="T42" fmla="*/ 44 w 104"/>
                  <a:gd name="T43" fmla="*/ 4 h 84"/>
                  <a:gd name="T44" fmla="*/ 46 w 104"/>
                  <a:gd name="T45" fmla="*/ 6 h 84"/>
                  <a:gd name="T46" fmla="*/ 66 w 104"/>
                  <a:gd name="T47" fmla="*/ 8 h 84"/>
                  <a:gd name="T48" fmla="*/ 78 w 104"/>
                  <a:gd name="T49" fmla="*/ 2 h 84"/>
                  <a:gd name="T50" fmla="*/ 102 w 104"/>
                  <a:gd name="T51" fmla="*/ 0 h 84"/>
                  <a:gd name="T52" fmla="*/ 104 w 104"/>
                  <a:gd name="T53" fmla="*/ 2 h 84"/>
                  <a:gd name="T54" fmla="*/ 104 w 104"/>
                  <a:gd name="T55" fmla="*/ 6 h 84"/>
                  <a:gd name="T56" fmla="*/ 92 w 104"/>
                  <a:gd name="T57" fmla="*/ 16 h 84"/>
                  <a:gd name="T58" fmla="*/ 88 w 104"/>
                  <a:gd name="T59" fmla="*/ 46 h 84"/>
                  <a:gd name="T60" fmla="*/ 54 w 104"/>
                  <a:gd name="T61" fmla="*/ 66 h 84"/>
                  <a:gd name="T62" fmla="*/ 22 w 104"/>
                  <a:gd name="T63" fmla="*/ 84 h 84"/>
                  <a:gd name="T64" fmla="*/ 20 w 104"/>
                  <a:gd name="T6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84">
                    <a:moveTo>
                      <a:pt x="20" y="84"/>
                    </a:moveTo>
                    <a:lnTo>
                      <a:pt x="20" y="84"/>
                    </a:lnTo>
                    <a:lnTo>
                      <a:pt x="20" y="84"/>
                    </a:lnTo>
                    <a:lnTo>
                      <a:pt x="12" y="80"/>
                    </a:lnTo>
                    <a:lnTo>
                      <a:pt x="8" y="78"/>
                    </a:lnTo>
                    <a:lnTo>
                      <a:pt x="4" y="76"/>
                    </a:lnTo>
                    <a:lnTo>
                      <a:pt x="4" y="76"/>
                    </a:lnTo>
                    <a:lnTo>
                      <a:pt x="2" y="74"/>
                    </a:lnTo>
                    <a:lnTo>
                      <a:pt x="0" y="72"/>
                    </a:lnTo>
                    <a:lnTo>
                      <a:pt x="0" y="72"/>
                    </a:lnTo>
                    <a:lnTo>
                      <a:pt x="0" y="68"/>
                    </a:lnTo>
                    <a:lnTo>
                      <a:pt x="10" y="62"/>
                    </a:lnTo>
                    <a:lnTo>
                      <a:pt x="12" y="58"/>
                    </a:lnTo>
                    <a:lnTo>
                      <a:pt x="12" y="58"/>
                    </a:lnTo>
                    <a:lnTo>
                      <a:pt x="12" y="56"/>
                    </a:lnTo>
                    <a:lnTo>
                      <a:pt x="18" y="52"/>
                    </a:lnTo>
                    <a:lnTo>
                      <a:pt x="20" y="48"/>
                    </a:lnTo>
                    <a:lnTo>
                      <a:pt x="18" y="48"/>
                    </a:lnTo>
                    <a:lnTo>
                      <a:pt x="12" y="48"/>
                    </a:lnTo>
                    <a:lnTo>
                      <a:pt x="12" y="48"/>
                    </a:lnTo>
                    <a:lnTo>
                      <a:pt x="12" y="48"/>
                    </a:lnTo>
                    <a:lnTo>
                      <a:pt x="12" y="48"/>
                    </a:lnTo>
                    <a:lnTo>
                      <a:pt x="10" y="48"/>
                    </a:lnTo>
                    <a:lnTo>
                      <a:pt x="10" y="48"/>
                    </a:lnTo>
                    <a:lnTo>
                      <a:pt x="10" y="46"/>
                    </a:lnTo>
                    <a:lnTo>
                      <a:pt x="8" y="32"/>
                    </a:lnTo>
                    <a:lnTo>
                      <a:pt x="8" y="24"/>
                    </a:lnTo>
                    <a:lnTo>
                      <a:pt x="8" y="24"/>
                    </a:lnTo>
                    <a:lnTo>
                      <a:pt x="8" y="24"/>
                    </a:lnTo>
                    <a:lnTo>
                      <a:pt x="10" y="20"/>
                    </a:lnTo>
                    <a:lnTo>
                      <a:pt x="18" y="12"/>
                    </a:lnTo>
                    <a:lnTo>
                      <a:pt x="18" y="6"/>
                    </a:lnTo>
                    <a:lnTo>
                      <a:pt x="18" y="6"/>
                    </a:lnTo>
                    <a:lnTo>
                      <a:pt x="20" y="4"/>
                    </a:lnTo>
                    <a:lnTo>
                      <a:pt x="20" y="4"/>
                    </a:lnTo>
                    <a:lnTo>
                      <a:pt x="20" y="4"/>
                    </a:lnTo>
                    <a:lnTo>
                      <a:pt x="20" y="4"/>
                    </a:lnTo>
                    <a:lnTo>
                      <a:pt x="22" y="4"/>
                    </a:lnTo>
                    <a:lnTo>
                      <a:pt x="26" y="8"/>
                    </a:lnTo>
                    <a:lnTo>
                      <a:pt x="36" y="8"/>
                    </a:lnTo>
                    <a:lnTo>
                      <a:pt x="38" y="6"/>
                    </a:lnTo>
                    <a:lnTo>
                      <a:pt x="38" y="6"/>
                    </a:lnTo>
                    <a:lnTo>
                      <a:pt x="40" y="4"/>
                    </a:lnTo>
                    <a:lnTo>
                      <a:pt x="44" y="4"/>
                    </a:lnTo>
                    <a:lnTo>
                      <a:pt x="44" y="4"/>
                    </a:lnTo>
                    <a:lnTo>
                      <a:pt x="46" y="6"/>
                    </a:lnTo>
                    <a:lnTo>
                      <a:pt x="52" y="10"/>
                    </a:lnTo>
                    <a:lnTo>
                      <a:pt x="66" y="8"/>
                    </a:lnTo>
                    <a:lnTo>
                      <a:pt x="78" y="2"/>
                    </a:lnTo>
                    <a:lnTo>
                      <a:pt x="78" y="2"/>
                    </a:lnTo>
                    <a:lnTo>
                      <a:pt x="78" y="0"/>
                    </a:lnTo>
                    <a:lnTo>
                      <a:pt x="102" y="0"/>
                    </a:lnTo>
                    <a:lnTo>
                      <a:pt x="102" y="0"/>
                    </a:lnTo>
                    <a:lnTo>
                      <a:pt x="104" y="2"/>
                    </a:lnTo>
                    <a:lnTo>
                      <a:pt x="104" y="6"/>
                    </a:lnTo>
                    <a:lnTo>
                      <a:pt x="104" y="6"/>
                    </a:lnTo>
                    <a:lnTo>
                      <a:pt x="104" y="8"/>
                    </a:lnTo>
                    <a:lnTo>
                      <a:pt x="92" y="16"/>
                    </a:lnTo>
                    <a:lnTo>
                      <a:pt x="88" y="46"/>
                    </a:lnTo>
                    <a:lnTo>
                      <a:pt x="88" y="46"/>
                    </a:lnTo>
                    <a:lnTo>
                      <a:pt x="88" y="46"/>
                    </a:lnTo>
                    <a:lnTo>
                      <a:pt x="54" y="66"/>
                    </a:lnTo>
                    <a:lnTo>
                      <a:pt x="30" y="82"/>
                    </a:lnTo>
                    <a:lnTo>
                      <a:pt x="22" y="84"/>
                    </a:lnTo>
                    <a:lnTo>
                      <a:pt x="22" y="84"/>
                    </a:lnTo>
                    <a:lnTo>
                      <a:pt x="20" y="84"/>
                    </a:lnTo>
                    <a:lnTo>
                      <a:pt x="20" y="8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5" name="Freeform 818">
                <a:extLst>
                  <a:ext uri="{FF2B5EF4-FFF2-40B4-BE49-F238E27FC236}">
                    <a16:creationId xmlns:a16="http://schemas.microsoft.com/office/drawing/2014/main" id="{D96363B6-5A3E-BFA2-766C-BAF40F33E6FC}"/>
                  </a:ext>
                </a:extLst>
              </p:cNvPr>
              <p:cNvSpPr>
                <a:spLocks noEditPoints="1"/>
              </p:cNvSpPr>
              <p:nvPr/>
            </p:nvSpPr>
            <p:spPr bwMode="auto">
              <a:xfrm>
                <a:off x="6806517" y="3482803"/>
                <a:ext cx="228235" cy="185970"/>
              </a:xfrm>
              <a:custGeom>
                <a:avLst/>
                <a:gdLst>
                  <a:gd name="T0" fmla="*/ 104 w 108"/>
                  <a:gd name="T1" fmla="*/ 8 h 88"/>
                  <a:gd name="T2" fmla="*/ 88 w 108"/>
                  <a:gd name="T3" fmla="*/ 46 h 88"/>
                  <a:gd name="T4" fmla="*/ 30 w 108"/>
                  <a:gd name="T5" fmla="*/ 82 h 88"/>
                  <a:gd name="T6" fmla="*/ 16 w 108"/>
                  <a:gd name="T7" fmla="*/ 80 h 88"/>
                  <a:gd name="T8" fmla="*/ 6 w 108"/>
                  <a:gd name="T9" fmla="*/ 76 h 88"/>
                  <a:gd name="T10" fmla="*/ 14 w 108"/>
                  <a:gd name="T11" fmla="*/ 66 h 88"/>
                  <a:gd name="T12" fmla="*/ 20 w 108"/>
                  <a:gd name="T13" fmla="*/ 56 h 88"/>
                  <a:gd name="T14" fmla="*/ 20 w 108"/>
                  <a:gd name="T15" fmla="*/ 46 h 88"/>
                  <a:gd name="T16" fmla="*/ 12 w 108"/>
                  <a:gd name="T17" fmla="*/ 34 h 88"/>
                  <a:gd name="T18" fmla="*/ 14 w 108"/>
                  <a:gd name="T19" fmla="*/ 24 h 88"/>
                  <a:gd name="T20" fmla="*/ 22 w 108"/>
                  <a:gd name="T21" fmla="*/ 8 h 88"/>
                  <a:gd name="T22" fmla="*/ 40 w 108"/>
                  <a:gd name="T23" fmla="*/ 12 h 88"/>
                  <a:gd name="T24" fmla="*/ 46 w 108"/>
                  <a:gd name="T25" fmla="*/ 8 h 88"/>
                  <a:gd name="T26" fmla="*/ 70 w 108"/>
                  <a:gd name="T27" fmla="*/ 12 h 88"/>
                  <a:gd name="T28" fmla="*/ 104 w 108"/>
                  <a:gd name="T29" fmla="*/ 4 h 88"/>
                  <a:gd name="T30" fmla="*/ 80 w 108"/>
                  <a:gd name="T31" fmla="*/ 0 h 88"/>
                  <a:gd name="T32" fmla="*/ 78 w 108"/>
                  <a:gd name="T33" fmla="*/ 2 h 88"/>
                  <a:gd name="T34" fmla="*/ 54 w 108"/>
                  <a:gd name="T35" fmla="*/ 10 h 88"/>
                  <a:gd name="T36" fmla="*/ 50 w 108"/>
                  <a:gd name="T37" fmla="*/ 6 h 88"/>
                  <a:gd name="T38" fmla="*/ 42 w 108"/>
                  <a:gd name="T39" fmla="*/ 4 h 88"/>
                  <a:gd name="T40" fmla="*/ 38 w 108"/>
                  <a:gd name="T41" fmla="*/ 6 h 88"/>
                  <a:gd name="T42" fmla="*/ 30 w 108"/>
                  <a:gd name="T43" fmla="*/ 8 h 88"/>
                  <a:gd name="T44" fmla="*/ 24 w 108"/>
                  <a:gd name="T45" fmla="*/ 6 h 88"/>
                  <a:gd name="T46" fmla="*/ 22 w 108"/>
                  <a:gd name="T47" fmla="*/ 4 h 88"/>
                  <a:gd name="T48" fmla="*/ 22 w 108"/>
                  <a:gd name="T49" fmla="*/ 4 h 88"/>
                  <a:gd name="T50" fmla="*/ 18 w 108"/>
                  <a:gd name="T51" fmla="*/ 14 h 88"/>
                  <a:gd name="T52" fmla="*/ 10 w 108"/>
                  <a:gd name="T53" fmla="*/ 20 h 88"/>
                  <a:gd name="T54" fmla="*/ 8 w 108"/>
                  <a:gd name="T55" fmla="*/ 24 h 88"/>
                  <a:gd name="T56" fmla="*/ 8 w 108"/>
                  <a:gd name="T57" fmla="*/ 26 h 88"/>
                  <a:gd name="T58" fmla="*/ 8 w 108"/>
                  <a:gd name="T59" fmla="*/ 34 h 88"/>
                  <a:gd name="T60" fmla="*/ 10 w 108"/>
                  <a:gd name="T61" fmla="*/ 50 h 88"/>
                  <a:gd name="T62" fmla="*/ 12 w 108"/>
                  <a:gd name="T63" fmla="*/ 52 h 88"/>
                  <a:gd name="T64" fmla="*/ 14 w 108"/>
                  <a:gd name="T65" fmla="*/ 52 h 88"/>
                  <a:gd name="T66" fmla="*/ 14 w 108"/>
                  <a:gd name="T67" fmla="*/ 52 h 88"/>
                  <a:gd name="T68" fmla="*/ 18 w 108"/>
                  <a:gd name="T69" fmla="*/ 54 h 88"/>
                  <a:gd name="T70" fmla="*/ 14 w 108"/>
                  <a:gd name="T71" fmla="*/ 56 h 88"/>
                  <a:gd name="T72" fmla="*/ 10 w 108"/>
                  <a:gd name="T73" fmla="*/ 62 h 88"/>
                  <a:gd name="T74" fmla="*/ 2 w 108"/>
                  <a:gd name="T75" fmla="*/ 70 h 88"/>
                  <a:gd name="T76" fmla="*/ 0 w 108"/>
                  <a:gd name="T77" fmla="*/ 74 h 88"/>
                  <a:gd name="T78" fmla="*/ 2 w 108"/>
                  <a:gd name="T79" fmla="*/ 78 h 88"/>
                  <a:gd name="T80" fmla="*/ 8 w 108"/>
                  <a:gd name="T81" fmla="*/ 82 h 88"/>
                  <a:gd name="T82" fmla="*/ 8 w 108"/>
                  <a:gd name="T83" fmla="*/ 82 h 88"/>
                  <a:gd name="T84" fmla="*/ 20 w 108"/>
                  <a:gd name="T85" fmla="*/ 86 h 88"/>
                  <a:gd name="T86" fmla="*/ 22 w 108"/>
                  <a:gd name="T87" fmla="*/ 88 h 88"/>
                  <a:gd name="T88" fmla="*/ 24 w 108"/>
                  <a:gd name="T89" fmla="*/ 88 h 88"/>
                  <a:gd name="T90" fmla="*/ 32 w 108"/>
                  <a:gd name="T91" fmla="*/ 86 h 88"/>
                  <a:gd name="T92" fmla="*/ 56 w 108"/>
                  <a:gd name="T93" fmla="*/ 70 h 88"/>
                  <a:gd name="T94" fmla="*/ 90 w 108"/>
                  <a:gd name="T95" fmla="*/ 50 h 88"/>
                  <a:gd name="T96" fmla="*/ 96 w 108"/>
                  <a:gd name="T97" fmla="*/ 20 h 88"/>
                  <a:gd name="T98" fmla="*/ 108 w 108"/>
                  <a:gd name="T99" fmla="*/ 12 h 88"/>
                  <a:gd name="T100" fmla="*/ 108 w 108"/>
                  <a:gd name="T101" fmla="*/ 4 h 88"/>
                  <a:gd name="T102" fmla="*/ 108 w 108"/>
                  <a:gd name="T103" fmla="*/ 2 h 88"/>
                  <a:gd name="T104" fmla="*/ 104 w 108"/>
                  <a:gd name="T10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 h="88">
                    <a:moveTo>
                      <a:pt x="104" y="4"/>
                    </a:moveTo>
                    <a:lnTo>
                      <a:pt x="104" y="8"/>
                    </a:lnTo>
                    <a:lnTo>
                      <a:pt x="92" y="18"/>
                    </a:lnTo>
                    <a:lnTo>
                      <a:pt x="88" y="46"/>
                    </a:lnTo>
                    <a:lnTo>
                      <a:pt x="54" y="66"/>
                    </a:lnTo>
                    <a:lnTo>
                      <a:pt x="30" y="82"/>
                    </a:lnTo>
                    <a:lnTo>
                      <a:pt x="22" y="84"/>
                    </a:lnTo>
                    <a:lnTo>
                      <a:pt x="16" y="80"/>
                    </a:lnTo>
                    <a:lnTo>
                      <a:pt x="10" y="78"/>
                    </a:lnTo>
                    <a:lnTo>
                      <a:pt x="6" y="76"/>
                    </a:lnTo>
                    <a:lnTo>
                      <a:pt x="4" y="72"/>
                    </a:lnTo>
                    <a:lnTo>
                      <a:pt x="14" y="66"/>
                    </a:lnTo>
                    <a:lnTo>
                      <a:pt x="16" y="60"/>
                    </a:lnTo>
                    <a:lnTo>
                      <a:pt x="20" y="56"/>
                    </a:lnTo>
                    <a:lnTo>
                      <a:pt x="24" y="50"/>
                    </a:lnTo>
                    <a:lnTo>
                      <a:pt x="20" y="46"/>
                    </a:lnTo>
                    <a:lnTo>
                      <a:pt x="14" y="48"/>
                    </a:lnTo>
                    <a:lnTo>
                      <a:pt x="12" y="34"/>
                    </a:lnTo>
                    <a:lnTo>
                      <a:pt x="12" y="26"/>
                    </a:lnTo>
                    <a:lnTo>
                      <a:pt x="14" y="24"/>
                    </a:lnTo>
                    <a:lnTo>
                      <a:pt x="20" y="16"/>
                    </a:lnTo>
                    <a:lnTo>
                      <a:pt x="22" y="8"/>
                    </a:lnTo>
                    <a:lnTo>
                      <a:pt x="28" y="12"/>
                    </a:lnTo>
                    <a:lnTo>
                      <a:pt x="40" y="12"/>
                    </a:lnTo>
                    <a:lnTo>
                      <a:pt x="42" y="8"/>
                    </a:lnTo>
                    <a:lnTo>
                      <a:pt x="46" y="8"/>
                    </a:lnTo>
                    <a:lnTo>
                      <a:pt x="52" y="14"/>
                    </a:lnTo>
                    <a:lnTo>
                      <a:pt x="70" y="12"/>
                    </a:lnTo>
                    <a:lnTo>
                      <a:pt x="80" y="4"/>
                    </a:lnTo>
                    <a:lnTo>
                      <a:pt x="104" y="4"/>
                    </a:lnTo>
                    <a:close/>
                    <a:moveTo>
                      <a:pt x="104" y="0"/>
                    </a:moveTo>
                    <a:lnTo>
                      <a:pt x="80" y="0"/>
                    </a:lnTo>
                    <a:lnTo>
                      <a:pt x="80" y="0"/>
                    </a:lnTo>
                    <a:lnTo>
                      <a:pt x="78" y="2"/>
                    </a:lnTo>
                    <a:lnTo>
                      <a:pt x="68" y="8"/>
                    </a:lnTo>
                    <a:lnTo>
                      <a:pt x="54" y="10"/>
                    </a:lnTo>
                    <a:lnTo>
                      <a:pt x="50" y="6"/>
                    </a:lnTo>
                    <a:lnTo>
                      <a:pt x="50" y="6"/>
                    </a:lnTo>
                    <a:lnTo>
                      <a:pt x="46" y="4"/>
                    </a:lnTo>
                    <a:lnTo>
                      <a:pt x="42" y="4"/>
                    </a:lnTo>
                    <a:lnTo>
                      <a:pt x="42" y="4"/>
                    </a:lnTo>
                    <a:lnTo>
                      <a:pt x="38" y="6"/>
                    </a:lnTo>
                    <a:lnTo>
                      <a:pt x="38" y="8"/>
                    </a:lnTo>
                    <a:lnTo>
                      <a:pt x="30" y="8"/>
                    </a:lnTo>
                    <a:lnTo>
                      <a:pt x="24" y="6"/>
                    </a:lnTo>
                    <a:lnTo>
                      <a:pt x="24" y="6"/>
                    </a:lnTo>
                    <a:lnTo>
                      <a:pt x="22" y="4"/>
                    </a:lnTo>
                    <a:lnTo>
                      <a:pt x="22" y="4"/>
                    </a:lnTo>
                    <a:lnTo>
                      <a:pt x="22" y="4"/>
                    </a:lnTo>
                    <a:lnTo>
                      <a:pt x="22" y="4"/>
                    </a:lnTo>
                    <a:lnTo>
                      <a:pt x="18" y="8"/>
                    </a:lnTo>
                    <a:lnTo>
                      <a:pt x="18" y="14"/>
                    </a:lnTo>
                    <a:lnTo>
                      <a:pt x="10" y="20"/>
                    </a:lnTo>
                    <a:lnTo>
                      <a:pt x="10" y="20"/>
                    </a:lnTo>
                    <a:lnTo>
                      <a:pt x="10" y="22"/>
                    </a:lnTo>
                    <a:lnTo>
                      <a:pt x="8" y="24"/>
                    </a:lnTo>
                    <a:lnTo>
                      <a:pt x="8" y="24"/>
                    </a:lnTo>
                    <a:lnTo>
                      <a:pt x="8" y="26"/>
                    </a:lnTo>
                    <a:lnTo>
                      <a:pt x="8" y="34"/>
                    </a:lnTo>
                    <a:lnTo>
                      <a:pt x="8" y="34"/>
                    </a:lnTo>
                    <a:lnTo>
                      <a:pt x="8" y="34"/>
                    </a:lnTo>
                    <a:lnTo>
                      <a:pt x="10" y="50"/>
                    </a:lnTo>
                    <a:lnTo>
                      <a:pt x="10" y="50"/>
                    </a:lnTo>
                    <a:lnTo>
                      <a:pt x="12" y="52"/>
                    </a:lnTo>
                    <a:lnTo>
                      <a:pt x="12" y="52"/>
                    </a:lnTo>
                    <a:lnTo>
                      <a:pt x="14" y="52"/>
                    </a:lnTo>
                    <a:lnTo>
                      <a:pt x="14" y="52"/>
                    </a:lnTo>
                    <a:lnTo>
                      <a:pt x="14" y="52"/>
                    </a:lnTo>
                    <a:lnTo>
                      <a:pt x="20" y="52"/>
                    </a:lnTo>
                    <a:lnTo>
                      <a:pt x="18" y="54"/>
                    </a:lnTo>
                    <a:lnTo>
                      <a:pt x="14" y="56"/>
                    </a:lnTo>
                    <a:lnTo>
                      <a:pt x="14" y="56"/>
                    </a:lnTo>
                    <a:lnTo>
                      <a:pt x="12" y="58"/>
                    </a:lnTo>
                    <a:lnTo>
                      <a:pt x="10" y="62"/>
                    </a:lnTo>
                    <a:lnTo>
                      <a:pt x="2" y="70"/>
                    </a:lnTo>
                    <a:lnTo>
                      <a:pt x="2" y="70"/>
                    </a:lnTo>
                    <a:lnTo>
                      <a:pt x="0" y="72"/>
                    </a:lnTo>
                    <a:lnTo>
                      <a:pt x="0" y="74"/>
                    </a:lnTo>
                    <a:lnTo>
                      <a:pt x="2" y="78"/>
                    </a:lnTo>
                    <a:lnTo>
                      <a:pt x="2" y="78"/>
                    </a:lnTo>
                    <a:lnTo>
                      <a:pt x="4" y="80"/>
                    </a:lnTo>
                    <a:lnTo>
                      <a:pt x="8" y="82"/>
                    </a:lnTo>
                    <a:lnTo>
                      <a:pt x="8" y="82"/>
                    </a:lnTo>
                    <a:lnTo>
                      <a:pt x="8" y="82"/>
                    </a:lnTo>
                    <a:lnTo>
                      <a:pt x="14" y="84"/>
                    </a:lnTo>
                    <a:lnTo>
                      <a:pt x="20" y="86"/>
                    </a:lnTo>
                    <a:lnTo>
                      <a:pt x="20" y="86"/>
                    </a:lnTo>
                    <a:lnTo>
                      <a:pt x="22" y="88"/>
                    </a:lnTo>
                    <a:lnTo>
                      <a:pt x="22" y="88"/>
                    </a:lnTo>
                    <a:lnTo>
                      <a:pt x="24" y="88"/>
                    </a:lnTo>
                    <a:lnTo>
                      <a:pt x="32" y="86"/>
                    </a:lnTo>
                    <a:lnTo>
                      <a:pt x="32" y="86"/>
                    </a:lnTo>
                    <a:lnTo>
                      <a:pt x="32" y="84"/>
                    </a:lnTo>
                    <a:lnTo>
                      <a:pt x="56" y="70"/>
                    </a:lnTo>
                    <a:lnTo>
                      <a:pt x="90" y="50"/>
                    </a:lnTo>
                    <a:lnTo>
                      <a:pt x="90" y="50"/>
                    </a:lnTo>
                    <a:lnTo>
                      <a:pt x="92" y="48"/>
                    </a:lnTo>
                    <a:lnTo>
                      <a:pt x="96" y="20"/>
                    </a:lnTo>
                    <a:lnTo>
                      <a:pt x="108" y="12"/>
                    </a:lnTo>
                    <a:lnTo>
                      <a:pt x="108" y="12"/>
                    </a:lnTo>
                    <a:lnTo>
                      <a:pt x="108" y="8"/>
                    </a:lnTo>
                    <a:lnTo>
                      <a:pt x="108" y="4"/>
                    </a:lnTo>
                    <a:lnTo>
                      <a:pt x="108" y="4"/>
                    </a:lnTo>
                    <a:lnTo>
                      <a:pt x="108" y="2"/>
                    </a:lnTo>
                    <a:lnTo>
                      <a:pt x="104" y="0"/>
                    </a:lnTo>
                    <a:lnTo>
                      <a:pt x="10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6" name="Freeform 819">
                <a:extLst>
                  <a:ext uri="{FF2B5EF4-FFF2-40B4-BE49-F238E27FC236}">
                    <a16:creationId xmlns:a16="http://schemas.microsoft.com/office/drawing/2014/main" id="{D7E533ED-A774-45F1-CB5C-1C1653517160}"/>
                  </a:ext>
                </a:extLst>
              </p:cNvPr>
              <p:cNvSpPr>
                <a:spLocks/>
              </p:cNvSpPr>
              <p:nvPr/>
            </p:nvSpPr>
            <p:spPr bwMode="auto">
              <a:xfrm>
                <a:off x="6814970" y="3491257"/>
                <a:ext cx="211328" cy="169063"/>
              </a:xfrm>
              <a:custGeom>
                <a:avLst/>
                <a:gdLst>
                  <a:gd name="T0" fmla="*/ 100 w 100"/>
                  <a:gd name="T1" fmla="*/ 0 h 80"/>
                  <a:gd name="T2" fmla="*/ 100 w 100"/>
                  <a:gd name="T3" fmla="*/ 4 h 80"/>
                  <a:gd name="T4" fmla="*/ 88 w 100"/>
                  <a:gd name="T5" fmla="*/ 14 h 80"/>
                  <a:gd name="T6" fmla="*/ 84 w 100"/>
                  <a:gd name="T7" fmla="*/ 42 h 80"/>
                  <a:gd name="T8" fmla="*/ 50 w 100"/>
                  <a:gd name="T9" fmla="*/ 62 h 80"/>
                  <a:gd name="T10" fmla="*/ 26 w 100"/>
                  <a:gd name="T11" fmla="*/ 78 h 80"/>
                  <a:gd name="T12" fmla="*/ 18 w 100"/>
                  <a:gd name="T13" fmla="*/ 80 h 80"/>
                  <a:gd name="T14" fmla="*/ 12 w 100"/>
                  <a:gd name="T15" fmla="*/ 76 h 80"/>
                  <a:gd name="T16" fmla="*/ 6 w 100"/>
                  <a:gd name="T17" fmla="*/ 74 h 80"/>
                  <a:gd name="T18" fmla="*/ 2 w 100"/>
                  <a:gd name="T19" fmla="*/ 72 h 80"/>
                  <a:gd name="T20" fmla="*/ 0 w 100"/>
                  <a:gd name="T21" fmla="*/ 68 h 80"/>
                  <a:gd name="T22" fmla="*/ 10 w 100"/>
                  <a:gd name="T23" fmla="*/ 62 h 80"/>
                  <a:gd name="T24" fmla="*/ 12 w 100"/>
                  <a:gd name="T25" fmla="*/ 56 h 80"/>
                  <a:gd name="T26" fmla="*/ 16 w 100"/>
                  <a:gd name="T27" fmla="*/ 52 h 80"/>
                  <a:gd name="T28" fmla="*/ 20 w 100"/>
                  <a:gd name="T29" fmla="*/ 46 h 80"/>
                  <a:gd name="T30" fmla="*/ 16 w 100"/>
                  <a:gd name="T31" fmla="*/ 42 h 80"/>
                  <a:gd name="T32" fmla="*/ 10 w 100"/>
                  <a:gd name="T33" fmla="*/ 44 h 80"/>
                  <a:gd name="T34" fmla="*/ 8 w 100"/>
                  <a:gd name="T35" fmla="*/ 30 h 80"/>
                  <a:gd name="T36" fmla="*/ 8 w 100"/>
                  <a:gd name="T37" fmla="*/ 22 h 80"/>
                  <a:gd name="T38" fmla="*/ 10 w 100"/>
                  <a:gd name="T39" fmla="*/ 20 h 80"/>
                  <a:gd name="T40" fmla="*/ 16 w 100"/>
                  <a:gd name="T41" fmla="*/ 12 h 80"/>
                  <a:gd name="T42" fmla="*/ 18 w 100"/>
                  <a:gd name="T43" fmla="*/ 4 h 80"/>
                  <a:gd name="T44" fmla="*/ 24 w 100"/>
                  <a:gd name="T45" fmla="*/ 8 h 80"/>
                  <a:gd name="T46" fmla="*/ 36 w 100"/>
                  <a:gd name="T47" fmla="*/ 8 h 80"/>
                  <a:gd name="T48" fmla="*/ 38 w 100"/>
                  <a:gd name="T49" fmla="*/ 4 h 80"/>
                  <a:gd name="T50" fmla="*/ 42 w 100"/>
                  <a:gd name="T51" fmla="*/ 4 h 80"/>
                  <a:gd name="T52" fmla="*/ 48 w 100"/>
                  <a:gd name="T53" fmla="*/ 10 h 80"/>
                  <a:gd name="T54" fmla="*/ 66 w 100"/>
                  <a:gd name="T55" fmla="*/ 8 h 80"/>
                  <a:gd name="T56" fmla="*/ 76 w 100"/>
                  <a:gd name="T57" fmla="*/ 0 h 80"/>
                  <a:gd name="T58" fmla="*/ 100 w 100"/>
                  <a:gd name="T5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0" h="80">
                    <a:moveTo>
                      <a:pt x="100" y="0"/>
                    </a:moveTo>
                    <a:lnTo>
                      <a:pt x="100" y="4"/>
                    </a:lnTo>
                    <a:lnTo>
                      <a:pt x="88" y="14"/>
                    </a:lnTo>
                    <a:lnTo>
                      <a:pt x="84" y="42"/>
                    </a:lnTo>
                    <a:lnTo>
                      <a:pt x="50" y="62"/>
                    </a:lnTo>
                    <a:lnTo>
                      <a:pt x="26" y="78"/>
                    </a:lnTo>
                    <a:lnTo>
                      <a:pt x="18" y="80"/>
                    </a:lnTo>
                    <a:lnTo>
                      <a:pt x="12" y="76"/>
                    </a:lnTo>
                    <a:lnTo>
                      <a:pt x="6" y="74"/>
                    </a:lnTo>
                    <a:lnTo>
                      <a:pt x="2" y="72"/>
                    </a:lnTo>
                    <a:lnTo>
                      <a:pt x="0" y="68"/>
                    </a:lnTo>
                    <a:lnTo>
                      <a:pt x="10" y="62"/>
                    </a:lnTo>
                    <a:lnTo>
                      <a:pt x="12" y="56"/>
                    </a:lnTo>
                    <a:lnTo>
                      <a:pt x="16" y="52"/>
                    </a:lnTo>
                    <a:lnTo>
                      <a:pt x="20" y="46"/>
                    </a:lnTo>
                    <a:lnTo>
                      <a:pt x="16" y="42"/>
                    </a:lnTo>
                    <a:lnTo>
                      <a:pt x="10" y="44"/>
                    </a:lnTo>
                    <a:lnTo>
                      <a:pt x="8" y="30"/>
                    </a:lnTo>
                    <a:lnTo>
                      <a:pt x="8" y="22"/>
                    </a:lnTo>
                    <a:lnTo>
                      <a:pt x="10" y="20"/>
                    </a:lnTo>
                    <a:lnTo>
                      <a:pt x="16" y="12"/>
                    </a:lnTo>
                    <a:lnTo>
                      <a:pt x="18" y="4"/>
                    </a:lnTo>
                    <a:lnTo>
                      <a:pt x="24" y="8"/>
                    </a:lnTo>
                    <a:lnTo>
                      <a:pt x="36" y="8"/>
                    </a:lnTo>
                    <a:lnTo>
                      <a:pt x="38" y="4"/>
                    </a:lnTo>
                    <a:lnTo>
                      <a:pt x="42" y="4"/>
                    </a:lnTo>
                    <a:lnTo>
                      <a:pt x="48" y="10"/>
                    </a:lnTo>
                    <a:lnTo>
                      <a:pt x="66" y="8"/>
                    </a:lnTo>
                    <a:lnTo>
                      <a:pt x="76" y="0"/>
                    </a:lnTo>
                    <a:lnTo>
                      <a:pt x="10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7" name="Freeform 820">
                <a:extLst>
                  <a:ext uri="{FF2B5EF4-FFF2-40B4-BE49-F238E27FC236}">
                    <a16:creationId xmlns:a16="http://schemas.microsoft.com/office/drawing/2014/main" id="{46B58225-8A1F-4494-1AAF-3E0006858B3D}"/>
                  </a:ext>
                </a:extLst>
              </p:cNvPr>
              <p:cNvSpPr>
                <a:spLocks/>
              </p:cNvSpPr>
              <p:nvPr/>
            </p:nvSpPr>
            <p:spPr bwMode="auto">
              <a:xfrm>
                <a:off x="6806517" y="3482803"/>
                <a:ext cx="228235" cy="185970"/>
              </a:xfrm>
              <a:custGeom>
                <a:avLst/>
                <a:gdLst>
                  <a:gd name="T0" fmla="*/ 80 w 108"/>
                  <a:gd name="T1" fmla="*/ 0 h 88"/>
                  <a:gd name="T2" fmla="*/ 78 w 108"/>
                  <a:gd name="T3" fmla="*/ 2 h 88"/>
                  <a:gd name="T4" fmla="*/ 54 w 108"/>
                  <a:gd name="T5" fmla="*/ 10 h 88"/>
                  <a:gd name="T6" fmla="*/ 50 w 108"/>
                  <a:gd name="T7" fmla="*/ 6 h 88"/>
                  <a:gd name="T8" fmla="*/ 42 w 108"/>
                  <a:gd name="T9" fmla="*/ 4 h 88"/>
                  <a:gd name="T10" fmla="*/ 38 w 108"/>
                  <a:gd name="T11" fmla="*/ 6 h 88"/>
                  <a:gd name="T12" fmla="*/ 30 w 108"/>
                  <a:gd name="T13" fmla="*/ 8 h 88"/>
                  <a:gd name="T14" fmla="*/ 24 w 108"/>
                  <a:gd name="T15" fmla="*/ 6 h 88"/>
                  <a:gd name="T16" fmla="*/ 22 w 108"/>
                  <a:gd name="T17" fmla="*/ 4 h 88"/>
                  <a:gd name="T18" fmla="*/ 22 w 108"/>
                  <a:gd name="T19" fmla="*/ 4 h 88"/>
                  <a:gd name="T20" fmla="*/ 18 w 108"/>
                  <a:gd name="T21" fmla="*/ 14 h 88"/>
                  <a:gd name="T22" fmla="*/ 10 w 108"/>
                  <a:gd name="T23" fmla="*/ 20 h 88"/>
                  <a:gd name="T24" fmla="*/ 8 w 108"/>
                  <a:gd name="T25" fmla="*/ 24 h 88"/>
                  <a:gd name="T26" fmla="*/ 8 w 108"/>
                  <a:gd name="T27" fmla="*/ 26 h 88"/>
                  <a:gd name="T28" fmla="*/ 8 w 108"/>
                  <a:gd name="T29" fmla="*/ 34 h 88"/>
                  <a:gd name="T30" fmla="*/ 10 w 108"/>
                  <a:gd name="T31" fmla="*/ 50 h 88"/>
                  <a:gd name="T32" fmla="*/ 12 w 108"/>
                  <a:gd name="T33" fmla="*/ 52 h 88"/>
                  <a:gd name="T34" fmla="*/ 14 w 108"/>
                  <a:gd name="T35" fmla="*/ 52 h 88"/>
                  <a:gd name="T36" fmla="*/ 14 w 108"/>
                  <a:gd name="T37" fmla="*/ 52 h 88"/>
                  <a:gd name="T38" fmla="*/ 18 w 108"/>
                  <a:gd name="T39" fmla="*/ 54 h 88"/>
                  <a:gd name="T40" fmla="*/ 14 w 108"/>
                  <a:gd name="T41" fmla="*/ 56 h 88"/>
                  <a:gd name="T42" fmla="*/ 10 w 108"/>
                  <a:gd name="T43" fmla="*/ 62 h 88"/>
                  <a:gd name="T44" fmla="*/ 2 w 108"/>
                  <a:gd name="T45" fmla="*/ 70 h 88"/>
                  <a:gd name="T46" fmla="*/ 0 w 108"/>
                  <a:gd name="T47" fmla="*/ 74 h 88"/>
                  <a:gd name="T48" fmla="*/ 2 w 108"/>
                  <a:gd name="T49" fmla="*/ 78 h 88"/>
                  <a:gd name="T50" fmla="*/ 8 w 108"/>
                  <a:gd name="T51" fmla="*/ 82 h 88"/>
                  <a:gd name="T52" fmla="*/ 8 w 108"/>
                  <a:gd name="T53" fmla="*/ 82 h 88"/>
                  <a:gd name="T54" fmla="*/ 20 w 108"/>
                  <a:gd name="T55" fmla="*/ 86 h 88"/>
                  <a:gd name="T56" fmla="*/ 22 w 108"/>
                  <a:gd name="T57" fmla="*/ 88 h 88"/>
                  <a:gd name="T58" fmla="*/ 24 w 108"/>
                  <a:gd name="T59" fmla="*/ 88 h 88"/>
                  <a:gd name="T60" fmla="*/ 32 w 108"/>
                  <a:gd name="T61" fmla="*/ 86 h 88"/>
                  <a:gd name="T62" fmla="*/ 56 w 108"/>
                  <a:gd name="T63" fmla="*/ 70 h 88"/>
                  <a:gd name="T64" fmla="*/ 90 w 108"/>
                  <a:gd name="T65" fmla="*/ 50 h 88"/>
                  <a:gd name="T66" fmla="*/ 96 w 108"/>
                  <a:gd name="T67" fmla="*/ 20 h 88"/>
                  <a:gd name="T68" fmla="*/ 108 w 108"/>
                  <a:gd name="T69" fmla="*/ 12 h 88"/>
                  <a:gd name="T70" fmla="*/ 108 w 108"/>
                  <a:gd name="T71" fmla="*/ 4 h 88"/>
                  <a:gd name="T72" fmla="*/ 108 w 108"/>
                  <a:gd name="T73" fmla="*/ 2 h 88"/>
                  <a:gd name="T74" fmla="*/ 104 w 108"/>
                  <a:gd name="T7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88">
                    <a:moveTo>
                      <a:pt x="104" y="0"/>
                    </a:moveTo>
                    <a:lnTo>
                      <a:pt x="80" y="0"/>
                    </a:lnTo>
                    <a:lnTo>
                      <a:pt x="80" y="0"/>
                    </a:lnTo>
                    <a:lnTo>
                      <a:pt x="78" y="2"/>
                    </a:lnTo>
                    <a:lnTo>
                      <a:pt x="68" y="8"/>
                    </a:lnTo>
                    <a:lnTo>
                      <a:pt x="54" y="10"/>
                    </a:lnTo>
                    <a:lnTo>
                      <a:pt x="50" y="6"/>
                    </a:lnTo>
                    <a:lnTo>
                      <a:pt x="50" y="6"/>
                    </a:lnTo>
                    <a:lnTo>
                      <a:pt x="46" y="4"/>
                    </a:lnTo>
                    <a:lnTo>
                      <a:pt x="42" y="4"/>
                    </a:lnTo>
                    <a:lnTo>
                      <a:pt x="42" y="4"/>
                    </a:lnTo>
                    <a:lnTo>
                      <a:pt x="38" y="6"/>
                    </a:lnTo>
                    <a:lnTo>
                      <a:pt x="38" y="8"/>
                    </a:lnTo>
                    <a:lnTo>
                      <a:pt x="30" y="8"/>
                    </a:lnTo>
                    <a:lnTo>
                      <a:pt x="24" y="6"/>
                    </a:lnTo>
                    <a:lnTo>
                      <a:pt x="24" y="6"/>
                    </a:lnTo>
                    <a:lnTo>
                      <a:pt x="22" y="4"/>
                    </a:lnTo>
                    <a:lnTo>
                      <a:pt x="22" y="4"/>
                    </a:lnTo>
                    <a:lnTo>
                      <a:pt x="22" y="4"/>
                    </a:lnTo>
                    <a:lnTo>
                      <a:pt x="22" y="4"/>
                    </a:lnTo>
                    <a:lnTo>
                      <a:pt x="18" y="8"/>
                    </a:lnTo>
                    <a:lnTo>
                      <a:pt x="18" y="14"/>
                    </a:lnTo>
                    <a:lnTo>
                      <a:pt x="10" y="20"/>
                    </a:lnTo>
                    <a:lnTo>
                      <a:pt x="10" y="20"/>
                    </a:lnTo>
                    <a:lnTo>
                      <a:pt x="10" y="22"/>
                    </a:lnTo>
                    <a:lnTo>
                      <a:pt x="8" y="24"/>
                    </a:lnTo>
                    <a:lnTo>
                      <a:pt x="8" y="24"/>
                    </a:lnTo>
                    <a:lnTo>
                      <a:pt x="8" y="26"/>
                    </a:lnTo>
                    <a:lnTo>
                      <a:pt x="8" y="34"/>
                    </a:lnTo>
                    <a:lnTo>
                      <a:pt x="8" y="34"/>
                    </a:lnTo>
                    <a:lnTo>
                      <a:pt x="8" y="34"/>
                    </a:lnTo>
                    <a:lnTo>
                      <a:pt x="10" y="50"/>
                    </a:lnTo>
                    <a:lnTo>
                      <a:pt x="10" y="50"/>
                    </a:lnTo>
                    <a:lnTo>
                      <a:pt x="12" y="52"/>
                    </a:lnTo>
                    <a:lnTo>
                      <a:pt x="12" y="52"/>
                    </a:lnTo>
                    <a:lnTo>
                      <a:pt x="14" y="52"/>
                    </a:lnTo>
                    <a:lnTo>
                      <a:pt x="14" y="52"/>
                    </a:lnTo>
                    <a:lnTo>
                      <a:pt x="14" y="52"/>
                    </a:lnTo>
                    <a:lnTo>
                      <a:pt x="20" y="52"/>
                    </a:lnTo>
                    <a:lnTo>
                      <a:pt x="18" y="54"/>
                    </a:lnTo>
                    <a:lnTo>
                      <a:pt x="14" y="56"/>
                    </a:lnTo>
                    <a:lnTo>
                      <a:pt x="14" y="56"/>
                    </a:lnTo>
                    <a:lnTo>
                      <a:pt x="12" y="58"/>
                    </a:lnTo>
                    <a:lnTo>
                      <a:pt x="10" y="62"/>
                    </a:lnTo>
                    <a:lnTo>
                      <a:pt x="2" y="70"/>
                    </a:lnTo>
                    <a:lnTo>
                      <a:pt x="2" y="70"/>
                    </a:lnTo>
                    <a:lnTo>
                      <a:pt x="0" y="72"/>
                    </a:lnTo>
                    <a:lnTo>
                      <a:pt x="0" y="74"/>
                    </a:lnTo>
                    <a:lnTo>
                      <a:pt x="2" y="78"/>
                    </a:lnTo>
                    <a:lnTo>
                      <a:pt x="2" y="78"/>
                    </a:lnTo>
                    <a:lnTo>
                      <a:pt x="4" y="80"/>
                    </a:lnTo>
                    <a:lnTo>
                      <a:pt x="8" y="82"/>
                    </a:lnTo>
                    <a:lnTo>
                      <a:pt x="8" y="82"/>
                    </a:lnTo>
                    <a:lnTo>
                      <a:pt x="8" y="82"/>
                    </a:lnTo>
                    <a:lnTo>
                      <a:pt x="14" y="84"/>
                    </a:lnTo>
                    <a:lnTo>
                      <a:pt x="20" y="86"/>
                    </a:lnTo>
                    <a:lnTo>
                      <a:pt x="20" y="86"/>
                    </a:lnTo>
                    <a:lnTo>
                      <a:pt x="22" y="88"/>
                    </a:lnTo>
                    <a:lnTo>
                      <a:pt x="22" y="88"/>
                    </a:lnTo>
                    <a:lnTo>
                      <a:pt x="24" y="88"/>
                    </a:lnTo>
                    <a:lnTo>
                      <a:pt x="32" y="86"/>
                    </a:lnTo>
                    <a:lnTo>
                      <a:pt x="32" y="86"/>
                    </a:lnTo>
                    <a:lnTo>
                      <a:pt x="32" y="84"/>
                    </a:lnTo>
                    <a:lnTo>
                      <a:pt x="56" y="70"/>
                    </a:lnTo>
                    <a:lnTo>
                      <a:pt x="90" y="50"/>
                    </a:lnTo>
                    <a:lnTo>
                      <a:pt x="90" y="50"/>
                    </a:lnTo>
                    <a:lnTo>
                      <a:pt x="92" y="48"/>
                    </a:lnTo>
                    <a:lnTo>
                      <a:pt x="96" y="20"/>
                    </a:lnTo>
                    <a:lnTo>
                      <a:pt x="108" y="12"/>
                    </a:lnTo>
                    <a:lnTo>
                      <a:pt x="108" y="12"/>
                    </a:lnTo>
                    <a:lnTo>
                      <a:pt x="108" y="8"/>
                    </a:lnTo>
                    <a:lnTo>
                      <a:pt x="108" y="4"/>
                    </a:lnTo>
                    <a:lnTo>
                      <a:pt x="108" y="4"/>
                    </a:lnTo>
                    <a:lnTo>
                      <a:pt x="108" y="2"/>
                    </a:lnTo>
                    <a:lnTo>
                      <a:pt x="104" y="0"/>
                    </a:lnTo>
                    <a:lnTo>
                      <a:pt x="10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8" name="Freeform 821">
                <a:extLst>
                  <a:ext uri="{FF2B5EF4-FFF2-40B4-BE49-F238E27FC236}">
                    <a16:creationId xmlns:a16="http://schemas.microsoft.com/office/drawing/2014/main" id="{61C6043C-993E-F40C-8F8D-A2C82C75D634}"/>
                  </a:ext>
                </a:extLst>
              </p:cNvPr>
              <p:cNvSpPr>
                <a:spLocks/>
              </p:cNvSpPr>
              <p:nvPr/>
            </p:nvSpPr>
            <p:spPr bwMode="auto">
              <a:xfrm>
                <a:off x="6776931" y="3630734"/>
                <a:ext cx="54945" cy="126797"/>
              </a:xfrm>
              <a:custGeom>
                <a:avLst/>
                <a:gdLst>
                  <a:gd name="T0" fmla="*/ 12 w 26"/>
                  <a:gd name="T1" fmla="*/ 60 h 60"/>
                  <a:gd name="T2" fmla="*/ 12 w 26"/>
                  <a:gd name="T3" fmla="*/ 60 h 60"/>
                  <a:gd name="T4" fmla="*/ 10 w 26"/>
                  <a:gd name="T5" fmla="*/ 58 h 60"/>
                  <a:gd name="T6" fmla="*/ 8 w 26"/>
                  <a:gd name="T7" fmla="*/ 54 h 60"/>
                  <a:gd name="T8" fmla="*/ 6 w 26"/>
                  <a:gd name="T9" fmla="*/ 46 h 60"/>
                  <a:gd name="T10" fmla="*/ 0 w 26"/>
                  <a:gd name="T11" fmla="*/ 34 h 60"/>
                  <a:gd name="T12" fmla="*/ 0 w 26"/>
                  <a:gd name="T13" fmla="*/ 34 h 60"/>
                  <a:gd name="T14" fmla="*/ 0 w 26"/>
                  <a:gd name="T15" fmla="*/ 32 h 60"/>
                  <a:gd name="T16" fmla="*/ 4 w 26"/>
                  <a:gd name="T17" fmla="*/ 28 h 60"/>
                  <a:gd name="T18" fmla="*/ 6 w 26"/>
                  <a:gd name="T19" fmla="*/ 24 h 60"/>
                  <a:gd name="T20" fmla="*/ 8 w 26"/>
                  <a:gd name="T21" fmla="*/ 18 h 60"/>
                  <a:gd name="T22" fmla="*/ 10 w 26"/>
                  <a:gd name="T23" fmla="*/ 14 h 60"/>
                  <a:gd name="T24" fmla="*/ 12 w 26"/>
                  <a:gd name="T25" fmla="*/ 6 h 60"/>
                  <a:gd name="T26" fmla="*/ 12 w 26"/>
                  <a:gd name="T27" fmla="*/ 2 h 60"/>
                  <a:gd name="T28" fmla="*/ 12 w 26"/>
                  <a:gd name="T29" fmla="*/ 2 h 60"/>
                  <a:gd name="T30" fmla="*/ 14 w 26"/>
                  <a:gd name="T31" fmla="*/ 0 h 60"/>
                  <a:gd name="T32" fmla="*/ 14 w 26"/>
                  <a:gd name="T33" fmla="*/ 0 h 60"/>
                  <a:gd name="T34" fmla="*/ 14 w 26"/>
                  <a:gd name="T35" fmla="*/ 0 h 60"/>
                  <a:gd name="T36" fmla="*/ 14 w 26"/>
                  <a:gd name="T37" fmla="*/ 0 h 60"/>
                  <a:gd name="T38" fmla="*/ 14 w 26"/>
                  <a:gd name="T39" fmla="*/ 0 h 60"/>
                  <a:gd name="T40" fmla="*/ 20 w 26"/>
                  <a:gd name="T41" fmla="*/ 2 h 60"/>
                  <a:gd name="T42" fmla="*/ 20 w 26"/>
                  <a:gd name="T43" fmla="*/ 2 h 60"/>
                  <a:gd name="T44" fmla="*/ 22 w 26"/>
                  <a:gd name="T45" fmla="*/ 2 h 60"/>
                  <a:gd name="T46" fmla="*/ 24 w 26"/>
                  <a:gd name="T47" fmla="*/ 6 h 60"/>
                  <a:gd name="T48" fmla="*/ 26 w 26"/>
                  <a:gd name="T49" fmla="*/ 8 h 60"/>
                  <a:gd name="T50" fmla="*/ 26 w 26"/>
                  <a:gd name="T51" fmla="*/ 8 h 60"/>
                  <a:gd name="T52" fmla="*/ 26 w 26"/>
                  <a:gd name="T53" fmla="*/ 10 h 60"/>
                  <a:gd name="T54" fmla="*/ 24 w 26"/>
                  <a:gd name="T55" fmla="*/ 16 h 60"/>
                  <a:gd name="T56" fmla="*/ 24 w 26"/>
                  <a:gd name="T57" fmla="*/ 16 h 60"/>
                  <a:gd name="T58" fmla="*/ 22 w 26"/>
                  <a:gd name="T59" fmla="*/ 16 h 60"/>
                  <a:gd name="T60" fmla="*/ 18 w 26"/>
                  <a:gd name="T61" fmla="*/ 16 h 60"/>
                  <a:gd name="T62" fmla="*/ 16 w 26"/>
                  <a:gd name="T63" fmla="*/ 18 h 60"/>
                  <a:gd name="T64" fmla="*/ 18 w 26"/>
                  <a:gd name="T65" fmla="*/ 26 h 60"/>
                  <a:gd name="T66" fmla="*/ 20 w 26"/>
                  <a:gd name="T67" fmla="*/ 26 h 60"/>
                  <a:gd name="T68" fmla="*/ 20 w 26"/>
                  <a:gd name="T69" fmla="*/ 26 h 60"/>
                  <a:gd name="T70" fmla="*/ 22 w 26"/>
                  <a:gd name="T71" fmla="*/ 28 h 60"/>
                  <a:gd name="T72" fmla="*/ 22 w 26"/>
                  <a:gd name="T73" fmla="*/ 38 h 60"/>
                  <a:gd name="T74" fmla="*/ 20 w 26"/>
                  <a:gd name="T75" fmla="*/ 48 h 60"/>
                  <a:gd name="T76" fmla="*/ 14 w 26"/>
                  <a:gd name="T77" fmla="*/ 60 h 60"/>
                  <a:gd name="T78" fmla="*/ 14 w 26"/>
                  <a:gd name="T79" fmla="*/ 60 h 60"/>
                  <a:gd name="T80" fmla="*/ 12 w 26"/>
                  <a:gd name="T81" fmla="*/ 60 h 60"/>
                  <a:gd name="T82" fmla="*/ 12 w 26"/>
                  <a:gd name="T83" fmla="*/ 60 h 60"/>
                  <a:gd name="T84" fmla="*/ 12 w 26"/>
                  <a:gd name="T85" fmla="*/ 60 h 60"/>
                  <a:gd name="T86" fmla="*/ 12 w 26"/>
                  <a:gd name="T8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60">
                    <a:moveTo>
                      <a:pt x="12" y="60"/>
                    </a:moveTo>
                    <a:lnTo>
                      <a:pt x="12" y="60"/>
                    </a:lnTo>
                    <a:lnTo>
                      <a:pt x="10" y="58"/>
                    </a:lnTo>
                    <a:lnTo>
                      <a:pt x="8" y="54"/>
                    </a:lnTo>
                    <a:lnTo>
                      <a:pt x="6" y="46"/>
                    </a:lnTo>
                    <a:lnTo>
                      <a:pt x="0" y="34"/>
                    </a:lnTo>
                    <a:lnTo>
                      <a:pt x="0" y="34"/>
                    </a:lnTo>
                    <a:lnTo>
                      <a:pt x="0" y="32"/>
                    </a:lnTo>
                    <a:lnTo>
                      <a:pt x="4" y="28"/>
                    </a:lnTo>
                    <a:lnTo>
                      <a:pt x="6" y="24"/>
                    </a:lnTo>
                    <a:lnTo>
                      <a:pt x="8" y="18"/>
                    </a:lnTo>
                    <a:lnTo>
                      <a:pt x="10" y="14"/>
                    </a:lnTo>
                    <a:lnTo>
                      <a:pt x="12" y="6"/>
                    </a:lnTo>
                    <a:lnTo>
                      <a:pt x="12" y="2"/>
                    </a:lnTo>
                    <a:lnTo>
                      <a:pt x="12" y="2"/>
                    </a:lnTo>
                    <a:lnTo>
                      <a:pt x="14" y="0"/>
                    </a:lnTo>
                    <a:lnTo>
                      <a:pt x="14" y="0"/>
                    </a:lnTo>
                    <a:lnTo>
                      <a:pt x="14" y="0"/>
                    </a:lnTo>
                    <a:lnTo>
                      <a:pt x="14" y="0"/>
                    </a:lnTo>
                    <a:lnTo>
                      <a:pt x="14" y="0"/>
                    </a:lnTo>
                    <a:lnTo>
                      <a:pt x="20" y="2"/>
                    </a:lnTo>
                    <a:lnTo>
                      <a:pt x="20" y="2"/>
                    </a:lnTo>
                    <a:lnTo>
                      <a:pt x="22" y="2"/>
                    </a:lnTo>
                    <a:lnTo>
                      <a:pt x="24" y="6"/>
                    </a:lnTo>
                    <a:lnTo>
                      <a:pt x="26" y="8"/>
                    </a:lnTo>
                    <a:lnTo>
                      <a:pt x="26" y="8"/>
                    </a:lnTo>
                    <a:lnTo>
                      <a:pt x="26" y="10"/>
                    </a:lnTo>
                    <a:lnTo>
                      <a:pt x="24" y="16"/>
                    </a:lnTo>
                    <a:lnTo>
                      <a:pt x="24" y="16"/>
                    </a:lnTo>
                    <a:lnTo>
                      <a:pt x="22" y="16"/>
                    </a:lnTo>
                    <a:lnTo>
                      <a:pt x="18" y="16"/>
                    </a:lnTo>
                    <a:lnTo>
                      <a:pt x="16" y="18"/>
                    </a:lnTo>
                    <a:lnTo>
                      <a:pt x="18" y="26"/>
                    </a:lnTo>
                    <a:lnTo>
                      <a:pt x="20" y="26"/>
                    </a:lnTo>
                    <a:lnTo>
                      <a:pt x="20" y="26"/>
                    </a:lnTo>
                    <a:lnTo>
                      <a:pt x="22" y="28"/>
                    </a:lnTo>
                    <a:lnTo>
                      <a:pt x="22" y="38"/>
                    </a:lnTo>
                    <a:lnTo>
                      <a:pt x="20" y="48"/>
                    </a:lnTo>
                    <a:lnTo>
                      <a:pt x="14" y="60"/>
                    </a:lnTo>
                    <a:lnTo>
                      <a:pt x="14" y="60"/>
                    </a:lnTo>
                    <a:lnTo>
                      <a:pt x="12" y="60"/>
                    </a:lnTo>
                    <a:lnTo>
                      <a:pt x="12" y="60"/>
                    </a:lnTo>
                    <a:lnTo>
                      <a:pt x="12" y="60"/>
                    </a:lnTo>
                    <a:lnTo>
                      <a:pt x="12" y="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9" name="Freeform 822">
                <a:extLst>
                  <a:ext uri="{FF2B5EF4-FFF2-40B4-BE49-F238E27FC236}">
                    <a16:creationId xmlns:a16="http://schemas.microsoft.com/office/drawing/2014/main" id="{7845B095-47F0-88A0-63BC-063413F2BAF3}"/>
                  </a:ext>
                </a:extLst>
              </p:cNvPr>
              <p:cNvSpPr>
                <a:spLocks noEditPoints="1"/>
              </p:cNvSpPr>
              <p:nvPr/>
            </p:nvSpPr>
            <p:spPr bwMode="auto">
              <a:xfrm>
                <a:off x="6772705" y="3626507"/>
                <a:ext cx="63399" cy="135251"/>
              </a:xfrm>
              <a:custGeom>
                <a:avLst/>
                <a:gdLst>
                  <a:gd name="T0" fmla="*/ 22 w 30"/>
                  <a:gd name="T1" fmla="*/ 6 h 64"/>
                  <a:gd name="T2" fmla="*/ 26 w 30"/>
                  <a:gd name="T3" fmla="*/ 12 h 64"/>
                  <a:gd name="T4" fmla="*/ 18 w 30"/>
                  <a:gd name="T5" fmla="*/ 16 h 64"/>
                  <a:gd name="T6" fmla="*/ 18 w 30"/>
                  <a:gd name="T7" fmla="*/ 30 h 64"/>
                  <a:gd name="T8" fmla="*/ 22 w 30"/>
                  <a:gd name="T9" fmla="*/ 40 h 64"/>
                  <a:gd name="T10" fmla="*/ 14 w 30"/>
                  <a:gd name="T11" fmla="*/ 60 h 64"/>
                  <a:gd name="T12" fmla="*/ 8 w 30"/>
                  <a:gd name="T13" fmla="*/ 46 h 64"/>
                  <a:gd name="T14" fmla="*/ 4 w 30"/>
                  <a:gd name="T15" fmla="*/ 36 h 64"/>
                  <a:gd name="T16" fmla="*/ 8 w 30"/>
                  <a:gd name="T17" fmla="*/ 26 h 64"/>
                  <a:gd name="T18" fmla="*/ 14 w 30"/>
                  <a:gd name="T19" fmla="*/ 16 h 64"/>
                  <a:gd name="T20" fmla="*/ 16 w 30"/>
                  <a:gd name="T21" fmla="*/ 4 h 64"/>
                  <a:gd name="T22" fmla="*/ 16 w 30"/>
                  <a:gd name="T23" fmla="*/ 0 h 64"/>
                  <a:gd name="T24" fmla="*/ 14 w 30"/>
                  <a:gd name="T25" fmla="*/ 0 h 64"/>
                  <a:gd name="T26" fmla="*/ 12 w 30"/>
                  <a:gd name="T27" fmla="*/ 8 h 64"/>
                  <a:gd name="T28" fmla="*/ 10 w 30"/>
                  <a:gd name="T29" fmla="*/ 20 h 64"/>
                  <a:gd name="T30" fmla="*/ 6 w 30"/>
                  <a:gd name="T31" fmla="*/ 24 h 64"/>
                  <a:gd name="T32" fmla="*/ 4 w 30"/>
                  <a:gd name="T33" fmla="*/ 28 h 64"/>
                  <a:gd name="T34" fmla="*/ 0 w 30"/>
                  <a:gd name="T35" fmla="*/ 34 h 64"/>
                  <a:gd name="T36" fmla="*/ 2 w 30"/>
                  <a:gd name="T37" fmla="*/ 42 h 64"/>
                  <a:gd name="T38" fmla="*/ 8 w 30"/>
                  <a:gd name="T39" fmla="*/ 56 h 64"/>
                  <a:gd name="T40" fmla="*/ 10 w 30"/>
                  <a:gd name="T41" fmla="*/ 62 h 64"/>
                  <a:gd name="T42" fmla="*/ 14 w 30"/>
                  <a:gd name="T43" fmla="*/ 64 h 64"/>
                  <a:gd name="T44" fmla="*/ 14 w 30"/>
                  <a:gd name="T45" fmla="*/ 64 h 64"/>
                  <a:gd name="T46" fmla="*/ 18 w 30"/>
                  <a:gd name="T47" fmla="*/ 62 h 64"/>
                  <a:gd name="T48" fmla="*/ 24 w 30"/>
                  <a:gd name="T49" fmla="*/ 52 h 64"/>
                  <a:gd name="T50" fmla="*/ 26 w 30"/>
                  <a:gd name="T51" fmla="*/ 42 h 64"/>
                  <a:gd name="T52" fmla="*/ 26 w 30"/>
                  <a:gd name="T53" fmla="*/ 40 h 64"/>
                  <a:gd name="T54" fmla="*/ 26 w 30"/>
                  <a:gd name="T55" fmla="*/ 30 h 64"/>
                  <a:gd name="T56" fmla="*/ 22 w 30"/>
                  <a:gd name="T57" fmla="*/ 26 h 64"/>
                  <a:gd name="T58" fmla="*/ 20 w 30"/>
                  <a:gd name="T59" fmla="*/ 20 h 64"/>
                  <a:gd name="T60" fmla="*/ 24 w 30"/>
                  <a:gd name="T61" fmla="*/ 20 h 64"/>
                  <a:gd name="T62" fmla="*/ 26 w 30"/>
                  <a:gd name="T63" fmla="*/ 20 h 64"/>
                  <a:gd name="T64" fmla="*/ 30 w 30"/>
                  <a:gd name="T65" fmla="*/ 12 h 64"/>
                  <a:gd name="T66" fmla="*/ 30 w 30"/>
                  <a:gd name="T67" fmla="*/ 10 h 64"/>
                  <a:gd name="T68" fmla="*/ 28 w 30"/>
                  <a:gd name="T69" fmla="*/ 6 h 64"/>
                  <a:gd name="T70" fmla="*/ 26 w 30"/>
                  <a:gd name="T71" fmla="*/ 4 h 64"/>
                  <a:gd name="T72" fmla="*/ 18 w 30"/>
                  <a:gd name="T73" fmla="*/ 0 h 64"/>
                  <a:gd name="T74" fmla="*/ 16 w 30"/>
                  <a:gd name="T7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 h="64">
                    <a:moveTo>
                      <a:pt x="16" y="4"/>
                    </a:moveTo>
                    <a:lnTo>
                      <a:pt x="22" y="6"/>
                    </a:lnTo>
                    <a:lnTo>
                      <a:pt x="24" y="10"/>
                    </a:lnTo>
                    <a:lnTo>
                      <a:pt x="26" y="12"/>
                    </a:lnTo>
                    <a:lnTo>
                      <a:pt x="24" y="16"/>
                    </a:lnTo>
                    <a:lnTo>
                      <a:pt x="18" y="16"/>
                    </a:lnTo>
                    <a:lnTo>
                      <a:pt x="16" y="20"/>
                    </a:lnTo>
                    <a:lnTo>
                      <a:pt x="18" y="30"/>
                    </a:lnTo>
                    <a:lnTo>
                      <a:pt x="22" y="30"/>
                    </a:lnTo>
                    <a:lnTo>
                      <a:pt x="22" y="40"/>
                    </a:lnTo>
                    <a:lnTo>
                      <a:pt x="20" y="50"/>
                    </a:lnTo>
                    <a:lnTo>
                      <a:pt x="14" y="60"/>
                    </a:lnTo>
                    <a:lnTo>
                      <a:pt x="12" y="56"/>
                    </a:lnTo>
                    <a:lnTo>
                      <a:pt x="8" y="46"/>
                    </a:lnTo>
                    <a:lnTo>
                      <a:pt x="6" y="40"/>
                    </a:lnTo>
                    <a:lnTo>
                      <a:pt x="4" y="36"/>
                    </a:lnTo>
                    <a:lnTo>
                      <a:pt x="8" y="30"/>
                    </a:lnTo>
                    <a:lnTo>
                      <a:pt x="8" y="26"/>
                    </a:lnTo>
                    <a:lnTo>
                      <a:pt x="12" y="22"/>
                    </a:lnTo>
                    <a:lnTo>
                      <a:pt x="14" y="16"/>
                    </a:lnTo>
                    <a:lnTo>
                      <a:pt x="16" y="10"/>
                    </a:lnTo>
                    <a:lnTo>
                      <a:pt x="16" y="4"/>
                    </a:lnTo>
                    <a:close/>
                    <a:moveTo>
                      <a:pt x="16" y="0"/>
                    </a:moveTo>
                    <a:lnTo>
                      <a:pt x="16" y="0"/>
                    </a:lnTo>
                    <a:lnTo>
                      <a:pt x="14" y="0"/>
                    </a:lnTo>
                    <a:lnTo>
                      <a:pt x="14" y="0"/>
                    </a:lnTo>
                    <a:lnTo>
                      <a:pt x="12" y="4"/>
                    </a:lnTo>
                    <a:lnTo>
                      <a:pt x="12" y="8"/>
                    </a:lnTo>
                    <a:lnTo>
                      <a:pt x="10" y="16"/>
                    </a:lnTo>
                    <a:lnTo>
                      <a:pt x="10" y="20"/>
                    </a:lnTo>
                    <a:lnTo>
                      <a:pt x="6" y="24"/>
                    </a:lnTo>
                    <a:lnTo>
                      <a:pt x="6" y="24"/>
                    </a:lnTo>
                    <a:lnTo>
                      <a:pt x="6" y="26"/>
                    </a:lnTo>
                    <a:lnTo>
                      <a:pt x="4" y="28"/>
                    </a:lnTo>
                    <a:lnTo>
                      <a:pt x="0" y="34"/>
                    </a:lnTo>
                    <a:lnTo>
                      <a:pt x="0" y="34"/>
                    </a:lnTo>
                    <a:lnTo>
                      <a:pt x="0" y="38"/>
                    </a:lnTo>
                    <a:lnTo>
                      <a:pt x="2" y="42"/>
                    </a:lnTo>
                    <a:lnTo>
                      <a:pt x="6" y="48"/>
                    </a:lnTo>
                    <a:lnTo>
                      <a:pt x="8" y="56"/>
                    </a:lnTo>
                    <a:lnTo>
                      <a:pt x="10" y="62"/>
                    </a:lnTo>
                    <a:lnTo>
                      <a:pt x="10" y="62"/>
                    </a:lnTo>
                    <a:lnTo>
                      <a:pt x="12" y="64"/>
                    </a:lnTo>
                    <a:lnTo>
                      <a:pt x="14" y="64"/>
                    </a:lnTo>
                    <a:lnTo>
                      <a:pt x="14" y="64"/>
                    </a:lnTo>
                    <a:lnTo>
                      <a:pt x="14" y="64"/>
                    </a:lnTo>
                    <a:lnTo>
                      <a:pt x="14" y="64"/>
                    </a:lnTo>
                    <a:lnTo>
                      <a:pt x="18" y="62"/>
                    </a:lnTo>
                    <a:lnTo>
                      <a:pt x="24" y="52"/>
                    </a:lnTo>
                    <a:lnTo>
                      <a:pt x="24" y="52"/>
                    </a:lnTo>
                    <a:lnTo>
                      <a:pt x="24" y="50"/>
                    </a:lnTo>
                    <a:lnTo>
                      <a:pt x="26" y="42"/>
                    </a:lnTo>
                    <a:lnTo>
                      <a:pt x="26" y="42"/>
                    </a:lnTo>
                    <a:lnTo>
                      <a:pt x="26" y="40"/>
                    </a:lnTo>
                    <a:lnTo>
                      <a:pt x="26" y="30"/>
                    </a:lnTo>
                    <a:lnTo>
                      <a:pt x="26" y="30"/>
                    </a:lnTo>
                    <a:lnTo>
                      <a:pt x="24" y="28"/>
                    </a:lnTo>
                    <a:lnTo>
                      <a:pt x="22" y="26"/>
                    </a:lnTo>
                    <a:lnTo>
                      <a:pt x="22" y="26"/>
                    </a:lnTo>
                    <a:lnTo>
                      <a:pt x="20" y="20"/>
                    </a:lnTo>
                    <a:lnTo>
                      <a:pt x="20" y="20"/>
                    </a:lnTo>
                    <a:lnTo>
                      <a:pt x="24" y="20"/>
                    </a:lnTo>
                    <a:lnTo>
                      <a:pt x="24" y="20"/>
                    </a:lnTo>
                    <a:lnTo>
                      <a:pt x="26" y="20"/>
                    </a:lnTo>
                    <a:lnTo>
                      <a:pt x="28" y="18"/>
                    </a:lnTo>
                    <a:lnTo>
                      <a:pt x="30" y="12"/>
                    </a:lnTo>
                    <a:lnTo>
                      <a:pt x="30" y="12"/>
                    </a:lnTo>
                    <a:lnTo>
                      <a:pt x="30" y="10"/>
                    </a:lnTo>
                    <a:lnTo>
                      <a:pt x="28" y="8"/>
                    </a:lnTo>
                    <a:lnTo>
                      <a:pt x="28" y="6"/>
                    </a:lnTo>
                    <a:lnTo>
                      <a:pt x="26" y="4"/>
                    </a:lnTo>
                    <a:lnTo>
                      <a:pt x="26" y="4"/>
                    </a:lnTo>
                    <a:lnTo>
                      <a:pt x="24" y="2"/>
                    </a:lnTo>
                    <a:lnTo>
                      <a:pt x="18" y="0"/>
                    </a:lnTo>
                    <a:lnTo>
                      <a:pt x="18" y="0"/>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0" name="Freeform 823">
                <a:extLst>
                  <a:ext uri="{FF2B5EF4-FFF2-40B4-BE49-F238E27FC236}">
                    <a16:creationId xmlns:a16="http://schemas.microsoft.com/office/drawing/2014/main" id="{21605194-7C60-AFFF-AC1A-7A2F7E68E3B4}"/>
                  </a:ext>
                </a:extLst>
              </p:cNvPr>
              <p:cNvSpPr>
                <a:spLocks/>
              </p:cNvSpPr>
              <p:nvPr/>
            </p:nvSpPr>
            <p:spPr bwMode="auto">
              <a:xfrm>
                <a:off x="6781158" y="3634960"/>
                <a:ext cx="46492" cy="118344"/>
              </a:xfrm>
              <a:custGeom>
                <a:avLst/>
                <a:gdLst>
                  <a:gd name="T0" fmla="*/ 12 w 22"/>
                  <a:gd name="T1" fmla="*/ 0 h 56"/>
                  <a:gd name="T2" fmla="*/ 18 w 22"/>
                  <a:gd name="T3" fmla="*/ 2 h 56"/>
                  <a:gd name="T4" fmla="*/ 20 w 22"/>
                  <a:gd name="T5" fmla="*/ 6 h 56"/>
                  <a:gd name="T6" fmla="*/ 22 w 22"/>
                  <a:gd name="T7" fmla="*/ 8 h 56"/>
                  <a:gd name="T8" fmla="*/ 20 w 22"/>
                  <a:gd name="T9" fmla="*/ 12 h 56"/>
                  <a:gd name="T10" fmla="*/ 14 w 22"/>
                  <a:gd name="T11" fmla="*/ 12 h 56"/>
                  <a:gd name="T12" fmla="*/ 12 w 22"/>
                  <a:gd name="T13" fmla="*/ 16 h 56"/>
                  <a:gd name="T14" fmla="*/ 14 w 22"/>
                  <a:gd name="T15" fmla="*/ 26 h 56"/>
                  <a:gd name="T16" fmla="*/ 18 w 22"/>
                  <a:gd name="T17" fmla="*/ 26 h 56"/>
                  <a:gd name="T18" fmla="*/ 18 w 22"/>
                  <a:gd name="T19" fmla="*/ 36 h 56"/>
                  <a:gd name="T20" fmla="*/ 16 w 22"/>
                  <a:gd name="T21" fmla="*/ 46 h 56"/>
                  <a:gd name="T22" fmla="*/ 10 w 22"/>
                  <a:gd name="T23" fmla="*/ 56 h 56"/>
                  <a:gd name="T24" fmla="*/ 8 w 22"/>
                  <a:gd name="T25" fmla="*/ 52 h 56"/>
                  <a:gd name="T26" fmla="*/ 4 w 22"/>
                  <a:gd name="T27" fmla="*/ 42 h 56"/>
                  <a:gd name="T28" fmla="*/ 2 w 22"/>
                  <a:gd name="T29" fmla="*/ 36 h 56"/>
                  <a:gd name="T30" fmla="*/ 0 w 22"/>
                  <a:gd name="T31" fmla="*/ 32 h 56"/>
                  <a:gd name="T32" fmla="*/ 4 w 22"/>
                  <a:gd name="T33" fmla="*/ 26 h 56"/>
                  <a:gd name="T34" fmla="*/ 4 w 22"/>
                  <a:gd name="T35" fmla="*/ 22 h 56"/>
                  <a:gd name="T36" fmla="*/ 8 w 22"/>
                  <a:gd name="T37" fmla="*/ 18 h 56"/>
                  <a:gd name="T38" fmla="*/ 10 w 22"/>
                  <a:gd name="T39" fmla="*/ 12 h 56"/>
                  <a:gd name="T40" fmla="*/ 12 w 22"/>
                  <a:gd name="T41" fmla="*/ 6 h 56"/>
                  <a:gd name="T42" fmla="*/ 12 w 22"/>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56">
                    <a:moveTo>
                      <a:pt x="12" y="0"/>
                    </a:moveTo>
                    <a:lnTo>
                      <a:pt x="18" y="2"/>
                    </a:lnTo>
                    <a:lnTo>
                      <a:pt x="20" y="6"/>
                    </a:lnTo>
                    <a:lnTo>
                      <a:pt x="22" y="8"/>
                    </a:lnTo>
                    <a:lnTo>
                      <a:pt x="20" y="12"/>
                    </a:lnTo>
                    <a:lnTo>
                      <a:pt x="14" y="12"/>
                    </a:lnTo>
                    <a:lnTo>
                      <a:pt x="12" y="16"/>
                    </a:lnTo>
                    <a:lnTo>
                      <a:pt x="14" y="26"/>
                    </a:lnTo>
                    <a:lnTo>
                      <a:pt x="18" y="26"/>
                    </a:lnTo>
                    <a:lnTo>
                      <a:pt x="18" y="36"/>
                    </a:lnTo>
                    <a:lnTo>
                      <a:pt x="16" y="46"/>
                    </a:lnTo>
                    <a:lnTo>
                      <a:pt x="10" y="56"/>
                    </a:lnTo>
                    <a:lnTo>
                      <a:pt x="8" y="52"/>
                    </a:lnTo>
                    <a:lnTo>
                      <a:pt x="4" y="42"/>
                    </a:lnTo>
                    <a:lnTo>
                      <a:pt x="2" y="36"/>
                    </a:lnTo>
                    <a:lnTo>
                      <a:pt x="0" y="32"/>
                    </a:lnTo>
                    <a:lnTo>
                      <a:pt x="4" y="26"/>
                    </a:lnTo>
                    <a:lnTo>
                      <a:pt x="4" y="22"/>
                    </a:lnTo>
                    <a:lnTo>
                      <a:pt x="8" y="18"/>
                    </a:lnTo>
                    <a:lnTo>
                      <a:pt x="10" y="12"/>
                    </a:lnTo>
                    <a:lnTo>
                      <a:pt x="12" y="6"/>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1" name="Freeform 824">
                <a:extLst>
                  <a:ext uri="{FF2B5EF4-FFF2-40B4-BE49-F238E27FC236}">
                    <a16:creationId xmlns:a16="http://schemas.microsoft.com/office/drawing/2014/main" id="{97217BDF-48E0-9C0D-0D12-110D99D1AA9D}"/>
                  </a:ext>
                </a:extLst>
              </p:cNvPr>
              <p:cNvSpPr>
                <a:spLocks/>
              </p:cNvSpPr>
              <p:nvPr/>
            </p:nvSpPr>
            <p:spPr bwMode="auto">
              <a:xfrm>
                <a:off x="6772705" y="3626507"/>
                <a:ext cx="63399" cy="135251"/>
              </a:xfrm>
              <a:custGeom>
                <a:avLst/>
                <a:gdLst>
                  <a:gd name="T0" fmla="*/ 16 w 30"/>
                  <a:gd name="T1" fmla="*/ 0 h 64"/>
                  <a:gd name="T2" fmla="*/ 16 w 30"/>
                  <a:gd name="T3" fmla="*/ 0 h 64"/>
                  <a:gd name="T4" fmla="*/ 14 w 30"/>
                  <a:gd name="T5" fmla="*/ 0 h 64"/>
                  <a:gd name="T6" fmla="*/ 14 w 30"/>
                  <a:gd name="T7" fmla="*/ 0 h 64"/>
                  <a:gd name="T8" fmla="*/ 12 w 30"/>
                  <a:gd name="T9" fmla="*/ 4 h 64"/>
                  <a:gd name="T10" fmla="*/ 12 w 30"/>
                  <a:gd name="T11" fmla="*/ 8 h 64"/>
                  <a:gd name="T12" fmla="*/ 10 w 30"/>
                  <a:gd name="T13" fmla="*/ 16 h 64"/>
                  <a:gd name="T14" fmla="*/ 10 w 30"/>
                  <a:gd name="T15" fmla="*/ 20 h 64"/>
                  <a:gd name="T16" fmla="*/ 6 w 30"/>
                  <a:gd name="T17" fmla="*/ 24 h 64"/>
                  <a:gd name="T18" fmla="*/ 6 w 30"/>
                  <a:gd name="T19" fmla="*/ 24 h 64"/>
                  <a:gd name="T20" fmla="*/ 6 w 30"/>
                  <a:gd name="T21" fmla="*/ 26 h 64"/>
                  <a:gd name="T22" fmla="*/ 4 w 30"/>
                  <a:gd name="T23" fmla="*/ 28 h 64"/>
                  <a:gd name="T24" fmla="*/ 0 w 30"/>
                  <a:gd name="T25" fmla="*/ 34 h 64"/>
                  <a:gd name="T26" fmla="*/ 0 w 30"/>
                  <a:gd name="T27" fmla="*/ 34 h 64"/>
                  <a:gd name="T28" fmla="*/ 0 w 30"/>
                  <a:gd name="T29" fmla="*/ 38 h 64"/>
                  <a:gd name="T30" fmla="*/ 2 w 30"/>
                  <a:gd name="T31" fmla="*/ 42 h 64"/>
                  <a:gd name="T32" fmla="*/ 6 w 30"/>
                  <a:gd name="T33" fmla="*/ 48 h 64"/>
                  <a:gd name="T34" fmla="*/ 8 w 30"/>
                  <a:gd name="T35" fmla="*/ 56 h 64"/>
                  <a:gd name="T36" fmla="*/ 10 w 30"/>
                  <a:gd name="T37" fmla="*/ 62 h 64"/>
                  <a:gd name="T38" fmla="*/ 10 w 30"/>
                  <a:gd name="T39" fmla="*/ 62 h 64"/>
                  <a:gd name="T40" fmla="*/ 12 w 30"/>
                  <a:gd name="T41" fmla="*/ 64 h 64"/>
                  <a:gd name="T42" fmla="*/ 14 w 30"/>
                  <a:gd name="T43" fmla="*/ 64 h 64"/>
                  <a:gd name="T44" fmla="*/ 14 w 30"/>
                  <a:gd name="T45" fmla="*/ 64 h 64"/>
                  <a:gd name="T46" fmla="*/ 14 w 30"/>
                  <a:gd name="T47" fmla="*/ 64 h 64"/>
                  <a:gd name="T48" fmla="*/ 14 w 30"/>
                  <a:gd name="T49" fmla="*/ 64 h 64"/>
                  <a:gd name="T50" fmla="*/ 18 w 30"/>
                  <a:gd name="T51" fmla="*/ 62 h 64"/>
                  <a:gd name="T52" fmla="*/ 24 w 30"/>
                  <a:gd name="T53" fmla="*/ 52 h 64"/>
                  <a:gd name="T54" fmla="*/ 24 w 30"/>
                  <a:gd name="T55" fmla="*/ 52 h 64"/>
                  <a:gd name="T56" fmla="*/ 24 w 30"/>
                  <a:gd name="T57" fmla="*/ 50 h 64"/>
                  <a:gd name="T58" fmla="*/ 26 w 30"/>
                  <a:gd name="T59" fmla="*/ 42 h 64"/>
                  <a:gd name="T60" fmla="*/ 26 w 30"/>
                  <a:gd name="T61" fmla="*/ 42 h 64"/>
                  <a:gd name="T62" fmla="*/ 26 w 30"/>
                  <a:gd name="T63" fmla="*/ 40 h 64"/>
                  <a:gd name="T64" fmla="*/ 26 w 30"/>
                  <a:gd name="T65" fmla="*/ 30 h 64"/>
                  <a:gd name="T66" fmla="*/ 26 w 30"/>
                  <a:gd name="T67" fmla="*/ 30 h 64"/>
                  <a:gd name="T68" fmla="*/ 24 w 30"/>
                  <a:gd name="T69" fmla="*/ 28 h 64"/>
                  <a:gd name="T70" fmla="*/ 22 w 30"/>
                  <a:gd name="T71" fmla="*/ 26 h 64"/>
                  <a:gd name="T72" fmla="*/ 22 w 30"/>
                  <a:gd name="T73" fmla="*/ 26 h 64"/>
                  <a:gd name="T74" fmla="*/ 20 w 30"/>
                  <a:gd name="T75" fmla="*/ 20 h 64"/>
                  <a:gd name="T76" fmla="*/ 20 w 30"/>
                  <a:gd name="T77" fmla="*/ 20 h 64"/>
                  <a:gd name="T78" fmla="*/ 24 w 30"/>
                  <a:gd name="T79" fmla="*/ 20 h 64"/>
                  <a:gd name="T80" fmla="*/ 24 w 30"/>
                  <a:gd name="T81" fmla="*/ 20 h 64"/>
                  <a:gd name="T82" fmla="*/ 26 w 30"/>
                  <a:gd name="T83" fmla="*/ 20 h 64"/>
                  <a:gd name="T84" fmla="*/ 28 w 30"/>
                  <a:gd name="T85" fmla="*/ 18 h 64"/>
                  <a:gd name="T86" fmla="*/ 30 w 30"/>
                  <a:gd name="T87" fmla="*/ 12 h 64"/>
                  <a:gd name="T88" fmla="*/ 30 w 30"/>
                  <a:gd name="T89" fmla="*/ 12 h 64"/>
                  <a:gd name="T90" fmla="*/ 30 w 30"/>
                  <a:gd name="T91" fmla="*/ 10 h 64"/>
                  <a:gd name="T92" fmla="*/ 28 w 30"/>
                  <a:gd name="T93" fmla="*/ 8 h 64"/>
                  <a:gd name="T94" fmla="*/ 28 w 30"/>
                  <a:gd name="T95" fmla="*/ 6 h 64"/>
                  <a:gd name="T96" fmla="*/ 26 w 30"/>
                  <a:gd name="T97" fmla="*/ 4 h 64"/>
                  <a:gd name="T98" fmla="*/ 26 w 30"/>
                  <a:gd name="T99" fmla="*/ 4 h 64"/>
                  <a:gd name="T100" fmla="*/ 24 w 30"/>
                  <a:gd name="T101" fmla="*/ 2 h 64"/>
                  <a:gd name="T102" fmla="*/ 18 w 30"/>
                  <a:gd name="T103" fmla="*/ 0 h 64"/>
                  <a:gd name="T104" fmla="*/ 18 w 30"/>
                  <a:gd name="T105" fmla="*/ 0 h 64"/>
                  <a:gd name="T106" fmla="*/ 16 w 30"/>
                  <a:gd name="T107" fmla="*/ 0 h 64"/>
                  <a:gd name="T108" fmla="*/ 16 w 30"/>
                  <a:gd name="T10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 h="64">
                    <a:moveTo>
                      <a:pt x="16" y="0"/>
                    </a:moveTo>
                    <a:lnTo>
                      <a:pt x="16" y="0"/>
                    </a:lnTo>
                    <a:lnTo>
                      <a:pt x="14" y="0"/>
                    </a:lnTo>
                    <a:lnTo>
                      <a:pt x="14" y="0"/>
                    </a:lnTo>
                    <a:lnTo>
                      <a:pt x="12" y="4"/>
                    </a:lnTo>
                    <a:lnTo>
                      <a:pt x="12" y="8"/>
                    </a:lnTo>
                    <a:lnTo>
                      <a:pt x="10" y="16"/>
                    </a:lnTo>
                    <a:lnTo>
                      <a:pt x="10" y="20"/>
                    </a:lnTo>
                    <a:lnTo>
                      <a:pt x="6" y="24"/>
                    </a:lnTo>
                    <a:lnTo>
                      <a:pt x="6" y="24"/>
                    </a:lnTo>
                    <a:lnTo>
                      <a:pt x="6" y="26"/>
                    </a:lnTo>
                    <a:lnTo>
                      <a:pt x="4" y="28"/>
                    </a:lnTo>
                    <a:lnTo>
                      <a:pt x="0" y="34"/>
                    </a:lnTo>
                    <a:lnTo>
                      <a:pt x="0" y="34"/>
                    </a:lnTo>
                    <a:lnTo>
                      <a:pt x="0" y="38"/>
                    </a:lnTo>
                    <a:lnTo>
                      <a:pt x="2" y="42"/>
                    </a:lnTo>
                    <a:lnTo>
                      <a:pt x="6" y="48"/>
                    </a:lnTo>
                    <a:lnTo>
                      <a:pt x="8" y="56"/>
                    </a:lnTo>
                    <a:lnTo>
                      <a:pt x="10" y="62"/>
                    </a:lnTo>
                    <a:lnTo>
                      <a:pt x="10" y="62"/>
                    </a:lnTo>
                    <a:lnTo>
                      <a:pt x="12" y="64"/>
                    </a:lnTo>
                    <a:lnTo>
                      <a:pt x="14" y="64"/>
                    </a:lnTo>
                    <a:lnTo>
                      <a:pt x="14" y="64"/>
                    </a:lnTo>
                    <a:lnTo>
                      <a:pt x="14" y="64"/>
                    </a:lnTo>
                    <a:lnTo>
                      <a:pt x="14" y="64"/>
                    </a:lnTo>
                    <a:lnTo>
                      <a:pt x="18" y="62"/>
                    </a:lnTo>
                    <a:lnTo>
                      <a:pt x="24" y="52"/>
                    </a:lnTo>
                    <a:lnTo>
                      <a:pt x="24" y="52"/>
                    </a:lnTo>
                    <a:lnTo>
                      <a:pt x="24" y="50"/>
                    </a:lnTo>
                    <a:lnTo>
                      <a:pt x="26" y="42"/>
                    </a:lnTo>
                    <a:lnTo>
                      <a:pt x="26" y="42"/>
                    </a:lnTo>
                    <a:lnTo>
                      <a:pt x="26" y="40"/>
                    </a:lnTo>
                    <a:lnTo>
                      <a:pt x="26" y="30"/>
                    </a:lnTo>
                    <a:lnTo>
                      <a:pt x="26" y="30"/>
                    </a:lnTo>
                    <a:lnTo>
                      <a:pt x="24" y="28"/>
                    </a:lnTo>
                    <a:lnTo>
                      <a:pt x="22" y="26"/>
                    </a:lnTo>
                    <a:lnTo>
                      <a:pt x="22" y="26"/>
                    </a:lnTo>
                    <a:lnTo>
                      <a:pt x="20" y="20"/>
                    </a:lnTo>
                    <a:lnTo>
                      <a:pt x="20" y="20"/>
                    </a:lnTo>
                    <a:lnTo>
                      <a:pt x="24" y="20"/>
                    </a:lnTo>
                    <a:lnTo>
                      <a:pt x="24" y="20"/>
                    </a:lnTo>
                    <a:lnTo>
                      <a:pt x="26" y="20"/>
                    </a:lnTo>
                    <a:lnTo>
                      <a:pt x="28" y="18"/>
                    </a:lnTo>
                    <a:lnTo>
                      <a:pt x="30" y="12"/>
                    </a:lnTo>
                    <a:lnTo>
                      <a:pt x="30" y="12"/>
                    </a:lnTo>
                    <a:lnTo>
                      <a:pt x="30" y="10"/>
                    </a:lnTo>
                    <a:lnTo>
                      <a:pt x="28" y="8"/>
                    </a:lnTo>
                    <a:lnTo>
                      <a:pt x="28" y="6"/>
                    </a:lnTo>
                    <a:lnTo>
                      <a:pt x="26" y="4"/>
                    </a:lnTo>
                    <a:lnTo>
                      <a:pt x="26" y="4"/>
                    </a:lnTo>
                    <a:lnTo>
                      <a:pt x="24" y="2"/>
                    </a:lnTo>
                    <a:lnTo>
                      <a:pt x="18" y="0"/>
                    </a:lnTo>
                    <a:lnTo>
                      <a:pt x="18" y="0"/>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2" name="Freeform 825">
                <a:extLst>
                  <a:ext uri="{FF2B5EF4-FFF2-40B4-BE49-F238E27FC236}">
                    <a16:creationId xmlns:a16="http://schemas.microsoft.com/office/drawing/2014/main" id="{F87A321E-C54B-9072-9F25-E736E4EC6820}"/>
                  </a:ext>
                </a:extLst>
              </p:cNvPr>
              <p:cNvSpPr>
                <a:spLocks/>
              </p:cNvSpPr>
              <p:nvPr/>
            </p:nvSpPr>
            <p:spPr bwMode="auto">
              <a:xfrm>
                <a:off x="6929088" y="3478577"/>
                <a:ext cx="270500" cy="291634"/>
              </a:xfrm>
              <a:custGeom>
                <a:avLst/>
                <a:gdLst>
                  <a:gd name="T0" fmla="*/ 80 w 128"/>
                  <a:gd name="T1" fmla="*/ 138 h 138"/>
                  <a:gd name="T2" fmla="*/ 68 w 128"/>
                  <a:gd name="T3" fmla="*/ 126 h 138"/>
                  <a:gd name="T4" fmla="*/ 60 w 128"/>
                  <a:gd name="T5" fmla="*/ 126 h 138"/>
                  <a:gd name="T6" fmla="*/ 50 w 128"/>
                  <a:gd name="T7" fmla="*/ 112 h 138"/>
                  <a:gd name="T8" fmla="*/ 4 w 128"/>
                  <a:gd name="T9" fmla="*/ 90 h 138"/>
                  <a:gd name="T10" fmla="*/ 2 w 128"/>
                  <a:gd name="T11" fmla="*/ 88 h 138"/>
                  <a:gd name="T12" fmla="*/ 0 w 128"/>
                  <a:gd name="T13" fmla="*/ 66 h 138"/>
                  <a:gd name="T14" fmla="*/ 28 w 128"/>
                  <a:gd name="T15" fmla="*/ 48 h 138"/>
                  <a:gd name="T16" fmla="*/ 32 w 128"/>
                  <a:gd name="T17" fmla="*/ 20 h 138"/>
                  <a:gd name="T18" fmla="*/ 44 w 128"/>
                  <a:gd name="T19" fmla="*/ 10 h 138"/>
                  <a:gd name="T20" fmla="*/ 44 w 128"/>
                  <a:gd name="T21" fmla="*/ 6 h 138"/>
                  <a:gd name="T22" fmla="*/ 52 w 128"/>
                  <a:gd name="T23" fmla="*/ 0 h 138"/>
                  <a:gd name="T24" fmla="*/ 54 w 128"/>
                  <a:gd name="T25" fmla="*/ 0 h 138"/>
                  <a:gd name="T26" fmla="*/ 54 w 128"/>
                  <a:gd name="T27" fmla="*/ 0 h 138"/>
                  <a:gd name="T28" fmla="*/ 78 w 128"/>
                  <a:gd name="T29" fmla="*/ 2 h 138"/>
                  <a:gd name="T30" fmla="*/ 80 w 128"/>
                  <a:gd name="T31" fmla="*/ 2 h 138"/>
                  <a:gd name="T32" fmla="*/ 82 w 128"/>
                  <a:gd name="T33" fmla="*/ 2 h 138"/>
                  <a:gd name="T34" fmla="*/ 96 w 128"/>
                  <a:gd name="T35" fmla="*/ 24 h 138"/>
                  <a:gd name="T36" fmla="*/ 102 w 128"/>
                  <a:gd name="T37" fmla="*/ 26 h 138"/>
                  <a:gd name="T38" fmla="*/ 102 w 128"/>
                  <a:gd name="T39" fmla="*/ 28 h 138"/>
                  <a:gd name="T40" fmla="*/ 100 w 128"/>
                  <a:gd name="T41" fmla="*/ 34 h 138"/>
                  <a:gd name="T42" fmla="*/ 102 w 128"/>
                  <a:gd name="T43" fmla="*/ 40 h 138"/>
                  <a:gd name="T44" fmla="*/ 96 w 128"/>
                  <a:gd name="T45" fmla="*/ 46 h 138"/>
                  <a:gd name="T46" fmla="*/ 100 w 128"/>
                  <a:gd name="T47" fmla="*/ 68 h 138"/>
                  <a:gd name="T48" fmla="*/ 118 w 128"/>
                  <a:gd name="T49" fmla="*/ 82 h 138"/>
                  <a:gd name="T50" fmla="*/ 124 w 128"/>
                  <a:gd name="T51" fmla="*/ 90 h 138"/>
                  <a:gd name="T52" fmla="*/ 122 w 128"/>
                  <a:gd name="T53" fmla="*/ 102 h 138"/>
                  <a:gd name="T54" fmla="*/ 126 w 128"/>
                  <a:gd name="T55" fmla="*/ 114 h 138"/>
                  <a:gd name="T56" fmla="*/ 126 w 128"/>
                  <a:gd name="T57" fmla="*/ 120 h 138"/>
                  <a:gd name="T58" fmla="*/ 124 w 128"/>
                  <a:gd name="T59" fmla="*/ 122 h 138"/>
                  <a:gd name="T60" fmla="*/ 110 w 128"/>
                  <a:gd name="T61" fmla="*/ 130 h 138"/>
                  <a:gd name="T62" fmla="*/ 110 w 128"/>
                  <a:gd name="T63" fmla="*/ 136 h 138"/>
                  <a:gd name="T64" fmla="*/ 80 w 128"/>
                  <a:gd name="T6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38">
                    <a:moveTo>
                      <a:pt x="80" y="138"/>
                    </a:moveTo>
                    <a:lnTo>
                      <a:pt x="80" y="138"/>
                    </a:lnTo>
                    <a:lnTo>
                      <a:pt x="78" y="138"/>
                    </a:lnTo>
                    <a:lnTo>
                      <a:pt x="68" y="126"/>
                    </a:lnTo>
                    <a:lnTo>
                      <a:pt x="60" y="126"/>
                    </a:lnTo>
                    <a:lnTo>
                      <a:pt x="60" y="126"/>
                    </a:lnTo>
                    <a:lnTo>
                      <a:pt x="60" y="126"/>
                    </a:lnTo>
                    <a:lnTo>
                      <a:pt x="50" y="112"/>
                    </a:lnTo>
                    <a:lnTo>
                      <a:pt x="20" y="94"/>
                    </a:lnTo>
                    <a:lnTo>
                      <a:pt x="4" y="90"/>
                    </a:lnTo>
                    <a:lnTo>
                      <a:pt x="4" y="90"/>
                    </a:lnTo>
                    <a:lnTo>
                      <a:pt x="2" y="88"/>
                    </a:lnTo>
                    <a:lnTo>
                      <a:pt x="0" y="66"/>
                    </a:lnTo>
                    <a:lnTo>
                      <a:pt x="0" y="66"/>
                    </a:lnTo>
                    <a:lnTo>
                      <a:pt x="0" y="66"/>
                    </a:lnTo>
                    <a:lnTo>
                      <a:pt x="28" y="48"/>
                    </a:lnTo>
                    <a:lnTo>
                      <a:pt x="32" y="20"/>
                    </a:lnTo>
                    <a:lnTo>
                      <a:pt x="32" y="20"/>
                    </a:lnTo>
                    <a:lnTo>
                      <a:pt x="32" y="18"/>
                    </a:lnTo>
                    <a:lnTo>
                      <a:pt x="44" y="10"/>
                    </a:lnTo>
                    <a:lnTo>
                      <a:pt x="44" y="6"/>
                    </a:lnTo>
                    <a:lnTo>
                      <a:pt x="44" y="6"/>
                    </a:lnTo>
                    <a:lnTo>
                      <a:pt x="44" y="6"/>
                    </a:lnTo>
                    <a:lnTo>
                      <a:pt x="52" y="0"/>
                    </a:lnTo>
                    <a:lnTo>
                      <a:pt x="52" y="0"/>
                    </a:lnTo>
                    <a:lnTo>
                      <a:pt x="54" y="0"/>
                    </a:lnTo>
                    <a:lnTo>
                      <a:pt x="54" y="0"/>
                    </a:lnTo>
                    <a:lnTo>
                      <a:pt x="54" y="0"/>
                    </a:lnTo>
                    <a:lnTo>
                      <a:pt x="78" y="4"/>
                    </a:lnTo>
                    <a:lnTo>
                      <a:pt x="78" y="2"/>
                    </a:lnTo>
                    <a:lnTo>
                      <a:pt x="78" y="2"/>
                    </a:lnTo>
                    <a:lnTo>
                      <a:pt x="80" y="2"/>
                    </a:lnTo>
                    <a:lnTo>
                      <a:pt x="80" y="2"/>
                    </a:lnTo>
                    <a:lnTo>
                      <a:pt x="82" y="2"/>
                    </a:lnTo>
                    <a:lnTo>
                      <a:pt x="86" y="10"/>
                    </a:lnTo>
                    <a:lnTo>
                      <a:pt x="96" y="24"/>
                    </a:lnTo>
                    <a:lnTo>
                      <a:pt x="102" y="26"/>
                    </a:lnTo>
                    <a:lnTo>
                      <a:pt x="102" y="26"/>
                    </a:lnTo>
                    <a:lnTo>
                      <a:pt x="102" y="28"/>
                    </a:lnTo>
                    <a:lnTo>
                      <a:pt x="102" y="28"/>
                    </a:lnTo>
                    <a:lnTo>
                      <a:pt x="102" y="30"/>
                    </a:lnTo>
                    <a:lnTo>
                      <a:pt x="100" y="34"/>
                    </a:lnTo>
                    <a:lnTo>
                      <a:pt x="102" y="40"/>
                    </a:lnTo>
                    <a:lnTo>
                      <a:pt x="102" y="40"/>
                    </a:lnTo>
                    <a:lnTo>
                      <a:pt x="100" y="42"/>
                    </a:lnTo>
                    <a:lnTo>
                      <a:pt x="96" y="46"/>
                    </a:lnTo>
                    <a:lnTo>
                      <a:pt x="92" y="58"/>
                    </a:lnTo>
                    <a:lnTo>
                      <a:pt x="100" y="68"/>
                    </a:lnTo>
                    <a:lnTo>
                      <a:pt x="106" y="76"/>
                    </a:lnTo>
                    <a:lnTo>
                      <a:pt x="118" y="82"/>
                    </a:lnTo>
                    <a:lnTo>
                      <a:pt x="124" y="90"/>
                    </a:lnTo>
                    <a:lnTo>
                      <a:pt x="124" y="90"/>
                    </a:lnTo>
                    <a:lnTo>
                      <a:pt x="126" y="90"/>
                    </a:lnTo>
                    <a:lnTo>
                      <a:pt x="122" y="102"/>
                    </a:lnTo>
                    <a:lnTo>
                      <a:pt x="126" y="114"/>
                    </a:lnTo>
                    <a:lnTo>
                      <a:pt x="126" y="114"/>
                    </a:lnTo>
                    <a:lnTo>
                      <a:pt x="128" y="114"/>
                    </a:lnTo>
                    <a:lnTo>
                      <a:pt x="126" y="120"/>
                    </a:lnTo>
                    <a:lnTo>
                      <a:pt x="126" y="120"/>
                    </a:lnTo>
                    <a:lnTo>
                      <a:pt x="124" y="122"/>
                    </a:lnTo>
                    <a:lnTo>
                      <a:pt x="118" y="124"/>
                    </a:lnTo>
                    <a:lnTo>
                      <a:pt x="110" y="130"/>
                    </a:lnTo>
                    <a:lnTo>
                      <a:pt x="110" y="136"/>
                    </a:lnTo>
                    <a:lnTo>
                      <a:pt x="110" y="136"/>
                    </a:lnTo>
                    <a:lnTo>
                      <a:pt x="108" y="138"/>
                    </a:lnTo>
                    <a:lnTo>
                      <a:pt x="80" y="1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3" name="Freeform 826">
                <a:extLst>
                  <a:ext uri="{FF2B5EF4-FFF2-40B4-BE49-F238E27FC236}">
                    <a16:creationId xmlns:a16="http://schemas.microsoft.com/office/drawing/2014/main" id="{63359314-118F-1D42-F48D-1C654235DF19}"/>
                  </a:ext>
                </a:extLst>
              </p:cNvPr>
              <p:cNvSpPr>
                <a:spLocks noEditPoints="1"/>
              </p:cNvSpPr>
              <p:nvPr/>
            </p:nvSpPr>
            <p:spPr bwMode="auto">
              <a:xfrm>
                <a:off x="6924861" y="3474350"/>
                <a:ext cx="274727" cy="300087"/>
              </a:xfrm>
              <a:custGeom>
                <a:avLst/>
                <a:gdLst>
                  <a:gd name="T0" fmla="*/ 80 w 130"/>
                  <a:gd name="T1" fmla="*/ 8 h 142"/>
                  <a:gd name="T2" fmla="*/ 86 w 130"/>
                  <a:gd name="T3" fmla="*/ 12 h 142"/>
                  <a:gd name="T4" fmla="*/ 102 w 130"/>
                  <a:gd name="T5" fmla="*/ 30 h 142"/>
                  <a:gd name="T6" fmla="*/ 102 w 130"/>
                  <a:gd name="T7" fmla="*/ 44 h 142"/>
                  <a:gd name="T8" fmla="*/ 90 w 130"/>
                  <a:gd name="T9" fmla="*/ 60 h 142"/>
                  <a:gd name="T10" fmla="*/ 106 w 130"/>
                  <a:gd name="T11" fmla="*/ 80 h 142"/>
                  <a:gd name="T12" fmla="*/ 126 w 130"/>
                  <a:gd name="T13" fmla="*/ 92 h 142"/>
                  <a:gd name="T14" fmla="*/ 128 w 130"/>
                  <a:gd name="T15" fmla="*/ 116 h 142"/>
                  <a:gd name="T16" fmla="*/ 118 w 130"/>
                  <a:gd name="T17" fmla="*/ 124 h 142"/>
                  <a:gd name="T18" fmla="*/ 110 w 130"/>
                  <a:gd name="T19" fmla="*/ 138 h 142"/>
                  <a:gd name="T20" fmla="*/ 70 w 130"/>
                  <a:gd name="T21" fmla="*/ 126 h 142"/>
                  <a:gd name="T22" fmla="*/ 54 w 130"/>
                  <a:gd name="T23" fmla="*/ 112 h 142"/>
                  <a:gd name="T24" fmla="*/ 6 w 130"/>
                  <a:gd name="T25" fmla="*/ 90 h 142"/>
                  <a:gd name="T26" fmla="*/ 32 w 130"/>
                  <a:gd name="T27" fmla="*/ 50 h 142"/>
                  <a:gd name="T28" fmla="*/ 48 w 130"/>
                  <a:gd name="T29" fmla="*/ 12 h 142"/>
                  <a:gd name="T30" fmla="*/ 56 w 130"/>
                  <a:gd name="T31" fmla="*/ 4 h 142"/>
                  <a:gd name="T32" fmla="*/ 56 w 130"/>
                  <a:gd name="T33" fmla="*/ 0 h 142"/>
                  <a:gd name="T34" fmla="*/ 46 w 130"/>
                  <a:gd name="T35" fmla="*/ 6 h 142"/>
                  <a:gd name="T36" fmla="*/ 44 w 130"/>
                  <a:gd name="T37" fmla="*/ 8 h 142"/>
                  <a:gd name="T38" fmla="*/ 32 w 130"/>
                  <a:gd name="T39" fmla="*/ 18 h 142"/>
                  <a:gd name="T40" fmla="*/ 32 w 130"/>
                  <a:gd name="T41" fmla="*/ 20 h 142"/>
                  <a:gd name="T42" fmla="*/ 2 w 130"/>
                  <a:gd name="T43" fmla="*/ 66 h 142"/>
                  <a:gd name="T44" fmla="*/ 0 w 130"/>
                  <a:gd name="T45" fmla="*/ 70 h 142"/>
                  <a:gd name="T46" fmla="*/ 2 w 130"/>
                  <a:gd name="T47" fmla="*/ 90 h 142"/>
                  <a:gd name="T48" fmla="*/ 4 w 130"/>
                  <a:gd name="T49" fmla="*/ 94 h 142"/>
                  <a:gd name="T50" fmla="*/ 52 w 130"/>
                  <a:gd name="T51" fmla="*/ 116 h 142"/>
                  <a:gd name="T52" fmla="*/ 60 w 130"/>
                  <a:gd name="T53" fmla="*/ 130 h 142"/>
                  <a:gd name="T54" fmla="*/ 68 w 130"/>
                  <a:gd name="T55" fmla="*/ 130 h 142"/>
                  <a:gd name="T56" fmla="*/ 80 w 130"/>
                  <a:gd name="T57" fmla="*/ 140 h 142"/>
                  <a:gd name="T58" fmla="*/ 110 w 130"/>
                  <a:gd name="T59" fmla="*/ 142 h 142"/>
                  <a:gd name="T60" fmla="*/ 112 w 130"/>
                  <a:gd name="T61" fmla="*/ 140 h 142"/>
                  <a:gd name="T62" fmla="*/ 114 w 130"/>
                  <a:gd name="T63" fmla="*/ 132 h 142"/>
                  <a:gd name="T64" fmla="*/ 126 w 130"/>
                  <a:gd name="T65" fmla="*/ 126 h 142"/>
                  <a:gd name="T66" fmla="*/ 130 w 130"/>
                  <a:gd name="T67" fmla="*/ 122 h 142"/>
                  <a:gd name="T68" fmla="*/ 130 w 130"/>
                  <a:gd name="T69" fmla="*/ 118 h 142"/>
                  <a:gd name="T70" fmla="*/ 126 w 130"/>
                  <a:gd name="T71" fmla="*/ 104 h 142"/>
                  <a:gd name="T72" fmla="*/ 130 w 130"/>
                  <a:gd name="T73" fmla="*/ 94 h 142"/>
                  <a:gd name="T74" fmla="*/ 122 w 130"/>
                  <a:gd name="T75" fmla="*/ 82 h 142"/>
                  <a:gd name="T76" fmla="*/ 120 w 130"/>
                  <a:gd name="T77" fmla="*/ 82 h 142"/>
                  <a:gd name="T78" fmla="*/ 104 w 130"/>
                  <a:gd name="T79" fmla="*/ 68 h 142"/>
                  <a:gd name="T80" fmla="*/ 104 w 130"/>
                  <a:gd name="T81" fmla="*/ 68 h 142"/>
                  <a:gd name="T82" fmla="*/ 100 w 130"/>
                  <a:gd name="T83" fmla="*/ 50 h 142"/>
                  <a:gd name="T84" fmla="*/ 104 w 130"/>
                  <a:gd name="T85" fmla="*/ 46 h 142"/>
                  <a:gd name="T86" fmla="*/ 106 w 130"/>
                  <a:gd name="T87" fmla="*/ 42 h 142"/>
                  <a:gd name="T88" fmla="*/ 106 w 130"/>
                  <a:gd name="T89" fmla="*/ 32 h 142"/>
                  <a:gd name="T90" fmla="*/ 106 w 130"/>
                  <a:gd name="T91" fmla="*/ 30 h 142"/>
                  <a:gd name="T92" fmla="*/ 104 w 130"/>
                  <a:gd name="T93" fmla="*/ 26 h 142"/>
                  <a:gd name="T94" fmla="*/ 90 w 130"/>
                  <a:gd name="T95" fmla="*/ 10 h 142"/>
                  <a:gd name="T96" fmla="*/ 86 w 130"/>
                  <a:gd name="T97" fmla="*/ 4 h 142"/>
                  <a:gd name="T98" fmla="*/ 82 w 130"/>
                  <a:gd name="T99" fmla="*/ 2 h 142"/>
                  <a:gd name="T100" fmla="*/ 80 w 130"/>
                  <a:gd name="T101" fmla="*/ 2 h 142"/>
                  <a:gd name="T102" fmla="*/ 78 w 130"/>
                  <a:gd name="T103" fmla="*/ 4 h 142"/>
                  <a:gd name="T104" fmla="*/ 56 w 130"/>
                  <a:gd name="T105" fmla="*/ 0 h 142"/>
                  <a:gd name="T106" fmla="*/ 56 w 130"/>
                  <a:gd name="T10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142">
                    <a:moveTo>
                      <a:pt x="56" y="4"/>
                    </a:moveTo>
                    <a:lnTo>
                      <a:pt x="80" y="8"/>
                    </a:lnTo>
                    <a:lnTo>
                      <a:pt x="82" y="6"/>
                    </a:lnTo>
                    <a:lnTo>
                      <a:pt x="86" y="12"/>
                    </a:lnTo>
                    <a:lnTo>
                      <a:pt x="96" y="28"/>
                    </a:lnTo>
                    <a:lnTo>
                      <a:pt x="102" y="30"/>
                    </a:lnTo>
                    <a:lnTo>
                      <a:pt x="100" y="36"/>
                    </a:lnTo>
                    <a:lnTo>
                      <a:pt x="102" y="44"/>
                    </a:lnTo>
                    <a:lnTo>
                      <a:pt x="96" y="46"/>
                    </a:lnTo>
                    <a:lnTo>
                      <a:pt x="90" y="60"/>
                    </a:lnTo>
                    <a:lnTo>
                      <a:pt x="102" y="70"/>
                    </a:lnTo>
                    <a:lnTo>
                      <a:pt x="106" y="80"/>
                    </a:lnTo>
                    <a:lnTo>
                      <a:pt x="118" y="86"/>
                    </a:lnTo>
                    <a:lnTo>
                      <a:pt x="126" y="92"/>
                    </a:lnTo>
                    <a:lnTo>
                      <a:pt x="122" y="106"/>
                    </a:lnTo>
                    <a:lnTo>
                      <a:pt x="128" y="116"/>
                    </a:lnTo>
                    <a:lnTo>
                      <a:pt x="126" y="122"/>
                    </a:lnTo>
                    <a:lnTo>
                      <a:pt x="118" y="124"/>
                    </a:lnTo>
                    <a:lnTo>
                      <a:pt x="110" y="130"/>
                    </a:lnTo>
                    <a:lnTo>
                      <a:pt x="110" y="138"/>
                    </a:lnTo>
                    <a:lnTo>
                      <a:pt x="82" y="138"/>
                    </a:lnTo>
                    <a:lnTo>
                      <a:pt x="70" y="126"/>
                    </a:lnTo>
                    <a:lnTo>
                      <a:pt x="62" y="126"/>
                    </a:lnTo>
                    <a:lnTo>
                      <a:pt x="54" y="112"/>
                    </a:lnTo>
                    <a:lnTo>
                      <a:pt x="24" y="94"/>
                    </a:lnTo>
                    <a:lnTo>
                      <a:pt x="6" y="90"/>
                    </a:lnTo>
                    <a:lnTo>
                      <a:pt x="4" y="68"/>
                    </a:lnTo>
                    <a:lnTo>
                      <a:pt x="32" y="50"/>
                    </a:lnTo>
                    <a:lnTo>
                      <a:pt x="36" y="22"/>
                    </a:lnTo>
                    <a:lnTo>
                      <a:pt x="48" y="12"/>
                    </a:lnTo>
                    <a:lnTo>
                      <a:pt x="48" y="8"/>
                    </a:lnTo>
                    <a:lnTo>
                      <a:pt x="56" y="4"/>
                    </a:lnTo>
                    <a:close/>
                    <a:moveTo>
                      <a:pt x="56" y="0"/>
                    </a:moveTo>
                    <a:lnTo>
                      <a:pt x="56" y="0"/>
                    </a:lnTo>
                    <a:lnTo>
                      <a:pt x="54" y="0"/>
                    </a:lnTo>
                    <a:lnTo>
                      <a:pt x="46" y="6"/>
                    </a:lnTo>
                    <a:lnTo>
                      <a:pt x="46" y="6"/>
                    </a:lnTo>
                    <a:lnTo>
                      <a:pt x="44" y="8"/>
                    </a:lnTo>
                    <a:lnTo>
                      <a:pt x="44" y="10"/>
                    </a:lnTo>
                    <a:lnTo>
                      <a:pt x="32" y="18"/>
                    </a:lnTo>
                    <a:lnTo>
                      <a:pt x="32" y="18"/>
                    </a:lnTo>
                    <a:lnTo>
                      <a:pt x="32" y="20"/>
                    </a:lnTo>
                    <a:lnTo>
                      <a:pt x="28" y="48"/>
                    </a:lnTo>
                    <a:lnTo>
                      <a:pt x="2" y="66"/>
                    </a:lnTo>
                    <a:lnTo>
                      <a:pt x="2" y="66"/>
                    </a:lnTo>
                    <a:lnTo>
                      <a:pt x="0" y="70"/>
                    </a:lnTo>
                    <a:lnTo>
                      <a:pt x="2" y="90"/>
                    </a:lnTo>
                    <a:lnTo>
                      <a:pt x="2" y="90"/>
                    </a:lnTo>
                    <a:lnTo>
                      <a:pt x="2" y="94"/>
                    </a:lnTo>
                    <a:lnTo>
                      <a:pt x="4" y="94"/>
                    </a:lnTo>
                    <a:lnTo>
                      <a:pt x="22" y="98"/>
                    </a:lnTo>
                    <a:lnTo>
                      <a:pt x="52" y="116"/>
                    </a:lnTo>
                    <a:lnTo>
                      <a:pt x="60" y="130"/>
                    </a:lnTo>
                    <a:lnTo>
                      <a:pt x="60" y="130"/>
                    </a:lnTo>
                    <a:lnTo>
                      <a:pt x="62" y="130"/>
                    </a:lnTo>
                    <a:lnTo>
                      <a:pt x="68" y="130"/>
                    </a:lnTo>
                    <a:lnTo>
                      <a:pt x="80" y="140"/>
                    </a:lnTo>
                    <a:lnTo>
                      <a:pt x="80" y="140"/>
                    </a:lnTo>
                    <a:lnTo>
                      <a:pt x="82" y="142"/>
                    </a:lnTo>
                    <a:lnTo>
                      <a:pt x="110" y="142"/>
                    </a:lnTo>
                    <a:lnTo>
                      <a:pt x="110" y="142"/>
                    </a:lnTo>
                    <a:lnTo>
                      <a:pt x="112" y="140"/>
                    </a:lnTo>
                    <a:lnTo>
                      <a:pt x="114" y="138"/>
                    </a:lnTo>
                    <a:lnTo>
                      <a:pt x="114" y="132"/>
                    </a:lnTo>
                    <a:lnTo>
                      <a:pt x="120" y="126"/>
                    </a:lnTo>
                    <a:lnTo>
                      <a:pt x="126" y="126"/>
                    </a:lnTo>
                    <a:lnTo>
                      <a:pt x="126" y="126"/>
                    </a:lnTo>
                    <a:lnTo>
                      <a:pt x="130" y="122"/>
                    </a:lnTo>
                    <a:lnTo>
                      <a:pt x="130" y="118"/>
                    </a:lnTo>
                    <a:lnTo>
                      <a:pt x="130" y="118"/>
                    </a:lnTo>
                    <a:lnTo>
                      <a:pt x="130" y="114"/>
                    </a:lnTo>
                    <a:lnTo>
                      <a:pt x="126" y="104"/>
                    </a:lnTo>
                    <a:lnTo>
                      <a:pt x="130" y="94"/>
                    </a:lnTo>
                    <a:lnTo>
                      <a:pt x="130" y="94"/>
                    </a:lnTo>
                    <a:lnTo>
                      <a:pt x="128" y="90"/>
                    </a:lnTo>
                    <a:lnTo>
                      <a:pt x="122" y="82"/>
                    </a:lnTo>
                    <a:lnTo>
                      <a:pt x="122" y="82"/>
                    </a:lnTo>
                    <a:lnTo>
                      <a:pt x="120" y="82"/>
                    </a:lnTo>
                    <a:lnTo>
                      <a:pt x="110" y="76"/>
                    </a:lnTo>
                    <a:lnTo>
                      <a:pt x="104" y="68"/>
                    </a:lnTo>
                    <a:lnTo>
                      <a:pt x="104" y="68"/>
                    </a:lnTo>
                    <a:lnTo>
                      <a:pt x="104" y="68"/>
                    </a:lnTo>
                    <a:lnTo>
                      <a:pt x="96" y="58"/>
                    </a:lnTo>
                    <a:lnTo>
                      <a:pt x="100" y="50"/>
                    </a:lnTo>
                    <a:lnTo>
                      <a:pt x="104" y="46"/>
                    </a:lnTo>
                    <a:lnTo>
                      <a:pt x="104" y="46"/>
                    </a:lnTo>
                    <a:lnTo>
                      <a:pt x="104" y="44"/>
                    </a:lnTo>
                    <a:lnTo>
                      <a:pt x="106" y="42"/>
                    </a:lnTo>
                    <a:lnTo>
                      <a:pt x="104" y="36"/>
                    </a:lnTo>
                    <a:lnTo>
                      <a:pt x="106" y="32"/>
                    </a:lnTo>
                    <a:lnTo>
                      <a:pt x="106" y="32"/>
                    </a:lnTo>
                    <a:lnTo>
                      <a:pt x="106" y="30"/>
                    </a:lnTo>
                    <a:lnTo>
                      <a:pt x="106" y="30"/>
                    </a:lnTo>
                    <a:lnTo>
                      <a:pt x="104" y="26"/>
                    </a:lnTo>
                    <a:lnTo>
                      <a:pt x="98" y="26"/>
                    </a:lnTo>
                    <a:lnTo>
                      <a:pt x="90" y="10"/>
                    </a:lnTo>
                    <a:lnTo>
                      <a:pt x="86" y="4"/>
                    </a:lnTo>
                    <a:lnTo>
                      <a:pt x="86" y="4"/>
                    </a:lnTo>
                    <a:lnTo>
                      <a:pt x="84" y="2"/>
                    </a:lnTo>
                    <a:lnTo>
                      <a:pt x="82" y="2"/>
                    </a:lnTo>
                    <a:lnTo>
                      <a:pt x="82" y="2"/>
                    </a:lnTo>
                    <a:lnTo>
                      <a:pt x="80" y="2"/>
                    </a:lnTo>
                    <a:lnTo>
                      <a:pt x="78" y="4"/>
                    </a:lnTo>
                    <a:lnTo>
                      <a:pt x="78" y="4"/>
                    </a:lnTo>
                    <a:lnTo>
                      <a:pt x="56" y="0"/>
                    </a:lnTo>
                    <a:lnTo>
                      <a:pt x="56" y="0"/>
                    </a:lnTo>
                    <a:lnTo>
                      <a:pt x="56" y="0"/>
                    </a:lnTo>
                    <a:lnTo>
                      <a:pt x="5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4" name="Freeform 827">
                <a:extLst>
                  <a:ext uri="{FF2B5EF4-FFF2-40B4-BE49-F238E27FC236}">
                    <a16:creationId xmlns:a16="http://schemas.microsoft.com/office/drawing/2014/main" id="{6B471C41-A539-269E-56DB-FA2B863074A9}"/>
                  </a:ext>
                </a:extLst>
              </p:cNvPr>
              <p:cNvSpPr>
                <a:spLocks/>
              </p:cNvSpPr>
              <p:nvPr/>
            </p:nvSpPr>
            <p:spPr bwMode="auto">
              <a:xfrm>
                <a:off x="6933314" y="3482803"/>
                <a:ext cx="262047" cy="283181"/>
              </a:xfrm>
              <a:custGeom>
                <a:avLst/>
                <a:gdLst>
                  <a:gd name="T0" fmla="*/ 52 w 124"/>
                  <a:gd name="T1" fmla="*/ 0 h 134"/>
                  <a:gd name="T2" fmla="*/ 76 w 124"/>
                  <a:gd name="T3" fmla="*/ 4 h 134"/>
                  <a:gd name="T4" fmla="*/ 78 w 124"/>
                  <a:gd name="T5" fmla="*/ 2 h 134"/>
                  <a:gd name="T6" fmla="*/ 82 w 124"/>
                  <a:gd name="T7" fmla="*/ 8 h 134"/>
                  <a:gd name="T8" fmla="*/ 92 w 124"/>
                  <a:gd name="T9" fmla="*/ 24 h 134"/>
                  <a:gd name="T10" fmla="*/ 98 w 124"/>
                  <a:gd name="T11" fmla="*/ 26 h 134"/>
                  <a:gd name="T12" fmla="*/ 96 w 124"/>
                  <a:gd name="T13" fmla="*/ 32 h 134"/>
                  <a:gd name="T14" fmla="*/ 98 w 124"/>
                  <a:gd name="T15" fmla="*/ 40 h 134"/>
                  <a:gd name="T16" fmla="*/ 92 w 124"/>
                  <a:gd name="T17" fmla="*/ 42 h 134"/>
                  <a:gd name="T18" fmla="*/ 86 w 124"/>
                  <a:gd name="T19" fmla="*/ 56 h 134"/>
                  <a:gd name="T20" fmla="*/ 98 w 124"/>
                  <a:gd name="T21" fmla="*/ 66 h 134"/>
                  <a:gd name="T22" fmla="*/ 102 w 124"/>
                  <a:gd name="T23" fmla="*/ 76 h 134"/>
                  <a:gd name="T24" fmla="*/ 114 w 124"/>
                  <a:gd name="T25" fmla="*/ 82 h 134"/>
                  <a:gd name="T26" fmla="*/ 122 w 124"/>
                  <a:gd name="T27" fmla="*/ 88 h 134"/>
                  <a:gd name="T28" fmla="*/ 118 w 124"/>
                  <a:gd name="T29" fmla="*/ 102 h 134"/>
                  <a:gd name="T30" fmla="*/ 124 w 124"/>
                  <a:gd name="T31" fmla="*/ 112 h 134"/>
                  <a:gd name="T32" fmla="*/ 122 w 124"/>
                  <a:gd name="T33" fmla="*/ 118 h 134"/>
                  <a:gd name="T34" fmla="*/ 114 w 124"/>
                  <a:gd name="T35" fmla="*/ 120 h 134"/>
                  <a:gd name="T36" fmla="*/ 106 w 124"/>
                  <a:gd name="T37" fmla="*/ 126 h 134"/>
                  <a:gd name="T38" fmla="*/ 106 w 124"/>
                  <a:gd name="T39" fmla="*/ 134 h 134"/>
                  <a:gd name="T40" fmla="*/ 78 w 124"/>
                  <a:gd name="T41" fmla="*/ 134 h 134"/>
                  <a:gd name="T42" fmla="*/ 66 w 124"/>
                  <a:gd name="T43" fmla="*/ 122 h 134"/>
                  <a:gd name="T44" fmla="*/ 58 w 124"/>
                  <a:gd name="T45" fmla="*/ 122 h 134"/>
                  <a:gd name="T46" fmla="*/ 50 w 124"/>
                  <a:gd name="T47" fmla="*/ 108 h 134"/>
                  <a:gd name="T48" fmla="*/ 20 w 124"/>
                  <a:gd name="T49" fmla="*/ 90 h 134"/>
                  <a:gd name="T50" fmla="*/ 2 w 124"/>
                  <a:gd name="T51" fmla="*/ 86 h 134"/>
                  <a:gd name="T52" fmla="*/ 0 w 124"/>
                  <a:gd name="T53" fmla="*/ 64 h 134"/>
                  <a:gd name="T54" fmla="*/ 28 w 124"/>
                  <a:gd name="T55" fmla="*/ 46 h 134"/>
                  <a:gd name="T56" fmla="*/ 32 w 124"/>
                  <a:gd name="T57" fmla="*/ 18 h 134"/>
                  <a:gd name="T58" fmla="*/ 44 w 124"/>
                  <a:gd name="T59" fmla="*/ 8 h 134"/>
                  <a:gd name="T60" fmla="*/ 44 w 124"/>
                  <a:gd name="T61" fmla="*/ 4 h 134"/>
                  <a:gd name="T62" fmla="*/ 52 w 124"/>
                  <a:gd name="T63"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4" h="134">
                    <a:moveTo>
                      <a:pt x="52" y="0"/>
                    </a:moveTo>
                    <a:lnTo>
                      <a:pt x="76" y="4"/>
                    </a:lnTo>
                    <a:lnTo>
                      <a:pt x="78" y="2"/>
                    </a:lnTo>
                    <a:lnTo>
                      <a:pt x="82" y="8"/>
                    </a:lnTo>
                    <a:lnTo>
                      <a:pt x="92" y="24"/>
                    </a:lnTo>
                    <a:lnTo>
                      <a:pt x="98" y="26"/>
                    </a:lnTo>
                    <a:lnTo>
                      <a:pt x="96" y="32"/>
                    </a:lnTo>
                    <a:lnTo>
                      <a:pt x="98" y="40"/>
                    </a:lnTo>
                    <a:lnTo>
                      <a:pt x="92" y="42"/>
                    </a:lnTo>
                    <a:lnTo>
                      <a:pt x="86" y="56"/>
                    </a:lnTo>
                    <a:lnTo>
                      <a:pt x="98" y="66"/>
                    </a:lnTo>
                    <a:lnTo>
                      <a:pt x="102" y="76"/>
                    </a:lnTo>
                    <a:lnTo>
                      <a:pt x="114" y="82"/>
                    </a:lnTo>
                    <a:lnTo>
                      <a:pt x="122" y="88"/>
                    </a:lnTo>
                    <a:lnTo>
                      <a:pt x="118" y="102"/>
                    </a:lnTo>
                    <a:lnTo>
                      <a:pt x="124" y="112"/>
                    </a:lnTo>
                    <a:lnTo>
                      <a:pt x="122" y="118"/>
                    </a:lnTo>
                    <a:lnTo>
                      <a:pt x="114" y="120"/>
                    </a:lnTo>
                    <a:lnTo>
                      <a:pt x="106" y="126"/>
                    </a:lnTo>
                    <a:lnTo>
                      <a:pt x="106" y="134"/>
                    </a:lnTo>
                    <a:lnTo>
                      <a:pt x="78" y="134"/>
                    </a:lnTo>
                    <a:lnTo>
                      <a:pt x="66" y="122"/>
                    </a:lnTo>
                    <a:lnTo>
                      <a:pt x="58" y="122"/>
                    </a:lnTo>
                    <a:lnTo>
                      <a:pt x="50" y="108"/>
                    </a:lnTo>
                    <a:lnTo>
                      <a:pt x="20" y="90"/>
                    </a:lnTo>
                    <a:lnTo>
                      <a:pt x="2" y="86"/>
                    </a:lnTo>
                    <a:lnTo>
                      <a:pt x="0" y="64"/>
                    </a:lnTo>
                    <a:lnTo>
                      <a:pt x="28" y="46"/>
                    </a:lnTo>
                    <a:lnTo>
                      <a:pt x="32" y="18"/>
                    </a:lnTo>
                    <a:lnTo>
                      <a:pt x="44" y="8"/>
                    </a:lnTo>
                    <a:lnTo>
                      <a:pt x="44" y="4"/>
                    </a:lnTo>
                    <a:lnTo>
                      <a:pt x="5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5" name="Freeform 828">
                <a:extLst>
                  <a:ext uri="{FF2B5EF4-FFF2-40B4-BE49-F238E27FC236}">
                    <a16:creationId xmlns:a16="http://schemas.microsoft.com/office/drawing/2014/main" id="{D303C1DC-3E34-A8BC-10EC-5083D6310C4B}"/>
                  </a:ext>
                </a:extLst>
              </p:cNvPr>
              <p:cNvSpPr>
                <a:spLocks/>
              </p:cNvSpPr>
              <p:nvPr/>
            </p:nvSpPr>
            <p:spPr bwMode="auto">
              <a:xfrm>
                <a:off x="6924861" y="3474350"/>
                <a:ext cx="274727" cy="300087"/>
              </a:xfrm>
              <a:custGeom>
                <a:avLst/>
                <a:gdLst>
                  <a:gd name="T0" fmla="*/ 56 w 130"/>
                  <a:gd name="T1" fmla="*/ 0 h 142"/>
                  <a:gd name="T2" fmla="*/ 46 w 130"/>
                  <a:gd name="T3" fmla="*/ 6 h 142"/>
                  <a:gd name="T4" fmla="*/ 44 w 130"/>
                  <a:gd name="T5" fmla="*/ 8 h 142"/>
                  <a:gd name="T6" fmla="*/ 32 w 130"/>
                  <a:gd name="T7" fmla="*/ 18 h 142"/>
                  <a:gd name="T8" fmla="*/ 32 w 130"/>
                  <a:gd name="T9" fmla="*/ 20 h 142"/>
                  <a:gd name="T10" fmla="*/ 2 w 130"/>
                  <a:gd name="T11" fmla="*/ 66 h 142"/>
                  <a:gd name="T12" fmla="*/ 0 w 130"/>
                  <a:gd name="T13" fmla="*/ 70 h 142"/>
                  <a:gd name="T14" fmla="*/ 2 w 130"/>
                  <a:gd name="T15" fmla="*/ 90 h 142"/>
                  <a:gd name="T16" fmla="*/ 4 w 130"/>
                  <a:gd name="T17" fmla="*/ 94 h 142"/>
                  <a:gd name="T18" fmla="*/ 52 w 130"/>
                  <a:gd name="T19" fmla="*/ 116 h 142"/>
                  <a:gd name="T20" fmla="*/ 60 w 130"/>
                  <a:gd name="T21" fmla="*/ 130 h 142"/>
                  <a:gd name="T22" fmla="*/ 68 w 130"/>
                  <a:gd name="T23" fmla="*/ 130 h 142"/>
                  <a:gd name="T24" fmla="*/ 80 w 130"/>
                  <a:gd name="T25" fmla="*/ 140 h 142"/>
                  <a:gd name="T26" fmla="*/ 110 w 130"/>
                  <a:gd name="T27" fmla="*/ 142 h 142"/>
                  <a:gd name="T28" fmla="*/ 112 w 130"/>
                  <a:gd name="T29" fmla="*/ 140 h 142"/>
                  <a:gd name="T30" fmla="*/ 114 w 130"/>
                  <a:gd name="T31" fmla="*/ 132 h 142"/>
                  <a:gd name="T32" fmla="*/ 126 w 130"/>
                  <a:gd name="T33" fmla="*/ 126 h 142"/>
                  <a:gd name="T34" fmla="*/ 130 w 130"/>
                  <a:gd name="T35" fmla="*/ 122 h 142"/>
                  <a:gd name="T36" fmla="*/ 130 w 130"/>
                  <a:gd name="T37" fmla="*/ 118 h 142"/>
                  <a:gd name="T38" fmla="*/ 126 w 130"/>
                  <a:gd name="T39" fmla="*/ 104 h 142"/>
                  <a:gd name="T40" fmla="*/ 130 w 130"/>
                  <a:gd name="T41" fmla="*/ 94 h 142"/>
                  <a:gd name="T42" fmla="*/ 122 w 130"/>
                  <a:gd name="T43" fmla="*/ 82 h 142"/>
                  <a:gd name="T44" fmla="*/ 120 w 130"/>
                  <a:gd name="T45" fmla="*/ 82 h 142"/>
                  <a:gd name="T46" fmla="*/ 104 w 130"/>
                  <a:gd name="T47" fmla="*/ 68 h 142"/>
                  <a:gd name="T48" fmla="*/ 104 w 130"/>
                  <a:gd name="T49" fmla="*/ 68 h 142"/>
                  <a:gd name="T50" fmla="*/ 100 w 130"/>
                  <a:gd name="T51" fmla="*/ 50 h 142"/>
                  <a:gd name="T52" fmla="*/ 104 w 130"/>
                  <a:gd name="T53" fmla="*/ 46 h 142"/>
                  <a:gd name="T54" fmla="*/ 106 w 130"/>
                  <a:gd name="T55" fmla="*/ 42 h 142"/>
                  <a:gd name="T56" fmla="*/ 106 w 130"/>
                  <a:gd name="T57" fmla="*/ 32 h 142"/>
                  <a:gd name="T58" fmla="*/ 106 w 130"/>
                  <a:gd name="T59" fmla="*/ 30 h 142"/>
                  <a:gd name="T60" fmla="*/ 104 w 130"/>
                  <a:gd name="T61" fmla="*/ 26 h 142"/>
                  <a:gd name="T62" fmla="*/ 90 w 130"/>
                  <a:gd name="T63" fmla="*/ 10 h 142"/>
                  <a:gd name="T64" fmla="*/ 86 w 130"/>
                  <a:gd name="T65" fmla="*/ 4 h 142"/>
                  <a:gd name="T66" fmla="*/ 82 w 130"/>
                  <a:gd name="T67" fmla="*/ 2 h 142"/>
                  <a:gd name="T68" fmla="*/ 80 w 130"/>
                  <a:gd name="T69" fmla="*/ 2 h 142"/>
                  <a:gd name="T70" fmla="*/ 78 w 130"/>
                  <a:gd name="T71" fmla="*/ 4 h 142"/>
                  <a:gd name="T72" fmla="*/ 56 w 130"/>
                  <a:gd name="T73" fmla="*/ 0 h 142"/>
                  <a:gd name="T74" fmla="*/ 56 w 130"/>
                  <a:gd name="T7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42">
                    <a:moveTo>
                      <a:pt x="56" y="0"/>
                    </a:moveTo>
                    <a:lnTo>
                      <a:pt x="56" y="0"/>
                    </a:lnTo>
                    <a:lnTo>
                      <a:pt x="54" y="0"/>
                    </a:lnTo>
                    <a:lnTo>
                      <a:pt x="46" y="6"/>
                    </a:lnTo>
                    <a:lnTo>
                      <a:pt x="46" y="6"/>
                    </a:lnTo>
                    <a:lnTo>
                      <a:pt x="44" y="8"/>
                    </a:lnTo>
                    <a:lnTo>
                      <a:pt x="44" y="10"/>
                    </a:lnTo>
                    <a:lnTo>
                      <a:pt x="32" y="18"/>
                    </a:lnTo>
                    <a:lnTo>
                      <a:pt x="32" y="18"/>
                    </a:lnTo>
                    <a:lnTo>
                      <a:pt x="32" y="20"/>
                    </a:lnTo>
                    <a:lnTo>
                      <a:pt x="28" y="48"/>
                    </a:lnTo>
                    <a:lnTo>
                      <a:pt x="2" y="66"/>
                    </a:lnTo>
                    <a:lnTo>
                      <a:pt x="2" y="66"/>
                    </a:lnTo>
                    <a:lnTo>
                      <a:pt x="0" y="70"/>
                    </a:lnTo>
                    <a:lnTo>
                      <a:pt x="2" y="90"/>
                    </a:lnTo>
                    <a:lnTo>
                      <a:pt x="2" y="90"/>
                    </a:lnTo>
                    <a:lnTo>
                      <a:pt x="2" y="94"/>
                    </a:lnTo>
                    <a:lnTo>
                      <a:pt x="4" y="94"/>
                    </a:lnTo>
                    <a:lnTo>
                      <a:pt x="22" y="98"/>
                    </a:lnTo>
                    <a:lnTo>
                      <a:pt x="52" y="116"/>
                    </a:lnTo>
                    <a:lnTo>
                      <a:pt x="60" y="130"/>
                    </a:lnTo>
                    <a:lnTo>
                      <a:pt x="60" y="130"/>
                    </a:lnTo>
                    <a:lnTo>
                      <a:pt x="62" y="130"/>
                    </a:lnTo>
                    <a:lnTo>
                      <a:pt x="68" y="130"/>
                    </a:lnTo>
                    <a:lnTo>
                      <a:pt x="80" y="140"/>
                    </a:lnTo>
                    <a:lnTo>
                      <a:pt x="80" y="140"/>
                    </a:lnTo>
                    <a:lnTo>
                      <a:pt x="82" y="142"/>
                    </a:lnTo>
                    <a:lnTo>
                      <a:pt x="110" y="142"/>
                    </a:lnTo>
                    <a:lnTo>
                      <a:pt x="110" y="142"/>
                    </a:lnTo>
                    <a:lnTo>
                      <a:pt x="112" y="140"/>
                    </a:lnTo>
                    <a:lnTo>
                      <a:pt x="114" y="138"/>
                    </a:lnTo>
                    <a:lnTo>
                      <a:pt x="114" y="132"/>
                    </a:lnTo>
                    <a:lnTo>
                      <a:pt x="120" y="126"/>
                    </a:lnTo>
                    <a:lnTo>
                      <a:pt x="126" y="126"/>
                    </a:lnTo>
                    <a:lnTo>
                      <a:pt x="126" y="126"/>
                    </a:lnTo>
                    <a:lnTo>
                      <a:pt x="130" y="122"/>
                    </a:lnTo>
                    <a:lnTo>
                      <a:pt x="130" y="118"/>
                    </a:lnTo>
                    <a:lnTo>
                      <a:pt x="130" y="118"/>
                    </a:lnTo>
                    <a:lnTo>
                      <a:pt x="130" y="114"/>
                    </a:lnTo>
                    <a:lnTo>
                      <a:pt x="126" y="104"/>
                    </a:lnTo>
                    <a:lnTo>
                      <a:pt x="130" y="94"/>
                    </a:lnTo>
                    <a:lnTo>
                      <a:pt x="130" y="94"/>
                    </a:lnTo>
                    <a:lnTo>
                      <a:pt x="128" y="90"/>
                    </a:lnTo>
                    <a:lnTo>
                      <a:pt x="122" y="82"/>
                    </a:lnTo>
                    <a:lnTo>
                      <a:pt x="122" y="82"/>
                    </a:lnTo>
                    <a:lnTo>
                      <a:pt x="120" y="82"/>
                    </a:lnTo>
                    <a:lnTo>
                      <a:pt x="110" y="76"/>
                    </a:lnTo>
                    <a:lnTo>
                      <a:pt x="104" y="68"/>
                    </a:lnTo>
                    <a:lnTo>
                      <a:pt x="104" y="68"/>
                    </a:lnTo>
                    <a:lnTo>
                      <a:pt x="104" y="68"/>
                    </a:lnTo>
                    <a:lnTo>
                      <a:pt x="96" y="58"/>
                    </a:lnTo>
                    <a:lnTo>
                      <a:pt x="100" y="50"/>
                    </a:lnTo>
                    <a:lnTo>
                      <a:pt x="104" y="46"/>
                    </a:lnTo>
                    <a:lnTo>
                      <a:pt x="104" y="46"/>
                    </a:lnTo>
                    <a:lnTo>
                      <a:pt x="104" y="44"/>
                    </a:lnTo>
                    <a:lnTo>
                      <a:pt x="106" y="42"/>
                    </a:lnTo>
                    <a:lnTo>
                      <a:pt x="104" y="36"/>
                    </a:lnTo>
                    <a:lnTo>
                      <a:pt x="106" y="32"/>
                    </a:lnTo>
                    <a:lnTo>
                      <a:pt x="106" y="32"/>
                    </a:lnTo>
                    <a:lnTo>
                      <a:pt x="106" y="30"/>
                    </a:lnTo>
                    <a:lnTo>
                      <a:pt x="106" y="30"/>
                    </a:lnTo>
                    <a:lnTo>
                      <a:pt x="104" y="26"/>
                    </a:lnTo>
                    <a:lnTo>
                      <a:pt x="98" y="26"/>
                    </a:lnTo>
                    <a:lnTo>
                      <a:pt x="90" y="10"/>
                    </a:lnTo>
                    <a:lnTo>
                      <a:pt x="86" y="4"/>
                    </a:lnTo>
                    <a:lnTo>
                      <a:pt x="86" y="4"/>
                    </a:lnTo>
                    <a:lnTo>
                      <a:pt x="84" y="2"/>
                    </a:lnTo>
                    <a:lnTo>
                      <a:pt x="82" y="2"/>
                    </a:lnTo>
                    <a:lnTo>
                      <a:pt x="82" y="2"/>
                    </a:lnTo>
                    <a:lnTo>
                      <a:pt x="80" y="2"/>
                    </a:lnTo>
                    <a:lnTo>
                      <a:pt x="78" y="4"/>
                    </a:lnTo>
                    <a:lnTo>
                      <a:pt x="78" y="4"/>
                    </a:lnTo>
                    <a:lnTo>
                      <a:pt x="56" y="0"/>
                    </a:lnTo>
                    <a:lnTo>
                      <a:pt x="56" y="0"/>
                    </a:lnTo>
                    <a:lnTo>
                      <a:pt x="56" y="0"/>
                    </a:lnTo>
                    <a:lnTo>
                      <a:pt x="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6" name="Freeform 829">
                <a:extLst>
                  <a:ext uri="{FF2B5EF4-FFF2-40B4-BE49-F238E27FC236}">
                    <a16:creationId xmlns:a16="http://schemas.microsoft.com/office/drawing/2014/main" id="{388105C5-C098-AF4D-54A1-AF97C978AA90}"/>
                  </a:ext>
                </a:extLst>
              </p:cNvPr>
              <p:cNvSpPr>
                <a:spLocks/>
              </p:cNvSpPr>
              <p:nvPr/>
            </p:nvSpPr>
            <p:spPr bwMode="auto">
              <a:xfrm>
                <a:off x="7153096" y="3727945"/>
                <a:ext cx="54945" cy="54946"/>
              </a:xfrm>
              <a:custGeom>
                <a:avLst/>
                <a:gdLst>
                  <a:gd name="T0" fmla="*/ 16 w 26"/>
                  <a:gd name="T1" fmla="*/ 26 h 26"/>
                  <a:gd name="T2" fmla="*/ 16 w 26"/>
                  <a:gd name="T3" fmla="*/ 26 h 26"/>
                  <a:gd name="T4" fmla="*/ 16 w 26"/>
                  <a:gd name="T5" fmla="*/ 24 h 26"/>
                  <a:gd name="T6" fmla="*/ 10 w 26"/>
                  <a:gd name="T7" fmla="*/ 18 h 26"/>
                  <a:gd name="T8" fmla="*/ 2 w 26"/>
                  <a:gd name="T9" fmla="*/ 18 h 26"/>
                  <a:gd name="T10" fmla="*/ 2 w 26"/>
                  <a:gd name="T11" fmla="*/ 18 h 26"/>
                  <a:gd name="T12" fmla="*/ 0 w 26"/>
                  <a:gd name="T13" fmla="*/ 16 h 26"/>
                  <a:gd name="T14" fmla="*/ 0 w 26"/>
                  <a:gd name="T15" fmla="*/ 10 h 26"/>
                  <a:gd name="T16" fmla="*/ 0 w 26"/>
                  <a:gd name="T17" fmla="*/ 10 h 26"/>
                  <a:gd name="T18" fmla="*/ 2 w 26"/>
                  <a:gd name="T19" fmla="*/ 8 h 26"/>
                  <a:gd name="T20" fmla="*/ 10 w 26"/>
                  <a:gd name="T21" fmla="*/ 2 h 26"/>
                  <a:gd name="T22" fmla="*/ 12 w 26"/>
                  <a:gd name="T23" fmla="*/ 0 h 26"/>
                  <a:gd name="T24" fmla="*/ 12 w 26"/>
                  <a:gd name="T25" fmla="*/ 0 h 26"/>
                  <a:gd name="T26" fmla="*/ 14 w 26"/>
                  <a:gd name="T27" fmla="*/ 0 h 26"/>
                  <a:gd name="T28" fmla="*/ 16 w 26"/>
                  <a:gd name="T29" fmla="*/ 0 h 26"/>
                  <a:gd name="T30" fmla="*/ 26 w 26"/>
                  <a:gd name="T31" fmla="*/ 2 h 26"/>
                  <a:gd name="T32" fmla="*/ 26 w 26"/>
                  <a:gd name="T33" fmla="*/ 2 h 26"/>
                  <a:gd name="T34" fmla="*/ 26 w 26"/>
                  <a:gd name="T35" fmla="*/ 4 h 26"/>
                  <a:gd name="T36" fmla="*/ 26 w 26"/>
                  <a:gd name="T37" fmla="*/ 4 h 26"/>
                  <a:gd name="T38" fmla="*/ 26 w 26"/>
                  <a:gd name="T39" fmla="*/ 6 h 26"/>
                  <a:gd name="T40" fmla="*/ 22 w 26"/>
                  <a:gd name="T41" fmla="*/ 12 h 26"/>
                  <a:gd name="T42" fmla="*/ 22 w 26"/>
                  <a:gd name="T43" fmla="*/ 16 h 26"/>
                  <a:gd name="T44" fmla="*/ 24 w 26"/>
                  <a:gd name="T45" fmla="*/ 22 h 26"/>
                  <a:gd name="T46" fmla="*/ 24 w 26"/>
                  <a:gd name="T47" fmla="*/ 22 h 26"/>
                  <a:gd name="T48" fmla="*/ 24 w 26"/>
                  <a:gd name="T49" fmla="*/ 24 h 26"/>
                  <a:gd name="T50" fmla="*/ 24 w 26"/>
                  <a:gd name="T51" fmla="*/ 24 h 26"/>
                  <a:gd name="T52" fmla="*/ 24 w 26"/>
                  <a:gd name="T53" fmla="*/ 26 h 26"/>
                  <a:gd name="T54" fmla="*/ 16 w 26"/>
                  <a:gd name="T5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 h="26">
                    <a:moveTo>
                      <a:pt x="16" y="26"/>
                    </a:moveTo>
                    <a:lnTo>
                      <a:pt x="16" y="26"/>
                    </a:lnTo>
                    <a:lnTo>
                      <a:pt x="16" y="24"/>
                    </a:lnTo>
                    <a:lnTo>
                      <a:pt x="10" y="18"/>
                    </a:lnTo>
                    <a:lnTo>
                      <a:pt x="2" y="18"/>
                    </a:lnTo>
                    <a:lnTo>
                      <a:pt x="2" y="18"/>
                    </a:lnTo>
                    <a:lnTo>
                      <a:pt x="0" y="16"/>
                    </a:lnTo>
                    <a:lnTo>
                      <a:pt x="0" y="10"/>
                    </a:lnTo>
                    <a:lnTo>
                      <a:pt x="0" y="10"/>
                    </a:lnTo>
                    <a:lnTo>
                      <a:pt x="2" y="8"/>
                    </a:lnTo>
                    <a:lnTo>
                      <a:pt x="10" y="2"/>
                    </a:lnTo>
                    <a:lnTo>
                      <a:pt x="12" y="0"/>
                    </a:lnTo>
                    <a:lnTo>
                      <a:pt x="12" y="0"/>
                    </a:lnTo>
                    <a:lnTo>
                      <a:pt x="14" y="0"/>
                    </a:lnTo>
                    <a:lnTo>
                      <a:pt x="16" y="0"/>
                    </a:lnTo>
                    <a:lnTo>
                      <a:pt x="26" y="2"/>
                    </a:lnTo>
                    <a:lnTo>
                      <a:pt x="26" y="2"/>
                    </a:lnTo>
                    <a:lnTo>
                      <a:pt x="26" y="4"/>
                    </a:lnTo>
                    <a:lnTo>
                      <a:pt x="26" y="4"/>
                    </a:lnTo>
                    <a:lnTo>
                      <a:pt x="26" y="6"/>
                    </a:lnTo>
                    <a:lnTo>
                      <a:pt x="22" y="12"/>
                    </a:lnTo>
                    <a:lnTo>
                      <a:pt x="22" y="16"/>
                    </a:lnTo>
                    <a:lnTo>
                      <a:pt x="24" y="22"/>
                    </a:lnTo>
                    <a:lnTo>
                      <a:pt x="24" y="22"/>
                    </a:lnTo>
                    <a:lnTo>
                      <a:pt x="24" y="24"/>
                    </a:lnTo>
                    <a:lnTo>
                      <a:pt x="24" y="24"/>
                    </a:lnTo>
                    <a:lnTo>
                      <a:pt x="24" y="26"/>
                    </a:lnTo>
                    <a:lnTo>
                      <a:pt x="16"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7" name="Freeform 830">
                <a:extLst>
                  <a:ext uri="{FF2B5EF4-FFF2-40B4-BE49-F238E27FC236}">
                    <a16:creationId xmlns:a16="http://schemas.microsoft.com/office/drawing/2014/main" id="{DD190307-310C-DB0C-7BE6-046F5EC040DC}"/>
                  </a:ext>
                </a:extLst>
              </p:cNvPr>
              <p:cNvSpPr>
                <a:spLocks noEditPoints="1"/>
              </p:cNvSpPr>
              <p:nvPr/>
            </p:nvSpPr>
            <p:spPr bwMode="auto">
              <a:xfrm>
                <a:off x="7148869" y="3723718"/>
                <a:ext cx="63399" cy="63399"/>
              </a:xfrm>
              <a:custGeom>
                <a:avLst/>
                <a:gdLst>
                  <a:gd name="T0" fmla="*/ 18 w 30"/>
                  <a:gd name="T1" fmla="*/ 4 h 30"/>
                  <a:gd name="T2" fmla="*/ 26 w 30"/>
                  <a:gd name="T3" fmla="*/ 6 h 30"/>
                  <a:gd name="T4" fmla="*/ 22 w 30"/>
                  <a:gd name="T5" fmla="*/ 12 h 30"/>
                  <a:gd name="T6" fmla="*/ 22 w 30"/>
                  <a:gd name="T7" fmla="*/ 18 h 30"/>
                  <a:gd name="T8" fmla="*/ 26 w 30"/>
                  <a:gd name="T9" fmla="*/ 26 h 30"/>
                  <a:gd name="T10" fmla="*/ 18 w 30"/>
                  <a:gd name="T11" fmla="*/ 26 h 30"/>
                  <a:gd name="T12" fmla="*/ 12 w 30"/>
                  <a:gd name="T13" fmla="*/ 20 h 30"/>
                  <a:gd name="T14" fmla="*/ 4 w 30"/>
                  <a:gd name="T15" fmla="*/ 18 h 30"/>
                  <a:gd name="T16" fmla="*/ 4 w 30"/>
                  <a:gd name="T17" fmla="*/ 12 h 30"/>
                  <a:gd name="T18" fmla="*/ 12 w 30"/>
                  <a:gd name="T19" fmla="*/ 4 h 30"/>
                  <a:gd name="T20" fmla="*/ 16 w 30"/>
                  <a:gd name="T21" fmla="*/ 4 h 30"/>
                  <a:gd name="T22" fmla="*/ 18 w 30"/>
                  <a:gd name="T23" fmla="*/ 4 h 30"/>
                  <a:gd name="T24" fmla="*/ 18 w 30"/>
                  <a:gd name="T25" fmla="*/ 0 h 30"/>
                  <a:gd name="T26" fmla="*/ 16 w 30"/>
                  <a:gd name="T27" fmla="*/ 0 h 30"/>
                  <a:gd name="T28" fmla="*/ 16 w 30"/>
                  <a:gd name="T29" fmla="*/ 0 h 30"/>
                  <a:gd name="T30" fmla="*/ 14 w 30"/>
                  <a:gd name="T31" fmla="*/ 0 h 30"/>
                  <a:gd name="T32" fmla="*/ 10 w 30"/>
                  <a:gd name="T33" fmla="*/ 2 h 30"/>
                  <a:gd name="T34" fmla="*/ 10 w 30"/>
                  <a:gd name="T35" fmla="*/ 2 h 30"/>
                  <a:gd name="T36" fmla="*/ 10 w 30"/>
                  <a:gd name="T37" fmla="*/ 2 h 30"/>
                  <a:gd name="T38" fmla="*/ 2 w 30"/>
                  <a:gd name="T39" fmla="*/ 8 h 30"/>
                  <a:gd name="T40" fmla="*/ 2 w 30"/>
                  <a:gd name="T41" fmla="*/ 8 h 30"/>
                  <a:gd name="T42" fmla="*/ 0 w 30"/>
                  <a:gd name="T43" fmla="*/ 12 h 30"/>
                  <a:gd name="T44" fmla="*/ 0 w 30"/>
                  <a:gd name="T45" fmla="*/ 18 h 30"/>
                  <a:gd name="T46" fmla="*/ 0 w 30"/>
                  <a:gd name="T47" fmla="*/ 18 h 30"/>
                  <a:gd name="T48" fmla="*/ 2 w 30"/>
                  <a:gd name="T49" fmla="*/ 20 h 30"/>
                  <a:gd name="T50" fmla="*/ 4 w 30"/>
                  <a:gd name="T51" fmla="*/ 22 h 30"/>
                  <a:gd name="T52" fmla="*/ 10 w 30"/>
                  <a:gd name="T53" fmla="*/ 22 h 30"/>
                  <a:gd name="T54" fmla="*/ 16 w 30"/>
                  <a:gd name="T55" fmla="*/ 28 h 30"/>
                  <a:gd name="T56" fmla="*/ 16 w 30"/>
                  <a:gd name="T57" fmla="*/ 28 h 30"/>
                  <a:gd name="T58" fmla="*/ 18 w 30"/>
                  <a:gd name="T59" fmla="*/ 30 h 30"/>
                  <a:gd name="T60" fmla="*/ 26 w 30"/>
                  <a:gd name="T61" fmla="*/ 30 h 30"/>
                  <a:gd name="T62" fmla="*/ 26 w 30"/>
                  <a:gd name="T63" fmla="*/ 30 h 30"/>
                  <a:gd name="T64" fmla="*/ 28 w 30"/>
                  <a:gd name="T65" fmla="*/ 28 h 30"/>
                  <a:gd name="T66" fmla="*/ 28 w 30"/>
                  <a:gd name="T67" fmla="*/ 28 h 30"/>
                  <a:gd name="T68" fmla="*/ 28 w 30"/>
                  <a:gd name="T69" fmla="*/ 24 h 30"/>
                  <a:gd name="T70" fmla="*/ 26 w 30"/>
                  <a:gd name="T71" fmla="*/ 16 h 30"/>
                  <a:gd name="T72" fmla="*/ 26 w 30"/>
                  <a:gd name="T73" fmla="*/ 14 h 30"/>
                  <a:gd name="T74" fmla="*/ 30 w 30"/>
                  <a:gd name="T75" fmla="*/ 8 h 30"/>
                  <a:gd name="T76" fmla="*/ 30 w 30"/>
                  <a:gd name="T77" fmla="*/ 8 h 30"/>
                  <a:gd name="T78" fmla="*/ 30 w 30"/>
                  <a:gd name="T79" fmla="*/ 6 h 30"/>
                  <a:gd name="T80" fmla="*/ 30 w 30"/>
                  <a:gd name="T81" fmla="*/ 6 h 30"/>
                  <a:gd name="T82" fmla="*/ 28 w 30"/>
                  <a:gd name="T83" fmla="*/ 2 h 30"/>
                  <a:gd name="T84" fmla="*/ 20 w 30"/>
                  <a:gd name="T85" fmla="*/ 0 h 30"/>
                  <a:gd name="T86" fmla="*/ 20 w 30"/>
                  <a:gd name="T87" fmla="*/ 0 h 30"/>
                  <a:gd name="T88" fmla="*/ 18 w 30"/>
                  <a:gd name="T89" fmla="*/ 0 h 30"/>
                  <a:gd name="T90" fmla="*/ 18 w 30"/>
                  <a:gd name="T9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 h="30">
                    <a:moveTo>
                      <a:pt x="18" y="4"/>
                    </a:moveTo>
                    <a:lnTo>
                      <a:pt x="26" y="6"/>
                    </a:lnTo>
                    <a:lnTo>
                      <a:pt x="22" y="12"/>
                    </a:lnTo>
                    <a:lnTo>
                      <a:pt x="22" y="18"/>
                    </a:lnTo>
                    <a:lnTo>
                      <a:pt x="26" y="26"/>
                    </a:lnTo>
                    <a:lnTo>
                      <a:pt x="18" y="26"/>
                    </a:lnTo>
                    <a:lnTo>
                      <a:pt x="12" y="20"/>
                    </a:lnTo>
                    <a:lnTo>
                      <a:pt x="4" y="18"/>
                    </a:lnTo>
                    <a:lnTo>
                      <a:pt x="4" y="12"/>
                    </a:lnTo>
                    <a:lnTo>
                      <a:pt x="12" y="4"/>
                    </a:lnTo>
                    <a:lnTo>
                      <a:pt x="16" y="4"/>
                    </a:lnTo>
                    <a:lnTo>
                      <a:pt x="18" y="4"/>
                    </a:lnTo>
                    <a:close/>
                    <a:moveTo>
                      <a:pt x="18" y="0"/>
                    </a:moveTo>
                    <a:lnTo>
                      <a:pt x="16" y="0"/>
                    </a:lnTo>
                    <a:lnTo>
                      <a:pt x="16" y="0"/>
                    </a:lnTo>
                    <a:lnTo>
                      <a:pt x="14" y="0"/>
                    </a:lnTo>
                    <a:lnTo>
                      <a:pt x="10" y="2"/>
                    </a:lnTo>
                    <a:lnTo>
                      <a:pt x="10" y="2"/>
                    </a:lnTo>
                    <a:lnTo>
                      <a:pt x="10" y="2"/>
                    </a:lnTo>
                    <a:lnTo>
                      <a:pt x="2" y="8"/>
                    </a:lnTo>
                    <a:lnTo>
                      <a:pt x="2" y="8"/>
                    </a:lnTo>
                    <a:lnTo>
                      <a:pt x="0" y="12"/>
                    </a:lnTo>
                    <a:lnTo>
                      <a:pt x="0" y="18"/>
                    </a:lnTo>
                    <a:lnTo>
                      <a:pt x="0" y="18"/>
                    </a:lnTo>
                    <a:lnTo>
                      <a:pt x="2" y="20"/>
                    </a:lnTo>
                    <a:lnTo>
                      <a:pt x="4" y="22"/>
                    </a:lnTo>
                    <a:lnTo>
                      <a:pt x="10" y="22"/>
                    </a:lnTo>
                    <a:lnTo>
                      <a:pt x="16" y="28"/>
                    </a:lnTo>
                    <a:lnTo>
                      <a:pt x="16" y="28"/>
                    </a:lnTo>
                    <a:lnTo>
                      <a:pt x="18" y="30"/>
                    </a:lnTo>
                    <a:lnTo>
                      <a:pt x="26" y="30"/>
                    </a:lnTo>
                    <a:lnTo>
                      <a:pt x="26" y="30"/>
                    </a:lnTo>
                    <a:lnTo>
                      <a:pt x="28" y="28"/>
                    </a:lnTo>
                    <a:lnTo>
                      <a:pt x="28" y="28"/>
                    </a:lnTo>
                    <a:lnTo>
                      <a:pt x="28" y="24"/>
                    </a:lnTo>
                    <a:lnTo>
                      <a:pt x="26" y="16"/>
                    </a:lnTo>
                    <a:lnTo>
                      <a:pt x="26" y="14"/>
                    </a:lnTo>
                    <a:lnTo>
                      <a:pt x="30" y="8"/>
                    </a:lnTo>
                    <a:lnTo>
                      <a:pt x="30" y="8"/>
                    </a:lnTo>
                    <a:lnTo>
                      <a:pt x="30" y="6"/>
                    </a:lnTo>
                    <a:lnTo>
                      <a:pt x="30" y="6"/>
                    </a:lnTo>
                    <a:lnTo>
                      <a:pt x="28" y="2"/>
                    </a:lnTo>
                    <a:lnTo>
                      <a:pt x="20" y="0"/>
                    </a:lnTo>
                    <a:lnTo>
                      <a:pt x="20" y="0"/>
                    </a:lnTo>
                    <a:lnTo>
                      <a:pt x="18" y="0"/>
                    </a:lnTo>
                    <a:lnTo>
                      <a:pt x="1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8" name="Freeform 831">
                <a:extLst>
                  <a:ext uri="{FF2B5EF4-FFF2-40B4-BE49-F238E27FC236}">
                    <a16:creationId xmlns:a16="http://schemas.microsoft.com/office/drawing/2014/main" id="{6CD6922F-0AFD-234A-9903-7A4B0A4E3F51}"/>
                  </a:ext>
                </a:extLst>
              </p:cNvPr>
              <p:cNvSpPr>
                <a:spLocks/>
              </p:cNvSpPr>
              <p:nvPr/>
            </p:nvSpPr>
            <p:spPr bwMode="auto">
              <a:xfrm>
                <a:off x="7157322" y="3732172"/>
                <a:ext cx="46492" cy="46492"/>
              </a:xfrm>
              <a:custGeom>
                <a:avLst/>
                <a:gdLst>
                  <a:gd name="T0" fmla="*/ 14 w 22"/>
                  <a:gd name="T1" fmla="*/ 0 h 22"/>
                  <a:gd name="T2" fmla="*/ 22 w 22"/>
                  <a:gd name="T3" fmla="*/ 2 h 22"/>
                  <a:gd name="T4" fmla="*/ 18 w 22"/>
                  <a:gd name="T5" fmla="*/ 8 h 22"/>
                  <a:gd name="T6" fmla="*/ 18 w 22"/>
                  <a:gd name="T7" fmla="*/ 14 h 22"/>
                  <a:gd name="T8" fmla="*/ 22 w 22"/>
                  <a:gd name="T9" fmla="*/ 22 h 22"/>
                  <a:gd name="T10" fmla="*/ 14 w 22"/>
                  <a:gd name="T11" fmla="*/ 22 h 22"/>
                  <a:gd name="T12" fmla="*/ 8 w 22"/>
                  <a:gd name="T13" fmla="*/ 16 h 22"/>
                  <a:gd name="T14" fmla="*/ 0 w 22"/>
                  <a:gd name="T15" fmla="*/ 14 h 22"/>
                  <a:gd name="T16" fmla="*/ 0 w 22"/>
                  <a:gd name="T17" fmla="*/ 8 h 22"/>
                  <a:gd name="T18" fmla="*/ 8 w 22"/>
                  <a:gd name="T19" fmla="*/ 0 h 22"/>
                  <a:gd name="T20" fmla="*/ 12 w 22"/>
                  <a:gd name="T21" fmla="*/ 0 h 22"/>
                  <a:gd name="T22" fmla="*/ 14 w 22"/>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2">
                    <a:moveTo>
                      <a:pt x="14" y="0"/>
                    </a:moveTo>
                    <a:lnTo>
                      <a:pt x="22" y="2"/>
                    </a:lnTo>
                    <a:lnTo>
                      <a:pt x="18" y="8"/>
                    </a:lnTo>
                    <a:lnTo>
                      <a:pt x="18" y="14"/>
                    </a:lnTo>
                    <a:lnTo>
                      <a:pt x="22" y="22"/>
                    </a:lnTo>
                    <a:lnTo>
                      <a:pt x="14" y="22"/>
                    </a:lnTo>
                    <a:lnTo>
                      <a:pt x="8" y="16"/>
                    </a:lnTo>
                    <a:lnTo>
                      <a:pt x="0" y="14"/>
                    </a:lnTo>
                    <a:lnTo>
                      <a:pt x="0" y="8"/>
                    </a:lnTo>
                    <a:lnTo>
                      <a:pt x="8" y="0"/>
                    </a:lnTo>
                    <a:lnTo>
                      <a:pt x="12"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9" name="Freeform 832">
                <a:extLst>
                  <a:ext uri="{FF2B5EF4-FFF2-40B4-BE49-F238E27FC236}">
                    <a16:creationId xmlns:a16="http://schemas.microsoft.com/office/drawing/2014/main" id="{8061A641-65CE-3CD5-6099-23BAB356EBE8}"/>
                  </a:ext>
                </a:extLst>
              </p:cNvPr>
              <p:cNvSpPr>
                <a:spLocks/>
              </p:cNvSpPr>
              <p:nvPr/>
            </p:nvSpPr>
            <p:spPr bwMode="auto">
              <a:xfrm>
                <a:off x="7148869" y="3723718"/>
                <a:ext cx="63399" cy="63399"/>
              </a:xfrm>
              <a:custGeom>
                <a:avLst/>
                <a:gdLst>
                  <a:gd name="T0" fmla="*/ 18 w 30"/>
                  <a:gd name="T1" fmla="*/ 0 h 30"/>
                  <a:gd name="T2" fmla="*/ 16 w 30"/>
                  <a:gd name="T3" fmla="*/ 0 h 30"/>
                  <a:gd name="T4" fmla="*/ 16 w 30"/>
                  <a:gd name="T5" fmla="*/ 0 h 30"/>
                  <a:gd name="T6" fmla="*/ 14 w 30"/>
                  <a:gd name="T7" fmla="*/ 0 h 30"/>
                  <a:gd name="T8" fmla="*/ 10 w 30"/>
                  <a:gd name="T9" fmla="*/ 2 h 30"/>
                  <a:gd name="T10" fmla="*/ 10 w 30"/>
                  <a:gd name="T11" fmla="*/ 2 h 30"/>
                  <a:gd name="T12" fmla="*/ 10 w 30"/>
                  <a:gd name="T13" fmla="*/ 2 h 30"/>
                  <a:gd name="T14" fmla="*/ 2 w 30"/>
                  <a:gd name="T15" fmla="*/ 8 h 30"/>
                  <a:gd name="T16" fmla="*/ 2 w 30"/>
                  <a:gd name="T17" fmla="*/ 8 h 30"/>
                  <a:gd name="T18" fmla="*/ 0 w 30"/>
                  <a:gd name="T19" fmla="*/ 12 h 30"/>
                  <a:gd name="T20" fmla="*/ 0 w 30"/>
                  <a:gd name="T21" fmla="*/ 18 h 30"/>
                  <a:gd name="T22" fmla="*/ 0 w 30"/>
                  <a:gd name="T23" fmla="*/ 18 h 30"/>
                  <a:gd name="T24" fmla="*/ 2 w 30"/>
                  <a:gd name="T25" fmla="*/ 20 h 30"/>
                  <a:gd name="T26" fmla="*/ 4 w 30"/>
                  <a:gd name="T27" fmla="*/ 22 h 30"/>
                  <a:gd name="T28" fmla="*/ 10 w 30"/>
                  <a:gd name="T29" fmla="*/ 22 h 30"/>
                  <a:gd name="T30" fmla="*/ 16 w 30"/>
                  <a:gd name="T31" fmla="*/ 28 h 30"/>
                  <a:gd name="T32" fmla="*/ 16 w 30"/>
                  <a:gd name="T33" fmla="*/ 28 h 30"/>
                  <a:gd name="T34" fmla="*/ 18 w 30"/>
                  <a:gd name="T35" fmla="*/ 30 h 30"/>
                  <a:gd name="T36" fmla="*/ 26 w 30"/>
                  <a:gd name="T37" fmla="*/ 30 h 30"/>
                  <a:gd name="T38" fmla="*/ 26 w 30"/>
                  <a:gd name="T39" fmla="*/ 30 h 30"/>
                  <a:gd name="T40" fmla="*/ 28 w 30"/>
                  <a:gd name="T41" fmla="*/ 28 h 30"/>
                  <a:gd name="T42" fmla="*/ 28 w 30"/>
                  <a:gd name="T43" fmla="*/ 28 h 30"/>
                  <a:gd name="T44" fmla="*/ 28 w 30"/>
                  <a:gd name="T45" fmla="*/ 24 h 30"/>
                  <a:gd name="T46" fmla="*/ 26 w 30"/>
                  <a:gd name="T47" fmla="*/ 16 h 30"/>
                  <a:gd name="T48" fmla="*/ 26 w 30"/>
                  <a:gd name="T49" fmla="*/ 14 h 30"/>
                  <a:gd name="T50" fmla="*/ 30 w 30"/>
                  <a:gd name="T51" fmla="*/ 8 h 30"/>
                  <a:gd name="T52" fmla="*/ 30 w 30"/>
                  <a:gd name="T53" fmla="*/ 8 h 30"/>
                  <a:gd name="T54" fmla="*/ 30 w 30"/>
                  <a:gd name="T55" fmla="*/ 6 h 30"/>
                  <a:gd name="T56" fmla="*/ 30 w 30"/>
                  <a:gd name="T57" fmla="*/ 6 h 30"/>
                  <a:gd name="T58" fmla="*/ 28 w 30"/>
                  <a:gd name="T59" fmla="*/ 2 h 30"/>
                  <a:gd name="T60" fmla="*/ 20 w 30"/>
                  <a:gd name="T61" fmla="*/ 0 h 30"/>
                  <a:gd name="T62" fmla="*/ 20 w 30"/>
                  <a:gd name="T63" fmla="*/ 0 h 30"/>
                  <a:gd name="T64" fmla="*/ 18 w 30"/>
                  <a:gd name="T65" fmla="*/ 0 h 30"/>
                  <a:gd name="T66" fmla="*/ 18 w 30"/>
                  <a:gd name="T6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30">
                    <a:moveTo>
                      <a:pt x="18" y="0"/>
                    </a:moveTo>
                    <a:lnTo>
                      <a:pt x="16" y="0"/>
                    </a:lnTo>
                    <a:lnTo>
                      <a:pt x="16" y="0"/>
                    </a:lnTo>
                    <a:lnTo>
                      <a:pt x="14" y="0"/>
                    </a:lnTo>
                    <a:lnTo>
                      <a:pt x="10" y="2"/>
                    </a:lnTo>
                    <a:lnTo>
                      <a:pt x="10" y="2"/>
                    </a:lnTo>
                    <a:lnTo>
                      <a:pt x="10" y="2"/>
                    </a:lnTo>
                    <a:lnTo>
                      <a:pt x="2" y="8"/>
                    </a:lnTo>
                    <a:lnTo>
                      <a:pt x="2" y="8"/>
                    </a:lnTo>
                    <a:lnTo>
                      <a:pt x="0" y="12"/>
                    </a:lnTo>
                    <a:lnTo>
                      <a:pt x="0" y="18"/>
                    </a:lnTo>
                    <a:lnTo>
                      <a:pt x="0" y="18"/>
                    </a:lnTo>
                    <a:lnTo>
                      <a:pt x="2" y="20"/>
                    </a:lnTo>
                    <a:lnTo>
                      <a:pt x="4" y="22"/>
                    </a:lnTo>
                    <a:lnTo>
                      <a:pt x="10" y="22"/>
                    </a:lnTo>
                    <a:lnTo>
                      <a:pt x="16" y="28"/>
                    </a:lnTo>
                    <a:lnTo>
                      <a:pt x="16" y="28"/>
                    </a:lnTo>
                    <a:lnTo>
                      <a:pt x="18" y="30"/>
                    </a:lnTo>
                    <a:lnTo>
                      <a:pt x="26" y="30"/>
                    </a:lnTo>
                    <a:lnTo>
                      <a:pt x="26" y="30"/>
                    </a:lnTo>
                    <a:lnTo>
                      <a:pt x="28" y="28"/>
                    </a:lnTo>
                    <a:lnTo>
                      <a:pt x="28" y="28"/>
                    </a:lnTo>
                    <a:lnTo>
                      <a:pt x="28" y="24"/>
                    </a:lnTo>
                    <a:lnTo>
                      <a:pt x="26" y="16"/>
                    </a:lnTo>
                    <a:lnTo>
                      <a:pt x="26" y="14"/>
                    </a:lnTo>
                    <a:lnTo>
                      <a:pt x="30" y="8"/>
                    </a:lnTo>
                    <a:lnTo>
                      <a:pt x="30" y="8"/>
                    </a:lnTo>
                    <a:lnTo>
                      <a:pt x="30" y="6"/>
                    </a:lnTo>
                    <a:lnTo>
                      <a:pt x="30" y="6"/>
                    </a:lnTo>
                    <a:lnTo>
                      <a:pt x="28" y="2"/>
                    </a:lnTo>
                    <a:lnTo>
                      <a:pt x="20" y="0"/>
                    </a:lnTo>
                    <a:lnTo>
                      <a:pt x="20" y="0"/>
                    </a:lnTo>
                    <a:lnTo>
                      <a:pt x="18"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0" name="Freeform 833">
                <a:extLst>
                  <a:ext uri="{FF2B5EF4-FFF2-40B4-BE49-F238E27FC236}">
                    <a16:creationId xmlns:a16="http://schemas.microsoft.com/office/drawing/2014/main" id="{198E07B0-BC57-2C56-60EA-9FD60B49F62A}"/>
                  </a:ext>
                </a:extLst>
              </p:cNvPr>
              <p:cNvSpPr>
                <a:spLocks/>
              </p:cNvSpPr>
              <p:nvPr/>
            </p:nvSpPr>
            <p:spPr bwMode="auto">
              <a:xfrm>
                <a:off x="7284119" y="3867422"/>
                <a:ext cx="173289" cy="114118"/>
              </a:xfrm>
              <a:custGeom>
                <a:avLst/>
                <a:gdLst>
                  <a:gd name="T0" fmla="*/ 46 w 82"/>
                  <a:gd name="T1" fmla="*/ 54 h 54"/>
                  <a:gd name="T2" fmla="*/ 22 w 82"/>
                  <a:gd name="T3" fmla="*/ 50 h 54"/>
                  <a:gd name="T4" fmla="*/ 22 w 82"/>
                  <a:gd name="T5" fmla="*/ 50 h 54"/>
                  <a:gd name="T6" fmla="*/ 20 w 82"/>
                  <a:gd name="T7" fmla="*/ 48 h 54"/>
                  <a:gd name="T8" fmla="*/ 8 w 82"/>
                  <a:gd name="T9" fmla="*/ 34 h 54"/>
                  <a:gd name="T10" fmla="*/ 0 w 82"/>
                  <a:gd name="T11" fmla="*/ 26 h 54"/>
                  <a:gd name="T12" fmla="*/ 0 w 82"/>
                  <a:gd name="T13" fmla="*/ 26 h 54"/>
                  <a:gd name="T14" fmla="*/ 0 w 82"/>
                  <a:gd name="T15" fmla="*/ 22 h 54"/>
                  <a:gd name="T16" fmla="*/ 4 w 82"/>
                  <a:gd name="T17" fmla="*/ 18 h 54"/>
                  <a:gd name="T18" fmla="*/ 4 w 82"/>
                  <a:gd name="T19" fmla="*/ 18 h 54"/>
                  <a:gd name="T20" fmla="*/ 6 w 82"/>
                  <a:gd name="T21" fmla="*/ 18 h 54"/>
                  <a:gd name="T22" fmla="*/ 6 w 82"/>
                  <a:gd name="T23" fmla="*/ 18 h 54"/>
                  <a:gd name="T24" fmla="*/ 8 w 82"/>
                  <a:gd name="T25" fmla="*/ 18 h 54"/>
                  <a:gd name="T26" fmla="*/ 16 w 82"/>
                  <a:gd name="T27" fmla="*/ 28 h 54"/>
                  <a:gd name="T28" fmla="*/ 22 w 82"/>
                  <a:gd name="T29" fmla="*/ 30 h 54"/>
                  <a:gd name="T30" fmla="*/ 26 w 82"/>
                  <a:gd name="T31" fmla="*/ 28 h 54"/>
                  <a:gd name="T32" fmla="*/ 30 w 82"/>
                  <a:gd name="T33" fmla="*/ 24 h 54"/>
                  <a:gd name="T34" fmla="*/ 30 w 82"/>
                  <a:gd name="T35" fmla="*/ 24 h 54"/>
                  <a:gd name="T36" fmla="*/ 32 w 82"/>
                  <a:gd name="T37" fmla="*/ 24 h 54"/>
                  <a:gd name="T38" fmla="*/ 32 w 82"/>
                  <a:gd name="T39" fmla="*/ 24 h 54"/>
                  <a:gd name="T40" fmla="*/ 32 w 82"/>
                  <a:gd name="T41" fmla="*/ 24 h 54"/>
                  <a:gd name="T42" fmla="*/ 42 w 82"/>
                  <a:gd name="T43" fmla="*/ 28 h 54"/>
                  <a:gd name="T44" fmla="*/ 48 w 82"/>
                  <a:gd name="T45" fmla="*/ 26 h 54"/>
                  <a:gd name="T46" fmla="*/ 54 w 82"/>
                  <a:gd name="T47" fmla="*/ 18 h 54"/>
                  <a:gd name="T48" fmla="*/ 64 w 82"/>
                  <a:gd name="T49" fmla="*/ 10 h 54"/>
                  <a:gd name="T50" fmla="*/ 72 w 82"/>
                  <a:gd name="T51" fmla="*/ 2 h 54"/>
                  <a:gd name="T52" fmla="*/ 72 w 82"/>
                  <a:gd name="T53" fmla="*/ 2 h 54"/>
                  <a:gd name="T54" fmla="*/ 72 w 82"/>
                  <a:gd name="T55" fmla="*/ 0 h 54"/>
                  <a:gd name="T56" fmla="*/ 72 w 82"/>
                  <a:gd name="T57" fmla="*/ 0 h 54"/>
                  <a:gd name="T58" fmla="*/ 74 w 82"/>
                  <a:gd name="T59" fmla="*/ 0 h 54"/>
                  <a:gd name="T60" fmla="*/ 78 w 82"/>
                  <a:gd name="T61" fmla="*/ 2 h 54"/>
                  <a:gd name="T62" fmla="*/ 78 w 82"/>
                  <a:gd name="T63" fmla="*/ 2 h 54"/>
                  <a:gd name="T64" fmla="*/ 78 w 82"/>
                  <a:gd name="T65" fmla="*/ 4 h 54"/>
                  <a:gd name="T66" fmla="*/ 80 w 82"/>
                  <a:gd name="T67" fmla="*/ 10 h 54"/>
                  <a:gd name="T68" fmla="*/ 82 w 82"/>
                  <a:gd name="T69" fmla="*/ 24 h 54"/>
                  <a:gd name="T70" fmla="*/ 82 w 82"/>
                  <a:gd name="T71" fmla="*/ 24 h 54"/>
                  <a:gd name="T72" fmla="*/ 82 w 82"/>
                  <a:gd name="T73" fmla="*/ 26 h 54"/>
                  <a:gd name="T74" fmla="*/ 66 w 82"/>
                  <a:gd name="T75" fmla="*/ 54 h 54"/>
                  <a:gd name="T76" fmla="*/ 66 w 82"/>
                  <a:gd name="T77" fmla="*/ 54 h 54"/>
                  <a:gd name="T78" fmla="*/ 64 w 82"/>
                  <a:gd name="T79" fmla="*/ 54 h 54"/>
                  <a:gd name="T80" fmla="*/ 46 w 82"/>
                  <a:gd name="T8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2" h="54">
                    <a:moveTo>
                      <a:pt x="46" y="54"/>
                    </a:moveTo>
                    <a:lnTo>
                      <a:pt x="22" y="50"/>
                    </a:lnTo>
                    <a:lnTo>
                      <a:pt x="22" y="50"/>
                    </a:lnTo>
                    <a:lnTo>
                      <a:pt x="20" y="48"/>
                    </a:lnTo>
                    <a:lnTo>
                      <a:pt x="8" y="34"/>
                    </a:lnTo>
                    <a:lnTo>
                      <a:pt x="0" y="26"/>
                    </a:lnTo>
                    <a:lnTo>
                      <a:pt x="0" y="26"/>
                    </a:lnTo>
                    <a:lnTo>
                      <a:pt x="0" y="22"/>
                    </a:lnTo>
                    <a:lnTo>
                      <a:pt x="4" y="18"/>
                    </a:lnTo>
                    <a:lnTo>
                      <a:pt x="4" y="18"/>
                    </a:lnTo>
                    <a:lnTo>
                      <a:pt x="6" y="18"/>
                    </a:lnTo>
                    <a:lnTo>
                      <a:pt x="6" y="18"/>
                    </a:lnTo>
                    <a:lnTo>
                      <a:pt x="8" y="18"/>
                    </a:lnTo>
                    <a:lnTo>
                      <a:pt x="16" y="28"/>
                    </a:lnTo>
                    <a:lnTo>
                      <a:pt x="22" y="30"/>
                    </a:lnTo>
                    <a:lnTo>
                      <a:pt x="26" y="28"/>
                    </a:lnTo>
                    <a:lnTo>
                      <a:pt x="30" y="24"/>
                    </a:lnTo>
                    <a:lnTo>
                      <a:pt x="30" y="24"/>
                    </a:lnTo>
                    <a:lnTo>
                      <a:pt x="32" y="24"/>
                    </a:lnTo>
                    <a:lnTo>
                      <a:pt x="32" y="24"/>
                    </a:lnTo>
                    <a:lnTo>
                      <a:pt x="32" y="24"/>
                    </a:lnTo>
                    <a:lnTo>
                      <a:pt x="42" y="28"/>
                    </a:lnTo>
                    <a:lnTo>
                      <a:pt x="48" y="26"/>
                    </a:lnTo>
                    <a:lnTo>
                      <a:pt x="54" y="18"/>
                    </a:lnTo>
                    <a:lnTo>
                      <a:pt x="64" y="10"/>
                    </a:lnTo>
                    <a:lnTo>
                      <a:pt x="72" y="2"/>
                    </a:lnTo>
                    <a:lnTo>
                      <a:pt x="72" y="2"/>
                    </a:lnTo>
                    <a:lnTo>
                      <a:pt x="72" y="0"/>
                    </a:lnTo>
                    <a:lnTo>
                      <a:pt x="72" y="0"/>
                    </a:lnTo>
                    <a:lnTo>
                      <a:pt x="74" y="0"/>
                    </a:lnTo>
                    <a:lnTo>
                      <a:pt x="78" y="2"/>
                    </a:lnTo>
                    <a:lnTo>
                      <a:pt x="78" y="2"/>
                    </a:lnTo>
                    <a:lnTo>
                      <a:pt x="78" y="4"/>
                    </a:lnTo>
                    <a:lnTo>
                      <a:pt x="80" y="10"/>
                    </a:lnTo>
                    <a:lnTo>
                      <a:pt x="82" y="24"/>
                    </a:lnTo>
                    <a:lnTo>
                      <a:pt x="82" y="24"/>
                    </a:lnTo>
                    <a:lnTo>
                      <a:pt x="82" y="26"/>
                    </a:lnTo>
                    <a:lnTo>
                      <a:pt x="66" y="54"/>
                    </a:lnTo>
                    <a:lnTo>
                      <a:pt x="66" y="54"/>
                    </a:lnTo>
                    <a:lnTo>
                      <a:pt x="64" y="54"/>
                    </a:lnTo>
                    <a:lnTo>
                      <a:pt x="46"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1" name="Freeform 834">
                <a:extLst>
                  <a:ext uri="{FF2B5EF4-FFF2-40B4-BE49-F238E27FC236}">
                    <a16:creationId xmlns:a16="http://schemas.microsoft.com/office/drawing/2014/main" id="{B58AC68F-9D1B-D793-FAC9-D6F387BD72CD}"/>
                  </a:ext>
                </a:extLst>
              </p:cNvPr>
              <p:cNvSpPr>
                <a:spLocks noEditPoints="1"/>
              </p:cNvSpPr>
              <p:nvPr/>
            </p:nvSpPr>
            <p:spPr bwMode="auto">
              <a:xfrm>
                <a:off x="7279893" y="3863196"/>
                <a:ext cx="181742" cy="122571"/>
              </a:xfrm>
              <a:custGeom>
                <a:avLst/>
                <a:gdLst>
                  <a:gd name="T0" fmla="*/ 78 w 86"/>
                  <a:gd name="T1" fmla="*/ 6 h 58"/>
                  <a:gd name="T2" fmla="*/ 82 w 86"/>
                  <a:gd name="T3" fmla="*/ 26 h 58"/>
                  <a:gd name="T4" fmla="*/ 48 w 86"/>
                  <a:gd name="T5" fmla="*/ 54 h 58"/>
                  <a:gd name="T6" fmla="*/ 12 w 86"/>
                  <a:gd name="T7" fmla="*/ 36 h 58"/>
                  <a:gd name="T8" fmla="*/ 8 w 86"/>
                  <a:gd name="T9" fmla="*/ 22 h 58"/>
                  <a:gd name="T10" fmla="*/ 16 w 86"/>
                  <a:gd name="T11" fmla="*/ 32 h 58"/>
                  <a:gd name="T12" fmla="*/ 28 w 86"/>
                  <a:gd name="T13" fmla="*/ 32 h 58"/>
                  <a:gd name="T14" fmla="*/ 44 w 86"/>
                  <a:gd name="T15" fmla="*/ 32 h 58"/>
                  <a:gd name="T16" fmla="*/ 58 w 86"/>
                  <a:gd name="T17" fmla="*/ 20 h 58"/>
                  <a:gd name="T18" fmla="*/ 74 w 86"/>
                  <a:gd name="T19" fmla="*/ 4 h 58"/>
                  <a:gd name="T20" fmla="*/ 74 w 86"/>
                  <a:gd name="T21" fmla="*/ 0 h 58"/>
                  <a:gd name="T22" fmla="*/ 64 w 86"/>
                  <a:gd name="T23" fmla="*/ 10 h 58"/>
                  <a:gd name="T24" fmla="*/ 56 w 86"/>
                  <a:gd name="T25" fmla="*/ 18 h 58"/>
                  <a:gd name="T26" fmla="*/ 48 w 86"/>
                  <a:gd name="T27" fmla="*/ 26 h 58"/>
                  <a:gd name="T28" fmla="*/ 36 w 86"/>
                  <a:gd name="T29" fmla="*/ 24 h 58"/>
                  <a:gd name="T30" fmla="*/ 34 w 86"/>
                  <a:gd name="T31" fmla="*/ 24 h 58"/>
                  <a:gd name="T32" fmla="*/ 32 w 86"/>
                  <a:gd name="T33" fmla="*/ 24 h 58"/>
                  <a:gd name="T34" fmla="*/ 24 w 86"/>
                  <a:gd name="T35" fmla="*/ 30 h 58"/>
                  <a:gd name="T36" fmla="*/ 14 w 86"/>
                  <a:gd name="T37" fmla="*/ 24 h 58"/>
                  <a:gd name="T38" fmla="*/ 10 w 86"/>
                  <a:gd name="T39" fmla="*/ 20 h 58"/>
                  <a:gd name="T40" fmla="*/ 8 w 86"/>
                  <a:gd name="T41" fmla="*/ 18 h 58"/>
                  <a:gd name="T42" fmla="*/ 2 w 86"/>
                  <a:gd name="T43" fmla="*/ 24 h 58"/>
                  <a:gd name="T44" fmla="*/ 0 w 86"/>
                  <a:gd name="T45" fmla="*/ 26 h 58"/>
                  <a:gd name="T46" fmla="*/ 8 w 86"/>
                  <a:gd name="T47" fmla="*/ 38 h 58"/>
                  <a:gd name="T48" fmla="*/ 22 w 86"/>
                  <a:gd name="T49" fmla="*/ 52 h 58"/>
                  <a:gd name="T50" fmla="*/ 48 w 86"/>
                  <a:gd name="T51" fmla="*/ 58 h 58"/>
                  <a:gd name="T52" fmla="*/ 48 w 86"/>
                  <a:gd name="T53" fmla="*/ 58 h 58"/>
                  <a:gd name="T54" fmla="*/ 66 w 86"/>
                  <a:gd name="T55" fmla="*/ 58 h 58"/>
                  <a:gd name="T56" fmla="*/ 86 w 86"/>
                  <a:gd name="T57" fmla="*/ 28 h 58"/>
                  <a:gd name="T58" fmla="*/ 86 w 86"/>
                  <a:gd name="T59" fmla="*/ 26 h 58"/>
                  <a:gd name="T60" fmla="*/ 84 w 86"/>
                  <a:gd name="T61" fmla="*/ 12 h 58"/>
                  <a:gd name="T62" fmla="*/ 82 w 86"/>
                  <a:gd name="T63" fmla="*/ 6 h 58"/>
                  <a:gd name="T64" fmla="*/ 80 w 86"/>
                  <a:gd name="T65" fmla="*/ 2 h 58"/>
                  <a:gd name="T66" fmla="*/ 76 w 86"/>
                  <a:gd name="T67" fmla="*/ 0 h 58"/>
                  <a:gd name="T68" fmla="*/ 74 w 86"/>
                  <a:gd name="T6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6" h="58">
                    <a:moveTo>
                      <a:pt x="74" y="4"/>
                    </a:moveTo>
                    <a:lnTo>
                      <a:pt x="78" y="6"/>
                    </a:lnTo>
                    <a:lnTo>
                      <a:pt x="80" y="14"/>
                    </a:lnTo>
                    <a:lnTo>
                      <a:pt x="82" y="26"/>
                    </a:lnTo>
                    <a:lnTo>
                      <a:pt x="66" y="54"/>
                    </a:lnTo>
                    <a:lnTo>
                      <a:pt x="48" y="54"/>
                    </a:lnTo>
                    <a:lnTo>
                      <a:pt x="24" y="50"/>
                    </a:lnTo>
                    <a:lnTo>
                      <a:pt x="12" y="36"/>
                    </a:lnTo>
                    <a:lnTo>
                      <a:pt x="4" y="26"/>
                    </a:lnTo>
                    <a:lnTo>
                      <a:pt x="8" y="22"/>
                    </a:lnTo>
                    <a:lnTo>
                      <a:pt x="12" y="26"/>
                    </a:lnTo>
                    <a:lnTo>
                      <a:pt x="16" y="32"/>
                    </a:lnTo>
                    <a:lnTo>
                      <a:pt x="24" y="34"/>
                    </a:lnTo>
                    <a:lnTo>
                      <a:pt x="28" y="32"/>
                    </a:lnTo>
                    <a:lnTo>
                      <a:pt x="34" y="28"/>
                    </a:lnTo>
                    <a:lnTo>
                      <a:pt x="44" y="32"/>
                    </a:lnTo>
                    <a:lnTo>
                      <a:pt x="50" y="30"/>
                    </a:lnTo>
                    <a:lnTo>
                      <a:pt x="58" y="20"/>
                    </a:lnTo>
                    <a:lnTo>
                      <a:pt x="68" y="14"/>
                    </a:lnTo>
                    <a:lnTo>
                      <a:pt x="74" y="4"/>
                    </a:lnTo>
                    <a:close/>
                    <a:moveTo>
                      <a:pt x="74" y="0"/>
                    </a:moveTo>
                    <a:lnTo>
                      <a:pt x="74" y="0"/>
                    </a:lnTo>
                    <a:lnTo>
                      <a:pt x="72" y="2"/>
                    </a:lnTo>
                    <a:lnTo>
                      <a:pt x="64" y="10"/>
                    </a:lnTo>
                    <a:lnTo>
                      <a:pt x="56" y="18"/>
                    </a:lnTo>
                    <a:lnTo>
                      <a:pt x="56" y="18"/>
                    </a:lnTo>
                    <a:lnTo>
                      <a:pt x="54" y="18"/>
                    </a:lnTo>
                    <a:lnTo>
                      <a:pt x="48" y="26"/>
                    </a:lnTo>
                    <a:lnTo>
                      <a:pt x="44" y="28"/>
                    </a:lnTo>
                    <a:lnTo>
                      <a:pt x="36" y="24"/>
                    </a:lnTo>
                    <a:lnTo>
                      <a:pt x="36" y="24"/>
                    </a:lnTo>
                    <a:lnTo>
                      <a:pt x="34" y="24"/>
                    </a:lnTo>
                    <a:lnTo>
                      <a:pt x="34" y="24"/>
                    </a:lnTo>
                    <a:lnTo>
                      <a:pt x="32" y="24"/>
                    </a:lnTo>
                    <a:lnTo>
                      <a:pt x="26" y="28"/>
                    </a:lnTo>
                    <a:lnTo>
                      <a:pt x="24" y="30"/>
                    </a:lnTo>
                    <a:lnTo>
                      <a:pt x="18" y="28"/>
                    </a:lnTo>
                    <a:lnTo>
                      <a:pt x="14" y="24"/>
                    </a:lnTo>
                    <a:lnTo>
                      <a:pt x="10" y="20"/>
                    </a:lnTo>
                    <a:lnTo>
                      <a:pt x="10" y="20"/>
                    </a:lnTo>
                    <a:lnTo>
                      <a:pt x="8" y="18"/>
                    </a:lnTo>
                    <a:lnTo>
                      <a:pt x="8" y="18"/>
                    </a:lnTo>
                    <a:lnTo>
                      <a:pt x="4" y="20"/>
                    </a:lnTo>
                    <a:lnTo>
                      <a:pt x="2" y="24"/>
                    </a:lnTo>
                    <a:lnTo>
                      <a:pt x="2" y="24"/>
                    </a:lnTo>
                    <a:lnTo>
                      <a:pt x="0" y="26"/>
                    </a:lnTo>
                    <a:lnTo>
                      <a:pt x="0" y="28"/>
                    </a:lnTo>
                    <a:lnTo>
                      <a:pt x="8" y="38"/>
                    </a:lnTo>
                    <a:lnTo>
                      <a:pt x="22" y="52"/>
                    </a:lnTo>
                    <a:lnTo>
                      <a:pt x="22" y="52"/>
                    </a:lnTo>
                    <a:lnTo>
                      <a:pt x="24" y="54"/>
                    </a:lnTo>
                    <a:lnTo>
                      <a:pt x="48" y="58"/>
                    </a:lnTo>
                    <a:lnTo>
                      <a:pt x="48" y="58"/>
                    </a:lnTo>
                    <a:lnTo>
                      <a:pt x="48" y="58"/>
                    </a:lnTo>
                    <a:lnTo>
                      <a:pt x="66" y="58"/>
                    </a:lnTo>
                    <a:lnTo>
                      <a:pt x="66" y="58"/>
                    </a:lnTo>
                    <a:lnTo>
                      <a:pt x="68" y="56"/>
                    </a:lnTo>
                    <a:lnTo>
                      <a:pt x="86" y="28"/>
                    </a:lnTo>
                    <a:lnTo>
                      <a:pt x="86" y="28"/>
                    </a:lnTo>
                    <a:lnTo>
                      <a:pt x="86" y="26"/>
                    </a:lnTo>
                    <a:lnTo>
                      <a:pt x="84" y="12"/>
                    </a:lnTo>
                    <a:lnTo>
                      <a:pt x="84" y="12"/>
                    </a:lnTo>
                    <a:lnTo>
                      <a:pt x="84" y="12"/>
                    </a:lnTo>
                    <a:lnTo>
                      <a:pt x="82" y="6"/>
                    </a:lnTo>
                    <a:lnTo>
                      <a:pt x="82" y="6"/>
                    </a:lnTo>
                    <a:lnTo>
                      <a:pt x="80" y="2"/>
                    </a:lnTo>
                    <a:lnTo>
                      <a:pt x="76" y="0"/>
                    </a:lnTo>
                    <a:lnTo>
                      <a:pt x="76" y="0"/>
                    </a:lnTo>
                    <a:lnTo>
                      <a:pt x="74" y="0"/>
                    </a:lnTo>
                    <a:lnTo>
                      <a:pt x="7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2" name="Freeform 835">
                <a:extLst>
                  <a:ext uri="{FF2B5EF4-FFF2-40B4-BE49-F238E27FC236}">
                    <a16:creationId xmlns:a16="http://schemas.microsoft.com/office/drawing/2014/main" id="{4A9CDFF2-2777-E909-D25B-671DAC107E01}"/>
                  </a:ext>
                </a:extLst>
              </p:cNvPr>
              <p:cNvSpPr>
                <a:spLocks/>
              </p:cNvSpPr>
              <p:nvPr/>
            </p:nvSpPr>
            <p:spPr bwMode="auto">
              <a:xfrm>
                <a:off x="7288346" y="3871649"/>
                <a:ext cx="164836" cy="105665"/>
              </a:xfrm>
              <a:custGeom>
                <a:avLst/>
                <a:gdLst>
                  <a:gd name="T0" fmla="*/ 70 w 78"/>
                  <a:gd name="T1" fmla="*/ 0 h 50"/>
                  <a:gd name="T2" fmla="*/ 74 w 78"/>
                  <a:gd name="T3" fmla="*/ 2 h 50"/>
                  <a:gd name="T4" fmla="*/ 76 w 78"/>
                  <a:gd name="T5" fmla="*/ 10 h 50"/>
                  <a:gd name="T6" fmla="*/ 78 w 78"/>
                  <a:gd name="T7" fmla="*/ 22 h 50"/>
                  <a:gd name="T8" fmla="*/ 62 w 78"/>
                  <a:gd name="T9" fmla="*/ 50 h 50"/>
                  <a:gd name="T10" fmla="*/ 44 w 78"/>
                  <a:gd name="T11" fmla="*/ 50 h 50"/>
                  <a:gd name="T12" fmla="*/ 20 w 78"/>
                  <a:gd name="T13" fmla="*/ 46 h 50"/>
                  <a:gd name="T14" fmla="*/ 8 w 78"/>
                  <a:gd name="T15" fmla="*/ 32 h 50"/>
                  <a:gd name="T16" fmla="*/ 0 w 78"/>
                  <a:gd name="T17" fmla="*/ 22 h 50"/>
                  <a:gd name="T18" fmla="*/ 4 w 78"/>
                  <a:gd name="T19" fmla="*/ 18 h 50"/>
                  <a:gd name="T20" fmla="*/ 8 w 78"/>
                  <a:gd name="T21" fmla="*/ 22 h 50"/>
                  <a:gd name="T22" fmla="*/ 12 w 78"/>
                  <a:gd name="T23" fmla="*/ 28 h 50"/>
                  <a:gd name="T24" fmla="*/ 20 w 78"/>
                  <a:gd name="T25" fmla="*/ 30 h 50"/>
                  <a:gd name="T26" fmla="*/ 24 w 78"/>
                  <a:gd name="T27" fmla="*/ 28 h 50"/>
                  <a:gd name="T28" fmla="*/ 30 w 78"/>
                  <a:gd name="T29" fmla="*/ 24 h 50"/>
                  <a:gd name="T30" fmla="*/ 40 w 78"/>
                  <a:gd name="T31" fmla="*/ 28 h 50"/>
                  <a:gd name="T32" fmla="*/ 46 w 78"/>
                  <a:gd name="T33" fmla="*/ 26 h 50"/>
                  <a:gd name="T34" fmla="*/ 54 w 78"/>
                  <a:gd name="T35" fmla="*/ 16 h 50"/>
                  <a:gd name="T36" fmla="*/ 64 w 78"/>
                  <a:gd name="T37" fmla="*/ 10 h 50"/>
                  <a:gd name="T38" fmla="*/ 70 w 78"/>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50">
                    <a:moveTo>
                      <a:pt x="70" y="0"/>
                    </a:moveTo>
                    <a:lnTo>
                      <a:pt x="74" y="2"/>
                    </a:lnTo>
                    <a:lnTo>
                      <a:pt x="76" y="10"/>
                    </a:lnTo>
                    <a:lnTo>
                      <a:pt x="78" y="22"/>
                    </a:lnTo>
                    <a:lnTo>
                      <a:pt x="62" y="50"/>
                    </a:lnTo>
                    <a:lnTo>
                      <a:pt x="44" y="50"/>
                    </a:lnTo>
                    <a:lnTo>
                      <a:pt x="20" y="46"/>
                    </a:lnTo>
                    <a:lnTo>
                      <a:pt x="8" y="32"/>
                    </a:lnTo>
                    <a:lnTo>
                      <a:pt x="0" y="22"/>
                    </a:lnTo>
                    <a:lnTo>
                      <a:pt x="4" y="18"/>
                    </a:lnTo>
                    <a:lnTo>
                      <a:pt x="8" y="22"/>
                    </a:lnTo>
                    <a:lnTo>
                      <a:pt x="12" y="28"/>
                    </a:lnTo>
                    <a:lnTo>
                      <a:pt x="20" y="30"/>
                    </a:lnTo>
                    <a:lnTo>
                      <a:pt x="24" y="28"/>
                    </a:lnTo>
                    <a:lnTo>
                      <a:pt x="30" y="24"/>
                    </a:lnTo>
                    <a:lnTo>
                      <a:pt x="40" y="28"/>
                    </a:lnTo>
                    <a:lnTo>
                      <a:pt x="46" y="26"/>
                    </a:lnTo>
                    <a:lnTo>
                      <a:pt x="54" y="16"/>
                    </a:lnTo>
                    <a:lnTo>
                      <a:pt x="64" y="10"/>
                    </a:lnTo>
                    <a:lnTo>
                      <a:pt x="7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3" name="Freeform 836">
                <a:extLst>
                  <a:ext uri="{FF2B5EF4-FFF2-40B4-BE49-F238E27FC236}">
                    <a16:creationId xmlns:a16="http://schemas.microsoft.com/office/drawing/2014/main" id="{07A34253-D314-7691-18FA-8677B06AB322}"/>
                  </a:ext>
                </a:extLst>
              </p:cNvPr>
              <p:cNvSpPr>
                <a:spLocks/>
              </p:cNvSpPr>
              <p:nvPr/>
            </p:nvSpPr>
            <p:spPr bwMode="auto">
              <a:xfrm>
                <a:off x="7279893" y="3863196"/>
                <a:ext cx="181742" cy="122571"/>
              </a:xfrm>
              <a:custGeom>
                <a:avLst/>
                <a:gdLst>
                  <a:gd name="T0" fmla="*/ 74 w 86"/>
                  <a:gd name="T1" fmla="*/ 0 h 58"/>
                  <a:gd name="T2" fmla="*/ 74 w 86"/>
                  <a:gd name="T3" fmla="*/ 0 h 58"/>
                  <a:gd name="T4" fmla="*/ 72 w 86"/>
                  <a:gd name="T5" fmla="*/ 2 h 58"/>
                  <a:gd name="T6" fmla="*/ 64 w 86"/>
                  <a:gd name="T7" fmla="*/ 10 h 58"/>
                  <a:gd name="T8" fmla="*/ 56 w 86"/>
                  <a:gd name="T9" fmla="*/ 18 h 58"/>
                  <a:gd name="T10" fmla="*/ 56 w 86"/>
                  <a:gd name="T11" fmla="*/ 18 h 58"/>
                  <a:gd name="T12" fmla="*/ 54 w 86"/>
                  <a:gd name="T13" fmla="*/ 18 h 58"/>
                  <a:gd name="T14" fmla="*/ 48 w 86"/>
                  <a:gd name="T15" fmla="*/ 26 h 58"/>
                  <a:gd name="T16" fmla="*/ 44 w 86"/>
                  <a:gd name="T17" fmla="*/ 28 h 58"/>
                  <a:gd name="T18" fmla="*/ 36 w 86"/>
                  <a:gd name="T19" fmla="*/ 24 h 58"/>
                  <a:gd name="T20" fmla="*/ 36 w 86"/>
                  <a:gd name="T21" fmla="*/ 24 h 58"/>
                  <a:gd name="T22" fmla="*/ 34 w 86"/>
                  <a:gd name="T23" fmla="*/ 24 h 58"/>
                  <a:gd name="T24" fmla="*/ 34 w 86"/>
                  <a:gd name="T25" fmla="*/ 24 h 58"/>
                  <a:gd name="T26" fmla="*/ 32 w 86"/>
                  <a:gd name="T27" fmla="*/ 24 h 58"/>
                  <a:gd name="T28" fmla="*/ 26 w 86"/>
                  <a:gd name="T29" fmla="*/ 28 h 58"/>
                  <a:gd name="T30" fmla="*/ 24 w 86"/>
                  <a:gd name="T31" fmla="*/ 30 h 58"/>
                  <a:gd name="T32" fmla="*/ 18 w 86"/>
                  <a:gd name="T33" fmla="*/ 28 h 58"/>
                  <a:gd name="T34" fmla="*/ 14 w 86"/>
                  <a:gd name="T35" fmla="*/ 24 h 58"/>
                  <a:gd name="T36" fmla="*/ 10 w 86"/>
                  <a:gd name="T37" fmla="*/ 20 h 58"/>
                  <a:gd name="T38" fmla="*/ 10 w 86"/>
                  <a:gd name="T39" fmla="*/ 20 h 58"/>
                  <a:gd name="T40" fmla="*/ 8 w 86"/>
                  <a:gd name="T41" fmla="*/ 18 h 58"/>
                  <a:gd name="T42" fmla="*/ 8 w 86"/>
                  <a:gd name="T43" fmla="*/ 18 h 58"/>
                  <a:gd name="T44" fmla="*/ 4 w 86"/>
                  <a:gd name="T45" fmla="*/ 20 h 58"/>
                  <a:gd name="T46" fmla="*/ 2 w 86"/>
                  <a:gd name="T47" fmla="*/ 24 h 58"/>
                  <a:gd name="T48" fmla="*/ 2 w 86"/>
                  <a:gd name="T49" fmla="*/ 24 h 58"/>
                  <a:gd name="T50" fmla="*/ 0 w 86"/>
                  <a:gd name="T51" fmla="*/ 26 h 58"/>
                  <a:gd name="T52" fmla="*/ 0 w 86"/>
                  <a:gd name="T53" fmla="*/ 28 h 58"/>
                  <a:gd name="T54" fmla="*/ 8 w 86"/>
                  <a:gd name="T55" fmla="*/ 38 h 58"/>
                  <a:gd name="T56" fmla="*/ 22 w 86"/>
                  <a:gd name="T57" fmla="*/ 52 h 58"/>
                  <a:gd name="T58" fmla="*/ 22 w 86"/>
                  <a:gd name="T59" fmla="*/ 52 h 58"/>
                  <a:gd name="T60" fmla="*/ 24 w 86"/>
                  <a:gd name="T61" fmla="*/ 54 h 58"/>
                  <a:gd name="T62" fmla="*/ 48 w 86"/>
                  <a:gd name="T63" fmla="*/ 58 h 58"/>
                  <a:gd name="T64" fmla="*/ 48 w 86"/>
                  <a:gd name="T65" fmla="*/ 58 h 58"/>
                  <a:gd name="T66" fmla="*/ 48 w 86"/>
                  <a:gd name="T67" fmla="*/ 58 h 58"/>
                  <a:gd name="T68" fmla="*/ 66 w 86"/>
                  <a:gd name="T69" fmla="*/ 58 h 58"/>
                  <a:gd name="T70" fmla="*/ 66 w 86"/>
                  <a:gd name="T71" fmla="*/ 58 h 58"/>
                  <a:gd name="T72" fmla="*/ 68 w 86"/>
                  <a:gd name="T73" fmla="*/ 56 h 58"/>
                  <a:gd name="T74" fmla="*/ 86 w 86"/>
                  <a:gd name="T75" fmla="*/ 28 h 58"/>
                  <a:gd name="T76" fmla="*/ 86 w 86"/>
                  <a:gd name="T77" fmla="*/ 28 h 58"/>
                  <a:gd name="T78" fmla="*/ 86 w 86"/>
                  <a:gd name="T79" fmla="*/ 26 h 58"/>
                  <a:gd name="T80" fmla="*/ 84 w 86"/>
                  <a:gd name="T81" fmla="*/ 12 h 58"/>
                  <a:gd name="T82" fmla="*/ 84 w 86"/>
                  <a:gd name="T83" fmla="*/ 12 h 58"/>
                  <a:gd name="T84" fmla="*/ 84 w 86"/>
                  <a:gd name="T85" fmla="*/ 12 h 58"/>
                  <a:gd name="T86" fmla="*/ 82 w 86"/>
                  <a:gd name="T87" fmla="*/ 6 h 58"/>
                  <a:gd name="T88" fmla="*/ 82 w 86"/>
                  <a:gd name="T89" fmla="*/ 6 h 58"/>
                  <a:gd name="T90" fmla="*/ 80 w 86"/>
                  <a:gd name="T91" fmla="*/ 2 h 58"/>
                  <a:gd name="T92" fmla="*/ 76 w 86"/>
                  <a:gd name="T93" fmla="*/ 0 h 58"/>
                  <a:gd name="T94" fmla="*/ 76 w 86"/>
                  <a:gd name="T95" fmla="*/ 0 h 58"/>
                  <a:gd name="T96" fmla="*/ 74 w 86"/>
                  <a:gd name="T97" fmla="*/ 0 h 58"/>
                  <a:gd name="T98" fmla="*/ 74 w 86"/>
                  <a:gd name="T9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6" h="58">
                    <a:moveTo>
                      <a:pt x="74" y="0"/>
                    </a:moveTo>
                    <a:lnTo>
                      <a:pt x="74" y="0"/>
                    </a:lnTo>
                    <a:lnTo>
                      <a:pt x="72" y="2"/>
                    </a:lnTo>
                    <a:lnTo>
                      <a:pt x="64" y="10"/>
                    </a:lnTo>
                    <a:lnTo>
                      <a:pt x="56" y="18"/>
                    </a:lnTo>
                    <a:lnTo>
                      <a:pt x="56" y="18"/>
                    </a:lnTo>
                    <a:lnTo>
                      <a:pt x="54" y="18"/>
                    </a:lnTo>
                    <a:lnTo>
                      <a:pt x="48" y="26"/>
                    </a:lnTo>
                    <a:lnTo>
                      <a:pt x="44" y="28"/>
                    </a:lnTo>
                    <a:lnTo>
                      <a:pt x="36" y="24"/>
                    </a:lnTo>
                    <a:lnTo>
                      <a:pt x="36" y="24"/>
                    </a:lnTo>
                    <a:lnTo>
                      <a:pt x="34" y="24"/>
                    </a:lnTo>
                    <a:lnTo>
                      <a:pt x="34" y="24"/>
                    </a:lnTo>
                    <a:lnTo>
                      <a:pt x="32" y="24"/>
                    </a:lnTo>
                    <a:lnTo>
                      <a:pt x="26" y="28"/>
                    </a:lnTo>
                    <a:lnTo>
                      <a:pt x="24" y="30"/>
                    </a:lnTo>
                    <a:lnTo>
                      <a:pt x="18" y="28"/>
                    </a:lnTo>
                    <a:lnTo>
                      <a:pt x="14" y="24"/>
                    </a:lnTo>
                    <a:lnTo>
                      <a:pt x="10" y="20"/>
                    </a:lnTo>
                    <a:lnTo>
                      <a:pt x="10" y="20"/>
                    </a:lnTo>
                    <a:lnTo>
                      <a:pt x="8" y="18"/>
                    </a:lnTo>
                    <a:lnTo>
                      <a:pt x="8" y="18"/>
                    </a:lnTo>
                    <a:lnTo>
                      <a:pt x="4" y="20"/>
                    </a:lnTo>
                    <a:lnTo>
                      <a:pt x="2" y="24"/>
                    </a:lnTo>
                    <a:lnTo>
                      <a:pt x="2" y="24"/>
                    </a:lnTo>
                    <a:lnTo>
                      <a:pt x="0" y="26"/>
                    </a:lnTo>
                    <a:lnTo>
                      <a:pt x="0" y="28"/>
                    </a:lnTo>
                    <a:lnTo>
                      <a:pt x="8" y="38"/>
                    </a:lnTo>
                    <a:lnTo>
                      <a:pt x="22" y="52"/>
                    </a:lnTo>
                    <a:lnTo>
                      <a:pt x="22" y="52"/>
                    </a:lnTo>
                    <a:lnTo>
                      <a:pt x="24" y="54"/>
                    </a:lnTo>
                    <a:lnTo>
                      <a:pt x="48" y="58"/>
                    </a:lnTo>
                    <a:lnTo>
                      <a:pt x="48" y="58"/>
                    </a:lnTo>
                    <a:lnTo>
                      <a:pt x="48" y="58"/>
                    </a:lnTo>
                    <a:lnTo>
                      <a:pt x="66" y="58"/>
                    </a:lnTo>
                    <a:lnTo>
                      <a:pt x="66" y="58"/>
                    </a:lnTo>
                    <a:lnTo>
                      <a:pt x="68" y="56"/>
                    </a:lnTo>
                    <a:lnTo>
                      <a:pt x="86" y="28"/>
                    </a:lnTo>
                    <a:lnTo>
                      <a:pt x="86" y="28"/>
                    </a:lnTo>
                    <a:lnTo>
                      <a:pt x="86" y="26"/>
                    </a:lnTo>
                    <a:lnTo>
                      <a:pt x="84" y="12"/>
                    </a:lnTo>
                    <a:lnTo>
                      <a:pt x="84" y="12"/>
                    </a:lnTo>
                    <a:lnTo>
                      <a:pt x="84" y="12"/>
                    </a:lnTo>
                    <a:lnTo>
                      <a:pt x="82" y="6"/>
                    </a:lnTo>
                    <a:lnTo>
                      <a:pt x="82" y="6"/>
                    </a:lnTo>
                    <a:lnTo>
                      <a:pt x="80" y="2"/>
                    </a:lnTo>
                    <a:lnTo>
                      <a:pt x="76" y="0"/>
                    </a:lnTo>
                    <a:lnTo>
                      <a:pt x="76" y="0"/>
                    </a:lnTo>
                    <a:lnTo>
                      <a:pt x="74" y="0"/>
                    </a:lnTo>
                    <a:lnTo>
                      <a:pt x="7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4" name="Freeform 837">
                <a:extLst>
                  <a:ext uri="{FF2B5EF4-FFF2-40B4-BE49-F238E27FC236}">
                    <a16:creationId xmlns:a16="http://schemas.microsoft.com/office/drawing/2014/main" id="{F8A94984-ED18-F58D-0168-7A8B827375A2}"/>
                  </a:ext>
                </a:extLst>
              </p:cNvPr>
              <p:cNvSpPr>
                <a:spLocks/>
              </p:cNvSpPr>
              <p:nvPr/>
            </p:nvSpPr>
            <p:spPr bwMode="auto">
              <a:xfrm>
                <a:off x="7309479" y="3905461"/>
                <a:ext cx="240914" cy="257821"/>
              </a:xfrm>
              <a:custGeom>
                <a:avLst/>
                <a:gdLst>
                  <a:gd name="T0" fmla="*/ 16 w 114"/>
                  <a:gd name="T1" fmla="*/ 122 h 122"/>
                  <a:gd name="T2" fmla="*/ 16 w 114"/>
                  <a:gd name="T3" fmla="*/ 122 h 122"/>
                  <a:gd name="T4" fmla="*/ 14 w 114"/>
                  <a:gd name="T5" fmla="*/ 120 h 122"/>
                  <a:gd name="T6" fmla="*/ 0 w 114"/>
                  <a:gd name="T7" fmla="*/ 88 h 122"/>
                  <a:gd name="T8" fmla="*/ 0 w 114"/>
                  <a:gd name="T9" fmla="*/ 88 h 122"/>
                  <a:gd name="T10" fmla="*/ 0 w 114"/>
                  <a:gd name="T11" fmla="*/ 84 h 122"/>
                  <a:gd name="T12" fmla="*/ 10 w 114"/>
                  <a:gd name="T13" fmla="*/ 76 h 122"/>
                  <a:gd name="T14" fmla="*/ 42 w 114"/>
                  <a:gd name="T15" fmla="*/ 64 h 122"/>
                  <a:gd name="T16" fmla="*/ 50 w 114"/>
                  <a:gd name="T17" fmla="*/ 50 h 122"/>
                  <a:gd name="T18" fmla="*/ 50 w 114"/>
                  <a:gd name="T19" fmla="*/ 38 h 122"/>
                  <a:gd name="T20" fmla="*/ 46 w 114"/>
                  <a:gd name="T21" fmla="*/ 30 h 122"/>
                  <a:gd name="T22" fmla="*/ 46 w 114"/>
                  <a:gd name="T23" fmla="*/ 30 h 122"/>
                  <a:gd name="T24" fmla="*/ 46 w 114"/>
                  <a:gd name="T25" fmla="*/ 28 h 122"/>
                  <a:gd name="T26" fmla="*/ 62 w 114"/>
                  <a:gd name="T27" fmla="*/ 0 h 122"/>
                  <a:gd name="T28" fmla="*/ 62 w 114"/>
                  <a:gd name="T29" fmla="*/ 0 h 122"/>
                  <a:gd name="T30" fmla="*/ 64 w 114"/>
                  <a:gd name="T31" fmla="*/ 0 h 122"/>
                  <a:gd name="T32" fmla="*/ 64 w 114"/>
                  <a:gd name="T33" fmla="*/ 0 h 122"/>
                  <a:gd name="T34" fmla="*/ 64 w 114"/>
                  <a:gd name="T35" fmla="*/ 0 h 122"/>
                  <a:gd name="T36" fmla="*/ 64 w 114"/>
                  <a:gd name="T37" fmla="*/ 0 h 122"/>
                  <a:gd name="T38" fmla="*/ 66 w 114"/>
                  <a:gd name="T39" fmla="*/ 0 h 122"/>
                  <a:gd name="T40" fmla="*/ 76 w 114"/>
                  <a:gd name="T41" fmla="*/ 6 h 122"/>
                  <a:gd name="T42" fmla="*/ 84 w 114"/>
                  <a:gd name="T43" fmla="*/ 12 h 122"/>
                  <a:gd name="T44" fmla="*/ 94 w 114"/>
                  <a:gd name="T45" fmla="*/ 14 h 122"/>
                  <a:gd name="T46" fmla="*/ 94 w 114"/>
                  <a:gd name="T47" fmla="*/ 14 h 122"/>
                  <a:gd name="T48" fmla="*/ 94 w 114"/>
                  <a:gd name="T49" fmla="*/ 14 h 122"/>
                  <a:gd name="T50" fmla="*/ 114 w 114"/>
                  <a:gd name="T51" fmla="*/ 32 h 122"/>
                  <a:gd name="T52" fmla="*/ 114 w 114"/>
                  <a:gd name="T53" fmla="*/ 32 h 122"/>
                  <a:gd name="T54" fmla="*/ 114 w 114"/>
                  <a:gd name="T55" fmla="*/ 34 h 122"/>
                  <a:gd name="T56" fmla="*/ 108 w 114"/>
                  <a:gd name="T57" fmla="*/ 48 h 122"/>
                  <a:gd name="T58" fmla="*/ 96 w 114"/>
                  <a:gd name="T59" fmla="*/ 60 h 122"/>
                  <a:gd name="T60" fmla="*/ 96 w 114"/>
                  <a:gd name="T61" fmla="*/ 60 h 122"/>
                  <a:gd name="T62" fmla="*/ 96 w 114"/>
                  <a:gd name="T63" fmla="*/ 62 h 122"/>
                  <a:gd name="T64" fmla="*/ 80 w 114"/>
                  <a:gd name="T65" fmla="*/ 66 h 122"/>
                  <a:gd name="T66" fmla="*/ 84 w 114"/>
                  <a:gd name="T67" fmla="*/ 82 h 122"/>
                  <a:gd name="T68" fmla="*/ 84 w 114"/>
                  <a:gd name="T69" fmla="*/ 82 h 122"/>
                  <a:gd name="T70" fmla="*/ 82 w 114"/>
                  <a:gd name="T71" fmla="*/ 84 h 122"/>
                  <a:gd name="T72" fmla="*/ 74 w 114"/>
                  <a:gd name="T73" fmla="*/ 86 h 122"/>
                  <a:gd name="T74" fmla="*/ 68 w 114"/>
                  <a:gd name="T75" fmla="*/ 92 h 122"/>
                  <a:gd name="T76" fmla="*/ 64 w 114"/>
                  <a:gd name="T77" fmla="*/ 96 h 122"/>
                  <a:gd name="T78" fmla="*/ 64 w 114"/>
                  <a:gd name="T79" fmla="*/ 100 h 122"/>
                  <a:gd name="T80" fmla="*/ 64 w 114"/>
                  <a:gd name="T81" fmla="*/ 100 h 122"/>
                  <a:gd name="T82" fmla="*/ 62 w 114"/>
                  <a:gd name="T83" fmla="*/ 102 h 122"/>
                  <a:gd name="T84" fmla="*/ 52 w 114"/>
                  <a:gd name="T85" fmla="*/ 104 h 122"/>
                  <a:gd name="T86" fmla="*/ 50 w 114"/>
                  <a:gd name="T87" fmla="*/ 108 h 122"/>
                  <a:gd name="T88" fmla="*/ 44 w 114"/>
                  <a:gd name="T89" fmla="*/ 118 h 122"/>
                  <a:gd name="T90" fmla="*/ 44 w 114"/>
                  <a:gd name="T91" fmla="*/ 118 h 122"/>
                  <a:gd name="T92" fmla="*/ 42 w 114"/>
                  <a:gd name="T93" fmla="*/ 120 h 122"/>
                  <a:gd name="T94" fmla="*/ 42 w 114"/>
                  <a:gd name="T95" fmla="*/ 120 h 122"/>
                  <a:gd name="T96" fmla="*/ 24 w 114"/>
                  <a:gd name="T97" fmla="*/ 118 h 122"/>
                  <a:gd name="T98" fmla="*/ 16 w 114"/>
                  <a:gd name="T99" fmla="*/ 120 h 122"/>
                  <a:gd name="T100" fmla="*/ 16 w 114"/>
                  <a:gd name="T101" fmla="*/ 120 h 122"/>
                  <a:gd name="T102" fmla="*/ 16 w 114"/>
                  <a:gd name="T103" fmla="*/ 122 h 122"/>
                  <a:gd name="T104" fmla="*/ 16 w 114"/>
                  <a:gd name="T105"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4" h="122">
                    <a:moveTo>
                      <a:pt x="16" y="122"/>
                    </a:moveTo>
                    <a:lnTo>
                      <a:pt x="16" y="122"/>
                    </a:lnTo>
                    <a:lnTo>
                      <a:pt x="14" y="120"/>
                    </a:lnTo>
                    <a:lnTo>
                      <a:pt x="0" y="88"/>
                    </a:lnTo>
                    <a:lnTo>
                      <a:pt x="0" y="88"/>
                    </a:lnTo>
                    <a:lnTo>
                      <a:pt x="0" y="84"/>
                    </a:lnTo>
                    <a:lnTo>
                      <a:pt x="10" y="76"/>
                    </a:lnTo>
                    <a:lnTo>
                      <a:pt x="42" y="64"/>
                    </a:lnTo>
                    <a:lnTo>
                      <a:pt x="50" y="50"/>
                    </a:lnTo>
                    <a:lnTo>
                      <a:pt x="50" y="38"/>
                    </a:lnTo>
                    <a:lnTo>
                      <a:pt x="46" y="30"/>
                    </a:lnTo>
                    <a:lnTo>
                      <a:pt x="46" y="30"/>
                    </a:lnTo>
                    <a:lnTo>
                      <a:pt x="46" y="28"/>
                    </a:lnTo>
                    <a:lnTo>
                      <a:pt x="62" y="0"/>
                    </a:lnTo>
                    <a:lnTo>
                      <a:pt x="62" y="0"/>
                    </a:lnTo>
                    <a:lnTo>
                      <a:pt x="64" y="0"/>
                    </a:lnTo>
                    <a:lnTo>
                      <a:pt x="64" y="0"/>
                    </a:lnTo>
                    <a:lnTo>
                      <a:pt x="64" y="0"/>
                    </a:lnTo>
                    <a:lnTo>
                      <a:pt x="64" y="0"/>
                    </a:lnTo>
                    <a:lnTo>
                      <a:pt x="66" y="0"/>
                    </a:lnTo>
                    <a:lnTo>
                      <a:pt x="76" y="6"/>
                    </a:lnTo>
                    <a:lnTo>
                      <a:pt x="84" y="12"/>
                    </a:lnTo>
                    <a:lnTo>
                      <a:pt x="94" y="14"/>
                    </a:lnTo>
                    <a:lnTo>
                      <a:pt x="94" y="14"/>
                    </a:lnTo>
                    <a:lnTo>
                      <a:pt x="94" y="14"/>
                    </a:lnTo>
                    <a:lnTo>
                      <a:pt x="114" y="32"/>
                    </a:lnTo>
                    <a:lnTo>
                      <a:pt x="114" y="32"/>
                    </a:lnTo>
                    <a:lnTo>
                      <a:pt x="114" y="34"/>
                    </a:lnTo>
                    <a:lnTo>
                      <a:pt x="108" y="48"/>
                    </a:lnTo>
                    <a:lnTo>
                      <a:pt x="96" y="60"/>
                    </a:lnTo>
                    <a:lnTo>
                      <a:pt x="96" y="60"/>
                    </a:lnTo>
                    <a:lnTo>
                      <a:pt x="96" y="62"/>
                    </a:lnTo>
                    <a:lnTo>
                      <a:pt x="80" y="66"/>
                    </a:lnTo>
                    <a:lnTo>
                      <a:pt x="84" y="82"/>
                    </a:lnTo>
                    <a:lnTo>
                      <a:pt x="84" y="82"/>
                    </a:lnTo>
                    <a:lnTo>
                      <a:pt x="82" y="84"/>
                    </a:lnTo>
                    <a:lnTo>
                      <a:pt x="74" y="86"/>
                    </a:lnTo>
                    <a:lnTo>
                      <a:pt x="68" y="92"/>
                    </a:lnTo>
                    <a:lnTo>
                      <a:pt x="64" y="96"/>
                    </a:lnTo>
                    <a:lnTo>
                      <a:pt x="64" y="100"/>
                    </a:lnTo>
                    <a:lnTo>
                      <a:pt x="64" y="100"/>
                    </a:lnTo>
                    <a:lnTo>
                      <a:pt x="62" y="102"/>
                    </a:lnTo>
                    <a:lnTo>
                      <a:pt x="52" y="104"/>
                    </a:lnTo>
                    <a:lnTo>
                      <a:pt x="50" y="108"/>
                    </a:lnTo>
                    <a:lnTo>
                      <a:pt x="44" y="118"/>
                    </a:lnTo>
                    <a:lnTo>
                      <a:pt x="44" y="118"/>
                    </a:lnTo>
                    <a:lnTo>
                      <a:pt x="42" y="120"/>
                    </a:lnTo>
                    <a:lnTo>
                      <a:pt x="42" y="120"/>
                    </a:lnTo>
                    <a:lnTo>
                      <a:pt x="24" y="118"/>
                    </a:lnTo>
                    <a:lnTo>
                      <a:pt x="16" y="120"/>
                    </a:lnTo>
                    <a:lnTo>
                      <a:pt x="16" y="120"/>
                    </a:lnTo>
                    <a:lnTo>
                      <a:pt x="16" y="122"/>
                    </a:lnTo>
                    <a:lnTo>
                      <a:pt x="16" y="1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5" name="Freeform 838">
                <a:extLst>
                  <a:ext uri="{FF2B5EF4-FFF2-40B4-BE49-F238E27FC236}">
                    <a16:creationId xmlns:a16="http://schemas.microsoft.com/office/drawing/2014/main" id="{43CC280B-A394-FB30-1680-D9979F09FE40}"/>
                  </a:ext>
                </a:extLst>
              </p:cNvPr>
              <p:cNvSpPr>
                <a:spLocks noEditPoints="1"/>
              </p:cNvSpPr>
              <p:nvPr/>
            </p:nvSpPr>
            <p:spPr bwMode="auto">
              <a:xfrm>
                <a:off x="7305252" y="3901235"/>
                <a:ext cx="249367" cy="266275"/>
              </a:xfrm>
              <a:custGeom>
                <a:avLst/>
                <a:gdLst>
                  <a:gd name="T0" fmla="*/ 78 w 118"/>
                  <a:gd name="T1" fmla="*/ 10 h 126"/>
                  <a:gd name="T2" fmla="*/ 96 w 118"/>
                  <a:gd name="T3" fmla="*/ 18 h 126"/>
                  <a:gd name="T4" fmla="*/ 108 w 118"/>
                  <a:gd name="T5" fmla="*/ 48 h 126"/>
                  <a:gd name="T6" fmla="*/ 92 w 118"/>
                  <a:gd name="T7" fmla="*/ 64 h 126"/>
                  <a:gd name="T8" fmla="*/ 82 w 118"/>
                  <a:gd name="T9" fmla="*/ 76 h 126"/>
                  <a:gd name="T10" fmla="*/ 76 w 118"/>
                  <a:gd name="T11" fmla="*/ 86 h 126"/>
                  <a:gd name="T12" fmla="*/ 64 w 118"/>
                  <a:gd name="T13" fmla="*/ 98 h 126"/>
                  <a:gd name="T14" fmla="*/ 52 w 118"/>
                  <a:gd name="T15" fmla="*/ 104 h 126"/>
                  <a:gd name="T16" fmla="*/ 44 w 118"/>
                  <a:gd name="T17" fmla="*/ 120 h 126"/>
                  <a:gd name="T18" fmla="*/ 18 w 118"/>
                  <a:gd name="T19" fmla="*/ 122 h 126"/>
                  <a:gd name="T20" fmla="*/ 14 w 118"/>
                  <a:gd name="T21" fmla="*/ 80 h 126"/>
                  <a:gd name="T22" fmla="*/ 54 w 118"/>
                  <a:gd name="T23" fmla="*/ 52 h 126"/>
                  <a:gd name="T24" fmla="*/ 50 w 118"/>
                  <a:gd name="T25" fmla="*/ 30 h 126"/>
                  <a:gd name="T26" fmla="*/ 66 w 118"/>
                  <a:gd name="T27" fmla="*/ 0 h 126"/>
                  <a:gd name="T28" fmla="*/ 66 w 118"/>
                  <a:gd name="T29" fmla="*/ 0 h 126"/>
                  <a:gd name="T30" fmla="*/ 62 w 118"/>
                  <a:gd name="T31" fmla="*/ 2 h 126"/>
                  <a:gd name="T32" fmla="*/ 46 w 118"/>
                  <a:gd name="T33" fmla="*/ 28 h 126"/>
                  <a:gd name="T34" fmla="*/ 50 w 118"/>
                  <a:gd name="T35" fmla="*/ 40 h 126"/>
                  <a:gd name="T36" fmla="*/ 44 w 118"/>
                  <a:gd name="T37" fmla="*/ 66 h 126"/>
                  <a:gd name="T38" fmla="*/ 12 w 118"/>
                  <a:gd name="T39" fmla="*/ 76 h 126"/>
                  <a:gd name="T40" fmla="*/ 0 w 118"/>
                  <a:gd name="T41" fmla="*/ 86 h 126"/>
                  <a:gd name="T42" fmla="*/ 0 w 118"/>
                  <a:gd name="T43" fmla="*/ 88 h 126"/>
                  <a:gd name="T44" fmla="*/ 14 w 118"/>
                  <a:gd name="T45" fmla="*/ 122 h 126"/>
                  <a:gd name="T46" fmla="*/ 16 w 118"/>
                  <a:gd name="T47" fmla="*/ 124 h 126"/>
                  <a:gd name="T48" fmla="*/ 18 w 118"/>
                  <a:gd name="T49" fmla="*/ 126 h 126"/>
                  <a:gd name="T50" fmla="*/ 28 w 118"/>
                  <a:gd name="T51" fmla="*/ 122 h 126"/>
                  <a:gd name="T52" fmla="*/ 44 w 118"/>
                  <a:gd name="T53" fmla="*/ 124 h 126"/>
                  <a:gd name="T54" fmla="*/ 44 w 118"/>
                  <a:gd name="T55" fmla="*/ 124 h 126"/>
                  <a:gd name="T56" fmla="*/ 54 w 118"/>
                  <a:gd name="T57" fmla="*/ 112 h 126"/>
                  <a:gd name="T58" fmla="*/ 54 w 118"/>
                  <a:gd name="T59" fmla="*/ 112 h 126"/>
                  <a:gd name="T60" fmla="*/ 64 w 118"/>
                  <a:gd name="T61" fmla="*/ 106 h 126"/>
                  <a:gd name="T62" fmla="*/ 68 w 118"/>
                  <a:gd name="T63" fmla="*/ 106 h 126"/>
                  <a:gd name="T64" fmla="*/ 68 w 118"/>
                  <a:gd name="T65" fmla="*/ 98 h 126"/>
                  <a:gd name="T66" fmla="*/ 76 w 118"/>
                  <a:gd name="T67" fmla="*/ 90 h 126"/>
                  <a:gd name="T68" fmla="*/ 86 w 118"/>
                  <a:gd name="T69" fmla="*/ 88 h 126"/>
                  <a:gd name="T70" fmla="*/ 88 w 118"/>
                  <a:gd name="T71" fmla="*/ 84 h 126"/>
                  <a:gd name="T72" fmla="*/ 86 w 118"/>
                  <a:gd name="T73" fmla="*/ 70 h 126"/>
                  <a:gd name="T74" fmla="*/ 98 w 118"/>
                  <a:gd name="T75" fmla="*/ 64 h 126"/>
                  <a:gd name="T76" fmla="*/ 100 w 118"/>
                  <a:gd name="T77" fmla="*/ 64 h 126"/>
                  <a:gd name="T78" fmla="*/ 110 w 118"/>
                  <a:gd name="T79" fmla="*/ 52 h 126"/>
                  <a:gd name="T80" fmla="*/ 118 w 118"/>
                  <a:gd name="T81" fmla="*/ 38 h 126"/>
                  <a:gd name="T82" fmla="*/ 118 w 118"/>
                  <a:gd name="T83" fmla="*/ 36 h 126"/>
                  <a:gd name="T84" fmla="*/ 98 w 118"/>
                  <a:gd name="T85" fmla="*/ 14 h 126"/>
                  <a:gd name="T86" fmla="*/ 96 w 118"/>
                  <a:gd name="T87" fmla="*/ 14 h 126"/>
                  <a:gd name="T88" fmla="*/ 80 w 118"/>
                  <a:gd name="T89" fmla="*/ 8 h 126"/>
                  <a:gd name="T90" fmla="*/ 68 w 118"/>
                  <a:gd name="T91" fmla="*/ 0 h 126"/>
                  <a:gd name="T92" fmla="*/ 66 w 118"/>
                  <a:gd name="T9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126">
                    <a:moveTo>
                      <a:pt x="66" y="4"/>
                    </a:moveTo>
                    <a:lnTo>
                      <a:pt x="78" y="10"/>
                    </a:lnTo>
                    <a:lnTo>
                      <a:pt x="84" y="16"/>
                    </a:lnTo>
                    <a:lnTo>
                      <a:pt x="96" y="18"/>
                    </a:lnTo>
                    <a:lnTo>
                      <a:pt x="114" y="36"/>
                    </a:lnTo>
                    <a:lnTo>
                      <a:pt x="108" y="48"/>
                    </a:lnTo>
                    <a:lnTo>
                      <a:pt x="96" y="62"/>
                    </a:lnTo>
                    <a:lnTo>
                      <a:pt x="92" y="64"/>
                    </a:lnTo>
                    <a:lnTo>
                      <a:pt x="80" y="66"/>
                    </a:lnTo>
                    <a:lnTo>
                      <a:pt x="82" y="76"/>
                    </a:lnTo>
                    <a:lnTo>
                      <a:pt x="84" y="84"/>
                    </a:lnTo>
                    <a:lnTo>
                      <a:pt x="76" y="86"/>
                    </a:lnTo>
                    <a:lnTo>
                      <a:pt x="68" y="92"/>
                    </a:lnTo>
                    <a:lnTo>
                      <a:pt x="64" y="98"/>
                    </a:lnTo>
                    <a:lnTo>
                      <a:pt x="64" y="102"/>
                    </a:lnTo>
                    <a:lnTo>
                      <a:pt x="52" y="104"/>
                    </a:lnTo>
                    <a:lnTo>
                      <a:pt x="50" y="110"/>
                    </a:lnTo>
                    <a:lnTo>
                      <a:pt x="44" y="120"/>
                    </a:lnTo>
                    <a:lnTo>
                      <a:pt x="26" y="118"/>
                    </a:lnTo>
                    <a:lnTo>
                      <a:pt x="18" y="122"/>
                    </a:lnTo>
                    <a:lnTo>
                      <a:pt x="4" y="88"/>
                    </a:lnTo>
                    <a:lnTo>
                      <a:pt x="14" y="80"/>
                    </a:lnTo>
                    <a:lnTo>
                      <a:pt x="46" y="68"/>
                    </a:lnTo>
                    <a:lnTo>
                      <a:pt x="54" y="52"/>
                    </a:lnTo>
                    <a:lnTo>
                      <a:pt x="54" y="40"/>
                    </a:lnTo>
                    <a:lnTo>
                      <a:pt x="50" y="30"/>
                    </a:lnTo>
                    <a:lnTo>
                      <a:pt x="66" y="4"/>
                    </a:lnTo>
                    <a:close/>
                    <a:moveTo>
                      <a:pt x="66" y="0"/>
                    </a:moveTo>
                    <a:lnTo>
                      <a:pt x="66" y="0"/>
                    </a:lnTo>
                    <a:lnTo>
                      <a:pt x="66" y="0"/>
                    </a:lnTo>
                    <a:lnTo>
                      <a:pt x="66" y="0"/>
                    </a:lnTo>
                    <a:lnTo>
                      <a:pt x="62" y="2"/>
                    </a:lnTo>
                    <a:lnTo>
                      <a:pt x="46" y="28"/>
                    </a:lnTo>
                    <a:lnTo>
                      <a:pt x="46" y="28"/>
                    </a:lnTo>
                    <a:lnTo>
                      <a:pt x="46" y="32"/>
                    </a:lnTo>
                    <a:lnTo>
                      <a:pt x="50" y="40"/>
                    </a:lnTo>
                    <a:lnTo>
                      <a:pt x="50" y="52"/>
                    </a:lnTo>
                    <a:lnTo>
                      <a:pt x="44" y="66"/>
                    </a:lnTo>
                    <a:lnTo>
                      <a:pt x="12" y="76"/>
                    </a:lnTo>
                    <a:lnTo>
                      <a:pt x="12" y="76"/>
                    </a:lnTo>
                    <a:lnTo>
                      <a:pt x="12" y="76"/>
                    </a:lnTo>
                    <a:lnTo>
                      <a:pt x="0" y="86"/>
                    </a:lnTo>
                    <a:lnTo>
                      <a:pt x="0" y="86"/>
                    </a:lnTo>
                    <a:lnTo>
                      <a:pt x="0" y="88"/>
                    </a:lnTo>
                    <a:lnTo>
                      <a:pt x="0" y="90"/>
                    </a:lnTo>
                    <a:lnTo>
                      <a:pt x="14" y="122"/>
                    </a:lnTo>
                    <a:lnTo>
                      <a:pt x="14" y="122"/>
                    </a:lnTo>
                    <a:lnTo>
                      <a:pt x="16" y="124"/>
                    </a:lnTo>
                    <a:lnTo>
                      <a:pt x="18" y="126"/>
                    </a:lnTo>
                    <a:lnTo>
                      <a:pt x="18" y="126"/>
                    </a:lnTo>
                    <a:lnTo>
                      <a:pt x="18" y="124"/>
                    </a:lnTo>
                    <a:lnTo>
                      <a:pt x="28" y="122"/>
                    </a:lnTo>
                    <a:lnTo>
                      <a:pt x="44" y="124"/>
                    </a:lnTo>
                    <a:lnTo>
                      <a:pt x="44" y="124"/>
                    </a:lnTo>
                    <a:lnTo>
                      <a:pt x="44" y="124"/>
                    </a:lnTo>
                    <a:lnTo>
                      <a:pt x="44" y="124"/>
                    </a:lnTo>
                    <a:lnTo>
                      <a:pt x="48" y="122"/>
                    </a:lnTo>
                    <a:lnTo>
                      <a:pt x="54" y="112"/>
                    </a:lnTo>
                    <a:lnTo>
                      <a:pt x="54" y="112"/>
                    </a:lnTo>
                    <a:lnTo>
                      <a:pt x="54" y="112"/>
                    </a:lnTo>
                    <a:lnTo>
                      <a:pt x="54" y="108"/>
                    </a:lnTo>
                    <a:lnTo>
                      <a:pt x="64" y="106"/>
                    </a:lnTo>
                    <a:lnTo>
                      <a:pt x="64" y="106"/>
                    </a:lnTo>
                    <a:lnTo>
                      <a:pt x="68" y="106"/>
                    </a:lnTo>
                    <a:lnTo>
                      <a:pt x="68" y="102"/>
                    </a:lnTo>
                    <a:lnTo>
                      <a:pt x="68" y="98"/>
                    </a:lnTo>
                    <a:lnTo>
                      <a:pt x="70" y="94"/>
                    </a:lnTo>
                    <a:lnTo>
                      <a:pt x="76" y="90"/>
                    </a:lnTo>
                    <a:lnTo>
                      <a:pt x="86" y="88"/>
                    </a:lnTo>
                    <a:lnTo>
                      <a:pt x="86" y="88"/>
                    </a:lnTo>
                    <a:lnTo>
                      <a:pt x="88" y="86"/>
                    </a:lnTo>
                    <a:lnTo>
                      <a:pt x="88" y="84"/>
                    </a:lnTo>
                    <a:lnTo>
                      <a:pt x="86" y="74"/>
                    </a:lnTo>
                    <a:lnTo>
                      <a:pt x="86" y="70"/>
                    </a:lnTo>
                    <a:lnTo>
                      <a:pt x="92" y="66"/>
                    </a:lnTo>
                    <a:lnTo>
                      <a:pt x="98" y="64"/>
                    </a:lnTo>
                    <a:lnTo>
                      <a:pt x="98" y="64"/>
                    </a:lnTo>
                    <a:lnTo>
                      <a:pt x="100" y="64"/>
                    </a:lnTo>
                    <a:lnTo>
                      <a:pt x="110" y="52"/>
                    </a:lnTo>
                    <a:lnTo>
                      <a:pt x="110" y="52"/>
                    </a:lnTo>
                    <a:lnTo>
                      <a:pt x="112" y="50"/>
                    </a:lnTo>
                    <a:lnTo>
                      <a:pt x="118" y="38"/>
                    </a:lnTo>
                    <a:lnTo>
                      <a:pt x="118" y="38"/>
                    </a:lnTo>
                    <a:lnTo>
                      <a:pt x="118" y="36"/>
                    </a:lnTo>
                    <a:lnTo>
                      <a:pt x="118" y="32"/>
                    </a:lnTo>
                    <a:lnTo>
                      <a:pt x="98" y="14"/>
                    </a:lnTo>
                    <a:lnTo>
                      <a:pt x="98" y="14"/>
                    </a:lnTo>
                    <a:lnTo>
                      <a:pt x="96" y="14"/>
                    </a:lnTo>
                    <a:lnTo>
                      <a:pt x="86" y="12"/>
                    </a:lnTo>
                    <a:lnTo>
                      <a:pt x="80" y="8"/>
                    </a:lnTo>
                    <a:lnTo>
                      <a:pt x="68" y="0"/>
                    </a:lnTo>
                    <a:lnTo>
                      <a:pt x="68" y="0"/>
                    </a:lnTo>
                    <a:lnTo>
                      <a:pt x="66" y="0"/>
                    </a:lnTo>
                    <a:lnTo>
                      <a:pt x="6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6" name="Freeform 839">
                <a:extLst>
                  <a:ext uri="{FF2B5EF4-FFF2-40B4-BE49-F238E27FC236}">
                    <a16:creationId xmlns:a16="http://schemas.microsoft.com/office/drawing/2014/main" id="{4D5B4A8C-A684-E25B-D3FA-120B8DA09A90}"/>
                  </a:ext>
                </a:extLst>
              </p:cNvPr>
              <p:cNvSpPr>
                <a:spLocks/>
              </p:cNvSpPr>
              <p:nvPr/>
            </p:nvSpPr>
            <p:spPr bwMode="auto">
              <a:xfrm>
                <a:off x="7313705" y="3909688"/>
                <a:ext cx="232461" cy="249368"/>
              </a:xfrm>
              <a:custGeom>
                <a:avLst/>
                <a:gdLst>
                  <a:gd name="T0" fmla="*/ 62 w 110"/>
                  <a:gd name="T1" fmla="*/ 0 h 118"/>
                  <a:gd name="T2" fmla="*/ 74 w 110"/>
                  <a:gd name="T3" fmla="*/ 6 h 118"/>
                  <a:gd name="T4" fmla="*/ 80 w 110"/>
                  <a:gd name="T5" fmla="*/ 12 h 118"/>
                  <a:gd name="T6" fmla="*/ 92 w 110"/>
                  <a:gd name="T7" fmla="*/ 14 h 118"/>
                  <a:gd name="T8" fmla="*/ 110 w 110"/>
                  <a:gd name="T9" fmla="*/ 32 h 118"/>
                  <a:gd name="T10" fmla="*/ 104 w 110"/>
                  <a:gd name="T11" fmla="*/ 44 h 118"/>
                  <a:gd name="T12" fmla="*/ 92 w 110"/>
                  <a:gd name="T13" fmla="*/ 58 h 118"/>
                  <a:gd name="T14" fmla="*/ 88 w 110"/>
                  <a:gd name="T15" fmla="*/ 60 h 118"/>
                  <a:gd name="T16" fmla="*/ 76 w 110"/>
                  <a:gd name="T17" fmla="*/ 62 h 118"/>
                  <a:gd name="T18" fmla="*/ 78 w 110"/>
                  <a:gd name="T19" fmla="*/ 72 h 118"/>
                  <a:gd name="T20" fmla="*/ 80 w 110"/>
                  <a:gd name="T21" fmla="*/ 80 h 118"/>
                  <a:gd name="T22" fmla="*/ 72 w 110"/>
                  <a:gd name="T23" fmla="*/ 82 h 118"/>
                  <a:gd name="T24" fmla="*/ 64 w 110"/>
                  <a:gd name="T25" fmla="*/ 88 h 118"/>
                  <a:gd name="T26" fmla="*/ 60 w 110"/>
                  <a:gd name="T27" fmla="*/ 94 h 118"/>
                  <a:gd name="T28" fmla="*/ 60 w 110"/>
                  <a:gd name="T29" fmla="*/ 98 h 118"/>
                  <a:gd name="T30" fmla="*/ 48 w 110"/>
                  <a:gd name="T31" fmla="*/ 100 h 118"/>
                  <a:gd name="T32" fmla="*/ 46 w 110"/>
                  <a:gd name="T33" fmla="*/ 106 h 118"/>
                  <a:gd name="T34" fmla="*/ 40 w 110"/>
                  <a:gd name="T35" fmla="*/ 116 h 118"/>
                  <a:gd name="T36" fmla="*/ 22 w 110"/>
                  <a:gd name="T37" fmla="*/ 114 h 118"/>
                  <a:gd name="T38" fmla="*/ 14 w 110"/>
                  <a:gd name="T39" fmla="*/ 118 h 118"/>
                  <a:gd name="T40" fmla="*/ 0 w 110"/>
                  <a:gd name="T41" fmla="*/ 84 h 118"/>
                  <a:gd name="T42" fmla="*/ 10 w 110"/>
                  <a:gd name="T43" fmla="*/ 76 h 118"/>
                  <a:gd name="T44" fmla="*/ 42 w 110"/>
                  <a:gd name="T45" fmla="*/ 64 h 118"/>
                  <a:gd name="T46" fmla="*/ 50 w 110"/>
                  <a:gd name="T47" fmla="*/ 48 h 118"/>
                  <a:gd name="T48" fmla="*/ 50 w 110"/>
                  <a:gd name="T49" fmla="*/ 36 h 118"/>
                  <a:gd name="T50" fmla="*/ 46 w 110"/>
                  <a:gd name="T51" fmla="*/ 26 h 118"/>
                  <a:gd name="T52" fmla="*/ 62 w 110"/>
                  <a:gd name="T5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0" h="118">
                    <a:moveTo>
                      <a:pt x="62" y="0"/>
                    </a:moveTo>
                    <a:lnTo>
                      <a:pt x="74" y="6"/>
                    </a:lnTo>
                    <a:lnTo>
                      <a:pt x="80" y="12"/>
                    </a:lnTo>
                    <a:lnTo>
                      <a:pt x="92" y="14"/>
                    </a:lnTo>
                    <a:lnTo>
                      <a:pt x="110" y="32"/>
                    </a:lnTo>
                    <a:lnTo>
                      <a:pt x="104" y="44"/>
                    </a:lnTo>
                    <a:lnTo>
                      <a:pt x="92" y="58"/>
                    </a:lnTo>
                    <a:lnTo>
                      <a:pt x="88" y="60"/>
                    </a:lnTo>
                    <a:lnTo>
                      <a:pt x="76" y="62"/>
                    </a:lnTo>
                    <a:lnTo>
                      <a:pt x="78" y="72"/>
                    </a:lnTo>
                    <a:lnTo>
                      <a:pt x="80" y="80"/>
                    </a:lnTo>
                    <a:lnTo>
                      <a:pt x="72" y="82"/>
                    </a:lnTo>
                    <a:lnTo>
                      <a:pt x="64" y="88"/>
                    </a:lnTo>
                    <a:lnTo>
                      <a:pt x="60" y="94"/>
                    </a:lnTo>
                    <a:lnTo>
                      <a:pt x="60" y="98"/>
                    </a:lnTo>
                    <a:lnTo>
                      <a:pt x="48" y="100"/>
                    </a:lnTo>
                    <a:lnTo>
                      <a:pt x="46" y="106"/>
                    </a:lnTo>
                    <a:lnTo>
                      <a:pt x="40" y="116"/>
                    </a:lnTo>
                    <a:lnTo>
                      <a:pt x="22" y="114"/>
                    </a:lnTo>
                    <a:lnTo>
                      <a:pt x="14" y="118"/>
                    </a:lnTo>
                    <a:lnTo>
                      <a:pt x="0" y="84"/>
                    </a:lnTo>
                    <a:lnTo>
                      <a:pt x="10" y="76"/>
                    </a:lnTo>
                    <a:lnTo>
                      <a:pt x="42" y="64"/>
                    </a:lnTo>
                    <a:lnTo>
                      <a:pt x="50" y="48"/>
                    </a:lnTo>
                    <a:lnTo>
                      <a:pt x="50" y="36"/>
                    </a:lnTo>
                    <a:lnTo>
                      <a:pt x="46" y="26"/>
                    </a:lnTo>
                    <a:lnTo>
                      <a:pt x="6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7" name="Freeform 840">
                <a:extLst>
                  <a:ext uri="{FF2B5EF4-FFF2-40B4-BE49-F238E27FC236}">
                    <a16:creationId xmlns:a16="http://schemas.microsoft.com/office/drawing/2014/main" id="{C5CB9A54-1565-ED02-2167-62B909A69739}"/>
                  </a:ext>
                </a:extLst>
              </p:cNvPr>
              <p:cNvSpPr>
                <a:spLocks/>
              </p:cNvSpPr>
              <p:nvPr/>
            </p:nvSpPr>
            <p:spPr bwMode="auto">
              <a:xfrm>
                <a:off x="7305252" y="3901235"/>
                <a:ext cx="249367" cy="266275"/>
              </a:xfrm>
              <a:custGeom>
                <a:avLst/>
                <a:gdLst>
                  <a:gd name="T0" fmla="*/ 66 w 118"/>
                  <a:gd name="T1" fmla="*/ 0 h 126"/>
                  <a:gd name="T2" fmla="*/ 66 w 118"/>
                  <a:gd name="T3" fmla="*/ 0 h 126"/>
                  <a:gd name="T4" fmla="*/ 46 w 118"/>
                  <a:gd name="T5" fmla="*/ 28 h 126"/>
                  <a:gd name="T6" fmla="*/ 46 w 118"/>
                  <a:gd name="T7" fmla="*/ 32 h 126"/>
                  <a:gd name="T8" fmla="*/ 50 w 118"/>
                  <a:gd name="T9" fmla="*/ 52 h 126"/>
                  <a:gd name="T10" fmla="*/ 12 w 118"/>
                  <a:gd name="T11" fmla="*/ 76 h 126"/>
                  <a:gd name="T12" fmla="*/ 12 w 118"/>
                  <a:gd name="T13" fmla="*/ 76 h 126"/>
                  <a:gd name="T14" fmla="*/ 0 w 118"/>
                  <a:gd name="T15" fmla="*/ 86 h 126"/>
                  <a:gd name="T16" fmla="*/ 0 w 118"/>
                  <a:gd name="T17" fmla="*/ 90 h 126"/>
                  <a:gd name="T18" fmla="*/ 14 w 118"/>
                  <a:gd name="T19" fmla="*/ 122 h 126"/>
                  <a:gd name="T20" fmla="*/ 18 w 118"/>
                  <a:gd name="T21" fmla="*/ 126 h 126"/>
                  <a:gd name="T22" fmla="*/ 18 w 118"/>
                  <a:gd name="T23" fmla="*/ 124 h 126"/>
                  <a:gd name="T24" fmla="*/ 44 w 118"/>
                  <a:gd name="T25" fmla="*/ 124 h 126"/>
                  <a:gd name="T26" fmla="*/ 44 w 118"/>
                  <a:gd name="T27" fmla="*/ 124 h 126"/>
                  <a:gd name="T28" fmla="*/ 48 w 118"/>
                  <a:gd name="T29" fmla="*/ 122 h 126"/>
                  <a:gd name="T30" fmla="*/ 54 w 118"/>
                  <a:gd name="T31" fmla="*/ 112 h 126"/>
                  <a:gd name="T32" fmla="*/ 54 w 118"/>
                  <a:gd name="T33" fmla="*/ 108 h 126"/>
                  <a:gd name="T34" fmla="*/ 64 w 118"/>
                  <a:gd name="T35" fmla="*/ 106 h 126"/>
                  <a:gd name="T36" fmla="*/ 68 w 118"/>
                  <a:gd name="T37" fmla="*/ 102 h 126"/>
                  <a:gd name="T38" fmla="*/ 70 w 118"/>
                  <a:gd name="T39" fmla="*/ 94 h 126"/>
                  <a:gd name="T40" fmla="*/ 86 w 118"/>
                  <a:gd name="T41" fmla="*/ 88 h 126"/>
                  <a:gd name="T42" fmla="*/ 88 w 118"/>
                  <a:gd name="T43" fmla="*/ 86 h 126"/>
                  <a:gd name="T44" fmla="*/ 86 w 118"/>
                  <a:gd name="T45" fmla="*/ 74 h 126"/>
                  <a:gd name="T46" fmla="*/ 92 w 118"/>
                  <a:gd name="T47" fmla="*/ 66 h 126"/>
                  <a:gd name="T48" fmla="*/ 98 w 118"/>
                  <a:gd name="T49" fmla="*/ 64 h 126"/>
                  <a:gd name="T50" fmla="*/ 110 w 118"/>
                  <a:gd name="T51" fmla="*/ 52 h 126"/>
                  <a:gd name="T52" fmla="*/ 112 w 118"/>
                  <a:gd name="T53" fmla="*/ 50 h 126"/>
                  <a:gd name="T54" fmla="*/ 118 w 118"/>
                  <a:gd name="T55" fmla="*/ 38 h 126"/>
                  <a:gd name="T56" fmla="*/ 118 w 118"/>
                  <a:gd name="T57" fmla="*/ 32 h 126"/>
                  <a:gd name="T58" fmla="*/ 98 w 118"/>
                  <a:gd name="T59" fmla="*/ 14 h 126"/>
                  <a:gd name="T60" fmla="*/ 86 w 118"/>
                  <a:gd name="T61" fmla="*/ 12 h 126"/>
                  <a:gd name="T62" fmla="*/ 68 w 118"/>
                  <a:gd name="T63" fmla="*/ 0 h 126"/>
                  <a:gd name="T64" fmla="*/ 66 w 118"/>
                  <a:gd name="T6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 h="126">
                    <a:moveTo>
                      <a:pt x="66" y="0"/>
                    </a:moveTo>
                    <a:lnTo>
                      <a:pt x="66" y="0"/>
                    </a:lnTo>
                    <a:lnTo>
                      <a:pt x="66" y="0"/>
                    </a:lnTo>
                    <a:lnTo>
                      <a:pt x="66" y="0"/>
                    </a:lnTo>
                    <a:lnTo>
                      <a:pt x="62" y="2"/>
                    </a:lnTo>
                    <a:lnTo>
                      <a:pt x="46" y="28"/>
                    </a:lnTo>
                    <a:lnTo>
                      <a:pt x="46" y="28"/>
                    </a:lnTo>
                    <a:lnTo>
                      <a:pt x="46" y="32"/>
                    </a:lnTo>
                    <a:lnTo>
                      <a:pt x="50" y="40"/>
                    </a:lnTo>
                    <a:lnTo>
                      <a:pt x="50" y="52"/>
                    </a:lnTo>
                    <a:lnTo>
                      <a:pt x="44" y="66"/>
                    </a:lnTo>
                    <a:lnTo>
                      <a:pt x="12" y="76"/>
                    </a:lnTo>
                    <a:lnTo>
                      <a:pt x="12" y="76"/>
                    </a:lnTo>
                    <a:lnTo>
                      <a:pt x="12" y="76"/>
                    </a:lnTo>
                    <a:lnTo>
                      <a:pt x="0" y="86"/>
                    </a:lnTo>
                    <a:lnTo>
                      <a:pt x="0" y="86"/>
                    </a:lnTo>
                    <a:lnTo>
                      <a:pt x="0" y="88"/>
                    </a:lnTo>
                    <a:lnTo>
                      <a:pt x="0" y="90"/>
                    </a:lnTo>
                    <a:lnTo>
                      <a:pt x="14" y="122"/>
                    </a:lnTo>
                    <a:lnTo>
                      <a:pt x="14" y="122"/>
                    </a:lnTo>
                    <a:lnTo>
                      <a:pt x="16" y="124"/>
                    </a:lnTo>
                    <a:lnTo>
                      <a:pt x="18" y="126"/>
                    </a:lnTo>
                    <a:lnTo>
                      <a:pt x="18" y="126"/>
                    </a:lnTo>
                    <a:lnTo>
                      <a:pt x="18" y="124"/>
                    </a:lnTo>
                    <a:lnTo>
                      <a:pt x="28" y="122"/>
                    </a:lnTo>
                    <a:lnTo>
                      <a:pt x="44" y="124"/>
                    </a:lnTo>
                    <a:lnTo>
                      <a:pt x="44" y="124"/>
                    </a:lnTo>
                    <a:lnTo>
                      <a:pt x="44" y="124"/>
                    </a:lnTo>
                    <a:lnTo>
                      <a:pt x="44" y="124"/>
                    </a:lnTo>
                    <a:lnTo>
                      <a:pt x="48" y="122"/>
                    </a:lnTo>
                    <a:lnTo>
                      <a:pt x="54" y="112"/>
                    </a:lnTo>
                    <a:lnTo>
                      <a:pt x="54" y="112"/>
                    </a:lnTo>
                    <a:lnTo>
                      <a:pt x="54" y="112"/>
                    </a:lnTo>
                    <a:lnTo>
                      <a:pt x="54" y="108"/>
                    </a:lnTo>
                    <a:lnTo>
                      <a:pt x="64" y="106"/>
                    </a:lnTo>
                    <a:lnTo>
                      <a:pt x="64" y="106"/>
                    </a:lnTo>
                    <a:lnTo>
                      <a:pt x="68" y="106"/>
                    </a:lnTo>
                    <a:lnTo>
                      <a:pt x="68" y="102"/>
                    </a:lnTo>
                    <a:lnTo>
                      <a:pt x="68" y="98"/>
                    </a:lnTo>
                    <a:lnTo>
                      <a:pt x="70" y="94"/>
                    </a:lnTo>
                    <a:lnTo>
                      <a:pt x="76" y="90"/>
                    </a:lnTo>
                    <a:lnTo>
                      <a:pt x="86" y="88"/>
                    </a:lnTo>
                    <a:lnTo>
                      <a:pt x="86" y="88"/>
                    </a:lnTo>
                    <a:lnTo>
                      <a:pt x="88" y="86"/>
                    </a:lnTo>
                    <a:lnTo>
                      <a:pt x="88" y="84"/>
                    </a:lnTo>
                    <a:lnTo>
                      <a:pt x="86" y="74"/>
                    </a:lnTo>
                    <a:lnTo>
                      <a:pt x="86" y="70"/>
                    </a:lnTo>
                    <a:lnTo>
                      <a:pt x="92" y="66"/>
                    </a:lnTo>
                    <a:lnTo>
                      <a:pt x="98" y="64"/>
                    </a:lnTo>
                    <a:lnTo>
                      <a:pt x="98" y="64"/>
                    </a:lnTo>
                    <a:lnTo>
                      <a:pt x="100" y="64"/>
                    </a:lnTo>
                    <a:lnTo>
                      <a:pt x="110" y="52"/>
                    </a:lnTo>
                    <a:lnTo>
                      <a:pt x="110" y="52"/>
                    </a:lnTo>
                    <a:lnTo>
                      <a:pt x="112" y="50"/>
                    </a:lnTo>
                    <a:lnTo>
                      <a:pt x="118" y="38"/>
                    </a:lnTo>
                    <a:lnTo>
                      <a:pt x="118" y="38"/>
                    </a:lnTo>
                    <a:lnTo>
                      <a:pt x="118" y="36"/>
                    </a:lnTo>
                    <a:lnTo>
                      <a:pt x="118" y="32"/>
                    </a:lnTo>
                    <a:lnTo>
                      <a:pt x="98" y="14"/>
                    </a:lnTo>
                    <a:lnTo>
                      <a:pt x="98" y="14"/>
                    </a:lnTo>
                    <a:lnTo>
                      <a:pt x="96" y="14"/>
                    </a:lnTo>
                    <a:lnTo>
                      <a:pt x="86" y="12"/>
                    </a:lnTo>
                    <a:lnTo>
                      <a:pt x="80" y="8"/>
                    </a:lnTo>
                    <a:lnTo>
                      <a:pt x="68" y="0"/>
                    </a:lnTo>
                    <a:lnTo>
                      <a:pt x="68" y="0"/>
                    </a:lnTo>
                    <a:lnTo>
                      <a:pt x="66" y="0"/>
                    </a:lnTo>
                    <a:lnTo>
                      <a:pt x="6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8" name="Freeform 841">
                <a:extLst>
                  <a:ext uri="{FF2B5EF4-FFF2-40B4-BE49-F238E27FC236}">
                    <a16:creationId xmlns:a16="http://schemas.microsoft.com/office/drawing/2014/main" id="{CA1E864E-2416-010B-353D-850C57BEC8AE}"/>
                  </a:ext>
                </a:extLst>
              </p:cNvPr>
              <p:cNvSpPr>
                <a:spLocks/>
              </p:cNvSpPr>
              <p:nvPr/>
            </p:nvSpPr>
            <p:spPr bwMode="auto">
              <a:xfrm>
                <a:off x="7034752" y="4082978"/>
                <a:ext cx="316993" cy="198649"/>
              </a:xfrm>
              <a:custGeom>
                <a:avLst/>
                <a:gdLst>
                  <a:gd name="T0" fmla="*/ 16 w 150"/>
                  <a:gd name="T1" fmla="*/ 94 h 94"/>
                  <a:gd name="T2" fmla="*/ 16 w 150"/>
                  <a:gd name="T3" fmla="*/ 94 h 94"/>
                  <a:gd name="T4" fmla="*/ 16 w 150"/>
                  <a:gd name="T5" fmla="*/ 92 h 94"/>
                  <a:gd name="T6" fmla="*/ 8 w 150"/>
                  <a:gd name="T7" fmla="*/ 90 h 94"/>
                  <a:gd name="T8" fmla="*/ 8 w 150"/>
                  <a:gd name="T9" fmla="*/ 90 h 94"/>
                  <a:gd name="T10" fmla="*/ 8 w 150"/>
                  <a:gd name="T11" fmla="*/ 88 h 94"/>
                  <a:gd name="T12" fmla="*/ 0 w 150"/>
                  <a:gd name="T13" fmla="*/ 62 h 94"/>
                  <a:gd name="T14" fmla="*/ 0 w 150"/>
                  <a:gd name="T15" fmla="*/ 40 h 94"/>
                  <a:gd name="T16" fmla="*/ 0 w 150"/>
                  <a:gd name="T17" fmla="*/ 40 h 94"/>
                  <a:gd name="T18" fmla="*/ 0 w 150"/>
                  <a:gd name="T19" fmla="*/ 38 h 94"/>
                  <a:gd name="T20" fmla="*/ 8 w 150"/>
                  <a:gd name="T21" fmla="*/ 22 h 94"/>
                  <a:gd name="T22" fmla="*/ 8 w 150"/>
                  <a:gd name="T23" fmla="*/ 22 h 94"/>
                  <a:gd name="T24" fmla="*/ 10 w 150"/>
                  <a:gd name="T25" fmla="*/ 20 h 94"/>
                  <a:gd name="T26" fmla="*/ 40 w 150"/>
                  <a:gd name="T27" fmla="*/ 20 h 94"/>
                  <a:gd name="T28" fmla="*/ 66 w 150"/>
                  <a:gd name="T29" fmla="*/ 24 h 94"/>
                  <a:gd name="T30" fmla="*/ 90 w 150"/>
                  <a:gd name="T31" fmla="*/ 4 h 94"/>
                  <a:gd name="T32" fmla="*/ 90 w 150"/>
                  <a:gd name="T33" fmla="*/ 4 h 94"/>
                  <a:gd name="T34" fmla="*/ 90 w 150"/>
                  <a:gd name="T35" fmla="*/ 2 h 94"/>
                  <a:gd name="T36" fmla="*/ 118 w 150"/>
                  <a:gd name="T37" fmla="*/ 0 h 94"/>
                  <a:gd name="T38" fmla="*/ 134 w 150"/>
                  <a:gd name="T39" fmla="*/ 0 h 94"/>
                  <a:gd name="T40" fmla="*/ 134 w 150"/>
                  <a:gd name="T41" fmla="*/ 0 h 94"/>
                  <a:gd name="T42" fmla="*/ 136 w 150"/>
                  <a:gd name="T43" fmla="*/ 0 h 94"/>
                  <a:gd name="T44" fmla="*/ 150 w 150"/>
                  <a:gd name="T45" fmla="*/ 32 h 94"/>
                  <a:gd name="T46" fmla="*/ 150 w 150"/>
                  <a:gd name="T47" fmla="*/ 32 h 94"/>
                  <a:gd name="T48" fmla="*/ 148 w 150"/>
                  <a:gd name="T49" fmla="*/ 36 h 94"/>
                  <a:gd name="T50" fmla="*/ 138 w 150"/>
                  <a:gd name="T51" fmla="*/ 40 h 94"/>
                  <a:gd name="T52" fmla="*/ 132 w 150"/>
                  <a:gd name="T53" fmla="*/ 46 h 94"/>
                  <a:gd name="T54" fmla="*/ 132 w 150"/>
                  <a:gd name="T55" fmla="*/ 52 h 94"/>
                  <a:gd name="T56" fmla="*/ 132 w 150"/>
                  <a:gd name="T57" fmla="*/ 52 h 94"/>
                  <a:gd name="T58" fmla="*/ 132 w 150"/>
                  <a:gd name="T59" fmla="*/ 54 h 94"/>
                  <a:gd name="T60" fmla="*/ 126 w 150"/>
                  <a:gd name="T61" fmla="*/ 56 h 94"/>
                  <a:gd name="T62" fmla="*/ 106 w 150"/>
                  <a:gd name="T63" fmla="*/ 62 h 94"/>
                  <a:gd name="T64" fmla="*/ 96 w 150"/>
                  <a:gd name="T65" fmla="*/ 64 h 94"/>
                  <a:gd name="T66" fmla="*/ 90 w 150"/>
                  <a:gd name="T67" fmla="*/ 74 h 94"/>
                  <a:gd name="T68" fmla="*/ 90 w 150"/>
                  <a:gd name="T69" fmla="*/ 74 h 94"/>
                  <a:gd name="T70" fmla="*/ 88 w 150"/>
                  <a:gd name="T71" fmla="*/ 76 h 94"/>
                  <a:gd name="T72" fmla="*/ 88 w 150"/>
                  <a:gd name="T73" fmla="*/ 76 h 94"/>
                  <a:gd name="T74" fmla="*/ 74 w 150"/>
                  <a:gd name="T75" fmla="*/ 74 h 94"/>
                  <a:gd name="T76" fmla="*/ 66 w 150"/>
                  <a:gd name="T77" fmla="*/ 82 h 94"/>
                  <a:gd name="T78" fmla="*/ 66 w 150"/>
                  <a:gd name="T79" fmla="*/ 82 h 94"/>
                  <a:gd name="T80" fmla="*/ 66 w 150"/>
                  <a:gd name="T81" fmla="*/ 82 h 94"/>
                  <a:gd name="T82" fmla="*/ 52 w 150"/>
                  <a:gd name="T83" fmla="*/ 82 h 94"/>
                  <a:gd name="T84" fmla="*/ 48 w 150"/>
                  <a:gd name="T85" fmla="*/ 80 h 94"/>
                  <a:gd name="T86" fmla="*/ 42 w 150"/>
                  <a:gd name="T87" fmla="*/ 86 h 94"/>
                  <a:gd name="T88" fmla="*/ 36 w 150"/>
                  <a:gd name="T89" fmla="*/ 92 h 94"/>
                  <a:gd name="T90" fmla="*/ 36 w 150"/>
                  <a:gd name="T91" fmla="*/ 92 h 94"/>
                  <a:gd name="T92" fmla="*/ 34 w 150"/>
                  <a:gd name="T93" fmla="*/ 94 h 94"/>
                  <a:gd name="T94" fmla="*/ 16 w 150"/>
                  <a:gd name="T95"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0" h="94">
                    <a:moveTo>
                      <a:pt x="16" y="94"/>
                    </a:moveTo>
                    <a:lnTo>
                      <a:pt x="16" y="94"/>
                    </a:lnTo>
                    <a:lnTo>
                      <a:pt x="16" y="92"/>
                    </a:lnTo>
                    <a:lnTo>
                      <a:pt x="8" y="90"/>
                    </a:lnTo>
                    <a:lnTo>
                      <a:pt x="8" y="90"/>
                    </a:lnTo>
                    <a:lnTo>
                      <a:pt x="8" y="88"/>
                    </a:lnTo>
                    <a:lnTo>
                      <a:pt x="0" y="62"/>
                    </a:lnTo>
                    <a:lnTo>
                      <a:pt x="0" y="40"/>
                    </a:lnTo>
                    <a:lnTo>
                      <a:pt x="0" y="40"/>
                    </a:lnTo>
                    <a:lnTo>
                      <a:pt x="0" y="38"/>
                    </a:lnTo>
                    <a:lnTo>
                      <a:pt x="8" y="22"/>
                    </a:lnTo>
                    <a:lnTo>
                      <a:pt x="8" y="22"/>
                    </a:lnTo>
                    <a:lnTo>
                      <a:pt x="10" y="20"/>
                    </a:lnTo>
                    <a:lnTo>
                      <a:pt x="40" y="20"/>
                    </a:lnTo>
                    <a:lnTo>
                      <a:pt x="66" y="24"/>
                    </a:lnTo>
                    <a:lnTo>
                      <a:pt x="90" y="4"/>
                    </a:lnTo>
                    <a:lnTo>
                      <a:pt x="90" y="4"/>
                    </a:lnTo>
                    <a:lnTo>
                      <a:pt x="90" y="2"/>
                    </a:lnTo>
                    <a:lnTo>
                      <a:pt x="118" y="0"/>
                    </a:lnTo>
                    <a:lnTo>
                      <a:pt x="134" y="0"/>
                    </a:lnTo>
                    <a:lnTo>
                      <a:pt x="134" y="0"/>
                    </a:lnTo>
                    <a:lnTo>
                      <a:pt x="136" y="0"/>
                    </a:lnTo>
                    <a:lnTo>
                      <a:pt x="150" y="32"/>
                    </a:lnTo>
                    <a:lnTo>
                      <a:pt x="150" y="32"/>
                    </a:lnTo>
                    <a:lnTo>
                      <a:pt x="148" y="36"/>
                    </a:lnTo>
                    <a:lnTo>
                      <a:pt x="138" y="40"/>
                    </a:lnTo>
                    <a:lnTo>
                      <a:pt x="132" y="46"/>
                    </a:lnTo>
                    <a:lnTo>
                      <a:pt x="132" y="52"/>
                    </a:lnTo>
                    <a:lnTo>
                      <a:pt x="132" y="52"/>
                    </a:lnTo>
                    <a:lnTo>
                      <a:pt x="132" y="54"/>
                    </a:lnTo>
                    <a:lnTo>
                      <a:pt x="126" y="56"/>
                    </a:lnTo>
                    <a:lnTo>
                      <a:pt x="106" y="62"/>
                    </a:lnTo>
                    <a:lnTo>
                      <a:pt x="96" y="64"/>
                    </a:lnTo>
                    <a:lnTo>
                      <a:pt x="90" y="74"/>
                    </a:lnTo>
                    <a:lnTo>
                      <a:pt x="90" y="74"/>
                    </a:lnTo>
                    <a:lnTo>
                      <a:pt x="88" y="76"/>
                    </a:lnTo>
                    <a:lnTo>
                      <a:pt x="88" y="76"/>
                    </a:lnTo>
                    <a:lnTo>
                      <a:pt x="74" y="74"/>
                    </a:lnTo>
                    <a:lnTo>
                      <a:pt x="66" y="82"/>
                    </a:lnTo>
                    <a:lnTo>
                      <a:pt x="66" y="82"/>
                    </a:lnTo>
                    <a:lnTo>
                      <a:pt x="66" y="82"/>
                    </a:lnTo>
                    <a:lnTo>
                      <a:pt x="52" y="82"/>
                    </a:lnTo>
                    <a:lnTo>
                      <a:pt x="48" y="80"/>
                    </a:lnTo>
                    <a:lnTo>
                      <a:pt x="42" y="86"/>
                    </a:lnTo>
                    <a:lnTo>
                      <a:pt x="36" y="92"/>
                    </a:lnTo>
                    <a:lnTo>
                      <a:pt x="36" y="92"/>
                    </a:lnTo>
                    <a:lnTo>
                      <a:pt x="34" y="94"/>
                    </a:lnTo>
                    <a:lnTo>
                      <a:pt x="16" y="9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9" name="Freeform 842">
                <a:extLst>
                  <a:ext uri="{FF2B5EF4-FFF2-40B4-BE49-F238E27FC236}">
                    <a16:creationId xmlns:a16="http://schemas.microsoft.com/office/drawing/2014/main" id="{C1B9693B-242C-316D-1798-5DDF3E766B03}"/>
                  </a:ext>
                </a:extLst>
              </p:cNvPr>
              <p:cNvSpPr>
                <a:spLocks noEditPoints="1"/>
              </p:cNvSpPr>
              <p:nvPr/>
            </p:nvSpPr>
            <p:spPr bwMode="auto">
              <a:xfrm>
                <a:off x="7030525" y="4078751"/>
                <a:ext cx="325446" cy="207102"/>
              </a:xfrm>
              <a:custGeom>
                <a:avLst/>
                <a:gdLst>
                  <a:gd name="T0" fmla="*/ 150 w 154"/>
                  <a:gd name="T1" fmla="*/ 36 h 98"/>
                  <a:gd name="T2" fmla="*/ 132 w 154"/>
                  <a:gd name="T3" fmla="*/ 46 h 98"/>
                  <a:gd name="T4" fmla="*/ 126 w 154"/>
                  <a:gd name="T5" fmla="*/ 58 h 98"/>
                  <a:gd name="T6" fmla="*/ 98 w 154"/>
                  <a:gd name="T7" fmla="*/ 64 h 98"/>
                  <a:gd name="T8" fmla="*/ 74 w 154"/>
                  <a:gd name="T9" fmla="*/ 74 h 98"/>
                  <a:gd name="T10" fmla="*/ 54 w 154"/>
                  <a:gd name="T11" fmla="*/ 82 h 98"/>
                  <a:gd name="T12" fmla="*/ 42 w 154"/>
                  <a:gd name="T13" fmla="*/ 86 h 98"/>
                  <a:gd name="T14" fmla="*/ 18 w 154"/>
                  <a:gd name="T15" fmla="*/ 94 h 98"/>
                  <a:gd name="T16" fmla="*/ 4 w 154"/>
                  <a:gd name="T17" fmla="*/ 62 h 98"/>
                  <a:gd name="T18" fmla="*/ 12 w 154"/>
                  <a:gd name="T19" fmla="*/ 24 h 98"/>
                  <a:gd name="T20" fmla="*/ 70 w 154"/>
                  <a:gd name="T21" fmla="*/ 28 h 98"/>
                  <a:gd name="T22" fmla="*/ 120 w 154"/>
                  <a:gd name="T23" fmla="*/ 4 h 98"/>
                  <a:gd name="T24" fmla="*/ 136 w 154"/>
                  <a:gd name="T25" fmla="*/ 0 h 98"/>
                  <a:gd name="T26" fmla="*/ 120 w 154"/>
                  <a:gd name="T27" fmla="*/ 0 h 98"/>
                  <a:gd name="T28" fmla="*/ 92 w 154"/>
                  <a:gd name="T29" fmla="*/ 2 h 98"/>
                  <a:gd name="T30" fmla="*/ 90 w 154"/>
                  <a:gd name="T31" fmla="*/ 4 h 98"/>
                  <a:gd name="T32" fmla="*/ 42 w 154"/>
                  <a:gd name="T33" fmla="*/ 20 h 98"/>
                  <a:gd name="T34" fmla="*/ 42 w 154"/>
                  <a:gd name="T35" fmla="*/ 20 h 98"/>
                  <a:gd name="T36" fmla="*/ 42 w 154"/>
                  <a:gd name="T37" fmla="*/ 20 h 98"/>
                  <a:gd name="T38" fmla="*/ 12 w 154"/>
                  <a:gd name="T39" fmla="*/ 20 h 98"/>
                  <a:gd name="T40" fmla="*/ 0 w 154"/>
                  <a:gd name="T41" fmla="*/ 40 h 98"/>
                  <a:gd name="T42" fmla="*/ 0 w 154"/>
                  <a:gd name="T43" fmla="*/ 42 h 98"/>
                  <a:gd name="T44" fmla="*/ 0 w 154"/>
                  <a:gd name="T45" fmla="*/ 62 h 98"/>
                  <a:gd name="T46" fmla="*/ 8 w 154"/>
                  <a:gd name="T47" fmla="*/ 90 h 98"/>
                  <a:gd name="T48" fmla="*/ 10 w 154"/>
                  <a:gd name="T49" fmla="*/ 94 h 98"/>
                  <a:gd name="T50" fmla="*/ 16 w 154"/>
                  <a:gd name="T51" fmla="*/ 96 h 98"/>
                  <a:gd name="T52" fmla="*/ 36 w 154"/>
                  <a:gd name="T53" fmla="*/ 98 h 98"/>
                  <a:gd name="T54" fmla="*/ 40 w 154"/>
                  <a:gd name="T55" fmla="*/ 96 h 98"/>
                  <a:gd name="T56" fmla="*/ 50 w 154"/>
                  <a:gd name="T57" fmla="*/ 86 h 98"/>
                  <a:gd name="T58" fmla="*/ 54 w 154"/>
                  <a:gd name="T59" fmla="*/ 86 h 98"/>
                  <a:gd name="T60" fmla="*/ 68 w 154"/>
                  <a:gd name="T61" fmla="*/ 86 h 98"/>
                  <a:gd name="T62" fmla="*/ 70 w 154"/>
                  <a:gd name="T63" fmla="*/ 84 h 98"/>
                  <a:gd name="T64" fmla="*/ 90 w 154"/>
                  <a:gd name="T65" fmla="*/ 80 h 98"/>
                  <a:gd name="T66" fmla="*/ 90 w 154"/>
                  <a:gd name="T67" fmla="*/ 80 h 98"/>
                  <a:gd name="T68" fmla="*/ 94 w 154"/>
                  <a:gd name="T69" fmla="*/ 78 h 98"/>
                  <a:gd name="T70" fmla="*/ 108 w 154"/>
                  <a:gd name="T71" fmla="*/ 66 h 98"/>
                  <a:gd name="T72" fmla="*/ 128 w 154"/>
                  <a:gd name="T73" fmla="*/ 62 h 98"/>
                  <a:gd name="T74" fmla="*/ 134 w 154"/>
                  <a:gd name="T75" fmla="*/ 56 h 98"/>
                  <a:gd name="T76" fmla="*/ 136 w 154"/>
                  <a:gd name="T77" fmla="*/ 54 h 98"/>
                  <a:gd name="T78" fmla="*/ 142 w 154"/>
                  <a:gd name="T79" fmla="*/ 44 h 98"/>
                  <a:gd name="T80" fmla="*/ 152 w 154"/>
                  <a:gd name="T81" fmla="*/ 40 h 98"/>
                  <a:gd name="T82" fmla="*/ 154 w 154"/>
                  <a:gd name="T83" fmla="*/ 34 h 98"/>
                  <a:gd name="T84" fmla="*/ 140 w 154"/>
                  <a:gd name="T85" fmla="*/ 2 h 98"/>
                  <a:gd name="T86" fmla="*/ 136 w 154"/>
                  <a:gd name="T8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98">
                    <a:moveTo>
                      <a:pt x="136" y="4"/>
                    </a:moveTo>
                    <a:lnTo>
                      <a:pt x="150" y="36"/>
                    </a:lnTo>
                    <a:lnTo>
                      <a:pt x="140" y="42"/>
                    </a:lnTo>
                    <a:lnTo>
                      <a:pt x="132" y="46"/>
                    </a:lnTo>
                    <a:lnTo>
                      <a:pt x="132" y="54"/>
                    </a:lnTo>
                    <a:lnTo>
                      <a:pt x="126" y="58"/>
                    </a:lnTo>
                    <a:lnTo>
                      <a:pt x="106" y="62"/>
                    </a:lnTo>
                    <a:lnTo>
                      <a:pt x="98" y="64"/>
                    </a:lnTo>
                    <a:lnTo>
                      <a:pt x="90" y="76"/>
                    </a:lnTo>
                    <a:lnTo>
                      <a:pt x="74" y="74"/>
                    </a:lnTo>
                    <a:lnTo>
                      <a:pt x="68" y="82"/>
                    </a:lnTo>
                    <a:lnTo>
                      <a:pt x="54" y="82"/>
                    </a:lnTo>
                    <a:lnTo>
                      <a:pt x="50" y="80"/>
                    </a:lnTo>
                    <a:lnTo>
                      <a:pt x="42" y="86"/>
                    </a:lnTo>
                    <a:lnTo>
                      <a:pt x="36" y="94"/>
                    </a:lnTo>
                    <a:lnTo>
                      <a:pt x="18" y="94"/>
                    </a:lnTo>
                    <a:lnTo>
                      <a:pt x="12" y="90"/>
                    </a:lnTo>
                    <a:lnTo>
                      <a:pt x="4" y="62"/>
                    </a:lnTo>
                    <a:lnTo>
                      <a:pt x="4" y="42"/>
                    </a:lnTo>
                    <a:lnTo>
                      <a:pt x="12" y="24"/>
                    </a:lnTo>
                    <a:lnTo>
                      <a:pt x="42" y="24"/>
                    </a:lnTo>
                    <a:lnTo>
                      <a:pt x="70" y="28"/>
                    </a:lnTo>
                    <a:lnTo>
                      <a:pt x="92" y="6"/>
                    </a:lnTo>
                    <a:lnTo>
                      <a:pt x="120" y="4"/>
                    </a:lnTo>
                    <a:lnTo>
                      <a:pt x="136" y="4"/>
                    </a:lnTo>
                    <a:close/>
                    <a:moveTo>
                      <a:pt x="136" y="0"/>
                    </a:moveTo>
                    <a:lnTo>
                      <a:pt x="120" y="0"/>
                    </a:lnTo>
                    <a:lnTo>
                      <a:pt x="120" y="0"/>
                    </a:lnTo>
                    <a:lnTo>
                      <a:pt x="118" y="0"/>
                    </a:lnTo>
                    <a:lnTo>
                      <a:pt x="92" y="2"/>
                    </a:lnTo>
                    <a:lnTo>
                      <a:pt x="92" y="2"/>
                    </a:lnTo>
                    <a:lnTo>
                      <a:pt x="90" y="4"/>
                    </a:lnTo>
                    <a:lnTo>
                      <a:pt x="68" y="24"/>
                    </a:lnTo>
                    <a:lnTo>
                      <a:pt x="42" y="20"/>
                    </a:lnTo>
                    <a:lnTo>
                      <a:pt x="42" y="20"/>
                    </a:lnTo>
                    <a:lnTo>
                      <a:pt x="42" y="20"/>
                    </a:lnTo>
                    <a:lnTo>
                      <a:pt x="42" y="20"/>
                    </a:lnTo>
                    <a:lnTo>
                      <a:pt x="42" y="20"/>
                    </a:lnTo>
                    <a:lnTo>
                      <a:pt x="12" y="20"/>
                    </a:lnTo>
                    <a:lnTo>
                      <a:pt x="12" y="20"/>
                    </a:lnTo>
                    <a:lnTo>
                      <a:pt x="8" y="24"/>
                    </a:lnTo>
                    <a:lnTo>
                      <a:pt x="0" y="40"/>
                    </a:lnTo>
                    <a:lnTo>
                      <a:pt x="0" y="40"/>
                    </a:lnTo>
                    <a:lnTo>
                      <a:pt x="0" y="42"/>
                    </a:lnTo>
                    <a:lnTo>
                      <a:pt x="0" y="62"/>
                    </a:lnTo>
                    <a:lnTo>
                      <a:pt x="0" y="62"/>
                    </a:lnTo>
                    <a:lnTo>
                      <a:pt x="0" y="64"/>
                    </a:lnTo>
                    <a:lnTo>
                      <a:pt x="8" y="90"/>
                    </a:lnTo>
                    <a:lnTo>
                      <a:pt x="8" y="90"/>
                    </a:lnTo>
                    <a:lnTo>
                      <a:pt x="10" y="94"/>
                    </a:lnTo>
                    <a:lnTo>
                      <a:pt x="16" y="96"/>
                    </a:lnTo>
                    <a:lnTo>
                      <a:pt x="16" y="96"/>
                    </a:lnTo>
                    <a:lnTo>
                      <a:pt x="18" y="98"/>
                    </a:lnTo>
                    <a:lnTo>
                      <a:pt x="36" y="98"/>
                    </a:lnTo>
                    <a:lnTo>
                      <a:pt x="36" y="98"/>
                    </a:lnTo>
                    <a:lnTo>
                      <a:pt x="40" y="96"/>
                    </a:lnTo>
                    <a:lnTo>
                      <a:pt x="44" y="88"/>
                    </a:lnTo>
                    <a:lnTo>
                      <a:pt x="50" y="86"/>
                    </a:lnTo>
                    <a:lnTo>
                      <a:pt x="54" y="86"/>
                    </a:lnTo>
                    <a:lnTo>
                      <a:pt x="54" y="86"/>
                    </a:lnTo>
                    <a:lnTo>
                      <a:pt x="54" y="86"/>
                    </a:lnTo>
                    <a:lnTo>
                      <a:pt x="68" y="86"/>
                    </a:lnTo>
                    <a:lnTo>
                      <a:pt x="68" y="86"/>
                    </a:lnTo>
                    <a:lnTo>
                      <a:pt x="70" y="84"/>
                    </a:lnTo>
                    <a:lnTo>
                      <a:pt x="76" y="78"/>
                    </a:lnTo>
                    <a:lnTo>
                      <a:pt x="90" y="80"/>
                    </a:lnTo>
                    <a:lnTo>
                      <a:pt x="90" y="80"/>
                    </a:lnTo>
                    <a:lnTo>
                      <a:pt x="90" y="80"/>
                    </a:lnTo>
                    <a:lnTo>
                      <a:pt x="90" y="80"/>
                    </a:lnTo>
                    <a:lnTo>
                      <a:pt x="94" y="78"/>
                    </a:lnTo>
                    <a:lnTo>
                      <a:pt x="100" y="68"/>
                    </a:lnTo>
                    <a:lnTo>
                      <a:pt x="108" y="66"/>
                    </a:lnTo>
                    <a:lnTo>
                      <a:pt x="128" y="62"/>
                    </a:lnTo>
                    <a:lnTo>
                      <a:pt x="128" y="62"/>
                    </a:lnTo>
                    <a:lnTo>
                      <a:pt x="128" y="60"/>
                    </a:lnTo>
                    <a:lnTo>
                      <a:pt x="134" y="56"/>
                    </a:lnTo>
                    <a:lnTo>
                      <a:pt x="134" y="56"/>
                    </a:lnTo>
                    <a:lnTo>
                      <a:pt x="136" y="54"/>
                    </a:lnTo>
                    <a:lnTo>
                      <a:pt x="136" y="48"/>
                    </a:lnTo>
                    <a:lnTo>
                      <a:pt x="142" y="44"/>
                    </a:lnTo>
                    <a:lnTo>
                      <a:pt x="152" y="40"/>
                    </a:lnTo>
                    <a:lnTo>
                      <a:pt x="152" y="40"/>
                    </a:lnTo>
                    <a:lnTo>
                      <a:pt x="154" y="38"/>
                    </a:lnTo>
                    <a:lnTo>
                      <a:pt x="154" y="34"/>
                    </a:lnTo>
                    <a:lnTo>
                      <a:pt x="140" y="2"/>
                    </a:lnTo>
                    <a:lnTo>
                      <a:pt x="140" y="2"/>
                    </a:lnTo>
                    <a:lnTo>
                      <a:pt x="138" y="0"/>
                    </a:lnTo>
                    <a:lnTo>
                      <a:pt x="136" y="0"/>
                    </a:lnTo>
                    <a:lnTo>
                      <a:pt x="13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0" name="Freeform 843">
                <a:extLst>
                  <a:ext uri="{FF2B5EF4-FFF2-40B4-BE49-F238E27FC236}">
                    <a16:creationId xmlns:a16="http://schemas.microsoft.com/office/drawing/2014/main" id="{C7889763-4675-045E-DE5E-F5DED5820827}"/>
                  </a:ext>
                </a:extLst>
              </p:cNvPr>
              <p:cNvSpPr>
                <a:spLocks/>
              </p:cNvSpPr>
              <p:nvPr/>
            </p:nvSpPr>
            <p:spPr bwMode="auto">
              <a:xfrm>
                <a:off x="7038978" y="4087204"/>
                <a:ext cx="308539" cy="190196"/>
              </a:xfrm>
              <a:custGeom>
                <a:avLst/>
                <a:gdLst>
                  <a:gd name="T0" fmla="*/ 132 w 146"/>
                  <a:gd name="T1" fmla="*/ 0 h 90"/>
                  <a:gd name="T2" fmla="*/ 146 w 146"/>
                  <a:gd name="T3" fmla="*/ 32 h 90"/>
                  <a:gd name="T4" fmla="*/ 136 w 146"/>
                  <a:gd name="T5" fmla="*/ 38 h 90"/>
                  <a:gd name="T6" fmla="*/ 128 w 146"/>
                  <a:gd name="T7" fmla="*/ 42 h 90"/>
                  <a:gd name="T8" fmla="*/ 128 w 146"/>
                  <a:gd name="T9" fmla="*/ 50 h 90"/>
                  <a:gd name="T10" fmla="*/ 122 w 146"/>
                  <a:gd name="T11" fmla="*/ 54 h 90"/>
                  <a:gd name="T12" fmla="*/ 102 w 146"/>
                  <a:gd name="T13" fmla="*/ 58 h 90"/>
                  <a:gd name="T14" fmla="*/ 94 w 146"/>
                  <a:gd name="T15" fmla="*/ 60 h 90"/>
                  <a:gd name="T16" fmla="*/ 86 w 146"/>
                  <a:gd name="T17" fmla="*/ 72 h 90"/>
                  <a:gd name="T18" fmla="*/ 70 w 146"/>
                  <a:gd name="T19" fmla="*/ 70 h 90"/>
                  <a:gd name="T20" fmla="*/ 64 w 146"/>
                  <a:gd name="T21" fmla="*/ 78 h 90"/>
                  <a:gd name="T22" fmla="*/ 50 w 146"/>
                  <a:gd name="T23" fmla="*/ 78 h 90"/>
                  <a:gd name="T24" fmla="*/ 46 w 146"/>
                  <a:gd name="T25" fmla="*/ 76 h 90"/>
                  <a:gd name="T26" fmla="*/ 38 w 146"/>
                  <a:gd name="T27" fmla="*/ 82 h 90"/>
                  <a:gd name="T28" fmla="*/ 32 w 146"/>
                  <a:gd name="T29" fmla="*/ 90 h 90"/>
                  <a:gd name="T30" fmla="*/ 14 w 146"/>
                  <a:gd name="T31" fmla="*/ 90 h 90"/>
                  <a:gd name="T32" fmla="*/ 8 w 146"/>
                  <a:gd name="T33" fmla="*/ 86 h 90"/>
                  <a:gd name="T34" fmla="*/ 0 w 146"/>
                  <a:gd name="T35" fmla="*/ 58 h 90"/>
                  <a:gd name="T36" fmla="*/ 0 w 146"/>
                  <a:gd name="T37" fmla="*/ 38 h 90"/>
                  <a:gd name="T38" fmla="*/ 8 w 146"/>
                  <a:gd name="T39" fmla="*/ 20 h 90"/>
                  <a:gd name="T40" fmla="*/ 38 w 146"/>
                  <a:gd name="T41" fmla="*/ 20 h 90"/>
                  <a:gd name="T42" fmla="*/ 66 w 146"/>
                  <a:gd name="T43" fmla="*/ 24 h 90"/>
                  <a:gd name="T44" fmla="*/ 88 w 146"/>
                  <a:gd name="T45" fmla="*/ 2 h 90"/>
                  <a:gd name="T46" fmla="*/ 116 w 146"/>
                  <a:gd name="T47" fmla="*/ 0 h 90"/>
                  <a:gd name="T48" fmla="*/ 132 w 146"/>
                  <a:gd name="T4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6" h="90">
                    <a:moveTo>
                      <a:pt x="132" y="0"/>
                    </a:moveTo>
                    <a:lnTo>
                      <a:pt x="146" y="32"/>
                    </a:lnTo>
                    <a:lnTo>
                      <a:pt x="136" y="38"/>
                    </a:lnTo>
                    <a:lnTo>
                      <a:pt x="128" y="42"/>
                    </a:lnTo>
                    <a:lnTo>
                      <a:pt x="128" y="50"/>
                    </a:lnTo>
                    <a:lnTo>
                      <a:pt x="122" y="54"/>
                    </a:lnTo>
                    <a:lnTo>
                      <a:pt x="102" y="58"/>
                    </a:lnTo>
                    <a:lnTo>
                      <a:pt x="94" y="60"/>
                    </a:lnTo>
                    <a:lnTo>
                      <a:pt x="86" y="72"/>
                    </a:lnTo>
                    <a:lnTo>
                      <a:pt x="70" y="70"/>
                    </a:lnTo>
                    <a:lnTo>
                      <a:pt x="64" y="78"/>
                    </a:lnTo>
                    <a:lnTo>
                      <a:pt x="50" y="78"/>
                    </a:lnTo>
                    <a:lnTo>
                      <a:pt x="46" y="76"/>
                    </a:lnTo>
                    <a:lnTo>
                      <a:pt x="38" y="82"/>
                    </a:lnTo>
                    <a:lnTo>
                      <a:pt x="32" y="90"/>
                    </a:lnTo>
                    <a:lnTo>
                      <a:pt x="14" y="90"/>
                    </a:lnTo>
                    <a:lnTo>
                      <a:pt x="8" y="86"/>
                    </a:lnTo>
                    <a:lnTo>
                      <a:pt x="0" y="58"/>
                    </a:lnTo>
                    <a:lnTo>
                      <a:pt x="0" y="38"/>
                    </a:lnTo>
                    <a:lnTo>
                      <a:pt x="8" y="20"/>
                    </a:lnTo>
                    <a:lnTo>
                      <a:pt x="38" y="20"/>
                    </a:lnTo>
                    <a:lnTo>
                      <a:pt x="66" y="24"/>
                    </a:lnTo>
                    <a:lnTo>
                      <a:pt x="88" y="2"/>
                    </a:lnTo>
                    <a:lnTo>
                      <a:pt x="116" y="0"/>
                    </a:lnTo>
                    <a:lnTo>
                      <a:pt x="1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1" name="Freeform 844">
                <a:extLst>
                  <a:ext uri="{FF2B5EF4-FFF2-40B4-BE49-F238E27FC236}">
                    <a16:creationId xmlns:a16="http://schemas.microsoft.com/office/drawing/2014/main" id="{D5B0769E-C525-9F2E-A1D1-6ACF23B450C3}"/>
                  </a:ext>
                </a:extLst>
              </p:cNvPr>
              <p:cNvSpPr>
                <a:spLocks/>
              </p:cNvSpPr>
              <p:nvPr/>
            </p:nvSpPr>
            <p:spPr bwMode="auto">
              <a:xfrm>
                <a:off x="7030525" y="4078751"/>
                <a:ext cx="325446" cy="207102"/>
              </a:xfrm>
              <a:custGeom>
                <a:avLst/>
                <a:gdLst>
                  <a:gd name="T0" fmla="*/ 120 w 154"/>
                  <a:gd name="T1" fmla="*/ 0 h 98"/>
                  <a:gd name="T2" fmla="*/ 118 w 154"/>
                  <a:gd name="T3" fmla="*/ 0 h 98"/>
                  <a:gd name="T4" fmla="*/ 92 w 154"/>
                  <a:gd name="T5" fmla="*/ 2 h 98"/>
                  <a:gd name="T6" fmla="*/ 68 w 154"/>
                  <a:gd name="T7" fmla="*/ 24 h 98"/>
                  <a:gd name="T8" fmla="*/ 42 w 154"/>
                  <a:gd name="T9" fmla="*/ 20 h 98"/>
                  <a:gd name="T10" fmla="*/ 42 w 154"/>
                  <a:gd name="T11" fmla="*/ 20 h 98"/>
                  <a:gd name="T12" fmla="*/ 12 w 154"/>
                  <a:gd name="T13" fmla="*/ 20 h 98"/>
                  <a:gd name="T14" fmla="*/ 8 w 154"/>
                  <a:gd name="T15" fmla="*/ 24 h 98"/>
                  <a:gd name="T16" fmla="*/ 0 w 154"/>
                  <a:gd name="T17" fmla="*/ 40 h 98"/>
                  <a:gd name="T18" fmla="*/ 0 w 154"/>
                  <a:gd name="T19" fmla="*/ 62 h 98"/>
                  <a:gd name="T20" fmla="*/ 0 w 154"/>
                  <a:gd name="T21" fmla="*/ 64 h 98"/>
                  <a:gd name="T22" fmla="*/ 8 w 154"/>
                  <a:gd name="T23" fmla="*/ 90 h 98"/>
                  <a:gd name="T24" fmla="*/ 16 w 154"/>
                  <a:gd name="T25" fmla="*/ 96 h 98"/>
                  <a:gd name="T26" fmla="*/ 18 w 154"/>
                  <a:gd name="T27" fmla="*/ 98 h 98"/>
                  <a:gd name="T28" fmla="*/ 36 w 154"/>
                  <a:gd name="T29" fmla="*/ 98 h 98"/>
                  <a:gd name="T30" fmla="*/ 44 w 154"/>
                  <a:gd name="T31" fmla="*/ 88 h 98"/>
                  <a:gd name="T32" fmla="*/ 54 w 154"/>
                  <a:gd name="T33" fmla="*/ 86 h 98"/>
                  <a:gd name="T34" fmla="*/ 54 w 154"/>
                  <a:gd name="T35" fmla="*/ 86 h 98"/>
                  <a:gd name="T36" fmla="*/ 68 w 154"/>
                  <a:gd name="T37" fmla="*/ 86 h 98"/>
                  <a:gd name="T38" fmla="*/ 76 w 154"/>
                  <a:gd name="T39" fmla="*/ 78 h 98"/>
                  <a:gd name="T40" fmla="*/ 90 w 154"/>
                  <a:gd name="T41" fmla="*/ 80 h 98"/>
                  <a:gd name="T42" fmla="*/ 90 w 154"/>
                  <a:gd name="T43" fmla="*/ 80 h 98"/>
                  <a:gd name="T44" fmla="*/ 100 w 154"/>
                  <a:gd name="T45" fmla="*/ 68 h 98"/>
                  <a:gd name="T46" fmla="*/ 128 w 154"/>
                  <a:gd name="T47" fmla="*/ 62 h 98"/>
                  <a:gd name="T48" fmla="*/ 128 w 154"/>
                  <a:gd name="T49" fmla="*/ 60 h 98"/>
                  <a:gd name="T50" fmla="*/ 134 w 154"/>
                  <a:gd name="T51" fmla="*/ 56 h 98"/>
                  <a:gd name="T52" fmla="*/ 136 w 154"/>
                  <a:gd name="T53" fmla="*/ 48 h 98"/>
                  <a:gd name="T54" fmla="*/ 152 w 154"/>
                  <a:gd name="T55" fmla="*/ 40 h 98"/>
                  <a:gd name="T56" fmla="*/ 154 w 154"/>
                  <a:gd name="T57" fmla="*/ 38 h 98"/>
                  <a:gd name="T58" fmla="*/ 140 w 154"/>
                  <a:gd name="T59" fmla="*/ 2 h 98"/>
                  <a:gd name="T60" fmla="*/ 138 w 154"/>
                  <a:gd name="T61" fmla="*/ 0 h 98"/>
                  <a:gd name="T62" fmla="*/ 136 w 154"/>
                  <a:gd name="T6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4" h="98">
                    <a:moveTo>
                      <a:pt x="136" y="0"/>
                    </a:moveTo>
                    <a:lnTo>
                      <a:pt x="120" y="0"/>
                    </a:lnTo>
                    <a:lnTo>
                      <a:pt x="120" y="0"/>
                    </a:lnTo>
                    <a:lnTo>
                      <a:pt x="118" y="0"/>
                    </a:lnTo>
                    <a:lnTo>
                      <a:pt x="92" y="2"/>
                    </a:lnTo>
                    <a:lnTo>
                      <a:pt x="92" y="2"/>
                    </a:lnTo>
                    <a:lnTo>
                      <a:pt x="90" y="4"/>
                    </a:lnTo>
                    <a:lnTo>
                      <a:pt x="68" y="24"/>
                    </a:lnTo>
                    <a:lnTo>
                      <a:pt x="42" y="20"/>
                    </a:lnTo>
                    <a:lnTo>
                      <a:pt x="42" y="20"/>
                    </a:lnTo>
                    <a:lnTo>
                      <a:pt x="42" y="20"/>
                    </a:lnTo>
                    <a:lnTo>
                      <a:pt x="42" y="20"/>
                    </a:lnTo>
                    <a:lnTo>
                      <a:pt x="42" y="20"/>
                    </a:lnTo>
                    <a:lnTo>
                      <a:pt x="12" y="20"/>
                    </a:lnTo>
                    <a:lnTo>
                      <a:pt x="12" y="20"/>
                    </a:lnTo>
                    <a:lnTo>
                      <a:pt x="8" y="24"/>
                    </a:lnTo>
                    <a:lnTo>
                      <a:pt x="0" y="40"/>
                    </a:lnTo>
                    <a:lnTo>
                      <a:pt x="0" y="40"/>
                    </a:lnTo>
                    <a:lnTo>
                      <a:pt x="0" y="42"/>
                    </a:lnTo>
                    <a:lnTo>
                      <a:pt x="0" y="62"/>
                    </a:lnTo>
                    <a:lnTo>
                      <a:pt x="0" y="62"/>
                    </a:lnTo>
                    <a:lnTo>
                      <a:pt x="0" y="64"/>
                    </a:lnTo>
                    <a:lnTo>
                      <a:pt x="8" y="90"/>
                    </a:lnTo>
                    <a:lnTo>
                      <a:pt x="8" y="90"/>
                    </a:lnTo>
                    <a:lnTo>
                      <a:pt x="10" y="94"/>
                    </a:lnTo>
                    <a:lnTo>
                      <a:pt x="16" y="96"/>
                    </a:lnTo>
                    <a:lnTo>
                      <a:pt x="16" y="96"/>
                    </a:lnTo>
                    <a:lnTo>
                      <a:pt x="18" y="98"/>
                    </a:lnTo>
                    <a:lnTo>
                      <a:pt x="36" y="98"/>
                    </a:lnTo>
                    <a:lnTo>
                      <a:pt x="36" y="98"/>
                    </a:lnTo>
                    <a:lnTo>
                      <a:pt x="40" y="96"/>
                    </a:lnTo>
                    <a:lnTo>
                      <a:pt x="44" y="88"/>
                    </a:lnTo>
                    <a:lnTo>
                      <a:pt x="50" y="86"/>
                    </a:lnTo>
                    <a:lnTo>
                      <a:pt x="54" y="86"/>
                    </a:lnTo>
                    <a:lnTo>
                      <a:pt x="54" y="86"/>
                    </a:lnTo>
                    <a:lnTo>
                      <a:pt x="54" y="86"/>
                    </a:lnTo>
                    <a:lnTo>
                      <a:pt x="68" y="86"/>
                    </a:lnTo>
                    <a:lnTo>
                      <a:pt x="68" y="86"/>
                    </a:lnTo>
                    <a:lnTo>
                      <a:pt x="70" y="84"/>
                    </a:lnTo>
                    <a:lnTo>
                      <a:pt x="76" y="78"/>
                    </a:lnTo>
                    <a:lnTo>
                      <a:pt x="90" y="80"/>
                    </a:lnTo>
                    <a:lnTo>
                      <a:pt x="90" y="80"/>
                    </a:lnTo>
                    <a:lnTo>
                      <a:pt x="90" y="80"/>
                    </a:lnTo>
                    <a:lnTo>
                      <a:pt x="90" y="80"/>
                    </a:lnTo>
                    <a:lnTo>
                      <a:pt x="94" y="78"/>
                    </a:lnTo>
                    <a:lnTo>
                      <a:pt x="100" y="68"/>
                    </a:lnTo>
                    <a:lnTo>
                      <a:pt x="108" y="66"/>
                    </a:lnTo>
                    <a:lnTo>
                      <a:pt x="128" y="62"/>
                    </a:lnTo>
                    <a:lnTo>
                      <a:pt x="128" y="62"/>
                    </a:lnTo>
                    <a:lnTo>
                      <a:pt x="128" y="60"/>
                    </a:lnTo>
                    <a:lnTo>
                      <a:pt x="134" y="56"/>
                    </a:lnTo>
                    <a:lnTo>
                      <a:pt x="134" y="56"/>
                    </a:lnTo>
                    <a:lnTo>
                      <a:pt x="136" y="54"/>
                    </a:lnTo>
                    <a:lnTo>
                      <a:pt x="136" y="48"/>
                    </a:lnTo>
                    <a:lnTo>
                      <a:pt x="142" y="44"/>
                    </a:lnTo>
                    <a:lnTo>
                      <a:pt x="152" y="40"/>
                    </a:lnTo>
                    <a:lnTo>
                      <a:pt x="152" y="40"/>
                    </a:lnTo>
                    <a:lnTo>
                      <a:pt x="154" y="38"/>
                    </a:lnTo>
                    <a:lnTo>
                      <a:pt x="154" y="34"/>
                    </a:lnTo>
                    <a:lnTo>
                      <a:pt x="140" y="2"/>
                    </a:lnTo>
                    <a:lnTo>
                      <a:pt x="140" y="2"/>
                    </a:lnTo>
                    <a:lnTo>
                      <a:pt x="138" y="0"/>
                    </a:lnTo>
                    <a:lnTo>
                      <a:pt x="136" y="0"/>
                    </a:lnTo>
                    <a:lnTo>
                      <a:pt x="1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2" name="Freeform 845">
                <a:extLst>
                  <a:ext uri="{FF2B5EF4-FFF2-40B4-BE49-F238E27FC236}">
                    <a16:creationId xmlns:a16="http://schemas.microsoft.com/office/drawing/2014/main" id="{7819AA0F-1D5C-0D9F-7DD4-62A47250029B}"/>
                  </a:ext>
                </a:extLst>
              </p:cNvPr>
              <p:cNvSpPr>
                <a:spLocks/>
              </p:cNvSpPr>
              <p:nvPr/>
            </p:nvSpPr>
            <p:spPr bwMode="auto">
              <a:xfrm>
                <a:off x="7072791" y="3394045"/>
                <a:ext cx="587493" cy="494510"/>
              </a:xfrm>
              <a:custGeom>
                <a:avLst/>
                <a:gdLst>
                  <a:gd name="T0" fmla="*/ 186 w 278"/>
                  <a:gd name="T1" fmla="*/ 224 h 234"/>
                  <a:gd name="T2" fmla="*/ 176 w 278"/>
                  <a:gd name="T3" fmla="*/ 202 h 234"/>
                  <a:gd name="T4" fmla="*/ 162 w 278"/>
                  <a:gd name="T5" fmla="*/ 210 h 234"/>
                  <a:gd name="T6" fmla="*/ 148 w 278"/>
                  <a:gd name="T7" fmla="*/ 212 h 234"/>
                  <a:gd name="T8" fmla="*/ 124 w 278"/>
                  <a:gd name="T9" fmla="*/ 204 h 234"/>
                  <a:gd name="T10" fmla="*/ 88 w 278"/>
                  <a:gd name="T11" fmla="*/ 160 h 234"/>
                  <a:gd name="T12" fmla="*/ 64 w 278"/>
                  <a:gd name="T13" fmla="*/ 160 h 234"/>
                  <a:gd name="T14" fmla="*/ 64 w 278"/>
                  <a:gd name="T15" fmla="*/ 160 h 234"/>
                  <a:gd name="T16" fmla="*/ 54 w 278"/>
                  <a:gd name="T17" fmla="*/ 154 h 234"/>
                  <a:gd name="T18" fmla="*/ 50 w 278"/>
                  <a:gd name="T19" fmla="*/ 140 h 234"/>
                  <a:gd name="T20" fmla="*/ 42 w 278"/>
                  <a:gd name="T21" fmla="*/ 120 h 234"/>
                  <a:gd name="T22" fmla="*/ 34 w 278"/>
                  <a:gd name="T23" fmla="*/ 116 h 234"/>
                  <a:gd name="T24" fmla="*/ 18 w 278"/>
                  <a:gd name="T25" fmla="*/ 94 h 234"/>
                  <a:gd name="T26" fmla="*/ 24 w 278"/>
                  <a:gd name="T27" fmla="*/ 80 h 234"/>
                  <a:gd name="T28" fmla="*/ 26 w 278"/>
                  <a:gd name="T29" fmla="*/ 72 h 234"/>
                  <a:gd name="T30" fmla="*/ 24 w 278"/>
                  <a:gd name="T31" fmla="*/ 66 h 234"/>
                  <a:gd name="T32" fmla="*/ 14 w 278"/>
                  <a:gd name="T33" fmla="*/ 52 h 234"/>
                  <a:gd name="T34" fmla="*/ 2 w 278"/>
                  <a:gd name="T35" fmla="*/ 24 h 234"/>
                  <a:gd name="T36" fmla="*/ 0 w 278"/>
                  <a:gd name="T37" fmla="*/ 8 h 234"/>
                  <a:gd name="T38" fmla="*/ 2 w 278"/>
                  <a:gd name="T39" fmla="*/ 4 h 234"/>
                  <a:gd name="T40" fmla="*/ 10 w 278"/>
                  <a:gd name="T41" fmla="*/ 2 h 234"/>
                  <a:gd name="T42" fmla="*/ 24 w 278"/>
                  <a:gd name="T43" fmla="*/ 12 h 234"/>
                  <a:gd name="T44" fmla="*/ 30 w 278"/>
                  <a:gd name="T45" fmla="*/ 12 h 234"/>
                  <a:gd name="T46" fmla="*/ 32 w 278"/>
                  <a:gd name="T47" fmla="*/ 10 h 234"/>
                  <a:gd name="T48" fmla="*/ 54 w 278"/>
                  <a:gd name="T49" fmla="*/ 0 h 234"/>
                  <a:gd name="T50" fmla="*/ 54 w 278"/>
                  <a:gd name="T51" fmla="*/ 0 h 234"/>
                  <a:gd name="T52" fmla="*/ 60 w 278"/>
                  <a:gd name="T53" fmla="*/ 2 h 234"/>
                  <a:gd name="T54" fmla="*/ 64 w 278"/>
                  <a:gd name="T55" fmla="*/ 16 h 234"/>
                  <a:gd name="T56" fmla="*/ 64 w 278"/>
                  <a:gd name="T57" fmla="*/ 16 h 234"/>
                  <a:gd name="T58" fmla="*/ 62 w 278"/>
                  <a:gd name="T59" fmla="*/ 22 h 234"/>
                  <a:gd name="T60" fmla="*/ 72 w 278"/>
                  <a:gd name="T61" fmla="*/ 22 h 234"/>
                  <a:gd name="T62" fmla="*/ 102 w 278"/>
                  <a:gd name="T63" fmla="*/ 50 h 234"/>
                  <a:gd name="T64" fmla="*/ 160 w 278"/>
                  <a:gd name="T65" fmla="*/ 28 h 234"/>
                  <a:gd name="T66" fmla="*/ 160 w 278"/>
                  <a:gd name="T67" fmla="*/ 28 h 234"/>
                  <a:gd name="T68" fmla="*/ 184 w 278"/>
                  <a:gd name="T69" fmla="*/ 26 h 234"/>
                  <a:gd name="T70" fmla="*/ 246 w 278"/>
                  <a:gd name="T71" fmla="*/ 50 h 234"/>
                  <a:gd name="T72" fmla="*/ 248 w 278"/>
                  <a:gd name="T73" fmla="*/ 72 h 234"/>
                  <a:gd name="T74" fmla="*/ 240 w 278"/>
                  <a:gd name="T75" fmla="*/ 90 h 234"/>
                  <a:gd name="T76" fmla="*/ 254 w 278"/>
                  <a:gd name="T77" fmla="*/ 134 h 234"/>
                  <a:gd name="T78" fmla="*/ 256 w 278"/>
                  <a:gd name="T79" fmla="*/ 134 h 234"/>
                  <a:gd name="T80" fmla="*/ 254 w 278"/>
                  <a:gd name="T81" fmla="*/ 146 h 234"/>
                  <a:gd name="T82" fmla="*/ 246 w 278"/>
                  <a:gd name="T83" fmla="*/ 166 h 234"/>
                  <a:gd name="T84" fmla="*/ 270 w 278"/>
                  <a:gd name="T85" fmla="*/ 190 h 234"/>
                  <a:gd name="T86" fmla="*/ 276 w 278"/>
                  <a:gd name="T87" fmla="*/ 200 h 234"/>
                  <a:gd name="T88" fmla="*/ 278 w 278"/>
                  <a:gd name="T89" fmla="*/ 208 h 234"/>
                  <a:gd name="T90" fmla="*/ 264 w 278"/>
                  <a:gd name="T91" fmla="*/ 212 h 234"/>
                  <a:gd name="T92" fmla="*/ 252 w 278"/>
                  <a:gd name="T93" fmla="*/ 232 h 234"/>
                  <a:gd name="T94" fmla="*/ 250 w 278"/>
                  <a:gd name="T95" fmla="*/ 234 h 234"/>
                  <a:gd name="T96" fmla="*/ 212 w 278"/>
                  <a:gd name="T97" fmla="*/ 23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8" h="234">
                    <a:moveTo>
                      <a:pt x="212" y="230"/>
                    </a:moveTo>
                    <a:lnTo>
                      <a:pt x="186" y="224"/>
                    </a:lnTo>
                    <a:lnTo>
                      <a:pt x="186" y="224"/>
                    </a:lnTo>
                    <a:lnTo>
                      <a:pt x="186" y="222"/>
                    </a:lnTo>
                    <a:lnTo>
                      <a:pt x="184" y="208"/>
                    </a:lnTo>
                    <a:lnTo>
                      <a:pt x="176" y="202"/>
                    </a:lnTo>
                    <a:lnTo>
                      <a:pt x="170" y="204"/>
                    </a:lnTo>
                    <a:lnTo>
                      <a:pt x="162" y="210"/>
                    </a:lnTo>
                    <a:lnTo>
                      <a:pt x="162" y="210"/>
                    </a:lnTo>
                    <a:lnTo>
                      <a:pt x="160" y="210"/>
                    </a:lnTo>
                    <a:lnTo>
                      <a:pt x="160" y="210"/>
                    </a:lnTo>
                    <a:lnTo>
                      <a:pt x="148" y="212"/>
                    </a:lnTo>
                    <a:lnTo>
                      <a:pt x="148" y="212"/>
                    </a:lnTo>
                    <a:lnTo>
                      <a:pt x="148" y="212"/>
                    </a:lnTo>
                    <a:lnTo>
                      <a:pt x="124" y="204"/>
                    </a:lnTo>
                    <a:lnTo>
                      <a:pt x="106" y="188"/>
                    </a:lnTo>
                    <a:lnTo>
                      <a:pt x="92" y="170"/>
                    </a:lnTo>
                    <a:lnTo>
                      <a:pt x="88" y="160"/>
                    </a:lnTo>
                    <a:lnTo>
                      <a:pt x="74" y="158"/>
                    </a:lnTo>
                    <a:lnTo>
                      <a:pt x="64" y="160"/>
                    </a:lnTo>
                    <a:lnTo>
                      <a:pt x="64" y="160"/>
                    </a:lnTo>
                    <a:lnTo>
                      <a:pt x="64" y="160"/>
                    </a:lnTo>
                    <a:lnTo>
                      <a:pt x="64" y="160"/>
                    </a:lnTo>
                    <a:lnTo>
                      <a:pt x="64" y="160"/>
                    </a:lnTo>
                    <a:lnTo>
                      <a:pt x="54" y="158"/>
                    </a:lnTo>
                    <a:lnTo>
                      <a:pt x="54" y="158"/>
                    </a:lnTo>
                    <a:lnTo>
                      <a:pt x="54" y="154"/>
                    </a:lnTo>
                    <a:lnTo>
                      <a:pt x="54" y="150"/>
                    </a:lnTo>
                    <a:lnTo>
                      <a:pt x="50" y="140"/>
                    </a:lnTo>
                    <a:lnTo>
                      <a:pt x="50" y="140"/>
                    </a:lnTo>
                    <a:lnTo>
                      <a:pt x="50" y="138"/>
                    </a:lnTo>
                    <a:lnTo>
                      <a:pt x="52" y="128"/>
                    </a:lnTo>
                    <a:lnTo>
                      <a:pt x="42" y="120"/>
                    </a:lnTo>
                    <a:lnTo>
                      <a:pt x="34" y="116"/>
                    </a:lnTo>
                    <a:lnTo>
                      <a:pt x="34" y="116"/>
                    </a:lnTo>
                    <a:lnTo>
                      <a:pt x="34" y="116"/>
                    </a:lnTo>
                    <a:lnTo>
                      <a:pt x="18" y="96"/>
                    </a:lnTo>
                    <a:lnTo>
                      <a:pt x="18" y="96"/>
                    </a:lnTo>
                    <a:lnTo>
                      <a:pt x="18" y="94"/>
                    </a:lnTo>
                    <a:lnTo>
                      <a:pt x="22" y="82"/>
                    </a:lnTo>
                    <a:lnTo>
                      <a:pt x="22" y="82"/>
                    </a:lnTo>
                    <a:lnTo>
                      <a:pt x="24" y="80"/>
                    </a:lnTo>
                    <a:lnTo>
                      <a:pt x="28" y="78"/>
                    </a:lnTo>
                    <a:lnTo>
                      <a:pt x="26" y="72"/>
                    </a:lnTo>
                    <a:lnTo>
                      <a:pt x="26" y="72"/>
                    </a:lnTo>
                    <a:lnTo>
                      <a:pt x="26" y="70"/>
                    </a:lnTo>
                    <a:lnTo>
                      <a:pt x="28" y="68"/>
                    </a:lnTo>
                    <a:lnTo>
                      <a:pt x="24" y="66"/>
                    </a:lnTo>
                    <a:lnTo>
                      <a:pt x="24" y="66"/>
                    </a:lnTo>
                    <a:lnTo>
                      <a:pt x="22" y="66"/>
                    </a:lnTo>
                    <a:lnTo>
                      <a:pt x="14" y="52"/>
                    </a:lnTo>
                    <a:lnTo>
                      <a:pt x="8" y="42"/>
                    </a:lnTo>
                    <a:lnTo>
                      <a:pt x="4" y="34"/>
                    </a:lnTo>
                    <a:lnTo>
                      <a:pt x="2" y="24"/>
                    </a:lnTo>
                    <a:lnTo>
                      <a:pt x="0" y="10"/>
                    </a:lnTo>
                    <a:lnTo>
                      <a:pt x="0" y="10"/>
                    </a:lnTo>
                    <a:lnTo>
                      <a:pt x="0" y="8"/>
                    </a:lnTo>
                    <a:lnTo>
                      <a:pt x="2" y="4"/>
                    </a:lnTo>
                    <a:lnTo>
                      <a:pt x="2" y="4"/>
                    </a:lnTo>
                    <a:lnTo>
                      <a:pt x="2" y="4"/>
                    </a:lnTo>
                    <a:lnTo>
                      <a:pt x="10" y="2"/>
                    </a:lnTo>
                    <a:lnTo>
                      <a:pt x="10" y="2"/>
                    </a:lnTo>
                    <a:lnTo>
                      <a:pt x="10" y="2"/>
                    </a:lnTo>
                    <a:lnTo>
                      <a:pt x="10" y="2"/>
                    </a:lnTo>
                    <a:lnTo>
                      <a:pt x="12" y="2"/>
                    </a:lnTo>
                    <a:lnTo>
                      <a:pt x="24" y="12"/>
                    </a:lnTo>
                    <a:lnTo>
                      <a:pt x="28" y="16"/>
                    </a:lnTo>
                    <a:lnTo>
                      <a:pt x="30" y="12"/>
                    </a:lnTo>
                    <a:lnTo>
                      <a:pt x="30" y="12"/>
                    </a:lnTo>
                    <a:lnTo>
                      <a:pt x="32" y="10"/>
                    </a:lnTo>
                    <a:lnTo>
                      <a:pt x="32" y="10"/>
                    </a:lnTo>
                    <a:lnTo>
                      <a:pt x="32" y="10"/>
                    </a:lnTo>
                    <a:lnTo>
                      <a:pt x="38" y="12"/>
                    </a:lnTo>
                    <a:lnTo>
                      <a:pt x="44" y="10"/>
                    </a:lnTo>
                    <a:lnTo>
                      <a:pt x="54" y="0"/>
                    </a:lnTo>
                    <a:lnTo>
                      <a:pt x="54" y="0"/>
                    </a:lnTo>
                    <a:lnTo>
                      <a:pt x="54" y="0"/>
                    </a:lnTo>
                    <a:lnTo>
                      <a:pt x="54" y="0"/>
                    </a:lnTo>
                    <a:lnTo>
                      <a:pt x="56" y="0"/>
                    </a:lnTo>
                    <a:lnTo>
                      <a:pt x="60" y="2"/>
                    </a:lnTo>
                    <a:lnTo>
                      <a:pt x="60" y="2"/>
                    </a:lnTo>
                    <a:lnTo>
                      <a:pt x="60" y="4"/>
                    </a:lnTo>
                    <a:lnTo>
                      <a:pt x="60" y="10"/>
                    </a:lnTo>
                    <a:lnTo>
                      <a:pt x="64" y="16"/>
                    </a:lnTo>
                    <a:lnTo>
                      <a:pt x="64" y="16"/>
                    </a:lnTo>
                    <a:lnTo>
                      <a:pt x="64" y="16"/>
                    </a:lnTo>
                    <a:lnTo>
                      <a:pt x="64" y="16"/>
                    </a:lnTo>
                    <a:lnTo>
                      <a:pt x="62" y="18"/>
                    </a:lnTo>
                    <a:lnTo>
                      <a:pt x="60" y="18"/>
                    </a:lnTo>
                    <a:lnTo>
                      <a:pt x="62" y="22"/>
                    </a:lnTo>
                    <a:lnTo>
                      <a:pt x="70" y="22"/>
                    </a:lnTo>
                    <a:lnTo>
                      <a:pt x="70" y="22"/>
                    </a:lnTo>
                    <a:lnTo>
                      <a:pt x="72" y="22"/>
                    </a:lnTo>
                    <a:lnTo>
                      <a:pt x="74" y="34"/>
                    </a:lnTo>
                    <a:lnTo>
                      <a:pt x="92" y="42"/>
                    </a:lnTo>
                    <a:lnTo>
                      <a:pt x="102" y="50"/>
                    </a:lnTo>
                    <a:lnTo>
                      <a:pt x="128" y="50"/>
                    </a:lnTo>
                    <a:lnTo>
                      <a:pt x="140" y="44"/>
                    </a:lnTo>
                    <a:lnTo>
                      <a:pt x="160" y="28"/>
                    </a:lnTo>
                    <a:lnTo>
                      <a:pt x="160" y="28"/>
                    </a:lnTo>
                    <a:lnTo>
                      <a:pt x="160" y="28"/>
                    </a:lnTo>
                    <a:lnTo>
                      <a:pt x="160" y="28"/>
                    </a:lnTo>
                    <a:lnTo>
                      <a:pt x="184" y="24"/>
                    </a:lnTo>
                    <a:lnTo>
                      <a:pt x="184" y="24"/>
                    </a:lnTo>
                    <a:lnTo>
                      <a:pt x="184" y="26"/>
                    </a:lnTo>
                    <a:lnTo>
                      <a:pt x="204" y="32"/>
                    </a:lnTo>
                    <a:lnTo>
                      <a:pt x="232" y="46"/>
                    </a:lnTo>
                    <a:lnTo>
                      <a:pt x="246" y="50"/>
                    </a:lnTo>
                    <a:lnTo>
                      <a:pt x="246" y="50"/>
                    </a:lnTo>
                    <a:lnTo>
                      <a:pt x="246" y="52"/>
                    </a:lnTo>
                    <a:lnTo>
                      <a:pt x="248" y="72"/>
                    </a:lnTo>
                    <a:lnTo>
                      <a:pt x="248" y="72"/>
                    </a:lnTo>
                    <a:lnTo>
                      <a:pt x="248" y="72"/>
                    </a:lnTo>
                    <a:lnTo>
                      <a:pt x="240" y="90"/>
                    </a:lnTo>
                    <a:lnTo>
                      <a:pt x="238" y="114"/>
                    </a:lnTo>
                    <a:lnTo>
                      <a:pt x="242" y="134"/>
                    </a:lnTo>
                    <a:lnTo>
                      <a:pt x="254" y="134"/>
                    </a:lnTo>
                    <a:lnTo>
                      <a:pt x="254" y="134"/>
                    </a:lnTo>
                    <a:lnTo>
                      <a:pt x="256" y="134"/>
                    </a:lnTo>
                    <a:lnTo>
                      <a:pt x="256" y="134"/>
                    </a:lnTo>
                    <a:lnTo>
                      <a:pt x="256" y="136"/>
                    </a:lnTo>
                    <a:lnTo>
                      <a:pt x="254" y="146"/>
                    </a:lnTo>
                    <a:lnTo>
                      <a:pt x="254" y="146"/>
                    </a:lnTo>
                    <a:lnTo>
                      <a:pt x="254" y="148"/>
                    </a:lnTo>
                    <a:lnTo>
                      <a:pt x="242" y="160"/>
                    </a:lnTo>
                    <a:lnTo>
                      <a:pt x="246" y="166"/>
                    </a:lnTo>
                    <a:lnTo>
                      <a:pt x="258" y="180"/>
                    </a:lnTo>
                    <a:lnTo>
                      <a:pt x="270" y="190"/>
                    </a:lnTo>
                    <a:lnTo>
                      <a:pt x="270" y="190"/>
                    </a:lnTo>
                    <a:lnTo>
                      <a:pt x="270" y="190"/>
                    </a:lnTo>
                    <a:lnTo>
                      <a:pt x="270" y="200"/>
                    </a:lnTo>
                    <a:lnTo>
                      <a:pt x="276" y="200"/>
                    </a:lnTo>
                    <a:lnTo>
                      <a:pt x="276" y="200"/>
                    </a:lnTo>
                    <a:lnTo>
                      <a:pt x="278" y="202"/>
                    </a:lnTo>
                    <a:lnTo>
                      <a:pt x="278" y="208"/>
                    </a:lnTo>
                    <a:lnTo>
                      <a:pt x="278" y="208"/>
                    </a:lnTo>
                    <a:lnTo>
                      <a:pt x="276" y="210"/>
                    </a:lnTo>
                    <a:lnTo>
                      <a:pt x="264" y="212"/>
                    </a:lnTo>
                    <a:lnTo>
                      <a:pt x="252" y="218"/>
                    </a:lnTo>
                    <a:lnTo>
                      <a:pt x="252" y="232"/>
                    </a:lnTo>
                    <a:lnTo>
                      <a:pt x="252" y="232"/>
                    </a:lnTo>
                    <a:lnTo>
                      <a:pt x="252" y="234"/>
                    </a:lnTo>
                    <a:lnTo>
                      <a:pt x="252" y="234"/>
                    </a:lnTo>
                    <a:lnTo>
                      <a:pt x="250" y="234"/>
                    </a:lnTo>
                    <a:lnTo>
                      <a:pt x="250" y="234"/>
                    </a:lnTo>
                    <a:lnTo>
                      <a:pt x="212" y="230"/>
                    </a:lnTo>
                    <a:lnTo>
                      <a:pt x="212" y="23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3" name="Freeform 846">
                <a:extLst>
                  <a:ext uri="{FF2B5EF4-FFF2-40B4-BE49-F238E27FC236}">
                    <a16:creationId xmlns:a16="http://schemas.microsoft.com/office/drawing/2014/main" id="{006BBC1B-BF81-E838-CE13-5AFBF25FCD94}"/>
                  </a:ext>
                </a:extLst>
              </p:cNvPr>
              <p:cNvSpPr>
                <a:spLocks noEditPoints="1"/>
              </p:cNvSpPr>
              <p:nvPr/>
            </p:nvSpPr>
            <p:spPr bwMode="auto">
              <a:xfrm>
                <a:off x="7068564" y="3389819"/>
                <a:ext cx="595946" cy="502963"/>
              </a:xfrm>
              <a:custGeom>
                <a:avLst/>
                <a:gdLst>
                  <a:gd name="T0" fmla="*/ 64 w 282"/>
                  <a:gd name="T1" fmla="*/ 18 h 238"/>
                  <a:gd name="T2" fmla="*/ 74 w 282"/>
                  <a:gd name="T3" fmla="*/ 38 h 238"/>
                  <a:gd name="T4" fmla="*/ 142 w 282"/>
                  <a:gd name="T5" fmla="*/ 46 h 238"/>
                  <a:gd name="T6" fmla="*/ 232 w 282"/>
                  <a:gd name="T7" fmla="*/ 50 h 238"/>
                  <a:gd name="T8" fmla="*/ 238 w 282"/>
                  <a:gd name="T9" fmla="*/ 116 h 238"/>
                  <a:gd name="T10" fmla="*/ 242 w 282"/>
                  <a:gd name="T11" fmla="*/ 160 h 238"/>
                  <a:gd name="T12" fmla="*/ 270 w 282"/>
                  <a:gd name="T13" fmla="*/ 204 h 238"/>
                  <a:gd name="T14" fmla="*/ 252 w 282"/>
                  <a:gd name="T15" fmla="*/ 220 h 238"/>
                  <a:gd name="T16" fmla="*/ 188 w 282"/>
                  <a:gd name="T17" fmla="*/ 210 h 238"/>
                  <a:gd name="T18" fmla="*/ 150 w 282"/>
                  <a:gd name="T19" fmla="*/ 212 h 238"/>
                  <a:gd name="T20" fmla="*/ 90 w 282"/>
                  <a:gd name="T21" fmla="*/ 160 h 238"/>
                  <a:gd name="T22" fmla="*/ 58 w 282"/>
                  <a:gd name="T23" fmla="*/ 152 h 238"/>
                  <a:gd name="T24" fmla="*/ 38 w 282"/>
                  <a:gd name="T25" fmla="*/ 116 h 238"/>
                  <a:gd name="T26" fmla="*/ 30 w 282"/>
                  <a:gd name="T27" fmla="*/ 74 h 238"/>
                  <a:gd name="T28" fmla="*/ 12 w 282"/>
                  <a:gd name="T29" fmla="*/ 44 h 238"/>
                  <a:gd name="T30" fmla="*/ 4 w 282"/>
                  <a:gd name="T31" fmla="*/ 12 h 238"/>
                  <a:gd name="T32" fmla="*/ 32 w 282"/>
                  <a:gd name="T33" fmla="*/ 20 h 238"/>
                  <a:gd name="T34" fmla="*/ 56 w 282"/>
                  <a:gd name="T35" fmla="*/ 4 h 238"/>
                  <a:gd name="T36" fmla="*/ 56 w 282"/>
                  <a:gd name="T37" fmla="*/ 0 h 238"/>
                  <a:gd name="T38" fmla="*/ 34 w 282"/>
                  <a:gd name="T39" fmla="*/ 10 h 238"/>
                  <a:gd name="T40" fmla="*/ 32 w 282"/>
                  <a:gd name="T41" fmla="*/ 12 h 238"/>
                  <a:gd name="T42" fmla="*/ 14 w 282"/>
                  <a:gd name="T43" fmla="*/ 2 h 238"/>
                  <a:gd name="T44" fmla="*/ 12 w 282"/>
                  <a:gd name="T45" fmla="*/ 2 h 238"/>
                  <a:gd name="T46" fmla="*/ 0 w 282"/>
                  <a:gd name="T47" fmla="*/ 10 h 238"/>
                  <a:gd name="T48" fmla="*/ 2 w 282"/>
                  <a:gd name="T49" fmla="*/ 26 h 238"/>
                  <a:gd name="T50" fmla="*/ 8 w 282"/>
                  <a:gd name="T51" fmla="*/ 44 h 238"/>
                  <a:gd name="T52" fmla="*/ 24 w 282"/>
                  <a:gd name="T53" fmla="*/ 68 h 238"/>
                  <a:gd name="T54" fmla="*/ 26 w 282"/>
                  <a:gd name="T55" fmla="*/ 72 h 238"/>
                  <a:gd name="T56" fmla="*/ 24 w 282"/>
                  <a:gd name="T57" fmla="*/ 80 h 238"/>
                  <a:gd name="T58" fmla="*/ 18 w 282"/>
                  <a:gd name="T59" fmla="*/ 96 h 238"/>
                  <a:gd name="T60" fmla="*/ 36 w 282"/>
                  <a:gd name="T61" fmla="*/ 120 h 238"/>
                  <a:gd name="T62" fmla="*/ 50 w 282"/>
                  <a:gd name="T63" fmla="*/ 140 h 238"/>
                  <a:gd name="T64" fmla="*/ 54 w 282"/>
                  <a:gd name="T65" fmla="*/ 156 h 238"/>
                  <a:gd name="T66" fmla="*/ 64 w 282"/>
                  <a:gd name="T67" fmla="*/ 164 h 238"/>
                  <a:gd name="T68" fmla="*/ 76 w 282"/>
                  <a:gd name="T69" fmla="*/ 162 h 238"/>
                  <a:gd name="T70" fmla="*/ 94 w 282"/>
                  <a:gd name="T71" fmla="*/ 174 h 238"/>
                  <a:gd name="T72" fmla="*/ 124 w 282"/>
                  <a:gd name="T73" fmla="*/ 206 h 238"/>
                  <a:gd name="T74" fmla="*/ 148 w 282"/>
                  <a:gd name="T75" fmla="*/ 216 h 238"/>
                  <a:gd name="T76" fmla="*/ 164 w 282"/>
                  <a:gd name="T77" fmla="*/ 214 h 238"/>
                  <a:gd name="T78" fmla="*/ 178 w 282"/>
                  <a:gd name="T79" fmla="*/ 206 h 238"/>
                  <a:gd name="T80" fmla="*/ 186 w 282"/>
                  <a:gd name="T81" fmla="*/ 226 h 238"/>
                  <a:gd name="T82" fmla="*/ 214 w 282"/>
                  <a:gd name="T83" fmla="*/ 234 h 238"/>
                  <a:gd name="T84" fmla="*/ 252 w 282"/>
                  <a:gd name="T85" fmla="*/ 238 h 238"/>
                  <a:gd name="T86" fmla="*/ 256 w 282"/>
                  <a:gd name="T87" fmla="*/ 222 h 238"/>
                  <a:gd name="T88" fmla="*/ 280 w 282"/>
                  <a:gd name="T89" fmla="*/ 214 h 238"/>
                  <a:gd name="T90" fmla="*/ 280 w 282"/>
                  <a:gd name="T91" fmla="*/ 200 h 238"/>
                  <a:gd name="T92" fmla="*/ 274 w 282"/>
                  <a:gd name="T93" fmla="*/ 192 h 238"/>
                  <a:gd name="T94" fmla="*/ 246 w 282"/>
                  <a:gd name="T95" fmla="*/ 162 h 238"/>
                  <a:gd name="T96" fmla="*/ 260 w 282"/>
                  <a:gd name="T97" fmla="*/ 138 h 238"/>
                  <a:gd name="T98" fmla="*/ 258 w 282"/>
                  <a:gd name="T99" fmla="*/ 134 h 238"/>
                  <a:gd name="T100" fmla="*/ 242 w 282"/>
                  <a:gd name="T101" fmla="*/ 116 h 238"/>
                  <a:gd name="T102" fmla="*/ 252 w 282"/>
                  <a:gd name="T103" fmla="*/ 74 h 238"/>
                  <a:gd name="T104" fmla="*/ 248 w 282"/>
                  <a:gd name="T105" fmla="*/ 50 h 238"/>
                  <a:gd name="T106" fmla="*/ 206 w 282"/>
                  <a:gd name="T107" fmla="*/ 32 h 238"/>
                  <a:gd name="T108" fmla="*/ 186 w 282"/>
                  <a:gd name="T109" fmla="*/ 24 h 238"/>
                  <a:gd name="T110" fmla="*/ 160 w 282"/>
                  <a:gd name="T111" fmla="*/ 30 h 238"/>
                  <a:gd name="T112" fmla="*/ 94 w 282"/>
                  <a:gd name="T113" fmla="*/ 44 h 238"/>
                  <a:gd name="T114" fmla="*/ 76 w 282"/>
                  <a:gd name="T115" fmla="*/ 24 h 238"/>
                  <a:gd name="T116" fmla="*/ 66 w 282"/>
                  <a:gd name="T117" fmla="*/ 22 h 238"/>
                  <a:gd name="T118" fmla="*/ 68 w 282"/>
                  <a:gd name="T119" fmla="*/ 16 h 238"/>
                  <a:gd name="T120" fmla="*/ 62 w 282"/>
                  <a:gd name="T121" fmla="*/ 2 h 238"/>
                  <a:gd name="T122" fmla="*/ 56 w 282"/>
                  <a:gd name="T123"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2" h="238">
                    <a:moveTo>
                      <a:pt x="56" y="4"/>
                    </a:moveTo>
                    <a:lnTo>
                      <a:pt x="60" y="6"/>
                    </a:lnTo>
                    <a:lnTo>
                      <a:pt x="60" y="12"/>
                    </a:lnTo>
                    <a:lnTo>
                      <a:pt x="64" y="18"/>
                    </a:lnTo>
                    <a:lnTo>
                      <a:pt x="58" y="20"/>
                    </a:lnTo>
                    <a:lnTo>
                      <a:pt x="64" y="26"/>
                    </a:lnTo>
                    <a:lnTo>
                      <a:pt x="72" y="26"/>
                    </a:lnTo>
                    <a:lnTo>
                      <a:pt x="74" y="38"/>
                    </a:lnTo>
                    <a:lnTo>
                      <a:pt x="92" y="46"/>
                    </a:lnTo>
                    <a:lnTo>
                      <a:pt x="104" y="54"/>
                    </a:lnTo>
                    <a:lnTo>
                      <a:pt x="130" y="54"/>
                    </a:lnTo>
                    <a:lnTo>
                      <a:pt x="142" y="46"/>
                    </a:lnTo>
                    <a:lnTo>
                      <a:pt x="162" y="32"/>
                    </a:lnTo>
                    <a:lnTo>
                      <a:pt x="186" y="28"/>
                    </a:lnTo>
                    <a:lnTo>
                      <a:pt x="206" y="36"/>
                    </a:lnTo>
                    <a:lnTo>
                      <a:pt x="232" y="50"/>
                    </a:lnTo>
                    <a:lnTo>
                      <a:pt x="246" y="54"/>
                    </a:lnTo>
                    <a:lnTo>
                      <a:pt x="248" y="74"/>
                    </a:lnTo>
                    <a:lnTo>
                      <a:pt x="240" y="92"/>
                    </a:lnTo>
                    <a:lnTo>
                      <a:pt x="238" y="116"/>
                    </a:lnTo>
                    <a:lnTo>
                      <a:pt x="244" y="138"/>
                    </a:lnTo>
                    <a:lnTo>
                      <a:pt x="256" y="138"/>
                    </a:lnTo>
                    <a:lnTo>
                      <a:pt x="254" y="148"/>
                    </a:lnTo>
                    <a:lnTo>
                      <a:pt x="242" y="160"/>
                    </a:lnTo>
                    <a:lnTo>
                      <a:pt x="246" y="170"/>
                    </a:lnTo>
                    <a:lnTo>
                      <a:pt x="260" y="184"/>
                    </a:lnTo>
                    <a:lnTo>
                      <a:pt x="270" y="192"/>
                    </a:lnTo>
                    <a:lnTo>
                      <a:pt x="270" y="204"/>
                    </a:lnTo>
                    <a:lnTo>
                      <a:pt x="278" y="204"/>
                    </a:lnTo>
                    <a:lnTo>
                      <a:pt x="278" y="210"/>
                    </a:lnTo>
                    <a:lnTo>
                      <a:pt x="264" y="212"/>
                    </a:lnTo>
                    <a:lnTo>
                      <a:pt x="252" y="220"/>
                    </a:lnTo>
                    <a:lnTo>
                      <a:pt x="252" y="234"/>
                    </a:lnTo>
                    <a:lnTo>
                      <a:pt x="214" y="230"/>
                    </a:lnTo>
                    <a:lnTo>
                      <a:pt x="190" y="224"/>
                    </a:lnTo>
                    <a:lnTo>
                      <a:pt x="188" y="210"/>
                    </a:lnTo>
                    <a:lnTo>
                      <a:pt x="178" y="202"/>
                    </a:lnTo>
                    <a:lnTo>
                      <a:pt x="172" y="204"/>
                    </a:lnTo>
                    <a:lnTo>
                      <a:pt x="162" y="210"/>
                    </a:lnTo>
                    <a:lnTo>
                      <a:pt x="150" y="212"/>
                    </a:lnTo>
                    <a:lnTo>
                      <a:pt x="126" y="204"/>
                    </a:lnTo>
                    <a:lnTo>
                      <a:pt x="108" y="188"/>
                    </a:lnTo>
                    <a:lnTo>
                      <a:pt x="96" y="172"/>
                    </a:lnTo>
                    <a:lnTo>
                      <a:pt x="90" y="160"/>
                    </a:lnTo>
                    <a:lnTo>
                      <a:pt x="74" y="158"/>
                    </a:lnTo>
                    <a:lnTo>
                      <a:pt x="66" y="160"/>
                    </a:lnTo>
                    <a:lnTo>
                      <a:pt x="56" y="158"/>
                    </a:lnTo>
                    <a:lnTo>
                      <a:pt x="58" y="152"/>
                    </a:lnTo>
                    <a:lnTo>
                      <a:pt x="54" y="142"/>
                    </a:lnTo>
                    <a:lnTo>
                      <a:pt x="56" y="128"/>
                    </a:lnTo>
                    <a:lnTo>
                      <a:pt x="46" y="120"/>
                    </a:lnTo>
                    <a:lnTo>
                      <a:pt x="38" y="116"/>
                    </a:lnTo>
                    <a:lnTo>
                      <a:pt x="22" y="96"/>
                    </a:lnTo>
                    <a:lnTo>
                      <a:pt x="26" y="84"/>
                    </a:lnTo>
                    <a:lnTo>
                      <a:pt x="32" y="80"/>
                    </a:lnTo>
                    <a:lnTo>
                      <a:pt x="30" y="74"/>
                    </a:lnTo>
                    <a:lnTo>
                      <a:pt x="34" y="68"/>
                    </a:lnTo>
                    <a:lnTo>
                      <a:pt x="26" y="66"/>
                    </a:lnTo>
                    <a:lnTo>
                      <a:pt x="18" y="52"/>
                    </a:lnTo>
                    <a:lnTo>
                      <a:pt x="12" y="44"/>
                    </a:lnTo>
                    <a:lnTo>
                      <a:pt x="8" y="34"/>
                    </a:lnTo>
                    <a:lnTo>
                      <a:pt x="6" y="26"/>
                    </a:lnTo>
                    <a:lnTo>
                      <a:pt x="4" y="18"/>
                    </a:lnTo>
                    <a:lnTo>
                      <a:pt x="4" y="12"/>
                    </a:lnTo>
                    <a:lnTo>
                      <a:pt x="4" y="8"/>
                    </a:lnTo>
                    <a:lnTo>
                      <a:pt x="12" y="6"/>
                    </a:lnTo>
                    <a:lnTo>
                      <a:pt x="24" y="16"/>
                    </a:lnTo>
                    <a:lnTo>
                      <a:pt x="32" y="20"/>
                    </a:lnTo>
                    <a:lnTo>
                      <a:pt x="34" y="14"/>
                    </a:lnTo>
                    <a:lnTo>
                      <a:pt x="40" y="16"/>
                    </a:lnTo>
                    <a:lnTo>
                      <a:pt x="46" y="12"/>
                    </a:lnTo>
                    <a:lnTo>
                      <a:pt x="56" y="4"/>
                    </a:lnTo>
                    <a:close/>
                    <a:moveTo>
                      <a:pt x="256" y="138"/>
                    </a:moveTo>
                    <a:lnTo>
                      <a:pt x="256" y="138"/>
                    </a:lnTo>
                    <a:close/>
                    <a:moveTo>
                      <a:pt x="56" y="0"/>
                    </a:moveTo>
                    <a:lnTo>
                      <a:pt x="56" y="0"/>
                    </a:lnTo>
                    <a:lnTo>
                      <a:pt x="54" y="0"/>
                    </a:lnTo>
                    <a:lnTo>
                      <a:pt x="44" y="10"/>
                    </a:lnTo>
                    <a:lnTo>
                      <a:pt x="40" y="12"/>
                    </a:lnTo>
                    <a:lnTo>
                      <a:pt x="34" y="10"/>
                    </a:lnTo>
                    <a:lnTo>
                      <a:pt x="34" y="10"/>
                    </a:lnTo>
                    <a:lnTo>
                      <a:pt x="34" y="10"/>
                    </a:lnTo>
                    <a:lnTo>
                      <a:pt x="34" y="10"/>
                    </a:lnTo>
                    <a:lnTo>
                      <a:pt x="32" y="12"/>
                    </a:lnTo>
                    <a:lnTo>
                      <a:pt x="30" y="14"/>
                    </a:lnTo>
                    <a:lnTo>
                      <a:pt x="30" y="14"/>
                    </a:lnTo>
                    <a:lnTo>
                      <a:pt x="26" y="14"/>
                    </a:lnTo>
                    <a:lnTo>
                      <a:pt x="14" y="2"/>
                    </a:lnTo>
                    <a:lnTo>
                      <a:pt x="14" y="2"/>
                    </a:lnTo>
                    <a:lnTo>
                      <a:pt x="12" y="2"/>
                    </a:lnTo>
                    <a:lnTo>
                      <a:pt x="12" y="2"/>
                    </a:lnTo>
                    <a:lnTo>
                      <a:pt x="12" y="2"/>
                    </a:lnTo>
                    <a:lnTo>
                      <a:pt x="4" y="4"/>
                    </a:lnTo>
                    <a:lnTo>
                      <a:pt x="4" y="4"/>
                    </a:lnTo>
                    <a:lnTo>
                      <a:pt x="2" y="6"/>
                    </a:lnTo>
                    <a:lnTo>
                      <a:pt x="0" y="10"/>
                    </a:lnTo>
                    <a:lnTo>
                      <a:pt x="0" y="10"/>
                    </a:lnTo>
                    <a:lnTo>
                      <a:pt x="0" y="12"/>
                    </a:lnTo>
                    <a:lnTo>
                      <a:pt x="2" y="20"/>
                    </a:lnTo>
                    <a:lnTo>
                      <a:pt x="2" y="26"/>
                    </a:lnTo>
                    <a:lnTo>
                      <a:pt x="4" y="36"/>
                    </a:lnTo>
                    <a:lnTo>
                      <a:pt x="4" y="36"/>
                    </a:lnTo>
                    <a:lnTo>
                      <a:pt x="4" y="36"/>
                    </a:lnTo>
                    <a:lnTo>
                      <a:pt x="8" y="44"/>
                    </a:lnTo>
                    <a:lnTo>
                      <a:pt x="8" y="44"/>
                    </a:lnTo>
                    <a:lnTo>
                      <a:pt x="8" y="46"/>
                    </a:lnTo>
                    <a:lnTo>
                      <a:pt x="14" y="54"/>
                    </a:lnTo>
                    <a:lnTo>
                      <a:pt x="24" y="68"/>
                    </a:lnTo>
                    <a:lnTo>
                      <a:pt x="24" y="68"/>
                    </a:lnTo>
                    <a:lnTo>
                      <a:pt x="26" y="70"/>
                    </a:lnTo>
                    <a:lnTo>
                      <a:pt x="28" y="70"/>
                    </a:lnTo>
                    <a:lnTo>
                      <a:pt x="26" y="72"/>
                    </a:lnTo>
                    <a:lnTo>
                      <a:pt x="26" y="72"/>
                    </a:lnTo>
                    <a:lnTo>
                      <a:pt x="26" y="74"/>
                    </a:lnTo>
                    <a:lnTo>
                      <a:pt x="28" y="78"/>
                    </a:lnTo>
                    <a:lnTo>
                      <a:pt x="24" y="80"/>
                    </a:lnTo>
                    <a:lnTo>
                      <a:pt x="24" y="80"/>
                    </a:lnTo>
                    <a:lnTo>
                      <a:pt x="22" y="82"/>
                    </a:lnTo>
                    <a:lnTo>
                      <a:pt x="18" y="96"/>
                    </a:lnTo>
                    <a:lnTo>
                      <a:pt x="18" y="96"/>
                    </a:lnTo>
                    <a:lnTo>
                      <a:pt x="18" y="100"/>
                    </a:lnTo>
                    <a:lnTo>
                      <a:pt x="34" y="118"/>
                    </a:lnTo>
                    <a:lnTo>
                      <a:pt x="34" y="118"/>
                    </a:lnTo>
                    <a:lnTo>
                      <a:pt x="36" y="120"/>
                    </a:lnTo>
                    <a:lnTo>
                      <a:pt x="44" y="124"/>
                    </a:lnTo>
                    <a:lnTo>
                      <a:pt x="52" y="130"/>
                    </a:lnTo>
                    <a:lnTo>
                      <a:pt x="50" y="140"/>
                    </a:lnTo>
                    <a:lnTo>
                      <a:pt x="50" y="140"/>
                    </a:lnTo>
                    <a:lnTo>
                      <a:pt x="50" y="144"/>
                    </a:lnTo>
                    <a:lnTo>
                      <a:pt x="54" y="152"/>
                    </a:lnTo>
                    <a:lnTo>
                      <a:pt x="54" y="156"/>
                    </a:lnTo>
                    <a:lnTo>
                      <a:pt x="54" y="156"/>
                    </a:lnTo>
                    <a:lnTo>
                      <a:pt x="54" y="158"/>
                    </a:lnTo>
                    <a:lnTo>
                      <a:pt x="56" y="162"/>
                    </a:lnTo>
                    <a:lnTo>
                      <a:pt x="64" y="164"/>
                    </a:lnTo>
                    <a:lnTo>
                      <a:pt x="64" y="164"/>
                    </a:lnTo>
                    <a:lnTo>
                      <a:pt x="66" y="164"/>
                    </a:lnTo>
                    <a:lnTo>
                      <a:pt x="66" y="164"/>
                    </a:lnTo>
                    <a:lnTo>
                      <a:pt x="68" y="164"/>
                    </a:lnTo>
                    <a:lnTo>
                      <a:pt x="76" y="162"/>
                    </a:lnTo>
                    <a:lnTo>
                      <a:pt x="88" y="164"/>
                    </a:lnTo>
                    <a:lnTo>
                      <a:pt x="92" y="174"/>
                    </a:lnTo>
                    <a:lnTo>
                      <a:pt x="92" y="174"/>
                    </a:lnTo>
                    <a:lnTo>
                      <a:pt x="94" y="174"/>
                    </a:lnTo>
                    <a:lnTo>
                      <a:pt x="106" y="190"/>
                    </a:lnTo>
                    <a:lnTo>
                      <a:pt x="106" y="190"/>
                    </a:lnTo>
                    <a:lnTo>
                      <a:pt x="106" y="190"/>
                    </a:lnTo>
                    <a:lnTo>
                      <a:pt x="124" y="206"/>
                    </a:lnTo>
                    <a:lnTo>
                      <a:pt x="124" y="206"/>
                    </a:lnTo>
                    <a:lnTo>
                      <a:pt x="126" y="208"/>
                    </a:lnTo>
                    <a:lnTo>
                      <a:pt x="148" y="216"/>
                    </a:lnTo>
                    <a:lnTo>
                      <a:pt x="148" y="216"/>
                    </a:lnTo>
                    <a:lnTo>
                      <a:pt x="150" y="216"/>
                    </a:lnTo>
                    <a:lnTo>
                      <a:pt x="150" y="216"/>
                    </a:lnTo>
                    <a:lnTo>
                      <a:pt x="150" y="216"/>
                    </a:lnTo>
                    <a:lnTo>
                      <a:pt x="164" y="214"/>
                    </a:lnTo>
                    <a:lnTo>
                      <a:pt x="164" y="214"/>
                    </a:lnTo>
                    <a:lnTo>
                      <a:pt x="166" y="214"/>
                    </a:lnTo>
                    <a:lnTo>
                      <a:pt x="174" y="208"/>
                    </a:lnTo>
                    <a:lnTo>
                      <a:pt x="178" y="206"/>
                    </a:lnTo>
                    <a:lnTo>
                      <a:pt x="184" y="212"/>
                    </a:lnTo>
                    <a:lnTo>
                      <a:pt x="186" y="224"/>
                    </a:lnTo>
                    <a:lnTo>
                      <a:pt x="186" y="224"/>
                    </a:lnTo>
                    <a:lnTo>
                      <a:pt x="186" y="226"/>
                    </a:lnTo>
                    <a:lnTo>
                      <a:pt x="188" y="228"/>
                    </a:lnTo>
                    <a:lnTo>
                      <a:pt x="214" y="234"/>
                    </a:lnTo>
                    <a:lnTo>
                      <a:pt x="214" y="234"/>
                    </a:lnTo>
                    <a:lnTo>
                      <a:pt x="214" y="234"/>
                    </a:lnTo>
                    <a:lnTo>
                      <a:pt x="252" y="238"/>
                    </a:lnTo>
                    <a:lnTo>
                      <a:pt x="252" y="238"/>
                    </a:lnTo>
                    <a:lnTo>
                      <a:pt x="252" y="238"/>
                    </a:lnTo>
                    <a:lnTo>
                      <a:pt x="252" y="238"/>
                    </a:lnTo>
                    <a:lnTo>
                      <a:pt x="254" y="236"/>
                    </a:lnTo>
                    <a:lnTo>
                      <a:pt x="254" y="236"/>
                    </a:lnTo>
                    <a:lnTo>
                      <a:pt x="256" y="234"/>
                    </a:lnTo>
                    <a:lnTo>
                      <a:pt x="256" y="222"/>
                    </a:lnTo>
                    <a:lnTo>
                      <a:pt x="266" y="216"/>
                    </a:lnTo>
                    <a:lnTo>
                      <a:pt x="278" y="214"/>
                    </a:lnTo>
                    <a:lnTo>
                      <a:pt x="278" y="214"/>
                    </a:lnTo>
                    <a:lnTo>
                      <a:pt x="280" y="214"/>
                    </a:lnTo>
                    <a:lnTo>
                      <a:pt x="282" y="210"/>
                    </a:lnTo>
                    <a:lnTo>
                      <a:pt x="282" y="204"/>
                    </a:lnTo>
                    <a:lnTo>
                      <a:pt x="282" y="204"/>
                    </a:lnTo>
                    <a:lnTo>
                      <a:pt x="280" y="200"/>
                    </a:lnTo>
                    <a:lnTo>
                      <a:pt x="278" y="200"/>
                    </a:lnTo>
                    <a:lnTo>
                      <a:pt x="274" y="200"/>
                    </a:lnTo>
                    <a:lnTo>
                      <a:pt x="274" y="192"/>
                    </a:lnTo>
                    <a:lnTo>
                      <a:pt x="274" y="192"/>
                    </a:lnTo>
                    <a:lnTo>
                      <a:pt x="272" y="190"/>
                    </a:lnTo>
                    <a:lnTo>
                      <a:pt x="262" y="182"/>
                    </a:lnTo>
                    <a:lnTo>
                      <a:pt x="250" y="168"/>
                    </a:lnTo>
                    <a:lnTo>
                      <a:pt x="246" y="162"/>
                    </a:lnTo>
                    <a:lnTo>
                      <a:pt x="256" y="152"/>
                    </a:lnTo>
                    <a:lnTo>
                      <a:pt x="256" y="152"/>
                    </a:lnTo>
                    <a:lnTo>
                      <a:pt x="258" y="150"/>
                    </a:lnTo>
                    <a:lnTo>
                      <a:pt x="260" y="138"/>
                    </a:lnTo>
                    <a:lnTo>
                      <a:pt x="260" y="138"/>
                    </a:lnTo>
                    <a:lnTo>
                      <a:pt x="260" y="138"/>
                    </a:lnTo>
                    <a:lnTo>
                      <a:pt x="260" y="138"/>
                    </a:lnTo>
                    <a:lnTo>
                      <a:pt x="258" y="134"/>
                    </a:lnTo>
                    <a:lnTo>
                      <a:pt x="256" y="134"/>
                    </a:lnTo>
                    <a:lnTo>
                      <a:pt x="256" y="134"/>
                    </a:lnTo>
                    <a:lnTo>
                      <a:pt x="246" y="134"/>
                    </a:lnTo>
                    <a:lnTo>
                      <a:pt x="242" y="116"/>
                    </a:lnTo>
                    <a:lnTo>
                      <a:pt x="244" y="92"/>
                    </a:lnTo>
                    <a:lnTo>
                      <a:pt x="252" y="76"/>
                    </a:lnTo>
                    <a:lnTo>
                      <a:pt x="252" y="76"/>
                    </a:lnTo>
                    <a:lnTo>
                      <a:pt x="252" y="74"/>
                    </a:lnTo>
                    <a:lnTo>
                      <a:pt x="250" y="54"/>
                    </a:lnTo>
                    <a:lnTo>
                      <a:pt x="250" y="54"/>
                    </a:lnTo>
                    <a:lnTo>
                      <a:pt x="250" y="52"/>
                    </a:lnTo>
                    <a:lnTo>
                      <a:pt x="248" y="50"/>
                    </a:lnTo>
                    <a:lnTo>
                      <a:pt x="234" y="46"/>
                    </a:lnTo>
                    <a:lnTo>
                      <a:pt x="208" y="32"/>
                    </a:lnTo>
                    <a:lnTo>
                      <a:pt x="208" y="32"/>
                    </a:lnTo>
                    <a:lnTo>
                      <a:pt x="206" y="32"/>
                    </a:lnTo>
                    <a:lnTo>
                      <a:pt x="188" y="26"/>
                    </a:lnTo>
                    <a:lnTo>
                      <a:pt x="188" y="26"/>
                    </a:lnTo>
                    <a:lnTo>
                      <a:pt x="186" y="24"/>
                    </a:lnTo>
                    <a:lnTo>
                      <a:pt x="186" y="24"/>
                    </a:lnTo>
                    <a:lnTo>
                      <a:pt x="186" y="24"/>
                    </a:lnTo>
                    <a:lnTo>
                      <a:pt x="162" y="28"/>
                    </a:lnTo>
                    <a:lnTo>
                      <a:pt x="162" y="28"/>
                    </a:lnTo>
                    <a:lnTo>
                      <a:pt x="160" y="30"/>
                    </a:lnTo>
                    <a:lnTo>
                      <a:pt x="140" y="44"/>
                    </a:lnTo>
                    <a:lnTo>
                      <a:pt x="130" y="50"/>
                    </a:lnTo>
                    <a:lnTo>
                      <a:pt x="104" y="50"/>
                    </a:lnTo>
                    <a:lnTo>
                      <a:pt x="94" y="44"/>
                    </a:lnTo>
                    <a:lnTo>
                      <a:pt x="94" y="44"/>
                    </a:lnTo>
                    <a:lnTo>
                      <a:pt x="94" y="44"/>
                    </a:lnTo>
                    <a:lnTo>
                      <a:pt x="78" y="36"/>
                    </a:lnTo>
                    <a:lnTo>
                      <a:pt x="76" y="24"/>
                    </a:lnTo>
                    <a:lnTo>
                      <a:pt x="76" y="24"/>
                    </a:lnTo>
                    <a:lnTo>
                      <a:pt x="74" y="22"/>
                    </a:lnTo>
                    <a:lnTo>
                      <a:pt x="72" y="22"/>
                    </a:lnTo>
                    <a:lnTo>
                      <a:pt x="66" y="22"/>
                    </a:lnTo>
                    <a:lnTo>
                      <a:pt x="66" y="22"/>
                    </a:lnTo>
                    <a:lnTo>
                      <a:pt x="68" y="20"/>
                    </a:lnTo>
                    <a:lnTo>
                      <a:pt x="68" y="20"/>
                    </a:lnTo>
                    <a:lnTo>
                      <a:pt x="68" y="16"/>
                    </a:lnTo>
                    <a:lnTo>
                      <a:pt x="64" y="12"/>
                    </a:lnTo>
                    <a:lnTo>
                      <a:pt x="64" y="6"/>
                    </a:lnTo>
                    <a:lnTo>
                      <a:pt x="64" y="6"/>
                    </a:lnTo>
                    <a:lnTo>
                      <a:pt x="62" y="2"/>
                    </a:lnTo>
                    <a:lnTo>
                      <a:pt x="58" y="0"/>
                    </a:lnTo>
                    <a:lnTo>
                      <a:pt x="58" y="0"/>
                    </a:lnTo>
                    <a:lnTo>
                      <a:pt x="56" y="0"/>
                    </a:lnTo>
                    <a:lnTo>
                      <a:pt x="5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4" name="Freeform 847">
                <a:extLst>
                  <a:ext uri="{FF2B5EF4-FFF2-40B4-BE49-F238E27FC236}">
                    <a16:creationId xmlns:a16="http://schemas.microsoft.com/office/drawing/2014/main" id="{FAEBE21F-128B-5DE4-7139-DA11056C8F9E}"/>
                  </a:ext>
                </a:extLst>
              </p:cNvPr>
              <p:cNvSpPr>
                <a:spLocks/>
              </p:cNvSpPr>
              <p:nvPr/>
            </p:nvSpPr>
            <p:spPr bwMode="auto">
              <a:xfrm>
                <a:off x="7077018" y="3398272"/>
                <a:ext cx="579040" cy="486057"/>
              </a:xfrm>
              <a:custGeom>
                <a:avLst/>
                <a:gdLst>
                  <a:gd name="T0" fmla="*/ 56 w 274"/>
                  <a:gd name="T1" fmla="*/ 2 h 230"/>
                  <a:gd name="T2" fmla="*/ 60 w 274"/>
                  <a:gd name="T3" fmla="*/ 14 h 230"/>
                  <a:gd name="T4" fmla="*/ 60 w 274"/>
                  <a:gd name="T5" fmla="*/ 22 h 230"/>
                  <a:gd name="T6" fmla="*/ 70 w 274"/>
                  <a:gd name="T7" fmla="*/ 34 h 230"/>
                  <a:gd name="T8" fmla="*/ 100 w 274"/>
                  <a:gd name="T9" fmla="*/ 50 h 230"/>
                  <a:gd name="T10" fmla="*/ 138 w 274"/>
                  <a:gd name="T11" fmla="*/ 42 h 230"/>
                  <a:gd name="T12" fmla="*/ 182 w 274"/>
                  <a:gd name="T13" fmla="*/ 24 h 230"/>
                  <a:gd name="T14" fmla="*/ 228 w 274"/>
                  <a:gd name="T15" fmla="*/ 46 h 230"/>
                  <a:gd name="T16" fmla="*/ 244 w 274"/>
                  <a:gd name="T17" fmla="*/ 70 h 230"/>
                  <a:gd name="T18" fmla="*/ 234 w 274"/>
                  <a:gd name="T19" fmla="*/ 112 h 230"/>
                  <a:gd name="T20" fmla="*/ 252 w 274"/>
                  <a:gd name="T21" fmla="*/ 134 h 230"/>
                  <a:gd name="T22" fmla="*/ 238 w 274"/>
                  <a:gd name="T23" fmla="*/ 156 h 230"/>
                  <a:gd name="T24" fmla="*/ 256 w 274"/>
                  <a:gd name="T25" fmla="*/ 180 h 230"/>
                  <a:gd name="T26" fmla="*/ 266 w 274"/>
                  <a:gd name="T27" fmla="*/ 200 h 230"/>
                  <a:gd name="T28" fmla="*/ 274 w 274"/>
                  <a:gd name="T29" fmla="*/ 206 h 230"/>
                  <a:gd name="T30" fmla="*/ 248 w 274"/>
                  <a:gd name="T31" fmla="*/ 216 h 230"/>
                  <a:gd name="T32" fmla="*/ 210 w 274"/>
                  <a:gd name="T33" fmla="*/ 226 h 230"/>
                  <a:gd name="T34" fmla="*/ 184 w 274"/>
                  <a:gd name="T35" fmla="*/ 206 h 230"/>
                  <a:gd name="T36" fmla="*/ 168 w 274"/>
                  <a:gd name="T37" fmla="*/ 200 h 230"/>
                  <a:gd name="T38" fmla="*/ 146 w 274"/>
                  <a:gd name="T39" fmla="*/ 208 h 230"/>
                  <a:gd name="T40" fmla="*/ 104 w 274"/>
                  <a:gd name="T41" fmla="*/ 184 h 230"/>
                  <a:gd name="T42" fmla="*/ 86 w 274"/>
                  <a:gd name="T43" fmla="*/ 156 h 230"/>
                  <a:gd name="T44" fmla="*/ 62 w 274"/>
                  <a:gd name="T45" fmla="*/ 156 h 230"/>
                  <a:gd name="T46" fmla="*/ 54 w 274"/>
                  <a:gd name="T47" fmla="*/ 148 h 230"/>
                  <a:gd name="T48" fmla="*/ 52 w 274"/>
                  <a:gd name="T49" fmla="*/ 124 h 230"/>
                  <a:gd name="T50" fmla="*/ 34 w 274"/>
                  <a:gd name="T51" fmla="*/ 112 h 230"/>
                  <a:gd name="T52" fmla="*/ 22 w 274"/>
                  <a:gd name="T53" fmla="*/ 80 h 230"/>
                  <a:gd name="T54" fmla="*/ 26 w 274"/>
                  <a:gd name="T55" fmla="*/ 70 h 230"/>
                  <a:gd name="T56" fmla="*/ 22 w 274"/>
                  <a:gd name="T57" fmla="*/ 62 h 230"/>
                  <a:gd name="T58" fmla="*/ 8 w 274"/>
                  <a:gd name="T59" fmla="*/ 40 h 230"/>
                  <a:gd name="T60" fmla="*/ 2 w 274"/>
                  <a:gd name="T61" fmla="*/ 22 h 230"/>
                  <a:gd name="T62" fmla="*/ 0 w 274"/>
                  <a:gd name="T63" fmla="*/ 8 h 230"/>
                  <a:gd name="T64" fmla="*/ 8 w 274"/>
                  <a:gd name="T65" fmla="*/ 2 h 230"/>
                  <a:gd name="T66" fmla="*/ 28 w 274"/>
                  <a:gd name="T67" fmla="*/ 16 h 230"/>
                  <a:gd name="T68" fmla="*/ 36 w 274"/>
                  <a:gd name="T69" fmla="*/ 12 h 230"/>
                  <a:gd name="T70" fmla="*/ 52 w 274"/>
                  <a:gd name="T7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4" h="230">
                    <a:moveTo>
                      <a:pt x="52" y="0"/>
                    </a:moveTo>
                    <a:lnTo>
                      <a:pt x="56" y="2"/>
                    </a:lnTo>
                    <a:lnTo>
                      <a:pt x="56" y="8"/>
                    </a:lnTo>
                    <a:lnTo>
                      <a:pt x="60" y="14"/>
                    </a:lnTo>
                    <a:lnTo>
                      <a:pt x="54" y="16"/>
                    </a:lnTo>
                    <a:lnTo>
                      <a:pt x="60" y="22"/>
                    </a:lnTo>
                    <a:lnTo>
                      <a:pt x="68" y="22"/>
                    </a:lnTo>
                    <a:lnTo>
                      <a:pt x="70" y="34"/>
                    </a:lnTo>
                    <a:lnTo>
                      <a:pt x="88" y="42"/>
                    </a:lnTo>
                    <a:lnTo>
                      <a:pt x="100" y="50"/>
                    </a:lnTo>
                    <a:lnTo>
                      <a:pt x="126" y="50"/>
                    </a:lnTo>
                    <a:lnTo>
                      <a:pt x="138" y="42"/>
                    </a:lnTo>
                    <a:lnTo>
                      <a:pt x="158" y="28"/>
                    </a:lnTo>
                    <a:lnTo>
                      <a:pt x="182" y="24"/>
                    </a:lnTo>
                    <a:lnTo>
                      <a:pt x="202" y="32"/>
                    </a:lnTo>
                    <a:lnTo>
                      <a:pt x="228" y="46"/>
                    </a:lnTo>
                    <a:lnTo>
                      <a:pt x="242" y="50"/>
                    </a:lnTo>
                    <a:lnTo>
                      <a:pt x="244" y="70"/>
                    </a:lnTo>
                    <a:lnTo>
                      <a:pt x="236" y="88"/>
                    </a:lnTo>
                    <a:lnTo>
                      <a:pt x="234" y="112"/>
                    </a:lnTo>
                    <a:lnTo>
                      <a:pt x="240" y="134"/>
                    </a:lnTo>
                    <a:lnTo>
                      <a:pt x="252" y="134"/>
                    </a:lnTo>
                    <a:lnTo>
                      <a:pt x="250" y="144"/>
                    </a:lnTo>
                    <a:lnTo>
                      <a:pt x="238" y="156"/>
                    </a:lnTo>
                    <a:lnTo>
                      <a:pt x="242" y="166"/>
                    </a:lnTo>
                    <a:lnTo>
                      <a:pt x="256" y="180"/>
                    </a:lnTo>
                    <a:lnTo>
                      <a:pt x="266" y="188"/>
                    </a:lnTo>
                    <a:lnTo>
                      <a:pt x="266" y="200"/>
                    </a:lnTo>
                    <a:lnTo>
                      <a:pt x="274" y="200"/>
                    </a:lnTo>
                    <a:lnTo>
                      <a:pt x="274" y="206"/>
                    </a:lnTo>
                    <a:lnTo>
                      <a:pt x="260" y="208"/>
                    </a:lnTo>
                    <a:lnTo>
                      <a:pt x="248" y="216"/>
                    </a:lnTo>
                    <a:lnTo>
                      <a:pt x="248" y="230"/>
                    </a:lnTo>
                    <a:lnTo>
                      <a:pt x="210" y="226"/>
                    </a:lnTo>
                    <a:lnTo>
                      <a:pt x="186" y="220"/>
                    </a:lnTo>
                    <a:lnTo>
                      <a:pt x="184" y="206"/>
                    </a:lnTo>
                    <a:lnTo>
                      <a:pt x="174" y="198"/>
                    </a:lnTo>
                    <a:lnTo>
                      <a:pt x="168" y="200"/>
                    </a:lnTo>
                    <a:lnTo>
                      <a:pt x="158" y="206"/>
                    </a:lnTo>
                    <a:lnTo>
                      <a:pt x="146" y="208"/>
                    </a:lnTo>
                    <a:lnTo>
                      <a:pt x="122" y="200"/>
                    </a:lnTo>
                    <a:lnTo>
                      <a:pt x="104" y="184"/>
                    </a:lnTo>
                    <a:lnTo>
                      <a:pt x="92" y="168"/>
                    </a:lnTo>
                    <a:lnTo>
                      <a:pt x="86" y="156"/>
                    </a:lnTo>
                    <a:lnTo>
                      <a:pt x="70" y="154"/>
                    </a:lnTo>
                    <a:lnTo>
                      <a:pt x="62" y="156"/>
                    </a:lnTo>
                    <a:lnTo>
                      <a:pt x="52" y="154"/>
                    </a:lnTo>
                    <a:lnTo>
                      <a:pt x="54" y="148"/>
                    </a:lnTo>
                    <a:lnTo>
                      <a:pt x="50" y="138"/>
                    </a:lnTo>
                    <a:lnTo>
                      <a:pt x="52" y="124"/>
                    </a:lnTo>
                    <a:lnTo>
                      <a:pt x="42" y="116"/>
                    </a:lnTo>
                    <a:lnTo>
                      <a:pt x="34" y="112"/>
                    </a:lnTo>
                    <a:lnTo>
                      <a:pt x="18" y="92"/>
                    </a:lnTo>
                    <a:lnTo>
                      <a:pt x="22" y="80"/>
                    </a:lnTo>
                    <a:lnTo>
                      <a:pt x="28" y="76"/>
                    </a:lnTo>
                    <a:lnTo>
                      <a:pt x="26" y="70"/>
                    </a:lnTo>
                    <a:lnTo>
                      <a:pt x="30" y="64"/>
                    </a:lnTo>
                    <a:lnTo>
                      <a:pt x="22" y="62"/>
                    </a:lnTo>
                    <a:lnTo>
                      <a:pt x="14" y="48"/>
                    </a:lnTo>
                    <a:lnTo>
                      <a:pt x="8" y="40"/>
                    </a:lnTo>
                    <a:lnTo>
                      <a:pt x="4" y="30"/>
                    </a:lnTo>
                    <a:lnTo>
                      <a:pt x="2" y="22"/>
                    </a:lnTo>
                    <a:lnTo>
                      <a:pt x="0" y="14"/>
                    </a:lnTo>
                    <a:lnTo>
                      <a:pt x="0" y="8"/>
                    </a:lnTo>
                    <a:lnTo>
                      <a:pt x="0" y="4"/>
                    </a:lnTo>
                    <a:lnTo>
                      <a:pt x="8" y="2"/>
                    </a:lnTo>
                    <a:lnTo>
                      <a:pt x="20" y="12"/>
                    </a:lnTo>
                    <a:lnTo>
                      <a:pt x="28" y="16"/>
                    </a:lnTo>
                    <a:lnTo>
                      <a:pt x="30" y="10"/>
                    </a:lnTo>
                    <a:lnTo>
                      <a:pt x="36" y="12"/>
                    </a:lnTo>
                    <a:lnTo>
                      <a:pt x="42" y="8"/>
                    </a:lnTo>
                    <a:lnTo>
                      <a:pt x="5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5" name="Freeform 849">
                <a:extLst>
                  <a:ext uri="{FF2B5EF4-FFF2-40B4-BE49-F238E27FC236}">
                    <a16:creationId xmlns:a16="http://schemas.microsoft.com/office/drawing/2014/main" id="{7479DC14-317B-DAA5-52AB-86084BEB551A}"/>
                  </a:ext>
                </a:extLst>
              </p:cNvPr>
              <p:cNvSpPr>
                <a:spLocks/>
              </p:cNvSpPr>
              <p:nvPr/>
            </p:nvSpPr>
            <p:spPr bwMode="auto">
              <a:xfrm>
                <a:off x="7068564" y="3389819"/>
                <a:ext cx="595946" cy="502963"/>
              </a:xfrm>
              <a:custGeom>
                <a:avLst/>
                <a:gdLst>
                  <a:gd name="T0" fmla="*/ 54 w 282"/>
                  <a:gd name="T1" fmla="*/ 0 h 238"/>
                  <a:gd name="T2" fmla="*/ 34 w 282"/>
                  <a:gd name="T3" fmla="*/ 10 h 238"/>
                  <a:gd name="T4" fmla="*/ 34 w 282"/>
                  <a:gd name="T5" fmla="*/ 10 h 238"/>
                  <a:gd name="T6" fmla="*/ 30 w 282"/>
                  <a:gd name="T7" fmla="*/ 14 h 238"/>
                  <a:gd name="T8" fmla="*/ 14 w 282"/>
                  <a:gd name="T9" fmla="*/ 2 h 238"/>
                  <a:gd name="T10" fmla="*/ 12 w 282"/>
                  <a:gd name="T11" fmla="*/ 2 h 238"/>
                  <a:gd name="T12" fmla="*/ 2 w 282"/>
                  <a:gd name="T13" fmla="*/ 6 h 238"/>
                  <a:gd name="T14" fmla="*/ 0 w 282"/>
                  <a:gd name="T15" fmla="*/ 12 h 238"/>
                  <a:gd name="T16" fmla="*/ 4 w 282"/>
                  <a:gd name="T17" fmla="*/ 36 h 238"/>
                  <a:gd name="T18" fmla="*/ 8 w 282"/>
                  <a:gd name="T19" fmla="*/ 44 h 238"/>
                  <a:gd name="T20" fmla="*/ 14 w 282"/>
                  <a:gd name="T21" fmla="*/ 54 h 238"/>
                  <a:gd name="T22" fmla="*/ 26 w 282"/>
                  <a:gd name="T23" fmla="*/ 70 h 238"/>
                  <a:gd name="T24" fmla="*/ 26 w 282"/>
                  <a:gd name="T25" fmla="*/ 72 h 238"/>
                  <a:gd name="T26" fmla="*/ 24 w 282"/>
                  <a:gd name="T27" fmla="*/ 80 h 238"/>
                  <a:gd name="T28" fmla="*/ 18 w 282"/>
                  <a:gd name="T29" fmla="*/ 96 h 238"/>
                  <a:gd name="T30" fmla="*/ 34 w 282"/>
                  <a:gd name="T31" fmla="*/ 118 h 238"/>
                  <a:gd name="T32" fmla="*/ 44 w 282"/>
                  <a:gd name="T33" fmla="*/ 124 h 238"/>
                  <a:gd name="T34" fmla="*/ 50 w 282"/>
                  <a:gd name="T35" fmla="*/ 140 h 238"/>
                  <a:gd name="T36" fmla="*/ 54 w 282"/>
                  <a:gd name="T37" fmla="*/ 156 h 238"/>
                  <a:gd name="T38" fmla="*/ 56 w 282"/>
                  <a:gd name="T39" fmla="*/ 162 h 238"/>
                  <a:gd name="T40" fmla="*/ 66 w 282"/>
                  <a:gd name="T41" fmla="*/ 164 h 238"/>
                  <a:gd name="T42" fmla="*/ 76 w 282"/>
                  <a:gd name="T43" fmla="*/ 162 h 238"/>
                  <a:gd name="T44" fmla="*/ 92 w 282"/>
                  <a:gd name="T45" fmla="*/ 174 h 238"/>
                  <a:gd name="T46" fmla="*/ 106 w 282"/>
                  <a:gd name="T47" fmla="*/ 190 h 238"/>
                  <a:gd name="T48" fmla="*/ 124 w 282"/>
                  <a:gd name="T49" fmla="*/ 206 h 238"/>
                  <a:gd name="T50" fmla="*/ 148 w 282"/>
                  <a:gd name="T51" fmla="*/ 216 h 238"/>
                  <a:gd name="T52" fmla="*/ 150 w 282"/>
                  <a:gd name="T53" fmla="*/ 216 h 238"/>
                  <a:gd name="T54" fmla="*/ 166 w 282"/>
                  <a:gd name="T55" fmla="*/ 214 h 238"/>
                  <a:gd name="T56" fmla="*/ 184 w 282"/>
                  <a:gd name="T57" fmla="*/ 212 h 238"/>
                  <a:gd name="T58" fmla="*/ 186 w 282"/>
                  <a:gd name="T59" fmla="*/ 226 h 238"/>
                  <a:gd name="T60" fmla="*/ 214 w 282"/>
                  <a:gd name="T61" fmla="*/ 234 h 238"/>
                  <a:gd name="T62" fmla="*/ 252 w 282"/>
                  <a:gd name="T63" fmla="*/ 238 h 238"/>
                  <a:gd name="T64" fmla="*/ 254 w 282"/>
                  <a:gd name="T65" fmla="*/ 236 h 238"/>
                  <a:gd name="T66" fmla="*/ 256 w 282"/>
                  <a:gd name="T67" fmla="*/ 222 h 238"/>
                  <a:gd name="T68" fmla="*/ 278 w 282"/>
                  <a:gd name="T69" fmla="*/ 214 h 238"/>
                  <a:gd name="T70" fmla="*/ 282 w 282"/>
                  <a:gd name="T71" fmla="*/ 204 h 238"/>
                  <a:gd name="T72" fmla="*/ 278 w 282"/>
                  <a:gd name="T73" fmla="*/ 200 h 238"/>
                  <a:gd name="T74" fmla="*/ 274 w 282"/>
                  <a:gd name="T75" fmla="*/ 192 h 238"/>
                  <a:gd name="T76" fmla="*/ 250 w 282"/>
                  <a:gd name="T77" fmla="*/ 168 h 238"/>
                  <a:gd name="T78" fmla="*/ 256 w 282"/>
                  <a:gd name="T79" fmla="*/ 152 h 238"/>
                  <a:gd name="T80" fmla="*/ 260 w 282"/>
                  <a:gd name="T81" fmla="*/ 138 h 238"/>
                  <a:gd name="T82" fmla="*/ 258 w 282"/>
                  <a:gd name="T83" fmla="*/ 134 h 238"/>
                  <a:gd name="T84" fmla="*/ 246 w 282"/>
                  <a:gd name="T85" fmla="*/ 134 h 238"/>
                  <a:gd name="T86" fmla="*/ 252 w 282"/>
                  <a:gd name="T87" fmla="*/ 76 h 238"/>
                  <a:gd name="T88" fmla="*/ 250 w 282"/>
                  <a:gd name="T89" fmla="*/ 54 h 238"/>
                  <a:gd name="T90" fmla="*/ 248 w 282"/>
                  <a:gd name="T91" fmla="*/ 50 h 238"/>
                  <a:gd name="T92" fmla="*/ 208 w 282"/>
                  <a:gd name="T93" fmla="*/ 32 h 238"/>
                  <a:gd name="T94" fmla="*/ 188 w 282"/>
                  <a:gd name="T95" fmla="*/ 26 h 238"/>
                  <a:gd name="T96" fmla="*/ 186 w 282"/>
                  <a:gd name="T97" fmla="*/ 24 h 238"/>
                  <a:gd name="T98" fmla="*/ 160 w 282"/>
                  <a:gd name="T99" fmla="*/ 30 h 238"/>
                  <a:gd name="T100" fmla="*/ 104 w 282"/>
                  <a:gd name="T101" fmla="*/ 50 h 238"/>
                  <a:gd name="T102" fmla="*/ 94 w 282"/>
                  <a:gd name="T103" fmla="*/ 44 h 238"/>
                  <a:gd name="T104" fmla="*/ 76 w 282"/>
                  <a:gd name="T105" fmla="*/ 24 h 238"/>
                  <a:gd name="T106" fmla="*/ 66 w 282"/>
                  <a:gd name="T107" fmla="*/ 22 h 238"/>
                  <a:gd name="T108" fmla="*/ 68 w 282"/>
                  <a:gd name="T109" fmla="*/ 20 h 238"/>
                  <a:gd name="T110" fmla="*/ 64 w 282"/>
                  <a:gd name="T111" fmla="*/ 6 h 238"/>
                  <a:gd name="T112" fmla="*/ 58 w 282"/>
                  <a:gd name="T113" fmla="*/ 0 h 238"/>
                  <a:gd name="T114" fmla="*/ 56 w 282"/>
                  <a:gd name="T11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2" h="238">
                    <a:moveTo>
                      <a:pt x="56" y="0"/>
                    </a:moveTo>
                    <a:lnTo>
                      <a:pt x="56" y="0"/>
                    </a:lnTo>
                    <a:lnTo>
                      <a:pt x="54" y="0"/>
                    </a:lnTo>
                    <a:lnTo>
                      <a:pt x="44" y="10"/>
                    </a:lnTo>
                    <a:lnTo>
                      <a:pt x="40" y="12"/>
                    </a:lnTo>
                    <a:lnTo>
                      <a:pt x="34" y="10"/>
                    </a:lnTo>
                    <a:lnTo>
                      <a:pt x="34" y="10"/>
                    </a:lnTo>
                    <a:lnTo>
                      <a:pt x="34" y="10"/>
                    </a:lnTo>
                    <a:lnTo>
                      <a:pt x="34" y="10"/>
                    </a:lnTo>
                    <a:lnTo>
                      <a:pt x="32" y="12"/>
                    </a:lnTo>
                    <a:lnTo>
                      <a:pt x="30" y="14"/>
                    </a:lnTo>
                    <a:lnTo>
                      <a:pt x="30" y="14"/>
                    </a:lnTo>
                    <a:lnTo>
                      <a:pt x="26" y="14"/>
                    </a:lnTo>
                    <a:lnTo>
                      <a:pt x="14" y="2"/>
                    </a:lnTo>
                    <a:lnTo>
                      <a:pt x="14" y="2"/>
                    </a:lnTo>
                    <a:lnTo>
                      <a:pt x="12" y="2"/>
                    </a:lnTo>
                    <a:lnTo>
                      <a:pt x="12" y="2"/>
                    </a:lnTo>
                    <a:lnTo>
                      <a:pt x="12" y="2"/>
                    </a:lnTo>
                    <a:lnTo>
                      <a:pt x="4" y="4"/>
                    </a:lnTo>
                    <a:lnTo>
                      <a:pt x="4" y="4"/>
                    </a:lnTo>
                    <a:lnTo>
                      <a:pt x="2" y="6"/>
                    </a:lnTo>
                    <a:lnTo>
                      <a:pt x="0" y="10"/>
                    </a:lnTo>
                    <a:lnTo>
                      <a:pt x="0" y="10"/>
                    </a:lnTo>
                    <a:lnTo>
                      <a:pt x="0" y="12"/>
                    </a:lnTo>
                    <a:lnTo>
                      <a:pt x="2" y="20"/>
                    </a:lnTo>
                    <a:lnTo>
                      <a:pt x="2" y="26"/>
                    </a:lnTo>
                    <a:lnTo>
                      <a:pt x="4" y="36"/>
                    </a:lnTo>
                    <a:lnTo>
                      <a:pt x="4" y="36"/>
                    </a:lnTo>
                    <a:lnTo>
                      <a:pt x="4" y="36"/>
                    </a:lnTo>
                    <a:lnTo>
                      <a:pt x="8" y="44"/>
                    </a:lnTo>
                    <a:lnTo>
                      <a:pt x="8" y="44"/>
                    </a:lnTo>
                    <a:lnTo>
                      <a:pt x="8" y="46"/>
                    </a:lnTo>
                    <a:lnTo>
                      <a:pt x="14" y="54"/>
                    </a:lnTo>
                    <a:lnTo>
                      <a:pt x="24" y="68"/>
                    </a:lnTo>
                    <a:lnTo>
                      <a:pt x="24" y="68"/>
                    </a:lnTo>
                    <a:lnTo>
                      <a:pt x="26" y="70"/>
                    </a:lnTo>
                    <a:lnTo>
                      <a:pt x="28" y="70"/>
                    </a:lnTo>
                    <a:lnTo>
                      <a:pt x="26" y="72"/>
                    </a:lnTo>
                    <a:lnTo>
                      <a:pt x="26" y="72"/>
                    </a:lnTo>
                    <a:lnTo>
                      <a:pt x="26" y="74"/>
                    </a:lnTo>
                    <a:lnTo>
                      <a:pt x="28" y="78"/>
                    </a:lnTo>
                    <a:lnTo>
                      <a:pt x="24" y="80"/>
                    </a:lnTo>
                    <a:lnTo>
                      <a:pt x="24" y="80"/>
                    </a:lnTo>
                    <a:lnTo>
                      <a:pt x="22" y="82"/>
                    </a:lnTo>
                    <a:lnTo>
                      <a:pt x="18" y="96"/>
                    </a:lnTo>
                    <a:lnTo>
                      <a:pt x="18" y="96"/>
                    </a:lnTo>
                    <a:lnTo>
                      <a:pt x="18" y="100"/>
                    </a:lnTo>
                    <a:lnTo>
                      <a:pt x="34" y="118"/>
                    </a:lnTo>
                    <a:lnTo>
                      <a:pt x="34" y="118"/>
                    </a:lnTo>
                    <a:lnTo>
                      <a:pt x="36" y="120"/>
                    </a:lnTo>
                    <a:lnTo>
                      <a:pt x="44" y="124"/>
                    </a:lnTo>
                    <a:lnTo>
                      <a:pt x="52" y="130"/>
                    </a:lnTo>
                    <a:lnTo>
                      <a:pt x="50" y="140"/>
                    </a:lnTo>
                    <a:lnTo>
                      <a:pt x="50" y="140"/>
                    </a:lnTo>
                    <a:lnTo>
                      <a:pt x="50" y="144"/>
                    </a:lnTo>
                    <a:lnTo>
                      <a:pt x="54" y="152"/>
                    </a:lnTo>
                    <a:lnTo>
                      <a:pt x="54" y="156"/>
                    </a:lnTo>
                    <a:lnTo>
                      <a:pt x="54" y="156"/>
                    </a:lnTo>
                    <a:lnTo>
                      <a:pt x="54" y="158"/>
                    </a:lnTo>
                    <a:lnTo>
                      <a:pt x="56" y="162"/>
                    </a:lnTo>
                    <a:lnTo>
                      <a:pt x="64" y="164"/>
                    </a:lnTo>
                    <a:lnTo>
                      <a:pt x="64" y="164"/>
                    </a:lnTo>
                    <a:lnTo>
                      <a:pt x="66" y="164"/>
                    </a:lnTo>
                    <a:lnTo>
                      <a:pt x="66" y="164"/>
                    </a:lnTo>
                    <a:lnTo>
                      <a:pt x="68" y="164"/>
                    </a:lnTo>
                    <a:lnTo>
                      <a:pt x="76" y="162"/>
                    </a:lnTo>
                    <a:lnTo>
                      <a:pt x="88" y="164"/>
                    </a:lnTo>
                    <a:lnTo>
                      <a:pt x="92" y="174"/>
                    </a:lnTo>
                    <a:lnTo>
                      <a:pt x="92" y="174"/>
                    </a:lnTo>
                    <a:lnTo>
                      <a:pt x="94" y="174"/>
                    </a:lnTo>
                    <a:lnTo>
                      <a:pt x="106" y="190"/>
                    </a:lnTo>
                    <a:lnTo>
                      <a:pt x="106" y="190"/>
                    </a:lnTo>
                    <a:lnTo>
                      <a:pt x="106" y="190"/>
                    </a:lnTo>
                    <a:lnTo>
                      <a:pt x="124" y="206"/>
                    </a:lnTo>
                    <a:lnTo>
                      <a:pt x="124" y="206"/>
                    </a:lnTo>
                    <a:lnTo>
                      <a:pt x="126" y="208"/>
                    </a:lnTo>
                    <a:lnTo>
                      <a:pt x="148" y="216"/>
                    </a:lnTo>
                    <a:lnTo>
                      <a:pt x="148" y="216"/>
                    </a:lnTo>
                    <a:lnTo>
                      <a:pt x="150" y="216"/>
                    </a:lnTo>
                    <a:lnTo>
                      <a:pt x="150" y="216"/>
                    </a:lnTo>
                    <a:lnTo>
                      <a:pt x="150" y="216"/>
                    </a:lnTo>
                    <a:lnTo>
                      <a:pt x="164" y="214"/>
                    </a:lnTo>
                    <a:lnTo>
                      <a:pt x="164" y="214"/>
                    </a:lnTo>
                    <a:lnTo>
                      <a:pt x="166" y="214"/>
                    </a:lnTo>
                    <a:lnTo>
                      <a:pt x="174" y="208"/>
                    </a:lnTo>
                    <a:lnTo>
                      <a:pt x="178" y="206"/>
                    </a:lnTo>
                    <a:lnTo>
                      <a:pt x="184" y="212"/>
                    </a:lnTo>
                    <a:lnTo>
                      <a:pt x="186" y="224"/>
                    </a:lnTo>
                    <a:lnTo>
                      <a:pt x="186" y="224"/>
                    </a:lnTo>
                    <a:lnTo>
                      <a:pt x="186" y="226"/>
                    </a:lnTo>
                    <a:lnTo>
                      <a:pt x="188" y="228"/>
                    </a:lnTo>
                    <a:lnTo>
                      <a:pt x="214" y="234"/>
                    </a:lnTo>
                    <a:lnTo>
                      <a:pt x="214" y="234"/>
                    </a:lnTo>
                    <a:lnTo>
                      <a:pt x="214" y="234"/>
                    </a:lnTo>
                    <a:lnTo>
                      <a:pt x="252" y="238"/>
                    </a:lnTo>
                    <a:lnTo>
                      <a:pt x="252" y="238"/>
                    </a:lnTo>
                    <a:lnTo>
                      <a:pt x="252" y="238"/>
                    </a:lnTo>
                    <a:lnTo>
                      <a:pt x="252" y="238"/>
                    </a:lnTo>
                    <a:lnTo>
                      <a:pt x="254" y="236"/>
                    </a:lnTo>
                    <a:lnTo>
                      <a:pt x="254" y="236"/>
                    </a:lnTo>
                    <a:lnTo>
                      <a:pt x="256" y="234"/>
                    </a:lnTo>
                    <a:lnTo>
                      <a:pt x="256" y="222"/>
                    </a:lnTo>
                    <a:lnTo>
                      <a:pt x="266" y="216"/>
                    </a:lnTo>
                    <a:lnTo>
                      <a:pt x="278" y="214"/>
                    </a:lnTo>
                    <a:lnTo>
                      <a:pt x="278" y="214"/>
                    </a:lnTo>
                    <a:lnTo>
                      <a:pt x="280" y="214"/>
                    </a:lnTo>
                    <a:lnTo>
                      <a:pt x="282" y="210"/>
                    </a:lnTo>
                    <a:lnTo>
                      <a:pt x="282" y="204"/>
                    </a:lnTo>
                    <a:lnTo>
                      <a:pt x="282" y="204"/>
                    </a:lnTo>
                    <a:lnTo>
                      <a:pt x="280" y="200"/>
                    </a:lnTo>
                    <a:lnTo>
                      <a:pt x="278" y="200"/>
                    </a:lnTo>
                    <a:lnTo>
                      <a:pt x="274" y="200"/>
                    </a:lnTo>
                    <a:lnTo>
                      <a:pt x="274" y="192"/>
                    </a:lnTo>
                    <a:lnTo>
                      <a:pt x="274" y="192"/>
                    </a:lnTo>
                    <a:lnTo>
                      <a:pt x="272" y="190"/>
                    </a:lnTo>
                    <a:lnTo>
                      <a:pt x="262" y="182"/>
                    </a:lnTo>
                    <a:lnTo>
                      <a:pt x="250" y="168"/>
                    </a:lnTo>
                    <a:lnTo>
                      <a:pt x="246" y="162"/>
                    </a:lnTo>
                    <a:lnTo>
                      <a:pt x="256" y="152"/>
                    </a:lnTo>
                    <a:lnTo>
                      <a:pt x="256" y="152"/>
                    </a:lnTo>
                    <a:lnTo>
                      <a:pt x="258" y="150"/>
                    </a:lnTo>
                    <a:lnTo>
                      <a:pt x="260" y="138"/>
                    </a:lnTo>
                    <a:lnTo>
                      <a:pt x="260" y="138"/>
                    </a:lnTo>
                    <a:lnTo>
                      <a:pt x="260" y="138"/>
                    </a:lnTo>
                    <a:lnTo>
                      <a:pt x="260" y="138"/>
                    </a:lnTo>
                    <a:lnTo>
                      <a:pt x="258" y="134"/>
                    </a:lnTo>
                    <a:lnTo>
                      <a:pt x="256" y="134"/>
                    </a:lnTo>
                    <a:lnTo>
                      <a:pt x="256" y="134"/>
                    </a:lnTo>
                    <a:lnTo>
                      <a:pt x="246" y="134"/>
                    </a:lnTo>
                    <a:lnTo>
                      <a:pt x="242" y="116"/>
                    </a:lnTo>
                    <a:lnTo>
                      <a:pt x="244" y="92"/>
                    </a:lnTo>
                    <a:lnTo>
                      <a:pt x="252" y="76"/>
                    </a:lnTo>
                    <a:lnTo>
                      <a:pt x="252" y="76"/>
                    </a:lnTo>
                    <a:lnTo>
                      <a:pt x="252" y="74"/>
                    </a:lnTo>
                    <a:lnTo>
                      <a:pt x="250" y="54"/>
                    </a:lnTo>
                    <a:lnTo>
                      <a:pt x="250" y="54"/>
                    </a:lnTo>
                    <a:lnTo>
                      <a:pt x="250" y="52"/>
                    </a:lnTo>
                    <a:lnTo>
                      <a:pt x="248" y="50"/>
                    </a:lnTo>
                    <a:lnTo>
                      <a:pt x="234" y="46"/>
                    </a:lnTo>
                    <a:lnTo>
                      <a:pt x="208" y="32"/>
                    </a:lnTo>
                    <a:lnTo>
                      <a:pt x="208" y="32"/>
                    </a:lnTo>
                    <a:lnTo>
                      <a:pt x="206" y="32"/>
                    </a:lnTo>
                    <a:lnTo>
                      <a:pt x="188" y="26"/>
                    </a:lnTo>
                    <a:lnTo>
                      <a:pt x="188" y="26"/>
                    </a:lnTo>
                    <a:lnTo>
                      <a:pt x="186" y="24"/>
                    </a:lnTo>
                    <a:lnTo>
                      <a:pt x="186" y="24"/>
                    </a:lnTo>
                    <a:lnTo>
                      <a:pt x="186" y="24"/>
                    </a:lnTo>
                    <a:lnTo>
                      <a:pt x="162" y="28"/>
                    </a:lnTo>
                    <a:lnTo>
                      <a:pt x="162" y="28"/>
                    </a:lnTo>
                    <a:lnTo>
                      <a:pt x="160" y="30"/>
                    </a:lnTo>
                    <a:lnTo>
                      <a:pt x="140" y="44"/>
                    </a:lnTo>
                    <a:lnTo>
                      <a:pt x="130" y="50"/>
                    </a:lnTo>
                    <a:lnTo>
                      <a:pt x="104" y="50"/>
                    </a:lnTo>
                    <a:lnTo>
                      <a:pt x="94" y="44"/>
                    </a:lnTo>
                    <a:lnTo>
                      <a:pt x="94" y="44"/>
                    </a:lnTo>
                    <a:lnTo>
                      <a:pt x="94" y="44"/>
                    </a:lnTo>
                    <a:lnTo>
                      <a:pt x="78" y="36"/>
                    </a:lnTo>
                    <a:lnTo>
                      <a:pt x="76" y="24"/>
                    </a:lnTo>
                    <a:lnTo>
                      <a:pt x="76" y="24"/>
                    </a:lnTo>
                    <a:lnTo>
                      <a:pt x="74" y="22"/>
                    </a:lnTo>
                    <a:lnTo>
                      <a:pt x="72" y="22"/>
                    </a:lnTo>
                    <a:lnTo>
                      <a:pt x="66" y="22"/>
                    </a:lnTo>
                    <a:lnTo>
                      <a:pt x="66" y="22"/>
                    </a:lnTo>
                    <a:lnTo>
                      <a:pt x="68" y="20"/>
                    </a:lnTo>
                    <a:lnTo>
                      <a:pt x="68" y="20"/>
                    </a:lnTo>
                    <a:lnTo>
                      <a:pt x="68" y="16"/>
                    </a:lnTo>
                    <a:lnTo>
                      <a:pt x="64" y="12"/>
                    </a:lnTo>
                    <a:lnTo>
                      <a:pt x="64" y="6"/>
                    </a:lnTo>
                    <a:lnTo>
                      <a:pt x="64" y="6"/>
                    </a:lnTo>
                    <a:lnTo>
                      <a:pt x="62" y="2"/>
                    </a:lnTo>
                    <a:lnTo>
                      <a:pt x="58" y="0"/>
                    </a:lnTo>
                    <a:lnTo>
                      <a:pt x="58" y="0"/>
                    </a:lnTo>
                    <a:lnTo>
                      <a:pt x="56" y="0"/>
                    </a:lnTo>
                    <a:lnTo>
                      <a:pt x="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6" name="Freeform 850">
                <a:extLst>
                  <a:ext uri="{FF2B5EF4-FFF2-40B4-BE49-F238E27FC236}">
                    <a16:creationId xmlns:a16="http://schemas.microsoft.com/office/drawing/2014/main" id="{A9C58A20-D383-D4B4-D901-46E04C7050AD}"/>
                  </a:ext>
                </a:extLst>
              </p:cNvPr>
              <p:cNvSpPr>
                <a:spLocks/>
              </p:cNvSpPr>
              <p:nvPr/>
            </p:nvSpPr>
            <p:spPr bwMode="auto">
              <a:xfrm>
                <a:off x="7567299" y="3440538"/>
                <a:ext cx="435336" cy="316994"/>
              </a:xfrm>
              <a:custGeom>
                <a:avLst/>
                <a:gdLst>
                  <a:gd name="T0" fmla="*/ 24 w 206"/>
                  <a:gd name="T1" fmla="*/ 150 h 150"/>
                  <a:gd name="T2" fmla="*/ 18 w 206"/>
                  <a:gd name="T3" fmla="*/ 146 h 150"/>
                  <a:gd name="T4" fmla="*/ 10 w 206"/>
                  <a:gd name="T5" fmla="*/ 148 h 150"/>
                  <a:gd name="T6" fmla="*/ 10 w 206"/>
                  <a:gd name="T7" fmla="*/ 148 h 150"/>
                  <a:gd name="T8" fmla="*/ 4 w 206"/>
                  <a:gd name="T9" fmla="*/ 142 h 150"/>
                  <a:gd name="T10" fmla="*/ 4 w 206"/>
                  <a:gd name="T11" fmla="*/ 140 h 150"/>
                  <a:gd name="T12" fmla="*/ 18 w 206"/>
                  <a:gd name="T13" fmla="*/ 120 h 150"/>
                  <a:gd name="T14" fmla="*/ 8 w 206"/>
                  <a:gd name="T15" fmla="*/ 120 h 150"/>
                  <a:gd name="T16" fmla="*/ 4 w 206"/>
                  <a:gd name="T17" fmla="*/ 106 h 150"/>
                  <a:gd name="T18" fmla="*/ 0 w 206"/>
                  <a:gd name="T19" fmla="*/ 96 h 150"/>
                  <a:gd name="T20" fmla="*/ 2 w 206"/>
                  <a:gd name="T21" fmla="*/ 70 h 150"/>
                  <a:gd name="T22" fmla="*/ 12 w 206"/>
                  <a:gd name="T23" fmla="*/ 52 h 150"/>
                  <a:gd name="T24" fmla="*/ 24 w 206"/>
                  <a:gd name="T25" fmla="*/ 50 h 150"/>
                  <a:gd name="T26" fmla="*/ 40 w 206"/>
                  <a:gd name="T27" fmla="*/ 44 h 150"/>
                  <a:gd name="T28" fmla="*/ 40 w 206"/>
                  <a:gd name="T29" fmla="*/ 44 h 150"/>
                  <a:gd name="T30" fmla="*/ 62 w 206"/>
                  <a:gd name="T31" fmla="*/ 24 h 150"/>
                  <a:gd name="T32" fmla="*/ 62 w 206"/>
                  <a:gd name="T33" fmla="*/ 24 h 150"/>
                  <a:gd name="T34" fmla="*/ 88 w 206"/>
                  <a:gd name="T35" fmla="*/ 18 h 150"/>
                  <a:gd name="T36" fmla="*/ 114 w 206"/>
                  <a:gd name="T37" fmla="*/ 28 h 150"/>
                  <a:gd name="T38" fmla="*/ 138 w 206"/>
                  <a:gd name="T39" fmla="*/ 16 h 150"/>
                  <a:gd name="T40" fmla="*/ 146 w 206"/>
                  <a:gd name="T41" fmla="*/ 2 h 150"/>
                  <a:gd name="T42" fmla="*/ 148 w 206"/>
                  <a:gd name="T43" fmla="*/ 0 h 150"/>
                  <a:gd name="T44" fmla="*/ 148 w 206"/>
                  <a:gd name="T45" fmla="*/ 0 h 150"/>
                  <a:gd name="T46" fmla="*/ 156 w 206"/>
                  <a:gd name="T47" fmla="*/ 6 h 150"/>
                  <a:gd name="T48" fmla="*/ 158 w 206"/>
                  <a:gd name="T49" fmla="*/ 8 h 150"/>
                  <a:gd name="T50" fmla="*/ 160 w 206"/>
                  <a:gd name="T51" fmla="*/ 18 h 150"/>
                  <a:gd name="T52" fmla="*/ 158 w 206"/>
                  <a:gd name="T53" fmla="*/ 26 h 150"/>
                  <a:gd name="T54" fmla="*/ 164 w 206"/>
                  <a:gd name="T55" fmla="*/ 28 h 150"/>
                  <a:gd name="T56" fmla="*/ 178 w 206"/>
                  <a:gd name="T57" fmla="*/ 18 h 150"/>
                  <a:gd name="T58" fmla="*/ 178 w 206"/>
                  <a:gd name="T59" fmla="*/ 18 h 150"/>
                  <a:gd name="T60" fmla="*/ 204 w 206"/>
                  <a:gd name="T61" fmla="*/ 18 h 150"/>
                  <a:gd name="T62" fmla="*/ 206 w 206"/>
                  <a:gd name="T63" fmla="*/ 28 h 150"/>
                  <a:gd name="T64" fmla="*/ 204 w 206"/>
                  <a:gd name="T65" fmla="*/ 30 h 150"/>
                  <a:gd name="T66" fmla="*/ 172 w 206"/>
                  <a:gd name="T67" fmla="*/ 32 h 150"/>
                  <a:gd name="T68" fmla="*/ 158 w 206"/>
                  <a:gd name="T69" fmla="*/ 40 h 150"/>
                  <a:gd name="T70" fmla="*/ 158 w 206"/>
                  <a:gd name="T71" fmla="*/ 48 h 150"/>
                  <a:gd name="T72" fmla="*/ 160 w 206"/>
                  <a:gd name="T73" fmla="*/ 54 h 150"/>
                  <a:gd name="T74" fmla="*/ 158 w 206"/>
                  <a:gd name="T75" fmla="*/ 64 h 150"/>
                  <a:gd name="T76" fmla="*/ 154 w 206"/>
                  <a:gd name="T77" fmla="*/ 74 h 150"/>
                  <a:gd name="T78" fmla="*/ 140 w 206"/>
                  <a:gd name="T79" fmla="*/ 80 h 150"/>
                  <a:gd name="T80" fmla="*/ 136 w 206"/>
                  <a:gd name="T81" fmla="*/ 90 h 150"/>
                  <a:gd name="T82" fmla="*/ 130 w 206"/>
                  <a:gd name="T83" fmla="*/ 94 h 150"/>
                  <a:gd name="T84" fmla="*/ 128 w 206"/>
                  <a:gd name="T85" fmla="*/ 114 h 150"/>
                  <a:gd name="T86" fmla="*/ 126 w 206"/>
                  <a:gd name="T87" fmla="*/ 116 h 150"/>
                  <a:gd name="T88" fmla="*/ 102 w 206"/>
                  <a:gd name="T89" fmla="*/ 122 h 150"/>
                  <a:gd name="T90" fmla="*/ 100 w 206"/>
                  <a:gd name="T91" fmla="*/ 124 h 150"/>
                  <a:gd name="T92" fmla="*/ 84 w 206"/>
                  <a:gd name="T93" fmla="*/ 128 h 150"/>
                  <a:gd name="T94" fmla="*/ 82 w 206"/>
                  <a:gd name="T95" fmla="*/ 144 h 150"/>
                  <a:gd name="T96" fmla="*/ 72 w 206"/>
                  <a:gd name="T97" fmla="*/ 146 h 150"/>
                  <a:gd name="T98" fmla="*/ 40 w 206"/>
                  <a:gd name="T99"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6" h="150">
                    <a:moveTo>
                      <a:pt x="24" y="150"/>
                    </a:moveTo>
                    <a:lnTo>
                      <a:pt x="24" y="150"/>
                    </a:lnTo>
                    <a:lnTo>
                      <a:pt x="22" y="150"/>
                    </a:lnTo>
                    <a:lnTo>
                      <a:pt x="18" y="146"/>
                    </a:lnTo>
                    <a:lnTo>
                      <a:pt x="10" y="148"/>
                    </a:lnTo>
                    <a:lnTo>
                      <a:pt x="10" y="148"/>
                    </a:lnTo>
                    <a:lnTo>
                      <a:pt x="10" y="148"/>
                    </a:lnTo>
                    <a:lnTo>
                      <a:pt x="10" y="148"/>
                    </a:lnTo>
                    <a:lnTo>
                      <a:pt x="8" y="148"/>
                    </a:lnTo>
                    <a:lnTo>
                      <a:pt x="4" y="142"/>
                    </a:lnTo>
                    <a:lnTo>
                      <a:pt x="4" y="142"/>
                    </a:lnTo>
                    <a:lnTo>
                      <a:pt x="4" y="140"/>
                    </a:lnTo>
                    <a:lnTo>
                      <a:pt x="16" y="128"/>
                    </a:lnTo>
                    <a:lnTo>
                      <a:pt x="18" y="120"/>
                    </a:lnTo>
                    <a:lnTo>
                      <a:pt x="8" y="120"/>
                    </a:lnTo>
                    <a:lnTo>
                      <a:pt x="8" y="120"/>
                    </a:lnTo>
                    <a:lnTo>
                      <a:pt x="6" y="118"/>
                    </a:lnTo>
                    <a:lnTo>
                      <a:pt x="4" y="106"/>
                    </a:lnTo>
                    <a:lnTo>
                      <a:pt x="0" y="96"/>
                    </a:lnTo>
                    <a:lnTo>
                      <a:pt x="0" y="96"/>
                    </a:lnTo>
                    <a:lnTo>
                      <a:pt x="0" y="96"/>
                    </a:lnTo>
                    <a:lnTo>
                      <a:pt x="2" y="70"/>
                    </a:lnTo>
                    <a:lnTo>
                      <a:pt x="12" y="52"/>
                    </a:lnTo>
                    <a:lnTo>
                      <a:pt x="12" y="52"/>
                    </a:lnTo>
                    <a:lnTo>
                      <a:pt x="12" y="50"/>
                    </a:lnTo>
                    <a:lnTo>
                      <a:pt x="24" y="50"/>
                    </a:lnTo>
                    <a:lnTo>
                      <a:pt x="32" y="54"/>
                    </a:lnTo>
                    <a:lnTo>
                      <a:pt x="40" y="44"/>
                    </a:lnTo>
                    <a:lnTo>
                      <a:pt x="40" y="44"/>
                    </a:lnTo>
                    <a:lnTo>
                      <a:pt x="40" y="44"/>
                    </a:lnTo>
                    <a:lnTo>
                      <a:pt x="50" y="40"/>
                    </a:lnTo>
                    <a:lnTo>
                      <a:pt x="62" y="24"/>
                    </a:lnTo>
                    <a:lnTo>
                      <a:pt x="62" y="24"/>
                    </a:lnTo>
                    <a:lnTo>
                      <a:pt x="62" y="24"/>
                    </a:lnTo>
                    <a:lnTo>
                      <a:pt x="76" y="18"/>
                    </a:lnTo>
                    <a:lnTo>
                      <a:pt x="88" y="18"/>
                    </a:lnTo>
                    <a:lnTo>
                      <a:pt x="106" y="24"/>
                    </a:lnTo>
                    <a:lnTo>
                      <a:pt x="114" y="28"/>
                    </a:lnTo>
                    <a:lnTo>
                      <a:pt x="132" y="16"/>
                    </a:lnTo>
                    <a:lnTo>
                      <a:pt x="138" y="16"/>
                    </a:lnTo>
                    <a:lnTo>
                      <a:pt x="146" y="2"/>
                    </a:lnTo>
                    <a:lnTo>
                      <a:pt x="146" y="2"/>
                    </a:lnTo>
                    <a:lnTo>
                      <a:pt x="148" y="0"/>
                    </a:lnTo>
                    <a:lnTo>
                      <a:pt x="148" y="0"/>
                    </a:lnTo>
                    <a:lnTo>
                      <a:pt x="148" y="0"/>
                    </a:lnTo>
                    <a:lnTo>
                      <a:pt x="148" y="0"/>
                    </a:lnTo>
                    <a:lnTo>
                      <a:pt x="150" y="0"/>
                    </a:lnTo>
                    <a:lnTo>
                      <a:pt x="156" y="6"/>
                    </a:lnTo>
                    <a:lnTo>
                      <a:pt x="156" y="6"/>
                    </a:lnTo>
                    <a:lnTo>
                      <a:pt x="158" y="8"/>
                    </a:lnTo>
                    <a:lnTo>
                      <a:pt x="160" y="18"/>
                    </a:lnTo>
                    <a:lnTo>
                      <a:pt x="160" y="18"/>
                    </a:lnTo>
                    <a:lnTo>
                      <a:pt x="160" y="20"/>
                    </a:lnTo>
                    <a:lnTo>
                      <a:pt x="158" y="26"/>
                    </a:lnTo>
                    <a:lnTo>
                      <a:pt x="158" y="28"/>
                    </a:lnTo>
                    <a:lnTo>
                      <a:pt x="164" y="28"/>
                    </a:lnTo>
                    <a:lnTo>
                      <a:pt x="170" y="24"/>
                    </a:lnTo>
                    <a:lnTo>
                      <a:pt x="178" y="18"/>
                    </a:lnTo>
                    <a:lnTo>
                      <a:pt x="178" y="18"/>
                    </a:lnTo>
                    <a:lnTo>
                      <a:pt x="178" y="18"/>
                    </a:lnTo>
                    <a:lnTo>
                      <a:pt x="204" y="18"/>
                    </a:lnTo>
                    <a:lnTo>
                      <a:pt x="204" y="18"/>
                    </a:lnTo>
                    <a:lnTo>
                      <a:pt x="206" y="20"/>
                    </a:lnTo>
                    <a:lnTo>
                      <a:pt x="206" y="28"/>
                    </a:lnTo>
                    <a:lnTo>
                      <a:pt x="206" y="28"/>
                    </a:lnTo>
                    <a:lnTo>
                      <a:pt x="204" y="30"/>
                    </a:lnTo>
                    <a:lnTo>
                      <a:pt x="194" y="32"/>
                    </a:lnTo>
                    <a:lnTo>
                      <a:pt x="172" y="32"/>
                    </a:lnTo>
                    <a:lnTo>
                      <a:pt x="168" y="34"/>
                    </a:lnTo>
                    <a:lnTo>
                      <a:pt x="158" y="40"/>
                    </a:lnTo>
                    <a:lnTo>
                      <a:pt x="154" y="44"/>
                    </a:lnTo>
                    <a:lnTo>
                      <a:pt x="158" y="48"/>
                    </a:lnTo>
                    <a:lnTo>
                      <a:pt x="160" y="54"/>
                    </a:lnTo>
                    <a:lnTo>
                      <a:pt x="160" y="54"/>
                    </a:lnTo>
                    <a:lnTo>
                      <a:pt x="160" y="56"/>
                    </a:lnTo>
                    <a:lnTo>
                      <a:pt x="158" y="64"/>
                    </a:lnTo>
                    <a:lnTo>
                      <a:pt x="154" y="74"/>
                    </a:lnTo>
                    <a:lnTo>
                      <a:pt x="154" y="74"/>
                    </a:lnTo>
                    <a:lnTo>
                      <a:pt x="152" y="74"/>
                    </a:lnTo>
                    <a:lnTo>
                      <a:pt x="140" y="80"/>
                    </a:lnTo>
                    <a:lnTo>
                      <a:pt x="136" y="90"/>
                    </a:lnTo>
                    <a:lnTo>
                      <a:pt x="136" y="90"/>
                    </a:lnTo>
                    <a:lnTo>
                      <a:pt x="136" y="90"/>
                    </a:lnTo>
                    <a:lnTo>
                      <a:pt x="130" y="94"/>
                    </a:lnTo>
                    <a:lnTo>
                      <a:pt x="126" y="102"/>
                    </a:lnTo>
                    <a:lnTo>
                      <a:pt x="128" y="114"/>
                    </a:lnTo>
                    <a:lnTo>
                      <a:pt x="128" y="114"/>
                    </a:lnTo>
                    <a:lnTo>
                      <a:pt x="126" y="116"/>
                    </a:lnTo>
                    <a:lnTo>
                      <a:pt x="104" y="116"/>
                    </a:lnTo>
                    <a:lnTo>
                      <a:pt x="102" y="122"/>
                    </a:lnTo>
                    <a:lnTo>
                      <a:pt x="102" y="122"/>
                    </a:lnTo>
                    <a:lnTo>
                      <a:pt x="100" y="124"/>
                    </a:lnTo>
                    <a:lnTo>
                      <a:pt x="88" y="124"/>
                    </a:lnTo>
                    <a:lnTo>
                      <a:pt x="84" y="128"/>
                    </a:lnTo>
                    <a:lnTo>
                      <a:pt x="82" y="144"/>
                    </a:lnTo>
                    <a:lnTo>
                      <a:pt x="82" y="144"/>
                    </a:lnTo>
                    <a:lnTo>
                      <a:pt x="80" y="144"/>
                    </a:lnTo>
                    <a:lnTo>
                      <a:pt x="72" y="146"/>
                    </a:lnTo>
                    <a:lnTo>
                      <a:pt x="72" y="146"/>
                    </a:lnTo>
                    <a:lnTo>
                      <a:pt x="40" y="150"/>
                    </a:lnTo>
                    <a:lnTo>
                      <a:pt x="24" y="1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7" name="Freeform 851">
                <a:extLst>
                  <a:ext uri="{FF2B5EF4-FFF2-40B4-BE49-F238E27FC236}">
                    <a16:creationId xmlns:a16="http://schemas.microsoft.com/office/drawing/2014/main" id="{CC5DD672-7376-7424-243F-CD064DEB68F3}"/>
                  </a:ext>
                </a:extLst>
              </p:cNvPr>
              <p:cNvSpPr>
                <a:spLocks noEditPoints="1"/>
              </p:cNvSpPr>
              <p:nvPr/>
            </p:nvSpPr>
            <p:spPr bwMode="auto">
              <a:xfrm>
                <a:off x="7563073" y="3436311"/>
                <a:ext cx="443790" cy="325447"/>
              </a:xfrm>
              <a:custGeom>
                <a:avLst/>
                <a:gdLst>
                  <a:gd name="T0" fmla="*/ 160 w 210"/>
                  <a:gd name="T1" fmla="*/ 20 h 154"/>
                  <a:gd name="T2" fmla="*/ 166 w 210"/>
                  <a:gd name="T3" fmla="*/ 32 h 154"/>
                  <a:gd name="T4" fmla="*/ 206 w 210"/>
                  <a:gd name="T5" fmla="*/ 22 h 154"/>
                  <a:gd name="T6" fmla="*/ 180 w 210"/>
                  <a:gd name="T7" fmla="*/ 32 h 154"/>
                  <a:gd name="T8" fmla="*/ 160 w 210"/>
                  <a:gd name="T9" fmla="*/ 40 h 154"/>
                  <a:gd name="T10" fmla="*/ 160 w 210"/>
                  <a:gd name="T11" fmla="*/ 56 h 154"/>
                  <a:gd name="T12" fmla="*/ 140 w 210"/>
                  <a:gd name="T13" fmla="*/ 80 h 154"/>
                  <a:gd name="T14" fmla="*/ 128 w 210"/>
                  <a:gd name="T15" fmla="*/ 104 h 154"/>
                  <a:gd name="T16" fmla="*/ 102 w 210"/>
                  <a:gd name="T17" fmla="*/ 124 h 154"/>
                  <a:gd name="T18" fmla="*/ 82 w 210"/>
                  <a:gd name="T19" fmla="*/ 144 h 154"/>
                  <a:gd name="T20" fmla="*/ 26 w 210"/>
                  <a:gd name="T21" fmla="*/ 150 h 154"/>
                  <a:gd name="T22" fmla="*/ 8 w 210"/>
                  <a:gd name="T23" fmla="*/ 144 h 154"/>
                  <a:gd name="T24" fmla="*/ 10 w 210"/>
                  <a:gd name="T25" fmla="*/ 120 h 154"/>
                  <a:gd name="T26" fmla="*/ 6 w 210"/>
                  <a:gd name="T27" fmla="*/ 72 h 154"/>
                  <a:gd name="T28" fmla="*/ 34 w 210"/>
                  <a:gd name="T29" fmla="*/ 58 h 154"/>
                  <a:gd name="T30" fmla="*/ 64 w 210"/>
                  <a:gd name="T31" fmla="*/ 28 h 154"/>
                  <a:gd name="T32" fmla="*/ 108 w 210"/>
                  <a:gd name="T33" fmla="*/ 28 h 154"/>
                  <a:gd name="T34" fmla="*/ 142 w 210"/>
                  <a:gd name="T35" fmla="*/ 18 h 154"/>
                  <a:gd name="T36" fmla="*/ 150 w 210"/>
                  <a:gd name="T37" fmla="*/ 0 h 154"/>
                  <a:gd name="T38" fmla="*/ 146 w 210"/>
                  <a:gd name="T39" fmla="*/ 2 h 154"/>
                  <a:gd name="T40" fmla="*/ 134 w 210"/>
                  <a:gd name="T41" fmla="*/ 16 h 154"/>
                  <a:gd name="T42" fmla="*/ 110 w 210"/>
                  <a:gd name="T43" fmla="*/ 24 h 154"/>
                  <a:gd name="T44" fmla="*/ 90 w 210"/>
                  <a:gd name="T45" fmla="*/ 18 h 154"/>
                  <a:gd name="T46" fmla="*/ 78 w 210"/>
                  <a:gd name="T47" fmla="*/ 18 h 154"/>
                  <a:gd name="T48" fmla="*/ 62 w 210"/>
                  <a:gd name="T49" fmla="*/ 26 h 154"/>
                  <a:gd name="T50" fmla="*/ 42 w 210"/>
                  <a:gd name="T51" fmla="*/ 44 h 154"/>
                  <a:gd name="T52" fmla="*/ 28 w 210"/>
                  <a:gd name="T53" fmla="*/ 52 h 154"/>
                  <a:gd name="T54" fmla="*/ 14 w 210"/>
                  <a:gd name="T55" fmla="*/ 50 h 154"/>
                  <a:gd name="T56" fmla="*/ 12 w 210"/>
                  <a:gd name="T57" fmla="*/ 54 h 154"/>
                  <a:gd name="T58" fmla="*/ 2 w 210"/>
                  <a:gd name="T59" fmla="*/ 72 h 154"/>
                  <a:gd name="T60" fmla="*/ 0 w 210"/>
                  <a:gd name="T61" fmla="*/ 100 h 154"/>
                  <a:gd name="T62" fmla="*/ 6 w 210"/>
                  <a:gd name="T63" fmla="*/ 120 h 154"/>
                  <a:gd name="T64" fmla="*/ 18 w 210"/>
                  <a:gd name="T65" fmla="*/ 124 h 154"/>
                  <a:gd name="T66" fmla="*/ 4 w 210"/>
                  <a:gd name="T67" fmla="*/ 140 h 154"/>
                  <a:gd name="T68" fmla="*/ 8 w 210"/>
                  <a:gd name="T69" fmla="*/ 150 h 154"/>
                  <a:gd name="T70" fmla="*/ 12 w 210"/>
                  <a:gd name="T71" fmla="*/ 152 h 154"/>
                  <a:gd name="T72" fmla="*/ 22 w 210"/>
                  <a:gd name="T73" fmla="*/ 154 h 154"/>
                  <a:gd name="T74" fmla="*/ 42 w 210"/>
                  <a:gd name="T75" fmla="*/ 154 h 154"/>
                  <a:gd name="T76" fmla="*/ 74 w 210"/>
                  <a:gd name="T77" fmla="*/ 150 h 154"/>
                  <a:gd name="T78" fmla="*/ 86 w 210"/>
                  <a:gd name="T79" fmla="*/ 148 h 154"/>
                  <a:gd name="T80" fmla="*/ 90 w 210"/>
                  <a:gd name="T81" fmla="*/ 128 h 154"/>
                  <a:gd name="T82" fmla="*/ 104 w 210"/>
                  <a:gd name="T83" fmla="*/ 126 h 154"/>
                  <a:gd name="T84" fmla="*/ 128 w 210"/>
                  <a:gd name="T85" fmla="*/ 120 h 154"/>
                  <a:gd name="T86" fmla="*/ 132 w 210"/>
                  <a:gd name="T87" fmla="*/ 116 h 154"/>
                  <a:gd name="T88" fmla="*/ 138 w 210"/>
                  <a:gd name="T89" fmla="*/ 94 h 154"/>
                  <a:gd name="T90" fmla="*/ 142 w 210"/>
                  <a:gd name="T91" fmla="*/ 84 h 154"/>
                  <a:gd name="T92" fmla="*/ 158 w 210"/>
                  <a:gd name="T93" fmla="*/ 76 h 154"/>
                  <a:gd name="T94" fmla="*/ 162 w 210"/>
                  <a:gd name="T95" fmla="*/ 66 h 154"/>
                  <a:gd name="T96" fmla="*/ 164 w 210"/>
                  <a:gd name="T97" fmla="*/ 56 h 154"/>
                  <a:gd name="T98" fmla="*/ 160 w 210"/>
                  <a:gd name="T99" fmla="*/ 50 h 154"/>
                  <a:gd name="T100" fmla="*/ 172 w 210"/>
                  <a:gd name="T101" fmla="*/ 36 h 154"/>
                  <a:gd name="T102" fmla="*/ 194 w 210"/>
                  <a:gd name="T103" fmla="*/ 36 h 154"/>
                  <a:gd name="T104" fmla="*/ 206 w 210"/>
                  <a:gd name="T105" fmla="*/ 34 h 154"/>
                  <a:gd name="T106" fmla="*/ 210 w 210"/>
                  <a:gd name="T107" fmla="*/ 30 h 154"/>
                  <a:gd name="T108" fmla="*/ 208 w 210"/>
                  <a:gd name="T109" fmla="*/ 20 h 154"/>
                  <a:gd name="T110" fmla="*/ 180 w 210"/>
                  <a:gd name="T111" fmla="*/ 18 h 154"/>
                  <a:gd name="T112" fmla="*/ 166 w 210"/>
                  <a:gd name="T113" fmla="*/ 28 h 154"/>
                  <a:gd name="T114" fmla="*/ 164 w 210"/>
                  <a:gd name="T115" fmla="*/ 22 h 154"/>
                  <a:gd name="T116" fmla="*/ 162 w 210"/>
                  <a:gd name="T117" fmla="*/ 10 h 154"/>
                  <a:gd name="T118" fmla="*/ 152 w 210"/>
                  <a:gd name="T119" fmla="*/ 2 h 154"/>
                  <a:gd name="T120" fmla="*/ 150 w 210"/>
                  <a:gd name="T121"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 h="154">
                    <a:moveTo>
                      <a:pt x="150" y="4"/>
                    </a:moveTo>
                    <a:lnTo>
                      <a:pt x="158" y="10"/>
                    </a:lnTo>
                    <a:lnTo>
                      <a:pt x="160" y="20"/>
                    </a:lnTo>
                    <a:lnTo>
                      <a:pt x="158" y="28"/>
                    </a:lnTo>
                    <a:lnTo>
                      <a:pt x="158" y="34"/>
                    </a:lnTo>
                    <a:lnTo>
                      <a:pt x="166" y="32"/>
                    </a:lnTo>
                    <a:lnTo>
                      <a:pt x="174" y="28"/>
                    </a:lnTo>
                    <a:lnTo>
                      <a:pt x="180" y="22"/>
                    </a:lnTo>
                    <a:lnTo>
                      <a:pt x="206" y="22"/>
                    </a:lnTo>
                    <a:lnTo>
                      <a:pt x="206" y="30"/>
                    </a:lnTo>
                    <a:lnTo>
                      <a:pt x="194" y="32"/>
                    </a:lnTo>
                    <a:lnTo>
                      <a:pt x="180" y="32"/>
                    </a:lnTo>
                    <a:lnTo>
                      <a:pt x="174" y="32"/>
                    </a:lnTo>
                    <a:lnTo>
                      <a:pt x="170" y="34"/>
                    </a:lnTo>
                    <a:lnTo>
                      <a:pt x="160" y="40"/>
                    </a:lnTo>
                    <a:lnTo>
                      <a:pt x="154" y="46"/>
                    </a:lnTo>
                    <a:lnTo>
                      <a:pt x="158" y="52"/>
                    </a:lnTo>
                    <a:lnTo>
                      <a:pt x="160" y="56"/>
                    </a:lnTo>
                    <a:lnTo>
                      <a:pt x="158" y="66"/>
                    </a:lnTo>
                    <a:lnTo>
                      <a:pt x="154" y="74"/>
                    </a:lnTo>
                    <a:lnTo>
                      <a:pt x="140" y="80"/>
                    </a:lnTo>
                    <a:lnTo>
                      <a:pt x="136" y="90"/>
                    </a:lnTo>
                    <a:lnTo>
                      <a:pt x="130" y="94"/>
                    </a:lnTo>
                    <a:lnTo>
                      <a:pt x="128" y="104"/>
                    </a:lnTo>
                    <a:lnTo>
                      <a:pt x="128" y="116"/>
                    </a:lnTo>
                    <a:lnTo>
                      <a:pt x="106" y="116"/>
                    </a:lnTo>
                    <a:lnTo>
                      <a:pt x="102" y="124"/>
                    </a:lnTo>
                    <a:lnTo>
                      <a:pt x="88" y="124"/>
                    </a:lnTo>
                    <a:lnTo>
                      <a:pt x="84" y="128"/>
                    </a:lnTo>
                    <a:lnTo>
                      <a:pt x="82" y="144"/>
                    </a:lnTo>
                    <a:lnTo>
                      <a:pt x="74" y="146"/>
                    </a:lnTo>
                    <a:lnTo>
                      <a:pt x="42" y="150"/>
                    </a:lnTo>
                    <a:lnTo>
                      <a:pt x="26" y="150"/>
                    </a:lnTo>
                    <a:lnTo>
                      <a:pt x="20" y="144"/>
                    </a:lnTo>
                    <a:lnTo>
                      <a:pt x="12" y="148"/>
                    </a:lnTo>
                    <a:lnTo>
                      <a:pt x="8" y="144"/>
                    </a:lnTo>
                    <a:lnTo>
                      <a:pt x="20" y="130"/>
                    </a:lnTo>
                    <a:lnTo>
                      <a:pt x="22" y="120"/>
                    </a:lnTo>
                    <a:lnTo>
                      <a:pt x="10" y="120"/>
                    </a:lnTo>
                    <a:lnTo>
                      <a:pt x="8" y="108"/>
                    </a:lnTo>
                    <a:lnTo>
                      <a:pt x="4" y="98"/>
                    </a:lnTo>
                    <a:lnTo>
                      <a:pt x="6" y="72"/>
                    </a:lnTo>
                    <a:lnTo>
                      <a:pt x="14" y="54"/>
                    </a:lnTo>
                    <a:lnTo>
                      <a:pt x="26" y="54"/>
                    </a:lnTo>
                    <a:lnTo>
                      <a:pt x="34" y="58"/>
                    </a:lnTo>
                    <a:lnTo>
                      <a:pt x="44" y="48"/>
                    </a:lnTo>
                    <a:lnTo>
                      <a:pt x="54" y="44"/>
                    </a:lnTo>
                    <a:lnTo>
                      <a:pt x="64" y="28"/>
                    </a:lnTo>
                    <a:lnTo>
                      <a:pt x="80" y="22"/>
                    </a:lnTo>
                    <a:lnTo>
                      <a:pt x="90" y="22"/>
                    </a:lnTo>
                    <a:lnTo>
                      <a:pt x="108" y="28"/>
                    </a:lnTo>
                    <a:lnTo>
                      <a:pt x="116" y="32"/>
                    </a:lnTo>
                    <a:lnTo>
                      <a:pt x="134" y="20"/>
                    </a:lnTo>
                    <a:lnTo>
                      <a:pt x="142" y="18"/>
                    </a:lnTo>
                    <a:lnTo>
                      <a:pt x="150" y="4"/>
                    </a:lnTo>
                    <a:close/>
                    <a:moveTo>
                      <a:pt x="150" y="0"/>
                    </a:moveTo>
                    <a:lnTo>
                      <a:pt x="150" y="0"/>
                    </a:lnTo>
                    <a:lnTo>
                      <a:pt x="150" y="0"/>
                    </a:lnTo>
                    <a:lnTo>
                      <a:pt x="150" y="0"/>
                    </a:lnTo>
                    <a:lnTo>
                      <a:pt x="146" y="2"/>
                    </a:lnTo>
                    <a:lnTo>
                      <a:pt x="138" y="16"/>
                    </a:lnTo>
                    <a:lnTo>
                      <a:pt x="134" y="16"/>
                    </a:lnTo>
                    <a:lnTo>
                      <a:pt x="134" y="16"/>
                    </a:lnTo>
                    <a:lnTo>
                      <a:pt x="132" y="18"/>
                    </a:lnTo>
                    <a:lnTo>
                      <a:pt x="116" y="26"/>
                    </a:lnTo>
                    <a:lnTo>
                      <a:pt x="110" y="24"/>
                    </a:lnTo>
                    <a:lnTo>
                      <a:pt x="90" y="18"/>
                    </a:lnTo>
                    <a:lnTo>
                      <a:pt x="90" y="18"/>
                    </a:lnTo>
                    <a:lnTo>
                      <a:pt x="90" y="18"/>
                    </a:lnTo>
                    <a:lnTo>
                      <a:pt x="80" y="18"/>
                    </a:lnTo>
                    <a:lnTo>
                      <a:pt x="80" y="18"/>
                    </a:lnTo>
                    <a:lnTo>
                      <a:pt x="78" y="18"/>
                    </a:lnTo>
                    <a:lnTo>
                      <a:pt x="64" y="24"/>
                    </a:lnTo>
                    <a:lnTo>
                      <a:pt x="64" y="24"/>
                    </a:lnTo>
                    <a:lnTo>
                      <a:pt x="62" y="26"/>
                    </a:lnTo>
                    <a:lnTo>
                      <a:pt x="52" y="40"/>
                    </a:lnTo>
                    <a:lnTo>
                      <a:pt x="42" y="44"/>
                    </a:lnTo>
                    <a:lnTo>
                      <a:pt x="42" y="44"/>
                    </a:lnTo>
                    <a:lnTo>
                      <a:pt x="40" y="46"/>
                    </a:lnTo>
                    <a:lnTo>
                      <a:pt x="34" y="54"/>
                    </a:lnTo>
                    <a:lnTo>
                      <a:pt x="28" y="52"/>
                    </a:lnTo>
                    <a:lnTo>
                      <a:pt x="28" y="52"/>
                    </a:lnTo>
                    <a:lnTo>
                      <a:pt x="26" y="50"/>
                    </a:lnTo>
                    <a:lnTo>
                      <a:pt x="14" y="50"/>
                    </a:lnTo>
                    <a:lnTo>
                      <a:pt x="14" y="50"/>
                    </a:lnTo>
                    <a:lnTo>
                      <a:pt x="12" y="52"/>
                    </a:lnTo>
                    <a:lnTo>
                      <a:pt x="12" y="54"/>
                    </a:lnTo>
                    <a:lnTo>
                      <a:pt x="2" y="72"/>
                    </a:lnTo>
                    <a:lnTo>
                      <a:pt x="2" y="72"/>
                    </a:lnTo>
                    <a:lnTo>
                      <a:pt x="2" y="72"/>
                    </a:lnTo>
                    <a:lnTo>
                      <a:pt x="0" y="98"/>
                    </a:lnTo>
                    <a:lnTo>
                      <a:pt x="0" y="98"/>
                    </a:lnTo>
                    <a:lnTo>
                      <a:pt x="0" y="100"/>
                    </a:lnTo>
                    <a:lnTo>
                      <a:pt x="4" y="108"/>
                    </a:lnTo>
                    <a:lnTo>
                      <a:pt x="6" y="120"/>
                    </a:lnTo>
                    <a:lnTo>
                      <a:pt x="6" y="120"/>
                    </a:lnTo>
                    <a:lnTo>
                      <a:pt x="6" y="122"/>
                    </a:lnTo>
                    <a:lnTo>
                      <a:pt x="10" y="124"/>
                    </a:lnTo>
                    <a:lnTo>
                      <a:pt x="18" y="124"/>
                    </a:lnTo>
                    <a:lnTo>
                      <a:pt x="16" y="128"/>
                    </a:lnTo>
                    <a:lnTo>
                      <a:pt x="4" y="140"/>
                    </a:lnTo>
                    <a:lnTo>
                      <a:pt x="4" y="140"/>
                    </a:lnTo>
                    <a:lnTo>
                      <a:pt x="4" y="142"/>
                    </a:lnTo>
                    <a:lnTo>
                      <a:pt x="4" y="146"/>
                    </a:lnTo>
                    <a:lnTo>
                      <a:pt x="8" y="150"/>
                    </a:lnTo>
                    <a:lnTo>
                      <a:pt x="8" y="150"/>
                    </a:lnTo>
                    <a:lnTo>
                      <a:pt x="12" y="152"/>
                    </a:lnTo>
                    <a:lnTo>
                      <a:pt x="12" y="152"/>
                    </a:lnTo>
                    <a:lnTo>
                      <a:pt x="12" y="152"/>
                    </a:lnTo>
                    <a:lnTo>
                      <a:pt x="20" y="150"/>
                    </a:lnTo>
                    <a:lnTo>
                      <a:pt x="22" y="154"/>
                    </a:lnTo>
                    <a:lnTo>
                      <a:pt x="22" y="154"/>
                    </a:lnTo>
                    <a:lnTo>
                      <a:pt x="26" y="154"/>
                    </a:lnTo>
                    <a:lnTo>
                      <a:pt x="42" y="154"/>
                    </a:lnTo>
                    <a:lnTo>
                      <a:pt x="42" y="154"/>
                    </a:lnTo>
                    <a:lnTo>
                      <a:pt x="42" y="154"/>
                    </a:lnTo>
                    <a:lnTo>
                      <a:pt x="74" y="150"/>
                    </a:lnTo>
                    <a:lnTo>
                      <a:pt x="84" y="148"/>
                    </a:lnTo>
                    <a:lnTo>
                      <a:pt x="84" y="148"/>
                    </a:lnTo>
                    <a:lnTo>
                      <a:pt x="86" y="148"/>
                    </a:lnTo>
                    <a:lnTo>
                      <a:pt x="86" y="146"/>
                    </a:lnTo>
                    <a:lnTo>
                      <a:pt x="88" y="130"/>
                    </a:lnTo>
                    <a:lnTo>
                      <a:pt x="90" y="128"/>
                    </a:lnTo>
                    <a:lnTo>
                      <a:pt x="102" y="128"/>
                    </a:lnTo>
                    <a:lnTo>
                      <a:pt x="102" y="128"/>
                    </a:lnTo>
                    <a:lnTo>
                      <a:pt x="104" y="126"/>
                    </a:lnTo>
                    <a:lnTo>
                      <a:pt x="106" y="126"/>
                    </a:lnTo>
                    <a:lnTo>
                      <a:pt x="108" y="120"/>
                    </a:lnTo>
                    <a:lnTo>
                      <a:pt x="128" y="120"/>
                    </a:lnTo>
                    <a:lnTo>
                      <a:pt x="128" y="120"/>
                    </a:lnTo>
                    <a:lnTo>
                      <a:pt x="130" y="118"/>
                    </a:lnTo>
                    <a:lnTo>
                      <a:pt x="132" y="116"/>
                    </a:lnTo>
                    <a:lnTo>
                      <a:pt x="132" y="104"/>
                    </a:lnTo>
                    <a:lnTo>
                      <a:pt x="134" y="98"/>
                    </a:lnTo>
                    <a:lnTo>
                      <a:pt x="138" y="94"/>
                    </a:lnTo>
                    <a:lnTo>
                      <a:pt x="138" y="94"/>
                    </a:lnTo>
                    <a:lnTo>
                      <a:pt x="140" y="92"/>
                    </a:lnTo>
                    <a:lnTo>
                      <a:pt x="142" y="84"/>
                    </a:lnTo>
                    <a:lnTo>
                      <a:pt x="156" y="78"/>
                    </a:lnTo>
                    <a:lnTo>
                      <a:pt x="156" y="78"/>
                    </a:lnTo>
                    <a:lnTo>
                      <a:pt x="158" y="76"/>
                    </a:lnTo>
                    <a:lnTo>
                      <a:pt x="162" y="68"/>
                    </a:lnTo>
                    <a:lnTo>
                      <a:pt x="162" y="68"/>
                    </a:lnTo>
                    <a:lnTo>
                      <a:pt x="162" y="66"/>
                    </a:lnTo>
                    <a:lnTo>
                      <a:pt x="164" y="58"/>
                    </a:lnTo>
                    <a:lnTo>
                      <a:pt x="164" y="58"/>
                    </a:lnTo>
                    <a:lnTo>
                      <a:pt x="164" y="56"/>
                    </a:lnTo>
                    <a:lnTo>
                      <a:pt x="162" y="50"/>
                    </a:lnTo>
                    <a:lnTo>
                      <a:pt x="162" y="50"/>
                    </a:lnTo>
                    <a:lnTo>
                      <a:pt x="160" y="50"/>
                    </a:lnTo>
                    <a:lnTo>
                      <a:pt x="158" y="46"/>
                    </a:lnTo>
                    <a:lnTo>
                      <a:pt x="162" y="44"/>
                    </a:lnTo>
                    <a:lnTo>
                      <a:pt x="172" y="36"/>
                    </a:lnTo>
                    <a:lnTo>
                      <a:pt x="174" y="36"/>
                    </a:lnTo>
                    <a:lnTo>
                      <a:pt x="180" y="36"/>
                    </a:lnTo>
                    <a:lnTo>
                      <a:pt x="194" y="36"/>
                    </a:lnTo>
                    <a:lnTo>
                      <a:pt x="194" y="36"/>
                    </a:lnTo>
                    <a:lnTo>
                      <a:pt x="196" y="36"/>
                    </a:lnTo>
                    <a:lnTo>
                      <a:pt x="206" y="34"/>
                    </a:lnTo>
                    <a:lnTo>
                      <a:pt x="206" y="34"/>
                    </a:lnTo>
                    <a:lnTo>
                      <a:pt x="208" y="32"/>
                    </a:lnTo>
                    <a:lnTo>
                      <a:pt x="210" y="30"/>
                    </a:lnTo>
                    <a:lnTo>
                      <a:pt x="210" y="22"/>
                    </a:lnTo>
                    <a:lnTo>
                      <a:pt x="210" y="22"/>
                    </a:lnTo>
                    <a:lnTo>
                      <a:pt x="208" y="20"/>
                    </a:lnTo>
                    <a:lnTo>
                      <a:pt x="206" y="18"/>
                    </a:lnTo>
                    <a:lnTo>
                      <a:pt x="180" y="18"/>
                    </a:lnTo>
                    <a:lnTo>
                      <a:pt x="180" y="18"/>
                    </a:lnTo>
                    <a:lnTo>
                      <a:pt x="178" y="20"/>
                    </a:lnTo>
                    <a:lnTo>
                      <a:pt x="172" y="24"/>
                    </a:lnTo>
                    <a:lnTo>
                      <a:pt x="166" y="28"/>
                    </a:lnTo>
                    <a:lnTo>
                      <a:pt x="162" y="28"/>
                    </a:lnTo>
                    <a:lnTo>
                      <a:pt x="162" y="28"/>
                    </a:lnTo>
                    <a:lnTo>
                      <a:pt x="164" y="22"/>
                    </a:lnTo>
                    <a:lnTo>
                      <a:pt x="164" y="22"/>
                    </a:lnTo>
                    <a:lnTo>
                      <a:pt x="164" y="20"/>
                    </a:lnTo>
                    <a:lnTo>
                      <a:pt x="162" y="10"/>
                    </a:lnTo>
                    <a:lnTo>
                      <a:pt x="162" y="10"/>
                    </a:lnTo>
                    <a:lnTo>
                      <a:pt x="160" y="6"/>
                    </a:lnTo>
                    <a:lnTo>
                      <a:pt x="152" y="2"/>
                    </a:lnTo>
                    <a:lnTo>
                      <a:pt x="152" y="2"/>
                    </a:lnTo>
                    <a:lnTo>
                      <a:pt x="150" y="0"/>
                    </a:lnTo>
                    <a:lnTo>
                      <a:pt x="15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8" name="Freeform 852">
                <a:extLst>
                  <a:ext uri="{FF2B5EF4-FFF2-40B4-BE49-F238E27FC236}">
                    <a16:creationId xmlns:a16="http://schemas.microsoft.com/office/drawing/2014/main" id="{C1C88822-D4DE-92AA-B1C7-C884409AAB2A}"/>
                  </a:ext>
                </a:extLst>
              </p:cNvPr>
              <p:cNvSpPr>
                <a:spLocks/>
              </p:cNvSpPr>
              <p:nvPr/>
            </p:nvSpPr>
            <p:spPr bwMode="auto">
              <a:xfrm>
                <a:off x="7571526" y="3444764"/>
                <a:ext cx="426883" cy="308540"/>
              </a:xfrm>
              <a:custGeom>
                <a:avLst/>
                <a:gdLst>
                  <a:gd name="T0" fmla="*/ 146 w 202"/>
                  <a:gd name="T1" fmla="*/ 0 h 146"/>
                  <a:gd name="T2" fmla="*/ 154 w 202"/>
                  <a:gd name="T3" fmla="*/ 6 h 146"/>
                  <a:gd name="T4" fmla="*/ 156 w 202"/>
                  <a:gd name="T5" fmla="*/ 16 h 146"/>
                  <a:gd name="T6" fmla="*/ 154 w 202"/>
                  <a:gd name="T7" fmla="*/ 24 h 146"/>
                  <a:gd name="T8" fmla="*/ 154 w 202"/>
                  <a:gd name="T9" fmla="*/ 30 h 146"/>
                  <a:gd name="T10" fmla="*/ 162 w 202"/>
                  <a:gd name="T11" fmla="*/ 28 h 146"/>
                  <a:gd name="T12" fmla="*/ 170 w 202"/>
                  <a:gd name="T13" fmla="*/ 24 h 146"/>
                  <a:gd name="T14" fmla="*/ 176 w 202"/>
                  <a:gd name="T15" fmla="*/ 18 h 146"/>
                  <a:gd name="T16" fmla="*/ 202 w 202"/>
                  <a:gd name="T17" fmla="*/ 18 h 146"/>
                  <a:gd name="T18" fmla="*/ 202 w 202"/>
                  <a:gd name="T19" fmla="*/ 26 h 146"/>
                  <a:gd name="T20" fmla="*/ 190 w 202"/>
                  <a:gd name="T21" fmla="*/ 28 h 146"/>
                  <a:gd name="T22" fmla="*/ 176 w 202"/>
                  <a:gd name="T23" fmla="*/ 28 h 146"/>
                  <a:gd name="T24" fmla="*/ 170 w 202"/>
                  <a:gd name="T25" fmla="*/ 28 h 146"/>
                  <a:gd name="T26" fmla="*/ 166 w 202"/>
                  <a:gd name="T27" fmla="*/ 30 h 146"/>
                  <a:gd name="T28" fmla="*/ 156 w 202"/>
                  <a:gd name="T29" fmla="*/ 36 h 146"/>
                  <a:gd name="T30" fmla="*/ 150 w 202"/>
                  <a:gd name="T31" fmla="*/ 42 h 146"/>
                  <a:gd name="T32" fmla="*/ 154 w 202"/>
                  <a:gd name="T33" fmla="*/ 48 h 146"/>
                  <a:gd name="T34" fmla="*/ 156 w 202"/>
                  <a:gd name="T35" fmla="*/ 52 h 146"/>
                  <a:gd name="T36" fmla="*/ 154 w 202"/>
                  <a:gd name="T37" fmla="*/ 62 h 146"/>
                  <a:gd name="T38" fmla="*/ 150 w 202"/>
                  <a:gd name="T39" fmla="*/ 70 h 146"/>
                  <a:gd name="T40" fmla="*/ 136 w 202"/>
                  <a:gd name="T41" fmla="*/ 76 h 146"/>
                  <a:gd name="T42" fmla="*/ 132 w 202"/>
                  <a:gd name="T43" fmla="*/ 86 h 146"/>
                  <a:gd name="T44" fmla="*/ 126 w 202"/>
                  <a:gd name="T45" fmla="*/ 90 h 146"/>
                  <a:gd name="T46" fmla="*/ 124 w 202"/>
                  <a:gd name="T47" fmla="*/ 100 h 146"/>
                  <a:gd name="T48" fmla="*/ 124 w 202"/>
                  <a:gd name="T49" fmla="*/ 112 h 146"/>
                  <a:gd name="T50" fmla="*/ 102 w 202"/>
                  <a:gd name="T51" fmla="*/ 112 h 146"/>
                  <a:gd name="T52" fmla="*/ 98 w 202"/>
                  <a:gd name="T53" fmla="*/ 120 h 146"/>
                  <a:gd name="T54" fmla="*/ 84 w 202"/>
                  <a:gd name="T55" fmla="*/ 120 h 146"/>
                  <a:gd name="T56" fmla="*/ 80 w 202"/>
                  <a:gd name="T57" fmla="*/ 124 h 146"/>
                  <a:gd name="T58" fmla="*/ 78 w 202"/>
                  <a:gd name="T59" fmla="*/ 140 h 146"/>
                  <a:gd name="T60" fmla="*/ 70 w 202"/>
                  <a:gd name="T61" fmla="*/ 142 h 146"/>
                  <a:gd name="T62" fmla="*/ 38 w 202"/>
                  <a:gd name="T63" fmla="*/ 146 h 146"/>
                  <a:gd name="T64" fmla="*/ 22 w 202"/>
                  <a:gd name="T65" fmla="*/ 146 h 146"/>
                  <a:gd name="T66" fmla="*/ 16 w 202"/>
                  <a:gd name="T67" fmla="*/ 140 h 146"/>
                  <a:gd name="T68" fmla="*/ 8 w 202"/>
                  <a:gd name="T69" fmla="*/ 144 h 146"/>
                  <a:gd name="T70" fmla="*/ 4 w 202"/>
                  <a:gd name="T71" fmla="*/ 140 h 146"/>
                  <a:gd name="T72" fmla="*/ 16 w 202"/>
                  <a:gd name="T73" fmla="*/ 126 h 146"/>
                  <a:gd name="T74" fmla="*/ 18 w 202"/>
                  <a:gd name="T75" fmla="*/ 116 h 146"/>
                  <a:gd name="T76" fmla="*/ 6 w 202"/>
                  <a:gd name="T77" fmla="*/ 116 h 146"/>
                  <a:gd name="T78" fmla="*/ 4 w 202"/>
                  <a:gd name="T79" fmla="*/ 104 h 146"/>
                  <a:gd name="T80" fmla="*/ 0 w 202"/>
                  <a:gd name="T81" fmla="*/ 94 h 146"/>
                  <a:gd name="T82" fmla="*/ 2 w 202"/>
                  <a:gd name="T83" fmla="*/ 68 h 146"/>
                  <a:gd name="T84" fmla="*/ 10 w 202"/>
                  <a:gd name="T85" fmla="*/ 50 h 146"/>
                  <a:gd name="T86" fmla="*/ 22 w 202"/>
                  <a:gd name="T87" fmla="*/ 50 h 146"/>
                  <a:gd name="T88" fmla="*/ 30 w 202"/>
                  <a:gd name="T89" fmla="*/ 54 h 146"/>
                  <a:gd name="T90" fmla="*/ 40 w 202"/>
                  <a:gd name="T91" fmla="*/ 44 h 146"/>
                  <a:gd name="T92" fmla="*/ 50 w 202"/>
                  <a:gd name="T93" fmla="*/ 40 h 146"/>
                  <a:gd name="T94" fmla="*/ 60 w 202"/>
                  <a:gd name="T95" fmla="*/ 24 h 146"/>
                  <a:gd name="T96" fmla="*/ 76 w 202"/>
                  <a:gd name="T97" fmla="*/ 18 h 146"/>
                  <a:gd name="T98" fmla="*/ 86 w 202"/>
                  <a:gd name="T99" fmla="*/ 18 h 146"/>
                  <a:gd name="T100" fmla="*/ 104 w 202"/>
                  <a:gd name="T101" fmla="*/ 24 h 146"/>
                  <a:gd name="T102" fmla="*/ 112 w 202"/>
                  <a:gd name="T103" fmla="*/ 28 h 146"/>
                  <a:gd name="T104" fmla="*/ 130 w 202"/>
                  <a:gd name="T105" fmla="*/ 16 h 146"/>
                  <a:gd name="T106" fmla="*/ 138 w 202"/>
                  <a:gd name="T107" fmla="*/ 14 h 146"/>
                  <a:gd name="T108" fmla="*/ 146 w 202"/>
                  <a:gd name="T10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2" h="146">
                    <a:moveTo>
                      <a:pt x="146" y="0"/>
                    </a:moveTo>
                    <a:lnTo>
                      <a:pt x="154" y="6"/>
                    </a:lnTo>
                    <a:lnTo>
                      <a:pt x="156" y="16"/>
                    </a:lnTo>
                    <a:lnTo>
                      <a:pt x="154" y="24"/>
                    </a:lnTo>
                    <a:lnTo>
                      <a:pt x="154" y="30"/>
                    </a:lnTo>
                    <a:lnTo>
                      <a:pt x="162" y="28"/>
                    </a:lnTo>
                    <a:lnTo>
                      <a:pt x="170" y="24"/>
                    </a:lnTo>
                    <a:lnTo>
                      <a:pt x="176" y="18"/>
                    </a:lnTo>
                    <a:lnTo>
                      <a:pt x="202" y="18"/>
                    </a:lnTo>
                    <a:lnTo>
                      <a:pt x="202" y="26"/>
                    </a:lnTo>
                    <a:lnTo>
                      <a:pt x="190" y="28"/>
                    </a:lnTo>
                    <a:lnTo>
                      <a:pt x="176" y="28"/>
                    </a:lnTo>
                    <a:lnTo>
                      <a:pt x="170" y="28"/>
                    </a:lnTo>
                    <a:lnTo>
                      <a:pt x="166" y="30"/>
                    </a:lnTo>
                    <a:lnTo>
                      <a:pt x="156" y="36"/>
                    </a:lnTo>
                    <a:lnTo>
                      <a:pt x="150" y="42"/>
                    </a:lnTo>
                    <a:lnTo>
                      <a:pt x="154" y="48"/>
                    </a:lnTo>
                    <a:lnTo>
                      <a:pt x="156" y="52"/>
                    </a:lnTo>
                    <a:lnTo>
                      <a:pt x="154" y="62"/>
                    </a:lnTo>
                    <a:lnTo>
                      <a:pt x="150" y="70"/>
                    </a:lnTo>
                    <a:lnTo>
                      <a:pt x="136" y="76"/>
                    </a:lnTo>
                    <a:lnTo>
                      <a:pt x="132" y="86"/>
                    </a:lnTo>
                    <a:lnTo>
                      <a:pt x="126" y="90"/>
                    </a:lnTo>
                    <a:lnTo>
                      <a:pt x="124" y="100"/>
                    </a:lnTo>
                    <a:lnTo>
                      <a:pt x="124" y="112"/>
                    </a:lnTo>
                    <a:lnTo>
                      <a:pt x="102" y="112"/>
                    </a:lnTo>
                    <a:lnTo>
                      <a:pt x="98" y="120"/>
                    </a:lnTo>
                    <a:lnTo>
                      <a:pt x="84" y="120"/>
                    </a:lnTo>
                    <a:lnTo>
                      <a:pt x="80" y="124"/>
                    </a:lnTo>
                    <a:lnTo>
                      <a:pt x="78" y="140"/>
                    </a:lnTo>
                    <a:lnTo>
                      <a:pt x="70" y="142"/>
                    </a:lnTo>
                    <a:lnTo>
                      <a:pt x="38" y="146"/>
                    </a:lnTo>
                    <a:lnTo>
                      <a:pt x="22" y="146"/>
                    </a:lnTo>
                    <a:lnTo>
                      <a:pt x="16" y="140"/>
                    </a:lnTo>
                    <a:lnTo>
                      <a:pt x="8" y="144"/>
                    </a:lnTo>
                    <a:lnTo>
                      <a:pt x="4" y="140"/>
                    </a:lnTo>
                    <a:lnTo>
                      <a:pt x="16" y="126"/>
                    </a:lnTo>
                    <a:lnTo>
                      <a:pt x="18" y="116"/>
                    </a:lnTo>
                    <a:lnTo>
                      <a:pt x="6" y="116"/>
                    </a:lnTo>
                    <a:lnTo>
                      <a:pt x="4" y="104"/>
                    </a:lnTo>
                    <a:lnTo>
                      <a:pt x="0" y="94"/>
                    </a:lnTo>
                    <a:lnTo>
                      <a:pt x="2" y="68"/>
                    </a:lnTo>
                    <a:lnTo>
                      <a:pt x="10" y="50"/>
                    </a:lnTo>
                    <a:lnTo>
                      <a:pt x="22" y="50"/>
                    </a:lnTo>
                    <a:lnTo>
                      <a:pt x="30" y="54"/>
                    </a:lnTo>
                    <a:lnTo>
                      <a:pt x="40" y="44"/>
                    </a:lnTo>
                    <a:lnTo>
                      <a:pt x="50" y="40"/>
                    </a:lnTo>
                    <a:lnTo>
                      <a:pt x="60" y="24"/>
                    </a:lnTo>
                    <a:lnTo>
                      <a:pt x="76" y="18"/>
                    </a:lnTo>
                    <a:lnTo>
                      <a:pt x="86" y="18"/>
                    </a:lnTo>
                    <a:lnTo>
                      <a:pt x="104" y="24"/>
                    </a:lnTo>
                    <a:lnTo>
                      <a:pt x="112" y="28"/>
                    </a:lnTo>
                    <a:lnTo>
                      <a:pt x="130" y="16"/>
                    </a:lnTo>
                    <a:lnTo>
                      <a:pt x="138" y="14"/>
                    </a:lnTo>
                    <a:lnTo>
                      <a:pt x="14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9" name="Freeform 853">
                <a:extLst>
                  <a:ext uri="{FF2B5EF4-FFF2-40B4-BE49-F238E27FC236}">
                    <a16:creationId xmlns:a16="http://schemas.microsoft.com/office/drawing/2014/main" id="{8208F01B-FD16-855A-AB8B-E4465EF046BA}"/>
                  </a:ext>
                </a:extLst>
              </p:cNvPr>
              <p:cNvSpPr>
                <a:spLocks/>
              </p:cNvSpPr>
              <p:nvPr/>
            </p:nvSpPr>
            <p:spPr bwMode="auto">
              <a:xfrm>
                <a:off x="7563073" y="3436311"/>
                <a:ext cx="443790" cy="325447"/>
              </a:xfrm>
              <a:custGeom>
                <a:avLst/>
                <a:gdLst>
                  <a:gd name="T0" fmla="*/ 150 w 210"/>
                  <a:gd name="T1" fmla="*/ 0 h 154"/>
                  <a:gd name="T2" fmla="*/ 138 w 210"/>
                  <a:gd name="T3" fmla="*/ 16 h 154"/>
                  <a:gd name="T4" fmla="*/ 132 w 210"/>
                  <a:gd name="T5" fmla="*/ 18 h 154"/>
                  <a:gd name="T6" fmla="*/ 90 w 210"/>
                  <a:gd name="T7" fmla="*/ 18 h 154"/>
                  <a:gd name="T8" fmla="*/ 80 w 210"/>
                  <a:gd name="T9" fmla="*/ 18 h 154"/>
                  <a:gd name="T10" fmla="*/ 64 w 210"/>
                  <a:gd name="T11" fmla="*/ 24 h 154"/>
                  <a:gd name="T12" fmla="*/ 52 w 210"/>
                  <a:gd name="T13" fmla="*/ 40 h 154"/>
                  <a:gd name="T14" fmla="*/ 40 w 210"/>
                  <a:gd name="T15" fmla="*/ 46 h 154"/>
                  <a:gd name="T16" fmla="*/ 28 w 210"/>
                  <a:gd name="T17" fmla="*/ 52 h 154"/>
                  <a:gd name="T18" fmla="*/ 14 w 210"/>
                  <a:gd name="T19" fmla="*/ 50 h 154"/>
                  <a:gd name="T20" fmla="*/ 2 w 210"/>
                  <a:gd name="T21" fmla="*/ 72 h 154"/>
                  <a:gd name="T22" fmla="*/ 0 w 210"/>
                  <a:gd name="T23" fmla="*/ 98 h 154"/>
                  <a:gd name="T24" fmla="*/ 4 w 210"/>
                  <a:gd name="T25" fmla="*/ 108 h 154"/>
                  <a:gd name="T26" fmla="*/ 6 w 210"/>
                  <a:gd name="T27" fmla="*/ 122 h 154"/>
                  <a:gd name="T28" fmla="*/ 16 w 210"/>
                  <a:gd name="T29" fmla="*/ 128 h 154"/>
                  <a:gd name="T30" fmla="*/ 4 w 210"/>
                  <a:gd name="T31" fmla="*/ 142 h 154"/>
                  <a:gd name="T32" fmla="*/ 8 w 210"/>
                  <a:gd name="T33" fmla="*/ 150 h 154"/>
                  <a:gd name="T34" fmla="*/ 12 w 210"/>
                  <a:gd name="T35" fmla="*/ 152 h 154"/>
                  <a:gd name="T36" fmla="*/ 22 w 210"/>
                  <a:gd name="T37" fmla="*/ 154 h 154"/>
                  <a:gd name="T38" fmla="*/ 42 w 210"/>
                  <a:gd name="T39" fmla="*/ 154 h 154"/>
                  <a:gd name="T40" fmla="*/ 84 w 210"/>
                  <a:gd name="T41" fmla="*/ 148 h 154"/>
                  <a:gd name="T42" fmla="*/ 86 w 210"/>
                  <a:gd name="T43" fmla="*/ 146 h 154"/>
                  <a:gd name="T44" fmla="*/ 102 w 210"/>
                  <a:gd name="T45" fmla="*/ 128 h 154"/>
                  <a:gd name="T46" fmla="*/ 106 w 210"/>
                  <a:gd name="T47" fmla="*/ 126 h 154"/>
                  <a:gd name="T48" fmla="*/ 128 w 210"/>
                  <a:gd name="T49" fmla="*/ 120 h 154"/>
                  <a:gd name="T50" fmla="*/ 132 w 210"/>
                  <a:gd name="T51" fmla="*/ 104 h 154"/>
                  <a:gd name="T52" fmla="*/ 138 w 210"/>
                  <a:gd name="T53" fmla="*/ 94 h 154"/>
                  <a:gd name="T54" fmla="*/ 156 w 210"/>
                  <a:gd name="T55" fmla="*/ 78 h 154"/>
                  <a:gd name="T56" fmla="*/ 162 w 210"/>
                  <a:gd name="T57" fmla="*/ 68 h 154"/>
                  <a:gd name="T58" fmla="*/ 164 w 210"/>
                  <a:gd name="T59" fmla="*/ 58 h 154"/>
                  <a:gd name="T60" fmla="*/ 162 w 210"/>
                  <a:gd name="T61" fmla="*/ 50 h 154"/>
                  <a:gd name="T62" fmla="*/ 158 w 210"/>
                  <a:gd name="T63" fmla="*/ 46 h 154"/>
                  <a:gd name="T64" fmla="*/ 174 w 210"/>
                  <a:gd name="T65" fmla="*/ 36 h 154"/>
                  <a:gd name="T66" fmla="*/ 194 w 210"/>
                  <a:gd name="T67" fmla="*/ 36 h 154"/>
                  <a:gd name="T68" fmla="*/ 206 w 210"/>
                  <a:gd name="T69" fmla="*/ 34 h 154"/>
                  <a:gd name="T70" fmla="*/ 210 w 210"/>
                  <a:gd name="T71" fmla="*/ 22 h 154"/>
                  <a:gd name="T72" fmla="*/ 206 w 210"/>
                  <a:gd name="T73" fmla="*/ 18 h 154"/>
                  <a:gd name="T74" fmla="*/ 178 w 210"/>
                  <a:gd name="T75" fmla="*/ 20 h 154"/>
                  <a:gd name="T76" fmla="*/ 162 w 210"/>
                  <a:gd name="T77" fmla="*/ 28 h 154"/>
                  <a:gd name="T78" fmla="*/ 164 w 210"/>
                  <a:gd name="T79" fmla="*/ 22 h 154"/>
                  <a:gd name="T80" fmla="*/ 162 w 210"/>
                  <a:gd name="T81" fmla="*/ 10 h 154"/>
                  <a:gd name="T82" fmla="*/ 152 w 210"/>
                  <a:gd name="T83" fmla="*/ 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0" h="154">
                    <a:moveTo>
                      <a:pt x="150" y="0"/>
                    </a:moveTo>
                    <a:lnTo>
                      <a:pt x="150" y="0"/>
                    </a:lnTo>
                    <a:lnTo>
                      <a:pt x="150" y="0"/>
                    </a:lnTo>
                    <a:lnTo>
                      <a:pt x="150" y="0"/>
                    </a:lnTo>
                    <a:lnTo>
                      <a:pt x="146" y="2"/>
                    </a:lnTo>
                    <a:lnTo>
                      <a:pt x="138" y="16"/>
                    </a:lnTo>
                    <a:lnTo>
                      <a:pt x="134" y="16"/>
                    </a:lnTo>
                    <a:lnTo>
                      <a:pt x="134" y="16"/>
                    </a:lnTo>
                    <a:lnTo>
                      <a:pt x="132" y="18"/>
                    </a:lnTo>
                    <a:lnTo>
                      <a:pt x="116" y="26"/>
                    </a:lnTo>
                    <a:lnTo>
                      <a:pt x="110" y="24"/>
                    </a:lnTo>
                    <a:lnTo>
                      <a:pt x="90" y="18"/>
                    </a:lnTo>
                    <a:lnTo>
                      <a:pt x="90" y="18"/>
                    </a:lnTo>
                    <a:lnTo>
                      <a:pt x="90" y="18"/>
                    </a:lnTo>
                    <a:lnTo>
                      <a:pt x="80" y="18"/>
                    </a:lnTo>
                    <a:lnTo>
                      <a:pt x="80" y="18"/>
                    </a:lnTo>
                    <a:lnTo>
                      <a:pt x="78" y="18"/>
                    </a:lnTo>
                    <a:lnTo>
                      <a:pt x="64" y="24"/>
                    </a:lnTo>
                    <a:lnTo>
                      <a:pt x="64" y="24"/>
                    </a:lnTo>
                    <a:lnTo>
                      <a:pt x="62" y="26"/>
                    </a:lnTo>
                    <a:lnTo>
                      <a:pt x="52" y="40"/>
                    </a:lnTo>
                    <a:lnTo>
                      <a:pt x="42" y="44"/>
                    </a:lnTo>
                    <a:lnTo>
                      <a:pt x="42" y="44"/>
                    </a:lnTo>
                    <a:lnTo>
                      <a:pt x="40" y="46"/>
                    </a:lnTo>
                    <a:lnTo>
                      <a:pt x="34" y="54"/>
                    </a:lnTo>
                    <a:lnTo>
                      <a:pt x="28" y="52"/>
                    </a:lnTo>
                    <a:lnTo>
                      <a:pt x="28" y="52"/>
                    </a:lnTo>
                    <a:lnTo>
                      <a:pt x="26" y="50"/>
                    </a:lnTo>
                    <a:lnTo>
                      <a:pt x="14" y="50"/>
                    </a:lnTo>
                    <a:lnTo>
                      <a:pt x="14" y="50"/>
                    </a:lnTo>
                    <a:lnTo>
                      <a:pt x="12" y="52"/>
                    </a:lnTo>
                    <a:lnTo>
                      <a:pt x="12" y="54"/>
                    </a:lnTo>
                    <a:lnTo>
                      <a:pt x="2" y="72"/>
                    </a:lnTo>
                    <a:lnTo>
                      <a:pt x="2" y="72"/>
                    </a:lnTo>
                    <a:lnTo>
                      <a:pt x="2" y="72"/>
                    </a:lnTo>
                    <a:lnTo>
                      <a:pt x="0" y="98"/>
                    </a:lnTo>
                    <a:lnTo>
                      <a:pt x="0" y="98"/>
                    </a:lnTo>
                    <a:lnTo>
                      <a:pt x="0" y="100"/>
                    </a:lnTo>
                    <a:lnTo>
                      <a:pt x="4" y="108"/>
                    </a:lnTo>
                    <a:lnTo>
                      <a:pt x="6" y="120"/>
                    </a:lnTo>
                    <a:lnTo>
                      <a:pt x="6" y="120"/>
                    </a:lnTo>
                    <a:lnTo>
                      <a:pt x="6" y="122"/>
                    </a:lnTo>
                    <a:lnTo>
                      <a:pt x="10" y="124"/>
                    </a:lnTo>
                    <a:lnTo>
                      <a:pt x="18" y="124"/>
                    </a:lnTo>
                    <a:lnTo>
                      <a:pt x="16" y="128"/>
                    </a:lnTo>
                    <a:lnTo>
                      <a:pt x="4" y="140"/>
                    </a:lnTo>
                    <a:lnTo>
                      <a:pt x="4" y="140"/>
                    </a:lnTo>
                    <a:lnTo>
                      <a:pt x="4" y="142"/>
                    </a:lnTo>
                    <a:lnTo>
                      <a:pt x="4" y="146"/>
                    </a:lnTo>
                    <a:lnTo>
                      <a:pt x="8" y="150"/>
                    </a:lnTo>
                    <a:lnTo>
                      <a:pt x="8" y="150"/>
                    </a:lnTo>
                    <a:lnTo>
                      <a:pt x="12" y="152"/>
                    </a:lnTo>
                    <a:lnTo>
                      <a:pt x="12" y="152"/>
                    </a:lnTo>
                    <a:lnTo>
                      <a:pt x="12" y="152"/>
                    </a:lnTo>
                    <a:lnTo>
                      <a:pt x="20" y="150"/>
                    </a:lnTo>
                    <a:lnTo>
                      <a:pt x="22" y="154"/>
                    </a:lnTo>
                    <a:lnTo>
                      <a:pt x="22" y="154"/>
                    </a:lnTo>
                    <a:lnTo>
                      <a:pt x="26" y="154"/>
                    </a:lnTo>
                    <a:lnTo>
                      <a:pt x="42" y="154"/>
                    </a:lnTo>
                    <a:lnTo>
                      <a:pt x="42" y="154"/>
                    </a:lnTo>
                    <a:lnTo>
                      <a:pt x="42" y="154"/>
                    </a:lnTo>
                    <a:lnTo>
                      <a:pt x="74" y="150"/>
                    </a:lnTo>
                    <a:lnTo>
                      <a:pt x="84" y="148"/>
                    </a:lnTo>
                    <a:lnTo>
                      <a:pt x="84" y="148"/>
                    </a:lnTo>
                    <a:lnTo>
                      <a:pt x="86" y="148"/>
                    </a:lnTo>
                    <a:lnTo>
                      <a:pt x="86" y="146"/>
                    </a:lnTo>
                    <a:lnTo>
                      <a:pt x="88" y="130"/>
                    </a:lnTo>
                    <a:lnTo>
                      <a:pt x="90" y="128"/>
                    </a:lnTo>
                    <a:lnTo>
                      <a:pt x="102" y="128"/>
                    </a:lnTo>
                    <a:lnTo>
                      <a:pt x="102" y="128"/>
                    </a:lnTo>
                    <a:lnTo>
                      <a:pt x="104" y="126"/>
                    </a:lnTo>
                    <a:lnTo>
                      <a:pt x="106" y="126"/>
                    </a:lnTo>
                    <a:lnTo>
                      <a:pt x="108" y="120"/>
                    </a:lnTo>
                    <a:lnTo>
                      <a:pt x="128" y="120"/>
                    </a:lnTo>
                    <a:lnTo>
                      <a:pt x="128" y="120"/>
                    </a:lnTo>
                    <a:lnTo>
                      <a:pt x="130" y="118"/>
                    </a:lnTo>
                    <a:lnTo>
                      <a:pt x="132" y="116"/>
                    </a:lnTo>
                    <a:lnTo>
                      <a:pt x="132" y="104"/>
                    </a:lnTo>
                    <a:lnTo>
                      <a:pt x="134" y="98"/>
                    </a:lnTo>
                    <a:lnTo>
                      <a:pt x="138" y="94"/>
                    </a:lnTo>
                    <a:lnTo>
                      <a:pt x="138" y="94"/>
                    </a:lnTo>
                    <a:lnTo>
                      <a:pt x="140" y="92"/>
                    </a:lnTo>
                    <a:lnTo>
                      <a:pt x="142" y="84"/>
                    </a:lnTo>
                    <a:lnTo>
                      <a:pt x="156" y="78"/>
                    </a:lnTo>
                    <a:lnTo>
                      <a:pt x="156" y="78"/>
                    </a:lnTo>
                    <a:lnTo>
                      <a:pt x="158" y="76"/>
                    </a:lnTo>
                    <a:lnTo>
                      <a:pt x="162" y="68"/>
                    </a:lnTo>
                    <a:lnTo>
                      <a:pt x="162" y="68"/>
                    </a:lnTo>
                    <a:lnTo>
                      <a:pt x="162" y="66"/>
                    </a:lnTo>
                    <a:lnTo>
                      <a:pt x="164" y="58"/>
                    </a:lnTo>
                    <a:lnTo>
                      <a:pt x="164" y="58"/>
                    </a:lnTo>
                    <a:lnTo>
                      <a:pt x="164" y="56"/>
                    </a:lnTo>
                    <a:lnTo>
                      <a:pt x="162" y="50"/>
                    </a:lnTo>
                    <a:lnTo>
                      <a:pt x="162" y="50"/>
                    </a:lnTo>
                    <a:lnTo>
                      <a:pt x="160" y="50"/>
                    </a:lnTo>
                    <a:lnTo>
                      <a:pt x="158" y="46"/>
                    </a:lnTo>
                    <a:lnTo>
                      <a:pt x="162" y="44"/>
                    </a:lnTo>
                    <a:lnTo>
                      <a:pt x="172" y="36"/>
                    </a:lnTo>
                    <a:lnTo>
                      <a:pt x="174" y="36"/>
                    </a:lnTo>
                    <a:lnTo>
                      <a:pt x="180" y="36"/>
                    </a:lnTo>
                    <a:lnTo>
                      <a:pt x="194" y="36"/>
                    </a:lnTo>
                    <a:lnTo>
                      <a:pt x="194" y="36"/>
                    </a:lnTo>
                    <a:lnTo>
                      <a:pt x="196" y="36"/>
                    </a:lnTo>
                    <a:lnTo>
                      <a:pt x="206" y="34"/>
                    </a:lnTo>
                    <a:lnTo>
                      <a:pt x="206" y="34"/>
                    </a:lnTo>
                    <a:lnTo>
                      <a:pt x="208" y="32"/>
                    </a:lnTo>
                    <a:lnTo>
                      <a:pt x="210" y="30"/>
                    </a:lnTo>
                    <a:lnTo>
                      <a:pt x="210" y="22"/>
                    </a:lnTo>
                    <a:lnTo>
                      <a:pt x="210" y="22"/>
                    </a:lnTo>
                    <a:lnTo>
                      <a:pt x="208" y="20"/>
                    </a:lnTo>
                    <a:lnTo>
                      <a:pt x="206" y="18"/>
                    </a:lnTo>
                    <a:lnTo>
                      <a:pt x="180" y="18"/>
                    </a:lnTo>
                    <a:lnTo>
                      <a:pt x="180" y="18"/>
                    </a:lnTo>
                    <a:lnTo>
                      <a:pt x="178" y="20"/>
                    </a:lnTo>
                    <a:lnTo>
                      <a:pt x="172" y="24"/>
                    </a:lnTo>
                    <a:lnTo>
                      <a:pt x="166" y="28"/>
                    </a:lnTo>
                    <a:lnTo>
                      <a:pt x="162" y="28"/>
                    </a:lnTo>
                    <a:lnTo>
                      <a:pt x="162" y="28"/>
                    </a:lnTo>
                    <a:lnTo>
                      <a:pt x="164" y="22"/>
                    </a:lnTo>
                    <a:lnTo>
                      <a:pt x="164" y="22"/>
                    </a:lnTo>
                    <a:lnTo>
                      <a:pt x="164" y="20"/>
                    </a:lnTo>
                    <a:lnTo>
                      <a:pt x="162" y="10"/>
                    </a:lnTo>
                    <a:lnTo>
                      <a:pt x="162" y="10"/>
                    </a:lnTo>
                    <a:lnTo>
                      <a:pt x="160" y="6"/>
                    </a:lnTo>
                    <a:lnTo>
                      <a:pt x="152" y="2"/>
                    </a:lnTo>
                    <a:lnTo>
                      <a:pt x="152" y="2"/>
                    </a:lnTo>
                    <a:lnTo>
                      <a:pt x="150" y="0"/>
                    </a:lnTo>
                    <a:lnTo>
                      <a:pt x="15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0" name="Freeform 854">
                <a:extLst>
                  <a:ext uri="{FF2B5EF4-FFF2-40B4-BE49-F238E27FC236}">
                    <a16:creationId xmlns:a16="http://schemas.microsoft.com/office/drawing/2014/main" id="{CDCE9F7B-8612-5745-D952-3110BA1AA866}"/>
                  </a:ext>
                </a:extLst>
              </p:cNvPr>
              <p:cNvSpPr>
                <a:spLocks/>
              </p:cNvSpPr>
              <p:nvPr/>
            </p:nvSpPr>
            <p:spPr bwMode="auto">
              <a:xfrm>
                <a:off x="7579979" y="3487030"/>
                <a:ext cx="494508" cy="448017"/>
              </a:xfrm>
              <a:custGeom>
                <a:avLst/>
                <a:gdLst>
                  <a:gd name="T0" fmla="*/ 106 w 234"/>
                  <a:gd name="T1" fmla="*/ 212 h 212"/>
                  <a:gd name="T2" fmla="*/ 94 w 234"/>
                  <a:gd name="T3" fmla="*/ 208 h 212"/>
                  <a:gd name="T4" fmla="*/ 76 w 234"/>
                  <a:gd name="T5" fmla="*/ 186 h 212"/>
                  <a:gd name="T6" fmla="*/ 34 w 234"/>
                  <a:gd name="T7" fmla="*/ 192 h 212"/>
                  <a:gd name="T8" fmla="*/ 32 w 234"/>
                  <a:gd name="T9" fmla="*/ 192 h 212"/>
                  <a:gd name="T10" fmla="*/ 6 w 234"/>
                  <a:gd name="T11" fmla="*/ 188 h 212"/>
                  <a:gd name="T12" fmla="*/ 8 w 234"/>
                  <a:gd name="T13" fmla="*/ 172 h 212"/>
                  <a:gd name="T14" fmla="*/ 32 w 234"/>
                  <a:gd name="T15" fmla="*/ 160 h 212"/>
                  <a:gd name="T16" fmla="*/ 24 w 234"/>
                  <a:gd name="T17" fmla="*/ 158 h 212"/>
                  <a:gd name="T18" fmla="*/ 0 w 234"/>
                  <a:gd name="T19" fmla="*/ 122 h 212"/>
                  <a:gd name="T20" fmla="*/ 0 w 234"/>
                  <a:gd name="T21" fmla="*/ 120 h 212"/>
                  <a:gd name="T22" fmla="*/ 10 w 234"/>
                  <a:gd name="T23" fmla="*/ 116 h 212"/>
                  <a:gd name="T24" fmla="*/ 12 w 234"/>
                  <a:gd name="T25" fmla="*/ 116 h 212"/>
                  <a:gd name="T26" fmla="*/ 50 w 234"/>
                  <a:gd name="T27" fmla="*/ 118 h 212"/>
                  <a:gd name="T28" fmla="*/ 74 w 234"/>
                  <a:gd name="T29" fmla="*/ 102 h 212"/>
                  <a:gd name="T30" fmla="*/ 78 w 234"/>
                  <a:gd name="T31" fmla="*/ 94 h 212"/>
                  <a:gd name="T32" fmla="*/ 92 w 234"/>
                  <a:gd name="T33" fmla="*/ 94 h 212"/>
                  <a:gd name="T34" fmla="*/ 96 w 234"/>
                  <a:gd name="T35" fmla="*/ 86 h 212"/>
                  <a:gd name="T36" fmla="*/ 120 w 234"/>
                  <a:gd name="T37" fmla="*/ 66 h 212"/>
                  <a:gd name="T38" fmla="*/ 126 w 234"/>
                  <a:gd name="T39" fmla="*/ 62 h 212"/>
                  <a:gd name="T40" fmla="*/ 130 w 234"/>
                  <a:gd name="T41" fmla="*/ 52 h 212"/>
                  <a:gd name="T42" fmla="*/ 144 w 234"/>
                  <a:gd name="T43" fmla="*/ 20 h 212"/>
                  <a:gd name="T44" fmla="*/ 150 w 234"/>
                  <a:gd name="T45" fmla="*/ 12 h 212"/>
                  <a:gd name="T46" fmla="*/ 164 w 234"/>
                  <a:gd name="T47" fmla="*/ 2 h 212"/>
                  <a:gd name="T48" fmla="*/ 196 w 234"/>
                  <a:gd name="T49" fmla="*/ 0 h 212"/>
                  <a:gd name="T50" fmla="*/ 198 w 234"/>
                  <a:gd name="T51" fmla="*/ 0 h 212"/>
                  <a:gd name="T52" fmla="*/ 216 w 234"/>
                  <a:gd name="T53" fmla="*/ 8 h 212"/>
                  <a:gd name="T54" fmla="*/ 232 w 234"/>
                  <a:gd name="T55" fmla="*/ 22 h 212"/>
                  <a:gd name="T56" fmla="*/ 228 w 234"/>
                  <a:gd name="T57" fmla="*/ 42 h 212"/>
                  <a:gd name="T58" fmla="*/ 186 w 234"/>
                  <a:gd name="T59" fmla="*/ 42 h 212"/>
                  <a:gd name="T60" fmla="*/ 202 w 234"/>
                  <a:gd name="T61" fmla="*/ 78 h 212"/>
                  <a:gd name="T62" fmla="*/ 202 w 234"/>
                  <a:gd name="T63" fmla="*/ 80 h 212"/>
                  <a:gd name="T64" fmla="*/ 196 w 234"/>
                  <a:gd name="T65" fmla="*/ 98 h 212"/>
                  <a:gd name="T66" fmla="*/ 158 w 234"/>
                  <a:gd name="T67" fmla="*/ 148 h 212"/>
                  <a:gd name="T68" fmla="*/ 144 w 234"/>
                  <a:gd name="T69" fmla="*/ 152 h 212"/>
                  <a:gd name="T70" fmla="*/ 144 w 234"/>
                  <a:gd name="T71" fmla="*/ 152 h 212"/>
                  <a:gd name="T72" fmla="*/ 130 w 234"/>
                  <a:gd name="T73" fmla="*/ 148 h 212"/>
                  <a:gd name="T74" fmla="*/ 128 w 234"/>
                  <a:gd name="T75" fmla="*/ 164 h 212"/>
                  <a:gd name="T76" fmla="*/ 132 w 234"/>
                  <a:gd name="T77" fmla="*/ 178 h 212"/>
                  <a:gd name="T78" fmla="*/ 144 w 234"/>
                  <a:gd name="T79" fmla="*/ 190 h 212"/>
                  <a:gd name="T80" fmla="*/ 144 w 234"/>
                  <a:gd name="T81" fmla="*/ 200 h 212"/>
                  <a:gd name="T82" fmla="*/ 128 w 234"/>
                  <a:gd name="T83" fmla="*/ 206 h 212"/>
                  <a:gd name="T84" fmla="*/ 126 w 234"/>
                  <a:gd name="T85" fmla="*/ 208 h 212"/>
                  <a:gd name="T86" fmla="*/ 124 w 234"/>
                  <a:gd name="T87" fmla="*/ 206 h 212"/>
                  <a:gd name="T88" fmla="*/ 108 w 234"/>
                  <a:gd name="T89" fmla="*/ 212 h 212"/>
                  <a:gd name="T90" fmla="*/ 106 w 234"/>
                  <a:gd name="T91"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4" h="212">
                    <a:moveTo>
                      <a:pt x="106" y="212"/>
                    </a:moveTo>
                    <a:lnTo>
                      <a:pt x="106" y="212"/>
                    </a:lnTo>
                    <a:lnTo>
                      <a:pt x="106" y="212"/>
                    </a:lnTo>
                    <a:lnTo>
                      <a:pt x="94" y="208"/>
                    </a:lnTo>
                    <a:lnTo>
                      <a:pt x="94" y="208"/>
                    </a:lnTo>
                    <a:lnTo>
                      <a:pt x="94" y="208"/>
                    </a:lnTo>
                    <a:lnTo>
                      <a:pt x="78" y="186"/>
                    </a:lnTo>
                    <a:lnTo>
                      <a:pt x="78" y="186"/>
                    </a:lnTo>
                    <a:lnTo>
                      <a:pt x="76" y="186"/>
                    </a:lnTo>
                    <a:lnTo>
                      <a:pt x="76" y="184"/>
                    </a:lnTo>
                    <a:lnTo>
                      <a:pt x="36" y="188"/>
                    </a:lnTo>
                    <a:lnTo>
                      <a:pt x="34" y="192"/>
                    </a:lnTo>
                    <a:lnTo>
                      <a:pt x="34" y="192"/>
                    </a:lnTo>
                    <a:lnTo>
                      <a:pt x="32" y="192"/>
                    </a:lnTo>
                    <a:lnTo>
                      <a:pt x="32" y="192"/>
                    </a:lnTo>
                    <a:lnTo>
                      <a:pt x="8" y="190"/>
                    </a:lnTo>
                    <a:lnTo>
                      <a:pt x="8" y="190"/>
                    </a:lnTo>
                    <a:lnTo>
                      <a:pt x="6" y="188"/>
                    </a:lnTo>
                    <a:lnTo>
                      <a:pt x="6" y="174"/>
                    </a:lnTo>
                    <a:lnTo>
                      <a:pt x="6" y="174"/>
                    </a:lnTo>
                    <a:lnTo>
                      <a:pt x="8" y="172"/>
                    </a:lnTo>
                    <a:lnTo>
                      <a:pt x="20" y="166"/>
                    </a:lnTo>
                    <a:lnTo>
                      <a:pt x="32" y="164"/>
                    </a:lnTo>
                    <a:lnTo>
                      <a:pt x="32" y="160"/>
                    </a:lnTo>
                    <a:lnTo>
                      <a:pt x="26" y="160"/>
                    </a:lnTo>
                    <a:lnTo>
                      <a:pt x="26" y="160"/>
                    </a:lnTo>
                    <a:lnTo>
                      <a:pt x="24" y="158"/>
                    </a:lnTo>
                    <a:lnTo>
                      <a:pt x="24" y="148"/>
                    </a:lnTo>
                    <a:lnTo>
                      <a:pt x="14" y="140"/>
                    </a:lnTo>
                    <a:lnTo>
                      <a:pt x="0" y="122"/>
                    </a:lnTo>
                    <a:lnTo>
                      <a:pt x="0" y="122"/>
                    </a:lnTo>
                    <a:lnTo>
                      <a:pt x="0" y="120"/>
                    </a:lnTo>
                    <a:lnTo>
                      <a:pt x="0" y="120"/>
                    </a:lnTo>
                    <a:lnTo>
                      <a:pt x="0" y="120"/>
                    </a:lnTo>
                    <a:lnTo>
                      <a:pt x="10" y="116"/>
                    </a:lnTo>
                    <a:lnTo>
                      <a:pt x="10" y="116"/>
                    </a:lnTo>
                    <a:lnTo>
                      <a:pt x="10" y="116"/>
                    </a:lnTo>
                    <a:lnTo>
                      <a:pt x="10" y="116"/>
                    </a:lnTo>
                    <a:lnTo>
                      <a:pt x="12" y="116"/>
                    </a:lnTo>
                    <a:lnTo>
                      <a:pt x="16" y="120"/>
                    </a:lnTo>
                    <a:lnTo>
                      <a:pt x="32" y="120"/>
                    </a:lnTo>
                    <a:lnTo>
                      <a:pt x="50" y="118"/>
                    </a:lnTo>
                    <a:lnTo>
                      <a:pt x="64" y="118"/>
                    </a:lnTo>
                    <a:lnTo>
                      <a:pt x="72" y="116"/>
                    </a:lnTo>
                    <a:lnTo>
                      <a:pt x="74" y="102"/>
                    </a:lnTo>
                    <a:lnTo>
                      <a:pt x="74" y="102"/>
                    </a:lnTo>
                    <a:lnTo>
                      <a:pt x="74" y="100"/>
                    </a:lnTo>
                    <a:lnTo>
                      <a:pt x="78" y="94"/>
                    </a:lnTo>
                    <a:lnTo>
                      <a:pt x="78" y="94"/>
                    </a:lnTo>
                    <a:lnTo>
                      <a:pt x="78" y="94"/>
                    </a:lnTo>
                    <a:lnTo>
                      <a:pt x="92" y="94"/>
                    </a:lnTo>
                    <a:lnTo>
                      <a:pt x="94" y="88"/>
                    </a:lnTo>
                    <a:lnTo>
                      <a:pt x="94" y="88"/>
                    </a:lnTo>
                    <a:lnTo>
                      <a:pt x="96" y="86"/>
                    </a:lnTo>
                    <a:lnTo>
                      <a:pt x="116" y="86"/>
                    </a:lnTo>
                    <a:lnTo>
                      <a:pt x="116" y="76"/>
                    </a:lnTo>
                    <a:lnTo>
                      <a:pt x="120" y="66"/>
                    </a:lnTo>
                    <a:lnTo>
                      <a:pt x="120" y="66"/>
                    </a:lnTo>
                    <a:lnTo>
                      <a:pt x="120" y="66"/>
                    </a:lnTo>
                    <a:lnTo>
                      <a:pt x="126" y="62"/>
                    </a:lnTo>
                    <a:lnTo>
                      <a:pt x="128" y="52"/>
                    </a:lnTo>
                    <a:lnTo>
                      <a:pt x="128" y="52"/>
                    </a:lnTo>
                    <a:lnTo>
                      <a:pt x="130" y="52"/>
                    </a:lnTo>
                    <a:lnTo>
                      <a:pt x="144" y="46"/>
                    </a:lnTo>
                    <a:lnTo>
                      <a:pt x="148" y="30"/>
                    </a:lnTo>
                    <a:lnTo>
                      <a:pt x="144" y="20"/>
                    </a:lnTo>
                    <a:lnTo>
                      <a:pt x="144" y="20"/>
                    </a:lnTo>
                    <a:lnTo>
                      <a:pt x="144" y="18"/>
                    </a:lnTo>
                    <a:lnTo>
                      <a:pt x="150" y="12"/>
                    </a:lnTo>
                    <a:lnTo>
                      <a:pt x="164" y="2"/>
                    </a:lnTo>
                    <a:lnTo>
                      <a:pt x="164" y="2"/>
                    </a:lnTo>
                    <a:lnTo>
                      <a:pt x="164" y="2"/>
                    </a:lnTo>
                    <a:lnTo>
                      <a:pt x="186" y="2"/>
                    </a:lnTo>
                    <a:lnTo>
                      <a:pt x="196" y="0"/>
                    </a:lnTo>
                    <a:lnTo>
                      <a:pt x="196" y="0"/>
                    </a:lnTo>
                    <a:lnTo>
                      <a:pt x="198" y="0"/>
                    </a:lnTo>
                    <a:lnTo>
                      <a:pt x="198" y="0"/>
                    </a:lnTo>
                    <a:lnTo>
                      <a:pt x="198" y="0"/>
                    </a:lnTo>
                    <a:lnTo>
                      <a:pt x="214" y="6"/>
                    </a:lnTo>
                    <a:lnTo>
                      <a:pt x="214" y="6"/>
                    </a:lnTo>
                    <a:lnTo>
                      <a:pt x="216" y="8"/>
                    </a:lnTo>
                    <a:lnTo>
                      <a:pt x="216" y="16"/>
                    </a:lnTo>
                    <a:lnTo>
                      <a:pt x="232" y="22"/>
                    </a:lnTo>
                    <a:lnTo>
                      <a:pt x="232" y="22"/>
                    </a:lnTo>
                    <a:lnTo>
                      <a:pt x="234" y="24"/>
                    </a:lnTo>
                    <a:lnTo>
                      <a:pt x="228" y="42"/>
                    </a:lnTo>
                    <a:lnTo>
                      <a:pt x="228" y="42"/>
                    </a:lnTo>
                    <a:lnTo>
                      <a:pt x="226" y="42"/>
                    </a:lnTo>
                    <a:lnTo>
                      <a:pt x="212" y="46"/>
                    </a:lnTo>
                    <a:lnTo>
                      <a:pt x="186" y="42"/>
                    </a:lnTo>
                    <a:lnTo>
                      <a:pt x="188" y="66"/>
                    </a:lnTo>
                    <a:lnTo>
                      <a:pt x="194" y="72"/>
                    </a:lnTo>
                    <a:lnTo>
                      <a:pt x="202" y="78"/>
                    </a:lnTo>
                    <a:lnTo>
                      <a:pt x="202" y="78"/>
                    </a:lnTo>
                    <a:lnTo>
                      <a:pt x="202" y="80"/>
                    </a:lnTo>
                    <a:lnTo>
                      <a:pt x="202" y="80"/>
                    </a:lnTo>
                    <a:lnTo>
                      <a:pt x="202" y="82"/>
                    </a:lnTo>
                    <a:lnTo>
                      <a:pt x="198" y="86"/>
                    </a:lnTo>
                    <a:lnTo>
                      <a:pt x="196" y="98"/>
                    </a:lnTo>
                    <a:lnTo>
                      <a:pt x="196" y="98"/>
                    </a:lnTo>
                    <a:lnTo>
                      <a:pt x="196" y="98"/>
                    </a:lnTo>
                    <a:lnTo>
                      <a:pt x="158" y="148"/>
                    </a:lnTo>
                    <a:lnTo>
                      <a:pt x="158" y="148"/>
                    </a:lnTo>
                    <a:lnTo>
                      <a:pt x="156" y="148"/>
                    </a:lnTo>
                    <a:lnTo>
                      <a:pt x="144" y="152"/>
                    </a:lnTo>
                    <a:lnTo>
                      <a:pt x="144" y="152"/>
                    </a:lnTo>
                    <a:lnTo>
                      <a:pt x="144" y="152"/>
                    </a:lnTo>
                    <a:lnTo>
                      <a:pt x="144" y="152"/>
                    </a:lnTo>
                    <a:lnTo>
                      <a:pt x="142" y="152"/>
                    </a:lnTo>
                    <a:lnTo>
                      <a:pt x="136" y="148"/>
                    </a:lnTo>
                    <a:lnTo>
                      <a:pt x="130" y="148"/>
                    </a:lnTo>
                    <a:lnTo>
                      <a:pt x="122" y="158"/>
                    </a:lnTo>
                    <a:lnTo>
                      <a:pt x="122" y="164"/>
                    </a:lnTo>
                    <a:lnTo>
                      <a:pt x="128" y="164"/>
                    </a:lnTo>
                    <a:lnTo>
                      <a:pt x="128" y="164"/>
                    </a:lnTo>
                    <a:lnTo>
                      <a:pt x="130" y="166"/>
                    </a:lnTo>
                    <a:lnTo>
                      <a:pt x="132" y="178"/>
                    </a:lnTo>
                    <a:lnTo>
                      <a:pt x="138" y="182"/>
                    </a:lnTo>
                    <a:lnTo>
                      <a:pt x="144" y="190"/>
                    </a:lnTo>
                    <a:lnTo>
                      <a:pt x="144" y="190"/>
                    </a:lnTo>
                    <a:lnTo>
                      <a:pt x="144" y="190"/>
                    </a:lnTo>
                    <a:lnTo>
                      <a:pt x="144" y="200"/>
                    </a:lnTo>
                    <a:lnTo>
                      <a:pt x="144" y="200"/>
                    </a:lnTo>
                    <a:lnTo>
                      <a:pt x="142" y="202"/>
                    </a:lnTo>
                    <a:lnTo>
                      <a:pt x="130" y="202"/>
                    </a:lnTo>
                    <a:lnTo>
                      <a:pt x="128" y="206"/>
                    </a:lnTo>
                    <a:lnTo>
                      <a:pt x="128" y="206"/>
                    </a:lnTo>
                    <a:lnTo>
                      <a:pt x="126" y="208"/>
                    </a:lnTo>
                    <a:lnTo>
                      <a:pt x="126" y="208"/>
                    </a:lnTo>
                    <a:lnTo>
                      <a:pt x="126" y="208"/>
                    </a:lnTo>
                    <a:lnTo>
                      <a:pt x="126" y="208"/>
                    </a:lnTo>
                    <a:lnTo>
                      <a:pt x="124" y="206"/>
                    </a:lnTo>
                    <a:lnTo>
                      <a:pt x="118" y="202"/>
                    </a:lnTo>
                    <a:lnTo>
                      <a:pt x="112" y="202"/>
                    </a:lnTo>
                    <a:lnTo>
                      <a:pt x="108" y="212"/>
                    </a:lnTo>
                    <a:lnTo>
                      <a:pt x="108" y="212"/>
                    </a:lnTo>
                    <a:lnTo>
                      <a:pt x="106" y="212"/>
                    </a:lnTo>
                    <a:lnTo>
                      <a:pt x="106" y="21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1" name="Freeform 855">
                <a:extLst>
                  <a:ext uri="{FF2B5EF4-FFF2-40B4-BE49-F238E27FC236}">
                    <a16:creationId xmlns:a16="http://schemas.microsoft.com/office/drawing/2014/main" id="{D37BFB53-7C3E-DC49-6299-003D92A3BCF9}"/>
                  </a:ext>
                </a:extLst>
              </p:cNvPr>
              <p:cNvSpPr>
                <a:spLocks noEditPoints="1"/>
              </p:cNvSpPr>
              <p:nvPr/>
            </p:nvSpPr>
            <p:spPr bwMode="auto">
              <a:xfrm>
                <a:off x="7575752" y="3482803"/>
                <a:ext cx="498735" cy="456471"/>
              </a:xfrm>
              <a:custGeom>
                <a:avLst/>
                <a:gdLst>
                  <a:gd name="T0" fmla="*/ 216 w 236"/>
                  <a:gd name="T1" fmla="*/ 20 h 216"/>
                  <a:gd name="T2" fmla="*/ 214 w 236"/>
                  <a:gd name="T3" fmla="*/ 46 h 216"/>
                  <a:gd name="T4" fmla="*/ 202 w 236"/>
                  <a:gd name="T5" fmla="*/ 82 h 216"/>
                  <a:gd name="T6" fmla="*/ 146 w 236"/>
                  <a:gd name="T7" fmla="*/ 152 h 216"/>
                  <a:gd name="T8" fmla="*/ 122 w 236"/>
                  <a:gd name="T9" fmla="*/ 168 h 216"/>
                  <a:gd name="T10" fmla="*/ 144 w 236"/>
                  <a:gd name="T11" fmla="*/ 192 h 216"/>
                  <a:gd name="T12" fmla="*/ 120 w 236"/>
                  <a:gd name="T13" fmla="*/ 202 h 216"/>
                  <a:gd name="T14" fmla="*/ 80 w 236"/>
                  <a:gd name="T15" fmla="*/ 188 h 216"/>
                  <a:gd name="T16" fmla="*/ 10 w 236"/>
                  <a:gd name="T17" fmla="*/ 190 h 216"/>
                  <a:gd name="T18" fmla="*/ 36 w 236"/>
                  <a:gd name="T19" fmla="*/ 160 h 216"/>
                  <a:gd name="T20" fmla="*/ 4 w 236"/>
                  <a:gd name="T21" fmla="*/ 122 h 216"/>
                  <a:gd name="T22" fmla="*/ 52 w 236"/>
                  <a:gd name="T23" fmla="*/ 122 h 216"/>
                  <a:gd name="T24" fmla="*/ 80 w 236"/>
                  <a:gd name="T25" fmla="*/ 98 h 216"/>
                  <a:gd name="T26" fmla="*/ 120 w 236"/>
                  <a:gd name="T27" fmla="*/ 78 h 216"/>
                  <a:gd name="T28" fmla="*/ 148 w 236"/>
                  <a:gd name="T29" fmla="*/ 50 h 216"/>
                  <a:gd name="T30" fmla="*/ 166 w 236"/>
                  <a:gd name="T31" fmla="*/ 6 h 216"/>
                  <a:gd name="T32" fmla="*/ 200 w 236"/>
                  <a:gd name="T33" fmla="*/ 0 h 216"/>
                  <a:gd name="T34" fmla="*/ 174 w 236"/>
                  <a:gd name="T35" fmla="*/ 2 h 216"/>
                  <a:gd name="T36" fmla="*/ 150 w 236"/>
                  <a:gd name="T37" fmla="*/ 12 h 216"/>
                  <a:gd name="T38" fmla="*/ 144 w 236"/>
                  <a:gd name="T39" fmla="*/ 18 h 216"/>
                  <a:gd name="T40" fmla="*/ 144 w 236"/>
                  <a:gd name="T41" fmla="*/ 46 h 216"/>
                  <a:gd name="T42" fmla="*/ 126 w 236"/>
                  <a:gd name="T43" fmla="*/ 64 h 216"/>
                  <a:gd name="T44" fmla="*/ 116 w 236"/>
                  <a:gd name="T45" fmla="*/ 76 h 216"/>
                  <a:gd name="T46" fmla="*/ 98 w 236"/>
                  <a:gd name="T47" fmla="*/ 86 h 216"/>
                  <a:gd name="T48" fmla="*/ 80 w 236"/>
                  <a:gd name="T49" fmla="*/ 94 h 216"/>
                  <a:gd name="T50" fmla="*/ 74 w 236"/>
                  <a:gd name="T51" fmla="*/ 102 h 216"/>
                  <a:gd name="T52" fmla="*/ 52 w 236"/>
                  <a:gd name="T53" fmla="*/ 118 h 216"/>
                  <a:gd name="T54" fmla="*/ 16 w 236"/>
                  <a:gd name="T55" fmla="*/ 116 h 216"/>
                  <a:gd name="T56" fmla="*/ 2 w 236"/>
                  <a:gd name="T57" fmla="*/ 120 h 216"/>
                  <a:gd name="T58" fmla="*/ 0 w 236"/>
                  <a:gd name="T59" fmla="*/ 126 h 216"/>
                  <a:gd name="T60" fmla="*/ 24 w 236"/>
                  <a:gd name="T61" fmla="*/ 152 h 216"/>
                  <a:gd name="T62" fmla="*/ 28 w 236"/>
                  <a:gd name="T63" fmla="*/ 164 h 216"/>
                  <a:gd name="T64" fmla="*/ 22 w 236"/>
                  <a:gd name="T65" fmla="*/ 166 h 216"/>
                  <a:gd name="T66" fmla="*/ 6 w 236"/>
                  <a:gd name="T67" fmla="*/ 190 h 216"/>
                  <a:gd name="T68" fmla="*/ 34 w 236"/>
                  <a:gd name="T69" fmla="*/ 196 h 216"/>
                  <a:gd name="T70" fmla="*/ 38 w 236"/>
                  <a:gd name="T71" fmla="*/ 194 h 216"/>
                  <a:gd name="T72" fmla="*/ 78 w 236"/>
                  <a:gd name="T73" fmla="*/ 190 h 216"/>
                  <a:gd name="T74" fmla="*/ 106 w 236"/>
                  <a:gd name="T75" fmla="*/ 216 h 216"/>
                  <a:gd name="T76" fmla="*/ 110 w 236"/>
                  <a:gd name="T77" fmla="*/ 216 h 216"/>
                  <a:gd name="T78" fmla="*/ 124 w 236"/>
                  <a:gd name="T79" fmla="*/ 210 h 216"/>
                  <a:gd name="T80" fmla="*/ 128 w 236"/>
                  <a:gd name="T81" fmla="*/ 210 h 216"/>
                  <a:gd name="T82" fmla="*/ 144 w 236"/>
                  <a:gd name="T83" fmla="*/ 206 h 216"/>
                  <a:gd name="T84" fmla="*/ 148 w 236"/>
                  <a:gd name="T85" fmla="*/ 192 h 216"/>
                  <a:gd name="T86" fmla="*/ 142 w 236"/>
                  <a:gd name="T87" fmla="*/ 184 h 216"/>
                  <a:gd name="T88" fmla="*/ 134 w 236"/>
                  <a:gd name="T89" fmla="*/ 166 h 216"/>
                  <a:gd name="T90" fmla="*/ 126 w 236"/>
                  <a:gd name="T91" fmla="*/ 160 h 216"/>
                  <a:gd name="T92" fmla="*/ 144 w 236"/>
                  <a:gd name="T93" fmla="*/ 156 h 216"/>
                  <a:gd name="T94" fmla="*/ 158 w 236"/>
                  <a:gd name="T95" fmla="*/ 152 h 216"/>
                  <a:gd name="T96" fmla="*/ 198 w 236"/>
                  <a:gd name="T97" fmla="*/ 102 h 216"/>
                  <a:gd name="T98" fmla="*/ 206 w 236"/>
                  <a:gd name="T99" fmla="*/ 84 h 216"/>
                  <a:gd name="T100" fmla="*/ 198 w 236"/>
                  <a:gd name="T101" fmla="*/ 72 h 216"/>
                  <a:gd name="T102" fmla="*/ 190 w 236"/>
                  <a:gd name="T103" fmla="*/ 48 h 216"/>
                  <a:gd name="T104" fmla="*/ 214 w 236"/>
                  <a:gd name="T105" fmla="*/ 50 h 216"/>
                  <a:gd name="T106" fmla="*/ 232 w 236"/>
                  <a:gd name="T107" fmla="*/ 44 h 216"/>
                  <a:gd name="T108" fmla="*/ 236 w 236"/>
                  <a:gd name="T109" fmla="*/ 24 h 216"/>
                  <a:gd name="T110" fmla="*/ 220 w 236"/>
                  <a:gd name="T111" fmla="*/ 10 h 216"/>
                  <a:gd name="T112" fmla="*/ 200 w 236"/>
                  <a:gd name="T113" fmla="*/ 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 h="216">
                    <a:moveTo>
                      <a:pt x="200" y="4"/>
                    </a:moveTo>
                    <a:lnTo>
                      <a:pt x="204" y="6"/>
                    </a:lnTo>
                    <a:lnTo>
                      <a:pt x="216" y="10"/>
                    </a:lnTo>
                    <a:lnTo>
                      <a:pt x="216" y="20"/>
                    </a:lnTo>
                    <a:lnTo>
                      <a:pt x="234" y="26"/>
                    </a:lnTo>
                    <a:lnTo>
                      <a:pt x="232" y="32"/>
                    </a:lnTo>
                    <a:lnTo>
                      <a:pt x="228" y="42"/>
                    </a:lnTo>
                    <a:lnTo>
                      <a:pt x="214" y="46"/>
                    </a:lnTo>
                    <a:lnTo>
                      <a:pt x="186" y="42"/>
                    </a:lnTo>
                    <a:lnTo>
                      <a:pt x="188" y="70"/>
                    </a:lnTo>
                    <a:lnTo>
                      <a:pt x="196" y="74"/>
                    </a:lnTo>
                    <a:lnTo>
                      <a:pt x="202" y="82"/>
                    </a:lnTo>
                    <a:lnTo>
                      <a:pt x="198" y="88"/>
                    </a:lnTo>
                    <a:lnTo>
                      <a:pt x="196" y="100"/>
                    </a:lnTo>
                    <a:lnTo>
                      <a:pt x="158" y="148"/>
                    </a:lnTo>
                    <a:lnTo>
                      <a:pt x="146" y="152"/>
                    </a:lnTo>
                    <a:lnTo>
                      <a:pt x="138" y="148"/>
                    </a:lnTo>
                    <a:lnTo>
                      <a:pt x="130" y="148"/>
                    </a:lnTo>
                    <a:lnTo>
                      <a:pt x="122" y="158"/>
                    </a:lnTo>
                    <a:lnTo>
                      <a:pt x="122" y="168"/>
                    </a:lnTo>
                    <a:lnTo>
                      <a:pt x="130" y="168"/>
                    </a:lnTo>
                    <a:lnTo>
                      <a:pt x="132" y="180"/>
                    </a:lnTo>
                    <a:lnTo>
                      <a:pt x="138" y="186"/>
                    </a:lnTo>
                    <a:lnTo>
                      <a:pt x="144" y="192"/>
                    </a:lnTo>
                    <a:lnTo>
                      <a:pt x="144" y="202"/>
                    </a:lnTo>
                    <a:lnTo>
                      <a:pt x="130" y="202"/>
                    </a:lnTo>
                    <a:lnTo>
                      <a:pt x="128" y="208"/>
                    </a:lnTo>
                    <a:lnTo>
                      <a:pt x="120" y="202"/>
                    </a:lnTo>
                    <a:lnTo>
                      <a:pt x="114" y="202"/>
                    </a:lnTo>
                    <a:lnTo>
                      <a:pt x="108" y="212"/>
                    </a:lnTo>
                    <a:lnTo>
                      <a:pt x="96" y="208"/>
                    </a:lnTo>
                    <a:lnTo>
                      <a:pt x="80" y="188"/>
                    </a:lnTo>
                    <a:lnTo>
                      <a:pt x="80" y="184"/>
                    </a:lnTo>
                    <a:lnTo>
                      <a:pt x="38" y="188"/>
                    </a:lnTo>
                    <a:lnTo>
                      <a:pt x="34" y="192"/>
                    </a:lnTo>
                    <a:lnTo>
                      <a:pt x="10" y="190"/>
                    </a:lnTo>
                    <a:lnTo>
                      <a:pt x="10" y="176"/>
                    </a:lnTo>
                    <a:lnTo>
                      <a:pt x="24" y="170"/>
                    </a:lnTo>
                    <a:lnTo>
                      <a:pt x="36" y="168"/>
                    </a:lnTo>
                    <a:lnTo>
                      <a:pt x="36" y="160"/>
                    </a:lnTo>
                    <a:lnTo>
                      <a:pt x="28" y="160"/>
                    </a:lnTo>
                    <a:lnTo>
                      <a:pt x="28" y="150"/>
                    </a:lnTo>
                    <a:lnTo>
                      <a:pt x="18" y="140"/>
                    </a:lnTo>
                    <a:lnTo>
                      <a:pt x="4" y="122"/>
                    </a:lnTo>
                    <a:lnTo>
                      <a:pt x="12" y="120"/>
                    </a:lnTo>
                    <a:lnTo>
                      <a:pt x="18" y="124"/>
                    </a:lnTo>
                    <a:lnTo>
                      <a:pt x="34" y="124"/>
                    </a:lnTo>
                    <a:lnTo>
                      <a:pt x="52" y="122"/>
                    </a:lnTo>
                    <a:lnTo>
                      <a:pt x="66" y="122"/>
                    </a:lnTo>
                    <a:lnTo>
                      <a:pt x="76" y="120"/>
                    </a:lnTo>
                    <a:lnTo>
                      <a:pt x="78" y="104"/>
                    </a:lnTo>
                    <a:lnTo>
                      <a:pt x="80" y="98"/>
                    </a:lnTo>
                    <a:lnTo>
                      <a:pt x="96" y="98"/>
                    </a:lnTo>
                    <a:lnTo>
                      <a:pt x="98" y="90"/>
                    </a:lnTo>
                    <a:lnTo>
                      <a:pt x="120" y="90"/>
                    </a:lnTo>
                    <a:lnTo>
                      <a:pt x="120" y="78"/>
                    </a:lnTo>
                    <a:lnTo>
                      <a:pt x="124" y="70"/>
                    </a:lnTo>
                    <a:lnTo>
                      <a:pt x="130" y="66"/>
                    </a:lnTo>
                    <a:lnTo>
                      <a:pt x="132" y="54"/>
                    </a:lnTo>
                    <a:lnTo>
                      <a:pt x="148" y="50"/>
                    </a:lnTo>
                    <a:lnTo>
                      <a:pt x="152" y="32"/>
                    </a:lnTo>
                    <a:lnTo>
                      <a:pt x="148" y="20"/>
                    </a:lnTo>
                    <a:lnTo>
                      <a:pt x="152" y="16"/>
                    </a:lnTo>
                    <a:lnTo>
                      <a:pt x="166" y="6"/>
                    </a:lnTo>
                    <a:lnTo>
                      <a:pt x="174" y="6"/>
                    </a:lnTo>
                    <a:lnTo>
                      <a:pt x="188" y="6"/>
                    </a:lnTo>
                    <a:lnTo>
                      <a:pt x="200" y="4"/>
                    </a:lnTo>
                    <a:close/>
                    <a:moveTo>
                      <a:pt x="200" y="0"/>
                    </a:moveTo>
                    <a:lnTo>
                      <a:pt x="200" y="0"/>
                    </a:lnTo>
                    <a:lnTo>
                      <a:pt x="198" y="0"/>
                    </a:lnTo>
                    <a:lnTo>
                      <a:pt x="188" y="2"/>
                    </a:lnTo>
                    <a:lnTo>
                      <a:pt x="174" y="2"/>
                    </a:lnTo>
                    <a:lnTo>
                      <a:pt x="166" y="2"/>
                    </a:lnTo>
                    <a:lnTo>
                      <a:pt x="166" y="2"/>
                    </a:lnTo>
                    <a:lnTo>
                      <a:pt x="164" y="4"/>
                    </a:lnTo>
                    <a:lnTo>
                      <a:pt x="150" y="12"/>
                    </a:lnTo>
                    <a:lnTo>
                      <a:pt x="150" y="12"/>
                    </a:lnTo>
                    <a:lnTo>
                      <a:pt x="150" y="12"/>
                    </a:lnTo>
                    <a:lnTo>
                      <a:pt x="144" y="18"/>
                    </a:lnTo>
                    <a:lnTo>
                      <a:pt x="144" y="18"/>
                    </a:lnTo>
                    <a:lnTo>
                      <a:pt x="144" y="20"/>
                    </a:lnTo>
                    <a:lnTo>
                      <a:pt x="144" y="22"/>
                    </a:lnTo>
                    <a:lnTo>
                      <a:pt x="148" y="32"/>
                    </a:lnTo>
                    <a:lnTo>
                      <a:pt x="144" y="46"/>
                    </a:lnTo>
                    <a:lnTo>
                      <a:pt x="132" y="52"/>
                    </a:lnTo>
                    <a:lnTo>
                      <a:pt x="132" y="52"/>
                    </a:lnTo>
                    <a:lnTo>
                      <a:pt x="128" y="54"/>
                    </a:lnTo>
                    <a:lnTo>
                      <a:pt x="126" y="64"/>
                    </a:lnTo>
                    <a:lnTo>
                      <a:pt x="122" y="66"/>
                    </a:lnTo>
                    <a:lnTo>
                      <a:pt x="122" y="66"/>
                    </a:lnTo>
                    <a:lnTo>
                      <a:pt x="120" y="68"/>
                    </a:lnTo>
                    <a:lnTo>
                      <a:pt x="116" y="76"/>
                    </a:lnTo>
                    <a:lnTo>
                      <a:pt x="116" y="76"/>
                    </a:lnTo>
                    <a:lnTo>
                      <a:pt x="116" y="78"/>
                    </a:lnTo>
                    <a:lnTo>
                      <a:pt x="116" y="86"/>
                    </a:lnTo>
                    <a:lnTo>
                      <a:pt x="98" y="86"/>
                    </a:lnTo>
                    <a:lnTo>
                      <a:pt x="98" y="86"/>
                    </a:lnTo>
                    <a:lnTo>
                      <a:pt x="96" y="88"/>
                    </a:lnTo>
                    <a:lnTo>
                      <a:pt x="92" y="94"/>
                    </a:lnTo>
                    <a:lnTo>
                      <a:pt x="80" y="94"/>
                    </a:lnTo>
                    <a:lnTo>
                      <a:pt x="80" y="94"/>
                    </a:lnTo>
                    <a:lnTo>
                      <a:pt x="78" y="96"/>
                    </a:lnTo>
                    <a:lnTo>
                      <a:pt x="74" y="102"/>
                    </a:lnTo>
                    <a:lnTo>
                      <a:pt x="74" y="102"/>
                    </a:lnTo>
                    <a:lnTo>
                      <a:pt x="74" y="102"/>
                    </a:lnTo>
                    <a:lnTo>
                      <a:pt x="72" y="116"/>
                    </a:lnTo>
                    <a:lnTo>
                      <a:pt x="66" y="118"/>
                    </a:lnTo>
                    <a:lnTo>
                      <a:pt x="52" y="118"/>
                    </a:lnTo>
                    <a:lnTo>
                      <a:pt x="34" y="120"/>
                    </a:lnTo>
                    <a:lnTo>
                      <a:pt x="20" y="120"/>
                    </a:lnTo>
                    <a:lnTo>
                      <a:pt x="16" y="116"/>
                    </a:lnTo>
                    <a:lnTo>
                      <a:pt x="16" y="116"/>
                    </a:lnTo>
                    <a:lnTo>
                      <a:pt x="12" y="116"/>
                    </a:lnTo>
                    <a:lnTo>
                      <a:pt x="12" y="116"/>
                    </a:lnTo>
                    <a:lnTo>
                      <a:pt x="12" y="116"/>
                    </a:lnTo>
                    <a:lnTo>
                      <a:pt x="2" y="120"/>
                    </a:lnTo>
                    <a:lnTo>
                      <a:pt x="2" y="120"/>
                    </a:lnTo>
                    <a:lnTo>
                      <a:pt x="0" y="122"/>
                    </a:lnTo>
                    <a:lnTo>
                      <a:pt x="0" y="122"/>
                    </a:lnTo>
                    <a:lnTo>
                      <a:pt x="0" y="126"/>
                    </a:lnTo>
                    <a:lnTo>
                      <a:pt x="14" y="144"/>
                    </a:lnTo>
                    <a:lnTo>
                      <a:pt x="14" y="144"/>
                    </a:lnTo>
                    <a:lnTo>
                      <a:pt x="16" y="144"/>
                    </a:lnTo>
                    <a:lnTo>
                      <a:pt x="24" y="152"/>
                    </a:lnTo>
                    <a:lnTo>
                      <a:pt x="24" y="160"/>
                    </a:lnTo>
                    <a:lnTo>
                      <a:pt x="24" y="160"/>
                    </a:lnTo>
                    <a:lnTo>
                      <a:pt x="26" y="164"/>
                    </a:lnTo>
                    <a:lnTo>
                      <a:pt x="28" y="164"/>
                    </a:lnTo>
                    <a:lnTo>
                      <a:pt x="30" y="164"/>
                    </a:lnTo>
                    <a:lnTo>
                      <a:pt x="22" y="166"/>
                    </a:lnTo>
                    <a:lnTo>
                      <a:pt x="22" y="166"/>
                    </a:lnTo>
                    <a:lnTo>
                      <a:pt x="22" y="166"/>
                    </a:lnTo>
                    <a:lnTo>
                      <a:pt x="8" y="174"/>
                    </a:lnTo>
                    <a:lnTo>
                      <a:pt x="8" y="174"/>
                    </a:lnTo>
                    <a:lnTo>
                      <a:pt x="6" y="176"/>
                    </a:lnTo>
                    <a:lnTo>
                      <a:pt x="6" y="190"/>
                    </a:lnTo>
                    <a:lnTo>
                      <a:pt x="6" y="190"/>
                    </a:lnTo>
                    <a:lnTo>
                      <a:pt x="8" y="194"/>
                    </a:lnTo>
                    <a:lnTo>
                      <a:pt x="10" y="194"/>
                    </a:lnTo>
                    <a:lnTo>
                      <a:pt x="34" y="196"/>
                    </a:lnTo>
                    <a:lnTo>
                      <a:pt x="34" y="196"/>
                    </a:lnTo>
                    <a:lnTo>
                      <a:pt x="34" y="196"/>
                    </a:lnTo>
                    <a:lnTo>
                      <a:pt x="34" y="196"/>
                    </a:lnTo>
                    <a:lnTo>
                      <a:pt x="38" y="194"/>
                    </a:lnTo>
                    <a:lnTo>
                      <a:pt x="40" y="192"/>
                    </a:lnTo>
                    <a:lnTo>
                      <a:pt x="76" y="188"/>
                    </a:lnTo>
                    <a:lnTo>
                      <a:pt x="76" y="188"/>
                    </a:lnTo>
                    <a:lnTo>
                      <a:pt x="78" y="190"/>
                    </a:lnTo>
                    <a:lnTo>
                      <a:pt x="94" y="212"/>
                    </a:lnTo>
                    <a:lnTo>
                      <a:pt x="94" y="212"/>
                    </a:lnTo>
                    <a:lnTo>
                      <a:pt x="96" y="212"/>
                    </a:lnTo>
                    <a:lnTo>
                      <a:pt x="106" y="216"/>
                    </a:lnTo>
                    <a:lnTo>
                      <a:pt x="106" y="216"/>
                    </a:lnTo>
                    <a:lnTo>
                      <a:pt x="108" y="216"/>
                    </a:lnTo>
                    <a:lnTo>
                      <a:pt x="108" y="216"/>
                    </a:lnTo>
                    <a:lnTo>
                      <a:pt x="110" y="216"/>
                    </a:lnTo>
                    <a:lnTo>
                      <a:pt x="112" y="214"/>
                    </a:lnTo>
                    <a:lnTo>
                      <a:pt x="116" y="206"/>
                    </a:lnTo>
                    <a:lnTo>
                      <a:pt x="118" y="206"/>
                    </a:lnTo>
                    <a:lnTo>
                      <a:pt x="124" y="210"/>
                    </a:lnTo>
                    <a:lnTo>
                      <a:pt x="124" y="210"/>
                    </a:lnTo>
                    <a:lnTo>
                      <a:pt x="128" y="212"/>
                    </a:lnTo>
                    <a:lnTo>
                      <a:pt x="128" y="212"/>
                    </a:lnTo>
                    <a:lnTo>
                      <a:pt x="128" y="210"/>
                    </a:lnTo>
                    <a:lnTo>
                      <a:pt x="128" y="210"/>
                    </a:lnTo>
                    <a:lnTo>
                      <a:pt x="130" y="210"/>
                    </a:lnTo>
                    <a:lnTo>
                      <a:pt x="134" y="206"/>
                    </a:lnTo>
                    <a:lnTo>
                      <a:pt x="144" y="206"/>
                    </a:lnTo>
                    <a:lnTo>
                      <a:pt x="144" y="206"/>
                    </a:lnTo>
                    <a:lnTo>
                      <a:pt x="146" y="204"/>
                    </a:lnTo>
                    <a:lnTo>
                      <a:pt x="148" y="202"/>
                    </a:lnTo>
                    <a:lnTo>
                      <a:pt x="148" y="192"/>
                    </a:lnTo>
                    <a:lnTo>
                      <a:pt x="148" y="192"/>
                    </a:lnTo>
                    <a:lnTo>
                      <a:pt x="146" y="190"/>
                    </a:lnTo>
                    <a:lnTo>
                      <a:pt x="142" y="184"/>
                    </a:lnTo>
                    <a:lnTo>
                      <a:pt x="142" y="184"/>
                    </a:lnTo>
                    <a:lnTo>
                      <a:pt x="140" y="182"/>
                    </a:lnTo>
                    <a:lnTo>
                      <a:pt x="136" y="178"/>
                    </a:lnTo>
                    <a:lnTo>
                      <a:pt x="134" y="166"/>
                    </a:lnTo>
                    <a:lnTo>
                      <a:pt x="134" y="166"/>
                    </a:lnTo>
                    <a:lnTo>
                      <a:pt x="132" y="164"/>
                    </a:lnTo>
                    <a:lnTo>
                      <a:pt x="130" y="164"/>
                    </a:lnTo>
                    <a:lnTo>
                      <a:pt x="126" y="164"/>
                    </a:lnTo>
                    <a:lnTo>
                      <a:pt x="126" y="160"/>
                    </a:lnTo>
                    <a:lnTo>
                      <a:pt x="132" y="152"/>
                    </a:lnTo>
                    <a:lnTo>
                      <a:pt x="138" y="152"/>
                    </a:lnTo>
                    <a:lnTo>
                      <a:pt x="144" y="156"/>
                    </a:lnTo>
                    <a:lnTo>
                      <a:pt x="144" y="156"/>
                    </a:lnTo>
                    <a:lnTo>
                      <a:pt x="146" y="156"/>
                    </a:lnTo>
                    <a:lnTo>
                      <a:pt x="146" y="156"/>
                    </a:lnTo>
                    <a:lnTo>
                      <a:pt x="146" y="156"/>
                    </a:lnTo>
                    <a:lnTo>
                      <a:pt x="158" y="152"/>
                    </a:lnTo>
                    <a:lnTo>
                      <a:pt x="158" y="152"/>
                    </a:lnTo>
                    <a:lnTo>
                      <a:pt x="162" y="150"/>
                    </a:lnTo>
                    <a:lnTo>
                      <a:pt x="198" y="102"/>
                    </a:lnTo>
                    <a:lnTo>
                      <a:pt x="198" y="102"/>
                    </a:lnTo>
                    <a:lnTo>
                      <a:pt x="200" y="100"/>
                    </a:lnTo>
                    <a:lnTo>
                      <a:pt x="202" y="90"/>
                    </a:lnTo>
                    <a:lnTo>
                      <a:pt x="206" y="84"/>
                    </a:lnTo>
                    <a:lnTo>
                      <a:pt x="206" y="84"/>
                    </a:lnTo>
                    <a:lnTo>
                      <a:pt x="206" y="82"/>
                    </a:lnTo>
                    <a:lnTo>
                      <a:pt x="206" y="82"/>
                    </a:lnTo>
                    <a:lnTo>
                      <a:pt x="206" y="78"/>
                    </a:lnTo>
                    <a:lnTo>
                      <a:pt x="198" y="72"/>
                    </a:lnTo>
                    <a:lnTo>
                      <a:pt x="198" y="72"/>
                    </a:lnTo>
                    <a:lnTo>
                      <a:pt x="198" y="72"/>
                    </a:lnTo>
                    <a:lnTo>
                      <a:pt x="192" y="68"/>
                    </a:lnTo>
                    <a:lnTo>
                      <a:pt x="190" y="48"/>
                    </a:lnTo>
                    <a:lnTo>
                      <a:pt x="212" y="50"/>
                    </a:lnTo>
                    <a:lnTo>
                      <a:pt x="212" y="50"/>
                    </a:lnTo>
                    <a:lnTo>
                      <a:pt x="214" y="50"/>
                    </a:lnTo>
                    <a:lnTo>
                      <a:pt x="214" y="50"/>
                    </a:lnTo>
                    <a:lnTo>
                      <a:pt x="214" y="50"/>
                    </a:lnTo>
                    <a:lnTo>
                      <a:pt x="228" y="46"/>
                    </a:lnTo>
                    <a:lnTo>
                      <a:pt x="228" y="46"/>
                    </a:lnTo>
                    <a:lnTo>
                      <a:pt x="232" y="44"/>
                    </a:lnTo>
                    <a:lnTo>
                      <a:pt x="236" y="32"/>
                    </a:lnTo>
                    <a:lnTo>
                      <a:pt x="236" y="28"/>
                    </a:lnTo>
                    <a:lnTo>
                      <a:pt x="236" y="28"/>
                    </a:lnTo>
                    <a:lnTo>
                      <a:pt x="236" y="24"/>
                    </a:lnTo>
                    <a:lnTo>
                      <a:pt x="234" y="22"/>
                    </a:lnTo>
                    <a:lnTo>
                      <a:pt x="220" y="16"/>
                    </a:lnTo>
                    <a:lnTo>
                      <a:pt x="220" y="10"/>
                    </a:lnTo>
                    <a:lnTo>
                      <a:pt x="220" y="10"/>
                    </a:lnTo>
                    <a:lnTo>
                      <a:pt x="218" y="8"/>
                    </a:lnTo>
                    <a:lnTo>
                      <a:pt x="216" y="6"/>
                    </a:lnTo>
                    <a:lnTo>
                      <a:pt x="206" y="2"/>
                    </a:lnTo>
                    <a:lnTo>
                      <a:pt x="200" y="2"/>
                    </a:lnTo>
                    <a:lnTo>
                      <a:pt x="200" y="2"/>
                    </a:lnTo>
                    <a:lnTo>
                      <a:pt x="200" y="0"/>
                    </a:lnTo>
                    <a:lnTo>
                      <a:pt x="20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2" name="Freeform 856">
                <a:extLst>
                  <a:ext uri="{FF2B5EF4-FFF2-40B4-BE49-F238E27FC236}">
                    <a16:creationId xmlns:a16="http://schemas.microsoft.com/office/drawing/2014/main" id="{1C00792B-68E1-6618-6325-30F5701AD1AD}"/>
                  </a:ext>
                </a:extLst>
              </p:cNvPr>
              <p:cNvSpPr>
                <a:spLocks/>
              </p:cNvSpPr>
              <p:nvPr/>
            </p:nvSpPr>
            <p:spPr bwMode="auto">
              <a:xfrm>
                <a:off x="7584206" y="3491257"/>
                <a:ext cx="486055" cy="439564"/>
              </a:xfrm>
              <a:custGeom>
                <a:avLst/>
                <a:gdLst>
                  <a:gd name="T0" fmla="*/ 200 w 230"/>
                  <a:gd name="T1" fmla="*/ 2 h 208"/>
                  <a:gd name="T2" fmla="*/ 212 w 230"/>
                  <a:gd name="T3" fmla="*/ 16 h 208"/>
                  <a:gd name="T4" fmla="*/ 228 w 230"/>
                  <a:gd name="T5" fmla="*/ 28 h 208"/>
                  <a:gd name="T6" fmla="*/ 210 w 230"/>
                  <a:gd name="T7" fmla="*/ 42 h 208"/>
                  <a:gd name="T8" fmla="*/ 184 w 230"/>
                  <a:gd name="T9" fmla="*/ 66 h 208"/>
                  <a:gd name="T10" fmla="*/ 198 w 230"/>
                  <a:gd name="T11" fmla="*/ 78 h 208"/>
                  <a:gd name="T12" fmla="*/ 192 w 230"/>
                  <a:gd name="T13" fmla="*/ 96 h 208"/>
                  <a:gd name="T14" fmla="*/ 142 w 230"/>
                  <a:gd name="T15" fmla="*/ 148 h 208"/>
                  <a:gd name="T16" fmla="*/ 126 w 230"/>
                  <a:gd name="T17" fmla="*/ 144 h 208"/>
                  <a:gd name="T18" fmla="*/ 118 w 230"/>
                  <a:gd name="T19" fmla="*/ 164 h 208"/>
                  <a:gd name="T20" fmla="*/ 128 w 230"/>
                  <a:gd name="T21" fmla="*/ 176 h 208"/>
                  <a:gd name="T22" fmla="*/ 140 w 230"/>
                  <a:gd name="T23" fmla="*/ 188 h 208"/>
                  <a:gd name="T24" fmla="*/ 126 w 230"/>
                  <a:gd name="T25" fmla="*/ 198 h 208"/>
                  <a:gd name="T26" fmla="*/ 116 w 230"/>
                  <a:gd name="T27" fmla="*/ 198 h 208"/>
                  <a:gd name="T28" fmla="*/ 104 w 230"/>
                  <a:gd name="T29" fmla="*/ 208 h 208"/>
                  <a:gd name="T30" fmla="*/ 76 w 230"/>
                  <a:gd name="T31" fmla="*/ 184 h 208"/>
                  <a:gd name="T32" fmla="*/ 34 w 230"/>
                  <a:gd name="T33" fmla="*/ 184 h 208"/>
                  <a:gd name="T34" fmla="*/ 6 w 230"/>
                  <a:gd name="T35" fmla="*/ 186 h 208"/>
                  <a:gd name="T36" fmla="*/ 20 w 230"/>
                  <a:gd name="T37" fmla="*/ 166 h 208"/>
                  <a:gd name="T38" fmla="*/ 32 w 230"/>
                  <a:gd name="T39" fmla="*/ 156 h 208"/>
                  <a:gd name="T40" fmla="*/ 24 w 230"/>
                  <a:gd name="T41" fmla="*/ 146 h 208"/>
                  <a:gd name="T42" fmla="*/ 0 w 230"/>
                  <a:gd name="T43" fmla="*/ 118 h 208"/>
                  <a:gd name="T44" fmla="*/ 14 w 230"/>
                  <a:gd name="T45" fmla="*/ 120 h 208"/>
                  <a:gd name="T46" fmla="*/ 48 w 230"/>
                  <a:gd name="T47" fmla="*/ 118 h 208"/>
                  <a:gd name="T48" fmla="*/ 72 w 230"/>
                  <a:gd name="T49" fmla="*/ 116 h 208"/>
                  <a:gd name="T50" fmla="*/ 76 w 230"/>
                  <a:gd name="T51" fmla="*/ 94 h 208"/>
                  <a:gd name="T52" fmla="*/ 94 w 230"/>
                  <a:gd name="T53" fmla="*/ 86 h 208"/>
                  <a:gd name="T54" fmla="*/ 116 w 230"/>
                  <a:gd name="T55" fmla="*/ 74 h 208"/>
                  <a:gd name="T56" fmla="*/ 126 w 230"/>
                  <a:gd name="T57" fmla="*/ 62 h 208"/>
                  <a:gd name="T58" fmla="*/ 144 w 230"/>
                  <a:gd name="T59" fmla="*/ 46 h 208"/>
                  <a:gd name="T60" fmla="*/ 144 w 230"/>
                  <a:gd name="T61" fmla="*/ 16 h 208"/>
                  <a:gd name="T62" fmla="*/ 162 w 230"/>
                  <a:gd name="T63" fmla="*/ 2 h 208"/>
                  <a:gd name="T64" fmla="*/ 184 w 230"/>
                  <a:gd name="T65" fmla="*/ 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0" h="208">
                    <a:moveTo>
                      <a:pt x="196" y="0"/>
                    </a:moveTo>
                    <a:lnTo>
                      <a:pt x="200" y="2"/>
                    </a:lnTo>
                    <a:lnTo>
                      <a:pt x="212" y="6"/>
                    </a:lnTo>
                    <a:lnTo>
                      <a:pt x="212" y="16"/>
                    </a:lnTo>
                    <a:lnTo>
                      <a:pt x="230" y="22"/>
                    </a:lnTo>
                    <a:lnTo>
                      <a:pt x="228" y="28"/>
                    </a:lnTo>
                    <a:lnTo>
                      <a:pt x="224" y="38"/>
                    </a:lnTo>
                    <a:lnTo>
                      <a:pt x="210" y="42"/>
                    </a:lnTo>
                    <a:lnTo>
                      <a:pt x="182" y="38"/>
                    </a:lnTo>
                    <a:lnTo>
                      <a:pt x="184" y="66"/>
                    </a:lnTo>
                    <a:lnTo>
                      <a:pt x="192" y="70"/>
                    </a:lnTo>
                    <a:lnTo>
                      <a:pt x="198" y="78"/>
                    </a:lnTo>
                    <a:lnTo>
                      <a:pt x="194" y="84"/>
                    </a:lnTo>
                    <a:lnTo>
                      <a:pt x="192" y="96"/>
                    </a:lnTo>
                    <a:lnTo>
                      <a:pt x="154" y="144"/>
                    </a:lnTo>
                    <a:lnTo>
                      <a:pt x="142" y="148"/>
                    </a:lnTo>
                    <a:lnTo>
                      <a:pt x="134" y="144"/>
                    </a:lnTo>
                    <a:lnTo>
                      <a:pt x="126" y="144"/>
                    </a:lnTo>
                    <a:lnTo>
                      <a:pt x="118" y="154"/>
                    </a:lnTo>
                    <a:lnTo>
                      <a:pt x="118" y="164"/>
                    </a:lnTo>
                    <a:lnTo>
                      <a:pt x="126" y="164"/>
                    </a:lnTo>
                    <a:lnTo>
                      <a:pt x="128" y="176"/>
                    </a:lnTo>
                    <a:lnTo>
                      <a:pt x="134" y="182"/>
                    </a:lnTo>
                    <a:lnTo>
                      <a:pt x="140" y="188"/>
                    </a:lnTo>
                    <a:lnTo>
                      <a:pt x="140" y="198"/>
                    </a:lnTo>
                    <a:lnTo>
                      <a:pt x="126" y="198"/>
                    </a:lnTo>
                    <a:lnTo>
                      <a:pt x="124" y="204"/>
                    </a:lnTo>
                    <a:lnTo>
                      <a:pt x="116" y="198"/>
                    </a:lnTo>
                    <a:lnTo>
                      <a:pt x="110" y="198"/>
                    </a:lnTo>
                    <a:lnTo>
                      <a:pt x="104" y="208"/>
                    </a:lnTo>
                    <a:lnTo>
                      <a:pt x="92" y="204"/>
                    </a:lnTo>
                    <a:lnTo>
                      <a:pt x="76" y="184"/>
                    </a:lnTo>
                    <a:lnTo>
                      <a:pt x="76" y="180"/>
                    </a:lnTo>
                    <a:lnTo>
                      <a:pt x="34" y="184"/>
                    </a:lnTo>
                    <a:lnTo>
                      <a:pt x="30" y="188"/>
                    </a:lnTo>
                    <a:lnTo>
                      <a:pt x="6" y="186"/>
                    </a:lnTo>
                    <a:lnTo>
                      <a:pt x="6" y="172"/>
                    </a:lnTo>
                    <a:lnTo>
                      <a:pt x="20" y="166"/>
                    </a:lnTo>
                    <a:lnTo>
                      <a:pt x="32" y="164"/>
                    </a:lnTo>
                    <a:lnTo>
                      <a:pt x="32" y="156"/>
                    </a:lnTo>
                    <a:lnTo>
                      <a:pt x="24" y="156"/>
                    </a:lnTo>
                    <a:lnTo>
                      <a:pt x="24" y="146"/>
                    </a:lnTo>
                    <a:lnTo>
                      <a:pt x="14" y="136"/>
                    </a:lnTo>
                    <a:lnTo>
                      <a:pt x="0" y="118"/>
                    </a:lnTo>
                    <a:lnTo>
                      <a:pt x="8" y="116"/>
                    </a:lnTo>
                    <a:lnTo>
                      <a:pt x="14" y="120"/>
                    </a:lnTo>
                    <a:lnTo>
                      <a:pt x="30" y="120"/>
                    </a:lnTo>
                    <a:lnTo>
                      <a:pt x="48" y="118"/>
                    </a:lnTo>
                    <a:lnTo>
                      <a:pt x="62" y="118"/>
                    </a:lnTo>
                    <a:lnTo>
                      <a:pt x="72" y="116"/>
                    </a:lnTo>
                    <a:lnTo>
                      <a:pt x="74" y="100"/>
                    </a:lnTo>
                    <a:lnTo>
                      <a:pt x="76" y="94"/>
                    </a:lnTo>
                    <a:lnTo>
                      <a:pt x="92" y="94"/>
                    </a:lnTo>
                    <a:lnTo>
                      <a:pt x="94" y="86"/>
                    </a:lnTo>
                    <a:lnTo>
                      <a:pt x="116" y="86"/>
                    </a:lnTo>
                    <a:lnTo>
                      <a:pt x="116" y="74"/>
                    </a:lnTo>
                    <a:lnTo>
                      <a:pt x="120" y="66"/>
                    </a:lnTo>
                    <a:lnTo>
                      <a:pt x="126" y="62"/>
                    </a:lnTo>
                    <a:lnTo>
                      <a:pt x="128" y="50"/>
                    </a:lnTo>
                    <a:lnTo>
                      <a:pt x="144" y="46"/>
                    </a:lnTo>
                    <a:lnTo>
                      <a:pt x="148" y="28"/>
                    </a:lnTo>
                    <a:lnTo>
                      <a:pt x="144" y="16"/>
                    </a:lnTo>
                    <a:lnTo>
                      <a:pt x="148" y="12"/>
                    </a:lnTo>
                    <a:lnTo>
                      <a:pt x="162" y="2"/>
                    </a:lnTo>
                    <a:lnTo>
                      <a:pt x="170" y="2"/>
                    </a:lnTo>
                    <a:lnTo>
                      <a:pt x="184" y="2"/>
                    </a:lnTo>
                    <a:lnTo>
                      <a:pt x="19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3" name="Freeform 857">
                <a:extLst>
                  <a:ext uri="{FF2B5EF4-FFF2-40B4-BE49-F238E27FC236}">
                    <a16:creationId xmlns:a16="http://schemas.microsoft.com/office/drawing/2014/main" id="{821FF355-A550-B5D6-195E-76A70A004A16}"/>
                  </a:ext>
                </a:extLst>
              </p:cNvPr>
              <p:cNvSpPr>
                <a:spLocks/>
              </p:cNvSpPr>
              <p:nvPr/>
            </p:nvSpPr>
            <p:spPr bwMode="auto">
              <a:xfrm>
                <a:off x="7575752" y="3482803"/>
                <a:ext cx="498735" cy="456471"/>
              </a:xfrm>
              <a:custGeom>
                <a:avLst/>
                <a:gdLst>
                  <a:gd name="T0" fmla="*/ 198 w 236"/>
                  <a:gd name="T1" fmla="*/ 0 h 216"/>
                  <a:gd name="T2" fmla="*/ 166 w 236"/>
                  <a:gd name="T3" fmla="*/ 2 h 216"/>
                  <a:gd name="T4" fmla="*/ 150 w 236"/>
                  <a:gd name="T5" fmla="*/ 12 h 216"/>
                  <a:gd name="T6" fmla="*/ 144 w 236"/>
                  <a:gd name="T7" fmla="*/ 18 h 216"/>
                  <a:gd name="T8" fmla="*/ 144 w 236"/>
                  <a:gd name="T9" fmla="*/ 22 h 216"/>
                  <a:gd name="T10" fmla="*/ 132 w 236"/>
                  <a:gd name="T11" fmla="*/ 52 h 216"/>
                  <a:gd name="T12" fmla="*/ 126 w 236"/>
                  <a:gd name="T13" fmla="*/ 64 h 216"/>
                  <a:gd name="T14" fmla="*/ 120 w 236"/>
                  <a:gd name="T15" fmla="*/ 68 h 216"/>
                  <a:gd name="T16" fmla="*/ 116 w 236"/>
                  <a:gd name="T17" fmla="*/ 78 h 216"/>
                  <a:gd name="T18" fmla="*/ 98 w 236"/>
                  <a:gd name="T19" fmla="*/ 86 h 216"/>
                  <a:gd name="T20" fmla="*/ 80 w 236"/>
                  <a:gd name="T21" fmla="*/ 94 h 216"/>
                  <a:gd name="T22" fmla="*/ 74 w 236"/>
                  <a:gd name="T23" fmla="*/ 102 h 216"/>
                  <a:gd name="T24" fmla="*/ 72 w 236"/>
                  <a:gd name="T25" fmla="*/ 116 h 216"/>
                  <a:gd name="T26" fmla="*/ 34 w 236"/>
                  <a:gd name="T27" fmla="*/ 120 h 216"/>
                  <a:gd name="T28" fmla="*/ 16 w 236"/>
                  <a:gd name="T29" fmla="*/ 116 h 216"/>
                  <a:gd name="T30" fmla="*/ 12 w 236"/>
                  <a:gd name="T31" fmla="*/ 116 h 216"/>
                  <a:gd name="T32" fmla="*/ 0 w 236"/>
                  <a:gd name="T33" fmla="*/ 122 h 216"/>
                  <a:gd name="T34" fmla="*/ 14 w 236"/>
                  <a:gd name="T35" fmla="*/ 144 h 216"/>
                  <a:gd name="T36" fmla="*/ 24 w 236"/>
                  <a:gd name="T37" fmla="*/ 152 h 216"/>
                  <a:gd name="T38" fmla="*/ 26 w 236"/>
                  <a:gd name="T39" fmla="*/ 164 h 216"/>
                  <a:gd name="T40" fmla="*/ 22 w 236"/>
                  <a:gd name="T41" fmla="*/ 166 h 216"/>
                  <a:gd name="T42" fmla="*/ 8 w 236"/>
                  <a:gd name="T43" fmla="*/ 174 h 216"/>
                  <a:gd name="T44" fmla="*/ 6 w 236"/>
                  <a:gd name="T45" fmla="*/ 190 h 216"/>
                  <a:gd name="T46" fmla="*/ 10 w 236"/>
                  <a:gd name="T47" fmla="*/ 194 h 216"/>
                  <a:gd name="T48" fmla="*/ 34 w 236"/>
                  <a:gd name="T49" fmla="*/ 196 h 216"/>
                  <a:gd name="T50" fmla="*/ 40 w 236"/>
                  <a:gd name="T51" fmla="*/ 192 h 216"/>
                  <a:gd name="T52" fmla="*/ 78 w 236"/>
                  <a:gd name="T53" fmla="*/ 190 h 216"/>
                  <a:gd name="T54" fmla="*/ 96 w 236"/>
                  <a:gd name="T55" fmla="*/ 212 h 216"/>
                  <a:gd name="T56" fmla="*/ 108 w 236"/>
                  <a:gd name="T57" fmla="*/ 216 h 216"/>
                  <a:gd name="T58" fmla="*/ 112 w 236"/>
                  <a:gd name="T59" fmla="*/ 214 h 216"/>
                  <a:gd name="T60" fmla="*/ 124 w 236"/>
                  <a:gd name="T61" fmla="*/ 210 h 216"/>
                  <a:gd name="T62" fmla="*/ 128 w 236"/>
                  <a:gd name="T63" fmla="*/ 212 h 216"/>
                  <a:gd name="T64" fmla="*/ 130 w 236"/>
                  <a:gd name="T65" fmla="*/ 210 h 216"/>
                  <a:gd name="T66" fmla="*/ 144 w 236"/>
                  <a:gd name="T67" fmla="*/ 206 h 216"/>
                  <a:gd name="T68" fmla="*/ 148 w 236"/>
                  <a:gd name="T69" fmla="*/ 192 h 216"/>
                  <a:gd name="T70" fmla="*/ 142 w 236"/>
                  <a:gd name="T71" fmla="*/ 184 h 216"/>
                  <a:gd name="T72" fmla="*/ 136 w 236"/>
                  <a:gd name="T73" fmla="*/ 178 h 216"/>
                  <a:gd name="T74" fmla="*/ 132 w 236"/>
                  <a:gd name="T75" fmla="*/ 164 h 216"/>
                  <a:gd name="T76" fmla="*/ 126 w 236"/>
                  <a:gd name="T77" fmla="*/ 160 h 216"/>
                  <a:gd name="T78" fmla="*/ 144 w 236"/>
                  <a:gd name="T79" fmla="*/ 156 h 216"/>
                  <a:gd name="T80" fmla="*/ 146 w 236"/>
                  <a:gd name="T81" fmla="*/ 156 h 216"/>
                  <a:gd name="T82" fmla="*/ 158 w 236"/>
                  <a:gd name="T83" fmla="*/ 152 h 216"/>
                  <a:gd name="T84" fmla="*/ 198 w 236"/>
                  <a:gd name="T85" fmla="*/ 102 h 216"/>
                  <a:gd name="T86" fmla="*/ 206 w 236"/>
                  <a:gd name="T87" fmla="*/ 84 h 216"/>
                  <a:gd name="T88" fmla="*/ 206 w 236"/>
                  <a:gd name="T89" fmla="*/ 82 h 216"/>
                  <a:gd name="T90" fmla="*/ 198 w 236"/>
                  <a:gd name="T91" fmla="*/ 72 h 216"/>
                  <a:gd name="T92" fmla="*/ 190 w 236"/>
                  <a:gd name="T93" fmla="*/ 48 h 216"/>
                  <a:gd name="T94" fmla="*/ 214 w 236"/>
                  <a:gd name="T95" fmla="*/ 50 h 216"/>
                  <a:gd name="T96" fmla="*/ 228 w 236"/>
                  <a:gd name="T97" fmla="*/ 46 h 216"/>
                  <a:gd name="T98" fmla="*/ 236 w 236"/>
                  <a:gd name="T99" fmla="*/ 32 h 216"/>
                  <a:gd name="T100" fmla="*/ 236 w 236"/>
                  <a:gd name="T101" fmla="*/ 24 h 216"/>
                  <a:gd name="T102" fmla="*/ 220 w 236"/>
                  <a:gd name="T103" fmla="*/ 10 h 216"/>
                  <a:gd name="T104" fmla="*/ 216 w 236"/>
                  <a:gd name="T105" fmla="*/ 6 h 216"/>
                  <a:gd name="T106" fmla="*/ 200 w 236"/>
                  <a:gd name="T107" fmla="*/ 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6" h="216">
                    <a:moveTo>
                      <a:pt x="200" y="0"/>
                    </a:moveTo>
                    <a:lnTo>
                      <a:pt x="200" y="0"/>
                    </a:lnTo>
                    <a:lnTo>
                      <a:pt x="198" y="0"/>
                    </a:lnTo>
                    <a:lnTo>
                      <a:pt x="188" y="2"/>
                    </a:lnTo>
                    <a:lnTo>
                      <a:pt x="174" y="2"/>
                    </a:lnTo>
                    <a:lnTo>
                      <a:pt x="166" y="2"/>
                    </a:lnTo>
                    <a:lnTo>
                      <a:pt x="166" y="2"/>
                    </a:lnTo>
                    <a:lnTo>
                      <a:pt x="164" y="4"/>
                    </a:lnTo>
                    <a:lnTo>
                      <a:pt x="150" y="12"/>
                    </a:lnTo>
                    <a:lnTo>
                      <a:pt x="150" y="12"/>
                    </a:lnTo>
                    <a:lnTo>
                      <a:pt x="150" y="12"/>
                    </a:lnTo>
                    <a:lnTo>
                      <a:pt x="144" y="18"/>
                    </a:lnTo>
                    <a:lnTo>
                      <a:pt x="144" y="18"/>
                    </a:lnTo>
                    <a:lnTo>
                      <a:pt x="144" y="20"/>
                    </a:lnTo>
                    <a:lnTo>
                      <a:pt x="144" y="22"/>
                    </a:lnTo>
                    <a:lnTo>
                      <a:pt x="148" y="32"/>
                    </a:lnTo>
                    <a:lnTo>
                      <a:pt x="144" y="46"/>
                    </a:lnTo>
                    <a:lnTo>
                      <a:pt x="132" y="52"/>
                    </a:lnTo>
                    <a:lnTo>
                      <a:pt x="132" y="52"/>
                    </a:lnTo>
                    <a:lnTo>
                      <a:pt x="128" y="54"/>
                    </a:lnTo>
                    <a:lnTo>
                      <a:pt x="126" y="64"/>
                    </a:lnTo>
                    <a:lnTo>
                      <a:pt x="122" y="66"/>
                    </a:lnTo>
                    <a:lnTo>
                      <a:pt x="122" y="66"/>
                    </a:lnTo>
                    <a:lnTo>
                      <a:pt x="120" y="68"/>
                    </a:lnTo>
                    <a:lnTo>
                      <a:pt x="116" y="76"/>
                    </a:lnTo>
                    <a:lnTo>
                      <a:pt x="116" y="76"/>
                    </a:lnTo>
                    <a:lnTo>
                      <a:pt x="116" y="78"/>
                    </a:lnTo>
                    <a:lnTo>
                      <a:pt x="116" y="86"/>
                    </a:lnTo>
                    <a:lnTo>
                      <a:pt x="98" y="86"/>
                    </a:lnTo>
                    <a:lnTo>
                      <a:pt x="98" y="86"/>
                    </a:lnTo>
                    <a:lnTo>
                      <a:pt x="96" y="88"/>
                    </a:lnTo>
                    <a:lnTo>
                      <a:pt x="92" y="94"/>
                    </a:lnTo>
                    <a:lnTo>
                      <a:pt x="80" y="94"/>
                    </a:lnTo>
                    <a:lnTo>
                      <a:pt x="80" y="94"/>
                    </a:lnTo>
                    <a:lnTo>
                      <a:pt x="78" y="96"/>
                    </a:lnTo>
                    <a:lnTo>
                      <a:pt x="74" y="102"/>
                    </a:lnTo>
                    <a:lnTo>
                      <a:pt x="74" y="102"/>
                    </a:lnTo>
                    <a:lnTo>
                      <a:pt x="74" y="102"/>
                    </a:lnTo>
                    <a:lnTo>
                      <a:pt x="72" y="116"/>
                    </a:lnTo>
                    <a:lnTo>
                      <a:pt x="66" y="118"/>
                    </a:lnTo>
                    <a:lnTo>
                      <a:pt x="52" y="118"/>
                    </a:lnTo>
                    <a:lnTo>
                      <a:pt x="34" y="120"/>
                    </a:lnTo>
                    <a:lnTo>
                      <a:pt x="20" y="120"/>
                    </a:lnTo>
                    <a:lnTo>
                      <a:pt x="16" y="116"/>
                    </a:lnTo>
                    <a:lnTo>
                      <a:pt x="16" y="116"/>
                    </a:lnTo>
                    <a:lnTo>
                      <a:pt x="12" y="116"/>
                    </a:lnTo>
                    <a:lnTo>
                      <a:pt x="12" y="116"/>
                    </a:lnTo>
                    <a:lnTo>
                      <a:pt x="12" y="116"/>
                    </a:lnTo>
                    <a:lnTo>
                      <a:pt x="2" y="120"/>
                    </a:lnTo>
                    <a:lnTo>
                      <a:pt x="2" y="120"/>
                    </a:lnTo>
                    <a:lnTo>
                      <a:pt x="0" y="122"/>
                    </a:lnTo>
                    <a:lnTo>
                      <a:pt x="0" y="122"/>
                    </a:lnTo>
                    <a:lnTo>
                      <a:pt x="0" y="126"/>
                    </a:lnTo>
                    <a:lnTo>
                      <a:pt x="14" y="144"/>
                    </a:lnTo>
                    <a:lnTo>
                      <a:pt x="14" y="144"/>
                    </a:lnTo>
                    <a:lnTo>
                      <a:pt x="16" y="144"/>
                    </a:lnTo>
                    <a:lnTo>
                      <a:pt x="24" y="152"/>
                    </a:lnTo>
                    <a:lnTo>
                      <a:pt x="24" y="160"/>
                    </a:lnTo>
                    <a:lnTo>
                      <a:pt x="24" y="160"/>
                    </a:lnTo>
                    <a:lnTo>
                      <a:pt x="26" y="164"/>
                    </a:lnTo>
                    <a:lnTo>
                      <a:pt x="28" y="164"/>
                    </a:lnTo>
                    <a:lnTo>
                      <a:pt x="30" y="164"/>
                    </a:lnTo>
                    <a:lnTo>
                      <a:pt x="22" y="166"/>
                    </a:lnTo>
                    <a:lnTo>
                      <a:pt x="22" y="166"/>
                    </a:lnTo>
                    <a:lnTo>
                      <a:pt x="22" y="166"/>
                    </a:lnTo>
                    <a:lnTo>
                      <a:pt x="8" y="174"/>
                    </a:lnTo>
                    <a:lnTo>
                      <a:pt x="8" y="174"/>
                    </a:lnTo>
                    <a:lnTo>
                      <a:pt x="6" y="176"/>
                    </a:lnTo>
                    <a:lnTo>
                      <a:pt x="6" y="190"/>
                    </a:lnTo>
                    <a:lnTo>
                      <a:pt x="6" y="190"/>
                    </a:lnTo>
                    <a:lnTo>
                      <a:pt x="8" y="194"/>
                    </a:lnTo>
                    <a:lnTo>
                      <a:pt x="10" y="194"/>
                    </a:lnTo>
                    <a:lnTo>
                      <a:pt x="34" y="196"/>
                    </a:lnTo>
                    <a:lnTo>
                      <a:pt x="34" y="196"/>
                    </a:lnTo>
                    <a:lnTo>
                      <a:pt x="34" y="196"/>
                    </a:lnTo>
                    <a:lnTo>
                      <a:pt x="34" y="196"/>
                    </a:lnTo>
                    <a:lnTo>
                      <a:pt x="38" y="194"/>
                    </a:lnTo>
                    <a:lnTo>
                      <a:pt x="40" y="192"/>
                    </a:lnTo>
                    <a:lnTo>
                      <a:pt x="76" y="188"/>
                    </a:lnTo>
                    <a:lnTo>
                      <a:pt x="76" y="188"/>
                    </a:lnTo>
                    <a:lnTo>
                      <a:pt x="78" y="190"/>
                    </a:lnTo>
                    <a:lnTo>
                      <a:pt x="94" y="212"/>
                    </a:lnTo>
                    <a:lnTo>
                      <a:pt x="94" y="212"/>
                    </a:lnTo>
                    <a:lnTo>
                      <a:pt x="96" y="212"/>
                    </a:lnTo>
                    <a:lnTo>
                      <a:pt x="106" y="216"/>
                    </a:lnTo>
                    <a:lnTo>
                      <a:pt x="106" y="216"/>
                    </a:lnTo>
                    <a:lnTo>
                      <a:pt x="108" y="216"/>
                    </a:lnTo>
                    <a:lnTo>
                      <a:pt x="108" y="216"/>
                    </a:lnTo>
                    <a:lnTo>
                      <a:pt x="110" y="216"/>
                    </a:lnTo>
                    <a:lnTo>
                      <a:pt x="112" y="214"/>
                    </a:lnTo>
                    <a:lnTo>
                      <a:pt x="116" y="206"/>
                    </a:lnTo>
                    <a:lnTo>
                      <a:pt x="118" y="206"/>
                    </a:lnTo>
                    <a:lnTo>
                      <a:pt x="124" y="210"/>
                    </a:lnTo>
                    <a:lnTo>
                      <a:pt x="124" y="210"/>
                    </a:lnTo>
                    <a:lnTo>
                      <a:pt x="128" y="212"/>
                    </a:lnTo>
                    <a:lnTo>
                      <a:pt x="128" y="212"/>
                    </a:lnTo>
                    <a:lnTo>
                      <a:pt x="128" y="210"/>
                    </a:lnTo>
                    <a:lnTo>
                      <a:pt x="128" y="210"/>
                    </a:lnTo>
                    <a:lnTo>
                      <a:pt x="130" y="210"/>
                    </a:lnTo>
                    <a:lnTo>
                      <a:pt x="134" y="206"/>
                    </a:lnTo>
                    <a:lnTo>
                      <a:pt x="144" y="206"/>
                    </a:lnTo>
                    <a:lnTo>
                      <a:pt x="144" y="206"/>
                    </a:lnTo>
                    <a:lnTo>
                      <a:pt x="146" y="204"/>
                    </a:lnTo>
                    <a:lnTo>
                      <a:pt x="148" y="202"/>
                    </a:lnTo>
                    <a:lnTo>
                      <a:pt x="148" y="192"/>
                    </a:lnTo>
                    <a:lnTo>
                      <a:pt x="148" y="192"/>
                    </a:lnTo>
                    <a:lnTo>
                      <a:pt x="146" y="190"/>
                    </a:lnTo>
                    <a:lnTo>
                      <a:pt x="142" y="184"/>
                    </a:lnTo>
                    <a:lnTo>
                      <a:pt x="142" y="184"/>
                    </a:lnTo>
                    <a:lnTo>
                      <a:pt x="140" y="182"/>
                    </a:lnTo>
                    <a:lnTo>
                      <a:pt x="136" y="178"/>
                    </a:lnTo>
                    <a:lnTo>
                      <a:pt x="134" y="166"/>
                    </a:lnTo>
                    <a:lnTo>
                      <a:pt x="134" y="166"/>
                    </a:lnTo>
                    <a:lnTo>
                      <a:pt x="132" y="164"/>
                    </a:lnTo>
                    <a:lnTo>
                      <a:pt x="130" y="164"/>
                    </a:lnTo>
                    <a:lnTo>
                      <a:pt x="126" y="164"/>
                    </a:lnTo>
                    <a:lnTo>
                      <a:pt x="126" y="160"/>
                    </a:lnTo>
                    <a:lnTo>
                      <a:pt x="132" y="152"/>
                    </a:lnTo>
                    <a:lnTo>
                      <a:pt x="138" y="152"/>
                    </a:lnTo>
                    <a:lnTo>
                      <a:pt x="144" y="156"/>
                    </a:lnTo>
                    <a:lnTo>
                      <a:pt x="144" y="156"/>
                    </a:lnTo>
                    <a:lnTo>
                      <a:pt x="146" y="156"/>
                    </a:lnTo>
                    <a:lnTo>
                      <a:pt x="146" y="156"/>
                    </a:lnTo>
                    <a:lnTo>
                      <a:pt x="146" y="156"/>
                    </a:lnTo>
                    <a:lnTo>
                      <a:pt x="158" y="152"/>
                    </a:lnTo>
                    <a:lnTo>
                      <a:pt x="158" y="152"/>
                    </a:lnTo>
                    <a:lnTo>
                      <a:pt x="162" y="150"/>
                    </a:lnTo>
                    <a:lnTo>
                      <a:pt x="198" y="102"/>
                    </a:lnTo>
                    <a:lnTo>
                      <a:pt x="198" y="102"/>
                    </a:lnTo>
                    <a:lnTo>
                      <a:pt x="200" y="100"/>
                    </a:lnTo>
                    <a:lnTo>
                      <a:pt x="202" y="90"/>
                    </a:lnTo>
                    <a:lnTo>
                      <a:pt x="206" y="84"/>
                    </a:lnTo>
                    <a:lnTo>
                      <a:pt x="206" y="84"/>
                    </a:lnTo>
                    <a:lnTo>
                      <a:pt x="206" y="82"/>
                    </a:lnTo>
                    <a:lnTo>
                      <a:pt x="206" y="82"/>
                    </a:lnTo>
                    <a:lnTo>
                      <a:pt x="206" y="78"/>
                    </a:lnTo>
                    <a:lnTo>
                      <a:pt x="198" y="72"/>
                    </a:lnTo>
                    <a:lnTo>
                      <a:pt x="198" y="72"/>
                    </a:lnTo>
                    <a:lnTo>
                      <a:pt x="198" y="72"/>
                    </a:lnTo>
                    <a:lnTo>
                      <a:pt x="192" y="68"/>
                    </a:lnTo>
                    <a:lnTo>
                      <a:pt x="190" y="48"/>
                    </a:lnTo>
                    <a:lnTo>
                      <a:pt x="212" y="50"/>
                    </a:lnTo>
                    <a:lnTo>
                      <a:pt x="212" y="50"/>
                    </a:lnTo>
                    <a:lnTo>
                      <a:pt x="214" y="50"/>
                    </a:lnTo>
                    <a:lnTo>
                      <a:pt x="214" y="50"/>
                    </a:lnTo>
                    <a:lnTo>
                      <a:pt x="214" y="50"/>
                    </a:lnTo>
                    <a:lnTo>
                      <a:pt x="228" y="46"/>
                    </a:lnTo>
                    <a:lnTo>
                      <a:pt x="228" y="46"/>
                    </a:lnTo>
                    <a:lnTo>
                      <a:pt x="232" y="44"/>
                    </a:lnTo>
                    <a:lnTo>
                      <a:pt x="236" y="32"/>
                    </a:lnTo>
                    <a:lnTo>
                      <a:pt x="236" y="28"/>
                    </a:lnTo>
                    <a:lnTo>
                      <a:pt x="236" y="28"/>
                    </a:lnTo>
                    <a:lnTo>
                      <a:pt x="236" y="24"/>
                    </a:lnTo>
                    <a:lnTo>
                      <a:pt x="234" y="22"/>
                    </a:lnTo>
                    <a:lnTo>
                      <a:pt x="220" y="16"/>
                    </a:lnTo>
                    <a:lnTo>
                      <a:pt x="220" y="10"/>
                    </a:lnTo>
                    <a:lnTo>
                      <a:pt x="220" y="10"/>
                    </a:lnTo>
                    <a:lnTo>
                      <a:pt x="218" y="8"/>
                    </a:lnTo>
                    <a:lnTo>
                      <a:pt x="216" y="6"/>
                    </a:lnTo>
                    <a:lnTo>
                      <a:pt x="206" y="2"/>
                    </a:lnTo>
                    <a:lnTo>
                      <a:pt x="200" y="2"/>
                    </a:lnTo>
                    <a:lnTo>
                      <a:pt x="200" y="2"/>
                    </a:lnTo>
                    <a:lnTo>
                      <a:pt x="200" y="0"/>
                    </a:lnTo>
                    <a:lnTo>
                      <a:pt x="20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4" name="Freeform 858">
                <a:extLst>
                  <a:ext uri="{FF2B5EF4-FFF2-40B4-BE49-F238E27FC236}">
                    <a16:creationId xmlns:a16="http://schemas.microsoft.com/office/drawing/2014/main" id="{34343E38-0AB9-3F83-4F55-BD6A1268B770}"/>
                  </a:ext>
                </a:extLst>
              </p:cNvPr>
              <p:cNvSpPr>
                <a:spLocks/>
              </p:cNvSpPr>
              <p:nvPr/>
            </p:nvSpPr>
            <p:spPr bwMode="auto">
              <a:xfrm>
                <a:off x="6798064" y="3618054"/>
                <a:ext cx="139477" cy="152157"/>
              </a:xfrm>
              <a:custGeom>
                <a:avLst/>
                <a:gdLst>
                  <a:gd name="T0" fmla="*/ 20 w 66"/>
                  <a:gd name="T1" fmla="*/ 72 h 72"/>
                  <a:gd name="T2" fmla="*/ 20 w 66"/>
                  <a:gd name="T3" fmla="*/ 72 h 72"/>
                  <a:gd name="T4" fmla="*/ 20 w 66"/>
                  <a:gd name="T5" fmla="*/ 72 h 72"/>
                  <a:gd name="T6" fmla="*/ 2 w 66"/>
                  <a:gd name="T7" fmla="*/ 66 h 72"/>
                  <a:gd name="T8" fmla="*/ 2 w 66"/>
                  <a:gd name="T9" fmla="*/ 66 h 72"/>
                  <a:gd name="T10" fmla="*/ 0 w 66"/>
                  <a:gd name="T11" fmla="*/ 66 h 72"/>
                  <a:gd name="T12" fmla="*/ 0 w 66"/>
                  <a:gd name="T13" fmla="*/ 66 h 72"/>
                  <a:gd name="T14" fmla="*/ 0 w 66"/>
                  <a:gd name="T15" fmla="*/ 64 h 72"/>
                  <a:gd name="T16" fmla="*/ 6 w 66"/>
                  <a:gd name="T17" fmla="*/ 54 h 72"/>
                  <a:gd name="T18" fmla="*/ 8 w 66"/>
                  <a:gd name="T19" fmla="*/ 44 h 72"/>
                  <a:gd name="T20" fmla="*/ 8 w 66"/>
                  <a:gd name="T21" fmla="*/ 34 h 72"/>
                  <a:gd name="T22" fmla="*/ 10 w 66"/>
                  <a:gd name="T23" fmla="*/ 26 h 72"/>
                  <a:gd name="T24" fmla="*/ 10 w 66"/>
                  <a:gd name="T25" fmla="*/ 20 h 72"/>
                  <a:gd name="T26" fmla="*/ 12 w 66"/>
                  <a:gd name="T27" fmla="*/ 14 h 72"/>
                  <a:gd name="T28" fmla="*/ 12 w 66"/>
                  <a:gd name="T29" fmla="*/ 14 h 72"/>
                  <a:gd name="T30" fmla="*/ 12 w 66"/>
                  <a:gd name="T31" fmla="*/ 14 h 72"/>
                  <a:gd name="T32" fmla="*/ 12 w 66"/>
                  <a:gd name="T33" fmla="*/ 14 h 72"/>
                  <a:gd name="T34" fmla="*/ 14 w 66"/>
                  <a:gd name="T35" fmla="*/ 12 h 72"/>
                  <a:gd name="T36" fmla="*/ 14 w 66"/>
                  <a:gd name="T37" fmla="*/ 12 h 72"/>
                  <a:gd name="T38" fmla="*/ 14 w 66"/>
                  <a:gd name="T39" fmla="*/ 14 h 72"/>
                  <a:gd name="T40" fmla="*/ 18 w 66"/>
                  <a:gd name="T41" fmla="*/ 14 h 72"/>
                  <a:gd name="T42" fmla="*/ 20 w 66"/>
                  <a:gd name="T43" fmla="*/ 14 h 72"/>
                  <a:gd name="T44" fmla="*/ 20 w 66"/>
                  <a:gd name="T45" fmla="*/ 14 h 72"/>
                  <a:gd name="T46" fmla="*/ 22 w 66"/>
                  <a:gd name="T47" fmla="*/ 14 h 72"/>
                  <a:gd name="T48" fmla="*/ 28 w 66"/>
                  <a:gd name="T49" fmla="*/ 18 h 72"/>
                  <a:gd name="T50" fmla="*/ 34 w 66"/>
                  <a:gd name="T51" fmla="*/ 16 h 72"/>
                  <a:gd name="T52" fmla="*/ 62 w 66"/>
                  <a:gd name="T53" fmla="*/ 0 h 72"/>
                  <a:gd name="T54" fmla="*/ 62 w 66"/>
                  <a:gd name="T55" fmla="*/ 0 h 72"/>
                  <a:gd name="T56" fmla="*/ 62 w 66"/>
                  <a:gd name="T57" fmla="*/ 0 h 72"/>
                  <a:gd name="T58" fmla="*/ 62 w 66"/>
                  <a:gd name="T59" fmla="*/ 0 h 72"/>
                  <a:gd name="T60" fmla="*/ 64 w 66"/>
                  <a:gd name="T61" fmla="*/ 0 h 72"/>
                  <a:gd name="T62" fmla="*/ 64 w 66"/>
                  <a:gd name="T63" fmla="*/ 0 h 72"/>
                  <a:gd name="T64" fmla="*/ 64 w 66"/>
                  <a:gd name="T65" fmla="*/ 2 h 72"/>
                  <a:gd name="T66" fmla="*/ 66 w 66"/>
                  <a:gd name="T67" fmla="*/ 24 h 72"/>
                  <a:gd name="T68" fmla="*/ 66 w 66"/>
                  <a:gd name="T69" fmla="*/ 24 h 72"/>
                  <a:gd name="T70" fmla="*/ 66 w 66"/>
                  <a:gd name="T71" fmla="*/ 24 h 72"/>
                  <a:gd name="T72" fmla="*/ 64 w 66"/>
                  <a:gd name="T73" fmla="*/ 30 h 72"/>
                  <a:gd name="T74" fmla="*/ 64 w 66"/>
                  <a:gd name="T75" fmla="*/ 30 h 72"/>
                  <a:gd name="T76" fmla="*/ 62 w 66"/>
                  <a:gd name="T77" fmla="*/ 32 h 72"/>
                  <a:gd name="T78" fmla="*/ 40 w 66"/>
                  <a:gd name="T79" fmla="*/ 34 h 72"/>
                  <a:gd name="T80" fmla="*/ 50 w 66"/>
                  <a:gd name="T81" fmla="*/ 46 h 72"/>
                  <a:gd name="T82" fmla="*/ 50 w 66"/>
                  <a:gd name="T83" fmla="*/ 46 h 72"/>
                  <a:gd name="T84" fmla="*/ 50 w 66"/>
                  <a:gd name="T85" fmla="*/ 48 h 72"/>
                  <a:gd name="T86" fmla="*/ 44 w 66"/>
                  <a:gd name="T87" fmla="*/ 54 h 72"/>
                  <a:gd name="T88" fmla="*/ 42 w 66"/>
                  <a:gd name="T89" fmla="*/ 58 h 72"/>
                  <a:gd name="T90" fmla="*/ 42 w 66"/>
                  <a:gd name="T91" fmla="*/ 58 h 72"/>
                  <a:gd name="T92" fmla="*/ 40 w 66"/>
                  <a:gd name="T93" fmla="*/ 60 h 72"/>
                  <a:gd name="T94" fmla="*/ 30 w 66"/>
                  <a:gd name="T95" fmla="*/ 62 h 72"/>
                  <a:gd name="T96" fmla="*/ 26 w 66"/>
                  <a:gd name="T97" fmla="*/ 68 h 72"/>
                  <a:gd name="T98" fmla="*/ 22 w 66"/>
                  <a:gd name="T99" fmla="*/ 72 h 72"/>
                  <a:gd name="T100" fmla="*/ 22 w 66"/>
                  <a:gd name="T101" fmla="*/ 72 h 72"/>
                  <a:gd name="T102" fmla="*/ 20 w 66"/>
                  <a:gd name="T103" fmla="*/ 72 h 72"/>
                  <a:gd name="T104" fmla="*/ 20 w 66"/>
                  <a:gd name="T10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 h="72">
                    <a:moveTo>
                      <a:pt x="20" y="72"/>
                    </a:moveTo>
                    <a:lnTo>
                      <a:pt x="20" y="72"/>
                    </a:lnTo>
                    <a:lnTo>
                      <a:pt x="20" y="72"/>
                    </a:lnTo>
                    <a:lnTo>
                      <a:pt x="2" y="66"/>
                    </a:lnTo>
                    <a:lnTo>
                      <a:pt x="2" y="66"/>
                    </a:lnTo>
                    <a:lnTo>
                      <a:pt x="0" y="66"/>
                    </a:lnTo>
                    <a:lnTo>
                      <a:pt x="0" y="66"/>
                    </a:lnTo>
                    <a:lnTo>
                      <a:pt x="0" y="64"/>
                    </a:lnTo>
                    <a:lnTo>
                      <a:pt x="6" y="54"/>
                    </a:lnTo>
                    <a:lnTo>
                      <a:pt x="8" y="44"/>
                    </a:lnTo>
                    <a:lnTo>
                      <a:pt x="8" y="34"/>
                    </a:lnTo>
                    <a:lnTo>
                      <a:pt x="10" y="26"/>
                    </a:lnTo>
                    <a:lnTo>
                      <a:pt x="10" y="20"/>
                    </a:lnTo>
                    <a:lnTo>
                      <a:pt x="12" y="14"/>
                    </a:lnTo>
                    <a:lnTo>
                      <a:pt x="12" y="14"/>
                    </a:lnTo>
                    <a:lnTo>
                      <a:pt x="12" y="14"/>
                    </a:lnTo>
                    <a:lnTo>
                      <a:pt x="12" y="14"/>
                    </a:lnTo>
                    <a:lnTo>
                      <a:pt x="14" y="12"/>
                    </a:lnTo>
                    <a:lnTo>
                      <a:pt x="14" y="12"/>
                    </a:lnTo>
                    <a:lnTo>
                      <a:pt x="14" y="14"/>
                    </a:lnTo>
                    <a:lnTo>
                      <a:pt x="18" y="14"/>
                    </a:lnTo>
                    <a:lnTo>
                      <a:pt x="20" y="14"/>
                    </a:lnTo>
                    <a:lnTo>
                      <a:pt x="20" y="14"/>
                    </a:lnTo>
                    <a:lnTo>
                      <a:pt x="22" y="14"/>
                    </a:lnTo>
                    <a:lnTo>
                      <a:pt x="28" y="18"/>
                    </a:lnTo>
                    <a:lnTo>
                      <a:pt x="34" y="16"/>
                    </a:lnTo>
                    <a:lnTo>
                      <a:pt x="62" y="0"/>
                    </a:lnTo>
                    <a:lnTo>
                      <a:pt x="62" y="0"/>
                    </a:lnTo>
                    <a:lnTo>
                      <a:pt x="62" y="0"/>
                    </a:lnTo>
                    <a:lnTo>
                      <a:pt x="62" y="0"/>
                    </a:lnTo>
                    <a:lnTo>
                      <a:pt x="64" y="0"/>
                    </a:lnTo>
                    <a:lnTo>
                      <a:pt x="64" y="0"/>
                    </a:lnTo>
                    <a:lnTo>
                      <a:pt x="64" y="2"/>
                    </a:lnTo>
                    <a:lnTo>
                      <a:pt x="66" y="24"/>
                    </a:lnTo>
                    <a:lnTo>
                      <a:pt x="66" y="24"/>
                    </a:lnTo>
                    <a:lnTo>
                      <a:pt x="66" y="24"/>
                    </a:lnTo>
                    <a:lnTo>
                      <a:pt x="64" y="30"/>
                    </a:lnTo>
                    <a:lnTo>
                      <a:pt x="64" y="30"/>
                    </a:lnTo>
                    <a:lnTo>
                      <a:pt x="62" y="32"/>
                    </a:lnTo>
                    <a:lnTo>
                      <a:pt x="40" y="34"/>
                    </a:lnTo>
                    <a:lnTo>
                      <a:pt x="50" y="46"/>
                    </a:lnTo>
                    <a:lnTo>
                      <a:pt x="50" y="46"/>
                    </a:lnTo>
                    <a:lnTo>
                      <a:pt x="50" y="48"/>
                    </a:lnTo>
                    <a:lnTo>
                      <a:pt x="44" y="54"/>
                    </a:lnTo>
                    <a:lnTo>
                      <a:pt x="42" y="58"/>
                    </a:lnTo>
                    <a:lnTo>
                      <a:pt x="42" y="58"/>
                    </a:lnTo>
                    <a:lnTo>
                      <a:pt x="40" y="60"/>
                    </a:lnTo>
                    <a:lnTo>
                      <a:pt x="30" y="62"/>
                    </a:lnTo>
                    <a:lnTo>
                      <a:pt x="26" y="68"/>
                    </a:lnTo>
                    <a:lnTo>
                      <a:pt x="22" y="72"/>
                    </a:lnTo>
                    <a:lnTo>
                      <a:pt x="22" y="72"/>
                    </a:lnTo>
                    <a:lnTo>
                      <a:pt x="20" y="72"/>
                    </a:lnTo>
                    <a:lnTo>
                      <a:pt x="20" y="7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5" name="Freeform 859">
                <a:extLst>
                  <a:ext uri="{FF2B5EF4-FFF2-40B4-BE49-F238E27FC236}">
                    <a16:creationId xmlns:a16="http://schemas.microsoft.com/office/drawing/2014/main" id="{A8A95B84-C407-7CA1-280F-D6865C4F1051}"/>
                  </a:ext>
                </a:extLst>
              </p:cNvPr>
              <p:cNvSpPr>
                <a:spLocks noEditPoints="1"/>
              </p:cNvSpPr>
              <p:nvPr/>
            </p:nvSpPr>
            <p:spPr bwMode="auto">
              <a:xfrm>
                <a:off x="6793838" y="3613827"/>
                <a:ext cx="147930" cy="160610"/>
              </a:xfrm>
              <a:custGeom>
                <a:avLst/>
                <a:gdLst>
                  <a:gd name="T0" fmla="*/ 66 w 70"/>
                  <a:gd name="T1" fmla="*/ 26 h 76"/>
                  <a:gd name="T2" fmla="*/ 38 w 70"/>
                  <a:gd name="T3" fmla="*/ 34 h 76"/>
                  <a:gd name="T4" fmla="*/ 44 w 70"/>
                  <a:gd name="T5" fmla="*/ 54 h 76"/>
                  <a:gd name="T6" fmla="*/ 32 w 70"/>
                  <a:gd name="T7" fmla="*/ 62 h 76"/>
                  <a:gd name="T8" fmla="*/ 22 w 70"/>
                  <a:gd name="T9" fmla="*/ 72 h 76"/>
                  <a:gd name="T10" fmla="*/ 10 w 70"/>
                  <a:gd name="T11" fmla="*/ 56 h 76"/>
                  <a:gd name="T12" fmla="*/ 12 w 70"/>
                  <a:gd name="T13" fmla="*/ 36 h 76"/>
                  <a:gd name="T14" fmla="*/ 14 w 70"/>
                  <a:gd name="T15" fmla="*/ 22 h 76"/>
                  <a:gd name="T16" fmla="*/ 18 w 70"/>
                  <a:gd name="T17" fmla="*/ 18 h 76"/>
                  <a:gd name="T18" fmla="*/ 30 w 70"/>
                  <a:gd name="T19" fmla="*/ 22 h 76"/>
                  <a:gd name="T20" fmla="*/ 64 w 70"/>
                  <a:gd name="T21" fmla="*/ 4 h 76"/>
                  <a:gd name="T22" fmla="*/ 64 w 70"/>
                  <a:gd name="T23" fmla="*/ 0 h 76"/>
                  <a:gd name="T24" fmla="*/ 36 w 70"/>
                  <a:gd name="T25" fmla="*/ 16 h 76"/>
                  <a:gd name="T26" fmla="*/ 24 w 70"/>
                  <a:gd name="T27" fmla="*/ 16 h 76"/>
                  <a:gd name="T28" fmla="*/ 22 w 70"/>
                  <a:gd name="T29" fmla="*/ 14 h 76"/>
                  <a:gd name="T30" fmla="*/ 18 w 70"/>
                  <a:gd name="T31" fmla="*/ 14 h 76"/>
                  <a:gd name="T32" fmla="*/ 16 w 70"/>
                  <a:gd name="T33" fmla="*/ 12 h 76"/>
                  <a:gd name="T34" fmla="*/ 14 w 70"/>
                  <a:gd name="T35" fmla="*/ 14 h 76"/>
                  <a:gd name="T36" fmla="*/ 12 w 70"/>
                  <a:gd name="T37" fmla="*/ 16 h 76"/>
                  <a:gd name="T38" fmla="*/ 10 w 70"/>
                  <a:gd name="T39" fmla="*/ 20 h 76"/>
                  <a:gd name="T40" fmla="*/ 10 w 70"/>
                  <a:gd name="T41" fmla="*/ 28 h 76"/>
                  <a:gd name="T42" fmla="*/ 8 w 70"/>
                  <a:gd name="T43" fmla="*/ 36 h 76"/>
                  <a:gd name="T44" fmla="*/ 8 w 70"/>
                  <a:gd name="T45" fmla="*/ 46 h 76"/>
                  <a:gd name="T46" fmla="*/ 0 w 70"/>
                  <a:gd name="T47" fmla="*/ 64 h 76"/>
                  <a:gd name="T48" fmla="*/ 0 w 70"/>
                  <a:gd name="T49" fmla="*/ 68 h 76"/>
                  <a:gd name="T50" fmla="*/ 4 w 70"/>
                  <a:gd name="T51" fmla="*/ 70 h 76"/>
                  <a:gd name="T52" fmla="*/ 22 w 70"/>
                  <a:gd name="T53" fmla="*/ 76 h 76"/>
                  <a:gd name="T54" fmla="*/ 22 w 70"/>
                  <a:gd name="T55" fmla="*/ 76 h 76"/>
                  <a:gd name="T56" fmla="*/ 30 w 70"/>
                  <a:gd name="T57" fmla="*/ 72 h 76"/>
                  <a:gd name="T58" fmla="*/ 30 w 70"/>
                  <a:gd name="T59" fmla="*/ 70 h 76"/>
                  <a:gd name="T60" fmla="*/ 44 w 70"/>
                  <a:gd name="T61" fmla="*/ 64 h 76"/>
                  <a:gd name="T62" fmla="*/ 46 w 70"/>
                  <a:gd name="T63" fmla="*/ 60 h 76"/>
                  <a:gd name="T64" fmla="*/ 52 w 70"/>
                  <a:gd name="T65" fmla="*/ 52 h 76"/>
                  <a:gd name="T66" fmla="*/ 54 w 70"/>
                  <a:gd name="T67" fmla="*/ 50 h 76"/>
                  <a:gd name="T68" fmla="*/ 46 w 70"/>
                  <a:gd name="T69" fmla="*/ 38 h 76"/>
                  <a:gd name="T70" fmla="*/ 64 w 70"/>
                  <a:gd name="T71" fmla="*/ 36 h 76"/>
                  <a:gd name="T72" fmla="*/ 70 w 70"/>
                  <a:gd name="T73" fmla="*/ 28 h 76"/>
                  <a:gd name="T74" fmla="*/ 70 w 70"/>
                  <a:gd name="T75" fmla="*/ 26 h 76"/>
                  <a:gd name="T76" fmla="*/ 68 w 70"/>
                  <a:gd name="T77" fmla="*/ 4 h 76"/>
                  <a:gd name="T78" fmla="*/ 66 w 70"/>
                  <a:gd name="T79" fmla="*/ 2 h 76"/>
                  <a:gd name="T80" fmla="*/ 64 w 70"/>
                  <a:gd name="T8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76">
                    <a:moveTo>
                      <a:pt x="64" y="4"/>
                    </a:moveTo>
                    <a:lnTo>
                      <a:pt x="66" y="26"/>
                    </a:lnTo>
                    <a:lnTo>
                      <a:pt x="64" y="32"/>
                    </a:lnTo>
                    <a:lnTo>
                      <a:pt x="38" y="34"/>
                    </a:lnTo>
                    <a:lnTo>
                      <a:pt x="50" y="48"/>
                    </a:lnTo>
                    <a:lnTo>
                      <a:pt x="44" y="54"/>
                    </a:lnTo>
                    <a:lnTo>
                      <a:pt x="42" y="60"/>
                    </a:lnTo>
                    <a:lnTo>
                      <a:pt x="32" y="62"/>
                    </a:lnTo>
                    <a:lnTo>
                      <a:pt x="26" y="68"/>
                    </a:lnTo>
                    <a:lnTo>
                      <a:pt x="22" y="72"/>
                    </a:lnTo>
                    <a:lnTo>
                      <a:pt x="4" y="66"/>
                    </a:lnTo>
                    <a:lnTo>
                      <a:pt x="10" y="56"/>
                    </a:lnTo>
                    <a:lnTo>
                      <a:pt x="12" y="48"/>
                    </a:lnTo>
                    <a:lnTo>
                      <a:pt x="12" y="36"/>
                    </a:lnTo>
                    <a:lnTo>
                      <a:pt x="14" y="30"/>
                    </a:lnTo>
                    <a:lnTo>
                      <a:pt x="14" y="22"/>
                    </a:lnTo>
                    <a:lnTo>
                      <a:pt x="16" y="16"/>
                    </a:lnTo>
                    <a:lnTo>
                      <a:pt x="18" y="18"/>
                    </a:lnTo>
                    <a:lnTo>
                      <a:pt x="22" y="18"/>
                    </a:lnTo>
                    <a:lnTo>
                      <a:pt x="30" y="22"/>
                    </a:lnTo>
                    <a:lnTo>
                      <a:pt x="38" y="20"/>
                    </a:lnTo>
                    <a:lnTo>
                      <a:pt x="64" y="4"/>
                    </a:lnTo>
                    <a:close/>
                    <a:moveTo>
                      <a:pt x="64" y="0"/>
                    </a:moveTo>
                    <a:lnTo>
                      <a:pt x="64" y="0"/>
                    </a:lnTo>
                    <a:lnTo>
                      <a:pt x="62" y="2"/>
                    </a:lnTo>
                    <a:lnTo>
                      <a:pt x="36" y="16"/>
                    </a:lnTo>
                    <a:lnTo>
                      <a:pt x="30" y="18"/>
                    </a:lnTo>
                    <a:lnTo>
                      <a:pt x="24" y="16"/>
                    </a:lnTo>
                    <a:lnTo>
                      <a:pt x="24" y="16"/>
                    </a:lnTo>
                    <a:lnTo>
                      <a:pt x="22" y="14"/>
                    </a:lnTo>
                    <a:lnTo>
                      <a:pt x="20" y="14"/>
                    </a:lnTo>
                    <a:lnTo>
                      <a:pt x="18" y="14"/>
                    </a:lnTo>
                    <a:lnTo>
                      <a:pt x="18" y="14"/>
                    </a:lnTo>
                    <a:lnTo>
                      <a:pt x="16" y="12"/>
                    </a:lnTo>
                    <a:lnTo>
                      <a:pt x="16" y="12"/>
                    </a:lnTo>
                    <a:lnTo>
                      <a:pt x="14" y="14"/>
                    </a:lnTo>
                    <a:lnTo>
                      <a:pt x="14" y="14"/>
                    </a:lnTo>
                    <a:lnTo>
                      <a:pt x="12" y="16"/>
                    </a:lnTo>
                    <a:lnTo>
                      <a:pt x="10" y="20"/>
                    </a:lnTo>
                    <a:lnTo>
                      <a:pt x="10" y="20"/>
                    </a:lnTo>
                    <a:lnTo>
                      <a:pt x="10" y="22"/>
                    </a:lnTo>
                    <a:lnTo>
                      <a:pt x="10" y="28"/>
                    </a:lnTo>
                    <a:lnTo>
                      <a:pt x="8" y="36"/>
                    </a:lnTo>
                    <a:lnTo>
                      <a:pt x="8" y="36"/>
                    </a:lnTo>
                    <a:lnTo>
                      <a:pt x="8" y="36"/>
                    </a:lnTo>
                    <a:lnTo>
                      <a:pt x="8" y="46"/>
                    </a:lnTo>
                    <a:lnTo>
                      <a:pt x="6" y="54"/>
                    </a:lnTo>
                    <a:lnTo>
                      <a:pt x="0" y="64"/>
                    </a:lnTo>
                    <a:lnTo>
                      <a:pt x="0" y="64"/>
                    </a:lnTo>
                    <a:lnTo>
                      <a:pt x="0" y="68"/>
                    </a:lnTo>
                    <a:lnTo>
                      <a:pt x="0" y="68"/>
                    </a:lnTo>
                    <a:lnTo>
                      <a:pt x="4" y="70"/>
                    </a:lnTo>
                    <a:lnTo>
                      <a:pt x="22" y="76"/>
                    </a:lnTo>
                    <a:lnTo>
                      <a:pt x="22" y="76"/>
                    </a:lnTo>
                    <a:lnTo>
                      <a:pt x="22" y="76"/>
                    </a:lnTo>
                    <a:lnTo>
                      <a:pt x="22" y="76"/>
                    </a:lnTo>
                    <a:lnTo>
                      <a:pt x="26" y="74"/>
                    </a:lnTo>
                    <a:lnTo>
                      <a:pt x="30" y="72"/>
                    </a:lnTo>
                    <a:lnTo>
                      <a:pt x="30" y="72"/>
                    </a:lnTo>
                    <a:lnTo>
                      <a:pt x="30" y="70"/>
                    </a:lnTo>
                    <a:lnTo>
                      <a:pt x="34" y="64"/>
                    </a:lnTo>
                    <a:lnTo>
                      <a:pt x="44" y="64"/>
                    </a:lnTo>
                    <a:lnTo>
                      <a:pt x="44" y="64"/>
                    </a:lnTo>
                    <a:lnTo>
                      <a:pt x="46" y="60"/>
                    </a:lnTo>
                    <a:lnTo>
                      <a:pt x="48" y="56"/>
                    </a:lnTo>
                    <a:lnTo>
                      <a:pt x="52" y="52"/>
                    </a:lnTo>
                    <a:lnTo>
                      <a:pt x="52" y="52"/>
                    </a:lnTo>
                    <a:lnTo>
                      <a:pt x="54" y="50"/>
                    </a:lnTo>
                    <a:lnTo>
                      <a:pt x="52" y="46"/>
                    </a:lnTo>
                    <a:lnTo>
                      <a:pt x="46" y="38"/>
                    </a:lnTo>
                    <a:lnTo>
                      <a:pt x="64" y="36"/>
                    </a:lnTo>
                    <a:lnTo>
                      <a:pt x="64" y="36"/>
                    </a:lnTo>
                    <a:lnTo>
                      <a:pt x="68" y="32"/>
                    </a:lnTo>
                    <a:lnTo>
                      <a:pt x="70" y="28"/>
                    </a:lnTo>
                    <a:lnTo>
                      <a:pt x="70" y="28"/>
                    </a:lnTo>
                    <a:lnTo>
                      <a:pt x="70" y="26"/>
                    </a:lnTo>
                    <a:lnTo>
                      <a:pt x="68" y="4"/>
                    </a:lnTo>
                    <a:lnTo>
                      <a:pt x="68" y="4"/>
                    </a:lnTo>
                    <a:lnTo>
                      <a:pt x="66" y="2"/>
                    </a:lnTo>
                    <a:lnTo>
                      <a:pt x="66" y="2"/>
                    </a:lnTo>
                    <a:lnTo>
                      <a:pt x="64" y="0"/>
                    </a:lnTo>
                    <a:lnTo>
                      <a:pt x="6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6" name="Freeform 860">
                <a:extLst>
                  <a:ext uri="{FF2B5EF4-FFF2-40B4-BE49-F238E27FC236}">
                    <a16:creationId xmlns:a16="http://schemas.microsoft.com/office/drawing/2014/main" id="{62BD93EF-593D-6040-3A30-7B195E15483D}"/>
                  </a:ext>
                </a:extLst>
              </p:cNvPr>
              <p:cNvSpPr>
                <a:spLocks/>
              </p:cNvSpPr>
              <p:nvPr/>
            </p:nvSpPr>
            <p:spPr bwMode="auto">
              <a:xfrm>
                <a:off x="6802291" y="3622280"/>
                <a:ext cx="131024" cy="143704"/>
              </a:xfrm>
              <a:custGeom>
                <a:avLst/>
                <a:gdLst>
                  <a:gd name="T0" fmla="*/ 60 w 62"/>
                  <a:gd name="T1" fmla="*/ 0 h 68"/>
                  <a:gd name="T2" fmla="*/ 62 w 62"/>
                  <a:gd name="T3" fmla="*/ 22 h 68"/>
                  <a:gd name="T4" fmla="*/ 60 w 62"/>
                  <a:gd name="T5" fmla="*/ 28 h 68"/>
                  <a:gd name="T6" fmla="*/ 34 w 62"/>
                  <a:gd name="T7" fmla="*/ 30 h 68"/>
                  <a:gd name="T8" fmla="*/ 46 w 62"/>
                  <a:gd name="T9" fmla="*/ 44 h 68"/>
                  <a:gd name="T10" fmla="*/ 40 w 62"/>
                  <a:gd name="T11" fmla="*/ 50 h 68"/>
                  <a:gd name="T12" fmla="*/ 38 w 62"/>
                  <a:gd name="T13" fmla="*/ 56 h 68"/>
                  <a:gd name="T14" fmla="*/ 28 w 62"/>
                  <a:gd name="T15" fmla="*/ 58 h 68"/>
                  <a:gd name="T16" fmla="*/ 22 w 62"/>
                  <a:gd name="T17" fmla="*/ 64 h 68"/>
                  <a:gd name="T18" fmla="*/ 18 w 62"/>
                  <a:gd name="T19" fmla="*/ 68 h 68"/>
                  <a:gd name="T20" fmla="*/ 0 w 62"/>
                  <a:gd name="T21" fmla="*/ 62 h 68"/>
                  <a:gd name="T22" fmla="*/ 6 w 62"/>
                  <a:gd name="T23" fmla="*/ 52 h 68"/>
                  <a:gd name="T24" fmla="*/ 8 w 62"/>
                  <a:gd name="T25" fmla="*/ 44 h 68"/>
                  <a:gd name="T26" fmla="*/ 8 w 62"/>
                  <a:gd name="T27" fmla="*/ 32 h 68"/>
                  <a:gd name="T28" fmla="*/ 10 w 62"/>
                  <a:gd name="T29" fmla="*/ 26 h 68"/>
                  <a:gd name="T30" fmla="*/ 10 w 62"/>
                  <a:gd name="T31" fmla="*/ 18 h 68"/>
                  <a:gd name="T32" fmla="*/ 12 w 62"/>
                  <a:gd name="T33" fmla="*/ 12 h 68"/>
                  <a:gd name="T34" fmla="*/ 14 w 62"/>
                  <a:gd name="T35" fmla="*/ 14 h 68"/>
                  <a:gd name="T36" fmla="*/ 18 w 62"/>
                  <a:gd name="T37" fmla="*/ 14 h 68"/>
                  <a:gd name="T38" fmla="*/ 26 w 62"/>
                  <a:gd name="T39" fmla="*/ 18 h 68"/>
                  <a:gd name="T40" fmla="*/ 34 w 62"/>
                  <a:gd name="T41" fmla="*/ 16 h 68"/>
                  <a:gd name="T42" fmla="*/ 60 w 62"/>
                  <a:gd name="T4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68">
                    <a:moveTo>
                      <a:pt x="60" y="0"/>
                    </a:moveTo>
                    <a:lnTo>
                      <a:pt x="62" y="22"/>
                    </a:lnTo>
                    <a:lnTo>
                      <a:pt x="60" y="28"/>
                    </a:lnTo>
                    <a:lnTo>
                      <a:pt x="34" y="30"/>
                    </a:lnTo>
                    <a:lnTo>
                      <a:pt x="46" y="44"/>
                    </a:lnTo>
                    <a:lnTo>
                      <a:pt x="40" y="50"/>
                    </a:lnTo>
                    <a:lnTo>
                      <a:pt x="38" y="56"/>
                    </a:lnTo>
                    <a:lnTo>
                      <a:pt x="28" y="58"/>
                    </a:lnTo>
                    <a:lnTo>
                      <a:pt x="22" y="64"/>
                    </a:lnTo>
                    <a:lnTo>
                      <a:pt x="18" y="68"/>
                    </a:lnTo>
                    <a:lnTo>
                      <a:pt x="0" y="62"/>
                    </a:lnTo>
                    <a:lnTo>
                      <a:pt x="6" y="52"/>
                    </a:lnTo>
                    <a:lnTo>
                      <a:pt x="8" y="44"/>
                    </a:lnTo>
                    <a:lnTo>
                      <a:pt x="8" y="32"/>
                    </a:lnTo>
                    <a:lnTo>
                      <a:pt x="10" y="26"/>
                    </a:lnTo>
                    <a:lnTo>
                      <a:pt x="10" y="18"/>
                    </a:lnTo>
                    <a:lnTo>
                      <a:pt x="12" y="12"/>
                    </a:lnTo>
                    <a:lnTo>
                      <a:pt x="14" y="14"/>
                    </a:lnTo>
                    <a:lnTo>
                      <a:pt x="18" y="14"/>
                    </a:lnTo>
                    <a:lnTo>
                      <a:pt x="26" y="18"/>
                    </a:lnTo>
                    <a:lnTo>
                      <a:pt x="34" y="16"/>
                    </a:lnTo>
                    <a:lnTo>
                      <a:pt x="6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7" name="Freeform 861">
                <a:extLst>
                  <a:ext uri="{FF2B5EF4-FFF2-40B4-BE49-F238E27FC236}">
                    <a16:creationId xmlns:a16="http://schemas.microsoft.com/office/drawing/2014/main" id="{BE72520E-2EAA-8CA7-33D2-776CE6EC90C9}"/>
                  </a:ext>
                </a:extLst>
              </p:cNvPr>
              <p:cNvSpPr>
                <a:spLocks/>
              </p:cNvSpPr>
              <p:nvPr/>
            </p:nvSpPr>
            <p:spPr bwMode="auto">
              <a:xfrm>
                <a:off x="6793838" y="3613827"/>
                <a:ext cx="147930" cy="160610"/>
              </a:xfrm>
              <a:custGeom>
                <a:avLst/>
                <a:gdLst>
                  <a:gd name="T0" fmla="*/ 64 w 70"/>
                  <a:gd name="T1" fmla="*/ 0 h 76"/>
                  <a:gd name="T2" fmla="*/ 64 w 70"/>
                  <a:gd name="T3" fmla="*/ 0 h 76"/>
                  <a:gd name="T4" fmla="*/ 62 w 70"/>
                  <a:gd name="T5" fmla="*/ 2 h 76"/>
                  <a:gd name="T6" fmla="*/ 36 w 70"/>
                  <a:gd name="T7" fmla="*/ 16 h 76"/>
                  <a:gd name="T8" fmla="*/ 30 w 70"/>
                  <a:gd name="T9" fmla="*/ 18 h 76"/>
                  <a:gd name="T10" fmla="*/ 24 w 70"/>
                  <a:gd name="T11" fmla="*/ 16 h 76"/>
                  <a:gd name="T12" fmla="*/ 24 w 70"/>
                  <a:gd name="T13" fmla="*/ 16 h 76"/>
                  <a:gd name="T14" fmla="*/ 22 w 70"/>
                  <a:gd name="T15" fmla="*/ 14 h 76"/>
                  <a:gd name="T16" fmla="*/ 20 w 70"/>
                  <a:gd name="T17" fmla="*/ 14 h 76"/>
                  <a:gd name="T18" fmla="*/ 18 w 70"/>
                  <a:gd name="T19" fmla="*/ 14 h 76"/>
                  <a:gd name="T20" fmla="*/ 18 w 70"/>
                  <a:gd name="T21" fmla="*/ 14 h 76"/>
                  <a:gd name="T22" fmla="*/ 16 w 70"/>
                  <a:gd name="T23" fmla="*/ 12 h 76"/>
                  <a:gd name="T24" fmla="*/ 16 w 70"/>
                  <a:gd name="T25" fmla="*/ 12 h 76"/>
                  <a:gd name="T26" fmla="*/ 14 w 70"/>
                  <a:gd name="T27" fmla="*/ 14 h 76"/>
                  <a:gd name="T28" fmla="*/ 14 w 70"/>
                  <a:gd name="T29" fmla="*/ 14 h 76"/>
                  <a:gd name="T30" fmla="*/ 12 w 70"/>
                  <a:gd name="T31" fmla="*/ 16 h 76"/>
                  <a:gd name="T32" fmla="*/ 10 w 70"/>
                  <a:gd name="T33" fmla="*/ 20 h 76"/>
                  <a:gd name="T34" fmla="*/ 10 w 70"/>
                  <a:gd name="T35" fmla="*/ 20 h 76"/>
                  <a:gd name="T36" fmla="*/ 10 w 70"/>
                  <a:gd name="T37" fmla="*/ 22 h 76"/>
                  <a:gd name="T38" fmla="*/ 10 w 70"/>
                  <a:gd name="T39" fmla="*/ 28 h 76"/>
                  <a:gd name="T40" fmla="*/ 8 w 70"/>
                  <a:gd name="T41" fmla="*/ 36 h 76"/>
                  <a:gd name="T42" fmla="*/ 8 w 70"/>
                  <a:gd name="T43" fmla="*/ 36 h 76"/>
                  <a:gd name="T44" fmla="*/ 8 w 70"/>
                  <a:gd name="T45" fmla="*/ 36 h 76"/>
                  <a:gd name="T46" fmla="*/ 8 w 70"/>
                  <a:gd name="T47" fmla="*/ 46 h 76"/>
                  <a:gd name="T48" fmla="*/ 6 w 70"/>
                  <a:gd name="T49" fmla="*/ 54 h 76"/>
                  <a:gd name="T50" fmla="*/ 0 w 70"/>
                  <a:gd name="T51" fmla="*/ 64 h 76"/>
                  <a:gd name="T52" fmla="*/ 0 w 70"/>
                  <a:gd name="T53" fmla="*/ 64 h 76"/>
                  <a:gd name="T54" fmla="*/ 0 w 70"/>
                  <a:gd name="T55" fmla="*/ 68 h 76"/>
                  <a:gd name="T56" fmla="*/ 0 w 70"/>
                  <a:gd name="T57" fmla="*/ 68 h 76"/>
                  <a:gd name="T58" fmla="*/ 4 w 70"/>
                  <a:gd name="T59" fmla="*/ 70 h 76"/>
                  <a:gd name="T60" fmla="*/ 22 w 70"/>
                  <a:gd name="T61" fmla="*/ 76 h 76"/>
                  <a:gd name="T62" fmla="*/ 22 w 70"/>
                  <a:gd name="T63" fmla="*/ 76 h 76"/>
                  <a:gd name="T64" fmla="*/ 22 w 70"/>
                  <a:gd name="T65" fmla="*/ 76 h 76"/>
                  <a:gd name="T66" fmla="*/ 22 w 70"/>
                  <a:gd name="T67" fmla="*/ 76 h 76"/>
                  <a:gd name="T68" fmla="*/ 26 w 70"/>
                  <a:gd name="T69" fmla="*/ 74 h 76"/>
                  <a:gd name="T70" fmla="*/ 30 w 70"/>
                  <a:gd name="T71" fmla="*/ 72 h 76"/>
                  <a:gd name="T72" fmla="*/ 30 w 70"/>
                  <a:gd name="T73" fmla="*/ 72 h 76"/>
                  <a:gd name="T74" fmla="*/ 30 w 70"/>
                  <a:gd name="T75" fmla="*/ 70 h 76"/>
                  <a:gd name="T76" fmla="*/ 34 w 70"/>
                  <a:gd name="T77" fmla="*/ 64 h 76"/>
                  <a:gd name="T78" fmla="*/ 44 w 70"/>
                  <a:gd name="T79" fmla="*/ 64 h 76"/>
                  <a:gd name="T80" fmla="*/ 44 w 70"/>
                  <a:gd name="T81" fmla="*/ 64 h 76"/>
                  <a:gd name="T82" fmla="*/ 46 w 70"/>
                  <a:gd name="T83" fmla="*/ 60 h 76"/>
                  <a:gd name="T84" fmla="*/ 48 w 70"/>
                  <a:gd name="T85" fmla="*/ 56 h 76"/>
                  <a:gd name="T86" fmla="*/ 52 w 70"/>
                  <a:gd name="T87" fmla="*/ 52 h 76"/>
                  <a:gd name="T88" fmla="*/ 52 w 70"/>
                  <a:gd name="T89" fmla="*/ 52 h 76"/>
                  <a:gd name="T90" fmla="*/ 54 w 70"/>
                  <a:gd name="T91" fmla="*/ 50 h 76"/>
                  <a:gd name="T92" fmla="*/ 52 w 70"/>
                  <a:gd name="T93" fmla="*/ 46 h 76"/>
                  <a:gd name="T94" fmla="*/ 46 w 70"/>
                  <a:gd name="T95" fmla="*/ 38 h 76"/>
                  <a:gd name="T96" fmla="*/ 64 w 70"/>
                  <a:gd name="T97" fmla="*/ 36 h 76"/>
                  <a:gd name="T98" fmla="*/ 64 w 70"/>
                  <a:gd name="T99" fmla="*/ 36 h 76"/>
                  <a:gd name="T100" fmla="*/ 68 w 70"/>
                  <a:gd name="T101" fmla="*/ 32 h 76"/>
                  <a:gd name="T102" fmla="*/ 70 w 70"/>
                  <a:gd name="T103" fmla="*/ 28 h 76"/>
                  <a:gd name="T104" fmla="*/ 70 w 70"/>
                  <a:gd name="T105" fmla="*/ 28 h 76"/>
                  <a:gd name="T106" fmla="*/ 70 w 70"/>
                  <a:gd name="T107" fmla="*/ 26 h 76"/>
                  <a:gd name="T108" fmla="*/ 68 w 70"/>
                  <a:gd name="T109" fmla="*/ 4 h 76"/>
                  <a:gd name="T110" fmla="*/ 68 w 70"/>
                  <a:gd name="T111" fmla="*/ 4 h 76"/>
                  <a:gd name="T112" fmla="*/ 66 w 70"/>
                  <a:gd name="T113" fmla="*/ 2 h 76"/>
                  <a:gd name="T114" fmla="*/ 66 w 70"/>
                  <a:gd name="T115" fmla="*/ 2 h 76"/>
                  <a:gd name="T116" fmla="*/ 64 w 70"/>
                  <a:gd name="T117" fmla="*/ 0 h 76"/>
                  <a:gd name="T118" fmla="*/ 64 w 70"/>
                  <a:gd name="T1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 h="76">
                    <a:moveTo>
                      <a:pt x="64" y="0"/>
                    </a:moveTo>
                    <a:lnTo>
                      <a:pt x="64" y="0"/>
                    </a:lnTo>
                    <a:lnTo>
                      <a:pt x="62" y="2"/>
                    </a:lnTo>
                    <a:lnTo>
                      <a:pt x="36" y="16"/>
                    </a:lnTo>
                    <a:lnTo>
                      <a:pt x="30" y="18"/>
                    </a:lnTo>
                    <a:lnTo>
                      <a:pt x="24" y="16"/>
                    </a:lnTo>
                    <a:lnTo>
                      <a:pt x="24" y="16"/>
                    </a:lnTo>
                    <a:lnTo>
                      <a:pt x="22" y="14"/>
                    </a:lnTo>
                    <a:lnTo>
                      <a:pt x="20" y="14"/>
                    </a:lnTo>
                    <a:lnTo>
                      <a:pt x="18" y="14"/>
                    </a:lnTo>
                    <a:lnTo>
                      <a:pt x="18" y="14"/>
                    </a:lnTo>
                    <a:lnTo>
                      <a:pt x="16" y="12"/>
                    </a:lnTo>
                    <a:lnTo>
                      <a:pt x="16" y="12"/>
                    </a:lnTo>
                    <a:lnTo>
                      <a:pt x="14" y="14"/>
                    </a:lnTo>
                    <a:lnTo>
                      <a:pt x="14" y="14"/>
                    </a:lnTo>
                    <a:lnTo>
                      <a:pt x="12" y="16"/>
                    </a:lnTo>
                    <a:lnTo>
                      <a:pt x="10" y="20"/>
                    </a:lnTo>
                    <a:lnTo>
                      <a:pt x="10" y="20"/>
                    </a:lnTo>
                    <a:lnTo>
                      <a:pt x="10" y="22"/>
                    </a:lnTo>
                    <a:lnTo>
                      <a:pt x="10" y="28"/>
                    </a:lnTo>
                    <a:lnTo>
                      <a:pt x="8" y="36"/>
                    </a:lnTo>
                    <a:lnTo>
                      <a:pt x="8" y="36"/>
                    </a:lnTo>
                    <a:lnTo>
                      <a:pt x="8" y="36"/>
                    </a:lnTo>
                    <a:lnTo>
                      <a:pt x="8" y="46"/>
                    </a:lnTo>
                    <a:lnTo>
                      <a:pt x="6" y="54"/>
                    </a:lnTo>
                    <a:lnTo>
                      <a:pt x="0" y="64"/>
                    </a:lnTo>
                    <a:lnTo>
                      <a:pt x="0" y="64"/>
                    </a:lnTo>
                    <a:lnTo>
                      <a:pt x="0" y="68"/>
                    </a:lnTo>
                    <a:lnTo>
                      <a:pt x="0" y="68"/>
                    </a:lnTo>
                    <a:lnTo>
                      <a:pt x="4" y="70"/>
                    </a:lnTo>
                    <a:lnTo>
                      <a:pt x="22" y="76"/>
                    </a:lnTo>
                    <a:lnTo>
                      <a:pt x="22" y="76"/>
                    </a:lnTo>
                    <a:lnTo>
                      <a:pt x="22" y="76"/>
                    </a:lnTo>
                    <a:lnTo>
                      <a:pt x="22" y="76"/>
                    </a:lnTo>
                    <a:lnTo>
                      <a:pt x="26" y="74"/>
                    </a:lnTo>
                    <a:lnTo>
                      <a:pt x="30" y="72"/>
                    </a:lnTo>
                    <a:lnTo>
                      <a:pt x="30" y="72"/>
                    </a:lnTo>
                    <a:lnTo>
                      <a:pt x="30" y="70"/>
                    </a:lnTo>
                    <a:lnTo>
                      <a:pt x="34" y="64"/>
                    </a:lnTo>
                    <a:lnTo>
                      <a:pt x="44" y="64"/>
                    </a:lnTo>
                    <a:lnTo>
                      <a:pt x="44" y="64"/>
                    </a:lnTo>
                    <a:lnTo>
                      <a:pt x="46" y="60"/>
                    </a:lnTo>
                    <a:lnTo>
                      <a:pt x="48" y="56"/>
                    </a:lnTo>
                    <a:lnTo>
                      <a:pt x="52" y="52"/>
                    </a:lnTo>
                    <a:lnTo>
                      <a:pt x="52" y="52"/>
                    </a:lnTo>
                    <a:lnTo>
                      <a:pt x="54" y="50"/>
                    </a:lnTo>
                    <a:lnTo>
                      <a:pt x="52" y="46"/>
                    </a:lnTo>
                    <a:lnTo>
                      <a:pt x="46" y="38"/>
                    </a:lnTo>
                    <a:lnTo>
                      <a:pt x="64" y="36"/>
                    </a:lnTo>
                    <a:lnTo>
                      <a:pt x="64" y="36"/>
                    </a:lnTo>
                    <a:lnTo>
                      <a:pt x="68" y="32"/>
                    </a:lnTo>
                    <a:lnTo>
                      <a:pt x="70" y="28"/>
                    </a:lnTo>
                    <a:lnTo>
                      <a:pt x="70" y="28"/>
                    </a:lnTo>
                    <a:lnTo>
                      <a:pt x="70" y="26"/>
                    </a:lnTo>
                    <a:lnTo>
                      <a:pt x="68" y="4"/>
                    </a:lnTo>
                    <a:lnTo>
                      <a:pt x="68" y="4"/>
                    </a:lnTo>
                    <a:lnTo>
                      <a:pt x="66" y="2"/>
                    </a:lnTo>
                    <a:lnTo>
                      <a:pt x="66" y="2"/>
                    </a:lnTo>
                    <a:lnTo>
                      <a:pt x="64" y="0"/>
                    </a:lnTo>
                    <a:lnTo>
                      <a:pt x="6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8" name="Freeform 862">
                <a:extLst>
                  <a:ext uri="{FF2B5EF4-FFF2-40B4-BE49-F238E27FC236}">
                    <a16:creationId xmlns:a16="http://schemas.microsoft.com/office/drawing/2014/main" id="{03E19C9F-AE48-6668-D253-F1F3DE21854C}"/>
                  </a:ext>
                </a:extLst>
              </p:cNvPr>
              <p:cNvSpPr>
                <a:spLocks/>
              </p:cNvSpPr>
              <p:nvPr/>
            </p:nvSpPr>
            <p:spPr bwMode="auto">
              <a:xfrm>
                <a:off x="6798064" y="3656093"/>
                <a:ext cx="625532" cy="515643"/>
              </a:xfrm>
              <a:custGeom>
                <a:avLst/>
                <a:gdLst>
                  <a:gd name="T0" fmla="*/ 116 w 296"/>
                  <a:gd name="T1" fmla="*/ 244 h 244"/>
                  <a:gd name="T2" fmla="*/ 106 w 296"/>
                  <a:gd name="T3" fmla="*/ 228 h 244"/>
                  <a:gd name="T4" fmla="*/ 86 w 296"/>
                  <a:gd name="T5" fmla="*/ 194 h 244"/>
                  <a:gd name="T6" fmla="*/ 70 w 296"/>
                  <a:gd name="T7" fmla="*/ 184 h 244"/>
                  <a:gd name="T8" fmla="*/ 68 w 296"/>
                  <a:gd name="T9" fmla="*/ 182 h 244"/>
                  <a:gd name="T10" fmla="*/ 60 w 296"/>
                  <a:gd name="T11" fmla="*/ 168 h 244"/>
                  <a:gd name="T12" fmla="*/ 60 w 296"/>
                  <a:gd name="T13" fmla="*/ 146 h 244"/>
                  <a:gd name="T14" fmla="*/ 38 w 296"/>
                  <a:gd name="T15" fmla="*/ 126 h 244"/>
                  <a:gd name="T16" fmla="*/ 38 w 296"/>
                  <a:gd name="T17" fmla="*/ 124 h 244"/>
                  <a:gd name="T18" fmla="*/ 34 w 296"/>
                  <a:gd name="T19" fmla="*/ 104 h 244"/>
                  <a:gd name="T20" fmla="*/ 8 w 296"/>
                  <a:gd name="T21" fmla="*/ 66 h 244"/>
                  <a:gd name="T22" fmla="*/ 2 w 296"/>
                  <a:gd name="T23" fmla="*/ 64 h 244"/>
                  <a:gd name="T24" fmla="*/ 4 w 296"/>
                  <a:gd name="T25" fmla="*/ 42 h 244"/>
                  <a:gd name="T26" fmla="*/ 6 w 296"/>
                  <a:gd name="T27" fmla="*/ 42 h 244"/>
                  <a:gd name="T28" fmla="*/ 6 w 296"/>
                  <a:gd name="T29" fmla="*/ 40 h 244"/>
                  <a:gd name="T30" fmla="*/ 6 w 296"/>
                  <a:gd name="T31" fmla="*/ 40 h 244"/>
                  <a:gd name="T32" fmla="*/ 24 w 296"/>
                  <a:gd name="T33" fmla="*/ 44 h 244"/>
                  <a:gd name="T34" fmla="*/ 30 w 296"/>
                  <a:gd name="T35" fmla="*/ 36 h 244"/>
                  <a:gd name="T36" fmla="*/ 40 w 296"/>
                  <a:gd name="T37" fmla="*/ 34 h 244"/>
                  <a:gd name="T38" fmla="*/ 42 w 296"/>
                  <a:gd name="T39" fmla="*/ 30 h 244"/>
                  <a:gd name="T40" fmla="*/ 46 w 296"/>
                  <a:gd name="T41" fmla="*/ 24 h 244"/>
                  <a:gd name="T42" fmla="*/ 36 w 296"/>
                  <a:gd name="T43" fmla="*/ 12 h 244"/>
                  <a:gd name="T44" fmla="*/ 36 w 296"/>
                  <a:gd name="T45" fmla="*/ 10 h 244"/>
                  <a:gd name="T46" fmla="*/ 60 w 296"/>
                  <a:gd name="T47" fmla="*/ 4 h 244"/>
                  <a:gd name="T48" fmla="*/ 62 w 296"/>
                  <a:gd name="T49" fmla="*/ 0 h 244"/>
                  <a:gd name="T50" fmla="*/ 64 w 296"/>
                  <a:gd name="T51" fmla="*/ 0 h 244"/>
                  <a:gd name="T52" fmla="*/ 82 w 296"/>
                  <a:gd name="T53" fmla="*/ 4 h 244"/>
                  <a:gd name="T54" fmla="*/ 114 w 296"/>
                  <a:gd name="T55" fmla="*/ 22 h 244"/>
                  <a:gd name="T56" fmla="*/ 122 w 296"/>
                  <a:gd name="T57" fmla="*/ 32 h 244"/>
                  <a:gd name="T58" fmla="*/ 130 w 296"/>
                  <a:gd name="T59" fmla="*/ 38 h 244"/>
                  <a:gd name="T60" fmla="*/ 170 w 296"/>
                  <a:gd name="T61" fmla="*/ 46 h 244"/>
                  <a:gd name="T62" fmla="*/ 180 w 296"/>
                  <a:gd name="T63" fmla="*/ 48 h 244"/>
                  <a:gd name="T64" fmla="*/ 186 w 296"/>
                  <a:gd name="T65" fmla="*/ 56 h 244"/>
                  <a:gd name="T66" fmla="*/ 192 w 296"/>
                  <a:gd name="T67" fmla="*/ 56 h 244"/>
                  <a:gd name="T68" fmla="*/ 204 w 296"/>
                  <a:gd name="T69" fmla="*/ 74 h 244"/>
                  <a:gd name="T70" fmla="*/ 218 w 296"/>
                  <a:gd name="T71" fmla="*/ 86 h 244"/>
                  <a:gd name="T72" fmla="*/ 218 w 296"/>
                  <a:gd name="T73" fmla="*/ 88 h 244"/>
                  <a:gd name="T74" fmla="*/ 222 w 296"/>
                  <a:gd name="T75" fmla="*/ 106 h 244"/>
                  <a:gd name="T76" fmla="*/ 234 w 296"/>
                  <a:gd name="T77" fmla="*/ 118 h 244"/>
                  <a:gd name="T78" fmla="*/ 258 w 296"/>
                  <a:gd name="T79" fmla="*/ 144 h 244"/>
                  <a:gd name="T80" fmla="*/ 274 w 296"/>
                  <a:gd name="T81" fmla="*/ 148 h 244"/>
                  <a:gd name="T82" fmla="*/ 290 w 296"/>
                  <a:gd name="T83" fmla="*/ 148 h 244"/>
                  <a:gd name="T84" fmla="*/ 296 w 296"/>
                  <a:gd name="T85" fmla="*/ 156 h 244"/>
                  <a:gd name="T86" fmla="*/ 296 w 296"/>
                  <a:gd name="T87" fmla="*/ 156 h 244"/>
                  <a:gd name="T88" fmla="*/ 296 w 296"/>
                  <a:gd name="T89" fmla="*/ 168 h 244"/>
                  <a:gd name="T90" fmla="*/ 288 w 296"/>
                  <a:gd name="T91" fmla="*/ 186 h 244"/>
                  <a:gd name="T92" fmla="*/ 286 w 296"/>
                  <a:gd name="T93" fmla="*/ 186 h 244"/>
                  <a:gd name="T94" fmla="*/ 260 w 296"/>
                  <a:gd name="T95" fmla="*/ 198 h 244"/>
                  <a:gd name="T96" fmla="*/ 246 w 296"/>
                  <a:gd name="T97" fmla="*/ 206 h 244"/>
                  <a:gd name="T98" fmla="*/ 244 w 296"/>
                  <a:gd name="T99" fmla="*/ 206 h 244"/>
                  <a:gd name="T100" fmla="*/ 202 w 296"/>
                  <a:gd name="T101" fmla="*/ 210 h 244"/>
                  <a:gd name="T102" fmla="*/ 180 w 296"/>
                  <a:gd name="T103" fmla="*/ 232 h 244"/>
                  <a:gd name="T104" fmla="*/ 178 w 296"/>
                  <a:gd name="T105" fmla="*/ 232 h 244"/>
                  <a:gd name="T106" fmla="*/ 152 w 296"/>
                  <a:gd name="T107" fmla="*/ 226 h 244"/>
                  <a:gd name="T108" fmla="*/ 118 w 296"/>
                  <a:gd name="T109" fmla="*/ 244 h 244"/>
                  <a:gd name="T110" fmla="*/ 116 w 296"/>
                  <a:gd name="T111"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6" h="244">
                    <a:moveTo>
                      <a:pt x="116" y="244"/>
                    </a:moveTo>
                    <a:lnTo>
                      <a:pt x="116" y="244"/>
                    </a:lnTo>
                    <a:lnTo>
                      <a:pt x="114" y="244"/>
                    </a:lnTo>
                    <a:lnTo>
                      <a:pt x="106" y="228"/>
                    </a:lnTo>
                    <a:lnTo>
                      <a:pt x="94" y="212"/>
                    </a:lnTo>
                    <a:lnTo>
                      <a:pt x="86" y="194"/>
                    </a:lnTo>
                    <a:lnTo>
                      <a:pt x="78" y="186"/>
                    </a:lnTo>
                    <a:lnTo>
                      <a:pt x="70" y="184"/>
                    </a:lnTo>
                    <a:lnTo>
                      <a:pt x="70" y="184"/>
                    </a:lnTo>
                    <a:lnTo>
                      <a:pt x="68" y="182"/>
                    </a:lnTo>
                    <a:lnTo>
                      <a:pt x="60" y="168"/>
                    </a:lnTo>
                    <a:lnTo>
                      <a:pt x="60" y="168"/>
                    </a:lnTo>
                    <a:lnTo>
                      <a:pt x="60" y="168"/>
                    </a:lnTo>
                    <a:lnTo>
                      <a:pt x="60" y="146"/>
                    </a:lnTo>
                    <a:lnTo>
                      <a:pt x="50" y="130"/>
                    </a:lnTo>
                    <a:lnTo>
                      <a:pt x="38" y="126"/>
                    </a:lnTo>
                    <a:lnTo>
                      <a:pt x="38" y="126"/>
                    </a:lnTo>
                    <a:lnTo>
                      <a:pt x="38" y="124"/>
                    </a:lnTo>
                    <a:lnTo>
                      <a:pt x="34" y="116"/>
                    </a:lnTo>
                    <a:lnTo>
                      <a:pt x="34" y="104"/>
                    </a:lnTo>
                    <a:lnTo>
                      <a:pt x="16" y="84"/>
                    </a:lnTo>
                    <a:lnTo>
                      <a:pt x="8" y="66"/>
                    </a:lnTo>
                    <a:lnTo>
                      <a:pt x="2" y="64"/>
                    </a:lnTo>
                    <a:lnTo>
                      <a:pt x="2" y="64"/>
                    </a:lnTo>
                    <a:lnTo>
                      <a:pt x="0" y="62"/>
                    </a:lnTo>
                    <a:lnTo>
                      <a:pt x="4" y="42"/>
                    </a:lnTo>
                    <a:lnTo>
                      <a:pt x="4" y="42"/>
                    </a:lnTo>
                    <a:lnTo>
                      <a:pt x="6" y="42"/>
                    </a:lnTo>
                    <a:lnTo>
                      <a:pt x="6" y="42"/>
                    </a:lnTo>
                    <a:lnTo>
                      <a:pt x="6" y="40"/>
                    </a:lnTo>
                    <a:lnTo>
                      <a:pt x="6" y="40"/>
                    </a:lnTo>
                    <a:lnTo>
                      <a:pt x="6" y="40"/>
                    </a:lnTo>
                    <a:lnTo>
                      <a:pt x="22" y="46"/>
                    </a:lnTo>
                    <a:lnTo>
                      <a:pt x="24" y="44"/>
                    </a:lnTo>
                    <a:lnTo>
                      <a:pt x="30" y="36"/>
                    </a:lnTo>
                    <a:lnTo>
                      <a:pt x="30" y="36"/>
                    </a:lnTo>
                    <a:lnTo>
                      <a:pt x="30" y="36"/>
                    </a:lnTo>
                    <a:lnTo>
                      <a:pt x="40" y="34"/>
                    </a:lnTo>
                    <a:lnTo>
                      <a:pt x="42" y="30"/>
                    </a:lnTo>
                    <a:lnTo>
                      <a:pt x="42" y="30"/>
                    </a:lnTo>
                    <a:lnTo>
                      <a:pt x="42" y="28"/>
                    </a:lnTo>
                    <a:lnTo>
                      <a:pt x="46" y="24"/>
                    </a:lnTo>
                    <a:lnTo>
                      <a:pt x="36" y="12"/>
                    </a:lnTo>
                    <a:lnTo>
                      <a:pt x="36" y="12"/>
                    </a:lnTo>
                    <a:lnTo>
                      <a:pt x="36" y="10"/>
                    </a:lnTo>
                    <a:lnTo>
                      <a:pt x="36" y="10"/>
                    </a:lnTo>
                    <a:lnTo>
                      <a:pt x="38" y="8"/>
                    </a:lnTo>
                    <a:lnTo>
                      <a:pt x="60" y="4"/>
                    </a:lnTo>
                    <a:lnTo>
                      <a:pt x="62" y="0"/>
                    </a:lnTo>
                    <a:lnTo>
                      <a:pt x="62" y="0"/>
                    </a:lnTo>
                    <a:lnTo>
                      <a:pt x="64" y="0"/>
                    </a:lnTo>
                    <a:lnTo>
                      <a:pt x="64" y="0"/>
                    </a:lnTo>
                    <a:lnTo>
                      <a:pt x="64" y="0"/>
                    </a:lnTo>
                    <a:lnTo>
                      <a:pt x="82" y="4"/>
                    </a:lnTo>
                    <a:lnTo>
                      <a:pt x="114" y="22"/>
                    </a:lnTo>
                    <a:lnTo>
                      <a:pt x="114" y="22"/>
                    </a:lnTo>
                    <a:lnTo>
                      <a:pt x="116" y="22"/>
                    </a:lnTo>
                    <a:lnTo>
                      <a:pt x="122" y="32"/>
                    </a:lnTo>
                    <a:lnTo>
                      <a:pt x="124" y="36"/>
                    </a:lnTo>
                    <a:lnTo>
                      <a:pt x="130" y="38"/>
                    </a:lnTo>
                    <a:lnTo>
                      <a:pt x="142" y="46"/>
                    </a:lnTo>
                    <a:lnTo>
                      <a:pt x="170" y="46"/>
                    </a:lnTo>
                    <a:lnTo>
                      <a:pt x="180" y="48"/>
                    </a:lnTo>
                    <a:lnTo>
                      <a:pt x="180" y="48"/>
                    </a:lnTo>
                    <a:lnTo>
                      <a:pt x="180" y="48"/>
                    </a:lnTo>
                    <a:lnTo>
                      <a:pt x="186" y="56"/>
                    </a:lnTo>
                    <a:lnTo>
                      <a:pt x="192" y="56"/>
                    </a:lnTo>
                    <a:lnTo>
                      <a:pt x="192" y="56"/>
                    </a:lnTo>
                    <a:lnTo>
                      <a:pt x="194" y="56"/>
                    </a:lnTo>
                    <a:lnTo>
                      <a:pt x="204" y="74"/>
                    </a:lnTo>
                    <a:lnTo>
                      <a:pt x="210" y="80"/>
                    </a:lnTo>
                    <a:lnTo>
                      <a:pt x="218" y="86"/>
                    </a:lnTo>
                    <a:lnTo>
                      <a:pt x="218" y="86"/>
                    </a:lnTo>
                    <a:lnTo>
                      <a:pt x="218" y="88"/>
                    </a:lnTo>
                    <a:lnTo>
                      <a:pt x="220" y="100"/>
                    </a:lnTo>
                    <a:lnTo>
                      <a:pt x="222" y="106"/>
                    </a:lnTo>
                    <a:lnTo>
                      <a:pt x="230" y="116"/>
                    </a:lnTo>
                    <a:lnTo>
                      <a:pt x="234" y="118"/>
                    </a:lnTo>
                    <a:lnTo>
                      <a:pt x="252" y="142"/>
                    </a:lnTo>
                    <a:lnTo>
                      <a:pt x="258" y="144"/>
                    </a:lnTo>
                    <a:lnTo>
                      <a:pt x="274" y="148"/>
                    </a:lnTo>
                    <a:lnTo>
                      <a:pt x="274" y="148"/>
                    </a:lnTo>
                    <a:lnTo>
                      <a:pt x="290" y="148"/>
                    </a:lnTo>
                    <a:lnTo>
                      <a:pt x="290" y="148"/>
                    </a:lnTo>
                    <a:lnTo>
                      <a:pt x="292" y="148"/>
                    </a:lnTo>
                    <a:lnTo>
                      <a:pt x="296" y="156"/>
                    </a:lnTo>
                    <a:lnTo>
                      <a:pt x="296" y="156"/>
                    </a:lnTo>
                    <a:lnTo>
                      <a:pt x="296" y="156"/>
                    </a:lnTo>
                    <a:lnTo>
                      <a:pt x="296" y="168"/>
                    </a:lnTo>
                    <a:lnTo>
                      <a:pt x="296" y="168"/>
                    </a:lnTo>
                    <a:lnTo>
                      <a:pt x="296" y="170"/>
                    </a:lnTo>
                    <a:lnTo>
                      <a:pt x="288" y="186"/>
                    </a:lnTo>
                    <a:lnTo>
                      <a:pt x="288" y="186"/>
                    </a:lnTo>
                    <a:lnTo>
                      <a:pt x="286" y="186"/>
                    </a:lnTo>
                    <a:lnTo>
                      <a:pt x="272" y="190"/>
                    </a:lnTo>
                    <a:lnTo>
                      <a:pt x="260" y="198"/>
                    </a:lnTo>
                    <a:lnTo>
                      <a:pt x="246" y="206"/>
                    </a:lnTo>
                    <a:lnTo>
                      <a:pt x="246" y="206"/>
                    </a:lnTo>
                    <a:lnTo>
                      <a:pt x="244" y="206"/>
                    </a:lnTo>
                    <a:lnTo>
                      <a:pt x="244" y="206"/>
                    </a:lnTo>
                    <a:lnTo>
                      <a:pt x="230" y="206"/>
                    </a:lnTo>
                    <a:lnTo>
                      <a:pt x="202" y="210"/>
                    </a:lnTo>
                    <a:lnTo>
                      <a:pt x="180" y="232"/>
                    </a:lnTo>
                    <a:lnTo>
                      <a:pt x="180" y="232"/>
                    </a:lnTo>
                    <a:lnTo>
                      <a:pt x="178" y="232"/>
                    </a:lnTo>
                    <a:lnTo>
                      <a:pt x="178" y="232"/>
                    </a:lnTo>
                    <a:lnTo>
                      <a:pt x="178" y="232"/>
                    </a:lnTo>
                    <a:lnTo>
                      <a:pt x="152" y="226"/>
                    </a:lnTo>
                    <a:lnTo>
                      <a:pt x="124" y="228"/>
                    </a:lnTo>
                    <a:lnTo>
                      <a:pt x="118" y="244"/>
                    </a:lnTo>
                    <a:lnTo>
                      <a:pt x="118" y="244"/>
                    </a:lnTo>
                    <a:lnTo>
                      <a:pt x="116" y="244"/>
                    </a:lnTo>
                    <a:lnTo>
                      <a:pt x="116" y="24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9" name="Freeform 863">
                <a:extLst>
                  <a:ext uri="{FF2B5EF4-FFF2-40B4-BE49-F238E27FC236}">
                    <a16:creationId xmlns:a16="http://schemas.microsoft.com/office/drawing/2014/main" id="{5F838B81-9798-1340-1854-27CECEF8BD7B}"/>
                  </a:ext>
                </a:extLst>
              </p:cNvPr>
              <p:cNvSpPr>
                <a:spLocks noEditPoints="1"/>
              </p:cNvSpPr>
              <p:nvPr/>
            </p:nvSpPr>
            <p:spPr bwMode="auto">
              <a:xfrm>
                <a:off x="6793838" y="3651867"/>
                <a:ext cx="633985" cy="524096"/>
              </a:xfrm>
              <a:custGeom>
                <a:avLst/>
                <a:gdLst>
                  <a:gd name="T0" fmla="*/ 122 w 300"/>
                  <a:gd name="T1" fmla="*/ 36 h 248"/>
                  <a:gd name="T2" fmla="*/ 158 w 300"/>
                  <a:gd name="T3" fmla="*/ 50 h 248"/>
                  <a:gd name="T4" fmla="*/ 194 w 300"/>
                  <a:gd name="T5" fmla="*/ 60 h 248"/>
                  <a:gd name="T6" fmla="*/ 220 w 300"/>
                  <a:gd name="T7" fmla="*/ 102 h 248"/>
                  <a:gd name="T8" fmla="*/ 254 w 300"/>
                  <a:gd name="T9" fmla="*/ 146 h 248"/>
                  <a:gd name="T10" fmla="*/ 292 w 300"/>
                  <a:gd name="T11" fmla="*/ 152 h 248"/>
                  <a:gd name="T12" fmla="*/ 274 w 300"/>
                  <a:gd name="T13" fmla="*/ 190 h 248"/>
                  <a:gd name="T14" fmla="*/ 204 w 300"/>
                  <a:gd name="T15" fmla="*/ 210 h 248"/>
                  <a:gd name="T16" fmla="*/ 118 w 300"/>
                  <a:gd name="T17" fmla="*/ 244 h 248"/>
                  <a:gd name="T18" fmla="*/ 82 w 300"/>
                  <a:gd name="T19" fmla="*/ 186 h 248"/>
                  <a:gd name="T20" fmla="*/ 54 w 300"/>
                  <a:gd name="T21" fmla="*/ 132 h 248"/>
                  <a:gd name="T22" fmla="*/ 20 w 300"/>
                  <a:gd name="T23" fmla="*/ 84 h 248"/>
                  <a:gd name="T24" fmla="*/ 24 w 300"/>
                  <a:gd name="T25" fmla="*/ 50 h 248"/>
                  <a:gd name="T26" fmla="*/ 46 w 300"/>
                  <a:gd name="T27" fmla="*/ 32 h 248"/>
                  <a:gd name="T28" fmla="*/ 66 w 300"/>
                  <a:gd name="T29" fmla="*/ 4 h 248"/>
                  <a:gd name="T30" fmla="*/ 62 w 300"/>
                  <a:gd name="T31" fmla="*/ 2 h 248"/>
                  <a:gd name="T32" fmla="*/ 36 w 300"/>
                  <a:gd name="T33" fmla="*/ 10 h 248"/>
                  <a:gd name="T34" fmla="*/ 42 w 300"/>
                  <a:gd name="T35" fmla="*/ 30 h 248"/>
                  <a:gd name="T36" fmla="*/ 32 w 300"/>
                  <a:gd name="T37" fmla="*/ 36 h 248"/>
                  <a:gd name="T38" fmla="*/ 22 w 300"/>
                  <a:gd name="T39" fmla="*/ 46 h 248"/>
                  <a:gd name="T40" fmla="*/ 8 w 300"/>
                  <a:gd name="T41" fmla="*/ 40 h 248"/>
                  <a:gd name="T42" fmla="*/ 0 w 300"/>
                  <a:gd name="T43" fmla="*/ 64 h 248"/>
                  <a:gd name="T44" fmla="*/ 8 w 300"/>
                  <a:gd name="T45" fmla="*/ 70 h 248"/>
                  <a:gd name="T46" fmla="*/ 34 w 300"/>
                  <a:gd name="T47" fmla="*/ 108 h 248"/>
                  <a:gd name="T48" fmla="*/ 38 w 300"/>
                  <a:gd name="T49" fmla="*/ 128 h 248"/>
                  <a:gd name="T50" fmla="*/ 60 w 300"/>
                  <a:gd name="T51" fmla="*/ 148 h 248"/>
                  <a:gd name="T52" fmla="*/ 68 w 300"/>
                  <a:gd name="T53" fmla="*/ 186 h 248"/>
                  <a:gd name="T54" fmla="*/ 86 w 300"/>
                  <a:gd name="T55" fmla="*/ 196 h 248"/>
                  <a:gd name="T56" fmla="*/ 106 w 300"/>
                  <a:gd name="T57" fmla="*/ 230 h 248"/>
                  <a:gd name="T58" fmla="*/ 118 w 300"/>
                  <a:gd name="T59" fmla="*/ 248 h 248"/>
                  <a:gd name="T60" fmla="*/ 122 w 300"/>
                  <a:gd name="T61" fmla="*/ 246 h 248"/>
                  <a:gd name="T62" fmla="*/ 180 w 300"/>
                  <a:gd name="T63" fmla="*/ 236 h 248"/>
                  <a:gd name="T64" fmla="*/ 206 w 300"/>
                  <a:gd name="T65" fmla="*/ 214 h 248"/>
                  <a:gd name="T66" fmla="*/ 246 w 300"/>
                  <a:gd name="T67" fmla="*/ 210 h 248"/>
                  <a:gd name="T68" fmla="*/ 276 w 300"/>
                  <a:gd name="T69" fmla="*/ 194 h 248"/>
                  <a:gd name="T70" fmla="*/ 300 w 300"/>
                  <a:gd name="T71" fmla="*/ 172 h 248"/>
                  <a:gd name="T72" fmla="*/ 300 w 300"/>
                  <a:gd name="T73" fmla="*/ 158 h 248"/>
                  <a:gd name="T74" fmla="*/ 294 w 300"/>
                  <a:gd name="T75" fmla="*/ 148 h 248"/>
                  <a:gd name="T76" fmla="*/ 276 w 300"/>
                  <a:gd name="T77" fmla="*/ 148 h 248"/>
                  <a:gd name="T78" fmla="*/ 236 w 300"/>
                  <a:gd name="T79" fmla="*/ 120 h 248"/>
                  <a:gd name="T80" fmla="*/ 222 w 300"/>
                  <a:gd name="T81" fmla="*/ 90 h 248"/>
                  <a:gd name="T82" fmla="*/ 214 w 300"/>
                  <a:gd name="T83" fmla="*/ 80 h 248"/>
                  <a:gd name="T84" fmla="*/ 198 w 300"/>
                  <a:gd name="T85" fmla="*/ 58 h 248"/>
                  <a:gd name="T86" fmla="*/ 184 w 300"/>
                  <a:gd name="T87" fmla="*/ 50 h 248"/>
                  <a:gd name="T88" fmla="*/ 172 w 300"/>
                  <a:gd name="T89" fmla="*/ 46 h 248"/>
                  <a:gd name="T90" fmla="*/ 134 w 300"/>
                  <a:gd name="T91" fmla="*/ 38 h 248"/>
                  <a:gd name="T92" fmla="*/ 126 w 300"/>
                  <a:gd name="T93" fmla="*/ 34 h 248"/>
                  <a:gd name="T94" fmla="*/ 118 w 300"/>
                  <a:gd name="T95" fmla="*/ 22 h 248"/>
                  <a:gd name="T96" fmla="*/ 84 w 300"/>
                  <a:gd name="T97" fmla="*/ 4 h 248"/>
                  <a:gd name="T98" fmla="*/ 66 w 300"/>
                  <a:gd name="T99"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0" h="248">
                    <a:moveTo>
                      <a:pt x="66" y="4"/>
                    </a:moveTo>
                    <a:lnTo>
                      <a:pt x="84" y="6"/>
                    </a:lnTo>
                    <a:lnTo>
                      <a:pt x="116" y="24"/>
                    </a:lnTo>
                    <a:lnTo>
                      <a:pt x="122" y="36"/>
                    </a:lnTo>
                    <a:lnTo>
                      <a:pt x="124" y="40"/>
                    </a:lnTo>
                    <a:lnTo>
                      <a:pt x="132" y="42"/>
                    </a:lnTo>
                    <a:lnTo>
                      <a:pt x="144" y="50"/>
                    </a:lnTo>
                    <a:lnTo>
                      <a:pt x="158" y="50"/>
                    </a:lnTo>
                    <a:lnTo>
                      <a:pt x="172" y="50"/>
                    </a:lnTo>
                    <a:lnTo>
                      <a:pt x="180" y="52"/>
                    </a:lnTo>
                    <a:lnTo>
                      <a:pt x="188" y="60"/>
                    </a:lnTo>
                    <a:lnTo>
                      <a:pt x="194" y="60"/>
                    </a:lnTo>
                    <a:lnTo>
                      <a:pt x="204" y="78"/>
                    </a:lnTo>
                    <a:lnTo>
                      <a:pt x="210" y="82"/>
                    </a:lnTo>
                    <a:lnTo>
                      <a:pt x="218" y="90"/>
                    </a:lnTo>
                    <a:lnTo>
                      <a:pt x="220" y="102"/>
                    </a:lnTo>
                    <a:lnTo>
                      <a:pt x="224" y="110"/>
                    </a:lnTo>
                    <a:lnTo>
                      <a:pt x="230" y="118"/>
                    </a:lnTo>
                    <a:lnTo>
                      <a:pt x="234" y="122"/>
                    </a:lnTo>
                    <a:lnTo>
                      <a:pt x="254" y="146"/>
                    </a:lnTo>
                    <a:lnTo>
                      <a:pt x="260" y="148"/>
                    </a:lnTo>
                    <a:lnTo>
                      <a:pt x="270" y="152"/>
                    </a:lnTo>
                    <a:lnTo>
                      <a:pt x="276" y="152"/>
                    </a:lnTo>
                    <a:lnTo>
                      <a:pt x="292" y="152"/>
                    </a:lnTo>
                    <a:lnTo>
                      <a:pt x="296" y="158"/>
                    </a:lnTo>
                    <a:lnTo>
                      <a:pt x="296" y="170"/>
                    </a:lnTo>
                    <a:lnTo>
                      <a:pt x="288" y="188"/>
                    </a:lnTo>
                    <a:lnTo>
                      <a:pt x="274" y="190"/>
                    </a:lnTo>
                    <a:lnTo>
                      <a:pt x="260" y="198"/>
                    </a:lnTo>
                    <a:lnTo>
                      <a:pt x="246" y="206"/>
                    </a:lnTo>
                    <a:lnTo>
                      <a:pt x="232" y="206"/>
                    </a:lnTo>
                    <a:lnTo>
                      <a:pt x="204" y="210"/>
                    </a:lnTo>
                    <a:lnTo>
                      <a:pt x="180" y="232"/>
                    </a:lnTo>
                    <a:lnTo>
                      <a:pt x="154" y="226"/>
                    </a:lnTo>
                    <a:lnTo>
                      <a:pt x="124" y="228"/>
                    </a:lnTo>
                    <a:lnTo>
                      <a:pt x="118" y="244"/>
                    </a:lnTo>
                    <a:lnTo>
                      <a:pt x="110" y="228"/>
                    </a:lnTo>
                    <a:lnTo>
                      <a:pt x="98" y="212"/>
                    </a:lnTo>
                    <a:lnTo>
                      <a:pt x="90" y="194"/>
                    </a:lnTo>
                    <a:lnTo>
                      <a:pt x="82" y="186"/>
                    </a:lnTo>
                    <a:lnTo>
                      <a:pt x="72" y="184"/>
                    </a:lnTo>
                    <a:lnTo>
                      <a:pt x="64" y="170"/>
                    </a:lnTo>
                    <a:lnTo>
                      <a:pt x="64" y="148"/>
                    </a:lnTo>
                    <a:lnTo>
                      <a:pt x="54" y="132"/>
                    </a:lnTo>
                    <a:lnTo>
                      <a:pt x="42" y="126"/>
                    </a:lnTo>
                    <a:lnTo>
                      <a:pt x="38" y="116"/>
                    </a:lnTo>
                    <a:lnTo>
                      <a:pt x="38" y="106"/>
                    </a:lnTo>
                    <a:lnTo>
                      <a:pt x="20" y="84"/>
                    </a:lnTo>
                    <a:lnTo>
                      <a:pt x="12" y="66"/>
                    </a:lnTo>
                    <a:lnTo>
                      <a:pt x="4" y="64"/>
                    </a:lnTo>
                    <a:lnTo>
                      <a:pt x="8" y="44"/>
                    </a:lnTo>
                    <a:lnTo>
                      <a:pt x="24" y="50"/>
                    </a:lnTo>
                    <a:lnTo>
                      <a:pt x="28" y="46"/>
                    </a:lnTo>
                    <a:lnTo>
                      <a:pt x="32" y="40"/>
                    </a:lnTo>
                    <a:lnTo>
                      <a:pt x="44" y="38"/>
                    </a:lnTo>
                    <a:lnTo>
                      <a:pt x="46" y="32"/>
                    </a:lnTo>
                    <a:lnTo>
                      <a:pt x="50" y="26"/>
                    </a:lnTo>
                    <a:lnTo>
                      <a:pt x="40" y="12"/>
                    </a:lnTo>
                    <a:lnTo>
                      <a:pt x="64" y="8"/>
                    </a:lnTo>
                    <a:lnTo>
                      <a:pt x="66" y="4"/>
                    </a:lnTo>
                    <a:close/>
                    <a:moveTo>
                      <a:pt x="66" y="0"/>
                    </a:moveTo>
                    <a:lnTo>
                      <a:pt x="66" y="0"/>
                    </a:lnTo>
                    <a:lnTo>
                      <a:pt x="64" y="0"/>
                    </a:lnTo>
                    <a:lnTo>
                      <a:pt x="62" y="2"/>
                    </a:lnTo>
                    <a:lnTo>
                      <a:pt x="62" y="6"/>
                    </a:lnTo>
                    <a:lnTo>
                      <a:pt x="40" y="8"/>
                    </a:lnTo>
                    <a:lnTo>
                      <a:pt x="40" y="8"/>
                    </a:lnTo>
                    <a:lnTo>
                      <a:pt x="36" y="10"/>
                    </a:lnTo>
                    <a:lnTo>
                      <a:pt x="36" y="10"/>
                    </a:lnTo>
                    <a:lnTo>
                      <a:pt x="36" y="14"/>
                    </a:lnTo>
                    <a:lnTo>
                      <a:pt x="46" y="26"/>
                    </a:lnTo>
                    <a:lnTo>
                      <a:pt x="42" y="30"/>
                    </a:lnTo>
                    <a:lnTo>
                      <a:pt x="42" y="30"/>
                    </a:lnTo>
                    <a:lnTo>
                      <a:pt x="42" y="30"/>
                    </a:lnTo>
                    <a:lnTo>
                      <a:pt x="40" y="34"/>
                    </a:lnTo>
                    <a:lnTo>
                      <a:pt x="32" y="36"/>
                    </a:lnTo>
                    <a:lnTo>
                      <a:pt x="32" y="36"/>
                    </a:lnTo>
                    <a:lnTo>
                      <a:pt x="30" y="38"/>
                    </a:lnTo>
                    <a:lnTo>
                      <a:pt x="24" y="44"/>
                    </a:lnTo>
                    <a:lnTo>
                      <a:pt x="22" y="46"/>
                    </a:lnTo>
                    <a:lnTo>
                      <a:pt x="10" y="42"/>
                    </a:lnTo>
                    <a:lnTo>
                      <a:pt x="10" y="42"/>
                    </a:lnTo>
                    <a:lnTo>
                      <a:pt x="8" y="40"/>
                    </a:lnTo>
                    <a:lnTo>
                      <a:pt x="8" y="40"/>
                    </a:lnTo>
                    <a:lnTo>
                      <a:pt x="6" y="42"/>
                    </a:lnTo>
                    <a:lnTo>
                      <a:pt x="6" y="42"/>
                    </a:lnTo>
                    <a:lnTo>
                      <a:pt x="4" y="44"/>
                    </a:lnTo>
                    <a:lnTo>
                      <a:pt x="0" y="64"/>
                    </a:lnTo>
                    <a:lnTo>
                      <a:pt x="0" y="64"/>
                    </a:lnTo>
                    <a:lnTo>
                      <a:pt x="2" y="66"/>
                    </a:lnTo>
                    <a:lnTo>
                      <a:pt x="4" y="68"/>
                    </a:lnTo>
                    <a:lnTo>
                      <a:pt x="8" y="70"/>
                    </a:lnTo>
                    <a:lnTo>
                      <a:pt x="16" y="86"/>
                    </a:lnTo>
                    <a:lnTo>
                      <a:pt x="16" y="86"/>
                    </a:lnTo>
                    <a:lnTo>
                      <a:pt x="18" y="86"/>
                    </a:lnTo>
                    <a:lnTo>
                      <a:pt x="34" y="108"/>
                    </a:lnTo>
                    <a:lnTo>
                      <a:pt x="34" y="116"/>
                    </a:lnTo>
                    <a:lnTo>
                      <a:pt x="34" y="116"/>
                    </a:lnTo>
                    <a:lnTo>
                      <a:pt x="34" y="118"/>
                    </a:lnTo>
                    <a:lnTo>
                      <a:pt x="38" y="128"/>
                    </a:lnTo>
                    <a:lnTo>
                      <a:pt x="38" y="128"/>
                    </a:lnTo>
                    <a:lnTo>
                      <a:pt x="40" y="130"/>
                    </a:lnTo>
                    <a:lnTo>
                      <a:pt x="52" y="134"/>
                    </a:lnTo>
                    <a:lnTo>
                      <a:pt x="60" y="148"/>
                    </a:lnTo>
                    <a:lnTo>
                      <a:pt x="60" y="170"/>
                    </a:lnTo>
                    <a:lnTo>
                      <a:pt x="60" y="170"/>
                    </a:lnTo>
                    <a:lnTo>
                      <a:pt x="60" y="170"/>
                    </a:lnTo>
                    <a:lnTo>
                      <a:pt x="68" y="186"/>
                    </a:lnTo>
                    <a:lnTo>
                      <a:pt x="68" y="186"/>
                    </a:lnTo>
                    <a:lnTo>
                      <a:pt x="70" y="188"/>
                    </a:lnTo>
                    <a:lnTo>
                      <a:pt x="80" y="188"/>
                    </a:lnTo>
                    <a:lnTo>
                      <a:pt x="86" y="196"/>
                    </a:lnTo>
                    <a:lnTo>
                      <a:pt x="94" y="214"/>
                    </a:lnTo>
                    <a:lnTo>
                      <a:pt x="94" y="214"/>
                    </a:lnTo>
                    <a:lnTo>
                      <a:pt x="94" y="214"/>
                    </a:lnTo>
                    <a:lnTo>
                      <a:pt x="106" y="230"/>
                    </a:lnTo>
                    <a:lnTo>
                      <a:pt x="114" y="246"/>
                    </a:lnTo>
                    <a:lnTo>
                      <a:pt x="114" y="246"/>
                    </a:lnTo>
                    <a:lnTo>
                      <a:pt x="116" y="248"/>
                    </a:lnTo>
                    <a:lnTo>
                      <a:pt x="118" y="248"/>
                    </a:lnTo>
                    <a:lnTo>
                      <a:pt x="118" y="248"/>
                    </a:lnTo>
                    <a:lnTo>
                      <a:pt x="118" y="248"/>
                    </a:lnTo>
                    <a:lnTo>
                      <a:pt x="120" y="248"/>
                    </a:lnTo>
                    <a:lnTo>
                      <a:pt x="122" y="246"/>
                    </a:lnTo>
                    <a:lnTo>
                      <a:pt x="128" y="232"/>
                    </a:lnTo>
                    <a:lnTo>
                      <a:pt x="154" y="230"/>
                    </a:lnTo>
                    <a:lnTo>
                      <a:pt x="180" y="236"/>
                    </a:lnTo>
                    <a:lnTo>
                      <a:pt x="180" y="236"/>
                    </a:lnTo>
                    <a:lnTo>
                      <a:pt x="180" y="236"/>
                    </a:lnTo>
                    <a:lnTo>
                      <a:pt x="180" y="236"/>
                    </a:lnTo>
                    <a:lnTo>
                      <a:pt x="184" y="234"/>
                    </a:lnTo>
                    <a:lnTo>
                      <a:pt x="206" y="214"/>
                    </a:lnTo>
                    <a:lnTo>
                      <a:pt x="232" y="210"/>
                    </a:lnTo>
                    <a:lnTo>
                      <a:pt x="246" y="210"/>
                    </a:lnTo>
                    <a:lnTo>
                      <a:pt x="246" y="210"/>
                    </a:lnTo>
                    <a:lnTo>
                      <a:pt x="246" y="210"/>
                    </a:lnTo>
                    <a:lnTo>
                      <a:pt x="246" y="210"/>
                    </a:lnTo>
                    <a:lnTo>
                      <a:pt x="248" y="210"/>
                    </a:lnTo>
                    <a:lnTo>
                      <a:pt x="262" y="202"/>
                    </a:lnTo>
                    <a:lnTo>
                      <a:pt x="276" y="194"/>
                    </a:lnTo>
                    <a:lnTo>
                      <a:pt x="290" y="190"/>
                    </a:lnTo>
                    <a:lnTo>
                      <a:pt x="290" y="190"/>
                    </a:lnTo>
                    <a:lnTo>
                      <a:pt x="292" y="188"/>
                    </a:lnTo>
                    <a:lnTo>
                      <a:pt x="300" y="172"/>
                    </a:lnTo>
                    <a:lnTo>
                      <a:pt x="300" y="172"/>
                    </a:lnTo>
                    <a:lnTo>
                      <a:pt x="300" y="170"/>
                    </a:lnTo>
                    <a:lnTo>
                      <a:pt x="300" y="158"/>
                    </a:lnTo>
                    <a:lnTo>
                      <a:pt x="300" y="158"/>
                    </a:lnTo>
                    <a:lnTo>
                      <a:pt x="300" y="156"/>
                    </a:lnTo>
                    <a:lnTo>
                      <a:pt x="296" y="150"/>
                    </a:lnTo>
                    <a:lnTo>
                      <a:pt x="296" y="150"/>
                    </a:lnTo>
                    <a:lnTo>
                      <a:pt x="294" y="148"/>
                    </a:lnTo>
                    <a:lnTo>
                      <a:pt x="292" y="148"/>
                    </a:lnTo>
                    <a:lnTo>
                      <a:pt x="292" y="148"/>
                    </a:lnTo>
                    <a:lnTo>
                      <a:pt x="292" y="148"/>
                    </a:lnTo>
                    <a:lnTo>
                      <a:pt x="276" y="148"/>
                    </a:lnTo>
                    <a:lnTo>
                      <a:pt x="272" y="148"/>
                    </a:lnTo>
                    <a:lnTo>
                      <a:pt x="262" y="144"/>
                    </a:lnTo>
                    <a:lnTo>
                      <a:pt x="256" y="142"/>
                    </a:lnTo>
                    <a:lnTo>
                      <a:pt x="236" y="120"/>
                    </a:lnTo>
                    <a:lnTo>
                      <a:pt x="234" y="116"/>
                    </a:lnTo>
                    <a:lnTo>
                      <a:pt x="226" y="108"/>
                    </a:lnTo>
                    <a:lnTo>
                      <a:pt x="224" y="102"/>
                    </a:lnTo>
                    <a:lnTo>
                      <a:pt x="222" y="90"/>
                    </a:lnTo>
                    <a:lnTo>
                      <a:pt x="222" y="90"/>
                    </a:lnTo>
                    <a:lnTo>
                      <a:pt x="220" y="88"/>
                    </a:lnTo>
                    <a:lnTo>
                      <a:pt x="214" y="80"/>
                    </a:lnTo>
                    <a:lnTo>
                      <a:pt x="214" y="80"/>
                    </a:lnTo>
                    <a:lnTo>
                      <a:pt x="214" y="80"/>
                    </a:lnTo>
                    <a:lnTo>
                      <a:pt x="206" y="74"/>
                    </a:lnTo>
                    <a:lnTo>
                      <a:pt x="198" y="58"/>
                    </a:lnTo>
                    <a:lnTo>
                      <a:pt x="198" y="58"/>
                    </a:lnTo>
                    <a:lnTo>
                      <a:pt x="198" y="56"/>
                    </a:lnTo>
                    <a:lnTo>
                      <a:pt x="194" y="56"/>
                    </a:lnTo>
                    <a:lnTo>
                      <a:pt x="190" y="56"/>
                    </a:lnTo>
                    <a:lnTo>
                      <a:pt x="184" y="50"/>
                    </a:lnTo>
                    <a:lnTo>
                      <a:pt x="184" y="50"/>
                    </a:lnTo>
                    <a:lnTo>
                      <a:pt x="182" y="48"/>
                    </a:lnTo>
                    <a:lnTo>
                      <a:pt x="172" y="46"/>
                    </a:lnTo>
                    <a:lnTo>
                      <a:pt x="172" y="46"/>
                    </a:lnTo>
                    <a:lnTo>
                      <a:pt x="172" y="46"/>
                    </a:lnTo>
                    <a:lnTo>
                      <a:pt x="158" y="46"/>
                    </a:lnTo>
                    <a:lnTo>
                      <a:pt x="146" y="46"/>
                    </a:lnTo>
                    <a:lnTo>
                      <a:pt x="134" y="38"/>
                    </a:lnTo>
                    <a:lnTo>
                      <a:pt x="134" y="38"/>
                    </a:lnTo>
                    <a:lnTo>
                      <a:pt x="132" y="38"/>
                    </a:lnTo>
                    <a:lnTo>
                      <a:pt x="128" y="36"/>
                    </a:lnTo>
                    <a:lnTo>
                      <a:pt x="126" y="34"/>
                    </a:lnTo>
                    <a:lnTo>
                      <a:pt x="126" y="34"/>
                    </a:lnTo>
                    <a:lnTo>
                      <a:pt x="126" y="34"/>
                    </a:lnTo>
                    <a:lnTo>
                      <a:pt x="118" y="22"/>
                    </a:lnTo>
                    <a:lnTo>
                      <a:pt x="118" y="22"/>
                    </a:lnTo>
                    <a:lnTo>
                      <a:pt x="118" y="22"/>
                    </a:lnTo>
                    <a:lnTo>
                      <a:pt x="86" y="4"/>
                    </a:lnTo>
                    <a:lnTo>
                      <a:pt x="86" y="4"/>
                    </a:lnTo>
                    <a:lnTo>
                      <a:pt x="84" y="4"/>
                    </a:lnTo>
                    <a:lnTo>
                      <a:pt x="68" y="0"/>
                    </a:lnTo>
                    <a:lnTo>
                      <a:pt x="68" y="0"/>
                    </a:lnTo>
                    <a:lnTo>
                      <a:pt x="66" y="0"/>
                    </a:lnTo>
                    <a:lnTo>
                      <a:pt x="6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0" name="Freeform 864">
                <a:extLst>
                  <a:ext uri="{FF2B5EF4-FFF2-40B4-BE49-F238E27FC236}">
                    <a16:creationId xmlns:a16="http://schemas.microsoft.com/office/drawing/2014/main" id="{7B52BBE2-1BA5-047C-C6AF-5A0FE0505480}"/>
                  </a:ext>
                </a:extLst>
              </p:cNvPr>
              <p:cNvSpPr>
                <a:spLocks/>
              </p:cNvSpPr>
              <p:nvPr/>
            </p:nvSpPr>
            <p:spPr bwMode="auto">
              <a:xfrm>
                <a:off x="6802291" y="3660320"/>
                <a:ext cx="617079" cy="507190"/>
              </a:xfrm>
              <a:custGeom>
                <a:avLst/>
                <a:gdLst>
                  <a:gd name="T0" fmla="*/ 62 w 292"/>
                  <a:gd name="T1" fmla="*/ 0 h 240"/>
                  <a:gd name="T2" fmla="*/ 80 w 292"/>
                  <a:gd name="T3" fmla="*/ 2 h 240"/>
                  <a:gd name="T4" fmla="*/ 112 w 292"/>
                  <a:gd name="T5" fmla="*/ 20 h 240"/>
                  <a:gd name="T6" fmla="*/ 118 w 292"/>
                  <a:gd name="T7" fmla="*/ 32 h 240"/>
                  <a:gd name="T8" fmla="*/ 120 w 292"/>
                  <a:gd name="T9" fmla="*/ 36 h 240"/>
                  <a:gd name="T10" fmla="*/ 128 w 292"/>
                  <a:gd name="T11" fmla="*/ 38 h 240"/>
                  <a:gd name="T12" fmla="*/ 140 w 292"/>
                  <a:gd name="T13" fmla="*/ 46 h 240"/>
                  <a:gd name="T14" fmla="*/ 154 w 292"/>
                  <a:gd name="T15" fmla="*/ 46 h 240"/>
                  <a:gd name="T16" fmla="*/ 168 w 292"/>
                  <a:gd name="T17" fmla="*/ 46 h 240"/>
                  <a:gd name="T18" fmla="*/ 176 w 292"/>
                  <a:gd name="T19" fmla="*/ 48 h 240"/>
                  <a:gd name="T20" fmla="*/ 184 w 292"/>
                  <a:gd name="T21" fmla="*/ 56 h 240"/>
                  <a:gd name="T22" fmla="*/ 190 w 292"/>
                  <a:gd name="T23" fmla="*/ 56 h 240"/>
                  <a:gd name="T24" fmla="*/ 200 w 292"/>
                  <a:gd name="T25" fmla="*/ 74 h 240"/>
                  <a:gd name="T26" fmla="*/ 206 w 292"/>
                  <a:gd name="T27" fmla="*/ 78 h 240"/>
                  <a:gd name="T28" fmla="*/ 214 w 292"/>
                  <a:gd name="T29" fmla="*/ 86 h 240"/>
                  <a:gd name="T30" fmla="*/ 216 w 292"/>
                  <a:gd name="T31" fmla="*/ 98 h 240"/>
                  <a:gd name="T32" fmla="*/ 220 w 292"/>
                  <a:gd name="T33" fmla="*/ 106 h 240"/>
                  <a:gd name="T34" fmla="*/ 226 w 292"/>
                  <a:gd name="T35" fmla="*/ 114 h 240"/>
                  <a:gd name="T36" fmla="*/ 230 w 292"/>
                  <a:gd name="T37" fmla="*/ 118 h 240"/>
                  <a:gd name="T38" fmla="*/ 250 w 292"/>
                  <a:gd name="T39" fmla="*/ 142 h 240"/>
                  <a:gd name="T40" fmla="*/ 256 w 292"/>
                  <a:gd name="T41" fmla="*/ 144 h 240"/>
                  <a:gd name="T42" fmla="*/ 266 w 292"/>
                  <a:gd name="T43" fmla="*/ 148 h 240"/>
                  <a:gd name="T44" fmla="*/ 272 w 292"/>
                  <a:gd name="T45" fmla="*/ 148 h 240"/>
                  <a:gd name="T46" fmla="*/ 288 w 292"/>
                  <a:gd name="T47" fmla="*/ 148 h 240"/>
                  <a:gd name="T48" fmla="*/ 292 w 292"/>
                  <a:gd name="T49" fmla="*/ 154 h 240"/>
                  <a:gd name="T50" fmla="*/ 292 w 292"/>
                  <a:gd name="T51" fmla="*/ 166 h 240"/>
                  <a:gd name="T52" fmla="*/ 284 w 292"/>
                  <a:gd name="T53" fmla="*/ 184 h 240"/>
                  <a:gd name="T54" fmla="*/ 270 w 292"/>
                  <a:gd name="T55" fmla="*/ 186 h 240"/>
                  <a:gd name="T56" fmla="*/ 256 w 292"/>
                  <a:gd name="T57" fmla="*/ 194 h 240"/>
                  <a:gd name="T58" fmla="*/ 242 w 292"/>
                  <a:gd name="T59" fmla="*/ 202 h 240"/>
                  <a:gd name="T60" fmla="*/ 228 w 292"/>
                  <a:gd name="T61" fmla="*/ 202 h 240"/>
                  <a:gd name="T62" fmla="*/ 200 w 292"/>
                  <a:gd name="T63" fmla="*/ 206 h 240"/>
                  <a:gd name="T64" fmla="*/ 176 w 292"/>
                  <a:gd name="T65" fmla="*/ 228 h 240"/>
                  <a:gd name="T66" fmla="*/ 150 w 292"/>
                  <a:gd name="T67" fmla="*/ 222 h 240"/>
                  <a:gd name="T68" fmla="*/ 120 w 292"/>
                  <a:gd name="T69" fmla="*/ 224 h 240"/>
                  <a:gd name="T70" fmla="*/ 114 w 292"/>
                  <a:gd name="T71" fmla="*/ 240 h 240"/>
                  <a:gd name="T72" fmla="*/ 106 w 292"/>
                  <a:gd name="T73" fmla="*/ 224 h 240"/>
                  <a:gd name="T74" fmla="*/ 94 w 292"/>
                  <a:gd name="T75" fmla="*/ 208 h 240"/>
                  <a:gd name="T76" fmla="*/ 86 w 292"/>
                  <a:gd name="T77" fmla="*/ 190 h 240"/>
                  <a:gd name="T78" fmla="*/ 78 w 292"/>
                  <a:gd name="T79" fmla="*/ 182 h 240"/>
                  <a:gd name="T80" fmla="*/ 68 w 292"/>
                  <a:gd name="T81" fmla="*/ 180 h 240"/>
                  <a:gd name="T82" fmla="*/ 60 w 292"/>
                  <a:gd name="T83" fmla="*/ 166 h 240"/>
                  <a:gd name="T84" fmla="*/ 60 w 292"/>
                  <a:gd name="T85" fmla="*/ 144 h 240"/>
                  <a:gd name="T86" fmla="*/ 50 w 292"/>
                  <a:gd name="T87" fmla="*/ 128 h 240"/>
                  <a:gd name="T88" fmla="*/ 38 w 292"/>
                  <a:gd name="T89" fmla="*/ 122 h 240"/>
                  <a:gd name="T90" fmla="*/ 34 w 292"/>
                  <a:gd name="T91" fmla="*/ 112 h 240"/>
                  <a:gd name="T92" fmla="*/ 34 w 292"/>
                  <a:gd name="T93" fmla="*/ 102 h 240"/>
                  <a:gd name="T94" fmla="*/ 16 w 292"/>
                  <a:gd name="T95" fmla="*/ 80 h 240"/>
                  <a:gd name="T96" fmla="*/ 8 w 292"/>
                  <a:gd name="T97" fmla="*/ 62 h 240"/>
                  <a:gd name="T98" fmla="*/ 0 w 292"/>
                  <a:gd name="T99" fmla="*/ 60 h 240"/>
                  <a:gd name="T100" fmla="*/ 4 w 292"/>
                  <a:gd name="T101" fmla="*/ 40 h 240"/>
                  <a:gd name="T102" fmla="*/ 20 w 292"/>
                  <a:gd name="T103" fmla="*/ 46 h 240"/>
                  <a:gd name="T104" fmla="*/ 24 w 292"/>
                  <a:gd name="T105" fmla="*/ 42 h 240"/>
                  <a:gd name="T106" fmla="*/ 28 w 292"/>
                  <a:gd name="T107" fmla="*/ 36 h 240"/>
                  <a:gd name="T108" fmla="*/ 40 w 292"/>
                  <a:gd name="T109" fmla="*/ 34 h 240"/>
                  <a:gd name="T110" fmla="*/ 42 w 292"/>
                  <a:gd name="T111" fmla="*/ 28 h 240"/>
                  <a:gd name="T112" fmla="*/ 46 w 292"/>
                  <a:gd name="T113" fmla="*/ 22 h 240"/>
                  <a:gd name="T114" fmla="*/ 36 w 292"/>
                  <a:gd name="T115" fmla="*/ 8 h 240"/>
                  <a:gd name="T116" fmla="*/ 60 w 292"/>
                  <a:gd name="T117" fmla="*/ 4 h 240"/>
                  <a:gd name="T118" fmla="*/ 62 w 292"/>
                  <a:gd name="T11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2" h="240">
                    <a:moveTo>
                      <a:pt x="62" y="0"/>
                    </a:moveTo>
                    <a:lnTo>
                      <a:pt x="80" y="2"/>
                    </a:lnTo>
                    <a:lnTo>
                      <a:pt x="112" y="20"/>
                    </a:lnTo>
                    <a:lnTo>
                      <a:pt x="118" y="32"/>
                    </a:lnTo>
                    <a:lnTo>
                      <a:pt x="120" y="36"/>
                    </a:lnTo>
                    <a:lnTo>
                      <a:pt x="128" y="38"/>
                    </a:lnTo>
                    <a:lnTo>
                      <a:pt x="140" y="46"/>
                    </a:lnTo>
                    <a:lnTo>
                      <a:pt x="154" y="46"/>
                    </a:lnTo>
                    <a:lnTo>
                      <a:pt x="168" y="46"/>
                    </a:lnTo>
                    <a:lnTo>
                      <a:pt x="176" y="48"/>
                    </a:lnTo>
                    <a:lnTo>
                      <a:pt x="184" y="56"/>
                    </a:lnTo>
                    <a:lnTo>
                      <a:pt x="190" y="56"/>
                    </a:lnTo>
                    <a:lnTo>
                      <a:pt x="200" y="74"/>
                    </a:lnTo>
                    <a:lnTo>
                      <a:pt x="206" y="78"/>
                    </a:lnTo>
                    <a:lnTo>
                      <a:pt x="214" y="86"/>
                    </a:lnTo>
                    <a:lnTo>
                      <a:pt x="216" y="98"/>
                    </a:lnTo>
                    <a:lnTo>
                      <a:pt x="220" y="106"/>
                    </a:lnTo>
                    <a:lnTo>
                      <a:pt x="226" y="114"/>
                    </a:lnTo>
                    <a:lnTo>
                      <a:pt x="230" y="118"/>
                    </a:lnTo>
                    <a:lnTo>
                      <a:pt x="250" y="142"/>
                    </a:lnTo>
                    <a:lnTo>
                      <a:pt x="256" y="144"/>
                    </a:lnTo>
                    <a:lnTo>
                      <a:pt x="266" y="148"/>
                    </a:lnTo>
                    <a:lnTo>
                      <a:pt x="272" y="148"/>
                    </a:lnTo>
                    <a:lnTo>
                      <a:pt x="288" y="148"/>
                    </a:lnTo>
                    <a:lnTo>
                      <a:pt x="292" y="154"/>
                    </a:lnTo>
                    <a:lnTo>
                      <a:pt x="292" y="166"/>
                    </a:lnTo>
                    <a:lnTo>
                      <a:pt x="284" y="184"/>
                    </a:lnTo>
                    <a:lnTo>
                      <a:pt x="270" y="186"/>
                    </a:lnTo>
                    <a:lnTo>
                      <a:pt x="256" y="194"/>
                    </a:lnTo>
                    <a:lnTo>
                      <a:pt x="242" y="202"/>
                    </a:lnTo>
                    <a:lnTo>
                      <a:pt x="228" y="202"/>
                    </a:lnTo>
                    <a:lnTo>
                      <a:pt x="200" y="206"/>
                    </a:lnTo>
                    <a:lnTo>
                      <a:pt x="176" y="228"/>
                    </a:lnTo>
                    <a:lnTo>
                      <a:pt x="150" y="222"/>
                    </a:lnTo>
                    <a:lnTo>
                      <a:pt x="120" y="224"/>
                    </a:lnTo>
                    <a:lnTo>
                      <a:pt x="114" y="240"/>
                    </a:lnTo>
                    <a:lnTo>
                      <a:pt x="106" y="224"/>
                    </a:lnTo>
                    <a:lnTo>
                      <a:pt x="94" y="208"/>
                    </a:lnTo>
                    <a:lnTo>
                      <a:pt x="86" y="190"/>
                    </a:lnTo>
                    <a:lnTo>
                      <a:pt x="78" y="182"/>
                    </a:lnTo>
                    <a:lnTo>
                      <a:pt x="68" y="180"/>
                    </a:lnTo>
                    <a:lnTo>
                      <a:pt x="60" y="166"/>
                    </a:lnTo>
                    <a:lnTo>
                      <a:pt x="60" y="144"/>
                    </a:lnTo>
                    <a:lnTo>
                      <a:pt x="50" y="128"/>
                    </a:lnTo>
                    <a:lnTo>
                      <a:pt x="38" y="122"/>
                    </a:lnTo>
                    <a:lnTo>
                      <a:pt x="34" y="112"/>
                    </a:lnTo>
                    <a:lnTo>
                      <a:pt x="34" y="102"/>
                    </a:lnTo>
                    <a:lnTo>
                      <a:pt x="16" y="80"/>
                    </a:lnTo>
                    <a:lnTo>
                      <a:pt x="8" y="62"/>
                    </a:lnTo>
                    <a:lnTo>
                      <a:pt x="0" y="60"/>
                    </a:lnTo>
                    <a:lnTo>
                      <a:pt x="4" y="40"/>
                    </a:lnTo>
                    <a:lnTo>
                      <a:pt x="20" y="46"/>
                    </a:lnTo>
                    <a:lnTo>
                      <a:pt x="24" y="42"/>
                    </a:lnTo>
                    <a:lnTo>
                      <a:pt x="28" y="36"/>
                    </a:lnTo>
                    <a:lnTo>
                      <a:pt x="40" y="34"/>
                    </a:lnTo>
                    <a:lnTo>
                      <a:pt x="42" y="28"/>
                    </a:lnTo>
                    <a:lnTo>
                      <a:pt x="46" y="22"/>
                    </a:lnTo>
                    <a:lnTo>
                      <a:pt x="36" y="8"/>
                    </a:lnTo>
                    <a:lnTo>
                      <a:pt x="60" y="4"/>
                    </a:lnTo>
                    <a:lnTo>
                      <a:pt x="6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1" name="Freeform 865">
                <a:extLst>
                  <a:ext uri="{FF2B5EF4-FFF2-40B4-BE49-F238E27FC236}">
                    <a16:creationId xmlns:a16="http://schemas.microsoft.com/office/drawing/2014/main" id="{22E5977C-324D-44CE-4666-97632FFB22D7}"/>
                  </a:ext>
                </a:extLst>
              </p:cNvPr>
              <p:cNvSpPr>
                <a:spLocks/>
              </p:cNvSpPr>
              <p:nvPr/>
            </p:nvSpPr>
            <p:spPr bwMode="auto">
              <a:xfrm>
                <a:off x="6793838" y="3651867"/>
                <a:ext cx="633985" cy="524096"/>
              </a:xfrm>
              <a:custGeom>
                <a:avLst/>
                <a:gdLst>
                  <a:gd name="T0" fmla="*/ 64 w 300"/>
                  <a:gd name="T1" fmla="*/ 0 h 248"/>
                  <a:gd name="T2" fmla="*/ 40 w 300"/>
                  <a:gd name="T3" fmla="*/ 8 h 248"/>
                  <a:gd name="T4" fmla="*/ 36 w 300"/>
                  <a:gd name="T5" fmla="*/ 10 h 248"/>
                  <a:gd name="T6" fmla="*/ 42 w 300"/>
                  <a:gd name="T7" fmla="*/ 30 h 248"/>
                  <a:gd name="T8" fmla="*/ 40 w 300"/>
                  <a:gd name="T9" fmla="*/ 34 h 248"/>
                  <a:gd name="T10" fmla="*/ 30 w 300"/>
                  <a:gd name="T11" fmla="*/ 38 h 248"/>
                  <a:gd name="T12" fmla="*/ 10 w 300"/>
                  <a:gd name="T13" fmla="*/ 42 h 248"/>
                  <a:gd name="T14" fmla="*/ 8 w 300"/>
                  <a:gd name="T15" fmla="*/ 40 h 248"/>
                  <a:gd name="T16" fmla="*/ 4 w 300"/>
                  <a:gd name="T17" fmla="*/ 44 h 248"/>
                  <a:gd name="T18" fmla="*/ 2 w 300"/>
                  <a:gd name="T19" fmla="*/ 66 h 248"/>
                  <a:gd name="T20" fmla="*/ 16 w 300"/>
                  <a:gd name="T21" fmla="*/ 86 h 248"/>
                  <a:gd name="T22" fmla="*/ 34 w 300"/>
                  <a:gd name="T23" fmla="*/ 108 h 248"/>
                  <a:gd name="T24" fmla="*/ 34 w 300"/>
                  <a:gd name="T25" fmla="*/ 118 h 248"/>
                  <a:gd name="T26" fmla="*/ 40 w 300"/>
                  <a:gd name="T27" fmla="*/ 130 h 248"/>
                  <a:gd name="T28" fmla="*/ 60 w 300"/>
                  <a:gd name="T29" fmla="*/ 170 h 248"/>
                  <a:gd name="T30" fmla="*/ 68 w 300"/>
                  <a:gd name="T31" fmla="*/ 186 h 248"/>
                  <a:gd name="T32" fmla="*/ 80 w 300"/>
                  <a:gd name="T33" fmla="*/ 188 h 248"/>
                  <a:gd name="T34" fmla="*/ 94 w 300"/>
                  <a:gd name="T35" fmla="*/ 214 h 248"/>
                  <a:gd name="T36" fmla="*/ 114 w 300"/>
                  <a:gd name="T37" fmla="*/ 246 h 248"/>
                  <a:gd name="T38" fmla="*/ 118 w 300"/>
                  <a:gd name="T39" fmla="*/ 248 h 248"/>
                  <a:gd name="T40" fmla="*/ 120 w 300"/>
                  <a:gd name="T41" fmla="*/ 248 h 248"/>
                  <a:gd name="T42" fmla="*/ 154 w 300"/>
                  <a:gd name="T43" fmla="*/ 230 h 248"/>
                  <a:gd name="T44" fmla="*/ 180 w 300"/>
                  <a:gd name="T45" fmla="*/ 236 h 248"/>
                  <a:gd name="T46" fmla="*/ 206 w 300"/>
                  <a:gd name="T47" fmla="*/ 214 h 248"/>
                  <a:gd name="T48" fmla="*/ 246 w 300"/>
                  <a:gd name="T49" fmla="*/ 210 h 248"/>
                  <a:gd name="T50" fmla="*/ 248 w 300"/>
                  <a:gd name="T51" fmla="*/ 210 h 248"/>
                  <a:gd name="T52" fmla="*/ 290 w 300"/>
                  <a:gd name="T53" fmla="*/ 190 h 248"/>
                  <a:gd name="T54" fmla="*/ 300 w 300"/>
                  <a:gd name="T55" fmla="*/ 172 h 248"/>
                  <a:gd name="T56" fmla="*/ 300 w 300"/>
                  <a:gd name="T57" fmla="*/ 158 h 248"/>
                  <a:gd name="T58" fmla="*/ 296 w 300"/>
                  <a:gd name="T59" fmla="*/ 150 h 248"/>
                  <a:gd name="T60" fmla="*/ 292 w 300"/>
                  <a:gd name="T61" fmla="*/ 148 h 248"/>
                  <a:gd name="T62" fmla="*/ 276 w 300"/>
                  <a:gd name="T63" fmla="*/ 148 h 248"/>
                  <a:gd name="T64" fmla="*/ 256 w 300"/>
                  <a:gd name="T65" fmla="*/ 142 h 248"/>
                  <a:gd name="T66" fmla="*/ 226 w 300"/>
                  <a:gd name="T67" fmla="*/ 108 h 248"/>
                  <a:gd name="T68" fmla="*/ 222 w 300"/>
                  <a:gd name="T69" fmla="*/ 90 h 248"/>
                  <a:gd name="T70" fmla="*/ 214 w 300"/>
                  <a:gd name="T71" fmla="*/ 80 h 248"/>
                  <a:gd name="T72" fmla="*/ 198 w 300"/>
                  <a:gd name="T73" fmla="*/ 58 h 248"/>
                  <a:gd name="T74" fmla="*/ 194 w 300"/>
                  <a:gd name="T75" fmla="*/ 56 h 248"/>
                  <a:gd name="T76" fmla="*/ 184 w 300"/>
                  <a:gd name="T77" fmla="*/ 50 h 248"/>
                  <a:gd name="T78" fmla="*/ 172 w 300"/>
                  <a:gd name="T79" fmla="*/ 46 h 248"/>
                  <a:gd name="T80" fmla="*/ 146 w 300"/>
                  <a:gd name="T81" fmla="*/ 46 h 248"/>
                  <a:gd name="T82" fmla="*/ 132 w 300"/>
                  <a:gd name="T83" fmla="*/ 38 h 248"/>
                  <a:gd name="T84" fmla="*/ 126 w 300"/>
                  <a:gd name="T85" fmla="*/ 34 h 248"/>
                  <a:gd name="T86" fmla="*/ 118 w 300"/>
                  <a:gd name="T87" fmla="*/ 22 h 248"/>
                  <a:gd name="T88" fmla="*/ 86 w 300"/>
                  <a:gd name="T89" fmla="*/ 4 h 248"/>
                  <a:gd name="T90" fmla="*/ 68 w 300"/>
                  <a:gd name="T91"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0" h="248">
                    <a:moveTo>
                      <a:pt x="66" y="0"/>
                    </a:moveTo>
                    <a:lnTo>
                      <a:pt x="66" y="0"/>
                    </a:lnTo>
                    <a:lnTo>
                      <a:pt x="64" y="0"/>
                    </a:lnTo>
                    <a:lnTo>
                      <a:pt x="62" y="2"/>
                    </a:lnTo>
                    <a:lnTo>
                      <a:pt x="62" y="6"/>
                    </a:lnTo>
                    <a:lnTo>
                      <a:pt x="40" y="8"/>
                    </a:lnTo>
                    <a:lnTo>
                      <a:pt x="40" y="8"/>
                    </a:lnTo>
                    <a:lnTo>
                      <a:pt x="36" y="10"/>
                    </a:lnTo>
                    <a:lnTo>
                      <a:pt x="36" y="10"/>
                    </a:lnTo>
                    <a:lnTo>
                      <a:pt x="36" y="14"/>
                    </a:lnTo>
                    <a:lnTo>
                      <a:pt x="46" y="26"/>
                    </a:lnTo>
                    <a:lnTo>
                      <a:pt x="42" y="30"/>
                    </a:lnTo>
                    <a:lnTo>
                      <a:pt x="42" y="30"/>
                    </a:lnTo>
                    <a:lnTo>
                      <a:pt x="42" y="30"/>
                    </a:lnTo>
                    <a:lnTo>
                      <a:pt x="40" y="34"/>
                    </a:lnTo>
                    <a:lnTo>
                      <a:pt x="32" y="36"/>
                    </a:lnTo>
                    <a:lnTo>
                      <a:pt x="32" y="36"/>
                    </a:lnTo>
                    <a:lnTo>
                      <a:pt x="30" y="38"/>
                    </a:lnTo>
                    <a:lnTo>
                      <a:pt x="24" y="44"/>
                    </a:lnTo>
                    <a:lnTo>
                      <a:pt x="22" y="46"/>
                    </a:lnTo>
                    <a:lnTo>
                      <a:pt x="10" y="42"/>
                    </a:lnTo>
                    <a:lnTo>
                      <a:pt x="10" y="42"/>
                    </a:lnTo>
                    <a:lnTo>
                      <a:pt x="8" y="40"/>
                    </a:lnTo>
                    <a:lnTo>
                      <a:pt x="8" y="40"/>
                    </a:lnTo>
                    <a:lnTo>
                      <a:pt x="6" y="42"/>
                    </a:lnTo>
                    <a:lnTo>
                      <a:pt x="6" y="42"/>
                    </a:lnTo>
                    <a:lnTo>
                      <a:pt x="4" y="44"/>
                    </a:lnTo>
                    <a:lnTo>
                      <a:pt x="0" y="64"/>
                    </a:lnTo>
                    <a:lnTo>
                      <a:pt x="0" y="64"/>
                    </a:lnTo>
                    <a:lnTo>
                      <a:pt x="2" y="66"/>
                    </a:lnTo>
                    <a:lnTo>
                      <a:pt x="4" y="68"/>
                    </a:lnTo>
                    <a:lnTo>
                      <a:pt x="8" y="70"/>
                    </a:lnTo>
                    <a:lnTo>
                      <a:pt x="16" y="86"/>
                    </a:lnTo>
                    <a:lnTo>
                      <a:pt x="16" y="86"/>
                    </a:lnTo>
                    <a:lnTo>
                      <a:pt x="18" y="86"/>
                    </a:lnTo>
                    <a:lnTo>
                      <a:pt x="34" y="108"/>
                    </a:lnTo>
                    <a:lnTo>
                      <a:pt x="34" y="116"/>
                    </a:lnTo>
                    <a:lnTo>
                      <a:pt x="34" y="116"/>
                    </a:lnTo>
                    <a:lnTo>
                      <a:pt x="34" y="118"/>
                    </a:lnTo>
                    <a:lnTo>
                      <a:pt x="38" y="128"/>
                    </a:lnTo>
                    <a:lnTo>
                      <a:pt x="38" y="128"/>
                    </a:lnTo>
                    <a:lnTo>
                      <a:pt x="40" y="130"/>
                    </a:lnTo>
                    <a:lnTo>
                      <a:pt x="52" y="134"/>
                    </a:lnTo>
                    <a:lnTo>
                      <a:pt x="60" y="148"/>
                    </a:lnTo>
                    <a:lnTo>
                      <a:pt x="60" y="170"/>
                    </a:lnTo>
                    <a:lnTo>
                      <a:pt x="60" y="170"/>
                    </a:lnTo>
                    <a:lnTo>
                      <a:pt x="60" y="170"/>
                    </a:lnTo>
                    <a:lnTo>
                      <a:pt x="68" y="186"/>
                    </a:lnTo>
                    <a:lnTo>
                      <a:pt x="68" y="186"/>
                    </a:lnTo>
                    <a:lnTo>
                      <a:pt x="70" y="188"/>
                    </a:lnTo>
                    <a:lnTo>
                      <a:pt x="80" y="188"/>
                    </a:lnTo>
                    <a:lnTo>
                      <a:pt x="86" y="196"/>
                    </a:lnTo>
                    <a:lnTo>
                      <a:pt x="94" y="214"/>
                    </a:lnTo>
                    <a:lnTo>
                      <a:pt x="94" y="214"/>
                    </a:lnTo>
                    <a:lnTo>
                      <a:pt x="94" y="214"/>
                    </a:lnTo>
                    <a:lnTo>
                      <a:pt x="106" y="230"/>
                    </a:lnTo>
                    <a:lnTo>
                      <a:pt x="114" y="246"/>
                    </a:lnTo>
                    <a:lnTo>
                      <a:pt x="114" y="246"/>
                    </a:lnTo>
                    <a:lnTo>
                      <a:pt x="116" y="248"/>
                    </a:lnTo>
                    <a:lnTo>
                      <a:pt x="118" y="248"/>
                    </a:lnTo>
                    <a:lnTo>
                      <a:pt x="118" y="248"/>
                    </a:lnTo>
                    <a:lnTo>
                      <a:pt x="118" y="248"/>
                    </a:lnTo>
                    <a:lnTo>
                      <a:pt x="120" y="248"/>
                    </a:lnTo>
                    <a:lnTo>
                      <a:pt x="122" y="246"/>
                    </a:lnTo>
                    <a:lnTo>
                      <a:pt x="128" y="232"/>
                    </a:lnTo>
                    <a:lnTo>
                      <a:pt x="154" y="230"/>
                    </a:lnTo>
                    <a:lnTo>
                      <a:pt x="180" y="236"/>
                    </a:lnTo>
                    <a:lnTo>
                      <a:pt x="180" y="236"/>
                    </a:lnTo>
                    <a:lnTo>
                      <a:pt x="180" y="236"/>
                    </a:lnTo>
                    <a:lnTo>
                      <a:pt x="180" y="236"/>
                    </a:lnTo>
                    <a:lnTo>
                      <a:pt x="184" y="234"/>
                    </a:lnTo>
                    <a:lnTo>
                      <a:pt x="206" y="214"/>
                    </a:lnTo>
                    <a:lnTo>
                      <a:pt x="232" y="210"/>
                    </a:lnTo>
                    <a:lnTo>
                      <a:pt x="246" y="210"/>
                    </a:lnTo>
                    <a:lnTo>
                      <a:pt x="246" y="210"/>
                    </a:lnTo>
                    <a:lnTo>
                      <a:pt x="246" y="210"/>
                    </a:lnTo>
                    <a:lnTo>
                      <a:pt x="246" y="210"/>
                    </a:lnTo>
                    <a:lnTo>
                      <a:pt x="248" y="210"/>
                    </a:lnTo>
                    <a:lnTo>
                      <a:pt x="262" y="202"/>
                    </a:lnTo>
                    <a:lnTo>
                      <a:pt x="276" y="194"/>
                    </a:lnTo>
                    <a:lnTo>
                      <a:pt x="290" y="190"/>
                    </a:lnTo>
                    <a:lnTo>
                      <a:pt x="290" y="190"/>
                    </a:lnTo>
                    <a:lnTo>
                      <a:pt x="292" y="188"/>
                    </a:lnTo>
                    <a:lnTo>
                      <a:pt x="300" y="172"/>
                    </a:lnTo>
                    <a:lnTo>
                      <a:pt x="300" y="172"/>
                    </a:lnTo>
                    <a:lnTo>
                      <a:pt x="300" y="170"/>
                    </a:lnTo>
                    <a:lnTo>
                      <a:pt x="300" y="158"/>
                    </a:lnTo>
                    <a:lnTo>
                      <a:pt x="300" y="158"/>
                    </a:lnTo>
                    <a:lnTo>
                      <a:pt x="300" y="156"/>
                    </a:lnTo>
                    <a:lnTo>
                      <a:pt x="296" y="150"/>
                    </a:lnTo>
                    <a:lnTo>
                      <a:pt x="296" y="150"/>
                    </a:lnTo>
                    <a:lnTo>
                      <a:pt x="294" y="148"/>
                    </a:lnTo>
                    <a:lnTo>
                      <a:pt x="292" y="148"/>
                    </a:lnTo>
                    <a:lnTo>
                      <a:pt x="292" y="148"/>
                    </a:lnTo>
                    <a:lnTo>
                      <a:pt x="292" y="148"/>
                    </a:lnTo>
                    <a:lnTo>
                      <a:pt x="276" y="148"/>
                    </a:lnTo>
                    <a:lnTo>
                      <a:pt x="272" y="148"/>
                    </a:lnTo>
                    <a:lnTo>
                      <a:pt x="262" y="144"/>
                    </a:lnTo>
                    <a:lnTo>
                      <a:pt x="256" y="142"/>
                    </a:lnTo>
                    <a:lnTo>
                      <a:pt x="236" y="120"/>
                    </a:lnTo>
                    <a:lnTo>
                      <a:pt x="234" y="116"/>
                    </a:lnTo>
                    <a:lnTo>
                      <a:pt x="226" y="108"/>
                    </a:lnTo>
                    <a:lnTo>
                      <a:pt x="224" y="102"/>
                    </a:lnTo>
                    <a:lnTo>
                      <a:pt x="222" y="90"/>
                    </a:lnTo>
                    <a:lnTo>
                      <a:pt x="222" y="90"/>
                    </a:lnTo>
                    <a:lnTo>
                      <a:pt x="220" y="88"/>
                    </a:lnTo>
                    <a:lnTo>
                      <a:pt x="214" y="80"/>
                    </a:lnTo>
                    <a:lnTo>
                      <a:pt x="214" y="80"/>
                    </a:lnTo>
                    <a:lnTo>
                      <a:pt x="214" y="80"/>
                    </a:lnTo>
                    <a:lnTo>
                      <a:pt x="206" y="74"/>
                    </a:lnTo>
                    <a:lnTo>
                      <a:pt x="198" y="58"/>
                    </a:lnTo>
                    <a:lnTo>
                      <a:pt x="198" y="58"/>
                    </a:lnTo>
                    <a:lnTo>
                      <a:pt x="198" y="56"/>
                    </a:lnTo>
                    <a:lnTo>
                      <a:pt x="194" y="56"/>
                    </a:lnTo>
                    <a:lnTo>
                      <a:pt x="190" y="56"/>
                    </a:lnTo>
                    <a:lnTo>
                      <a:pt x="184" y="50"/>
                    </a:lnTo>
                    <a:lnTo>
                      <a:pt x="184" y="50"/>
                    </a:lnTo>
                    <a:lnTo>
                      <a:pt x="182" y="48"/>
                    </a:lnTo>
                    <a:lnTo>
                      <a:pt x="172" y="46"/>
                    </a:lnTo>
                    <a:lnTo>
                      <a:pt x="172" y="46"/>
                    </a:lnTo>
                    <a:lnTo>
                      <a:pt x="172" y="46"/>
                    </a:lnTo>
                    <a:lnTo>
                      <a:pt x="158" y="46"/>
                    </a:lnTo>
                    <a:lnTo>
                      <a:pt x="146" y="46"/>
                    </a:lnTo>
                    <a:lnTo>
                      <a:pt x="134" y="38"/>
                    </a:lnTo>
                    <a:lnTo>
                      <a:pt x="134" y="38"/>
                    </a:lnTo>
                    <a:lnTo>
                      <a:pt x="132" y="38"/>
                    </a:lnTo>
                    <a:lnTo>
                      <a:pt x="128" y="36"/>
                    </a:lnTo>
                    <a:lnTo>
                      <a:pt x="126" y="34"/>
                    </a:lnTo>
                    <a:lnTo>
                      <a:pt x="126" y="34"/>
                    </a:lnTo>
                    <a:lnTo>
                      <a:pt x="126" y="34"/>
                    </a:lnTo>
                    <a:lnTo>
                      <a:pt x="118" y="22"/>
                    </a:lnTo>
                    <a:lnTo>
                      <a:pt x="118" y="22"/>
                    </a:lnTo>
                    <a:lnTo>
                      <a:pt x="118" y="22"/>
                    </a:lnTo>
                    <a:lnTo>
                      <a:pt x="86" y="4"/>
                    </a:lnTo>
                    <a:lnTo>
                      <a:pt x="86" y="4"/>
                    </a:lnTo>
                    <a:lnTo>
                      <a:pt x="84" y="4"/>
                    </a:lnTo>
                    <a:lnTo>
                      <a:pt x="68" y="0"/>
                    </a:lnTo>
                    <a:lnTo>
                      <a:pt x="68" y="0"/>
                    </a:lnTo>
                    <a:lnTo>
                      <a:pt x="66" y="0"/>
                    </a:lnTo>
                    <a:lnTo>
                      <a:pt x="6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2" name="Freeform 866">
                <a:extLst>
                  <a:ext uri="{FF2B5EF4-FFF2-40B4-BE49-F238E27FC236}">
                    <a16:creationId xmlns:a16="http://schemas.microsoft.com/office/drawing/2014/main" id="{A1D980DB-57BA-4A4F-9742-90A1515019B9}"/>
                  </a:ext>
                </a:extLst>
              </p:cNvPr>
              <p:cNvSpPr>
                <a:spLocks/>
              </p:cNvSpPr>
              <p:nvPr/>
            </p:nvSpPr>
            <p:spPr bwMode="auto">
              <a:xfrm>
                <a:off x="6798064" y="3656093"/>
                <a:ext cx="33813" cy="29586"/>
              </a:xfrm>
              <a:custGeom>
                <a:avLst/>
                <a:gdLst>
                  <a:gd name="T0" fmla="*/ 6 w 16"/>
                  <a:gd name="T1" fmla="*/ 14 h 14"/>
                  <a:gd name="T2" fmla="*/ 6 w 16"/>
                  <a:gd name="T3" fmla="*/ 14 h 14"/>
                  <a:gd name="T4" fmla="*/ 4 w 16"/>
                  <a:gd name="T5" fmla="*/ 14 h 14"/>
                  <a:gd name="T6" fmla="*/ 0 w 16"/>
                  <a:gd name="T7" fmla="*/ 10 h 14"/>
                  <a:gd name="T8" fmla="*/ 0 w 16"/>
                  <a:gd name="T9" fmla="*/ 10 h 14"/>
                  <a:gd name="T10" fmla="*/ 0 w 16"/>
                  <a:gd name="T11" fmla="*/ 8 h 14"/>
                  <a:gd name="T12" fmla="*/ 0 w 16"/>
                  <a:gd name="T13" fmla="*/ 4 h 14"/>
                  <a:gd name="T14" fmla="*/ 0 w 16"/>
                  <a:gd name="T15" fmla="*/ 4 h 14"/>
                  <a:gd name="T16" fmla="*/ 2 w 16"/>
                  <a:gd name="T17" fmla="*/ 2 h 14"/>
                  <a:gd name="T18" fmla="*/ 4 w 16"/>
                  <a:gd name="T19" fmla="*/ 0 h 14"/>
                  <a:gd name="T20" fmla="*/ 4 w 16"/>
                  <a:gd name="T21" fmla="*/ 0 h 14"/>
                  <a:gd name="T22" fmla="*/ 6 w 16"/>
                  <a:gd name="T23" fmla="*/ 0 h 14"/>
                  <a:gd name="T24" fmla="*/ 14 w 16"/>
                  <a:gd name="T25" fmla="*/ 0 h 14"/>
                  <a:gd name="T26" fmla="*/ 14 w 16"/>
                  <a:gd name="T27" fmla="*/ 0 h 14"/>
                  <a:gd name="T28" fmla="*/ 16 w 16"/>
                  <a:gd name="T29" fmla="*/ 2 h 14"/>
                  <a:gd name="T30" fmla="*/ 16 w 16"/>
                  <a:gd name="T31" fmla="*/ 8 h 14"/>
                  <a:gd name="T32" fmla="*/ 16 w 16"/>
                  <a:gd name="T33" fmla="*/ 8 h 14"/>
                  <a:gd name="T34" fmla="*/ 16 w 16"/>
                  <a:gd name="T35" fmla="*/ 8 h 14"/>
                  <a:gd name="T36" fmla="*/ 12 w 16"/>
                  <a:gd name="T37" fmla="*/ 14 h 14"/>
                  <a:gd name="T38" fmla="*/ 12 w 16"/>
                  <a:gd name="T39" fmla="*/ 14 h 14"/>
                  <a:gd name="T40" fmla="*/ 10 w 16"/>
                  <a:gd name="T41" fmla="*/ 14 h 14"/>
                  <a:gd name="T42" fmla="*/ 6 w 16"/>
                  <a:gd name="T4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4">
                    <a:moveTo>
                      <a:pt x="6" y="14"/>
                    </a:moveTo>
                    <a:lnTo>
                      <a:pt x="6" y="14"/>
                    </a:lnTo>
                    <a:lnTo>
                      <a:pt x="4" y="14"/>
                    </a:lnTo>
                    <a:lnTo>
                      <a:pt x="0" y="10"/>
                    </a:lnTo>
                    <a:lnTo>
                      <a:pt x="0" y="10"/>
                    </a:lnTo>
                    <a:lnTo>
                      <a:pt x="0" y="8"/>
                    </a:lnTo>
                    <a:lnTo>
                      <a:pt x="0" y="4"/>
                    </a:lnTo>
                    <a:lnTo>
                      <a:pt x="0" y="4"/>
                    </a:lnTo>
                    <a:lnTo>
                      <a:pt x="2" y="2"/>
                    </a:lnTo>
                    <a:lnTo>
                      <a:pt x="4" y="0"/>
                    </a:lnTo>
                    <a:lnTo>
                      <a:pt x="4" y="0"/>
                    </a:lnTo>
                    <a:lnTo>
                      <a:pt x="6" y="0"/>
                    </a:lnTo>
                    <a:lnTo>
                      <a:pt x="14" y="0"/>
                    </a:lnTo>
                    <a:lnTo>
                      <a:pt x="14" y="0"/>
                    </a:lnTo>
                    <a:lnTo>
                      <a:pt x="16" y="2"/>
                    </a:lnTo>
                    <a:lnTo>
                      <a:pt x="16" y="8"/>
                    </a:lnTo>
                    <a:lnTo>
                      <a:pt x="16" y="8"/>
                    </a:lnTo>
                    <a:lnTo>
                      <a:pt x="16" y="8"/>
                    </a:lnTo>
                    <a:lnTo>
                      <a:pt x="12" y="14"/>
                    </a:lnTo>
                    <a:lnTo>
                      <a:pt x="12" y="14"/>
                    </a:lnTo>
                    <a:lnTo>
                      <a:pt x="10" y="14"/>
                    </a:lnTo>
                    <a:lnTo>
                      <a:pt x="6" y="1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3" name="Freeform 867">
                <a:extLst>
                  <a:ext uri="{FF2B5EF4-FFF2-40B4-BE49-F238E27FC236}">
                    <a16:creationId xmlns:a16="http://schemas.microsoft.com/office/drawing/2014/main" id="{66B5CF06-433A-D745-494E-2E73E2CA3C7D}"/>
                  </a:ext>
                </a:extLst>
              </p:cNvPr>
              <p:cNvSpPr>
                <a:spLocks noEditPoints="1"/>
              </p:cNvSpPr>
              <p:nvPr/>
            </p:nvSpPr>
            <p:spPr bwMode="auto">
              <a:xfrm>
                <a:off x="6793838" y="3651867"/>
                <a:ext cx="42266" cy="38039"/>
              </a:xfrm>
              <a:custGeom>
                <a:avLst/>
                <a:gdLst>
                  <a:gd name="T0" fmla="*/ 16 w 20"/>
                  <a:gd name="T1" fmla="*/ 4 h 18"/>
                  <a:gd name="T2" fmla="*/ 16 w 20"/>
                  <a:gd name="T3" fmla="*/ 4 h 18"/>
                  <a:gd name="T4" fmla="*/ 16 w 20"/>
                  <a:gd name="T5" fmla="*/ 10 h 18"/>
                  <a:gd name="T6" fmla="*/ 12 w 20"/>
                  <a:gd name="T7" fmla="*/ 14 h 18"/>
                  <a:gd name="T8" fmla="*/ 8 w 20"/>
                  <a:gd name="T9" fmla="*/ 14 h 18"/>
                  <a:gd name="T10" fmla="*/ 4 w 20"/>
                  <a:gd name="T11" fmla="*/ 10 h 18"/>
                  <a:gd name="T12" fmla="*/ 4 w 20"/>
                  <a:gd name="T13" fmla="*/ 6 h 18"/>
                  <a:gd name="T14" fmla="*/ 8 w 20"/>
                  <a:gd name="T15" fmla="*/ 4 h 18"/>
                  <a:gd name="T16" fmla="*/ 16 w 20"/>
                  <a:gd name="T17" fmla="*/ 4 h 18"/>
                  <a:gd name="T18" fmla="*/ 16 w 20"/>
                  <a:gd name="T19" fmla="*/ 0 h 18"/>
                  <a:gd name="T20" fmla="*/ 8 w 20"/>
                  <a:gd name="T21" fmla="*/ 0 h 18"/>
                  <a:gd name="T22" fmla="*/ 8 w 20"/>
                  <a:gd name="T23" fmla="*/ 0 h 18"/>
                  <a:gd name="T24" fmla="*/ 4 w 20"/>
                  <a:gd name="T25" fmla="*/ 0 h 18"/>
                  <a:gd name="T26" fmla="*/ 2 w 20"/>
                  <a:gd name="T27" fmla="*/ 4 h 18"/>
                  <a:gd name="T28" fmla="*/ 2 w 20"/>
                  <a:gd name="T29" fmla="*/ 4 h 18"/>
                  <a:gd name="T30" fmla="*/ 0 w 20"/>
                  <a:gd name="T31" fmla="*/ 6 h 18"/>
                  <a:gd name="T32" fmla="*/ 0 w 20"/>
                  <a:gd name="T33" fmla="*/ 10 h 18"/>
                  <a:gd name="T34" fmla="*/ 0 w 20"/>
                  <a:gd name="T35" fmla="*/ 10 h 18"/>
                  <a:gd name="T36" fmla="*/ 2 w 20"/>
                  <a:gd name="T37" fmla="*/ 12 h 18"/>
                  <a:gd name="T38" fmla="*/ 4 w 20"/>
                  <a:gd name="T39" fmla="*/ 16 h 18"/>
                  <a:gd name="T40" fmla="*/ 4 w 20"/>
                  <a:gd name="T41" fmla="*/ 16 h 18"/>
                  <a:gd name="T42" fmla="*/ 8 w 20"/>
                  <a:gd name="T43" fmla="*/ 18 h 18"/>
                  <a:gd name="T44" fmla="*/ 12 w 20"/>
                  <a:gd name="T45" fmla="*/ 18 h 18"/>
                  <a:gd name="T46" fmla="*/ 12 w 20"/>
                  <a:gd name="T47" fmla="*/ 18 h 18"/>
                  <a:gd name="T48" fmla="*/ 16 w 20"/>
                  <a:gd name="T49" fmla="*/ 16 h 18"/>
                  <a:gd name="T50" fmla="*/ 20 w 20"/>
                  <a:gd name="T51" fmla="*/ 10 h 18"/>
                  <a:gd name="T52" fmla="*/ 20 w 20"/>
                  <a:gd name="T53" fmla="*/ 10 h 18"/>
                  <a:gd name="T54" fmla="*/ 20 w 20"/>
                  <a:gd name="T55" fmla="*/ 10 h 18"/>
                  <a:gd name="T56" fmla="*/ 20 w 20"/>
                  <a:gd name="T57" fmla="*/ 4 h 18"/>
                  <a:gd name="T58" fmla="*/ 20 w 20"/>
                  <a:gd name="T59" fmla="*/ 4 h 18"/>
                  <a:gd name="T60" fmla="*/ 20 w 20"/>
                  <a:gd name="T61" fmla="*/ 4 h 18"/>
                  <a:gd name="T62" fmla="*/ 18 w 20"/>
                  <a:gd name="T63" fmla="*/ 0 h 18"/>
                  <a:gd name="T64" fmla="*/ 16 w 20"/>
                  <a:gd name="T65" fmla="*/ 0 h 18"/>
                  <a:gd name="T66" fmla="*/ 16 w 20"/>
                  <a:gd name="T6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18">
                    <a:moveTo>
                      <a:pt x="16" y="4"/>
                    </a:moveTo>
                    <a:lnTo>
                      <a:pt x="16" y="4"/>
                    </a:lnTo>
                    <a:lnTo>
                      <a:pt x="16" y="10"/>
                    </a:lnTo>
                    <a:lnTo>
                      <a:pt x="12" y="14"/>
                    </a:lnTo>
                    <a:lnTo>
                      <a:pt x="8" y="14"/>
                    </a:lnTo>
                    <a:lnTo>
                      <a:pt x="4" y="10"/>
                    </a:lnTo>
                    <a:lnTo>
                      <a:pt x="4" y="6"/>
                    </a:lnTo>
                    <a:lnTo>
                      <a:pt x="8" y="4"/>
                    </a:lnTo>
                    <a:lnTo>
                      <a:pt x="16" y="4"/>
                    </a:lnTo>
                    <a:close/>
                    <a:moveTo>
                      <a:pt x="16" y="0"/>
                    </a:moveTo>
                    <a:lnTo>
                      <a:pt x="8" y="0"/>
                    </a:lnTo>
                    <a:lnTo>
                      <a:pt x="8" y="0"/>
                    </a:lnTo>
                    <a:lnTo>
                      <a:pt x="4" y="0"/>
                    </a:lnTo>
                    <a:lnTo>
                      <a:pt x="2" y="4"/>
                    </a:lnTo>
                    <a:lnTo>
                      <a:pt x="2" y="4"/>
                    </a:lnTo>
                    <a:lnTo>
                      <a:pt x="0" y="6"/>
                    </a:lnTo>
                    <a:lnTo>
                      <a:pt x="0" y="10"/>
                    </a:lnTo>
                    <a:lnTo>
                      <a:pt x="0" y="10"/>
                    </a:lnTo>
                    <a:lnTo>
                      <a:pt x="2" y="12"/>
                    </a:lnTo>
                    <a:lnTo>
                      <a:pt x="4" y="16"/>
                    </a:lnTo>
                    <a:lnTo>
                      <a:pt x="4" y="16"/>
                    </a:lnTo>
                    <a:lnTo>
                      <a:pt x="8" y="18"/>
                    </a:lnTo>
                    <a:lnTo>
                      <a:pt x="12" y="18"/>
                    </a:lnTo>
                    <a:lnTo>
                      <a:pt x="12" y="18"/>
                    </a:lnTo>
                    <a:lnTo>
                      <a:pt x="16" y="16"/>
                    </a:lnTo>
                    <a:lnTo>
                      <a:pt x="20" y="10"/>
                    </a:lnTo>
                    <a:lnTo>
                      <a:pt x="20" y="10"/>
                    </a:lnTo>
                    <a:lnTo>
                      <a:pt x="20" y="10"/>
                    </a:lnTo>
                    <a:lnTo>
                      <a:pt x="20" y="4"/>
                    </a:lnTo>
                    <a:lnTo>
                      <a:pt x="20" y="4"/>
                    </a:lnTo>
                    <a:lnTo>
                      <a:pt x="20" y="4"/>
                    </a:lnTo>
                    <a:lnTo>
                      <a:pt x="18" y="0"/>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4" name="Freeform 868">
                <a:extLst>
                  <a:ext uri="{FF2B5EF4-FFF2-40B4-BE49-F238E27FC236}">
                    <a16:creationId xmlns:a16="http://schemas.microsoft.com/office/drawing/2014/main" id="{EC9B6B26-786B-DA8D-68C2-CC344AE58AF4}"/>
                  </a:ext>
                </a:extLst>
              </p:cNvPr>
              <p:cNvSpPr>
                <a:spLocks/>
              </p:cNvSpPr>
              <p:nvPr/>
            </p:nvSpPr>
            <p:spPr bwMode="auto">
              <a:xfrm>
                <a:off x="6802291" y="3660320"/>
                <a:ext cx="25359" cy="21133"/>
              </a:xfrm>
              <a:custGeom>
                <a:avLst/>
                <a:gdLst>
                  <a:gd name="T0" fmla="*/ 12 w 12"/>
                  <a:gd name="T1" fmla="*/ 0 h 10"/>
                  <a:gd name="T2" fmla="*/ 12 w 12"/>
                  <a:gd name="T3" fmla="*/ 0 h 10"/>
                  <a:gd name="T4" fmla="*/ 12 w 12"/>
                  <a:gd name="T5" fmla="*/ 6 h 10"/>
                  <a:gd name="T6" fmla="*/ 8 w 12"/>
                  <a:gd name="T7" fmla="*/ 10 h 10"/>
                  <a:gd name="T8" fmla="*/ 4 w 12"/>
                  <a:gd name="T9" fmla="*/ 10 h 10"/>
                  <a:gd name="T10" fmla="*/ 0 w 12"/>
                  <a:gd name="T11" fmla="*/ 6 h 10"/>
                  <a:gd name="T12" fmla="*/ 0 w 12"/>
                  <a:gd name="T13" fmla="*/ 2 h 10"/>
                  <a:gd name="T14" fmla="*/ 4 w 12"/>
                  <a:gd name="T15" fmla="*/ 0 h 10"/>
                  <a:gd name="T16" fmla="*/ 12 w 12"/>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0">
                    <a:moveTo>
                      <a:pt x="12" y="0"/>
                    </a:moveTo>
                    <a:lnTo>
                      <a:pt x="12" y="0"/>
                    </a:lnTo>
                    <a:lnTo>
                      <a:pt x="12" y="6"/>
                    </a:lnTo>
                    <a:lnTo>
                      <a:pt x="8" y="10"/>
                    </a:lnTo>
                    <a:lnTo>
                      <a:pt x="4" y="10"/>
                    </a:lnTo>
                    <a:lnTo>
                      <a:pt x="0" y="6"/>
                    </a:lnTo>
                    <a:lnTo>
                      <a:pt x="0" y="2"/>
                    </a:lnTo>
                    <a:lnTo>
                      <a:pt x="4"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5" name="Freeform 869">
                <a:extLst>
                  <a:ext uri="{FF2B5EF4-FFF2-40B4-BE49-F238E27FC236}">
                    <a16:creationId xmlns:a16="http://schemas.microsoft.com/office/drawing/2014/main" id="{735762B8-F1FB-691E-D688-E7D65FC29F6A}"/>
                  </a:ext>
                </a:extLst>
              </p:cNvPr>
              <p:cNvSpPr>
                <a:spLocks/>
              </p:cNvSpPr>
              <p:nvPr/>
            </p:nvSpPr>
            <p:spPr bwMode="auto">
              <a:xfrm>
                <a:off x="6793838" y="3651867"/>
                <a:ext cx="42266" cy="38039"/>
              </a:xfrm>
              <a:custGeom>
                <a:avLst/>
                <a:gdLst>
                  <a:gd name="T0" fmla="*/ 16 w 20"/>
                  <a:gd name="T1" fmla="*/ 0 h 18"/>
                  <a:gd name="T2" fmla="*/ 8 w 20"/>
                  <a:gd name="T3" fmla="*/ 0 h 18"/>
                  <a:gd name="T4" fmla="*/ 8 w 20"/>
                  <a:gd name="T5" fmla="*/ 0 h 18"/>
                  <a:gd name="T6" fmla="*/ 4 w 20"/>
                  <a:gd name="T7" fmla="*/ 0 h 18"/>
                  <a:gd name="T8" fmla="*/ 2 w 20"/>
                  <a:gd name="T9" fmla="*/ 4 h 18"/>
                  <a:gd name="T10" fmla="*/ 2 w 20"/>
                  <a:gd name="T11" fmla="*/ 4 h 18"/>
                  <a:gd name="T12" fmla="*/ 0 w 20"/>
                  <a:gd name="T13" fmla="*/ 6 h 18"/>
                  <a:gd name="T14" fmla="*/ 0 w 20"/>
                  <a:gd name="T15" fmla="*/ 10 h 18"/>
                  <a:gd name="T16" fmla="*/ 0 w 20"/>
                  <a:gd name="T17" fmla="*/ 10 h 18"/>
                  <a:gd name="T18" fmla="*/ 2 w 20"/>
                  <a:gd name="T19" fmla="*/ 12 h 18"/>
                  <a:gd name="T20" fmla="*/ 4 w 20"/>
                  <a:gd name="T21" fmla="*/ 16 h 18"/>
                  <a:gd name="T22" fmla="*/ 4 w 20"/>
                  <a:gd name="T23" fmla="*/ 16 h 18"/>
                  <a:gd name="T24" fmla="*/ 8 w 20"/>
                  <a:gd name="T25" fmla="*/ 18 h 18"/>
                  <a:gd name="T26" fmla="*/ 12 w 20"/>
                  <a:gd name="T27" fmla="*/ 18 h 18"/>
                  <a:gd name="T28" fmla="*/ 12 w 20"/>
                  <a:gd name="T29" fmla="*/ 18 h 18"/>
                  <a:gd name="T30" fmla="*/ 16 w 20"/>
                  <a:gd name="T31" fmla="*/ 16 h 18"/>
                  <a:gd name="T32" fmla="*/ 20 w 20"/>
                  <a:gd name="T33" fmla="*/ 10 h 18"/>
                  <a:gd name="T34" fmla="*/ 20 w 20"/>
                  <a:gd name="T35" fmla="*/ 10 h 18"/>
                  <a:gd name="T36" fmla="*/ 20 w 20"/>
                  <a:gd name="T37" fmla="*/ 10 h 18"/>
                  <a:gd name="T38" fmla="*/ 20 w 20"/>
                  <a:gd name="T39" fmla="*/ 4 h 18"/>
                  <a:gd name="T40" fmla="*/ 20 w 20"/>
                  <a:gd name="T41" fmla="*/ 4 h 18"/>
                  <a:gd name="T42" fmla="*/ 20 w 20"/>
                  <a:gd name="T43" fmla="*/ 4 h 18"/>
                  <a:gd name="T44" fmla="*/ 18 w 20"/>
                  <a:gd name="T45" fmla="*/ 0 h 18"/>
                  <a:gd name="T46" fmla="*/ 16 w 20"/>
                  <a:gd name="T47" fmla="*/ 0 h 18"/>
                  <a:gd name="T48" fmla="*/ 16 w 20"/>
                  <a:gd name="T4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16" y="0"/>
                    </a:moveTo>
                    <a:lnTo>
                      <a:pt x="8" y="0"/>
                    </a:lnTo>
                    <a:lnTo>
                      <a:pt x="8" y="0"/>
                    </a:lnTo>
                    <a:lnTo>
                      <a:pt x="4" y="0"/>
                    </a:lnTo>
                    <a:lnTo>
                      <a:pt x="2" y="4"/>
                    </a:lnTo>
                    <a:lnTo>
                      <a:pt x="2" y="4"/>
                    </a:lnTo>
                    <a:lnTo>
                      <a:pt x="0" y="6"/>
                    </a:lnTo>
                    <a:lnTo>
                      <a:pt x="0" y="10"/>
                    </a:lnTo>
                    <a:lnTo>
                      <a:pt x="0" y="10"/>
                    </a:lnTo>
                    <a:lnTo>
                      <a:pt x="2" y="12"/>
                    </a:lnTo>
                    <a:lnTo>
                      <a:pt x="4" y="16"/>
                    </a:lnTo>
                    <a:lnTo>
                      <a:pt x="4" y="16"/>
                    </a:lnTo>
                    <a:lnTo>
                      <a:pt x="8" y="18"/>
                    </a:lnTo>
                    <a:lnTo>
                      <a:pt x="12" y="18"/>
                    </a:lnTo>
                    <a:lnTo>
                      <a:pt x="12" y="18"/>
                    </a:lnTo>
                    <a:lnTo>
                      <a:pt x="16" y="16"/>
                    </a:lnTo>
                    <a:lnTo>
                      <a:pt x="20" y="10"/>
                    </a:lnTo>
                    <a:lnTo>
                      <a:pt x="20" y="10"/>
                    </a:lnTo>
                    <a:lnTo>
                      <a:pt x="20" y="10"/>
                    </a:lnTo>
                    <a:lnTo>
                      <a:pt x="20" y="4"/>
                    </a:lnTo>
                    <a:lnTo>
                      <a:pt x="20" y="4"/>
                    </a:lnTo>
                    <a:lnTo>
                      <a:pt x="20" y="4"/>
                    </a:lnTo>
                    <a:lnTo>
                      <a:pt x="18" y="0"/>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6" name="Freeform 870">
                <a:extLst>
                  <a:ext uri="{FF2B5EF4-FFF2-40B4-BE49-F238E27FC236}">
                    <a16:creationId xmlns:a16="http://schemas.microsoft.com/office/drawing/2014/main" id="{7BD13F7D-846D-1DD4-F958-D329057F34A0}"/>
                  </a:ext>
                </a:extLst>
              </p:cNvPr>
              <p:cNvSpPr>
                <a:spLocks/>
              </p:cNvSpPr>
              <p:nvPr/>
            </p:nvSpPr>
            <p:spPr bwMode="auto">
              <a:xfrm>
                <a:off x="7284119" y="3854742"/>
                <a:ext cx="21133" cy="59172"/>
              </a:xfrm>
              <a:custGeom>
                <a:avLst/>
                <a:gdLst>
                  <a:gd name="T0" fmla="*/ 4 w 10"/>
                  <a:gd name="T1" fmla="*/ 28 h 28"/>
                  <a:gd name="T2" fmla="*/ 4 w 10"/>
                  <a:gd name="T3" fmla="*/ 28 h 28"/>
                  <a:gd name="T4" fmla="*/ 2 w 10"/>
                  <a:gd name="T5" fmla="*/ 26 h 28"/>
                  <a:gd name="T6" fmla="*/ 0 w 10"/>
                  <a:gd name="T7" fmla="*/ 22 h 28"/>
                  <a:gd name="T8" fmla="*/ 0 w 10"/>
                  <a:gd name="T9" fmla="*/ 22 h 28"/>
                  <a:gd name="T10" fmla="*/ 0 w 10"/>
                  <a:gd name="T11" fmla="*/ 22 h 28"/>
                  <a:gd name="T12" fmla="*/ 0 w 10"/>
                  <a:gd name="T13" fmla="*/ 12 h 28"/>
                  <a:gd name="T14" fmla="*/ 2 w 10"/>
                  <a:gd name="T15" fmla="*/ 2 h 28"/>
                  <a:gd name="T16" fmla="*/ 2 w 10"/>
                  <a:gd name="T17" fmla="*/ 2 h 28"/>
                  <a:gd name="T18" fmla="*/ 4 w 10"/>
                  <a:gd name="T19" fmla="*/ 0 h 28"/>
                  <a:gd name="T20" fmla="*/ 6 w 10"/>
                  <a:gd name="T21" fmla="*/ 0 h 28"/>
                  <a:gd name="T22" fmla="*/ 6 w 10"/>
                  <a:gd name="T23" fmla="*/ 0 h 28"/>
                  <a:gd name="T24" fmla="*/ 8 w 10"/>
                  <a:gd name="T25" fmla="*/ 2 h 28"/>
                  <a:gd name="T26" fmla="*/ 10 w 10"/>
                  <a:gd name="T27" fmla="*/ 10 h 28"/>
                  <a:gd name="T28" fmla="*/ 10 w 10"/>
                  <a:gd name="T29" fmla="*/ 14 h 28"/>
                  <a:gd name="T30" fmla="*/ 8 w 10"/>
                  <a:gd name="T31" fmla="*/ 22 h 28"/>
                  <a:gd name="T32" fmla="*/ 8 w 10"/>
                  <a:gd name="T33" fmla="*/ 22 h 28"/>
                  <a:gd name="T34" fmla="*/ 8 w 10"/>
                  <a:gd name="T35" fmla="*/ 22 h 28"/>
                  <a:gd name="T36" fmla="*/ 6 w 10"/>
                  <a:gd name="T37" fmla="*/ 26 h 28"/>
                  <a:gd name="T38" fmla="*/ 6 w 10"/>
                  <a:gd name="T39" fmla="*/ 26 h 28"/>
                  <a:gd name="T40" fmla="*/ 4 w 10"/>
                  <a:gd name="T41" fmla="*/ 28 h 28"/>
                  <a:gd name="T42" fmla="*/ 4 w 10"/>
                  <a:gd name="T4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28">
                    <a:moveTo>
                      <a:pt x="4" y="28"/>
                    </a:moveTo>
                    <a:lnTo>
                      <a:pt x="4" y="28"/>
                    </a:lnTo>
                    <a:lnTo>
                      <a:pt x="2" y="26"/>
                    </a:lnTo>
                    <a:lnTo>
                      <a:pt x="0" y="22"/>
                    </a:lnTo>
                    <a:lnTo>
                      <a:pt x="0" y="22"/>
                    </a:lnTo>
                    <a:lnTo>
                      <a:pt x="0" y="22"/>
                    </a:lnTo>
                    <a:lnTo>
                      <a:pt x="0" y="12"/>
                    </a:lnTo>
                    <a:lnTo>
                      <a:pt x="2" y="2"/>
                    </a:lnTo>
                    <a:lnTo>
                      <a:pt x="2" y="2"/>
                    </a:lnTo>
                    <a:lnTo>
                      <a:pt x="4" y="0"/>
                    </a:lnTo>
                    <a:lnTo>
                      <a:pt x="6" y="0"/>
                    </a:lnTo>
                    <a:lnTo>
                      <a:pt x="6" y="0"/>
                    </a:lnTo>
                    <a:lnTo>
                      <a:pt x="8" y="2"/>
                    </a:lnTo>
                    <a:lnTo>
                      <a:pt x="10" y="10"/>
                    </a:lnTo>
                    <a:lnTo>
                      <a:pt x="10" y="14"/>
                    </a:lnTo>
                    <a:lnTo>
                      <a:pt x="8" y="22"/>
                    </a:lnTo>
                    <a:lnTo>
                      <a:pt x="8" y="22"/>
                    </a:lnTo>
                    <a:lnTo>
                      <a:pt x="8" y="22"/>
                    </a:lnTo>
                    <a:lnTo>
                      <a:pt x="6" y="26"/>
                    </a:lnTo>
                    <a:lnTo>
                      <a:pt x="6" y="26"/>
                    </a:lnTo>
                    <a:lnTo>
                      <a:pt x="4" y="28"/>
                    </a:lnTo>
                    <a:lnTo>
                      <a:pt x="4" y="2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7" name="Freeform 871">
                <a:extLst>
                  <a:ext uri="{FF2B5EF4-FFF2-40B4-BE49-F238E27FC236}">
                    <a16:creationId xmlns:a16="http://schemas.microsoft.com/office/drawing/2014/main" id="{2892C7C1-E638-6B0F-1C77-4EA917382904}"/>
                  </a:ext>
                </a:extLst>
              </p:cNvPr>
              <p:cNvSpPr>
                <a:spLocks noEditPoints="1"/>
              </p:cNvSpPr>
              <p:nvPr/>
            </p:nvSpPr>
            <p:spPr bwMode="auto">
              <a:xfrm>
                <a:off x="7279893" y="3850516"/>
                <a:ext cx="29586" cy="67625"/>
              </a:xfrm>
              <a:custGeom>
                <a:avLst/>
                <a:gdLst>
                  <a:gd name="T0" fmla="*/ 8 w 14"/>
                  <a:gd name="T1" fmla="*/ 4 h 32"/>
                  <a:gd name="T2" fmla="*/ 10 w 14"/>
                  <a:gd name="T3" fmla="*/ 12 h 32"/>
                  <a:gd name="T4" fmla="*/ 10 w 14"/>
                  <a:gd name="T5" fmla="*/ 16 h 32"/>
                  <a:gd name="T6" fmla="*/ 8 w 14"/>
                  <a:gd name="T7" fmla="*/ 24 h 32"/>
                  <a:gd name="T8" fmla="*/ 6 w 14"/>
                  <a:gd name="T9" fmla="*/ 28 h 32"/>
                  <a:gd name="T10" fmla="*/ 4 w 14"/>
                  <a:gd name="T11" fmla="*/ 24 h 32"/>
                  <a:gd name="T12" fmla="*/ 4 w 14"/>
                  <a:gd name="T13" fmla="*/ 14 h 32"/>
                  <a:gd name="T14" fmla="*/ 6 w 14"/>
                  <a:gd name="T15" fmla="*/ 4 h 32"/>
                  <a:gd name="T16" fmla="*/ 8 w 14"/>
                  <a:gd name="T17" fmla="*/ 4 h 32"/>
                  <a:gd name="T18" fmla="*/ 8 w 14"/>
                  <a:gd name="T19" fmla="*/ 0 h 32"/>
                  <a:gd name="T20" fmla="*/ 6 w 14"/>
                  <a:gd name="T21" fmla="*/ 0 h 32"/>
                  <a:gd name="T22" fmla="*/ 6 w 14"/>
                  <a:gd name="T23" fmla="*/ 0 h 32"/>
                  <a:gd name="T24" fmla="*/ 4 w 14"/>
                  <a:gd name="T25" fmla="*/ 2 h 32"/>
                  <a:gd name="T26" fmla="*/ 2 w 14"/>
                  <a:gd name="T27" fmla="*/ 4 h 32"/>
                  <a:gd name="T28" fmla="*/ 0 w 14"/>
                  <a:gd name="T29" fmla="*/ 12 h 32"/>
                  <a:gd name="T30" fmla="*/ 0 w 14"/>
                  <a:gd name="T31" fmla="*/ 12 h 32"/>
                  <a:gd name="T32" fmla="*/ 0 w 14"/>
                  <a:gd name="T33" fmla="*/ 14 h 32"/>
                  <a:gd name="T34" fmla="*/ 0 w 14"/>
                  <a:gd name="T35" fmla="*/ 24 h 32"/>
                  <a:gd name="T36" fmla="*/ 0 w 14"/>
                  <a:gd name="T37" fmla="*/ 24 h 32"/>
                  <a:gd name="T38" fmla="*/ 0 w 14"/>
                  <a:gd name="T39" fmla="*/ 26 h 32"/>
                  <a:gd name="T40" fmla="*/ 2 w 14"/>
                  <a:gd name="T41" fmla="*/ 30 h 32"/>
                  <a:gd name="T42" fmla="*/ 2 w 14"/>
                  <a:gd name="T43" fmla="*/ 30 h 32"/>
                  <a:gd name="T44" fmla="*/ 6 w 14"/>
                  <a:gd name="T45" fmla="*/ 32 h 32"/>
                  <a:gd name="T46" fmla="*/ 6 w 14"/>
                  <a:gd name="T47" fmla="*/ 32 h 32"/>
                  <a:gd name="T48" fmla="*/ 6 w 14"/>
                  <a:gd name="T49" fmla="*/ 32 h 32"/>
                  <a:gd name="T50" fmla="*/ 10 w 14"/>
                  <a:gd name="T51" fmla="*/ 30 h 32"/>
                  <a:gd name="T52" fmla="*/ 12 w 14"/>
                  <a:gd name="T53" fmla="*/ 26 h 32"/>
                  <a:gd name="T54" fmla="*/ 12 w 14"/>
                  <a:gd name="T55" fmla="*/ 26 h 32"/>
                  <a:gd name="T56" fmla="*/ 12 w 14"/>
                  <a:gd name="T57" fmla="*/ 24 h 32"/>
                  <a:gd name="T58" fmla="*/ 14 w 14"/>
                  <a:gd name="T59" fmla="*/ 18 h 32"/>
                  <a:gd name="T60" fmla="*/ 14 w 14"/>
                  <a:gd name="T61" fmla="*/ 18 h 32"/>
                  <a:gd name="T62" fmla="*/ 14 w 14"/>
                  <a:gd name="T63" fmla="*/ 16 h 32"/>
                  <a:gd name="T64" fmla="*/ 14 w 14"/>
                  <a:gd name="T65" fmla="*/ 12 h 32"/>
                  <a:gd name="T66" fmla="*/ 14 w 14"/>
                  <a:gd name="T67" fmla="*/ 12 h 32"/>
                  <a:gd name="T68" fmla="*/ 14 w 14"/>
                  <a:gd name="T69" fmla="*/ 12 h 32"/>
                  <a:gd name="T70" fmla="*/ 12 w 14"/>
                  <a:gd name="T71" fmla="*/ 4 h 32"/>
                  <a:gd name="T72" fmla="*/ 12 w 14"/>
                  <a:gd name="T73" fmla="*/ 4 h 32"/>
                  <a:gd name="T74" fmla="*/ 10 w 14"/>
                  <a:gd name="T75" fmla="*/ 2 h 32"/>
                  <a:gd name="T76" fmla="*/ 8 w 14"/>
                  <a:gd name="T77" fmla="*/ 0 h 32"/>
                  <a:gd name="T78" fmla="*/ 8 w 14"/>
                  <a:gd name="T7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32">
                    <a:moveTo>
                      <a:pt x="8" y="4"/>
                    </a:moveTo>
                    <a:lnTo>
                      <a:pt x="10" y="12"/>
                    </a:lnTo>
                    <a:lnTo>
                      <a:pt x="10" y="16"/>
                    </a:lnTo>
                    <a:lnTo>
                      <a:pt x="8" y="24"/>
                    </a:lnTo>
                    <a:lnTo>
                      <a:pt x="6" y="28"/>
                    </a:lnTo>
                    <a:lnTo>
                      <a:pt x="4" y="24"/>
                    </a:lnTo>
                    <a:lnTo>
                      <a:pt x="4" y="14"/>
                    </a:lnTo>
                    <a:lnTo>
                      <a:pt x="6" y="4"/>
                    </a:lnTo>
                    <a:lnTo>
                      <a:pt x="8" y="4"/>
                    </a:lnTo>
                    <a:close/>
                    <a:moveTo>
                      <a:pt x="8" y="0"/>
                    </a:moveTo>
                    <a:lnTo>
                      <a:pt x="6" y="0"/>
                    </a:lnTo>
                    <a:lnTo>
                      <a:pt x="6" y="0"/>
                    </a:lnTo>
                    <a:lnTo>
                      <a:pt x="4" y="2"/>
                    </a:lnTo>
                    <a:lnTo>
                      <a:pt x="2" y="4"/>
                    </a:lnTo>
                    <a:lnTo>
                      <a:pt x="0" y="12"/>
                    </a:lnTo>
                    <a:lnTo>
                      <a:pt x="0" y="12"/>
                    </a:lnTo>
                    <a:lnTo>
                      <a:pt x="0" y="14"/>
                    </a:lnTo>
                    <a:lnTo>
                      <a:pt x="0" y="24"/>
                    </a:lnTo>
                    <a:lnTo>
                      <a:pt x="0" y="24"/>
                    </a:lnTo>
                    <a:lnTo>
                      <a:pt x="0" y="26"/>
                    </a:lnTo>
                    <a:lnTo>
                      <a:pt x="2" y="30"/>
                    </a:lnTo>
                    <a:lnTo>
                      <a:pt x="2" y="30"/>
                    </a:lnTo>
                    <a:lnTo>
                      <a:pt x="6" y="32"/>
                    </a:lnTo>
                    <a:lnTo>
                      <a:pt x="6" y="32"/>
                    </a:lnTo>
                    <a:lnTo>
                      <a:pt x="6" y="32"/>
                    </a:lnTo>
                    <a:lnTo>
                      <a:pt x="10" y="30"/>
                    </a:lnTo>
                    <a:lnTo>
                      <a:pt x="12" y="26"/>
                    </a:lnTo>
                    <a:lnTo>
                      <a:pt x="12" y="26"/>
                    </a:lnTo>
                    <a:lnTo>
                      <a:pt x="12" y="24"/>
                    </a:lnTo>
                    <a:lnTo>
                      <a:pt x="14" y="18"/>
                    </a:lnTo>
                    <a:lnTo>
                      <a:pt x="14" y="18"/>
                    </a:lnTo>
                    <a:lnTo>
                      <a:pt x="14" y="16"/>
                    </a:lnTo>
                    <a:lnTo>
                      <a:pt x="14" y="12"/>
                    </a:lnTo>
                    <a:lnTo>
                      <a:pt x="14" y="12"/>
                    </a:lnTo>
                    <a:lnTo>
                      <a:pt x="14" y="12"/>
                    </a:lnTo>
                    <a:lnTo>
                      <a:pt x="12" y="4"/>
                    </a:lnTo>
                    <a:lnTo>
                      <a:pt x="12" y="4"/>
                    </a:lnTo>
                    <a:lnTo>
                      <a:pt x="10" y="2"/>
                    </a:lnTo>
                    <a:lnTo>
                      <a:pt x="8" y="0"/>
                    </a:lnTo>
                    <a:lnTo>
                      <a:pt x="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8" name="Freeform 872">
                <a:extLst>
                  <a:ext uri="{FF2B5EF4-FFF2-40B4-BE49-F238E27FC236}">
                    <a16:creationId xmlns:a16="http://schemas.microsoft.com/office/drawing/2014/main" id="{B80409A6-968C-0BCF-A6A2-AF18A07AABC5}"/>
                  </a:ext>
                </a:extLst>
              </p:cNvPr>
              <p:cNvSpPr>
                <a:spLocks/>
              </p:cNvSpPr>
              <p:nvPr/>
            </p:nvSpPr>
            <p:spPr bwMode="auto">
              <a:xfrm>
                <a:off x="7288346" y="3858969"/>
                <a:ext cx="12680" cy="50719"/>
              </a:xfrm>
              <a:custGeom>
                <a:avLst/>
                <a:gdLst>
                  <a:gd name="T0" fmla="*/ 4 w 6"/>
                  <a:gd name="T1" fmla="*/ 0 h 24"/>
                  <a:gd name="T2" fmla="*/ 6 w 6"/>
                  <a:gd name="T3" fmla="*/ 8 h 24"/>
                  <a:gd name="T4" fmla="*/ 6 w 6"/>
                  <a:gd name="T5" fmla="*/ 12 h 24"/>
                  <a:gd name="T6" fmla="*/ 4 w 6"/>
                  <a:gd name="T7" fmla="*/ 20 h 24"/>
                  <a:gd name="T8" fmla="*/ 2 w 6"/>
                  <a:gd name="T9" fmla="*/ 24 h 24"/>
                  <a:gd name="T10" fmla="*/ 0 w 6"/>
                  <a:gd name="T11" fmla="*/ 20 h 24"/>
                  <a:gd name="T12" fmla="*/ 0 w 6"/>
                  <a:gd name="T13" fmla="*/ 10 h 24"/>
                  <a:gd name="T14" fmla="*/ 2 w 6"/>
                  <a:gd name="T15" fmla="*/ 0 h 24"/>
                  <a:gd name="T16" fmla="*/ 4 w 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4">
                    <a:moveTo>
                      <a:pt x="4" y="0"/>
                    </a:moveTo>
                    <a:lnTo>
                      <a:pt x="6" y="8"/>
                    </a:lnTo>
                    <a:lnTo>
                      <a:pt x="6" y="12"/>
                    </a:lnTo>
                    <a:lnTo>
                      <a:pt x="4" y="20"/>
                    </a:lnTo>
                    <a:lnTo>
                      <a:pt x="2" y="24"/>
                    </a:lnTo>
                    <a:lnTo>
                      <a:pt x="0" y="20"/>
                    </a:lnTo>
                    <a:lnTo>
                      <a:pt x="0" y="10"/>
                    </a:lnTo>
                    <a:lnTo>
                      <a:pt x="2"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9" name="Freeform 873">
                <a:extLst>
                  <a:ext uri="{FF2B5EF4-FFF2-40B4-BE49-F238E27FC236}">
                    <a16:creationId xmlns:a16="http://schemas.microsoft.com/office/drawing/2014/main" id="{5F1C8922-9139-072D-188F-1CD13C767575}"/>
                  </a:ext>
                </a:extLst>
              </p:cNvPr>
              <p:cNvSpPr>
                <a:spLocks/>
              </p:cNvSpPr>
              <p:nvPr/>
            </p:nvSpPr>
            <p:spPr bwMode="auto">
              <a:xfrm>
                <a:off x="7279893" y="3850516"/>
                <a:ext cx="29586" cy="67625"/>
              </a:xfrm>
              <a:custGeom>
                <a:avLst/>
                <a:gdLst>
                  <a:gd name="T0" fmla="*/ 8 w 14"/>
                  <a:gd name="T1" fmla="*/ 0 h 32"/>
                  <a:gd name="T2" fmla="*/ 6 w 14"/>
                  <a:gd name="T3" fmla="*/ 0 h 32"/>
                  <a:gd name="T4" fmla="*/ 6 w 14"/>
                  <a:gd name="T5" fmla="*/ 0 h 32"/>
                  <a:gd name="T6" fmla="*/ 4 w 14"/>
                  <a:gd name="T7" fmla="*/ 2 h 32"/>
                  <a:gd name="T8" fmla="*/ 2 w 14"/>
                  <a:gd name="T9" fmla="*/ 4 h 32"/>
                  <a:gd name="T10" fmla="*/ 0 w 14"/>
                  <a:gd name="T11" fmla="*/ 12 h 32"/>
                  <a:gd name="T12" fmla="*/ 0 w 14"/>
                  <a:gd name="T13" fmla="*/ 12 h 32"/>
                  <a:gd name="T14" fmla="*/ 0 w 14"/>
                  <a:gd name="T15" fmla="*/ 14 h 32"/>
                  <a:gd name="T16" fmla="*/ 0 w 14"/>
                  <a:gd name="T17" fmla="*/ 24 h 32"/>
                  <a:gd name="T18" fmla="*/ 0 w 14"/>
                  <a:gd name="T19" fmla="*/ 24 h 32"/>
                  <a:gd name="T20" fmla="*/ 0 w 14"/>
                  <a:gd name="T21" fmla="*/ 26 h 32"/>
                  <a:gd name="T22" fmla="*/ 2 w 14"/>
                  <a:gd name="T23" fmla="*/ 30 h 32"/>
                  <a:gd name="T24" fmla="*/ 2 w 14"/>
                  <a:gd name="T25" fmla="*/ 30 h 32"/>
                  <a:gd name="T26" fmla="*/ 6 w 14"/>
                  <a:gd name="T27" fmla="*/ 32 h 32"/>
                  <a:gd name="T28" fmla="*/ 6 w 14"/>
                  <a:gd name="T29" fmla="*/ 32 h 32"/>
                  <a:gd name="T30" fmla="*/ 6 w 14"/>
                  <a:gd name="T31" fmla="*/ 32 h 32"/>
                  <a:gd name="T32" fmla="*/ 10 w 14"/>
                  <a:gd name="T33" fmla="*/ 30 h 32"/>
                  <a:gd name="T34" fmla="*/ 12 w 14"/>
                  <a:gd name="T35" fmla="*/ 26 h 32"/>
                  <a:gd name="T36" fmla="*/ 12 w 14"/>
                  <a:gd name="T37" fmla="*/ 26 h 32"/>
                  <a:gd name="T38" fmla="*/ 12 w 14"/>
                  <a:gd name="T39" fmla="*/ 24 h 32"/>
                  <a:gd name="T40" fmla="*/ 14 w 14"/>
                  <a:gd name="T41" fmla="*/ 18 h 32"/>
                  <a:gd name="T42" fmla="*/ 14 w 14"/>
                  <a:gd name="T43" fmla="*/ 18 h 32"/>
                  <a:gd name="T44" fmla="*/ 14 w 14"/>
                  <a:gd name="T45" fmla="*/ 16 h 32"/>
                  <a:gd name="T46" fmla="*/ 14 w 14"/>
                  <a:gd name="T47" fmla="*/ 12 h 32"/>
                  <a:gd name="T48" fmla="*/ 14 w 14"/>
                  <a:gd name="T49" fmla="*/ 12 h 32"/>
                  <a:gd name="T50" fmla="*/ 14 w 14"/>
                  <a:gd name="T51" fmla="*/ 12 h 32"/>
                  <a:gd name="T52" fmla="*/ 12 w 14"/>
                  <a:gd name="T53" fmla="*/ 4 h 32"/>
                  <a:gd name="T54" fmla="*/ 12 w 14"/>
                  <a:gd name="T55" fmla="*/ 4 h 32"/>
                  <a:gd name="T56" fmla="*/ 10 w 14"/>
                  <a:gd name="T57" fmla="*/ 2 h 32"/>
                  <a:gd name="T58" fmla="*/ 8 w 14"/>
                  <a:gd name="T59" fmla="*/ 0 h 32"/>
                  <a:gd name="T60" fmla="*/ 8 w 14"/>
                  <a:gd name="T6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32">
                    <a:moveTo>
                      <a:pt x="8" y="0"/>
                    </a:moveTo>
                    <a:lnTo>
                      <a:pt x="6" y="0"/>
                    </a:lnTo>
                    <a:lnTo>
                      <a:pt x="6" y="0"/>
                    </a:lnTo>
                    <a:lnTo>
                      <a:pt x="4" y="2"/>
                    </a:lnTo>
                    <a:lnTo>
                      <a:pt x="2" y="4"/>
                    </a:lnTo>
                    <a:lnTo>
                      <a:pt x="0" y="12"/>
                    </a:lnTo>
                    <a:lnTo>
                      <a:pt x="0" y="12"/>
                    </a:lnTo>
                    <a:lnTo>
                      <a:pt x="0" y="14"/>
                    </a:lnTo>
                    <a:lnTo>
                      <a:pt x="0" y="24"/>
                    </a:lnTo>
                    <a:lnTo>
                      <a:pt x="0" y="24"/>
                    </a:lnTo>
                    <a:lnTo>
                      <a:pt x="0" y="26"/>
                    </a:lnTo>
                    <a:lnTo>
                      <a:pt x="2" y="30"/>
                    </a:lnTo>
                    <a:lnTo>
                      <a:pt x="2" y="30"/>
                    </a:lnTo>
                    <a:lnTo>
                      <a:pt x="6" y="32"/>
                    </a:lnTo>
                    <a:lnTo>
                      <a:pt x="6" y="32"/>
                    </a:lnTo>
                    <a:lnTo>
                      <a:pt x="6" y="32"/>
                    </a:lnTo>
                    <a:lnTo>
                      <a:pt x="10" y="30"/>
                    </a:lnTo>
                    <a:lnTo>
                      <a:pt x="12" y="26"/>
                    </a:lnTo>
                    <a:lnTo>
                      <a:pt x="12" y="26"/>
                    </a:lnTo>
                    <a:lnTo>
                      <a:pt x="12" y="24"/>
                    </a:lnTo>
                    <a:lnTo>
                      <a:pt x="14" y="18"/>
                    </a:lnTo>
                    <a:lnTo>
                      <a:pt x="14" y="18"/>
                    </a:lnTo>
                    <a:lnTo>
                      <a:pt x="14" y="16"/>
                    </a:lnTo>
                    <a:lnTo>
                      <a:pt x="14" y="12"/>
                    </a:lnTo>
                    <a:lnTo>
                      <a:pt x="14" y="12"/>
                    </a:lnTo>
                    <a:lnTo>
                      <a:pt x="14" y="12"/>
                    </a:lnTo>
                    <a:lnTo>
                      <a:pt x="12" y="4"/>
                    </a:lnTo>
                    <a:lnTo>
                      <a:pt x="12" y="4"/>
                    </a:lnTo>
                    <a:lnTo>
                      <a:pt x="10" y="2"/>
                    </a:lnTo>
                    <a:lnTo>
                      <a:pt x="8" y="0"/>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0" name="Freeform 874">
                <a:extLst>
                  <a:ext uri="{FF2B5EF4-FFF2-40B4-BE49-F238E27FC236}">
                    <a16:creationId xmlns:a16="http://schemas.microsoft.com/office/drawing/2014/main" id="{5659A485-80F0-6132-3B4F-84A1A6093A5D}"/>
                  </a:ext>
                </a:extLst>
              </p:cNvPr>
              <p:cNvSpPr>
                <a:spLocks/>
              </p:cNvSpPr>
              <p:nvPr/>
            </p:nvSpPr>
            <p:spPr bwMode="auto">
              <a:xfrm>
                <a:off x="7258760" y="3846289"/>
                <a:ext cx="33813" cy="29586"/>
              </a:xfrm>
              <a:custGeom>
                <a:avLst/>
                <a:gdLst>
                  <a:gd name="T0" fmla="*/ 8 w 16"/>
                  <a:gd name="T1" fmla="*/ 14 h 14"/>
                  <a:gd name="T2" fmla="*/ 8 w 16"/>
                  <a:gd name="T3" fmla="*/ 14 h 14"/>
                  <a:gd name="T4" fmla="*/ 6 w 16"/>
                  <a:gd name="T5" fmla="*/ 14 h 14"/>
                  <a:gd name="T6" fmla="*/ 0 w 16"/>
                  <a:gd name="T7" fmla="*/ 2 h 14"/>
                  <a:gd name="T8" fmla="*/ 0 w 16"/>
                  <a:gd name="T9" fmla="*/ 2 h 14"/>
                  <a:gd name="T10" fmla="*/ 2 w 16"/>
                  <a:gd name="T11" fmla="*/ 0 h 14"/>
                  <a:gd name="T12" fmla="*/ 2 w 16"/>
                  <a:gd name="T13" fmla="*/ 0 h 14"/>
                  <a:gd name="T14" fmla="*/ 2 w 16"/>
                  <a:gd name="T15" fmla="*/ 0 h 14"/>
                  <a:gd name="T16" fmla="*/ 2 w 16"/>
                  <a:gd name="T17" fmla="*/ 0 h 14"/>
                  <a:gd name="T18" fmla="*/ 4 w 16"/>
                  <a:gd name="T19" fmla="*/ 0 h 14"/>
                  <a:gd name="T20" fmla="*/ 14 w 16"/>
                  <a:gd name="T21" fmla="*/ 2 h 14"/>
                  <a:gd name="T22" fmla="*/ 14 w 16"/>
                  <a:gd name="T23" fmla="*/ 2 h 14"/>
                  <a:gd name="T24" fmla="*/ 16 w 16"/>
                  <a:gd name="T25" fmla="*/ 2 h 14"/>
                  <a:gd name="T26" fmla="*/ 16 w 16"/>
                  <a:gd name="T27" fmla="*/ 2 h 14"/>
                  <a:gd name="T28" fmla="*/ 16 w 16"/>
                  <a:gd name="T29" fmla="*/ 4 h 14"/>
                  <a:gd name="T30" fmla="*/ 10 w 16"/>
                  <a:gd name="T31" fmla="*/ 14 h 14"/>
                  <a:gd name="T32" fmla="*/ 10 w 16"/>
                  <a:gd name="T33" fmla="*/ 14 h 14"/>
                  <a:gd name="T34" fmla="*/ 8 w 16"/>
                  <a:gd name="T35" fmla="*/ 14 h 14"/>
                  <a:gd name="T36" fmla="*/ 8 w 16"/>
                  <a:gd name="T37" fmla="*/ 14 h 14"/>
                  <a:gd name="T38" fmla="*/ 8 w 16"/>
                  <a:gd name="T39" fmla="*/ 14 h 14"/>
                  <a:gd name="T40" fmla="*/ 8 w 16"/>
                  <a:gd name="T4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14">
                    <a:moveTo>
                      <a:pt x="8" y="14"/>
                    </a:moveTo>
                    <a:lnTo>
                      <a:pt x="8" y="14"/>
                    </a:lnTo>
                    <a:lnTo>
                      <a:pt x="6" y="14"/>
                    </a:lnTo>
                    <a:lnTo>
                      <a:pt x="0" y="2"/>
                    </a:lnTo>
                    <a:lnTo>
                      <a:pt x="0" y="2"/>
                    </a:lnTo>
                    <a:lnTo>
                      <a:pt x="2" y="0"/>
                    </a:lnTo>
                    <a:lnTo>
                      <a:pt x="2" y="0"/>
                    </a:lnTo>
                    <a:lnTo>
                      <a:pt x="2" y="0"/>
                    </a:lnTo>
                    <a:lnTo>
                      <a:pt x="2" y="0"/>
                    </a:lnTo>
                    <a:lnTo>
                      <a:pt x="4" y="0"/>
                    </a:lnTo>
                    <a:lnTo>
                      <a:pt x="14" y="2"/>
                    </a:lnTo>
                    <a:lnTo>
                      <a:pt x="14" y="2"/>
                    </a:lnTo>
                    <a:lnTo>
                      <a:pt x="16" y="2"/>
                    </a:lnTo>
                    <a:lnTo>
                      <a:pt x="16" y="2"/>
                    </a:lnTo>
                    <a:lnTo>
                      <a:pt x="16" y="4"/>
                    </a:lnTo>
                    <a:lnTo>
                      <a:pt x="10" y="14"/>
                    </a:lnTo>
                    <a:lnTo>
                      <a:pt x="10" y="14"/>
                    </a:lnTo>
                    <a:lnTo>
                      <a:pt x="8" y="14"/>
                    </a:lnTo>
                    <a:lnTo>
                      <a:pt x="8" y="14"/>
                    </a:lnTo>
                    <a:lnTo>
                      <a:pt x="8" y="14"/>
                    </a:lnTo>
                    <a:lnTo>
                      <a:pt x="8" y="1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1" name="Freeform 875">
                <a:extLst>
                  <a:ext uri="{FF2B5EF4-FFF2-40B4-BE49-F238E27FC236}">
                    <a16:creationId xmlns:a16="http://schemas.microsoft.com/office/drawing/2014/main" id="{828AE019-1031-1F2C-EFC4-19D278DBF50F}"/>
                  </a:ext>
                </a:extLst>
              </p:cNvPr>
              <p:cNvSpPr>
                <a:spLocks noEditPoints="1"/>
              </p:cNvSpPr>
              <p:nvPr/>
            </p:nvSpPr>
            <p:spPr bwMode="auto">
              <a:xfrm>
                <a:off x="7258760" y="3842063"/>
                <a:ext cx="38039" cy="38039"/>
              </a:xfrm>
              <a:custGeom>
                <a:avLst/>
                <a:gdLst>
                  <a:gd name="T0" fmla="*/ 2 w 18"/>
                  <a:gd name="T1" fmla="*/ 4 h 18"/>
                  <a:gd name="T2" fmla="*/ 14 w 18"/>
                  <a:gd name="T3" fmla="*/ 6 h 18"/>
                  <a:gd name="T4" fmla="*/ 8 w 18"/>
                  <a:gd name="T5" fmla="*/ 14 h 18"/>
                  <a:gd name="T6" fmla="*/ 2 w 18"/>
                  <a:gd name="T7" fmla="*/ 4 h 18"/>
                  <a:gd name="T8" fmla="*/ 2 w 18"/>
                  <a:gd name="T9" fmla="*/ 0 h 18"/>
                  <a:gd name="T10" fmla="*/ 2 w 18"/>
                  <a:gd name="T11" fmla="*/ 0 h 18"/>
                  <a:gd name="T12" fmla="*/ 0 w 18"/>
                  <a:gd name="T13" fmla="*/ 0 h 18"/>
                  <a:gd name="T14" fmla="*/ 0 w 18"/>
                  <a:gd name="T15" fmla="*/ 0 h 18"/>
                  <a:gd name="T16" fmla="*/ 0 w 18"/>
                  <a:gd name="T17" fmla="*/ 4 h 18"/>
                  <a:gd name="T18" fmla="*/ 4 w 18"/>
                  <a:gd name="T19" fmla="*/ 16 h 18"/>
                  <a:gd name="T20" fmla="*/ 4 w 18"/>
                  <a:gd name="T21" fmla="*/ 16 h 18"/>
                  <a:gd name="T22" fmla="*/ 8 w 18"/>
                  <a:gd name="T23" fmla="*/ 18 h 18"/>
                  <a:gd name="T24" fmla="*/ 8 w 18"/>
                  <a:gd name="T25" fmla="*/ 18 h 18"/>
                  <a:gd name="T26" fmla="*/ 8 w 18"/>
                  <a:gd name="T27" fmla="*/ 18 h 18"/>
                  <a:gd name="T28" fmla="*/ 8 w 18"/>
                  <a:gd name="T29" fmla="*/ 18 h 18"/>
                  <a:gd name="T30" fmla="*/ 12 w 18"/>
                  <a:gd name="T31" fmla="*/ 16 h 18"/>
                  <a:gd name="T32" fmla="*/ 18 w 18"/>
                  <a:gd name="T33" fmla="*/ 8 h 18"/>
                  <a:gd name="T34" fmla="*/ 18 w 18"/>
                  <a:gd name="T35" fmla="*/ 8 h 18"/>
                  <a:gd name="T36" fmla="*/ 18 w 18"/>
                  <a:gd name="T37" fmla="*/ 4 h 18"/>
                  <a:gd name="T38" fmla="*/ 18 w 18"/>
                  <a:gd name="T39" fmla="*/ 4 h 18"/>
                  <a:gd name="T40" fmla="*/ 14 w 18"/>
                  <a:gd name="T41" fmla="*/ 2 h 18"/>
                  <a:gd name="T42" fmla="*/ 4 w 18"/>
                  <a:gd name="T43" fmla="*/ 0 h 18"/>
                  <a:gd name="T44" fmla="*/ 4 w 18"/>
                  <a:gd name="T45" fmla="*/ 0 h 18"/>
                  <a:gd name="T46" fmla="*/ 2 w 18"/>
                  <a:gd name="T47" fmla="*/ 0 h 18"/>
                  <a:gd name="T48" fmla="*/ 2 w 18"/>
                  <a:gd name="T4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18">
                    <a:moveTo>
                      <a:pt x="2" y="4"/>
                    </a:moveTo>
                    <a:lnTo>
                      <a:pt x="14" y="6"/>
                    </a:lnTo>
                    <a:lnTo>
                      <a:pt x="8" y="14"/>
                    </a:lnTo>
                    <a:lnTo>
                      <a:pt x="2" y="4"/>
                    </a:lnTo>
                    <a:close/>
                    <a:moveTo>
                      <a:pt x="2" y="0"/>
                    </a:moveTo>
                    <a:lnTo>
                      <a:pt x="2" y="0"/>
                    </a:lnTo>
                    <a:lnTo>
                      <a:pt x="0" y="0"/>
                    </a:lnTo>
                    <a:lnTo>
                      <a:pt x="0" y="0"/>
                    </a:lnTo>
                    <a:lnTo>
                      <a:pt x="0" y="4"/>
                    </a:lnTo>
                    <a:lnTo>
                      <a:pt x="4" y="16"/>
                    </a:lnTo>
                    <a:lnTo>
                      <a:pt x="4" y="16"/>
                    </a:lnTo>
                    <a:lnTo>
                      <a:pt x="8" y="18"/>
                    </a:lnTo>
                    <a:lnTo>
                      <a:pt x="8" y="18"/>
                    </a:lnTo>
                    <a:lnTo>
                      <a:pt x="8" y="18"/>
                    </a:lnTo>
                    <a:lnTo>
                      <a:pt x="8" y="18"/>
                    </a:lnTo>
                    <a:lnTo>
                      <a:pt x="12" y="16"/>
                    </a:lnTo>
                    <a:lnTo>
                      <a:pt x="18" y="8"/>
                    </a:lnTo>
                    <a:lnTo>
                      <a:pt x="18" y="8"/>
                    </a:lnTo>
                    <a:lnTo>
                      <a:pt x="18" y="4"/>
                    </a:lnTo>
                    <a:lnTo>
                      <a:pt x="18" y="4"/>
                    </a:lnTo>
                    <a:lnTo>
                      <a:pt x="14" y="2"/>
                    </a:lnTo>
                    <a:lnTo>
                      <a:pt x="4" y="0"/>
                    </a:lnTo>
                    <a:lnTo>
                      <a:pt x="4" y="0"/>
                    </a:lnTo>
                    <a:lnTo>
                      <a:pt x="2" y="0"/>
                    </a:lnTo>
                    <a:lnTo>
                      <a:pt x="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2" name="Freeform 876">
                <a:extLst>
                  <a:ext uri="{FF2B5EF4-FFF2-40B4-BE49-F238E27FC236}">
                    <a16:creationId xmlns:a16="http://schemas.microsoft.com/office/drawing/2014/main" id="{06B0BEC4-6013-B6AF-1088-6D58305F0D8E}"/>
                  </a:ext>
                </a:extLst>
              </p:cNvPr>
              <p:cNvSpPr>
                <a:spLocks/>
              </p:cNvSpPr>
              <p:nvPr/>
            </p:nvSpPr>
            <p:spPr bwMode="auto">
              <a:xfrm>
                <a:off x="7262986" y="3850516"/>
                <a:ext cx="25359" cy="21133"/>
              </a:xfrm>
              <a:custGeom>
                <a:avLst/>
                <a:gdLst>
                  <a:gd name="T0" fmla="*/ 0 w 12"/>
                  <a:gd name="T1" fmla="*/ 0 h 10"/>
                  <a:gd name="T2" fmla="*/ 12 w 12"/>
                  <a:gd name="T3" fmla="*/ 2 h 10"/>
                  <a:gd name="T4" fmla="*/ 6 w 12"/>
                  <a:gd name="T5" fmla="*/ 10 h 10"/>
                  <a:gd name="T6" fmla="*/ 0 w 12"/>
                  <a:gd name="T7" fmla="*/ 0 h 10"/>
                </a:gdLst>
                <a:ahLst/>
                <a:cxnLst>
                  <a:cxn ang="0">
                    <a:pos x="T0" y="T1"/>
                  </a:cxn>
                  <a:cxn ang="0">
                    <a:pos x="T2" y="T3"/>
                  </a:cxn>
                  <a:cxn ang="0">
                    <a:pos x="T4" y="T5"/>
                  </a:cxn>
                  <a:cxn ang="0">
                    <a:pos x="T6" y="T7"/>
                  </a:cxn>
                </a:cxnLst>
                <a:rect l="0" t="0" r="r" b="b"/>
                <a:pathLst>
                  <a:path w="12" h="10">
                    <a:moveTo>
                      <a:pt x="0" y="0"/>
                    </a:moveTo>
                    <a:lnTo>
                      <a:pt x="12" y="2"/>
                    </a:lnTo>
                    <a:lnTo>
                      <a:pt x="6" y="10"/>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3" name="Freeform 877">
                <a:extLst>
                  <a:ext uri="{FF2B5EF4-FFF2-40B4-BE49-F238E27FC236}">
                    <a16:creationId xmlns:a16="http://schemas.microsoft.com/office/drawing/2014/main" id="{A4882305-CCBA-B5BC-DC16-BFF895F99C4A}"/>
                  </a:ext>
                </a:extLst>
              </p:cNvPr>
              <p:cNvSpPr>
                <a:spLocks/>
              </p:cNvSpPr>
              <p:nvPr/>
            </p:nvSpPr>
            <p:spPr bwMode="auto">
              <a:xfrm>
                <a:off x="7258760" y="3842063"/>
                <a:ext cx="38039" cy="38039"/>
              </a:xfrm>
              <a:custGeom>
                <a:avLst/>
                <a:gdLst>
                  <a:gd name="T0" fmla="*/ 2 w 18"/>
                  <a:gd name="T1" fmla="*/ 0 h 18"/>
                  <a:gd name="T2" fmla="*/ 2 w 18"/>
                  <a:gd name="T3" fmla="*/ 0 h 18"/>
                  <a:gd name="T4" fmla="*/ 0 w 18"/>
                  <a:gd name="T5" fmla="*/ 0 h 18"/>
                  <a:gd name="T6" fmla="*/ 0 w 18"/>
                  <a:gd name="T7" fmla="*/ 0 h 18"/>
                  <a:gd name="T8" fmla="*/ 0 w 18"/>
                  <a:gd name="T9" fmla="*/ 4 h 18"/>
                  <a:gd name="T10" fmla="*/ 4 w 18"/>
                  <a:gd name="T11" fmla="*/ 16 h 18"/>
                  <a:gd name="T12" fmla="*/ 4 w 18"/>
                  <a:gd name="T13" fmla="*/ 16 h 18"/>
                  <a:gd name="T14" fmla="*/ 8 w 18"/>
                  <a:gd name="T15" fmla="*/ 18 h 18"/>
                  <a:gd name="T16" fmla="*/ 8 w 18"/>
                  <a:gd name="T17" fmla="*/ 18 h 18"/>
                  <a:gd name="T18" fmla="*/ 8 w 18"/>
                  <a:gd name="T19" fmla="*/ 18 h 18"/>
                  <a:gd name="T20" fmla="*/ 8 w 18"/>
                  <a:gd name="T21" fmla="*/ 18 h 18"/>
                  <a:gd name="T22" fmla="*/ 12 w 18"/>
                  <a:gd name="T23" fmla="*/ 16 h 18"/>
                  <a:gd name="T24" fmla="*/ 18 w 18"/>
                  <a:gd name="T25" fmla="*/ 8 h 18"/>
                  <a:gd name="T26" fmla="*/ 18 w 18"/>
                  <a:gd name="T27" fmla="*/ 8 h 18"/>
                  <a:gd name="T28" fmla="*/ 18 w 18"/>
                  <a:gd name="T29" fmla="*/ 4 h 18"/>
                  <a:gd name="T30" fmla="*/ 18 w 18"/>
                  <a:gd name="T31" fmla="*/ 4 h 18"/>
                  <a:gd name="T32" fmla="*/ 14 w 18"/>
                  <a:gd name="T33" fmla="*/ 2 h 18"/>
                  <a:gd name="T34" fmla="*/ 4 w 18"/>
                  <a:gd name="T35" fmla="*/ 0 h 18"/>
                  <a:gd name="T36" fmla="*/ 4 w 18"/>
                  <a:gd name="T37" fmla="*/ 0 h 18"/>
                  <a:gd name="T38" fmla="*/ 2 w 18"/>
                  <a:gd name="T39" fmla="*/ 0 h 18"/>
                  <a:gd name="T40" fmla="*/ 2 w 18"/>
                  <a:gd name="T4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18">
                    <a:moveTo>
                      <a:pt x="2" y="0"/>
                    </a:moveTo>
                    <a:lnTo>
                      <a:pt x="2" y="0"/>
                    </a:lnTo>
                    <a:lnTo>
                      <a:pt x="0" y="0"/>
                    </a:lnTo>
                    <a:lnTo>
                      <a:pt x="0" y="0"/>
                    </a:lnTo>
                    <a:lnTo>
                      <a:pt x="0" y="4"/>
                    </a:lnTo>
                    <a:lnTo>
                      <a:pt x="4" y="16"/>
                    </a:lnTo>
                    <a:lnTo>
                      <a:pt x="4" y="16"/>
                    </a:lnTo>
                    <a:lnTo>
                      <a:pt x="8" y="18"/>
                    </a:lnTo>
                    <a:lnTo>
                      <a:pt x="8" y="18"/>
                    </a:lnTo>
                    <a:lnTo>
                      <a:pt x="8" y="18"/>
                    </a:lnTo>
                    <a:lnTo>
                      <a:pt x="8" y="18"/>
                    </a:lnTo>
                    <a:lnTo>
                      <a:pt x="12" y="16"/>
                    </a:lnTo>
                    <a:lnTo>
                      <a:pt x="18" y="8"/>
                    </a:lnTo>
                    <a:lnTo>
                      <a:pt x="18" y="8"/>
                    </a:lnTo>
                    <a:lnTo>
                      <a:pt x="18" y="4"/>
                    </a:lnTo>
                    <a:lnTo>
                      <a:pt x="18" y="4"/>
                    </a:lnTo>
                    <a:lnTo>
                      <a:pt x="14" y="2"/>
                    </a:lnTo>
                    <a:lnTo>
                      <a:pt x="4" y="0"/>
                    </a:lnTo>
                    <a:lnTo>
                      <a:pt x="4" y="0"/>
                    </a:lnTo>
                    <a:lnTo>
                      <a:pt x="2" y="0"/>
                    </a:lnTo>
                    <a:lnTo>
                      <a:pt x="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4" name="Freeform 878">
                <a:extLst>
                  <a:ext uri="{FF2B5EF4-FFF2-40B4-BE49-F238E27FC236}">
                    <a16:creationId xmlns:a16="http://schemas.microsoft.com/office/drawing/2014/main" id="{D84A3437-1E0B-1D8F-5EC3-719C341B41D4}"/>
                  </a:ext>
                </a:extLst>
              </p:cNvPr>
              <p:cNvSpPr>
                <a:spLocks/>
              </p:cNvSpPr>
              <p:nvPr/>
            </p:nvSpPr>
            <p:spPr bwMode="auto">
              <a:xfrm>
                <a:off x="8822590" y="4214002"/>
                <a:ext cx="160610" cy="135251"/>
              </a:xfrm>
              <a:custGeom>
                <a:avLst/>
                <a:gdLst>
                  <a:gd name="T0" fmla="*/ 30 w 76"/>
                  <a:gd name="T1" fmla="*/ 64 h 64"/>
                  <a:gd name="T2" fmla="*/ 30 w 76"/>
                  <a:gd name="T3" fmla="*/ 64 h 64"/>
                  <a:gd name="T4" fmla="*/ 30 w 76"/>
                  <a:gd name="T5" fmla="*/ 64 h 64"/>
                  <a:gd name="T6" fmla="*/ 16 w 76"/>
                  <a:gd name="T7" fmla="*/ 62 h 64"/>
                  <a:gd name="T8" fmla="*/ 16 w 76"/>
                  <a:gd name="T9" fmla="*/ 62 h 64"/>
                  <a:gd name="T10" fmla="*/ 16 w 76"/>
                  <a:gd name="T11" fmla="*/ 60 h 64"/>
                  <a:gd name="T12" fmla="*/ 10 w 76"/>
                  <a:gd name="T13" fmla="*/ 52 h 64"/>
                  <a:gd name="T14" fmla="*/ 0 w 76"/>
                  <a:gd name="T15" fmla="*/ 24 h 64"/>
                  <a:gd name="T16" fmla="*/ 0 w 76"/>
                  <a:gd name="T17" fmla="*/ 18 h 64"/>
                  <a:gd name="T18" fmla="*/ 0 w 76"/>
                  <a:gd name="T19" fmla="*/ 18 h 64"/>
                  <a:gd name="T20" fmla="*/ 0 w 76"/>
                  <a:gd name="T21" fmla="*/ 16 h 64"/>
                  <a:gd name="T22" fmla="*/ 6 w 76"/>
                  <a:gd name="T23" fmla="*/ 4 h 64"/>
                  <a:gd name="T24" fmla="*/ 6 w 76"/>
                  <a:gd name="T25" fmla="*/ 4 h 64"/>
                  <a:gd name="T26" fmla="*/ 8 w 76"/>
                  <a:gd name="T27" fmla="*/ 2 h 64"/>
                  <a:gd name="T28" fmla="*/ 8 w 76"/>
                  <a:gd name="T29" fmla="*/ 2 h 64"/>
                  <a:gd name="T30" fmla="*/ 44 w 76"/>
                  <a:gd name="T31" fmla="*/ 0 h 64"/>
                  <a:gd name="T32" fmla="*/ 44 w 76"/>
                  <a:gd name="T33" fmla="*/ 0 h 64"/>
                  <a:gd name="T34" fmla="*/ 46 w 76"/>
                  <a:gd name="T35" fmla="*/ 2 h 64"/>
                  <a:gd name="T36" fmla="*/ 46 w 76"/>
                  <a:gd name="T37" fmla="*/ 2 h 64"/>
                  <a:gd name="T38" fmla="*/ 46 w 76"/>
                  <a:gd name="T39" fmla="*/ 2 h 64"/>
                  <a:gd name="T40" fmla="*/ 46 w 76"/>
                  <a:gd name="T41" fmla="*/ 6 h 64"/>
                  <a:gd name="T42" fmla="*/ 52 w 76"/>
                  <a:gd name="T43" fmla="*/ 6 h 64"/>
                  <a:gd name="T44" fmla="*/ 56 w 76"/>
                  <a:gd name="T45" fmla="*/ 0 h 64"/>
                  <a:gd name="T46" fmla="*/ 56 w 76"/>
                  <a:gd name="T47" fmla="*/ 0 h 64"/>
                  <a:gd name="T48" fmla="*/ 58 w 76"/>
                  <a:gd name="T49" fmla="*/ 0 h 64"/>
                  <a:gd name="T50" fmla="*/ 58 w 76"/>
                  <a:gd name="T51" fmla="*/ 0 h 64"/>
                  <a:gd name="T52" fmla="*/ 58 w 76"/>
                  <a:gd name="T53" fmla="*/ 0 h 64"/>
                  <a:gd name="T54" fmla="*/ 62 w 76"/>
                  <a:gd name="T55" fmla="*/ 2 h 64"/>
                  <a:gd name="T56" fmla="*/ 62 w 76"/>
                  <a:gd name="T57" fmla="*/ 2 h 64"/>
                  <a:gd name="T58" fmla="*/ 62 w 76"/>
                  <a:gd name="T59" fmla="*/ 2 h 64"/>
                  <a:gd name="T60" fmla="*/ 64 w 76"/>
                  <a:gd name="T61" fmla="*/ 4 h 64"/>
                  <a:gd name="T62" fmla="*/ 74 w 76"/>
                  <a:gd name="T63" fmla="*/ 4 h 64"/>
                  <a:gd name="T64" fmla="*/ 74 w 76"/>
                  <a:gd name="T65" fmla="*/ 4 h 64"/>
                  <a:gd name="T66" fmla="*/ 76 w 76"/>
                  <a:gd name="T67" fmla="*/ 6 h 64"/>
                  <a:gd name="T68" fmla="*/ 76 w 76"/>
                  <a:gd name="T69" fmla="*/ 16 h 64"/>
                  <a:gd name="T70" fmla="*/ 72 w 76"/>
                  <a:gd name="T71" fmla="*/ 26 h 64"/>
                  <a:gd name="T72" fmla="*/ 66 w 76"/>
                  <a:gd name="T73" fmla="*/ 36 h 64"/>
                  <a:gd name="T74" fmla="*/ 60 w 76"/>
                  <a:gd name="T75" fmla="*/ 44 h 64"/>
                  <a:gd name="T76" fmla="*/ 60 w 76"/>
                  <a:gd name="T77" fmla="*/ 44 h 64"/>
                  <a:gd name="T78" fmla="*/ 60 w 76"/>
                  <a:gd name="T79" fmla="*/ 44 h 64"/>
                  <a:gd name="T80" fmla="*/ 52 w 76"/>
                  <a:gd name="T81" fmla="*/ 48 h 64"/>
                  <a:gd name="T82" fmla="*/ 52 w 76"/>
                  <a:gd name="T83" fmla="*/ 54 h 64"/>
                  <a:gd name="T84" fmla="*/ 52 w 76"/>
                  <a:gd name="T85" fmla="*/ 54 h 64"/>
                  <a:gd name="T86" fmla="*/ 52 w 76"/>
                  <a:gd name="T87" fmla="*/ 56 h 64"/>
                  <a:gd name="T88" fmla="*/ 42 w 76"/>
                  <a:gd name="T89" fmla="*/ 60 h 64"/>
                  <a:gd name="T90" fmla="*/ 38 w 76"/>
                  <a:gd name="T91" fmla="*/ 62 h 64"/>
                  <a:gd name="T92" fmla="*/ 38 w 76"/>
                  <a:gd name="T93" fmla="*/ 62 h 64"/>
                  <a:gd name="T94" fmla="*/ 38 w 76"/>
                  <a:gd name="T95" fmla="*/ 62 h 64"/>
                  <a:gd name="T96" fmla="*/ 32 w 76"/>
                  <a:gd name="T97" fmla="*/ 62 h 64"/>
                  <a:gd name="T98" fmla="*/ 32 w 76"/>
                  <a:gd name="T99" fmla="*/ 64 h 64"/>
                  <a:gd name="T100" fmla="*/ 32 w 76"/>
                  <a:gd name="T101" fmla="*/ 64 h 64"/>
                  <a:gd name="T102" fmla="*/ 30 w 76"/>
                  <a:gd name="T103" fmla="*/ 64 h 64"/>
                  <a:gd name="T104" fmla="*/ 30 w 76"/>
                  <a:gd name="T10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64">
                    <a:moveTo>
                      <a:pt x="30" y="64"/>
                    </a:moveTo>
                    <a:lnTo>
                      <a:pt x="30" y="64"/>
                    </a:lnTo>
                    <a:lnTo>
                      <a:pt x="30" y="64"/>
                    </a:lnTo>
                    <a:lnTo>
                      <a:pt x="16" y="62"/>
                    </a:lnTo>
                    <a:lnTo>
                      <a:pt x="16" y="62"/>
                    </a:lnTo>
                    <a:lnTo>
                      <a:pt x="16" y="60"/>
                    </a:lnTo>
                    <a:lnTo>
                      <a:pt x="10" y="52"/>
                    </a:lnTo>
                    <a:lnTo>
                      <a:pt x="0" y="24"/>
                    </a:lnTo>
                    <a:lnTo>
                      <a:pt x="0" y="18"/>
                    </a:lnTo>
                    <a:lnTo>
                      <a:pt x="0" y="18"/>
                    </a:lnTo>
                    <a:lnTo>
                      <a:pt x="0" y="16"/>
                    </a:lnTo>
                    <a:lnTo>
                      <a:pt x="6" y="4"/>
                    </a:lnTo>
                    <a:lnTo>
                      <a:pt x="6" y="4"/>
                    </a:lnTo>
                    <a:lnTo>
                      <a:pt x="8" y="2"/>
                    </a:lnTo>
                    <a:lnTo>
                      <a:pt x="8" y="2"/>
                    </a:lnTo>
                    <a:lnTo>
                      <a:pt x="44" y="0"/>
                    </a:lnTo>
                    <a:lnTo>
                      <a:pt x="44" y="0"/>
                    </a:lnTo>
                    <a:lnTo>
                      <a:pt x="46" y="2"/>
                    </a:lnTo>
                    <a:lnTo>
                      <a:pt x="46" y="2"/>
                    </a:lnTo>
                    <a:lnTo>
                      <a:pt x="46" y="2"/>
                    </a:lnTo>
                    <a:lnTo>
                      <a:pt x="46" y="6"/>
                    </a:lnTo>
                    <a:lnTo>
                      <a:pt x="52" y="6"/>
                    </a:lnTo>
                    <a:lnTo>
                      <a:pt x="56" y="0"/>
                    </a:lnTo>
                    <a:lnTo>
                      <a:pt x="56" y="0"/>
                    </a:lnTo>
                    <a:lnTo>
                      <a:pt x="58" y="0"/>
                    </a:lnTo>
                    <a:lnTo>
                      <a:pt x="58" y="0"/>
                    </a:lnTo>
                    <a:lnTo>
                      <a:pt x="58" y="0"/>
                    </a:lnTo>
                    <a:lnTo>
                      <a:pt x="62" y="2"/>
                    </a:lnTo>
                    <a:lnTo>
                      <a:pt x="62" y="2"/>
                    </a:lnTo>
                    <a:lnTo>
                      <a:pt x="62" y="2"/>
                    </a:lnTo>
                    <a:lnTo>
                      <a:pt x="64" y="4"/>
                    </a:lnTo>
                    <a:lnTo>
                      <a:pt x="74" y="4"/>
                    </a:lnTo>
                    <a:lnTo>
                      <a:pt x="74" y="4"/>
                    </a:lnTo>
                    <a:lnTo>
                      <a:pt x="76" y="6"/>
                    </a:lnTo>
                    <a:lnTo>
                      <a:pt x="76" y="16"/>
                    </a:lnTo>
                    <a:lnTo>
                      <a:pt x="72" y="26"/>
                    </a:lnTo>
                    <a:lnTo>
                      <a:pt x="66" y="36"/>
                    </a:lnTo>
                    <a:lnTo>
                      <a:pt x="60" y="44"/>
                    </a:lnTo>
                    <a:lnTo>
                      <a:pt x="60" y="44"/>
                    </a:lnTo>
                    <a:lnTo>
                      <a:pt x="60" y="44"/>
                    </a:lnTo>
                    <a:lnTo>
                      <a:pt x="52" y="48"/>
                    </a:lnTo>
                    <a:lnTo>
                      <a:pt x="52" y="54"/>
                    </a:lnTo>
                    <a:lnTo>
                      <a:pt x="52" y="54"/>
                    </a:lnTo>
                    <a:lnTo>
                      <a:pt x="52" y="56"/>
                    </a:lnTo>
                    <a:lnTo>
                      <a:pt x="42" y="60"/>
                    </a:lnTo>
                    <a:lnTo>
                      <a:pt x="38" y="62"/>
                    </a:lnTo>
                    <a:lnTo>
                      <a:pt x="38" y="62"/>
                    </a:lnTo>
                    <a:lnTo>
                      <a:pt x="38" y="62"/>
                    </a:lnTo>
                    <a:lnTo>
                      <a:pt x="32" y="62"/>
                    </a:lnTo>
                    <a:lnTo>
                      <a:pt x="32" y="64"/>
                    </a:lnTo>
                    <a:lnTo>
                      <a:pt x="32" y="64"/>
                    </a:lnTo>
                    <a:lnTo>
                      <a:pt x="30" y="64"/>
                    </a:lnTo>
                    <a:lnTo>
                      <a:pt x="30" y="6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5" name="Freeform 879">
                <a:extLst>
                  <a:ext uri="{FF2B5EF4-FFF2-40B4-BE49-F238E27FC236}">
                    <a16:creationId xmlns:a16="http://schemas.microsoft.com/office/drawing/2014/main" id="{85A22F6A-816E-E30E-E98B-B033F6BAD8A7}"/>
                  </a:ext>
                </a:extLst>
              </p:cNvPr>
              <p:cNvSpPr>
                <a:spLocks noEditPoints="1"/>
              </p:cNvSpPr>
              <p:nvPr/>
            </p:nvSpPr>
            <p:spPr bwMode="auto">
              <a:xfrm>
                <a:off x="8818363" y="4209775"/>
                <a:ext cx="169063" cy="143704"/>
              </a:xfrm>
              <a:custGeom>
                <a:avLst/>
                <a:gdLst>
                  <a:gd name="T0" fmla="*/ 64 w 80"/>
                  <a:gd name="T1" fmla="*/ 4 h 68"/>
                  <a:gd name="T2" fmla="*/ 76 w 80"/>
                  <a:gd name="T3" fmla="*/ 8 h 68"/>
                  <a:gd name="T4" fmla="*/ 72 w 80"/>
                  <a:gd name="T5" fmla="*/ 26 h 68"/>
                  <a:gd name="T6" fmla="*/ 62 w 80"/>
                  <a:gd name="T7" fmla="*/ 44 h 68"/>
                  <a:gd name="T8" fmla="*/ 52 w 80"/>
                  <a:gd name="T9" fmla="*/ 56 h 68"/>
                  <a:gd name="T10" fmla="*/ 40 w 80"/>
                  <a:gd name="T11" fmla="*/ 62 h 68"/>
                  <a:gd name="T12" fmla="*/ 32 w 80"/>
                  <a:gd name="T13" fmla="*/ 64 h 68"/>
                  <a:gd name="T14" fmla="*/ 14 w 80"/>
                  <a:gd name="T15" fmla="*/ 52 h 68"/>
                  <a:gd name="T16" fmla="*/ 4 w 80"/>
                  <a:gd name="T17" fmla="*/ 24 h 68"/>
                  <a:gd name="T18" fmla="*/ 10 w 80"/>
                  <a:gd name="T19" fmla="*/ 6 h 68"/>
                  <a:gd name="T20" fmla="*/ 46 w 80"/>
                  <a:gd name="T21" fmla="*/ 10 h 68"/>
                  <a:gd name="T22" fmla="*/ 60 w 80"/>
                  <a:gd name="T23" fmla="*/ 4 h 68"/>
                  <a:gd name="T24" fmla="*/ 60 w 80"/>
                  <a:gd name="T25" fmla="*/ 0 h 68"/>
                  <a:gd name="T26" fmla="*/ 56 w 80"/>
                  <a:gd name="T27" fmla="*/ 2 h 68"/>
                  <a:gd name="T28" fmla="*/ 50 w 80"/>
                  <a:gd name="T29" fmla="*/ 6 h 68"/>
                  <a:gd name="T30" fmla="*/ 50 w 80"/>
                  <a:gd name="T31" fmla="*/ 4 h 68"/>
                  <a:gd name="T32" fmla="*/ 50 w 80"/>
                  <a:gd name="T33" fmla="*/ 2 h 68"/>
                  <a:gd name="T34" fmla="*/ 46 w 80"/>
                  <a:gd name="T35" fmla="*/ 0 h 68"/>
                  <a:gd name="T36" fmla="*/ 10 w 80"/>
                  <a:gd name="T37" fmla="*/ 2 h 68"/>
                  <a:gd name="T38" fmla="*/ 6 w 80"/>
                  <a:gd name="T39" fmla="*/ 4 h 68"/>
                  <a:gd name="T40" fmla="*/ 0 w 80"/>
                  <a:gd name="T41" fmla="*/ 18 h 68"/>
                  <a:gd name="T42" fmla="*/ 0 w 80"/>
                  <a:gd name="T43" fmla="*/ 24 h 68"/>
                  <a:gd name="T44" fmla="*/ 0 w 80"/>
                  <a:gd name="T45" fmla="*/ 26 h 68"/>
                  <a:gd name="T46" fmla="*/ 10 w 80"/>
                  <a:gd name="T47" fmla="*/ 54 h 68"/>
                  <a:gd name="T48" fmla="*/ 10 w 80"/>
                  <a:gd name="T49" fmla="*/ 54 h 68"/>
                  <a:gd name="T50" fmla="*/ 16 w 80"/>
                  <a:gd name="T51" fmla="*/ 64 h 68"/>
                  <a:gd name="T52" fmla="*/ 32 w 80"/>
                  <a:gd name="T53" fmla="*/ 68 h 68"/>
                  <a:gd name="T54" fmla="*/ 32 w 80"/>
                  <a:gd name="T55" fmla="*/ 68 h 68"/>
                  <a:gd name="T56" fmla="*/ 36 w 80"/>
                  <a:gd name="T57" fmla="*/ 68 h 68"/>
                  <a:gd name="T58" fmla="*/ 40 w 80"/>
                  <a:gd name="T59" fmla="*/ 66 h 68"/>
                  <a:gd name="T60" fmla="*/ 42 w 80"/>
                  <a:gd name="T61" fmla="*/ 66 h 68"/>
                  <a:gd name="T62" fmla="*/ 54 w 80"/>
                  <a:gd name="T63" fmla="*/ 60 h 68"/>
                  <a:gd name="T64" fmla="*/ 56 w 80"/>
                  <a:gd name="T65" fmla="*/ 58 h 68"/>
                  <a:gd name="T66" fmla="*/ 56 w 80"/>
                  <a:gd name="T67" fmla="*/ 52 h 68"/>
                  <a:gd name="T68" fmla="*/ 62 w 80"/>
                  <a:gd name="T69" fmla="*/ 48 h 68"/>
                  <a:gd name="T70" fmla="*/ 70 w 80"/>
                  <a:gd name="T71" fmla="*/ 40 h 68"/>
                  <a:gd name="T72" fmla="*/ 70 w 80"/>
                  <a:gd name="T73" fmla="*/ 40 h 68"/>
                  <a:gd name="T74" fmla="*/ 80 w 80"/>
                  <a:gd name="T75" fmla="*/ 20 h 68"/>
                  <a:gd name="T76" fmla="*/ 80 w 80"/>
                  <a:gd name="T77" fmla="*/ 18 h 68"/>
                  <a:gd name="T78" fmla="*/ 80 w 80"/>
                  <a:gd name="T79" fmla="*/ 8 h 68"/>
                  <a:gd name="T80" fmla="*/ 76 w 80"/>
                  <a:gd name="T81" fmla="*/ 4 h 68"/>
                  <a:gd name="T82" fmla="*/ 66 w 80"/>
                  <a:gd name="T83" fmla="*/ 4 h 68"/>
                  <a:gd name="T84" fmla="*/ 64 w 80"/>
                  <a:gd name="T85" fmla="*/ 2 h 68"/>
                  <a:gd name="T86" fmla="*/ 62 w 80"/>
                  <a:gd name="T87" fmla="*/ 0 h 68"/>
                  <a:gd name="T88" fmla="*/ 60 w 80"/>
                  <a:gd name="T8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0" h="68">
                    <a:moveTo>
                      <a:pt x="60" y="4"/>
                    </a:moveTo>
                    <a:lnTo>
                      <a:pt x="64" y="4"/>
                    </a:lnTo>
                    <a:lnTo>
                      <a:pt x="64" y="8"/>
                    </a:lnTo>
                    <a:lnTo>
                      <a:pt x="76" y="8"/>
                    </a:lnTo>
                    <a:lnTo>
                      <a:pt x="76" y="18"/>
                    </a:lnTo>
                    <a:lnTo>
                      <a:pt x="72" y="26"/>
                    </a:lnTo>
                    <a:lnTo>
                      <a:pt x="66" y="38"/>
                    </a:lnTo>
                    <a:lnTo>
                      <a:pt x="62" y="44"/>
                    </a:lnTo>
                    <a:lnTo>
                      <a:pt x="52" y="48"/>
                    </a:lnTo>
                    <a:lnTo>
                      <a:pt x="52" y="56"/>
                    </a:lnTo>
                    <a:lnTo>
                      <a:pt x="44" y="60"/>
                    </a:lnTo>
                    <a:lnTo>
                      <a:pt x="40" y="62"/>
                    </a:lnTo>
                    <a:lnTo>
                      <a:pt x="34" y="62"/>
                    </a:lnTo>
                    <a:lnTo>
                      <a:pt x="32" y="64"/>
                    </a:lnTo>
                    <a:lnTo>
                      <a:pt x="20" y="62"/>
                    </a:lnTo>
                    <a:lnTo>
                      <a:pt x="14" y="52"/>
                    </a:lnTo>
                    <a:lnTo>
                      <a:pt x="10" y="44"/>
                    </a:lnTo>
                    <a:lnTo>
                      <a:pt x="4" y="24"/>
                    </a:lnTo>
                    <a:lnTo>
                      <a:pt x="4" y="20"/>
                    </a:lnTo>
                    <a:lnTo>
                      <a:pt x="10" y="6"/>
                    </a:lnTo>
                    <a:lnTo>
                      <a:pt x="46" y="4"/>
                    </a:lnTo>
                    <a:lnTo>
                      <a:pt x="46" y="10"/>
                    </a:lnTo>
                    <a:lnTo>
                      <a:pt x="56" y="10"/>
                    </a:lnTo>
                    <a:lnTo>
                      <a:pt x="60" y="4"/>
                    </a:lnTo>
                    <a:close/>
                    <a:moveTo>
                      <a:pt x="60" y="0"/>
                    </a:moveTo>
                    <a:lnTo>
                      <a:pt x="60" y="0"/>
                    </a:lnTo>
                    <a:lnTo>
                      <a:pt x="58" y="0"/>
                    </a:lnTo>
                    <a:lnTo>
                      <a:pt x="56" y="2"/>
                    </a:lnTo>
                    <a:lnTo>
                      <a:pt x="54" y="6"/>
                    </a:lnTo>
                    <a:lnTo>
                      <a:pt x="50" y="6"/>
                    </a:lnTo>
                    <a:lnTo>
                      <a:pt x="50" y="4"/>
                    </a:lnTo>
                    <a:lnTo>
                      <a:pt x="50" y="4"/>
                    </a:lnTo>
                    <a:lnTo>
                      <a:pt x="50" y="2"/>
                    </a:lnTo>
                    <a:lnTo>
                      <a:pt x="50" y="2"/>
                    </a:lnTo>
                    <a:lnTo>
                      <a:pt x="46" y="0"/>
                    </a:lnTo>
                    <a:lnTo>
                      <a:pt x="46" y="0"/>
                    </a:lnTo>
                    <a:lnTo>
                      <a:pt x="46" y="0"/>
                    </a:lnTo>
                    <a:lnTo>
                      <a:pt x="10" y="2"/>
                    </a:lnTo>
                    <a:lnTo>
                      <a:pt x="10" y="2"/>
                    </a:lnTo>
                    <a:lnTo>
                      <a:pt x="6" y="4"/>
                    </a:lnTo>
                    <a:lnTo>
                      <a:pt x="0" y="18"/>
                    </a:lnTo>
                    <a:lnTo>
                      <a:pt x="0" y="18"/>
                    </a:lnTo>
                    <a:lnTo>
                      <a:pt x="0" y="20"/>
                    </a:lnTo>
                    <a:lnTo>
                      <a:pt x="0" y="24"/>
                    </a:lnTo>
                    <a:lnTo>
                      <a:pt x="0" y="24"/>
                    </a:lnTo>
                    <a:lnTo>
                      <a:pt x="0" y="26"/>
                    </a:lnTo>
                    <a:lnTo>
                      <a:pt x="6" y="44"/>
                    </a:lnTo>
                    <a:lnTo>
                      <a:pt x="10" y="54"/>
                    </a:lnTo>
                    <a:lnTo>
                      <a:pt x="10" y="54"/>
                    </a:lnTo>
                    <a:lnTo>
                      <a:pt x="10" y="54"/>
                    </a:lnTo>
                    <a:lnTo>
                      <a:pt x="16" y="64"/>
                    </a:lnTo>
                    <a:lnTo>
                      <a:pt x="16" y="64"/>
                    </a:lnTo>
                    <a:lnTo>
                      <a:pt x="18" y="66"/>
                    </a:lnTo>
                    <a:lnTo>
                      <a:pt x="32" y="68"/>
                    </a:lnTo>
                    <a:lnTo>
                      <a:pt x="32" y="68"/>
                    </a:lnTo>
                    <a:lnTo>
                      <a:pt x="32" y="68"/>
                    </a:lnTo>
                    <a:lnTo>
                      <a:pt x="32" y="68"/>
                    </a:lnTo>
                    <a:lnTo>
                      <a:pt x="36" y="68"/>
                    </a:lnTo>
                    <a:lnTo>
                      <a:pt x="36" y="66"/>
                    </a:lnTo>
                    <a:lnTo>
                      <a:pt x="40" y="66"/>
                    </a:lnTo>
                    <a:lnTo>
                      <a:pt x="40" y="66"/>
                    </a:lnTo>
                    <a:lnTo>
                      <a:pt x="42" y="66"/>
                    </a:lnTo>
                    <a:lnTo>
                      <a:pt x="46" y="62"/>
                    </a:lnTo>
                    <a:lnTo>
                      <a:pt x="54" y="60"/>
                    </a:lnTo>
                    <a:lnTo>
                      <a:pt x="54" y="60"/>
                    </a:lnTo>
                    <a:lnTo>
                      <a:pt x="56" y="58"/>
                    </a:lnTo>
                    <a:lnTo>
                      <a:pt x="56" y="56"/>
                    </a:lnTo>
                    <a:lnTo>
                      <a:pt x="56" y="52"/>
                    </a:lnTo>
                    <a:lnTo>
                      <a:pt x="62" y="48"/>
                    </a:lnTo>
                    <a:lnTo>
                      <a:pt x="62" y="48"/>
                    </a:lnTo>
                    <a:lnTo>
                      <a:pt x="64" y="48"/>
                    </a:lnTo>
                    <a:lnTo>
                      <a:pt x="70" y="40"/>
                    </a:lnTo>
                    <a:lnTo>
                      <a:pt x="70" y="40"/>
                    </a:lnTo>
                    <a:lnTo>
                      <a:pt x="70" y="40"/>
                    </a:lnTo>
                    <a:lnTo>
                      <a:pt x="76" y="28"/>
                    </a:lnTo>
                    <a:lnTo>
                      <a:pt x="80" y="20"/>
                    </a:lnTo>
                    <a:lnTo>
                      <a:pt x="80" y="20"/>
                    </a:lnTo>
                    <a:lnTo>
                      <a:pt x="80" y="18"/>
                    </a:lnTo>
                    <a:lnTo>
                      <a:pt x="80" y="8"/>
                    </a:lnTo>
                    <a:lnTo>
                      <a:pt x="80" y="8"/>
                    </a:lnTo>
                    <a:lnTo>
                      <a:pt x="78" y="6"/>
                    </a:lnTo>
                    <a:lnTo>
                      <a:pt x="76" y="4"/>
                    </a:lnTo>
                    <a:lnTo>
                      <a:pt x="68" y="4"/>
                    </a:lnTo>
                    <a:lnTo>
                      <a:pt x="66" y="4"/>
                    </a:lnTo>
                    <a:lnTo>
                      <a:pt x="66" y="4"/>
                    </a:lnTo>
                    <a:lnTo>
                      <a:pt x="64" y="2"/>
                    </a:lnTo>
                    <a:lnTo>
                      <a:pt x="62" y="0"/>
                    </a:lnTo>
                    <a:lnTo>
                      <a:pt x="62" y="0"/>
                    </a:lnTo>
                    <a:lnTo>
                      <a:pt x="60" y="0"/>
                    </a:lnTo>
                    <a:lnTo>
                      <a:pt x="6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6" name="Freeform 880">
                <a:extLst>
                  <a:ext uri="{FF2B5EF4-FFF2-40B4-BE49-F238E27FC236}">
                    <a16:creationId xmlns:a16="http://schemas.microsoft.com/office/drawing/2014/main" id="{56D9DB68-12C0-9452-5FD6-13E00D61049A}"/>
                  </a:ext>
                </a:extLst>
              </p:cNvPr>
              <p:cNvSpPr>
                <a:spLocks/>
              </p:cNvSpPr>
              <p:nvPr/>
            </p:nvSpPr>
            <p:spPr bwMode="auto">
              <a:xfrm>
                <a:off x="8826816" y="4218228"/>
                <a:ext cx="152156" cy="126797"/>
              </a:xfrm>
              <a:custGeom>
                <a:avLst/>
                <a:gdLst>
                  <a:gd name="T0" fmla="*/ 56 w 72"/>
                  <a:gd name="T1" fmla="*/ 0 h 60"/>
                  <a:gd name="T2" fmla="*/ 60 w 72"/>
                  <a:gd name="T3" fmla="*/ 0 h 60"/>
                  <a:gd name="T4" fmla="*/ 60 w 72"/>
                  <a:gd name="T5" fmla="*/ 4 h 60"/>
                  <a:gd name="T6" fmla="*/ 72 w 72"/>
                  <a:gd name="T7" fmla="*/ 4 h 60"/>
                  <a:gd name="T8" fmla="*/ 72 w 72"/>
                  <a:gd name="T9" fmla="*/ 14 h 60"/>
                  <a:gd name="T10" fmla="*/ 68 w 72"/>
                  <a:gd name="T11" fmla="*/ 22 h 60"/>
                  <a:gd name="T12" fmla="*/ 62 w 72"/>
                  <a:gd name="T13" fmla="*/ 34 h 60"/>
                  <a:gd name="T14" fmla="*/ 58 w 72"/>
                  <a:gd name="T15" fmla="*/ 40 h 60"/>
                  <a:gd name="T16" fmla="*/ 48 w 72"/>
                  <a:gd name="T17" fmla="*/ 44 h 60"/>
                  <a:gd name="T18" fmla="*/ 48 w 72"/>
                  <a:gd name="T19" fmla="*/ 52 h 60"/>
                  <a:gd name="T20" fmla="*/ 40 w 72"/>
                  <a:gd name="T21" fmla="*/ 56 h 60"/>
                  <a:gd name="T22" fmla="*/ 36 w 72"/>
                  <a:gd name="T23" fmla="*/ 58 h 60"/>
                  <a:gd name="T24" fmla="*/ 30 w 72"/>
                  <a:gd name="T25" fmla="*/ 58 h 60"/>
                  <a:gd name="T26" fmla="*/ 28 w 72"/>
                  <a:gd name="T27" fmla="*/ 60 h 60"/>
                  <a:gd name="T28" fmla="*/ 16 w 72"/>
                  <a:gd name="T29" fmla="*/ 58 h 60"/>
                  <a:gd name="T30" fmla="*/ 10 w 72"/>
                  <a:gd name="T31" fmla="*/ 48 h 60"/>
                  <a:gd name="T32" fmla="*/ 6 w 72"/>
                  <a:gd name="T33" fmla="*/ 40 h 60"/>
                  <a:gd name="T34" fmla="*/ 0 w 72"/>
                  <a:gd name="T35" fmla="*/ 20 h 60"/>
                  <a:gd name="T36" fmla="*/ 0 w 72"/>
                  <a:gd name="T37" fmla="*/ 16 h 60"/>
                  <a:gd name="T38" fmla="*/ 6 w 72"/>
                  <a:gd name="T39" fmla="*/ 2 h 60"/>
                  <a:gd name="T40" fmla="*/ 42 w 72"/>
                  <a:gd name="T41" fmla="*/ 0 h 60"/>
                  <a:gd name="T42" fmla="*/ 42 w 72"/>
                  <a:gd name="T43" fmla="*/ 6 h 60"/>
                  <a:gd name="T44" fmla="*/ 52 w 72"/>
                  <a:gd name="T45" fmla="*/ 6 h 60"/>
                  <a:gd name="T46" fmla="*/ 56 w 72"/>
                  <a:gd name="T4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60">
                    <a:moveTo>
                      <a:pt x="56" y="0"/>
                    </a:moveTo>
                    <a:lnTo>
                      <a:pt x="60" y="0"/>
                    </a:lnTo>
                    <a:lnTo>
                      <a:pt x="60" y="4"/>
                    </a:lnTo>
                    <a:lnTo>
                      <a:pt x="72" y="4"/>
                    </a:lnTo>
                    <a:lnTo>
                      <a:pt x="72" y="14"/>
                    </a:lnTo>
                    <a:lnTo>
                      <a:pt x="68" y="22"/>
                    </a:lnTo>
                    <a:lnTo>
                      <a:pt x="62" y="34"/>
                    </a:lnTo>
                    <a:lnTo>
                      <a:pt x="58" y="40"/>
                    </a:lnTo>
                    <a:lnTo>
                      <a:pt x="48" y="44"/>
                    </a:lnTo>
                    <a:lnTo>
                      <a:pt x="48" y="52"/>
                    </a:lnTo>
                    <a:lnTo>
                      <a:pt x="40" y="56"/>
                    </a:lnTo>
                    <a:lnTo>
                      <a:pt x="36" y="58"/>
                    </a:lnTo>
                    <a:lnTo>
                      <a:pt x="30" y="58"/>
                    </a:lnTo>
                    <a:lnTo>
                      <a:pt x="28" y="60"/>
                    </a:lnTo>
                    <a:lnTo>
                      <a:pt x="16" y="58"/>
                    </a:lnTo>
                    <a:lnTo>
                      <a:pt x="10" y="48"/>
                    </a:lnTo>
                    <a:lnTo>
                      <a:pt x="6" y="40"/>
                    </a:lnTo>
                    <a:lnTo>
                      <a:pt x="0" y="20"/>
                    </a:lnTo>
                    <a:lnTo>
                      <a:pt x="0" y="16"/>
                    </a:lnTo>
                    <a:lnTo>
                      <a:pt x="6" y="2"/>
                    </a:lnTo>
                    <a:lnTo>
                      <a:pt x="42" y="0"/>
                    </a:lnTo>
                    <a:lnTo>
                      <a:pt x="42" y="6"/>
                    </a:lnTo>
                    <a:lnTo>
                      <a:pt x="52" y="6"/>
                    </a:lnTo>
                    <a:lnTo>
                      <a:pt x="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7" name="Freeform 881">
                <a:extLst>
                  <a:ext uri="{FF2B5EF4-FFF2-40B4-BE49-F238E27FC236}">
                    <a16:creationId xmlns:a16="http://schemas.microsoft.com/office/drawing/2014/main" id="{FBF59BB3-B77E-7F56-72CF-370AFEA78A08}"/>
                  </a:ext>
                </a:extLst>
              </p:cNvPr>
              <p:cNvSpPr>
                <a:spLocks/>
              </p:cNvSpPr>
              <p:nvPr/>
            </p:nvSpPr>
            <p:spPr bwMode="auto">
              <a:xfrm>
                <a:off x="8818363" y="4209775"/>
                <a:ext cx="169063" cy="143704"/>
              </a:xfrm>
              <a:custGeom>
                <a:avLst/>
                <a:gdLst>
                  <a:gd name="T0" fmla="*/ 60 w 80"/>
                  <a:gd name="T1" fmla="*/ 0 h 68"/>
                  <a:gd name="T2" fmla="*/ 56 w 80"/>
                  <a:gd name="T3" fmla="*/ 2 h 68"/>
                  <a:gd name="T4" fmla="*/ 50 w 80"/>
                  <a:gd name="T5" fmla="*/ 6 h 68"/>
                  <a:gd name="T6" fmla="*/ 50 w 80"/>
                  <a:gd name="T7" fmla="*/ 4 h 68"/>
                  <a:gd name="T8" fmla="*/ 50 w 80"/>
                  <a:gd name="T9" fmla="*/ 2 h 68"/>
                  <a:gd name="T10" fmla="*/ 46 w 80"/>
                  <a:gd name="T11" fmla="*/ 0 h 68"/>
                  <a:gd name="T12" fmla="*/ 10 w 80"/>
                  <a:gd name="T13" fmla="*/ 2 h 68"/>
                  <a:gd name="T14" fmla="*/ 6 w 80"/>
                  <a:gd name="T15" fmla="*/ 4 h 68"/>
                  <a:gd name="T16" fmla="*/ 0 w 80"/>
                  <a:gd name="T17" fmla="*/ 18 h 68"/>
                  <a:gd name="T18" fmla="*/ 0 w 80"/>
                  <a:gd name="T19" fmla="*/ 24 h 68"/>
                  <a:gd name="T20" fmla="*/ 0 w 80"/>
                  <a:gd name="T21" fmla="*/ 26 h 68"/>
                  <a:gd name="T22" fmla="*/ 10 w 80"/>
                  <a:gd name="T23" fmla="*/ 54 h 68"/>
                  <a:gd name="T24" fmla="*/ 10 w 80"/>
                  <a:gd name="T25" fmla="*/ 54 h 68"/>
                  <a:gd name="T26" fmla="*/ 16 w 80"/>
                  <a:gd name="T27" fmla="*/ 64 h 68"/>
                  <a:gd name="T28" fmla="*/ 32 w 80"/>
                  <a:gd name="T29" fmla="*/ 68 h 68"/>
                  <a:gd name="T30" fmla="*/ 32 w 80"/>
                  <a:gd name="T31" fmla="*/ 68 h 68"/>
                  <a:gd name="T32" fmla="*/ 36 w 80"/>
                  <a:gd name="T33" fmla="*/ 68 h 68"/>
                  <a:gd name="T34" fmla="*/ 40 w 80"/>
                  <a:gd name="T35" fmla="*/ 66 h 68"/>
                  <a:gd name="T36" fmla="*/ 42 w 80"/>
                  <a:gd name="T37" fmla="*/ 66 h 68"/>
                  <a:gd name="T38" fmla="*/ 54 w 80"/>
                  <a:gd name="T39" fmla="*/ 60 h 68"/>
                  <a:gd name="T40" fmla="*/ 56 w 80"/>
                  <a:gd name="T41" fmla="*/ 58 h 68"/>
                  <a:gd name="T42" fmla="*/ 56 w 80"/>
                  <a:gd name="T43" fmla="*/ 52 h 68"/>
                  <a:gd name="T44" fmla="*/ 62 w 80"/>
                  <a:gd name="T45" fmla="*/ 48 h 68"/>
                  <a:gd name="T46" fmla="*/ 70 w 80"/>
                  <a:gd name="T47" fmla="*/ 40 h 68"/>
                  <a:gd name="T48" fmla="*/ 70 w 80"/>
                  <a:gd name="T49" fmla="*/ 40 h 68"/>
                  <a:gd name="T50" fmla="*/ 80 w 80"/>
                  <a:gd name="T51" fmla="*/ 20 h 68"/>
                  <a:gd name="T52" fmla="*/ 80 w 80"/>
                  <a:gd name="T53" fmla="*/ 18 h 68"/>
                  <a:gd name="T54" fmla="*/ 80 w 80"/>
                  <a:gd name="T55" fmla="*/ 8 h 68"/>
                  <a:gd name="T56" fmla="*/ 76 w 80"/>
                  <a:gd name="T57" fmla="*/ 4 h 68"/>
                  <a:gd name="T58" fmla="*/ 66 w 80"/>
                  <a:gd name="T59" fmla="*/ 4 h 68"/>
                  <a:gd name="T60" fmla="*/ 64 w 80"/>
                  <a:gd name="T61" fmla="*/ 2 h 68"/>
                  <a:gd name="T62" fmla="*/ 62 w 80"/>
                  <a:gd name="T63" fmla="*/ 0 h 68"/>
                  <a:gd name="T64" fmla="*/ 60 w 80"/>
                  <a:gd name="T6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68">
                    <a:moveTo>
                      <a:pt x="60" y="0"/>
                    </a:moveTo>
                    <a:lnTo>
                      <a:pt x="60" y="0"/>
                    </a:lnTo>
                    <a:lnTo>
                      <a:pt x="58" y="0"/>
                    </a:lnTo>
                    <a:lnTo>
                      <a:pt x="56" y="2"/>
                    </a:lnTo>
                    <a:lnTo>
                      <a:pt x="54" y="6"/>
                    </a:lnTo>
                    <a:lnTo>
                      <a:pt x="50" y="6"/>
                    </a:lnTo>
                    <a:lnTo>
                      <a:pt x="50" y="4"/>
                    </a:lnTo>
                    <a:lnTo>
                      <a:pt x="50" y="4"/>
                    </a:lnTo>
                    <a:lnTo>
                      <a:pt x="50" y="2"/>
                    </a:lnTo>
                    <a:lnTo>
                      <a:pt x="50" y="2"/>
                    </a:lnTo>
                    <a:lnTo>
                      <a:pt x="46" y="0"/>
                    </a:lnTo>
                    <a:lnTo>
                      <a:pt x="46" y="0"/>
                    </a:lnTo>
                    <a:lnTo>
                      <a:pt x="46" y="0"/>
                    </a:lnTo>
                    <a:lnTo>
                      <a:pt x="10" y="2"/>
                    </a:lnTo>
                    <a:lnTo>
                      <a:pt x="10" y="2"/>
                    </a:lnTo>
                    <a:lnTo>
                      <a:pt x="6" y="4"/>
                    </a:lnTo>
                    <a:lnTo>
                      <a:pt x="0" y="18"/>
                    </a:lnTo>
                    <a:lnTo>
                      <a:pt x="0" y="18"/>
                    </a:lnTo>
                    <a:lnTo>
                      <a:pt x="0" y="20"/>
                    </a:lnTo>
                    <a:lnTo>
                      <a:pt x="0" y="24"/>
                    </a:lnTo>
                    <a:lnTo>
                      <a:pt x="0" y="24"/>
                    </a:lnTo>
                    <a:lnTo>
                      <a:pt x="0" y="26"/>
                    </a:lnTo>
                    <a:lnTo>
                      <a:pt x="6" y="44"/>
                    </a:lnTo>
                    <a:lnTo>
                      <a:pt x="10" y="54"/>
                    </a:lnTo>
                    <a:lnTo>
                      <a:pt x="10" y="54"/>
                    </a:lnTo>
                    <a:lnTo>
                      <a:pt x="10" y="54"/>
                    </a:lnTo>
                    <a:lnTo>
                      <a:pt x="16" y="64"/>
                    </a:lnTo>
                    <a:lnTo>
                      <a:pt x="16" y="64"/>
                    </a:lnTo>
                    <a:lnTo>
                      <a:pt x="18" y="66"/>
                    </a:lnTo>
                    <a:lnTo>
                      <a:pt x="32" y="68"/>
                    </a:lnTo>
                    <a:lnTo>
                      <a:pt x="32" y="68"/>
                    </a:lnTo>
                    <a:lnTo>
                      <a:pt x="32" y="68"/>
                    </a:lnTo>
                    <a:lnTo>
                      <a:pt x="32" y="68"/>
                    </a:lnTo>
                    <a:lnTo>
                      <a:pt x="36" y="68"/>
                    </a:lnTo>
                    <a:lnTo>
                      <a:pt x="36" y="66"/>
                    </a:lnTo>
                    <a:lnTo>
                      <a:pt x="40" y="66"/>
                    </a:lnTo>
                    <a:lnTo>
                      <a:pt x="40" y="66"/>
                    </a:lnTo>
                    <a:lnTo>
                      <a:pt x="42" y="66"/>
                    </a:lnTo>
                    <a:lnTo>
                      <a:pt x="46" y="62"/>
                    </a:lnTo>
                    <a:lnTo>
                      <a:pt x="54" y="60"/>
                    </a:lnTo>
                    <a:lnTo>
                      <a:pt x="54" y="60"/>
                    </a:lnTo>
                    <a:lnTo>
                      <a:pt x="56" y="58"/>
                    </a:lnTo>
                    <a:lnTo>
                      <a:pt x="56" y="56"/>
                    </a:lnTo>
                    <a:lnTo>
                      <a:pt x="56" y="52"/>
                    </a:lnTo>
                    <a:lnTo>
                      <a:pt x="62" y="48"/>
                    </a:lnTo>
                    <a:lnTo>
                      <a:pt x="62" y="48"/>
                    </a:lnTo>
                    <a:lnTo>
                      <a:pt x="64" y="48"/>
                    </a:lnTo>
                    <a:lnTo>
                      <a:pt x="70" y="40"/>
                    </a:lnTo>
                    <a:lnTo>
                      <a:pt x="70" y="40"/>
                    </a:lnTo>
                    <a:lnTo>
                      <a:pt x="70" y="40"/>
                    </a:lnTo>
                    <a:lnTo>
                      <a:pt x="76" y="28"/>
                    </a:lnTo>
                    <a:lnTo>
                      <a:pt x="80" y="20"/>
                    </a:lnTo>
                    <a:lnTo>
                      <a:pt x="80" y="20"/>
                    </a:lnTo>
                    <a:lnTo>
                      <a:pt x="80" y="18"/>
                    </a:lnTo>
                    <a:lnTo>
                      <a:pt x="80" y="8"/>
                    </a:lnTo>
                    <a:lnTo>
                      <a:pt x="80" y="8"/>
                    </a:lnTo>
                    <a:lnTo>
                      <a:pt x="78" y="6"/>
                    </a:lnTo>
                    <a:lnTo>
                      <a:pt x="76" y="4"/>
                    </a:lnTo>
                    <a:lnTo>
                      <a:pt x="68" y="4"/>
                    </a:lnTo>
                    <a:lnTo>
                      <a:pt x="66" y="4"/>
                    </a:lnTo>
                    <a:lnTo>
                      <a:pt x="66" y="4"/>
                    </a:lnTo>
                    <a:lnTo>
                      <a:pt x="64" y="2"/>
                    </a:lnTo>
                    <a:lnTo>
                      <a:pt x="62" y="0"/>
                    </a:lnTo>
                    <a:lnTo>
                      <a:pt x="62" y="0"/>
                    </a:lnTo>
                    <a:lnTo>
                      <a:pt x="60" y="0"/>
                    </a:lnTo>
                    <a:lnTo>
                      <a:pt x="6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8" name="Freeform 882">
                <a:extLst>
                  <a:ext uri="{FF2B5EF4-FFF2-40B4-BE49-F238E27FC236}">
                    <a16:creationId xmlns:a16="http://schemas.microsoft.com/office/drawing/2014/main" id="{91E240BB-A886-6801-2142-5C135778C9D9}"/>
                  </a:ext>
                </a:extLst>
              </p:cNvPr>
              <p:cNvSpPr>
                <a:spLocks/>
              </p:cNvSpPr>
              <p:nvPr/>
            </p:nvSpPr>
            <p:spPr bwMode="auto">
              <a:xfrm>
                <a:off x="8822590" y="3951954"/>
                <a:ext cx="207102" cy="456471"/>
              </a:xfrm>
              <a:custGeom>
                <a:avLst/>
                <a:gdLst>
                  <a:gd name="T0" fmla="*/ 36 w 98"/>
                  <a:gd name="T1" fmla="*/ 216 h 216"/>
                  <a:gd name="T2" fmla="*/ 34 w 98"/>
                  <a:gd name="T3" fmla="*/ 216 h 216"/>
                  <a:gd name="T4" fmla="*/ 34 w 98"/>
                  <a:gd name="T5" fmla="*/ 196 h 216"/>
                  <a:gd name="T6" fmla="*/ 36 w 98"/>
                  <a:gd name="T7" fmla="*/ 194 h 216"/>
                  <a:gd name="T8" fmla="*/ 36 w 98"/>
                  <a:gd name="T9" fmla="*/ 188 h 216"/>
                  <a:gd name="T10" fmla="*/ 36 w 98"/>
                  <a:gd name="T11" fmla="*/ 186 h 216"/>
                  <a:gd name="T12" fmla="*/ 38 w 98"/>
                  <a:gd name="T13" fmla="*/ 182 h 216"/>
                  <a:gd name="T14" fmla="*/ 46 w 98"/>
                  <a:gd name="T15" fmla="*/ 178 h 216"/>
                  <a:gd name="T16" fmla="*/ 46 w 98"/>
                  <a:gd name="T17" fmla="*/ 172 h 216"/>
                  <a:gd name="T18" fmla="*/ 56 w 98"/>
                  <a:gd name="T19" fmla="*/ 168 h 216"/>
                  <a:gd name="T20" fmla="*/ 66 w 98"/>
                  <a:gd name="T21" fmla="*/ 150 h 216"/>
                  <a:gd name="T22" fmla="*/ 68 w 98"/>
                  <a:gd name="T23" fmla="*/ 132 h 216"/>
                  <a:gd name="T24" fmla="*/ 68 w 98"/>
                  <a:gd name="T25" fmla="*/ 108 h 216"/>
                  <a:gd name="T26" fmla="*/ 28 w 98"/>
                  <a:gd name="T27" fmla="*/ 66 h 216"/>
                  <a:gd name="T28" fmla="*/ 22 w 98"/>
                  <a:gd name="T29" fmla="*/ 64 h 216"/>
                  <a:gd name="T30" fmla="*/ 22 w 98"/>
                  <a:gd name="T31" fmla="*/ 52 h 216"/>
                  <a:gd name="T32" fmla="*/ 24 w 98"/>
                  <a:gd name="T33" fmla="*/ 50 h 216"/>
                  <a:gd name="T34" fmla="*/ 34 w 98"/>
                  <a:gd name="T35" fmla="*/ 44 h 216"/>
                  <a:gd name="T36" fmla="*/ 28 w 98"/>
                  <a:gd name="T37" fmla="*/ 36 h 216"/>
                  <a:gd name="T38" fmla="*/ 12 w 98"/>
                  <a:gd name="T39" fmla="*/ 38 h 216"/>
                  <a:gd name="T40" fmla="*/ 8 w 98"/>
                  <a:gd name="T41" fmla="*/ 24 h 216"/>
                  <a:gd name="T42" fmla="*/ 0 w 98"/>
                  <a:gd name="T43" fmla="*/ 16 h 216"/>
                  <a:gd name="T44" fmla="*/ 0 w 98"/>
                  <a:gd name="T45" fmla="*/ 8 h 216"/>
                  <a:gd name="T46" fmla="*/ 2 w 98"/>
                  <a:gd name="T47" fmla="*/ 6 h 216"/>
                  <a:gd name="T48" fmla="*/ 38 w 98"/>
                  <a:gd name="T49" fmla="*/ 0 h 216"/>
                  <a:gd name="T50" fmla="*/ 38 w 98"/>
                  <a:gd name="T51" fmla="*/ 0 h 216"/>
                  <a:gd name="T52" fmla="*/ 44 w 98"/>
                  <a:gd name="T53" fmla="*/ 0 h 216"/>
                  <a:gd name="T54" fmla="*/ 52 w 98"/>
                  <a:gd name="T55" fmla="*/ 4 h 216"/>
                  <a:gd name="T56" fmla="*/ 60 w 98"/>
                  <a:gd name="T57" fmla="*/ 6 h 216"/>
                  <a:gd name="T58" fmla="*/ 62 w 98"/>
                  <a:gd name="T59" fmla="*/ 18 h 216"/>
                  <a:gd name="T60" fmla="*/ 70 w 98"/>
                  <a:gd name="T61" fmla="*/ 22 h 216"/>
                  <a:gd name="T62" fmla="*/ 72 w 98"/>
                  <a:gd name="T63" fmla="*/ 30 h 216"/>
                  <a:gd name="T64" fmla="*/ 72 w 98"/>
                  <a:gd name="T65" fmla="*/ 32 h 216"/>
                  <a:gd name="T66" fmla="*/ 56 w 98"/>
                  <a:gd name="T67" fmla="*/ 48 h 216"/>
                  <a:gd name="T68" fmla="*/ 54 w 98"/>
                  <a:gd name="T69" fmla="*/ 72 h 216"/>
                  <a:gd name="T70" fmla="*/ 88 w 98"/>
                  <a:gd name="T71" fmla="*/ 112 h 216"/>
                  <a:gd name="T72" fmla="*/ 92 w 98"/>
                  <a:gd name="T73" fmla="*/ 126 h 216"/>
                  <a:gd name="T74" fmla="*/ 98 w 98"/>
                  <a:gd name="T75" fmla="*/ 158 h 216"/>
                  <a:gd name="T76" fmla="*/ 94 w 98"/>
                  <a:gd name="T77" fmla="*/ 176 h 216"/>
                  <a:gd name="T78" fmla="*/ 82 w 98"/>
                  <a:gd name="T79" fmla="*/ 188 h 216"/>
                  <a:gd name="T80" fmla="*/ 72 w 98"/>
                  <a:gd name="T81" fmla="*/ 192 h 216"/>
                  <a:gd name="T82" fmla="*/ 70 w 98"/>
                  <a:gd name="T83" fmla="*/ 192 h 216"/>
                  <a:gd name="T84" fmla="*/ 62 w 98"/>
                  <a:gd name="T85" fmla="*/ 190 h 216"/>
                  <a:gd name="T86" fmla="*/ 60 w 98"/>
                  <a:gd name="T87" fmla="*/ 200 h 216"/>
                  <a:gd name="T88" fmla="*/ 58 w 98"/>
                  <a:gd name="T89" fmla="*/ 202 h 216"/>
                  <a:gd name="T90" fmla="*/ 36 w 98"/>
                  <a:gd name="T91" fmla="*/ 216 h 216"/>
                  <a:gd name="T92" fmla="*/ 36 w 98"/>
                  <a:gd name="T93"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8" h="216">
                    <a:moveTo>
                      <a:pt x="36" y="216"/>
                    </a:moveTo>
                    <a:lnTo>
                      <a:pt x="36" y="216"/>
                    </a:lnTo>
                    <a:lnTo>
                      <a:pt x="34" y="216"/>
                    </a:lnTo>
                    <a:lnTo>
                      <a:pt x="34" y="216"/>
                    </a:lnTo>
                    <a:lnTo>
                      <a:pt x="34" y="214"/>
                    </a:lnTo>
                    <a:lnTo>
                      <a:pt x="34" y="196"/>
                    </a:lnTo>
                    <a:lnTo>
                      <a:pt x="34" y="196"/>
                    </a:lnTo>
                    <a:lnTo>
                      <a:pt x="36" y="194"/>
                    </a:lnTo>
                    <a:lnTo>
                      <a:pt x="36" y="190"/>
                    </a:lnTo>
                    <a:lnTo>
                      <a:pt x="36" y="188"/>
                    </a:lnTo>
                    <a:lnTo>
                      <a:pt x="36" y="188"/>
                    </a:lnTo>
                    <a:lnTo>
                      <a:pt x="36" y="186"/>
                    </a:lnTo>
                    <a:lnTo>
                      <a:pt x="38" y="182"/>
                    </a:lnTo>
                    <a:lnTo>
                      <a:pt x="38" y="182"/>
                    </a:lnTo>
                    <a:lnTo>
                      <a:pt x="40" y="182"/>
                    </a:lnTo>
                    <a:lnTo>
                      <a:pt x="46" y="178"/>
                    </a:lnTo>
                    <a:lnTo>
                      <a:pt x="46" y="172"/>
                    </a:lnTo>
                    <a:lnTo>
                      <a:pt x="46" y="172"/>
                    </a:lnTo>
                    <a:lnTo>
                      <a:pt x="48" y="172"/>
                    </a:lnTo>
                    <a:lnTo>
                      <a:pt x="56" y="168"/>
                    </a:lnTo>
                    <a:lnTo>
                      <a:pt x="60" y="160"/>
                    </a:lnTo>
                    <a:lnTo>
                      <a:pt x="66" y="150"/>
                    </a:lnTo>
                    <a:lnTo>
                      <a:pt x="68" y="140"/>
                    </a:lnTo>
                    <a:lnTo>
                      <a:pt x="68" y="132"/>
                    </a:lnTo>
                    <a:lnTo>
                      <a:pt x="70" y="120"/>
                    </a:lnTo>
                    <a:lnTo>
                      <a:pt x="68" y="108"/>
                    </a:lnTo>
                    <a:lnTo>
                      <a:pt x="52" y="90"/>
                    </a:lnTo>
                    <a:lnTo>
                      <a:pt x="28" y="66"/>
                    </a:lnTo>
                    <a:lnTo>
                      <a:pt x="22" y="64"/>
                    </a:lnTo>
                    <a:lnTo>
                      <a:pt x="22" y="64"/>
                    </a:lnTo>
                    <a:lnTo>
                      <a:pt x="22" y="62"/>
                    </a:lnTo>
                    <a:lnTo>
                      <a:pt x="22" y="52"/>
                    </a:lnTo>
                    <a:lnTo>
                      <a:pt x="22" y="52"/>
                    </a:lnTo>
                    <a:lnTo>
                      <a:pt x="24" y="50"/>
                    </a:lnTo>
                    <a:lnTo>
                      <a:pt x="34" y="50"/>
                    </a:lnTo>
                    <a:lnTo>
                      <a:pt x="34" y="44"/>
                    </a:lnTo>
                    <a:lnTo>
                      <a:pt x="28" y="36"/>
                    </a:lnTo>
                    <a:lnTo>
                      <a:pt x="28" y="36"/>
                    </a:lnTo>
                    <a:lnTo>
                      <a:pt x="12" y="38"/>
                    </a:lnTo>
                    <a:lnTo>
                      <a:pt x="12" y="38"/>
                    </a:lnTo>
                    <a:lnTo>
                      <a:pt x="10" y="36"/>
                    </a:lnTo>
                    <a:lnTo>
                      <a:pt x="8" y="24"/>
                    </a:lnTo>
                    <a:lnTo>
                      <a:pt x="0" y="16"/>
                    </a:lnTo>
                    <a:lnTo>
                      <a:pt x="0" y="16"/>
                    </a:lnTo>
                    <a:lnTo>
                      <a:pt x="0" y="14"/>
                    </a:lnTo>
                    <a:lnTo>
                      <a:pt x="0" y="8"/>
                    </a:lnTo>
                    <a:lnTo>
                      <a:pt x="0" y="8"/>
                    </a:lnTo>
                    <a:lnTo>
                      <a:pt x="2" y="6"/>
                    </a:lnTo>
                    <a:lnTo>
                      <a:pt x="30" y="6"/>
                    </a:lnTo>
                    <a:lnTo>
                      <a:pt x="38" y="0"/>
                    </a:lnTo>
                    <a:lnTo>
                      <a:pt x="38" y="0"/>
                    </a:lnTo>
                    <a:lnTo>
                      <a:pt x="38" y="0"/>
                    </a:lnTo>
                    <a:lnTo>
                      <a:pt x="44" y="0"/>
                    </a:lnTo>
                    <a:lnTo>
                      <a:pt x="44" y="0"/>
                    </a:lnTo>
                    <a:lnTo>
                      <a:pt x="44" y="0"/>
                    </a:lnTo>
                    <a:lnTo>
                      <a:pt x="52" y="4"/>
                    </a:lnTo>
                    <a:lnTo>
                      <a:pt x="60" y="6"/>
                    </a:lnTo>
                    <a:lnTo>
                      <a:pt x="60" y="6"/>
                    </a:lnTo>
                    <a:lnTo>
                      <a:pt x="60" y="6"/>
                    </a:lnTo>
                    <a:lnTo>
                      <a:pt x="62" y="18"/>
                    </a:lnTo>
                    <a:lnTo>
                      <a:pt x="70" y="22"/>
                    </a:lnTo>
                    <a:lnTo>
                      <a:pt x="70" y="22"/>
                    </a:lnTo>
                    <a:lnTo>
                      <a:pt x="72" y="24"/>
                    </a:lnTo>
                    <a:lnTo>
                      <a:pt x="72" y="30"/>
                    </a:lnTo>
                    <a:lnTo>
                      <a:pt x="72" y="30"/>
                    </a:lnTo>
                    <a:lnTo>
                      <a:pt x="72" y="32"/>
                    </a:lnTo>
                    <a:lnTo>
                      <a:pt x="66" y="34"/>
                    </a:lnTo>
                    <a:lnTo>
                      <a:pt x="56" y="48"/>
                    </a:lnTo>
                    <a:lnTo>
                      <a:pt x="50" y="66"/>
                    </a:lnTo>
                    <a:lnTo>
                      <a:pt x="54" y="72"/>
                    </a:lnTo>
                    <a:lnTo>
                      <a:pt x="88" y="112"/>
                    </a:lnTo>
                    <a:lnTo>
                      <a:pt x="88" y="112"/>
                    </a:lnTo>
                    <a:lnTo>
                      <a:pt x="88" y="112"/>
                    </a:lnTo>
                    <a:lnTo>
                      <a:pt x="92" y="126"/>
                    </a:lnTo>
                    <a:lnTo>
                      <a:pt x="94" y="140"/>
                    </a:lnTo>
                    <a:lnTo>
                      <a:pt x="98" y="158"/>
                    </a:lnTo>
                    <a:lnTo>
                      <a:pt x="94" y="176"/>
                    </a:lnTo>
                    <a:lnTo>
                      <a:pt x="94" y="176"/>
                    </a:lnTo>
                    <a:lnTo>
                      <a:pt x="94" y="176"/>
                    </a:lnTo>
                    <a:lnTo>
                      <a:pt x="82" y="188"/>
                    </a:lnTo>
                    <a:lnTo>
                      <a:pt x="72" y="192"/>
                    </a:lnTo>
                    <a:lnTo>
                      <a:pt x="72" y="192"/>
                    </a:lnTo>
                    <a:lnTo>
                      <a:pt x="70" y="192"/>
                    </a:lnTo>
                    <a:lnTo>
                      <a:pt x="70" y="192"/>
                    </a:lnTo>
                    <a:lnTo>
                      <a:pt x="70" y="192"/>
                    </a:lnTo>
                    <a:lnTo>
                      <a:pt x="62" y="190"/>
                    </a:lnTo>
                    <a:lnTo>
                      <a:pt x="60" y="194"/>
                    </a:lnTo>
                    <a:lnTo>
                      <a:pt x="60" y="200"/>
                    </a:lnTo>
                    <a:lnTo>
                      <a:pt x="60" y="200"/>
                    </a:lnTo>
                    <a:lnTo>
                      <a:pt x="58" y="202"/>
                    </a:lnTo>
                    <a:lnTo>
                      <a:pt x="46" y="210"/>
                    </a:lnTo>
                    <a:lnTo>
                      <a:pt x="36" y="216"/>
                    </a:lnTo>
                    <a:lnTo>
                      <a:pt x="36" y="216"/>
                    </a:lnTo>
                    <a:lnTo>
                      <a:pt x="36" y="216"/>
                    </a:lnTo>
                    <a:lnTo>
                      <a:pt x="36" y="2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9" name="Freeform 883">
                <a:extLst>
                  <a:ext uri="{FF2B5EF4-FFF2-40B4-BE49-F238E27FC236}">
                    <a16:creationId xmlns:a16="http://schemas.microsoft.com/office/drawing/2014/main" id="{CA75FA28-23A2-9E82-676B-A776AC874398}"/>
                  </a:ext>
                </a:extLst>
              </p:cNvPr>
              <p:cNvSpPr>
                <a:spLocks noEditPoints="1"/>
              </p:cNvSpPr>
              <p:nvPr/>
            </p:nvSpPr>
            <p:spPr bwMode="auto">
              <a:xfrm>
                <a:off x="8818363" y="3947727"/>
                <a:ext cx="215555" cy="464924"/>
              </a:xfrm>
              <a:custGeom>
                <a:avLst/>
                <a:gdLst>
                  <a:gd name="T0" fmla="*/ 60 w 102"/>
                  <a:gd name="T1" fmla="*/ 10 h 220"/>
                  <a:gd name="T2" fmla="*/ 72 w 102"/>
                  <a:gd name="T3" fmla="*/ 32 h 220"/>
                  <a:gd name="T4" fmla="*/ 50 w 102"/>
                  <a:gd name="T5" fmla="*/ 68 h 220"/>
                  <a:gd name="T6" fmla="*/ 92 w 102"/>
                  <a:gd name="T7" fmla="*/ 130 h 220"/>
                  <a:gd name="T8" fmla="*/ 94 w 102"/>
                  <a:gd name="T9" fmla="*/ 176 h 220"/>
                  <a:gd name="T10" fmla="*/ 62 w 102"/>
                  <a:gd name="T11" fmla="*/ 190 h 220"/>
                  <a:gd name="T12" fmla="*/ 48 w 102"/>
                  <a:gd name="T13" fmla="*/ 210 h 220"/>
                  <a:gd name="T14" fmla="*/ 40 w 102"/>
                  <a:gd name="T15" fmla="*/ 198 h 220"/>
                  <a:gd name="T16" fmla="*/ 38 w 102"/>
                  <a:gd name="T17" fmla="*/ 190 h 220"/>
                  <a:gd name="T18" fmla="*/ 50 w 102"/>
                  <a:gd name="T19" fmla="*/ 174 h 220"/>
                  <a:gd name="T20" fmla="*/ 70 w 102"/>
                  <a:gd name="T21" fmla="*/ 154 h 220"/>
                  <a:gd name="T22" fmla="*/ 74 w 102"/>
                  <a:gd name="T23" fmla="*/ 122 h 220"/>
                  <a:gd name="T24" fmla="*/ 32 w 102"/>
                  <a:gd name="T25" fmla="*/ 68 h 220"/>
                  <a:gd name="T26" fmla="*/ 38 w 102"/>
                  <a:gd name="T27" fmla="*/ 54 h 220"/>
                  <a:gd name="T28" fmla="*/ 14 w 102"/>
                  <a:gd name="T29" fmla="*/ 38 h 220"/>
                  <a:gd name="T30" fmla="*/ 4 w 102"/>
                  <a:gd name="T31" fmla="*/ 10 h 220"/>
                  <a:gd name="T32" fmla="*/ 46 w 102"/>
                  <a:gd name="T33" fmla="*/ 4 h 220"/>
                  <a:gd name="T34" fmla="*/ 40 w 102"/>
                  <a:gd name="T35" fmla="*/ 0 h 220"/>
                  <a:gd name="T36" fmla="*/ 4 w 102"/>
                  <a:gd name="T37" fmla="*/ 6 h 220"/>
                  <a:gd name="T38" fmla="*/ 2 w 102"/>
                  <a:gd name="T39" fmla="*/ 10 h 220"/>
                  <a:gd name="T40" fmla="*/ 0 w 102"/>
                  <a:gd name="T41" fmla="*/ 20 h 220"/>
                  <a:gd name="T42" fmla="*/ 10 w 102"/>
                  <a:gd name="T43" fmla="*/ 38 h 220"/>
                  <a:gd name="T44" fmla="*/ 14 w 102"/>
                  <a:gd name="T45" fmla="*/ 42 h 220"/>
                  <a:gd name="T46" fmla="*/ 34 w 102"/>
                  <a:gd name="T47" fmla="*/ 46 h 220"/>
                  <a:gd name="T48" fmla="*/ 26 w 102"/>
                  <a:gd name="T49" fmla="*/ 50 h 220"/>
                  <a:gd name="T50" fmla="*/ 22 w 102"/>
                  <a:gd name="T51" fmla="*/ 64 h 220"/>
                  <a:gd name="T52" fmla="*/ 24 w 102"/>
                  <a:gd name="T53" fmla="*/ 68 h 220"/>
                  <a:gd name="T54" fmla="*/ 68 w 102"/>
                  <a:gd name="T55" fmla="*/ 112 h 220"/>
                  <a:gd name="T56" fmla="*/ 68 w 102"/>
                  <a:gd name="T57" fmla="*/ 134 h 220"/>
                  <a:gd name="T58" fmla="*/ 66 w 102"/>
                  <a:gd name="T59" fmla="*/ 152 h 220"/>
                  <a:gd name="T60" fmla="*/ 50 w 102"/>
                  <a:gd name="T61" fmla="*/ 172 h 220"/>
                  <a:gd name="T62" fmla="*/ 46 w 102"/>
                  <a:gd name="T63" fmla="*/ 174 h 220"/>
                  <a:gd name="T64" fmla="*/ 40 w 102"/>
                  <a:gd name="T65" fmla="*/ 182 h 220"/>
                  <a:gd name="T66" fmla="*/ 36 w 102"/>
                  <a:gd name="T67" fmla="*/ 186 h 220"/>
                  <a:gd name="T68" fmla="*/ 36 w 102"/>
                  <a:gd name="T69" fmla="*/ 192 h 220"/>
                  <a:gd name="T70" fmla="*/ 36 w 102"/>
                  <a:gd name="T71" fmla="*/ 196 h 220"/>
                  <a:gd name="T72" fmla="*/ 34 w 102"/>
                  <a:gd name="T73" fmla="*/ 216 h 220"/>
                  <a:gd name="T74" fmla="*/ 36 w 102"/>
                  <a:gd name="T75" fmla="*/ 220 h 220"/>
                  <a:gd name="T76" fmla="*/ 40 w 102"/>
                  <a:gd name="T77" fmla="*/ 220 h 220"/>
                  <a:gd name="T78" fmla="*/ 62 w 102"/>
                  <a:gd name="T79" fmla="*/ 206 h 220"/>
                  <a:gd name="T80" fmla="*/ 64 w 102"/>
                  <a:gd name="T81" fmla="*/ 194 h 220"/>
                  <a:gd name="T82" fmla="*/ 72 w 102"/>
                  <a:gd name="T83" fmla="*/ 196 h 220"/>
                  <a:gd name="T84" fmla="*/ 84 w 102"/>
                  <a:gd name="T85" fmla="*/ 192 h 220"/>
                  <a:gd name="T86" fmla="*/ 98 w 102"/>
                  <a:gd name="T87" fmla="*/ 180 h 220"/>
                  <a:gd name="T88" fmla="*/ 102 w 102"/>
                  <a:gd name="T89" fmla="*/ 162 h 220"/>
                  <a:gd name="T90" fmla="*/ 98 w 102"/>
                  <a:gd name="T91" fmla="*/ 142 h 220"/>
                  <a:gd name="T92" fmla="*/ 92 w 102"/>
                  <a:gd name="T93" fmla="*/ 114 h 220"/>
                  <a:gd name="T94" fmla="*/ 54 w 102"/>
                  <a:gd name="T95" fmla="*/ 66 h 220"/>
                  <a:gd name="T96" fmla="*/ 74 w 102"/>
                  <a:gd name="T97" fmla="*/ 36 h 220"/>
                  <a:gd name="T98" fmla="*/ 76 w 102"/>
                  <a:gd name="T99" fmla="*/ 32 h 220"/>
                  <a:gd name="T100" fmla="*/ 72 w 102"/>
                  <a:gd name="T101" fmla="*/ 22 h 220"/>
                  <a:gd name="T102" fmla="*/ 64 w 102"/>
                  <a:gd name="T103" fmla="*/ 8 h 220"/>
                  <a:gd name="T104" fmla="*/ 54 w 102"/>
                  <a:gd name="T105" fmla="*/ 4 h 220"/>
                  <a:gd name="T106" fmla="*/ 46 w 102"/>
                  <a:gd name="T10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2" h="220">
                    <a:moveTo>
                      <a:pt x="46" y="4"/>
                    </a:moveTo>
                    <a:lnTo>
                      <a:pt x="52" y="8"/>
                    </a:lnTo>
                    <a:lnTo>
                      <a:pt x="60" y="10"/>
                    </a:lnTo>
                    <a:lnTo>
                      <a:pt x="62" y="22"/>
                    </a:lnTo>
                    <a:lnTo>
                      <a:pt x="72" y="26"/>
                    </a:lnTo>
                    <a:lnTo>
                      <a:pt x="72" y="32"/>
                    </a:lnTo>
                    <a:lnTo>
                      <a:pt x="66" y="34"/>
                    </a:lnTo>
                    <a:lnTo>
                      <a:pt x="56" y="50"/>
                    </a:lnTo>
                    <a:lnTo>
                      <a:pt x="50" y="68"/>
                    </a:lnTo>
                    <a:lnTo>
                      <a:pt x="54" y="74"/>
                    </a:lnTo>
                    <a:lnTo>
                      <a:pt x="88" y="114"/>
                    </a:lnTo>
                    <a:lnTo>
                      <a:pt x="92" y="130"/>
                    </a:lnTo>
                    <a:lnTo>
                      <a:pt x="94" y="142"/>
                    </a:lnTo>
                    <a:lnTo>
                      <a:pt x="98" y="160"/>
                    </a:lnTo>
                    <a:lnTo>
                      <a:pt x="94" y="176"/>
                    </a:lnTo>
                    <a:lnTo>
                      <a:pt x="84" y="188"/>
                    </a:lnTo>
                    <a:lnTo>
                      <a:pt x="72" y="192"/>
                    </a:lnTo>
                    <a:lnTo>
                      <a:pt x="62" y="190"/>
                    </a:lnTo>
                    <a:lnTo>
                      <a:pt x="60" y="194"/>
                    </a:lnTo>
                    <a:lnTo>
                      <a:pt x="60" y="202"/>
                    </a:lnTo>
                    <a:lnTo>
                      <a:pt x="48" y="210"/>
                    </a:lnTo>
                    <a:lnTo>
                      <a:pt x="38" y="216"/>
                    </a:lnTo>
                    <a:lnTo>
                      <a:pt x="38" y="198"/>
                    </a:lnTo>
                    <a:lnTo>
                      <a:pt x="40" y="198"/>
                    </a:lnTo>
                    <a:lnTo>
                      <a:pt x="40" y="194"/>
                    </a:lnTo>
                    <a:lnTo>
                      <a:pt x="40" y="192"/>
                    </a:lnTo>
                    <a:lnTo>
                      <a:pt x="38" y="190"/>
                    </a:lnTo>
                    <a:lnTo>
                      <a:pt x="42" y="186"/>
                    </a:lnTo>
                    <a:lnTo>
                      <a:pt x="50" y="182"/>
                    </a:lnTo>
                    <a:lnTo>
                      <a:pt x="50" y="174"/>
                    </a:lnTo>
                    <a:lnTo>
                      <a:pt x="60" y="172"/>
                    </a:lnTo>
                    <a:lnTo>
                      <a:pt x="64" y="164"/>
                    </a:lnTo>
                    <a:lnTo>
                      <a:pt x="70" y="154"/>
                    </a:lnTo>
                    <a:lnTo>
                      <a:pt x="72" y="142"/>
                    </a:lnTo>
                    <a:lnTo>
                      <a:pt x="72" y="134"/>
                    </a:lnTo>
                    <a:lnTo>
                      <a:pt x="74" y="122"/>
                    </a:lnTo>
                    <a:lnTo>
                      <a:pt x="72" y="110"/>
                    </a:lnTo>
                    <a:lnTo>
                      <a:pt x="56" y="92"/>
                    </a:lnTo>
                    <a:lnTo>
                      <a:pt x="32" y="68"/>
                    </a:lnTo>
                    <a:lnTo>
                      <a:pt x="26" y="64"/>
                    </a:lnTo>
                    <a:lnTo>
                      <a:pt x="26" y="54"/>
                    </a:lnTo>
                    <a:lnTo>
                      <a:pt x="38" y="54"/>
                    </a:lnTo>
                    <a:lnTo>
                      <a:pt x="38" y="46"/>
                    </a:lnTo>
                    <a:lnTo>
                      <a:pt x="32" y="36"/>
                    </a:lnTo>
                    <a:lnTo>
                      <a:pt x="14" y="38"/>
                    </a:lnTo>
                    <a:lnTo>
                      <a:pt x="12" y="26"/>
                    </a:lnTo>
                    <a:lnTo>
                      <a:pt x="4" y="16"/>
                    </a:lnTo>
                    <a:lnTo>
                      <a:pt x="4" y="10"/>
                    </a:lnTo>
                    <a:lnTo>
                      <a:pt x="32" y="10"/>
                    </a:lnTo>
                    <a:lnTo>
                      <a:pt x="40" y="4"/>
                    </a:lnTo>
                    <a:lnTo>
                      <a:pt x="46" y="4"/>
                    </a:lnTo>
                    <a:close/>
                    <a:moveTo>
                      <a:pt x="46" y="0"/>
                    </a:moveTo>
                    <a:lnTo>
                      <a:pt x="40" y="0"/>
                    </a:lnTo>
                    <a:lnTo>
                      <a:pt x="40" y="0"/>
                    </a:lnTo>
                    <a:lnTo>
                      <a:pt x="38" y="0"/>
                    </a:lnTo>
                    <a:lnTo>
                      <a:pt x="30" y="6"/>
                    </a:lnTo>
                    <a:lnTo>
                      <a:pt x="4" y="6"/>
                    </a:lnTo>
                    <a:lnTo>
                      <a:pt x="4" y="6"/>
                    </a:lnTo>
                    <a:lnTo>
                      <a:pt x="2" y="8"/>
                    </a:lnTo>
                    <a:lnTo>
                      <a:pt x="2" y="10"/>
                    </a:lnTo>
                    <a:lnTo>
                      <a:pt x="0" y="16"/>
                    </a:lnTo>
                    <a:lnTo>
                      <a:pt x="0" y="16"/>
                    </a:lnTo>
                    <a:lnTo>
                      <a:pt x="0" y="20"/>
                    </a:lnTo>
                    <a:lnTo>
                      <a:pt x="8" y="28"/>
                    </a:lnTo>
                    <a:lnTo>
                      <a:pt x="10" y="38"/>
                    </a:lnTo>
                    <a:lnTo>
                      <a:pt x="10" y="38"/>
                    </a:lnTo>
                    <a:lnTo>
                      <a:pt x="10" y="42"/>
                    </a:lnTo>
                    <a:lnTo>
                      <a:pt x="14" y="42"/>
                    </a:lnTo>
                    <a:lnTo>
                      <a:pt x="14" y="42"/>
                    </a:lnTo>
                    <a:lnTo>
                      <a:pt x="14" y="42"/>
                    </a:lnTo>
                    <a:lnTo>
                      <a:pt x="30" y="40"/>
                    </a:lnTo>
                    <a:lnTo>
                      <a:pt x="34" y="46"/>
                    </a:lnTo>
                    <a:lnTo>
                      <a:pt x="34" y="50"/>
                    </a:lnTo>
                    <a:lnTo>
                      <a:pt x="26" y="50"/>
                    </a:lnTo>
                    <a:lnTo>
                      <a:pt x="26" y="50"/>
                    </a:lnTo>
                    <a:lnTo>
                      <a:pt x="24" y="52"/>
                    </a:lnTo>
                    <a:lnTo>
                      <a:pt x="24" y="54"/>
                    </a:lnTo>
                    <a:lnTo>
                      <a:pt x="22" y="64"/>
                    </a:lnTo>
                    <a:lnTo>
                      <a:pt x="22" y="64"/>
                    </a:lnTo>
                    <a:lnTo>
                      <a:pt x="22" y="66"/>
                    </a:lnTo>
                    <a:lnTo>
                      <a:pt x="24" y="68"/>
                    </a:lnTo>
                    <a:lnTo>
                      <a:pt x="30" y="70"/>
                    </a:lnTo>
                    <a:lnTo>
                      <a:pt x="52" y="94"/>
                    </a:lnTo>
                    <a:lnTo>
                      <a:pt x="68" y="112"/>
                    </a:lnTo>
                    <a:lnTo>
                      <a:pt x="70" y="122"/>
                    </a:lnTo>
                    <a:lnTo>
                      <a:pt x="68" y="134"/>
                    </a:lnTo>
                    <a:lnTo>
                      <a:pt x="68" y="134"/>
                    </a:lnTo>
                    <a:lnTo>
                      <a:pt x="68" y="134"/>
                    </a:lnTo>
                    <a:lnTo>
                      <a:pt x="68" y="142"/>
                    </a:lnTo>
                    <a:lnTo>
                      <a:pt x="66" y="152"/>
                    </a:lnTo>
                    <a:lnTo>
                      <a:pt x="60" y="162"/>
                    </a:lnTo>
                    <a:lnTo>
                      <a:pt x="56" y="168"/>
                    </a:lnTo>
                    <a:lnTo>
                      <a:pt x="50" y="172"/>
                    </a:lnTo>
                    <a:lnTo>
                      <a:pt x="50" y="172"/>
                    </a:lnTo>
                    <a:lnTo>
                      <a:pt x="48" y="172"/>
                    </a:lnTo>
                    <a:lnTo>
                      <a:pt x="46" y="174"/>
                    </a:lnTo>
                    <a:lnTo>
                      <a:pt x="46" y="180"/>
                    </a:lnTo>
                    <a:lnTo>
                      <a:pt x="40" y="182"/>
                    </a:lnTo>
                    <a:lnTo>
                      <a:pt x="40" y="182"/>
                    </a:lnTo>
                    <a:lnTo>
                      <a:pt x="40" y="184"/>
                    </a:lnTo>
                    <a:lnTo>
                      <a:pt x="36" y="186"/>
                    </a:lnTo>
                    <a:lnTo>
                      <a:pt x="36" y="186"/>
                    </a:lnTo>
                    <a:lnTo>
                      <a:pt x="34" y="190"/>
                    </a:lnTo>
                    <a:lnTo>
                      <a:pt x="36" y="192"/>
                    </a:lnTo>
                    <a:lnTo>
                      <a:pt x="36" y="192"/>
                    </a:lnTo>
                    <a:lnTo>
                      <a:pt x="36" y="194"/>
                    </a:lnTo>
                    <a:lnTo>
                      <a:pt x="36" y="196"/>
                    </a:lnTo>
                    <a:lnTo>
                      <a:pt x="36" y="196"/>
                    </a:lnTo>
                    <a:lnTo>
                      <a:pt x="34" y="198"/>
                    </a:lnTo>
                    <a:lnTo>
                      <a:pt x="34" y="216"/>
                    </a:lnTo>
                    <a:lnTo>
                      <a:pt x="34" y="216"/>
                    </a:lnTo>
                    <a:lnTo>
                      <a:pt x="34" y="218"/>
                    </a:lnTo>
                    <a:lnTo>
                      <a:pt x="36" y="220"/>
                    </a:lnTo>
                    <a:lnTo>
                      <a:pt x="36" y="220"/>
                    </a:lnTo>
                    <a:lnTo>
                      <a:pt x="38" y="220"/>
                    </a:lnTo>
                    <a:lnTo>
                      <a:pt x="38" y="220"/>
                    </a:lnTo>
                    <a:lnTo>
                      <a:pt x="40" y="220"/>
                    </a:lnTo>
                    <a:lnTo>
                      <a:pt x="50" y="212"/>
                    </a:lnTo>
                    <a:lnTo>
                      <a:pt x="62" y="206"/>
                    </a:lnTo>
                    <a:lnTo>
                      <a:pt x="62" y="206"/>
                    </a:lnTo>
                    <a:lnTo>
                      <a:pt x="64" y="202"/>
                    </a:lnTo>
                    <a:lnTo>
                      <a:pt x="64" y="196"/>
                    </a:lnTo>
                    <a:lnTo>
                      <a:pt x="64" y="194"/>
                    </a:lnTo>
                    <a:lnTo>
                      <a:pt x="72" y="196"/>
                    </a:lnTo>
                    <a:lnTo>
                      <a:pt x="72" y="196"/>
                    </a:lnTo>
                    <a:lnTo>
                      <a:pt x="72" y="196"/>
                    </a:lnTo>
                    <a:lnTo>
                      <a:pt x="72" y="196"/>
                    </a:lnTo>
                    <a:lnTo>
                      <a:pt x="74" y="196"/>
                    </a:lnTo>
                    <a:lnTo>
                      <a:pt x="84" y="192"/>
                    </a:lnTo>
                    <a:lnTo>
                      <a:pt x="84" y="192"/>
                    </a:lnTo>
                    <a:lnTo>
                      <a:pt x="86" y="190"/>
                    </a:lnTo>
                    <a:lnTo>
                      <a:pt x="98" y="180"/>
                    </a:lnTo>
                    <a:lnTo>
                      <a:pt x="98" y="180"/>
                    </a:lnTo>
                    <a:lnTo>
                      <a:pt x="98" y="178"/>
                    </a:lnTo>
                    <a:lnTo>
                      <a:pt x="102" y="162"/>
                    </a:lnTo>
                    <a:lnTo>
                      <a:pt x="102" y="162"/>
                    </a:lnTo>
                    <a:lnTo>
                      <a:pt x="102" y="160"/>
                    </a:lnTo>
                    <a:lnTo>
                      <a:pt x="98" y="142"/>
                    </a:lnTo>
                    <a:lnTo>
                      <a:pt x="96" y="128"/>
                    </a:lnTo>
                    <a:lnTo>
                      <a:pt x="92" y="114"/>
                    </a:lnTo>
                    <a:lnTo>
                      <a:pt x="92" y="114"/>
                    </a:lnTo>
                    <a:lnTo>
                      <a:pt x="92" y="112"/>
                    </a:lnTo>
                    <a:lnTo>
                      <a:pt x="58" y="72"/>
                    </a:lnTo>
                    <a:lnTo>
                      <a:pt x="54" y="66"/>
                    </a:lnTo>
                    <a:lnTo>
                      <a:pt x="60" y="52"/>
                    </a:lnTo>
                    <a:lnTo>
                      <a:pt x="68" y="38"/>
                    </a:lnTo>
                    <a:lnTo>
                      <a:pt x="74" y="36"/>
                    </a:lnTo>
                    <a:lnTo>
                      <a:pt x="74" y="36"/>
                    </a:lnTo>
                    <a:lnTo>
                      <a:pt x="76" y="34"/>
                    </a:lnTo>
                    <a:lnTo>
                      <a:pt x="76" y="32"/>
                    </a:lnTo>
                    <a:lnTo>
                      <a:pt x="76" y="24"/>
                    </a:lnTo>
                    <a:lnTo>
                      <a:pt x="76" y="24"/>
                    </a:lnTo>
                    <a:lnTo>
                      <a:pt x="72" y="22"/>
                    </a:lnTo>
                    <a:lnTo>
                      <a:pt x="66" y="20"/>
                    </a:lnTo>
                    <a:lnTo>
                      <a:pt x="64" y="8"/>
                    </a:lnTo>
                    <a:lnTo>
                      <a:pt x="64" y="8"/>
                    </a:lnTo>
                    <a:lnTo>
                      <a:pt x="64" y="6"/>
                    </a:lnTo>
                    <a:lnTo>
                      <a:pt x="62" y="6"/>
                    </a:lnTo>
                    <a:lnTo>
                      <a:pt x="54" y="4"/>
                    </a:lnTo>
                    <a:lnTo>
                      <a:pt x="48" y="0"/>
                    </a:lnTo>
                    <a:lnTo>
                      <a:pt x="48" y="0"/>
                    </a:lnTo>
                    <a:lnTo>
                      <a:pt x="46" y="0"/>
                    </a:lnTo>
                    <a:lnTo>
                      <a:pt x="4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0" name="Freeform 884">
                <a:extLst>
                  <a:ext uri="{FF2B5EF4-FFF2-40B4-BE49-F238E27FC236}">
                    <a16:creationId xmlns:a16="http://schemas.microsoft.com/office/drawing/2014/main" id="{3E58EF03-1BC7-703B-9C96-23B9A1C6B33A}"/>
                  </a:ext>
                </a:extLst>
              </p:cNvPr>
              <p:cNvSpPr>
                <a:spLocks/>
              </p:cNvSpPr>
              <p:nvPr/>
            </p:nvSpPr>
            <p:spPr bwMode="auto">
              <a:xfrm>
                <a:off x="8826816" y="3956180"/>
                <a:ext cx="198649" cy="448017"/>
              </a:xfrm>
              <a:custGeom>
                <a:avLst/>
                <a:gdLst>
                  <a:gd name="T0" fmla="*/ 42 w 94"/>
                  <a:gd name="T1" fmla="*/ 0 h 212"/>
                  <a:gd name="T2" fmla="*/ 48 w 94"/>
                  <a:gd name="T3" fmla="*/ 4 h 212"/>
                  <a:gd name="T4" fmla="*/ 56 w 94"/>
                  <a:gd name="T5" fmla="*/ 6 h 212"/>
                  <a:gd name="T6" fmla="*/ 58 w 94"/>
                  <a:gd name="T7" fmla="*/ 18 h 212"/>
                  <a:gd name="T8" fmla="*/ 68 w 94"/>
                  <a:gd name="T9" fmla="*/ 22 h 212"/>
                  <a:gd name="T10" fmla="*/ 68 w 94"/>
                  <a:gd name="T11" fmla="*/ 28 h 212"/>
                  <a:gd name="T12" fmla="*/ 62 w 94"/>
                  <a:gd name="T13" fmla="*/ 30 h 212"/>
                  <a:gd name="T14" fmla="*/ 52 w 94"/>
                  <a:gd name="T15" fmla="*/ 46 h 212"/>
                  <a:gd name="T16" fmla="*/ 46 w 94"/>
                  <a:gd name="T17" fmla="*/ 64 h 212"/>
                  <a:gd name="T18" fmla="*/ 50 w 94"/>
                  <a:gd name="T19" fmla="*/ 70 h 212"/>
                  <a:gd name="T20" fmla="*/ 84 w 94"/>
                  <a:gd name="T21" fmla="*/ 110 h 212"/>
                  <a:gd name="T22" fmla="*/ 88 w 94"/>
                  <a:gd name="T23" fmla="*/ 126 h 212"/>
                  <a:gd name="T24" fmla="*/ 90 w 94"/>
                  <a:gd name="T25" fmla="*/ 138 h 212"/>
                  <a:gd name="T26" fmla="*/ 94 w 94"/>
                  <a:gd name="T27" fmla="*/ 156 h 212"/>
                  <a:gd name="T28" fmla="*/ 90 w 94"/>
                  <a:gd name="T29" fmla="*/ 172 h 212"/>
                  <a:gd name="T30" fmla="*/ 80 w 94"/>
                  <a:gd name="T31" fmla="*/ 184 h 212"/>
                  <a:gd name="T32" fmla="*/ 68 w 94"/>
                  <a:gd name="T33" fmla="*/ 188 h 212"/>
                  <a:gd name="T34" fmla="*/ 58 w 94"/>
                  <a:gd name="T35" fmla="*/ 186 h 212"/>
                  <a:gd name="T36" fmla="*/ 56 w 94"/>
                  <a:gd name="T37" fmla="*/ 190 h 212"/>
                  <a:gd name="T38" fmla="*/ 56 w 94"/>
                  <a:gd name="T39" fmla="*/ 198 h 212"/>
                  <a:gd name="T40" fmla="*/ 44 w 94"/>
                  <a:gd name="T41" fmla="*/ 206 h 212"/>
                  <a:gd name="T42" fmla="*/ 34 w 94"/>
                  <a:gd name="T43" fmla="*/ 212 h 212"/>
                  <a:gd name="T44" fmla="*/ 34 w 94"/>
                  <a:gd name="T45" fmla="*/ 194 h 212"/>
                  <a:gd name="T46" fmla="*/ 36 w 94"/>
                  <a:gd name="T47" fmla="*/ 194 h 212"/>
                  <a:gd name="T48" fmla="*/ 36 w 94"/>
                  <a:gd name="T49" fmla="*/ 190 h 212"/>
                  <a:gd name="T50" fmla="*/ 36 w 94"/>
                  <a:gd name="T51" fmla="*/ 188 h 212"/>
                  <a:gd name="T52" fmla="*/ 34 w 94"/>
                  <a:gd name="T53" fmla="*/ 186 h 212"/>
                  <a:gd name="T54" fmla="*/ 38 w 94"/>
                  <a:gd name="T55" fmla="*/ 182 h 212"/>
                  <a:gd name="T56" fmla="*/ 46 w 94"/>
                  <a:gd name="T57" fmla="*/ 178 h 212"/>
                  <a:gd name="T58" fmla="*/ 46 w 94"/>
                  <a:gd name="T59" fmla="*/ 170 h 212"/>
                  <a:gd name="T60" fmla="*/ 56 w 94"/>
                  <a:gd name="T61" fmla="*/ 168 h 212"/>
                  <a:gd name="T62" fmla="*/ 60 w 94"/>
                  <a:gd name="T63" fmla="*/ 160 h 212"/>
                  <a:gd name="T64" fmla="*/ 66 w 94"/>
                  <a:gd name="T65" fmla="*/ 150 h 212"/>
                  <a:gd name="T66" fmla="*/ 68 w 94"/>
                  <a:gd name="T67" fmla="*/ 138 h 212"/>
                  <a:gd name="T68" fmla="*/ 68 w 94"/>
                  <a:gd name="T69" fmla="*/ 130 h 212"/>
                  <a:gd name="T70" fmla="*/ 70 w 94"/>
                  <a:gd name="T71" fmla="*/ 118 h 212"/>
                  <a:gd name="T72" fmla="*/ 68 w 94"/>
                  <a:gd name="T73" fmla="*/ 106 h 212"/>
                  <a:gd name="T74" fmla="*/ 52 w 94"/>
                  <a:gd name="T75" fmla="*/ 88 h 212"/>
                  <a:gd name="T76" fmla="*/ 28 w 94"/>
                  <a:gd name="T77" fmla="*/ 64 h 212"/>
                  <a:gd name="T78" fmla="*/ 22 w 94"/>
                  <a:gd name="T79" fmla="*/ 60 h 212"/>
                  <a:gd name="T80" fmla="*/ 22 w 94"/>
                  <a:gd name="T81" fmla="*/ 50 h 212"/>
                  <a:gd name="T82" fmla="*/ 34 w 94"/>
                  <a:gd name="T83" fmla="*/ 50 h 212"/>
                  <a:gd name="T84" fmla="*/ 34 w 94"/>
                  <a:gd name="T85" fmla="*/ 42 h 212"/>
                  <a:gd name="T86" fmla="*/ 28 w 94"/>
                  <a:gd name="T87" fmla="*/ 32 h 212"/>
                  <a:gd name="T88" fmla="*/ 10 w 94"/>
                  <a:gd name="T89" fmla="*/ 34 h 212"/>
                  <a:gd name="T90" fmla="*/ 8 w 94"/>
                  <a:gd name="T91" fmla="*/ 22 h 212"/>
                  <a:gd name="T92" fmla="*/ 0 w 94"/>
                  <a:gd name="T93" fmla="*/ 12 h 212"/>
                  <a:gd name="T94" fmla="*/ 0 w 94"/>
                  <a:gd name="T95" fmla="*/ 6 h 212"/>
                  <a:gd name="T96" fmla="*/ 28 w 94"/>
                  <a:gd name="T97" fmla="*/ 6 h 212"/>
                  <a:gd name="T98" fmla="*/ 36 w 94"/>
                  <a:gd name="T99" fmla="*/ 0 h 212"/>
                  <a:gd name="T100" fmla="*/ 42 w 94"/>
                  <a:gd name="T101"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212">
                    <a:moveTo>
                      <a:pt x="42" y="0"/>
                    </a:moveTo>
                    <a:lnTo>
                      <a:pt x="48" y="4"/>
                    </a:lnTo>
                    <a:lnTo>
                      <a:pt x="56" y="6"/>
                    </a:lnTo>
                    <a:lnTo>
                      <a:pt x="58" y="18"/>
                    </a:lnTo>
                    <a:lnTo>
                      <a:pt x="68" y="22"/>
                    </a:lnTo>
                    <a:lnTo>
                      <a:pt x="68" y="28"/>
                    </a:lnTo>
                    <a:lnTo>
                      <a:pt x="62" y="30"/>
                    </a:lnTo>
                    <a:lnTo>
                      <a:pt x="52" y="46"/>
                    </a:lnTo>
                    <a:lnTo>
                      <a:pt x="46" y="64"/>
                    </a:lnTo>
                    <a:lnTo>
                      <a:pt x="50" y="70"/>
                    </a:lnTo>
                    <a:lnTo>
                      <a:pt x="84" y="110"/>
                    </a:lnTo>
                    <a:lnTo>
                      <a:pt x="88" y="126"/>
                    </a:lnTo>
                    <a:lnTo>
                      <a:pt x="90" y="138"/>
                    </a:lnTo>
                    <a:lnTo>
                      <a:pt x="94" y="156"/>
                    </a:lnTo>
                    <a:lnTo>
                      <a:pt x="90" y="172"/>
                    </a:lnTo>
                    <a:lnTo>
                      <a:pt x="80" y="184"/>
                    </a:lnTo>
                    <a:lnTo>
                      <a:pt x="68" y="188"/>
                    </a:lnTo>
                    <a:lnTo>
                      <a:pt x="58" y="186"/>
                    </a:lnTo>
                    <a:lnTo>
                      <a:pt x="56" y="190"/>
                    </a:lnTo>
                    <a:lnTo>
                      <a:pt x="56" y="198"/>
                    </a:lnTo>
                    <a:lnTo>
                      <a:pt x="44" y="206"/>
                    </a:lnTo>
                    <a:lnTo>
                      <a:pt x="34" y="212"/>
                    </a:lnTo>
                    <a:lnTo>
                      <a:pt x="34" y="194"/>
                    </a:lnTo>
                    <a:lnTo>
                      <a:pt x="36" y="194"/>
                    </a:lnTo>
                    <a:lnTo>
                      <a:pt x="36" y="190"/>
                    </a:lnTo>
                    <a:lnTo>
                      <a:pt x="36" y="188"/>
                    </a:lnTo>
                    <a:lnTo>
                      <a:pt x="34" y="186"/>
                    </a:lnTo>
                    <a:lnTo>
                      <a:pt x="38" y="182"/>
                    </a:lnTo>
                    <a:lnTo>
                      <a:pt x="46" y="178"/>
                    </a:lnTo>
                    <a:lnTo>
                      <a:pt x="46" y="170"/>
                    </a:lnTo>
                    <a:lnTo>
                      <a:pt x="56" y="168"/>
                    </a:lnTo>
                    <a:lnTo>
                      <a:pt x="60" y="160"/>
                    </a:lnTo>
                    <a:lnTo>
                      <a:pt x="66" y="150"/>
                    </a:lnTo>
                    <a:lnTo>
                      <a:pt x="68" y="138"/>
                    </a:lnTo>
                    <a:lnTo>
                      <a:pt x="68" y="130"/>
                    </a:lnTo>
                    <a:lnTo>
                      <a:pt x="70" y="118"/>
                    </a:lnTo>
                    <a:lnTo>
                      <a:pt x="68" y="106"/>
                    </a:lnTo>
                    <a:lnTo>
                      <a:pt x="52" y="88"/>
                    </a:lnTo>
                    <a:lnTo>
                      <a:pt x="28" y="64"/>
                    </a:lnTo>
                    <a:lnTo>
                      <a:pt x="22" y="60"/>
                    </a:lnTo>
                    <a:lnTo>
                      <a:pt x="22" y="50"/>
                    </a:lnTo>
                    <a:lnTo>
                      <a:pt x="34" y="50"/>
                    </a:lnTo>
                    <a:lnTo>
                      <a:pt x="34" y="42"/>
                    </a:lnTo>
                    <a:lnTo>
                      <a:pt x="28" y="32"/>
                    </a:lnTo>
                    <a:lnTo>
                      <a:pt x="10" y="34"/>
                    </a:lnTo>
                    <a:lnTo>
                      <a:pt x="8" y="22"/>
                    </a:lnTo>
                    <a:lnTo>
                      <a:pt x="0" y="12"/>
                    </a:lnTo>
                    <a:lnTo>
                      <a:pt x="0" y="6"/>
                    </a:lnTo>
                    <a:lnTo>
                      <a:pt x="28" y="6"/>
                    </a:lnTo>
                    <a:lnTo>
                      <a:pt x="36" y="0"/>
                    </a:lnTo>
                    <a:lnTo>
                      <a:pt x="4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1" name="Freeform 885">
                <a:extLst>
                  <a:ext uri="{FF2B5EF4-FFF2-40B4-BE49-F238E27FC236}">
                    <a16:creationId xmlns:a16="http://schemas.microsoft.com/office/drawing/2014/main" id="{FC3B7587-CAE7-DFDD-6BAE-83BB3DFA411D}"/>
                  </a:ext>
                </a:extLst>
              </p:cNvPr>
              <p:cNvSpPr>
                <a:spLocks/>
              </p:cNvSpPr>
              <p:nvPr/>
            </p:nvSpPr>
            <p:spPr bwMode="auto">
              <a:xfrm>
                <a:off x="8818363" y="3947727"/>
                <a:ext cx="215555" cy="464924"/>
              </a:xfrm>
              <a:custGeom>
                <a:avLst/>
                <a:gdLst>
                  <a:gd name="T0" fmla="*/ 40 w 102"/>
                  <a:gd name="T1" fmla="*/ 0 h 220"/>
                  <a:gd name="T2" fmla="*/ 38 w 102"/>
                  <a:gd name="T3" fmla="*/ 0 h 220"/>
                  <a:gd name="T4" fmla="*/ 4 w 102"/>
                  <a:gd name="T5" fmla="*/ 6 h 220"/>
                  <a:gd name="T6" fmla="*/ 2 w 102"/>
                  <a:gd name="T7" fmla="*/ 8 h 220"/>
                  <a:gd name="T8" fmla="*/ 0 w 102"/>
                  <a:gd name="T9" fmla="*/ 16 h 220"/>
                  <a:gd name="T10" fmla="*/ 0 w 102"/>
                  <a:gd name="T11" fmla="*/ 20 h 220"/>
                  <a:gd name="T12" fmla="*/ 10 w 102"/>
                  <a:gd name="T13" fmla="*/ 38 h 220"/>
                  <a:gd name="T14" fmla="*/ 10 w 102"/>
                  <a:gd name="T15" fmla="*/ 42 h 220"/>
                  <a:gd name="T16" fmla="*/ 14 w 102"/>
                  <a:gd name="T17" fmla="*/ 42 h 220"/>
                  <a:gd name="T18" fmla="*/ 30 w 102"/>
                  <a:gd name="T19" fmla="*/ 40 h 220"/>
                  <a:gd name="T20" fmla="*/ 34 w 102"/>
                  <a:gd name="T21" fmla="*/ 50 h 220"/>
                  <a:gd name="T22" fmla="*/ 26 w 102"/>
                  <a:gd name="T23" fmla="*/ 50 h 220"/>
                  <a:gd name="T24" fmla="*/ 24 w 102"/>
                  <a:gd name="T25" fmla="*/ 54 h 220"/>
                  <a:gd name="T26" fmla="*/ 22 w 102"/>
                  <a:gd name="T27" fmla="*/ 64 h 220"/>
                  <a:gd name="T28" fmla="*/ 24 w 102"/>
                  <a:gd name="T29" fmla="*/ 68 h 220"/>
                  <a:gd name="T30" fmla="*/ 52 w 102"/>
                  <a:gd name="T31" fmla="*/ 94 h 220"/>
                  <a:gd name="T32" fmla="*/ 70 w 102"/>
                  <a:gd name="T33" fmla="*/ 122 h 220"/>
                  <a:gd name="T34" fmla="*/ 68 w 102"/>
                  <a:gd name="T35" fmla="*/ 134 h 220"/>
                  <a:gd name="T36" fmla="*/ 68 w 102"/>
                  <a:gd name="T37" fmla="*/ 142 h 220"/>
                  <a:gd name="T38" fmla="*/ 60 w 102"/>
                  <a:gd name="T39" fmla="*/ 162 h 220"/>
                  <a:gd name="T40" fmla="*/ 50 w 102"/>
                  <a:gd name="T41" fmla="*/ 172 h 220"/>
                  <a:gd name="T42" fmla="*/ 48 w 102"/>
                  <a:gd name="T43" fmla="*/ 172 h 220"/>
                  <a:gd name="T44" fmla="*/ 46 w 102"/>
                  <a:gd name="T45" fmla="*/ 180 h 220"/>
                  <a:gd name="T46" fmla="*/ 40 w 102"/>
                  <a:gd name="T47" fmla="*/ 182 h 220"/>
                  <a:gd name="T48" fmla="*/ 36 w 102"/>
                  <a:gd name="T49" fmla="*/ 186 h 220"/>
                  <a:gd name="T50" fmla="*/ 34 w 102"/>
                  <a:gd name="T51" fmla="*/ 190 h 220"/>
                  <a:gd name="T52" fmla="*/ 36 w 102"/>
                  <a:gd name="T53" fmla="*/ 192 h 220"/>
                  <a:gd name="T54" fmla="*/ 36 w 102"/>
                  <a:gd name="T55" fmla="*/ 196 h 220"/>
                  <a:gd name="T56" fmla="*/ 34 w 102"/>
                  <a:gd name="T57" fmla="*/ 198 h 220"/>
                  <a:gd name="T58" fmla="*/ 34 w 102"/>
                  <a:gd name="T59" fmla="*/ 216 h 220"/>
                  <a:gd name="T60" fmla="*/ 36 w 102"/>
                  <a:gd name="T61" fmla="*/ 220 h 220"/>
                  <a:gd name="T62" fmla="*/ 38 w 102"/>
                  <a:gd name="T63" fmla="*/ 220 h 220"/>
                  <a:gd name="T64" fmla="*/ 40 w 102"/>
                  <a:gd name="T65" fmla="*/ 220 h 220"/>
                  <a:gd name="T66" fmla="*/ 62 w 102"/>
                  <a:gd name="T67" fmla="*/ 206 h 220"/>
                  <a:gd name="T68" fmla="*/ 64 w 102"/>
                  <a:gd name="T69" fmla="*/ 202 h 220"/>
                  <a:gd name="T70" fmla="*/ 64 w 102"/>
                  <a:gd name="T71" fmla="*/ 194 h 220"/>
                  <a:gd name="T72" fmla="*/ 72 w 102"/>
                  <a:gd name="T73" fmla="*/ 196 h 220"/>
                  <a:gd name="T74" fmla="*/ 72 w 102"/>
                  <a:gd name="T75" fmla="*/ 196 h 220"/>
                  <a:gd name="T76" fmla="*/ 84 w 102"/>
                  <a:gd name="T77" fmla="*/ 192 h 220"/>
                  <a:gd name="T78" fmla="*/ 86 w 102"/>
                  <a:gd name="T79" fmla="*/ 190 h 220"/>
                  <a:gd name="T80" fmla="*/ 98 w 102"/>
                  <a:gd name="T81" fmla="*/ 180 h 220"/>
                  <a:gd name="T82" fmla="*/ 102 w 102"/>
                  <a:gd name="T83" fmla="*/ 162 h 220"/>
                  <a:gd name="T84" fmla="*/ 102 w 102"/>
                  <a:gd name="T85" fmla="*/ 160 h 220"/>
                  <a:gd name="T86" fmla="*/ 96 w 102"/>
                  <a:gd name="T87" fmla="*/ 128 h 220"/>
                  <a:gd name="T88" fmla="*/ 92 w 102"/>
                  <a:gd name="T89" fmla="*/ 114 h 220"/>
                  <a:gd name="T90" fmla="*/ 58 w 102"/>
                  <a:gd name="T91" fmla="*/ 72 h 220"/>
                  <a:gd name="T92" fmla="*/ 60 w 102"/>
                  <a:gd name="T93" fmla="*/ 52 h 220"/>
                  <a:gd name="T94" fmla="*/ 74 w 102"/>
                  <a:gd name="T95" fmla="*/ 36 h 220"/>
                  <a:gd name="T96" fmla="*/ 76 w 102"/>
                  <a:gd name="T97" fmla="*/ 34 h 220"/>
                  <a:gd name="T98" fmla="*/ 76 w 102"/>
                  <a:gd name="T99" fmla="*/ 24 h 220"/>
                  <a:gd name="T100" fmla="*/ 72 w 102"/>
                  <a:gd name="T101" fmla="*/ 22 h 220"/>
                  <a:gd name="T102" fmla="*/ 64 w 102"/>
                  <a:gd name="T103" fmla="*/ 8 h 220"/>
                  <a:gd name="T104" fmla="*/ 64 w 102"/>
                  <a:gd name="T105" fmla="*/ 6 h 220"/>
                  <a:gd name="T106" fmla="*/ 54 w 102"/>
                  <a:gd name="T107" fmla="*/ 4 h 220"/>
                  <a:gd name="T108" fmla="*/ 48 w 102"/>
                  <a:gd name="T109" fmla="*/ 0 h 220"/>
                  <a:gd name="T110" fmla="*/ 46 w 102"/>
                  <a:gd name="T11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2" h="220">
                    <a:moveTo>
                      <a:pt x="46" y="0"/>
                    </a:moveTo>
                    <a:lnTo>
                      <a:pt x="40" y="0"/>
                    </a:lnTo>
                    <a:lnTo>
                      <a:pt x="40" y="0"/>
                    </a:lnTo>
                    <a:lnTo>
                      <a:pt x="38" y="0"/>
                    </a:lnTo>
                    <a:lnTo>
                      <a:pt x="30" y="6"/>
                    </a:lnTo>
                    <a:lnTo>
                      <a:pt x="4" y="6"/>
                    </a:lnTo>
                    <a:lnTo>
                      <a:pt x="4" y="6"/>
                    </a:lnTo>
                    <a:lnTo>
                      <a:pt x="2" y="8"/>
                    </a:lnTo>
                    <a:lnTo>
                      <a:pt x="2" y="10"/>
                    </a:lnTo>
                    <a:lnTo>
                      <a:pt x="0" y="16"/>
                    </a:lnTo>
                    <a:lnTo>
                      <a:pt x="0" y="16"/>
                    </a:lnTo>
                    <a:lnTo>
                      <a:pt x="0" y="20"/>
                    </a:lnTo>
                    <a:lnTo>
                      <a:pt x="8" y="28"/>
                    </a:lnTo>
                    <a:lnTo>
                      <a:pt x="10" y="38"/>
                    </a:lnTo>
                    <a:lnTo>
                      <a:pt x="10" y="38"/>
                    </a:lnTo>
                    <a:lnTo>
                      <a:pt x="10" y="42"/>
                    </a:lnTo>
                    <a:lnTo>
                      <a:pt x="14" y="42"/>
                    </a:lnTo>
                    <a:lnTo>
                      <a:pt x="14" y="42"/>
                    </a:lnTo>
                    <a:lnTo>
                      <a:pt x="14" y="42"/>
                    </a:lnTo>
                    <a:lnTo>
                      <a:pt x="30" y="40"/>
                    </a:lnTo>
                    <a:lnTo>
                      <a:pt x="34" y="46"/>
                    </a:lnTo>
                    <a:lnTo>
                      <a:pt x="34" y="50"/>
                    </a:lnTo>
                    <a:lnTo>
                      <a:pt x="26" y="50"/>
                    </a:lnTo>
                    <a:lnTo>
                      <a:pt x="26" y="50"/>
                    </a:lnTo>
                    <a:lnTo>
                      <a:pt x="24" y="52"/>
                    </a:lnTo>
                    <a:lnTo>
                      <a:pt x="24" y="54"/>
                    </a:lnTo>
                    <a:lnTo>
                      <a:pt x="22" y="64"/>
                    </a:lnTo>
                    <a:lnTo>
                      <a:pt x="22" y="64"/>
                    </a:lnTo>
                    <a:lnTo>
                      <a:pt x="22" y="66"/>
                    </a:lnTo>
                    <a:lnTo>
                      <a:pt x="24" y="68"/>
                    </a:lnTo>
                    <a:lnTo>
                      <a:pt x="30" y="70"/>
                    </a:lnTo>
                    <a:lnTo>
                      <a:pt x="52" y="94"/>
                    </a:lnTo>
                    <a:lnTo>
                      <a:pt x="68" y="112"/>
                    </a:lnTo>
                    <a:lnTo>
                      <a:pt x="70" y="122"/>
                    </a:lnTo>
                    <a:lnTo>
                      <a:pt x="68" y="134"/>
                    </a:lnTo>
                    <a:lnTo>
                      <a:pt x="68" y="134"/>
                    </a:lnTo>
                    <a:lnTo>
                      <a:pt x="68" y="134"/>
                    </a:lnTo>
                    <a:lnTo>
                      <a:pt x="68" y="142"/>
                    </a:lnTo>
                    <a:lnTo>
                      <a:pt x="66" y="152"/>
                    </a:lnTo>
                    <a:lnTo>
                      <a:pt x="60" y="162"/>
                    </a:lnTo>
                    <a:lnTo>
                      <a:pt x="56" y="168"/>
                    </a:lnTo>
                    <a:lnTo>
                      <a:pt x="50" y="172"/>
                    </a:lnTo>
                    <a:lnTo>
                      <a:pt x="50" y="172"/>
                    </a:lnTo>
                    <a:lnTo>
                      <a:pt x="48" y="172"/>
                    </a:lnTo>
                    <a:lnTo>
                      <a:pt x="46" y="174"/>
                    </a:lnTo>
                    <a:lnTo>
                      <a:pt x="46" y="180"/>
                    </a:lnTo>
                    <a:lnTo>
                      <a:pt x="40" y="182"/>
                    </a:lnTo>
                    <a:lnTo>
                      <a:pt x="40" y="182"/>
                    </a:lnTo>
                    <a:lnTo>
                      <a:pt x="40" y="184"/>
                    </a:lnTo>
                    <a:lnTo>
                      <a:pt x="36" y="186"/>
                    </a:lnTo>
                    <a:lnTo>
                      <a:pt x="36" y="186"/>
                    </a:lnTo>
                    <a:lnTo>
                      <a:pt x="34" y="190"/>
                    </a:lnTo>
                    <a:lnTo>
                      <a:pt x="36" y="192"/>
                    </a:lnTo>
                    <a:lnTo>
                      <a:pt x="36" y="192"/>
                    </a:lnTo>
                    <a:lnTo>
                      <a:pt x="36" y="194"/>
                    </a:lnTo>
                    <a:lnTo>
                      <a:pt x="36" y="196"/>
                    </a:lnTo>
                    <a:lnTo>
                      <a:pt x="36" y="196"/>
                    </a:lnTo>
                    <a:lnTo>
                      <a:pt x="34" y="198"/>
                    </a:lnTo>
                    <a:lnTo>
                      <a:pt x="34" y="216"/>
                    </a:lnTo>
                    <a:lnTo>
                      <a:pt x="34" y="216"/>
                    </a:lnTo>
                    <a:lnTo>
                      <a:pt x="34" y="218"/>
                    </a:lnTo>
                    <a:lnTo>
                      <a:pt x="36" y="220"/>
                    </a:lnTo>
                    <a:lnTo>
                      <a:pt x="36" y="220"/>
                    </a:lnTo>
                    <a:lnTo>
                      <a:pt x="38" y="220"/>
                    </a:lnTo>
                    <a:lnTo>
                      <a:pt x="38" y="220"/>
                    </a:lnTo>
                    <a:lnTo>
                      <a:pt x="40" y="220"/>
                    </a:lnTo>
                    <a:lnTo>
                      <a:pt x="50" y="212"/>
                    </a:lnTo>
                    <a:lnTo>
                      <a:pt x="62" y="206"/>
                    </a:lnTo>
                    <a:lnTo>
                      <a:pt x="62" y="206"/>
                    </a:lnTo>
                    <a:lnTo>
                      <a:pt x="64" y="202"/>
                    </a:lnTo>
                    <a:lnTo>
                      <a:pt x="64" y="196"/>
                    </a:lnTo>
                    <a:lnTo>
                      <a:pt x="64" y="194"/>
                    </a:lnTo>
                    <a:lnTo>
                      <a:pt x="72" y="196"/>
                    </a:lnTo>
                    <a:lnTo>
                      <a:pt x="72" y="196"/>
                    </a:lnTo>
                    <a:lnTo>
                      <a:pt x="72" y="196"/>
                    </a:lnTo>
                    <a:lnTo>
                      <a:pt x="72" y="196"/>
                    </a:lnTo>
                    <a:lnTo>
                      <a:pt x="74" y="196"/>
                    </a:lnTo>
                    <a:lnTo>
                      <a:pt x="84" y="192"/>
                    </a:lnTo>
                    <a:lnTo>
                      <a:pt x="84" y="192"/>
                    </a:lnTo>
                    <a:lnTo>
                      <a:pt x="86" y="190"/>
                    </a:lnTo>
                    <a:lnTo>
                      <a:pt x="98" y="180"/>
                    </a:lnTo>
                    <a:lnTo>
                      <a:pt x="98" y="180"/>
                    </a:lnTo>
                    <a:lnTo>
                      <a:pt x="98" y="178"/>
                    </a:lnTo>
                    <a:lnTo>
                      <a:pt x="102" y="162"/>
                    </a:lnTo>
                    <a:lnTo>
                      <a:pt x="102" y="162"/>
                    </a:lnTo>
                    <a:lnTo>
                      <a:pt x="102" y="160"/>
                    </a:lnTo>
                    <a:lnTo>
                      <a:pt x="98" y="142"/>
                    </a:lnTo>
                    <a:lnTo>
                      <a:pt x="96" y="128"/>
                    </a:lnTo>
                    <a:lnTo>
                      <a:pt x="92" y="114"/>
                    </a:lnTo>
                    <a:lnTo>
                      <a:pt x="92" y="114"/>
                    </a:lnTo>
                    <a:lnTo>
                      <a:pt x="92" y="112"/>
                    </a:lnTo>
                    <a:lnTo>
                      <a:pt x="58" y="72"/>
                    </a:lnTo>
                    <a:lnTo>
                      <a:pt x="54" y="66"/>
                    </a:lnTo>
                    <a:lnTo>
                      <a:pt x="60" y="52"/>
                    </a:lnTo>
                    <a:lnTo>
                      <a:pt x="68" y="38"/>
                    </a:lnTo>
                    <a:lnTo>
                      <a:pt x="74" y="36"/>
                    </a:lnTo>
                    <a:lnTo>
                      <a:pt x="74" y="36"/>
                    </a:lnTo>
                    <a:lnTo>
                      <a:pt x="76" y="34"/>
                    </a:lnTo>
                    <a:lnTo>
                      <a:pt x="76" y="32"/>
                    </a:lnTo>
                    <a:lnTo>
                      <a:pt x="76" y="24"/>
                    </a:lnTo>
                    <a:lnTo>
                      <a:pt x="76" y="24"/>
                    </a:lnTo>
                    <a:lnTo>
                      <a:pt x="72" y="22"/>
                    </a:lnTo>
                    <a:lnTo>
                      <a:pt x="66" y="20"/>
                    </a:lnTo>
                    <a:lnTo>
                      <a:pt x="64" y="8"/>
                    </a:lnTo>
                    <a:lnTo>
                      <a:pt x="64" y="8"/>
                    </a:lnTo>
                    <a:lnTo>
                      <a:pt x="64" y="6"/>
                    </a:lnTo>
                    <a:lnTo>
                      <a:pt x="62" y="6"/>
                    </a:lnTo>
                    <a:lnTo>
                      <a:pt x="54" y="4"/>
                    </a:lnTo>
                    <a:lnTo>
                      <a:pt x="48" y="0"/>
                    </a:lnTo>
                    <a:lnTo>
                      <a:pt x="48" y="0"/>
                    </a:lnTo>
                    <a:lnTo>
                      <a:pt x="46" y="0"/>
                    </a:lnTo>
                    <a:lnTo>
                      <a:pt x="4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2" name="Freeform 886">
                <a:extLst>
                  <a:ext uri="{FF2B5EF4-FFF2-40B4-BE49-F238E27FC236}">
                    <a16:creationId xmlns:a16="http://schemas.microsoft.com/office/drawing/2014/main" id="{757AA8C9-38AF-1768-576D-9C9BD2EB84D5}"/>
                  </a:ext>
                </a:extLst>
              </p:cNvPr>
              <p:cNvSpPr>
                <a:spLocks/>
              </p:cNvSpPr>
              <p:nvPr/>
            </p:nvSpPr>
            <p:spPr bwMode="auto">
              <a:xfrm>
                <a:off x="8087167" y="3525069"/>
                <a:ext cx="80305" cy="80305"/>
              </a:xfrm>
              <a:custGeom>
                <a:avLst/>
                <a:gdLst>
                  <a:gd name="T0" fmla="*/ 14 w 38"/>
                  <a:gd name="T1" fmla="*/ 38 h 38"/>
                  <a:gd name="T2" fmla="*/ 14 w 38"/>
                  <a:gd name="T3" fmla="*/ 38 h 38"/>
                  <a:gd name="T4" fmla="*/ 14 w 38"/>
                  <a:gd name="T5" fmla="*/ 38 h 38"/>
                  <a:gd name="T6" fmla="*/ 14 w 38"/>
                  <a:gd name="T7" fmla="*/ 38 h 38"/>
                  <a:gd name="T8" fmla="*/ 12 w 38"/>
                  <a:gd name="T9" fmla="*/ 36 h 38"/>
                  <a:gd name="T10" fmla="*/ 12 w 38"/>
                  <a:gd name="T11" fmla="*/ 30 h 38"/>
                  <a:gd name="T12" fmla="*/ 4 w 38"/>
                  <a:gd name="T13" fmla="*/ 24 h 38"/>
                  <a:gd name="T14" fmla="*/ 4 w 38"/>
                  <a:gd name="T15" fmla="*/ 24 h 38"/>
                  <a:gd name="T16" fmla="*/ 2 w 38"/>
                  <a:gd name="T17" fmla="*/ 22 h 38"/>
                  <a:gd name="T18" fmla="*/ 0 w 38"/>
                  <a:gd name="T19" fmla="*/ 10 h 38"/>
                  <a:gd name="T20" fmla="*/ 0 w 38"/>
                  <a:gd name="T21" fmla="*/ 10 h 38"/>
                  <a:gd name="T22" fmla="*/ 2 w 38"/>
                  <a:gd name="T23" fmla="*/ 8 h 38"/>
                  <a:gd name="T24" fmla="*/ 6 w 38"/>
                  <a:gd name="T25" fmla="*/ 4 h 38"/>
                  <a:gd name="T26" fmla="*/ 20 w 38"/>
                  <a:gd name="T27" fmla="*/ 0 h 38"/>
                  <a:gd name="T28" fmla="*/ 20 w 38"/>
                  <a:gd name="T29" fmla="*/ 0 h 38"/>
                  <a:gd name="T30" fmla="*/ 20 w 38"/>
                  <a:gd name="T31" fmla="*/ 0 h 38"/>
                  <a:gd name="T32" fmla="*/ 20 w 38"/>
                  <a:gd name="T33" fmla="*/ 0 h 38"/>
                  <a:gd name="T34" fmla="*/ 22 w 38"/>
                  <a:gd name="T35" fmla="*/ 0 h 38"/>
                  <a:gd name="T36" fmla="*/ 28 w 38"/>
                  <a:gd name="T37" fmla="*/ 6 h 38"/>
                  <a:gd name="T38" fmla="*/ 36 w 38"/>
                  <a:gd name="T39" fmla="*/ 12 h 38"/>
                  <a:gd name="T40" fmla="*/ 36 w 38"/>
                  <a:gd name="T41" fmla="*/ 12 h 38"/>
                  <a:gd name="T42" fmla="*/ 38 w 38"/>
                  <a:gd name="T43" fmla="*/ 12 h 38"/>
                  <a:gd name="T44" fmla="*/ 38 w 38"/>
                  <a:gd name="T45" fmla="*/ 20 h 38"/>
                  <a:gd name="T46" fmla="*/ 38 w 38"/>
                  <a:gd name="T47" fmla="*/ 20 h 38"/>
                  <a:gd name="T48" fmla="*/ 38 w 38"/>
                  <a:gd name="T49" fmla="*/ 22 h 38"/>
                  <a:gd name="T50" fmla="*/ 32 w 38"/>
                  <a:gd name="T51" fmla="*/ 28 h 38"/>
                  <a:gd name="T52" fmla="*/ 24 w 38"/>
                  <a:gd name="T53" fmla="*/ 32 h 38"/>
                  <a:gd name="T54" fmla="*/ 16 w 38"/>
                  <a:gd name="T55" fmla="*/ 38 h 38"/>
                  <a:gd name="T56" fmla="*/ 16 w 38"/>
                  <a:gd name="T57" fmla="*/ 38 h 38"/>
                  <a:gd name="T58" fmla="*/ 14 w 38"/>
                  <a:gd name="T59" fmla="*/ 38 h 38"/>
                  <a:gd name="T60" fmla="*/ 14 w 38"/>
                  <a:gd name="T61"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38">
                    <a:moveTo>
                      <a:pt x="14" y="38"/>
                    </a:moveTo>
                    <a:lnTo>
                      <a:pt x="14" y="38"/>
                    </a:lnTo>
                    <a:lnTo>
                      <a:pt x="14" y="38"/>
                    </a:lnTo>
                    <a:lnTo>
                      <a:pt x="14" y="38"/>
                    </a:lnTo>
                    <a:lnTo>
                      <a:pt x="12" y="36"/>
                    </a:lnTo>
                    <a:lnTo>
                      <a:pt x="12" y="30"/>
                    </a:lnTo>
                    <a:lnTo>
                      <a:pt x="4" y="24"/>
                    </a:lnTo>
                    <a:lnTo>
                      <a:pt x="4" y="24"/>
                    </a:lnTo>
                    <a:lnTo>
                      <a:pt x="2" y="22"/>
                    </a:lnTo>
                    <a:lnTo>
                      <a:pt x="0" y="10"/>
                    </a:lnTo>
                    <a:lnTo>
                      <a:pt x="0" y="10"/>
                    </a:lnTo>
                    <a:lnTo>
                      <a:pt x="2" y="8"/>
                    </a:lnTo>
                    <a:lnTo>
                      <a:pt x="6" y="4"/>
                    </a:lnTo>
                    <a:lnTo>
                      <a:pt x="20" y="0"/>
                    </a:lnTo>
                    <a:lnTo>
                      <a:pt x="20" y="0"/>
                    </a:lnTo>
                    <a:lnTo>
                      <a:pt x="20" y="0"/>
                    </a:lnTo>
                    <a:lnTo>
                      <a:pt x="20" y="0"/>
                    </a:lnTo>
                    <a:lnTo>
                      <a:pt x="22" y="0"/>
                    </a:lnTo>
                    <a:lnTo>
                      <a:pt x="28" y="6"/>
                    </a:lnTo>
                    <a:lnTo>
                      <a:pt x="36" y="12"/>
                    </a:lnTo>
                    <a:lnTo>
                      <a:pt x="36" y="12"/>
                    </a:lnTo>
                    <a:lnTo>
                      <a:pt x="38" y="12"/>
                    </a:lnTo>
                    <a:lnTo>
                      <a:pt x="38" y="20"/>
                    </a:lnTo>
                    <a:lnTo>
                      <a:pt x="38" y="20"/>
                    </a:lnTo>
                    <a:lnTo>
                      <a:pt x="38" y="22"/>
                    </a:lnTo>
                    <a:lnTo>
                      <a:pt x="32" y="28"/>
                    </a:lnTo>
                    <a:lnTo>
                      <a:pt x="24" y="32"/>
                    </a:lnTo>
                    <a:lnTo>
                      <a:pt x="16" y="38"/>
                    </a:lnTo>
                    <a:lnTo>
                      <a:pt x="16" y="38"/>
                    </a:lnTo>
                    <a:lnTo>
                      <a:pt x="14" y="38"/>
                    </a:lnTo>
                    <a:lnTo>
                      <a:pt x="14"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3" name="Freeform 887">
                <a:extLst>
                  <a:ext uri="{FF2B5EF4-FFF2-40B4-BE49-F238E27FC236}">
                    <a16:creationId xmlns:a16="http://schemas.microsoft.com/office/drawing/2014/main" id="{6773EB96-2E84-76C9-3F52-65B52F28E442}"/>
                  </a:ext>
                </a:extLst>
              </p:cNvPr>
              <p:cNvSpPr>
                <a:spLocks noEditPoints="1"/>
              </p:cNvSpPr>
              <p:nvPr/>
            </p:nvSpPr>
            <p:spPr bwMode="auto">
              <a:xfrm>
                <a:off x="8082940" y="3520843"/>
                <a:ext cx="88758" cy="88758"/>
              </a:xfrm>
              <a:custGeom>
                <a:avLst/>
                <a:gdLst>
                  <a:gd name="T0" fmla="*/ 22 w 42"/>
                  <a:gd name="T1" fmla="*/ 4 h 42"/>
                  <a:gd name="T2" fmla="*/ 30 w 42"/>
                  <a:gd name="T3" fmla="*/ 10 h 42"/>
                  <a:gd name="T4" fmla="*/ 38 w 42"/>
                  <a:gd name="T5" fmla="*/ 14 h 42"/>
                  <a:gd name="T6" fmla="*/ 38 w 42"/>
                  <a:gd name="T7" fmla="*/ 22 h 42"/>
                  <a:gd name="T8" fmla="*/ 32 w 42"/>
                  <a:gd name="T9" fmla="*/ 28 h 42"/>
                  <a:gd name="T10" fmla="*/ 26 w 42"/>
                  <a:gd name="T11" fmla="*/ 32 h 42"/>
                  <a:gd name="T12" fmla="*/ 16 w 42"/>
                  <a:gd name="T13" fmla="*/ 38 h 42"/>
                  <a:gd name="T14" fmla="*/ 14 w 42"/>
                  <a:gd name="T15" fmla="*/ 30 h 42"/>
                  <a:gd name="T16" fmla="*/ 6 w 42"/>
                  <a:gd name="T17" fmla="*/ 24 h 42"/>
                  <a:gd name="T18" fmla="*/ 4 w 42"/>
                  <a:gd name="T19" fmla="*/ 12 h 42"/>
                  <a:gd name="T20" fmla="*/ 10 w 42"/>
                  <a:gd name="T21" fmla="*/ 8 h 42"/>
                  <a:gd name="T22" fmla="*/ 22 w 42"/>
                  <a:gd name="T23" fmla="*/ 4 h 42"/>
                  <a:gd name="T24" fmla="*/ 22 w 42"/>
                  <a:gd name="T25" fmla="*/ 0 h 42"/>
                  <a:gd name="T26" fmla="*/ 22 w 42"/>
                  <a:gd name="T27" fmla="*/ 0 h 42"/>
                  <a:gd name="T28" fmla="*/ 20 w 42"/>
                  <a:gd name="T29" fmla="*/ 0 h 42"/>
                  <a:gd name="T30" fmla="*/ 8 w 42"/>
                  <a:gd name="T31" fmla="*/ 4 h 42"/>
                  <a:gd name="T32" fmla="*/ 8 w 42"/>
                  <a:gd name="T33" fmla="*/ 4 h 42"/>
                  <a:gd name="T34" fmla="*/ 8 w 42"/>
                  <a:gd name="T35" fmla="*/ 4 h 42"/>
                  <a:gd name="T36" fmla="*/ 2 w 42"/>
                  <a:gd name="T37" fmla="*/ 8 h 42"/>
                  <a:gd name="T38" fmla="*/ 2 w 42"/>
                  <a:gd name="T39" fmla="*/ 8 h 42"/>
                  <a:gd name="T40" fmla="*/ 0 w 42"/>
                  <a:gd name="T41" fmla="*/ 12 h 42"/>
                  <a:gd name="T42" fmla="*/ 2 w 42"/>
                  <a:gd name="T43" fmla="*/ 24 h 42"/>
                  <a:gd name="T44" fmla="*/ 2 w 42"/>
                  <a:gd name="T45" fmla="*/ 24 h 42"/>
                  <a:gd name="T46" fmla="*/ 4 w 42"/>
                  <a:gd name="T47" fmla="*/ 28 h 42"/>
                  <a:gd name="T48" fmla="*/ 12 w 42"/>
                  <a:gd name="T49" fmla="*/ 32 h 42"/>
                  <a:gd name="T50" fmla="*/ 12 w 42"/>
                  <a:gd name="T51" fmla="*/ 38 h 42"/>
                  <a:gd name="T52" fmla="*/ 12 w 42"/>
                  <a:gd name="T53" fmla="*/ 38 h 42"/>
                  <a:gd name="T54" fmla="*/ 16 w 42"/>
                  <a:gd name="T55" fmla="*/ 42 h 42"/>
                  <a:gd name="T56" fmla="*/ 16 w 42"/>
                  <a:gd name="T57" fmla="*/ 42 h 42"/>
                  <a:gd name="T58" fmla="*/ 16 w 42"/>
                  <a:gd name="T59" fmla="*/ 42 h 42"/>
                  <a:gd name="T60" fmla="*/ 16 w 42"/>
                  <a:gd name="T61" fmla="*/ 42 h 42"/>
                  <a:gd name="T62" fmla="*/ 18 w 42"/>
                  <a:gd name="T63" fmla="*/ 40 h 42"/>
                  <a:gd name="T64" fmla="*/ 28 w 42"/>
                  <a:gd name="T65" fmla="*/ 36 h 42"/>
                  <a:gd name="T66" fmla="*/ 34 w 42"/>
                  <a:gd name="T67" fmla="*/ 32 h 42"/>
                  <a:gd name="T68" fmla="*/ 34 w 42"/>
                  <a:gd name="T69" fmla="*/ 32 h 42"/>
                  <a:gd name="T70" fmla="*/ 36 w 42"/>
                  <a:gd name="T71" fmla="*/ 30 h 42"/>
                  <a:gd name="T72" fmla="*/ 40 w 42"/>
                  <a:gd name="T73" fmla="*/ 26 h 42"/>
                  <a:gd name="T74" fmla="*/ 40 w 42"/>
                  <a:gd name="T75" fmla="*/ 26 h 42"/>
                  <a:gd name="T76" fmla="*/ 42 w 42"/>
                  <a:gd name="T77" fmla="*/ 22 h 42"/>
                  <a:gd name="T78" fmla="*/ 42 w 42"/>
                  <a:gd name="T79" fmla="*/ 14 h 42"/>
                  <a:gd name="T80" fmla="*/ 42 w 42"/>
                  <a:gd name="T81" fmla="*/ 14 h 42"/>
                  <a:gd name="T82" fmla="*/ 40 w 42"/>
                  <a:gd name="T83" fmla="*/ 12 h 42"/>
                  <a:gd name="T84" fmla="*/ 32 w 42"/>
                  <a:gd name="T85" fmla="*/ 6 h 42"/>
                  <a:gd name="T86" fmla="*/ 24 w 42"/>
                  <a:gd name="T87" fmla="*/ 0 h 42"/>
                  <a:gd name="T88" fmla="*/ 24 w 42"/>
                  <a:gd name="T89" fmla="*/ 0 h 42"/>
                  <a:gd name="T90" fmla="*/ 22 w 42"/>
                  <a:gd name="T91" fmla="*/ 0 h 42"/>
                  <a:gd name="T92" fmla="*/ 22 w 42"/>
                  <a:gd name="T9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 h="42">
                    <a:moveTo>
                      <a:pt x="22" y="4"/>
                    </a:moveTo>
                    <a:lnTo>
                      <a:pt x="30" y="10"/>
                    </a:lnTo>
                    <a:lnTo>
                      <a:pt x="38" y="14"/>
                    </a:lnTo>
                    <a:lnTo>
                      <a:pt x="38" y="22"/>
                    </a:lnTo>
                    <a:lnTo>
                      <a:pt x="32" y="28"/>
                    </a:lnTo>
                    <a:lnTo>
                      <a:pt x="26" y="32"/>
                    </a:lnTo>
                    <a:lnTo>
                      <a:pt x="16" y="38"/>
                    </a:lnTo>
                    <a:lnTo>
                      <a:pt x="14" y="30"/>
                    </a:lnTo>
                    <a:lnTo>
                      <a:pt x="6" y="24"/>
                    </a:lnTo>
                    <a:lnTo>
                      <a:pt x="4" y="12"/>
                    </a:lnTo>
                    <a:lnTo>
                      <a:pt x="10" y="8"/>
                    </a:lnTo>
                    <a:lnTo>
                      <a:pt x="22" y="4"/>
                    </a:lnTo>
                    <a:close/>
                    <a:moveTo>
                      <a:pt x="22" y="0"/>
                    </a:moveTo>
                    <a:lnTo>
                      <a:pt x="22" y="0"/>
                    </a:lnTo>
                    <a:lnTo>
                      <a:pt x="20" y="0"/>
                    </a:lnTo>
                    <a:lnTo>
                      <a:pt x="8" y="4"/>
                    </a:lnTo>
                    <a:lnTo>
                      <a:pt x="8" y="4"/>
                    </a:lnTo>
                    <a:lnTo>
                      <a:pt x="8" y="4"/>
                    </a:lnTo>
                    <a:lnTo>
                      <a:pt x="2" y="8"/>
                    </a:lnTo>
                    <a:lnTo>
                      <a:pt x="2" y="8"/>
                    </a:lnTo>
                    <a:lnTo>
                      <a:pt x="0" y="12"/>
                    </a:lnTo>
                    <a:lnTo>
                      <a:pt x="2" y="24"/>
                    </a:lnTo>
                    <a:lnTo>
                      <a:pt x="2" y="24"/>
                    </a:lnTo>
                    <a:lnTo>
                      <a:pt x="4" y="28"/>
                    </a:lnTo>
                    <a:lnTo>
                      <a:pt x="12" y="32"/>
                    </a:lnTo>
                    <a:lnTo>
                      <a:pt x="12" y="38"/>
                    </a:lnTo>
                    <a:lnTo>
                      <a:pt x="12" y="38"/>
                    </a:lnTo>
                    <a:lnTo>
                      <a:pt x="16" y="42"/>
                    </a:lnTo>
                    <a:lnTo>
                      <a:pt x="16" y="42"/>
                    </a:lnTo>
                    <a:lnTo>
                      <a:pt x="16" y="42"/>
                    </a:lnTo>
                    <a:lnTo>
                      <a:pt x="16" y="42"/>
                    </a:lnTo>
                    <a:lnTo>
                      <a:pt x="18" y="40"/>
                    </a:lnTo>
                    <a:lnTo>
                      <a:pt x="28" y="36"/>
                    </a:lnTo>
                    <a:lnTo>
                      <a:pt x="34" y="32"/>
                    </a:lnTo>
                    <a:lnTo>
                      <a:pt x="34" y="32"/>
                    </a:lnTo>
                    <a:lnTo>
                      <a:pt x="36" y="30"/>
                    </a:lnTo>
                    <a:lnTo>
                      <a:pt x="40" y="26"/>
                    </a:lnTo>
                    <a:lnTo>
                      <a:pt x="40" y="26"/>
                    </a:lnTo>
                    <a:lnTo>
                      <a:pt x="42" y="22"/>
                    </a:lnTo>
                    <a:lnTo>
                      <a:pt x="42" y="14"/>
                    </a:lnTo>
                    <a:lnTo>
                      <a:pt x="42" y="14"/>
                    </a:lnTo>
                    <a:lnTo>
                      <a:pt x="40" y="12"/>
                    </a:lnTo>
                    <a:lnTo>
                      <a:pt x="32" y="6"/>
                    </a:lnTo>
                    <a:lnTo>
                      <a:pt x="24" y="0"/>
                    </a:lnTo>
                    <a:lnTo>
                      <a:pt x="24" y="0"/>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4" name="Freeform 888">
                <a:extLst>
                  <a:ext uri="{FF2B5EF4-FFF2-40B4-BE49-F238E27FC236}">
                    <a16:creationId xmlns:a16="http://schemas.microsoft.com/office/drawing/2014/main" id="{134E03EC-8A1D-4457-9919-126A6733B2FC}"/>
                  </a:ext>
                </a:extLst>
              </p:cNvPr>
              <p:cNvSpPr>
                <a:spLocks/>
              </p:cNvSpPr>
              <p:nvPr/>
            </p:nvSpPr>
            <p:spPr bwMode="auto">
              <a:xfrm>
                <a:off x="8091394" y="3529296"/>
                <a:ext cx="71852" cy="71852"/>
              </a:xfrm>
              <a:custGeom>
                <a:avLst/>
                <a:gdLst>
                  <a:gd name="T0" fmla="*/ 18 w 34"/>
                  <a:gd name="T1" fmla="*/ 0 h 34"/>
                  <a:gd name="T2" fmla="*/ 26 w 34"/>
                  <a:gd name="T3" fmla="*/ 6 h 34"/>
                  <a:gd name="T4" fmla="*/ 34 w 34"/>
                  <a:gd name="T5" fmla="*/ 10 h 34"/>
                  <a:gd name="T6" fmla="*/ 34 w 34"/>
                  <a:gd name="T7" fmla="*/ 18 h 34"/>
                  <a:gd name="T8" fmla="*/ 28 w 34"/>
                  <a:gd name="T9" fmla="*/ 24 h 34"/>
                  <a:gd name="T10" fmla="*/ 22 w 34"/>
                  <a:gd name="T11" fmla="*/ 28 h 34"/>
                  <a:gd name="T12" fmla="*/ 12 w 34"/>
                  <a:gd name="T13" fmla="*/ 34 h 34"/>
                  <a:gd name="T14" fmla="*/ 10 w 34"/>
                  <a:gd name="T15" fmla="*/ 26 h 34"/>
                  <a:gd name="T16" fmla="*/ 2 w 34"/>
                  <a:gd name="T17" fmla="*/ 20 h 34"/>
                  <a:gd name="T18" fmla="*/ 0 w 34"/>
                  <a:gd name="T19" fmla="*/ 8 h 34"/>
                  <a:gd name="T20" fmla="*/ 6 w 34"/>
                  <a:gd name="T21" fmla="*/ 4 h 34"/>
                  <a:gd name="T22" fmla="*/ 18 w 34"/>
                  <a:gd name="T2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18" y="0"/>
                    </a:moveTo>
                    <a:lnTo>
                      <a:pt x="26" y="6"/>
                    </a:lnTo>
                    <a:lnTo>
                      <a:pt x="34" y="10"/>
                    </a:lnTo>
                    <a:lnTo>
                      <a:pt x="34" y="18"/>
                    </a:lnTo>
                    <a:lnTo>
                      <a:pt x="28" y="24"/>
                    </a:lnTo>
                    <a:lnTo>
                      <a:pt x="22" y="28"/>
                    </a:lnTo>
                    <a:lnTo>
                      <a:pt x="12" y="34"/>
                    </a:lnTo>
                    <a:lnTo>
                      <a:pt x="10" y="26"/>
                    </a:lnTo>
                    <a:lnTo>
                      <a:pt x="2" y="20"/>
                    </a:lnTo>
                    <a:lnTo>
                      <a:pt x="0" y="8"/>
                    </a:lnTo>
                    <a:lnTo>
                      <a:pt x="6" y="4"/>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5" name="Freeform 889">
                <a:extLst>
                  <a:ext uri="{FF2B5EF4-FFF2-40B4-BE49-F238E27FC236}">
                    <a16:creationId xmlns:a16="http://schemas.microsoft.com/office/drawing/2014/main" id="{F3C56791-EE5D-D1C1-792A-1DDD72FAD0A8}"/>
                  </a:ext>
                </a:extLst>
              </p:cNvPr>
              <p:cNvSpPr>
                <a:spLocks/>
              </p:cNvSpPr>
              <p:nvPr/>
            </p:nvSpPr>
            <p:spPr bwMode="auto">
              <a:xfrm>
                <a:off x="8082940" y="3520843"/>
                <a:ext cx="88758" cy="88758"/>
              </a:xfrm>
              <a:custGeom>
                <a:avLst/>
                <a:gdLst>
                  <a:gd name="T0" fmla="*/ 22 w 42"/>
                  <a:gd name="T1" fmla="*/ 0 h 42"/>
                  <a:gd name="T2" fmla="*/ 22 w 42"/>
                  <a:gd name="T3" fmla="*/ 0 h 42"/>
                  <a:gd name="T4" fmla="*/ 20 w 42"/>
                  <a:gd name="T5" fmla="*/ 0 h 42"/>
                  <a:gd name="T6" fmla="*/ 8 w 42"/>
                  <a:gd name="T7" fmla="*/ 4 h 42"/>
                  <a:gd name="T8" fmla="*/ 8 w 42"/>
                  <a:gd name="T9" fmla="*/ 4 h 42"/>
                  <a:gd name="T10" fmla="*/ 8 w 42"/>
                  <a:gd name="T11" fmla="*/ 4 h 42"/>
                  <a:gd name="T12" fmla="*/ 2 w 42"/>
                  <a:gd name="T13" fmla="*/ 8 h 42"/>
                  <a:gd name="T14" fmla="*/ 2 w 42"/>
                  <a:gd name="T15" fmla="*/ 8 h 42"/>
                  <a:gd name="T16" fmla="*/ 0 w 42"/>
                  <a:gd name="T17" fmla="*/ 12 h 42"/>
                  <a:gd name="T18" fmla="*/ 2 w 42"/>
                  <a:gd name="T19" fmla="*/ 24 h 42"/>
                  <a:gd name="T20" fmla="*/ 2 w 42"/>
                  <a:gd name="T21" fmla="*/ 24 h 42"/>
                  <a:gd name="T22" fmla="*/ 4 w 42"/>
                  <a:gd name="T23" fmla="*/ 28 h 42"/>
                  <a:gd name="T24" fmla="*/ 12 w 42"/>
                  <a:gd name="T25" fmla="*/ 32 h 42"/>
                  <a:gd name="T26" fmla="*/ 12 w 42"/>
                  <a:gd name="T27" fmla="*/ 38 h 42"/>
                  <a:gd name="T28" fmla="*/ 12 w 42"/>
                  <a:gd name="T29" fmla="*/ 38 h 42"/>
                  <a:gd name="T30" fmla="*/ 16 w 42"/>
                  <a:gd name="T31" fmla="*/ 42 h 42"/>
                  <a:gd name="T32" fmla="*/ 16 w 42"/>
                  <a:gd name="T33" fmla="*/ 42 h 42"/>
                  <a:gd name="T34" fmla="*/ 16 w 42"/>
                  <a:gd name="T35" fmla="*/ 42 h 42"/>
                  <a:gd name="T36" fmla="*/ 16 w 42"/>
                  <a:gd name="T37" fmla="*/ 42 h 42"/>
                  <a:gd name="T38" fmla="*/ 18 w 42"/>
                  <a:gd name="T39" fmla="*/ 40 h 42"/>
                  <a:gd name="T40" fmla="*/ 28 w 42"/>
                  <a:gd name="T41" fmla="*/ 36 h 42"/>
                  <a:gd name="T42" fmla="*/ 34 w 42"/>
                  <a:gd name="T43" fmla="*/ 32 h 42"/>
                  <a:gd name="T44" fmla="*/ 34 w 42"/>
                  <a:gd name="T45" fmla="*/ 32 h 42"/>
                  <a:gd name="T46" fmla="*/ 36 w 42"/>
                  <a:gd name="T47" fmla="*/ 30 h 42"/>
                  <a:gd name="T48" fmla="*/ 40 w 42"/>
                  <a:gd name="T49" fmla="*/ 26 h 42"/>
                  <a:gd name="T50" fmla="*/ 40 w 42"/>
                  <a:gd name="T51" fmla="*/ 26 h 42"/>
                  <a:gd name="T52" fmla="*/ 42 w 42"/>
                  <a:gd name="T53" fmla="*/ 22 h 42"/>
                  <a:gd name="T54" fmla="*/ 42 w 42"/>
                  <a:gd name="T55" fmla="*/ 14 h 42"/>
                  <a:gd name="T56" fmla="*/ 42 w 42"/>
                  <a:gd name="T57" fmla="*/ 14 h 42"/>
                  <a:gd name="T58" fmla="*/ 40 w 42"/>
                  <a:gd name="T59" fmla="*/ 12 h 42"/>
                  <a:gd name="T60" fmla="*/ 32 w 42"/>
                  <a:gd name="T61" fmla="*/ 6 h 42"/>
                  <a:gd name="T62" fmla="*/ 24 w 42"/>
                  <a:gd name="T63" fmla="*/ 0 h 42"/>
                  <a:gd name="T64" fmla="*/ 24 w 42"/>
                  <a:gd name="T65" fmla="*/ 0 h 42"/>
                  <a:gd name="T66" fmla="*/ 22 w 42"/>
                  <a:gd name="T67" fmla="*/ 0 h 42"/>
                  <a:gd name="T68" fmla="*/ 22 w 42"/>
                  <a:gd name="T6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 h="42">
                    <a:moveTo>
                      <a:pt x="22" y="0"/>
                    </a:moveTo>
                    <a:lnTo>
                      <a:pt x="22" y="0"/>
                    </a:lnTo>
                    <a:lnTo>
                      <a:pt x="20" y="0"/>
                    </a:lnTo>
                    <a:lnTo>
                      <a:pt x="8" y="4"/>
                    </a:lnTo>
                    <a:lnTo>
                      <a:pt x="8" y="4"/>
                    </a:lnTo>
                    <a:lnTo>
                      <a:pt x="8" y="4"/>
                    </a:lnTo>
                    <a:lnTo>
                      <a:pt x="2" y="8"/>
                    </a:lnTo>
                    <a:lnTo>
                      <a:pt x="2" y="8"/>
                    </a:lnTo>
                    <a:lnTo>
                      <a:pt x="0" y="12"/>
                    </a:lnTo>
                    <a:lnTo>
                      <a:pt x="2" y="24"/>
                    </a:lnTo>
                    <a:lnTo>
                      <a:pt x="2" y="24"/>
                    </a:lnTo>
                    <a:lnTo>
                      <a:pt x="4" y="28"/>
                    </a:lnTo>
                    <a:lnTo>
                      <a:pt x="12" y="32"/>
                    </a:lnTo>
                    <a:lnTo>
                      <a:pt x="12" y="38"/>
                    </a:lnTo>
                    <a:lnTo>
                      <a:pt x="12" y="38"/>
                    </a:lnTo>
                    <a:lnTo>
                      <a:pt x="16" y="42"/>
                    </a:lnTo>
                    <a:lnTo>
                      <a:pt x="16" y="42"/>
                    </a:lnTo>
                    <a:lnTo>
                      <a:pt x="16" y="42"/>
                    </a:lnTo>
                    <a:lnTo>
                      <a:pt x="16" y="42"/>
                    </a:lnTo>
                    <a:lnTo>
                      <a:pt x="18" y="40"/>
                    </a:lnTo>
                    <a:lnTo>
                      <a:pt x="28" y="36"/>
                    </a:lnTo>
                    <a:lnTo>
                      <a:pt x="34" y="32"/>
                    </a:lnTo>
                    <a:lnTo>
                      <a:pt x="34" y="32"/>
                    </a:lnTo>
                    <a:lnTo>
                      <a:pt x="36" y="30"/>
                    </a:lnTo>
                    <a:lnTo>
                      <a:pt x="40" y="26"/>
                    </a:lnTo>
                    <a:lnTo>
                      <a:pt x="40" y="26"/>
                    </a:lnTo>
                    <a:lnTo>
                      <a:pt x="42" y="22"/>
                    </a:lnTo>
                    <a:lnTo>
                      <a:pt x="42" y="14"/>
                    </a:lnTo>
                    <a:lnTo>
                      <a:pt x="42" y="14"/>
                    </a:lnTo>
                    <a:lnTo>
                      <a:pt x="40" y="12"/>
                    </a:lnTo>
                    <a:lnTo>
                      <a:pt x="32" y="6"/>
                    </a:lnTo>
                    <a:lnTo>
                      <a:pt x="24" y="0"/>
                    </a:lnTo>
                    <a:lnTo>
                      <a:pt x="24" y="0"/>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6" name="Freeform 890">
                <a:extLst>
                  <a:ext uri="{FF2B5EF4-FFF2-40B4-BE49-F238E27FC236}">
                    <a16:creationId xmlns:a16="http://schemas.microsoft.com/office/drawing/2014/main" id="{16308FF7-71B6-6EBE-904D-84032B78098B}"/>
                  </a:ext>
                </a:extLst>
              </p:cNvPr>
              <p:cNvSpPr>
                <a:spLocks/>
              </p:cNvSpPr>
              <p:nvPr/>
            </p:nvSpPr>
            <p:spPr bwMode="auto">
              <a:xfrm>
                <a:off x="8146339" y="3715265"/>
                <a:ext cx="257821" cy="139477"/>
              </a:xfrm>
              <a:custGeom>
                <a:avLst/>
                <a:gdLst>
                  <a:gd name="T0" fmla="*/ 94 w 122"/>
                  <a:gd name="T1" fmla="*/ 66 h 66"/>
                  <a:gd name="T2" fmla="*/ 94 w 122"/>
                  <a:gd name="T3" fmla="*/ 66 h 66"/>
                  <a:gd name="T4" fmla="*/ 94 w 122"/>
                  <a:gd name="T5" fmla="*/ 66 h 66"/>
                  <a:gd name="T6" fmla="*/ 82 w 122"/>
                  <a:gd name="T7" fmla="*/ 60 h 66"/>
                  <a:gd name="T8" fmla="*/ 66 w 122"/>
                  <a:gd name="T9" fmla="*/ 50 h 66"/>
                  <a:gd name="T10" fmla="*/ 46 w 122"/>
                  <a:gd name="T11" fmla="*/ 48 h 66"/>
                  <a:gd name="T12" fmla="*/ 32 w 122"/>
                  <a:gd name="T13" fmla="*/ 42 h 66"/>
                  <a:gd name="T14" fmla="*/ 20 w 122"/>
                  <a:gd name="T15" fmla="*/ 34 h 66"/>
                  <a:gd name="T16" fmla="*/ 2 w 122"/>
                  <a:gd name="T17" fmla="*/ 30 h 66"/>
                  <a:gd name="T18" fmla="*/ 2 w 122"/>
                  <a:gd name="T19" fmla="*/ 30 h 66"/>
                  <a:gd name="T20" fmla="*/ 0 w 122"/>
                  <a:gd name="T21" fmla="*/ 26 h 66"/>
                  <a:gd name="T22" fmla="*/ 4 w 122"/>
                  <a:gd name="T23" fmla="*/ 12 h 66"/>
                  <a:gd name="T24" fmla="*/ 4 w 122"/>
                  <a:gd name="T25" fmla="*/ 12 h 66"/>
                  <a:gd name="T26" fmla="*/ 4 w 122"/>
                  <a:gd name="T27" fmla="*/ 12 h 66"/>
                  <a:gd name="T28" fmla="*/ 16 w 122"/>
                  <a:gd name="T29" fmla="*/ 4 h 66"/>
                  <a:gd name="T30" fmla="*/ 28 w 122"/>
                  <a:gd name="T31" fmla="*/ 0 h 66"/>
                  <a:gd name="T32" fmla="*/ 28 w 122"/>
                  <a:gd name="T33" fmla="*/ 0 h 66"/>
                  <a:gd name="T34" fmla="*/ 30 w 122"/>
                  <a:gd name="T35" fmla="*/ 0 h 66"/>
                  <a:gd name="T36" fmla="*/ 30 w 122"/>
                  <a:gd name="T37" fmla="*/ 0 h 66"/>
                  <a:gd name="T38" fmla="*/ 30 w 122"/>
                  <a:gd name="T39" fmla="*/ 0 h 66"/>
                  <a:gd name="T40" fmla="*/ 44 w 122"/>
                  <a:gd name="T41" fmla="*/ 12 h 66"/>
                  <a:gd name="T42" fmla="*/ 58 w 122"/>
                  <a:gd name="T43" fmla="*/ 18 h 66"/>
                  <a:gd name="T44" fmla="*/ 68 w 122"/>
                  <a:gd name="T45" fmla="*/ 26 h 66"/>
                  <a:gd name="T46" fmla="*/ 82 w 122"/>
                  <a:gd name="T47" fmla="*/ 34 h 66"/>
                  <a:gd name="T48" fmla="*/ 96 w 122"/>
                  <a:gd name="T49" fmla="*/ 38 h 66"/>
                  <a:gd name="T50" fmla="*/ 118 w 122"/>
                  <a:gd name="T51" fmla="*/ 38 h 66"/>
                  <a:gd name="T52" fmla="*/ 118 w 122"/>
                  <a:gd name="T53" fmla="*/ 38 h 66"/>
                  <a:gd name="T54" fmla="*/ 120 w 122"/>
                  <a:gd name="T55" fmla="*/ 40 h 66"/>
                  <a:gd name="T56" fmla="*/ 120 w 122"/>
                  <a:gd name="T57" fmla="*/ 52 h 66"/>
                  <a:gd name="T58" fmla="*/ 122 w 122"/>
                  <a:gd name="T59" fmla="*/ 62 h 66"/>
                  <a:gd name="T60" fmla="*/ 122 w 122"/>
                  <a:gd name="T61" fmla="*/ 62 h 66"/>
                  <a:gd name="T62" fmla="*/ 122 w 122"/>
                  <a:gd name="T63" fmla="*/ 62 h 66"/>
                  <a:gd name="T64" fmla="*/ 122 w 122"/>
                  <a:gd name="T65" fmla="*/ 62 h 66"/>
                  <a:gd name="T66" fmla="*/ 120 w 122"/>
                  <a:gd name="T67" fmla="*/ 64 h 66"/>
                  <a:gd name="T68" fmla="*/ 120 w 122"/>
                  <a:gd name="T69" fmla="*/ 64 h 66"/>
                  <a:gd name="T70" fmla="*/ 94 w 122"/>
                  <a:gd name="T71" fmla="*/ 66 h 66"/>
                  <a:gd name="T72" fmla="*/ 94 w 122"/>
                  <a:gd name="T73"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2" h="66">
                    <a:moveTo>
                      <a:pt x="94" y="66"/>
                    </a:moveTo>
                    <a:lnTo>
                      <a:pt x="94" y="66"/>
                    </a:lnTo>
                    <a:lnTo>
                      <a:pt x="94" y="66"/>
                    </a:lnTo>
                    <a:lnTo>
                      <a:pt x="82" y="60"/>
                    </a:lnTo>
                    <a:lnTo>
                      <a:pt x="66" y="50"/>
                    </a:lnTo>
                    <a:lnTo>
                      <a:pt x="46" y="48"/>
                    </a:lnTo>
                    <a:lnTo>
                      <a:pt x="32" y="42"/>
                    </a:lnTo>
                    <a:lnTo>
                      <a:pt x="20" y="34"/>
                    </a:lnTo>
                    <a:lnTo>
                      <a:pt x="2" y="30"/>
                    </a:lnTo>
                    <a:lnTo>
                      <a:pt x="2" y="30"/>
                    </a:lnTo>
                    <a:lnTo>
                      <a:pt x="0" y="26"/>
                    </a:lnTo>
                    <a:lnTo>
                      <a:pt x="4" y="12"/>
                    </a:lnTo>
                    <a:lnTo>
                      <a:pt x="4" y="12"/>
                    </a:lnTo>
                    <a:lnTo>
                      <a:pt x="4" y="12"/>
                    </a:lnTo>
                    <a:lnTo>
                      <a:pt x="16" y="4"/>
                    </a:lnTo>
                    <a:lnTo>
                      <a:pt x="28" y="0"/>
                    </a:lnTo>
                    <a:lnTo>
                      <a:pt x="28" y="0"/>
                    </a:lnTo>
                    <a:lnTo>
                      <a:pt x="30" y="0"/>
                    </a:lnTo>
                    <a:lnTo>
                      <a:pt x="30" y="0"/>
                    </a:lnTo>
                    <a:lnTo>
                      <a:pt x="30" y="0"/>
                    </a:lnTo>
                    <a:lnTo>
                      <a:pt x="44" y="12"/>
                    </a:lnTo>
                    <a:lnTo>
                      <a:pt x="58" y="18"/>
                    </a:lnTo>
                    <a:lnTo>
                      <a:pt x="68" y="26"/>
                    </a:lnTo>
                    <a:lnTo>
                      <a:pt x="82" y="34"/>
                    </a:lnTo>
                    <a:lnTo>
                      <a:pt x="96" y="38"/>
                    </a:lnTo>
                    <a:lnTo>
                      <a:pt x="118" y="38"/>
                    </a:lnTo>
                    <a:lnTo>
                      <a:pt x="118" y="38"/>
                    </a:lnTo>
                    <a:lnTo>
                      <a:pt x="120" y="40"/>
                    </a:lnTo>
                    <a:lnTo>
                      <a:pt x="120" y="52"/>
                    </a:lnTo>
                    <a:lnTo>
                      <a:pt x="122" y="62"/>
                    </a:lnTo>
                    <a:lnTo>
                      <a:pt x="122" y="62"/>
                    </a:lnTo>
                    <a:lnTo>
                      <a:pt x="122" y="62"/>
                    </a:lnTo>
                    <a:lnTo>
                      <a:pt x="122" y="62"/>
                    </a:lnTo>
                    <a:lnTo>
                      <a:pt x="120" y="64"/>
                    </a:lnTo>
                    <a:lnTo>
                      <a:pt x="120" y="64"/>
                    </a:lnTo>
                    <a:lnTo>
                      <a:pt x="94" y="66"/>
                    </a:lnTo>
                    <a:lnTo>
                      <a:pt x="94" y="6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7" name="Freeform 891">
                <a:extLst>
                  <a:ext uri="{FF2B5EF4-FFF2-40B4-BE49-F238E27FC236}">
                    <a16:creationId xmlns:a16="http://schemas.microsoft.com/office/drawing/2014/main" id="{FE650CBE-1235-C959-C59B-6C217509B3A1}"/>
                  </a:ext>
                </a:extLst>
              </p:cNvPr>
              <p:cNvSpPr>
                <a:spLocks noEditPoints="1"/>
              </p:cNvSpPr>
              <p:nvPr/>
            </p:nvSpPr>
            <p:spPr bwMode="auto">
              <a:xfrm>
                <a:off x="8142112" y="3711039"/>
                <a:ext cx="266274" cy="147930"/>
              </a:xfrm>
              <a:custGeom>
                <a:avLst/>
                <a:gdLst>
                  <a:gd name="T0" fmla="*/ 44 w 126"/>
                  <a:gd name="T1" fmla="*/ 16 h 70"/>
                  <a:gd name="T2" fmla="*/ 70 w 126"/>
                  <a:gd name="T3" fmla="*/ 30 h 70"/>
                  <a:gd name="T4" fmla="*/ 98 w 126"/>
                  <a:gd name="T5" fmla="*/ 42 h 70"/>
                  <a:gd name="T6" fmla="*/ 120 w 126"/>
                  <a:gd name="T7" fmla="*/ 54 h 70"/>
                  <a:gd name="T8" fmla="*/ 96 w 126"/>
                  <a:gd name="T9" fmla="*/ 66 h 70"/>
                  <a:gd name="T10" fmla="*/ 70 w 126"/>
                  <a:gd name="T11" fmla="*/ 50 h 70"/>
                  <a:gd name="T12" fmla="*/ 36 w 126"/>
                  <a:gd name="T13" fmla="*/ 42 h 70"/>
                  <a:gd name="T14" fmla="*/ 4 w 126"/>
                  <a:gd name="T15" fmla="*/ 30 h 70"/>
                  <a:gd name="T16" fmla="*/ 18 w 126"/>
                  <a:gd name="T17" fmla="*/ 8 h 70"/>
                  <a:gd name="T18" fmla="*/ 32 w 126"/>
                  <a:gd name="T19" fmla="*/ 0 h 70"/>
                  <a:gd name="T20" fmla="*/ 30 w 126"/>
                  <a:gd name="T21" fmla="*/ 0 h 70"/>
                  <a:gd name="T22" fmla="*/ 18 w 126"/>
                  <a:gd name="T23" fmla="*/ 4 h 70"/>
                  <a:gd name="T24" fmla="*/ 6 w 126"/>
                  <a:gd name="T25" fmla="*/ 12 h 70"/>
                  <a:gd name="T26" fmla="*/ 4 w 126"/>
                  <a:gd name="T27" fmla="*/ 14 h 70"/>
                  <a:gd name="T28" fmla="*/ 0 w 126"/>
                  <a:gd name="T29" fmla="*/ 28 h 70"/>
                  <a:gd name="T30" fmla="*/ 4 w 126"/>
                  <a:gd name="T31" fmla="*/ 34 h 70"/>
                  <a:gd name="T32" fmla="*/ 32 w 126"/>
                  <a:gd name="T33" fmla="*/ 46 h 70"/>
                  <a:gd name="T34" fmla="*/ 34 w 126"/>
                  <a:gd name="T35" fmla="*/ 46 h 70"/>
                  <a:gd name="T36" fmla="*/ 46 w 126"/>
                  <a:gd name="T37" fmla="*/ 52 h 70"/>
                  <a:gd name="T38" fmla="*/ 68 w 126"/>
                  <a:gd name="T39" fmla="*/ 54 h 70"/>
                  <a:gd name="T40" fmla="*/ 82 w 126"/>
                  <a:gd name="T41" fmla="*/ 64 h 70"/>
                  <a:gd name="T42" fmla="*/ 94 w 126"/>
                  <a:gd name="T43" fmla="*/ 68 h 70"/>
                  <a:gd name="T44" fmla="*/ 96 w 126"/>
                  <a:gd name="T45" fmla="*/ 70 h 70"/>
                  <a:gd name="T46" fmla="*/ 96 w 126"/>
                  <a:gd name="T47" fmla="*/ 70 h 70"/>
                  <a:gd name="T48" fmla="*/ 122 w 126"/>
                  <a:gd name="T49" fmla="*/ 68 h 70"/>
                  <a:gd name="T50" fmla="*/ 124 w 126"/>
                  <a:gd name="T51" fmla="*/ 66 h 70"/>
                  <a:gd name="T52" fmla="*/ 124 w 126"/>
                  <a:gd name="T53" fmla="*/ 52 h 70"/>
                  <a:gd name="T54" fmla="*/ 124 w 126"/>
                  <a:gd name="T55" fmla="*/ 42 h 70"/>
                  <a:gd name="T56" fmla="*/ 120 w 126"/>
                  <a:gd name="T57" fmla="*/ 38 h 70"/>
                  <a:gd name="T58" fmla="*/ 86 w 126"/>
                  <a:gd name="T59" fmla="*/ 34 h 70"/>
                  <a:gd name="T60" fmla="*/ 60 w 126"/>
                  <a:gd name="T61" fmla="*/ 18 h 70"/>
                  <a:gd name="T62" fmla="*/ 60 w 126"/>
                  <a:gd name="T63" fmla="*/ 18 h 70"/>
                  <a:gd name="T64" fmla="*/ 34 w 126"/>
                  <a:gd name="T65" fmla="*/ 0 h 70"/>
                  <a:gd name="T66" fmla="*/ 32 w 126"/>
                  <a:gd name="T6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70">
                    <a:moveTo>
                      <a:pt x="32" y="4"/>
                    </a:moveTo>
                    <a:lnTo>
                      <a:pt x="44" y="16"/>
                    </a:lnTo>
                    <a:lnTo>
                      <a:pt x="58" y="22"/>
                    </a:lnTo>
                    <a:lnTo>
                      <a:pt x="70" y="30"/>
                    </a:lnTo>
                    <a:lnTo>
                      <a:pt x="84" y="38"/>
                    </a:lnTo>
                    <a:lnTo>
                      <a:pt x="98" y="42"/>
                    </a:lnTo>
                    <a:lnTo>
                      <a:pt x="120" y="42"/>
                    </a:lnTo>
                    <a:lnTo>
                      <a:pt x="120" y="54"/>
                    </a:lnTo>
                    <a:lnTo>
                      <a:pt x="122" y="64"/>
                    </a:lnTo>
                    <a:lnTo>
                      <a:pt x="96" y="66"/>
                    </a:lnTo>
                    <a:lnTo>
                      <a:pt x="84" y="60"/>
                    </a:lnTo>
                    <a:lnTo>
                      <a:pt x="70" y="50"/>
                    </a:lnTo>
                    <a:lnTo>
                      <a:pt x="48" y="48"/>
                    </a:lnTo>
                    <a:lnTo>
                      <a:pt x="36" y="42"/>
                    </a:lnTo>
                    <a:lnTo>
                      <a:pt x="22" y="34"/>
                    </a:lnTo>
                    <a:lnTo>
                      <a:pt x="4" y="30"/>
                    </a:lnTo>
                    <a:lnTo>
                      <a:pt x="8" y="16"/>
                    </a:lnTo>
                    <a:lnTo>
                      <a:pt x="18" y="8"/>
                    </a:lnTo>
                    <a:lnTo>
                      <a:pt x="32" y="4"/>
                    </a:lnTo>
                    <a:close/>
                    <a:moveTo>
                      <a:pt x="32" y="0"/>
                    </a:moveTo>
                    <a:lnTo>
                      <a:pt x="32" y="0"/>
                    </a:lnTo>
                    <a:lnTo>
                      <a:pt x="30" y="0"/>
                    </a:lnTo>
                    <a:lnTo>
                      <a:pt x="18" y="4"/>
                    </a:lnTo>
                    <a:lnTo>
                      <a:pt x="18" y="4"/>
                    </a:lnTo>
                    <a:lnTo>
                      <a:pt x="16" y="6"/>
                    </a:lnTo>
                    <a:lnTo>
                      <a:pt x="6" y="12"/>
                    </a:lnTo>
                    <a:lnTo>
                      <a:pt x="6" y="12"/>
                    </a:lnTo>
                    <a:lnTo>
                      <a:pt x="4" y="14"/>
                    </a:lnTo>
                    <a:lnTo>
                      <a:pt x="0" y="28"/>
                    </a:lnTo>
                    <a:lnTo>
                      <a:pt x="0" y="28"/>
                    </a:lnTo>
                    <a:lnTo>
                      <a:pt x="0" y="32"/>
                    </a:lnTo>
                    <a:lnTo>
                      <a:pt x="4" y="34"/>
                    </a:lnTo>
                    <a:lnTo>
                      <a:pt x="20" y="38"/>
                    </a:lnTo>
                    <a:lnTo>
                      <a:pt x="32" y="46"/>
                    </a:lnTo>
                    <a:lnTo>
                      <a:pt x="32" y="46"/>
                    </a:lnTo>
                    <a:lnTo>
                      <a:pt x="34" y="46"/>
                    </a:lnTo>
                    <a:lnTo>
                      <a:pt x="46" y="52"/>
                    </a:lnTo>
                    <a:lnTo>
                      <a:pt x="46" y="52"/>
                    </a:lnTo>
                    <a:lnTo>
                      <a:pt x="48" y="52"/>
                    </a:lnTo>
                    <a:lnTo>
                      <a:pt x="68" y="54"/>
                    </a:lnTo>
                    <a:lnTo>
                      <a:pt x="82" y="64"/>
                    </a:lnTo>
                    <a:lnTo>
                      <a:pt x="82" y="64"/>
                    </a:lnTo>
                    <a:lnTo>
                      <a:pt x="82" y="64"/>
                    </a:lnTo>
                    <a:lnTo>
                      <a:pt x="94" y="68"/>
                    </a:lnTo>
                    <a:lnTo>
                      <a:pt x="94" y="68"/>
                    </a:lnTo>
                    <a:lnTo>
                      <a:pt x="96" y="70"/>
                    </a:lnTo>
                    <a:lnTo>
                      <a:pt x="96" y="70"/>
                    </a:lnTo>
                    <a:lnTo>
                      <a:pt x="96" y="70"/>
                    </a:lnTo>
                    <a:lnTo>
                      <a:pt x="122" y="68"/>
                    </a:lnTo>
                    <a:lnTo>
                      <a:pt x="122" y="68"/>
                    </a:lnTo>
                    <a:lnTo>
                      <a:pt x="124" y="66"/>
                    </a:lnTo>
                    <a:lnTo>
                      <a:pt x="124" y="66"/>
                    </a:lnTo>
                    <a:lnTo>
                      <a:pt x="126" y="62"/>
                    </a:lnTo>
                    <a:lnTo>
                      <a:pt x="124" y="52"/>
                    </a:lnTo>
                    <a:lnTo>
                      <a:pt x="124" y="42"/>
                    </a:lnTo>
                    <a:lnTo>
                      <a:pt x="124" y="42"/>
                    </a:lnTo>
                    <a:lnTo>
                      <a:pt x="122" y="40"/>
                    </a:lnTo>
                    <a:lnTo>
                      <a:pt x="120" y="38"/>
                    </a:lnTo>
                    <a:lnTo>
                      <a:pt x="98" y="38"/>
                    </a:lnTo>
                    <a:lnTo>
                      <a:pt x="86" y="34"/>
                    </a:lnTo>
                    <a:lnTo>
                      <a:pt x="72" y="26"/>
                    </a:lnTo>
                    <a:lnTo>
                      <a:pt x="60" y="18"/>
                    </a:lnTo>
                    <a:lnTo>
                      <a:pt x="60" y="18"/>
                    </a:lnTo>
                    <a:lnTo>
                      <a:pt x="60" y="18"/>
                    </a:lnTo>
                    <a:lnTo>
                      <a:pt x="46" y="12"/>
                    </a:lnTo>
                    <a:lnTo>
                      <a:pt x="34" y="0"/>
                    </a:lnTo>
                    <a:lnTo>
                      <a:pt x="34" y="0"/>
                    </a:lnTo>
                    <a:lnTo>
                      <a:pt x="32" y="0"/>
                    </a:lnTo>
                    <a:lnTo>
                      <a:pt x="3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8" name="Freeform 892">
                <a:extLst>
                  <a:ext uri="{FF2B5EF4-FFF2-40B4-BE49-F238E27FC236}">
                    <a16:creationId xmlns:a16="http://schemas.microsoft.com/office/drawing/2014/main" id="{CC1C6B2C-8D97-8C06-DFD7-84D4CB29C57A}"/>
                  </a:ext>
                </a:extLst>
              </p:cNvPr>
              <p:cNvSpPr>
                <a:spLocks/>
              </p:cNvSpPr>
              <p:nvPr/>
            </p:nvSpPr>
            <p:spPr bwMode="auto">
              <a:xfrm>
                <a:off x="8150566" y="3719492"/>
                <a:ext cx="249367" cy="131024"/>
              </a:xfrm>
              <a:custGeom>
                <a:avLst/>
                <a:gdLst>
                  <a:gd name="T0" fmla="*/ 28 w 118"/>
                  <a:gd name="T1" fmla="*/ 0 h 62"/>
                  <a:gd name="T2" fmla="*/ 40 w 118"/>
                  <a:gd name="T3" fmla="*/ 12 h 62"/>
                  <a:gd name="T4" fmla="*/ 54 w 118"/>
                  <a:gd name="T5" fmla="*/ 18 h 62"/>
                  <a:gd name="T6" fmla="*/ 66 w 118"/>
                  <a:gd name="T7" fmla="*/ 26 h 62"/>
                  <a:gd name="T8" fmla="*/ 80 w 118"/>
                  <a:gd name="T9" fmla="*/ 34 h 62"/>
                  <a:gd name="T10" fmla="*/ 94 w 118"/>
                  <a:gd name="T11" fmla="*/ 38 h 62"/>
                  <a:gd name="T12" fmla="*/ 116 w 118"/>
                  <a:gd name="T13" fmla="*/ 38 h 62"/>
                  <a:gd name="T14" fmla="*/ 116 w 118"/>
                  <a:gd name="T15" fmla="*/ 50 h 62"/>
                  <a:gd name="T16" fmla="*/ 118 w 118"/>
                  <a:gd name="T17" fmla="*/ 60 h 62"/>
                  <a:gd name="T18" fmla="*/ 92 w 118"/>
                  <a:gd name="T19" fmla="*/ 62 h 62"/>
                  <a:gd name="T20" fmla="*/ 80 w 118"/>
                  <a:gd name="T21" fmla="*/ 56 h 62"/>
                  <a:gd name="T22" fmla="*/ 66 w 118"/>
                  <a:gd name="T23" fmla="*/ 46 h 62"/>
                  <a:gd name="T24" fmla="*/ 44 w 118"/>
                  <a:gd name="T25" fmla="*/ 44 h 62"/>
                  <a:gd name="T26" fmla="*/ 32 w 118"/>
                  <a:gd name="T27" fmla="*/ 38 h 62"/>
                  <a:gd name="T28" fmla="*/ 18 w 118"/>
                  <a:gd name="T29" fmla="*/ 30 h 62"/>
                  <a:gd name="T30" fmla="*/ 0 w 118"/>
                  <a:gd name="T31" fmla="*/ 26 h 62"/>
                  <a:gd name="T32" fmla="*/ 4 w 118"/>
                  <a:gd name="T33" fmla="*/ 12 h 62"/>
                  <a:gd name="T34" fmla="*/ 14 w 118"/>
                  <a:gd name="T35" fmla="*/ 4 h 62"/>
                  <a:gd name="T36" fmla="*/ 28 w 118"/>
                  <a:gd name="T3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8" h="62">
                    <a:moveTo>
                      <a:pt x="28" y="0"/>
                    </a:moveTo>
                    <a:lnTo>
                      <a:pt x="40" y="12"/>
                    </a:lnTo>
                    <a:lnTo>
                      <a:pt x="54" y="18"/>
                    </a:lnTo>
                    <a:lnTo>
                      <a:pt x="66" y="26"/>
                    </a:lnTo>
                    <a:lnTo>
                      <a:pt x="80" y="34"/>
                    </a:lnTo>
                    <a:lnTo>
                      <a:pt x="94" y="38"/>
                    </a:lnTo>
                    <a:lnTo>
                      <a:pt x="116" y="38"/>
                    </a:lnTo>
                    <a:lnTo>
                      <a:pt x="116" y="50"/>
                    </a:lnTo>
                    <a:lnTo>
                      <a:pt x="118" y="60"/>
                    </a:lnTo>
                    <a:lnTo>
                      <a:pt x="92" y="62"/>
                    </a:lnTo>
                    <a:lnTo>
                      <a:pt x="80" y="56"/>
                    </a:lnTo>
                    <a:lnTo>
                      <a:pt x="66" y="46"/>
                    </a:lnTo>
                    <a:lnTo>
                      <a:pt x="44" y="44"/>
                    </a:lnTo>
                    <a:lnTo>
                      <a:pt x="32" y="38"/>
                    </a:lnTo>
                    <a:lnTo>
                      <a:pt x="18" y="30"/>
                    </a:lnTo>
                    <a:lnTo>
                      <a:pt x="0" y="26"/>
                    </a:lnTo>
                    <a:lnTo>
                      <a:pt x="4" y="12"/>
                    </a:lnTo>
                    <a:lnTo>
                      <a:pt x="14" y="4"/>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9" name="Freeform 893">
                <a:extLst>
                  <a:ext uri="{FF2B5EF4-FFF2-40B4-BE49-F238E27FC236}">
                    <a16:creationId xmlns:a16="http://schemas.microsoft.com/office/drawing/2014/main" id="{6C613283-5285-00F7-96D2-485D9F5E01B2}"/>
                  </a:ext>
                </a:extLst>
              </p:cNvPr>
              <p:cNvSpPr>
                <a:spLocks/>
              </p:cNvSpPr>
              <p:nvPr/>
            </p:nvSpPr>
            <p:spPr bwMode="auto">
              <a:xfrm>
                <a:off x="8142112" y="3711039"/>
                <a:ext cx="266274" cy="147930"/>
              </a:xfrm>
              <a:custGeom>
                <a:avLst/>
                <a:gdLst>
                  <a:gd name="T0" fmla="*/ 32 w 126"/>
                  <a:gd name="T1" fmla="*/ 0 h 70"/>
                  <a:gd name="T2" fmla="*/ 32 w 126"/>
                  <a:gd name="T3" fmla="*/ 0 h 70"/>
                  <a:gd name="T4" fmla="*/ 30 w 126"/>
                  <a:gd name="T5" fmla="*/ 0 h 70"/>
                  <a:gd name="T6" fmla="*/ 18 w 126"/>
                  <a:gd name="T7" fmla="*/ 4 h 70"/>
                  <a:gd name="T8" fmla="*/ 18 w 126"/>
                  <a:gd name="T9" fmla="*/ 4 h 70"/>
                  <a:gd name="T10" fmla="*/ 16 w 126"/>
                  <a:gd name="T11" fmla="*/ 6 h 70"/>
                  <a:gd name="T12" fmla="*/ 6 w 126"/>
                  <a:gd name="T13" fmla="*/ 12 h 70"/>
                  <a:gd name="T14" fmla="*/ 6 w 126"/>
                  <a:gd name="T15" fmla="*/ 12 h 70"/>
                  <a:gd name="T16" fmla="*/ 4 w 126"/>
                  <a:gd name="T17" fmla="*/ 14 h 70"/>
                  <a:gd name="T18" fmla="*/ 0 w 126"/>
                  <a:gd name="T19" fmla="*/ 28 h 70"/>
                  <a:gd name="T20" fmla="*/ 0 w 126"/>
                  <a:gd name="T21" fmla="*/ 28 h 70"/>
                  <a:gd name="T22" fmla="*/ 0 w 126"/>
                  <a:gd name="T23" fmla="*/ 32 h 70"/>
                  <a:gd name="T24" fmla="*/ 4 w 126"/>
                  <a:gd name="T25" fmla="*/ 34 h 70"/>
                  <a:gd name="T26" fmla="*/ 20 w 126"/>
                  <a:gd name="T27" fmla="*/ 38 h 70"/>
                  <a:gd name="T28" fmla="*/ 32 w 126"/>
                  <a:gd name="T29" fmla="*/ 46 h 70"/>
                  <a:gd name="T30" fmla="*/ 32 w 126"/>
                  <a:gd name="T31" fmla="*/ 46 h 70"/>
                  <a:gd name="T32" fmla="*/ 34 w 126"/>
                  <a:gd name="T33" fmla="*/ 46 h 70"/>
                  <a:gd name="T34" fmla="*/ 46 w 126"/>
                  <a:gd name="T35" fmla="*/ 52 h 70"/>
                  <a:gd name="T36" fmla="*/ 46 w 126"/>
                  <a:gd name="T37" fmla="*/ 52 h 70"/>
                  <a:gd name="T38" fmla="*/ 48 w 126"/>
                  <a:gd name="T39" fmla="*/ 52 h 70"/>
                  <a:gd name="T40" fmla="*/ 68 w 126"/>
                  <a:gd name="T41" fmla="*/ 54 h 70"/>
                  <a:gd name="T42" fmla="*/ 82 w 126"/>
                  <a:gd name="T43" fmla="*/ 64 h 70"/>
                  <a:gd name="T44" fmla="*/ 82 w 126"/>
                  <a:gd name="T45" fmla="*/ 64 h 70"/>
                  <a:gd name="T46" fmla="*/ 82 w 126"/>
                  <a:gd name="T47" fmla="*/ 64 h 70"/>
                  <a:gd name="T48" fmla="*/ 94 w 126"/>
                  <a:gd name="T49" fmla="*/ 68 h 70"/>
                  <a:gd name="T50" fmla="*/ 94 w 126"/>
                  <a:gd name="T51" fmla="*/ 68 h 70"/>
                  <a:gd name="T52" fmla="*/ 96 w 126"/>
                  <a:gd name="T53" fmla="*/ 70 h 70"/>
                  <a:gd name="T54" fmla="*/ 96 w 126"/>
                  <a:gd name="T55" fmla="*/ 70 h 70"/>
                  <a:gd name="T56" fmla="*/ 96 w 126"/>
                  <a:gd name="T57" fmla="*/ 70 h 70"/>
                  <a:gd name="T58" fmla="*/ 122 w 126"/>
                  <a:gd name="T59" fmla="*/ 68 h 70"/>
                  <a:gd name="T60" fmla="*/ 122 w 126"/>
                  <a:gd name="T61" fmla="*/ 68 h 70"/>
                  <a:gd name="T62" fmla="*/ 124 w 126"/>
                  <a:gd name="T63" fmla="*/ 66 h 70"/>
                  <a:gd name="T64" fmla="*/ 124 w 126"/>
                  <a:gd name="T65" fmla="*/ 66 h 70"/>
                  <a:gd name="T66" fmla="*/ 126 w 126"/>
                  <a:gd name="T67" fmla="*/ 62 h 70"/>
                  <a:gd name="T68" fmla="*/ 124 w 126"/>
                  <a:gd name="T69" fmla="*/ 52 h 70"/>
                  <a:gd name="T70" fmla="*/ 124 w 126"/>
                  <a:gd name="T71" fmla="*/ 42 h 70"/>
                  <a:gd name="T72" fmla="*/ 124 w 126"/>
                  <a:gd name="T73" fmla="*/ 42 h 70"/>
                  <a:gd name="T74" fmla="*/ 122 w 126"/>
                  <a:gd name="T75" fmla="*/ 40 h 70"/>
                  <a:gd name="T76" fmla="*/ 120 w 126"/>
                  <a:gd name="T77" fmla="*/ 38 h 70"/>
                  <a:gd name="T78" fmla="*/ 98 w 126"/>
                  <a:gd name="T79" fmla="*/ 38 h 70"/>
                  <a:gd name="T80" fmla="*/ 86 w 126"/>
                  <a:gd name="T81" fmla="*/ 34 h 70"/>
                  <a:gd name="T82" fmla="*/ 72 w 126"/>
                  <a:gd name="T83" fmla="*/ 26 h 70"/>
                  <a:gd name="T84" fmla="*/ 60 w 126"/>
                  <a:gd name="T85" fmla="*/ 18 h 70"/>
                  <a:gd name="T86" fmla="*/ 60 w 126"/>
                  <a:gd name="T87" fmla="*/ 18 h 70"/>
                  <a:gd name="T88" fmla="*/ 60 w 126"/>
                  <a:gd name="T89" fmla="*/ 18 h 70"/>
                  <a:gd name="T90" fmla="*/ 46 w 126"/>
                  <a:gd name="T91" fmla="*/ 12 h 70"/>
                  <a:gd name="T92" fmla="*/ 34 w 126"/>
                  <a:gd name="T93" fmla="*/ 0 h 70"/>
                  <a:gd name="T94" fmla="*/ 34 w 126"/>
                  <a:gd name="T95" fmla="*/ 0 h 70"/>
                  <a:gd name="T96" fmla="*/ 32 w 126"/>
                  <a:gd name="T97" fmla="*/ 0 h 70"/>
                  <a:gd name="T98" fmla="*/ 32 w 126"/>
                  <a:gd name="T9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6" h="70">
                    <a:moveTo>
                      <a:pt x="32" y="0"/>
                    </a:moveTo>
                    <a:lnTo>
                      <a:pt x="32" y="0"/>
                    </a:lnTo>
                    <a:lnTo>
                      <a:pt x="30" y="0"/>
                    </a:lnTo>
                    <a:lnTo>
                      <a:pt x="18" y="4"/>
                    </a:lnTo>
                    <a:lnTo>
                      <a:pt x="18" y="4"/>
                    </a:lnTo>
                    <a:lnTo>
                      <a:pt x="16" y="6"/>
                    </a:lnTo>
                    <a:lnTo>
                      <a:pt x="6" y="12"/>
                    </a:lnTo>
                    <a:lnTo>
                      <a:pt x="6" y="12"/>
                    </a:lnTo>
                    <a:lnTo>
                      <a:pt x="4" y="14"/>
                    </a:lnTo>
                    <a:lnTo>
                      <a:pt x="0" y="28"/>
                    </a:lnTo>
                    <a:lnTo>
                      <a:pt x="0" y="28"/>
                    </a:lnTo>
                    <a:lnTo>
                      <a:pt x="0" y="32"/>
                    </a:lnTo>
                    <a:lnTo>
                      <a:pt x="4" y="34"/>
                    </a:lnTo>
                    <a:lnTo>
                      <a:pt x="20" y="38"/>
                    </a:lnTo>
                    <a:lnTo>
                      <a:pt x="32" y="46"/>
                    </a:lnTo>
                    <a:lnTo>
                      <a:pt x="32" y="46"/>
                    </a:lnTo>
                    <a:lnTo>
                      <a:pt x="34" y="46"/>
                    </a:lnTo>
                    <a:lnTo>
                      <a:pt x="46" y="52"/>
                    </a:lnTo>
                    <a:lnTo>
                      <a:pt x="46" y="52"/>
                    </a:lnTo>
                    <a:lnTo>
                      <a:pt x="48" y="52"/>
                    </a:lnTo>
                    <a:lnTo>
                      <a:pt x="68" y="54"/>
                    </a:lnTo>
                    <a:lnTo>
                      <a:pt x="82" y="64"/>
                    </a:lnTo>
                    <a:lnTo>
                      <a:pt x="82" y="64"/>
                    </a:lnTo>
                    <a:lnTo>
                      <a:pt x="82" y="64"/>
                    </a:lnTo>
                    <a:lnTo>
                      <a:pt x="94" y="68"/>
                    </a:lnTo>
                    <a:lnTo>
                      <a:pt x="94" y="68"/>
                    </a:lnTo>
                    <a:lnTo>
                      <a:pt x="96" y="70"/>
                    </a:lnTo>
                    <a:lnTo>
                      <a:pt x="96" y="70"/>
                    </a:lnTo>
                    <a:lnTo>
                      <a:pt x="96" y="70"/>
                    </a:lnTo>
                    <a:lnTo>
                      <a:pt x="122" y="68"/>
                    </a:lnTo>
                    <a:lnTo>
                      <a:pt x="122" y="68"/>
                    </a:lnTo>
                    <a:lnTo>
                      <a:pt x="124" y="66"/>
                    </a:lnTo>
                    <a:lnTo>
                      <a:pt x="124" y="66"/>
                    </a:lnTo>
                    <a:lnTo>
                      <a:pt x="126" y="62"/>
                    </a:lnTo>
                    <a:lnTo>
                      <a:pt x="124" y="52"/>
                    </a:lnTo>
                    <a:lnTo>
                      <a:pt x="124" y="42"/>
                    </a:lnTo>
                    <a:lnTo>
                      <a:pt x="124" y="42"/>
                    </a:lnTo>
                    <a:lnTo>
                      <a:pt x="122" y="40"/>
                    </a:lnTo>
                    <a:lnTo>
                      <a:pt x="120" y="38"/>
                    </a:lnTo>
                    <a:lnTo>
                      <a:pt x="98" y="38"/>
                    </a:lnTo>
                    <a:lnTo>
                      <a:pt x="86" y="34"/>
                    </a:lnTo>
                    <a:lnTo>
                      <a:pt x="72" y="26"/>
                    </a:lnTo>
                    <a:lnTo>
                      <a:pt x="60" y="18"/>
                    </a:lnTo>
                    <a:lnTo>
                      <a:pt x="60" y="18"/>
                    </a:lnTo>
                    <a:lnTo>
                      <a:pt x="60" y="18"/>
                    </a:lnTo>
                    <a:lnTo>
                      <a:pt x="46" y="12"/>
                    </a:lnTo>
                    <a:lnTo>
                      <a:pt x="34" y="0"/>
                    </a:lnTo>
                    <a:lnTo>
                      <a:pt x="34" y="0"/>
                    </a:lnTo>
                    <a:lnTo>
                      <a:pt x="32" y="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0" name="Freeform 894">
                <a:extLst>
                  <a:ext uri="{FF2B5EF4-FFF2-40B4-BE49-F238E27FC236}">
                    <a16:creationId xmlns:a16="http://schemas.microsoft.com/office/drawing/2014/main" id="{4181B018-BC81-0352-FC26-3FFE7AB13EFB}"/>
                  </a:ext>
                </a:extLst>
              </p:cNvPr>
              <p:cNvSpPr>
                <a:spLocks/>
              </p:cNvSpPr>
              <p:nvPr/>
            </p:nvSpPr>
            <p:spPr bwMode="auto">
              <a:xfrm>
                <a:off x="8421066" y="3787117"/>
                <a:ext cx="101438" cy="54946"/>
              </a:xfrm>
              <a:custGeom>
                <a:avLst/>
                <a:gdLst>
                  <a:gd name="T0" fmla="*/ 14 w 48"/>
                  <a:gd name="T1" fmla="*/ 26 h 26"/>
                  <a:gd name="T2" fmla="*/ 8 w 48"/>
                  <a:gd name="T3" fmla="*/ 24 h 26"/>
                  <a:gd name="T4" fmla="*/ 2 w 48"/>
                  <a:gd name="T5" fmla="*/ 20 h 26"/>
                  <a:gd name="T6" fmla="*/ 2 w 48"/>
                  <a:gd name="T7" fmla="*/ 20 h 26"/>
                  <a:gd name="T8" fmla="*/ 0 w 48"/>
                  <a:gd name="T9" fmla="*/ 20 h 26"/>
                  <a:gd name="T10" fmla="*/ 0 w 48"/>
                  <a:gd name="T11" fmla="*/ 14 h 26"/>
                  <a:gd name="T12" fmla="*/ 0 w 48"/>
                  <a:gd name="T13" fmla="*/ 14 h 26"/>
                  <a:gd name="T14" fmla="*/ 0 w 48"/>
                  <a:gd name="T15" fmla="*/ 12 h 26"/>
                  <a:gd name="T16" fmla="*/ 0 w 48"/>
                  <a:gd name="T17" fmla="*/ 6 h 26"/>
                  <a:gd name="T18" fmla="*/ 0 w 48"/>
                  <a:gd name="T19" fmla="*/ 6 h 26"/>
                  <a:gd name="T20" fmla="*/ 2 w 48"/>
                  <a:gd name="T21" fmla="*/ 4 h 26"/>
                  <a:gd name="T22" fmla="*/ 4 w 48"/>
                  <a:gd name="T23" fmla="*/ 4 h 26"/>
                  <a:gd name="T24" fmla="*/ 8 w 48"/>
                  <a:gd name="T25" fmla="*/ 0 h 26"/>
                  <a:gd name="T26" fmla="*/ 8 w 48"/>
                  <a:gd name="T27" fmla="*/ 0 h 26"/>
                  <a:gd name="T28" fmla="*/ 10 w 48"/>
                  <a:gd name="T29" fmla="*/ 0 h 26"/>
                  <a:gd name="T30" fmla="*/ 18 w 48"/>
                  <a:gd name="T31" fmla="*/ 0 h 26"/>
                  <a:gd name="T32" fmla="*/ 30 w 48"/>
                  <a:gd name="T33" fmla="*/ 2 h 26"/>
                  <a:gd name="T34" fmla="*/ 42 w 48"/>
                  <a:gd name="T35" fmla="*/ 4 h 26"/>
                  <a:gd name="T36" fmla="*/ 42 w 48"/>
                  <a:gd name="T37" fmla="*/ 4 h 26"/>
                  <a:gd name="T38" fmla="*/ 44 w 48"/>
                  <a:gd name="T39" fmla="*/ 6 h 26"/>
                  <a:gd name="T40" fmla="*/ 48 w 48"/>
                  <a:gd name="T41" fmla="*/ 14 h 26"/>
                  <a:gd name="T42" fmla="*/ 48 w 48"/>
                  <a:gd name="T43" fmla="*/ 14 h 26"/>
                  <a:gd name="T44" fmla="*/ 48 w 48"/>
                  <a:gd name="T45" fmla="*/ 16 h 26"/>
                  <a:gd name="T46" fmla="*/ 44 w 48"/>
                  <a:gd name="T47" fmla="*/ 22 h 26"/>
                  <a:gd name="T48" fmla="*/ 44 w 48"/>
                  <a:gd name="T49" fmla="*/ 22 h 26"/>
                  <a:gd name="T50" fmla="*/ 42 w 48"/>
                  <a:gd name="T51" fmla="*/ 22 h 26"/>
                  <a:gd name="T52" fmla="*/ 30 w 48"/>
                  <a:gd name="T53" fmla="*/ 24 h 26"/>
                  <a:gd name="T54" fmla="*/ 30 w 48"/>
                  <a:gd name="T55" fmla="*/ 24 h 26"/>
                  <a:gd name="T56" fmla="*/ 16 w 48"/>
                  <a:gd name="T57" fmla="*/ 26 h 26"/>
                  <a:gd name="T58" fmla="*/ 16 w 48"/>
                  <a:gd name="T59" fmla="*/ 26 h 26"/>
                  <a:gd name="T60" fmla="*/ 14 w 48"/>
                  <a:gd name="T61" fmla="*/ 26 h 26"/>
                  <a:gd name="T62" fmla="*/ 14 w 48"/>
                  <a:gd name="T6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26">
                    <a:moveTo>
                      <a:pt x="14" y="26"/>
                    </a:moveTo>
                    <a:lnTo>
                      <a:pt x="8" y="24"/>
                    </a:lnTo>
                    <a:lnTo>
                      <a:pt x="2" y="20"/>
                    </a:lnTo>
                    <a:lnTo>
                      <a:pt x="2" y="20"/>
                    </a:lnTo>
                    <a:lnTo>
                      <a:pt x="0" y="20"/>
                    </a:lnTo>
                    <a:lnTo>
                      <a:pt x="0" y="14"/>
                    </a:lnTo>
                    <a:lnTo>
                      <a:pt x="0" y="14"/>
                    </a:lnTo>
                    <a:lnTo>
                      <a:pt x="0" y="12"/>
                    </a:lnTo>
                    <a:lnTo>
                      <a:pt x="0" y="6"/>
                    </a:lnTo>
                    <a:lnTo>
                      <a:pt x="0" y="6"/>
                    </a:lnTo>
                    <a:lnTo>
                      <a:pt x="2" y="4"/>
                    </a:lnTo>
                    <a:lnTo>
                      <a:pt x="4" y="4"/>
                    </a:lnTo>
                    <a:lnTo>
                      <a:pt x="8" y="0"/>
                    </a:lnTo>
                    <a:lnTo>
                      <a:pt x="8" y="0"/>
                    </a:lnTo>
                    <a:lnTo>
                      <a:pt x="10" y="0"/>
                    </a:lnTo>
                    <a:lnTo>
                      <a:pt x="18" y="0"/>
                    </a:lnTo>
                    <a:lnTo>
                      <a:pt x="30" y="2"/>
                    </a:lnTo>
                    <a:lnTo>
                      <a:pt x="42" y="4"/>
                    </a:lnTo>
                    <a:lnTo>
                      <a:pt x="42" y="4"/>
                    </a:lnTo>
                    <a:lnTo>
                      <a:pt x="44" y="6"/>
                    </a:lnTo>
                    <a:lnTo>
                      <a:pt x="48" y="14"/>
                    </a:lnTo>
                    <a:lnTo>
                      <a:pt x="48" y="14"/>
                    </a:lnTo>
                    <a:lnTo>
                      <a:pt x="48" y="16"/>
                    </a:lnTo>
                    <a:lnTo>
                      <a:pt x="44" y="22"/>
                    </a:lnTo>
                    <a:lnTo>
                      <a:pt x="44" y="22"/>
                    </a:lnTo>
                    <a:lnTo>
                      <a:pt x="42" y="22"/>
                    </a:lnTo>
                    <a:lnTo>
                      <a:pt x="30" y="24"/>
                    </a:lnTo>
                    <a:lnTo>
                      <a:pt x="30" y="24"/>
                    </a:lnTo>
                    <a:lnTo>
                      <a:pt x="16" y="26"/>
                    </a:lnTo>
                    <a:lnTo>
                      <a:pt x="16" y="26"/>
                    </a:lnTo>
                    <a:lnTo>
                      <a:pt x="14" y="26"/>
                    </a:lnTo>
                    <a:lnTo>
                      <a:pt x="14"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1" name="Freeform 895">
                <a:extLst>
                  <a:ext uri="{FF2B5EF4-FFF2-40B4-BE49-F238E27FC236}">
                    <a16:creationId xmlns:a16="http://schemas.microsoft.com/office/drawing/2014/main" id="{A6DF6C6E-B26C-DBEE-3B5E-091CD832350A}"/>
                  </a:ext>
                </a:extLst>
              </p:cNvPr>
              <p:cNvSpPr>
                <a:spLocks noEditPoints="1"/>
              </p:cNvSpPr>
              <p:nvPr/>
            </p:nvSpPr>
            <p:spPr bwMode="auto">
              <a:xfrm>
                <a:off x="8416839" y="3782891"/>
                <a:ext cx="109891" cy="63399"/>
              </a:xfrm>
              <a:custGeom>
                <a:avLst/>
                <a:gdLst>
                  <a:gd name="T0" fmla="*/ 20 w 52"/>
                  <a:gd name="T1" fmla="*/ 4 h 30"/>
                  <a:gd name="T2" fmla="*/ 32 w 52"/>
                  <a:gd name="T3" fmla="*/ 6 h 30"/>
                  <a:gd name="T4" fmla="*/ 44 w 52"/>
                  <a:gd name="T5" fmla="*/ 8 h 30"/>
                  <a:gd name="T6" fmla="*/ 48 w 52"/>
                  <a:gd name="T7" fmla="*/ 16 h 30"/>
                  <a:gd name="T8" fmla="*/ 44 w 52"/>
                  <a:gd name="T9" fmla="*/ 22 h 30"/>
                  <a:gd name="T10" fmla="*/ 32 w 52"/>
                  <a:gd name="T11" fmla="*/ 24 h 30"/>
                  <a:gd name="T12" fmla="*/ 18 w 52"/>
                  <a:gd name="T13" fmla="*/ 26 h 30"/>
                  <a:gd name="T14" fmla="*/ 10 w 52"/>
                  <a:gd name="T15" fmla="*/ 24 h 30"/>
                  <a:gd name="T16" fmla="*/ 4 w 52"/>
                  <a:gd name="T17" fmla="*/ 20 h 30"/>
                  <a:gd name="T18" fmla="*/ 2 w 52"/>
                  <a:gd name="T19" fmla="*/ 16 h 30"/>
                  <a:gd name="T20" fmla="*/ 4 w 52"/>
                  <a:gd name="T21" fmla="*/ 8 h 30"/>
                  <a:gd name="T22" fmla="*/ 6 w 52"/>
                  <a:gd name="T23" fmla="*/ 8 h 30"/>
                  <a:gd name="T24" fmla="*/ 12 w 52"/>
                  <a:gd name="T25" fmla="*/ 4 h 30"/>
                  <a:gd name="T26" fmla="*/ 20 w 52"/>
                  <a:gd name="T27" fmla="*/ 4 h 30"/>
                  <a:gd name="T28" fmla="*/ 20 w 52"/>
                  <a:gd name="T29" fmla="*/ 0 h 30"/>
                  <a:gd name="T30" fmla="*/ 12 w 52"/>
                  <a:gd name="T31" fmla="*/ 0 h 30"/>
                  <a:gd name="T32" fmla="*/ 12 w 52"/>
                  <a:gd name="T33" fmla="*/ 0 h 30"/>
                  <a:gd name="T34" fmla="*/ 10 w 52"/>
                  <a:gd name="T35" fmla="*/ 0 h 30"/>
                  <a:gd name="T36" fmla="*/ 4 w 52"/>
                  <a:gd name="T37" fmla="*/ 4 h 30"/>
                  <a:gd name="T38" fmla="*/ 4 w 52"/>
                  <a:gd name="T39" fmla="*/ 4 h 30"/>
                  <a:gd name="T40" fmla="*/ 4 w 52"/>
                  <a:gd name="T41" fmla="*/ 4 h 30"/>
                  <a:gd name="T42" fmla="*/ 2 w 52"/>
                  <a:gd name="T43" fmla="*/ 6 h 30"/>
                  <a:gd name="T44" fmla="*/ 0 w 52"/>
                  <a:gd name="T45" fmla="*/ 8 h 30"/>
                  <a:gd name="T46" fmla="*/ 0 w 52"/>
                  <a:gd name="T47" fmla="*/ 14 h 30"/>
                  <a:gd name="T48" fmla="*/ 0 w 52"/>
                  <a:gd name="T49" fmla="*/ 14 h 30"/>
                  <a:gd name="T50" fmla="*/ 0 w 52"/>
                  <a:gd name="T51" fmla="*/ 16 h 30"/>
                  <a:gd name="T52" fmla="*/ 0 w 52"/>
                  <a:gd name="T53" fmla="*/ 22 h 30"/>
                  <a:gd name="T54" fmla="*/ 0 w 52"/>
                  <a:gd name="T55" fmla="*/ 22 h 30"/>
                  <a:gd name="T56" fmla="*/ 2 w 52"/>
                  <a:gd name="T57" fmla="*/ 24 h 30"/>
                  <a:gd name="T58" fmla="*/ 8 w 52"/>
                  <a:gd name="T59" fmla="*/ 28 h 30"/>
                  <a:gd name="T60" fmla="*/ 8 w 52"/>
                  <a:gd name="T61" fmla="*/ 28 h 30"/>
                  <a:gd name="T62" fmla="*/ 10 w 52"/>
                  <a:gd name="T63" fmla="*/ 28 h 30"/>
                  <a:gd name="T64" fmla="*/ 16 w 52"/>
                  <a:gd name="T65" fmla="*/ 30 h 30"/>
                  <a:gd name="T66" fmla="*/ 16 w 52"/>
                  <a:gd name="T67" fmla="*/ 30 h 30"/>
                  <a:gd name="T68" fmla="*/ 18 w 52"/>
                  <a:gd name="T69" fmla="*/ 30 h 30"/>
                  <a:gd name="T70" fmla="*/ 18 w 52"/>
                  <a:gd name="T71" fmla="*/ 30 h 30"/>
                  <a:gd name="T72" fmla="*/ 18 w 52"/>
                  <a:gd name="T73" fmla="*/ 30 h 30"/>
                  <a:gd name="T74" fmla="*/ 32 w 52"/>
                  <a:gd name="T75" fmla="*/ 28 h 30"/>
                  <a:gd name="T76" fmla="*/ 44 w 52"/>
                  <a:gd name="T77" fmla="*/ 26 h 30"/>
                  <a:gd name="T78" fmla="*/ 44 w 52"/>
                  <a:gd name="T79" fmla="*/ 26 h 30"/>
                  <a:gd name="T80" fmla="*/ 48 w 52"/>
                  <a:gd name="T81" fmla="*/ 24 h 30"/>
                  <a:gd name="T82" fmla="*/ 52 w 52"/>
                  <a:gd name="T83" fmla="*/ 20 h 30"/>
                  <a:gd name="T84" fmla="*/ 52 w 52"/>
                  <a:gd name="T85" fmla="*/ 20 h 30"/>
                  <a:gd name="T86" fmla="*/ 52 w 52"/>
                  <a:gd name="T87" fmla="*/ 16 h 30"/>
                  <a:gd name="T88" fmla="*/ 48 w 52"/>
                  <a:gd name="T89" fmla="*/ 6 h 30"/>
                  <a:gd name="T90" fmla="*/ 48 w 52"/>
                  <a:gd name="T91" fmla="*/ 6 h 30"/>
                  <a:gd name="T92" fmla="*/ 44 w 52"/>
                  <a:gd name="T93" fmla="*/ 4 h 30"/>
                  <a:gd name="T94" fmla="*/ 32 w 52"/>
                  <a:gd name="T95" fmla="*/ 2 h 30"/>
                  <a:gd name="T96" fmla="*/ 22 w 52"/>
                  <a:gd name="T97" fmla="*/ 0 h 30"/>
                  <a:gd name="T98" fmla="*/ 22 w 52"/>
                  <a:gd name="T99" fmla="*/ 0 h 30"/>
                  <a:gd name="T100" fmla="*/ 20 w 52"/>
                  <a:gd name="T101" fmla="*/ 0 h 30"/>
                  <a:gd name="T102" fmla="*/ 20 w 52"/>
                  <a:gd name="T10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 h="30">
                    <a:moveTo>
                      <a:pt x="20" y="4"/>
                    </a:moveTo>
                    <a:lnTo>
                      <a:pt x="32" y="6"/>
                    </a:lnTo>
                    <a:lnTo>
                      <a:pt x="44" y="8"/>
                    </a:lnTo>
                    <a:lnTo>
                      <a:pt x="48" y="16"/>
                    </a:lnTo>
                    <a:lnTo>
                      <a:pt x="44" y="22"/>
                    </a:lnTo>
                    <a:lnTo>
                      <a:pt x="32" y="24"/>
                    </a:lnTo>
                    <a:lnTo>
                      <a:pt x="18" y="26"/>
                    </a:lnTo>
                    <a:lnTo>
                      <a:pt x="10" y="24"/>
                    </a:lnTo>
                    <a:lnTo>
                      <a:pt x="4" y="20"/>
                    </a:lnTo>
                    <a:lnTo>
                      <a:pt x="2" y="16"/>
                    </a:lnTo>
                    <a:lnTo>
                      <a:pt x="4" y="8"/>
                    </a:lnTo>
                    <a:lnTo>
                      <a:pt x="6" y="8"/>
                    </a:lnTo>
                    <a:lnTo>
                      <a:pt x="12" y="4"/>
                    </a:lnTo>
                    <a:lnTo>
                      <a:pt x="20" y="4"/>
                    </a:lnTo>
                    <a:close/>
                    <a:moveTo>
                      <a:pt x="20" y="0"/>
                    </a:moveTo>
                    <a:lnTo>
                      <a:pt x="12" y="0"/>
                    </a:lnTo>
                    <a:lnTo>
                      <a:pt x="12" y="0"/>
                    </a:lnTo>
                    <a:lnTo>
                      <a:pt x="10" y="0"/>
                    </a:lnTo>
                    <a:lnTo>
                      <a:pt x="4" y="4"/>
                    </a:lnTo>
                    <a:lnTo>
                      <a:pt x="4" y="4"/>
                    </a:lnTo>
                    <a:lnTo>
                      <a:pt x="4" y="4"/>
                    </a:lnTo>
                    <a:lnTo>
                      <a:pt x="2" y="6"/>
                    </a:lnTo>
                    <a:lnTo>
                      <a:pt x="0" y="8"/>
                    </a:lnTo>
                    <a:lnTo>
                      <a:pt x="0" y="14"/>
                    </a:lnTo>
                    <a:lnTo>
                      <a:pt x="0" y="14"/>
                    </a:lnTo>
                    <a:lnTo>
                      <a:pt x="0" y="16"/>
                    </a:lnTo>
                    <a:lnTo>
                      <a:pt x="0" y="22"/>
                    </a:lnTo>
                    <a:lnTo>
                      <a:pt x="0" y="22"/>
                    </a:lnTo>
                    <a:lnTo>
                      <a:pt x="2" y="24"/>
                    </a:lnTo>
                    <a:lnTo>
                      <a:pt x="8" y="28"/>
                    </a:lnTo>
                    <a:lnTo>
                      <a:pt x="8" y="28"/>
                    </a:lnTo>
                    <a:lnTo>
                      <a:pt x="10" y="28"/>
                    </a:lnTo>
                    <a:lnTo>
                      <a:pt x="16" y="30"/>
                    </a:lnTo>
                    <a:lnTo>
                      <a:pt x="16" y="30"/>
                    </a:lnTo>
                    <a:lnTo>
                      <a:pt x="18" y="30"/>
                    </a:lnTo>
                    <a:lnTo>
                      <a:pt x="18" y="30"/>
                    </a:lnTo>
                    <a:lnTo>
                      <a:pt x="18" y="30"/>
                    </a:lnTo>
                    <a:lnTo>
                      <a:pt x="32" y="28"/>
                    </a:lnTo>
                    <a:lnTo>
                      <a:pt x="44" y="26"/>
                    </a:lnTo>
                    <a:lnTo>
                      <a:pt x="44" y="26"/>
                    </a:lnTo>
                    <a:lnTo>
                      <a:pt x="48" y="24"/>
                    </a:lnTo>
                    <a:lnTo>
                      <a:pt x="52" y="20"/>
                    </a:lnTo>
                    <a:lnTo>
                      <a:pt x="52" y="20"/>
                    </a:lnTo>
                    <a:lnTo>
                      <a:pt x="52" y="16"/>
                    </a:lnTo>
                    <a:lnTo>
                      <a:pt x="48" y="6"/>
                    </a:lnTo>
                    <a:lnTo>
                      <a:pt x="48" y="6"/>
                    </a:lnTo>
                    <a:lnTo>
                      <a:pt x="44" y="4"/>
                    </a:lnTo>
                    <a:lnTo>
                      <a:pt x="32" y="2"/>
                    </a:lnTo>
                    <a:lnTo>
                      <a:pt x="22" y="0"/>
                    </a:lnTo>
                    <a:lnTo>
                      <a:pt x="22" y="0"/>
                    </a:lnTo>
                    <a:lnTo>
                      <a:pt x="20" y="0"/>
                    </a:lnTo>
                    <a:lnTo>
                      <a:pt x="2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2" name="Freeform 896">
                <a:extLst>
                  <a:ext uri="{FF2B5EF4-FFF2-40B4-BE49-F238E27FC236}">
                    <a16:creationId xmlns:a16="http://schemas.microsoft.com/office/drawing/2014/main" id="{EA4DBBF7-295B-E271-2F69-C5486325FABD}"/>
                  </a:ext>
                </a:extLst>
              </p:cNvPr>
              <p:cNvSpPr>
                <a:spLocks/>
              </p:cNvSpPr>
              <p:nvPr/>
            </p:nvSpPr>
            <p:spPr bwMode="auto">
              <a:xfrm>
                <a:off x="8421066" y="3791344"/>
                <a:ext cx="97211" cy="46492"/>
              </a:xfrm>
              <a:custGeom>
                <a:avLst/>
                <a:gdLst>
                  <a:gd name="T0" fmla="*/ 18 w 46"/>
                  <a:gd name="T1" fmla="*/ 0 h 22"/>
                  <a:gd name="T2" fmla="*/ 30 w 46"/>
                  <a:gd name="T3" fmla="*/ 2 h 22"/>
                  <a:gd name="T4" fmla="*/ 42 w 46"/>
                  <a:gd name="T5" fmla="*/ 4 h 22"/>
                  <a:gd name="T6" fmla="*/ 46 w 46"/>
                  <a:gd name="T7" fmla="*/ 12 h 22"/>
                  <a:gd name="T8" fmla="*/ 42 w 46"/>
                  <a:gd name="T9" fmla="*/ 18 h 22"/>
                  <a:gd name="T10" fmla="*/ 30 w 46"/>
                  <a:gd name="T11" fmla="*/ 20 h 22"/>
                  <a:gd name="T12" fmla="*/ 16 w 46"/>
                  <a:gd name="T13" fmla="*/ 22 h 22"/>
                  <a:gd name="T14" fmla="*/ 8 w 46"/>
                  <a:gd name="T15" fmla="*/ 20 h 22"/>
                  <a:gd name="T16" fmla="*/ 2 w 46"/>
                  <a:gd name="T17" fmla="*/ 16 h 22"/>
                  <a:gd name="T18" fmla="*/ 0 w 46"/>
                  <a:gd name="T19" fmla="*/ 12 h 22"/>
                  <a:gd name="T20" fmla="*/ 2 w 46"/>
                  <a:gd name="T21" fmla="*/ 4 h 22"/>
                  <a:gd name="T22" fmla="*/ 4 w 46"/>
                  <a:gd name="T23" fmla="*/ 4 h 22"/>
                  <a:gd name="T24" fmla="*/ 10 w 46"/>
                  <a:gd name="T25" fmla="*/ 0 h 22"/>
                  <a:gd name="T26" fmla="*/ 18 w 46"/>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2">
                    <a:moveTo>
                      <a:pt x="18" y="0"/>
                    </a:moveTo>
                    <a:lnTo>
                      <a:pt x="30" y="2"/>
                    </a:lnTo>
                    <a:lnTo>
                      <a:pt x="42" y="4"/>
                    </a:lnTo>
                    <a:lnTo>
                      <a:pt x="46" y="12"/>
                    </a:lnTo>
                    <a:lnTo>
                      <a:pt x="42" y="18"/>
                    </a:lnTo>
                    <a:lnTo>
                      <a:pt x="30" y="20"/>
                    </a:lnTo>
                    <a:lnTo>
                      <a:pt x="16" y="22"/>
                    </a:lnTo>
                    <a:lnTo>
                      <a:pt x="8" y="20"/>
                    </a:lnTo>
                    <a:lnTo>
                      <a:pt x="2" y="16"/>
                    </a:lnTo>
                    <a:lnTo>
                      <a:pt x="0" y="12"/>
                    </a:lnTo>
                    <a:lnTo>
                      <a:pt x="2" y="4"/>
                    </a:lnTo>
                    <a:lnTo>
                      <a:pt x="4" y="4"/>
                    </a:lnTo>
                    <a:lnTo>
                      <a:pt x="10"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3" name="Freeform 897">
                <a:extLst>
                  <a:ext uri="{FF2B5EF4-FFF2-40B4-BE49-F238E27FC236}">
                    <a16:creationId xmlns:a16="http://schemas.microsoft.com/office/drawing/2014/main" id="{8EE58936-0860-3C93-8834-7ABD71EC5DD7}"/>
                  </a:ext>
                </a:extLst>
              </p:cNvPr>
              <p:cNvSpPr>
                <a:spLocks/>
              </p:cNvSpPr>
              <p:nvPr/>
            </p:nvSpPr>
            <p:spPr bwMode="auto">
              <a:xfrm>
                <a:off x="8416839" y="3782891"/>
                <a:ext cx="109891" cy="63399"/>
              </a:xfrm>
              <a:custGeom>
                <a:avLst/>
                <a:gdLst>
                  <a:gd name="T0" fmla="*/ 20 w 52"/>
                  <a:gd name="T1" fmla="*/ 0 h 30"/>
                  <a:gd name="T2" fmla="*/ 12 w 52"/>
                  <a:gd name="T3" fmla="*/ 0 h 30"/>
                  <a:gd name="T4" fmla="*/ 12 w 52"/>
                  <a:gd name="T5" fmla="*/ 0 h 30"/>
                  <a:gd name="T6" fmla="*/ 10 w 52"/>
                  <a:gd name="T7" fmla="*/ 0 h 30"/>
                  <a:gd name="T8" fmla="*/ 4 w 52"/>
                  <a:gd name="T9" fmla="*/ 4 h 30"/>
                  <a:gd name="T10" fmla="*/ 4 w 52"/>
                  <a:gd name="T11" fmla="*/ 4 h 30"/>
                  <a:gd name="T12" fmla="*/ 4 w 52"/>
                  <a:gd name="T13" fmla="*/ 4 h 30"/>
                  <a:gd name="T14" fmla="*/ 2 w 52"/>
                  <a:gd name="T15" fmla="*/ 6 h 30"/>
                  <a:gd name="T16" fmla="*/ 0 w 52"/>
                  <a:gd name="T17" fmla="*/ 8 h 30"/>
                  <a:gd name="T18" fmla="*/ 0 w 52"/>
                  <a:gd name="T19" fmla="*/ 14 h 30"/>
                  <a:gd name="T20" fmla="*/ 0 w 52"/>
                  <a:gd name="T21" fmla="*/ 14 h 30"/>
                  <a:gd name="T22" fmla="*/ 0 w 52"/>
                  <a:gd name="T23" fmla="*/ 16 h 30"/>
                  <a:gd name="T24" fmla="*/ 0 w 52"/>
                  <a:gd name="T25" fmla="*/ 22 h 30"/>
                  <a:gd name="T26" fmla="*/ 0 w 52"/>
                  <a:gd name="T27" fmla="*/ 22 h 30"/>
                  <a:gd name="T28" fmla="*/ 2 w 52"/>
                  <a:gd name="T29" fmla="*/ 24 h 30"/>
                  <a:gd name="T30" fmla="*/ 8 w 52"/>
                  <a:gd name="T31" fmla="*/ 28 h 30"/>
                  <a:gd name="T32" fmla="*/ 8 w 52"/>
                  <a:gd name="T33" fmla="*/ 28 h 30"/>
                  <a:gd name="T34" fmla="*/ 10 w 52"/>
                  <a:gd name="T35" fmla="*/ 28 h 30"/>
                  <a:gd name="T36" fmla="*/ 16 w 52"/>
                  <a:gd name="T37" fmla="*/ 30 h 30"/>
                  <a:gd name="T38" fmla="*/ 16 w 52"/>
                  <a:gd name="T39" fmla="*/ 30 h 30"/>
                  <a:gd name="T40" fmla="*/ 18 w 52"/>
                  <a:gd name="T41" fmla="*/ 30 h 30"/>
                  <a:gd name="T42" fmla="*/ 18 w 52"/>
                  <a:gd name="T43" fmla="*/ 30 h 30"/>
                  <a:gd name="T44" fmla="*/ 18 w 52"/>
                  <a:gd name="T45" fmla="*/ 30 h 30"/>
                  <a:gd name="T46" fmla="*/ 32 w 52"/>
                  <a:gd name="T47" fmla="*/ 28 h 30"/>
                  <a:gd name="T48" fmla="*/ 44 w 52"/>
                  <a:gd name="T49" fmla="*/ 26 h 30"/>
                  <a:gd name="T50" fmla="*/ 44 w 52"/>
                  <a:gd name="T51" fmla="*/ 26 h 30"/>
                  <a:gd name="T52" fmla="*/ 48 w 52"/>
                  <a:gd name="T53" fmla="*/ 24 h 30"/>
                  <a:gd name="T54" fmla="*/ 52 w 52"/>
                  <a:gd name="T55" fmla="*/ 20 h 30"/>
                  <a:gd name="T56" fmla="*/ 52 w 52"/>
                  <a:gd name="T57" fmla="*/ 20 h 30"/>
                  <a:gd name="T58" fmla="*/ 52 w 52"/>
                  <a:gd name="T59" fmla="*/ 16 h 30"/>
                  <a:gd name="T60" fmla="*/ 48 w 52"/>
                  <a:gd name="T61" fmla="*/ 6 h 30"/>
                  <a:gd name="T62" fmla="*/ 48 w 52"/>
                  <a:gd name="T63" fmla="*/ 6 h 30"/>
                  <a:gd name="T64" fmla="*/ 44 w 52"/>
                  <a:gd name="T65" fmla="*/ 4 h 30"/>
                  <a:gd name="T66" fmla="*/ 32 w 52"/>
                  <a:gd name="T67" fmla="*/ 2 h 30"/>
                  <a:gd name="T68" fmla="*/ 22 w 52"/>
                  <a:gd name="T69" fmla="*/ 0 h 30"/>
                  <a:gd name="T70" fmla="*/ 22 w 52"/>
                  <a:gd name="T71" fmla="*/ 0 h 30"/>
                  <a:gd name="T72" fmla="*/ 20 w 52"/>
                  <a:gd name="T73" fmla="*/ 0 h 30"/>
                  <a:gd name="T74" fmla="*/ 20 w 52"/>
                  <a:gd name="T7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30">
                    <a:moveTo>
                      <a:pt x="20" y="0"/>
                    </a:moveTo>
                    <a:lnTo>
                      <a:pt x="12" y="0"/>
                    </a:lnTo>
                    <a:lnTo>
                      <a:pt x="12" y="0"/>
                    </a:lnTo>
                    <a:lnTo>
                      <a:pt x="10" y="0"/>
                    </a:lnTo>
                    <a:lnTo>
                      <a:pt x="4" y="4"/>
                    </a:lnTo>
                    <a:lnTo>
                      <a:pt x="4" y="4"/>
                    </a:lnTo>
                    <a:lnTo>
                      <a:pt x="4" y="4"/>
                    </a:lnTo>
                    <a:lnTo>
                      <a:pt x="2" y="6"/>
                    </a:lnTo>
                    <a:lnTo>
                      <a:pt x="0" y="8"/>
                    </a:lnTo>
                    <a:lnTo>
                      <a:pt x="0" y="14"/>
                    </a:lnTo>
                    <a:lnTo>
                      <a:pt x="0" y="14"/>
                    </a:lnTo>
                    <a:lnTo>
                      <a:pt x="0" y="16"/>
                    </a:lnTo>
                    <a:lnTo>
                      <a:pt x="0" y="22"/>
                    </a:lnTo>
                    <a:lnTo>
                      <a:pt x="0" y="22"/>
                    </a:lnTo>
                    <a:lnTo>
                      <a:pt x="2" y="24"/>
                    </a:lnTo>
                    <a:lnTo>
                      <a:pt x="8" y="28"/>
                    </a:lnTo>
                    <a:lnTo>
                      <a:pt x="8" y="28"/>
                    </a:lnTo>
                    <a:lnTo>
                      <a:pt x="10" y="28"/>
                    </a:lnTo>
                    <a:lnTo>
                      <a:pt x="16" y="30"/>
                    </a:lnTo>
                    <a:lnTo>
                      <a:pt x="16" y="30"/>
                    </a:lnTo>
                    <a:lnTo>
                      <a:pt x="18" y="30"/>
                    </a:lnTo>
                    <a:lnTo>
                      <a:pt x="18" y="30"/>
                    </a:lnTo>
                    <a:lnTo>
                      <a:pt x="18" y="30"/>
                    </a:lnTo>
                    <a:lnTo>
                      <a:pt x="32" y="28"/>
                    </a:lnTo>
                    <a:lnTo>
                      <a:pt x="44" y="26"/>
                    </a:lnTo>
                    <a:lnTo>
                      <a:pt x="44" y="26"/>
                    </a:lnTo>
                    <a:lnTo>
                      <a:pt x="48" y="24"/>
                    </a:lnTo>
                    <a:lnTo>
                      <a:pt x="52" y="20"/>
                    </a:lnTo>
                    <a:lnTo>
                      <a:pt x="52" y="20"/>
                    </a:lnTo>
                    <a:lnTo>
                      <a:pt x="52" y="16"/>
                    </a:lnTo>
                    <a:lnTo>
                      <a:pt x="48" y="6"/>
                    </a:lnTo>
                    <a:lnTo>
                      <a:pt x="48" y="6"/>
                    </a:lnTo>
                    <a:lnTo>
                      <a:pt x="44" y="4"/>
                    </a:lnTo>
                    <a:lnTo>
                      <a:pt x="32" y="2"/>
                    </a:lnTo>
                    <a:lnTo>
                      <a:pt x="22" y="0"/>
                    </a:lnTo>
                    <a:lnTo>
                      <a:pt x="22" y="0"/>
                    </a:lnTo>
                    <a:lnTo>
                      <a:pt x="20" y="0"/>
                    </a:lnTo>
                    <a:lnTo>
                      <a:pt x="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4" name="Freeform 898">
                <a:extLst>
                  <a:ext uri="{FF2B5EF4-FFF2-40B4-BE49-F238E27FC236}">
                    <a16:creationId xmlns:a16="http://schemas.microsoft.com/office/drawing/2014/main" id="{CA9A5996-DF11-3811-BB89-30C9EE611BA9}"/>
                  </a:ext>
                </a:extLst>
              </p:cNvPr>
              <p:cNvSpPr>
                <a:spLocks/>
              </p:cNvSpPr>
              <p:nvPr/>
            </p:nvSpPr>
            <p:spPr bwMode="auto">
              <a:xfrm>
                <a:off x="8395706" y="3846289"/>
                <a:ext cx="139477" cy="173290"/>
              </a:xfrm>
              <a:custGeom>
                <a:avLst/>
                <a:gdLst>
                  <a:gd name="T0" fmla="*/ 58 w 66"/>
                  <a:gd name="T1" fmla="*/ 82 h 82"/>
                  <a:gd name="T2" fmla="*/ 52 w 66"/>
                  <a:gd name="T3" fmla="*/ 74 h 82"/>
                  <a:gd name="T4" fmla="*/ 48 w 66"/>
                  <a:gd name="T5" fmla="*/ 58 h 82"/>
                  <a:gd name="T6" fmla="*/ 38 w 66"/>
                  <a:gd name="T7" fmla="*/ 52 h 82"/>
                  <a:gd name="T8" fmla="*/ 36 w 66"/>
                  <a:gd name="T9" fmla="*/ 66 h 82"/>
                  <a:gd name="T10" fmla="*/ 34 w 66"/>
                  <a:gd name="T11" fmla="*/ 68 h 82"/>
                  <a:gd name="T12" fmla="*/ 14 w 66"/>
                  <a:gd name="T13" fmla="*/ 68 h 82"/>
                  <a:gd name="T14" fmla="*/ 6 w 66"/>
                  <a:gd name="T15" fmla="*/ 36 h 82"/>
                  <a:gd name="T16" fmla="*/ 2 w 66"/>
                  <a:gd name="T17" fmla="*/ 32 h 82"/>
                  <a:gd name="T18" fmla="*/ 0 w 66"/>
                  <a:gd name="T19" fmla="*/ 24 h 82"/>
                  <a:gd name="T20" fmla="*/ 0 w 66"/>
                  <a:gd name="T21" fmla="*/ 22 h 82"/>
                  <a:gd name="T22" fmla="*/ 4 w 66"/>
                  <a:gd name="T23" fmla="*/ 14 h 82"/>
                  <a:gd name="T24" fmla="*/ 4 w 66"/>
                  <a:gd name="T25" fmla="*/ 12 h 82"/>
                  <a:gd name="T26" fmla="*/ 4 w 66"/>
                  <a:gd name="T27" fmla="*/ 6 h 82"/>
                  <a:gd name="T28" fmla="*/ 10 w 66"/>
                  <a:gd name="T29" fmla="*/ 0 h 82"/>
                  <a:gd name="T30" fmla="*/ 10 w 66"/>
                  <a:gd name="T31" fmla="*/ 0 h 82"/>
                  <a:gd name="T32" fmla="*/ 10 w 66"/>
                  <a:gd name="T33" fmla="*/ 0 h 82"/>
                  <a:gd name="T34" fmla="*/ 12 w 66"/>
                  <a:gd name="T35" fmla="*/ 0 h 82"/>
                  <a:gd name="T36" fmla="*/ 24 w 66"/>
                  <a:gd name="T37" fmla="*/ 8 h 82"/>
                  <a:gd name="T38" fmla="*/ 24 w 66"/>
                  <a:gd name="T39" fmla="*/ 8 h 82"/>
                  <a:gd name="T40" fmla="*/ 58 w 66"/>
                  <a:gd name="T41" fmla="*/ 18 h 82"/>
                  <a:gd name="T42" fmla="*/ 60 w 66"/>
                  <a:gd name="T43" fmla="*/ 20 h 82"/>
                  <a:gd name="T44" fmla="*/ 60 w 66"/>
                  <a:gd name="T45" fmla="*/ 30 h 82"/>
                  <a:gd name="T46" fmla="*/ 48 w 66"/>
                  <a:gd name="T47" fmla="*/ 38 h 82"/>
                  <a:gd name="T48" fmla="*/ 46 w 66"/>
                  <a:gd name="T49" fmla="*/ 48 h 82"/>
                  <a:gd name="T50" fmla="*/ 52 w 66"/>
                  <a:gd name="T51" fmla="*/ 40 h 82"/>
                  <a:gd name="T52" fmla="*/ 54 w 66"/>
                  <a:gd name="T53" fmla="*/ 40 h 82"/>
                  <a:gd name="T54" fmla="*/ 54 w 66"/>
                  <a:gd name="T55" fmla="*/ 40 h 82"/>
                  <a:gd name="T56" fmla="*/ 64 w 66"/>
                  <a:gd name="T57" fmla="*/ 42 h 82"/>
                  <a:gd name="T58" fmla="*/ 64 w 66"/>
                  <a:gd name="T59" fmla="*/ 54 h 82"/>
                  <a:gd name="T60" fmla="*/ 66 w 66"/>
                  <a:gd name="T61" fmla="*/ 66 h 82"/>
                  <a:gd name="T62" fmla="*/ 66 w 66"/>
                  <a:gd name="T63" fmla="*/ 76 h 82"/>
                  <a:gd name="T64" fmla="*/ 60 w 66"/>
                  <a:gd name="T65" fmla="*/ 82 h 82"/>
                  <a:gd name="T66" fmla="*/ 58 w 66"/>
                  <a:gd name="T67" fmla="*/ 82 h 82"/>
                  <a:gd name="T68" fmla="*/ 58 w 66"/>
                  <a:gd name="T6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 h="82">
                    <a:moveTo>
                      <a:pt x="58" y="82"/>
                    </a:moveTo>
                    <a:lnTo>
                      <a:pt x="58" y="82"/>
                    </a:lnTo>
                    <a:lnTo>
                      <a:pt x="56" y="80"/>
                    </a:lnTo>
                    <a:lnTo>
                      <a:pt x="52" y="74"/>
                    </a:lnTo>
                    <a:lnTo>
                      <a:pt x="50" y="62"/>
                    </a:lnTo>
                    <a:lnTo>
                      <a:pt x="48" y="58"/>
                    </a:lnTo>
                    <a:lnTo>
                      <a:pt x="44" y="58"/>
                    </a:lnTo>
                    <a:lnTo>
                      <a:pt x="38" y="52"/>
                    </a:lnTo>
                    <a:lnTo>
                      <a:pt x="36" y="56"/>
                    </a:lnTo>
                    <a:lnTo>
                      <a:pt x="36" y="66"/>
                    </a:lnTo>
                    <a:lnTo>
                      <a:pt x="36" y="66"/>
                    </a:lnTo>
                    <a:lnTo>
                      <a:pt x="34" y="68"/>
                    </a:lnTo>
                    <a:lnTo>
                      <a:pt x="14" y="68"/>
                    </a:lnTo>
                    <a:lnTo>
                      <a:pt x="14" y="68"/>
                    </a:lnTo>
                    <a:lnTo>
                      <a:pt x="12" y="66"/>
                    </a:lnTo>
                    <a:lnTo>
                      <a:pt x="6" y="36"/>
                    </a:lnTo>
                    <a:lnTo>
                      <a:pt x="2" y="32"/>
                    </a:lnTo>
                    <a:lnTo>
                      <a:pt x="2" y="32"/>
                    </a:lnTo>
                    <a:lnTo>
                      <a:pt x="2" y="32"/>
                    </a:lnTo>
                    <a:lnTo>
                      <a:pt x="0" y="24"/>
                    </a:lnTo>
                    <a:lnTo>
                      <a:pt x="0" y="24"/>
                    </a:lnTo>
                    <a:lnTo>
                      <a:pt x="0" y="22"/>
                    </a:lnTo>
                    <a:lnTo>
                      <a:pt x="8" y="18"/>
                    </a:lnTo>
                    <a:lnTo>
                      <a:pt x="4" y="14"/>
                    </a:lnTo>
                    <a:lnTo>
                      <a:pt x="4" y="14"/>
                    </a:lnTo>
                    <a:lnTo>
                      <a:pt x="4" y="12"/>
                    </a:lnTo>
                    <a:lnTo>
                      <a:pt x="4" y="6"/>
                    </a:lnTo>
                    <a:lnTo>
                      <a:pt x="4" y="6"/>
                    </a:lnTo>
                    <a:lnTo>
                      <a:pt x="4" y="4"/>
                    </a:lnTo>
                    <a:lnTo>
                      <a:pt x="10" y="0"/>
                    </a:lnTo>
                    <a:lnTo>
                      <a:pt x="10" y="0"/>
                    </a:lnTo>
                    <a:lnTo>
                      <a:pt x="10" y="0"/>
                    </a:lnTo>
                    <a:lnTo>
                      <a:pt x="10" y="0"/>
                    </a:lnTo>
                    <a:lnTo>
                      <a:pt x="10" y="0"/>
                    </a:lnTo>
                    <a:lnTo>
                      <a:pt x="10" y="0"/>
                    </a:lnTo>
                    <a:lnTo>
                      <a:pt x="12" y="0"/>
                    </a:lnTo>
                    <a:lnTo>
                      <a:pt x="16" y="4"/>
                    </a:lnTo>
                    <a:lnTo>
                      <a:pt x="24" y="8"/>
                    </a:lnTo>
                    <a:lnTo>
                      <a:pt x="24" y="8"/>
                    </a:lnTo>
                    <a:lnTo>
                      <a:pt x="24" y="8"/>
                    </a:lnTo>
                    <a:lnTo>
                      <a:pt x="30" y="18"/>
                    </a:lnTo>
                    <a:lnTo>
                      <a:pt x="58" y="18"/>
                    </a:lnTo>
                    <a:lnTo>
                      <a:pt x="58" y="18"/>
                    </a:lnTo>
                    <a:lnTo>
                      <a:pt x="60" y="20"/>
                    </a:lnTo>
                    <a:lnTo>
                      <a:pt x="60" y="30"/>
                    </a:lnTo>
                    <a:lnTo>
                      <a:pt x="60" y="30"/>
                    </a:lnTo>
                    <a:lnTo>
                      <a:pt x="58" y="32"/>
                    </a:lnTo>
                    <a:lnTo>
                      <a:pt x="48" y="38"/>
                    </a:lnTo>
                    <a:lnTo>
                      <a:pt x="46" y="42"/>
                    </a:lnTo>
                    <a:lnTo>
                      <a:pt x="46" y="48"/>
                    </a:lnTo>
                    <a:lnTo>
                      <a:pt x="50" y="48"/>
                    </a:lnTo>
                    <a:lnTo>
                      <a:pt x="52" y="40"/>
                    </a:lnTo>
                    <a:lnTo>
                      <a:pt x="52" y="40"/>
                    </a:lnTo>
                    <a:lnTo>
                      <a:pt x="54" y="40"/>
                    </a:lnTo>
                    <a:lnTo>
                      <a:pt x="54" y="40"/>
                    </a:lnTo>
                    <a:lnTo>
                      <a:pt x="54" y="40"/>
                    </a:lnTo>
                    <a:lnTo>
                      <a:pt x="64" y="42"/>
                    </a:lnTo>
                    <a:lnTo>
                      <a:pt x="64" y="42"/>
                    </a:lnTo>
                    <a:lnTo>
                      <a:pt x="66" y="44"/>
                    </a:lnTo>
                    <a:lnTo>
                      <a:pt x="64" y="54"/>
                    </a:lnTo>
                    <a:lnTo>
                      <a:pt x="64" y="62"/>
                    </a:lnTo>
                    <a:lnTo>
                      <a:pt x="66" y="66"/>
                    </a:lnTo>
                    <a:lnTo>
                      <a:pt x="66" y="76"/>
                    </a:lnTo>
                    <a:lnTo>
                      <a:pt x="66" y="76"/>
                    </a:lnTo>
                    <a:lnTo>
                      <a:pt x="64" y="78"/>
                    </a:lnTo>
                    <a:lnTo>
                      <a:pt x="60" y="82"/>
                    </a:lnTo>
                    <a:lnTo>
                      <a:pt x="60" y="82"/>
                    </a:lnTo>
                    <a:lnTo>
                      <a:pt x="58" y="82"/>
                    </a:lnTo>
                    <a:lnTo>
                      <a:pt x="58" y="82"/>
                    </a:lnTo>
                    <a:lnTo>
                      <a:pt x="58" y="82"/>
                    </a:lnTo>
                    <a:lnTo>
                      <a:pt x="58" y="8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5" name="Freeform 899">
                <a:extLst>
                  <a:ext uri="{FF2B5EF4-FFF2-40B4-BE49-F238E27FC236}">
                    <a16:creationId xmlns:a16="http://schemas.microsoft.com/office/drawing/2014/main" id="{D4A1AB8B-485E-4DDB-93B6-955927648467}"/>
                  </a:ext>
                </a:extLst>
              </p:cNvPr>
              <p:cNvSpPr>
                <a:spLocks noEditPoints="1"/>
              </p:cNvSpPr>
              <p:nvPr/>
            </p:nvSpPr>
            <p:spPr bwMode="auto">
              <a:xfrm>
                <a:off x="8391480" y="3842063"/>
                <a:ext cx="147930" cy="181743"/>
              </a:xfrm>
              <a:custGeom>
                <a:avLst/>
                <a:gdLst>
                  <a:gd name="T0" fmla="*/ 16 w 70"/>
                  <a:gd name="T1" fmla="*/ 8 h 86"/>
                  <a:gd name="T2" fmla="*/ 30 w 70"/>
                  <a:gd name="T3" fmla="*/ 22 h 86"/>
                  <a:gd name="T4" fmla="*/ 60 w 70"/>
                  <a:gd name="T5" fmla="*/ 32 h 86"/>
                  <a:gd name="T6" fmla="*/ 50 w 70"/>
                  <a:gd name="T7" fmla="*/ 38 h 86"/>
                  <a:gd name="T8" fmla="*/ 46 w 70"/>
                  <a:gd name="T9" fmla="*/ 46 h 86"/>
                  <a:gd name="T10" fmla="*/ 54 w 70"/>
                  <a:gd name="T11" fmla="*/ 54 h 86"/>
                  <a:gd name="T12" fmla="*/ 66 w 70"/>
                  <a:gd name="T13" fmla="*/ 46 h 86"/>
                  <a:gd name="T14" fmla="*/ 64 w 70"/>
                  <a:gd name="T15" fmla="*/ 64 h 86"/>
                  <a:gd name="T16" fmla="*/ 66 w 70"/>
                  <a:gd name="T17" fmla="*/ 78 h 86"/>
                  <a:gd name="T18" fmla="*/ 56 w 70"/>
                  <a:gd name="T19" fmla="*/ 74 h 86"/>
                  <a:gd name="T20" fmla="*/ 52 w 70"/>
                  <a:gd name="T21" fmla="*/ 60 h 86"/>
                  <a:gd name="T22" fmla="*/ 38 w 70"/>
                  <a:gd name="T23" fmla="*/ 52 h 86"/>
                  <a:gd name="T24" fmla="*/ 36 w 70"/>
                  <a:gd name="T25" fmla="*/ 68 h 86"/>
                  <a:gd name="T26" fmla="*/ 16 w 70"/>
                  <a:gd name="T27" fmla="*/ 68 h 86"/>
                  <a:gd name="T28" fmla="*/ 10 w 70"/>
                  <a:gd name="T29" fmla="*/ 36 h 86"/>
                  <a:gd name="T30" fmla="*/ 4 w 70"/>
                  <a:gd name="T31" fmla="*/ 26 h 86"/>
                  <a:gd name="T32" fmla="*/ 8 w 70"/>
                  <a:gd name="T33" fmla="*/ 14 h 86"/>
                  <a:gd name="T34" fmla="*/ 12 w 70"/>
                  <a:gd name="T35" fmla="*/ 4 h 86"/>
                  <a:gd name="T36" fmla="*/ 12 w 70"/>
                  <a:gd name="T37" fmla="*/ 0 h 86"/>
                  <a:gd name="T38" fmla="*/ 4 w 70"/>
                  <a:gd name="T39" fmla="*/ 6 h 86"/>
                  <a:gd name="T40" fmla="*/ 4 w 70"/>
                  <a:gd name="T41" fmla="*/ 8 h 86"/>
                  <a:gd name="T42" fmla="*/ 4 w 70"/>
                  <a:gd name="T43" fmla="*/ 14 h 86"/>
                  <a:gd name="T44" fmla="*/ 8 w 70"/>
                  <a:gd name="T45" fmla="*/ 20 h 86"/>
                  <a:gd name="T46" fmla="*/ 2 w 70"/>
                  <a:gd name="T47" fmla="*/ 22 h 86"/>
                  <a:gd name="T48" fmla="*/ 0 w 70"/>
                  <a:gd name="T49" fmla="*/ 26 h 86"/>
                  <a:gd name="T50" fmla="*/ 2 w 70"/>
                  <a:gd name="T51" fmla="*/ 34 h 86"/>
                  <a:gd name="T52" fmla="*/ 8 w 70"/>
                  <a:gd name="T53" fmla="*/ 38 h 86"/>
                  <a:gd name="T54" fmla="*/ 12 w 70"/>
                  <a:gd name="T55" fmla="*/ 68 h 86"/>
                  <a:gd name="T56" fmla="*/ 14 w 70"/>
                  <a:gd name="T57" fmla="*/ 70 h 86"/>
                  <a:gd name="T58" fmla="*/ 26 w 70"/>
                  <a:gd name="T59" fmla="*/ 72 h 86"/>
                  <a:gd name="T60" fmla="*/ 36 w 70"/>
                  <a:gd name="T61" fmla="*/ 72 h 86"/>
                  <a:gd name="T62" fmla="*/ 40 w 70"/>
                  <a:gd name="T63" fmla="*/ 68 h 86"/>
                  <a:gd name="T64" fmla="*/ 40 w 70"/>
                  <a:gd name="T65" fmla="*/ 58 h 86"/>
                  <a:gd name="T66" fmla="*/ 44 w 70"/>
                  <a:gd name="T67" fmla="*/ 60 h 86"/>
                  <a:gd name="T68" fmla="*/ 50 w 70"/>
                  <a:gd name="T69" fmla="*/ 62 h 86"/>
                  <a:gd name="T70" fmla="*/ 52 w 70"/>
                  <a:gd name="T71" fmla="*/ 76 h 86"/>
                  <a:gd name="T72" fmla="*/ 52 w 70"/>
                  <a:gd name="T73" fmla="*/ 76 h 86"/>
                  <a:gd name="T74" fmla="*/ 56 w 70"/>
                  <a:gd name="T75" fmla="*/ 84 h 86"/>
                  <a:gd name="T76" fmla="*/ 60 w 70"/>
                  <a:gd name="T77" fmla="*/ 86 h 86"/>
                  <a:gd name="T78" fmla="*/ 60 w 70"/>
                  <a:gd name="T79" fmla="*/ 86 h 86"/>
                  <a:gd name="T80" fmla="*/ 68 w 70"/>
                  <a:gd name="T81" fmla="*/ 82 h 86"/>
                  <a:gd name="T82" fmla="*/ 70 w 70"/>
                  <a:gd name="T83" fmla="*/ 78 h 86"/>
                  <a:gd name="T84" fmla="*/ 70 w 70"/>
                  <a:gd name="T85" fmla="*/ 70 h 86"/>
                  <a:gd name="T86" fmla="*/ 68 w 70"/>
                  <a:gd name="T87" fmla="*/ 64 h 86"/>
                  <a:gd name="T88" fmla="*/ 70 w 70"/>
                  <a:gd name="T89" fmla="*/ 46 h 86"/>
                  <a:gd name="T90" fmla="*/ 68 w 70"/>
                  <a:gd name="T91" fmla="*/ 42 h 86"/>
                  <a:gd name="T92" fmla="*/ 58 w 70"/>
                  <a:gd name="T93" fmla="*/ 40 h 86"/>
                  <a:gd name="T94" fmla="*/ 56 w 70"/>
                  <a:gd name="T95" fmla="*/ 40 h 86"/>
                  <a:gd name="T96" fmla="*/ 56 w 70"/>
                  <a:gd name="T97" fmla="*/ 40 h 86"/>
                  <a:gd name="T98" fmla="*/ 62 w 70"/>
                  <a:gd name="T99" fmla="*/ 36 h 86"/>
                  <a:gd name="T100" fmla="*/ 64 w 70"/>
                  <a:gd name="T101" fmla="*/ 32 h 86"/>
                  <a:gd name="T102" fmla="*/ 64 w 70"/>
                  <a:gd name="T103" fmla="*/ 22 h 86"/>
                  <a:gd name="T104" fmla="*/ 60 w 70"/>
                  <a:gd name="T105" fmla="*/ 18 h 86"/>
                  <a:gd name="T106" fmla="*/ 28 w 70"/>
                  <a:gd name="T107" fmla="*/ 10 h 86"/>
                  <a:gd name="T108" fmla="*/ 26 w 70"/>
                  <a:gd name="T109" fmla="*/ 8 h 86"/>
                  <a:gd name="T110" fmla="*/ 16 w 70"/>
                  <a:gd name="T111" fmla="*/ 0 h 86"/>
                  <a:gd name="T112" fmla="*/ 12 w 70"/>
                  <a:gd name="T113" fmla="*/ 0 h 86"/>
                  <a:gd name="T114" fmla="*/ 12 w 70"/>
                  <a:gd name="T115" fmla="*/ 0 h 86"/>
                  <a:gd name="T116" fmla="*/ 52 w 70"/>
                  <a:gd name="T117" fmla="*/ 42 h 86"/>
                  <a:gd name="T118" fmla="*/ 54 w 70"/>
                  <a:gd name="T119" fmla="*/ 40 h 86"/>
                  <a:gd name="T120" fmla="*/ 50 w 70"/>
                  <a:gd name="T121" fmla="*/ 48 h 86"/>
                  <a:gd name="T122" fmla="*/ 50 w 70"/>
                  <a:gd name="T123" fmla="*/ 46 h 86"/>
                  <a:gd name="T124" fmla="*/ 52 w 70"/>
                  <a:gd name="T125" fmla="*/ 4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 h="86">
                    <a:moveTo>
                      <a:pt x="12" y="4"/>
                    </a:moveTo>
                    <a:lnTo>
                      <a:pt x="16" y="8"/>
                    </a:lnTo>
                    <a:lnTo>
                      <a:pt x="24" y="12"/>
                    </a:lnTo>
                    <a:lnTo>
                      <a:pt x="30" y="22"/>
                    </a:lnTo>
                    <a:lnTo>
                      <a:pt x="60" y="22"/>
                    </a:lnTo>
                    <a:lnTo>
                      <a:pt x="60" y="32"/>
                    </a:lnTo>
                    <a:lnTo>
                      <a:pt x="54" y="36"/>
                    </a:lnTo>
                    <a:lnTo>
                      <a:pt x="50" y="38"/>
                    </a:lnTo>
                    <a:lnTo>
                      <a:pt x="46" y="44"/>
                    </a:lnTo>
                    <a:lnTo>
                      <a:pt x="46" y="46"/>
                    </a:lnTo>
                    <a:lnTo>
                      <a:pt x="46" y="50"/>
                    </a:lnTo>
                    <a:lnTo>
                      <a:pt x="54" y="54"/>
                    </a:lnTo>
                    <a:lnTo>
                      <a:pt x="56" y="44"/>
                    </a:lnTo>
                    <a:lnTo>
                      <a:pt x="66" y="46"/>
                    </a:lnTo>
                    <a:lnTo>
                      <a:pt x="64" y="56"/>
                    </a:lnTo>
                    <a:lnTo>
                      <a:pt x="64" y="64"/>
                    </a:lnTo>
                    <a:lnTo>
                      <a:pt x="66" y="70"/>
                    </a:lnTo>
                    <a:lnTo>
                      <a:pt x="66" y="78"/>
                    </a:lnTo>
                    <a:lnTo>
                      <a:pt x="60" y="82"/>
                    </a:lnTo>
                    <a:lnTo>
                      <a:pt x="56" y="74"/>
                    </a:lnTo>
                    <a:lnTo>
                      <a:pt x="54" y="62"/>
                    </a:lnTo>
                    <a:lnTo>
                      <a:pt x="52" y="60"/>
                    </a:lnTo>
                    <a:lnTo>
                      <a:pt x="46" y="58"/>
                    </a:lnTo>
                    <a:lnTo>
                      <a:pt x="38" y="52"/>
                    </a:lnTo>
                    <a:lnTo>
                      <a:pt x="36" y="58"/>
                    </a:lnTo>
                    <a:lnTo>
                      <a:pt x="36" y="68"/>
                    </a:lnTo>
                    <a:lnTo>
                      <a:pt x="26" y="68"/>
                    </a:lnTo>
                    <a:lnTo>
                      <a:pt x="16" y="68"/>
                    </a:lnTo>
                    <a:lnTo>
                      <a:pt x="12" y="46"/>
                    </a:lnTo>
                    <a:lnTo>
                      <a:pt x="10" y="36"/>
                    </a:lnTo>
                    <a:lnTo>
                      <a:pt x="6" y="32"/>
                    </a:lnTo>
                    <a:lnTo>
                      <a:pt x="4" y="26"/>
                    </a:lnTo>
                    <a:lnTo>
                      <a:pt x="14" y="20"/>
                    </a:lnTo>
                    <a:lnTo>
                      <a:pt x="8" y="14"/>
                    </a:lnTo>
                    <a:lnTo>
                      <a:pt x="8" y="8"/>
                    </a:lnTo>
                    <a:lnTo>
                      <a:pt x="12" y="4"/>
                    </a:lnTo>
                    <a:close/>
                    <a:moveTo>
                      <a:pt x="12" y="0"/>
                    </a:moveTo>
                    <a:lnTo>
                      <a:pt x="12" y="0"/>
                    </a:lnTo>
                    <a:lnTo>
                      <a:pt x="10" y="0"/>
                    </a:lnTo>
                    <a:lnTo>
                      <a:pt x="4" y="6"/>
                    </a:lnTo>
                    <a:lnTo>
                      <a:pt x="4" y="6"/>
                    </a:lnTo>
                    <a:lnTo>
                      <a:pt x="4" y="8"/>
                    </a:lnTo>
                    <a:lnTo>
                      <a:pt x="4" y="14"/>
                    </a:lnTo>
                    <a:lnTo>
                      <a:pt x="4" y="14"/>
                    </a:lnTo>
                    <a:lnTo>
                      <a:pt x="4" y="16"/>
                    </a:lnTo>
                    <a:lnTo>
                      <a:pt x="8" y="20"/>
                    </a:lnTo>
                    <a:lnTo>
                      <a:pt x="2" y="22"/>
                    </a:lnTo>
                    <a:lnTo>
                      <a:pt x="2" y="22"/>
                    </a:lnTo>
                    <a:lnTo>
                      <a:pt x="0" y="24"/>
                    </a:lnTo>
                    <a:lnTo>
                      <a:pt x="0" y="26"/>
                    </a:lnTo>
                    <a:lnTo>
                      <a:pt x="2" y="34"/>
                    </a:lnTo>
                    <a:lnTo>
                      <a:pt x="2" y="34"/>
                    </a:lnTo>
                    <a:lnTo>
                      <a:pt x="4" y="36"/>
                    </a:lnTo>
                    <a:lnTo>
                      <a:pt x="8" y="38"/>
                    </a:lnTo>
                    <a:lnTo>
                      <a:pt x="8" y="48"/>
                    </a:lnTo>
                    <a:lnTo>
                      <a:pt x="12" y="68"/>
                    </a:lnTo>
                    <a:lnTo>
                      <a:pt x="12" y="68"/>
                    </a:lnTo>
                    <a:lnTo>
                      <a:pt x="14" y="70"/>
                    </a:lnTo>
                    <a:lnTo>
                      <a:pt x="16" y="72"/>
                    </a:lnTo>
                    <a:lnTo>
                      <a:pt x="26" y="72"/>
                    </a:lnTo>
                    <a:lnTo>
                      <a:pt x="36" y="72"/>
                    </a:lnTo>
                    <a:lnTo>
                      <a:pt x="36" y="72"/>
                    </a:lnTo>
                    <a:lnTo>
                      <a:pt x="38" y="70"/>
                    </a:lnTo>
                    <a:lnTo>
                      <a:pt x="40" y="68"/>
                    </a:lnTo>
                    <a:lnTo>
                      <a:pt x="40" y="58"/>
                    </a:lnTo>
                    <a:lnTo>
                      <a:pt x="40" y="58"/>
                    </a:lnTo>
                    <a:lnTo>
                      <a:pt x="44" y="60"/>
                    </a:lnTo>
                    <a:lnTo>
                      <a:pt x="44" y="60"/>
                    </a:lnTo>
                    <a:lnTo>
                      <a:pt x="44" y="62"/>
                    </a:lnTo>
                    <a:lnTo>
                      <a:pt x="50" y="62"/>
                    </a:lnTo>
                    <a:lnTo>
                      <a:pt x="50" y="64"/>
                    </a:lnTo>
                    <a:lnTo>
                      <a:pt x="52" y="76"/>
                    </a:lnTo>
                    <a:lnTo>
                      <a:pt x="52" y="76"/>
                    </a:lnTo>
                    <a:lnTo>
                      <a:pt x="52" y="76"/>
                    </a:lnTo>
                    <a:lnTo>
                      <a:pt x="56" y="84"/>
                    </a:lnTo>
                    <a:lnTo>
                      <a:pt x="56" y="84"/>
                    </a:lnTo>
                    <a:lnTo>
                      <a:pt x="60" y="86"/>
                    </a:lnTo>
                    <a:lnTo>
                      <a:pt x="60" y="86"/>
                    </a:lnTo>
                    <a:lnTo>
                      <a:pt x="60" y="86"/>
                    </a:lnTo>
                    <a:lnTo>
                      <a:pt x="60" y="86"/>
                    </a:lnTo>
                    <a:lnTo>
                      <a:pt x="62" y="86"/>
                    </a:lnTo>
                    <a:lnTo>
                      <a:pt x="68" y="82"/>
                    </a:lnTo>
                    <a:lnTo>
                      <a:pt x="68" y="82"/>
                    </a:lnTo>
                    <a:lnTo>
                      <a:pt x="70" y="78"/>
                    </a:lnTo>
                    <a:lnTo>
                      <a:pt x="70" y="70"/>
                    </a:lnTo>
                    <a:lnTo>
                      <a:pt x="70" y="70"/>
                    </a:lnTo>
                    <a:lnTo>
                      <a:pt x="70" y="68"/>
                    </a:lnTo>
                    <a:lnTo>
                      <a:pt x="68" y="64"/>
                    </a:lnTo>
                    <a:lnTo>
                      <a:pt x="68" y="56"/>
                    </a:lnTo>
                    <a:lnTo>
                      <a:pt x="70" y="46"/>
                    </a:lnTo>
                    <a:lnTo>
                      <a:pt x="70" y="46"/>
                    </a:lnTo>
                    <a:lnTo>
                      <a:pt x="68" y="42"/>
                    </a:lnTo>
                    <a:lnTo>
                      <a:pt x="66" y="42"/>
                    </a:lnTo>
                    <a:lnTo>
                      <a:pt x="58" y="40"/>
                    </a:lnTo>
                    <a:lnTo>
                      <a:pt x="58" y="40"/>
                    </a:lnTo>
                    <a:lnTo>
                      <a:pt x="56" y="40"/>
                    </a:lnTo>
                    <a:lnTo>
                      <a:pt x="56" y="40"/>
                    </a:lnTo>
                    <a:lnTo>
                      <a:pt x="56" y="40"/>
                    </a:lnTo>
                    <a:lnTo>
                      <a:pt x="62" y="36"/>
                    </a:lnTo>
                    <a:lnTo>
                      <a:pt x="62" y="36"/>
                    </a:lnTo>
                    <a:lnTo>
                      <a:pt x="64" y="34"/>
                    </a:lnTo>
                    <a:lnTo>
                      <a:pt x="64" y="32"/>
                    </a:lnTo>
                    <a:lnTo>
                      <a:pt x="64" y="22"/>
                    </a:lnTo>
                    <a:lnTo>
                      <a:pt x="64" y="22"/>
                    </a:lnTo>
                    <a:lnTo>
                      <a:pt x="62" y="20"/>
                    </a:lnTo>
                    <a:lnTo>
                      <a:pt x="60" y="18"/>
                    </a:lnTo>
                    <a:lnTo>
                      <a:pt x="32" y="18"/>
                    </a:lnTo>
                    <a:lnTo>
                      <a:pt x="28" y="10"/>
                    </a:lnTo>
                    <a:lnTo>
                      <a:pt x="28" y="10"/>
                    </a:lnTo>
                    <a:lnTo>
                      <a:pt x="26" y="8"/>
                    </a:lnTo>
                    <a:lnTo>
                      <a:pt x="18" y="6"/>
                    </a:lnTo>
                    <a:lnTo>
                      <a:pt x="16" y="0"/>
                    </a:lnTo>
                    <a:lnTo>
                      <a:pt x="16" y="0"/>
                    </a:lnTo>
                    <a:lnTo>
                      <a:pt x="12" y="0"/>
                    </a:lnTo>
                    <a:lnTo>
                      <a:pt x="12" y="0"/>
                    </a:lnTo>
                    <a:lnTo>
                      <a:pt x="12" y="0"/>
                    </a:lnTo>
                    <a:lnTo>
                      <a:pt x="12" y="0"/>
                    </a:lnTo>
                    <a:close/>
                    <a:moveTo>
                      <a:pt x="52" y="42"/>
                    </a:moveTo>
                    <a:lnTo>
                      <a:pt x="54" y="40"/>
                    </a:lnTo>
                    <a:lnTo>
                      <a:pt x="54" y="40"/>
                    </a:lnTo>
                    <a:lnTo>
                      <a:pt x="52" y="42"/>
                    </a:lnTo>
                    <a:lnTo>
                      <a:pt x="50" y="48"/>
                    </a:lnTo>
                    <a:lnTo>
                      <a:pt x="50" y="48"/>
                    </a:lnTo>
                    <a:lnTo>
                      <a:pt x="50" y="46"/>
                    </a:lnTo>
                    <a:lnTo>
                      <a:pt x="50" y="44"/>
                    </a:lnTo>
                    <a:lnTo>
                      <a:pt x="52" y="42"/>
                    </a:lnTo>
                    <a:lnTo>
                      <a:pt x="52" y="4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6" name="Freeform 900">
                <a:extLst>
                  <a:ext uri="{FF2B5EF4-FFF2-40B4-BE49-F238E27FC236}">
                    <a16:creationId xmlns:a16="http://schemas.microsoft.com/office/drawing/2014/main" id="{7E55E17E-B055-CDCD-5CBD-320FC12836BF}"/>
                  </a:ext>
                </a:extLst>
              </p:cNvPr>
              <p:cNvSpPr>
                <a:spLocks/>
              </p:cNvSpPr>
              <p:nvPr/>
            </p:nvSpPr>
            <p:spPr bwMode="auto">
              <a:xfrm>
                <a:off x="8399933" y="3850516"/>
                <a:ext cx="131024" cy="164837"/>
              </a:xfrm>
              <a:custGeom>
                <a:avLst/>
                <a:gdLst>
                  <a:gd name="T0" fmla="*/ 8 w 62"/>
                  <a:gd name="T1" fmla="*/ 0 h 78"/>
                  <a:gd name="T2" fmla="*/ 12 w 62"/>
                  <a:gd name="T3" fmla="*/ 4 h 78"/>
                  <a:gd name="T4" fmla="*/ 20 w 62"/>
                  <a:gd name="T5" fmla="*/ 8 h 78"/>
                  <a:gd name="T6" fmla="*/ 26 w 62"/>
                  <a:gd name="T7" fmla="*/ 18 h 78"/>
                  <a:gd name="T8" fmla="*/ 56 w 62"/>
                  <a:gd name="T9" fmla="*/ 18 h 78"/>
                  <a:gd name="T10" fmla="*/ 56 w 62"/>
                  <a:gd name="T11" fmla="*/ 28 h 78"/>
                  <a:gd name="T12" fmla="*/ 50 w 62"/>
                  <a:gd name="T13" fmla="*/ 32 h 78"/>
                  <a:gd name="T14" fmla="*/ 46 w 62"/>
                  <a:gd name="T15" fmla="*/ 34 h 78"/>
                  <a:gd name="T16" fmla="*/ 42 w 62"/>
                  <a:gd name="T17" fmla="*/ 40 h 78"/>
                  <a:gd name="T18" fmla="*/ 42 w 62"/>
                  <a:gd name="T19" fmla="*/ 42 h 78"/>
                  <a:gd name="T20" fmla="*/ 42 w 62"/>
                  <a:gd name="T21" fmla="*/ 46 h 78"/>
                  <a:gd name="T22" fmla="*/ 50 w 62"/>
                  <a:gd name="T23" fmla="*/ 50 h 78"/>
                  <a:gd name="T24" fmla="*/ 52 w 62"/>
                  <a:gd name="T25" fmla="*/ 40 h 78"/>
                  <a:gd name="T26" fmla="*/ 62 w 62"/>
                  <a:gd name="T27" fmla="*/ 42 h 78"/>
                  <a:gd name="T28" fmla="*/ 60 w 62"/>
                  <a:gd name="T29" fmla="*/ 52 h 78"/>
                  <a:gd name="T30" fmla="*/ 60 w 62"/>
                  <a:gd name="T31" fmla="*/ 60 h 78"/>
                  <a:gd name="T32" fmla="*/ 62 w 62"/>
                  <a:gd name="T33" fmla="*/ 66 h 78"/>
                  <a:gd name="T34" fmla="*/ 62 w 62"/>
                  <a:gd name="T35" fmla="*/ 74 h 78"/>
                  <a:gd name="T36" fmla="*/ 56 w 62"/>
                  <a:gd name="T37" fmla="*/ 78 h 78"/>
                  <a:gd name="T38" fmla="*/ 52 w 62"/>
                  <a:gd name="T39" fmla="*/ 70 h 78"/>
                  <a:gd name="T40" fmla="*/ 50 w 62"/>
                  <a:gd name="T41" fmla="*/ 58 h 78"/>
                  <a:gd name="T42" fmla="*/ 48 w 62"/>
                  <a:gd name="T43" fmla="*/ 56 h 78"/>
                  <a:gd name="T44" fmla="*/ 42 w 62"/>
                  <a:gd name="T45" fmla="*/ 54 h 78"/>
                  <a:gd name="T46" fmla="*/ 34 w 62"/>
                  <a:gd name="T47" fmla="*/ 48 h 78"/>
                  <a:gd name="T48" fmla="*/ 32 w 62"/>
                  <a:gd name="T49" fmla="*/ 54 h 78"/>
                  <a:gd name="T50" fmla="*/ 32 w 62"/>
                  <a:gd name="T51" fmla="*/ 64 h 78"/>
                  <a:gd name="T52" fmla="*/ 22 w 62"/>
                  <a:gd name="T53" fmla="*/ 64 h 78"/>
                  <a:gd name="T54" fmla="*/ 12 w 62"/>
                  <a:gd name="T55" fmla="*/ 64 h 78"/>
                  <a:gd name="T56" fmla="*/ 8 w 62"/>
                  <a:gd name="T57" fmla="*/ 42 h 78"/>
                  <a:gd name="T58" fmla="*/ 6 w 62"/>
                  <a:gd name="T59" fmla="*/ 32 h 78"/>
                  <a:gd name="T60" fmla="*/ 2 w 62"/>
                  <a:gd name="T61" fmla="*/ 28 h 78"/>
                  <a:gd name="T62" fmla="*/ 0 w 62"/>
                  <a:gd name="T63" fmla="*/ 22 h 78"/>
                  <a:gd name="T64" fmla="*/ 10 w 62"/>
                  <a:gd name="T65" fmla="*/ 16 h 78"/>
                  <a:gd name="T66" fmla="*/ 4 w 62"/>
                  <a:gd name="T67" fmla="*/ 10 h 78"/>
                  <a:gd name="T68" fmla="*/ 4 w 62"/>
                  <a:gd name="T69" fmla="*/ 4 h 78"/>
                  <a:gd name="T70" fmla="*/ 8 w 62"/>
                  <a:gd name="T7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 h="78">
                    <a:moveTo>
                      <a:pt x="8" y="0"/>
                    </a:moveTo>
                    <a:lnTo>
                      <a:pt x="12" y="4"/>
                    </a:lnTo>
                    <a:lnTo>
                      <a:pt x="20" y="8"/>
                    </a:lnTo>
                    <a:lnTo>
                      <a:pt x="26" y="18"/>
                    </a:lnTo>
                    <a:lnTo>
                      <a:pt x="56" y="18"/>
                    </a:lnTo>
                    <a:lnTo>
                      <a:pt x="56" y="28"/>
                    </a:lnTo>
                    <a:lnTo>
                      <a:pt x="50" y="32"/>
                    </a:lnTo>
                    <a:lnTo>
                      <a:pt x="46" y="34"/>
                    </a:lnTo>
                    <a:lnTo>
                      <a:pt x="42" y="40"/>
                    </a:lnTo>
                    <a:lnTo>
                      <a:pt x="42" y="42"/>
                    </a:lnTo>
                    <a:lnTo>
                      <a:pt x="42" y="46"/>
                    </a:lnTo>
                    <a:lnTo>
                      <a:pt x="50" y="50"/>
                    </a:lnTo>
                    <a:lnTo>
                      <a:pt x="52" y="40"/>
                    </a:lnTo>
                    <a:lnTo>
                      <a:pt x="62" y="42"/>
                    </a:lnTo>
                    <a:lnTo>
                      <a:pt x="60" y="52"/>
                    </a:lnTo>
                    <a:lnTo>
                      <a:pt x="60" y="60"/>
                    </a:lnTo>
                    <a:lnTo>
                      <a:pt x="62" y="66"/>
                    </a:lnTo>
                    <a:lnTo>
                      <a:pt x="62" y="74"/>
                    </a:lnTo>
                    <a:lnTo>
                      <a:pt x="56" y="78"/>
                    </a:lnTo>
                    <a:lnTo>
                      <a:pt x="52" y="70"/>
                    </a:lnTo>
                    <a:lnTo>
                      <a:pt x="50" y="58"/>
                    </a:lnTo>
                    <a:lnTo>
                      <a:pt x="48" y="56"/>
                    </a:lnTo>
                    <a:lnTo>
                      <a:pt x="42" y="54"/>
                    </a:lnTo>
                    <a:lnTo>
                      <a:pt x="34" y="48"/>
                    </a:lnTo>
                    <a:lnTo>
                      <a:pt x="32" y="54"/>
                    </a:lnTo>
                    <a:lnTo>
                      <a:pt x="32" y="64"/>
                    </a:lnTo>
                    <a:lnTo>
                      <a:pt x="22" y="64"/>
                    </a:lnTo>
                    <a:lnTo>
                      <a:pt x="12" y="64"/>
                    </a:lnTo>
                    <a:lnTo>
                      <a:pt x="8" y="42"/>
                    </a:lnTo>
                    <a:lnTo>
                      <a:pt x="6" y="32"/>
                    </a:lnTo>
                    <a:lnTo>
                      <a:pt x="2" y="28"/>
                    </a:lnTo>
                    <a:lnTo>
                      <a:pt x="0" y="22"/>
                    </a:lnTo>
                    <a:lnTo>
                      <a:pt x="10" y="16"/>
                    </a:lnTo>
                    <a:lnTo>
                      <a:pt x="4" y="10"/>
                    </a:lnTo>
                    <a:lnTo>
                      <a:pt x="4" y="4"/>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7" name="Freeform 901">
                <a:extLst>
                  <a:ext uri="{FF2B5EF4-FFF2-40B4-BE49-F238E27FC236}">
                    <a16:creationId xmlns:a16="http://schemas.microsoft.com/office/drawing/2014/main" id="{4AAFD139-70A3-4766-266D-AB3348EC0914}"/>
                  </a:ext>
                </a:extLst>
              </p:cNvPr>
              <p:cNvSpPr>
                <a:spLocks/>
              </p:cNvSpPr>
              <p:nvPr/>
            </p:nvSpPr>
            <p:spPr bwMode="auto">
              <a:xfrm>
                <a:off x="8391480" y="3842063"/>
                <a:ext cx="147930" cy="181743"/>
              </a:xfrm>
              <a:custGeom>
                <a:avLst/>
                <a:gdLst>
                  <a:gd name="T0" fmla="*/ 12 w 70"/>
                  <a:gd name="T1" fmla="*/ 0 h 86"/>
                  <a:gd name="T2" fmla="*/ 4 w 70"/>
                  <a:gd name="T3" fmla="*/ 6 h 86"/>
                  <a:gd name="T4" fmla="*/ 4 w 70"/>
                  <a:gd name="T5" fmla="*/ 8 h 86"/>
                  <a:gd name="T6" fmla="*/ 4 w 70"/>
                  <a:gd name="T7" fmla="*/ 14 h 86"/>
                  <a:gd name="T8" fmla="*/ 8 w 70"/>
                  <a:gd name="T9" fmla="*/ 20 h 86"/>
                  <a:gd name="T10" fmla="*/ 2 w 70"/>
                  <a:gd name="T11" fmla="*/ 22 h 86"/>
                  <a:gd name="T12" fmla="*/ 0 w 70"/>
                  <a:gd name="T13" fmla="*/ 26 h 86"/>
                  <a:gd name="T14" fmla="*/ 2 w 70"/>
                  <a:gd name="T15" fmla="*/ 34 h 86"/>
                  <a:gd name="T16" fmla="*/ 8 w 70"/>
                  <a:gd name="T17" fmla="*/ 38 h 86"/>
                  <a:gd name="T18" fmla="*/ 12 w 70"/>
                  <a:gd name="T19" fmla="*/ 68 h 86"/>
                  <a:gd name="T20" fmla="*/ 14 w 70"/>
                  <a:gd name="T21" fmla="*/ 70 h 86"/>
                  <a:gd name="T22" fmla="*/ 26 w 70"/>
                  <a:gd name="T23" fmla="*/ 72 h 86"/>
                  <a:gd name="T24" fmla="*/ 36 w 70"/>
                  <a:gd name="T25" fmla="*/ 72 h 86"/>
                  <a:gd name="T26" fmla="*/ 40 w 70"/>
                  <a:gd name="T27" fmla="*/ 68 h 86"/>
                  <a:gd name="T28" fmla="*/ 40 w 70"/>
                  <a:gd name="T29" fmla="*/ 58 h 86"/>
                  <a:gd name="T30" fmla="*/ 44 w 70"/>
                  <a:gd name="T31" fmla="*/ 60 h 86"/>
                  <a:gd name="T32" fmla="*/ 50 w 70"/>
                  <a:gd name="T33" fmla="*/ 62 h 86"/>
                  <a:gd name="T34" fmla="*/ 52 w 70"/>
                  <a:gd name="T35" fmla="*/ 76 h 86"/>
                  <a:gd name="T36" fmla="*/ 52 w 70"/>
                  <a:gd name="T37" fmla="*/ 76 h 86"/>
                  <a:gd name="T38" fmla="*/ 56 w 70"/>
                  <a:gd name="T39" fmla="*/ 84 h 86"/>
                  <a:gd name="T40" fmla="*/ 60 w 70"/>
                  <a:gd name="T41" fmla="*/ 86 h 86"/>
                  <a:gd name="T42" fmla="*/ 60 w 70"/>
                  <a:gd name="T43" fmla="*/ 86 h 86"/>
                  <a:gd name="T44" fmla="*/ 68 w 70"/>
                  <a:gd name="T45" fmla="*/ 82 h 86"/>
                  <a:gd name="T46" fmla="*/ 70 w 70"/>
                  <a:gd name="T47" fmla="*/ 78 h 86"/>
                  <a:gd name="T48" fmla="*/ 70 w 70"/>
                  <a:gd name="T49" fmla="*/ 70 h 86"/>
                  <a:gd name="T50" fmla="*/ 68 w 70"/>
                  <a:gd name="T51" fmla="*/ 64 h 86"/>
                  <a:gd name="T52" fmla="*/ 70 w 70"/>
                  <a:gd name="T53" fmla="*/ 46 h 86"/>
                  <a:gd name="T54" fmla="*/ 68 w 70"/>
                  <a:gd name="T55" fmla="*/ 42 h 86"/>
                  <a:gd name="T56" fmla="*/ 58 w 70"/>
                  <a:gd name="T57" fmla="*/ 40 h 86"/>
                  <a:gd name="T58" fmla="*/ 56 w 70"/>
                  <a:gd name="T59" fmla="*/ 40 h 86"/>
                  <a:gd name="T60" fmla="*/ 56 w 70"/>
                  <a:gd name="T61" fmla="*/ 40 h 86"/>
                  <a:gd name="T62" fmla="*/ 62 w 70"/>
                  <a:gd name="T63" fmla="*/ 36 h 86"/>
                  <a:gd name="T64" fmla="*/ 64 w 70"/>
                  <a:gd name="T65" fmla="*/ 32 h 86"/>
                  <a:gd name="T66" fmla="*/ 64 w 70"/>
                  <a:gd name="T67" fmla="*/ 22 h 86"/>
                  <a:gd name="T68" fmla="*/ 60 w 70"/>
                  <a:gd name="T69" fmla="*/ 18 h 86"/>
                  <a:gd name="T70" fmla="*/ 28 w 70"/>
                  <a:gd name="T71" fmla="*/ 10 h 86"/>
                  <a:gd name="T72" fmla="*/ 26 w 70"/>
                  <a:gd name="T73" fmla="*/ 8 h 86"/>
                  <a:gd name="T74" fmla="*/ 16 w 70"/>
                  <a:gd name="T75" fmla="*/ 0 h 86"/>
                  <a:gd name="T76" fmla="*/ 12 w 70"/>
                  <a:gd name="T77" fmla="*/ 0 h 86"/>
                  <a:gd name="T78" fmla="*/ 12 w 70"/>
                  <a:gd name="T7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86">
                    <a:moveTo>
                      <a:pt x="12" y="0"/>
                    </a:moveTo>
                    <a:lnTo>
                      <a:pt x="12" y="0"/>
                    </a:lnTo>
                    <a:lnTo>
                      <a:pt x="10" y="0"/>
                    </a:lnTo>
                    <a:lnTo>
                      <a:pt x="4" y="6"/>
                    </a:lnTo>
                    <a:lnTo>
                      <a:pt x="4" y="6"/>
                    </a:lnTo>
                    <a:lnTo>
                      <a:pt x="4" y="8"/>
                    </a:lnTo>
                    <a:lnTo>
                      <a:pt x="4" y="14"/>
                    </a:lnTo>
                    <a:lnTo>
                      <a:pt x="4" y="14"/>
                    </a:lnTo>
                    <a:lnTo>
                      <a:pt x="4" y="16"/>
                    </a:lnTo>
                    <a:lnTo>
                      <a:pt x="8" y="20"/>
                    </a:lnTo>
                    <a:lnTo>
                      <a:pt x="2" y="22"/>
                    </a:lnTo>
                    <a:lnTo>
                      <a:pt x="2" y="22"/>
                    </a:lnTo>
                    <a:lnTo>
                      <a:pt x="0" y="24"/>
                    </a:lnTo>
                    <a:lnTo>
                      <a:pt x="0" y="26"/>
                    </a:lnTo>
                    <a:lnTo>
                      <a:pt x="2" y="34"/>
                    </a:lnTo>
                    <a:lnTo>
                      <a:pt x="2" y="34"/>
                    </a:lnTo>
                    <a:lnTo>
                      <a:pt x="4" y="36"/>
                    </a:lnTo>
                    <a:lnTo>
                      <a:pt x="8" y="38"/>
                    </a:lnTo>
                    <a:lnTo>
                      <a:pt x="8" y="48"/>
                    </a:lnTo>
                    <a:lnTo>
                      <a:pt x="12" y="68"/>
                    </a:lnTo>
                    <a:lnTo>
                      <a:pt x="12" y="68"/>
                    </a:lnTo>
                    <a:lnTo>
                      <a:pt x="14" y="70"/>
                    </a:lnTo>
                    <a:lnTo>
                      <a:pt x="16" y="72"/>
                    </a:lnTo>
                    <a:lnTo>
                      <a:pt x="26" y="72"/>
                    </a:lnTo>
                    <a:lnTo>
                      <a:pt x="36" y="72"/>
                    </a:lnTo>
                    <a:lnTo>
                      <a:pt x="36" y="72"/>
                    </a:lnTo>
                    <a:lnTo>
                      <a:pt x="38" y="70"/>
                    </a:lnTo>
                    <a:lnTo>
                      <a:pt x="40" y="68"/>
                    </a:lnTo>
                    <a:lnTo>
                      <a:pt x="40" y="58"/>
                    </a:lnTo>
                    <a:lnTo>
                      <a:pt x="40" y="58"/>
                    </a:lnTo>
                    <a:lnTo>
                      <a:pt x="44" y="60"/>
                    </a:lnTo>
                    <a:lnTo>
                      <a:pt x="44" y="60"/>
                    </a:lnTo>
                    <a:lnTo>
                      <a:pt x="44" y="62"/>
                    </a:lnTo>
                    <a:lnTo>
                      <a:pt x="50" y="62"/>
                    </a:lnTo>
                    <a:lnTo>
                      <a:pt x="50" y="64"/>
                    </a:lnTo>
                    <a:lnTo>
                      <a:pt x="52" y="76"/>
                    </a:lnTo>
                    <a:lnTo>
                      <a:pt x="52" y="76"/>
                    </a:lnTo>
                    <a:lnTo>
                      <a:pt x="52" y="76"/>
                    </a:lnTo>
                    <a:lnTo>
                      <a:pt x="56" y="84"/>
                    </a:lnTo>
                    <a:lnTo>
                      <a:pt x="56" y="84"/>
                    </a:lnTo>
                    <a:lnTo>
                      <a:pt x="60" y="86"/>
                    </a:lnTo>
                    <a:lnTo>
                      <a:pt x="60" y="86"/>
                    </a:lnTo>
                    <a:lnTo>
                      <a:pt x="60" y="86"/>
                    </a:lnTo>
                    <a:lnTo>
                      <a:pt x="60" y="86"/>
                    </a:lnTo>
                    <a:lnTo>
                      <a:pt x="62" y="86"/>
                    </a:lnTo>
                    <a:lnTo>
                      <a:pt x="68" y="82"/>
                    </a:lnTo>
                    <a:lnTo>
                      <a:pt x="68" y="82"/>
                    </a:lnTo>
                    <a:lnTo>
                      <a:pt x="70" y="78"/>
                    </a:lnTo>
                    <a:lnTo>
                      <a:pt x="70" y="70"/>
                    </a:lnTo>
                    <a:lnTo>
                      <a:pt x="70" y="70"/>
                    </a:lnTo>
                    <a:lnTo>
                      <a:pt x="70" y="68"/>
                    </a:lnTo>
                    <a:lnTo>
                      <a:pt x="68" y="64"/>
                    </a:lnTo>
                    <a:lnTo>
                      <a:pt x="68" y="56"/>
                    </a:lnTo>
                    <a:lnTo>
                      <a:pt x="70" y="46"/>
                    </a:lnTo>
                    <a:lnTo>
                      <a:pt x="70" y="46"/>
                    </a:lnTo>
                    <a:lnTo>
                      <a:pt x="68" y="42"/>
                    </a:lnTo>
                    <a:lnTo>
                      <a:pt x="66" y="42"/>
                    </a:lnTo>
                    <a:lnTo>
                      <a:pt x="58" y="40"/>
                    </a:lnTo>
                    <a:lnTo>
                      <a:pt x="58" y="40"/>
                    </a:lnTo>
                    <a:lnTo>
                      <a:pt x="56" y="40"/>
                    </a:lnTo>
                    <a:lnTo>
                      <a:pt x="56" y="40"/>
                    </a:lnTo>
                    <a:lnTo>
                      <a:pt x="56" y="40"/>
                    </a:lnTo>
                    <a:lnTo>
                      <a:pt x="62" y="36"/>
                    </a:lnTo>
                    <a:lnTo>
                      <a:pt x="62" y="36"/>
                    </a:lnTo>
                    <a:lnTo>
                      <a:pt x="64" y="34"/>
                    </a:lnTo>
                    <a:lnTo>
                      <a:pt x="64" y="32"/>
                    </a:lnTo>
                    <a:lnTo>
                      <a:pt x="64" y="22"/>
                    </a:lnTo>
                    <a:lnTo>
                      <a:pt x="64" y="22"/>
                    </a:lnTo>
                    <a:lnTo>
                      <a:pt x="62" y="20"/>
                    </a:lnTo>
                    <a:lnTo>
                      <a:pt x="60" y="18"/>
                    </a:lnTo>
                    <a:lnTo>
                      <a:pt x="32" y="18"/>
                    </a:lnTo>
                    <a:lnTo>
                      <a:pt x="28" y="10"/>
                    </a:lnTo>
                    <a:lnTo>
                      <a:pt x="28" y="10"/>
                    </a:lnTo>
                    <a:lnTo>
                      <a:pt x="26" y="8"/>
                    </a:lnTo>
                    <a:lnTo>
                      <a:pt x="18" y="6"/>
                    </a:lnTo>
                    <a:lnTo>
                      <a:pt x="16" y="0"/>
                    </a:lnTo>
                    <a:lnTo>
                      <a:pt x="16" y="0"/>
                    </a:lnTo>
                    <a:lnTo>
                      <a:pt x="12" y="0"/>
                    </a:lnTo>
                    <a:lnTo>
                      <a:pt x="12" y="0"/>
                    </a:lnTo>
                    <a:lnTo>
                      <a:pt x="12"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8" name="Freeform 902">
                <a:extLst>
                  <a:ext uri="{FF2B5EF4-FFF2-40B4-BE49-F238E27FC236}">
                    <a16:creationId xmlns:a16="http://schemas.microsoft.com/office/drawing/2014/main" id="{E0C1AF97-5AE2-A807-35AA-3C1B428E744D}"/>
                  </a:ext>
                </a:extLst>
              </p:cNvPr>
              <p:cNvSpPr>
                <a:spLocks/>
              </p:cNvSpPr>
              <p:nvPr/>
            </p:nvSpPr>
            <p:spPr bwMode="auto">
              <a:xfrm>
                <a:off x="8497144" y="3926594"/>
                <a:ext cx="8453" cy="16906"/>
              </a:xfrm>
              <a:custGeom>
                <a:avLst/>
                <a:gdLst>
                  <a:gd name="T0" fmla="*/ 2 w 4"/>
                  <a:gd name="T1" fmla="*/ 2 h 8"/>
                  <a:gd name="T2" fmla="*/ 4 w 4"/>
                  <a:gd name="T3" fmla="*/ 0 h 8"/>
                  <a:gd name="T4" fmla="*/ 4 w 4"/>
                  <a:gd name="T5" fmla="*/ 0 h 8"/>
                  <a:gd name="T6" fmla="*/ 2 w 4"/>
                  <a:gd name="T7" fmla="*/ 2 h 8"/>
                  <a:gd name="T8" fmla="*/ 0 w 4"/>
                  <a:gd name="T9" fmla="*/ 8 h 8"/>
                  <a:gd name="T10" fmla="*/ 0 w 4"/>
                  <a:gd name="T11" fmla="*/ 8 h 8"/>
                  <a:gd name="T12" fmla="*/ 0 w 4"/>
                  <a:gd name="T13" fmla="*/ 6 h 8"/>
                  <a:gd name="T14" fmla="*/ 0 w 4"/>
                  <a:gd name="T15" fmla="*/ 4 h 8"/>
                  <a:gd name="T16" fmla="*/ 2 w 4"/>
                  <a:gd name="T17" fmla="*/ 2 h 8"/>
                  <a:gd name="T18" fmla="*/ 2 w 4"/>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8">
                    <a:moveTo>
                      <a:pt x="2" y="2"/>
                    </a:moveTo>
                    <a:lnTo>
                      <a:pt x="4" y="0"/>
                    </a:lnTo>
                    <a:lnTo>
                      <a:pt x="4" y="0"/>
                    </a:lnTo>
                    <a:lnTo>
                      <a:pt x="2" y="2"/>
                    </a:lnTo>
                    <a:lnTo>
                      <a:pt x="0" y="8"/>
                    </a:lnTo>
                    <a:lnTo>
                      <a:pt x="0" y="8"/>
                    </a:lnTo>
                    <a:lnTo>
                      <a:pt x="0" y="6"/>
                    </a:lnTo>
                    <a:lnTo>
                      <a:pt x="0" y="4"/>
                    </a:lnTo>
                    <a:lnTo>
                      <a:pt x="2" y="2"/>
                    </a:lnTo>
                    <a:lnTo>
                      <a:pt x="2" y="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9" name="Freeform 903">
                <a:extLst>
                  <a:ext uri="{FF2B5EF4-FFF2-40B4-BE49-F238E27FC236}">
                    <a16:creationId xmlns:a16="http://schemas.microsoft.com/office/drawing/2014/main" id="{7C1E97C5-6775-441F-AC99-6142581630B0}"/>
                  </a:ext>
                </a:extLst>
              </p:cNvPr>
              <p:cNvSpPr>
                <a:spLocks/>
              </p:cNvSpPr>
              <p:nvPr/>
            </p:nvSpPr>
            <p:spPr bwMode="auto">
              <a:xfrm>
                <a:off x="8146339" y="4366159"/>
                <a:ext cx="67625" cy="114118"/>
              </a:xfrm>
              <a:custGeom>
                <a:avLst/>
                <a:gdLst>
                  <a:gd name="T0" fmla="*/ 16 w 32"/>
                  <a:gd name="T1" fmla="*/ 54 h 54"/>
                  <a:gd name="T2" fmla="*/ 8 w 32"/>
                  <a:gd name="T3" fmla="*/ 52 h 54"/>
                  <a:gd name="T4" fmla="*/ 8 w 32"/>
                  <a:gd name="T5" fmla="*/ 52 h 54"/>
                  <a:gd name="T6" fmla="*/ 6 w 32"/>
                  <a:gd name="T7" fmla="*/ 52 h 54"/>
                  <a:gd name="T8" fmla="*/ 0 w 32"/>
                  <a:gd name="T9" fmla="*/ 42 h 54"/>
                  <a:gd name="T10" fmla="*/ 0 w 32"/>
                  <a:gd name="T11" fmla="*/ 42 h 54"/>
                  <a:gd name="T12" fmla="*/ 0 w 32"/>
                  <a:gd name="T13" fmla="*/ 40 h 54"/>
                  <a:gd name="T14" fmla="*/ 0 w 32"/>
                  <a:gd name="T15" fmla="*/ 24 h 54"/>
                  <a:gd name="T16" fmla="*/ 4 w 32"/>
                  <a:gd name="T17" fmla="*/ 12 h 54"/>
                  <a:gd name="T18" fmla="*/ 6 w 32"/>
                  <a:gd name="T19" fmla="*/ 2 h 54"/>
                  <a:gd name="T20" fmla="*/ 6 w 32"/>
                  <a:gd name="T21" fmla="*/ 2 h 54"/>
                  <a:gd name="T22" fmla="*/ 8 w 32"/>
                  <a:gd name="T23" fmla="*/ 0 h 54"/>
                  <a:gd name="T24" fmla="*/ 8 w 32"/>
                  <a:gd name="T25" fmla="*/ 0 h 54"/>
                  <a:gd name="T26" fmla="*/ 8 w 32"/>
                  <a:gd name="T27" fmla="*/ 0 h 54"/>
                  <a:gd name="T28" fmla="*/ 8 w 32"/>
                  <a:gd name="T29" fmla="*/ 0 h 54"/>
                  <a:gd name="T30" fmla="*/ 10 w 32"/>
                  <a:gd name="T31" fmla="*/ 0 h 54"/>
                  <a:gd name="T32" fmla="*/ 18 w 32"/>
                  <a:gd name="T33" fmla="*/ 12 h 54"/>
                  <a:gd name="T34" fmla="*/ 26 w 32"/>
                  <a:gd name="T35" fmla="*/ 24 h 54"/>
                  <a:gd name="T36" fmla="*/ 32 w 32"/>
                  <a:gd name="T37" fmla="*/ 36 h 54"/>
                  <a:gd name="T38" fmla="*/ 32 w 32"/>
                  <a:gd name="T39" fmla="*/ 36 h 54"/>
                  <a:gd name="T40" fmla="*/ 32 w 32"/>
                  <a:gd name="T41" fmla="*/ 38 h 54"/>
                  <a:gd name="T42" fmla="*/ 26 w 32"/>
                  <a:gd name="T43" fmla="*/ 52 h 54"/>
                  <a:gd name="T44" fmla="*/ 26 w 32"/>
                  <a:gd name="T45" fmla="*/ 52 h 54"/>
                  <a:gd name="T46" fmla="*/ 26 w 32"/>
                  <a:gd name="T47" fmla="*/ 52 h 54"/>
                  <a:gd name="T48" fmla="*/ 16 w 32"/>
                  <a:gd name="T49" fmla="*/ 54 h 54"/>
                  <a:gd name="T50" fmla="*/ 16 w 32"/>
                  <a:gd name="T51" fmla="*/ 54 h 54"/>
                  <a:gd name="T52" fmla="*/ 16 w 32"/>
                  <a:gd name="T53" fmla="*/ 54 h 54"/>
                  <a:gd name="T54" fmla="*/ 16 w 32"/>
                  <a:gd name="T55" fmla="*/ 54 h 54"/>
                  <a:gd name="T56" fmla="*/ 16 w 32"/>
                  <a:gd name="T57" fmla="*/ 54 h 54"/>
                  <a:gd name="T58" fmla="*/ 16 w 32"/>
                  <a:gd name="T5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54">
                    <a:moveTo>
                      <a:pt x="16" y="54"/>
                    </a:moveTo>
                    <a:lnTo>
                      <a:pt x="8" y="52"/>
                    </a:lnTo>
                    <a:lnTo>
                      <a:pt x="8" y="52"/>
                    </a:lnTo>
                    <a:lnTo>
                      <a:pt x="6" y="52"/>
                    </a:lnTo>
                    <a:lnTo>
                      <a:pt x="0" y="42"/>
                    </a:lnTo>
                    <a:lnTo>
                      <a:pt x="0" y="42"/>
                    </a:lnTo>
                    <a:lnTo>
                      <a:pt x="0" y="40"/>
                    </a:lnTo>
                    <a:lnTo>
                      <a:pt x="0" y="24"/>
                    </a:lnTo>
                    <a:lnTo>
                      <a:pt x="4" y="12"/>
                    </a:lnTo>
                    <a:lnTo>
                      <a:pt x="6" y="2"/>
                    </a:lnTo>
                    <a:lnTo>
                      <a:pt x="6" y="2"/>
                    </a:lnTo>
                    <a:lnTo>
                      <a:pt x="8" y="0"/>
                    </a:lnTo>
                    <a:lnTo>
                      <a:pt x="8" y="0"/>
                    </a:lnTo>
                    <a:lnTo>
                      <a:pt x="8" y="0"/>
                    </a:lnTo>
                    <a:lnTo>
                      <a:pt x="8" y="0"/>
                    </a:lnTo>
                    <a:lnTo>
                      <a:pt x="10" y="0"/>
                    </a:lnTo>
                    <a:lnTo>
                      <a:pt x="18" y="12"/>
                    </a:lnTo>
                    <a:lnTo>
                      <a:pt x="26" y="24"/>
                    </a:lnTo>
                    <a:lnTo>
                      <a:pt x="32" y="36"/>
                    </a:lnTo>
                    <a:lnTo>
                      <a:pt x="32" y="36"/>
                    </a:lnTo>
                    <a:lnTo>
                      <a:pt x="32" y="38"/>
                    </a:lnTo>
                    <a:lnTo>
                      <a:pt x="26" y="52"/>
                    </a:lnTo>
                    <a:lnTo>
                      <a:pt x="26" y="52"/>
                    </a:lnTo>
                    <a:lnTo>
                      <a:pt x="26" y="52"/>
                    </a:lnTo>
                    <a:lnTo>
                      <a:pt x="16" y="54"/>
                    </a:lnTo>
                    <a:lnTo>
                      <a:pt x="16" y="54"/>
                    </a:lnTo>
                    <a:lnTo>
                      <a:pt x="16" y="54"/>
                    </a:lnTo>
                    <a:lnTo>
                      <a:pt x="16" y="54"/>
                    </a:lnTo>
                    <a:lnTo>
                      <a:pt x="16" y="54"/>
                    </a:lnTo>
                    <a:lnTo>
                      <a:pt x="16"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0" name="Freeform 904">
                <a:extLst>
                  <a:ext uri="{FF2B5EF4-FFF2-40B4-BE49-F238E27FC236}">
                    <a16:creationId xmlns:a16="http://schemas.microsoft.com/office/drawing/2014/main" id="{53F2586F-685F-DB15-0994-B9A5CBBED2A8}"/>
                  </a:ext>
                </a:extLst>
              </p:cNvPr>
              <p:cNvSpPr>
                <a:spLocks noEditPoints="1"/>
              </p:cNvSpPr>
              <p:nvPr/>
            </p:nvSpPr>
            <p:spPr bwMode="auto">
              <a:xfrm>
                <a:off x="8142112" y="4361932"/>
                <a:ext cx="76078" cy="122571"/>
              </a:xfrm>
              <a:custGeom>
                <a:avLst/>
                <a:gdLst>
                  <a:gd name="T0" fmla="*/ 10 w 36"/>
                  <a:gd name="T1" fmla="*/ 4 h 58"/>
                  <a:gd name="T2" fmla="*/ 18 w 36"/>
                  <a:gd name="T3" fmla="*/ 14 h 58"/>
                  <a:gd name="T4" fmla="*/ 28 w 36"/>
                  <a:gd name="T5" fmla="*/ 26 h 58"/>
                  <a:gd name="T6" fmla="*/ 32 w 36"/>
                  <a:gd name="T7" fmla="*/ 38 h 58"/>
                  <a:gd name="T8" fmla="*/ 28 w 36"/>
                  <a:gd name="T9" fmla="*/ 52 h 58"/>
                  <a:gd name="T10" fmla="*/ 18 w 36"/>
                  <a:gd name="T11" fmla="*/ 54 h 58"/>
                  <a:gd name="T12" fmla="*/ 10 w 36"/>
                  <a:gd name="T13" fmla="*/ 52 h 58"/>
                  <a:gd name="T14" fmla="*/ 4 w 36"/>
                  <a:gd name="T15" fmla="*/ 42 h 58"/>
                  <a:gd name="T16" fmla="*/ 4 w 36"/>
                  <a:gd name="T17" fmla="*/ 26 h 58"/>
                  <a:gd name="T18" fmla="*/ 8 w 36"/>
                  <a:gd name="T19" fmla="*/ 14 h 58"/>
                  <a:gd name="T20" fmla="*/ 10 w 36"/>
                  <a:gd name="T21" fmla="*/ 4 h 58"/>
                  <a:gd name="T22" fmla="*/ 10 w 36"/>
                  <a:gd name="T23" fmla="*/ 0 h 58"/>
                  <a:gd name="T24" fmla="*/ 10 w 36"/>
                  <a:gd name="T25" fmla="*/ 0 h 58"/>
                  <a:gd name="T26" fmla="*/ 8 w 36"/>
                  <a:gd name="T27" fmla="*/ 0 h 58"/>
                  <a:gd name="T28" fmla="*/ 8 w 36"/>
                  <a:gd name="T29" fmla="*/ 0 h 58"/>
                  <a:gd name="T30" fmla="*/ 6 w 36"/>
                  <a:gd name="T31" fmla="*/ 2 h 58"/>
                  <a:gd name="T32" fmla="*/ 6 w 36"/>
                  <a:gd name="T33" fmla="*/ 4 h 58"/>
                  <a:gd name="T34" fmla="*/ 4 w 36"/>
                  <a:gd name="T35" fmla="*/ 14 h 58"/>
                  <a:gd name="T36" fmla="*/ 0 w 36"/>
                  <a:gd name="T37" fmla="*/ 26 h 58"/>
                  <a:gd name="T38" fmla="*/ 0 w 36"/>
                  <a:gd name="T39" fmla="*/ 26 h 58"/>
                  <a:gd name="T40" fmla="*/ 0 w 36"/>
                  <a:gd name="T41" fmla="*/ 26 h 58"/>
                  <a:gd name="T42" fmla="*/ 0 w 36"/>
                  <a:gd name="T43" fmla="*/ 42 h 58"/>
                  <a:gd name="T44" fmla="*/ 0 w 36"/>
                  <a:gd name="T45" fmla="*/ 42 h 58"/>
                  <a:gd name="T46" fmla="*/ 0 w 36"/>
                  <a:gd name="T47" fmla="*/ 44 h 58"/>
                  <a:gd name="T48" fmla="*/ 6 w 36"/>
                  <a:gd name="T49" fmla="*/ 54 h 58"/>
                  <a:gd name="T50" fmla="*/ 6 w 36"/>
                  <a:gd name="T51" fmla="*/ 54 h 58"/>
                  <a:gd name="T52" fmla="*/ 8 w 36"/>
                  <a:gd name="T53" fmla="*/ 56 h 58"/>
                  <a:gd name="T54" fmla="*/ 18 w 36"/>
                  <a:gd name="T55" fmla="*/ 58 h 58"/>
                  <a:gd name="T56" fmla="*/ 18 w 36"/>
                  <a:gd name="T57" fmla="*/ 58 h 58"/>
                  <a:gd name="T58" fmla="*/ 18 w 36"/>
                  <a:gd name="T59" fmla="*/ 58 h 58"/>
                  <a:gd name="T60" fmla="*/ 18 w 36"/>
                  <a:gd name="T61" fmla="*/ 58 h 58"/>
                  <a:gd name="T62" fmla="*/ 20 w 36"/>
                  <a:gd name="T63" fmla="*/ 58 h 58"/>
                  <a:gd name="T64" fmla="*/ 28 w 36"/>
                  <a:gd name="T65" fmla="*/ 56 h 58"/>
                  <a:gd name="T66" fmla="*/ 28 w 36"/>
                  <a:gd name="T67" fmla="*/ 56 h 58"/>
                  <a:gd name="T68" fmla="*/ 30 w 36"/>
                  <a:gd name="T69" fmla="*/ 54 h 58"/>
                  <a:gd name="T70" fmla="*/ 36 w 36"/>
                  <a:gd name="T71" fmla="*/ 40 h 58"/>
                  <a:gd name="T72" fmla="*/ 36 w 36"/>
                  <a:gd name="T73" fmla="*/ 40 h 58"/>
                  <a:gd name="T74" fmla="*/ 36 w 36"/>
                  <a:gd name="T75" fmla="*/ 38 h 58"/>
                  <a:gd name="T76" fmla="*/ 30 w 36"/>
                  <a:gd name="T77" fmla="*/ 26 h 58"/>
                  <a:gd name="T78" fmla="*/ 30 w 36"/>
                  <a:gd name="T79" fmla="*/ 26 h 58"/>
                  <a:gd name="T80" fmla="*/ 30 w 36"/>
                  <a:gd name="T81" fmla="*/ 24 h 58"/>
                  <a:gd name="T82" fmla="*/ 22 w 36"/>
                  <a:gd name="T83" fmla="*/ 12 h 58"/>
                  <a:gd name="T84" fmla="*/ 12 w 36"/>
                  <a:gd name="T85" fmla="*/ 2 h 58"/>
                  <a:gd name="T86" fmla="*/ 12 w 36"/>
                  <a:gd name="T87" fmla="*/ 2 h 58"/>
                  <a:gd name="T88" fmla="*/ 10 w 36"/>
                  <a:gd name="T89" fmla="*/ 0 h 58"/>
                  <a:gd name="T90" fmla="*/ 10 w 36"/>
                  <a:gd name="T9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 h="58">
                    <a:moveTo>
                      <a:pt x="10" y="4"/>
                    </a:moveTo>
                    <a:lnTo>
                      <a:pt x="18" y="14"/>
                    </a:lnTo>
                    <a:lnTo>
                      <a:pt x="28" y="26"/>
                    </a:lnTo>
                    <a:lnTo>
                      <a:pt x="32" y="38"/>
                    </a:lnTo>
                    <a:lnTo>
                      <a:pt x="28" y="52"/>
                    </a:lnTo>
                    <a:lnTo>
                      <a:pt x="18" y="54"/>
                    </a:lnTo>
                    <a:lnTo>
                      <a:pt x="10" y="52"/>
                    </a:lnTo>
                    <a:lnTo>
                      <a:pt x="4" y="42"/>
                    </a:lnTo>
                    <a:lnTo>
                      <a:pt x="4" y="26"/>
                    </a:lnTo>
                    <a:lnTo>
                      <a:pt x="8" y="14"/>
                    </a:lnTo>
                    <a:lnTo>
                      <a:pt x="10" y="4"/>
                    </a:lnTo>
                    <a:close/>
                    <a:moveTo>
                      <a:pt x="10" y="0"/>
                    </a:moveTo>
                    <a:lnTo>
                      <a:pt x="10" y="0"/>
                    </a:lnTo>
                    <a:lnTo>
                      <a:pt x="8" y="0"/>
                    </a:lnTo>
                    <a:lnTo>
                      <a:pt x="8" y="0"/>
                    </a:lnTo>
                    <a:lnTo>
                      <a:pt x="6" y="2"/>
                    </a:lnTo>
                    <a:lnTo>
                      <a:pt x="6" y="4"/>
                    </a:lnTo>
                    <a:lnTo>
                      <a:pt x="4" y="14"/>
                    </a:lnTo>
                    <a:lnTo>
                      <a:pt x="0" y="26"/>
                    </a:lnTo>
                    <a:lnTo>
                      <a:pt x="0" y="26"/>
                    </a:lnTo>
                    <a:lnTo>
                      <a:pt x="0" y="26"/>
                    </a:lnTo>
                    <a:lnTo>
                      <a:pt x="0" y="42"/>
                    </a:lnTo>
                    <a:lnTo>
                      <a:pt x="0" y="42"/>
                    </a:lnTo>
                    <a:lnTo>
                      <a:pt x="0" y="44"/>
                    </a:lnTo>
                    <a:lnTo>
                      <a:pt x="6" y="54"/>
                    </a:lnTo>
                    <a:lnTo>
                      <a:pt x="6" y="54"/>
                    </a:lnTo>
                    <a:lnTo>
                      <a:pt x="8" y="56"/>
                    </a:lnTo>
                    <a:lnTo>
                      <a:pt x="18" y="58"/>
                    </a:lnTo>
                    <a:lnTo>
                      <a:pt x="18" y="58"/>
                    </a:lnTo>
                    <a:lnTo>
                      <a:pt x="18" y="58"/>
                    </a:lnTo>
                    <a:lnTo>
                      <a:pt x="18" y="58"/>
                    </a:lnTo>
                    <a:lnTo>
                      <a:pt x="20" y="58"/>
                    </a:lnTo>
                    <a:lnTo>
                      <a:pt x="28" y="56"/>
                    </a:lnTo>
                    <a:lnTo>
                      <a:pt x="28" y="56"/>
                    </a:lnTo>
                    <a:lnTo>
                      <a:pt x="30" y="54"/>
                    </a:lnTo>
                    <a:lnTo>
                      <a:pt x="36" y="40"/>
                    </a:lnTo>
                    <a:lnTo>
                      <a:pt x="36" y="40"/>
                    </a:lnTo>
                    <a:lnTo>
                      <a:pt x="36" y="38"/>
                    </a:lnTo>
                    <a:lnTo>
                      <a:pt x="30" y="26"/>
                    </a:lnTo>
                    <a:lnTo>
                      <a:pt x="30" y="26"/>
                    </a:lnTo>
                    <a:lnTo>
                      <a:pt x="30" y="24"/>
                    </a:lnTo>
                    <a:lnTo>
                      <a:pt x="22" y="12"/>
                    </a:lnTo>
                    <a:lnTo>
                      <a:pt x="12" y="2"/>
                    </a:lnTo>
                    <a:lnTo>
                      <a:pt x="12" y="2"/>
                    </a:lnTo>
                    <a:lnTo>
                      <a:pt x="10" y="0"/>
                    </a:lnTo>
                    <a:lnTo>
                      <a:pt x="1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1" name="Freeform 905">
                <a:extLst>
                  <a:ext uri="{FF2B5EF4-FFF2-40B4-BE49-F238E27FC236}">
                    <a16:creationId xmlns:a16="http://schemas.microsoft.com/office/drawing/2014/main" id="{E0CAAAF3-0944-5609-DD95-EE778844415B}"/>
                  </a:ext>
                </a:extLst>
              </p:cNvPr>
              <p:cNvSpPr>
                <a:spLocks/>
              </p:cNvSpPr>
              <p:nvPr/>
            </p:nvSpPr>
            <p:spPr bwMode="auto">
              <a:xfrm>
                <a:off x="8150566" y="4370385"/>
                <a:ext cx="59172" cy="105665"/>
              </a:xfrm>
              <a:custGeom>
                <a:avLst/>
                <a:gdLst>
                  <a:gd name="T0" fmla="*/ 6 w 28"/>
                  <a:gd name="T1" fmla="*/ 0 h 50"/>
                  <a:gd name="T2" fmla="*/ 14 w 28"/>
                  <a:gd name="T3" fmla="*/ 10 h 50"/>
                  <a:gd name="T4" fmla="*/ 24 w 28"/>
                  <a:gd name="T5" fmla="*/ 22 h 50"/>
                  <a:gd name="T6" fmla="*/ 28 w 28"/>
                  <a:gd name="T7" fmla="*/ 34 h 50"/>
                  <a:gd name="T8" fmla="*/ 24 w 28"/>
                  <a:gd name="T9" fmla="*/ 48 h 50"/>
                  <a:gd name="T10" fmla="*/ 14 w 28"/>
                  <a:gd name="T11" fmla="*/ 50 h 50"/>
                  <a:gd name="T12" fmla="*/ 6 w 28"/>
                  <a:gd name="T13" fmla="*/ 48 h 50"/>
                  <a:gd name="T14" fmla="*/ 0 w 28"/>
                  <a:gd name="T15" fmla="*/ 38 h 50"/>
                  <a:gd name="T16" fmla="*/ 0 w 28"/>
                  <a:gd name="T17" fmla="*/ 22 h 50"/>
                  <a:gd name="T18" fmla="*/ 4 w 28"/>
                  <a:gd name="T19" fmla="*/ 10 h 50"/>
                  <a:gd name="T20" fmla="*/ 6 w 28"/>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50">
                    <a:moveTo>
                      <a:pt x="6" y="0"/>
                    </a:moveTo>
                    <a:lnTo>
                      <a:pt x="14" y="10"/>
                    </a:lnTo>
                    <a:lnTo>
                      <a:pt x="24" y="22"/>
                    </a:lnTo>
                    <a:lnTo>
                      <a:pt x="28" y="34"/>
                    </a:lnTo>
                    <a:lnTo>
                      <a:pt x="24" y="48"/>
                    </a:lnTo>
                    <a:lnTo>
                      <a:pt x="14" y="50"/>
                    </a:lnTo>
                    <a:lnTo>
                      <a:pt x="6" y="48"/>
                    </a:lnTo>
                    <a:lnTo>
                      <a:pt x="0" y="38"/>
                    </a:lnTo>
                    <a:lnTo>
                      <a:pt x="0" y="22"/>
                    </a:lnTo>
                    <a:lnTo>
                      <a:pt x="4" y="10"/>
                    </a:lnTo>
                    <a:lnTo>
                      <a:pt x="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2" name="Freeform 906">
                <a:extLst>
                  <a:ext uri="{FF2B5EF4-FFF2-40B4-BE49-F238E27FC236}">
                    <a16:creationId xmlns:a16="http://schemas.microsoft.com/office/drawing/2014/main" id="{E568D987-73FE-369D-D59E-8E1188745ABF}"/>
                  </a:ext>
                </a:extLst>
              </p:cNvPr>
              <p:cNvSpPr>
                <a:spLocks/>
              </p:cNvSpPr>
              <p:nvPr/>
            </p:nvSpPr>
            <p:spPr bwMode="auto">
              <a:xfrm>
                <a:off x="8142112" y="4361932"/>
                <a:ext cx="76078" cy="122571"/>
              </a:xfrm>
              <a:custGeom>
                <a:avLst/>
                <a:gdLst>
                  <a:gd name="T0" fmla="*/ 10 w 36"/>
                  <a:gd name="T1" fmla="*/ 0 h 58"/>
                  <a:gd name="T2" fmla="*/ 10 w 36"/>
                  <a:gd name="T3" fmla="*/ 0 h 58"/>
                  <a:gd name="T4" fmla="*/ 8 w 36"/>
                  <a:gd name="T5" fmla="*/ 0 h 58"/>
                  <a:gd name="T6" fmla="*/ 8 w 36"/>
                  <a:gd name="T7" fmla="*/ 0 h 58"/>
                  <a:gd name="T8" fmla="*/ 6 w 36"/>
                  <a:gd name="T9" fmla="*/ 2 h 58"/>
                  <a:gd name="T10" fmla="*/ 6 w 36"/>
                  <a:gd name="T11" fmla="*/ 4 h 58"/>
                  <a:gd name="T12" fmla="*/ 4 w 36"/>
                  <a:gd name="T13" fmla="*/ 14 h 58"/>
                  <a:gd name="T14" fmla="*/ 0 w 36"/>
                  <a:gd name="T15" fmla="*/ 26 h 58"/>
                  <a:gd name="T16" fmla="*/ 0 w 36"/>
                  <a:gd name="T17" fmla="*/ 26 h 58"/>
                  <a:gd name="T18" fmla="*/ 0 w 36"/>
                  <a:gd name="T19" fmla="*/ 26 h 58"/>
                  <a:gd name="T20" fmla="*/ 0 w 36"/>
                  <a:gd name="T21" fmla="*/ 42 h 58"/>
                  <a:gd name="T22" fmla="*/ 0 w 36"/>
                  <a:gd name="T23" fmla="*/ 42 h 58"/>
                  <a:gd name="T24" fmla="*/ 0 w 36"/>
                  <a:gd name="T25" fmla="*/ 44 h 58"/>
                  <a:gd name="T26" fmla="*/ 6 w 36"/>
                  <a:gd name="T27" fmla="*/ 54 h 58"/>
                  <a:gd name="T28" fmla="*/ 6 w 36"/>
                  <a:gd name="T29" fmla="*/ 54 h 58"/>
                  <a:gd name="T30" fmla="*/ 8 w 36"/>
                  <a:gd name="T31" fmla="*/ 56 h 58"/>
                  <a:gd name="T32" fmla="*/ 18 w 36"/>
                  <a:gd name="T33" fmla="*/ 58 h 58"/>
                  <a:gd name="T34" fmla="*/ 18 w 36"/>
                  <a:gd name="T35" fmla="*/ 58 h 58"/>
                  <a:gd name="T36" fmla="*/ 18 w 36"/>
                  <a:gd name="T37" fmla="*/ 58 h 58"/>
                  <a:gd name="T38" fmla="*/ 18 w 36"/>
                  <a:gd name="T39" fmla="*/ 58 h 58"/>
                  <a:gd name="T40" fmla="*/ 20 w 36"/>
                  <a:gd name="T41" fmla="*/ 58 h 58"/>
                  <a:gd name="T42" fmla="*/ 28 w 36"/>
                  <a:gd name="T43" fmla="*/ 56 h 58"/>
                  <a:gd name="T44" fmla="*/ 28 w 36"/>
                  <a:gd name="T45" fmla="*/ 56 h 58"/>
                  <a:gd name="T46" fmla="*/ 30 w 36"/>
                  <a:gd name="T47" fmla="*/ 54 h 58"/>
                  <a:gd name="T48" fmla="*/ 36 w 36"/>
                  <a:gd name="T49" fmla="*/ 40 h 58"/>
                  <a:gd name="T50" fmla="*/ 36 w 36"/>
                  <a:gd name="T51" fmla="*/ 40 h 58"/>
                  <a:gd name="T52" fmla="*/ 36 w 36"/>
                  <a:gd name="T53" fmla="*/ 38 h 58"/>
                  <a:gd name="T54" fmla="*/ 30 w 36"/>
                  <a:gd name="T55" fmla="*/ 26 h 58"/>
                  <a:gd name="T56" fmla="*/ 30 w 36"/>
                  <a:gd name="T57" fmla="*/ 26 h 58"/>
                  <a:gd name="T58" fmla="*/ 30 w 36"/>
                  <a:gd name="T59" fmla="*/ 24 h 58"/>
                  <a:gd name="T60" fmla="*/ 22 w 36"/>
                  <a:gd name="T61" fmla="*/ 12 h 58"/>
                  <a:gd name="T62" fmla="*/ 12 w 36"/>
                  <a:gd name="T63" fmla="*/ 2 h 58"/>
                  <a:gd name="T64" fmla="*/ 12 w 36"/>
                  <a:gd name="T65" fmla="*/ 2 h 58"/>
                  <a:gd name="T66" fmla="*/ 10 w 36"/>
                  <a:gd name="T67" fmla="*/ 0 h 58"/>
                  <a:gd name="T68" fmla="*/ 10 w 36"/>
                  <a:gd name="T6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 h="58">
                    <a:moveTo>
                      <a:pt x="10" y="0"/>
                    </a:moveTo>
                    <a:lnTo>
                      <a:pt x="10" y="0"/>
                    </a:lnTo>
                    <a:lnTo>
                      <a:pt x="8" y="0"/>
                    </a:lnTo>
                    <a:lnTo>
                      <a:pt x="8" y="0"/>
                    </a:lnTo>
                    <a:lnTo>
                      <a:pt x="6" y="2"/>
                    </a:lnTo>
                    <a:lnTo>
                      <a:pt x="6" y="4"/>
                    </a:lnTo>
                    <a:lnTo>
                      <a:pt x="4" y="14"/>
                    </a:lnTo>
                    <a:lnTo>
                      <a:pt x="0" y="26"/>
                    </a:lnTo>
                    <a:lnTo>
                      <a:pt x="0" y="26"/>
                    </a:lnTo>
                    <a:lnTo>
                      <a:pt x="0" y="26"/>
                    </a:lnTo>
                    <a:lnTo>
                      <a:pt x="0" y="42"/>
                    </a:lnTo>
                    <a:lnTo>
                      <a:pt x="0" y="42"/>
                    </a:lnTo>
                    <a:lnTo>
                      <a:pt x="0" y="44"/>
                    </a:lnTo>
                    <a:lnTo>
                      <a:pt x="6" y="54"/>
                    </a:lnTo>
                    <a:lnTo>
                      <a:pt x="6" y="54"/>
                    </a:lnTo>
                    <a:lnTo>
                      <a:pt x="8" y="56"/>
                    </a:lnTo>
                    <a:lnTo>
                      <a:pt x="18" y="58"/>
                    </a:lnTo>
                    <a:lnTo>
                      <a:pt x="18" y="58"/>
                    </a:lnTo>
                    <a:lnTo>
                      <a:pt x="18" y="58"/>
                    </a:lnTo>
                    <a:lnTo>
                      <a:pt x="18" y="58"/>
                    </a:lnTo>
                    <a:lnTo>
                      <a:pt x="20" y="58"/>
                    </a:lnTo>
                    <a:lnTo>
                      <a:pt x="28" y="56"/>
                    </a:lnTo>
                    <a:lnTo>
                      <a:pt x="28" y="56"/>
                    </a:lnTo>
                    <a:lnTo>
                      <a:pt x="30" y="54"/>
                    </a:lnTo>
                    <a:lnTo>
                      <a:pt x="36" y="40"/>
                    </a:lnTo>
                    <a:lnTo>
                      <a:pt x="36" y="40"/>
                    </a:lnTo>
                    <a:lnTo>
                      <a:pt x="36" y="38"/>
                    </a:lnTo>
                    <a:lnTo>
                      <a:pt x="30" y="26"/>
                    </a:lnTo>
                    <a:lnTo>
                      <a:pt x="30" y="26"/>
                    </a:lnTo>
                    <a:lnTo>
                      <a:pt x="30" y="24"/>
                    </a:lnTo>
                    <a:lnTo>
                      <a:pt x="22" y="12"/>
                    </a:lnTo>
                    <a:lnTo>
                      <a:pt x="12" y="2"/>
                    </a:lnTo>
                    <a:lnTo>
                      <a:pt x="12" y="2"/>
                    </a:lnTo>
                    <a:lnTo>
                      <a:pt x="10" y="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3" name="Freeform 907">
                <a:extLst>
                  <a:ext uri="{FF2B5EF4-FFF2-40B4-BE49-F238E27FC236}">
                    <a16:creationId xmlns:a16="http://schemas.microsoft.com/office/drawing/2014/main" id="{975BE730-E69A-B9AD-4EA7-6E4175EFFB79}"/>
                  </a:ext>
                </a:extLst>
              </p:cNvPr>
              <p:cNvSpPr>
                <a:spLocks/>
              </p:cNvSpPr>
              <p:nvPr/>
            </p:nvSpPr>
            <p:spPr bwMode="auto">
              <a:xfrm>
                <a:off x="7803987" y="3537749"/>
                <a:ext cx="870673" cy="883355"/>
              </a:xfrm>
              <a:custGeom>
                <a:avLst/>
                <a:gdLst>
                  <a:gd name="T0" fmla="*/ 122 w 412"/>
                  <a:gd name="T1" fmla="*/ 414 h 418"/>
                  <a:gd name="T2" fmla="*/ 112 w 412"/>
                  <a:gd name="T3" fmla="*/ 384 h 418"/>
                  <a:gd name="T4" fmla="*/ 60 w 412"/>
                  <a:gd name="T5" fmla="*/ 236 h 418"/>
                  <a:gd name="T6" fmla="*/ 60 w 412"/>
                  <a:gd name="T7" fmla="*/ 212 h 418"/>
                  <a:gd name="T8" fmla="*/ 44 w 412"/>
                  <a:gd name="T9" fmla="*/ 234 h 418"/>
                  <a:gd name="T10" fmla="*/ 36 w 412"/>
                  <a:gd name="T11" fmla="*/ 236 h 418"/>
                  <a:gd name="T12" fmla="*/ 22 w 412"/>
                  <a:gd name="T13" fmla="*/ 228 h 418"/>
                  <a:gd name="T14" fmla="*/ 10 w 412"/>
                  <a:gd name="T15" fmla="*/ 208 h 418"/>
                  <a:gd name="T16" fmla="*/ 10 w 412"/>
                  <a:gd name="T17" fmla="*/ 202 h 418"/>
                  <a:gd name="T18" fmla="*/ 0 w 412"/>
                  <a:gd name="T19" fmla="*/ 188 h 418"/>
                  <a:gd name="T20" fmla="*/ 14 w 412"/>
                  <a:gd name="T21" fmla="*/ 174 h 418"/>
                  <a:gd name="T22" fmla="*/ 24 w 412"/>
                  <a:gd name="T23" fmla="*/ 176 h 418"/>
                  <a:gd name="T24" fmla="*/ 26 w 412"/>
                  <a:gd name="T25" fmla="*/ 156 h 418"/>
                  <a:gd name="T26" fmla="*/ 14 w 412"/>
                  <a:gd name="T27" fmla="*/ 142 h 418"/>
                  <a:gd name="T28" fmla="*/ 24 w 412"/>
                  <a:gd name="T29" fmla="*/ 122 h 418"/>
                  <a:gd name="T30" fmla="*/ 40 w 412"/>
                  <a:gd name="T31" fmla="*/ 124 h 418"/>
                  <a:gd name="T32" fmla="*/ 90 w 412"/>
                  <a:gd name="T33" fmla="*/ 60 h 418"/>
                  <a:gd name="T34" fmla="*/ 78 w 412"/>
                  <a:gd name="T35" fmla="*/ 18 h 418"/>
                  <a:gd name="T36" fmla="*/ 80 w 412"/>
                  <a:gd name="T37" fmla="*/ 16 h 418"/>
                  <a:gd name="T38" fmla="*/ 126 w 412"/>
                  <a:gd name="T39" fmla="*/ 0 h 418"/>
                  <a:gd name="T40" fmla="*/ 138 w 412"/>
                  <a:gd name="T41" fmla="*/ 2 h 418"/>
                  <a:gd name="T42" fmla="*/ 152 w 412"/>
                  <a:gd name="T43" fmla="*/ 28 h 418"/>
                  <a:gd name="T44" fmla="*/ 160 w 412"/>
                  <a:gd name="T45" fmla="*/ 52 h 418"/>
                  <a:gd name="T46" fmla="*/ 148 w 412"/>
                  <a:gd name="T47" fmla="*/ 68 h 418"/>
                  <a:gd name="T48" fmla="*/ 182 w 412"/>
                  <a:gd name="T49" fmla="*/ 90 h 418"/>
                  <a:gd name="T50" fmla="*/ 208 w 412"/>
                  <a:gd name="T51" fmla="*/ 128 h 418"/>
                  <a:gd name="T52" fmla="*/ 256 w 412"/>
                  <a:gd name="T53" fmla="*/ 146 h 418"/>
                  <a:gd name="T54" fmla="*/ 278 w 412"/>
                  <a:gd name="T55" fmla="*/ 124 h 418"/>
                  <a:gd name="T56" fmla="*/ 296 w 412"/>
                  <a:gd name="T57" fmla="*/ 132 h 418"/>
                  <a:gd name="T58" fmla="*/ 336 w 412"/>
                  <a:gd name="T59" fmla="*/ 134 h 418"/>
                  <a:gd name="T60" fmla="*/ 334 w 412"/>
                  <a:gd name="T61" fmla="*/ 122 h 418"/>
                  <a:gd name="T62" fmla="*/ 362 w 412"/>
                  <a:gd name="T63" fmla="*/ 108 h 418"/>
                  <a:gd name="T64" fmla="*/ 396 w 412"/>
                  <a:gd name="T65" fmla="*/ 100 h 418"/>
                  <a:gd name="T66" fmla="*/ 398 w 412"/>
                  <a:gd name="T67" fmla="*/ 100 h 418"/>
                  <a:gd name="T68" fmla="*/ 412 w 412"/>
                  <a:gd name="T69" fmla="*/ 114 h 418"/>
                  <a:gd name="T70" fmla="*/ 408 w 412"/>
                  <a:gd name="T71" fmla="*/ 134 h 418"/>
                  <a:gd name="T72" fmla="*/ 378 w 412"/>
                  <a:gd name="T73" fmla="*/ 158 h 418"/>
                  <a:gd name="T74" fmla="*/ 366 w 412"/>
                  <a:gd name="T75" fmla="*/ 184 h 418"/>
                  <a:gd name="T76" fmla="*/ 344 w 412"/>
                  <a:gd name="T77" fmla="*/ 216 h 418"/>
                  <a:gd name="T78" fmla="*/ 342 w 412"/>
                  <a:gd name="T79" fmla="*/ 216 h 418"/>
                  <a:gd name="T80" fmla="*/ 336 w 412"/>
                  <a:gd name="T81" fmla="*/ 190 h 418"/>
                  <a:gd name="T82" fmla="*/ 330 w 412"/>
                  <a:gd name="T83" fmla="*/ 200 h 418"/>
                  <a:gd name="T84" fmla="*/ 322 w 412"/>
                  <a:gd name="T85" fmla="*/ 194 h 418"/>
                  <a:gd name="T86" fmla="*/ 326 w 412"/>
                  <a:gd name="T87" fmla="*/ 180 h 418"/>
                  <a:gd name="T88" fmla="*/ 308 w 412"/>
                  <a:gd name="T89" fmla="*/ 168 h 418"/>
                  <a:gd name="T90" fmla="*/ 292 w 412"/>
                  <a:gd name="T91" fmla="*/ 152 h 418"/>
                  <a:gd name="T92" fmla="*/ 292 w 412"/>
                  <a:gd name="T93" fmla="*/ 162 h 418"/>
                  <a:gd name="T94" fmla="*/ 284 w 412"/>
                  <a:gd name="T95" fmla="*/ 176 h 418"/>
                  <a:gd name="T96" fmla="*/ 296 w 412"/>
                  <a:gd name="T97" fmla="*/ 212 h 418"/>
                  <a:gd name="T98" fmla="*/ 262 w 412"/>
                  <a:gd name="T99" fmla="*/ 236 h 418"/>
                  <a:gd name="T100" fmla="*/ 248 w 412"/>
                  <a:gd name="T101" fmla="*/ 248 h 418"/>
                  <a:gd name="T102" fmla="*/ 212 w 412"/>
                  <a:gd name="T103" fmla="*/ 282 h 418"/>
                  <a:gd name="T104" fmla="*/ 196 w 412"/>
                  <a:gd name="T105" fmla="*/ 296 h 418"/>
                  <a:gd name="T106" fmla="*/ 184 w 412"/>
                  <a:gd name="T107" fmla="*/ 306 h 418"/>
                  <a:gd name="T108" fmla="*/ 170 w 412"/>
                  <a:gd name="T109" fmla="*/ 330 h 418"/>
                  <a:gd name="T110" fmla="*/ 170 w 412"/>
                  <a:gd name="T111" fmla="*/ 350 h 418"/>
                  <a:gd name="T112" fmla="*/ 152 w 412"/>
                  <a:gd name="T113" fmla="*/ 392 h 418"/>
                  <a:gd name="T114" fmla="*/ 152 w 412"/>
                  <a:gd name="T115" fmla="*/ 402 h 418"/>
                  <a:gd name="T116" fmla="*/ 134 w 412"/>
                  <a:gd name="T117" fmla="*/ 41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2" h="418">
                    <a:moveTo>
                      <a:pt x="134" y="418"/>
                    </a:moveTo>
                    <a:lnTo>
                      <a:pt x="134" y="418"/>
                    </a:lnTo>
                    <a:lnTo>
                      <a:pt x="132" y="418"/>
                    </a:lnTo>
                    <a:lnTo>
                      <a:pt x="122" y="414"/>
                    </a:lnTo>
                    <a:lnTo>
                      <a:pt x="122" y="414"/>
                    </a:lnTo>
                    <a:lnTo>
                      <a:pt x="122" y="414"/>
                    </a:lnTo>
                    <a:lnTo>
                      <a:pt x="110" y="396"/>
                    </a:lnTo>
                    <a:lnTo>
                      <a:pt x="110" y="396"/>
                    </a:lnTo>
                    <a:lnTo>
                      <a:pt x="110" y="394"/>
                    </a:lnTo>
                    <a:lnTo>
                      <a:pt x="112" y="384"/>
                    </a:lnTo>
                    <a:lnTo>
                      <a:pt x="92" y="352"/>
                    </a:lnTo>
                    <a:lnTo>
                      <a:pt x="90" y="336"/>
                    </a:lnTo>
                    <a:lnTo>
                      <a:pt x="72" y="298"/>
                    </a:lnTo>
                    <a:lnTo>
                      <a:pt x="66" y="250"/>
                    </a:lnTo>
                    <a:lnTo>
                      <a:pt x="60" y="236"/>
                    </a:lnTo>
                    <a:lnTo>
                      <a:pt x="60" y="236"/>
                    </a:lnTo>
                    <a:lnTo>
                      <a:pt x="60" y="234"/>
                    </a:lnTo>
                    <a:lnTo>
                      <a:pt x="66" y="228"/>
                    </a:lnTo>
                    <a:lnTo>
                      <a:pt x="64" y="222"/>
                    </a:lnTo>
                    <a:lnTo>
                      <a:pt x="60" y="212"/>
                    </a:lnTo>
                    <a:lnTo>
                      <a:pt x="58" y="212"/>
                    </a:lnTo>
                    <a:lnTo>
                      <a:pt x="56" y="222"/>
                    </a:lnTo>
                    <a:lnTo>
                      <a:pt x="56" y="222"/>
                    </a:lnTo>
                    <a:lnTo>
                      <a:pt x="54" y="222"/>
                    </a:lnTo>
                    <a:lnTo>
                      <a:pt x="44" y="234"/>
                    </a:lnTo>
                    <a:lnTo>
                      <a:pt x="44" y="234"/>
                    </a:lnTo>
                    <a:lnTo>
                      <a:pt x="44" y="234"/>
                    </a:lnTo>
                    <a:lnTo>
                      <a:pt x="36" y="236"/>
                    </a:lnTo>
                    <a:lnTo>
                      <a:pt x="36" y="236"/>
                    </a:lnTo>
                    <a:lnTo>
                      <a:pt x="36" y="236"/>
                    </a:lnTo>
                    <a:lnTo>
                      <a:pt x="36" y="236"/>
                    </a:lnTo>
                    <a:lnTo>
                      <a:pt x="34" y="236"/>
                    </a:lnTo>
                    <a:lnTo>
                      <a:pt x="22" y="228"/>
                    </a:lnTo>
                    <a:lnTo>
                      <a:pt x="22" y="228"/>
                    </a:lnTo>
                    <a:lnTo>
                      <a:pt x="22" y="228"/>
                    </a:lnTo>
                    <a:lnTo>
                      <a:pt x="18" y="220"/>
                    </a:lnTo>
                    <a:lnTo>
                      <a:pt x="10" y="210"/>
                    </a:lnTo>
                    <a:lnTo>
                      <a:pt x="10" y="210"/>
                    </a:lnTo>
                    <a:lnTo>
                      <a:pt x="10" y="208"/>
                    </a:lnTo>
                    <a:lnTo>
                      <a:pt x="10" y="208"/>
                    </a:lnTo>
                    <a:lnTo>
                      <a:pt x="10" y="206"/>
                    </a:lnTo>
                    <a:lnTo>
                      <a:pt x="24" y="206"/>
                    </a:lnTo>
                    <a:lnTo>
                      <a:pt x="28" y="202"/>
                    </a:lnTo>
                    <a:lnTo>
                      <a:pt x="22" y="202"/>
                    </a:lnTo>
                    <a:lnTo>
                      <a:pt x="10" y="202"/>
                    </a:lnTo>
                    <a:lnTo>
                      <a:pt x="10" y="202"/>
                    </a:lnTo>
                    <a:lnTo>
                      <a:pt x="10" y="202"/>
                    </a:lnTo>
                    <a:lnTo>
                      <a:pt x="4" y="196"/>
                    </a:lnTo>
                    <a:lnTo>
                      <a:pt x="0" y="188"/>
                    </a:lnTo>
                    <a:lnTo>
                      <a:pt x="0" y="188"/>
                    </a:lnTo>
                    <a:lnTo>
                      <a:pt x="0" y="186"/>
                    </a:lnTo>
                    <a:lnTo>
                      <a:pt x="6" y="176"/>
                    </a:lnTo>
                    <a:lnTo>
                      <a:pt x="6" y="176"/>
                    </a:lnTo>
                    <a:lnTo>
                      <a:pt x="8" y="174"/>
                    </a:lnTo>
                    <a:lnTo>
                      <a:pt x="14" y="174"/>
                    </a:lnTo>
                    <a:lnTo>
                      <a:pt x="14" y="174"/>
                    </a:lnTo>
                    <a:lnTo>
                      <a:pt x="16" y="176"/>
                    </a:lnTo>
                    <a:lnTo>
                      <a:pt x="22" y="180"/>
                    </a:lnTo>
                    <a:lnTo>
                      <a:pt x="24" y="176"/>
                    </a:lnTo>
                    <a:lnTo>
                      <a:pt x="24" y="176"/>
                    </a:lnTo>
                    <a:lnTo>
                      <a:pt x="26" y="174"/>
                    </a:lnTo>
                    <a:lnTo>
                      <a:pt x="36" y="174"/>
                    </a:lnTo>
                    <a:lnTo>
                      <a:pt x="36" y="168"/>
                    </a:lnTo>
                    <a:lnTo>
                      <a:pt x="26" y="156"/>
                    </a:lnTo>
                    <a:lnTo>
                      <a:pt x="26" y="156"/>
                    </a:lnTo>
                    <a:lnTo>
                      <a:pt x="24" y="156"/>
                    </a:lnTo>
                    <a:lnTo>
                      <a:pt x="22" y="144"/>
                    </a:lnTo>
                    <a:lnTo>
                      <a:pt x="16" y="144"/>
                    </a:lnTo>
                    <a:lnTo>
                      <a:pt x="16" y="144"/>
                    </a:lnTo>
                    <a:lnTo>
                      <a:pt x="14" y="142"/>
                    </a:lnTo>
                    <a:lnTo>
                      <a:pt x="14" y="134"/>
                    </a:lnTo>
                    <a:lnTo>
                      <a:pt x="14" y="134"/>
                    </a:lnTo>
                    <a:lnTo>
                      <a:pt x="14" y="132"/>
                    </a:lnTo>
                    <a:lnTo>
                      <a:pt x="24" y="122"/>
                    </a:lnTo>
                    <a:lnTo>
                      <a:pt x="24" y="122"/>
                    </a:lnTo>
                    <a:lnTo>
                      <a:pt x="26" y="120"/>
                    </a:lnTo>
                    <a:lnTo>
                      <a:pt x="32" y="120"/>
                    </a:lnTo>
                    <a:lnTo>
                      <a:pt x="32" y="120"/>
                    </a:lnTo>
                    <a:lnTo>
                      <a:pt x="34" y="122"/>
                    </a:lnTo>
                    <a:lnTo>
                      <a:pt x="40" y="124"/>
                    </a:lnTo>
                    <a:lnTo>
                      <a:pt x="48" y="122"/>
                    </a:lnTo>
                    <a:lnTo>
                      <a:pt x="88" y="74"/>
                    </a:lnTo>
                    <a:lnTo>
                      <a:pt x="88" y="62"/>
                    </a:lnTo>
                    <a:lnTo>
                      <a:pt x="88" y="62"/>
                    </a:lnTo>
                    <a:lnTo>
                      <a:pt x="90" y="60"/>
                    </a:lnTo>
                    <a:lnTo>
                      <a:pt x="94" y="56"/>
                    </a:lnTo>
                    <a:lnTo>
                      <a:pt x="80" y="46"/>
                    </a:lnTo>
                    <a:lnTo>
                      <a:pt x="80" y="46"/>
                    </a:lnTo>
                    <a:lnTo>
                      <a:pt x="80" y="44"/>
                    </a:lnTo>
                    <a:lnTo>
                      <a:pt x="78" y="18"/>
                    </a:lnTo>
                    <a:lnTo>
                      <a:pt x="78" y="18"/>
                    </a:lnTo>
                    <a:lnTo>
                      <a:pt x="78" y="16"/>
                    </a:lnTo>
                    <a:lnTo>
                      <a:pt x="78" y="16"/>
                    </a:lnTo>
                    <a:lnTo>
                      <a:pt x="80" y="16"/>
                    </a:lnTo>
                    <a:lnTo>
                      <a:pt x="80" y="16"/>
                    </a:lnTo>
                    <a:lnTo>
                      <a:pt x="108" y="18"/>
                    </a:lnTo>
                    <a:lnTo>
                      <a:pt x="120" y="16"/>
                    </a:lnTo>
                    <a:lnTo>
                      <a:pt x="124" y="0"/>
                    </a:lnTo>
                    <a:lnTo>
                      <a:pt x="124" y="0"/>
                    </a:lnTo>
                    <a:lnTo>
                      <a:pt x="126" y="0"/>
                    </a:lnTo>
                    <a:lnTo>
                      <a:pt x="126" y="0"/>
                    </a:lnTo>
                    <a:lnTo>
                      <a:pt x="126" y="0"/>
                    </a:lnTo>
                    <a:lnTo>
                      <a:pt x="138" y="2"/>
                    </a:lnTo>
                    <a:lnTo>
                      <a:pt x="138" y="2"/>
                    </a:lnTo>
                    <a:lnTo>
                      <a:pt x="138" y="2"/>
                    </a:lnTo>
                    <a:lnTo>
                      <a:pt x="140" y="14"/>
                    </a:lnTo>
                    <a:lnTo>
                      <a:pt x="148" y="20"/>
                    </a:lnTo>
                    <a:lnTo>
                      <a:pt x="148" y="20"/>
                    </a:lnTo>
                    <a:lnTo>
                      <a:pt x="150" y="20"/>
                    </a:lnTo>
                    <a:lnTo>
                      <a:pt x="152" y="28"/>
                    </a:lnTo>
                    <a:lnTo>
                      <a:pt x="152" y="36"/>
                    </a:lnTo>
                    <a:lnTo>
                      <a:pt x="162" y="42"/>
                    </a:lnTo>
                    <a:lnTo>
                      <a:pt x="162" y="42"/>
                    </a:lnTo>
                    <a:lnTo>
                      <a:pt x="162" y="44"/>
                    </a:lnTo>
                    <a:lnTo>
                      <a:pt x="160" y="52"/>
                    </a:lnTo>
                    <a:lnTo>
                      <a:pt x="160" y="52"/>
                    </a:lnTo>
                    <a:lnTo>
                      <a:pt x="158" y="54"/>
                    </a:lnTo>
                    <a:lnTo>
                      <a:pt x="150" y="54"/>
                    </a:lnTo>
                    <a:lnTo>
                      <a:pt x="148" y="62"/>
                    </a:lnTo>
                    <a:lnTo>
                      <a:pt x="148" y="68"/>
                    </a:lnTo>
                    <a:lnTo>
                      <a:pt x="170" y="78"/>
                    </a:lnTo>
                    <a:lnTo>
                      <a:pt x="180" y="88"/>
                    </a:lnTo>
                    <a:lnTo>
                      <a:pt x="180" y="88"/>
                    </a:lnTo>
                    <a:lnTo>
                      <a:pt x="182" y="90"/>
                    </a:lnTo>
                    <a:lnTo>
                      <a:pt x="182" y="90"/>
                    </a:lnTo>
                    <a:lnTo>
                      <a:pt x="180" y="90"/>
                    </a:lnTo>
                    <a:lnTo>
                      <a:pt x="170" y="98"/>
                    </a:lnTo>
                    <a:lnTo>
                      <a:pt x="168" y="110"/>
                    </a:lnTo>
                    <a:lnTo>
                      <a:pt x="184" y="114"/>
                    </a:lnTo>
                    <a:lnTo>
                      <a:pt x="208" y="128"/>
                    </a:lnTo>
                    <a:lnTo>
                      <a:pt x="230" y="130"/>
                    </a:lnTo>
                    <a:lnTo>
                      <a:pt x="230" y="130"/>
                    </a:lnTo>
                    <a:lnTo>
                      <a:pt x="230" y="130"/>
                    </a:lnTo>
                    <a:lnTo>
                      <a:pt x="244" y="142"/>
                    </a:lnTo>
                    <a:lnTo>
                      <a:pt x="256" y="146"/>
                    </a:lnTo>
                    <a:lnTo>
                      <a:pt x="278" y="144"/>
                    </a:lnTo>
                    <a:lnTo>
                      <a:pt x="278" y="124"/>
                    </a:lnTo>
                    <a:lnTo>
                      <a:pt x="278" y="124"/>
                    </a:lnTo>
                    <a:lnTo>
                      <a:pt x="278" y="124"/>
                    </a:lnTo>
                    <a:lnTo>
                      <a:pt x="278" y="124"/>
                    </a:lnTo>
                    <a:lnTo>
                      <a:pt x="280" y="122"/>
                    </a:lnTo>
                    <a:lnTo>
                      <a:pt x="294" y="122"/>
                    </a:lnTo>
                    <a:lnTo>
                      <a:pt x="294" y="122"/>
                    </a:lnTo>
                    <a:lnTo>
                      <a:pt x="296" y="124"/>
                    </a:lnTo>
                    <a:lnTo>
                      <a:pt x="296" y="132"/>
                    </a:lnTo>
                    <a:lnTo>
                      <a:pt x="296" y="136"/>
                    </a:lnTo>
                    <a:lnTo>
                      <a:pt x="302" y="140"/>
                    </a:lnTo>
                    <a:lnTo>
                      <a:pt x="308" y="140"/>
                    </a:lnTo>
                    <a:lnTo>
                      <a:pt x="332" y="138"/>
                    </a:lnTo>
                    <a:lnTo>
                      <a:pt x="336" y="134"/>
                    </a:lnTo>
                    <a:lnTo>
                      <a:pt x="332" y="126"/>
                    </a:lnTo>
                    <a:lnTo>
                      <a:pt x="332" y="126"/>
                    </a:lnTo>
                    <a:lnTo>
                      <a:pt x="332" y="124"/>
                    </a:lnTo>
                    <a:lnTo>
                      <a:pt x="332" y="124"/>
                    </a:lnTo>
                    <a:lnTo>
                      <a:pt x="334" y="122"/>
                    </a:lnTo>
                    <a:lnTo>
                      <a:pt x="342" y="122"/>
                    </a:lnTo>
                    <a:lnTo>
                      <a:pt x="350" y="110"/>
                    </a:lnTo>
                    <a:lnTo>
                      <a:pt x="350" y="110"/>
                    </a:lnTo>
                    <a:lnTo>
                      <a:pt x="352" y="108"/>
                    </a:lnTo>
                    <a:lnTo>
                      <a:pt x="362" y="108"/>
                    </a:lnTo>
                    <a:lnTo>
                      <a:pt x="366" y="102"/>
                    </a:lnTo>
                    <a:lnTo>
                      <a:pt x="366" y="102"/>
                    </a:lnTo>
                    <a:lnTo>
                      <a:pt x="368" y="102"/>
                    </a:lnTo>
                    <a:lnTo>
                      <a:pt x="388" y="102"/>
                    </a:lnTo>
                    <a:lnTo>
                      <a:pt x="396" y="100"/>
                    </a:lnTo>
                    <a:lnTo>
                      <a:pt x="396" y="100"/>
                    </a:lnTo>
                    <a:lnTo>
                      <a:pt x="396" y="100"/>
                    </a:lnTo>
                    <a:lnTo>
                      <a:pt x="396" y="100"/>
                    </a:lnTo>
                    <a:lnTo>
                      <a:pt x="398" y="100"/>
                    </a:lnTo>
                    <a:lnTo>
                      <a:pt x="398" y="100"/>
                    </a:lnTo>
                    <a:lnTo>
                      <a:pt x="398" y="102"/>
                    </a:lnTo>
                    <a:lnTo>
                      <a:pt x="398" y="112"/>
                    </a:lnTo>
                    <a:lnTo>
                      <a:pt x="410" y="114"/>
                    </a:lnTo>
                    <a:lnTo>
                      <a:pt x="410" y="114"/>
                    </a:lnTo>
                    <a:lnTo>
                      <a:pt x="412" y="114"/>
                    </a:lnTo>
                    <a:lnTo>
                      <a:pt x="412" y="114"/>
                    </a:lnTo>
                    <a:lnTo>
                      <a:pt x="412" y="116"/>
                    </a:lnTo>
                    <a:lnTo>
                      <a:pt x="408" y="126"/>
                    </a:lnTo>
                    <a:lnTo>
                      <a:pt x="408" y="134"/>
                    </a:lnTo>
                    <a:lnTo>
                      <a:pt x="408" y="134"/>
                    </a:lnTo>
                    <a:lnTo>
                      <a:pt x="406" y="136"/>
                    </a:lnTo>
                    <a:lnTo>
                      <a:pt x="394" y="136"/>
                    </a:lnTo>
                    <a:lnTo>
                      <a:pt x="380" y="148"/>
                    </a:lnTo>
                    <a:lnTo>
                      <a:pt x="378" y="158"/>
                    </a:lnTo>
                    <a:lnTo>
                      <a:pt x="378" y="158"/>
                    </a:lnTo>
                    <a:lnTo>
                      <a:pt x="378" y="158"/>
                    </a:lnTo>
                    <a:lnTo>
                      <a:pt x="372" y="166"/>
                    </a:lnTo>
                    <a:lnTo>
                      <a:pt x="368" y="182"/>
                    </a:lnTo>
                    <a:lnTo>
                      <a:pt x="368" y="182"/>
                    </a:lnTo>
                    <a:lnTo>
                      <a:pt x="366" y="184"/>
                    </a:lnTo>
                    <a:lnTo>
                      <a:pt x="356" y="186"/>
                    </a:lnTo>
                    <a:lnTo>
                      <a:pt x="350" y="210"/>
                    </a:lnTo>
                    <a:lnTo>
                      <a:pt x="350" y="210"/>
                    </a:lnTo>
                    <a:lnTo>
                      <a:pt x="350" y="210"/>
                    </a:lnTo>
                    <a:lnTo>
                      <a:pt x="344" y="216"/>
                    </a:lnTo>
                    <a:lnTo>
                      <a:pt x="344" y="216"/>
                    </a:lnTo>
                    <a:lnTo>
                      <a:pt x="342" y="216"/>
                    </a:lnTo>
                    <a:lnTo>
                      <a:pt x="342" y="216"/>
                    </a:lnTo>
                    <a:lnTo>
                      <a:pt x="342" y="216"/>
                    </a:lnTo>
                    <a:lnTo>
                      <a:pt x="342" y="216"/>
                    </a:lnTo>
                    <a:lnTo>
                      <a:pt x="342" y="214"/>
                    </a:lnTo>
                    <a:lnTo>
                      <a:pt x="340" y="210"/>
                    </a:lnTo>
                    <a:lnTo>
                      <a:pt x="340" y="200"/>
                    </a:lnTo>
                    <a:lnTo>
                      <a:pt x="340" y="190"/>
                    </a:lnTo>
                    <a:lnTo>
                      <a:pt x="336" y="190"/>
                    </a:lnTo>
                    <a:lnTo>
                      <a:pt x="332" y="198"/>
                    </a:lnTo>
                    <a:lnTo>
                      <a:pt x="332" y="198"/>
                    </a:lnTo>
                    <a:lnTo>
                      <a:pt x="332" y="200"/>
                    </a:lnTo>
                    <a:lnTo>
                      <a:pt x="332" y="200"/>
                    </a:lnTo>
                    <a:lnTo>
                      <a:pt x="330" y="200"/>
                    </a:lnTo>
                    <a:lnTo>
                      <a:pt x="330" y="200"/>
                    </a:lnTo>
                    <a:lnTo>
                      <a:pt x="330" y="200"/>
                    </a:lnTo>
                    <a:lnTo>
                      <a:pt x="322" y="196"/>
                    </a:lnTo>
                    <a:lnTo>
                      <a:pt x="322" y="196"/>
                    </a:lnTo>
                    <a:lnTo>
                      <a:pt x="322" y="194"/>
                    </a:lnTo>
                    <a:lnTo>
                      <a:pt x="322" y="188"/>
                    </a:lnTo>
                    <a:lnTo>
                      <a:pt x="322" y="188"/>
                    </a:lnTo>
                    <a:lnTo>
                      <a:pt x="322" y="186"/>
                    </a:lnTo>
                    <a:lnTo>
                      <a:pt x="326" y="180"/>
                    </a:lnTo>
                    <a:lnTo>
                      <a:pt x="326" y="180"/>
                    </a:lnTo>
                    <a:lnTo>
                      <a:pt x="326" y="180"/>
                    </a:lnTo>
                    <a:lnTo>
                      <a:pt x="336" y="176"/>
                    </a:lnTo>
                    <a:lnTo>
                      <a:pt x="336" y="168"/>
                    </a:lnTo>
                    <a:lnTo>
                      <a:pt x="308" y="168"/>
                    </a:lnTo>
                    <a:lnTo>
                      <a:pt x="308" y="168"/>
                    </a:lnTo>
                    <a:lnTo>
                      <a:pt x="306" y="166"/>
                    </a:lnTo>
                    <a:lnTo>
                      <a:pt x="300" y="156"/>
                    </a:lnTo>
                    <a:lnTo>
                      <a:pt x="292" y="154"/>
                    </a:lnTo>
                    <a:lnTo>
                      <a:pt x="292" y="154"/>
                    </a:lnTo>
                    <a:lnTo>
                      <a:pt x="292" y="152"/>
                    </a:lnTo>
                    <a:lnTo>
                      <a:pt x="290" y="150"/>
                    </a:lnTo>
                    <a:lnTo>
                      <a:pt x="286" y="152"/>
                    </a:lnTo>
                    <a:lnTo>
                      <a:pt x="286" y="156"/>
                    </a:lnTo>
                    <a:lnTo>
                      <a:pt x="292" y="162"/>
                    </a:lnTo>
                    <a:lnTo>
                      <a:pt x="292" y="162"/>
                    </a:lnTo>
                    <a:lnTo>
                      <a:pt x="294" y="164"/>
                    </a:lnTo>
                    <a:lnTo>
                      <a:pt x="294" y="164"/>
                    </a:lnTo>
                    <a:lnTo>
                      <a:pt x="292" y="166"/>
                    </a:lnTo>
                    <a:lnTo>
                      <a:pt x="284" y="170"/>
                    </a:lnTo>
                    <a:lnTo>
                      <a:pt x="284" y="176"/>
                    </a:lnTo>
                    <a:lnTo>
                      <a:pt x="290" y="178"/>
                    </a:lnTo>
                    <a:lnTo>
                      <a:pt x="290" y="178"/>
                    </a:lnTo>
                    <a:lnTo>
                      <a:pt x="290" y="180"/>
                    </a:lnTo>
                    <a:lnTo>
                      <a:pt x="292" y="192"/>
                    </a:lnTo>
                    <a:lnTo>
                      <a:pt x="296" y="212"/>
                    </a:lnTo>
                    <a:lnTo>
                      <a:pt x="296" y="212"/>
                    </a:lnTo>
                    <a:lnTo>
                      <a:pt x="294" y="214"/>
                    </a:lnTo>
                    <a:lnTo>
                      <a:pt x="286" y="220"/>
                    </a:lnTo>
                    <a:lnTo>
                      <a:pt x="266" y="224"/>
                    </a:lnTo>
                    <a:lnTo>
                      <a:pt x="262" y="236"/>
                    </a:lnTo>
                    <a:lnTo>
                      <a:pt x="262" y="236"/>
                    </a:lnTo>
                    <a:lnTo>
                      <a:pt x="260" y="238"/>
                    </a:lnTo>
                    <a:lnTo>
                      <a:pt x="248" y="248"/>
                    </a:lnTo>
                    <a:lnTo>
                      <a:pt x="248" y="248"/>
                    </a:lnTo>
                    <a:lnTo>
                      <a:pt x="248" y="248"/>
                    </a:lnTo>
                    <a:lnTo>
                      <a:pt x="236" y="252"/>
                    </a:lnTo>
                    <a:lnTo>
                      <a:pt x="232" y="262"/>
                    </a:lnTo>
                    <a:lnTo>
                      <a:pt x="232" y="262"/>
                    </a:lnTo>
                    <a:lnTo>
                      <a:pt x="232" y="262"/>
                    </a:lnTo>
                    <a:lnTo>
                      <a:pt x="212" y="282"/>
                    </a:lnTo>
                    <a:lnTo>
                      <a:pt x="212" y="282"/>
                    </a:lnTo>
                    <a:lnTo>
                      <a:pt x="210" y="282"/>
                    </a:lnTo>
                    <a:lnTo>
                      <a:pt x="200" y="284"/>
                    </a:lnTo>
                    <a:lnTo>
                      <a:pt x="198" y="288"/>
                    </a:lnTo>
                    <a:lnTo>
                      <a:pt x="196" y="296"/>
                    </a:lnTo>
                    <a:lnTo>
                      <a:pt x="196" y="296"/>
                    </a:lnTo>
                    <a:lnTo>
                      <a:pt x="194" y="296"/>
                    </a:lnTo>
                    <a:lnTo>
                      <a:pt x="184" y="300"/>
                    </a:lnTo>
                    <a:lnTo>
                      <a:pt x="184" y="306"/>
                    </a:lnTo>
                    <a:lnTo>
                      <a:pt x="184" y="306"/>
                    </a:lnTo>
                    <a:lnTo>
                      <a:pt x="182" y="308"/>
                    </a:lnTo>
                    <a:lnTo>
                      <a:pt x="172" y="310"/>
                    </a:lnTo>
                    <a:lnTo>
                      <a:pt x="166" y="314"/>
                    </a:lnTo>
                    <a:lnTo>
                      <a:pt x="170" y="330"/>
                    </a:lnTo>
                    <a:lnTo>
                      <a:pt x="170" y="330"/>
                    </a:lnTo>
                    <a:lnTo>
                      <a:pt x="170" y="332"/>
                    </a:lnTo>
                    <a:lnTo>
                      <a:pt x="170" y="338"/>
                    </a:lnTo>
                    <a:lnTo>
                      <a:pt x="170" y="348"/>
                    </a:lnTo>
                    <a:lnTo>
                      <a:pt x="170" y="348"/>
                    </a:lnTo>
                    <a:lnTo>
                      <a:pt x="170" y="350"/>
                    </a:lnTo>
                    <a:lnTo>
                      <a:pt x="164" y="364"/>
                    </a:lnTo>
                    <a:lnTo>
                      <a:pt x="164" y="380"/>
                    </a:lnTo>
                    <a:lnTo>
                      <a:pt x="164" y="380"/>
                    </a:lnTo>
                    <a:lnTo>
                      <a:pt x="164" y="382"/>
                    </a:lnTo>
                    <a:lnTo>
                      <a:pt x="152" y="392"/>
                    </a:lnTo>
                    <a:lnTo>
                      <a:pt x="154" y="400"/>
                    </a:lnTo>
                    <a:lnTo>
                      <a:pt x="154" y="400"/>
                    </a:lnTo>
                    <a:lnTo>
                      <a:pt x="154" y="402"/>
                    </a:lnTo>
                    <a:lnTo>
                      <a:pt x="154" y="402"/>
                    </a:lnTo>
                    <a:lnTo>
                      <a:pt x="152" y="402"/>
                    </a:lnTo>
                    <a:lnTo>
                      <a:pt x="146" y="402"/>
                    </a:lnTo>
                    <a:lnTo>
                      <a:pt x="136" y="418"/>
                    </a:lnTo>
                    <a:lnTo>
                      <a:pt x="136" y="418"/>
                    </a:lnTo>
                    <a:lnTo>
                      <a:pt x="134" y="418"/>
                    </a:lnTo>
                    <a:lnTo>
                      <a:pt x="134" y="41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4" name="Freeform 908">
                <a:extLst>
                  <a:ext uri="{FF2B5EF4-FFF2-40B4-BE49-F238E27FC236}">
                    <a16:creationId xmlns:a16="http://schemas.microsoft.com/office/drawing/2014/main" id="{664D8802-C302-7C8F-7F42-A6171B30D645}"/>
                  </a:ext>
                </a:extLst>
              </p:cNvPr>
              <p:cNvSpPr>
                <a:spLocks noEditPoints="1"/>
              </p:cNvSpPr>
              <p:nvPr/>
            </p:nvSpPr>
            <p:spPr bwMode="auto">
              <a:xfrm>
                <a:off x="7799760" y="3533522"/>
                <a:ext cx="879126" cy="891808"/>
              </a:xfrm>
              <a:custGeom>
                <a:avLst/>
                <a:gdLst>
                  <a:gd name="T0" fmla="*/ 160 w 416"/>
                  <a:gd name="T1" fmla="*/ 54 h 422"/>
                  <a:gd name="T2" fmla="*/ 186 w 416"/>
                  <a:gd name="T3" fmla="*/ 118 h 422"/>
                  <a:gd name="T4" fmla="*/ 296 w 416"/>
                  <a:gd name="T5" fmla="*/ 134 h 422"/>
                  <a:gd name="T6" fmla="*/ 354 w 416"/>
                  <a:gd name="T7" fmla="*/ 112 h 422"/>
                  <a:gd name="T8" fmla="*/ 408 w 416"/>
                  <a:gd name="T9" fmla="*/ 136 h 422"/>
                  <a:gd name="T10" fmla="*/ 344 w 416"/>
                  <a:gd name="T11" fmla="*/ 216 h 422"/>
                  <a:gd name="T12" fmla="*/ 328 w 416"/>
                  <a:gd name="T13" fmla="*/ 184 h 422"/>
                  <a:gd name="T14" fmla="*/ 286 w 416"/>
                  <a:gd name="T15" fmla="*/ 154 h 422"/>
                  <a:gd name="T16" fmla="*/ 286 w 416"/>
                  <a:gd name="T17" fmla="*/ 220 h 422"/>
                  <a:gd name="T18" fmla="*/ 198 w 416"/>
                  <a:gd name="T19" fmla="*/ 290 h 422"/>
                  <a:gd name="T20" fmla="*/ 170 w 416"/>
                  <a:gd name="T21" fmla="*/ 350 h 422"/>
                  <a:gd name="T22" fmla="*/ 124 w 416"/>
                  <a:gd name="T23" fmla="*/ 414 h 422"/>
                  <a:gd name="T24" fmla="*/ 70 w 416"/>
                  <a:gd name="T25" fmla="*/ 230 h 422"/>
                  <a:gd name="T26" fmla="*/ 22 w 416"/>
                  <a:gd name="T27" fmla="*/ 222 h 422"/>
                  <a:gd name="T28" fmla="*/ 10 w 416"/>
                  <a:gd name="T29" fmla="*/ 178 h 422"/>
                  <a:gd name="T30" fmla="*/ 18 w 416"/>
                  <a:gd name="T31" fmla="*/ 144 h 422"/>
                  <a:gd name="T32" fmla="*/ 98 w 416"/>
                  <a:gd name="T33" fmla="*/ 58 h 422"/>
                  <a:gd name="T34" fmla="*/ 126 w 416"/>
                  <a:gd name="T35" fmla="*/ 0 h 422"/>
                  <a:gd name="T36" fmla="*/ 80 w 416"/>
                  <a:gd name="T37" fmla="*/ 16 h 422"/>
                  <a:gd name="T38" fmla="*/ 90 w 416"/>
                  <a:gd name="T39" fmla="*/ 62 h 422"/>
                  <a:gd name="T40" fmla="*/ 28 w 416"/>
                  <a:gd name="T41" fmla="*/ 120 h 422"/>
                  <a:gd name="T42" fmla="*/ 16 w 416"/>
                  <a:gd name="T43" fmla="*/ 148 h 422"/>
                  <a:gd name="T44" fmla="*/ 28 w 416"/>
                  <a:gd name="T45" fmla="*/ 174 h 422"/>
                  <a:gd name="T46" fmla="*/ 10 w 416"/>
                  <a:gd name="T47" fmla="*/ 174 h 422"/>
                  <a:gd name="T48" fmla="*/ 4 w 416"/>
                  <a:gd name="T49" fmla="*/ 200 h 422"/>
                  <a:gd name="T50" fmla="*/ 12 w 416"/>
                  <a:gd name="T51" fmla="*/ 206 h 422"/>
                  <a:gd name="T52" fmla="*/ 22 w 416"/>
                  <a:gd name="T53" fmla="*/ 230 h 422"/>
                  <a:gd name="T54" fmla="*/ 46 w 416"/>
                  <a:gd name="T55" fmla="*/ 238 h 422"/>
                  <a:gd name="T56" fmla="*/ 66 w 416"/>
                  <a:gd name="T57" fmla="*/ 230 h 422"/>
                  <a:gd name="T58" fmla="*/ 90 w 416"/>
                  <a:gd name="T59" fmla="*/ 340 h 422"/>
                  <a:gd name="T60" fmla="*/ 122 w 416"/>
                  <a:gd name="T61" fmla="*/ 416 h 422"/>
                  <a:gd name="T62" fmla="*/ 146 w 416"/>
                  <a:gd name="T63" fmla="*/ 410 h 422"/>
                  <a:gd name="T64" fmla="*/ 166 w 416"/>
                  <a:gd name="T65" fmla="*/ 386 h 422"/>
                  <a:gd name="T66" fmla="*/ 174 w 416"/>
                  <a:gd name="T67" fmla="*/ 334 h 422"/>
                  <a:gd name="T68" fmla="*/ 188 w 416"/>
                  <a:gd name="T69" fmla="*/ 308 h 422"/>
                  <a:gd name="T70" fmla="*/ 212 w 416"/>
                  <a:gd name="T71" fmla="*/ 286 h 422"/>
                  <a:gd name="T72" fmla="*/ 252 w 416"/>
                  <a:gd name="T73" fmla="*/ 252 h 422"/>
                  <a:gd name="T74" fmla="*/ 298 w 416"/>
                  <a:gd name="T75" fmla="*/ 218 h 422"/>
                  <a:gd name="T76" fmla="*/ 288 w 416"/>
                  <a:gd name="T77" fmla="*/ 176 h 422"/>
                  <a:gd name="T78" fmla="*/ 290 w 416"/>
                  <a:gd name="T79" fmla="*/ 156 h 422"/>
                  <a:gd name="T80" fmla="*/ 308 w 416"/>
                  <a:gd name="T81" fmla="*/ 172 h 422"/>
                  <a:gd name="T82" fmla="*/ 322 w 416"/>
                  <a:gd name="T83" fmla="*/ 188 h 422"/>
                  <a:gd name="T84" fmla="*/ 332 w 416"/>
                  <a:gd name="T85" fmla="*/ 204 h 422"/>
                  <a:gd name="T86" fmla="*/ 340 w 416"/>
                  <a:gd name="T87" fmla="*/ 202 h 422"/>
                  <a:gd name="T88" fmla="*/ 344 w 416"/>
                  <a:gd name="T89" fmla="*/ 220 h 422"/>
                  <a:gd name="T90" fmla="*/ 368 w 416"/>
                  <a:gd name="T91" fmla="*/ 188 h 422"/>
                  <a:gd name="T92" fmla="*/ 384 w 416"/>
                  <a:gd name="T93" fmla="*/ 150 h 422"/>
                  <a:gd name="T94" fmla="*/ 416 w 416"/>
                  <a:gd name="T95" fmla="*/ 120 h 422"/>
                  <a:gd name="T96" fmla="*/ 400 w 416"/>
                  <a:gd name="T97" fmla="*/ 100 h 422"/>
                  <a:gd name="T98" fmla="*/ 362 w 416"/>
                  <a:gd name="T99" fmla="*/ 108 h 422"/>
                  <a:gd name="T100" fmla="*/ 332 w 416"/>
                  <a:gd name="T101" fmla="*/ 124 h 422"/>
                  <a:gd name="T102" fmla="*/ 300 w 416"/>
                  <a:gd name="T103" fmla="*/ 126 h 422"/>
                  <a:gd name="T104" fmla="*/ 278 w 416"/>
                  <a:gd name="T105" fmla="*/ 128 h 422"/>
                  <a:gd name="T106" fmla="*/ 188 w 416"/>
                  <a:gd name="T107" fmla="*/ 114 h 422"/>
                  <a:gd name="T108" fmla="*/ 186 w 416"/>
                  <a:gd name="T109" fmla="*/ 92 h 422"/>
                  <a:gd name="T110" fmla="*/ 162 w 416"/>
                  <a:gd name="T111" fmla="*/ 58 h 422"/>
                  <a:gd name="T112" fmla="*/ 156 w 416"/>
                  <a:gd name="T113" fmla="*/ 36 h 422"/>
                  <a:gd name="T114" fmla="*/ 142 w 416"/>
                  <a:gd name="T115" fmla="*/ 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6" h="422">
                    <a:moveTo>
                      <a:pt x="128" y="4"/>
                    </a:moveTo>
                    <a:lnTo>
                      <a:pt x="138" y="6"/>
                    </a:lnTo>
                    <a:lnTo>
                      <a:pt x="140" y="18"/>
                    </a:lnTo>
                    <a:lnTo>
                      <a:pt x="150" y="22"/>
                    </a:lnTo>
                    <a:lnTo>
                      <a:pt x="152" y="30"/>
                    </a:lnTo>
                    <a:lnTo>
                      <a:pt x="152" y="40"/>
                    </a:lnTo>
                    <a:lnTo>
                      <a:pt x="162" y="46"/>
                    </a:lnTo>
                    <a:lnTo>
                      <a:pt x="160" y="54"/>
                    </a:lnTo>
                    <a:lnTo>
                      <a:pt x="152" y="56"/>
                    </a:lnTo>
                    <a:lnTo>
                      <a:pt x="148" y="64"/>
                    </a:lnTo>
                    <a:lnTo>
                      <a:pt x="148" y="72"/>
                    </a:lnTo>
                    <a:lnTo>
                      <a:pt x="170" y="82"/>
                    </a:lnTo>
                    <a:lnTo>
                      <a:pt x="182" y="90"/>
                    </a:lnTo>
                    <a:lnTo>
                      <a:pt x="170" y="98"/>
                    </a:lnTo>
                    <a:lnTo>
                      <a:pt x="168" y="112"/>
                    </a:lnTo>
                    <a:lnTo>
                      <a:pt x="186" y="118"/>
                    </a:lnTo>
                    <a:lnTo>
                      <a:pt x="210" y="132"/>
                    </a:lnTo>
                    <a:lnTo>
                      <a:pt x="232" y="134"/>
                    </a:lnTo>
                    <a:lnTo>
                      <a:pt x="246" y="144"/>
                    </a:lnTo>
                    <a:lnTo>
                      <a:pt x="258" y="150"/>
                    </a:lnTo>
                    <a:lnTo>
                      <a:pt x="282" y="148"/>
                    </a:lnTo>
                    <a:lnTo>
                      <a:pt x="282" y="126"/>
                    </a:lnTo>
                    <a:lnTo>
                      <a:pt x="296" y="126"/>
                    </a:lnTo>
                    <a:lnTo>
                      <a:pt x="296" y="134"/>
                    </a:lnTo>
                    <a:lnTo>
                      <a:pt x="298" y="140"/>
                    </a:lnTo>
                    <a:lnTo>
                      <a:pt x="302" y="142"/>
                    </a:lnTo>
                    <a:lnTo>
                      <a:pt x="310" y="144"/>
                    </a:lnTo>
                    <a:lnTo>
                      <a:pt x="336" y="142"/>
                    </a:lnTo>
                    <a:lnTo>
                      <a:pt x="340" y="136"/>
                    </a:lnTo>
                    <a:lnTo>
                      <a:pt x="336" y="126"/>
                    </a:lnTo>
                    <a:lnTo>
                      <a:pt x="344" y="124"/>
                    </a:lnTo>
                    <a:lnTo>
                      <a:pt x="354" y="112"/>
                    </a:lnTo>
                    <a:lnTo>
                      <a:pt x="364" y="112"/>
                    </a:lnTo>
                    <a:lnTo>
                      <a:pt x="370" y="106"/>
                    </a:lnTo>
                    <a:lnTo>
                      <a:pt x="390" y="106"/>
                    </a:lnTo>
                    <a:lnTo>
                      <a:pt x="398" y="104"/>
                    </a:lnTo>
                    <a:lnTo>
                      <a:pt x="398" y="116"/>
                    </a:lnTo>
                    <a:lnTo>
                      <a:pt x="412" y="118"/>
                    </a:lnTo>
                    <a:lnTo>
                      <a:pt x="408" y="126"/>
                    </a:lnTo>
                    <a:lnTo>
                      <a:pt x="408" y="136"/>
                    </a:lnTo>
                    <a:lnTo>
                      <a:pt x="394" y="136"/>
                    </a:lnTo>
                    <a:lnTo>
                      <a:pt x="380" y="148"/>
                    </a:lnTo>
                    <a:lnTo>
                      <a:pt x="378" y="158"/>
                    </a:lnTo>
                    <a:lnTo>
                      <a:pt x="372" y="166"/>
                    </a:lnTo>
                    <a:lnTo>
                      <a:pt x="368" y="184"/>
                    </a:lnTo>
                    <a:lnTo>
                      <a:pt x="356" y="186"/>
                    </a:lnTo>
                    <a:lnTo>
                      <a:pt x="350" y="210"/>
                    </a:lnTo>
                    <a:lnTo>
                      <a:pt x="344" y="216"/>
                    </a:lnTo>
                    <a:lnTo>
                      <a:pt x="344" y="210"/>
                    </a:lnTo>
                    <a:lnTo>
                      <a:pt x="344" y="202"/>
                    </a:lnTo>
                    <a:lnTo>
                      <a:pt x="344" y="192"/>
                    </a:lnTo>
                    <a:lnTo>
                      <a:pt x="336" y="190"/>
                    </a:lnTo>
                    <a:lnTo>
                      <a:pt x="332" y="200"/>
                    </a:lnTo>
                    <a:lnTo>
                      <a:pt x="326" y="196"/>
                    </a:lnTo>
                    <a:lnTo>
                      <a:pt x="326" y="190"/>
                    </a:lnTo>
                    <a:lnTo>
                      <a:pt x="328" y="184"/>
                    </a:lnTo>
                    <a:lnTo>
                      <a:pt x="332" y="182"/>
                    </a:lnTo>
                    <a:lnTo>
                      <a:pt x="340" y="178"/>
                    </a:lnTo>
                    <a:lnTo>
                      <a:pt x="340" y="168"/>
                    </a:lnTo>
                    <a:lnTo>
                      <a:pt x="310" y="168"/>
                    </a:lnTo>
                    <a:lnTo>
                      <a:pt x="304" y="158"/>
                    </a:lnTo>
                    <a:lnTo>
                      <a:pt x="296" y="154"/>
                    </a:lnTo>
                    <a:lnTo>
                      <a:pt x="292" y="148"/>
                    </a:lnTo>
                    <a:lnTo>
                      <a:pt x="286" y="154"/>
                    </a:lnTo>
                    <a:lnTo>
                      <a:pt x="286" y="158"/>
                    </a:lnTo>
                    <a:lnTo>
                      <a:pt x="294" y="166"/>
                    </a:lnTo>
                    <a:lnTo>
                      <a:pt x="282" y="172"/>
                    </a:lnTo>
                    <a:lnTo>
                      <a:pt x="284" y="178"/>
                    </a:lnTo>
                    <a:lnTo>
                      <a:pt x="290" y="182"/>
                    </a:lnTo>
                    <a:lnTo>
                      <a:pt x="292" y="194"/>
                    </a:lnTo>
                    <a:lnTo>
                      <a:pt x="296" y="214"/>
                    </a:lnTo>
                    <a:lnTo>
                      <a:pt x="286" y="220"/>
                    </a:lnTo>
                    <a:lnTo>
                      <a:pt x="266" y="224"/>
                    </a:lnTo>
                    <a:lnTo>
                      <a:pt x="262" y="238"/>
                    </a:lnTo>
                    <a:lnTo>
                      <a:pt x="250" y="248"/>
                    </a:lnTo>
                    <a:lnTo>
                      <a:pt x="236" y="252"/>
                    </a:lnTo>
                    <a:lnTo>
                      <a:pt x="234" y="262"/>
                    </a:lnTo>
                    <a:lnTo>
                      <a:pt x="212" y="282"/>
                    </a:lnTo>
                    <a:lnTo>
                      <a:pt x="202" y="284"/>
                    </a:lnTo>
                    <a:lnTo>
                      <a:pt x="198" y="290"/>
                    </a:lnTo>
                    <a:lnTo>
                      <a:pt x="196" y="296"/>
                    </a:lnTo>
                    <a:lnTo>
                      <a:pt x="186" y="300"/>
                    </a:lnTo>
                    <a:lnTo>
                      <a:pt x="184" y="308"/>
                    </a:lnTo>
                    <a:lnTo>
                      <a:pt x="172" y="310"/>
                    </a:lnTo>
                    <a:lnTo>
                      <a:pt x="166" y="316"/>
                    </a:lnTo>
                    <a:lnTo>
                      <a:pt x="170" y="332"/>
                    </a:lnTo>
                    <a:lnTo>
                      <a:pt x="170" y="340"/>
                    </a:lnTo>
                    <a:lnTo>
                      <a:pt x="170" y="350"/>
                    </a:lnTo>
                    <a:lnTo>
                      <a:pt x="164" y="364"/>
                    </a:lnTo>
                    <a:lnTo>
                      <a:pt x="164" y="382"/>
                    </a:lnTo>
                    <a:lnTo>
                      <a:pt x="152" y="394"/>
                    </a:lnTo>
                    <a:lnTo>
                      <a:pt x="154" y="402"/>
                    </a:lnTo>
                    <a:lnTo>
                      <a:pt x="146" y="402"/>
                    </a:lnTo>
                    <a:lnTo>
                      <a:pt x="142" y="408"/>
                    </a:lnTo>
                    <a:lnTo>
                      <a:pt x="136" y="418"/>
                    </a:lnTo>
                    <a:lnTo>
                      <a:pt x="124" y="414"/>
                    </a:lnTo>
                    <a:lnTo>
                      <a:pt x="114" y="396"/>
                    </a:lnTo>
                    <a:lnTo>
                      <a:pt x="116" y="386"/>
                    </a:lnTo>
                    <a:lnTo>
                      <a:pt x="96" y="352"/>
                    </a:lnTo>
                    <a:lnTo>
                      <a:pt x="94" y="338"/>
                    </a:lnTo>
                    <a:lnTo>
                      <a:pt x="76" y="298"/>
                    </a:lnTo>
                    <a:lnTo>
                      <a:pt x="70" y="252"/>
                    </a:lnTo>
                    <a:lnTo>
                      <a:pt x="64" y="238"/>
                    </a:lnTo>
                    <a:lnTo>
                      <a:pt x="70" y="230"/>
                    </a:lnTo>
                    <a:lnTo>
                      <a:pt x="68" y="224"/>
                    </a:lnTo>
                    <a:lnTo>
                      <a:pt x="64" y="212"/>
                    </a:lnTo>
                    <a:lnTo>
                      <a:pt x="58" y="212"/>
                    </a:lnTo>
                    <a:lnTo>
                      <a:pt x="56" y="224"/>
                    </a:lnTo>
                    <a:lnTo>
                      <a:pt x="44" y="234"/>
                    </a:lnTo>
                    <a:lnTo>
                      <a:pt x="38" y="236"/>
                    </a:lnTo>
                    <a:lnTo>
                      <a:pt x="26" y="228"/>
                    </a:lnTo>
                    <a:lnTo>
                      <a:pt x="22" y="222"/>
                    </a:lnTo>
                    <a:lnTo>
                      <a:pt x="12" y="210"/>
                    </a:lnTo>
                    <a:lnTo>
                      <a:pt x="28" y="210"/>
                    </a:lnTo>
                    <a:lnTo>
                      <a:pt x="32" y="204"/>
                    </a:lnTo>
                    <a:lnTo>
                      <a:pt x="26" y="202"/>
                    </a:lnTo>
                    <a:lnTo>
                      <a:pt x="12" y="202"/>
                    </a:lnTo>
                    <a:lnTo>
                      <a:pt x="8" y="196"/>
                    </a:lnTo>
                    <a:lnTo>
                      <a:pt x="4" y="190"/>
                    </a:lnTo>
                    <a:lnTo>
                      <a:pt x="10" y="178"/>
                    </a:lnTo>
                    <a:lnTo>
                      <a:pt x="16" y="178"/>
                    </a:lnTo>
                    <a:lnTo>
                      <a:pt x="24" y="184"/>
                    </a:lnTo>
                    <a:lnTo>
                      <a:pt x="28" y="178"/>
                    </a:lnTo>
                    <a:lnTo>
                      <a:pt x="40" y="178"/>
                    </a:lnTo>
                    <a:lnTo>
                      <a:pt x="40" y="170"/>
                    </a:lnTo>
                    <a:lnTo>
                      <a:pt x="28" y="158"/>
                    </a:lnTo>
                    <a:lnTo>
                      <a:pt x="26" y="144"/>
                    </a:lnTo>
                    <a:lnTo>
                      <a:pt x="18" y="144"/>
                    </a:lnTo>
                    <a:lnTo>
                      <a:pt x="18" y="136"/>
                    </a:lnTo>
                    <a:lnTo>
                      <a:pt x="28" y="124"/>
                    </a:lnTo>
                    <a:lnTo>
                      <a:pt x="34" y="124"/>
                    </a:lnTo>
                    <a:lnTo>
                      <a:pt x="42" y="128"/>
                    </a:lnTo>
                    <a:lnTo>
                      <a:pt x="52" y="126"/>
                    </a:lnTo>
                    <a:lnTo>
                      <a:pt x="92" y="76"/>
                    </a:lnTo>
                    <a:lnTo>
                      <a:pt x="92" y="64"/>
                    </a:lnTo>
                    <a:lnTo>
                      <a:pt x="98" y="58"/>
                    </a:lnTo>
                    <a:lnTo>
                      <a:pt x="84" y="46"/>
                    </a:lnTo>
                    <a:lnTo>
                      <a:pt x="82" y="20"/>
                    </a:lnTo>
                    <a:lnTo>
                      <a:pt x="108" y="22"/>
                    </a:lnTo>
                    <a:lnTo>
                      <a:pt x="124" y="20"/>
                    </a:lnTo>
                    <a:lnTo>
                      <a:pt x="128" y="4"/>
                    </a:lnTo>
                    <a:close/>
                    <a:moveTo>
                      <a:pt x="128" y="0"/>
                    </a:moveTo>
                    <a:lnTo>
                      <a:pt x="128" y="0"/>
                    </a:lnTo>
                    <a:lnTo>
                      <a:pt x="126" y="0"/>
                    </a:lnTo>
                    <a:lnTo>
                      <a:pt x="124" y="2"/>
                    </a:lnTo>
                    <a:lnTo>
                      <a:pt x="120" y="16"/>
                    </a:lnTo>
                    <a:lnTo>
                      <a:pt x="108" y="18"/>
                    </a:lnTo>
                    <a:lnTo>
                      <a:pt x="82" y="16"/>
                    </a:lnTo>
                    <a:lnTo>
                      <a:pt x="82" y="16"/>
                    </a:lnTo>
                    <a:lnTo>
                      <a:pt x="82" y="16"/>
                    </a:lnTo>
                    <a:lnTo>
                      <a:pt x="82" y="16"/>
                    </a:lnTo>
                    <a:lnTo>
                      <a:pt x="80" y="16"/>
                    </a:lnTo>
                    <a:lnTo>
                      <a:pt x="80" y="16"/>
                    </a:lnTo>
                    <a:lnTo>
                      <a:pt x="78" y="20"/>
                    </a:lnTo>
                    <a:lnTo>
                      <a:pt x="80" y="46"/>
                    </a:lnTo>
                    <a:lnTo>
                      <a:pt x="80" y="46"/>
                    </a:lnTo>
                    <a:lnTo>
                      <a:pt x="82" y="50"/>
                    </a:lnTo>
                    <a:lnTo>
                      <a:pt x="92" y="58"/>
                    </a:lnTo>
                    <a:lnTo>
                      <a:pt x="90" y="62"/>
                    </a:lnTo>
                    <a:lnTo>
                      <a:pt x="90" y="62"/>
                    </a:lnTo>
                    <a:lnTo>
                      <a:pt x="88" y="64"/>
                    </a:lnTo>
                    <a:lnTo>
                      <a:pt x="88" y="76"/>
                    </a:lnTo>
                    <a:lnTo>
                      <a:pt x="50" y="124"/>
                    </a:lnTo>
                    <a:lnTo>
                      <a:pt x="42" y="124"/>
                    </a:lnTo>
                    <a:lnTo>
                      <a:pt x="36" y="122"/>
                    </a:lnTo>
                    <a:lnTo>
                      <a:pt x="36" y="122"/>
                    </a:lnTo>
                    <a:lnTo>
                      <a:pt x="34" y="120"/>
                    </a:lnTo>
                    <a:lnTo>
                      <a:pt x="28" y="120"/>
                    </a:lnTo>
                    <a:lnTo>
                      <a:pt x="28" y="120"/>
                    </a:lnTo>
                    <a:lnTo>
                      <a:pt x="24" y="122"/>
                    </a:lnTo>
                    <a:lnTo>
                      <a:pt x="16" y="134"/>
                    </a:lnTo>
                    <a:lnTo>
                      <a:pt x="16" y="134"/>
                    </a:lnTo>
                    <a:lnTo>
                      <a:pt x="14" y="136"/>
                    </a:lnTo>
                    <a:lnTo>
                      <a:pt x="14" y="144"/>
                    </a:lnTo>
                    <a:lnTo>
                      <a:pt x="14" y="144"/>
                    </a:lnTo>
                    <a:lnTo>
                      <a:pt x="16" y="148"/>
                    </a:lnTo>
                    <a:lnTo>
                      <a:pt x="18" y="148"/>
                    </a:lnTo>
                    <a:lnTo>
                      <a:pt x="22" y="148"/>
                    </a:lnTo>
                    <a:lnTo>
                      <a:pt x="26" y="158"/>
                    </a:lnTo>
                    <a:lnTo>
                      <a:pt x="26" y="158"/>
                    </a:lnTo>
                    <a:lnTo>
                      <a:pt x="26" y="160"/>
                    </a:lnTo>
                    <a:lnTo>
                      <a:pt x="36" y="172"/>
                    </a:lnTo>
                    <a:lnTo>
                      <a:pt x="36" y="174"/>
                    </a:lnTo>
                    <a:lnTo>
                      <a:pt x="28" y="174"/>
                    </a:lnTo>
                    <a:lnTo>
                      <a:pt x="28" y="174"/>
                    </a:lnTo>
                    <a:lnTo>
                      <a:pt x="24" y="176"/>
                    </a:lnTo>
                    <a:lnTo>
                      <a:pt x="22" y="178"/>
                    </a:lnTo>
                    <a:lnTo>
                      <a:pt x="18" y="176"/>
                    </a:lnTo>
                    <a:lnTo>
                      <a:pt x="18" y="176"/>
                    </a:lnTo>
                    <a:lnTo>
                      <a:pt x="16" y="174"/>
                    </a:lnTo>
                    <a:lnTo>
                      <a:pt x="10" y="174"/>
                    </a:lnTo>
                    <a:lnTo>
                      <a:pt x="10" y="174"/>
                    </a:lnTo>
                    <a:lnTo>
                      <a:pt x="8" y="176"/>
                    </a:lnTo>
                    <a:lnTo>
                      <a:pt x="6" y="176"/>
                    </a:lnTo>
                    <a:lnTo>
                      <a:pt x="0" y="188"/>
                    </a:lnTo>
                    <a:lnTo>
                      <a:pt x="0" y="188"/>
                    </a:lnTo>
                    <a:lnTo>
                      <a:pt x="0" y="192"/>
                    </a:lnTo>
                    <a:lnTo>
                      <a:pt x="4" y="198"/>
                    </a:lnTo>
                    <a:lnTo>
                      <a:pt x="4" y="198"/>
                    </a:lnTo>
                    <a:lnTo>
                      <a:pt x="4" y="200"/>
                    </a:lnTo>
                    <a:lnTo>
                      <a:pt x="10" y="204"/>
                    </a:lnTo>
                    <a:lnTo>
                      <a:pt x="10" y="204"/>
                    </a:lnTo>
                    <a:lnTo>
                      <a:pt x="12" y="206"/>
                    </a:lnTo>
                    <a:lnTo>
                      <a:pt x="24" y="206"/>
                    </a:lnTo>
                    <a:lnTo>
                      <a:pt x="26" y="206"/>
                    </a:lnTo>
                    <a:lnTo>
                      <a:pt x="26" y="206"/>
                    </a:lnTo>
                    <a:lnTo>
                      <a:pt x="12" y="206"/>
                    </a:lnTo>
                    <a:lnTo>
                      <a:pt x="12" y="206"/>
                    </a:lnTo>
                    <a:lnTo>
                      <a:pt x="10" y="208"/>
                    </a:lnTo>
                    <a:lnTo>
                      <a:pt x="10" y="210"/>
                    </a:lnTo>
                    <a:lnTo>
                      <a:pt x="10" y="210"/>
                    </a:lnTo>
                    <a:lnTo>
                      <a:pt x="8" y="212"/>
                    </a:lnTo>
                    <a:lnTo>
                      <a:pt x="10" y="214"/>
                    </a:lnTo>
                    <a:lnTo>
                      <a:pt x="18" y="224"/>
                    </a:lnTo>
                    <a:lnTo>
                      <a:pt x="22" y="230"/>
                    </a:lnTo>
                    <a:lnTo>
                      <a:pt x="22" y="230"/>
                    </a:lnTo>
                    <a:lnTo>
                      <a:pt x="24" y="232"/>
                    </a:lnTo>
                    <a:lnTo>
                      <a:pt x="36" y="240"/>
                    </a:lnTo>
                    <a:lnTo>
                      <a:pt x="36" y="240"/>
                    </a:lnTo>
                    <a:lnTo>
                      <a:pt x="38" y="240"/>
                    </a:lnTo>
                    <a:lnTo>
                      <a:pt x="38" y="240"/>
                    </a:lnTo>
                    <a:lnTo>
                      <a:pt x="38" y="240"/>
                    </a:lnTo>
                    <a:lnTo>
                      <a:pt x="46" y="238"/>
                    </a:lnTo>
                    <a:lnTo>
                      <a:pt x="46" y="238"/>
                    </a:lnTo>
                    <a:lnTo>
                      <a:pt x="48" y="236"/>
                    </a:lnTo>
                    <a:lnTo>
                      <a:pt x="58" y="226"/>
                    </a:lnTo>
                    <a:lnTo>
                      <a:pt x="58" y="226"/>
                    </a:lnTo>
                    <a:lnTo>
                      <a:pt x="60" y="224"/>
                    </a:lnTo>
                    <a:lnTo>
                      <a:pt x="60" y="216"/>
                    </a:lnTo>
                    <a:lnTo>
                      <a:pt x="62" y="216"/>
                    </a:lnTo>
                    <a:lnTo>
                      <a:pt x="64" y="224"/>
                    </a:lnTo>
                    <a:lnTo>
                      <a:pt x="66" y="230"/>
                    </a:lnTo>
                    <a:lnTo>
                      <a:pt x="62" y="236"/>
                    </a:lnTo>
                    <a:lnTo>
                      <a:pt x="62" y="236"/>
                    </a:lnTo>
                    <a:lnTo>
                      <a:pt x="60" y="240"/>
                    </a:lnTo>
                    <a:lnTo>
                      <a:pt x="66" y="252"/>
                    </a:lnTo>
                    <a:lnTo>
                      <a:pt x="72" y="300"/>
                    </a:lnTo>
                    <a:lnTo>
                      <a:pt x="72" y="300"/>
                    </a:lnTo>
                    <a:lnTo>
                      <a:pt x="72" y="300"/>
                    </a:lnTo>
                    <a:lnTo>
                      <a:pt x="90" y="340"/>
                    </a:lnTo>
                    <a:lnTo>
                      <a:pt x="92" y="352"/>
                    </a:lnTo>
                    <a:lnTo>
                      <a:pt x="92" y="352"/>
                    </a:lnTo>
                    <a:lnTo>
                      <a:pt x="92" y="354"/>
                    </a:lnTo>
                    <a:lnTo>
                      <a:pt x="112" y="386"/>
                    </a:lnTo>
                    <a:lnTo>
                      <a:pt x="110" y="396"/>
                    </a:lnTo>
                    <a:lnTo>
                      <a:pt x="110" y="396"/>
                    </a:lnTo>
                    <a:lnTo>
                      <a:pt x="110" y="400"/>
                    </a:lnTo>
                    <a:lnTo>
                      <a:pt x="122" y="416"/>
                    </a:lnTo>
                    <a:lnTo>
                      <a:pt x="122" y="416"/>
                    </a:lnTo>
                    <a:lnTo>
                      <a:pt x="124" y="418"/>
                    </a:lnTo>
                    <a:lnTo>
                      <a:pt x="134" y="422"/>
                    </a:lnTo>
                    <a:lnTo>
                      <a:pt x="134" y="422"/>
                    </a:lnTo>
                    <a:lnTo>
                      <a:pt x="136" y="422"/>
                    </a:lnTo>
                    <a:lnTo>
                      <a:pt x="136" y="422"/>
                    </a:lnTo>
                    <a:lnTo>
                      <a:pt x="138" y="420"/>
                    </a:lnTo>
                    <a:lnTo>
                      <a:pt x="146" y="410"/>
                    </a:lnTo>
                    <a:lnTo>
                      <a:pt x="148" y="406"/>
                    </a:lnTo>
                    <a:lnTo>
                      <a:pt x="154" y="406"/>
                    </a:lnTo>
                    <a:lnTo>
                      <a:pt x="154" y="406"/>
                    </a:lnTo>
                    <a:lnTo>
                      <a:pt x="158" y="404"/>
                    </a:lnTo>
                    <a:lnTo>
                      <a:pt x="158" y="404"/>
                    </a:lnTo>
                    <a:lnTo>
                      <a:pt x="158" y="400"/>
                    </a:lnTo>
                    <a:lnTo>
                      <a:pt x="156" y="394"/>
                    </a:lnTo>
                    <a:lnTo>
                      <a:pt x="166" y="386"/>
                    </a:lnTo>
                    <a:lnTo>
                      <a:pt x="166" y="386"/>
                    </a:lnTo>
                    <a:lnTo>
                      <a:pt x="168" y="382"/>
                    </a:lnTo>
                    <a:lnTo>
                      <a:pt x="168" y="366"/>
                    </a:lnTo>
                    <a:lnTo>
                      <a:pt x="174" y="352"/>
                    </a:lnTo>
                    <a:lnTo>
                      <a:pt x="174" y="352"/>
                    </a:lnTo>
                    <a:lnTo>
                      <a:pt x="174" y="350"/>
                    </a:lnTo>
                    <a:lnTo>
                      <a:pt x="174" y="340"/>
                    </a:lnTo>
                    <a:lnTo>
                      <a:pt x="174" y="334"/>
                    </a:lnTo>
                    <a:lnTo>
                      <a:pt x="174" y="334"/>
                    </a:lnTo>
                    <a:lnTo>
                      <a:pt x="174" y="332"/>
                    </a:lnTo>
                    <a:lnTo>
                      <a:pt x="170" y="318"/>
                    </a:lnTo>
                    <a:lnTo>
                      <a:pt x="174" y="314"/>
                    </a:lnTo>
                    <a:lnTo>
                      <a:pt x="184" y="312"/>
                    </a:lnTo>
                    <a:lnTo>
                      <a:pt x="184" y="312"/>
                    </a:lnTo>
                    <a:lnTo>
                      <a:pt x="186" y="310"/>
                    </a:lnTo>
                    <a:lnTo>
                      <a:pt x="188" y="308"/>
                    </a:lnTo>
                    <a:lnTo>
                      <a:pt x="188" y="304"/>
                    </a:lnTo>
                    <a:lnTo>
                      <a:pt x="198" y="300"/>
                    </a:lnTo>
                    <a:lnTo>
                      <a:pt x="198" y="300"/>
                    </a:lnTo>
                    <a:lnTo>
                      <a:pt x="200" y="298"/>
                    </a:lnTo>
                    <a:lnTo>
                      <a:pt x="202" y="292"/>
                    </a:lnTo>
                    <a:lnTo>
                      <a:pt x="204" y="288"/>
                    </a:lnTo>
                    <a:lnTo>
                      <a:pt x="212" y="286"/>
                    </a:lnTo>
                    <a:lnTo>
                      <a:pt x="212" y="286"/>
                    </a:lnTo>
                    <a:lnTo>
                      <a:pt x="214" y="286"/>
                    </a:lnTo>
                    <a:lnTo>
                      <a:pt x="236" y="266"/>
                    </a:lnTo>
                    <a:lnTo>
                      <a:pt x="236" y="266"/>
                    </a:lnTo>
                    <a:lnTo>
                      <a:pt x="236" y="264"/>
                    </a:lnTo>
                    <a:lnTo>
                      <a:pt x="240" y="256"/>
                    </a:lnTo>
                    <a:lnTo>
                      <a:pt x="250" y="252"/>
                    </a:lnTo>
                    <a:lnTo>
                      <a:pt x="250" y="252"/>
                    </a:lnTo>
                    <a:lnTo>
                      <a:pt x="252" y="252"/>
                    </a:lnTo>
                    <a:lnTo>
                      <a:pt x="264" y="240"/>
                    </a:lnTo>
                    <a:lnTo>
                      <a:pt x="264" y="240"/>
                    </a:lnTo>
                    <a:lnTo>
                      <a:pt x="266" y="240"/>
                    </a:lnTo>
                    <a:lnTo>
                      <a:pt x="270" y="226"/>
                    </a:lnTo>
                    <a:lnTo>
                      <a:pt x="288" y="224"/>
                    </a:lnTo>
                    <a:lnTo>
                      <a:pt x="288" y="224"/>
                    </a:lnTo>
                    <a:lnTo>
                      <a:pt x="288" y="224"/>
                    </a:lnTo>
                    <a:lnTo>
                      <a:pt x="298" y="218"/>
                    </a:lnTo>
                    <a:lnTo>
                      <a:pt x="298" y="218"/>
                    </a:lnTo>
                    <a:lnTo>
                      <a:pt x="298" y="216"/>
                    </a:lnTo>
                    <a:lnTo>
                      <a:pt x="300" y="214"/>
                    </a:lnTo>
                    <a:lnTo>
                      <a:pt x="296" y="194"/>
                    </a:lnTo>
                    <a:lnTo>
                      <a:pt x="294" y="182"/>
                    </a:lnTo>
                    <a:lnTo>
                      <a:pt x="294" y="182"/>
                    </a:lnTo>
                    <a:lnTo>
                      <a:pt x="292" y="178"/>
                    </a:lnTo>
                    <a:lnTo>
                      <a:pt x="288" y="176"/>
                    </a:lnTo>
                    <a:lnTo>
                      <a:pt x="288" y="174"/>
                    </a:lnTo>
                    <a:lnTo>
                      <a:pt x="296" y="170"/>
                    </a:lnTo>
                    <a:lnTo>
                      <a:pt x="296" y="170"/>
                    </a:lnTo>
                    <a:lnTo>
                      <a:pt x="298" y="166"/>
                    </a:lnTo>
                    <a:lnTo>
                      <a:pt x="298" y="166"/>
                    </a:lnTo>
                    <a:lnTo>
                      <a:pt x="296" y="164"/>
                    </a:lnTo>
                    <a:lnTo>
                      <a:pt x="290" y="158"/>
                    </a:lnTo>
                    <a:lnTo>
                      <a:pt x="290" y="156"/>
                    </a:lnTo>
                    <a:lnTo>
                      <a:pt x="292" y="154"/>
                    </a:lnTo>
                    <a:lnTo>
                      <a:pt x="292" y="156"/>
                    </a:lnTo>
                    <a:lnTo>
                      <a:pt x="292" y="156"/>
                    </a:lnTo>
                    <a:lnTo>
                      <a:pt x="294" y="158"/>
                    </a:lnTo>
                    <a:lnTo>
                      <a:pt x="302" y="160"/>
                    </a:lnTo>
                    <a:lnTo>
                      <a:pt x="306" y="170"/>
                    </a:lnTo>
                    <a:lnTo>
                      <a:pt x="306" y="170"/>
                    </a:lnTo>
                    <a:lnTo>
                      <a:pt x="308" y="172"/>
                    </a:lnTo>
                    <a:lnTo>
                      <a:pt x="310" y="172"/>
                    </a:lnTo>
                    <a:lnTo>
                      <a:pt x="336" y="172"/>
                    </a:lnTo>
                    <a:lnTo>
                      <a:pt x="336" y="176"/>
                    </a:lnTo>
                    <a:lnTo>
                      <a:pt x="330" y="178"/>
                    </a:lnTo>
                    <a:lnTo>
                      <a:pt x="328" y="180"/>
                    </a:lnTo>
                    <a:lnTo>
                      <a:pt x="328" y="180"/>
                    </a:lnTo>
                    <a:lnTo>
                      <a:pt x="326" y="182"/>
                    </a:lnTo>
                    <a:lnTo>
                      <a:pt x="322" y="188"/>
                    </a:lnTo>
                    <a:lnTo>
                      <a:pt x="322" y="188"/>
                    </a:lnTo>
                    <a:lnTo>
                      <a:pt x="322" y="190"/>
                    </a:lnTo>
                    <a:lnTo>
                      <a:pt x="322" y="196"/>
                    </a:lnTo>
                    <a:lnTo>
                      <a:pt x="322" y="196"/>
                    </a:lnTo>
                    <a:lnTo>
                      <a:pt x="324" y="200"/>
                    </a:lnTo>
                    <a:lnTo>
                      <a:pt x="330" y="204"/>
                    </a:lnTo>
                    <a:lnTo>
                      <a:pt x="330" y="204"/>
                    </a:lnTo>
                    <a:lnTo>
                      <a:pt x="332" y="204"/>
                    </a:lnTo>
                    <a:lnTo>
                      <a:pt x="332" y="204"/>
                    </a:lnTo>
                    <a:lnTo>
                      <a:pt x="334" y="204"/>
                    </a:lnTo>
                    <a:lnTo>
                      <a:pt x="334" y="204"/>
                    </a:lnTo>
                    <a:lnTo>
                      <a:pt x="336" y="202"/>
                    </a:lnTo>
                    <a:lnTo>
                      <a:pt x="338" y="194"/>
                    </a:lnTo>
                    <a:lnTo>
                      <a:pt x="340" y="194"/>
                    </a:lnTo>
                    <a:lnTo>
                      <a:pt x="340" y="202"/>
                    </a:lnTo>
                    <a:lnTo>
                      <a:pt x="340" y="202"/>
                    </a:lnTo>
                    <a:lnTo>
                      <a:pt x="340" y="202"/>
                    </a:lnTo>
                    <a:lnTo>
                      <a:pt x="340" y="210"/>
                    </a:lnTo>
                    <a:lnTo>
                      <a:pt x="340" y="210"/>
                    </a:lnTo>
                    <a:lnTo>
                      <a:pt x="340" y="212"/>
                    </a:lnTo>
                    <a:lnTo>
                      <a:pt x="342" y="218"/>
                    </a:lnTo>
                    <a:lnTo>
                      <a:pt x="342" y="218"/>
                    </a:lnTo>
                    <a:lnTo>
                      <a:pt x="344" y="220"/>
                    </a:lnTo>
                    <a:lnTo>
                      <a:pt x="344" y="220"/>
                    </a:lnTo>
                    <a:lnTo>
                      <a:pt x="344" y="220"/>
                    </a:lnTo>
                    <a:lnTo>
                      <a:pt x="344" y="220"/>
                    </a:lnTo>
                    <a:lnTo>
                      <a:pt x="348" y="220"/>
                    </a:lnTo>
                    <a:lnTo>
                      <a:pt x="354" y="214"/>
                    </a:lnTo>
                    <a:lnTo>
                      <a:pt x="354" y="214"/>
                    </a:lnTo>
                    <a:lnTo>
                      <a:pt x="354" y="212"/>
                    </a:lnTo>
                    <a:lnTo>
                      <a:pt x="358" y="190"/>
                    </a:lnTo>
                    <a:lnTo>
                      <a:pt x="368" y="188"/>
                    </a:lnTo>
                    <a:lnTo>
                      <a:pt x="368" y="188"/>
                    </a:lnTo>
                    <a:lnTo>
                      <a:pt x="370" y="186"/>
                    </a:lnTo>
                    <a:lnTo>
                      <a:pt x="372" y="184"/>
                    </a:lnTo>
                    <a:lnTo>
                      <a:pt x="376" y="168"/>
                    </a:lnTo>
                    <a:lnTo>
                      <a:pt x="382" y="162"/>
                    </a:lnTo>
                    <a:lnTo>
                      <a:pt x="382" y="162"/>
                    </a:lnTo>
                    <a:lnTo>
                      <a:pt x="382" y="160"/>
                    </a:lnTo>
                    <a:lnTo>
                      <a:pt x="384" y="150"/>
                    </a:lnTo>
                    <a:lnTo>
                      <a:pt x="396" y="140"/>
                    </a:lnTo>
                    <a:lnTo>
                      <a:pt x="408" y="140"/>
                    </a:lnTo>
                    <a:lnTo>
                      <a:pt x="408" y="140"/>
                    </a:lnTo>
                    <a:lnTo>
                      <a:pt x="410" y="138"/>
                    </a:lnTo>
                    <a:lnTo>
                      <a:pt x="412" y="136"/>
                    </a:lnTo>
                    <a:lnTo>
                      <a:pt x="412" y="128"/>
                    </a:lnTo>
                    <a:lnTo>
                      <a:pt x="416" y="120"/>
                    </a:lnTo>
                    <a:lnTo>
                      <a:pt x="416" y="120"/>
                    </a:lnTo>
                    <a:lnTo>
                      <a:pt x="416" y="116"/>
                    </a:lnTo>
                    <a:lnTo>
                      <a:pt x="416" y="116"/>
                    </a:lnTo>
                    <a:lnTo>
                      <a:pt x="412" y="114"/>
                    </a:lnTo>
                    <a:lnTo>
                      <a:pt x="402" y="112"/>
                    </a:lnTo>
                    <a:lnTo>
                      <a:pt x="402" y="104"/>
                    </a:lnTo>
                    <a:lnTo>
                      <a:pt x="402" y="104"/>
                    </a:lnTo>
                    <a:lnTo>
                      <a:pt x="400" y="100"/>
                    </a:lnTo>
                    <a:lnTo>
                      <a:pt x="400" y="100"/>
                    </a:lnTo>
                    <a:lnTo>
                      <a:pt x="398" y="100"/>
                    </a:lnTo>
                    <a:lnTo>
                      <a:pt x="398" y="100"/>
                    </a:lnTo>
                    <a:lnTo>
                      <a:pt x="398" y="100"/>
                    </a:lnTo>
                    <a:lnTo>
                      <a:pt x="388" y="102"/>
                    </a:lnTo>
                    <a:lnTo>
                      <a:pt x="370" y="102"/>
                    </a:lnTo>
                    <a:lnTo>
                      <a:pt x="370" y="102"/>
                    </a:lnTo>
                    <a:lnTo>
                      <a:pt x="366" y="102"/>
                    </a:lnTo>
                    <a:lnTo>
                      <a:pt x="362" y="108"/>
                    </a:lnTo>
                    <a:lnTo>
                      <a:pt x="354" y="108"/>
                    </a:lnTo>
                    <a:lnTo>
                      <a:pt x="354" y="108"/>
                    </a:lnTo>
                    <a:lnTo>
                      <a:pt x="350" y="110"/>
                    </a:lnTo>
                    <a:lnTo>
                      <a:pt x="342" y="122"/>
                    </a:lnTo>
                    <a:lnTo>
                      <a:pt x="336" y="122"/>
                    </a:lnTo>
                    <a:lnTo>
                      <a:pt x="336" y="122"/>
                    </a:lnTo>
                    <a:lnTo>
                      <a:pt x="332" y="124"/>
                    </a:lnTo>
                    <a:lnTo>
                      <a:pt x="332" y="124"/>
                    </a:lnTo>
                    <a:lnTo>
                      <a:pt x="332" y="128"/>
                    </a:lnTo>
                    <a:lnTo>
                      <a:pt x="336" y="136"/>
                    </a:lnTo>
                    <a:lnTo>
                      <a:pt x="334" y="138"/>
                    </a:lnTo>
                    <a:lnTo>
                      <a:pt x="310" y="140"/>
                    </a:lnTo>
                    <a:lnTo>
                      <a:pt x="304" y="140"/>
                    </a:lnTo>
                    <a:lnTo>
                      <a:pt x="300" y="136"/>
                    </a:lnTo>
                    <a:lnTo>
                      <a:pt x="300" y="134"/>
                    </a:lnTo>
                    <a:lnTo>
                      <a:pt x="300" y="126"/>
                    </a:lnTo>
                    <a:lnTo>
                      <a:pt x="300" y="126"/>
                    </a:lnTo>
                    <a:lnTo>
                      <a:pt x="298" y="124"/>
                    </a:lnTo>
                    <a:lnTo>
                      <a:pt x="296" y="122"/>
                    </a:lnTo>
                    <a:lnTo>
                      <a:pt x="282" y="122"/>
                    </a:lnTo>
                    <a:lnTo>
                      <a:pt x="282" y="122"/>
                    </a:lnTo>
                    <a:lnTo>
                      <a:pt x="278" y="124"/>
                    </a:lnTo>
                    <a:lnTo>
                      <a:pt x="278" y="124"/>
                    </a:lnTo>
                    <a:lnTo>
                      <a:pt x="278" y="128"/>
                    </a:lnTo>
                    <a:lnTo>
                      <a:pt x="278" y="144"/>
                    </a:lnTo>
                    <a:lnTo>
                      <a:pt x="258" y="146"/>
                    </a:lnTo>
                    <a:lnTo>
                      <a:pt x="248" y="142"/>
                    </a:lnTo>
                    <a:lnTo>
                      <a:pt x="234" y="130"/>
                    </a:lnTo>
                    <a:lnTo>
                      <a:pt x="234" y="130"/>
                    </a:lnTo>
                    <a:lnTo>
                      <a:pt x="232" y="130"/>
                    </a:lnTo>
                    <a:lnTo>
                      <a:pt x="212" y="128"/>
                    </a:lnTo>
                    <a:lnTo>
                      <a:pt x="188" y="114"/>
                    </a:lnTo>
                    <a:lnTo>
                      <a:pt x="188" y="114"/>
                    </a:lnTo>
                    <a:lnTo>
                      <a:pt x="186" y="114"/>
                    </a:lnTo>
                    <a:lnTo>
                      <a:pt x="172" y="110"/>
                    </a:lnTo>
                    <a:lnTo>
                      <a:pt x="174" y="100"/>
                    </a:lnTo>
                    <a:lnTo>
                      <a:pt x="184" y="94"/>
                    </a:lnTo>
                    <a:lnTo>
                      <a:pt x="184" y="94"/>
                    </a:lnTo>
                    <a:lnTo>
                      <a:pt x="186" y="92"/>
                    </a:lnTo>
                    <a:lnTo>
                      <a:pt x="186" y="92"/>
                    </a:lnTo>
                    <a:lnTo>
                      <a:pt x="184" y="88"/>
                    </a:lnTo>
                    <a:lnTo>
                      <a:pt x="174" y="78"/>
                    </a:lnTo>
                    <a:lnTo>
                      <a:pt x="174" y="78"/>
                    </a:lnTo>
                    <a:lnTo>
                      <a:pt x="172" y="78"/>
                    </a:lnTo>
                    <a:lnTo>
                      <a:pt x="152" y="68"/>
                    </a:lnTo>
                    <a:lnTo>
                      <a:pt x="152" y="64"/>
                    </a:lnTo>
                    <a:lnTo>
                      <a:pt x="154" y="58"/>
                    </a:lnTo>
                    <a:lnTo>
                      <a:pt x="162" y="58"/>
                    </a:lnTo>
                    <a:lnTo>
                      <a:pt x="162" y="58"/>
                    </a:lnTo>
                    <a:lnTo>
                      <a:pt x="164" y="56"/>
                    </a:lnTo>
                    <a:lnTo>
                      <a:pt x="164" y="54"/>
                    </a:lnTo>
                    <a:lnTo>
                      <a:pt x="166" y="48"/>
                    </a:lnTo>
                    <a:lnTo>
                      <a:pt x="166" y="48"/>
                    </a:lnTo>
                    <a:lnTo>
                      <a:pt x="166" y="44"/>
                    </a:lnTo>
                    <a:lnTo>
                      <a:pt x="164" y="42"/>
                    </a:lnTo>
                    <a:lnTo>
                      <a:pt x="156" y="36"/>
                    </a:lnTo>
                    <a:lnTo>
                      <a:pt x="156" y="30"/>
                    </a:lnTo>
                    <a:lnTo>
                      <a:pt x="156" y="30"/>
                    </a:lnTo>
                    <a:lnTo>
                      <a:pt x="156" y="30"/>
                    </a:lnTo>
                    <a:lnTo>
                      <a:pt x="154" y="22"/>
                    </a:lnTo>
                    <a:lnTo>
                      <a:pt x="154" y="22"/>
                    </a:lnTo>
                    <a:lnTo>
                      <a:pt x="152" y="20"/>
                    </a:lnTo>
                    <a:lnTo>
                      <a:pt x="144" y="16"/>
                    </a:lnTo>
                    <a:lnTo>
                      <a:pt x="142" y="4"/>
                    </a:lnTo>
                    <a:lnTo>
                      <a:pt x="142" y="4"/>
                    </a:lnTo>
                    <a:lnTo>
                      <a:pt x="142" y="2"/>
                    </a:lnTo>
                    <a:lnTo>
                      <a:pt x="140" y="2"/>
                    </a:lnTo>
                    <a:lnTo>
                      <a:pt x="128" y="0"/>
                    </a:lnTo>
                    <a:lnTo>
                      <a:pt x="128" y="0"/>
                    </a:lnTo>
                    <a:lnTo>
                      <a:pt x="128" y="0"/>
                    </a:lnTo>
                    <a:lnTo>
                      <a:pt x="12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5" name="Freeform 909">
                <a:extLst>
                  <a:ext uri="{FF2B5EF4-FFF2-40B4-BE49-F238E27FC236}">
                    <a16:creationId xmlns:a16="http://schemas.microsoft.com/office/drawing/2014/main" id="{A9D9DA1B-1B75-4287-AD40-B0EA7125C1AF}"/>
                  </a:ext>
                </a:extLst>
              </p:cNvPr>
              <p:cNvSpPr>
                <a:spLocks/>
              </p:cNvSpPr>
              <p:nvPr/>
            </p:nvSpPr>
            <p:spPr bwMode="auto">
              <a:xfrm>
                <a:off x="7808214" y="3541975"/>
                <a:ext cx="862220" cy="874902"/>
              </a:xfrm>
              <a:custGeom>
                <a:avLst/>
                <a:gdLst>
                  <a:gd name="T0" fmla="*/ 136 w 408"/>
                  <a:gd name="T1" fmla="*/ 14 h 414"/>
                  <a:gd name="T2" fmla="*/ 148 w 408"/>
                  <a:gd name="T3" fmla="*/ 36 h 414"/>
                  <a:gd name="T4" fmla="*/ 148 w 408"/>
                  <a:gd name="T5" fmla="*/ 52 h 414"/>
                  <a:gd name="T6" fmla="*/ 166 w 408"/>
                  <a:gd name="T7" fmla="*/ 78 h 414"/>
                  <a:gd name="T8" fmla="*/ 164 w 408"/>
                  <a:gd name="T9" fmla="*/ 108 h 414"/>
                  <a:gd name="T10" fmla="*/ 228 w 408"/>
                  <a:gd name="T11" fmla="*/ 130 h 414"/>
                  <a:gd name="T12" fmla="*/ 278 w 408"/>
                  <a:gd name="T13" fmla="*/ 144 h 414"/>
                  <a:gd name="T14" fmla="*/ 292 w 408"/>
                  <a:gd name="T15" fmla="*/ 130 h 414"/>
                  <a:gd name="T16" fmla="*/ 306 w 408"/>
                  <a:gd name="T17" fmla="*/ 140 h 414"/>
                  <a:gd name="T18" fmla="*/ 332 w 408"/>
                  <a:gd name="T19" fmla="*/ 122 h 414"/>
                  <a:gd name="T20" fmla="*/ 360 w 408"/>
                  <a:gd name="T21" fmla="*/ 108 h 414"/>
                  <a:gd name="T22" fmla="*/ 394 w 408"/>
                  <a:gd name="T23" fmla="*/ 100 h 414"/>
                  <a:gd name="T24" fmla="*/ 404 w 408"/>
                  <a:gd name="T25" fmla="*/ 122 h 414"/>
                  <a:gd name="T26" fmla="*/ 376 w 408"/>
                  <a:gd name="T27" fmla="*/ 144 h 414"/>
                  <a:gd name="T28" fmla="*/ 364 w 408"/>
                  <a:gd name="T29" fmla="*/ 180 h 414"/>
                  <a:gd name="T30" fmla="*/ 340 w 408"/>
                  <a:gd name="T31" fmla="*/ 212 h 414"/>
                  <a:gd name="T32" fmla="*/ 340 w 408"/>
                  <a:gd name="T33" fmla="*/ 188 h 414"/>
                  <a:gd name="T34" fmla="*/ 322 w 408"/>
                  <a:gd name="T35" fmla="*/ 192 h 414"/>
                  <a:gd name="T36" fmla="*/ 328 w 408"/>
                  <a:gd name="T37" fmla="*/ 178 h 414"/>
                  <a:gd name="T38" fmla="*/ 306 w 408"/>
                  <a:gd name="T39" fmla="*/ 164 h 414"/>
                  <a:gd name="T40" fmla="*/ 288 w 408"/>
                  <a:gd name="T41" fmla="*/ 144 h 414"/>
                  <a:gd name="T42" fmla="*/ 290 w 408"/>
                  <a:gd name="T43" fmla="*/ 162 h 414"/>
                  <a:gd name="T44" fmla="*/ 286 w 408"/>
                  <a:gd name="T45" fmla="*/ 178 h 414"/>
                  <a:gd name="T46" fmla="*/ 282 w 408"/>
                  <a:gd name="T47" fmla="*/ 216 h 414"/>
                  <a:gd name="T48" fmla="*/ 246 w 408"/>
                  <a:gd name="T49" fmla="*/ 244 h 414"/>
                  <a:gd name="T50" fmla="*/ 208 w 408"/>
                  <a:gd name="T51" fmla="*/ 278 h 414"/>
                  <a:gd name="T52" fmla="*/ 192 w 408"/>
                  <a:gd name="T53" fmla="*/ 292 h 414"/>
                  <a:gd name="T54" fmla="*/ 168 w 408"/>
                  <a:gd name="T55" fmla="*/ 306 h 414"/>
                  <a:gd name="T56" fmla="*/ 166 w 408"/>
                  <a:gd name="T57" fmla="*/ 336 h 414"/>
                  <a:gd name="T58" fmla="*/ 160 w 408"/>
                  <a:gd name="T59" fmla="*/ 378 h 414"/>
                  <a:gd name="T60" fmla="*/ 142 w 408"/>
                  <a:gd name="T61" fmla="*/ 398 h 414"/>
                  <a:gd name="T62" fmla="*/ 120 w 408"/>
                  <a:gd name="T63" fmla="*/ 410 h 414"/>
                  <a:gd name="T64" fmla="*/ 92 w 408"/>
                  <a:gd name="T65" fmla="*/ 348 h 414"/>
                  <a:gd name="T66" fmla="*/ 66 w 408"/>
                  <a:gd name="T67" fmla="*/ 248 h 414"/>
                  <a:gd name="T68" fmla="*/ 64 w 408"/>
                  <a:gd name="T69" fmla="*/ 220 h 414"/>
                  <a:gd name="T70" fmla="*/ 52 w 408"/>
                  <a:gd name="T71" fmla="*/ 220 h 414"/>
                  <a:gd name="T72" fmla="*/ 22 w 408"/>
                  <a:gd name="T73" fmla="*/ 224 h 414"/>
                  <a:gd name="T74" fmla="*/ 24 w 408"/>
                  <a:gd name="T75" fmla="*/ 206 h 414"/>
                  <a:gd name="T76" fmla="*/ 8 w 408"/>
                  <a:gd name="T77" fmla="*/ 198 h 414"/>
                  <a:gd name="T78" fmla="*/ 6 w 408"/>
                  <a:gd name="T79" fmla="*/ 174 h 414"/>
                  <a:gd name="T80" fmla="*/ 24 w 408"/>
                  <a:gd name="T81" fmla="*/ 174 h 414"/>
                  <a:gd name="T82" fmla="*/ 24 w 408"/>
                  <a:gd name="T83" fmla="*/ 154 h 414"/>
                  <a:gd name="T84" fmla="*/ 14 w 408"/>
                  <a:gd name="T85" fmla="*/ 132 h 414"/>
                  <a:gd name="T86" fmla="*/ 38 w 408"/>
                  <a:gd name="T87" fmla="*/ 124 h 414"/>
                  <a:gd name="T88" fmla="*/ 88 w 408"/>
                  <a:gd name="T89" fmla="*/ 60 h 414"/>
                  <a:gd name="T90" fmla="*/ 78 w 408"/>
                  <a:gd name="T91" fmla="*/ 16 h 414"/>
                  <a:gd name="T92" fmla="*/ 124 w 408"/>
                  <a:gd name="T93"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8" h="414">
                    <a:moveTo>
                      <a:pt x="124" y="0"/>
                    </a:moveTo>
                    <a:lnTo>
                      <a:pt x="134" y="2"/>
                    </a:lnTo>
                    <a:lnTo>
                      <a:pt x="136" y="14"/>
                    </a:lnTo>
                    <a:lnTo>
                      <a:pt x="146" y="18"/>
                    </a:lnTo>
                    <a:lnTo>
                      <a:pt x="148" y="26"/>
                    </a:lnTo>
                    <a:lnTo>
                      <a:pt x="148" y="36"/>
                    </a:lnTo>
                    <a:lnTo>
                      <a:pt x="158" y="42"/>
                    </a:lnTo>
                    <a:lnTo>
                      <a:pt x="156" y="50"/>
                    </a:lnTo>
                    <a:lnTo>
                      <a:pt x="148" y="52"/>
                    </a:lnTo>
                    <a:lnTo>
                      <a:pt x="144" y="60"/>
                    </a:lnTo>
                    <a:lnTo>
                      <a:pt x="144" y="68"/>
                    </a:lnTo>
                    <a:lnTo>
                      <a:pt x="166" y="78"/>
                    </a:lnTo>
                    <a:lnTo>
                      <a:pt x="178" y="86"/>
                    </a:lnTo>
                    <a:lnTo>
                      <a:pt x="166" y="94"/>
                    </a:lnTo>
                    <a:lnTo>
                      <a:pt x="164" y="108"/>
                    </a:lnTo>
                    <a:lnTo>
                      <a:pt x="182" y="114"/>
                    </a:lnTo>
                    <a:lnTo>
                      <a:pt x="206" y="128"/>
                    </a:lnTo>
                    <a:lnTo>
                      <a:pt x="228" y="130"/>
                    </a:lnTo>
                    <a:lnTo>
                      <a:pt x="242" y="140"/>
                    </a:lnTo>
                    <a:lnTo>
                      <a:pt x="254" y="146"/>
                    </a:lnTo>
                    <a:lnTo>
                      <a:pt x="278" y="144"/>
                    </a:lnTo>
                    <a:lnTo>
                      <a:pt x="278" y="122"/>
                    </a:lnTo>
                    <a:lnTo>
                      <a:pt x="292" y="122"/>
                    </a:lnTo>
                    <a:lnTo>
                      <a:pt x="292" y="130"/>
                    </a:lnTo>
                    <a:lnTo>
                      <a:pt x="294" y="136"/>
                    </a:lnTo>
                    <a:lnTo>
                      <a:pt x="298" y="138"/>
                    </a:lnTo>
                    <a:lnTo>
                      <a:pt x="306" y="140"/>
                    </a:lnTo>
                    <a:lnTo>
                      <a:pt x="332" y="138"/>
                    </a:lnTo>
                    <a:lnTo>
                      <a:pt x="336" y="132"/>
                    </a:lnTo>
                    <a:lnTo>
                      <a:pt x="332" y="122"/>
                    </a:lnTo>
                    <a:lnTo>
                      <a:pt x="340" y="120"/>
                    </a:lnTo>
                    <a:lnTo>
                      <a:pt x="350" y="108"/>
                    </a:lnTo>
                    <a:lnTo>
                      <a:pt x="360" y="108"/>
                    </a:lnTo>
                    <a:lnTo>
                      <a:pt x="366" y="102"/>
                    </a:lnTo>
                    <a:lnTo>
                      <a:pt x="386" y="102"/>
                    </a:lnTo>
                    <a:lnTo>
                      <a:pt x="394" y="100"/>
                    </a:lnTo>
                    <a:lnTo>
                      <a:pt x="394" y="112"/>
                    </a:lnTo>
                    <a:lnTo>
                      <a:pt x="408" y="114"/>
                    </a:lnTo>
                    <a:lnTo>
                      <a:pt x="404" y="122"/>
                    </a:lnTo>
                    <a:lnTo>
                      <a:pt x="404" y="132"/>
                    </a:lnTo>
                    <a:lnTo>
                      <a:pt x="390" y="132"/>
                    </a:lnTo>
                    <a:lnTo>
                      <a:pt x="376" y="144"/>
                    </a:lnTo>
                    <a:lnTo>
                      <a:pt x="374" y="154"/>
                    </a:lnTo>
                    <a:lnTo>
                      <a:pt x="368" y="162"/>
                    </a:lnTo>
                    <a:lnTo>
                      <a:pt x="364" y="180"/>
                    </a:lnTo>
                    <a:lnTo>
                      <a:pt x="352" y="182"/>
                    </a:lnTo>
                    <a:lnTo>
                      <a:pt x="346" y="206"/>
                    </a:lnTo>
                    <a:lnTo>
                      <a:pt x="340" y="212"/>
                    </a:lnTo>
                    <a:lnTo>
                      <a:pt x="340" y="206"/>
                    </a:lnTo>
                    <a:lnTo>
                      <a:pt x="340" y="198"/>
                    </a:lnTo>
                    <a:lnTo>
                      <a:pt x="340" y="188"/>
                    </a:lnTo>
                    <a:lnTo>
                      <a:pt x="332" y="186"/>
                    </a:lnTo>
                    <a:lnTo>
                      <a:pt x="328" y="196"/>
                    </a:lnTo>
                    <a:lnTo>
                      <a:pt x="322" y="192"/>
                    </a:lnTo>
                    <a:lnTo>
                      <a:pt x="322" y="186"/>
                    </a:lnTo>
                    <a:lnTo>
                      <a:pt x="324" y="180"/>
                    </a:lnTo>
                    <a:lnTo>
                      <a:pt x="328" y="178"/>
                    </a:lnTo>
                    <a:lnTo>
                      <a:pt x="336" y="174"/>
                    </a:lnTo>
                    <a:lnTo>
                      <a:pt x="336" y="164"/>
                    </a:lnTo>
                    <a:lnTo>
                      <a:pt x="306" y="164"/>
                    </a:lnTo>
                    <a:lnTo>
                      <a:pt x="300" y="154"/>
                    </a:lnTo>
                    <a:lnTo>
                      <a:pt x="292" y="150"/>
                    </a:lnTo>
                    <a:lnTo>
                      <a:pt x="288" y="144"/>
                    </a:lnTo>
                    <a:lnTo>
                      <a:pt x="282" y="150"/>
                    </a:lnTo>
                    <a:lnTo>
                      <a:pt x="282" y="154"/>
                    </a:lnTo>
                    <a:lnTo>
                      <a:pt x="290" y="162"/>
                    </a:lnTo>
                    <a:lnTo>
                      <a:pt x="278" y="168"/>
                    </a:lnTo>
                    <a:lnTo>
                      <a:pt x="280" y="174"/>
                    </a:lnTo>
                    <a:lnTo>
                      <a:pt x="286" y="178"/>
                    </a:lnTo>
                    <a:lnTo>
                      <a:pt x="288" y="190"/>
                    </a:lnTo>
                    <a:lnTo>
                      <a:pt x="292" y="210"/>
                    </a:lnTo>
                    <a:lnTo>
                      <a:pt x="282" y="216"/>
                    </a:lnTo>
                    <a:lnTo>
                      <a:pt x="262" y="220"/>
                    </a:lnTo>
                    <a:lnTo>
                      <a:pt x="258" y="234"/>
                    </a:lnTo>
                    <a:lnTo>
                      <a:pt x="246" y="244"/>
                    </a:lnTo>
                    <a:lnTo>
                      <a:pt x="232" y="248"/>
                    </a:lnTo>
                    <a:lnTo>
                      <a:pt x="230" y="258"/>
                    </a:lnTo>
                    <a:lnTo>
                      <a:pt x="208" y="278"/>
                    </a:lnTo>
                    <a:lnTo>
                      <a:pt x="198" y="280"/>
                    </a:lnTo>
                    <a:lnTo>
                      <a:pt x="194" y="286"/>
                    </a:lnTo>
                    <a:lnTo>
                      <a:pt x="192" y="292"/>
                    </a:lnTo>
                    <a:lnTo>
                      <a:pt x="182" y="296"/>
                    </a:lnTo>
                    <a:lnTo>
                      <a:pt x="180" y="304"/>
                    </a:lnTo>
                    <a:lnTo>
                      <a:pt x="168" y="306"/>
                    </a:lnTo>
                    <a:lnTo>
                      <a:pt x="162" y="312"/>
                    </a:lnTo>
                    <a:lnTo>
                      <a:pt x="166" y="328"/>
                    </a:lnTo>
                    <a:lnTo>
                      <a:pt x="166" y="336"/>
                    </a:lnTo>
                    <a:lnTo>
                      <a:pt x="166" y="346"/>
                    </a:lnTo>
                    <a:lnTo>
                      <a:pt x="160" y="360"/>
                    </a:lnTo>
                    <a:lnTo>
                      <a:pt x="160" y="378"/>
                    </a:lnTo>
                    <a:lnTo>
                      <a:pt x="148" y="390"/>
                    </a:lnTo>
                    <a:lnTo>
                      <a:pt x="150" y="398"/>
                    </a:lnTo>
                    <a:lnTo>
                      <a:pt x="142" y="398"/>
                    </a:lnTo>
                    <a:lnTo>
                      <a:pt x="138" y="404"/>
                    </a:lnTo>
                    <a:lnTo>
                      <a:pt x="132" y="414"/>
                    </a:lnTo>
                    <a:lnTo>
                      <a:pt x="120" y="410"/>
                    </a:lnTo>
                    <a:lnTo>
                      <a:pt x="110" y="392"/>
                    </a:lnTo>
                    <a:lnTo>
                      <a:pt x="112" y="382"/>
                    </a:lnTo>
                    <a:lnTo>
                      <a:pt x="92" y="348"/>
                    </a:lnTo>
                    <a:lnTo>
                      <a:pt x="90" y="334"/>
                    </a:lnTo>
                    <a:lnTo>
                      <a:pt x="72" y="294"/>
                    </a:lnTo>
                    <a:lnTo>
                      <a:pt x="66" y="248"/>
                    </a:lnTo>
                    <a:lnTo>
                      <a:pt x="60" y="234"/>
                    </a:lnTo>
                    <a:lnTo>
                      <a:pt x="66" y="226"/>
                    </a:lnTo>
                    <a:lnTo>
                      <a:pt x="64" y="220"/>
                    </a:lnTo>
                    <a:lnTo>
                      <a:pt x="60" y="208"/>
                    </a:lnTo>
                    <a:lnTo>
                      <a:pt x="54" y="208"/>
                    </a:lnTo>
                    <a:lnTo>
                      <a:pt x="52" y="220"/>
                    </a:lnTo>
                    <a:lnTo>
                      <a:pt x="40" y="230"/>
                    </a:lnTo>
                    <a:lnTo>
                      <a:pt x="34" y="232"/>
                    </a:lnTo>
                    <a:lnTo>
                      <a:pt x="22" y="224"/>
                    </a:lnTo>
                    <a:lnTo>
                      <a:pt x="18" y="218"/>
                    </a:lnTo>
                    <a:lnTo>
                      <a:pt x="8" y="206"/>
                    </a:lnTo>
                    <a:lnTo>
                      <a:pt x="24" y="206"/>
                    </a:lnTo>
                    <a:lnTo>
                      <a:pt x="28" y="200"/>
                    </a:lnTo>
                    <a:lnTo>
                      <a:pt x="22" y="198"/>
                    </a:lnTo>
                    <a:lnTo>
                      <a:pt x="8" y="198"/>
                    </a:lnTo>
                    <a:lnTo>
                      <a:pt x="4" y="192"/>
                    </a:lnTo>
                    <a:lnTo>
                      <a:pt x="0" y="186"/>
                    </a:lnTo>
                    <a:lnTo>
                      <a:pt x="6" y="174"/>
                    </a:lnTo>
                    <a:lnTo>
                      <a:pt x="12" y="174"/>
                    </a:lnTo>
                    <a:lnTo>
                      <a:pt x="20" y="180"/>
                    </a:lnTo>
                    <a:lnTo>
                      <a:pt x="24" y="174"/>
                    </a:lnTo>
                    <a:lnTo>
                      <a:pt x="36" y="174"/>
                    </a:lnTo>
                    <a:lnTo>
                      <a:pt x="36" y="166"/>
                    </a:lnTo>
                    <a:lnTo>
                      <a:pt x="24" y="154"/>
                    </a:lnTo>
                    <a:lnTo>
                      <a:pt x="22" y="140"/>
                    </a:lnTo>
                    <a:lnTo>
                      <a:pt x="14" y="140"/>
                    </a:lnTo>
                    <a:lnTo>
                      <a:pt x="14" y="132"/>
                    </a:lnTo>
                    <a:lnTo>
                      <a:pt x="24" y="120"/>
                    </a:lnTo>
                    <a:lnTo>
                      <a:pt x="30" y="120"/>
                    </a:lnTo>
                    <a:lnTo>
                      <a:pt x="38" y="124"/>
                    </a:lnTo>
                    <a:lnTo>
                      <a:pt x="48" y="122"/>
                    </a:lnTo>
                    <a:lnTo>
                      <a:pt x="88" y="72"/>
                    </a:lnTo>
                    <a:lnTo>
                      <a:pt x="88" y="60"/>
                    </a:lnTo>
                    <a:lnTo>
                      <a:pt x="94" y="54"/>
                    </a:lnTo>
                    <a:lnTo>
                      <a:pt x="80" y="42"/>
                    </a:lnTo>
                    <a:lnTo>
                      <a:pt x="78" y="16"/>
                    </a:lnTo>
                    <a:lnTo>
                      <a:pt x="104" y="18"/>
                    </a:lnTo>
                    <a:lnTo>
                      <a:pt x="120" y="16"/>
                    </a:lnTo>
                    <a:lnTo>
                      <a:pt x="1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6" name="Freeform 911">
                <a:extLst>
                  <a:ext uri="{FF2B5EF4-FFF2-40B4-BE49-F238E27FC236}">
                    <a16:creationId xmlns:a16="http://schemas.microsoft.com/office/drawing/2014/main" id="{D8164625-2896-035C-AA99-3ABAD683C262}"/>
                  </a:ext>
                </a:extLst>
              </p:cNvPr>
              <p:cNvSpPr>
                <a:spLocks/>
              </p:cNvSpPr>
              <p:nvPr/>
            </p:nvSpPr>
            <p:spPr bwMode="auto">
              <a:xfrm>
                <a:off x="8514050" y="3787117"/>
                <a:ext cx="257821" cy="562135"/>
              </a:xfrm>
              <a:custGeom>
                <a:avLst/>
                <a:gdLst>
                  <a:gd name="T0" fmla="*/ 88 w 122"/>
                  <a:gd name="T1" fmla="*/ 266 h 266"/>
                  <a:gd name="T2" fmla="*/ 86 w 122"/>
                  <a:gd name="T3" fmla="*/ 258 h 266"/>
                  <a:gd name="T4" fmla="*/ 88 w 122"/>
                  <a:gd name="T5" fmla="*/ 250 h 266"/>
                  <a:gd name="T6" fmla="*/ 86 w 122"/>
                  <a:gd name="T7" fmla="*/ 224 h 266"/>
                  <a:gd name="T8" fmla="*/ 74 w 122"/>
                  <a:gd name="T9" fmla="*/ 180 h 266"/>
                  <a:gd name="T10" fmla="*/ 64 w 122"/>
                  <a:gd name="T11" fmla="*/ 180 h 266"/>
                  <a:gd name="T12" fmla="*/ 52 w 122"/>
                  <a:gd name="T13" fmla="*/ 190 h 266"/>
                  <a:gd name="T14" fmla="*/ 38 w 122"/>
                  <a:gd name="T15" fmla="*/ 192 h 266"/>
                  <a:gd name="T16" fmla="*/ 32 w 122"/>
                  <a:gd name="T17" fmla="*/ 184 h 266"/>
                  <a:gd name="T18" fmla="*/ 32 w 122"/>
                  <a:gd name="T19" fmla="*/ 170 h 266"/>
                  <a:gd name="T20" fmla="*/ 24 w 122"/>
                  <a:gd name="T21" fmla="*/ 144 h 266"/>
                  <a:gd name="T22" fmla="*/ 0 w 122"/>
                  <a:gd name="T23" fmla="*/ 112 h 266"/>
                  <a:gd name="T24" fmla="*/ 0 w 122"/>
                  <a:gd name="T25" fmla="*/ 110 h 266"/>
                  <a:gd name="T26" fmla="*/ 4 w 122"/>
                  <a:gd name="T27" fmla="*/ 100 h 266"/>
                  <a:gd name="T28" fmla="*/ 16 w 122"/>
                  <a:gd name="T29" fmla="*/ 68 h 266"/>
                  <a:gd name="T30" fmla="*/ 28 w 122"/>
                  <a:gd name="T31" fmla="*/ 66 h 266"/>
                  <a:gd name="T32" fmla="*/ 32 w 122"/>
                  <a:gd name="T33" fmla="*/ 48 h 266"/>
                  <a:gd name="T34" fmla="*/ 40 w 122"/>
                  <a:gd name="T35" fmla="*/ 32 h 266"/>
                  <a:gd name="T36" fmla="*/ 54 w 122"/>
                  <a:gd name="T37" fmla="*/ 18 h 266"/>
                  <a:gd name="T38" fmla="*/ 66 w 122"/>
                  <a:gd name="T39" fmla="*/ 10 h 266"/>
                  <a:gd name="T40" fmla="*/ 72 w 122"/>
                  <a:gd name="T41" fmla="*/ 0 h 266"/>
                  <a:gd name="T42" fmla="*/ 74 w 122"/>
                  <a:gd name="T43" fmla="*/ 0 h 266"/>
                  <a:gd name="T44" fmla="*/ 82 w 122"/>
                  <a:gd name="T45" fmla="*/ 0 h 266"/>
                  <a:gd name="T46" fmla="*/ 94 w 122"/>
                  <a:gd name="T47" fmla="*/ 16 h 266"/>
                  <a:gd name="T48" fmla="*/ 94 w 122"/>
                  <a:gd name="T49" fmla="*/ 38 h 266"/>
                  <a:gd name="T50" fmla="*/ 86 w 122"/>
                  <a:gd name="T51" fmla="*/ 48 h 266"/>
                  <a:gd name="T52" fmla="*/ 96 w 122"/>
                  <a:gd name="T53" fmla="*/ 66 h 266"/>
                  <a:gd name="T54" fmla="*/ 96 w 122"/>
                  <a:gd name="T55" fmla="*/ 78 h 266"/>
                  <a:gd name="T56" fmla="*/ 106 w 122"/>
                  <a:gd name="T57" fmla="*/ 84 h 266"/>
                  <a:gd name="T58" fmla="*/ 110 w 122"/>
                  <a:gd name="T59" fmla="*/ 98 h 266"/>
                  <a:gd name="T60" fmla="*/ 118 w 122"/>
                  <a:gd name="T61" fmla="*/ 102 h 266"/>
                  <a:gd name="T62" fmla="*/ 122 w 122"/>
                  <a:gd name="T63" fmla="*/ 112 h 266"/>
                  <a:gd name="T64" fmla="*/ 104 w 122"/>
                  <a:gd name="T65" fmla="*/ 124 h 266"/>
                  <a:gd name="T66" fmla="*/ 94 w 122"/>
                  <a:gd name="T67" fmla="*/ 132 h 266"/>
                  <a:gd name="T68" fmla="*/ 80 w 122"/>
                  <a:gd name="T69" fmla="*/ 142 h 266"/>
                  <a:gd name="T70" fmla="*/ 78 w 122"/>
                  <a:gd name="T71" fmla="*/ 150 h 266"/>
                  <a:gd name="T72" fmla="*/ 88 w 122"/>
                  <a:gd name="T73" fmla="*/ 170 h 266"/>
                  <a:gd name="T74" fmla="*/ 94 w 122"/>
                  <a:gd name="T75" fmla="*/ 186 h 266"/>
                  <a:gd name="T76" fmla="*/ 88 w 122"/>
                  <a:gd name="T77" fmla="*/ 204 h 266"/>
                  <a:gd name="T78" fmla="*/ 100 w 122"/>
                  <a:gd name="T79" fmla="*/ 220 h 266"/>
                  <a:gd name="T80" fmla="*/ 106 w 122"/>
                  <a:gd name="T81" fmla="*/ 244 h 266"/>
                  <a:gd name="T82" fmla="*/ 102 w 122"/>
                  <a:gd name="T83" fmla="*/ 256 h 266"/>
                  <a:gd name="T84" fmla="*/ 90 w 122"/>
                  <a:gd name="T85" fmla="*/ 266 h 266"/>
                  <a:gd name="T86" fmla="*/ 90 w 122"/>
                  <a:gd name="T87"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2" h="266">
                    <a:moveTo>
                      <a:pt x="90" y="266"/>
                    </a:moveTo>
                    <a:lnTo>
                      <a:pt x="90" y="266"/>
                    </a:lnTo>
                    <a:lnTo>
                      <a:pt x="88" y="266"/>
                    </a:lnTo>
                    <a:lnTo>
                      <a:pt x="88" y="266"/>
                    </a:lnTo>
                    <a:lnTo>
                      <a:pt x="88" y="266"/>
                    </a:lnTo>
                    <a:lnTo>
                      <a:pt x="86" y="258"/>
                    </a:lnTo>
                    <a:lnTo>
                      <a:pt x="86" y="258"/>
                    </a:lnTo>
                    <a:lnTo>
                      <a:pt x="86" y="258"/>
                    </a:lnTo>
                    <a:lnTo>
                      <a:pt x="88" y="250"/>
                    </a:lnTo>
                    <a:lnTo>
                      <a:pt x="88" y="242"/>
                    </a:lnTo>
                    <a:lnTo>
                      <a:pt x="88" y="230"/>
                    </a:lnTo>
                    <a:lnTo>
                      <a:pt x="86" y="224"/>
                    </a:lnTo>
                    <a:lnTo>
                      <a:pt x="78" y="206"/>
                    </a:lnTo>
                    <a:lnTo>
                      <a:pt x="78" y="192"/>
                    </a:lnTo>
                    <a:lnTo>
                      <a:pt x="74" y="180"/>
                    </a:lnTo>
                    <a:lnTo>
                      <a:pt x="68" y="172"/>
                    </a:lnTo>
                    <a:lnTo>
                      <a:pt x="64" y="180"/>
                    </a:lnTo>
                    <a:lnTo>
                      <a:pt x="64" y="180"/>
                    </a:lnTo>
                    <a:lnTo>
                      <a:pt x="62" y="182"/>
                    </a:lnTo>
                    <a:lnTo>
                      <a:pt x="52" y="184"/>
                    </a:lnTo>
                    <a:lnTo>
                      <a:pt x="52" y="190"/>
                    </a:lnTo>
                    <a:lnTo>
                      <a:pt x="52" y="190"/>
                    </a:lnTo>
                    <a:lnTo>
                      <a:pt x="50" y="192"/>
                    </a:lnTo>
                    <a:lnTo>
                      <a:pt x="38" y="192"/>
                    </a:lnTo>
                    <a:lnTo>
                      <a:pt x="38" y="192"/>
                    </a:lnTo>
                    <a:lnTo>
                      <a:pt x="36" y="192"/>
                    </a:lnTo>
                    <a:lnTo>
                      <a:pt x="32" y="184"/>
                    </a:lnTo>
                    <a:lnTo>
                      <a:pt x="32" y="184"/>
                    </a:lnTo>
                    <a:lnTo>
                      <a:pt x="32" y="182"/>
                    </a:lnTo>
                    <a:lnTo>
                      <a:pt x="32" y="170"/>
                    </a:lnTo>
                    <a:lnTo>
                      <a:pt x="32" y="158"/>
                    </a:lnTo>
                    <a:lnTo>
                      <a:pt x="30" y="150"/>
                    </a:lnTo>
                    <a:lnTo>
                      <a:pt x="24" y="144"/>
                    </a:lnTo>
                    <a:lnTo>
                      <a:pt x="12" y="126"/>
                    </a:lnTo>
                    <a:lnTo>
                      <a:pt x="0" y="112"/>
                    </a:lnTo>
                    <a:lnTo>
                      <a:pt x="0" y="112"/>
                    </a:lnTo>
                    <a:lnTo>
                      <a:pt x="0" y="112"/>
                    </a:lnTo>
                    <a:lnTo>
                      <a:pt x="0" y="112"/>
                    </a:lnTo>
                    <a:lnTo>
                      <a:pt x="0" y="110"/>
                    </a:lnTo>
                    <a:lnTo>
                      <a:pt x="4" y="106"/>
                    </a:lnTo>
                    <a:lnTo>
                      <a:pt x="4" y="100"/>
                    </a:lnTo>
                    <a:lnTo>
                      <a:pt x="4" y="100"/>
                    </a:lnTo>
                    <a:lnTo>
                      <a:pt x="6" y="98"/>
                    </a:lnTo>
                    <a:lnTo>
                      <a:pt x="10" y="92"/>
                    </a:lnTo>
                    <a:lnTo>
                      <a:pt x="16" y="68"/>
                    </a:lnTo>
                    <a:lnTo>
                      <a:pt x="16" y="68"/>
                    </a:lnTo>
                    <a:lnTo>
                      <a:pt x="18" y="66"/>
                    </a:lnTo>
                    <a:lnTo>
                      <a:pt x="28" y="66"/>
                    </a:lnTo>
                    <a:lnTo>
                      <a:pt x="32" y="48"/>
                    </a:lnTo>
                    <a:lnTo>
                      <a:pt x="32" y="48"/>
                    </a:lnTo>
                    <a:lnTo>
                      <a:pt x="32" y="48"/>
                    </a:lnTo>
                    <a:lnTo>
                      <a:pt x="38" y="42"/>
                    </a:lnTo>
                    <a:lnTo>
                      <a:pt x="40" y="32"/>
                    </a:lnTo>
                    <a:lnTo>
                      <a:pt x="40" y="32"/>
                    </a:lnTo>
                    <a:lnTo>
                      <a:pt x="40" y="30"/>
                    </a:lnTo>
                    <a:lnTo>
                      <a:pt x="54" y="18"/>
                    </a:lnTo>
                    <a:lnTo>
                      <a:pt x="54" y="18"/>
                    </a:lnTo>
                    <a:lnTo>
                      <a:pt x="56" y="16"/>
                    </a:lnTo>
                    <a:lnTo>
                      <a:pt x="66" y="16"/>
                    </a:lnTo>
                    <a:lnTo>
                      <a:pt x="66" y="10"/>
                    </a:lnTo>
                    <a:lnTo>
                      <a:pt x="66" y="10"/>
                    </a:lnTo>
                    <a:lnTo>
                      <a:pt x="66" y="8"/>
                    </a:lnTo>
                    <a:lnTo>
                      <a:pt x="72" y="0"/>
                    </a:lnTo>
                    <a:lnTo>
                      <a:pt x="72" y="0"/>
                    </a:lnTo>
                    <a:lnTo>
                      <a:pt x="74" y="0"/>
                    </a:lnTo>
                    <a:lnTo>
                      <a:pt x="74" y="0"/>
                    </a:lnTo>
                    <a:lnTo>
                      <a:pt x="74" y="0"/>
                    </a:lnTo>
                    <a:lnTo>
                      <a:pt x="82" y="0"/>
                    </a:lnTo>
                    <a:lnTo>
                      <a:pt x="82" y="0"/>
                    </a:lnTo>
                    <a:lnTo>
                      <a:pt x="82" y="2"/>
                    </a:lnTo>
                    <a:lnTo>
                      <a:pt x="88" y="10"/>
                    </a:lnTo>
                    <a:lnTo>
                      <a:pt x="94" y="16"/>
                    </a:lnTo>
                    <a:lnTo>
                      <a:pt x="94" y="16"/>
                    </a:lnTo>
                    <a:lnTo>
                      <a:pt x="94" y="18"/>
                    </a:lnTo>
                    <a:lnTo>
                      <a:pt x="94" y="38"/>
                    </a:lnTo>
                    <a:lnTo>
                      <a:pt x="94" y="38"/>
                    </a:lnTo>
                    <a:lnTo>
                      <a:pt x="92" y="40"/>
                    </a:lnTo>
                    <a:lnTo>
                      <a:pt x="86" y="48"/>
                    </a:lnTo>
                    <a:lnTo>
                      <a:pt x="80" y="58"/>
                    </a:lnTo>
                    <a:lnTo>
                      <a:pt x="80" y="60"/>
                    </a:lnTo>
                    <a:lnTo>
                      <a:pt x="96" y="66"/>
                    </a:lnTo>
                    <a:lnTo>
                      <a:pt x="96" y="66"/>
                    </a:lnTo>
                    <a:lnTo>
                      <a:pt x="96" y="68"/>
                    </a:lnTo>
                    <a:lnTo>
                      <a:pt x="96" y="78"/>
                    </a:lnTo>
                    <a:lnTo>
                      <a:pt x="104" y="82"/>
                    </a:lnTo>
                    <a:lnTo>
                      <a:pt x="104" y="82"/>
                    </a:lnTo>
                    <a:lnTo>
                      <a:pt x="106" y="84"/>
                    </a:lnTo>
                    <a:lnTo>
                      <a:pt x="106" y="96"/>
                    </a:lnTo>
                    <a:lnTo>
                      <a:pt x="110" y="98"/>
                    </a:lnTo>
                    <a:lnTo>
                      <a:pt x="110" y="98"/>
                    </a:lnTo>
                    <a:lnTo>
                      <a:pt x="112" y="100"/>
                    </a:lnTo>
                    <a:lnTo>
                      <a:pt x="112" y="102"/>
                    </a:lnTo>
                    <a:lnTo>
                      <a:pt x="118" y="102"/>
                    </a:lnTo>
                    <a:lnTo>
                      <a:pt x="118" y="102"/>
                    </a:lnTo>
                    <a:lnTo>
                      <a:pt x="120" y="104"/>
                    </a:lnTo>
                    <a:lnTo>
                      <a:pt x="122" y="112"/>
                    </a:lnTo>
                    <a:lnTo>
                      <a:pt x="122" y="112"/>
                    </a:lnTo>
                    <a:lnTo>
                      <a:pt x="120" y="116"/>
                    </a:lnTo>
                    <a:lnTo>
                      <a:pt x="104" y="124"/>
                    </a:lnTo>
                    <a:lnTo>
                      <a:pt x="96" y="130"/>
                    </a:lnTo>
                    <a:lnTo>
                      <a:pt x="96" y="130"/>
                    </a:lnTo>
                    <a:lnTo>
                      <a:pt x="94" y="132"/>
                    </a:lnTo>
                    <a:lnTo>
                      <a:pt x="80" y="132"/>
                    </a:lnTo>
                    <a:lnTo>
                      <a:pt x="80" y="142"/>
                    </a:lnTo>
                    <a:lnTo>
                      <a:pt x="80" y="142"/>
                    </a:lnTo>
                    <a:lnTo>
                      <a:pt x="80" y="142"/>
                    </a:lnTo>
                    <a:lnTo>
                      <a:pt x="78" y="146"/>
                    </a:lnTo>
                    <a:lnTo>
                      <a:pt x="78" y="150"/>
                    </a:lnTo>
                    <a:lnTo>
                      <a:pt x="80" y="160"/>
                    </a:lnTo>
                    <a:lnTo>
                      <a:pt x="80" y="164"/>
                    </a:lnTo>
                    <a:lnTo>
                      <a:pt x="88" y="170"/>
                    </a:lnTo>
                    <a:lnTo>
                      <a:pt x="88" y="170"/>
                    </a:lnTo>
                    <a:lnTo>
                      <a:pt x="90" y="172"/>
                    </a:lnTo>
                    <a:lnTo>
                      <a:pt x="94" y="186"/>
                    </a:lnTo>
                    <a:lnTo>
                      <a:pt x="94" y="186"/>
                    </a:lnTo>
                    <a:lnTo>
                      <a:pt x="94" y="188"/>
                    </a:lnTo>
                    <a:lnTo>
                      <a:pt x="88" y="204"/>
                    </a:lnTo>
                    <a:lnTo>
                      <a:pt x="92" y="210"/>
                    </a:lnTo>
                    <a:lnTo>
                      <a:pt x="100" y="220"/>
                    </a:lnTo>
                    <a:lnTo>
                      <a:pt x="100" y="220"/>
                    </a:lnTo>
                    <a:lnTo>
                      <a:pt x="100" y="222"/>
                    </a:lnTo>
                    <a:lnTo>
                      <a:pt x="100" y="236"/>
                    </a:lnTo>
                    <a:lnTo>
                      <a:pt x="106" y="244"/>
                    </a:lnTo>
                    <a:lnTo>
                      <a:pt x="106" y="244"/>
                    </a:lnTo>
                    <a:lnTo>
                      <a:pt x="106" y="246"/>
                    </a:lnTo>
                    <a:lnTo>
                      <a:pt x="102" y="256"/>
                    </a:lnTo>
                    <a:lnTo>
                      <a:pt x="102" y="256"/>
                    </a:lnTo>
                    <a:lnTo>
                      <a:pt x="102" y="258"/>
                    </a:lnTo>
                    <a:lnTo>
                      <a:pt x="90" y="266"/>
                    </a:lnTo>
                    <a:lnTo>
                      <a:pt x="90" y="266"/>
                    </a:lnTo>
                    <a:lnTo>
                      <a:pt x="90" y="266"/>
                    </a:lnTo>
                    <a:lnTo>
                      <a:pt x="90" y="26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7" name="Freeform 912">
                <a:extLst>
                  <a:ext uri="{FF2B5EF4-FFF2-40B4-BE49-F238E27FC236}">
                    <a16:creationId xmlns:a16="http://schemas.microsoft.com/office/drawing/2014/main" id="{56E4126E-6633-0383-C2A7-DDA5EC5993A7}"/>
                  </a:ext>
                </a:extLst>
              </p:cNvPr>
              <p:cNvSpPr>
                <a:spLocks noEditPoints="1"/>
              </p:cNvSpPr>
              <p:nvPr/>
            </p:nvSpPr>
            <p:spPr bwMode="auto">
              <a:xfrm>
                <a:off x="8509824" y="3782891"/>
                <a:ext cx="266274" cy="570588"/>
              </a:xfrm>
              <a:custGeom>
                <a:avLst/>
                <a:gdLst>
                  <a:gd name="T0" fmla="*/ 94 w 126"/>
                  <a:gd name="T1" fmla="*/ 20 h 270"/>
                  <a:gd name="T2" fmla="*/ 80 w 126"/>
                  <a:gd name="T3" fmla="*/ 64 h 270"/>
                  <a:gd name="T4" fmla="*/ 106 w 126"/>
                  <a:gd name="T5" fmla="*/ 100 h 270"/>
                  <a:gd name="T6" fmla="*/ 122 w 126"/>
                  <a:gd name="T7" fmla="*/ 116 h 270"/>
                  <a:gd name="T8" fmla="*/ 80 w 126"/>
                  <a:gd name="T9" fmla="*/ 144 h 270"/>
                  <a:gd name="T10" fmla="*/ 80 w 126"/>
                  <a:gd name="T11" fmla="*/ 168 h 270"/>
                  <a:gd name="T12" fmla="*/ 88 w 126"/>
                  <a:gd name="T13" fmla="*/ 206 h 270"/>
                  <a:gd name="T14" fmla="*/ 106 w 126"/>
                  <a:gd name="T15" fmla="*/ 248 h 270"/>
                  <a:gd name="T16" fmla="*/ 92 w 126"/>
                  <a:gd name="T17" fmla="*/ 252 h 270"/>
                  <a:gd name="T18" fmla="*/ 82 w 126"/>
                  <a:gd name="T19" fmla="*/ 208 h 270"/>
                  <a:gd name="T20" fmla="*/ 64 w 126"/>
                  <a:gd name="T21" fmla="*/ 182 h 270"/>
                  <a:gd name="T22" fmla="*/ 36 w 126"/>
                  <a:gd name="T23" fmla="*/ 184 h 270"/>
                  <a:gd name="T24" fmla="*/ 26 w 126"/>
                  <a:gd name="T25" fmla="*/ 144 h 270"/>
                  <a:gd name="T26" fmla="*/ 8 w 126"/>
                  <a:gd name="T27" fmla="*/ 102 h 270"/>
                  <a:gd name="T28" fmla="*/ 36 w 126"/>
                  <a:gd name="T29" fmla="*/ 52 h 270"/>
                  <a:gd name="T30" fmla="*/ 70 w 126"/>
                  <a:gd name="T31" fmla="*/ 20 h 270"/>
                  <a:gd name="T32" fmla="*/ 76 w 126"/>
                  <a:gd name="T33" fmla="*/ 0 h 270"/>
                  <a:gd name="T34" fmla="*/ 66 w 126"/>
                  <a:gd name="T35" fmla="*/ 12 h 270"/>
                  <a:gd name="T36" fmla="*/ 56 w 126"/>
                  <a:gd name="T37" fmla="*/ 18 h 270"/>
                  <a:gd name="T38" fmla="*/ 38 w 126"/>
                  <a:gd name="T39" fmla="*/ 42 h 270"/>
                  <a:gd name="T40" fmla="*/ 28 w 126"/>
                  <a:gd name="T41" fmla="*/ 66 h 270"/>
                  <a:gd name="T42" fmla="*/ 16 w 126"/>
                  <a:gd name="T43" fmla="*/ 70 h 270"/>
                  <a:gd name="T44" fmla="*/ 4 w 126"/>
                  <a:gd name="T45" fmla="*/ 102 h 270"/>
                  <a:gd name="T46" fmla="*/ 0 w 126"/>
                  <a:gd name="T47" fmla="*/ 114 h 270"/>
                  <a:gd name="T48" fmla="*/ 24 w 126"/>
                  <a:gd name="T49" fmla="*/ 146 h 270"/>
                  <a:gd name="T50" fmla="*/ 32 w 126"/>
                  <a:gd name="T51" fmla="*/ 160 h 270"/>
                  <a:gd name="T52" fmla="*/ 32 w 126"/>
                  <a:gd name="T53" fmla="*/ 184 h 270"/>
                  <a:gd name="T54" fmla="*/ 38 w 126"/>
                  <a:gd name="T55" fmla="*/ 194 h 270"/>
                  <a:gd name="T56" fmla="*/ 54 w 126"/>
                  <a:gd name="T57" fmla="*/ 196 h 270"/>
                  <a:gd name="T58" fmla="*/ 64 w 126"/>
                  <a:gd name="T59" fmla="*/ 186 h 270"/>
                  <a:gd name="T60" fmla="*/ 78 w 126"/>
                  <a:gd name="T61" fmla="*/ 194 h 270"/>
                  <a:gd name="T62" fmla="*/ 86 w 126"/>
                  <a:gd name="T63" fmla="*/ 228 h 270"/>
                  <a:gd name="T64" fmla="*/ 86 w 126"/>
                  <a:gd name="T65" fmla="*/ 258 h 270"/>
                  <a:gd name="T66" fmla="*/ 88 w 126"/>
                  <a:gd name="T67" fmla="*/ 268 h 270"/>
                  <a:gd name="T68" fmla="*/ 92 w 126"/>
                  <a:gd name="T69" fmla="*/ 270 h 270"/>
                  <a:gd name="T70" fmla="*/ 106 w 126"/>
                  <a:gd name="T71" fmla="*/ 260 h 270"/>
                  <a:gd name="T72" fmla="*/ 104 w 126"/>
                  <a:gd name="T73" fmla="*/ 238 h 270"/>
                  <a:gd name="T74" fmla="*/ 96 w 126"/>
                  <a:gd name="T75" fmla="*/ 212 h 270"/>
                  <a:gd name="T76" fmla="*/ 98 w 126"/>
                  <a:gd name="T77" fmla="*/ 190 h 270"/>
                  <a:gd name="T78" fmla="*/ 92 w 126"/>
                  <a:gd name="T79" fmla="*/ 172 h 270"/>
                  <a:gd name="T80" fmla="*/ 82 w 126"/>
                  <a:gd name="T81" fmla="*/ 148 h 270"/>
                  <a:gd name="T82" fmla="*/ 84 w 126"/>
                  <a:gd name="T83" fmla="*/ 136 h 270"/>
                  <a:gd name="T84" fmla="*/ 108 w 126"/>
                  <a:gd name="T85" fmla="*/ 128 h 270"/>
                  <a:gd name="T86" fmla="*/ 126 w 126"/>
                  <a:gd name="T87" fmla="*/ 114 h 270"/>
                  <a:gd name="T88" fmla="*/ 120 w 126"/>
                  <a:gd name="T89" fmla="*/ 102 h 270"/>
                  <a:gd name="T90" fmla="*/ 116 w 126"/>
                  <a:gd name="T91" fmla="*/ 98 h 270"/>
                  <a:gd name="T92" fmla="*/ 110 w 126"/>
                  <a:gd name="T93" fmla="*/ 86 h 270"/>
                  <a:gd name="T94" fmla="*/ 100 w 126"/>
                  <a:gd name="T95" fmla="*/ 70 h 270"/>
                  <a:gd name="T96" fmla="*/ 84 w 126"/>
                  <a:gd name="T97" fmla="*/ 60 h 270"/>
                  <a:gd name="T98" fmla="*/ 98 w 126"/>
                  <a:gd name="T99" fmla="*/ 40 h 270"/>
                  <a:gd name="T100" fmla="*/ 90 w 126"/>
                  <a:gd name="T101" fmla="*/ 12 h 270"/>
                  <a:gd name="T102" fmla="*/ 76 w 126"/>
                  <a:gd name="T10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270">
                    <a:moveTo>
                      <a:pt x="76" y="4"/>
                    </a:moveTo>
                    <a:lnTo>
                      <a:pt x="82" y="4"/>
                    </a:lnTo>
                    <a:lnTo>
                      <a:pt x="88" y="14"/>
                    </a:lnTo>
                    <a:lnTo>
                      <a:pt x="94" y="20"/>
                    </a:lnTo>
                    <a:lnTo>
                      <a:pt x="94" y="40"/>
                    </a:lnTo>
                    <a:lnTo>
                      <a:pt x="86" y="50"/>
                    </a:lnTo>
                    <a:lnTo>
                      <a:pt x="80" y="60"/>
                    </a:lnTo>
                    <a:lnTo>
                      <a:pt x="80" y="64"/>
                    </a:lnTo>
                    <a:lnTo>
                      <a:pt x="96" y="70"/>
                    </a:lnTo>
                    <a:lnTo>
                      <a:pt x="96" y="82"/>
                    </a:lnTo>
                    <a:lnTo>
                      <a:pt x="106" y="86"/>
                    </a:lnTo>
                    <a:lnTo>
                      <a:pt x="106" y="100"/>
                    </a:lnTo>
                    <a:lnTo>
                      <a:pt x="112" y="102"/>
                    </a:lnTo>
                    <a:lnTo>
                      <a:pt x="112" y="106"/>
                    </a:lnTo>
                    <a:lnTo>
                      <a:pt x="120" y="106"/>
                    </a:lnTo>
                    <a:lnTo>
                      <a:pt x="122" y="116"/>
                    </a:lnTo>
                    <a:lnTo>
                      <a:pt x="106" y="124"/>
                    </a:lnTo>
                    <a:lnTo>
                      <a:pt x="96" y="132"/>
                    </a:lnTo>
                    <a:lnTo>
                      <a:pt x="80" y="134"/>
                    </a:lnTo>
                    <a:lnTo>
                      <a:pt x="80" y="144"/>
                    </a:lnTo>
                    <a:lnTo>
                      <a:pt x="80" y="148"/>
                    </a:lnTo>
                    <a:lnTo>
                      <a:pt x="78" y="152"/>
                    </a:lnTo>
                    <a:lnTo>
                      <a:pt x="80" y="162"/>
                    </a:lnTo>
                    <a:lnTo>
                      <a:pt x="80" y="168"/>
                    </a:lnTo>
                    <a:lnTo>
                      <a:pt x="90" y="174"/>
                    </a:lnTo>
                    <a:lnTo>
                      <a:pt x="94" y="188"/>
                    </a:lnTo>
                    <a:lnTo>
                      <a:pt x="92" y="198"/>
                    </a:lnTo>
                    <a:lnTo>
                      <a:pt x="88" y="206"/>
                    </a:lnTo>
                    <a:lnTo>
                      <a:pt x="94" y="214"/>
                    </a:lnTo>
                    <a:lnTo>
                      <a:pt x="100" y="224"/>
                    </a:lnTo>
                    <a:lnTo>
                      <a:pt x="100" y="238"/>
                    </a:lnTo>
                    <a:lnTo>
                      <a:pt x="106" y="248"/>
                    </a:lnTo>
                    <a:lnTo>
                      <a:pt x="102" y="258"/>
                    </a:lnTo>
                    <a:lnTo>
                      <a:pt x="92" y="266"/>
                    </a:lnTo>
                    <a:lnTo>
                      <a:pt x="90" y="260"/>
                    </a:lnTo>
                    <a:lnTo>
                      <a:pt x="92" y="252"/>
                    </a:lnTo>
                    <a:lnTo>
                      <a:pt x="92" y="244"/>
                    </a:lnTo>
                    <a:lnTo>
                      <a:pt x="92" y="232"/>
                    </a:lnTo>
                    <a:lnTo>
                      <a:pt x="90" y="226"/>
                    </a:lnTo>
                    <a:lnTo>
                      <a:pt x="82" y="208"/>
                    </a:lnTo>
                    <a:lnTo>
                      <a:pt x="82" y="194"/>
                    </a:lnTo>
                    <a:lnTo>
                      <a:pt x="78" y="182"/>
                    </a:lnTo>
                    <a:lnTo>
                      <a:pt x="68" y="170"/>
                    </a:lnTo>
                    <a:lnTo>
                      <a:pt x="64" y="182"/>
                    </a:lnTo>
                    <a:lnTo>
                      <a:pt x="52" y="184"/>
                    </a:lnTo>
                    <a:lnTo>
                      <a:pt x="52" y="192"/>
                    </a:lnTo>
                    <a:lnTo>
                      <a:pt x="40" y="192"/>
                    </a:lnTo>
                    <a:lnTo>
                      <a:pt x="36" y="184"/>
                    </a:lnTo>
                    <a:lnTo>
                      <a:pt x="36" y="172"/>
                    </a:lnTo>
                    <a:lnTo>
                      <a:pt x="38" y="160"/>
                    </a:lnTo>
                    <a:lnTo>
                      <a:pt x="34" y="150"/>
                    </a:lnTo>
                    <a:lnTo>
                      <a:pt x="26" y="144"/>
                    </a:lnTo>
                    <a:lnTo>
                      <a:pt x="16" y="126"/>
                    </a:lnTo>
                    <a:lnTo>
                      <a:pt x="4" y="114"/>
                    </a:lnTo>
                    <a:lnTo>
                      <a:pt x="8" y="110"/>
                    </a:lnTo>
                    <a:lnTo>
                      <a:pt x="8" y="102"/>
                    </a:lnTo>
                    <a:lnTo>
                      <a:pt x="14" y="96"/>
                    </a:lnTo>
                    <a:lnTo>
                      <a:pt x="20" y="70"/>
                    </a:lnTo>
                    <a:lnTo>
                      <a:pt x="32" y="70"/>
                    </a:lnTo>
                    <a:lnTo>
                      <a:pt x="36" y="52"/>
                    </a:lnTo>
                    <a:lnTo>
                      <a:pt x="42" y="44"/>
                    </a:lnTo>
                    <a:lnTo>
                      <a:pt x="44" y="34"/>
                    </a:lnTo>
                    <a:lnTo>
                      <a:pt x="58" y="20"/>
                    </a:lnTo>
                    <a:lnTo>
                      <a:pt x="70" y="20"/>
                    </a:lnTo>
                    <a:lnTo>
                      <a:pt x="70" y="12"/>
                    </a:lnTo>
                    <a:lnTo>
                      <a:pt x="76" y="4"/>
                    </a:lnTo>
                    <a:close/>
                    <a:moveTo>
                      <a:pt x="76" y="0"/>
                    </a:moveTo>
                    <a:lnTo>
                      <a:pt x="76" y="0"/>
                    </a:lnTo>
                    <a:lnTo>
                      <a:pt x="72" y="2"/>
                    </a:lnTo>
                    <a:lnTo>
                      <a:pt x="66" y="10"/>
                    </a:lnTo>
                    <a:lnTo>
                      <a:pt x="66" y="10"/>
                    </a:lnTo>
                    <a:lnTo>
                      <a:pt x="66" y="12"/>
                    </a:lnTo>
                    <a:lnTo>
                      <a:pt x="66" y="16"/>
                    </a:lnTo>
                    <a:lnTo>
                      <a:pt x="58" y="16"/>
                    </a:lnTo>
                    <a:lnTo>
                      <a:pt x="58" y="16"/>
                    </a:lnTo>
                    <a:lnTo>
                      <a:pt x="56" y="18"/>
                    </a:lnTo>
                    <a:lnTo>
                      <a:pt x="42" y="30"/>
                    </a:lnTo>
                    <a:lnTo>
                      <a:pt x="42" y="30"/>
                    </a:lnTo>
                    <a:lnTo>
                      <a:pt x="40" y="32"/>
                    </a:lnTo>
                    <a:lnTo>
                      <a:pt x="38" y="42"/>
                    </a:lnTo>
                    <a:lnTo>
                      <a:pt x="32" y="48"/>
                    </a:lnTo>
                    <a:lnTo>
                      <a:pt x="32" y="48"/>
                    </a:lnTo>
                    <a:lnTo>
                      <a:pt x="32" y="50"/>
                    </a:lnTo>
                    <a:lnTo>
                      <a:pt x="28" y="66"/>
                    </a:lnTo>
                    <a:lnTo>
                      <a:pt x="18" y="66"/>
                    </a:lnTo>
                    <a:lnTo>
                      <a:pt x="18" y="66"/>
                    </a:lnTo>
                    <a:lnTo>
                      <a:pt x="16" y="68"/>
                    </a:lnTo>
                    <a:lnTo>
                      <a:pt x="16" y="70"/>
                    </a:lnTo>
                    <a:lnTo>
                      <a:pt x="10" y="94"/>
                    </a:lnTo>
                    <a:lnTo>
                      <a:pt x="6" y="98"/>
                    </a:lnTo>
                    <a:lnTo>
                      <a:pt x="6" y="98"/>
                    </a:lnTo>
                    <a:lnTo>
                      <a:pt x="4" y="102"/>
                    </a:lnTo>
                    <a:lnTo>
                      <a:pt x="4" y="108"/>
                    </a:lnTo>
                    <a:lnTo>
                      <a:pt x="2" y="110"/>
                    </a:lnTo>
                    <a:lnTo>
                      <a:pt x="2" y="110"/>
                    </a:lnTo>
                    <a:lnTo>
                      <a:pt x="0" y="114"/>
                    </a:lnTo>
                    <a:lnTo>
                      <a:pt x="0" y="114"/>
                    </a:lnTo>
                    <a:lnTo>
                      <a:pt x="0" y="116"/>
                    </a:lnTo>
                    <a:lnTo>
                      <a:pt x="12" y="128"/>
                    </a:lnTo>
                    <a:lnTo>
                      <a:pt x="24" y="146"/>
                    </a:lnTo>
                    <a:lnTo>
                      <a:pt x="24" y="146"/>
                    </a:lnTo>
                    <a:lnTo>
                      <a:pt x="24" y="146"/>
                    </a:lnTo>
                    <a:lnTo>
                      <a:pt x="30" y="154"/>
                    </a:lnTo>
                    <a:lnTo>
                      <a:pt x="32" y="160"/>
                    </a:lnTo>
                    <a:lnTo>
                      <a:pt x="32" y="172"/>
                    </a:lnTo>
                    <a:lnTo>
                      <a:pt x="32" y="172"/>
                    </a:lnTo>
                    <a:lnTo>
                      <a:pt x="32" y="172"/>
                    </a:lnTo>
                    <a:lnTo>
                      <a:pt x="32" y="184"/>
                    </a:lnTo>
                    <a:lnTo>
                      <a:pt x="32" y="184"/>
                    </a:lnTo>
                    <a:lnTo>
                      <a:pt x="32" y="188"/>
                    </a:lnTo>
                    <a:lnTo>
                      <a:pt x="38" y="194"/>
                    </a:lnTo>
                    <a:lnTo>
                      <a:pt x="38" y="194"/>
                    </a:lnTo>
                    <a:lnTo>
                      <a:pt x="40" y="196"/>
                    </a:lnTo>
                    <a:lnTo>
                      <a:pt x="52" y="196"/>
                    </a:lnTo>
                    <a:lnTo>
                      <a:pt x="52" y="196"/>
                    </a:lnTo>
                    <a:lnTo>
                      <a:pt x="54" y="196"/>
                    </a:lnTo>
                    <a:lnTo>
                      <a:pt x="54" y="192"/>
                    </a:lnTo>
                    <a:lnTo>
                      <a:pt x="56" y="188"/>
                    </a:lnTo>
                    <a:lnTo>
                      <a:pt x="64" y="186"/>
                    </a:lnTo>
                    <a:lnTo>
                      <a:pt x="64" y="186"/>
                    </a:lnTo>
                    <a:lnTo>
                      <a:pt x="66" y="184"/>
                    </a:lnTo>
                    <a:lnTo>
                      <a:pt x="70" y="178"/>
                    </a:lnTo>
                    <a:lnTo>
                      <a:pt x="74" y="184"/>
                    </a:lnTo>
                    <a:lnTo>
                      <a:pt x="78" y="194"/>
                    </a:lnTo>
                    <a:lnTo>
                      <a:pt x="78" y="208"/>
                    </a:lnTo>
                    <a:lnTo>
                      <a:pt x="78" y="208"/>
                    </a:lnTo>
                    <a:lnTo>
                      <a:pt x="78" y="210"/>
                    </a:lnTo>
                    <a:lnTo>
                      <a:pt x="86" y="228"/>
                    </a:lnTo>
                    <a:lnTo>
                      <a:pt x="88" y="232"/>
                    </a:lnTo>
                    <a:lnTo>
                      <a:pt x="88" y="244"/>
                    </a:lnTo>
                    <a:lnTo>
                      <a:pt x="88" y="252"/>
                    </a:lnTo>
                    <a:lnTo>
                      <a:pt x="86" y="258"/>
                    </a:lnTo>
                    <a:lnTo>
                      <a:pt x="86" y="258"/>
                    </a:lnTo>
                    <a:lnTo>
                      <a:pt x="86" y="260"/>
                    </a:lnTo>
                    <a:lnTo>
                      <a:pt x="88" y="268"/>
                    </a:lnTo>
                    <a:lnTo>
                      <a:pt x="88" y="268"/>
                    </a:lnTo>
                    <a:lnTo>
                      <a:pt x="90" y="270"/>
                    </a:lnTo>
                    <a:lnTo>
                      <a:pt x="90" y="270"/>
                    </a:lnTo>
                    <a:lnTo>
                      <a:pt x="92" y="270"/>
                    </a:lnTo>
                    <a:lnTo>
                      <a:pt x="92" y="270"/>
                    </a:lnTo>
                    <a:lnTo>
                      <a:pt x="94" y="270"/>
                    </a:lnTo>
                    <a:lnTo>
                      <a:pt x="104" y="260"/>
                    </a:lnTo>
                    <a:lnTo>
                      <a:pt x="104" y="260"/>
                    </a:lnTo>
                    <a:lnTo>
                      <a:pt x="106" y="260"/>
                    </a:lnTo>
                    <a:lnTo>
                      <a:pt x="110" y="248"/>
                    </a:lnTo>
                    <a:lnTo>
                      <a:pt x="110" y="248"/>
                    </a:lnTo>
                    <a:lnTo>
                      <a:pt x="108" y="246"/>
                    </a:lnTo>
                    <a:lnTo>
                      <a:pt x="104" y="238"/>
                    </a:lnTo>
                    <a:lnTo>
                      <a:pt x="104" y="224"/>
                    </a:lnTo>
                    <a:lnTo>
                      <a:pt x="104" y="224"/>
                    </a:lnTo>
                    <a:lnTo>
                      <a:pt x="104" y="222"/>
                    </a:lnTo>
                    <a:lnTo>
                      <a:pt x="96" y="212"/>
                    </a:lnTo>
                    <a:lnTo>
                      <a:pt x="92" y="206"/>
                    </a:lnTo>
                    <a:lnTo>
                      <a:pt x="96" y="198"/>
                    </a:lnTo>
                    <a:lnTo>
                      <a:pt x="98" y="190"/>
                    </a:lnTo>
                    <a:lnTo>
                      <a:pt x="98" y="190"/>
                    </a:lnTo>
                    <a:lnTo>
                      <a:pt x="98" y="188"/>
                    </a:lnTo>
                    <a:lnTo>
                      <a:pt x="94" y="172"/>
                    </a:lnTo>
                    <a:lnTo>
                      <a:pt x="94" y="172"/>
                    </a:lnTo>
                    <a:lnTo>
                      <a:pt x="92" y="172"/>
                    </a:lnTo>
                    <a:lnTo>
                      <a:pt x="84" y="164"/>
                    </a:lnTo>
                    <a:lnTo>
                      <a:pt x="82" y="160"/>
                    </a:lnTo>
                    <a:lnTo>
                      <a:pt x="82" y="154"/>
                    </a:lnTo>
                    <a:lnTo>
                      <a:pt x="82" y="148"/>
                    </a:lnTo>
                    <a:lnTo>
                      <a:pt x="84" y="146"/>
                    </a:lnTo>
                    <a:lnTo>
                      <a:pt x="84" y="146"/>
                    </a:lnTo>
                    <a:lnTo>
                      <a:pt x="84" y="144"/>
                    </a:lnTo>
                    <a:lnTo>
                      <a:pt x="84" y="136"/>
                    </a:lnTo>
                    <a:lnTo>
                      <a:pt x="98" y="136"/>
                    </a:lnTo>
                    <a:lnTo>
                      <a:pt x="98" y="136"/>
                    </a:lnTo>
                    <a:lnTo>
                      <a:pt x="100" y="134"/>
                    </a:lnTo>
                    <a:lnTo>
                      <a:pt x="108" y="128"/>
                    </a:lnTo>
                    <a:lnTo>
                      <a:pt x="124" y="118"/>
                    </a:lnTo>
                    <a:lnTo>
                      <a:pt x="124" y="118"/>
                    </a:lnTo>
                    <a:lnTo>
                      <a:pt x="124" y="118"/>
                    </a:lnTo>
                    <a:lnTo>
                      <a:pt x="126" y="114"/>
                    </a:lnTo>
                    <a:lnTo>
                      <a:pt x="124" y="106"/>
                    </a:lnTo>
                    <a:lnTo>
                      <a:pt x="124" y="106"/>
                    </a:lnTo>
                    <a:lnTo>
                      <a:pt x="122" y="104"/>
                    </a:lnTo>
                    <a:lnTo>
                      <a:pt x="120" y="102"/>
                    </a:lnTo>
                    <a:lnTo>
                      <a:pt x="116" y="102"/>
                    </a:lnTo>
                    <a:lnTo>
                      <a:pt x="116" y="102"/>
                    </a:lnTo>
                    <a:lnTo>
                      <a:pt x="116" y="102"/>
                    </a:lnTo>
                    <a:lnTo>
                      <a:pt x="116" y="98"/>
                    </a:lnTo>
                    <a:lnTo>
                      <a:pt x="114" y="98"/>
                    </a:lnTo>
                    <a:lnTo>
                      <a:pt x="110" y="96"/>
                    </a:lnTo>
                    <a:lnTo>
                      <a:pt x="110" y="86"/>
                    </a:lnTo>
                    <a:lnTo>
                      <a:pt x="110" y="86"/>
                    </a:lnTo>
                    <a:lnTo>
                      <a:pt x="108" y="82"/>
                    </a:lnTo>
                    <a:lnTo>
                      <a:pt x="106" y="82"/>
                    </a:lnTo>
                    <a:lnTo>
                      <a:pt x="100" y="78"/>
                    </a:lnTo>
                    <a:lnTo>
                      <a:pt x="100" y="70"/>
                    </a:lnTo>
                    <a:lnTo>
                      <a:pt x="100" y="70"/>
                    </a:lnTo>
                    <a:lnTo>
                      <a:pt x="100" y="66"/>
                    </a:lnTo>
                    <a:lnTo>
                      <a:pt x="98" y="66"/>
                    </a:lnTo>
                    <a:lnTo>
                      <a:pt x="84" y="60"/>
                    </a:lnTo>
                    <a:lnTo>
                      <a:pt x="90" y="52"/>
                    </a:lnTo>
                    <a:lnTo>
                      <a:pt x="96" y="42"/>
                    </a:lnTo>
                    <a:lnTo>
                      <a:pt x="96" y="42"/>
                    </a:lnTo>
                    <a:lnTo>
                      <a:pt x="98" y="40"/>
                    </a:lnTo>
                    <a:lnTo>
                      <a:pt x="98" y="20"/>
                    </a:lnTo>
                    <a:lnTo>
                      <a:pt x="98" y="20"/>
                    </a:lnTo>
                    <a:lnTo>
                      <a:pt x="98" y="16"/>
                    </a:lnTo>
                    <a:lnTo>
                      <a:pt x="90" y="12"/>
                    </a:lnTo>
                    <a:lnTo>
                      <a:pt x="86" y="2"/>
                    </a:lnTo>
                    <a:lnTo>
                      <a:pt x="86" y="2"/>
                    </a:lnTo>
                    <a:lnTo>
                      <a:pt x="84" y="2"/>
                    </a:lnTo>
                    <a:lnTo>
                      <a:pt x="76" y="0"/>
                    </a:lnTo>
                    <a:lnTo>
                      <a:pt x="76" y="0"/>
                    </a:lnTo>
                    <a:lnTo>
                      <a:pt x="76" y="0"/>
                    </a:lnTo>
                    <a:lnTo>
                      <a:pt x="7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8" name="Freeform 913">
                <a:extLst>
                  <a:ext uri="{FF2B5EF4-FFF2-40B4-BE49-F238E27FC236}">
                    <a16:creationId xmlns:a16="http://schemas.microsoft.com/office/drawing/2014/main" id="{CD8E6966-F0A9-4805-4AA5-969B36DF3517}"/>
                  </a:ext>
                </a:extLst>
              </p:cNvPr>
              <p:cNvSpPr>
                <a:spLocks/>
              </p:cNvSpPr>
              <p:nvPr/>
            </p:nvSpPr>
            <p:spPr bwMode="auto">
              <a:xfrm>
                <a:off x="8518277" y="3791344"/>
                <a:ext cx="249367" cy="553682"/>
              </a:xfrm>
              <a:custGeom>
                <a:avLst/>
                <a:gdLst>
                  <a:gd name="T0" fmla="*/ 78 w 118"/>
                  <a:gd name="T1" fmla="*/ 0 h 262"/>
                  <a:gd name="T2" fmla="*/ 90 w 118"/>
                  <a:gd name="T3" fmla="*/ 16 h 262"/>
                  <a:gd name="T4" fmla="*/ 82 w 118"/>
                  <a:gd name="T5" fmla="*/ 46 h 262"/>
                  <a:gd name="T6" fmla="*/ 76 w 118"/>
                  <a:gd name="T7" fmla="*/ 60 h 262"/>
                  <a:gd name="T8" fmla="*/ 92 w 118"/>
                  <a:gd name="T9" fmla="*/ 78 h 262"/>
                  <a:gd name="T10" fmla="*/ 102 w 118"/>
                  <a:gd name="T11" fmla="*/ 96 h 262"/>
                  <a:gd name="T12" fmla="*/ 108 w 118"/>
                  <a:gd name="T13" fmla="*/ 102 h 262"/>
                  <a:gd name="T14" fmla="*/ 118 w 118"/>
                  <a:gd name="T15" fmla="*/ 112 h 262"/>
                  <a:gd name="T16" fmla="*/ 92 w 118"/>
                  <a:gd name="T17" fmla="*/ 128 h 262"/>
                  <a:gd name="T18" fmla="*/ 76 w 118"/>
                  <a:gd name="T19" fmla="*/ 140 h 262"/>
                  <a:gd name="T20" fmla="*/ 74 w 118"/>
                  <a:gd name="T21" fmla="*/ 148 h 262"/>
                  <a:gd name="T22" fmla="*/ 76 w 118"/>
                  <a:gd name="T23" fmla="*/ 164 h 262"/>
                  <a:gd name="T24" fmla="*/ 90 w 118"/>
                  <a:gd name="T25" fmla="*/ 184 h 262"/>
                  <a:gd name="T26" fmla="*/ 84 w 118"/>
                  <a:gd name="T27" fmla="*/ 202 h 262"/>
                  <a:gd name="T28" fmla="*/ 96 w 118"/>
                  <a:gd name="T29" fmla="*/ 220 h 262"/>
                  <a:gd name="T30" fmla="*/ 102 w 118"/>
                  <a:gd name="T31" fmla="*/ 244 h 262"/>
                  <a:gd name="T32" fmla="*/ 88 w 118"/>
                  <a:gd name="T33" fmla="*/ 262 h 262"/>
                  <a:gd name="T34" fmla="*/ 88 w 118"/>
                  <a:gd name="T35" fmla="*/ 248 h 262"/>
                  <a:gd name="T36" fmla="*/ 88 w 118"/>
                  <a:gd name="T37" fmla="*/ 228 h 262"/>
                  <a:gd name="T38" fmla="*/ 78 w 118"/>
                  <a:gd name="T39" fmla="*/ 204 h 262"/>
                  <a:gd name="T40" fmla="*/ 74 w 118"/>
                  <a:gd name="T41" fmla="*/ 178 h 262"/>
                  <a:gd name="T42" fmla="*/ 60 w 118"/>
                  <a:gd name="T43" fmla="*/ 178 h 262"/>
                  <a:gd name="T44" fmla="*/ 48 w 118"/>
                  <a:gd name="T45" fmla="*/ 188 h 262"/>
                  <a:gd name="T46" fmla="*/ 32 w 118"/>
                  <a:gd name="T47" fmla="*/ 180 h 262"/>
                  <a:gd name="T48" fmla="*/ 34 w 118"/>
                  <a:gd name="T49" fmla="*/ 156 h 262"/>
                  <a:gd name="T50" fmla="*/ 22 w 118"/>
                  <a:gd name="T51" fmla="*/ 140 h 262"/>
                  <a:gd name="T52" fmla="*/ 0 w 118"/>
                  <a:gd name="T53" fmla="*/ 110 h 262"/>
                  <a:gd name="T54" fmla="*/ 4 w 118"/>
                  <a:gd name="T55" fmla="*/ 98 h 262"/>
                  <a:gd name="T56" fmla="*/ 16 w 118"/>
                  <a:gd name="T57" fmla="*/ 66 h 262"/>
                  <a:gd name="T58" fmla="*/ 32 w 118"/>
                  <a:gd name="T59" fmla="*/ 48 h 262"/>
                  <a:gd name="T60" fmla="*/ 40 w 118"/>
                  <a:gd name="T61" fmla="*/ 30 h 262"/>
                  <a:gd name="T62" fmla="*/ 66 w 118"/>
                  <a:gd name="T63" fmla="*/ 16 h 262"/>
                  <a:gd name="T64" fmla="*/ 72 w 118"/>
                  <a:gd name="T6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 h="262">
                    <a:moveTo>
                      <a:pt x="72" y="0"/>
                    </a:moveTo>
                    <a:lnTo>
                      <a:pt x="78" y="0"/>
                    </a:lnTo>
                    <a:lnTo>
                      <a:pt x="84" y="10"/>
                    </a:lnTo>
                    <a:lnTo>
                      <a:pt x="90" y="16"/>
                    </a:lnTo>
                    <a:lnTo>
                      <a:pt x="90" y="36"/>
                    </a:lnTo>
                    <a:lnTo>
                      <a:pt x="82" y="46"/>
                    </a:lnTo>
                    <a:lnTo>
                      <a:pt x="76" y="56"/>
                    </a:lnTo>
                    <a:lnTo>
                      <a:pt x="76" y="60"/>
                    </a:lnTo>
                    <a:lnTo>
                      <a:pt x="92" y="66"/>
                    </a:lnTo>
                    <a:lnTo>
                      <a:pt x="92" y="78"/>
                    </a:lnTo>
                    <a:lnTo>
                      <a:pt x="102" y="82"/>
                    </a:lnTo>
                    <a:lnTo>
                      <a:pt x="102" y="96"/>
                    </a:lnTo>
                    <a:lnTo>
                      <a:pt x="108" y="98"/>
                    </a:lnTo>
                    <a:lnTo>
                      <a:pt x="108" y="102"/>
                    </a:lnTo>
                    <a:lnTo>
                      <a:pt x="116" y="102"/>
                    </a:lnTo>
                    <a:lnTo>
                      <a:pt x="118" y="112"/>
                    </a:lnTo>
                    <a:lnTo>
                      <a:pt x="102" y="120"/>
                    </a:lnTo>
                    <a:lnTo>
                      <a:pt x="92" y="128"/>
                    </a:lnTo>
                    <a:lnTo>
                      <a:pt x="76" y="130"/>
                    </a:lnTo>
                    <a:lnTo>
                      <a:pt x="76" y="140"/>
                    </a:lnTo>
                    <a:lnTo>
                      <a:pt x="76" y="144"/>
                    </a:lnTo>
                    <a:lnTo>
                      <a:pt x="74" y="148"/>
                    </a:lnTo>
                    <a:lnTo>
                      <a:pt x="76" y="158"/>
                    </a:lnTo>
                    <a:lnTo>
                      <a:pt x="76" y="164"/>
                    </a:lnTo>
                    <a:lnTo>
                      <a:pt x="86" y="170"/>
                    </a:lnTo>
                    <a:lnTo>
                      <a:pt x="90" y="184"/>
                    </a:lnTo>
                    <a:lnTo>
                      <a:pt x="88" y="194"/>
                    </a:lnTo>
                    <a:lnTo>
                      <a:pt x="84" y="202"/>
                    </a:lnTo>
                    <a:lnTo>
                      <a:pt x="90" y="210"/>
                    </a:lnTo>
                    <a:lnTo>
                      <a:pt x="96" y="220"/>
                    </a:lnTo>
                    <a:lnTo>
                      <a:pt x="96" y="234"/>
                    </a:lnTo>
                    <a:lnTo>
                      <a:pt x="102" y="244"/>
                    </a:lnTo>
                    <a:lnTo>
                      <a:pt x="98" y="254"/>
                    </a:lnTo>
                    <a:lnTo>
                      <a:pt x="88" y="262"/>
                    </a:lnTo>
                    <a:lnTo>
                      <a:pt x="86" y="256"/>
                    </a:lnTo>
                    <a:lnTo>
                      <a:pt x="88" y="248"/>
                    </a:lnTo>
                    <a:lnTo>
                      <a:pt x="88" y="240"/>
                    </a:lnTo>
                    <a:lnTo>
                      <a:pt x="88" y="228"/>
                    </a:lnTo>
                    <a:lnTo>
                      <a:pt x="86" y="222"/>
                    </a:lnTo>
                    <a:lnTo>
                      <a:pt x="78" y="204"/>
                    </a:lnTo>
                    <a:lnTo>
                      <a:pt x="78" y="190"/>
                    </a:lnTo>
                    <a:lnTo>
                      <a:pt x="74" y="178"/>
                    </a:lnTo>
                    <a:lnTo>
                      <a:pt x="64" y="166"/>
                    </a:lnTo>
                    <a:lnTo>
                      <a:pt x="60" y="178"/>
                    </a:lnTo>
                    <a:lnTo>
                      <a:pt x="48" y="180"/>
                    </a:lnTo>
                    <a:lnTo>
                      <a:pt x="48" y="188"/>
                    </a:lnTo>
                    <a:lnTo>
                      <a:pt x="36" y="188"/>
                    </a:lnTo>
                    <a:lnTo>
                      <a:pt x="32" y="180"/>
                    </a:lnTo>
                    <a:lnTo>
                      <a:pt x="32" y="168"/>
                    </a:lnTo>
                    <a:lnTo>
                      <a:pt x="34" y="156"/>
                    </a:lnTo>
                    <a:lnTo>
                      <a:pt x="30" y="146"/>
                    </a:lnTo>
                    <a:lnTo>
                      <a:pt x="22" y="140"/>
                    </a:lnTo>
                    <a:lnTo>
                      <a:pt x="12" y="122"/>
                    </a:lnTo>
                    <a:lnTo>
                      <a:pt x="0" y="110"/>
                    </a:lnTo>
                    <a:lnTo>
                      <a:pt x="4" y="106"/>
                    </a:lnTo>
                    <a:lnTo>
                      <a:pt x="4" y="98"/>
                    </a:lnTo>
                    <a:lnTo>
                      <a:pt x="10" y="92"/>
                    </a:lnTo>
                    <a:lnTo>
                      <a:pt x="16" y="66"/>
                    </a:lnTo>
                    <a:lnTo>
                      <a:pt x="28" y="66"/>
                    </a:lnTo>
                    <a:lnTo>
                      <a:pt x="32" y="48"/>
                    </a:lnTo>
                    <a:lnTo>
                      <a:pt x="38" y="40"/>
                    </a:lnTo>
                    <a:lnTo>
                      <a:pt x="40" y="30"/>
                    </a:lnTo>
                    <a:lnTo>
                      <a:pt x="54" y="16"/>
                    </a:lnTo>
                    <a:lnTo>
                      <a:pt x="66" y="16"/>
                    </a:lnTo>
                    <a:lnTo>
                      <a:pt x="66" y="8"/>
                    </a:lnTo>
                    <a:lnTo>
                      <a:pt x="7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9" name="Freeform 914">
                <a:extLst>
                  <a:ext uri="{FF2B5EF4-FFF2-40B4-BE49-F238E27FC236}">
                    <a16:creationId xmlns:a16="http://schemas.microsoft.com/office/drawing/2014/main" id="{0648EFE7-50E5-BF0B-49AF-96C047EC5F09}"/>
                  </a:ext>
                </a:extLst>
              </p:cNvPr>
              <p:cNvSpPr>
                <a:spLocks/>
              </p:cNvSpPr>
              <p:nvPr/>
            </p:nvSpPr>
            <p:spPr bwMode="auto">
              <a:xfrm>
                <a:off x="8509824" y="3782891"/>
                <a:ext cx="266274" cy="570588"/>
              </a:xfrm>
              <a:custGeom>
                <a:avLst/>
                <a:gdLst>
                  <a:gd name="T0" fmla="*/ 72 w 126"/>
                  <a:gd name="T1" fmla="*/ 2 h 270"/>
                  <a:gd name="T2" fmla="*/ 66 w 126"/>
                  <a:gd name="T3" fmla="*/ 12 h 270"/>
                  <a:gd name="T4" fmla="*/ 58 w 126"/>
                  <a:gd name="T5" fmla="*/ 16 h 270"/>
                  <a:gd name="T6" fmla="*/ 42 w 126"/>
                  <a:gd name="T7" fmla="*/ 30 h 270"/>
                  <a:gd name="T8" fmla="*/ 32 w 126"/>
                  <a:gd name="T9" fmla="*/ 48 h 270"/>
                  <a:gd name="T10" fmla="*/ 28 w 126"/>
                  <a:gd name="T11" fmla="*/ 66 h 270"/>
                  <a:gd name="T12" fmla="*/ 16 w 126"/>
                  <a:gd name="T13" fmla="*/ 68 h 270"/>
                  <a:gd name="T14" fmla="*/ 6 w 126"/>
                  <a:gd name="T15" fmla="*/ 98 h 270"/>
                  <a:gd name="T16" fmla="*/ 4 w 126"/>
                  <a:gd name="T17" fmla="*/ 108 h 270"/>
                  <a:gd name="T18" fmla="*/ 0 w 126"/>
                  <a:gd name="T19" fmla="*/ 114 h 270"/>
                  <a:gd name="T20" fmla="*/ 12 w 126"/>
                  <a:gd name="T21" fmla="*/ 128 h 270"/>
                  <a:gd name="T22" fmla="*/ 24 w 126"/>
                  <a:gd name="T23" fmla="*/ 146 h 270"/>
                  <a:gd name="T24" fmla="*/ 32 w 126"/>
                  <a:gd name="T25" fmla="*/ 172 h 270"/>
                  <a:gd name="T26" fmla="*/ 32 w 126"/>
                  <a:gd name="T27" fmla="*/ 184 h 270"/>
                  <a:gd name="T28" fmla="*/ 38 w 126"/>
                  <a:gd name="T29" fmla="*/ 194 h 270"/>
                  <a:gd name="T30" fmla="*/ 52 w 126"/>
                  <a:gd name="T31" fmla="*/ 196 h 270"/>
                  <a:gd name="T32" fmla="*/ 54 w 126"/>
                  <a:gd name="T33" fmla="*/ 192 h 270"/>
                  <a:gd name="T34" fmla="*/ 64 w 126"/>
                  <a:gd name="T35" fmla="*/ 186 h 270"/>
                  <a:gd name="T36" fmla="*/ 74 w 126"/>
                  <a:gd name="T37" fmla="*/ 184 h 270"/>
                  <a:gd name="T38" fmla="*/ 78 w 126"/>
                  <a:gd name="T39" fmla="*/ 208 h 270"/>
                  <a:gd name="T40" fmla="*/ 88 w 126"/>
                  <a:gd name="T41" fmla="*/ 232 h 270"/>
                  <a:gd name="T42" fmla="*/ 86 w 126"/>
                  <a:gd name="T43" fmla="*/ 258 h 270"/>
                  <a:gd name="T44" fmla="*/ 88 w 126"/>
                  <a:gd name="T45" fmla="*/ 268 h 270"/>
                  <a:gd name="T46" fmla="*/ 90 w 126"/>
                  <a:gd name="T47" fmla="*/ 270 h 270"/>
                  <a:gd name="T48" fmla="*/ 94 w 126"/>
                  <a:gd name="T49" fmla="*/ 270 h 270"/>
                  <a:gd name="T50" fmla="*/ 106 w 126"/>
                  <a:gd name="T51" fmla="*/ 260 h 270"/>
                  <a:gd name="T52" fmla="*/ 108 w 126"/>
                  <a:gd name="T53" fmla="*/ 246 h 270"/>
                  <a:gd name="T54" fmla="*/ 104 w 126"/>
                  <a:gd name="T55" fmla="*/ 224 h 270"/>
                  <a:gd name="T56" fmla="*/ 92 w 126"/>
                  <a:gd name="T57" fmla="*/ 206 h 270"/>
                  <a:gd name="T58" fmla="*/ 98 w 126"/>
                  <a:gd name="T59" fmla="*/ 190 h 270"/>
                  <a:gd name="T60" fmla="*/ 94 w 126"/>
                  <a:gd name="T61" fmla="*/ 172 h 270"/>
                  <a:gd name="T62" fmla="*/ 82 w 126"/>
                  <a:gd name="T63" fmla="*/ 160 h 270"/>
                  <a:gd name="T64" fmla="*/ 84 w 126"/>
                  <a:gd name="T65" fmla="*/ 146 h 270"/>
                  <a:gd name="T66" fmla="*/ 84 w 126"/>
                  <a:gd name="T67" fmla="*/ 136 h 270"/>
                  <a:gd name="T68" fmla="*/ 100 w 126"/>
                  <a:gd name="T69" fmla="*/ 134 h 270"/>
                  <a:gd name="T70" fmla="*/ 124 w 126"/>
                  <a:gd name="T71" fmla="*/ 118 h 270"/>
                  <a:gd name="T72" fmla="*/ 124 w 126"/>
                  <a:gd name="T73" fmla="*/ 106 h 270"/>
                  <a:gd name="T74" fmla="*/ 120 w 126"/>
                  <a:gd name="T75" fmla="*/ 102 h 270"/>
                  <a:gd name="T76" fmla="*/ 116 w 126"/>
                  <a:gd name="T77" fmla="*/ 102 h 270"/>
                  <a:gd name="T78" fmla="*/ 110 w 126"/>
                  <a:gd name="T79" fmla="*/ 96 h 270"/>
                  <a:gd name="T80" fmla="*/ 108 w 126"/>
                  <a:gd name="T81" fmla="*/ 82 h 270"/>
                  <a:gd name="T82" fmla="*/ 100 w 126"/>
                  <a:gd name="T83" fmla="*/ 70 h 270"/>
                  <a:gd name="T84" fmla="*/ 98 w 126"/>
                  <a:gd name="T85" fmla="*/ 66 h 270"/>
                  <a:gd name="T86" fmla="*/ 96 w 126"/>
                  <a:gd name="T87" fmla="*/ 42 h 270"/>
                  <a:gd name="T88" fmla="*/ 98 w 126"/>
                  <a:gd name="T89" fmla="*/ 20 h 270"/>
                  <a:gd name="T90" fmla="*/ 90 w 126"/>
                  <a:gd name="T91" fmla="*/ 12 h 270"/>
                  <a:gd name="T92" fmla="*/ 84 w 126"/>
                  <a:gd name="T93" fmla="*/ 2 h 270"/>
                  <a:gd name="T94" fmla="*/ 76 w 126"/>
                  <a:gd name="T9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6" h="270">
                    <a:moveTo>
                      <a:pt x="76" y="0"/>
                    </a:moveTo>
                    <a:lnTo>
                      <a:pt x="76" y="0"/>
                    </a:lnTo>
                    <a:lnTo>
                      <a:pt x="72" y="2"/>
                    </a:lnTo>
                    <a:lnTo>
                      <a:pt x="66" y="10"/>
                    </a:lnTo>
                    <a:lnTo>
                      <a:pt x="66" y="10"/>
                    </a:lnTo>
                    <a:lnTo>
                      <a:pt x="66" y="12"/>
                    </a:lnTo>
                    <a:lnTo>
                      <a:pt x="66" y="16"/>
                    </a:lnTo>
                    <a:lnTo>
                      <a:pt x="58" y="16"/>
                    </a:lnTo>
                    <a:lnTo>
                      <a:pt x="58" y="16"/>
                    </a:lnTo>
                    <a:lnTo>
                      <a:pt x="56" y="18"/>
                    </a:lnTo>
                    <a:lnTo>
                      <a:pt x="42" y="30"/>
                    </a:lnTo>
                    <a:lnTo>
                      <a:pt x="42" y="30"/>
                    </a:lnTo>
                    <a:lnTo>
                      <a:pt x="40" y="32"/>
                    </a:lnTo>
                    <a:lnTo>
                      <a:pt x="38" y="42"/>
                    </a:lnTo>
                    <a:lnTo>
                      <a:pt x="32" y="48"/>
                    </a:lnTo>
                    <a:lnTo>
                      <a:pt x="32" y="48"/>
                    </a:lnTo>
                    <a:lnTo>
                      <a:pt x="32" y="50"/>
                    </a:lnTo>
                    <a:lnTo>
                      <a:pt x="28" y="66"/>
                    </a:lnTo>
                    <a:lnTo>
                      <a:pt x="18" y="66"/>
                    </a:lnTo>
                    <a:lnTo>
                      <a:pt x="18" y="66"/>
                    </a:lnTo>
                    <a:lnTo>
                      <a:pt x="16" y="68"/>
                    </a:lnTo>
                    <a:lnTo>
                      <a:pt x="16" y="70"/>
                    </a:lnTo>
                    <a:lnTo>
                      <a:pt x="10" y="94"/>
                    </a:lnTo>
                    <a:lnTo>
                      <a:pt x="6" y="98"/>
                    </a:lnTo>
                    <a:lnTo>
                      <a:pt x="6" y="98"/>
                    </a:lnTo>
                    <a:lnTo>
                      <a:pt x="4" y="102"/>
                    </a:lnTo>
                    <a:lnTo>
                      <a:pt x="4" y="108"/>
                    </a:lnTo>
                    <a:lnTo>
                      <a:pt x="2" y="110"/>
                    </a:lnTo>
                    <a:lnTo>
                      <a:pt x="2" y="110"/>
                    </a:lnTo>
                    <a:lnTo>
                      <a:pt x="0" y="114"/>
                    </a:lnTo>
                    <a:lnTo>
                      <a:pt x="0" y="114"/>
                    </a:lnTo>
                    <a:lnTo>
                      <a:pt x="0" y="116"/>
                    </a:lnTo>
                    <a:lnTo>
                      <a:pt x="12" y="128"/>
                    </a:lnTo>
                    <a:lnTo>
                      <a:pt x="24" y="146"/>
                    </a:lnTo>
                    <a:lnTo>
                      <a:pt x="24" y="146"/>
                    </a:lnTo>
                    <a:lnTo>
                      <a:pt x="24" y="146"/>
                    </a:lnTo>
                    <a:lnTo>
                      <a:pt x="30" y="154"/>
                    </a:lnTo>
                    <a:lnTo>
                      <a:pt x="32" y="160"/>
                    </a:lnTo>
                    <a:lnTo>
                      <a:pt x="32" y="172"/>
                    </a:lnTo>
                    <a:lnTo>
                      <a:pt x="32" y="172"/>
                    </a:lnTo>
                    <a:lnTo>
                      <a:pt x="32" y="172"/>
                    </a:lnTo>
                    <a:lnTo>
                      <a:pt x="32" y="184"/>
                    </a:lnTo>
                    <a:lnTo>
                      <a:pt x="32" y="184"/>
                    </a:lnTo>
                    <a:lnTo>
                      <a:pt x="32" y="188"/>
                    </a:lnTo>
                    <a:lnTo>
                      <a:pt x="38" y="194"/>
                    </a:lnTo>
                    <a:lnTo>
                      <a:pt x="38" y="194"/>
                    </a:lnTo>
                    <a:lnTo>
                      <a:pt x="40" y="196"/>
                    </a:lnTo>
                    <a:lnTo>
                      <a:pt x="52" y="196"/>
                    </a:lnTo>
                    <a:lnTo>
                      <a:pt x="52" y="196"/>
                    </a:lnTo>
                    <a:lnTo>
                      <a:pt x="54" y="196"/>
                    </a:lnTo>
                    <a:lnTo>
                      <a:pt x="54" y="192"/>
                    </a:lnTo>
                    <a:lnTo>
                      <a:pt x="56" y="188"/>
                    </a:lnTo>
                    <a:lnTo>
                      <a:pt x="64" y="186"/>
                    </a:lnTo>
                    <a:lnTo>
                      <a:pt x="64" y="186"/>
                    </a:lnTo>
                    <a:lnTo>
                      <a:pt x="66" y="184"/>
                    </a:lnTo>
                    <a:lnTo>
                      <a:pt x="70" y="178"/>
                    </a:lnTo>
                    <a:lnTo>
                      <a:pt x="74" y="184"/>
                    </a:lnTo>
                    <a:lnTo>
                      <a:pt x="78" y="194"/>
                    </a:lnTo>
                    <a:lnTo>
                      <a:pt x="78" y="208"/>
                    </a:lnTo>
                    <a:lnTo>
                      <a:pt x="78" y="208"/>
                    </a:lnTo>
                    <a:lnTo>
                      <a:pt x="78" y="210"/>
                    </a:lnTo>
                    <a:lnTo>
                      <a:pt x="86" y="228"/>
                    </a:lnTo>
                    <a:lnTo>
                      <a:pt x="88" y="232"/>
                    </a:lnTo>
                    <a:lnTo>
                      <a:pt x="88" y="244"/>
                    </a:lnTo>
                    <a:lnTo>
                      <a:pt x="88" y="252"/>
                    </a:lnTo>
                    <a:lnTo>
                      <a:pt x="86" y="258"/>
                    </a:lnTo>
                    <a:lnTo>
                      <a:pt x="86" y="258"/>
                    </a:lnTo>
                    <a:lnTo>
                      <a:pt x="86" y="260"/>
                    </a:lnTo>
                    <a:lnTo>
                      <a:pt x="88" y="268"/>
                    </a:lnTo>
                    <a:lnTo>
                      <a:pt x="88" y="268"/>
                    </a:lnTo>
                    <a:lnTo>
                      <a:pt x="90" y="270"/>
                    </a:lnTo>
                    <a:lnTo>
                      <a:pt x="90" y="270"/>
                    </a:lnTo>
                    <a:lnTo>
                      <a:pt x="92" y="270"/>
                    </a:lnTo>
                    <a:lnTo>
                      <a:pt x="92" y="270"/>
                    </a:lnTo>
                    <a:lnTo>
                      <a:pt x="94" y="270"/>
                    </a:lnTo>
                    <a:lnTo>
                      <a:pt x="104" y="260"/>
                    </a:lnTo>
                    <a:lnTo>
                      <a:pt x="104" y="260"/>
                    </a:lnTo>
                    <a:lnTo>
                      <a:pt x="106" y="260"/>
                    </a:lnTo>
                    <a:lnTo>
                      <a:pt x="110" y="248"/>
                    </a:lnTo>
                    <a:lnTo>
                      <a:pt x="110" y="248"/>
                    </a:lnTo>
                    <a:lnTo>
                      <a:pt x="108" y="246"/>
                    </a:lnTo>
                    <a:lnTo>
                      <a:pt x="104" y="238"/>
                    </a:lnTo>
                    <a:lnTo>
                      <a:pt x="104" y="224"/>
                    </a:lnTo>
                    <a:lnTo>
                      <a:pt x="104" y="224"/>
                    </a:lnTo>
                    <a:lnTo>
                      <a:pt x="104" y="222"/>
                    </a:lnTo>
                    <a:lnTo>
                      <a:pt x="96" y="212"/>
                    </a:lnTo>
                    <a:lnTo>
                      <a:pt x="92" y="206"/>
                    </a:lnTo>
                    <a:lnTo>
                      <a:pt x="96" y="198"/>
                    </a:lnTo>
                    <a:lnTo>
                      <a:pt x="98" y="190"/>
                    </a:lnTo>
                    <a:lnTo>
                      <a:pt x="98" y="190"/>
                    </a:lnTo>
                    <a:lnTo>
                      <a:pt x="98" y="188"/>
                    </a:lnTo>
                    <a:lnTo>
                      <a:pt x="94" y="172"/>
                    </a:lnTo>
                    <a:lnTo>
                      <a:pt x="94" y="172"/>
                    </a:lnTo>
                    <a:lnTo>
                      <a:pt x="92" y="172"/>
                    </a:lnTo>
                    <a:lnTo>
                      <a:pt x="84" y="164"/>
                    </a:lnTo>
                    <a:lnTo>
                      <a:pt x="82" y="160"/>
                    </a:lnTo>
                    <a:lnTo>
                      <a:pt x="82" y="154"/>
                    </a:lnTo>
                    <a:lnTo>
                      <a:pt x="82" y="148"/>
                    </a:lnTo>
                    <a:lnTo>
                      <a:pt x="84" y="146"/>
                    </a:lnTo>
                    <a:lnTo>
                      <a:pt x="84" y="146"/>
                    </a:lnTo>
                    <a:lnTo>
                      <a:pt x="84" y="144"/>
                    </a:lnTo>
                    <a:lnTo>
                      <a:pt x="84" y="136"/>
                    </a:lnTo>
                    <a:lnTo>
                      <a:pt x="98" y="136"/>
                    </a:lnTo>
                    <a:lnTo>
                      <a:pt x="98" y="136"/>
                    </a:lnTo>
                    <a:lnTo>
                      <a:pt x="100" y="134"/>
                    </a:lnTo>
                    <a:lnTo>
                      <a:pt x="108" y="128"/>
                    </a:lnTo>
                    <a:lnTo>
                      <a:pt x="124" y="118"/>
                    </a:lnTo>
                    <a:lnTo>
                      <a:pt x="124" y="118"/>
                    </a:lnTo>
                    <a:lnTo>
                      <a:pt x="124" y="118"/>
                    </a:lnTo>
                    <a:lnTo>
                      <a:pt x="126" y="114"/>
                    </a:lnTo>
                    <a:lnTo>
                      <a:pt x="124" y="106"/>
                    </a:lnTo>
                    <a:lnTo>
                      <a:pt x="124" y="106"/>
                    </a:lnTo>
                    <a:lnTo>
                      <a:pt x="122" y="104"/>
                    </a:lnTo>
                    <a:lnTo>
                      <a:pt x="120" y="102"/>
                    </a:lnTo>
                    <a:lnTo>
                      <a:pt x="116" y="102"/>
                    </a:lnTo>
                    <a:lnTo>
                      <a:pt x="116" y="102"/>
                    </a:lnTo>
                    <a:lnTo>
                      <a:pt x="116" y="102"/>
                    </a:lnTo>
                    <a:lnTo>
                      <a:pt x="116" y="98"/>
                    </a:lnTo>
                    <a:lnTo>
                      <a:pt x="114" y="98"/>
                    </a:lnTo>
                    <a:lnTo>
                      <a:pt x="110" y="96"/>
                    </a:lnTo>
                    <a:lnTo>
                      <a:pt x="110" y="86"/>
                    </a:lnTo>
                    <a:lnTo>
                      <a:pt x="110" y="86"/>
                    </a:lnTo>
                    <a:lnTo>
                      <a:pt x="108" y="82"/>
                    </a:lnTo>
                    <a:lnTo>
                      <a:pt x="106" y="82"/>
                    </a:lnTo>
                    <a:lnTo>
                      <a:pt x="100" y="78"/>
                    </a:lnTo>
                    <a:lnTo>
                      <a:pt x="100" y="70"/>
                    </a:lnTo>
                    <a:lnTo>
                      <a:pt x="100" y="70"/>
                    </a:lnTo>
                    <a:lnTo>
                      <a:pt x="100" y="66"/>
                    </a:lnTo>
                    <a:lnTo>
                      <a:pt x="98" y="66"/>
                    </a:lnTo>
                    <a:lnTo>
                      <a:pt x="84" y="60"/>
                    </a:lnTo>
                    <a:lnTo>
                      <a:pt x="90" y="52"/>
                    </a:lnTo>
                    <a:lnTo>
                      <a:pt x="96" y="42"/>
                    </a:lnTo>
                    <a:lnTo>
                      <a:pt x="96" y="42"/>
                    </a:lnTo>
                    <a:lnTo>
                      <a:pt x="98" y="40"/>
                    </a:lnTo>
                    <a:lnTo>
                      <a:pt x="98" y="20"/>
                    </a:lnTo>
                    <a:lnTo>
                      <a:pt x="98" y="20"/>
                    </a:lnTo>
                    <a:lnTo>
                      <a:pt x="98" y="16"/>
                    </a:lnTo>
                    <a:lnTo>
                      <a:pt x="90" y="12"/>
                    </a:lnTo>
                    <a:lnTo>
                      <a:pt x="86" y="2"/>
                    </a:lnTo>
                    <a:lnTo>
                      <a:pt x="86" y="2"/>
                    </a:lnTo>
                    <a:lnTo>
                      <a:pt x="84" y="2"/>
                    </a:lnTo>
                    <a:lnTo>
                      <a:pt x="76" y="0"/>
                    </a:lnTo>
                    <a:lnTo>
                      <a:pt x="76" y="0"/>
                    </a:lnTo>
                    <a:lnTo>
                      <a:pt x="76" y="0"/>
                    </a:lnTo>
                    <a:lnTo>
                      <a:pt x="7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0" name="Freeform 915">
                <a:extLst>
                  <a:ext uri="{FF2B5EF4-FFF2-40B4-BE49-F238E27FC236}">
                    <a16:creationId xmlns:a16="http://schemas.microsoft.com/office/drawing/2014/main" id="{A609F374-D9E7-3A02-22C7-BF91FE902A98}"/>
                  </a:ext>
                </a:extLst>
              </p:cNvPr>
              <p:cNvSpPr>
                <a:spLocks/>
              </p:cNvSpPr>
              <p:nvPr/>
            </p:nvSpPr>
            <p:spPr bwMode="auto">
              <a:xfrm>
                <a:off x="8666207" y="4032259"/>
                <a:ext cx="257821" cy="460697"/>
              </a:xfrm>
              <a:custGeom>
                <a:avLst/>
                <a:gdLst>
                  <a:gd name="T0" fmla="*/ 52 w 122"/>
                  <a:gd name="T1" fmla="*/ 216 h 218"/>
                  <a:gd name="T2" fmla="*/ 52 w 122"/>
                  <a:gd name="T3" fmla="*/ 214 h 218"/>
                  <a:gd name="T4" fmla="*/ 40 w 122"/>
                  <a:gd name="T5" fmla="*/ 204 h 218"/>
                  <a:gd name="T6" fmla="*/ 32 w 122"/>
                  <a:gd name="T7" fmla="*/ 194 h 218"/>
                  <a:gd name="T8" fmla="*/ 12 w 122"/>
                  <a:gd name="T9" fmla="*/ 178 h 218"/>
                  <a:gd name="T10" fmla="*/ 14 w 122"/>
                  <a:gd name="T11" fmla="*/ 146 h 218"/>
                  <a:gd name="T12" fmla="*/ 26 w 122"/>
                  <a:gd name="T13" fmla="*/ 136 h 218"/>
                  <a:gd name="T14" fmla="*/ 24 w 122"/>
                  <a:gd name="T15" fmla="*/ 120 h 218"/>
                  <a:gd name="T16" fmla="*/ 18 w 122"/>
                  <a:gd name="T17" fmla="*/ 94 h 218"/>
                  <a:gd name="T18" fmla="*/ 12 w 122"/>
                  <a:gd name="T19" fmla="*/ 86 h 218"/>
                  <a:gd name="T20" fmla="*/ 4 w 122"/>
                  <a:gd name="T21" fmla="*/ 48 h 218"/>
                  <a:gd name="T22" fmla="*/ 0 w 122"/>
                  <a:gd name="T23" fmla="*/ 30 h 218"/>
                  <a:gd name="T24" fmla="*/ 4 w 122"/>
                  <a:gd name="T25" fmla="*/ 24 h 218"/>
                  <a:gd name="T26" fmla="*/ 6 w 122"/>
                  <a:gd name="T27" fmla="*/ 12 h 218"/>
                  <a:gd name="T28" fmla="*/ 34 w 122"/>
                  <a:gd name="T29" fmla="*/ 2 h 218"/>
                  <a:gd name="T30" fmla="*/ 36 w 122"/>
                  <a:gd name="T31" fmla="*/ 2 h 218"/>
                  <a:gd name="T32" fmla="*/ 48 w 122"/>
                  <a:gd name="T33" fmla="*/ 8 h 218"/>
                  <a:gd name="T34" fmla="*/ 54 w 122"/>
                  <a:gd name="T35" fmla="*/ 16 h 218"/>
                  <a:gd name="T36" fmla="*/ 58 w 122"/>
                  <a:gd name="T37" fmla="*/ 30 h 218"/>
                  <a:gd name="T38" fmla="*/ 56 w 122"/>
                  <a:gd name="T39" fmla="*/ 42 h 218"/>
                  <a:gd name="T40" fmla="*/ 70 w 122"/>
                  <a:gd name="T41" fmla="*/ 34 h 218"/>
                  <a:gd name="T42" fmla="*/ 72 w 122"/>
                  <a:gd name="T43" fmla="*/ 34 h 218"/>
                  <a:gd name="T44" fmla="*/ 92 w 122"/>
                  <a:gd name="T45" fmla="*/ 30 h 218"/>
                  <a:gd name="T46" fmla="*/ 94 w 122"/>
                  <a:gd name="T47" fmla="*/ 30 h 218"/>
                  <a:gd name="T48" fmla="*/ 110 w 122"/>
                  <a:gd name="T49" fmla="*/ 46 h 218"/>
                  <a:gd name="T50" fmla="*/ 122 w 122"/>
                  <a:gd name="T51" fmla="*/ 70 h 218"/>
                  <a:gd name="T52" fmla="*/ 118 w 122"/>
                  <a:gd name="T53" fmla="*/ 90 h 218"/>
                  <a:gd name="T54" fmla="*/ 82 w 122"/>
                  <a:gd name="T55" fmla="*/ 94 h 218"/>
                  <a:gd name="T56" fmla="*/ 78 w 122"/>
                  <a:gd name="T57" fmla="*/ 118 h 218"/>
                  <a:gd name="T58" fmla="*/ 82 w 122"/>
                  <a:gd name="T59" fmla="*/ 128 h 218"/>
                  <a:gd name="T60" fmla="*/ 78 w 122"/>
                  <a:gd name="T61" fmla="*/ 132 h 218"/>
                  <a:gd name="T62" fmla="*/ 78 w 122"/>
                  <a:gd name="T63" fmla="*/ 132 h 218"/>
                  <a:gd name="T64" fmla="*/ 52 w 122"/>
                  <a:gd name="T65" fmla="*/ 116 h 218"/>
                  <a:gd name="T66" fmla="*/ 52 w 122"/>
                  <a:gd name="T67" fmla="*/ 108 h 218"/>
                  <a:gd name="T68" fmla="*/ 40 w 122"/>
                  <a:gd name="T69" fmla="*/ 120 h 218"/>
                  <a:gd name="T70" fmla="*/ 30 w 122"/>
                  <a:gd name="T71" fmla="*/ 148 h 218"/>
                  <a:gd name="T72" fmla="*/ 40 w 122"/>
                  <a:gd name="T73" fmla="*/ 166 h 218"/>
                  <a:gd name="T74" fmla="*/ 42 w 122"/>
                  <a:gd name="T75" fmla="*/ 172 h 218"/>
                  <a:gd name="T76" fmla="*/ 60 w 122"/>
                  <a:gd name="T77" fmla="*/ 198 h 218"/>
                  <a:gd name="T78" fmla="*/ 68 w 122"/>
                  <a:gd name="T79" fmla="*/ 206 h 218"/>
                  <a:gd name="T80" fmla="*/ 70 w 122"/>
                  <a:gd name="T81" fmla="*/ 208 h 218"/>
                  <a:gd name="T82" fmla="*/ 64 w 122"/>
                  <a:gd name="T83" fmla="*/ 216 h 218"/>
                  <a:gd name="T84" fmla="*/ 62 w 122"/>
                  <a:gd name="T85" fmla="*/ 2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18">
                    <a:moveTo>
                      <a:pt x="62" y="218"/>
                    </a:moveTo>
                    <a:lnTo>
                      <a:pt x="52" y="216"/>
                    </a:lnTo>
                    <a:lnTo>
                      <a:pt x="52" y="216"/>
                    </a:lnTo>
                    <a:lnTo>
                      <a:pt x="52" y="216"/>
                    </a:lnTo>
                    <a:lnTo>
                      <a:pt x="52" y="216"/>
                    </a:lnTo>
                    <a:lnTo>
                      <a:pt x="52" y="214"/>
                    </a:lnTo>
                    <a:lnTo>
                      <a:pt x="52" y="208"/>
                    </a:lnTo>
                    <a:lnTo>
                      <a:pt x="48" y="206"/>
                    </a:lnTo>
                    <a:lnTo>
                      <a:pt x="40" y="204"/>
                    </a:lnTo>
                    <a:lnTo>
                      <a:pt x="40" y="204"/>
                    </a:lnTo>
                    <a:lnTo>
                      <a:pt x="38" y="204"/>
                    </a:lnTo>
                    <a:lnTo>
                      <a:pt x="32" y="194"/>
                    </a:lnTo>
                    <a:lnTo>
                      <a:pt x="20" y="180"/>
                    </a:lnTo>
                    <a:lnTo>
                      <a:pt x="12" y="178"/>
                    </a:lnTo>
                    <a:lnTo>
                      <a:pt x="12" y="178"/>
                    </a:lnTo>
                    <a:lnTo>
                      <a:pt x="12" y="176"/>
                    </a:lnTo>
                    <a:lnTo>
                      <a:pt x="14" y="158"/>
                    </a:lnTo>
                    <a:lnTo>
                      <a:pt x="14" y="146"/>
                    </a:lnTo>
                    <a:lnTo>
                      <a:pt x="14" y="146"/>
                    </a:lnTo>
                    <a:lnTo>
                      <a:pt x="16" y="146"/>
                    </a:lnTo>
                    <a:lnTo>
                      <a:pt x="26" y="136"/>
                    </a:lnTo>
                    <a:lnTo>
                      <a:pt x="30" y="128"/>
                    </a:lnTo>
                    <a:lnTo>
                      <a:pt x="24" y="120"/>
                    </a:lnTo>
                    <a:lnTo>
                      <a:pt x="24" y="120"/>
                    </a:lnTo>
                    <a:lnTo>
                      <a:pt x="24" y="118"/>
                    </a:lnTo>
                    <a:lnTo>
                      <a:pt x="24" y="104"/>
                    </a:lnTo>
                    <a:lnTo>
                      <a:pt x="18" y="94"/>
                    </a:lnTo>
                    <a:lnTo>
                      <a:pt x="12" y="88"/>
                    </a:lnTo>
                    <a:lnTo>
                      <a:pt x="12" y="88"/>
                    </a:lnTo>
                    <a:lnTo>
                      <a:pt x="12" y="86"/>
                    </a:lnTo>
                    <a:lnTo>
                      <a:pt x="18" y="68"/>
                    </a:lnTo>
                    <a:lnTo>
                      <a:pt x="14" y="56"/>
                    </a:lnTo>
                    <a:lnTo>
                      <a:pt x="4" y="48"/>
                    </a:lnTo>
                    <a:lnTo>
                      <a:pt x="4" y="48"/>
                    </a:lnTo>
                    <a:lnTo>
                      <a:pt x="4" y="48"/>
                    </a:lnTo>
                    <a:lnTo>
                      <a:pt x="0" y="30"/>
                    </a:lnTo>
                    <a:lnTo>
                      <a:pt x="0" y="30"/>
                    </a:lnTo>
                    <a:lnTo>
                      <a:pt x="0" y="28"/>
                    </a:lnTo>
                    <a:lnTo>
                      <a:pt x="4" y="24"/>
                    </a:lnTo>
                    <a:lnTo>
                      <a:pt x="4" y="14"/>
                    </a:lnTo>
                    <a:lnTo>
                      <a:pt x="4" y="14"/>
                    </a:lnTo>
                    <a:lnTo>
                      <a:pt x="6" y="12"/>
                    </a:lnTo>
                    <a:lnTo>
                      <a:pt x="22" y="10"/>
                    </a:lnTo>
                    <a:lnTo>
                      <a:pt x="34" y="2"/>
                    </a:lnTo>
                    <a:lnTo>
                      <a:pt x="34" y="2"/>
                    </a:lnTo>
                    <a:lnTo>
                      <a:pt x="34" y="0"/>
                    </a:lnTo>
                    <a:lnTo>
                      <a:pt x="34" y="0"/>
                    </a:lnTo>
                    <a:lnTo>
                      <a:pt x="36" y="2"/>
                    </a:lnTo>
                    <a:lnTo>
                      <a:pt x="46" y="6"/>
                    </a:lnTo>
                    <a:lnTo>
                      <a:pt x="46" y="6"/>
                    </a:lnTo>
                    <a:lnTo>
                      <a:pt x="48" y="8"/>
                    </a:lnTo>
                    <a:lnTo>
                      <a:pt x="48" y="14"/>
                    </a:lnTo>
                    <a:lnTo>
                      <a:pt x="54" y="16"/>
                    </a:lnTo>
                    <a:lnTo>
                      <a:pt x="54" y="16"/>
                    </a:lnTo>
                    <a:lnTo>
                      <a:pt x="54" y="16"/>
                    </a:lnTo>
                    <a:lnTo>
                      <a:pt x="58" y="30"/>
                    </a:lnTo>
                    <a:lnTo>
                      <a:pt x="58" y="30"/>
                    </a:lnTo>
                    <a:lnTo>
                      <a:pt x="58" y="30"/>
                    </a:lnTo>
                    <a:lnTo>
                      <a:pt x="56" y="34"/>
                    </a:lnTo>
                    <a:lnTo>
                      <a:pt x="56" y="42"/>
                    </a:lnTo>
                    <a:lnTo>
                      <a:pt x="64" y="38"/>
                    </a:lnTo>
                    <a:lnTo>
                      <a:pt x="70" y="34"/>
                    </a:lnTo>
                    <a:lnTo>
                      <a:pt x="70" y="34"/>
                    </a:lnTo>
                    <a:lnTo>
                      <a:pt x="72" y="32"/>
                    </a:lnTo>
                    <a:lnTo>
                      <a:pt x="72" y="32"/>
                    </a:lnTo>
                    <a:lnTo>
                      <a:pt x="72" y="34"/>
                    </a:lnTo>
                    <a:lnTo>
                      <a:pt x="82" y="36"/>
                    </a:lnTo>
                    <a:lnTo>
                      <a:pt x="92" y="30"/>
                    </a:lnTo>
                    <a:lnTo>
                      <a:pt x="92" y="30"/>
                    </a:lnTo>
                    <a:lnTo>
                      <a:pt x="92" y="30"/>
                    </a:lnTo>
                    <a:lnTo>
                      <a:pt x="92" y="30"/>
                    </a:lnTo>
                    <a:lnTo>
                      <a:pt x="94" y="30"/>
                    </a:lnTo>
                    <a:lnTo>
                      <a:pt x="108" y="46"/>
                    </a:lnTo>
                    <a:lnTo>
                      <a:pt x="108" y="46"/>
                    </a:lnTo>
                    <a:lnTo>
                      <a:pt x="110" y="46"/>
                    </a:lnTo>
                    <a:lnTo>
                      <a:pt x="112" y="60"/>
                    </a:lnTo>
                    <a:lnTo>
                      <a:pt x="122" y="70"/>
                    </a:lnTo>
                    <a:lnTo>
                      <a:pt x="122" y="70"/>
                    </a:lnTo>
                    <a:lnTo>
                      <a:pt x="122" y="70"/>
                    </a:lnTo>
                    <a:lnTo>
                      <a:pt x="122" y="80"/>
                    </a:lnTo>
                    <a:lnTo>
                      <a:pt x="118" y="90"/>
                    </a:lnTo>
                    <a:lnTo>
                      <a:pt x="118" y="90"/>
                    </a:lnTo>
                    <a:lnTo>
                      <a:pt x="116" y="92"/>
                    </a:lnTo>
                    <a:lnTo>
                      <a:pt x="82" y="94"/>
                    </a:lnTo>
                    <a:lnTo>
                      <a:pt x="74" y="104"/>
                    </a:lnTo>
                    <a:lnTo>
                      <a:pt x="74" y="110"/>
                    </a:lnTo>
                    <a:lnTo>
                      <a:pt x="78" y="118"/>
                    </a:lnTo>
                    <a:lnTo>
                      <a:pt x="82" y="126"/>
                    </a:lnTo>
                    <a:lnTo>
                      <a:pt x="82" y="126"/>
                    </a:lnTo>
                    <a:lnTo>
                      <a:pt x="82" y="128"/>
                    </a:lnTo>
                    <a:lnTo>
                      <a:pt x="80" y="132"/>
                    </a:lnTo>
                    <a:lnTo>
                      <a:pt x="80" y="132"/>
                    </a:lnTo>
                    <a:lnTo>
                      <a:pt x="78" y="132"/>
                    </a:lnTo>
                    <a:lnTo>
                      <a:pt x="78" y="132"/>
                    </a:lnTo>
                    <a:lnTo>
                      <a:pt x="78" y="132"/>
                    </a:lnTo>
                    <a:lnTo>
                      <a:pt x="78" y="132"/>
                    </a:lnTo>
                    <a:lnTo>
                      <a:pt x="76" y="132"/>
                    </a:lnTo>
                    <a:lnTo>
                      <a:pt x="66" y="118"/>
                    </a:lnTo>
                    <a:lnTo>
                      <a:pt x="52" y="116"/>
                    </a:lnTo>
                    <a:lnTo>
                      <a:pt x="52" y="116"/>
                    </a:lnTo>
                    <a:lnTo>
                      <a:pt x="52" y="114"/>
                    </a:lnTo>
                    <a:lnTo>
                      <a:pt x="52" y="108"/>
                    </a:lnTo>
                    <a:lnTo>
                      <a:pt x="44" y="108"/>
                    </a:lnTo>
                    <a:lnTo>
                      <a:pt x="40" y="110"/>
                    </a:lnTo>
                    <a:lnTo>
                      <a:pt x="40" y="120"/>
                    </a:lnTo>
                    <a:lnTo>
                      <a:pt x="38" y="128"/>
                    </a:lnTo>
                    <a:lnTo>
                      <a:pt x="34" y="140"/>
                    </a:lnTo>
                    <a:lnTo>
                      <a:pt x="30" y="148"/>
                    </a:lnTo>
                    <a:lnTo>
                      <a:pt x="26" y="160"/>
                    </a:lnTo>
                    <a:lnTo>
                      <a:pt x="30" y="162"/>
                    </a:lnTo>
                    <a:lnTo>
                      <a:pt x="40" y="166"/>
                    </a:lnTo>
                    <a:lnTo>
                      <a:pt x="40" y="166"/>
                    </a:lnTo>
                    <a:lnTo>
                      <a:pt x="40" y="168"/>
                    </a:lnTo>
                    <a:lnTo>
                      <a:pt x="42" y="172"/>
                    </a:lnTo>
                    <a:lnTo>
                      <a:pt x="46" y="188"/>
                    </a:lnTo>
                    <a:lnTo>
                      <a:pt x="50" y="194"/>
                    </a:lnTo>
                    <a:lnTo>
                      <a:pt x="60" y="198"/>
                    </a:lnTo>
                    <a:lnTo>
                      <a:pt x="60" y="198"/>
                    </a:lnTo>
                    <a:lnTo>
                      <a:pt x="62" y="198"/>
                    </a:lnTo>
                    <a:lnTo>
                      <a:pt x="68" y="206"/>
                    </a:lnTo>
                    <a:lnTo>
                      <a:pt x="68" y="206"/>
                    </a:lnTo>
                    <a:lnTo>
                      <a:pt x="70" y="208"/>
                    </a:lnTo>
                    <a:lnTo>
                      <a:pt x="70" y="208"/>
                    </a:lnTo>
                    <a:lnTo>
                      <a:pt x="68" y="208"/>
                    </a:lnTo>
                    <a:lnTo>
                      <a:pt x="66" y="212"/>
                    </a:lnTo>
                    <a:lnTo>
                      <a:pt x="64" y="216"/>
                    </a:lnTo>
                    <a:lnTo>
                      <a:pt x="64" y="216"/>
                    </a:lnTo>
                    <a:lnTo>
                      <a:pt x="62" y="218"/>
                    </a:lnTo>
                    <a:lnTo>
                      <a:pt x="62" y="218"/>
                    </a:lnTo>
                    <a:lnTo>
                      <a:pt x="62" y="218"/>
                    </a:lnTo>
                    <a:lnTo>
                      <a:pt x="62" y="21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1" name="Freeform 916">
                <a:extLst>
                  <a:ext uri="{FF2B5EF4-FFF2-40B4-BE49-F238E27FC236}">
                    <a16:creationId xmlns:a16="http://schemas.microsoft.com/office/drawing/2014/main" id="{A88C33A7-8B02-B75F-AD5D-1E9A803D6DE2}"/>
                  </a:ext>
                </a:extLst>
              </p:cNvPr>
              <p:cNvSpPr>
                <a:spLocks noEditPoints="1"/>
              </p:cNvSpPr>
              <p:nvPr/>
            </p:nvSpPr>
            <p:spPr bwMode="auto">
              <a:xfrm>
                <a:off x="8661980" y="4028032"/>
                <a:ext cx="266274" cy="469150"/>
              </a:xfrm>
              <a:custGeom>
                <a:avLst/>
                <a:gdLst>
                  <a:gd name="T0" fmla="*/ 56 w 126"/>
                  <a:gd name="T1" fmla="*/ 20 h 222"/>
                  <a:gd name="T2" fmla="*/ 66 w 126"/>
                  <a:gd name="T3" fmla="*/ 42 h 222"/>
                  <a:gd name="T4" fmla="*/ 110 w 126"/>
                  <a:gd name="T5" fmla="*/ 50 h 222"/>
                  <a:gd name="T6" fmla="*/ 118 w 126"/>
                  <a:gd name="T7" fmla="*/ 92 h 222"/>
                  <a:gd name="T8" fmla="*/ 78 w 126"/>
                  <a:gd name="T9" fmla="*/ 120 h 222"/>
                  <a:gd name="T10" fmla="*/ 56 w 126"/>
                  <a:gd name="T11" fmla="*/ 116 h 222"/>
                  <a:gd name="T12" fmla="*/ 40 w 126"/>
                  <a:gd name="T13" fmla="*/ 122 h 222"/>
                  <a:gd name="T14" fmla="*/ 26 w 126"/>
                  <a:gd name="T15" fmla="*/ 164 h 222"/>
                  <a:gd name="T16" fmla="*/ 46 w 126"/>
                  <a:gd name="T17" fmla="*/ 192 h 222"/>
                  <a:gd name="T18" fmla="*/ 66 w 126"/>
                  <a:gd name="T19" fmla="*/ 212 h 222"/>
                  <a:gd name="T20" fmla="*/ 52 w 126"/>
                  <a:gd name="T21" fmla="*/ 206 h 222"/>
                  <a:gd name="T22" fmla="*/ 16 w 126"/>
                  <a:gd name="T23" fmla="*/ 178 h 222"/>
                  <a:gd name="T24" fmla="*/ 34 w 126"/>
                  <a:gd name="T25" fmla="*/ 130 h 222"/>
                  <a:gd name="T26" fmla="*/ 16 w 126"/>
                  <a:gd name="T27" fmla="*/ 88 h 222"/>
                  <a:gd name="T28" fmla="*/ 4 w 126"/>
                  <a:gd name="T29" fmla="*/ 32 h 222"/>
                  <a:gd name="T30" fmla="*/ 36 w 126"/>
                  <a:gd name="T31" fmla="*/ 4 h 222"/>
                  <a:gd name="T32" fmla="*/ 22 w 126"/>
                  <a:gd name="T33" fmla="*/ 10 h 222"/>
                  <a:gd name="T34" fmla="*/ 4 w 126"/>
                  <a:gd name="T35" fmla="*/ 16 h 222"/>
                  <a:gd name="T36" fmla="*/ 0 w 126"/>
                  <a:gd name="T37" fmla="*/ 32 h 222"/>
                  <a:gd name="T38" fmla="*/ 14 w 126"/>
                  <a:gd name="T39" fmla="*/ 58 h 222"/>
                  <a:gd name="T40" fmla="*/ 12 w 126"/>
                  <a:gd name="T41" fmla="*/ 90 h 222"/>
                  <a:gd name="T42" fmla="*/ 24 w 126"/>
                  <a:gd name="T43" fmla="*/ 120 h 222"/>
                  <a:gd name="T44" fmla="*/ 16 w 126"/>
                  <a:gd name="T45" fmla="*/ 146 h 222"/>
                  <a:gd name="T46" fmla="*/ 12 w 126"/>
                  <a:gd name="T47" fmla="*/ 176 h 222"/>
                  <a:gd name="T48" fmla="*/ 20 w 126"/>
                  <a:gd name="T49" fmla="*/ 184 h 222"/>
                  <a:gd name="T50" fmla="*/ 42 w 126"/>
                  <a:gd name="T51" fmla="*/ 208 h 222"/>
                  <a:gd name="T52" fmla="*/ 52 w 126"/>
                  <a:gd name="T53" fmla="*/ 216 h 222"/>
                  <a:gd name="T54" fmla="*/ 64 w 126"/>
                  <a:gd name="T55" fmla="*/ 222 h 222"/>
                  <a:gd name="T56" fmla="*/ 66 w 126"/>
                  <a:gd name="T57" fmla="*/ 222 h 222"/>
                  <a:gd name="T58" fmla="*/ 72 w 126"/>
                  <a:gd name="T59" fmla="*/ 212 h 222"/>
                  <a:gd name="T60" fmla="*/ 66 w 126"/>
                  <a:gd name="T61" fmla="*/ 200 h 222"/>
                  <a:gd name="T62" fmla="*/ 50 w 126"/>
                  <a:gd name="T63" fmla="*/ 190 h 222"/>
                  <a:gd name="T64" fmla="*/ 44 w 126"/>
                  <a:gd name="T65" fmla="*/ 168 h 222"/>
                  <a:gd name="T66" fmla="*/ 30 w 126"/>
                  <a:gd name="T67" fmla="*/ 162 h 222"/>
                  <a:gd name="T68" fmla="*/ 42 w 126"/>
                  <a:gd name="T69" fmla="*/ 130 h 222"/>
                  <a:gd name="T70" fmla="*/ 44 w 126"/>
                  <a:gd name="T71" fmla="*/ 122 h 222"/>
                  <a:gd name="T72" fmla="*/ 52 w 126"/>
                  <a:gd name="T73" fmla="*/ 116 h 222"/>
                  <a:gd name="T74" fmla="*/ 68 w 126"/>
                  <a:gd name="T75" fmla="*/ 122 h 222"/>
                  <a:gd name="T76" fmla="*/ 80 w 126"/>
                  <a:gd name="T77" fmla="*/ 136 h 222"/>
                  <a:gd name="T78" fmla="*/ 86 w 126"/>
                  <a:gd name="T79" fmla="*/ 132 h 222"/>
                  <a:gd name="T80" fmla="*/ 78 w 126"/>
                  <a:gd name="T81" fmla="*/ 110 h 222"/>
                  <a:gd name="T82" fmla="*/ 118 w 126"/>
                  <a:gd name="T83" fmla="*/ 96 h 222"/>
                  <a:gd name="T84" fmla="*/ 126 w 126"/>
                  <a:gd name="T85" fmla="*/ 82 h 222"/>
                  <a:gd name="T86" fmla="*/ 124 w 126"/>
                  <a:gd name="T87" fmla="*/ 70 h 222"/>
                  <a:gd name="T88" fmla="*/ 112 w 126"/>
                  <a:gd name="T89" fmla="*/ 46 h 222"/>
                  <a:gd name="T90" fmla="*/ 94 w 126"/>
                  <a:gd name="T91" fmla="*/ 30 h 222"/>
                  <a:gd name="T92" fmla="*/ 74 w 126"/>
                  <a:gd name="T93" fmla="*/ 34 h 222"/>
                  <a:gd name="T94" fmla="*/ 64 w 126"/>
                  <a:gd name="T95" fmla="*/ 38 h 222"/>
                  <a:gd name="T96" fmla="*/ 62 w 126"/>
                  <a:gd name="T97" fmla="*/ 34 h 222"/>
                  <a:gd name="T98" fmla="*/ 56 w 126"/>
                  <a:gd name="T99" fmla="*/ 16 h 222"/>
                  <a:gd name="T100" fmla="*/ 52 w 126"/>
                  <a:gd name="T101" fmla="*/ 8 h 222"/>
                  <a:gd name="T102" fmla="*/ 36 w 126"/>
                  <a:gd name="T10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222">
                    <a:moveTo>
                      <a:pt x="36" y="4"/>
                    </a:moveTo>
                    <a:lnTo>
                      <a:pt x="48" y="10"/>
                    </a:lnTo>
                    <a:lnTo>
                      <a:pt x="48" y="18"/>
                    </a:lnTo>
                    <a:lnTo>
                      <a:pt x="56" y="20"/>
                    </a:lnTo>
                    <a:lnTo>
                      <a:pt x="58" y="32"/>
                    </a:lnTo>
                    <a:lnTo>
                      <a:pt x="56" y="36"/>
                    </a:lnTo>
                    <a:lnTo>
                      <a:pt x="56" y="48"/>
                    </a:lnTo>
                    <a:lnTo>
                      <a:pt x="66" y="42"/>
                    </a:lnTo>
                    <a:lnTo>
                      <a:pt x="74" y="36"/>
                    </a:lnTo>
                    <a:lnTo>
                      <a:pt x="84" y="40"/>
                    </a:lnTo>
                    <a:lnTo>
                      <a:pt x="94" y="34"/>
                    </a:lnTo>
                    <a:lnTo>
                      <a:pt x="110" y="50"/>
                    </a:lnTo>
                    <a:lnTo>
                      <a:pt x="112" y="64"/>
                    </a:lnTo>
                    <a:lnTo>
                      <a:pt x="122" y="72"/>
                    </a:lnTo>
                    <a:lnTo>
                      <a:pt x="122" y="82"/>
                    </a:lnTo>
                    <a:lnTo>
                      <a:pt x="118" y="92"/>
                    </a:lnTo>
                    <a:lnTo>
                      <a:pt x="82" y="94"/>
                    </a:lnTo>
                    <a:lnTo>
                      <a:pt x="74" y="104"/>
                    </a:lnTo>
                    <a:lnTo>
                      <a:pt x="74" y="112"/>
                    </a:lnTo>
                    <a:lnTo>
                      <a:pt x="78" y="120"/>
                    </a:lnTo>
                    <a:lnTo>
                      <a:pt x="82" y="130"/>
                    </a:lnTo>
                    <a:lnTo>
                      <a:pt x="80" y="132"/>
                    </a:lnTo>
                    <a:lnTo>
                      <a:pt x="70" y="118"/>
                    </a:lnTo>
                    <a:lnTo>
                      <a:pt x="56" y="116"/>
                    </a:lnTo>
                    <a:lnTo>
                      <a:pt x="56" y="108"/>
                    </a:lnTo>
                    <a:lnTo>
                      <a:pt x="44" y="108"/>
                    </a:lnTo>
                    <a:lnTo>
                      <a:pt x="40" y="112"/>
                    </a:lnTo>
                    <a:lnTo>
                      <a:pt x="40" y="122"/>
                    </a:lnTo>
                    <a:lnTo>
                      <a:pt x="38" y="130"/>
                    </a:lnTo>
                    <a:lnTo>
                      <a:pt x="34" y="142"/>
                    </a:lnTo>
                    <a:lnTo>
                      <a:pt x="30" y="148"/>
                    </a:lnTo>
                    <a:lnTo>
                      <a:pt x="26" y="164"/>
                    </a:lnTo>
                    <a:lnTo>
                      <a:pt x="32" y="166"/>
                    </a:lnTo>
                    <a:lnTo>
                      <a:pt x="40" y="170"/>
                    </a:lnTo>
                    <a:lnTo>
                      <a:pt x="42" y="176"/>
                    </a:lnTo>
                    <a:lnTo>
                      <a:pt x="46" y="192"/>
                    </a:lnTo>
                    <a:lnTo>
                      <a:pt x="52" y="198"/>
                    </a:lnTo>
                    <a:lnTo>
                      <a:pt x="62" y="202"/>
                    </a:lnTo>
                    <a:lnTo>
                      <a:pt x="70" y="210"/>
                    </a:lnTo>
                    <a:lnTo>
                      <a:pt x="66" y="212"/>
                    </a:lnTo>
                    <a:lnTo>
                      <a:pt x="64" y="218"/>
                    </a:lnTo>
                    <a:lnTo>
                      <a:pt x="56" y="216"/>
                    </a:lnTo>
                    <a:lnTo>
                      <a:pt x="56" y="210"/>
                    </a:lnTo>
                    <a:lnTo>
                      <a:pt x="52" y="206"/>
                    </a:lnTo>
                    <a:lnTo>
                      <a:pt x="42" y="204"/>
                    </a:lnTo>
                    <a:lnTo>
                      <a:pt x="36" y="196"/>
                    </a:lnTo>
                    <a:lnTo>
                      <a:pt x="22" y="180"/>
                    </a:lnTo>
                    <a:lnTo>
                      <a:pt x="16" y="178"/>
                    </a:lnTo>
                    <a:lnTo>
                      <a:pt x="18" y="160"/>
                    </a:lnTo>
                    <a:lnTo>
                      <a:pt x="18" y="148"/>
                    </a:lnTo>
                    <a:lnTo>
                      <a:pt x="30" y="140"/>
                    </a:lnTo>
                    <a:lnTo>
                      <a:pt x="34" y="130"/>
                    </a:lnTo>
                    <a:lnTo>
                      <a:pt x="28" y="120"/>
                    </a:lnTo>
                    <a:lnTo>
                      <a:pt x="28" y="106"/>
                    </a:lnTo>
                    <a:lnTo>
                      <a:pt x="20" y="96"/>
                    </a:lnTo>
                    <a:lnTo>
                      <a:pt x="16" y="88"/>
                    </a:lnTo>
                    <a:lnTo>
                      <a:pt x="22" y="70"/>
                    </a:lnTo>
                    <a:lnTo>
                      <a:pt x="18" y="56"/>
                    </a:lnTo>
                    <a:lnTo>
                      <a:pt x="8" y="50"/>
                    </a:lnTo>
                    <a:lnTo>
                      <a:pt x="4" y="32"/>
                    </a:lnTo>
                    <a:lnTo>
                      <a:pt x="8" y="26"/>
                    </a:lnTo>
                    <a:lnTo>
                      <a:pt x="8" y="16"/>
                    </a:lnTo>
                    <a:lnTo>
                      <a:pt x="24" y="14"/>
                    </a:lnTo>
                    <a:lnTo>
                      <a:pt x="36" y="4"/>
                    </a:lnTo>
                    <a:close/>
                    <a:moveTo>
                      <a:pt x="36" y="0"/>
                    </a:moveTo>
                    <a:lnTo>
                      <a:pt x="36" y="0"/>
                    </a:lnTo>
                    <a:lnTo>
                      <a:pt x="34" y="2"/>
                    </a:lnTo>
                    <a:lnTo>
                      <a:pt x="22" y="10"/>
                    </a:lnTo>
                    <a:lnTo>
                      <a:pt x="8" y="12"/>
                    </a:lnTo>
                    <a:lnTo>
                      <a:pt x="8" y="12"/>
                    </a:lnTo>
                    <a:lnTo>
                      <a:pt x="6" y="12"/>
                    </a:lnTo>
                    <a:lnTo>
                      <a:pt x="4" y="16"/>
                    </a:lnTo>
                    <a:lnTo>
                      <a:pt x="4" y="26"/>
                    </a:lnTo>
                    <a:lnTo>
                      <a:pt x="2" y="30"/>
                    </a:lnTo>
                    <a:lnTo>
                      <a:pt x="2" y="30"/>
                    </a:lnTo>
                    <a:lnTo>
                      <a:pt x="0" y="32"/>
                    </a:lnTo>
                    <a:lnTo>
                      <a:pt x="4" y="50"/>
                    </a:lnTo>
                    <a:lnTo>
                      <a:pt x="4" y="50"/>
                    </a:lnTo>
                    <a:lnTo>
                      <a:pt x="6" y="52"/>
                    </a:lnTo>
                    <a:lnTo>
                      <a:pt x="14" y="58"/>
                    </a:lnTo>
                    <a:lnTo>
                      <a:pt x="18" y="70"/>
                    </a:lnTo>
                    <a:lnTo>
                      <a:pt x="12" y="86"/>
                    </a:lnTo>
                    <a:lnTo>
                      <a:pt x="12" y="86"/>
                    </a:lnTo>
                    <a:lnTo>
                      <a:pt x="12" y="90"/>
                    </a:lnTo>
                    <a:lnTo>
                      <a:pt x="18" y="98"/>
                    </a:lnTo>
                    <a:lnTo>
                      <a:pt x="24" y="108"/>
                    </a:lnTo>
                    <a:lnTo>
                      <a:pt x="24" y="120"/>
                    </a:lnTo>
                    <a:lnTo>
                      <a:pt x="24" y="120"/>
                    </a:lnTo>
                    <a:lnTo>
                      <a:pt x="24" y="122"/>
                    </a:lnTo>
                    <a:lnTo>
                      <a:pt x="28" y="130"/>
                    </a:lnTo>
                    <a:lnTo>
                      <a:pt x="26" y="138"/>
                    </a:lnTo>
                    <a:lnTo>
                      <a:pt x="16" y="146"/>
                    </a:lnTo>
                    <a:lnTo>
                      <a:pt x="16" y="146"/>
                    </a:lnTo>
                    <a:lnTo>
                      <a:pt x="14" y="148"/>
                    </a:lnTo>
                    <a:lnTo>
                      <a:pt x="14" y="158"/>
                    </a:lnTo>
                    <a:lnTo>
                      <a:pt x="12" y="176"/>
                    </a:lnTo>
                    <a:lnTo>
                      <a:pt x="12" y="176"/>
                    </a:lnTo>
                    <a:lnTo>
                      <a:pt x="12" y="180"/>
                    </a:lnTo>
                    <a:lnTo>
                      <a:pt x="14" y="180"/>
                    </a:lnTo>
                    <a:lnTo>
                      <a:pt x="20" y="184"/>
                    </a:lnTo>
                    <a:lnTo>
                      <a:pt x="32" y="198"/>
                    </a:lnTo>
                    <a:lnTo>
                      <a:pt x="40" y="206"/>
                    </a:lnTo>
                    <a:lnTo>
                      <a:pt x="40" y="206"/>
                    </a:lnTo>
                    <a:lnTo>
                      <a:pt x="42" y="208"/>
                    </a:lnTo>
                    <a:lnTo>
                      <a:pt x="50" y="210"/>
                    </a:lnTo>
                    <a:lnTo>
                      <a:pt x="52" y="212"/>
                    </a:lnTo>
                    <a:lnTo>
                      <a:pt x="52" y="216"/>
                    </a:lnTo>
                    <a:lnTo>
                      <a:pt x="52" y="216"/>
                    </a:lnTo>
                    <a:lnTo>
                      <a:pt x="52" y="218"/>
                    </a:lnTo>
                    <a:lnTo>
                      <a:pt x="52" y="218"/>
                    </a:lnTo>
                    <a:lnTo>
                      <a:pt x="54" y="220"/>
                    </a:lnTo>
                    <a:lnTo>
                      <a:pt x="64" y="222"/>
                    </a:lnTo>
                    <a:lnTo>
                      <a:pt x="64" y="222"/>
                    </a:lnTo>
                    <a:lnTo>
                      <a:pt x="64" y="222"/>
                    </a:lnTo>
                    <a:lnTo>
                      <a:pt x="64" y="222"/>
                    </a:lnTo>
                    <a:lnTo>
                      <a:pt x="66" y="222"/>
                    </a:lnTo>
                    <a:lnTo>
                      <a:pt x="68" y="220"/>
                    </a:lnTo>
                    <a:lnTo>
                      <a:pt x="70" y="214"/>
                    </a:lnTo>
                    <a:lnTo>
                      <a:pt x="72" y="212"/>
                    </a:lnTo>
                    <a:lnTo>
                      <a:pt x="72" y="212"/>
                    </a:lnTo>
                    <a:lnTo>
                      <a:pt x="74" y="210"/>
                    </a:lnTo>
                    <a:lnTo>
                      <a:pt x="74" y="210"/>
                    </a:lnTo>
                    <a:lnTo>
                      <a:pt x="72" y="206"/>
                    </a:lnTo>
                    <a:lnTo>
                      <a:pt x="66" y="200"/>
                    </a:lnTo>
                    <a:lnTo>
                      <a:pt x="66" y="200"/>
                    </a:lnTo>
                    <a:lnTo>
                      <a:pt x="64" y="198"/>
                    </a:lnTo>
                    <a:lnTo>
                      <a:pt x="54" y="196"/>
                    </a:lnTo>
                    <a:lnTo>
                      <a:pt x="50" y="190"/>
                    </a:lnTo>
                    <a:lnTo>
                      <a:pt x="46" y="174"/>
                    </a:lnTo>
                    <a:lnTo>
                      <a:pt x="46" y="174"/>
                    </a:lnTo>
                    <a:lnTo>
                      <a:pt x="46" y="174"/>
                    </a:lnTo>
                    <a:lnTo>
                      <a:pt x="44" y="168"/>
                    </a:lnTo>
                    <a:lnTo>
                      <a:pt x="44" y="168"/>
                    </a:lnTo>
                    <a:lnTo>
                      <a:pt x="42" y="166"/>
                    </a:lnTo>
                    <a:lnTo>
                      <a:pt x="34" y="164"/>
                    </a:lnTo>
                    <a:lnTo>
                      <a:pt x="30" y="162"/>
                    </a:lnTo>
                    <a:lnTo>
                      <a:pt x="34" y="150"/>
                    </a:lnTo>
                    <a:lnTo>
                      <a:pt x="36" y="144"/>
                    </a:lnTo>
                    <a:lnTo>
                      <a:pt x="42" y="130"/>
                    </a:lnTo>
                    <a:lnTo>
                      <a:pt x="42" y="130"/>
                    </a:lnTo>
                    <a:lnTo>
                      <a:pt x="42" y="130"/>
                    </a:lnTo>
                    <a:lnTo>
                      <a:pt x="44" y="124"/>
                    </a:lnTo>
                    <a:lnTo>
                      <a:pt x="44" y="124"/>
                    </a:lnTo>
                    <a:lnTo>
                      <a:pt x="44" y="122"/>
                    </a:lnTo>
                    <a:lnTo>
                      <a:pt x="44" y="114"/>
                    </a:lnTo>
                    <a:lnTo>
                      <a:pt x="46" y="112"/>
                    </a:lnTo>
                    <a:lnTo>
                      <a:pt x="52" y="112"/>
                    </a:lnTo>
                    <a:lnTo>
                      <a:pt x="52" y="116"/>
                    </a:lnTo>
                    <a:lnTo>
                      <a:pt x="52" y="116"/>
                    </a:lnTo>
                    <a:lnTo>
                      <a:pt x="52" y="120"/>
                    </a:lnTo>
                    <a:lnTo>
                      <a:pt x="54" y="120"/>
                    </a:lnTo>
                    <a:lnTo>
                      <a:pt x="68" y="122"/>
                    </a:lnTo>
                    <a:lnTo>
                      <a:pt x="78" y="136"/>
                    </a:lnTo>
                    <a:lnTo>
                      <a:pt x="78" y="136"/>
                    </a:lnTo>
                    <a:lnTo>
                      <a:pt x="80" y="136"/>
                    </a:lnTo>
                    <a:lnTo>
                      <a:pt x="80" y="136"/>
                    </a:lnTo>
                    <a:lnTo>
                      <a:pt x="80" y="136"/>
                    </a:lnTo>
                    <a:lnTo>
                      <a:pt x="80" y="136"/>
                    </a:lnTo>
                    <a:lnTo>
                      <a:pt x="84" y="134"/>
                    </a:lnTo>
                    <a:lnTo>
                      <a:pt x="86" y="132"/>
                    </a:lnTo>
                    <a:lnTo>
                      <a:pt x="86" y="132"/>
                    </a:lnTo>
                    <a:lnTo>
                      <a:pt x="86" y="128"/>
                    </a:lnTo>
                    <a:lnTo>
                      <a:pt x="82" y="118"/>
                    </a:lnTo>
                    <a:lnTo>
                      <a:pt x="78" y="110"/>
                    </a:lnTo>
                    <a:lnTo>
                      <a:pt x="78" y="106"/>
                    </a:lnTo>
                    <a:lnTo>
                      <a:pt x="84" y="98"/>
                    </a:lnTo>
                    <a:lnTo>
                      <a:pt x="118" y="96"/>
                    </a:lnTo>
                    <a:lnTo>
                      <a:pt x="118" y="96"/>
                    </a:lnTo>
                    <a:lnTo>
                      <a:pt x="120" y="96"/>
                    </a:lnTo>
                    <a:lnTo>
                      <a:pt x="122" y="94"/>
                    </a:lnTo>
                    <a:lnTo>
                      <a:pt x="126" y="82"/>
                    </a:lnTo>
                    <a:lnTo>
                      <a:pt x="126" y="82"/>
                    </a:lnTo>
                    <a:lnTo>
                      <a:pt x="126" y="82"/>
                    </a:lnTo>
                    <a:lnTo>
                      <a:pt x="126" y="72"/>
                    </a:lnTo>
                    <a:lnTo>
                      <a:pt x="126" y="72"/>
                    </a:lnTo>
                    <a:lnTo>
                      <a:pt x="124" y="70"/>
                    </a:lnTo>
                    <a:lnTo>
                      <a:pt x="116" y="62"/>
                    </a:lnTo>
                    <a:lnTo>
                      <a:pt x="114" y="48"/>
                    </a:lnTo>
                    <a:lnTo>
                      <a:pt x="114" y="48"/>
                    </a:lnTo>
                    <a:lnTo>
                      <a:pt x="112" y="46"/>
                    </a:lnTo>
                    <a:lnTo>
                      <a:pt x="98" y="30"/>
                    </a:lnTo>
                    <a:lnTo>
                      <a:pt x="98" y="30"/>
                    </a:lnTo>
                    <a:lnTo>
                      <a:pt x="94" y="30"/>
                    </a:lnTo>
                    <a:lnTo>
                      <a:pt x="94" y="30"/>
                    </a:lnTo>
                    <a:lnTo>
                      <a:pt x="92" y="30"/>
                    </a:lnTo>
                    <a:lnTo>
                      <a:pt x="84" y="36"/>
                    </a:lnTo>
                    <a:lnTo>
                      <a:pt x="74" y="34"/>
                    </a:lnTo>
                    <a:lnTo>
                      <a:pt x="74" y="34"/>
                    </a:lnTo>
                    <a:lnTo>
                      <a:pt x="74" y="32"/>
                    </a:lnTo>
                    <a:lnTo>
                      <a:pt x="74" y="32"/>
                    </a:lnTo>
                    <a:lnTo>
                      <a:pt x="70" y="34"/>
                    </a:lnTo>
                    <a:lnTo>
                      <a:pt x="64" y="38"/>
                    </a:lnTo>
                    <a:lnTo>
                      <a:pt x="60" y="42"/>
                    </a:lnTo>
                    <a:lnTo>
                      <a:pt x="60" y="36"/>
                    </a:lnTo>
                    <a:lnTo>
                      <a:pt x="62" y="34"/>
                    </a:lnTo>
                    <a:lnTo>
                      <a:pt x="62" y="34"/>
                    </a:lnTo>
                    <a:lnTo>
                      <a:pt x="62" y="30"/>
                    </a:lnTo>
                    <a:lnTo>
                      <a:pt x="58" y="18"/>
                    </a:lnTo>
                    <a:lnTo>
                      <a:pt x="58" y="18"/>
                    </a:lnTo>
                    <a:lnTo>
                      <a:pt x="56" y="16"/>
                    </a:lnTo>
                    <a:lnTo>
                      <a:pt x="52" y="14"/>
                    </a:lnTo>
                    <a:lnTo>
                      <a:pt x="52" y="10"/>
                    </a:lnTo>
                    <a:lnTo>
                      <a:pt x="52" y="10"/>
                    </a:lnTo>
                    <a:lnTo>
                      <a:pt x="52" y="8"/>
                    </a:lnTo>
                    <a:lnTo>
                      <a:pt x="50" y="6"/>
                    </a:lnTo>
                    <a:lnTo>
                      <a:pt x="38" y="2"/>
                    </a:lnTo>
                    <a:lnTo>
                      <a:pt x="38" y="2"/>
                    </a:lnTo>
                    <a:lnTo>
                      <a:pt x="36" y="0"/>
                    </a:lnTo>
                    <a:lnTo>
                      <a:pt x="3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2" name="Freeform 917">
                <a:extLst>
                  <a:ext uri="{FF2B5EF4-FFF2-40B4-BE49-F238E27FC236}">
                    <a16:creationId xmlns:a16="http://schemas.microsoft.com/office/drawing/2014/main" id="{51A3A1A7-DDE5-0C16-BDEF-3F7630FB0850}"/>
                  </a:ext>
                </a:extLst>
              </p:cNvPr>
              <p:cNvSpPr>
                <a:spLocks/>
              </p:cNvSpPr>
              <p:nvPr/>
            </p:nvSpPr>
            <p:spPr bwMode="auto">
              <a:xfrm>
                <a:off x="8670433" y="4036485"/>
                <a:ext cx="249367" cy="452244"/>
              </a:xfrm>
              <a:custGeom>
                <a:avLst/>
                <a:gdLst>
                  <a:gd name="T0" fmla="*/ 44 w 118"/>
                  <a:gd name="T1" fmla="*/ 6 h 214"/>
                  <a:gd name="T2" fmla="*/ 52 w 118"/>
                  <a:gd name="T3" fmla="*/ 16 h 214"/>
                  <a:gd name="T4" fmla="*/ 52 w 118"/>
                  <a:gd name="T5" fmla="*/ 32 h 214"/>
                  <a:gd name="T6" fmla="*/ 62 w 118"/>
                  <a:gd name="T7" fmla="*/ 38 h 214"/>
                  <a:gd name="T8" fmla="*/ 80 w 118"/>
                  <a:gd name="T9" fmla="*/ 36 h 214"/>
                  <a:gd name="T10" fmla="*/ 106 w 118"/>
                  <a:gd name="T11" fmla="*/ 46 h 214"/>
                  <a:gd name="T12" fmla="*/ 118 w 118"/>
                  <a:gd name="T13" fmla="*/ 68 h 214"/>
                  <a:gd name="T14" fmla="*/ 114 w 118"/>
                  <a:gd name="T15" fmla="*/ 88 h 214"/>
                  <a:gd name="T16" fmla="*/ 70 w 118"/>
                  <a:gd name="T17" fmla="*/ 100 h 214"/>
                  <a:gd name="T18" fmla="*/ 74 w 118"/>
                  <a:gd name="T19" fmla="*/ 116 h 214"/>
                  <a:gd name="T20" fmla="*/ 76 w 118"/>
                  <a:gd name="T21" fmla="*/ 128 h 214"/>
                  <a:gd name="T22" fmla="*/ 52 w 118"/>
                  <a:gd name="T23" fmla="*/ 112 h 214"/>
                  <a:gd name="T24" fmla="*/ 40 w 118"/>
                  <a:gd name="T25" fmla="*/ 104 h 214"/>
                  <a:gd name="T26" fmla="*/ 36 w 118"/>
                  <a:gd name="T27" fmla="*/ 118 h 214"/>
                  <a:gd name="T28" fmla="*/ 30 w 118"/>
                  <a:gd name="T29" fmla="*/ 138 h 214"/>
                  <a:gd name="T30" fmla="*/ 22 w 118"/>
                  <a:gd name="T31" fmla="*/ 160 h 214"/>
                  <a:gd name="T32" fmla="*/ 36 w 118"/>
                  <a:gd name="T33" fmla="*/ 166 h 214"/>
                  <a:gd name="T34" fmla="*/ 42 w 118"/>
                  <a:gd name="T35" fmla="*/ 188 h 214"/>
                  <a:gd name="T36" fmla="*/ 58 w 118"/>
                  <a:gd name="T37" fmla="*/ 198 h 214"/>
                  <a:gd name="T38" fmla="*/ 62 w 118"/>
                  <a:gd name="T39" fmla="*/ 208 h 214"/>
                  <a:gd name="T40" fmla="*/ 52 w 118"/>
                  <a:gd name="T41" fmla="*/ 212 h 214"/>
                  <a:gd name="T42" fmla="*/ 48 w 118"/>
                  <a:gd name="T43" fmla="*/ 202 h 214"/>
                  <a:gd name="T44" fmla="*/ 32 w 118"/>
                  <a:gd name="T45" fmla="*/ 192 h 214"/>
                  <a:gd name="T46" fmla="*/ 12 w 118"/>
                  <a:gd name="T47" fmla="*/ 174 h 214"/>
                  <a:gd name="T48" fmla="*/ 14 w 118"/>
                  <a:gd name="T49" fmla="*/ 144 h 214"/>
                  <a:gd name="T50" fmla="*/ 30 w 118"/>
                  <a:gd name="T51" fmla="*/ 126 h 214"/>
                  <a:gd name="T52" fmla="*/ 24 w 118"/>
                  <a:gd name="T53" fmla="*/ 102 h 214"/>
                  <a:gd name="T54" fmla="*/ 12 w 118"/>
                  <a:gd name="T55" fmla="*/ 84 h 214"/>
                  <a:gd name="T56" fmla="*/ 14 w 118"/>
                  <a:gd name="T57" fmla="*/ 52 h 214"/>
                  <a:gd name="T58" fmla="*/ 0 w 118"/>
                  <a:gd name="T59" fmla="*/ 28 h 214"/>
                  <a:gd name="T60" fmla="*/ 4 w 118"/>
                  <a:gd name="T61" fmla="*/ 12 h 214"/>
                  <a:gd name="T62" fmla="*/ 32 w 118"/>
                  <a:gd name="T63"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8" h="214">
                    <a:moveTo>
                      <a:pt x="32" y="0"/>
                    </a:moveTo>
                    <a:lnTo>
                      <a:pt x="44" y="6"/>
                    </a:lnTo>
                    <a:lnTo>
                      <a:pt x="44" y="14"/>
                    </a:lnTo>
                    <a:lnTo>
                      <a:pt x="52" y="16"/>
                    </a:lnTo>
                    <a:lnTo>
                      <a:pt x="54" y="28"/>
                    </a:lnTo>
                    <a:lnTo>
                      <a:pt x="52" y="32"/>
                    </a:lnTo>
                    <a:lnTo>
                      <a:pt x="52" y="44"/>
                    </a:lnTo>
                    <a:lnTo>
                      <a:pt x="62" y="38"/>
                    </a:lnTo>
                    <a:lnTo>
                      <a:pt x="70" y="32"/>
                    </a:lnTo>
                    <a:lnTo>
                      <a:pt x="80" y="36"/>
                    </a:lnTo>
                    <a:lnTo>
                      <a:pt x="90" y="30"/>
                    </a:lnTo>
                    <a:lnTo>
                      <a:pt x="106" y="46"/>
                    </a:lnTo>
                    <a:lnTo>
                      <a:pt x="108" y="60"/>
                    </a:lnTo>
                    <a:lnTo>
                      <a:pt x="118" y="68"/>
                    </a:lnTo>
                    <a:lnTo>
                      <a:pt x="118" y="78"/>
                    </a:lnTo>
                    <a:lnTo>
                      <a:pt x="114" y="88"/>
                    </a:lnTo>
                    <a:lnTo>
                      <a:pt x="78" y="90"/>
                    </a:lnTo>
                    <a:lnTo>
                      <a:pt x="70" y="100"/>
                    </a:lnTo>
                    <a:lnTo>
                      <a:pt x="70" y="108"/>
                    </a:lnTo>
                    <a:lnTo>
                      <a:pt x="74" y="116"/>
                    </a:lnTo>
                    <a:lnTo>
                      <a:pt x="78" y="126"/>
                    </a:lnTo>
                    <a:lnTo>
                      <a:pt x="76" y="128"/>
                    </a:lnTo>
                    <a:lnTo>
                      <a:pt x="66" y="114"/>
                    </a:lnTo>
                    <a:lnTo>
                      <a:pt x="52" y="112"/>
                    </a:lnTo>
                    <a:lnTo>
                      <a:pt x="52" y="104"/>
                    </a:lnTo>
                    <a:lnTo>
                      <a:pt x="40" y="104"/>
                    </a:lnTo>
                    <a:lnTo>
                      <a:pt x="36" y="108"/>
                    </a:lnTo>
                    <a:lnTo>
                      <a:pt x="36" y="118"/>
                    </a:lnTo>
                    <a:lnTo>
                      <a:pt x="34" y="126"/>
                    </a:lnTo>
                    <a:lnTo>
                      <a:pt x="30" y="138"/>
                    </a:lnTo>
                    <a:lnTo>
                      <a:pt x="26" y="144"/>
                    </a:lnTo>
                    <a:lnTo>
                      <a:pt x="22" y="160"/>
                    </a:lnTo>
                    <a:lnTo>
                      <a:pt x="28" y="162"/>
                    </a:lnTo>
                    <a:lnTo>
                      <a:pt x="36" y="166"/>
                    </a:lnTo>
                    <a:lnTo>
                      <a:pt x="38" y="172"/>
                    </a:lnTo>
                    <a:lnTo>
                      <a:pt x="42" y="188"/>
                    </a:lnTo>
                    <a:lnTo>
                      <a:pt x="48" y="194"/>
                    </a:lnTo>
                    <a:lnTo>
                      <a:pt x="58" y="198"/>
                    </a:lnTo>
                    <a:lnTo>
                      <a:pt x="66" y="206"/>
                    </a:lnTo>
                    <a:lnTo>
                      <a:pt x="62" y="208"/>
                    </a:lnTo>
                    <a:lnTo>
                      <a:pt x="60" y="214"/>
                    </a:lnTo>
                    <a:lnTo>
                      <a:pt x="52" y="212"/>
                    </a:lnTo>
                    <a:lnTo>
                      <a:pt x="52" y="206"/>
                    </a:lnTo>
                    <a:lnTo>
                      <a:pt x="48" y="202"/>
                    </a:lnTo>
                    <a:lnTo>
                      <a:pt x="38" y="200"/>
                    </a:lnTo>
                    <a:lnTo>
                      <a:pt x="32" y="192"/>
                    </a:lnTo>
                    <a:lnTo>
                      <a:pt x="18" y="176"/>
                    </a:lnTo>
                    <a:lnTo>
                      <a:pt x="12" y="174"/>
                    </a:lnTo>
                    <a:lnTo>
                      <a:pt x="14" y="156"/>
                    </a:lnTo>
                    <a:lnTo>
                      <a:pt x="14" y="144"/>
                    </a:lnTo>
                    <a:lnTo>
                      <a:pt x="26" y="136"/>
                    </a:lnTo>
                    <a:lnTo>
                      <a:pt x="30" y="126"/>
                    </a:lnTo>
                    <a:lnTo>
                      <a:pt x="24" y="116"/>
                    </a:lnTo>
                    <a:lnTo>
                      <a:pt x="24" y="102"/>
                    </a:lnTo>
                    <a:lnTo>
                      <a:pt x="16" y="92"/>
                    </a:lnTo>
                    <a:lnTo>
                      <a:pt x="12" y="84"/>
                    </a:lnTo>
                    <a:lnTo>
                      <a:pt x="18" y="66"/>
                    </a:lnTo>
                    <a:lnTo>
                      <a:pt x="14" y="52"/>
                    </a:lnTo>
                    <a:lnTo>
                      <a:pt x="4" y="46"/>
                    </a:lnTo>
                    <a:lnTo>
                      <a:pt x="0" y="28"/>
                    </a:lnTo>
                    <a:lnTo>
                      <a:pt x="4" y="22"/>
                    </a:lnTo>
                    <a:lnTo>
                      <a:pt x="4" y="12"/>
                    </a:lnTo>
                    <a:lnTo>
                      <a:pt x="20" y="1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3" name="Freeform 918">
                <a:extLst>
                  <a:ext uri="{FF2B5EF4-FFF2-40B4-BE49-F238E27FC236}">
                    <a16:creationId xmlns:a16="http://schemas.microsoft.com/office/drawing/2014/main" id="{1D70792F-5444-4C60-F062-8984AEC0A0A2}"/>
                  </a:ext>
                </a:extLst>
              </p:cNvPr>
              <p:cNvSpPr>
                <a:spLocks/>
              </p:cNvSpPr>
              <p:nvPr/>
            </p:nvSpPr>
            <p:spPr bwMode="auto">
              <a:xfrm>
                <a:off x="8661980" y="4028032"/>
                <a:ext cx="266274" cy="469150"/>
              </a:xfrm>
              <a:custGeom>
                <a:avLst/>
                <a:gdLst>
                  <a:gd name="T0" fmla="*/ 34 w 126"/>
                  <a:gd name="T1" fmla="*/ 2 h 222"/>
                  <a:gd name="T2" fmla="*/ 8 w 126"/>
                  <a:gd name="T3" fmla="*/ 12 h 222"/>
                  <a:gd name="T4" fmla="*/ 4 w 126"/>
                  <a:gd name="T5" fmla="*/ 26 h 222"/>
                  <a:gd name="T6" fmla="*/ 0 w 126"/>
                  <a:gd name="T7" fmla="*/ 32 h 222"/>
                  <a:gd name="T8" fmla="*/ 6 w 126"/>
                  <a:gd name="T9" fmla="*/ 52 h 222"/>
                  <a:gd name="T10" fmla="*/ 12 w 126"/>
                  <a:gd name="T11" fmla="*/ 86 h 222"/>
                  <a:gd name="T12" fmla="*/ 18 w 126"/>
                  <a:gd name="T13" fmla="*/ 98 h 222"/>
                  <a:gd name="T14" fmla="*/ 24 w 126"/>
                  <a:gd name="T15" fmla="*/ 120 h 222"/>
                  <a:gd name="T16" fmla="*/ 26 w 126"/>
                  <a:gd name="T17" fmla="*/ 138 h 222"/>
                  <a:gd name="T18" fmla="*/ 14 w 126"/>
                  <a:gd name="T19" fmla="*/ 148 h 222"/>
                  <a:gd name="T20" fmla="*/ 12 w 126"/>
                  <a:gd name="T21" fmla="*/ 176 h 222"/>
                  <a:gd name="T22" fmla="*/ 20 w 126"/>
                  <a:gd name="T23" fmla="*/ 184 h 222"/>
                  <a:gd name="T24" fmla="*/ 40 w 126"/>
                  <a:gd name="T25" fmla="*/ 206 h 222"/>
                  <a:gd name="T26" fmla="*/ 52 w 126"/>
                  <a:gd name="T27" fmla="*/ 212 h 222"/>
                  <a:gd name="T28" fmla="*/ 52 w 126"/>
                  <a:gd name="T29" fmla="*/ 218 h 222"/>
                  <a:gd name="T30" fmla="*/ 64 w 126"/>
                  <a:gd name="T31" fmla="*/ 222 h 222"/>
                  <a:gd name="T32" fmla="*/ 64 w 126"/>
                  <a:gd name="T33" fmla="*/ 222 h 222"/>
                  <a:gd name="T34" fmla="*/ 70 w 126"/>
                  <a:gd name="T35" fmla="*/ 214 h 222"/>
                  <a:gd name="T36" fmla="*/ 74 w 126"/>
                  <a:gd name="T37" fmla="*/ 210 h 222"/>
                  <a:gd name="T38" fmla="*/ 66 w 126"/>
                  <a:gd name="T39" fmla="*/ 200 h 222"/>
                  <a:gd name="T40" fmla="*/ 54 w 126"/>
                  <a:gd name="T41" fmla="*/ 196 h 222"/>
                  <a:gd name="T42" fmla="*/ 46 w 126"/>
                  <a:gd name="T43" fmla="*/ 174 h 222"/>
                  <a:gd name="T44" fmla="*/ 44 w 126"/>
                  <a:gd name="T45" fmla="*/ 168 h 222"/>
                  <a:gd name="T46" fmla="*/ 30 w 126"/>
                  <a:gd name="T47" fmla="*/ 162 h 222"/>
                  <a:gd name="T48" fmla="*/ 42 w 126"/>
                  <a:gd name="T49" fmla="*/ 130 h 222"/>
                  <a:gd name="T50" fmla="*/ 44 w 126"/>
                  <a:gd name="T51" fmla="*/ 124 h 222"/>
                  <a:gd name="T52" fmla="*/ 44 w 126"/>
                  <a:gd name="T53" fmla="*/ 114 h 222"/>
                  <a:gd name="T54" fmla="*/ 52 w 126"/>
                  <a:gd name="T55" fmla="*/ 116 h 222"/>
                  <a:gd name="T56" fmla="*/ 54 w 126"/>
                  <a:gd name="T57" fmla="*/ 120 h 222"/>
                  <a:gd name="T58" fmla="*/ 78 w 126"/>
                  <a:gd name="T59" fmla="*/ 136 h 222"/>
                  <a:gd name="T60" fmla="*/ 80 w 126"/>
                  <a:gd name="T61" fmla="*/ 136 h 222"/>
                  <a:gd name="T62" fmla="*/ 86 w 126"/>
                  <a:gd name="T63" fmla="*/ 132 h 222"/>
                  <a:gd name="T64" fmla="*/ 82 w 126"/>
                  <a:gd name="T65" fmla="*/ 118 h 222"/>
                  <a:gd name="T66" fmla="*/ 84 w 126"/>
                  <a:gd name="T67" fmla="*/ 98 h 222"/>
                  <a:gd name="T68" fmla="*/ 120 w 126"/>
                  <a:gd name="T69" fmla="*/ 96 h 222"/>
                  <a:gd name="T70" fmla="*/ 126 w 126"/>
                  <a:gd name="T71" fmla="*/ 82 h 222"/>
                  <a:gd name="T72" fmla="*/ 126 w 126"/>
                  <a:gd name="T73" fmla="*/ 72 h 222"/>
                  <a:gd name="T74" fmla="*/ 114 w 126"/>
                  <a:gd name="T75" fmla="*/ 48 h 222"/>
                  <a:gd name="T76" fmla="*/ 98 w 126"/>
                  <a:gd name="T77" fmla="*/ 30 h 222"/>
                  <a:gd name="T78" fmla="*/ 94 w 126"/>
                  <a:gd name="T79" fmla="*/ 30 h 222"/>
                  <a:gd name="T80" fmla="*/ 74 w 126"/>
                  <a:gd name="T81" fmla="*/ 34 h 222"/>
                  <a:gd name="T82" fmla="*/ 74 w 126"/>
                  <a:gd name="T83" fmla="*/ 32 h 222"/>
                  <a:gd name="T84" fmla="*/ 60 w 126"/>
                  <a:gd name="T85" fmla="*/ 42 h 222"/>
                  <a:gd name="T86" fmla="*/ 62 w 126"/>
                  <a:gd name="T87" fmla="*/ 34 h 222"/>
                  <a:gd name="T88" fmla="*/ 58 w 126"/>
                  <a:gd name="T89" fmla="*/ 18 h 222"/>
                  <a:gd name="T90" fmla="*/ 52 w 126"/>
                  <a:gd name="T91" fmla="*/ 10 h 222"/>
                  <a:gd name="T92" fmla="*/ 50 w 126"/>
                  <a:gd name="T93" fmla="*/ 6 h 222"/>
                  <a:gd name="T94" fmla="*/ 36 w 126"/>
                  <a:gd name="T9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6" h="222">
                    <a:moveTo>
                      <a:pt x="36" y="0"/>
                    </a:moveTo>
                    <a:lnTo>
                      <a:pt x="36" y="0"/>
                    </a:lnTo>
                    <a:lnTo>
                      <a:pt x="34" y="2"/>
                    </a:lnTo>
                    <a:lnTo>
                      <a:pt x="22" y="10"/>
                    </a:lnTo>
                    <a:lnTo>
                      <a:pt x="8" y="12"/>
                    </a:lnTo>
                    <a:lnTo>
                      <a:pt x="8" y="12"/>
                    </a:lnTo>
                    <a:lnTo>
                      <a:pt x="6" y="12"/>
                    </a:lnTo>
                    <a:lnTo>
                      <a:pt x="4" y="16"/>
                    </a:lnTo>
                    <a:lnTo>
                      <a:pt x="4" y="26"/>
                    </a:lnTo>
                    <a:lnTo>
                      <a:pt x="2" y="30"/>
                    </a:lnTo>
                    <a:lnTo>
                      <a:pt x="2" y="30"/>
                    </a:lnTo>
                    <a:lnTo>
                      <a:pt x="0" y="32"/>
                    </a:lnTo>
                    <a:lnTo>
                      <a:pt x="4" y="50"/>
                    </a:lnTo>
                    <a:lnTo>
                      <a:pt x="4" y="50"/>
                    </a:lnTo>
                    <a:lnTo>
                      <a:pt x="6" y="52"/>
                    </a:lnTo>
                    <a:lnTo>
                      <a:pt x="14" y="58"/>
                    </a:lnTo>
                    <a:lnTo>
                      <a:pt x="18" y="70"/>
                    </a:lnTo>
                    <a:lnTo>
                      <a:pt x="12" y="86"/>
                    </a:lnTo>
                    <a:lnTo>
                      <a:pt x="12" y="86"/>
                    </a:lnTo>
                    <a:lnTo>
                      <a:pt x="12" y="90"/>
                    </a:lnTo>
                    <a:lnTo>
                      <a:pt x="18" y="98"/>
                    </a:lnTo>
                    <a:lnTo>
                      <a:pt x="24" y="108"/>
                    </a:lnTo>
                    <a:lnTo>
                      <a:pt x="24" y="120"/>
                    </a:lnTo>
                    <a:lnTo>
                      <a:pt x="24" y="120"/>
                    </a:lnTo>
                    <a:lnTo>
                      <a:pt x="24" y="122"/>
                    </a:lnTo>
                    <a:lnTo>
                      <a:pt x="28" y="130"/>
                    </a:lnTo>
                    <a:lnTo>
                      <a:pt x="26" y="138"/>
                    </a:lnTo>
                    <a:lnTo>
                      <a:pt x="16" y="146"/>
                    </a:lnTo>
                    <a:lnTo>
                      <a:pt x="16" y="146"/>
                    </a:lnTo>
                    <a:lnTo>
                      <a:pt x="14" y="148"/>
                    </a:lnTo>
                    <a:lnTo>
                      <a:pt x="14" y="158"/>
                    </a:lnTo>
                    <a:lnTo>
                      <a:pt x="12" y="176"/>
                    </a:lnTo>
                    <a:lnTo>
                      <a:pt x="12" y="176"/>
                    </a:lnTo>
                    <a:lnTo>
                      <a:pt x="12" y="180"/>
                    </a:lnTo>
                    <a:lnTo>
                      <a:pt x="14" y="180"/>
                    </a:lnTo>
                    <a:lnTo>
                      <a:pt x="20" y="184"/>
                    </a:lnTo>
                    <a:lnTo>
                      <a:pt x="32" y="198"/>
                    </a:lnTo>
                    <a:lnTo>
                      <a:pt x="40" y="206"/>
                    </a:lnTo>
                    <a:lnTo>
                      <a:pt x="40" y="206"/>
                    </a:lnTo>
                    <a:lnTo>
                      <a:pt x="42" y="208"/>
                    </a:lnTo>
                    <a:lnTo>
                      <a:pt x="50" y="210"/>
                    </a:lnTo>
                    <a:lnTo>
                      <a:pt x="52" y="212"/>
                    </a:lnTo>
                    <a:lnTo>
                      <a:pt x="52" y="216"/>
                    </a:lnTo>
                    <a:lnTo>
                      <a:pt x="52" y="216"/>
                    </a:lnTo>
                    <a:lnTo>
                      <a:pt x="52" y="218"/>
                    </a:lnTo>
                    <a:lnTo>
                      <a:pt x="52" y="218"/>
                    </a:lnTo>
                    <a:lnTo>
                      <a:pt x="54" y="220"/>
                    </a:lnTo>
                    <a:lnTo>
                      <a:pt x="64" y="222"/>
                    </a:lnTo>
                    <a:lnTo>
                      <a:pt x="64" y="222"/>
                    </a:lnTo>
                    <a:lnTo>
                      <a:pt x="64" y="222"/>
                    </a:lnTo>
                    <a:lnTo>
                      <a:pt x="64" y="222"/>
                    </a:lnTo>
                    <a:lnTo>
                      <a:pt x="66" y="222"/>
                    </a:lnTo>
                    <a:lnTo>
                      <a:pt x="68" y="220"/>
                    </a:lnTo>
                    <a:lnTo>
                      <a:pt x="70" y="214"/>
                    </a:lnTo>
                    <a:lnTo>
                      <a:pt x="72" y="212"/>
                    </a:lnTo>
                    <a:lnTo>
                      <a:pt x="72" y="212"/>
                    </a:lnTo>
                    <a:lnTo>
                      <a:pt x="74" y="210"/>
                    </a:lnTo>
                    <a:lnTo>
                      <a:pt x="74" y="210"/>
                    </a:lnTo>
                    <a:lnTo>
                      <a:pt x="72" y="206"/>
                    </a:lnTo>
                    <a:lnTo>
                      <a:pt x="66" y="200"/>
                    </a:lnTo>
                    <a:lnTo>
                      <a:pt x="66" y="200"/>
                    </a:lnTo>
                    <a:lnTo>
                      <a:pt x="64" y="198"/>
                    </a:lnTo>
                    <a:lnTo>
                      <a:pt x="54" y="196"/>
                    </a:lnTo>
                    <a:lnTo>
                      <a:pt x="50" y="190"/>
                    </a:lnTo>
                    <a:lnTo>
                      <a:pt x="46" y="174"/>
                    </a:lnTo>
                    <a:lnTo>
                      <a:pt x="46" y="174"/>
                    </a:lnTo>
                    <a:lnTo>
                      <a:pt x="46" y="174"/>
                    </a:lnTo>
                    <a:lnTo>
                      <a:pt x="44" y="168"/>
                    </a:lnTo>
                    <a:lnTo>
                      <a:pt x="44" y="168"/>
                    </a:lnTo>
                    <a:lnTo>
                      <a:pt x="42" y="166"/>
                    </a:lnTo>
                    <a:lnTo>
                      <a:pt x="34" y="164"/>
                    </a:lnTo>
                    <a:lnTo>
                      <a:pt x="30" y="162"/>
                    </a:lnTo>
                    <a:lnTo>
                      <a:pt x="34" y="150"/>
                    </a:lnTo>
                    <a:lnTo>
                      <a:pt x="36" y="144"/>
                    </a:lnTo>
                    <a:lnTo>
                      <a:pt x="42" y="130"/>
                    </a:lnTo>
                    <a:lnTo>
                      <a:pt x="42" y="130"/>
                    </a:lnTo>
                    <a:lnTo>
                      <a:pt x="42" y="130"/>
                    </a:lnTo>
                    <a:lnTo>
                      <a:pt x="44" y="124"/>
                    </a:lnTo>
                    <a:lnTo>
                      <a:pt x="44" y="124"/>
                    </a:lnTo>
                    <a:lnTo>
                      <a:pt x="44" y="122"/>
                    </a:lnTo>
                    <a:lnTo>
                      <a:pt x="44" y="114"/>
                    </a:lnTo>
                    <a:lnTo>
                      <a:pt x="46" y="112"/>
                    </a:lnTo>
                    <a:lnTo>
                      <a:pt x="52" y="112"/>
                    </a:lnTo>
                    <a:lnTo>
                      <a:pt x="52" y="116"/>
                    </a:lnTo>
                    <a:lnTo>
                      <a:pt x="52" y="116"/>
                    </a:lnTo>
                    <a:lnTo>
                      <a:pt x="52" y="120"/>
                    </a:lnTo>
                    <a:lnTo>
                      <a:pt x="54" y="120"/>
                    </a:lnTo>
                    <a:lnTo>
                      <a:pt x="68" y="122"/>
                    </a:lnTo>
                    <a:lnTo>
                      <a:pt x="78" y="136"/>
                    </a:lnTo>
                    <a:lnTo>
                      <a:pt x="78" y="136"/>
                    </a:lnTo>
                    <a:lnTo>
                      <a:pt x="80" y="136"/>
                    </a:lnTo>
                    <a:lnTo>
                      <a:pt x="80" y="136"/>
                    </a:lnTo>
                    <a:lnTo>
                      <a:pt x="80" y="136"/>
                    </a:lnTo>
                    <a:lnTo>
                      <a:pt x="80" y="136"/>
                    </a:lnTo>
                    <a:lnTo>
                      <a:pt x="84" y="134"/>
                    </a:lnTo>
                    <a:lnTo>
                      <a:pt x="86" y="132"/>
                    </a:lnTo>
                    <a:lnTo>
                      <a:pt x="86" y="132"/>
                    </a:lnTo>
                    <a:lnTo>
                      <a:pt x="86" y="128"/>
                    </a:lnTo>
                    <a:lnTo>
                      <a:pt x="82" y="118"/>
                    </a:lnTo>
                    <a:lnTo>
                      <a:pt x="78" y="110"/>
                    </a:lnTo>
                    <a:lnTo>
                      <a:pt x="78" y="106"/>
                    </a:lnTo>
                    <a:lnTo>
                      <a:pt x="84" y="98"/>
                    </a:lnTo>
                    <a:lnTo>
                      <a:pt x="118" y="96"/>
                    </a:lnTo>
                    <a:lnTo>
                      <a:pt x="118" y="96"/>
                    </a:lnTo>
                    <a:lnTo>
                      <a:pt x="120" y="96"/>
                    </a:lnTo>
                    <a:lnTo>
                      <a:pt x="122" y="94"/>
                    </a:lnTo>
                    <a:lnTo>
                      <a:pt x="126" y="82"/>
                    </a:lnTo>
                    <a:lnTo>
                      <a:pt x="126" y="82"/>
                    </a:lnTo>
                    <a:lnTo>
                      <a:pt x="126" y="82"/>
                    </a:lnTo>
                    <a:lnTo>
                      <a:pt x="126" y="72"/>
                    </a:lnTo>
                    <a:lnTo>
                      <a:pt x="126" y="72"/>
                    </a:lnTo>
                    <a:lnTo>
                      <a:pt x="124" y="70"/>
                    </a:lnTo>
                    <a:lnTo>
                      <a:pt x="116" y="62"/>
                    </a:lnTo>
                    <a:lnTo>
                      <a:pt x="114" y="48"/>
                    </a:lnTo>
                    <a:lnTo>
                      <a:pt x="114" y="48"/>
                    </a:lnTo>
                    <a:lnTo>
                      <a:pt x="112" y="46"/>
                    </a:lnTo>
                    <a:lnTo>
                      <a:pt x="98" y="30"/>
                    </a:lnTo>
                    <a:lnTo>
                      <a:pt x="98" y="30"/>
                    </a:lnTo>
                    <a:lnTo>
                      <a:pt x="94" y="30"/>
                    </a:lnTo>
                    <a:lnTo>
                      <a:pt x="94" y="30"/>
                    </a:lnTo>
                    <a:lnTo>
                      <a:pt x="92" y="30"/>
                    </a:lnTo>
                    <a:lnTo>
                      <a:pt x="84" y="36"/>
                    </a:lnTo>
                    <a:lnTo>
                      <a:pt x="74" y="34"/>
                    </a:lnTo>
                    <a:lnTo>
                      <a:pt x="74" y="34"/>
                    </a:lnTo>
                    <a:lnTo>
                      <a:pt x="74" y="32"/>
                    </a:lnTo>
                    <a:lnTo>
                      <a:pt x="74" y="32"/>
                    </a:lnTo>
                    <a:lnTo>
                      <a:pt x="70" y="34"/>
                    </a:lnTo>
                    <a:lnTo>
                      <a:pt x="64" y="38"/>
                    </a:lnTo>
                    <a:lnTo>
                      <a:pt x="60" y="42"/>
                    </a:lnTo>
                    <a:lnTo>
                      <a:pt x="60" y="36"/>
                    </a:lnTo>
                    <a:lnTo>
                      <a:pt x="62" y="34"/>
                    </a:lnTo>
                    <a:lnTo>
                      <a:pt x="62" y="34"/>
                    </a:lnTo>
                    <a:lnTo>
                      <a:pt x="62" y="30"/>
                    </a:lnTo>
                    <a:lnTo>
                      <a:pt x="58" y="18"/>
                    </a:lnTo>
                    <a:lnTo>
                      <a:pt x="58" y="18"/>
                    </a:lnTo>
                    <a:lnTo>
                      <a:pt x="56" y="16"/>
                    </a:lnTo>
                    <a:lnTo>
                      <a:pt x="52" y="14"/>
                    </a:lnTo>
                    <a:lnTo>
                      <a:pt x="52" y="10"/>
                    </a:lnTo>
                    <a:lnTo>
                      <a:pt x="52" y="10"/>
                    </a:lnTo>
                    <a:lnTo>
                      <a:pt x="52" y="8"/>
                    </a:lnTo>
                    <a:lnTo>
                      <a:pt x="50" y="6"/>
                    </a:lnTo>
                    <a:lnTo>
                      <a:pt x="38" y="2"/>
                    </a:lnTo>
                    <a:lnTo>
                      <a:pt x="38" y="2"/>
                    </a:lnTo>
                    <a:lnTo>
                      <a:pt x="36" y="0"/>
                    </a:lnTo>
                    <a:lnTo>
                      <a:pt x="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4" name="Freeform 919">
                <a:extLst>
                  <a:ext uri="{FF2B5EF4-FFF2-40B4-BE49-F238E27FC236}">
                    <a16:creationId xmlns:a16="http://schemas.microsoft.com/office/drawing/2014/main" id="{1A3B86B9-B773-0C4B-C799-6CA43FD531E2}"/>
                  </a:ext>
                </a:extLst>
              </p:cNvPr>
              <p:cNvSpPr>
                <a:spLocks/>
              </p:cNvSpPr>
              <p:nvPr/>
            </p:nvSpPr>
            <p:spPr bwMode="auto">
              <a:xfrm>
                <a:off x="8750738" y="4459143"/>
                <a:ext cx="126797" cy="164837"/>
              </a:xfrm>
              <a:custGeom>
                <a:avLst/>
                <a:gdLst>
                  <a:gd name="T0" fmla="*/ 48 w 60"/>
                  <a:gd name="T1" fmla="*/ 78 h 78"/>
                  <a:gd name="T2" fmla="*/ 48 w 60"/>
                  <a:gd name="T3" fmla="*/ 78 h 78"/>
                  <a:gd name="T4" fmla="*/ 48 w 60"/>
                  <a:gd name="T5" fmla="*/ 78 h 78"/>
                  <a:gd name="T6" fmla="*/ 32 w 60"/>
                  <a:gd name="T7" fmla="*/ 68 h 78"/>
                  <a:gd name="T8" fmla="*/ 14 w 60"/>
                  <a:gd name="T9" fmla="*/ 58 h 78"/>
                  <a:gd name="T10" fmla="*/ 14 w 60"/>
                  <a:gd name="T11" fmla="*/ 58 h 78"/>
                  <a:gd name="T12" fmla="*/ 14 w 60"/>
                  <a:gd name="T13" fmla="*/ 56 h 78"/>
                  <a:gd name="T14" fmla="*/ 16 w 60"/>
                  <a:gd name="T15" fmla="*/ 50 h 78"/>
                  <a:gd name="T16" fmla="*/ 8 w 60"/>
                  <a:gd name="T17" fmla="*/ 42 h 78"/>
                  <a:gd name="T18" fmla="*/ 4 w 60"/>
                  <a:gd name="T19" fmla="*/ 26 h 78"/>
                  <a:gd name="T20" fmla="*/ 4 w 60"/>
                  <a:gd name="T21" fmla="*/ 12 h 78"/>
                  <a:gd name="T22" fmla="*/ 0 w 60"/>
                  <a:gd name="T23" fmla="*/ 4 h 78"/>
                  <a:gd name="T24" fmla="*/ 0 w 60"/>
                  <a:gd name="T25" fmla="*/ 4 h 78"/>
                  <a:gd name="T26" fmla="*/ 0 w 60"/>
                  <a:gd name="T27" fmla="*/ 2 h 78"/>
                  <a:gd name="T28" fmla="*/ 0 w 60"/>
                  <a:gd name="T29" fmla="*/ 2 h 78"/>
                  <a:gd name="T30" fmla="*/ 2 w 60"/>
                  <a:gd name="T31" fmla="*/ 0 h 78"/>
                  <a:gd name="T32" fmla="*/ 2 w 60"/>
                  <a:gd name="T33" fmla="*/ 0 h 78"/>
                  <a:gd name="T34" fmla="*/ 2 w 60"/>
                  <a:gd name="T35" fmla="*/ 0 h 78"/>
                  <a:gd name="T36" fmla="*/ 10 w 60"/>
                  <a:gd name="T37" fmla="*/ 2 h 78"/>
                  <a:gd name="T38" fmla="*/ 16 w 60"/>
                  <a:gd name="T39" fmla="*/ 6 h 78"/>
                  <a:gd name="T40" fmla="*/ 16 w 60"/>
                  <a:gd name="T41" fmla="*/ 6 h 78"/>
                  <a:gd name="T42" fmla="*/ 18 w 60"/>
                  <a:gd name="T43" fmla="*/ 8 h 78"/>
                  <a:gd name="T44" fmla="*/ 16 w 60"/>
                  <a:gd name="T45" fmla="*/ 14 h 78"/>
                  <a:gd name="T46" fmla="*/ 22 w 60"/>
                  <a:gd name="T47" fmla="*/ 14 h 78"/>
                  <a:gd name="T48" fmla="*/ 22 w 60"/>
                  <a:gd name="T49" fmla="*/ 12 h 78"/>
                  <a:gd name="T50" fmla="*/ 22 w 60"/>
                  <a:gd name="T51" fmla="*/ 12 h 78"/>
                  <a:gd name="T52" fmla="*/ 22 w 60"/>
                  <a:gd name="T53" fmla="*/ 10 h 78"/>
                  <a:gd name="T54" fmla="*/ 26 w 60"/>
                  <a:gd name="T55" fmla="*/ 6 h 78"/>
                  <a:gd name="T56" fmla="*/ 26 w 60"/>
                  <a:gd name="T57" fmla="*/ 6 h 78"/>
                  <a:gd name="T58" fmla="*/ 28 w 60"/>
                  <a:gd name="T59" fmla="*/ 6 h 78"/>
                  <a:gd name="T60" fmla="*/ 28 w 60"/>
                  <a:gd name="T61" fmla="*/ 6 h 78"/>
                  <a:gd name="T62" fmla="*/ 30 w 60"/>
                  <a:gd name="T63" fmla="*/ 6 h 78"/>
                  <a:gd name="T64" fmla="*/ 38 w 60"/>
                  <a:gd name="T65" fmla="*/ 14 h 78"/>
                  <a:gd name="T66" fmla="*/ 48 w 60"/>
                  <a:gd name="T67" fmla="*/ 28 h 78"/>
                  <a:gd name="T68" fmla="*/ 48 w 60"/>
                  <a:gd name="T69" fmla="*/ 28 h 78"/>
                  <a:gd name="T70" fmla="*/ 50 w 60"/>
                  <a:gd name="T71" fmla="*/ 30 h 78"/>
                  <a:gd name="T72" fmla="*/ 50 w 60"/>
                  <a:gd name="T73" fmla="*/ 38 h 78"/>
                  <a:gd name="T74" fmla="*/ 50 w 60"/>
                  <a:gd name="T75" fmla="*/ 58 h 78"/>
                  <a:gd name="T76" fmla="*/ 56 w 60"/>
                  <a:gd name="T77" fmla="*/ 64 h 78"/>
                  <a:gd name="T78" fmla="*/ 60 w 60"/>
                  <a:gd name="T79" fmla="*/ 72 h 78"/>
                  <a:gd name="T80" fmla="*/ 60 w 60"/>
                  <a:gd name="T81" fmla="*/ 72 h 78"/>
                  <a:gd name="T82" fmla="*/ 60 w 60"/>
                  <a:gd name="T83" fmla="*/ 72 h 78"/>
                  <a:gd name="T84" fmla="*/ 60 w 60"/>
                  <a:gd name="T85" fmla="*/ 76 h 78"/>
                  <a:gd name="T86" fmla="*/ 60 w 60"/>
                  <a:gd name="T87" fmla="*/ 76 h 78"/>
                  <a:gd name="T88" fmla="*/ 58 w 60"/>
                  <a:gd name="T89" fmla="*/ 78 h 78"/>
                  <a:gd name="T90" fmla="*/ 48 w 60"/>
                  <a:gd name="T91"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 h="78">
                    <a:moveTo>
                      <a:pt x="48" y="78"/>
                    </a:moveTo>
                    <a:lnTo>
                      <a:pt x="48" y="78"/>
                    </a:lnTo>
                    <a:lnTo>
                      <a:pt x="48" y="78"/>
                    </a:lnTo>
                    <a:lnTo>
                      <a:pt x="32" y="68"/>
                    </a:lnTo>
                    <a:lnTo>
                      <a:pt x="14" y="58"/>
                    </a:lnTo>
                    <a:lnTo>
                      <a:pt x="14" y="58"/>
                    </a:lnTo>
                    <a:lnTo>
                      <a:pt x="14" y="56"/>
                    </a:lnTo>
                    <a:lnTo>
                      <a:pt x="16" y="50"/>
                    </a:lnTo>
                    <a:lnTo>
                      <a:pt x="8" y="42"/>
                    </a:lnTo>
                    <a:lnTo>
                      <a:pt x="4" y="26"/>
                    </a:lnTo>
                    <a:lnTo>
                      <a:pt x="4" y="12"/>
                    </a:lnTo>
                    <a:lnTo>
                      <a:pt x="0" y="4"/>
                    </a:lnTo>
                    <a:lnTo>
                      <a:pt x="0" y="4"/>
                    </a:lnTo>
                    <a:lnTo>
                      <a:pt x="0" y="2"/>
                    </a:lnTo>
                    <a:lnTo>
                      <a:pt x="0" y="2"/>
                    </a:lnTo>
                    <a:lnTo>
                      <a:pt x="2" y="0"/>
                    </a:lnTo>
                    <a:lnTo>
                      <a:pt x="2" y="0"/>
                    </a:lnTo>
                    <a:lnTo>
                      <a:pt x="2" y="0"/>
                    </a:lnTo>
                    <a:lnTo>
                      <a:pt x="10" y="2"/>
                    </a:lnTo>
                    <a:lnTo>
                      <a:pt x="16" y="6"/>
                    </a:lnTo>
                    <a:lnTo>
                      <a:pt x="16" y="6"/>
                    </a:lnTo>
                    <a:lnTo>
                      <a:pt x="18" y="8"/>
                    </a:lnTo>
                    <a:lnTo>
                      <a:pt x="16" y="14"/>
                    </a:lnTo>
                    <a:lnTo>
                      <a:pt x="22" y="14"/>
                    </a:lnTo>
                    <a:lnTo>
                      <a:pt x="22" y="12"/>
                    </a:lnTo>
                    <a:lnTo>
                      <a:pt x="22" y="12"/>
                    </a:lnTo>
                    <a:lnTo>
                      <a:pt x="22" y="10"/>
                    </a:lnTo>
                    <a:lnTo>
                      <a:pt x="26" y="6"/>
                    </a:lnTo>
                    <a:lnTo>
                      <a:pt x="26" y="6"/>
                    </a:lnTo>
                    <a:lnTo>
                      <a:pt x="28" y="6"/>
                    </a:lnTo>
                    <a:lnTo>
                      <a:pt x="28" y="6"/>
                    </a:lnTo>
                    <a:lnTo>
                      <a:pt x="30" y="6"/>
                    </a:lnTo>
                    <a:lnTo>
                      <a:pt x="38" y="14"/>
                    </a:lnTo>
                    <a:lnTo>
                      <a:pt x="48" y="28"/>
                    </a:lnTo>
                    <a:lnTo>
                      <a:pt x="48" y="28"/>
                    </a:lnTo>
                    <a:lnTo>
                      <a:pt x="50" y="30"/>
                    </a:lnTo>
                    <a:lnTo>
                      <a:pt x="50" y="38"/>
                    </a:lnTo>
                    <a:lnTo>
                      <a:pt x="50" y="58"/>
                    </a:lnTo>
                    <a:lnTo>
                      <a:pt x="56" y="64"/>
                    </a:lnTo>
                    <a:lnTo>
                      <a:pt x="60" y="72"/>
                    </a:lnTo>
                    <a:lnTo>
                      <a:pt x="60" y="72"/>
                    </a:lnTo>
                    <a:lnTo>
                      <a:pt x="60" y="72"/>
                    </a:lnTo>
                    <a:lnTo>
                      <a:pt x="60" y="76"/>
                    </a:lnTo>
                    <a:lnTo>
                      <a:pt x="60" y="76"/>
                    </a:lnTo>
                    <a:lnTo>
                      <a:pt x="58" y="78"/>
                    </a:lnTo>
                    <a:lnTo>
                      <a:pt x="48" y="7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5" name="Freeform 920">
                <a:extLst>
                  <a:ext uri="{FF2B5EF4-FFF2-40B4-BE49-F238E27FC236}">
                    <a16:creationId xmlns:a16="http://schemas.microsoft.com/office/drawing/2014/main" id="{6A6EAEEE-A1C0-C908-7B26-D72B8E8EFA7F}"/>
                  </a:ext>
                </a:extLst>
              </p:cNvPr>
              <p:cNvSpPr>
                <a:spLocks noEditPoints="1"/>
              </p:cNvSpPr>
              <p:nvPr/>
            </p:nvSpPr>
            <p:spPr bwMode="auto">
              <a:xfrm>
                <a:off x="8746511" y="4454917"/>
                <a:ext cx="135250" cy="173290"/>
              </a:xfrm>
              <a:custGeom>
                <a:avLst/>
                <a:gdLst>
                  <a:gd name="T0" fmla="*/ 12 w 64"/>
                  <a:gd name="T1" fmla="*/ 6 h 82"/>
                  <a:gd name="T2" fmla="*/ 16 w 64"/>
                  <a:gd name="T3" fmla="*/ 18 h 82"/>
                  <a:gd name="T4" fmla="*/ 26 w 64"/>
                  <a:gd name="T5" fmla="*/ 14 h 82"/>
                  <a:gd name="T6" fmla="*/ 38 w 64"/>
                  <a:gd name="T7" fmla="*/ 18 h 82"/>
                  <a:gd name="T8" fmla="*/ 50 w 64"/>
                  <a:gd name="T9" fmla="*/ 40 h 82"/>
                  <a:gd name="T10" fmla="*/ 56 w 64"/>
                  <a:gd name="T11" fmla="*/ 68 h 82"/>
                  <a:gd name="T12" fmla="*/ 60 w 64"/>
                  <a:gd name="T13" fmla="*/ 78 h 82"/>
                  <a:gd name="T14" fmla="*/ 36 w 64"/>
                  <a:gd name="T15" fmla="*/ 68 h 82"/>
                  <a:gd name="T16" fmla="*/ 20 w 64"/>
                  <a:gd name="T17" fmla="*/ 52 h 82"/>
                  <a:gd name="T18" fmla="*/ 8 w 64"/>
                  <a:gd name="T19" fmla="*/ 28 h 82"/>
                  <a:gd name="T20" fmla="*/ 4 w 64"/>
                  <a:gd name="T21" fmla="*/ 4 h 82"/>
                  <a:gd name="T22" fmla="*/ 4 w 64"/>
                  <a:gd name="T23" fmla="*/ 0 h 82"/>
                  <a:gd name="T24" fmla="*/ 0 w 64"/>
                  <a:gd name="T25" fmla="*/ 2 h 82"/>
                  <a:gd name="T26" fmla="*/ 4 w 64"/>
                  <a:gd name="T27" fmla="*/ 14 h 82"/>
                  <a:gd name="T28" fmla="*/ 4 w 64"/>
                  <a:gd name="T29" fmla="*/ 28 h 82"/>
                  <a:gd name="T30" fmla="*/ 8 w 64"/>
                  <a:gd name="T31" fmla="*/ 44 h 82"/>
                  <a:gd name="T32" fmla="*/ 10 w 64"/>
                  <a:gd name="T33" fmla="*/ 44 h 82"/>
                  <a:gd name="T34" fmla="*/ 14 w 64"/>
                  <a:gd name="T35" fmla="*/ 58 h 82"/>
                  <a:gd name="T36" fmla="*/ 14 w 64"/>
                  <a:gd name="T37" fmla="*/ 60 h 82"/>
                  <a:gd name="T38" fmla="*/ 32 w 64"/>
                  <a:gd name="T39" fmla="*/ 72 h 82"/>
                  <a:gd name="T40" fmla="*/ 48 w 64"/>
                  <a:gd name="T41" fmla="*/ 82 h 82"/>
                  <a:gd name="T42" fmla="*/ 60 w 64"/>
                  <a:gd name="T43" fmla="*/ 82 h 82"/>
                  <a:gd name="T44" fmla="*/ 62 w 64"/>
                  <a:gd name="T45" fmla="*/ 80 h 82"/>
                  <a:gd name="T46" fmla="*/ 64 w 64"/>
                  <a:gd name="T47" fmla="*/ 74 h 82"/>
                  <a:gd name="T48" fmla="*/ 64 w 64"/>
                  <a:gd name="T49" fmla="*/ 72 h 82"/>
                  <a:gd name="T50" fmla="*/ 60 w 64"/>
                  <a:gd name="T51" fmla="*/ 66 h 82"/>
                  <a:gd name="T52" fmla="*/ 54 w 64"/>
                  <a:gd name="T53" fmla="*/ 58 h 82"/>
                  <a:gd name="T54" fmla="*/ 54 w 64"/>
                  <a:gd name="T55" fmla="*/ 32 h 82"/>
                  <a:gd name="T56" fmla="*/ 52 w 64"/>
                  <a:gd name="T57" fmla="*/ 30 h 82"/>
                  <a:gd name="T58" fmla="*/ 42 w 64"/>
                  <a:gd name="T59" fmla="*/ 14 h 82"/>
                  <a:gd name="T60" fmla="*/ 32 w 64"/>
                  <a:gd name="T61" fmla="*/ 8 h 82"/>
                  <a:gd name="T62" fmla="*/ 30 w 64"/>
                  <a:gd name="T63" fmla="*/ 6 h 82"/>
                  <a:gd name="T64" fmla="*/ 26 w 64"/>
                  <a:gd name="T65" fmla="*/ 8 h 82"/>
                  <a:gd name="T66" fmla="*/ 24 w 64"/>
                  <a:gd name="T67" fmla="*/ 10 h 82"/>
                  <a:gd name="T68" fmla="*/ 22 w 64"/>
                  <a:gd name="T69" fmla="*/ 14 h 82"/>
                  <a:gd name="T70" fmla="*/ 22 w 64"/>
                  <a:gd name="T71" fmla="*/ 12 h 82"/>
                  <a:gd name="T72" fmla="*/ 22 w 64"/>
                  <a:gd name="T73" fmla="*/ 8 h 82"/>
                  <a:gd name="T74" fmla="*/ 14 w 64"/>
                  <a:gd name="T75" fmla="*/ 4 h 82"/>
                  <a:gd name="T76" fmla="*/ 14 w 64"/>
                  <a:gd name="T77" fmla="*/ 2 h 82"/>
                  <a:gd name="T78" fmla="*/ 4 w 64"/>
                  <a:gd name="T79" fmla="*/ 0 h 82"/>
                  <a:gd name="T80" fmla="*/ 4 w 64"/>
                  <a:gd name="T8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 h="82">
                    <a:moveTo>
                      <a:pt x="4" y="4"/>
                    </a:moveTo>
                    <a:lnTo>
                      <a:pt x="12" y="6"/>
                    </a:lnTo>
                    <a:lnTo>
                      <a:pt x="18" y="10"/>
                    </a:lnTo>
                    <a:lnTo>
                      <a:pt x="16" y="18"/>
                    </a:lnTo>
                    <a:lnTo>
                      <a:pt x="24" y="20"/>
                    </a:lnTo>
                    <a:lnTo>
                      <a:pt x="26" y="14"/>
                    </a:lnTo>
                    <a:lnTo>
                      <a:pt x="30" y="10"/>
                    </a:lnTo>
                    <a:lnTo>
                      <a:pt x="38" y="18"/>
                    </a:lnTo>
                    <a:lnTo>
                      <a:pt x="50" y="32"/>
                    </a:lnTo>
                    <a:lnTo>
                      <a:pt x="50" y="40"/>
                    </a:lnTo>
                    <a:lnTo>
                      <a:pt x="50" y="60"/>
                    </a:lnTo>
                    <a:lnTo>
                      <a:pt x="56" y="68"/>
                    </a:lnTo>
                    <a:lnTo>
                      <a:pt x="60" y="74"/>
                    </a:lnTo>
                    <a:lnTo>
                      <a:pt x="60" y="78"/>
                    </a:lnTo>
                    <a:lnTo>
                      <a:pt x="50" y="78"/>
                    </a:lnTo>
                    <a:lnTo>
                      <a:pt x="36" y="68"/>
                    </a:lnTo>
                    <a:lnTo>
                      <a:pt x="18" y="58"/>
                    </a:lnTo>
                    <a:lnTo>
                      <a:pt x="20" y="52"/>
                    </a:lnTo>
                    <a:lnTo>
                      <a:pt x="12" y="42"/>
                    </a:lnTo>
                    <a:lnTo>
                      <a:pt x="8" y="28"/>
                    </a:lnTo>
                    <a:lnTo>
                      <a:pt x="8" y="14"/>
                    </a:lnTo>
                    <a:lnTo>
                      <a:pt x="4" y="4"/>
                    </a:lnTo>
                    <a:close/>
                    <a:moveTo>
                      <a:pt x="4" y="0"/>
                    </a:moveTo>
                    <a:lnTo>
                      <a:pt x="4" y="0"/>
                    </a:lnTo>
                    <a:lnTo>
                      <a:pt x="0" y="2"/>
                    </a:lnTo>
                    <a:lnTo>
                      <a:pt x="0" y="2"/>
                    </a:lnTo>
                    <a:lnTo>
                      <a:pt x="0" y="6"/>
                    </a:lnTo>
                    <a:lnTo>
                      <a:pt x="4" y="14"/>
                    </a:lnTo>
                    <a:lnTo>
                      <a:pt x="4" y="28"/>
                    </a:lnTo>
                    <a:lnTo>
                      <a:pt x="4" y="28"/>
                    </a:lnTo>
                    <a:lnTo>
                      <a:pt x="4" y="30"/>
                    </a:lnTo>
                    <a:lnTo>
                      <a:pt x="8" y="44"/>
                    </a:lnTo>
                    <a:lnTo>
                      <a:pt x="8" y="44"/>
                    </a:lnTo>
                    <a:lnTo>
                      <a:pt x="10" y="44"/>
                    </a:lnTo>
                    <a:lnTo>
                      <a:pt x="14" y="52"/>
                    </a:lnTo>
                    <a:lnTo>
                      <a:pt x="14" y="58"/>
                    </a:lnTo>
                    <a:lnTo>
                      <a:pt x="14" y="58"/>
                    </a:lnTo>
                    <a:lnTo>
                      <a:pt x="14" y="60"/>
                    </a:lnTo>
                    <a:lnTo>
                      <a:pt x="16" y="62"/>
                    </a:lnTo>
                    <a:lnTo>
                      <a:pt x="32" y="72"/>
                    </a:lnTo>
                    <a:lnTo>
                      <a:pt x="48" y="82"/>
                    </a:lnTo>
                    <a:lnTo>
                      <a:pt x="48" y="82"/>
                    </a:lnTo>
                    <a:lnTo>
                      <a:pt x="50" y="82"/>
                    </a:lnTo>
                    <a:lnTo>
                      <a:pt x="60" y="82"/>
                    </a:lnTo>
                    <a:lnTo>
                      <a:pt x="60" y="82"/>
                    </a:lnTo>
                    <a:lnTo>
                      <a:pt x="62" y="80"/>
                    </a:lnTo>
                    <a:lnTo>
                      <a:pt x="64" y="78"/>
                    </a:lnTo>
                    <a:lnTo>
                      <a:pt x="64" y="74"/>
                    </a:lnTo>
                    <a:lnTo>
                      <a:pt x="64" y="74"/>
                    </a:lnTo>
                    <a:lnTo>
                      <a:pt x="64" y="72"/>
                    </a:lnTo>
                    <a:lnTo>
                      <a:pt x="60" y="66"/>
                    </a:lnTo>
                    <a:lnTo>
                      <a:pt x="60" y="66"/>
                    </a:lnTo>
                    <a:lnTo>
                      <a:pt x="60" y="64"/>
                    </a:lnTo>
                    <a:lnTo>
                      <a:pt x="54" y="58"/>
                    </a:lnTo>
                    <a:lnTo>
                      <a:pt x="54" y="40"/>
                    </a:lnTo>
                    <a:lnTo>
                      <a:pt x="54" y="32"/>
                    </a:lnTo>
                    <a:lnTo>
                      <a:pt x="54" y="32"/>
                    </a:lnTo>
                    <a:lnTo>
                      <a:pt x="52" y="30"/>
                    </a:lnTo>
                    <a:lnTo>
                      <a:pt x="42" y="14"/>
                    </a:lnTo>
                    <a:lnTo>
                      <a:pt x="42" y="14"/>
                    </a:lnTo>
                    <a:lnTo>
                      <a:pt x="42" y="14"/>
                    </a:lnTo>
                    <a:lnTo>
                      <a:pt x="32" y="8"/>
                    </a:lnTo>
                    <a:lnTo>
                      <a:pt x="32" y="8"/>
                    </a:lnTo>
                    <a:lnTo>
                      <a:pt x="30" y="6"/>
                    </a:lnTo>
                    <a:lnTo>
                      <a:pt x="30" y="6"/>
                    </a:lnTo>
                    <a:lnTo>
                      <a:pt x="26" y="8"/>
                    </a:lnTo>
                    <a:lnTo>
                      <a:pt x="24" y="10"/>
                    </a:lnTo>
                    <a:lnTo>
                      <a:pt x="24" y="10"/>
                    </a:lnTo>
                    <a:lnTo>
                      <a:pt x="22" y="12"/>
                    </a:lnTo>
                    <a:lnTo>
                      <a:pt x="22" y="14"/>
                    </a:lnTo>
                    <a:lnTo>
                      <a:pt x="20" y="14"/>
                    </a:lnTo>
                    <a:lnTo>
                      <a:pt x="22" y="12"/>
                    </a:lnTo>
                    <a:lnTo>
                      <a:pt x="22" y="12"/>
                    </a:lnTo>
                    <a:lnTo>
                      <a:pt x="22" y="8"/>
                    </a:lnTo>
                    <a:lnTo>
                      <a:pt x="20" y="6"/>
                    </a:lnTo>
                    <a:lnTo>
                      <a:pt x="14" y="4"/>
                    </a:lnTo>
                    <a:lnTo>
                      <a:pt x="14" y="4"/>
                    </a:lnTo>
                    <a:lnTo>
                      <a:pt x="14" y="2"/>
                    </a:lnTo>
                    <a:lnTo>
                      <a:pt x="4" y="0"/>
                    </a:lnTo>
                    <a:lnTo>
                      <a:pt x="4"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6" name="Freeform 921">
                <a:extLst>
                  <a:ext uri="{FF2B5EF4-FFF2-40B4-BE49-F238E27FC236}">
                    <a16:creationId xmlns:a16="http://schemas.microsoft.com/office/drawing/2014/main" id="{32FE8AA1-9FE9-5C2E-7691-9202115EEDEC}"/>
                  </a:ext>
                </a:extLst>
              </p:cNvPr>
              <p:cNvSpPr>
                <a:spLocks/>
              </p:cNvSpPr>
              <p:nvPr/>
            </p:nvSpPr>
            <p:spPr bwMode="auto">
              <a:xfrm>
                <a:off x="8754965" y="4463370"/>
                <a:ext cx="118344" cy="156383"/>
              </a:xfrm>
              <a:custGeom>
                <a:avLst/>
                <a:gdLst>
                  <a:gd name="T0" fmla="*/ 0 w 56"/>
                  <a:gd name="T1" fmla="*/ 0 h 74"/>
                  <a:gd name="T2" fmla="*/ 8 w 56"/>
                  <a:gd name="T3" fmla="*/ 2 h 74"/>
                  <a:gd name="T4" fmla="*/ 14 w 56"/>
                  <a:gd name="T5" fmla="*/ 6 h 74"/>
                  <a:gd name="T6" fmla="*/ 12 w 56"/>
                  <a:gd name="T7" fmla="*/ 14 h 74"/>
                  <a:gd name="T8" fmla="*/ 20 w 56"/>
                  <a:gd name="T9" fmla="*/ 16 h 74"/>
                  <a:gd name="T10" fmla="*/ 22 w 56"/>
                  <a:gd name="T11" fmla="*/ 10 h 74"/>
                  <a:gd name="T12" fmla="*/ 26 w 56"/>
                  <a:gd name="T13" fmla="*/ 6 h 74"/>
                  <a:gd name="T14" fmla="*/ 34 w 56"/>
                  <a:gd name="T15" fmla="*/ 14 h 74"/>
                  <a:gd name="T16" fmla="*/ 46 w 56"/>
                  <a:gd name="T17" fmla="*/ 28 h 74"/>
                  <a:gd name="T18" fmla="*/ 46 w 56"/>
                  <a:gd name="T19" fmla="*/ 36 h 74"/>
                  <a:gd name="T20" fmla="*/ 46 w 56"/>
                  <a:gd name="T21" fmla="*/ 56 h 74"/>
                  <a:gd name="T22" fmla="*/ 52 w 56"/>
                  <a:gd name="T23" fmla="*/ 64 h 74"/>
                  <a:gd name="T24" fmla="*/ 56 w 56"/>
                  <a:gd name="T25" fmla="*/ 70 h 74"/>
                  <a:gd name="T26" fmla="*/ 56 w 56"/>
                  <a:gd name="T27" fmla="*/ 74 h 74"/>
                  <a:gd name="T28" fmla="*/ 46 w 56"/>
                  <a:gd name="T29" fmla="*/ 74 h 74"/>
                  <a:gd name="T30" fmla="*/ 32 w 56"/>
                  <a:gd name="T31" fmla="*/ 64 h 74"/>
                  <a:gd name="T32" fmla="*/ 14 w 56"/>
                  <a:gd name="T33" fmla="*/ 54 h 74"/>
                  <a:gd name="T34" fmla="*/ 16 w 56"/>
                  <a:gd name="T35" fmla="*/ 48 h 74"/>
                  <a:gd name="T36" fmla="*/ 8 w 56"/>
                  <a:gd name="T37" fmla="*/ 38 h 74"/>
                  <a:gd name="T38" fmla="*/ 4 w 56"/>
                  <a:gd name="T39" fmla="*/ 24 h 74"/>
                  <a:gd name="T40" fmla="*/ 4 w 56"/>
                  <a:gd name="T41" fmla="*/ 10 h 74"/>
                  <a:gd name="T42" fmla="*/ 0 w 56"/>
                  <a:gd name="T4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74">
                    <a:moveTo>
                      <a:pt x="0" y="0"/>
                    </a:moveTo>
                    <a:lnTo>
                      <a:pt x="8" y="2"/>
                    </a:lnTo>
                    <a:lnTo>
                      <a:pt x="14" y="6"/>
                    </a:lnTo>
                    <a:lnTo>
                      <a:pt x="12" y="14"/>
                    </a:lnTo>
                    <a:lnTo>
                      <a:pt x="20" y="16"/>
                    </a:lnTo>
                    <a:lnTo>
                      <a:pt x="22" y="10"/>
                    </a:lnTo>
                    <a:lnTo>
                      <a:pt x="26" y="6"/>
                    </a:lnTo>
                    <a:lnTo>
                      <a:pt x="34" y="14"/>
                    </a:lnTo>
                    <a:lnTo>
                      <a:pt x="46" y="28"/>
                    </a:lnTo>
                    <a:lnTo>
                      <a:pt x="46" y="36"/>
                    </a:lnTo>
                    <a:lnTo>
                      <a:pt x="46" y="56"/>
                    </a:lnTo>
                    <a:lnTo>
                      <a:pt x="52" y="64"/>
                    </a:lnTo>
                    <a:lnTo>
                      <a:pt x="56" y="70"/>
                    </a:lnTo>
                    <a:lnTo>
                      <a:pt x="56" y="74"/>
                    </a:lnTo>
                    <a:lnTo>
                      <a:pt x="46" y="74"/>
                    </a:lnTo>
                    <a:lnTo>
                      <a:pt x="32" y="64"/>
                    </a:lnTo>
                    <a:lnTo>
                      <a:pt x="14" y="54"/>
                    </a:lnTo>
                    <a:lnTo>
                      <a:pt x="16" y="48"/>
                    </a:lnTo>
                    <a:lnTo>
                      <a:pt x="8" y="38"/>
                    </a:lnTo>
                    <a:lnTo>
                      <a:pt x="4" y="24"/>
                    </a:lnTo>
                    <a:lnTo>
                      <a:pt x="4" y="10"/>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7" name="Freeform 922">
                <a:extLst>
                  <a:ext uri="{FF2B5EF4-FFF2-40B4-BE49-F238E27FC236}">
                    <a16:creationId xmlns:a16="http://schemas.microsoft.com/office/drawing/2014/main" id="{2A40DC98-9A5A-1BE1-AB20-CDA37CCF4BC1}"/>
                  </a:ext>
                </a:extLst>
              </p:cNvPr>
              <p:cNvSpPr>
                <a:spLocks/>
              </p:cNvSpPr>
              <p:nvPr/>
            </p:nvSpPr>
            <p:spPr bwMode="auto">
              <a:xfrm>
                <a:off x="8746511" y="4454917"/>
                <a:ext cx="135250" cy="173290"/>
              </a:xfrm>
              <a:custGeom>
                <a:avLst/>
                <a:gdLst>
                  <a:gd name="T0" fmla="*/ 4 w 64"/>
                  <a:gd name="T1" fmla="*/ 0 h 82"/>
                  <a:gd name="T2" fmla="*/ 4 w 64"/>
                  <a:gd name="T3" fmla="*/ 0 h 82"/>
                  <a:gd name="T4" fmla="*/ 0 w 64"/>
                  <a:gd name="T5" fmla="*/ 2 h 82"/>
                  <a:gd name="T6" fmla="*/ 0 w 64"/>
                  <a:gd name="T7" fmla="*/ 2 h 82"/>
                  <a:gd name="T8" fmla="*/ 0 w 64"/>
                  <a:gd name="T9" fmla="*/ 6 h 82"/>
                  <a:gd name="T10" fmla="*/ 4 w 64"/>
                  <a:gd name="T11" fmla="*/ 14 h 82"/>
                  <a:gd name="T12" fmla="*/ 4 w 64"/>
                  <a:gd name="T13" fmla="*/ 28 h 82"/>
                  <a:gd name="T14" fmla="*/ 4 w 64"/>
                  <a:gd name="T15" fmla="*/ 28 h 82"/>
                  <a:gd name="T16" fmla="*/ 4 w 64"/>
                  <a:gd name="T17" fmla="*/ 30 h 82"/>
                  <a:gd name="T18" fmla="*/ 8 w 64"/>
                  <a:gd name="T19" fmla="*/ 44 h 82"/>
                  <a:gd name="T20" fmla="*/ 8 w 64"/>
                  <a:gd name="T21" fmla="*/ 44 h 82"/>
                  <a:gd name="T22" fmla="*/ 10 w 64"/>
                  <a:gd name="T23" fmla="*/ 44 h 82"/>
                  <a:gd name="T24" fmla="*/ 14 w 64"/>
                  <a:gd name="T25" fmla="*/ 52 h 82"/>
                  <a:gd name="T26" fmla="*/ 14 w 64"/>
                  <a:gd name="T27" fmla="*/ 58 h 82"/>
                  <a:gd name="T28" fmla="*/ 14 w 64"/>
                  <a:gd name="T29" fmla="*/ 58 h 82"/>
                  <a:gd name="T30" fmla="*/ 14 w 64"/>
                  <a:gd name="T31" fmla="*/ 60 h 82"/>
                  <a:gd name="T32" fmla="*/ 16 w 64"/>
                  <a:gd name="T33" fmla="*/ 62 h 82"/>
                  <a:gd name="T34" fmla="*/ 32 w 64"/>
                  <a:gd name="T35" fmla="*/ 72 h 82"/>
                  <a:gd name="T36" fmla="*/ 48 w 64"/>
                  <a:gd name="T37" fmla="*/ 82 h 82"/>
                  <a:gd name="T38" fmla="*/ 48 w 64"/>
                  <a:gd name="T39" fmla="*/ 82 h 82"/>
                  <a:gd name="T40" fmla="*/ 50 w 64"/>
                  <a:gd name="T41" fmla="*/ 82 h 82"/>
                  <a:gd name="T42" fmla="*/ 60 w 64"/>
                  <a:gd name="T43" fmla="*/ 82 h 82"/>
                  <a:gd name="T44" fmla="*/ 60 w 64"/>
                  <a:gd name="T45" fmla="*/ 82 h 82"/>
                  <a:gd name="T46" fmla="*/ 62 w 64"/>
                  <a:gd name="T47" fmla="*/ 80 h 82"/>
                  <a:gd name="T48" fmla="*/ 64 w 64"/>
                  <a:gd name="T49" fmla="*/ 78 h 82"/>
                  <a:gd name="T50" fmla="*/ 64 w 64"/>
                  <a:gd name="T51" fmla="*/ 74 h 82"/>
                  <a:gd name="T52" fmla="*/ 64 w 64"/>
                  <a:gd name="T53" fmla="*/ 74 h 82"/>
                  <a:gd name="T54" fmla="*/ 64 w 64"/>
                  <a:gd name="T55" fmla="*/ 72 h 82"/>
                  <a:gd name="T56" fmla="*/ 60 w 64"/>
                  <a:gd name="T57" fmla="*/ 66 h 82"/>
                  <a:gd name="T58" fmla="*/ 60 w 64"/>
                  <a:gd name="T59" fmla="*/ 66 h 82"/>
                  <a:gd name="T60" fmla="*/ 60 w 64"/>
                  <a:gd name="T61" fmla="*/ 64 h 82"/>
                  <a:gd name="T62" fmla="*/ 54 w 64"/>
                  <a:gd name="T63" fmla="*/ 58 h 82"/>
                  <a:gd name="T64" fmla="*/ 54 w 64"/>
                  <a:gd name="T65" fmla="*/ 40 h 82"/>
                  <a:gd name="T66" fmla="*/ 54 w 64"/>
                  <a:gd name="T67" fmla="*/ 32 h 82"/>
                  <a:gd name="T68" fmla="*/ 54 w 64"/>
                  <a:gd name="T69" fmla="*/ 32 h 82"/>
                  <a:gd name="T70" fmla="*/ 52 w 64"/>
                  <a:gd name="T71" fmla="*/ 30 h 82"/>
                  <a:gd name="T72" fmla="*/ 42 w 64"/>
                  <a:gd name="T73" fmla="*/ 14 h 82"/>
                  <a:gd name="T74" fmla="*/ 42 w 64"/>
                  <a:gd name="T75" fmla="*/ 14 h 82"/>
                  <a:gd name="T76" fmla="*/ 42 w 64"/>
                  <a:gd name="T77" fmla="*/ 14 h 82"/>
                  <a:gd name="T78" fmla="*/ 32 w 64"/>
                  <a:gd name="T79" fmla="*/ 8 h 82"/>
                  <a:gd name="T80" fmla="*/ 32 w 64"/>
                  <a:gd name="T81" fmla="*/ 8 h 82"/>
                  <a:gd name="T82" fmla="*/ 30 w 64"/>
                  <a:gd name="T83" fmla="*/ 6 h 82"/>
                  <a:gd name="T84" fmla="*/ 30 w 64"/>
                  <a:gd name="T85" fmla="*/ 6 h 82"/>
                  <a:gd name="T86" fmla="*/ 26 w 64"/>
                  <a:gd name="T87" fmla="*/ 8 h 82"/>
                  <a:gd name="T88" fmla="*/ 24 w 64"/>
                  <a:gd name="T89" fmla="*/ 10 h 82"/>
                  <a:gd name="T90" fmla="*/ 24 w 64"/>
                  <a:gd name="T91" fmla="*/ 10 h 82"/>
                  <a:gd name="T92" fmla="*/ 22 w 64"/>
                  <a:gd name="T93" fmla="*/ 12 h 82"/>
                  <a:gd name="T94" fmla="*/ 22 w 64"/>
                  <a:gd name="T95" fmla="*/ 14 h 82"/>
                  <a:gd name="T96" fmla="*/ 20 w 64"/>
                  <a:gd name="T97" fmla="*/ 14 h 82"/>
                  <a:gd name="T98" fmla="*/ 22 w 64"/>
                  <a:gd name="T99" fmla="*/ 12 h 82"/>
                  <a:gd name="T100" fmla="*/ 22 w 64"/>
                  <a:gd name="T101" fmla="*/ 12 h 82"/>
                  <a:gd name="T102" fmla="*/ 22 w 64"/>
                  <a:gd name="T103" fmla="*/ 8 h 82"/>
                  <a:gd name="T104" fmla="*/ 20 w 64"/>
                  <a:gd name="T105" fmla="*/ 6 h 82"/>
                  <a:gd name="T106" fmla="*/ 14 w 64"/>
                  <a:gd name="T107" fmla="*/ 4 h 82"/>
                  <a:gd name="T108" fmla="*/ 14 w 64"/>
                  <a:gd name="T109" fmla="*/ 4 h 82"/>
                  <a:gd name="T110" fmla="*/ 14 w 64"/>
                  <a:gd name="T111" fmla="*/ 2 h 82"/>
                  <a:gd name="T112" fmla="*/ 4 w 64"/>
                  <a:gd name="T113" fmla="*/ 0 h 82"/>
                  <a:gd name="T114" fmla="*/ 4 w 64"/>
                  <a:gd name="T115" fmla="*/ 0 h 82"/>
                  <a:gd name="T116" fmla="*/ 4 w 64"/>
                  <a:gd name="T117" fmla="*/ 0 h 82"/>
                  <a:gd name="T118" fmla="*/ 4 w 64"/>
                  <a:gd name="T11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 h="82">
                    <a:moveTo>
                      <a:pt x="4" y="0"/>
                    </a:moveTo>
                    <a:lnTo>
                      <a:pt x="4" y="0"/>
                    </a:lnTo>
                    <a:lnTo>
                      <a:pt x="0" y="2"/>
                    </a:lnTo>
                    <a:lnTo>
                      <a:pt x="0" y="2"/>
                    </a:lnTo>
                    <a:lnTo>
                      <a:pt x="0" y="6"/>
                    </a:lnTo>
                    <a:lnTo>
                      <a:pt x="4" y="14"/>
                    </a:lnTo>
                    <a:lnTo>
                      <a:pt x="4" y="28"/>
                    </a:lnTo>
                    <a:lnTo>
                      <a:pt x="4" y="28"/>
                    </a:lnTo>
                    <a:lnTo>
                      <a:pt x="4" y="30"/>
                    </a:lnTo>
                    <a:lnTo>
                      <a:pt x="8" y="44"/>
                    </a:lnTo>
                    <a:lnTo>
                      <a:pt x="8" y="44"/>
                    </a:lnTo>
                    <a:lnTo>
                      <a:pt x="10" y="44"/>
                    </a:lnTo>
                    <a:lnTo>
                      <a:pt x="14" y="52"/>
                    </a:lnTo>
                    <a:lnTo>
                      <a:pt x="14" y="58"/>
                    </a:lnTo>
                    <a:lnTo>
                      <a:pt x="14" y="58"/>
                    </a:lnTo>
                    <a:lnTo>
                      <a:pt x="14" y="60"/>
                    </a:lnTo>
                    <a:lnTo>
                      <a:pt x="16" y="62"/>
                    </a:lnTo>
                    <a:lnTo>
                      <a:pt x="32" y="72"/>
                    </a:lnTo>
                    <a:lnTo>
                      <a:pt x="48" y="82"/>
                    </a:lnTo>
                    <a:lnTo>
                      <a:pt x="48" y="82"/>
                    </a:lnTo>
                    <a:lnTo>
                      <a:pt x="50" y="82"/>
                    </a:lnTo>
                    <a:lnTo>
                      <a:pt x="60" y="82"/>
                    </a:lnTo>
                    <a:lnTo>
                      <a:pt x="60" y="82"/>
                    </a:lnTo>
                    <a:lnTo>
                      <a:pt x="62" y="80"/>
                    </a:lnTo>
                    <a:lnTo>
                      <a:pt x="64" y="78"/>
                    </a:lnTo>
                    <a:lnTo>
                      <a:pt x="64" y="74"/>
                    </a:lnTo>
                    <a:lnTo>
                      <a:pt x="64" y="74"/>
                    </a:lnTo>
                    <a:lnTo>
                      <a:pt x="64" y="72"/>
                    </a:lnTo>
                    <a:lnTo>
                      <a:pt x="60" y="66"/>
                    </a:lnTo>
                    <a:lnTo>
                      <a:pt x="60" y="66"/>
                    </a:lnTo>
                    <a:lnTo>
                      <a:pt x="60" y="64"/>
                    </a:lnTo>
                    <a:lnTo>
                      <a:pt x="54" y="58"/>
                    </a:lnTo>
                    <a:lnTo>
                      <a:pt x="54" y="40"/>
                    </a:lnTo>
                    <a:lnTo>
                      <a:pt x="54" y="32"/>
                    </a:lnTo>
                    <a:lnTo>
                      <a:pt x="54" y="32"/>
                    </a:lnTo>
                    <a:lnTo>
                      <a:pt x="52" y="30"/>
                    </a:lnTo>
                    <a:lnTo>
                      <a:pt x="42" y="14"/>
                    </a:lnTo>
                    <a:lnTo>
                      <a:pt x="42" y="14"/>
                    </a:lnTo>
                    <a:lnTo>
                      <a:pt x="42" y="14"/>
                    </a:lnTo>
                    <a:lnTo>
                      <a:pt x="32" y="8"/>
                    </a:lnTo>
                    <a:lnTo>
                      <a:pt x="32" y="8"/>
                    </a:lnTo>
                    <a:lnTo>
                      <a:pt x="30" y="6"/>
                    </a:lnTo>
                    <a:lnTo>
                      <a:pt x="30" y="6"/>
                    </a:lnTo>
                    <a:lnTo>
                      <a:pt x="26" y="8"/>
                    </a:lnTo>
                    <a:lnTo>
                      <a:pt x="24" y="10"/>
                    </a:lnTo>
                    <a:lnTo>
                      <a:pt x="24" y="10"/>
                    </a:lnTo>
                    <a:lnTo>
                      <a:pt x="22" y="12"/>
                    </a:lnTo>
                    <a:lnTo>
                      <a:pt x="22" y="14"/>
                    </a:lnTo>
                    <a:lnTo>
                      <a:pt x="20" y="14"/>
                    </a:lnTo>
                    <a:lnTo>
                      <a:pt x="22" y="12"/>
                    </a:lnTo>
                    <a:lnTo>
                      <a:pt x="22" y="12"/>
                    </a:lnTo>
                    <a:lnTo>
                      <a:pt x="22" y="8"/>
                    </a:lnTo>
                    <a:lnTo>
                      <a:pt x="20" y="6"/>
                    </a:lnTo>
                    <a:lnTo>
                      <a:pt x="14" y="4"/>
                    </a:lnTo>
                    <a:lnTo>
                      <a:pt x="14" y="4"/>
                    </a:lnTo>
                    <a:lnTo>
                      <a:pt x="14" y="2"/>
                    </a:lnTo>
                    <a:lnTo>
                      <a:pt x="4" y="0"/>
                    </a:lnTo>
                    <a:lnTo>
                      <a:pt x="4"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8" name="Freeform 923">
                <a:extLst>
                  <a:ext uri="{FF2B5EF4-FFF2-40B4-BE49-F238E27FC236}">
                    <a16:creationId xmlns:a16="http://schemas.microsoft.com/office/drawing/2014/main" id="{3E35439E-E5F0-BE71-9A23-82594BB8E65A}"/>
                  </a:ext>
                </a:extLst>
              </p:cNvPr>
              <p:cNvSpPr>
                <a:spLocks/>
              </p:cNvSpPr>
              <p:nvPr/>
            </p:nvSpPr>
            <p:spPr bwMode="auto">
              <a:xfrm>
                <a:off x="9033918" y="4450690"/>
                <a:ext cx="304313" cy="185970"/>
              </a:xfrm>
              <a:custGeom>
                <a:avLst/>
                <a:gdLst>
                  <a:gd name="T0" fmla="*/ 10 w 144"/>
                  <a:gd name="T1" fmla="*/ 88 h 88"/>
                  <a:gd name="T2" fmla="*/ 0 w 144"/>
                  <a:gd name="T3" fmla="*/ 78 h 88"/>
                  <a:gd name="T4" fmla="*/ 0 w 144"/>
                  <a:gd name="T5" fmla="*/ 76 h 88"/>
                  <a:gd name="T6" fmla="*/ 2 w 144"/>
                  <a:gd name="T7" fmla="*/ 74 h 88"/>
                  <a:gd name="T8" fmla="*/ 10 w 144"/>
                  <a:gd name="T9" fmla="*/ 72 h 88"/>
                  <a:gd name="T10" fmla="*/ 10 w 144"/>
                  <a:gd name="T11" fmla="*/ 70 h 88"/>
                  <a:gd name="T12" fmla="*/ 16 w 144"/>
                  <a:gd name="T13" fmla="*/ 76 h 88"/>
                  <a:gd name="T14" fmla="*/ 24 w 144"/>
                  <a:gd name="T15" fmla="*/ 80 h 88"/>
                  <a:gd name="T16" fmla="*/ 20 w 144"/>
                  <a:gd name="T17" fmla="*/ 72 h 88"/>
                  <a:gd name="T18" fmla="*/ 20 w 144"/>
                  <a:gd name="T19" fmla="*/ 70 h 88"/>
                  <a:gd name="T20" fmla="*/ 26 w 144"/>
                  <a:gd name="T21" fmla="*/ 60 h 88"/>
                  <a:gd name="T22" fmla="*/ 38 w 144"/>
                  <a:gd name="T23" fmla="*/ 54 h 88"/>
                  <a:gd name="T24" fmla="*/ 38 w 144"/>
                  <a:gd name="T25" fmla="*/ 54 h 88"/>
                  <a:gd name="T26" fmla="*/ 38 w 144"/>
                  <a:gd name="T27" fmla="*/ 54 h 88"/>
                  <a:gd name="T28" fmla="*/ 54 w 144"/>
                  <a:gd name="T29" fmla="*/ 48 h 88"/>
                  <a:gd name="T30" fmla="*/ 62 w 144"/>
                  <a:gd name="T31" fmla="*/ 36 h 88"/>
                  <a:gd name="T32" fmla="*/ 64 w 144"/>
                  <a:gd name="T33" fmla="*/ 36 h 88"/>
                  <a:gd name="T34" fmla="*/ 64 w 144"/>
                  <a:gd name="T35" fmla="*/ 36 h 88"/>
                  <a:gd name="T36" fmla="*/ 72 w 144"/>
                  <a:gd name="T37" fmla="*/ 40 h 88"/>
                  <a:gd name="T38" fmla="*/ 76 w 144"/>
                  <a:gd name="T39" fmla="*/ 34 h 88"/>
                  <a:gd name="T40" fmla="*/ 78 w 144"/>
                  <a:gd name="T41" fmla="*/ 34 h 88"/>
                  <a:gd name="T42" fmla="*/ 80 w 144"/>
                  <a:gd name="T43" fmla="*/ 32 h 88"/>
                  <a:gd name="T44" fmla="*/ 82 w 144"/>
                  <a:gd name="T45" fmla="*/ 32 h 88"/>
                  <a:gd name="T46" fmla="*/ 86 w 144"/>
                  <a:gd name="T47" fmla="*/ 34 h 88"/>
                  <a:gd name="T48" fmla="*/ 80 w 144"/>
                  <a:gd name="T49" fmla="*/ 28 h 88"/>
                  <a:gd name="T50" fmla="*/ 80 w 144"/>
                  <a:gd name="T51" fmla="*/ 26 h 88"/>
                  <a:gd name="T52" fmla="*/ 88 w 144"/>
                  <a:gd name="T53" fmla="*/ 16 h 88"/>
                  <a:gd name="T54" fmla="*/ 100 w 144"/>
                  <a:gd name="T55" fmla="*/ 0 h 88"/>
                  <a:gd name="T56" fmla="*/ 102 w 144"/>
                  <a:gd name="T57" fmla="*/ 0 h 88"/>
                  <a:gd name="T58" fmla="*/ 102 w 144"/>
                  <a:gd name="T59" fmla="*/ 0 h 88"/>
                  <a:gd name="T60" fmla="*/ 112 w 144"/>
                  <a:gd name="T61" fmla="*/ 2 h 88"/>
                  <a:gd name="T62" fmla="*/ 116 w 144"/>
                  <a:gd name="T63" fmla="*/ 8 h 88"/>
                  <a:gd name="T64" fmla="*/ 130 w 144"/>
                  <a:gd name="T65" fmla="*/ 18 h 88"/>
                  <a:gd name="T66" fmla="*/ 142 w 144"/>
                  <a:gd name="T67" fmla="*/ 24 h 88"/>
                  <a:gd name="T68" fmla="*/ 144 w 144"/>
                  <a:gd name="T69" fmla="*/ 26 h 88"/>
                  <a:gd name="T70" fmla="*/ 136 w 144"/>
                  <a:gd name="T71" fmla="*/ 30 h 88"/>
                  <a:gd name="T72" fmla="*/ 128 w 144"/>
                  <a:gd name="T73" fmla="*/ 32 h 88"/>
                  <a:gd name="T74" fmla="*/ 132 w 144"/>
                  <a:gd name="T75" fmla="*/ 36 h 88"/>
                  <a:gd name="T76" fmla="*/ 132 w 144"/>
                  <a:gd name="T77" fmla="*/ 36 h 88"/>
                  <a:gd name="T78" fmla="*/ 128 w 144"/>
                  <a:gd name="T79" fmla="*/ 42 h 88"/>
                  <a:gd name="T80" fmla="*/ 128 w 144"/>
                  <a:gd name="T81" fmla="*/ 42 h 88"/>
                  <a:gd name="T82" fmla="*/ 116 w 144"/>
                  <a:gd name="T83" fmla="*/ 42 h 88"/>
                  <a:gd name="T84" fmla="*/ 108 w 144"/>
                  <a:gd name="T85" fmla="*/ 38 h 88"/>
                  <a:gd name="T86" fmla="*/ 90 w 144"/>
                  <a:gd name="T87" fmla="*/ 42 h 88"/>
                  <a:gd name="T88" fmla="*/ 80 w 144"/>
                  <a:gd name="T89" fmla="*/ 68 h 88"/>
                  <a:gd name="T90" fmla="*/ 58 w 144"/>
                  <a:gd name="T91" fmla="*/ 86 h 88"/>
                  <a:gd name="T92" fmla="*/ 56 w 144"/>
                  <a:gd name="T93" fmla="*/ 86 h 88"/>
                  <a:gd name="T94" fmla="*/ 54 w 144"/>
                  <a:gd name="T95" fmla="*/ 86 h 88"/>
                  <a:gd name="T96" fmla="*/ 42 w 144"/>
                  <a:gd name="T97" fmla="*/ 80 h 88"/>
                  <a:gd name="T98" fmla="*/ 22 w 144"/>
                  <a:gd name="T99" fmla="*/ 88 h 88"/>
                  <a:gd name="T100" fmla="*/ 22 w 144"/>
                  <a:gd name="T10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 h="88">
                    <a:moveTo>
                      <a:pt x="10" y="88"/>
                    </a:moveTo>
                    <a:lnTo>
                      <a:pt x="10" y="88"/>
                    </a:lnTo>
                    <a:lnTo>
                      <a:pt x="10" y="86"/>
                    </a:lnTo>
                    <a:lnTo>
                      <a:pt x="0" y="78"/>
                    </a:lnTo>
                    <a:lnTo>
                      <a:pt x="0" y="78"/>
                    </a:lnTo>
                    <a:lnTo>
                      <a:pt x="0" y="76"/>
                    </a:lnTo>
                    <a:lnTo>
                      <a:pt x="0" y="76"/>
                    </a:lnTo>
                    <a:lnTo>
                      <a:pt x="2" y="74"/>
                    </a:lnTo>
                    <a:lnTo>
                      <a:pt x="10" y="72"/>
                    </a:lnTo>
                    <a:lnTo>
                      <a:pt x="10" y="72"/>
                    </a:lnTo>
                    <a:lnTo>
                      <a:pt x="10" y="70"/>
                    </a:lnTo>
                    <a:lnTo>
                      <a:pt x="10" y="70"/>
                    </a:lnTo>
                    <a:lnTo>
                      <a:pt x="12" y="72"/>
                    </a:lnTo>
                    <a:lnTo>
                      <a:pt x="16" y="76"/>
                    </a:lnTo>
                    <a:lnTo>
                      <a:pt x="20" y="82"/>
                    </a:lnTo>
                    <a:lnTo>
                      <a:pt x="24" y="80"/>
                    </a:lnTo>
                    <a:lnTo>
                      <a:pt x="24" y="78"/>
                    </a:lnTo>
                    <a:lnTo>
                      <a:pt x="20" y="72"/>
                    </a:lnTo>
                    <a:lnTo>
                      <a:pt x="20" y="72"/>
                    </a:lnTo>
                    <a:lnTo>
                      <a:pt x="20" y="70"/>
                    </a:lnTo>
                    <a:lnTo>
                      <a:pt x="26" y="60"/>
                    </a:lnTo>
                    <a:lnTo>
                      <a:pt x="26" y="60"/>
                    </a:lnTo>
                    <a:lnTo>
                      <a:pt x="26" y="58"/>
                    </a:lnTo>
                    <a:lnTo>
                      <a:pt x="38" y="54"/>
                    </a:lnTo>
                    <a:lnTo>
                      <a:pt x="38" y="54"/>
                    </a:lnTo>
                    <a:lnTo>
                      <a:pt x="38" y="54"/>
                    </a:lnTo>
                    <a:lnTo>
                      <a:pt x="38" y="54"/>
                    </a:lnTo>
                    <a:lnTo>
                      <a:pt x="38" y="54"/>
                    </a:lnTo>
                    <a:lnTo>
                      <a:pt x="48" y="56"/>
                    </a:lnTo>
                    <a:lnTo>
                      <a:pt x="54" y="48"/>
                    </a:lnTo>
                    <a:lnTo>
                      <a:pt x="62" y="36"/>
                    </a:lnTo>
                    <a:lnTo>
                      <a:pt x="62" y="36"/>
                    </a:lnTo>
                    <a:lnTo>
                      <a:pt x="64" y="36"/>
                    </a:lnTo>
                    <a:lnTo>
                      <a:pt x="64" y="36"/>
                    </a:lnTo>
                    <a:lnTo>
                      <a:pt x="64" y="36"/>
                    </a:lnTo>
                    <a:lnTo>
                      <a:pt x="64" y="36"/>
                    </a:lnTo>
                    <a:lnTo>
                      <a:pt x="64" y="36"/>
                    </a:lnTo>
                    <a:lnTo>
                      <a:pt x="72" y="40"/>
                    </a:lnTo>
                    <a:lnTo>
                      <a:pt x="74" y="40"/>
                    </a:lnTo>
                    <a:lnTo>
                      <a:pt x="76" y="34"/>
                    </a:lnTo>
                    <a:lnTo>
                      <a:pt x="76" y="34"/>
                    </a:lnTo>
                    <a:lnTo>
                      <a:pt x="78" y="34"/>
                    </a:lnTo>
                    <a:lnTo>
                      <a:pt x="80" y="32"/>
                    </a:lnTo>
                    <a:lnTo>
                      <a:pt x="80" y="32"/>
                    </a:lnTo>
                    <a:lnTo>
                      <a:pt x="82" y="32"/>
                    </a:lnTo>
                    <a:lnTo>
                      <a:pt x="82" y="32"/>
                    </a:lnTo>
                    <a:lnTo>
                      <a:pt x="82" y="32"/>
                    </a:lnTo>
                    <a:lnTo>
                      <a:pt x="86" y="34"/>
                    </a:lnTo>
                    <a:lnTo>
                      <a:pt x="88" y="34"/>
                    </a:lnTo>
                    <a:lnTo>
                      <a:pt x="80" y="28"/>
                    </a:lnTo>
                    <a:lnTo>
                      <a:pt x="80" y="28"/>
                    </a:lnTo>
                    <a:lnTo>
                      <a:pt x="80" y="26"/>
                    </a:lnTo>
                    <a:lnTo>
                      <a:pt x="84" y="20"/>
                    </a:lnTo>
                    <a:lnTo>
                      <a:pt x="88" y="16"/>
                    </a:lnTo>
                    <a:lnTo>
                      <a:pt x="92" y="10"/>
                    </a:lnTo>
                    <a:lnTo>
                      <a:pt x="100" y="0"/>
                    </a:lnTo>
                    <a:lnTo>
                      <a:pt x="100" y="0"/>
                    </a:lnTo>
                    <a:lnTo>
                      <a:pt x="102" y="0"/>
                    </a:lnTo>
                    <a:lnTo>
                      <a:pt x="102" y="0"/>
                    </a:lnTo>
                    <a:lnTo>
                      <a:pt x="102" y="0"/>
                    </a:lnTo>
                    <a:lnTo>
                      <a:pt x="112" y="2"/>
                    </a:lnTo>
                    <a:lnTo>
                      <a:pt x="112" y="2"/>
                    </a:lnTo>
                    <a:lnTo>
                      <a:pt x="112" y="2"/>
                    </a:lnTo>
                    <a:lnTo>
                      <a:pt x="116" y="8"/>
                    </a:lnTo>
                    <a:lnTo>
                      <a:pt x="124" y="14"/>
                    </a:lnTo>
                    <a:lnTo>
                      <a:pt x="130" y="18"/>
                    </a:lnTo>
                    <a:lnTo>
                      <a:pt x="142" y="24"/>
                    </a:lnTo>
                    <a:lnTo>
                      <a:pt x="142" y="24"/>
                    </a:lnTo>
                    <a:lnTo>
                      <a:pt x="144" y="26"/>
                    </a:lnTo>
                    <a:lnTo>
                      <a:pt x="144" y="26"/>
                    </a:lnTo>
                    <a:lnTo>
                      <a:pt x="142" y="28"/>
                    </a:lnTo>
                    <a:lnTo>
                      <a:pt x="136" y="30"/>
                    </a:lnTo>
                    <a:lnTo>
                      <a:pt x="130" y="30"/>
                    </a:lnTo>
                    <a:lnTo>
                      <a:pt x="128" y="32"/>
                    </a:lnTo>
                    <a:lnTo>
                      <a:pt x="132" y="36"/>
                    </a:lnTo>
                    <a:lnTo>
                      <a:pt x="132" y="36"/>
                    </a:lnTo>
                    <a:lnTo>
                      <a:pt x="132" y="36"/>
                    </a:lnTo>
                    <a:lnTo>
                      <a:pt x="132" y="36"/>
                    </a:lnTo>
                    <a:lnTo>
                      <a:pt x="132" y="38"/>
                    </a:lnTo>
                    <a:lnTo>
                      <a:pt x="128" y="42"/>
                    </a:lnTo>
                    <a:lnTo>
                      <a:pt x="128" y="42"/>
                    </a:lnTo>
                    <a:lnTo>
                      <a:pt x="128" y="42"/>
                    </a:lnTo>
                    <a:lnTo>
                      <a:pt x="116" y="42"/>
                    </a:lnTo>
                    <a:lnTo>
                      <a:pt x="116" y="42"/>
                    </a:lnTo>
                    <a:lnTo>
                      <a:pt x="116" y="42"/>
                    </a:lnTo>
                    <a:lnTo>
                      <a:pt x="108" y="38"/>
                    </a:lnTo>
                    <a:lnTo>
                      <a:pt x="96" y="40"/>
                    </a:lnTo>
                    <a:lnTo>
                      <a:pt x="90" y="42"/>
                    </a:lnTo>
                    <a:lnTo>
                      <a:pt x="90" y="52"/>
                    </a:lnTo>
                    <a:lnTo>
                      <a:pt x="80" y="68"/>
                    </a:lnTo>
                    <a:lnTo>
                      <a:pt x="68" y="80"/>
                    </a:lnTo>
                    <a:lnTo>
                      <a:pt x="58" y="86"/>
                    </a:lnTo>
                    <a:lnTo>
                      <a:pt x="58" y="86"/>
                    </a:lnTo>
                    <a:lnTo>
                      <a:pt x="56" y="86"/>
                    </a:lnTo>
                    <a:lnTo>
                      <a:pt x="56" y="86"/>
                    </a:lnTo>
                    <a:lnTo>
                      <a:pt x="54" y="86"/>
                    </a:lnTo>
                    <a:lnTo>
                      <a:pt x="48" y="78"/>
                    </a:lnTo>
                    <a:lnTo>
                      <a:pt x="42" y="80"/>
                    </a:lnTo>
                    <a:lnTo>
                      <a:pt x="30" y="86"/>
                    </a:lnTo>
                    <a:lnTo>
                      <a:pt x="22" y="88"/>
                    </a:lnTo>
                    <a:lnTo>
                      <a:pt x="22" y="88"/>
                    </a:lnTo>
                    <a:lnTo>
                      <a:pt x="22" y="88"/>
                    </a:lnTo>
                    <a:lnTo>
                      <a:pt x="10" y="8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9" name="Freeform 924">
                <a:extLst>
                  <a:ext uri="{FF2B5EF4-FFF2-40B4-BE49-F238E27FC236}">
                    <a16:creationId xmlns:a16="http://schemas.microsoft.com/office/drawing/2014/main" id="{CF3B13CB-C871-E365-EDC4-5782C9481447}"/>
                  </a:ext>
                </a:extLst>
              </p:cNvPr>
              <p:cNvSpPr>
                <a:spLocks noEditPoints="1"/>
              </p:cNvSpPr>
              <p:nvPr/>
            </p:nvSpPr>
            <p:spPr bwMode="auto">
              <a:xfrm>
                <a:off x="9029691" y="4446464"/>
                <a:ext cx="312766" cy="194423"/>
              </a:xfrm>
              <a:custGeom>
                <a:avLst/>
                <a:gdLst>
                  <a:gd name="T0" fmla="*/ 116 w 148"/>
                  <a:gd name="T1" fmla="*/ 10 h 92"/>
                  <a:gd name="T2" fmla="*/ 144 w 148"/>
                  <a:gd name="T3" fmla="*/ 28 h 92"/>
                  <a:gd name="T4" fmla="*/ 126 w 148"/>
                  <a:gd name="T5" fmla="*/ 34 h 92"/>
                  <a:gd name="T6" fmla="*/ 118 w 148"/>
                  <a:gd name="T7" fmla="*/ 42 h 92"/>
                  <a:gd name="T8" fmla="*/ 92 w 148"/>
                  <a:gd name="T9" fmla="*/ 42 h 92"/>
                  <a:gd name="T10" fmla="*/ 70 w 148"/>
                  <a:gd name="T11" fmla="*/ 80 h 92"/>
                  <a:gd name="T12" fmla="*/ 44 w 148"/>
                  <a:gd name="T13" fmla="*/ 80 h 92"/>
                  <a:gd name="T14" fmla="*/ 12 w 148"/>
                  <a:gd name="T15" fmla="*/ 88 h 92"/>
                  <a:gd name="T16" fmla="*/ 16 w 148"/>
                  <a:gd name="T17" fmla="*/ 78 h 92"/>
                  <a:gd name="T18" fmla="*/ 28 w 148"/>
                  <a:gd name="T19" fmla="*/ 78 h 92"/>
                  <a:gd name="T20" fmla="*/ 40 w 148"/>
                  <a:gd name="T21" fmla="*/ 58 h 92"/>
                  <a:gd name="T22" fmla="*/ 66 w 148"/>
                  <a:gd name="T23" fmla="*/ 40 h 92"/>
                  <a:gd name="T24" fmla="*/ 80 w 148"/>
                  <a:gd name="T25" fmla="*/ 38 h 92"/>
                  <a:gd name="T26" fmla="*/ 92 w 148"/>
                  <a:gd name="T27" fmla="*/ 36 h 92"/>
                  <a:gd name="T28" fmla="*/ 92 w 148"/>
                  <a:gd name="T29" fmla="*/ 20 h 92"/>
                  <a:gd name="T30" fmla="*/ 104 w 148"/>
                  <a:gd name="T31" fmla="*/ 0 h 92"/>
                  <a:gd name="T32" fmla="*/ 94 w 148"/>
                  <a:gd name="T33" fmla="*/ 10 h 92"/>
                  <a:gd name="T34" fmla="*/ 84 w 148"/>
                  <a:gd name="T35" fmla="*/ 20 h 92"/>
                  <a:gd name="T36" fmla="*/ 80 w 148"/>
                  <a:gd name="T37" fmla="*/ 26 h 92"/>
                  <a:gd name="T38" fmla="*/ 82 w 148"/>
                  <a:gd name="T39" fmla="*/ 32 h 92"/>
                  <a:gd name="T40" fmla="*/ 76 w 148"/>
                  <a:gd name="T41" fmla="*/ 36 h 92"/>
                  <a:gd name="T42" fmla="*/ 68 w 148"/>
                  <a:gd name="T43" fmla="*/ 36 h 92"/>
                  <a:gd name="T44" fmla="*/ 66 w 148"/>
                  <a:gd name="T45" fmla="*/ 36 h 92"/>
                  <a:gd name="T46" fmla="*/ 62 w 148"/>
                  <a:gd name="T47" fmla="*/ 38 h 92"/>
                  <a:gd name="T48" fmla="*/ 40 w 148"/>
                  <a:gd name="T49" fmla="*/ 54 h 92"/>
                  <a:gd name="T50" fmla="*/ 40 w 148"/>
                  <a:gd name="T51" fmla="*/ 54 h 92"/>
                  <a:gd name="T52" fmla="*/ 28 w 148"/>
                  <a:gd name="T53" fmla="*/ 58 h 92"/>
                  <a:gd name="T54" fmla="*/ 20 w 148"/>
                  <a:gd name="T55" fmla="*/ 72 h 92"/>
                  <a:gd name="T56" fmla="*/ 24 w 148"/>
                  <a:gd name="T57" fmla="*/ 80 h 92"/>
                  <a:gd name="T58" fmla="*/ 20 w 148"/>
                  <a:gd name="T59" fmla="*/ 76 h 92"/>
                  <a:gd name="T60" fmla="*/ 12 w 148"/>
                  <a:gd name="T61" fmla="*/ 70 h 92"/>
                  <a:gd name="T62" fmla="*/ 2 w 148"/>
                  <a:gd name="T63" fmla="*/ 74 h 92"/>
                  <a:gd name="T64" fmla="*/ 0 w 148"/>
                  <a:gd name="T65" fmla="*/ 78 h 92"/>
                  <a:gd name="T66" fmla="*/ 10 w 148"/>
                  <a:gd name="T67" fmla="*/ 90 h 92"/>
                  <a:gd name="T68" fmla="*/ 24 w 148"/>
                  <a:gd name="T69" fmla="*/ 92 h 92"/>
                  <a:gd name="T70" fmla="*/ 32 w 148"/>
                  <a:gd name="T71" fmla="*/ 90 h 92"/>
                  <a:gd name="T72" fmla="*/ 50 w 148"/>
                  <a:gd name="T73" fmla="*/ 82 h 92"/>
                  <a:gd name="T74" fmla="*/ 58 w 148"/>
                  <a:gd name="T75" fmla="*/ 90 h 92"/>
                  <a:gd name="T76" fmla="*/ 72 w 148"/>
                  <a:gd name="T77" fmla="*/ 84 h 92"/>
                  <a:gd name="T78" fmla="*/ 82 w 148"/>
                  <a:gd name="T79" fmla="*/ 72 h 92"/>
                  <a:gd name="T80" fmla="*/ 92 w 148"/>
                  <a:gd name="T81" fmla="*/ 56 h 92"/>
                  <a:gd name="T82" fmla="*/ 94 w 148"/>
                  <a:gd name="T83" fmla="*/ 46 h 92"/>
                  <a:gd name="T84" fmla="*/ 116 w 148"/>
                  <a:gd name="T85" fmla="*/ 46 h 92"/>
                  <a:gd name="T86" fmla="*/ 130 w 148"/>
                  <a:gd name="T87" fmla="*/ 46 h 92"/>
                  <a:gd name="T88" fmla="*/ 136 w 148"/>
                  <a:gd name="T89" fmla="*/ 42 h 92"/>
                  <a:gd name="T90" fmla="*/ 136 w 148"/>
                  <a:gd name="T91" fmla="*/ 38 h 92"/>
                  <a:gd name="T92" fmla="*/ 138 w 148"/>
                  <a:gd name="T93" fmla="*/ 34 h 92"/>
                  <a:gd name="T94" fmla="*/ 144 w 148"/>
                  <a:gd name="T95" fmla="*/ 32 h 92"/>
                  <a:gd name="T96" fmla="*/ 148 w 148"/>
                  <a:gd name="T97" fmla="*/ 28 h 92"/>
                  <a:gd name="T98" fmla="*/ 146 w 148"/>
                  <a:gd name="T99" fmla="*/ 24 h 92"/>
                  <a:gd name="T100" fmla="*/ 120 w 148"/>
                  <a:gd name="T101" fmla="*/ 8 h 92"/>
                  <a:gd name="T102" fmla="*/ 114 w 148"/>
                  <a:gd name="T103" fmla="*/ 2 h 92"/>
                  <a:gd name="T104" fmla="*/ 104 w 148"/>
                  <a:gd name="T10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8" h="92">
                    <a:moveTo>
                      <a:pt x="104" y="4"/>
                    </a:moveTo>
                    <a:lnTo>
                      <a:pt x="112" y="6"/>
                    </a:lnTo>
                    <a:lnTo>
                      <a:pt x="116" y="10"/>
                    </a:lnTo>
                    <a:lnTo>
                      <a:pt x="124" y="18"/>
                    </a:lnTo>
                    <a:lnTo>
                      <a:pt x="132" y="22"/>
                    </a:lnTo>
                    <a:lnTo>
                      <a:pt x="144" y="28"/>
                    </a:lnTo>
                    <a:lnTo>
                      <a:pt x="138" y="30"/>
                    </a:lnTo>
                    <a:lnTo>
                      <a:pt x="132" y="30"/>
                    </a:lnTo>
                    <a:lnTo>
                      <a:pt x="126" y="34"/>
                    </a:lnTo>
                    <a:lnTo>
                      <a:pt x="132" y="40"/>
                    </a:lnTo>
                    <a:lnTo>
                      <a:pt x="130" y="42"/>
                    </a:lnTo>
                    <a:lnTo>
                      <a:pt x="118" y="42"/>
                    </a:lnTo>
                    <a:lnTo>
                      <a:pt x="112" y="38"/>
                    </a:lnTo>
                    <a:lnTo>
                      <a:pt x="96" y="40"/>
                    </a:lnTo>
                    <a:lnTo>
                      <a:pt x="92" y="42"/>
                    </a:lnTo>
                    <a:lnTo>
                      <a:pt x="90" y="54"/>
                    </a:lnTo>
                    <a:lnTo>
                      <a:pt x="80" y="70"/>
                    </a:lnTo>
                    <a:lnTo>
                      <a:pt x="70" y="80"/>
                    </a:lnTo>
                    <a:lnTo>
                      <a:pt x="58" y="86"/>
                    </a:lnTo>
                    <a:lnTo>
                      <a:pt x="52" y="78"/>
                    </a:lnTo>
                    <a:lnTo>
                      <a:pt x="44" y="80"/>
                    </a:lnTo>
                    <a:lnTo>
                      <a:pt x="32" y="86"/>
                    </a:lnTo>
                    <a:lnTo>
                      <a:pt x="24" y="88"/>
                    </a:lnTo>
                    <a:lnTo>
                      <a:pt x="12" y="88"/>
                    </a:lnTo>
                    <a:lnTo>
                      <a:pt x="4" y="78"/>
                    </a:lnTo>
                    <a:lnTo>
                      <a:pt x="12" y="74"/>
                    </a:lnTo>
                    <a:lnTo>
                      <a:pt x="16" y="78"/>
                    </a:lnTo>
                    <a:lnTo>
                      <a:pt x="22" y="86"/>
                    </a:lnTo>
                    <a:lnTo>
                      <a:pt x="30" y="82"/>
                    </a:lnTo>
                    <a:lnTo>
                      <a:pt x="28" y="78"/>
                    </a:lnTo>
                    <a:lnTo>
                      <a:pt x="24" y="74"/>
                    </a:lnTo>
                    <a:lnTo>
                      <a:pt x="30" y="62"/>
                    </a:lnTo>
                    <a:lnTo>
                      <a:pt x="40" y="58"/>
                    </a:lnTo>
                    <a:lnTo>
                      <a:pt x="52" y="60"/>
                    </a:lnTo>
                    <a:lnTo>
                      <a:pt x="58" y="52"/>
                    </a:lnTo>
                    <a:lnTo>
                      <a:pt x="66" y="40"/>
                    </a:lnTo>
                    <a:lnTo>
                      <a:pt x="72" y="44"/>
                    </a:lnTo>
                    <a:lnTo>
                      <a:pt x="78" y="44"/>
                    </a:lnTo>
                    <a:lnTo>
                      <a:pt x="80" y="38"/>
                    </a:lnTo>
                    <a:lnTo>
                      <a:pt x="84" y="36"/>
                    </a:lnTo>
                    <a:lnTo>
                      <a:pt x="90" y="40"/>
                    </a:lnTo>
                    <a:lnTo>
                      <a:pt x="92" y="36"/>
                    </a:lnTo>
                    <a:lnTo>
                      <a:pt x="84" y="28"/>
                    </a:lnTo>
                    <a:lnTo>
                      <a:pt x="88" y="22"/>
                    </a:lnTo>
                    <a:lnTo>
                      <a:pt x="92" y="20"/>
                    </a:lnTo>
                    <a:lnTo>
                      <a:pt x="96" y="12"/>
                    </a:lnTo>
                    <a:lnTo>
                      <a:pt x="104" y="4"/>
                    </a:lnTo>
                    <a:close/>
                    <a:moveTo>
                      <a:pt x="104" y="0"/>
                    </a:moveTo>
                    <a:lnTo>
                      <a:pt x="104" y="0"/>
                    </a:lnTo>
                    <a:lnTo>
                      <a:pt x="100" y="0"/>
                    </a:lnTo>
                    <a:lnTo>
                      <a:pt x="94" y="10"/>
                    </a:lnTo>
                    <a:lnTo>
                      <a:pt x="88" y="16"/>
                    </a:lnTo>
                    <a:lnTo>
                      <a:pt x="84" y="20"/>
                    </a:lnTo>
                    <a:lnTo>
                      <a:pt x="84" y="20"/>
                    </a:lnTo>
                    <a:lnTo>
                      <a:pt x="84" y="20"/>
                    </a:lnTo>
                    <a:lnTo>
                      <a:pt x="80" y="26"/>
                    </a:lnTo>
                    <a:lnTo>
                      <a:pt x="80" y="26"/>
                    </a:lnTo>
                    <a:lnTo>
                      <a:pt x="80" y="28"/>
                    </a:lnTo>
                    <a:lnTo>
                      <a:pt x="82" y="32"/>
                    </a:lnTo>
                    <a:lnTo>
                      <a:pt x="82" y="32"/>
                    </a:lnTo>
                    <a:lnTo>
                      <a:pt x="78" y="34"/>
                    </a:lnTo>
                    <a:lnTo>
                      <a:pt x="78" y="34"/>
                    </a:lnTo>
                    <a:lnTo>
                      <a:pt x="76" y="36"/>
                    </a:lnTo>
                    <a:lnTo>
                      <a:pt x="76" y="40"/>
                    </a:lnTo>
                    <a:lnTo>
                      <a:pt x="74" y="40"/>
                    </a:lnTo>
                    <a:lnTo>
                      <a:pt x="68" y="36"/>
                    </a:lnTo>
                    <a:lnTo>
                      <a:pt x="68" y="36"/>
                    </a:lnTo>
                    <a:lnTo>
                      <a:pt x="66" y="36"/>
                    </a:lnTo>
                    <a:lnTo>
                      <a:pt x="66" y="36"/>
                    </a:lnTo>
                    <a:lnTo>
                      <a:pt x="64" y="36"/>
                    </a:lnTo>
                    <a:lnTo>
                      <a:pt x="64" y="36"/>
                    </a:lnTo>
                    <a:lnTo>
                      <a:pt x="62" y="38"/>
                    </a:lnTo>
                    <a:lnTo>
                      <a:pt x="56" y="50"/>
                    </a:lnTo>
                    <a:lnTo>
                      <a:pt x="50" y="56"/>
                    </a:lnTo>
                    <a:lnTo>
                      <a:pt x="40" y="54"/>
                    </a:lnTo>
                    <a:lnTo>
                      <a:pt x="40" y="54"/>
                    </a:lnTo>
                    <a:lnTo>
                      <a:pt x="40" y="54"/>
                    </a:lnTo>
                    <a:lnTo>
                      <a:pt x="40" y="54"/>
                    </a:lnTo>
                    <a:lnTo>
                      <a:pt x="38" y="54"/>
                    </a:lnTo>
                    <a:lnTo>
                      <a:pt x="28" y="58"/>
                    </a:lnTo>
                    <a:lnTo>
                      <a:pt x="28" y="58"/>
                    </a:lnTo>
                    <a:lnTo>
                      <a:pt x="26" y="60"/>
                    </a:lnTo>
                    <a:lnTo>
                      <a:pt x="20" y="72"/>
                    </a:lnTo>
                    <a:lnTo>
                      <a:pt x="20" y="72"/>
                    </a:lnTo>
                    <a:lnTo>
                      <a:pt x="20" y="76"/>
                    </a:lnTo>
                    <a:lnTo>
                      <a:pt x="24" y="80"/>
                    </a:lnTo>
                    <a:lnTo>
                      <a:pt x="24" y="80"/>
                    </a:lnTo>
                    <a:lnTo>
                      <a:pt x="20" y="76"/>
                    </a:lnTo>
                    <a:lnTo>
                      <a:pt x="20" y="76"/>
                    </a:lnTo>
                    <a:lnTo>
                      <a:pt x="20" y="76"/>
                    </a:lnTo>
                    <a:lnTo>
                      <a:pt x="16" y="72"/>
                    </a:lnTo>
                    <a:lnTo>
                      <a:pt x="16" y="72"/>
                    </a:lnTo>
                    <a:lnTo>
                      <a:pt x="12" y="70"/>
                    </a:lnTo>
                    <a:lnTo>
                      <a:pt x="12" y="70"/>
                    </a:lnTo>
                    <a:lnTo>
                      <a:pt x="12" y="72"/>
                    </a:lnTo>
                    <a:lnTo>
                      <a:pt x="2" y="74"/>
                    </a:lnTo>
                    <a:lnTo>
                      <a:pt x="2" y="74"/>
                    </a:lnTo>
                    <a:lnTo>
                      <a:pt x="0" y="78"/>
                    </a:lnTo>
                    <a:lnTo>
                      <a:pt x="0" y="78"/>
                    </a:lnTo>
                    <a:lnTo>
                      <a:pt x="2" y="82"/>
                    </a:lnTo>
                    <a:lnTo>
                      <a:pt x="10" y="90"/>
                    </a:lnTo>
                    <a:lnTo>
                      <a:pt x="10" y="90"/>
                    </a:lnTo>
                    <a:lnTo>
                      <a:pt x="12" y="92"/>
                    </a:lnTo>
                    <a:lnTo>
                      <a:pt x="24" y="92"/>
                    </a:lnTo>
                    <a:lnTo>
                      <a:pt x="24" y="92"/>
                    </a:lnTo>
                    <a:lnTo>
                      <a:pt x="24" y="92"/>
                    </a:lnTo>
                    <a:lnTo>
                      <a:pt x="32" y="90"/>
                    </a:lnTo>
                    <a:lnTo>
                      <a:pt x="32" y="90"/>
                    </a:lnTo>
                    <a:lnTo>
                      <a:pt x="32" y="90"/>
                    </a:lnTo>
                    <a:lnTo>
                      <a:pt x="46" y="84"/>
                    </a:lnTo>
                    <a:lnTo>
                      <a:pt x="50" y="82"/>
                    </a:lnTo>
                    <a:lnTo>
                      <a:pt x="56" y="88"/>
                    </a:lnTo>
                    <a:lnTo>
                      <a:pt x="56" y="88"/>
                    </a:lnTo>
                    <a:lnTo>
                      <a:pt x="58" y="90"/>
                    </a:lnTo>
                    <a:lnTo>
                      <a:pt x="58" y="90"/>
                    </a:lnTo>
                    <a:lnTo>
                      <a:pt x="60" y="90"/>
                    </a:lnTo>
                    <a:lnTo>
                      <a:pt x="72" y="84"/>
                    </a:lnTo>
                    <a:lnTo>
                      <a:pt x="72" y="84"/>
                    </a:lnTo>
                    <a:lnTo>
                      <a:pt x="72" y="84"/>
                    </a:lnTo>
                    <a:lnTo>
                      <a:pt x="82" y="72"/>
                    </a:lnTo>
                    <a:lnTo>
                      <a:pt x="82" y="72"/>
                    </a:lnTo>
                    <a:lnTo>
                      <a:pt x="84" y="72"/>
                    </a:lnTo>
                    <a:lnTo>
                      <a:pt x="92" y="56"/>
                    </a:lnTo>
                    <a:lnTo>
                      <a:pt x="92" y="56"/>
                    </a:lnTo>
                    <a:lnTo>
                      <a:pt x="94" y="54"/>
                    </a:lnTo>
                    <a:lnTo>
                      <a:pt x="94" y="46"/>
                    </a:lnTo>
                    <a:lnTo>
                      <a:pt x="98" y="42"/>
                    </a:lnTo>
                    <a:lnTo>
                      <a:pt x="110" y="42"/>
                    </a:lnTo>
                    <a:lnTo>
                      <a:pt x="116" y="46"/>
                    </a:lnTo>
                    <a:lnTo>
                      <a:pt x="116" y="46"/>
                    </a:lnTo>
                    <a:lnTo>
                      <a:pt x="118" y="46"/>
                    </a:lnTo>
                    <a:lnTo>
                      <a:pt x="130" y="46"/>
                    </a:lnTo>
                    <a:lnTo>
                      <a:pt x="130" y="46"/>
                    </a:lnTo>
                    <a:lnTo>
                      <a:pt x="132" y="46"/>
                    </a:lnTo>
                    <a:lnTo>
                      <a:pt x="136" y="42"/>
                    </a:lnTo>
                    <a:lnTo>
                      <a:pt x="136" y="42"/>
                    </a:lnTo>
                    <a:lnTo>
                      <a:pt x="136" y="38"/>
                    </a:lnTo>
                    <a:lnTo>
                      <a:pt x="136" y="38"/>
                    </a:lnTo>
                    <a:lnTo>
                      <a:pt x="136" y="36"/>
                    </a:lnTo>
                    <a:lnTo>
                      <a:pt x="132" y="34"/>
                    </a:lnTo>
                    <a:lnTo>
                      <a:pt x="138" y="34"/>
                    </a:lnTo>
                    <a:lnTo>
                      <a:pt x="138" y="34"/>
                    </a:lnTo>
                    <a:lnTo>
                      <a:pt x="140" y="34"/>
                    </a:lnTo>
                    <a:lnTo>
                      <a:pt x="144" y="32"/>
                    </a:lnTo>
                    <a:lnTo>
                      <a:pt x="144" y="32"/>
                    </a:lnTo>
                    <a:lnTo>
                      <a:pt x="146" y="30"/>
                    </a:lnTo>
                    <a:lnTo>
                      <a:pt x="148" y="28"/>
                    </a:lnTo>
                    <a:lnTo>
                      <a:pt x="148" y="28"/>
                    </a:lnTo>
                    <a:lnTo>
                      <a:pt x="148" y="26"/>
                    </a:lnTo>
                    <a:lnTo>
                      <a:pt x="146" y="24"/>
                    </a:lnTo>
                    <a:lnTo>
                      <a:pt x="132" y="18"/>
                    </a:lnTo>
                    <a:lnTo>
                      <a:pt x="126" y="14"/>
                    </a:lnTo>
                    <a:lnTo>
                      <a:pt x="120" y="8"/>
                    </a:lnTo>
                    <a:lnTo>
                      <a:pt x="116" y="2"/>
                    </a:lnTo>
                    <a:lnTo>
                      <a:pt x="116" y="2"/>
                    </a:lnTo>
                    <a:lnTo>
                      <a:pt x="114" y="2"/>
                    </a:lnTo>
                    <a:lnTo>
                      <a:pt x="104" y="0"/>
                    </a:lnTo>
                    <a:lnTo>
                      <a:pt x="104" y="0"/>
                    </a:lnTo>
                    <a:lnTo>
                      <a:pt x="104" y="0"/>
                    </a:lnTo>
                    <a:lnTo>
                      <a:pt x="10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0" name="Freeform 925">
                <a:extLst>
                  <a:ext uri="{FF2B5EF4-FFF2-40B4-BE49-F238E27FC236}">
                    <a16:creationId xmlns:a16="http://schemas.microsoft.com/office/drawing/2014/main" id="{32978215-1AB5-DFC6-CDFC-2ED3BCE6EB98}"/>
                  </a:ext>
                </a:extLst>
              </p:cNvPr>
              <p:cNvSpPr>
                <a:spLocks/>
              </p:cNvSpPr>
              <p:nvPr/>
            </p:nvSpPr>
            <p:spPr bwMode="auto">
              <a:xfrm>
                <a:off x="9038145" y="4454917"/>
                <a:ext cx="295860" cy="177516"/>
              </a:xfrm>
              <a:custGeom>
                <a:avLst/>
                <a:gdLst>
                  <a:gd name="T0" fmla="*/ 100 w 140"/>
                  <a:gd name="T1" fmla="*/ 0 h 84"/>
                  <a:gd name="T2" fmla="*/ 108 w 140"/>
                  <a:gd name="T3" fmla="*/ 2 h 84"/>
                  <a:gd name="T4" fmla="*/ 112 w 140"/>
                  <a:gd name="T5" fmla="*/ 6 h 84"/>
                  <a:gd name="T6" fmla="*/ 120 w 140"/>
                  <a:gd name="T7" fmla="*/ 14 h 84"/>
                  <a:gd name="T8" fmla="*/ 128 w 140"/>
                  <a:gd name="T9" fmla="*/ 18 h 84"/>
                  <a:gd name="T10" fmla="*/ 140 w 140"/>
                  <a:gd name="T11" fmla="*/ 24 h 84"/>
                  <a:gd name="T12" fmla="*/ 134 w 140"/>
                  <a:gd name="T13" fmla="*/ 26 h 84"/>
                  <a:gd name="T14" fmla="*/ 128 w 140"/>
                  <a:gd name="T15" fmla="*/ 26 h 84"/>
                  <a:gd name="T16" fmla="*/ 122 w 140"/>
                  <a:gd name="T17" fmla="*/ 30 h 84"/>
                  <a:gd name="T18" fmla="*/ 128 w 140"/>
                  <a:gd name="T19" fmla="*/ 36 h 84"/>
                  <a:gd name="T20" fmla="*/ 126 w 140"/>
                  <a:gd name="T21" fmla="*/ 38 h 84"/>
                  <a:gd name="T22" fmla="*/ 114 w 140"/>
                  <a:gd name="T23" fmla="*/ 38 h 84"/>
                  <a:gd name="T24" fmla="*/ 108 w 140"/>
                  <a:gd name="T25" fmla="*/ 34 h 84"/>
                  <a:gd name="T26" fmla="*/ 92 w 140"/>
                  <a:gd name="T27" fmla="*/ 36 h 84"/>
                  <a:gd name="T28" fmla="*/ 88 w 140"/>
                  <a:gd name="T29" fmla="*/ 38 h 84"/>
                  <a:gd name="T30" fmla="*/ 86 w 140"/>
                  <a:gd name="T31" fmla="*/ 50 h 84"/>
                  <a:gd name="T32" fmla="*/ 76 w 140"/>
                  <a:gd name="T33" fmla="*/ 66 h 84"/>
                  <a:gd name="T34" fmla="*/ 66 w 140"/>
                  <a:gd name="T35" fmla="*/ 76 h 84"/>
                  <a:gd name="T36" fmla="*/ 54 w 140"/>
                  <a:gd name="T37" fmla="*/ 82 h 84"/>
                  <a:gd name="T38" fmla="*/ 48 w 140"/>
                  <a:gd name="T39" fmla="*/ 74 h 84"/>
                  <a:gd name="T40" fmla="*/ 40 w 140"/>
                  <a:gd name="T41" fmla="*/ 76 h 84"/>
                  <a:gd name="T42" fmla="*/ 28 w 140"/>
                  <a:gd name="T43" fmla="*/ 82 h 84"/>
                  <a:gd name="T44" fmla="*/ 20 w 140"/>
                  <a:gd name="T45" fmla="*/ 84 h 84"/>
                  <a:gd name="T46" fmla="*/ 8 w 140"/>
                  <a:gd name="T47" fmla="*/ 84 h 84"/>
                  <a:gd name="T48" fmla="*/ 0 w 140"/>
                  <a:gd name="T49" fmla="*/ 74 h 84"/>
                  <a:gd name="T50" fmla="*/ 8 w 140"/>
                  <a:gd name="T51" fmla="*/ 70 h 84"/>
                  <a:gd name="T52" fmla="*/ 12 w 140"/>
                  <a:gd name="T53" fmla="*/ 74 h 84"/>
                  <a:gd name="T54" fmla="*/ 18 w 140"/>
                  <a:gd name="T55" fmla="*/ 82 h 84"/>
                  <a:gd name="T56" fmla="*/ 26 w 140"/>
                  <a:gd name="T57" fmla="*/ 78 h 84"/>
                  <a:gd name="T58" fmla="*/ 24 w 140"/>
                  <a:gd name="T59" fmla="*/ 74 h 84"/>
                  <a:gd name="T60" fmla="*/ 20 w 140"/>
                  <a:gd name="T61" fmla="*/ 70 h 84"/>
                  <a:gd name="T62" fmla="*/ 26 w 140"/>
                  <a:gd name="T63" fmla="*/ 58 h 84"/>
                  <a:gd name="T64" fmla="*/ 36 w 140"/>
                  <a:gd name="T65" fmla="*/ 54 h 84"/>
                  <a:gd name="T66" fmla="*/ 48 w 140"/>
                  <a:gd name="T67" fmla="*/ 56 h 84"/>
                  <a:gd name="T68" fmla="*/ 54 w 140"/>
                  <a:gd name="T69" fmla="*/ 48 h 84"/>
                  <a:gd name="T70" fmla="*/ 62 w 140"/>
                  <a:gd name="T71" fmla="*/ 36 h 84"/>
                  <a:gd name="T72" fmla="*/ 68 w 140"/>
                  <a:gd name="T73" fmla="*/ 40 h 84"/>
                  <a:gd name="T74" fmla="*/ 74 w 140"/>
                  <a:gd name="T75" fmla="*/ 40 h 84"/>
                  <a:gd name="T76" fmla="*/ 76 w 140"/>
                  <a:gd name="T77" fmla="*/ 34 h 84"/>
                  <a:gd name="T78" fmla="*/ 80 w 140"/>
                  <a:gd name="T79" fmla="*/ 32 h 84"/>
                  <a:gd name="T80" fmla="*/ 86 w 140"/>
                  <a:gd name="T81" fmla="*/ 36 h 84"/>
                  <a:gd name="T82" fmla="*/ 88 w 140"/>
                  <a:gd name="T83" fmla="*/ 32 h 84"/>
                  <a:gd name="T84" fmla="*/ 80 w 140"/>
                  <a:gd name="T85" fmla="*/ 24 h 84"/>
                  <a:gd name="T86" fmla="*/ 84 w 140"/>
                  <a:gd name="T87" fmla="*/ 18 h 84"/>
                  <a:gd name="T88" fmla="*/ 88 w 140"/>
                  <a:gd name="T89" fmla="*/ 16 h 84"/>
                  <a:gd name="T90" fmla="*/ 92 w 140"/>
                  <a:gd name="T91" fmla="*/ 8 h 84"/>
                  <a:gd name="T92" fmla="*/ 100 w 140"/>
                  <a:gd name="T9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0" h="84">
                    <a:moveTo>
                      <a:pt x="100" y="0"/>
                    </a:moveTo>
                    <a:lnTo>
                      <a:pt x="108" y="2"/>
                    </a:lnTo>
                    <a:lnTo>
                      <a:pt x="112" y="6"/>
                    </a:lnTo>
                    <a:lnTo>
                      <a:pt x="120" y="14"/>
                    </a:lnTo>
                    <a:lnTo>
                      <a:pt x="128" y="18"/>
                    </a:lnTo>
                    <a:lnTo>
                      <a:pt x="140" y="24"/>
                    </a:lnTo>
                    <a:lnTo>
                      <a:pt x="134" y="26"/>
                    </a:lnTo>
                    <a:lnTo>
                      <a:pt x="128" y="26"/>
                    </a:lnTo>
                    <a:lnTo>
                      <a:pt x="122" y="30"/>
                    </a:lnTo>
                    <a:lnTo>
                      <a:pt x="128" y="36"/>
                    </a:lnTo>
                    <a:lnTo>
                      <a:pt x="126" y="38"/>
                    </a:lnTo>
                    <a:lnTo>
                      <a:pt x="114" y="38"/>
                    </a:lnTo>
                    <a:lnTo>
                      <a:pt x="108" y="34"/>
                    </a:lnTo>
                    <a:lnTo>
                      <a:pt x="92" y="36"/>
                    </a:lnTo>
                    <a:lnTo>
                      <a:pt x="88" y="38"/>
                    </a:lnTo>
                    <a:lnTo>
                      <a:pt x="86" y="50"/>
                    </a:lnTo>
                    <a:lnTo>
                      <a:pt x="76" y="66"/>
                    </a:lnTo>
                    <a:lnTo>
                      <a:pt x="66" y="76"/>
                    </a:lnTo>
                    <a:lnTo>
                      <a:pt x="54" y="82"/>
                    </a:lnTo>
                    <a:lnTo>
                      <a:pt x="48" y="74"/>
                    </a:lnTo>
                    <a:lnTo>
                      <a:pt x="40" y="76"/>
                    </a:lnTo>
                    <a:lnTo>
                      <a:pt x="28" y="82"/>
                    </a:lnTo>
                    <a:lnTo>
                      <a:pt x="20" y="84"/>
                    </a:lnTo>
                    <a:lnTo>
                      <a:pt x="8" y="84"/>
                    </a:lnTo>
                    <a:lnTo>
                      <a:pt x="0" y="74"/>
                    </a:lnTo>
                    <a:lnTo>
                      <a:pt x="8" y="70"/>
                    </a:lnTo>
                    <a:lnTo>
                      <a:pt x="12" y="74"/>
                    </a:lnTo>
                    <a:lnTo>
                      <a:pt x="18" y="82"/>
                    </a:lnTo>
                    <a:lnTo>
                      <a:pt x="26" y="78"/>
                    </a:lnTo>
                    <a:lnTo>
                      <a:pt x="24" y="74"/>
                    </a:lnTo>
                    <a:lnTo>
                      <a:pt x="20" y="70"/>
                    </a:lnTo>
                    <a:lnTo>
                      <a:pt x="26" y="58"/>
                    </a:lnTo>
                    <a:lnTo>
                      <a:pt x="36" y="54"/>
                    </a:lnTo>
                    <a:lnTo>
                      <a:pt x="48" y="56"/>
                    </a:lnTo>
                    <a:lnTo>
                      <a:pt x="54" y="48"/>
                    </a:lnTo>
                    <a:lnTo>
                      <a:pt x="62" y="36"/>
                    </a:lnTo>
                    <a:lnTo>
                      <a:pt x="68" y="40"/>
                    </a:lnTo>
                    <a:lnTo>
                      <a:pt x="74" y="40"/>
                    </a:lnTo>
                    <a:lnTo>
                      <a:pt x="76" y="34"/>
                    </a:lnTo>
                    <a:lnTo>
                      <a:pt x="80" y="32"/>
                    </a:lnTo>
                    <a:lnTo>
                      <a:pt x="86" y="36"/>
                    </a:lnTo>
                    <a:lnTo>
                      <a:pt x="88" y="32"/>
                    </a:lnTo>
                    <a:lnTo>
                      <a:pt x="80" y="24"/>
                    </a:lnTo>
                    <a:lnTo>
                      <a:pt x="84" y="18"/>
                    </a:lnTo>
                    <a:lnTo>
                      <a:pt x="88" y="16"/>
                    </a:lnTo>
                    <a:lnTo>
                      <a:pt x="92" y="8"/>
                    </a:lnTo>
                    <a:lnTo>
                      <a:pt x="10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1" name="Freeform 926">
                <a:extLst>
                  <a:ext uri="{FF2B5EF4-FFF2-40B4-BE49-F238E27FC236}">
                    <a16:creationId xmlns:a16="http://schemas.microsoft.com/office/drawing/2014/main" id="{F76796F0-56D9-9A2E-F2FC-7C666C62E415}"/>
                  </a:ext>
                </a:extLst>
              </p:cNvPr>
              <p:cNvSpPr>
                <a:spLocks/>
              </p:cNvSpPr>
              <p:nvPr/>
            </p:nvSpPr>
            <p:spPr bwMode="auto">
              <a:xfrm>
                <a:off x="9029691" y="4446464"/>
                <a:ext cx="312766" cy="194423"/>
              </a:xfrm>
              <a:custGeom>
                <a:avLst/>
                <a:gdLst>
                  <a:gd name="T0" fmla="*/ 104 w 148"/>
                  <a:gd name="T1" fmla="*/ 0 h 92"/>
                  <a:gd name="T2" fmla="*/ 94 w 148"/>
                  <a:gd name="T3" fmla="*/ 10 h 92"/>
                  <a:gd name="T4" fmla="*/ 84 w 148"/>
                  <a:gd name="T5" fmla="*/ 20 h 92"/>
                  <a:gd name="T6" fmla="*/ 84 w 148"/>
                  <a:gd name="T7" fmla="*/ 20 h 92"/>
                  <a:gd name="T8" fmla="*/ 80 w 148"/>
                  <a:gd name="T9" fmla="*/ 26 h 92"/>
                  <a:gd name="T10" fmla="*/ 82 w 148"/>
                  <a:gd name="T11" fmla="*/ 32 h 92"/>
                  <a:gd name="T12" fmla="*/ 78 w 148"/>
                  <a:gd name="T13" fmla="*/ 34 h 92"/>
                  <a:gd name="T14" fmla="*/ 76 w 148"/>
                  <a:gd name="T15" fmla="*/ 36 h 92"/>
                  <a:gd name="T16" fmla="*/ 74 w 148"/>
                  <a:gd name="T17" fmla="*/ 40 h 92"/>
                  <a:gd name="T18" fmla="*/ 68 w 148"/>
                  <a:gd name="T19" fmla="*/ 36 h 92"/>
                  <a:gd name="T20" fmla="*/ 66 w 148"/>
                  <a:gd name="T21" fmla="*/ 36 h 92"/>
                  <a:gd name="T22" fmla="*/ 64 w 148"/>
                  <a:gd name="T23" fmla="*/ 36 h 92"/>
                  <a:gd name="T24" fmla="*/ 56 w 148"/>
                  <a:gd name="T25" fmla="*/ 50 h 92"/>
                  <a:gd name="T26" fmla="*/ 40 w 148"/>
                  <a:gd name="T27" fmla="*/ 54 h 92"/>
                  <a:gd name="T28" fmla="*/ 40 w 148"/>
                  <a:gd name="T29" fmla="*/ 54 h 92"/>
                  <a:gd name="T30" fmla="*/ 38 w 148"/>
                  <a:gd name="T31" fmla="*/ 54 h 92"/>
                  <a:gd name="T32" fmla="*/ 28 w 148"/>
                  <a:gd name="T33" fmla="*/ 58 h 92"/>
                  <a:gd name="T34" fmla="*/ 20 w 148"/>
                  <a:gd name="T35" fmla="*/ 72 h 92"/>
                  <a:gd name="T36" fmla="*/ 20 w 148"/>
                  <a:gd name="T37" fmla="*/ 76 h 92"/>
                  <a:gd name="T38" fmla="*/ 24 w 148"/>
                  <a:gd name="T39" fmla="*/ 80 h 92"/>
                  <a:gd name="T40" fmla="*/ 20 w 148"/>
                  <a:gd name="T41" fmla="*/ 76 h 92"/>
                  <a:gd name="T42" fmla="*/ 16 w 148"/>
                  <a:gd name="T43" fmla="*/ 72 h 92"/>
                  <a:gd name="T44" fmla="*/ 12 w 148"/>
                  <a:gd name="T45" fmla="*/ 70 h 92"/>
                  <a:gd name="T46" fmla="*/ 12 w 148"/>
                  <a:gd name="T47" fmla="*/ 72 h 92"/>
                  <a:gd name="T48" fmla="*/ 2 w 148"/>
                  <a:gd name="T49" fmla="*/ 74 h 92"/>
                  <a:gd name="T50" fmla="*/ 0 w 148"/>
                  <a:gd name="T51" fmla="*/ 78 h 92"/>
                  <a:gd name="T52" fmla="*/ 10 w 148"/>
                  <a:gd name="T53" fmla="*/ 90 h 92"/>
                  <a:gd name="T54" fmla="*/ 12 w 148"/>
                  <a:gd name="T55" fmla="*/ 92 h 92"/>
                  <a:gd name="T56" fmla="*/ 24 w 148"/>
                  <a:gd name="T57" fmla="*/ 92 h 92"/>
                  <a:gd name="T58" fmla="*/ 32 w 148"/>
                  <a:gd name="T59" fmla="*/ 90 h 92"/>
                  <a:gd name="T60" fmla="*/ 32 w 148"/>
                  <a:gd name="T61" fmla="*/ 90 h 92"/>
                  <a:gd name="T62" fmla="*/ 50 w 148"/>
                  <a:gd name="T63" fmla="*/ 82 h 92"/>
                  <a:gd name="T64" fmla="*/ 56 w 148"/>
                  <a:gd name="T65" fmla="*/ 88 h 92"/>
                  <a:gd name="T66" fmla="*/ 58 w 148"/>
                  <a:gd name="T67" fmla="*/ 90 h 92"/>
                  <a:gd name="T68" fmla="*/ 72 w 148"/>
                  <a:gd name="T69" fmla="*/ 84 h 92"/>
                  <a:gd name="T70" fmla="*/ 72 w 148"/>
                  <a:gd name="T71" fmla="*/ 84 h 92"/>
                  <a:gd name="T72" fmla="*/ 82 w 148"/>
                  <a:gd name="T73" fmla="*/ 72 h 92"/>
                  <a:gd name="T74" fmla="*/ 92 w 148"/>
                  <a:gd name="T75" fmla="*/ 56 h 92"/>
                  <a:gd name="T76" fmla="*/ 94 w 148"/>
                  <a:gd name="T77" fmla="*/ 54 h 92"/>
                  <a:gd name="T78" fmla="*/ 98 w 148"/>
                  <a:gd name="T79" fmla="*/ 42 h 92"/>
                  <a:gd name="T80" fmla="*/ 116 w 148"/>
                  <a:gd name="T81" fmla="*/ 46 h 92"/>
                  <a:gd name="T82" fmla="*/ 118 w 148"/>
                  <a:gd name="T83" fmla="*/ 46 h 92"/>
                  <a:gd name="T84" fmla="*/ 130 w 148"/>
                  <a:gd name="T85" fmla="*/ 46 h 92"/>
                  <a:gd name="T86" fmla="*/ 136 w 148"/>
                  <a:gd name="T87" fmla="*/ 42 h 92"/>
                  <a:gd name="T88" fmla="*/ 136 w 148"/>
                  <a:gd name="T89" fmla="*/ 38 h 92"/>
                  <a:gd name="T90" fmla="*/ 136 w 148"/>
                  <a:gd name="T91" fmla="*/ 36 h 92"/>
                  <a:gd name="T92" fmla="*/ 138 w 148"/>
                  <a:gd name="T93" fmla="*/ 34 h 92"/>
                  <a:gd name="T94" fmla="*/ 140 w 148"/>
                  <a:gd name="T95" fmla="*/ 34 h 92"/>
                  <a:gd name="T96" fmla="*/ 144 w 148"/>
                  <a:gd name="T97" fmla="*/ 32 h 92"/>
                  <a:gd name="T98" fmla="*/ 148 w 148"/>
                  <a:gd name="T99" fmla="*/ 28 h 92"/>
                  <a:gd name="T100" fmla="*/ 148 w 148"/>
                  <a:gd name="T101" fmla="*/ 26 h 92"/>
                  <a:gd name="T102" fmla="*/ 132 w 148"/>
                  <a:gd name="T103" fmla="*/ 18 h 92"/>
                  <a:gd name="T104" fmla="*/ 120 w 148"/>
                  <a:gd name="T105" fmla="*/ 8 h 92"/>
                  <a:gd name="T106" fmla="*/ 116 w 148"/>
                  <a:gd name="T107" fmla="*/ 2 h 92"/>
                  <a:gd name="T108" fmla="*/ 104 w 148"/>
                  <a:gd name="T109" fmla="*/ 0 h 92"/>
                  <a:gd name="T110" fmla="*/ 104 w 148"/>
                  <a:gd name="T11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 h="92">
                    <a:moveTo>
                      <a:pt x="104" y="0"/>
                    </a:moveTo>
                    <a:lnTo>
                      <a:pt x="104" y="0"/>
                    </a:lnTo>
                    <a:lnTo>
                      <a:pt x="100" y="0"/>
                    </a:lnTo>
                    <a:lnTo>
                      <a:pt x="94" y="10"/>
                    </a:lnTo>
                    <a:lnTo>
                      <a:pt x="88" y="16"/>
                    </a:lnTo>
                    <a:lnTo>
                      <a:pt x="84" y="20"/>
                    </a:lnTo>
                    <a:lnTo>
                      <a:pt x="84" y="20"/>
                    </a:lnTo>
                    <a:lnTo>
                      <a:pt x="84" y="20"/>
                    </a:lnTo>
                    <a:lnTo>
                      <a:pt x="80" y="26"/>
                    </a:lnTo>
                    <a:lnTo>
                      <a:pt x="80" y="26"/>
                    </a:lnTo>
                    <a:lnTo>
                      <a:pt x="80" y="28"/>
                    </a:lnTo>
                    <a:lnTo>
                      <a:pt x="82" y="32"/>
                    </a:lnTo>
                    <a:lnTo>
                      <a:pt x="82" y="32"/>
                    </a:lnTo>
                    <a:lnTo>
                      <a:pt x="78" y="34"/>
                    </a:lnTo>
                    <a:lnTo>
                      <a:pt x="78" y="34"/>
                    </a:lnTo>
                    <a:lnTo>
                      <a:pt x="76" y="36"/>
                    </a:lnTo>
                    <a:lnTo>
                      <a:pt x="76" y="40"/>
                    </a:lnTo>
                    <a:lnTo>
                      <a:pt x="74" y="40"/>
                    </a:lnTo>
                    <a:lnTo>
                      <a:pt x="68" y="36"/>
                    </a:lnTo>
                    <a:lnTo>
                      <a:pt x="68" y="36"/>
                    </a:lnTo>
                    <a:lnTo>
                      <a:pt x="66" y="36"/>
                    </a:lnTo>
                    <a:lnTo>
                      <a:pt x="66" y="36"/>
                    </a:lnTo>
                    <a:lnTo>
                      <a:pt x="64" y="36"/>
                    </a:lnTo>
                    <a:lnTo>
                      <a:pt x="64" y="36"/>
                    </a:lnTo>
                    <a:lnTo>
                      <a:pt x="62" y="38"/>
                    </a:lnTo>
                    <a:lnTo>
                      <a:pt x="56" y="50"/>
                    </a:lnTo>
                    <a:lnTo>
                      <a:pt x="50" y="56"/>
                    </a:lnTo>
                    <a:lnTo>
                      <a:pt x="40" y="54"/>
                    </a:lnTo>
                    <a:lnTo>
                      <a:pt x="40" y="54"/>
                    </a:lnTo>
                    <a:lnTo>
                      <a:pt x="40" y="54"/>
                    </a:lnTo>
                    <a:lnTo>
                      <a:pt x="40" y="54"/>
                    </a:lnTo>
                    <a:lnTo>
                      <a:pt x="38" y="54"/>
                    </a:lnTo>
                    <a:lnTo>
                      <a:pt x="28" y="58"/>
                    </a:lnTo>
                    <a:lnTo>
                      <a:pt x="28" y="58"/>
                    </a:lnTo>
                    <a:lnTo>
                      <a:pt x="26" y="60"/>
                    </a:lnTo>
                    <a:lnTo>
                      <a:pt x="20" y="72"/>
                    </a:lnTo>
                    <a:lnTo>
                      <a:pt x="20" y="72"/>
                    </a:lnTo>
                    <a:lnTo>
                      <a:pt x="20" y="76"/>
                    </a:lnTo>
                    <a:lnTo>
                      <a:pt x="24" y="80"/>
                    </a:lnTo>
                    <a:lnTo>
                      <a:pt x="24" y="80"/>
                    </a:lnTo>
                    <a:lnTo>
                      <a:pt x="20" y="76"/>
                    </a:lnTo>
                    <a:lnTo>
                      <a:pt x="20" y="76"/>
                    </a:lnTo>
                    <a:lnTo>
                      <a:pt x="20" y="76"/>
                    </a:lnTo>
                    <a:lnTo>
                      <a:pt x="16" y="72"/>
                    </a:lnTo>
                    <a:lnTo>
                      <a:pt x="16" y="72"/>
                    </a:lnTo>
                    <a:lnTo>
                      <a:pt x="12" y="70"/>
                    </a:lnTo>
                    <a:lnTo>
                      <a:pt x="12" y="70"/>
                    </a:lnTo>
                    <a:lnTo>
                      <a:pt x="12" y="72"/>
                    </a:lnTo>
                    <a:lnTo>
                      <a:pt x="2" y="74"/>
                    </a:lnTo>
                    <a:lnTo>
                      <a:pt x="2" y="74"/>
                    </a:lnTo>
                    <a:lnTo>
                      <a:pt x="0" y="78"/>
                    </a:lnTo>
                    <a:lnTo>
                      <a:pt x="0" y="78"/>
                    </a:lnTo>
                    <a:lnTo>
                      <a:pt x="2" y="82"/>
                    </a:lnTo>
                    <a:lnTo>
                      <a:pt x="10" y="90"/>
                    </a:lnTo>
                    <a:lnTo>
                      <a:pt x="10" y="90"/>
                    </a:lnTo>
                    <a:lnTo>
                      <a:pt x="12" y="92"/>
                    </a:lnTo>
                    <a:lnTo>
                      <a:pt x="24" y="92"/>
                    </a:lnTo>
                    <a:lnTo>
                      <a:pt x="24" y="92"/>
                    </a:lnTo>
                    <a:lnTo>
                      <a:pt x="24" y="92"/>
                    </a:lnTo>
                    <a:lnTo>
                      <a:pt x="32" y="90"/>
                    </a:lnTo>
                    <a:lnTo>
                      <a:pt x="32" y="90"/>
                    </a:lnTo>
                    <a:lnTo>
                      <a:pt x="32" y="90"/>
                    </a:lnTo>
                    <a:lnTo>
                      <a:pt x="46" y="84"/>
                    </a:lnTo>
                    <a:lnTo>
                      <a:pt x="50" y="82"/>
                    </a:lnTo>
                    <a:lnTo>
                      <a:pt x="56" y="88"/>
                    </a:lnTo>
                    <a:lnTo>
                      <a:pt x="56" y="88"/>
                    </a:lnTo>
                    <a:lnTo>
                      <a:pt x="58" y="90"/>
                    </a:lnTo>
                    <a:lnTo>
                      <a:pt x="58" y="90"/>
                    </a:lnTo>
                    <a:lnTo>
                      <a:pt x="60" y="90"/>
                    </a:lnTo>
                    <a:lnTo>
                      <a:pt x="72" y="84"/>
                    </a:lnTo>
                    <a:lnTo>
                      <a:pt x="72" y="84"/>
                    </a:lnTo>
                    <a:lnTo>
                      <a:pt x="72" y="84"/>
                    </a:lnTo>
                    <a:lnTo>
                      <a:pt x="82" y="72"/>
                    </a:lnTo>
                    <a:lnTo>
                      <a:pt x="82" y="72"/>
                    </a:lnTo>
                    <a:lnTo>
                      <a:pt x="84" y="72"/>
                    </a:lnTo>
                    <a:lnTo>
                      <a:pt x="92" y="56"/>
                    </a:lnTo>
                    <a:lnTo>
                      <a:pt x="92" y="56"/>
                    </a:lnTo>
                    <a:lnTo>
                      <a:pt x="94" y="54"/>
                    </a:lnTo>
                    <a:lnTo>
                      <a:pt x="94" y="46"/>
                    </a:lnTo>
                    <a:lnTo>
                      <a:pt x="98" y="42"/>
                    </a:lnTo>
                    <a:lnTo>
                      <a:pt x="110" y="42"/>
                    </a:lnTo>
                    <a:lnTo>
                      <a:pt x="116" y="46"/>
                    </a:lnTo>
                    <a:lnTo>
                      <a:pt x="116" y="46"/>
                    </a:lnTo>
                    <a:lnTo>
                      <a:pt x="118" y="46"/>
                    </a:lnTo>
                    <a:lnTo>
                      <a:pt x="130" y="46"/>
                    </a:lnTo>
                    <a:lnTo>
                      <a:pt x="130" y="46"/>
                    </a:lnTo>
                    <a:lnTo>
                      <a:pt x="132" y="46"/>
                    </a:lnTo>
                    <a:lnTo>
                      <a:pt x="136" y="42"/>
                    </a:lnTo>
                    <a:lnTo>
                      <a:pt x="136" y="42"/>
                    </a:lnTo>
                    <a:lnTo>
                      <a:pt x="136" y="38"/>
                    </a:lnTo>
                    <a:lnTo>
                      <a:pt x="136" y="38"/>
                    </a:lnTo>
                    <a:lnTo>
                      <a:pt x="136" y="36"/>
                    </a:lnTo>
                    <a:lnTo>
                      <a:pt x="132" y="34"/>
                    </a:lnTo>
                    <a:lnTo>
                      <a:pt x="138" y="34"/>
                    </a:lnTo>
                    <a:lnTo>
                      <a:pt x="138" y="34"/>
                    </a:lnTo>
                    <a:lnTo>
                      <a:pt x="140" y="34"/>
                    </a:lnTo>
                    <a:lnTo>
                      <a:pt x="144" y="32"/>
                    </a:lnTo>
                    <a:lnTo>
                      <a:pt x="144" y="32"/>
                    </a:lnTo>
                    <a:lnTo>
                      <a:pt x="146" y="30"/>
                    </a:lnTo>
                    <a:lnTo>
                      <a:pt x="148" y="28"/>
                    </a:lnTo>
                    <a:lnTo>
                      <a:pt x="148" y="28"/>
                    </a:lnTo>
                    <a:lnTo>
                      <a:pt x="148" y="26"/>
                    </a:lnTo>
                    <a:lnTo>
                      <a:pt x="146" y="24"/>
                    </a:lnTo>
                    <a:lnTo>
                      <a:pt x="132" y="18"/>
                    </a:lnTo>
                    <a:lnTo>
                      <a:pt x="126" y="14"/>
                    </a:lnTo>
                    <a:lnTo>
                      <a:pt x="120" y="8"/>
                    </a:lnTo>
                    <a:lnTo>
                      <a:pt x="116" y="2"/>
                    </a:lnTo>
                    <a:lnTo>
                      <a:pt x="116" y="2"/>
                    </a:lnTo>
                    <a:lnTo>
                      <a:pt x="114" y="2"/>
                    </a:lnTo>
                    <a:lnTo>
                      <a:pt x="104" y="0"/>
                    </a:lnTo>
                    <a:lnTo>
                      <a:pt x="104" y="0"/>
                    </a:lnTo>
                    <a:lnTo>
                      <a:pt x="104" y="0"/>
                    </a:lnTo>
                    <a:lnTo>
                      <a:pt x="10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2" name="Freeform 927">
                <a:extLst>
                  <a:ext uri="{FF2B5EF4-FFF2-40B4-BE49-F238E27FC236}">
                    <a16:creationId xmlns:a16="http://schemas.microsoft.com/office/drawing/2014/main" id="{709B4309-0BC8-D48D-ABEC-F2C6A9505928}"/>
                  </a:ext>
                </a:extLst>
              </p:cNvPr>
              <p:cNvSpPr>
                <a:spLocks/>
              </p:cNvSpPr>
              <p:nvPr/>
            </p:nvSpPr>
            <p:spPr bwMode="auto">
              <a:xfrm>
                <a:off x="9008559" y="4518315"/>
                <a:ext cx="304313" cy="257821"/>
              </a:xfrm>
              <a:custGeom>
                <a:avLst/>
                <a:gdLst>
                  <a:gd name="T0" fmla="*/ 84 w 144"/>
                  <a:gd name="T1" fmla="*/ 120 h 122"/>
                  <a:gd name="T2" fmla="*/ 82 w 144"/>
                  <a:gd name="T3" fmla="*/ 114 h 122"/>
                  <a:gd name="T4" fmla="*/ 56 w 144"/>
                  <a:gd name="T5" fmla="*/ 114 h 122"/>
                  <a:gd name="T6" fmla="*/ 56 w 144"/>
                  <a:gd name="T7" fmla="*/ 116 h 122"/>
                  <a:gd name="T8" fmla="*/ 42 w 144"/>
                  <a:gd name="T9" fmla="*/ 114 h 122"/>
                  <a:gd name="T10" fmla="*/ 40 w 144"/>
                  <a:gd name="T11" fmla="*/ 112 h 122"/>
                  <a:gd name="T12" fmla="*/ 24 w 144"/>
                  <a:gd name="T13" fmla="*/ 106 h 122"/>
                  <a:gd name="T14" fmla="*/ 22 w 144"/>
                  <a:gd name="T15" fmla="*/ 106 h 122"/>
                  <a:gd name="T16" fmla="*/ 12 w 144"/>
                  <a:gd name="T17" fmla="*/ 80 h 122"/>
                  <a:gd name="T18" fmla="*/ 0 w 144"/>
                  <a:gd name="T19" fmla="*/ 50 h 122"/>
                  <a:gd name="T20" fmla="*/ 2 w 144"/>
                  <a:gd name="T21" fmla="*/ 50 h 122"/>
                  <a:gd name="T22" fmla="*/ 6 w 144"/>
                  <a:gd name="T23" fmla="*/ 42 h 122"/>
                  <a:gd name="T24" fmla="*/ 14 w 144"/>
                  <a:gd name="T25" fmla="*/ 42 h 122"/>
                  <a:gd name="T26" fmla="*/ 16 w 144"/>
                  <a:gd name="T27" fmla="*/ 42 h 122"/>
                  <a:gd name="T28" fmla="*/ 34 w 144"/>
                  <a:gd name="T29" fmla="*/ 50 h 122"/>
                  <a:gd name="T30" fmla="*/ 60 w 144"/>
                  <a:gd name="T31" fmla="*/ 42 h 122"/>
                  <a:gd name="T32" fmla="*/ 60 w 144"/>
                  <a:gd name="T33" fmla="*/ 42 h 122"/>
                  <a:gd name="T34" fmla="*/ 62 w 144"/>
                  <a:gd name="T35" fmla="*/ 42 h 122"/>
                  <a:gd name="T36" fmla="*/ 76 w 144"/>
                  <a:gd name="T37" fmla="*/ 44 h 122"/>
                  <a:gd name="T38" fmla="*/ 96 w 144"/>
                  <a:gd name="T39" fmla="*/ 18 h 122"/>
                  <a:gd name="T40" fmla="*/ 96 w 144"/>
                  <a:gd name="T41" fmla="*/ 8 h 122"/>
                  <a:gd name="T42" fmla="*/ 102 w 144"/>
                  <a:gd name="T43" fmla="*/ 4 h 122"/>
                  <a:gd name="T44" fmla="*/ 104 w 144"/>
                  <a:gd name="T45" fmla="*/ 2 h 122"/>
                  <a:gd name="T46" fmla="*/ 118 w 144"/>
                  <a:gd name="T47" fmla="*/ 0 h 122"/>
                  <a:gd name="T48" fmla="*/ 120 w 144"/>
                  <a:gd name="T49" fmla="*/ 2 h 122"/>
                  <a:gd name="T50" fmla="*/ 126 w 144"/>
                  <a:gd name="T51" fmla="*/ 6 h 122"/>
                  <a:gd name="T52" fmla="*/ 126 w 144"/>
                  <a:gd name="T53" fmla="*/ 16 h 122"/>
                  <a:gd name="T54" fmla="*/ 124 w 144"/>
                  <a:gd name="T55" fmla="*/ 18 h 122"/>
                  <a:gd name="T56" fmla="*/ 126 w 144"/>
                  <a:gd name="T57" fmla="*/ 24 h 122"/>
                  <a:gd name="T58" fmla="*/ 136 w 144"/>
                  <a:gd name="T59" fmla="*/ 44 h 122"/>
                  <a:gd name="T60" fmla="*/ 144 w 144"/>
                  <a:gd name="T61" fmla="*/ 50 h 122"/>
                  <a:gd name="T62" fmla="*/ 144 w 144"/>
                  <a:gd name="T63" fmla="*/ 52 h 122"/>
                  <a:gd name="T64" fmla="*/ 140 w 144"/>
                  <a:gd name="T65" fmla="*/ 58 h 122"/>
                  <a:gd name="T66" fmla="*/ 140 w 144"/>
                  <a:gd name="T67" fmla="*/ 58 h 122"/>
                  <a:gd name="T68" fmla="*/ 130 w 144"/>
                  <a:gd name="T69" fmla="*/ 56 h 122"/>
                  <a:gd name="T70" fmla="*/ 124 w 144"/>
                  <a:gd name="T71" fmla="*/ 76 h 122"/>
                  <a:gd name="T72" fmla="*/ 122 w 144"/>
                  <a:gd name="T73" fmla="*/ 78 h 122"/>
                  <a:gd name="T74" fmla="*/ 112 w 144"/>
                  <a:gd name="T75" fmla="*/ 102 h 122"/>
                  <a:gd name="T76" fmla="*/ 112 w 144"/>
                  <a:gd name="T77" fmla="*/ 102 h 122"/>
                  <a:gd name="T78" fmla="*/ 108 w 144"/>
                  <a:gd name="T79" fmla="*/ 122 h 122"/>
                  <a:gd name="T80" fmla="*/ 106 w 144"/>
                  <a:gd name="T81" fmla="*/ 122 h 122"/>
                  <a:gd name="T82" fmla="*/ 84 w 144"/>
                  <a:gd name="T83"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22">
                    <a:moveTo>
                      <a:pt x="84" y="120"/>
                    </a:moveTo>
                    <a:lnTo>
                      <a:pt x="84" y="120"/>
                    </a:lnTo>
                    <a:lnTo>
                      <a:pt x="82" y="120"/>
                    </a:lnTo>
                    <a:lnTo>
                      <a:pt x="82" y="114"/>
                    </a:lnTo>
                    <a:lnTo>
                      <a:pt x="60" y="110"/>
                    </a:lnTo>
                    <a:lnTo>
                      <a:pt x="56" y="114"/>
                    </a:lnTo>
                    <a:lnTo>
                      <a:pt x="56" y="114"/>
                    </a:lnTo>
                    <a:lnTo>
                      <a:pt x="56" y="116"/>
                    </a:lnTo>
                    <a:lnTo>
                      <a:pt x="56" y="116"/>
                    </a:lnTo>
                    <a:lnTo>
                      <a:pt x="42" y="114"/>
                    </a:lnTo>
                    <a:lnTo>
                      <a:pt x="42" y="114"/>
                    </a:lnTo>
                    <a:lnTo>
                      <a:pt x="40" y="112"/>
                    </a:lnTo>
                    <a:lnTo>
                      <a:pt x="40" y="106"/>
                    </a:lnTo>
                    <a:lnTo>
                      <a:pt x="24" y="106"/>
                    </a:lnTo>
                    <a:lnTo>
                      <a:pt x="24" y="106"/>
                    </a:lnTo>
                    <a:lnTo>
                      <a:pt x="22" y="106"/>
                    </a:lnTo>
                    <a:lnTo>
                      <a:pt x="18" y="88"/>
                    </a:lnTo>
                    <a:lnTo>
                      <a:pt x="12" y="80"/>
                    </a:lnTo>
                    <a:lnTo>
                      <a:pt x="2" y="62"/>
                    </a:lnTo>
                    <a:lnTo>
                      <a:pt x="0" y="50"/>
                    </a:lnTo>
                    <a:lnTo>
                      <a:pt x="0" y="50"/>
                    </a:lnTo>
                    <a:lnTo>
                      <a:pt x="2" y="50"/>
                    </a:lnTo>
                    <a:lnTo>
                      <a:pt x="6" y="42"/>
                    </a:lnTo>
                    <a:lnTo>
                      <a:pt x="6" y="42"/>
                    </a:lnTo>
                    <a:lnTo>
                      <a:pt x="8" y="42"/>
                    </a:lnTo>
                    <a:lnTo>
                      <a:pt x="14" y="42"/>
                    </a:lnTo>
                    <a:lnTo>
                      <a:pt x="14" y="42"/>
                    </a:lnTo>
                    <a:lnTo>
                      <a:pt x="16" y="42"/>
                    </a:lnTo>
                    <a:lnTo>
                      <a:pt x="24" y="50"/>
                    </a:lnTo>
                    <a:lnTo>
                      <a:pt x="34" y="50"/>
                    </a:lnTo>
                    <a:lnTo>
                      <a:pt x="40" y="48"/>
                    </a:lnTo>
                    <a:lnTo>
                      <a:pt x="60" y="42"/>
                    </a:lnTo>
                    <a:lnTo>
                      <a:pt x="60" y="42"/>
                    </a:lnTo>
                    <a:lnTo>
                      <a:pt x="60" y="42"/>
                    </a:lnTo>
                    <a:lnTo>
                      <a:pt x="60" y="42"/>
                    </a:lnTo>
                    <a:lnTo>
                      <a:pt x="62" y="42"/>
                    </a:lnTo>
                    <a:lnTo>
                      <a:pt x="68" y="48"/>
                    </a:lnTo>
                    <a:lnTo>
                      <a:pt x="76" y="44"/>
                    </a:lnTo>
                    <a:lnTo>
                      <a:pt x="86" y="34"/>
                    </a:lnTo>
                    <a:lnTo>
                      <a:pt x="96" y="18"/>
                    </a:lnTo>
                    <a:lnTo>
                      <a:pt x="96" y="8"/>
                    </a:lnTo>
                    <a:lnTo>
                      <a:pt x="96" y="8"/>
                    </a:lnTo>
                    <a:lnTo>
                      <a:pt x="98" y="6"/>
                    </a:lnTo>
                    <a:lnTo>
                      <a:pt x="102" y="4"/>
                    </a:lnTo>
                    <a:lnTo>
                      <a:pt x="102" y="4"/>
                    </a:lnTo>
                    <a:lnTo>
                      <a:pt x="104" y="2"/>
                    </a:lnTo>
                    <a:lnTo>
                      <a:pt x="104" y="2"/>
                    </a:lnTo>
                    <a:lnTo>
                      <a:pt x="118" y="0"/>
                    </a:lnTo>
                    <a:lnTo>
                      <a:pt x="118" y="0"/>
                    </a:lnTo>
                    <a:lnTo>
                      <a:pt x="120" y="2"/>
                    </a:lnTo>
                    <a:lnTo>
                      <a:pt x="126" y="6"/>
                    </a:lnTo>
                    <a:lnTo>
                      <a:pt x="126" y="6"/>
                    </a:lnTo>
                    <a:lnTo>
                      <a:pt x="128" y="8"/>
                    </a:lnTo>
                    <a:lnTo>
                      <a:pt x="126" y="16"/>
                    </a:lnTo>
                    <a:lnTo>
                      <a:pt x="126" y="16"/>
                    </a:lnTo>
                    <a:lnTo>
                      <a:pt x="124" y="18"/>
                    </a:lnTo>
                    <a:lnTo>
                      <a:pt x="122" y="18"/>
                    </a:lnTo>
                    <a:lnTo>
                      <a:pt x="126" y="24"/>
                    </a:lnTo>
                    <a:lnTo>
                      <a:pt x="132" y="40"/>
                    </a:lnTo>
                    <a:lnTo>
                      <a:pt x="136" y="44"/>
                    </a:lnTo>
                    <a:lnTo>
                      <a:pt x="144" y="50"/>
                    </a:lnTo>
                    <a:lnTo>
                      <a:pt x="144" y="50"/>
                    </a:lnTo>
                    <a:lnTo>
                      <a:pt x="144" y="52"/>
                    </a:lnTo>
                    <a:lnTo>
                      <a:pt x="144" y="52"/>
                    </a:lnTo>
                    <a:lnTo>
                      <a:pt x="144" y="54"/>
                    </a:lnTo>
                    <a:lnTo>
                      <a:pt x="140" y="58"/>
                    </a:lnTo>
                    <a:lnTo>
                      <a:pt x="140" y="58"/>
                    </a:lnTo>
                    <a:lnTo>
                      <a:pt x="140" y="58"/>
                    </a:lnTo>
                    <a:lnTo>
                      <a:pt x="140" y="58"/>
                    </a:lnTo>
                    <a:lnTo>
                      <a:pt x="130" y="56"/>
                    </a:lnTo>
                    <a:lnTo>
                      <a:pt x="126" y="60"/>
                    </a:lnTo>
                    <a:lnTo>
                      <a:pt x="124" y="76"/>
                    </a:lnTo>
                    <a:lnTo>
                      <a:pt x="124" y="76"/>
                    </a:lnTo>
                    <a:lnTo>
                      <a:pt x="122" y="78"/>
                    </a:lnTo>
                    <a:lnTo>
                      <a:pt x="110" y="88"/>
                    </a:lnTo>
                    <a:lnTo>
                      <a:pt x="112" y="102"/>
                    </a:lnTo>
                    <a:lnTo>
                      <a:pt x="112" y="102"/>
                    </a:lnTo>
                    <a:lnTo>
                      <a:pt x="112" y="102"/>
                    </a:lnTo>
                    <a:lnTo>
                      <a:pt x="110" y="108"/>
                    </a:lnTo>
                    <a:lnTo>
                      <a:pt x="108" y="122"/>
                    </a:lnTo>
                    <a:lnTo>
                      <a:pt x="108" y="122"/>
                    </a:lnTo>
                    <a:lnTo>
                      <a:pt x="106" y="122"/>
                    </a:lnTo>
                    <a:lnTo>
                      <a:pt x="106" y="122"/>
                    </a:lnTo>
                    <a:lnTo>
                      <a:pt x="84" y="120"/>
                    </a:lnTo>
                    <a:lnTo>
                      <a:pt x="84" y="1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3" name="Freeform 928">
                <a:extLst>
                  <a:ext uri="{FF2B5EF4-FFF2-40B4-BE49-F238E27FC236}">
                    <a16:creationId xmlns:a16="http://schemas.microsoft.com/office/drawing/2014/main" id="{FD9A8091-72CD-3ABC-1A03-AF682EB74467}"/>
                  </a:ext>
                </a:extLst>
              </p:cNvPr>
              <p:cNvSpPr>
                <a:spLocks noEditPoints="1"/>
              </p:cNvSpPr>
              <p:nvPr/>
            </p:nvSpPr>
            <p:spPr bwMode="auto">
              <a:xfrm>
                <a:off x="9004332" y="4514089"/>
                <a:ext cx="312766" cy="266275"/>
              </a:xfrm>
              <a:custGeom>
                <a:avLst/>
                <a:gdLst>
                  <a:gd name="T0" fmla="*/ 126 w 148"/>
                  <a:gd name="T1" fmla="*/ 18 h 126"/>
                  <a:gd name="T2" fmla="*/ 132 w 148"/>
                  <a:gd name="T3" fmla="*/ 42 h 126"/>
                  <a:gd name="T4" fmla="*/ 142 w 148"/>
                  <a:gd name="T5" fmla="*/ 58 h 126"/>
                  <a:gd name="T6" fmla="*/ 124 w 148"/>
                  <a:gd name="T7" fmla="*/ 78 h 126"/>
                  <a:gd name="T8" fmla="*/ 110 w 148"/>
                  <a:gd name="T9" fmla="*/ 108 h 126"/>
                  <a:gd name="T10" fmla="*/ 86 w 148"/>
                  <a:gd name="T11" fmla="*/ 114 h 126"/>
                  <a:gd name="T12" fmla="*/ 44 w 148"/>
                  <a:gd name="T13" fmla="*/ 114 h 126"/>
                  <a:gd name="T14" fmla="*/ 22 w 148"/>
                  <a:gd name="T15" fmla="*/ 90 h 126"/>
                  <a:gd name="T16" fmla="*/ 4 w 148"/>
                  <a:gd name="T17" fmla="*/ 52 h 126"/>
                  <a:gd name="T18" fmla="*/ 26 w 148"/>
                  <a:gd name="T19" fmla="*/ 54 h 126"/>
                  <a:gd name="T20" fmla="*/ 62 w 148"/>
                  <a:gd name="T21" fmla="*/ 46 h 126"/>
                  <a:gd name="T22" fmla="*/ 90 w 148"/>
                  <a:gd name="T23" fmla="*/ 36 h 126"/>
                  <a:gd name="T24" fmla="*/ 106 w 148"/>
                  <a:gd name="T25" fmla="*/ 6 h 126"/>
                  <a:gd name="T26" fmla="*/ 120 w 148"/>
                  <a:gd name="T27" fmla="*/ 0 h 126"/>
                  <a:gd name="T28" fmla="*/ 106 w 148"/>
                  <a:gd name="T29" fmla="*/ 2 h 126"/>
                  <a:gd name="T30" fmla="*/ 98 w 148"/>
                  <a:gd name="T31" fmla="*/ 6 h 126"/>
                  <a:gd name="T32" fmla="*/ 88 w 148"/>
                  <a:gd name="T33" fmla="*/ 34 h 126"/>
                  <a:gd name="T34" fmla="*/ 66 w 148"/>
                  <a:gd name="T35" fmla="*/ 42 h 126"/>
                  <a:gd name="T36" fmla="*/ 62 w 148"/>
                  <a:gd name="T37" fmla="*/ 42 h 126"/>
                  <a:gd name="T38" fmla="*/ 36 w 148"/>
                  <a:gd name="T39" fmla="*/ 50 h 126"/>
                  <a:gd name="T40" fmla="*/ 20 w 148"/>
                  <a:gd name="T41" fmla="*/ 42 h 126"/>
                  <a:gd name="T42" fmla="*/ 10 w 148"/>
                  <a:gd name="T43" fmla="*/ 42 h 126"/>
                  <a:gd name="T44" fmla="*/ 2 w 148"/>
                  <a:gd name="T45" fmla="*/ 50 h 126"/>
                  <a:gd name="T46" fmla="*/ 2 w 148"/>
                  <a:gd name="T47" fmla="*/ 64 h 126"/>
                  <a:gd name="T48" fmla="*/ 12 w 148"/>
                  <a:gd name="T49" fmla="*/ 82 h 126"/>
                  <a:gd name="T50" fmla="*/ 22 w 148"/>
                  <a:gd name="T51" fmla="*/ 108 h 126"/>
                  <a:gd name="T52" fmla="*/ 26 w 148"/>
                  <a:gd name="T53" fmla="*/ 110 h 126"/>
                  <a:gd name="T54" fmla="*/ 42 w 148"/>
                  <a:gd name="T55" fmla="*/ 114 h 126"/>
                  <a:gd name="T56" fmla="*/ 56 w 148"/>
                  <a:gd name="T57" fmla="*/ 120 h 126"/>
                  <a:gd name="T58" fmla="*/ 58 w 148"/>
                  <a:gd name="T59" fmla="*/ 120 h 126"/>
                  <a:gd name="T60" fmla="*/ 82 w 148"/>
                  <a:gd name="T61" fmla="*/ 118 h 126"/>
                  <a:gd name="T62" fmla="*/ 84 w 148"/>
                  <a:gd name="T63" fmla="*/ 124 h 126"/>
                  <a:gd name="T64" fmla="*/ 108 w 148"/>
                  <a:gd name="T65" fmla="*/ 126 h 126"/>
                  <a:gd name="T66" fmla="*/ 110 w 148"/>
                  <a:gd name="T67" fmla="*/ 126 h 126"/>
                  <a:gd name="T68" fmla="*/ 116 w 148"/>
                  <a:gd name="T69" fmla="*/ 104 h 126"/>
                  <a:gd name="T70" fmla="*/ 114 w 148"/>
                  <a:gd name="T71" fmla="*/ 92 h 126"/>
                  <a:gd name="T72" fmla="*/ 128 w 148"/>
                  <a:gd name="T73" fmla="*/ 80 h 126"/>
                  <a:gd name="T74" fmla="*/ 140 w 148"/>
                  <a:gd name="T75" fmla="*/ 62 h 126"/>
                  <a:gd name="T76" fmla="*/ 142 w 148"/>
                  <a:gd name="T77" fmla="*/ 62 h 126"/>
                  <a:gd name="T78" fmla="*/ 148 w 148"/>
                  <a:gd name="T79" fmla="*/ 56 h 126"/>
                  <a:gd name="T80" fmla="*/ 148 w 148"/>
                  <a:gd name="T81" fmla="*/ 52 h 126"/>
                  <a:gd name="T82" fmla="*/ 130 w 148"/>
                  <a:gd name="T83" fmla="*/ 26 h 126"/>
                  <a:gd name="T84" fmla="*/ 126 w 148"/>
                  <a:gd name="T85" fmla="*/ 20 h 126"/>
                  <a:gd name="T86" fmla="*/ 130 w 148"/>
                  <a:gd name="T87" fmla="*/ 12 h 126"/>
                  <a:gd name="T88" fmla="*/ 130 w 148"/>
                  <a:gd name="T89" fmla="*/ 8 h 126"/>
                  <a:gd name="T90" fmla="*/ 120 w 148"/>
                  <a:gd name="T9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8" h="126">
                    <a:moveTo>
                      <a:pt x="120" y="4"/>
                    </a:moveTo>
                    <a:lnTo>
                      <a:pt x="128" y="10"/>
                    </a:lnTo>
                    <a:lnTo>
                      <a:pt x="126" y="18"/>
                    </a:lnTo>
                    <a:lnTo>
                      <a:pt x="120" y="20"/>
                    </a:lnTo>
                    <a:lnTo>
                      <a:pt x="128" y="28"/>
                    </a:lnTo>
                    <a:lnTo>
                      <a:pt x="132" y="42"/>
                    </a:lnTo>
                    <a:lnTo>
                      <a:pt x="136" y="48"/>
                    </a:lnTo>
                    <a:lnTo>
                      <a:pt x="144" y="54"/>
                    </a:lnTo>
                    <a:lnTo>
                      <a:pt x="142" y="58"/>
                    </a:lnTo>
                    <a:lnTo>
                      <a:pt x="130" y="56"/>
                    </a:lnTo>
                    <a:lnTo>
                      <a:pt x="126" y="62"/>
                    </a:lnTo>
                    <a:lnTo>
                      <a:pt x="124" y="78"/>
                    </a:lnTo>
                    <a:lnTo>
                      <a:pt x="110" y="90"/>
                    </a:lnTo>
                    <a:lnTo>
                      <a:pt x="112" y="104"/>
                    </a:lnTo>
                    <a:lnTo>
                      <a:pt x="110" y="108"/>
                    </a:lnTo>
                    <a:lnTo>
                      <a:pt x="108" y="122"/>
                    </a:lnTo>
                    <a:lnTo>
                      <a:pt x="86" y="120"/>
                    </a:lnTo>
                    <a:lnTo>
                      <a:pt x="86" y="114"/>
                    </a:lnTo>
                    <a:lnTo>
                      <a:pt x="60" y="110"/>
                    </a:lnTo>
                    <a:lnTo>
                      <a:pt x="58" y="116"/>
                    </a:lnTo>
                    <a:lnTo>
                      <a:pt x="44" y="114"/>
                    </a:lnTo>
                    <a:lnTo>
                      <a:pt x="44" y="106"/>
                    </a:lnTo>
                    <a:lnTo>
                      <a:pt x="26" y="106"/>
                    </a:lnTo>
                    <a:lnTo>
                      <a:pt x="22" y="90"/>
                    </a:lnTo>
                    <a:lnTo>
                      <a:pt x="16" y="80"/>
                    </a:lnTo>
                    <a:lnTo>
                      <a:pt x="6" y="62"/>
                    </a:lnTo>
                    <a:lnTo>
                      <a:pt x="4" y="52"/>
                    </a:lnTo>
                    <a:lnTo>
                      <a:pt x="10" y="46"/>
                    </a:lnTo>
                    <a:lnTo>
                      <a:pt x="16" y="46"/>
                    </a:lnTo>
                    <a:lnTo>
                      <a:pt x="26" y="54"/>
                    </a:lnTo>
                    <a:lnTo>
                      <a:pt x="36" y="54"/>
                    </a:lnTo>
                    <a:lnTo>
                      <a:pt x="44" y="52"/>
                    </a:lnTo>
                    <a:lnTo>
                      <a:pt x="62" y="46"/>
                    </a:lnTo>
                    <a:lnTo>
                      <a:pt x="70" y="52"/>
                    </a:lnTo>
                    <a:lnTo>
                      <a:pt x="80" y="48"/>
                    </a:lnTo>
                    <a:lnTo>
                      <a:pt x="90" y="36"/>
                    </a:lnTo>
                    <a:lnTo>
                      <a:pt x="100" y="20"/>
                    </a:lnTo>
                    <a:lnTo>
                      <a:pt x="100" y="10"/>
                    </a:lnTo>
                    <a:lnTo>
                      <a:pt x="106" y="6"/>
                    </a:lnTo>
                    <a:lnTo>
                      <a:pt x="120" y="4"/>
                    </a:lnTo>
                    <a:close/>
                    <a:moveTo>
                      <a:pt x="120" y="0"/>
                    </a:moveTo>
                    <a:lnTo>
                      <a:pt x="120" y="0"/>
                    </a:lnTo>
                    <a:lnTo>
                      <a:pt x="120" y="0"/>
                    </a:lnTo>
                    <a:lnTo>
                      <a:pt x="106" y="2"/>
                    </a:lnTo>
                    <a:lnTo>
                      <a:pt x="106" y="2"/>
                    </a:lnTo>
                    <a:lnTo>
                      <a:pt x="104" y="4"/>
                    </a:lnTo>
                    <a:lnTo>
                      <a:pt x="98" y="6"/>
                    </a:lnTo>
                    <a:lnTo>
                      <a:pt x="98" y="6"/>
                    </a:lnTo>
                    <a:lnTo>
                      <a:pt x="96" y="10"/>
                    </a:lnTo>
                    <a:lnTo>
                      <a:pt x="96" y="20"/>
                    </a:lnTo>
                    <a:lnTo>
                      <a:pt x="88" y="34"/>
                    </a:lnTo>
                    <a:lnTo>
                      <a:pt x="78" y="44"/>
                    </a:lnTo>
                    <a:lnTo>
                      <a:pt x="70" y="48"/>
                    </a:lnTo>
                    <a:lnTo>
                      <a:pt x="66" y="42"/>
                    </a:lnTo>
                    <a:lnTo>
                      <a:pt x="66" y="42"/>
                    </a:lnTo>
                    <a:lnTo>
                      <a:pt x="62" y="42"/>
                    </a:lnTo>
                    <a:lnTo>
                      <a:pt x="62" y="42"/>
                    </a:lnTo>
                    <a:lnTo>
                      <a:pt x="62" y="42"/>
                    </a:lnTo>
                    <a:lnTo>
                      <a:pt x="42" y="48"/>
                    </a:lnTo>
                    <a:lnTo>
                      <a:pt x="36" y="50"/>
                    </a:lnTo>
                    <a:lnTo>
                      <a:pt x="28" y="50"/>
                    </a:lnTo>
                    <a:lnTo>
                      <a:pt x="20" y="42"/>
                    </a:lnTo>
                    <a:lnTo>
                      <a:pt x="20" y="42"/>
                    </a:lnTo>
                    <a:lnTo>
                      <a:pt x="16" y="42"/>
                    </a:lnTo>
                    <a:lnTo>
                      <a:pt x="10" y="42"/>
                    </a:lnTo>
                    <a:lnTo>
                      <a:pt x="10" y="42"/>
                    </a:lnTo>
                    <a:lnTo>
                      <a:pt x="6" y="42"/>
                    </a:lnTo>
                    <a:lnTo>
                      <a:pt x="2" y="50"/>
                    </a:lnTo>
                    <a:lnTo>
                      <a:pt x="2" y="50"/>
                    </a:lnTo>
                    <a:lnTo>
                      <a:pt x="0" y="54"/>
                    </a:lnTo>
                    <a:lnTo>
                      <a:pt x="2" y="64"/>
                    </a:lnTo>
                    <a:lnTo>
                      <a:pt x="2" y="64"/>
                    </a:lnTo>
                    <a:lnTo>
                      <a:pt x="2" y="64"/>
                    </a:lnTo>
                    <a:lnTo>
                      <a:pt x="12" y="82"/>
                    </a:lnTo>
                    <a:lnTo>
                      <a:pt x="12" y="82"/>
                    </a:lnTo>
                    <a:lnTo>
                      <a:pt x="12" y="84"/>
                    </a:lnTo>
                    <a:lnTo>
                      <a:pt x="18" y="92"/>
                    </a:lnTo>
                    <a:lnTo>
                      <a:pt x="22" y="108"/>
                    </a:lnTo>
                    <a:lnTo>
                      <a:pt x="22" y="108"/>
                    </a:lnTo>
                    <a:lnTo>
                      <a:pt x="24" y="110"/>
                    </a:lnTo>
                    <a:lnTo>
                      <a:pt x="26" y="110"/>
                    </a:lnTo>
                    <a:lnTo>
                      <a:pt x="40" y="110"/>
                    </a:lnTo>
                    <a:lnTo>
                      <a:pt x="42" y="114"/>
                    </a:lnTo>
                    <a:lnTo>
                      <a:pt x="42" y="114"/>
                    </a:lnTo>
                    <a:lnTo>
                      <a:pt x="42" y="116"/>
                    </a:lnTo>
                    <a:lnTo>
                      <a:pt x="44" y="118"/>
                    </a:lnTo>
                    <a:lnTo>
                      <a:pt x="56" y="120"/>
                    </a:lnTo>
                    <a:lnTo>
                      <a:pt x="56" y="120"/>
                    </a:lnTo>
                    <a:lnTo>
                      <a:pt x="58" y="120"/>
                    </a:lnTo>
                    <a:lnTo>
                      <a:pt x="58" y="120"/>
                    </a:lnTo>
                    <a:lnTo>
                      <a:pt x="60" y="118"/>
                    </a:lnTo>
                    <a:lnTo>
                      <a:pt x="62" y="114"/>
                    </a:lnTo>
                    <a:lnTo>
                      <a:pt x="82" y="118"/>
                    </a:lnTo>
                    <a:lnTo>
                      <a:pt x="82" y="122"/>
                    </a:lnTo>
                    <a:lnTo>
                      <a:pt x="82" y="122"/>
                    </a:lnTo>
                    <a:lnTo>
                      <a:pt x="84" y="124"/>
                    </a:lnTo>
                    <a:lnTo>
                      <a:pt x="86" y="124"/>
                    </a:lnTo>
                    <a:lnTo>
                      <a:pt x="108" y="126"/>
                    </a:lnTo>
                    <a:lnTo>
                      <a:pt x="108" y="126"/>
                    </a:lnTo>
                    <a:lnTo>
                      <a:pt x="108" y="126"/>
                    </a:lnTo>
                    <a:lnTo>
                      <a:pt x="108" y="126"/>
                    </a:lnTo>
                    <a:lnTo>
                      <a:pt x="110" y="126"/>
                    </a:lnTo>
                    <a:lnTo>
                      <a:pt x="112" y="124"/>
                    </a:lnTo>
                    <a:lnTo>
                      <a:pt x="114" y="110"/>
                    </a:lnTo>
                    <a:lnTo>
                      <a:pt x="116" y="104"/>
                    </a:lnTo>
                    <a:lnTo>
                      <a:pt x="116" y="104"/>
                    </a:lnTo>
                    <a:lnTo>
                      <a:pt x="116" y="102"/>
                    </a:lnTo>
                    <a:lnTo>
                      <a:pt x="114" y="92"/>
                    </a:lnTo>
                    <a:lnTo>
                      <a:pt x="126" y="82"/>
                    </a:lnTo>
                    <a:lnTo>
                      <a:pt x="126" y="82"/>
                    </a:lnTo>
                    <a:lnTo>
                      <a:pt x="128" y="80"/>
                    </a:lnTo>
                    <a:lnTo>
                      <a:pt x="130" y="64"/>
                    </a:lnTo>
                    <a:lnTo>
                      <a:pt x="132" y="60"/>
                    </a:lnTo>
                    <a:lnTo>
                      <a:pt x="140" y="62"/>
                    </a:lnTo>
                    <a:lnTo>
                      <a:pt x="140" y="62"/>
                    </a:lnTo>
                    <a:lnTo>
                      <a:pt x="142" y="62"/>
                    </a:lnTo>
                    <a:lnTo>
                      <a:pt x="142" y="62"/>
                    </a:lnTo>
                    <a:lnTo>
                      <a:pt x="144" y="60"/>
                    </a:lnTo>
                    <a:lnTo>
                      <a:pt x="148" y="56"/>
                    </a:lnTo>
                    <a:lnTo>
                      <a:pt x="148" y="56"/>
                    </a:lnTo>
                    <a:lnTo>
                      <a:pt x="148" y="54"/>
                    </a:lnTo>
                    <a:lnTo>
                      <a:pt x="148" y="54"/>
                    </a:lnTo>
                    <a:lnTo>
                      <a:pt x="148" y="52"/>
                    </a:lnTo>
                    <a:lnTo>
                      <a:pt x="138" y="44"/>
                    </a:lnTo>
                    <a:lnTo>
                      <a:pt x="136" y="40"/>
                    </a:lnTo>
                    <a:lnTo>
                      <a:pt x="130" y="26"/>
                    </a:lnTo>
                    <a:lnTo>
                      <a:pt x="130" y="26"/>
                    </a:lnTo>
                    <a:lnTo>
                      <a:pt x="130" y="26"/>
                    </a:lnTo>
                    <a:lnTo>
                      <a:pt x="126" y="20"/>
                    </a:lnTo>
                    <a:lnTo>
                      <a:pt x="126" y="20"/>
                    </a:lnTo>
                    <a:lnTo>
                      <a:pt x="130" y="18"/>
                    </a:lnTo>
                    <a:lnTo>
                      <a:pt x="130" y="12"/>
                    </a:lnTo>
                    <a:lnTo>
                      <a:pt x="130" y="12"/>
                    </a:lnTo>
                    <a:lnTo>
                      <a:pt x="130" y="8"/>
                    </a:lnTo>
                    <a:lnTo>
                      <a:pt x="130" y="8"/>
                    </a:lnTo>
                    <a:lnTo>
                      <a:pt x="122" y="2"/>
                    </a:lnTo>
                    <a:lnTo>
                      <a:pt x="122" y="2"/>
                    </a:lnTo>
                    <a:lnTo>
                      <a:pt x="120" y="0"/>
                    </a:lnTo>
                    <a:lnTo>
                      <a:pt x="12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4" name="Freeform 929">
                <a:extLst>
                  <a:ext uri="{FF2B5EF4-FFF2-40B4-BE49-F238E27FC236}">
                    <a16:creationId xmlns:a16="http://schemas.microsoft.com/office/drawing/2014/main" id="{31786CE6-B93E-390A-F84B-BEDEC3514C6A}"/>
                  </a:ext>
                </a:extLst>
              </p:cNvPr>
              <p:cNvSpPr>
                <a:spLocks/>
              </p:cNvSpPr>
              <p:nvPr/>
            </p:nvSpPr>
            <p:spPr bwMode="auto">
              <a:xfrm>
                <a:off x="9012785" y="4522542"/>
                <a:ext cx="295860" cy="249368"/>
              </a:xfrm>
              <a:custGeom>
                <a:avLst/>
                <a:gdLst>
                  <a:gd name="T0" fmla="*/ 116 w 140"/>
                  <a:gd name="T1" fmla="*/ 0 h 118"/>
                  <a:gd name="T2" fmla="*/ 124 w 140"/>
                  <a:gd name="T3" fmla="*/ 6 h 118"/>
                  <a:gd name="T4" fmla="*/ 122 w 140"/>
                  <a:gd name="T5" fmla="*/ 14 h 118"/>
                  <a:gd name="T6" fmla="*/ 116 w 140"/>
                  <a:gd name="T7" fmla="*/ 16 h 118"/>
                  <a:gd name="T8" fmla="*/ 124 w 140"/>
                  <a:gd name="T9" fmla="*/ 24 h 118"/>
                  <a:gd name="T10" fmla="*/ 128 w 140"/>
                  <a:gd name="T11" fmla="*/ 38 h 118"/>
                  <a:gd name="T12" fmla="*/ 132 w 140"/>
                  <a:gd name="T13" fmla="*/ 44 h 118"/>
                  <a:gd name="T14" fmla="*/ 140 w 140"/>
                  <a:gd name="T15" fmla="*/ 50 h 118"/>
                  <a:gd name="T16" fmla="*/ 138 w 140"/>
                  <a:gd name="T17" fmla="*/ 54 h 118"/>
                  <a:gd name="T18" fmla="*/ 126 w 140"/>
                  <a:gd name="T19" fmla="*/ 52 h 118"/>
                  <a:gd name="T20" fmla="*/ 122 w 140"/>
                  <a:gd name="T21" fmla="*/ 58 h 118"/>
                  <a:gd name="T22" fmla="*/ 120 w 140"/>
                  <a:gd name="T23" fmla="*/ 74 h 118"/>
                  <a:gd name="T24" fmla="*/ 106 w 140"/>
                  <a:gd name="T25" fmla="*/ 86 h 118"/>
                  <a:gd name="T26" fmla="*/ 108 w 140"/>
                  <a:gd name="T27" fmla="*/ 100 h 118"/>
                  <a:gd name="T28" fmla="*/ 106 w 140"/>
                  <a:gd name="T29" fmla="*/ 104 h 118"/>
                  <a:gd name="T30" fmla="*/ 104 w 140"/>
                  <a:gd name="T31" fmla="*/ 118 h 118"/>
                  <a:gd name="T32" fmla="*/ 82 w 140"/>
                  <a:gd name="T33" fmla="*/ 116 h 118"/>
                  <a:gd name="T34" fmla="*/ 82 w 140"/>
                  <a:gd name="T35" fmla="*/ 110 h 118"/>
                  <a:gd name="T36" fmla="*/ 56 w 140"/>
                  <a:gd name="T37" fmla="*/ 106 h 118"/>
                  <a:gd name="T38" fmla="*/ 54 w 140"/>
                  <a:gd name="T39" fmla="*/ 112 h 118"/>
                  <a:gd name="T40" fmla="*/ 40 w 140"/>
                  <a:gd name="T41" fmla="*/ 110 h 118"/>
                  <a:gd name="T42" fmla="*/ 40 w 140"/>
                  <a:gd name="T43" fmla="*/ 102 h 118"/>
                  <a:gd name="T44" fmla="*/ 22 w 140"/>
                  <a:gd name="T45" fmla="*/ 102 h 118"/>
                  <a:gd name="T46" fmla="*/ 18 w 140"/>
                  <a:gd name="T47" fmla="*/ 86 h 118"/>
                  <a:gd name="T48" fmla="*/ 12 w 140"/>
                  <a:gd name="T49" fmla="*/ 76 h 118"/>
                  <a:gd name="T50" fmla="*/ 2 w 140"/>
                  <a:gd name="T51" fmla="*/ 58 h 118"/>
                  <a:gd name="T52" fmla="*/ 0 w 140"/>
                  <a:gd name="T53" fmla="*/ 48 h 118"/>
                  <a:gd name="T54" fmla="*/ 6 w 140"/>
                  <a:gd name="T55" fmla="*/ 42 h 118"/>
                  <a:gd name="T56" fmla="*/ 12 w 140"/>
                  <a:gd name="T57" fmla="*/ 42 h 118"/>
                  <a:gd name="T58" fmla="*/ 22 w 140"/>
                  <a:gd name="T59" fmla="*/ 50 h 118"/>
                  <a:gd name="T60" fmla="*/ 32 w 140"/>
                  <a:gd name="T61" fmla="*/ 50 h 118"/>
                  <a:gd name="T62" fmla="*/ 40 w 140"/>
                  <a:gd name="T63" fmla="*/ 48 h 118"/>
                  <a:gd name="T64" fmla="*/ 58 w 140"/>
                  <a:gd name="T65" fmla="*/ 42 h 118"/>
                  <a:gd name="T66" fmla="*/ 66 w 140"/>
                  <a:gd name="T67" fmla="*/ 48 h 118"/>
                  <a:gd name="T68" fmla="*/ 76 w 140"/>
                  <a:gd name="T69" fmla="*/ 44 h 118"/>
                  <a:gd name="T70" fmla="*/ 86 w 140"/>
                  <a:gd name="T71" fmla="*/ 32 h 118"/>
                  <a:gd name="T72" fmla="*/ 96 w 140"/>
                  <a:gd name="T73" fmla="*/ 16 h 118"/>
                  <a:gd name="T74" fmla="*/ 96 w 140"/>
                  <a:gd name="T75" fmla="*/ 6 h 118"/>
                  <a:gd name="T76" fmla="*/ 102 w 140"/>
                  <a:gd name="T77" fmla="*/ 2 h 118"/>
                  <a:gd name="T78" fmla="*/ 116 w 140"/>
                  <a:gd name="T7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118">
                    <a:moveTo>
                      <a:pt x="116" y="0"/>
                    </a:moveTo>
                    <a:lnTo>
                      <a:pt x="124" y="6"/>
                    </a:lnTo>
                    <a:lnTo>
                      <a:pt x="122" y="14"/>
                    </a:lnTo>
                    <a:lnTo>
                      <a:pt x="116" y="16"/>
                    </a:lnTo>
                    <a:lnTo>
                      <a:pt x="124" y="24"/>
                    </a:lnTo>
                    <a:lnTo>
                      <a:pt x="128" y="38"/>
                    </a:lnTo>
                    <a:lnTo>
                      <a:pt x="132" y="44"/>
                    </a:lnTo>
                    <a:lnTo>
                      <a:pt x="140" y="50"/>
                    </a:lnTo>
                    <a:lnTo>
                      <a:pt x="138" y="54"/>
                    </a:lnTo>
                    <a:lnTo>
                      <a:pt x="126" y="52"/>
                    </a:lnTo>
                    <a:lnTo>
                      <a:pt x="122" y="58"/>
                    </a:lnTo>
                    <a:lnTo>
                      <a:pt x="120" y="74"/>
                    </a:lnTo>
                    <a:lnTo>
                      <a:pt x="106" y="86"/>
                    </a:lnTo>
                    <a:lnTo>
                      <a:pt x="108" y="100"/>
                    </a:lnTo>
                    <a:lnTo>
                      <a:pt x="106" y="104"/>
                    </a:lnTo>
                    <a:lnTo>
                      <a:pt x="104" y="118"/>
                    </a:lnTo>
                    <a:lnTo>
                      <a:pt x="82" y="116"/>
                    </a:lnTo>
                    <a:lnTo>
                      <a:pt x="82" y="110"/>
                    </a:lnTo>
                    <a:lnTo>
                      <a:pt x="56" y="106"/>
                    </a:lnTo>
                    <a:lnTo>
                      <a:pt x="54" y="112"/>
                    </a:lnTo>
                    <a:lnTo>
                      <a:pt x="40" y="110"/>
                    </a:lnTo>
                    <a:lnTo>
                      <a:pt x="40" y="102"/>
                    </a:lnTo>
                    <a:lnTo>
                      <a:pt x="22" y="102"/>
                    </a:lnTo>
                    <a:lnTo>
                      <a:pt x="18" y="86"/>
                    </a:lnTo>
                    <a:lnTo>
                      <a:pt x="12" y="76"/>
                    </a:lnTo>
                    <a:lnTo>
                      <a:pt x="2" y="58"/>
                    </a:lnTo>
                    <a:lnTo>
                      <a:pt x="0" y="48"/>
                    </a:lnTo>
                    <a:lnTo>
                      <a:pt x="6" y="42"/>
                    </a:lnTo>
                    <a:lnTo>
                      <a:pt x="12" y="42"/>
                    </a:lnTo>
                    <a:lnTo>
                      <a:pt x="22" y="50"/>
                    </a:lnTo>
                    <a:lnTo>
                      <a:pt x="32" y="50"/>
                    </a:lnTo>
                    <a:lnTo>
                      <a:pt x="40" y="48"/>
                    </a:lnTo>
                    <a:lnTo>
                      <a:pt x="58" y="42"/>
                    </a:lnTo>
                    <a:lnTo>
                      <a:pt x="66" y="48"/>
                    </a:lnTo>
                    <a:lnTo>
                      <a:pt x="76" y="44"/>
                    </a:lnTo>
                    <a:lnTo>
                      <a:pt x="86" y="32"/>
                    </a:lnTo>
                    <a:lnTo>
                      <a:pt x="96" y="16"/>
                    </a:lnTo>
                    <a:lnTo>
                      <a:pt x="96" y="6"/>
                    </a:lnTo>
                    <a:lnTo>
                      <a:pt x="102" y="2"/>
                    </a:lnTo>
                    <a:lnTo>
                      <a:pt x="1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5" name="Freeform 930">
                <a:extLst>
                  <a:ext uri="{FF2B5EF4-FFF2-40B4-BE49-F238E27FC236}">
                    <a16:creationId xmlns:a16="http://schemas.microsoft.com/office/drawing/2014/main" id="{98550E4E-EF11-610B-74BF-AD1BF57630E3}"/>
                  </a:ext>
                </a:extLst>
              </p:cNvPr>
              <p:cNvSpPr>
                <a:spLocks/>
              </p:cNvSpPr>
              <p:nvPr/>
            </p:nvSpPr>
            <p:spPr bwMode="auto">
              <a:xfrm>
                <a:off x="9004332" y="4514089"/>
                <a:ext cx="312766" cy="266275"/>
              </a:xfrm>
              <a:custGeom>
                <a:avLst/>
                <a:gdLst>
                  <a:gd name="T0" fmla="*/ 120 w 148"/>
                  <a:gd name="T1" fmla="*/ 0 h 126"/>
                  <a:gd name="T2" fmla="*/ 106 w 148"/>
                  <a:gd name="T3" fmla="*/ 2 h 126"/>
                  <a:gd name="T4" fmla="*/ 104 w 148"/>
                  <a:gd name="T5" fmla="*/ 4 h 126"/>
                  <a:gd name="T6" fmla="*/ 98 w 148"/>
                  <a:gd name="T7" fmla="*/ 6 h 126"/>
                  <a:gd name="T8" fmla="*/ 96 w 148"/>
                  <a:gd name="T9" fmla="*/ 20 h 126"/>
                  <a:gd name="T10" fmla="*/ 78 w 148"/>
                  <a:gd name="T11" fmla="*/ 44 h 126"/>
                  <a:gd name="T12" fmla="*/ 66 w 148"/>
                  <a:gd name="T13" fmla="*/ 42 h 126"/>
                  <a:gd name="T14" fmla="*/ 62 w 148"/>
                  <a:gd name="T15" fmla="*/ 42 h 126"/>
                  <a:gd name="T16" fmla="*/ 62 w 148"/>
                  <a:gd name="T17" fmla="*/ 42 h 126"/>
                  <a:gd name="T18" fmla="*/ 36 w 148"/>
                  <a:gd name="T19" fmla="*/ 50 h 126"/>
                  <a:gd name="T20" fmla="*/ 20 w 148"/>
                  <a:gd name="T21" fmla="*/ 42 h 126"/>
                  <a:gd name="T22" fmla="*/ 16 w 148"/>
                  <a:gd name="T23" fmla="*/ 42 h 126"/>
                  <a:gd name="T24" fmla="*/ 10 w 148"/>
                  <a:gd name="T25" fmla="*/ 42 h 126"/>
                  <a:gd name="T26" fmla="*/ 2 w 148"/>
                  <a:gd name="T27" fmla="*/ 50 h 126"/>
                  <a:gd name="T28" fmla="*/ 0 w 148"/>
                  <a:gd name="T29" fmla="*/ 54 h 126"/>
                  <a:gd name="T30" fmla="*/ 2 w 148"/>
                  <a:gd name="T31" fmla="*/ 64 h 126"/>
                  <a:gd name="T32" fmla="*/ 12 w 148"/>
                  <a:gd name="T33" fmla="*/ 82 h 126"/>
                  <a:gd name="T34" fmla="*/ 12 w 148"/>
                  <a:gd name="T35" fmla="*/ 84 h 126"/>
                  <a:gd name="T36" fmla="*/ 22 w 148"/>
                  <a:gd name="T37" fmla="*/ 108 h 126"/>
                  <a:gd name="T38" fmla="*/ 24 w 148"/>
                  <a:gd name="T39" fmla="*/ 110 h 126"/>
                  <a:gd name="T40" fmla="*/ 40 w 148"/>
                  <a:gd name="T41" fmla="*/ 110 h 126"/>
                  <a:gd name="T42" fmla="*/ 42 w 148"/>
                  <a:gd name="T43" fmla="*/ 114 h 126"/>
                  <a:gd name="T44" fmla="*/ 44 w 148"/>
                  <a:gd name="T45" fmla="*/ 118 h 126"/>
                  <a:gd name="T46" fmla="*/ 56 w 148"/>
                  <a:gd name="T47" fmla="*/ 120 h 126"/>
                  <a:gd name="T48" fmla="*/ 58 w 148"/>
                  <a:gd name="T49" fmla="*/ 120 h 126"/>
                  <a:gd name="T50" fmla="*/ 62 w 148"/>
                  <a:gd name="T51" fmla="*/ 114 h 126"/>
                  <a:gd name="T52" fmla="*/ 82 w 148"/>
                  <a:gd name="T53" fmla="*/ 122 h 126"/>
                  <a:gd name="T54" fmla="*/ 84 w 148"/>
                  <a:gd name="T55" fmla="*/ 124 h 126"/>
                  <a:gd name="T56" fmla="*/ 108 w 148"/>
                  <a:gd name="T57" fmla="*/ 126 h 126"/>
                  <a:gd name="T58" fmla="*/ 108 w 148"/>
                  <a:gd name="T59" fmla="*/ 126 h 126"/>
                  <a:gd name="T60" fmla="*/ 110 w 148"/>
                  <a:gd name="T61" fmla="*/ 126 h 126"/>
                  <a:gd name="T62" fmla="*/ 114 w 148"/>
                  <a:gd name="T63" fmla="*/ 110 h 126"/>
                  <a:gd name="T64" fmla="*/ 116 w 148"/>
                  <a:gd name="T65" fmla="*/ 104 h 126"/>
                  <a:gd name="T66" fmla="*/ 114 w 148"/>
                  <a:gd name="T67" fmla="*/ 92 h 126"/>
                  <a:gd name="T68" fmla="*/ 126 w 148"/>
                  <a:gd name="T69" fmla="*/ 82 h 126"/>
                  <a:gd name="T70" fmla="*/ 130 w 148"/>
                  <a:gd name="T71" fmla="*/ 64 h 126"/>
                  <a:gd name="T72" fmla="*/ 140 w 148"/>
                  <a:gd name="T73" fmla="*/ 62 h 126"/>
                  <a:gd name="T74" fmla="*/ 142 w 148"/>
                  <a:gd name="T75" fmla="*/ 62 h 126"/>
                  <a:gd name="T76" fmla="*/ 144 w 148"/>
                  <a:gd name="T77" fmla="*/ 60 h 126"/>
                  <a:gd name="T78" fmla="*/ 148 w 148"/>
                  <a:gd name="T79" fmla="*/ 56 h 126"/>
                  <a:gd name="T80" fmla="*/ 148 w 148"/>
                  <a:gd name="T81" fmla="*/ 54 h 126"/>
                  <a:gd name="T82" fmla="*/ 138 w 148"/>
                  <a:gd name="T83" fmla="*/ 44 h 126"/>
                  <a:gd name="T84" fmla="*/ 130 w 148"/>
                  <a:gd name="T85" fmla="*/ 26 h 126"/>
                  <a:gd name="T86" fmla="*/ 130 w 148"/>
                  <a:gd name="T87" fmla="*/ 26 h 126"/>
                  <a:gd name="T88" fmla="*/ 126 w 148"/>
                  <a:gd name="T89" fmla="*/ 20 h 126"/>
                  <a:gd name="T90" fmla="*/ 130 w 148"/>
                  <a:gd name="T91" fmla="*/ 12 h 126"/>
                  <a:gd name="T92" fmla="*/ 130 w 148"/>
                  <a:gd name="T93" fmla="*/ 8 h 126"/>
                  <a:gd name="T94" fmla="*/ 122 w 148"/>
                  <a:gd name="T95" fmla="*/ 2 h 126"/>
                  <a:gd name="T96" fmla="*/ 120 w 148"/>
                  <a:gd name="T9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 h="126">
                    <a:moveTo>
                      <a:pt x="120" y="0"/>
                    </a:moveTo>
                    <a:lnTo>
                      <a:pt x="120" y="0"/>
                    </a:lnTo>
                    <a:lnTo>
                      <a:pt x="120" y="0"/>
                    </a:lnTo>
                    <a:lnTo>
                      <a:pt x="106" y="2"/>
                    </a:lnTo>
                    <a:lnTo>
                      <a:pt x="106" y="2"/>
                    </a:lnTo>
                    <a:lnTo>
                      <a:pt x="104" y="4"/>
                    </a:lnTo>
                    <a:lnTo>
                      <a:pt x="98" y="6"/>
                    </a:lnTo>
                    <a:lnTo>
                      <a:pt x="98" y="6"/>
                    </a:lnTo>
                    <a:lnTo>
                      <a:pt x="96" y="10"/>
                    </a:lnTo>
                    <a:lnTo>
                      <a:pt x="96" y="20"/>
                    </a:lnTo>
                    <a:lnTo>
                      <a:pt x="88" y="34"/>
                    </a:lnTo>
                    <a:lnTo>
                      <a:pt x="78" y="44"/>
                    </a:lnTo>
                    <a:lnTo>
                      <a:pt x="70" y="48"/>
                    </a:lnTo>
                    <a:lnTo>
                      <a:pt x="66" y="42"/>
                    </a:lnTo>
                    <a:lnTo>
                      <a:pt x="66" y="42"/>
                    </a:lnTo>
                    <a:lnTo>
                      <a:pt x="62" y="42"/>
                    </a:lnTo>
                    <a:lnTo>
                      <a:pt x="62" y="42"/>
                    </a:lnTo>
                    <a:lnTo>
                      <a:pt x="62" y="42"/>
                    </a:lnTo>
                    <a:lnTo>
                      <a:pt x="42" y="48"/>
                    </a:lnTo>
                    <a:lnTo>
                      <a:pt x="36" y="50"/>
                    </a:lnTo>
                    <a:lnTo>
                      <a:pt x="28" y="50"/>
                    </a:lnTo>
                    <a:lnTo>
                      <a:pt x="20" y="42"/>
                    </a:lnTo>
                    <a:lnTo>
                      <a:pt x="20" y="42"/>
                    </a:lnTo>
                    <a:lnTo>
                      <a:pt x="16" y="42"/>
                    </a:lnTo>
                    <a:lnTo>
                      <a:pt x="10" y="42"/>
                    </a:lnTo>
                    <a:lnTo>
                      <a:pt x="10" y="42"/>
                    </a:lnTo>
                    <a:lnTo>
                      <a:pt x="6" y="42"/>
                    </a:lnTo>
                    <a:lnTo>
                      <a:pt x="2" y="50"/>
                    </a:lnTo>
                    <a:lnTo>
                      <a:pt x="2" y="50"/>
                    </a:lnTo>
                    <a:lnTo>
                      <a:pt x="0" y="54"/>
                    </a:lnTo>
                    <a:lnTo>
                      <a:pt x="2" y="64"/>
                    </a:lnTo>
                    <a:lnTo>
                      <a:pt x="2" y="64"/>
                    </a:lnTo>
                    <a:lnTo>
                      <a:pt x="2" y="64"/>
                    </a:lnTo>
                    <a:lnTo>
                      <a:pt x="12" y="82"/>
                    </a:lnTo>
                    <a:lnTo>
                      <a:pt x="12" y="82"/>
                    </a:lnTo>
                    <a:lnTo>
                      <a:pt x="12" y="84"/>
                    </a:lnTo>
                    <a:lnTo>
                      <a:pt x="18" y="92"/>
                    </a:lnTo>
                    <a:lnTo>
                      <a:pt x="22" y="108"/>
                    </a:lnTo>
                    <a:lnTo>
                      <a:pt x="22" y="108"/>
                    </a:lnTo>
                    <a:lnTo>
                      <a:pt x="24" y="110"/>
                    </a:lnTo>
                    <a:lnTo>
                      <a:pt x="26" y="110"/>
                    </a:lnTo>
                    <a:lnTo>
                      <a:pt x="40" y="110"/>
                    </a:lnTo>
                    <a:lnTo>
                      <a:pt x="42" y="114"/>
                    </a:lnTo>
                    <a:lnTo>
                      <a:pt x="42" y="114"/>
                    </a:lnTo>
                    <a:lnTo>
                      <a:pt x="42" y="116"/>
                    </a:lnTo>
                    <a:lnTo>
                      <a:pt x="44" y="118"/>
                    </a:lnTo>
                    <a:lnTo>
                      <a:pt x="56" y="120"/>
                    </a:lnTo>
                    <a:lnTo>
                      <a:pt x="56" y="120"/>
                    </a:lnTo>
                    <a:lnTo>
                      <a:pt x="58" y="120"/>
                    </a:lnTo>
                    <a:lnTo>
                      <a:pt x="58" y="120"/>
                    </a:lnTo>
                    <a:lnTo>
                      <a:pt x="60" y="118"/>
                    </a:lnTo>
                    <a:lnTo>
                      <a:pt x="62" y="114"/>
                    </a:lnTo>
                    <a:lnTo>
                      <a:pt x="82" y="118"/>
                    </a:lnTo>
                    <a:lnTo>
                      <a:pt x="82" y="122"/>
                    </a:lnTo>
                    <a:lnTo>
                      <a:pt x="82" y="122"/>
                    </a:lnTo>
                    <a:lnTo>
                      <a:pt x="84" y="124"/>
                    </a:lnTo>
                    <a:lnTo>
                      <a:pt x="86" y="124"/>
                    </a:lnTo>
                    <a:lnTo>
                      <a:pt x="108" y="126"/>
                    </a:lnTo>
                    <a:lnTo>
                      <a:pt x="108" y="126"/>
                    </a:lnTo>
                    <a:lnTo>
                      <a:pt x="108" y="126"/>
                    </a:lnTo>
                    <a:lnTo>
                      <a:pt x="108" y="126"/>
                    </a:lnTo>
                    <a:lnTo>
                      <a:pt x="110" y="126"/>
                    </a:lnTo>
                    <a:lnTo>
                      <a:pt x="112" y="124"/>
                    </a:lnTo>
                    <a:lnTo>
                      <a:pt x="114" y="110"/>
                    </a:lnTo>
                    <a:lnTo>
                      <a:pt x="116" y="104"/>
                    </a:lnTo>
                    <a:lnTo>
                      <a:pt x="116" y="104"/>
                    </a:lnTo>
                    <a:lnTo>
                      <a:pt x="116" y="102"/>
                    </a:lnTo>
                    <a:lnTo>
                      <a:pt x="114" y="92"/>
                    </a:lnTo>
                    <a:lnTo>
                      <a:pt x="126" y="82"/>
                    </a:lnTo>
                    <a:lnTo>
                      <a:pt x="126" y="82"/>
                    </a:lnTo>
                    <a:lnTo>
                      <a:pt x="128" y="80"/>
                    </a:lnTo>
                    <a:lnTo>
                      <a:pt x="130" y="64"/>
                    </a:lnTo>
                    <a:lnTo>
                      <a:pt x="132" y="60"/>
                    </a:lnTo>
                    <a:lnTo>
                      <a:pt x="140" y="62"/>
                    </a:lnTo>
                    <a:lnTo>
                      <a:pt x="140" y="62"/>
                    </a:lnTo>
                    <a:lnTo>
                      <a:pt x="142" y="62"/>
                    </a:lnTo>
                    <a:lnTo>
                      <a:pt x="142" y="62"/>
                    </a:lnTo>
                    <a:lnTo>
                      <a:pt x="144" y="60"/>
                    </a:lnTo>
                    <a:lnTo>
                      <a:pt x="148" y="56"/>
                    </a:lnTo>
                    <a:lnTo>
                      <a:pt x="148" y="56"/>
                    </a:lnTo>
                    <a:lnTo>
                      <a:pt x="148" y="54"/>
                    </a:lnTo>
                    <a:lnTo>
                      <a:pt x="148" y="54"/>
                    </a:lnTo>
                    <a:lnTo>
                      <a:pt x="148" y="52"/>
                    </a:lnTo>
                    <a:lnTo>
                      <a:pt x="138" y="44"/>
                    </a:lnTo>
                    <a:lnTo>
                      <a:pt x="136" y="40"/>
                    </a:lnTo>
                    <a:lnTo>
                      <a:pt x="130" y="26"/>
                    </a:lnTo>
                    <a:lnTo>
                      <a:pt x="130" y="26"/>
                    </a:lnTo>
                    <a:lnTo>
                      <a:pt x="130" y="26"/>
                    </a:lnTo>
                    <a:lnTo>
                      <a:pt x="126" y="20"/>
                    </a:lnTo>
                    <a:lnTo>
                      <a:pt x="126" y="20"/>
                    </a:lnTo>
                    <a:lnTo>
                      <a:pt x="130" y="18"/>
                    </a:lnTo>
                    <a:lnTo>
                      <a:pt x="130" y="12"/>
                    </a:lnTo>
                    <a:lnTo>
                      <a:pt x="130" y="12"/>
                    </a:lnTo>
                    <a:lnTo>
                      <a:pt x="130" y="8"/>
                    </a:lnTo>
                    <a:lnTo>
                      <a:pt x="130" y="8"/>
                    </a:lnTo>
                    <a:lnTo>
                      <a:pt x="122" y="2"/>
                    </a:lnTo>
                    <a:lnTo>
                      <a:pt x="122" y="2"/>
                    </a:lnTo>
                    <a:lnTo>
                      <a:pt x="120" y="0"/>
                    </a:lnTo>
                    <a:lnTo>
                      <a:pt x="1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6" name="Freeform 931">
                <a:extLst>
                  <a:ext uri="{FF2B5EF4-FFF2-40B4-BE49-F238E27FC236}">
                    <a16:creationId xmlns:a16="http://schemas.microsoft.com/office/drawing/2014/main" id="{FA24E320-DD44-4CB7-A6AB-00C89A8356B7}"/>
                  </a:ext>
                </a:extLst>
              </p:cNvPr>
              <p:cNvSpPr>
                <a:spLocks/>
              </p:cNvSpPr>
              <p:nvPr/>
            </p:nvSpPr>
            <p:spPr bwMode="auto">
              <a:xfrm>
                <a:off x="8598582" y="4497183"/>
                <a:ext cx="338125" cy="338126"/>
              </a:xfrm>
              <a:custGeom>
                <a:avLst/>
                <a:gdLst>
                  <a:gd name="T0" fmla="*/ 130 w 160"/>
                  <a:gd name="T1" fmla="*/ 158 h 160"/>
                  <a:gd name="T2" fmla="*/ 128 w 160"/>
                  <a:gd name="T3" fmla="*/ 158 h 160"/>
                  <a:gd name="T4" fmla="*/ 82 w 160"/>
                  <a:gd name="T5" fmla="*/ 110 h 160"/>
                  <a:gd name="T6" fmla="*/ 58 w 160"/>
                  <a:gd name="T7" fmla="*/ 74 h 160"/>
                  <a:gd name="T8" fmla="*/ 54 w 160"/>
                  <a:gd name="T9" fmla="*/ 58 h 160"/>
                  <a:gd name="T10" fmla="*/ 36 w 160"/>
                  <a:gd name="T11" fmla="*/ 48 h 160"/>
                  <a:gd name="T12" fmla="*/ 34 w 160"/>
                  <a:gd name="T13" fmla="*/ 46 h 160"/>
                  <a:gd name="T14" fmla="*/ 18 w 160"/>
                  <a:gd name="T15" fmla="*/ 22 h 160"/>
                  <a:gd name="T16" fmla="*/ 4 w 160"/>
                  <a:gd name="T17" fmla="*/ 12 h 160"/>
                  <a:gd name="T18" fmla="*/ 0 w 160"/>
                  <a:gd name="T19" fmla="*/ 2 h 160"/>
                  <a:gd name="T20" fmla="*/ 0 w 160"/>
                  <a:gd name="T21" fmla="*/ 0 h 160"/>
                  <a:gd name="T22" fmla="*/ 0 w 160"/>
                  <a:gd name="T23" fmla="*/ 0 h 160"/>
                  <a:gd name="T24" fmla="*/ 20 w 160"/>
                  <a:gd name="T25" fmla="*/ 2 h 160"/>
                  <a:gd name="T26" fmla="*/ 36 w 160"/>
                  <a:gd name="T27" fmla="*/ 4 h 160"/>
                  <a:gd name="T28" fmla="*/ 46 w 160"/>
                  <a:gd name="T29" fmla="*/ 16 h 160"/>
                  <a:gd name="T30" fmla="*/ 68 w 160"/>
                  <a:gd name="T31" fmla="*/ 32 h 160"/>
                  <a:gd name="T32" fmla="*/ 88 w 160"/>
                  <a:gd name="T33" fmla="*/ 48 h 160"/>
                  <a:gd name="T34" fmla="*/ 114 w 160"/>
                  <a:gd name="T35" fmla="*/ 70 h 160"/>
                  <a:gd name="T36" fmla="*/ 124 w 160"/>
                  <a:gd name="T37" fmla="*/ 74 h 160"/>
                  <a:gd name="T38" fmla="*/ 124 w 160"/>
                  <a:gd name="T39" fmla="*/ 88 h 160"/>
                  <a:gd name="T40" fmla="*/ 132 w 160"/>
                  <a:gd name="T41" fmla="*/ 92 h 160"/>
                  <a:gd name="T42" fmla="*/ 134 w 160"/>
                  <a:gd name="T43" fmla="*/ 94 h 160"/>
                  <a:gd name="T44" fmla="*/ 140 w 160"/>
                  <a:gd name="T45" fmla="*/ 104 h 160"/>
                  <a:gd name="T46" fmla="*/ 142 w 160"/>
                  <a:gd name="T47" fmla="*/ 112 h 160"/>
                  <a:gd name="T48" fmla="*/ 146 w 160"/>
                  <a:gd name="T49" fmla="*/ 110 h 160"/>
                  <a:gd name="T50" fmla="*/ 146 w 160"/>
                  <a:gd name="T51" fmla="*/ 110 h 160"/>
                  <a:gd name="T52" fmla="*/ 148 w 160"/>
                  <a:gd name="T53" fmla="*/ 110 h 160"/>
                  <a:gd name="T54" fmla="*/ 158 w 160"/>
                  <a:gd name="T55" fmla="*/ 116 h 160"/>
                  <a:gd name="T56" fmla="*/ 160 w 160"/>
                  <a:gd name="T57" fmla="*/ 140 h 160"/>
                  <a:gd name="T58" fmla="*/ 158 w 160"/>
                  <a:gd name="T59" fmla="*/ 160 h 160"/>
                  <a:gd name="T60" fmla="*/ 156 w 160"/>
                  <a:gd name="T61" fmla="*/ 160 h 160"/>
                  <a:gd name="T62" fmla="*/ 156 w 160"/>
                  <a:gd name="T63" fmla="*/ 160 h 160"/>
                  <a:gd name="T64" fmla="*/ 146 w 160"/>
                  <a:gd name="T65" fmla="*/ 160 h 160"/>
                  <a:gd name="T66" fmla="*/ 140 w 160"/>
                  <a:gd name="T67" fmla="*/ 160 h 160"/>
                  <a:gd name="T68" fmla="*/ 140 w 160"/>
                  <a:gd name="T69" fmla="*/ 160 h 160"/>
                  <a:gd name="T70" fmla="*/ 138 w 160"/>
                  <a:gd name="T7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160">
                    <a:moveTo>
                      <a:pt x="138" y="160"/>
                    </a:moveTo>
                    <a:lnTo>
                      <a:pt x="130" y="158"/>
                    </a:lnTo>
                    <a:lnTo>
                      <a:pt x="130" y="158"/>
                    </a:lnTo>
                    <a:lnTo>
                      <a:pt x="128" y="158"/>
                    </a:lnTo>
                    <a:lnTo>
                      <a:pt x="86" y="118"/>
                    </a:lnTo>
                    <a:lnTo>
                      <a:pt x="82" y="110"/>
                    </a:lnTo>
                    <a:lnTo>
                      <a:pt x="78" y="98"/>
                    </a:lnTo>
                    <a:lnTo>
                      <a:pt x="58" y="74"/>
                    </a:lnTo>
                    <a:lnTo>
                      <a:pt x="54" y="64"/>
                    </a:lnTo>
                    <a:lnTo>
                      <a:pt x="54" y="58"/>
                    </a:lnTo>
                    <a:lnTo>
                      <a:pt x="42" y="48"/>
                    </a:lnTo>
                    <a:lnTo>
                      <a:pt x="36" y="48"/>
                    </a:lnTo>
                    <a:lnTo>
                      <a:pt x="36" y="48"/>
                    </a:lnTo>
                    <a:lnTo>
                      <a:pt x="34" y="46"/>
                    </a:lnTo>
                    <a:lnTo>
                      <a:pt x="34" y="40"/>
                    </a:lnTo>
                    <a:lnTo>
                      <a:pt x="18" y="22"/>
                    </a:lnTo>
                    <a:lnTo>
                      <a:pt x="4" y="12"/>
                    </a:lnTo>
                    <a:lnTo>
                      <a:pt x="4" y="12"/>
                    </a:lnTo>
                    <a:lnTo>
                      <a:pt x="2" y="12"/>
                    </a:lnTo>
                    <a:lnTo>
                      <a:pt x="0" y="2"/>
                    </a:lnTo>
                    <a:lnTo>
                      <a:pt x="0" y="2"/>
                    </a:lnTo>
                    <a:lnTo>
                      <a:pt x="0" y="0"/>
                    </a:lnTo>
                    <a:lnTo>
                      <a:pt x="0" y="0"/>
                    </a:lnTo>
                    <a:lnTo>
                      <a:pt x="0" y="0"/>
                    </a:lnTo>
                    <a:lnTo>
                      <a:pt x="0" y="0"/>
                    </a:lnTo>
                    <a:lnTo>
                      <a:pt x="20" y="2"/>
                    </a:lnTo>
                    <a:lnTo>
                      <a:pt x="36" y="4"/>
                    </a:lnTo>
                    <a:lnTo>
                      <a:pt x="36" y="4"/>
                    </a:lnTo>
                    <a:lnTo>
                      <a:pt x="38" y="4"/>
                    </a:lnTo>
                    <a:lnTo>
                      <a:pt x="46" y="16"/>
                    </a:lnTo>
                    <a:lnTo>
                      <a:pt x="56" y="26"/>
                    </a:lnTo>
                    <a:lnTo>
                      <a:pt x="68" y="32"/>
                    </a:lnTo>
                    <a:lnTo>
                      <a:pt x="78" y="44"/>
                    </a:lnTo>
                    <a:lnTo>
                      <a:pt x="88" y="48"/>
                    </a:lnTo>
                    <a:lnTo>
                      <a:pt x="100" y="58"/>
                    </a:lnTo>
                    <a:lnTo>
                      <a:pt x="114" y="70"/>
                    </a:lnTo>
                    <a:lnTo>
                      <a:pt x="124" y="74"/>
                    </a:lnTo>
                    <a:lnTo>
                      <a:pt x="124" y="74"/>
                    </a:lnTo>
                    <a:lnTo>
                      <a:pt x="124" y="76"/>
                    </a:lnTo>
                    <a:lnTo>
                      <a:pt x="124" y="88"/>
                    </a:lnTo>
                    <a:lnTo>
                      <a:pt x="126" y="92"/>
                    </a:lnTo>
                    <a:lnTo>
                      <a:pt x="132" y="92"/>
                    </a:lnTo>
                    <a:lnTo>
                      <a:pt x="132" y="92"/>
                    </a:lnTo>
                    <a:lnTo>
                      <a:pt x="134" y="94"/>
                    </a:lnTo>
                    <a:lnTo>
                      <a:pt x="140" y="104"/>
                    </a:lnTo>
                    <a:lnTo>
                      <a:pt x="140" y="104"/>
                    </a:lnTo>
                    <a:lnTo>
                      <a:pt x="142" y="106"/>
                    </a:lnTo>
                    <a:lnTo>
                      <a:pt x="142" y="112"/>
                    </a:lnTo>
                    <a:lnTo>
                      <a:pt x="142" y="114"/>
                    </a:lnTo>
                    <a:lnTo>
                      <a:pt x="146" y="110"/>
                    </a:lnTo>
                    <a:lnTo>
                      <a:pt x="146" y="110"/>
                    </a:lnTo>
                    <a:lnTo>
                      <a:pt x="146" y="110"/>
                    </a:lnTo>
                    <a:lnTo>
                      <a:pt x="146" y="110"/>
                    </a:lnTo>
                    <a:lnTo>
                      <a:pt x="148" y="110"/>
                    </a:lnTo>
                    <a:lnTo>
                      <a:pt x="158" y="116"/>
                    </a:lnTo>
                    <a:lnTo>
                      <a:pt x="158" y="116"/>
                    </a:lnTo>
                    <a:lnTo>
                      <a:pt x="160" y="118"/>
                    </a:lnTo>
                    <a:lnTo>
                      <a:pt x="160" y="140"/>
                    </a:lnTo>
                    <a:lnTo>
                      <a:pt x="158" y="160"/>
                    </a:lnTo>
                    <a:lnTo>
                      <a:pt x="158" y="160"/>
                    </a:lnTo>
                    <a:lnTo>
                      <a:pt x="156" y="160"/>
                    </a:lnTo>
                    <a:lnTo>
                      <a:pt x="156" y="160"/>
                    </a:lnTo>
                    <a:lnTo>
                      <a:pt x="156" y="160"/>
                    </a:lnTo>
                    <a:lnTo>
                      <a:pt x="156" y="160"/>
                    </a:lnTo>
                    <a:lnTo>
                      <a:pt x="156" y="160"/>
                    </a:lnTo>
                    <a:lnTo>
                      <a:pt x="146" y="160"/>
                    </a:lnTo>
                    <a:lnTo>
                      <a:pt x="140" y="160"/>
                    </a:lnTo>
                    <a:lnTo>
                      <a:pt x="140" y="160"/>
                    </a:lnTo>
                    <a:lnTo>
                      <a:pt x="140" y="160"/>
                    </a:lnTo>
                    <a:lnTo>
                      <a:pt x="140" y="160"/>
                    </a:lnTo>
                    <a:lnTo>
                      <a:pt x="138" y="160"/>
                    </a:lnTo>
                    <a:lnTo>
                      <a:pt x="138" y="1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7" name="Freeform 932">
                <a:extLst>
                  <a:ext uri="{FF2B5EF4-FFF2-40B4-BE49-F238E27FC236}">
                    <a16:creationId xmlns:a16="http://schemas.microsoft.com/office/drawing/2014/main" id="{0A31548D-C849-A01D-94FC-D43950A78A84}"/>
                  </a:ext>
                </a:extLst>
              </p:cNvPr>
              <p:cNvSpPr>
                <a:spLocks noEditPoints="1"/>
              </p:cNvSpPr>
              <p:nvPr/>
            </p:nvSpPr>
            <p:spPr bwMode="auto">
              <a:xfrm>
                <a:off x="8594355" y="4492956"/>
                <a:ext cx="346578" cy="346580"/>
              </a:xfrm>
              <a:custGeom>
                <a:avLst/>
                <a:gdLst>
                  <a:gd name="T0" fmla="*/ 22 w 164"/>
                  <a:gd name="T1" fmla="*/ 6 h 164"/>
                  <a:gd name="T2" fmla="*/ 46 w 164"/>
                  <a:gd name="T3" fmla="*/ 20 h 164"/>
                  <a:gd name="T4" fmla="*/ 68 w 164"/>
                  <a:gd name="T5" fmla="*/ 36 h 164"/>
                  <a:gd name="T6" fmla="*/ 90 w 164"/>
                  <a:gd name="T7" fmla="*/ 52 h 164"/>
                  <a:gd name="T8" fmla="*/ 114 w 164"/>
                  <a:gd name="T9" fmla="*/ 74 h 164"/>
                  <a:gd name="T10" fmla="*/ 124 w 164"/>
                  <a:gd name="T11" fmla="*/ 90 h 164"/>
                  <a:gd name="T12" fmla="*/ 134 w 164"/>
                  <a:gd name="T13" fmla="*/ 96 h 164"/>
                  <a:gd name="T14" fmla="*/ 142 w 164"/>
                  <a:gd name="T15" fmla="*/ 114 h 164"/>
                  <a:gd name="T16" fmla="*/ 148 w 164"/>
                  <a:gd name="T17" fmla="*/ 114 h 164"/>
                  <a:gd name="T18" fmla="*/ 160 w 164"/>
                  <a:gd name="T19" fmla="*/ 142 h 164"/>
                  <a:gd name="T20" fmla="*/ 148 w 164"/>
                  <a:gd name="T21" fmla="*/ 160 h 164"/>
                  <a:gd name="T22" fmla="*/ 132 w 164"/>
                  <a:gd name="T23" fmla="*/ 160 h 164"/>
                  <a:gd name="T24" fmla="*/ 84 w 164"/>
                  <a:gd name="T25" fmla="*/ 110 h 164"/>
                  <a:gd name="T26" fmla="*/ 62 w 164"/>
                  <a:gd name="T27" fmla="*/ 76 h 164"/>
                  <a:gd name="T28" fmla="*/ 58 w 164"/>
                  <a:gd name="T29" fmla="*/ 60 h 164"/>
                  <a:gd name="T30" fmla="*/ 38 w 164"/>
                  <a:gd name="T31" fmla="*/ 48 h 164"/>
                  <a:gd name="T32" fmla="*/ 22 w 164"/>
                  <a:gd name="T33" fmla="*/ 24 h 164"/>
                  <a:gd name="T34" fmla="*/ 2 w 164"/>
                  <a:gd name="T35" fmla="*/ 4 h 164"/>
                  <a:gd name="T36" fmla="*/ 2 w 164"/>
                  <a:gd name="T37" fmla="*/ 0 h 164"/>
                  <a:gd name="T38" fmla="*/ 0 w 164"/>
                  <a:gd name="T39" fmla="*/ 2 h 164"/>
                  <a:gd name="T40" fmla="*/ 2 w 164"/>
                  <a:gd name="T41" fmla="*/ 14 h 164"/>
                  <a:gd name="T42" fmla="*/ 4 w 164"/>
                  <a:gd name="T43" fmla="*/ 16 h 164"/>
                  <a:gd name="T44" fmla="*/ 34 w 164"/>
                  <a:gd name="T45" fmla="*/ 42 h 164"/>
                  <a:gd name="T46" fmla="*/ 34 w 164"/>
                  <a:gd name="T47" fmla="*/ 48 h 164"/>
                  <a:gd name="T48" fmla="*/ 38 w 164"/>
                  <a:gd name="T49" fmla="*/ 52 h 164"/>
                  <a:gd name="T50" fmla="*/ 54 w 164"/>
                  <a:gd name="T51" fmla="*/ 60 h 164"/>
                  <a:gd name="T52" fmla="*/ 54 w 164"/>
                  <a:gd name="T53" fmla="*/ 66 h 164"/>
                  <a:gd name="T54" fmla="*/ 58 w 164"/>
                  <a:gd name="T55" fmla="*/ 76 h 164"/>
                  <a:gd name="T56" fmla="*/ 58 w 164"/>
                  <a:gd name="T57" fmla="*/ 78 h 164"/>
                  <a:gd name="T58" fmla="*/ 82 w 164"/>
                  <a:gd name="T59" fmla="*/ 112 h 164"/>
                  <a:gd name="T60" fmla="*/ 82 w 164"/>
                  <a:gd name="T61" fmla="*/ 114 h 164"/>
                  <a:gd name="T62" fmla="*/ 88 w 164"/>
                  <a:gd name="T63" fmla="*/ 120 h 164"/>
                  <a:gd name="T64" fmla="*/ 130 w 164"/>
                  <a:gd name="T65" fmla="*/ 162 h 164"/>
                  <a:gd name="T66" fmla="*/ 132 w 164"/>
                  <a:gd name="T67" fmla="*/ 162 h 164"/>
                  <a:gd name="T68" fmla="*/ 140 w 164"/>
                  <a:gd name="T69" fmla="*/ 164 h 164"/>
                  <a:gd name="T70" fmla="*/ 142 w 164"/>
                  <a:gd name="T71" fmla="*/ 164 h 164"/>
                  <a:gd name="T72" fmla="*/ 148 w 164"/>
                  <a:gd name="T73" fmla="*/ 164 h 164"/>
                  <a:gd name="T74" fmla="*/ 156 w 164"/>
                  <a:gd name="T75" fmla="*/ 164 h 164"/>
                  <a:gd name="T76" fmla="*/ 158 w 164"/>
                  <a:gd name="T77" fmla="*/ 164 h 164"/>
                  <a:gd name="T78" fmla="*/ 160 w 164"/>
                  <a:gd name="T79" fmla="*/ 164 h 164"/>
                  <a:gd name="T80" fmla="*/ 164 w 164"/>
                  <a:gd name="T81" fmla="*/ 144 h 164"/>
                  <a:gd name="T82" fmla="*/ 164 w 164"/>
                  <a:gd name="T83" fmla="*/ 142 h 164"/>
                  <a:gd name="T84" fmla="*/ 164 w 164"/>
                  <a:gd name="T85" fmla="*/ 120 h 164"/>
                  <a:gd name="T86" fmla="*/ 162 w 164"/>
                  <a:gd name="T87" fmla="*/ 116 h 164"/>
                  <a:gd name="T88" fmla="*/ 150 w 164"/>
                  <a:gd name="T89" fmla="*/ 110 h 164"/>
                  <a:gd name="T90" fmla="*/ 148 w 164"/>
                  <a:gd name="T91" fmla="*/ 110 h 164"/>
                  <a:gd name="T92" fmla="*/ 146 w 164"/>
                  <a:gd name="T93" fmla="*/ 112 h 164"/>
                  <a:gd name="T94" fmla="*/ 146 w 164"/>
                  <a:gd name="T95" fmla="*/ 108 h 164"/>
                  <a:gd name="T96" fmla="*/ 138 w 164"/>
                  <a:gd name="T97" fmla="*/ 94 h 164"/>
                  <a:gd name="T98" fmla="*/ 134 w 164"/>
                  <a:gd name="T99" fmla="*/ 92 h 164"/>
                  <a:gd name="T100" fmla="*/ 128 w 164"/>
                  <a:gd name="T101" fmla="*/ 88 h 164"/>
                  <a:gd name="T102" fmla="*/ 128 w 164"/>
                  <a:gd name="T103" fmla="*/ 78 h 164"/>
                  <a:gd name="T104" fmla="*/ 126 w 164"/>
                  <a:gd name="T105" fmla="*/ 76 h 164"/>
                  <a:gd name="T106" fmla="*/ 104 w 164"/>
                  <a:gd name="T107" fmla="*/ 58 h 164"/>
                  <a:gd name="T108" fmla="*/ 92 w 164"/>
                  <a:gd name="T109" fmla="*/ 48 h 164"/>
                  <a:gd name="T110" fmla="*/ 82 w 164"/>
                  <a:gd name="T111" fmla="*/ 44 h 164"/>
                  <a:gd name="T112" fmla="*/ 72 w 164"/>
                  <a:gd name="T113" fmla="*/ 34 h 164"/>
                  <a:gd name="T114" fmla="*/ 60 w 164"/>
                  <a:gd name="T115" fmla="*/ 26 h 164"/>
                  <a:gd name="T116" fmla="*/ 40 w 164"/>
                  <a:gd name="T117" fmla="*/ 4 h 164"/>
                  <a:gd name="T118" fmla="*/ 38 w 164"/>
                  <a:gd name="T119" fmla="*/ 4 h 164"/>
                  <a:gd name="T120" fmla="*/ 4 w 164"/>
                  <a:gd name="T121" fmla="*/ 0 h 164"/>
                  <a:gd name="T122" fmla="*/ 2 w 164"/>
                  <a:gd name="T1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 h="164">
                    <a:moveTo>
                      <a:pt x="2" y="4"/>
                    </a:moveTo>
                    <a:lnTo>
                      <a:pt x="22" y="6"/>
                    </a:lnTo>
                    <a:lnTo>
                      <a:pt x="38" y="8"/>
                    </a:lnTo>
                    <a:lnTo>
                      <a:pt x="46" y="20"/>
                    </a:lnTo>
                    <a:lnTo>
                      <a:pt x="58" y="28"/>
                    </a:lnTo>
                    <a:lnTo>
                      <a:pt x="68" y="36"/>
                    </a:lnTo>
                    <a:lnTo>
                      <a:pt x="80" y="48"/>
                    </a:lnTo>
                    <a:lnTo>
                      <a:pt x="90" y="52"/>
                    </a:lnTo>
                    <a:lnTo>
                      <a:pt x="102" y="60"/>
                    </a:lnTo>
                    <a:lnTo>
                      <a:pt x="114" y="74"/>
                    </a:lnTo>
                    <a:lnTo>
                      <a:pt x="124" y="78"/>
                    </a:lnTo>
                    <a:lnTo>
                      <a:pt x="124" y="90"/>
                    </a:lnTo>
                    <a:lnTo>
                      <a:pt x="126" y="94"/>
                    </a:lnTo>
                    <a:lnTo>
                      <a:pt x="134" y="96"/>
                    </a:lnTo>
                    <a:lnTo>
                      <a:pt x="142" y="108"/>
                    </a:lnTo>
                    <a:lnTo>
                      <a:pt x="142" y="114"/>
                    </a:lnTo>
                    <a:lnTo>
                      <a:pt x="140" y="120"/>
                    </a:lnTo>
                    <a:lnTo>
                      <a:pt x="148" y="114"/>
                    </a:lnTo>
                    <a:lnTo>
                      <a:pt x="160" y="120"/>
                    </a:lnTo>
                    <a:lnTo>
                      <a:pt x="160" y="142"/>
                    </a:lnTo>
                    <a:lnTo>
                      <a:pt x="158" y="160"/>
                    </a:lnTo>
                    <a:lnTo>
                      <a:pt x="148" y="160"/>
                    </a:lnTo>
                    <a:lnTo>
                      <a:pt x="142" y="160"/>
                    </a:lnTo>
                    <a:lnTo>
                      <a:pt x="132" y="160"/>
                    </a:lnTo>
                    <a:lnTo>
                      <a:pt x="90" y="118"/>
                    </a:lnTo>
                    <a:lnTo>
                      <a:pt x="84" y="110"/>
                    </a:lnTo>
                    <a:lnTo>
                      <a:pt x="82" y="98"/>
                    </a:lnTo>
                    <a:lnTo>
                      <a:pt x="62" y="76"/>
                    </a:lnTo>
                    <a:lnTo>
                      <a:pt x="58" y="66"/>
                    </a:lnTo>
                    <a:lnTo>
                      <a:pt x="58" y="60"/>
                    </a:lnTo>
                    <a:lnTo>
                      <a:pt x="44" y="48"/>
                    </a:lnTo>
                    <a:lnTo>
                      <a:pt x="38" y="48"/>
                    </a:lnTo>
                    <a:lnTo>
                      <a:pt x="38" y="42"/>
                    </a:lnTo>
                    <a:lnTo>
                      <a:pt x="22" y="24"/>
                    </a:lnTo>
                    <a:lnTo>
                      <a:pt x="6" y="12"/>
                    </a:lnTo>
                    <a:lnTo>
                      <a:pt x="2" y="4"/>
                    </a:lnTo>
                    <a:close/>
                    <a:moveTo>
                      <a:pt x="2" y="0"/>
                    </a:moveTo>
                    <a:lnTo>
                      <a:pt x="2" y="0"/>
                    </a:lnTo>
                    <a:lnTo>
                      <a:pt x="0" y="2"/>
                    </a:lnTo>
                    <a:lnTo>
                      <a:pt x="0" y="2"/>
                    </a:lnTo>
                    <a:lnTo>
                      <a:pt x="0" y="6"/>
                    </a:lnTo>
                    <a:lnTo>
                      <a:pt x="2" y="14"/>
                    </a:lnTo>
                    <a:lnTo>
                      <a:pt x="2" y="14"/>
                    </a:lnTo>
                    <a:lnTo>
                      <a:pt x="4" y="16"/>
                    </a:lnTo>
                    <a:lnTo>
                      <a:pt x="18" y="26"/>
                    </a:lnTo>
                    <a:lnTo>
                      <a:pt x="34" y="42"/>
                    </a:lnTo>
                    <a:lnTo>
                      <a:pt x="34" y="48"/>
                    </a:lnTo>
                    <a:lnTo>
                      <a:pt x="34" y="48"/>
                    </a:lnTo>
                    <a:lnTo>
                      <a:pt x="34" y="52"/>
                    </a:lnTo>
                    <a:lnTo>
                      <a:pt x="38" y="52"/>
                    </a:lnTo>
                    <a:lnTo>
                      <a:pt x="44" y="52"/>
                    </a:lnTo>
                    <a:lnTo>
                      <a:pt x="54" y="60"/>
                    </a:lnTo>
                    <a:lnTo>
                      <a:pt x="54" y="66"/>
                    </a:lnTo>
                    <a:lnTo>
                      <a:pt x="54" y="66"/>
                    </a:lnTo>
                    <a:lnTo>
                      <a:pt x="54" y="68"/>
                    </a:lnTo>
                    <a:lnTo>
                      <a:pt x="58" y="76"/>
                    </a:lnTo>
                    <a:lnTo>
                      <a:pt x="58" y="76"/>
                    </a:lnTo>
                    <a:lnTo>
                      <a:pt x="58" y="78"/>
                    </a:lnTo>
                    <a:lnTo>
                      <a:pt x="78" y="100"/>
                    </a:lnTo>
                    <a:lnTo>
                      <a:pt x="82" y="112"/>
                    </a:lnTo>
                    <a:lnTo>
                      <a:pt x="82" y="112"/>
                    </a:lnTo>
                    <a:lnTo>
                      <a:pt x="82" y="114"/>
                    </a:lnTo>
                    <a:lnTo>
                      <a:pt x="88" y="120"/>
                    </a:lnTo>
                    <a:lnTo>
                      <a:pt x="88" y="120"/>
                    </a:lnTo>
                    <a:lnTo>
                      <a:pt x="88" y="120"/>
                    </a:lnTo>
                    <a:lnTo>
                      <a:pt x="130" y="162"/>
                    </a:lnTo>
                    <a:lnTo>
                      <a:pt x="130" y="162"/>
                    </a:lnTo>
                    <a:lnTo>
                      <a:pt x="132" y="162"/>
                    </a:lnTo>
                    <a:lnTo>
                      <a:pt x="140" y="164"/>
                    </a:lnTo>
                    <a:lnTo>
                      <a:pt x="140" y="164"/>
                    </a:lnTo>
                    <a:lnTo>
                      <a:pt x="142" y="164"/>
                    </a:lnTo>
                    <a:lnTo>
                      <a:pt x="142" y="164"/>
                    </a:lnTo>
                    <a:lnTo>
                      <a:pt x="142" y="164"/>
                    </a:lnTo>
                    <a:lnTo>
                      <a:pt x="148" y="164"/>
                    </a:lnTo>
                    <a:lnTo>
                      <a:pt x="156" y="164"/>
                    </a:lnTo>
                    <a:lnTo>
                      <a:pt x="156" y="164"/>
                    </a:lnTo>
                    <a:lnTo>
                      <a:pt x="158" y="164"/>
                    </a:lnTo>
                    <a:lnTo>
                      <a:pt x="158" y="164"/>
                    </a:lnTo>
                    <a:lnTo>
                      <a:pt x="160" y="164"/>
                    </a:lnTo>
                    <a:lnTo>
                      <a:pt x="160" y="164"/>
                    </a:lnTo>
                    <a:lnTo>
                      <a:pt x="162" y="162"/>
                    </a:lnTo>
                    <a:lnTo>
                      <a:pt x="164" y="144"/>
                    </a:lnTo>
                    <a:lnTo>
                      <a:pt x="164" y="144"/>
                    </a:lnTo>
                    <a:lnTo>
                      <a:pt x="164" y="142"/>
                    </a:lnTo>
                    <a:lnTo>
                      <a:pt x="164" y="120"/>
                    </a:lnTo>
                    <a:lnTo>
                      <a:pt x="164" y="120"/>
                    </a:lnTo>
                    <a:lnTo>
                      <a:pt x="162" y="118"/>
                    </a:lnTo>
                    <a:lnTo>
                      <a:pt x="162" y="116"/>
                    </a:lnTo>
                    <a:lnTo>
                      <a:pt x="150" y="110"/>
                    </a:lnTo>
                    <a:lnTo>
                      <a:pt x="150" y="110"/>
                    </a:lnTo>
                    <a:lnTo>
                      <a:pt x="148" y="110"/>
                    </a:lnTo>
                    <a:lnTo>
                      <a:pt x="148" y="110"/>
                    </a:lnTo>
                    <a:lnTo>
                      <a:pt x="146" y="110"/>
                    </a:lnTo>
                    <a:lnTo>
                      <a:pt x="146" y="112"/>
                    </a:lnTo>
                    <a:lnTo>
                      <a:pt x="146" y="108"/>
                    </a:lnTo>
                    <a:lnTo>
                      <a:pt x="146" y="108"/>
                    </a:lnTo>
                    <a:lnTo>
                      <a:pt x="144" y="104"/>
                    </a:lnTo>
                    <a:lnTo>
                      <a:pt x="138" y="94"/>
                    </a:lnTo>
                    <a:lnTo>
                      <a:pt x="138" y="94"/>
                    </a:lnTo>
                    <a:lnTo>
                      <a:pt x="134" y="92"/>
                    </a:lnTo>
                    <a:lnTo>
                      <a:pt x="130" y="92"/>
                    </a:lnTo>
                    <a:lnTo>
                      <a:pt x="128" y="88"/>
                    </a:lnTo>
                    <a:lnTo>
                      <a:pt x="128" y="78"/>
                    </a:lnTo>
                    <a:lnTo>
                      <a:pt x="128" y="78"/>
                    </a:lnTo>
                    <a:lnTo>
                      <a:pt x="128" y="76"/>
                    </a:lnTo>
                    <a:lnTo>
                      <a:pt x="126" y="76"/>
                    </a:lnTo>
                    <a:lnTo>
                      <a:pt x="116" y="70"/>
                    </a:lnTo>
                    <a:lnTo>
                      <a:pt x="104" y="58"/>
                    </a:lnTo>
                    <a:lnTo>
                      <a:pt x="92" y="48"/>
                    </a:lnTo>
                    <a:lnTo>
                      <a:pt x="92" y="48"/>
                    </a:lnTo>
                    <a:lnTo>
                      <a:pt x="92" y="48"/>
                    </a:lnTo>
                    <a:lnTo>
                      <a:pt x="82" y="44"/>
                    </a:lnTo>
                    <a:lnTo>
                      <a:pt x="72" y="34"/>
                    </a:lnTo>
                    <a:lnTo>
                      <a:pt x="72" y="34"/>
                    </a:lnTo>
                    <a:lnTo>
                      <a:pt x="70" y="32"/>
                    </a:lnTo>
                    <a:lnTo>
                      <a:pt x="60" y="26"/>
                    </a:lnTo>
                    <a:lnTo>
                      <a:pt x="50" y="18"/>
                    </a:lnTo>
                    <a:lnTo>
                      <a:pt x="40" y="4"/>
                    </a:lnTo>
                    <a:lnTo>
                      <a:pt x="40" y="4"/>
                    </a:lnTo>
                    <a:lnTo>
                      <a:pt x="38" y="4"/>
                    </a:lnTo>
                    <a:lnTo>
                      <a:pt x="22" y="2"/>
                    </a:lnTo>
                    <a:lnTo>
                      <a:pt x="4" y="0"/>
                    </a:lnTo>
                    <a:lnTo>
                      <a:pt x="4" y="0"/>
                    </a:lnTo>
                    <a:lnTo>
                      <a:pt x="2" y="0"/>
                    </a:lnTo>
                    <a:lnTo>
                      <a:pt x="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8" name="Freeform 933">
                <a:extLst>
                  <a:ext uri="{FF2B5EF4-FFF2-40B4-BE49-F238E27FC236}">
                    <a16:creationId xmlns:a16="http://schemas.microsoft.com/office/drawing/2014/main" id="{98EB6499-A136-2178-FC68-63E6145160B3}"/>
                  </a:ext>
                </a:extLst>
              </p:cNvPr>
              <p:cNvSpPr>
                <a:spLocks/>
              </p:cNvSpPr>
              <p:nvPr/>
            </p:nvSpPr>
            <p:spPr bwMode="auto">
              <a:xfrm>
                <a:off x="8598582" y="4501409"/>
                <a:ext cx="333899" cy="329673"/>
              </a:xfrm>
              <a:custGeom>
                <a:avLst/>
                <a:gdLst>
                  <a:gd name="T0" fmla="*/ 0 w 158"/>
                  <a:gd name="T1" fmla="*/ 0 h 156"/>
                  <a:gd name="T2" fmla="*/ 20 w 158"/>
                  <a:gd name="T3" fmla="*/ 2 h 156"/>
                  <a:gd name="T4" fmla="*/ 36 w 158"/>
                  <a:gd name="T5" fmla="*/ 4 h 156"/>
                  <a:gd name="T6" fmla="*/ 44 w 158"/>
                  <a:gd name="T7" fmla="*/ 16 h 156"/>
                  <a:gd name="T8" fmla="*/ 56 w 158"/>
                  <a:gd name="T9" fmla="*/ 24 h 156"/>
                  <a:gd name="T10" fmla="*/ 66 w 158"/>
                  <a:gd name="T11" fmla="*/ 32 h 156"/>
                  <a:gd name="T12" fmla="*/ 78 w 158"/>
                  <a:gd name="T13" fmla="*/ 44 h 156"/>
                  <a:gd name="T14" fmla="*/ 88 w 158"/>
                  <a:gd name="T15" fmla="*/ 48 h 156"/>
                  <a:gd name="T16" fmla="*/ 100 w 158"/>
                  <a:gd name="T17" fmla="*/ 56 h 156"/>
                  <a:gd name="T18" fmla="*/ 112 w 158"/>
                  <a:gd name="T19" fmla="*/ 70 h 156"/>
                  <a:gd name="T20" fmla="*/ 122 w 158"/>
                  <a:gd name="T21" fmla="*/ 74 h 156"/>
                  <a:gd name="T22" fmla="*/ 122 w 158"/>
                  <a:gd name="T23" fmla="*/ 86 h 156"/>
                  <a:gd name="T24" fmla="*/ 124 w 158"/>
                  <a:gd name="T25" fmla="*/ 90 h 156"/>
                  <a:gd name="T26" fmla="*/ 132 w 158"/>
                  <a:gd name="T27" fmla="*/ 92 h 156"/>
                  <a:gd name="T28" fmla="*/ 140 w 158"/>
                  <a:gd name="T29" fmla="*/ 104 h 156"/>
                  <a:gd name="T30" fmla="*/ 140 w 158"/>
                  <a:gd name="T31" fmla="*/ 110 h 156"/>
                  <a:gd name="T32" fmla="*/ 138 w 158"/>
                  <a:gd name="T33" fmla="*/ 116 h 156"/>
                  <a:gd name="T34" fmla="*/ 146 w 158"/>
                  <a:gd name="T35" fmla="*/ 110 h 156"/>
                  <a:gd name="T36" fmla="*/ 158 w 158"/>
                  <a:gd name="T37" fmla="*/ 116 h 156"/>
                  <a:gd name="T38" fmla="*/ 158 w 158"/>
                  <a:gd name="T39" fmla="*/ 138 h 156"/>
                  <a:gd name="T40" fmla="*/ 156 w 158"/>
                  <a:gd name="T41" fmla="*/ 156 h 156"/>
                  <a:gd name="T42" fmla="*/ 146 w 158"/>
                  <a:gd name="T43" fmla="*/ 156 h 156"/>
                  <a:gd name="T44" fmla="*/ 140 w 158"/>
                  <a:gd name="T45" fmla="*/ 156 h 156"/>
                  <a:gd name="T46" fmla="*/ 130 w 158"/>
                  <a:gd name="T47" fmla="*/ 156 h 156"/>
                  <a:gd name="T48" fmla="*/ 88 w 158"/>
                  <a:gd name="T49" fmla="*/ 114 h 156"/>
                  <a:gd name="T50" fmla="*/ 82 w 158"/>
                  <a:gd name="T51" fmla="*/ 106 h 156"/>
                  <a:gd name="T52" fmla="*/ 80 w 158"/>
                  <a:gd name="T53" fmla="*/ 94 h 156"/>
                  <a:gd name="T54" fmla="*/ 60 w 158"/>
                  <a:gd name="T55" fmla="*/ 72 h 156"/>
                  <a:gd name="T56" fmla="*/ 56 w 158"/>
                  <a:gd name="T57" fmla="*/ 62 h 156"/>
                  <a:gd name="T58" fmla="*/ 56 w 158"/>
                  <a:gd name="T59" fmla="*/ 56 h 156"/>
                  <a:gd name="T60" fmla="*/ 42 w 158"/>
                  <a:gd name="T61" fmla="*/ 44 h 156"/>
                  <a:gd name="T62" fmla="*/ 36 w 158"/>
                  <a:gd name="T63" fmla="*/ 44 h 156"/>
                  <a:gd name="T64" fmla="*/ 36 w 158"/>
                  <a:gd name="T65" fmla="*/ 38 h 156"/>
                  <a:gd name="T66" fmla="*/ 20 w 158"/>
                  <a:gd name="T67" fmla="*/ 20 h 156"/>
                  <a:gd name="T68" fmla="*/ 4 w 158"/>
                  <a:gd name="T69" fmla="*/ 8 h 156"/>
                  <a:gd name="T70" fmla="*/ 0 w 158"/>
                  <a:gd name="T7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8" h="156">
                    <a:moveTo>
                      <a:pt x="0" y="0"/>
                    </a:moveTo>
                    <a:lnTo>
                      <a:pt x="20" y="2"/>
                    </a:lnTo>
                    <a:lnTo>
                      <a:pt x="36" y="4"/>
                    </a:lnTo>
                    <a:lnTo>
                      <a:pt x="44" y="16"/>
                    </a:lnTo>
                    <a:lnTo>
                      <a:pt x="56" y="24"/>
                    </a:lnTo>
                    <a:lnTo>
                      <a:pt x="66" y="32"/>
                    </a:lnTo>
                    <a:lnTo>
                      <a:pt x="78" y="44"/>
                    </a:lnTo>
                    <a:lnTo>
                      <a:pt x="88" y="48"/>
                    </a:lnTo>
                    <a:lnTo>
                      <a:pt x="100" y="56"/>
                    </a:lnTo>
                    <a:lnTo>
                      <a:pt x="112" y="70"/>
                    </a:lnTo>
                    <a:lnTo>
                      <a:pt x="122" y="74"/>
                    </a:lnTo>
                    <a:lnTo>
                      <a:pt x="122" y="86"/>
                    </a:lnTo>
                    <a:lnTo>
                      <a:pt x="124" y="90"/>
                    </a:lnTo>
                    <a:lnTo>
                      <a:pt x="132" y="92"/>
                    </a:lnTo>
                    <a:lnTo>
                      <a:pt x="140" y="104"/>
                    </a:lnTo>
                    <a:lnTo>
                      <a:pt x="140" y="110"/>
                    </a:lnTo>
                    <a:lnTo>
                      <a:pt x="138" y="116"/>
                    </a:lnTo>
                    <a:lnTo>
                      <a:pt x="146" y="110"/>
                    </a:lnTo>
                    <a:lnTo>
                      <a:pt x="158" y="116"/>
                    </a:lnTo>
                    <a:lnTo>
                      <a:pt x="158" y="138"/>
                    </a:lnTo>
                    <a:lnTo>
                      <a:pt x="156" y="156"/>
                    </a:lnTo>
                    <a:lnTo>
                      <a:pt x="146" y="156"/>
                    </a:lnTo>
                    <a:lnTo>
                      <a:pt x="140" y="156"/>
                    </a:lnTo>
                    <a:lnTo>
                      <a:pt x="130" y="156"/>
                    </a:lnTo>
                    <a:lnTo>
                      <a:pt x="88" y="114"/>
                    </a:lnTo>
                    <a:lnTo>
                      <a:pt x="82" y="106"/>
                    </a:lnTo>
                    <a:lnTo>
                      <a:pt x="80" y="94"/>
                    </a:lnTo>
                    <a:lnTo>
                      <a:pt x="60" y="72"/>
                    </a:lnTo>
                    <a:lnTo>
                      <a:pt x="56" y="62"/>
                    </a:lnTo>
                    <a:lnTo>
                      <a:pt x="56" y="56"/>
                    </a:lnTo>
                    <a:lnTo>
                      <a:pt x="42" y="44"/>
                    </a:lnTo>
                    <a:lnTo>
                      <a:pt x="36" y="44"/>
                    </a:lnTo>
                    <a:lnTo>
                      <a:pt x="36" y="38"/>
                    </a:lnTo>
                    <a:lnTo>
                      <a:pt x="20" y="20"/>
                    </a:lnTo>
                    <a:lnTo>
                      <a:pt x="4" y="8"/>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9" name="Freeform 934">
                <a:extLst>
                  <a:ext uri="{FF2B5EF4-FFF2-40B4-BE49-F238E27FC236}">
                    <a16:creationId xmlns:a16="http://schemas.microsoft.com/office/drawing/2014/main" id="{5692E937-C025-0DFF-F820-98C24517BA90}"/>
                  </a:ext>
                </a:extLst>
              </p:cNvPr>
              <p:cNvSpPr>
                <a:spLocks/>
              </p:cNvSpPr>
              <p:nvPr/>
            </p:nvSpPr>
            <p:spPr bwMode="auto">
              <a:xfrm>
                <a:off x="8594355" y="4492956"/>
                <a:ext cx="346578" cy="346580"/>
              </a:xfrm>
              <a:custGeom>
                <a:avLst/>
                <a:gdLst>
                  <a:gd name="T0" fmla="*/ 2 w 164"/>
                  <a:gd name="T1" fmla="*/ 0 h 164"/>
                  <a:gd name="T2" fmla="*/ 0 w 164"/>
                  <a:gd name="T3" fmla="*/ 2 h 164"/>
                  <a:gd name="T4" fmla="*/ 2 w 164"/>
                  <a:gd name="T5" fmla="*/ 14 h 164"/>
                  <a:gd name="T6" fmla="*/ 4 w 164"/>
                  <a:gd name="T7" fmla="*/ 16 h 164"/>
                  <a:gd name="T8" fmla="*/ 34 w 164"/>
                  <a:gd name="T9" fmla="*/ 42 h 164"/>
                  <a:gd name="T10" fmla="*/ 34 w 164"/>
                  <a:gd name="T11" fmla="*/ 48 h 164"/>
                  <a:gd name="T12" fmla="*/ 38 w 164"/>
                  <a:gd name="T13" fmla="*/ 52 h 164"/>
                  <a:gd name="T14" fmla="*/ 54 w 164"/>
                  <a:gd name="T15" fmla="*/ 60 h 164"/>
                  <a:gd name="T16" fmla="*/ 54 w 164"/>
                  <a:gd name="T17" fmla="*/ 66 h 164"/>
                  <a:gd name="T18" fmla="*/ 58 w 164"/>
                  <a:gd name="T19" fmla="*/ 76 h 164"/>
                  <a:gd name="T20" fmla="*/ 58 w 164"/>
                  <a:gd name="T21" fmla="*/ 78 h 164"/>
                  <a:gd name="T22" fmla="*/ 82 w 164"/>
                  <a:gd name="T23" fmla="*/ 112 h 164"/>
                  <a:gd name="T24" fmla="*/ 82 w 164"/>
                  <a:gd name="T25" fmla="*/ 114 h 164"/>
                  <a:gd name="T26" fmla="*/ 88 w 164"/>
                  <a:gd name="T27" fmla="*/ 120 h 164"/>
                  <a:gd name="T28" fmla="*/ 130 w 164"/>
                  <a:gd name="T29" fmla="*/ 162 h 164"/>
                  <a:gd name="T30" fmla="*/ 132 w 164"/>
                  <a:gd name="T31" fmla="*/ 162 h 164"/>
                  <a:gd name="T32" fmla="*/ 140 w 164"/>
                  <a:gd name="T33" fmla="*/ 164 h 164"/>
                  <a:gd name="T34" fmla="*/ 142 w 164"/>
                  <a:gd name="T35" fmla="*/ 164 h 164"/>
                  <a:gd name="T36" fmla="*/ 148 w 164"/>
                  <a:gd name="T37" fmla="*/ 164 h 164"/>
                  <a:gd name="T38" fmla="*/ 156 w 164"/>
                  <a:gd name="T39" fmla="*/ 164 h 164"/>
                  <a:gd name="T40" fmla="*/ 158 w 164"/>
                  <a:gd name="T41" fmla="*/ 164 h 164"/>
                  <a:gd name="T42" fmla="*/ 160 w 164"/>
                  <a:gd name="T43" fmla="*/ 164 h 164"/>
                  <a:gd name="T44" fmla="*/ 164 w 164"/>
                  <a:gd name="T45" fmla="*/ 144 h 164"/>
                  <a:gd name="T46" fmla="*/ 164 w 164"/>
                  <a:gd name="T47" fmla="*/ 142 h 164"/>
                  <a:gd name="T48" fmla="*/ 164 w 164"/>
                  <a:gd name="T49" fmla="*/ 120 h 164"/>
                  <a:gd name="T50" fmla="*/ 162 w 164"/>
                  <a:gd name="T51" fmla="*/ 116 h 164"/>
                  <a:gd name="T52" fmla="*/ 150 w 164"/>
                  <a:gd name="T53" fmla="*/ 110 h 164"/>
                  <a:gd name="T54" fmla="*/ 148 w 164"/>
                  <a:gd name="T55" fmla="*/ 110 h 164"/>
                  <a:gd name="T56" fmla="*/ 146 w 164"/>
                  <a:gd name="T57" fmla="*/ 112 h 164"/>
                  <a:gd name="T58" fmla="*/ 146 w 164"/>
                  <a:gd name="T59" fmla="*/ 108 h 164"/>
                  <a:gd name="T60" fmla="*/ 138 w 164"/>
                  <a:gd name="T61" fmla="*/ 94 h 164"/>
                  <a:gd name="T62" fmla="*/ 134 w 164"/>
                  <a:gd name="T63" fmla="*/ 92 h 164"/>
                  <a:gd name="T64" fmla="*/ 128 w 164"/>
                  <a:gd name="T65" fmla="*/ 88 h 164"/>
                  <a:gd name="T66" fmla="*/ 128 w 164"/>
                  <a:gd name="T67" fmla="*/ 78 h 164"/>
                  <a:gd name="T68" fmla="*/ 126 w 164"/>
                  <a:gd name="T69" fmla="*/ 76 h 164"/>
                  <a:gd name="T70" fmla="*/ 104 w 164"/>
                  <a:gd name="T71" fmla="*/ 58 h 164"/>
                  <a:gd name="T72" fmla="*/ 92 w 164"/>
                  <a:gd name="T73" fmla="*/ 48 h 164"/>
                  <a:gd name="T74" fmla="*/ 82 w 164"/>
                  <a:gd name="T75" fmla="*/ 44 h 164"/>
                  <a:gd name="T76" fmla="*/ 72 w 164"/>
                  <a:gd name="T77" fmla="*/ 34 h 164"/>
                  <a:gd name="T78" fmla="*/ 60 w 164"/>
                  <a:gd name="T79" fmla="*/ 26 h 164"/>
                  <a:gd name="T80" fmla="*/ 40 w 164"/>
                  <a:gd name="T81" fmla="*/ 4 h 164"/>
                  <a:gd name="T82" fmla="*/ 38 w 164"/>
                  <a:gd name="T83" fmla="*/ 4 h 164"/>
                  <a:gd name="T84" fmla="*/ 4 w 164"/>
                  <a:gd name="T85" fmla="*/ 0 h 164"/>
                  <a:gd name="T86" fmla="*/ 2 w 164"/>
                  <a:gd name="T8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4" h="164">
                    <a:moveTo>
                      <a:pt x="2" y="0"/>
                    </a:moveTo>
                    <a:lnTo>
                      <a:pt x="2" y="0"/>
                    </a:lnTo>
                    <a:lnTo>
                      <a:pt x="0" y="2"/>
                    </a:lnTo>
                    <a:lnTo>
                      <a:pt x="0" y="2"/>
                    </a:lnTo>
                    <a:lnTo>
                      <a:pt x="0" y="6"/>
                    </a:lnTo>
                    <a:lnTo>
                      <a:pt x="2" y="14"/>
                    </a:lnTo>
                    <a:lnTo>
                      <a:pt x="2" y="14"/>
                    </a:lnTo>
                    <a:lnTo>
                      <a:pt x="4" y="16"/>
                    </a:lnTo>
                    <a:lnTo>
                      <a:pt x="18" y="26"/>
                    </a:lnTo>
                    <a:lnTo>
                      <a:pt x="34" y="42"/>
                    </a:lnTo>
                    <a:lnTo>
                      <a:pt x="34" y="48"/>
                    </a:lnTo>
                    <a:lnTo>
                      <a:pt x="34" y="48"/>
                    </a:lnTo>
                    <a:lnTo>
                      <a:pt x="34" y="52"/>
                    </a:lnTo>
                    <a:lnTo>
                      <a:pt x="38" y="52"/>
                    </a:lnTo>
                    <a:lnTo>
                      <a:pt x="44" y="52"/>
                    </a:lnTo>
                    <a:lnTo>
                      <a:pt x="54" y="60"/>
                    </a:lnTo>
                    <a:lnTo>
                      <a:pt x="54" y="66"/>
                    </a:lnTo>
                    <a:lnTo>
                      <a:pt x="54" y="66"/>
                    </a:lnTo>
                    <a:lnTo>
                      <a:pt x="54" y="68"/>
                    </a:lnTo>
                    <a:lnTo>
                      <a:pt x="58" y="76"/>
                    </a:lnTo>
                    <a:lnTo>
                      <a:pt x="58" y="76"/>
                    </a:lnTo>
                    <a:lnTo>
                      <a:pt x="58" y="78"/>
                    </a:lnTo>
                    <a:lnTo>
                      <a:pt x="78" y="100"/>
                    </a:lnTo>
                    <a:lnTo>
                      <a:pt x="82" y="112"/>
                    </a:lnTo>
                    <a:lnTo>
                      <a:pt x="82" y="112"/>
                    </a:lnTo>
                    <a:lnTo>
                      <a:pt x="82" y="114"/>
                    </a:lnTo>
                    <a:lnTo>
                      <a:pt x="88" y="120"/>
                    </a:lnTo>
                    <a:lnTo>
                      <a:pt x="88" y="120"/>
                    </a:lnTo>
                    <a:lnTo>
                      <a:pt x="88" y="120"/>
                    </a:lnTo>
                    <a:lnTo>
                      <a:pt x="130" y="162"/>
                    </a:lnTo>
                    <a:lnTo>
                      <a:pt x="130" y="162"/>
                    </a:lnTo>
                    <a:lnTo>
                      <a:pt x="132" y="162"/>
                    </a:lnTo>
                    <a:lnTo>
                      <a:pt x="140" y="164"/>
                    </a:lnTo>
                    <a:lnTo>
                      <a:pt x="140" y="164"/>
                    </a:lnTo>
                    <a:lnTo>
                      <a:pt x="142" y="164"/>
                    </a:lnTo>
                    <a:lnTo>
                      <a:pt x="142" y="164"/>
                    </a:lnTo>
                    <a:lnTo>
                      <a:pt x="142" y="164"/>
                    </a:lnTo>
                    <a:lnTo>
                      <a:pt x="148" y="164"/>
                    </a:lnTo>
                    <a:lnTo>
                      <a:pt x="156" y="164"/>
                    </a:lnTo>
                    <a:lnTo>
                      <a:pt x="156" y="164"/>
                    </a:lnTo>
                    <a:lnTo>
                      <a:pt x="158" y="164"/>
                    </a:lnTo>
                    <a:lnTo>
                      <a:pt x="158" y="164"/>
                    </a:lnTo>
                    <a:lnTo>
                      <a:pt x="160" y="164"/>
                    </a:lnTo>
                    <a:lnTo>
                      <a:pt x="160" y="164"/>
                    </a:lnTo>
                    <a:lnTo>
                      <a:pt x="162" y="162"/>
                    </a:lnTo>
                    <a:lnTo>
                      <a:pt x="164" y="144"/>
                    </a:lnTo>
                    <a:lnTo>
                      <a:pt x="164" y="144"/>
                    </a:lnTo>
                    <a:lnTo>
                      <a:pt x="164" y="142"/>
                    </a:lnTo>
                    <a:lnTo>
                      <a:pt x="164" y="120"/>
                    </a:lnTo>
                    <a:lnTo>
                      <a:pt x="164" y="120"/>
                    </a:lnTo>
                    <a:lnTo>
                      <a:pt x="162" y="118"/>
                    </a:lnTo>
                    <a:lnTo>
                      <a:pt x="162" y="116"/>
                    </a:lnTo>
                    <a:lnTo>
                      <a:pt x="150" y="110"/>
                    </a:lnTo>
                    <a:lnTo>
                      <a:pt x="150" y="110"/>
                    </a:lnTo>
                    <a:lnTo>
                      <a:pt x="148" y="110"/>
                    </a:lnTo>
                    <a:lnTo>
                      <a:pt x="148" y="110"/>
                    </a:lnTo>
                    <a:lnTo>
                      <a:pt x="146" y="110"/>
                    </a:lnTo>
                    <a:lnTo>
                      <a:pt x="146" y="112"/>
                    </a:lnTo>
                    <a:lnTo>
                      <a:pt x="146" y="108"/>
                    </a:lnTo>
                    <a:lnTo>
                      <a:pt x="146" y="108"/>
                    </a:lnTo>
                    <a:lnTo>
                      <a:pt x="144" y="104"/>
                    </a:lnTo>
                    <a:lnTo>
                      <a:pt x="138" y="94"/>
                    </a:lnTo>
                    <a:lnTo>
                      <a:pt x="138" y="94"/>
                    </a:lnTo>
                    <a:lnTo>
                      <a:pt x="134" y="92"/>
                    </a:lnTo>
                    <a:lnTo>
                      <a:pt x="130" y="92"/>
                    </a:lnTo>
                    <a:lnTo>
                      <a:pt x="128" y="88"/>
                    </a:lnTo>
                    <a:lnTo>
                      <a:pt x="128" y="78"/>
                    </a:lnTo>
                    <a:lnTo>
                      <a:pt x="128" y="78"/>
                    </a:lnTo>
                    <a:lnTo>
                      <a:pt x="128" y="76"/>
                    </a:lnTo>
                    <a:lnTo>
                      <a:pt x="126" y="76"/>
                    </a:lnTo>
                    <a:lnTo>
                      <a:pt x="116" y="70"/>
                    </a:lnTo>
                    <a:lnTo>
                      <a:pt x="104" y="58"/>
                    </a:lnTo>
                    <a:lnTo>
                      <a:pt x="92" y="48"/>
                    </a:lnTo>
                    <a:lnTo>
                      <a:pt x="92" y="48"/>
                    </a:lnTo>
                    <a:lnTo>
                      <a:pt x="92" y="48"/>
                    </a:lnTo>
                    <a:lnTo>
                      <a:pt x="82" y="44"/>
                    </a:lnTo>
                    <a:lnTo>
                      <a:pt x="72" y="34"/>
                    </a:lnTo>
                    <a:lnTo>
                      <a:pt x="72" y="34"/>
                    </a:lnTo>
                    <a:lnTo>
                      <a:pt x="70" y="32"/>
                    </a:lnTo>
                    <a:lnTo>
                      <a:pt x="60" y="26"/>
                    </a:lnTo>
                    <a:lnTo>
                      <a:pt x="50" y="18"/>
                    </a:lnTo>
                    <a:lnTo>
                      <a:pt x="40" y="4"/>
                    </a:lnTo>
                    <a:lnTo>
                      <a:pt x="40" y="4"/>
                    </a:lnTo>
                    <a:lnTo>
                      <a:pt x="38" y="4"/>
                    </a:lnTo>
                    <a:lnTo>
                      <a:pt x="22" y="2"/>
                    </a:lnTo>
                    <a:lnTo>
                      <a:pt x="4" y="0"/>
                    </a:lnTo>
                    <a:lnTo>
                      <a:pt x="4" y="0"/>
                    </a:lnTo>
                    <a:lnTo>
                      <a:pt x="2" y="0"/>
                    </a:lnTo>
                    <a:lnTo>
                      <a:pt x="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0" name="Freeform 935">
                <a:extLst>
                  <a:ext uri="{FF2B5EF4-FFF2-40B4-BE49-F238E27FC236}">
                    <a16:creationId xmlns:a16="http://schemas.microsoft.com/office/drawing/2014/main" id="{4827D2FE-6BA4-426C-62AD-954B68CE285D}"/>
                  </a:ext>
                </a:extLst>
              </p:cNvPr>
              <p:cNvSpPr>
                <a:spLocks/>
              </p:cNvSpPr>
              <p:nvPr/>
            </p:nvSpPr>
            <p:spPr bwMode="auto">
              <a:xfrm>
                <a:off x="8974746" y="4733871"/>
                <a:ext cx="33813" cy="33813"/>
              </a:xfrm>
              <a:custGeom>
                <a:avLst/>
                <a:gdLst>
                  <a:gd name="T0" fmla="*/ 6 w 16"/>
                  <a:gd name="T1" fmla="*/ 16 h 16"/>
                  <a:gd name="T2" fmla="*/ 6 w 16"/>
                  <a:gd name="T3" fmla="*/ 16 h 16"/>
                  <a:gd name="T4" fmla="*/ 4 w 16"/>
                  <a:gd name="T5" fmla="*/ 14 h 16"/>
                  <a:gd name="T6" fmla="*/ 0 w 16"/>
                  <a:gd name="T7" fmla="*/ 8 h 16"/>
                  <a:gd name="T8" fmla="*/ 0 w 16"/>
                  <a:gd name="T9" fmla="*/ 8 h 16"/>
                  <a:gd name="T10" fmla="*/ 0 w 16"/>
                  <a:gd name="T11" fmla="*/ 6 h 16"/>
                  <a:gd name="T12" fmla="*/ 4 w 16"/>
                  <a:gd name="T13" fmla="*/ 0 h 16"/>
                  <a:gd name="T14" fmla="*/ 4 w 16"/>
                  <a:gd name="T15" fmla="*/ 0 h 16"/>
                  <a:gd name="T16" fmla="*/ 6 w 16"/>
                  <a:gd name="T17" fmla="*/ 0 h 16"/>
                  <a:gd name="T18" fmla="*/ 6 w 16"/>
                  <a:gd name="T19" fmla="*/ 0 h 16"/>
                  <a:gd name="T20" fmla="*/ 6 w 16"/>
                  <a:gd name="T21" fmla="*/ 0 h 16"/>
                  <a:gd name="T22" fmla="*/ 14 w 16"/>
                  <a:gd name="T23" fmla="*/ 4 h 16"/>
                  <a:gd name="T24" fmla="*/ 14 w 16"/>
                  <a:gd name="T25" fmla="*/ 4 h 16"/>
                  <a:gd name="T26" fmla="*/ 16 w 16"/>
                  <a:gd name="T27" fmla="*/ 6 h 16"/>
                  <a:gd name="T28" fmla="*/ 14 w 16"/>
                  <a:gd name="T29" fmla="*/ 12 h 16"/>
                  <a:gd name="T30" fmla="*/ 14 w 16"/>
                  <a:gd name="T31" fmla="*/ 12 h 16"/>
                  <a:gd name="T32" fmla="*/ 12 w 16"/>
                  <a:gd name="T33" fmla="*/ 14 h 16"/>
                  <a:gd name="T34" fmla="*/ 6 w 16"/>
                  <a:gd name="T35" fmla="*/ 16 h 16"/>
                  <a:gd name="T36" fmla="*/ 6 w 16"/>
                  <a:gd name="T37" fmla="*/ 16 h 16"/>
                  <a:gd name="T38" fmla="*/ 6 w 16"/>
                  <a:gd name="T39" fmla="*/ 16 h 16"/>
                  <a:gd name="T40" fmla="*/ 6 w 16"/>
                  <a:gd name="T4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16">
                    <a:moveTo>
                      <a:pt x="6" y="16"/>
                    </a:moveTo>
                    <a:lnTo>
                      <a:pt x="6" y="16"/>
                    </a:lnTo>
                    <a:lnTo>
                      <a:pt x="4" y="14"/>
                    </a:lnTo>
                    <a:lnTo>
                      <a:pt x="0" y="8"/>
                    </a:lnTo>
                    <a:lnTo>
                      <a:pt x="0" y="8"/>
                    </a:lnTo>
                    <a:lnTo>
                      <a:pt x="0" y="6"/>
                    </a:lnTo>
                    <a:lnTo>
                      <a:pt x="4" y="0"/>
                    </a:lnTo>
                    <a:lnTo>
                      <a:pt x="4" y="0"/>
                    </a:lnTo>
                    <a:lnTo>
                      <a:pt x="6" y="0"/>
                    </a:lnTo>
                    <a:lnTo>
                      <a:pt x="6" y="0"/>
                    </a:lnTo>
                    <a:lnTo>
                      <a:pt x="6" y="0"/>
                    </a:lnTo>
                    <a:lnTo>
                      <a:pt x="14" y="4"/>
                    </a:lnTo>
                    <a:lnTo>
                      <a:pt x="14" y="4"/>
                    </a:lnTo>
                    <a:lnTo>
                      <a:pt x="16" y="6"/>
                    </a:lnTo>
                    <a:lnTo>
                      <a:pt x="14" y="12"/>
                    </a:lnTo>
                    <a:lnTo>
                      <a:pt x="14" y="12"/>
                    </a:lnTo>
                    <a:lnTo>
                      <a:pt x="12" y="14"/>
                    </a:lnTo>
                    <a:lnTo>
                      <a:pt x="6" y="16"/>
                    </a:lnTo>
                    <a:lnTo>
                      <a:pt x="6" y="16"/>
                    </a:lnTo>
                    <a:lnTo>
                      <a:pt x="6" y="16"/>
                    </a:lnTo>
                    <a:lnTo>
                      <a:pt x="6" y="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1" name="Freeform 936">
                <a:extLst>
                  <a:ext uri="{FF2B5EF4-FFF2-40B4-BE49-F238E27FC236}">
                    <a16:creationId xmlns:a16="http://schemas.microsoft.com/office/drawing/2014/main" id="{410729B0-562C-2ED0-AF1C-95CEAE93470E}"/>
                  </a:ext>
                </a:extLst>
              </p:cNvPr>
              <p:cNvSpPr>
                <a:spLocks noEditPoints="1"/>
              </p:cNvSpPr>
              <p:nvPr/>
            </p:nvSpPr>
            <p:spPr bwMode="auto">
              <a:xfrm>
                <a:off x="8970519" y="4729644"/>
                <a:ext cx="42266" cy="42266"/>
              </a:xfrm>
              <a:custGeom>
                <a:avLst/>
                <a:gdLst>
                  <a:gd name="T0" fmla="*/ 8 w 20"/>
                  <a:gd name="T1" fmla="*/ 4 h 20"/>
                  <a:gd name="T2" fmla="*/ 16 w 20"/>
                  <a:gd name="T3" fmla="*/ 8 h 20"/>
                  <a:gd name="T4" fmla="*/ 14 w 20"/>
                  <a:gd name="T5" fmla="*/ 14 h 20"/>
                  <a:gd name="T6" fmla="*/ 8 w 20"/>
                  <a:gd name="T7" fmla="*/ 16 h 20"/>
                  <a:gd name="T8" fmla="*/ 4 w 20"/>
                  <a:gd name="T9" fmla="*/ 8 h 20"/>
                  <a:gd name="T10" fmla="*/ 8 w 20"/>
                  <a:gd name="T11" fmla="*/ 4 h 20"/>
                  <a:gd name="T12" fmla="*/ 8 w 20"/>
                  <a:gd name="T13" fmla="*/ 0 h 20"/>
                  <a:gd name="T14" fmla="*/ 8 w 20"/>
                  <a:gd name="T15" fmla="*/ 0 h 20"/>
                  <a:gd name="T16" fmla="*/ 6 w 20"/>
                  <a:gd name="T17" fmla="*/ 2 h 20"/>
                  <a:gd name="T18" fmla="*/ 0 w 20"/>
                  <a:gd name="T19" fmla="*/ 6 h 20"/>
                  <a:gd name="T20" fmla="*/ 0 w 20"/>
                  <a:gd name="T21" fmla="*/ 6 h 20"/>
                  <a:gd name="T22" fmla="*/ 0 w 20"/>
                  <a:gd name="T23" fmla="*/ 8 h 20"/>
                  <a:gd name="T24" fmla="*/ 0 w 20"/>
                  <a:gd name="T25" fmla="*/ 10 h 20"/>
                  <a:gd name="T26" fmla="*/ 4 w 20"/>
                  <a:gd name="T27" fmla="*/ 18 h 20"/>
                  <a:gd name="T28" fmla="*/ 4 w 20"/>
                  <a:gd name="T29" fmla="*/ 18 h 20"/>
                  <a:gd name="T30" fmla="*/ 8 w 20"/>
                  <a:gd name="T31" fmla="*/ 20 h 20"/>
                  <a:gd name="T32" fmla="*/ 8 w 20"/>
                  <a:gd name="T33" fmla="*/ 20 h 20"/>
                  <a:gd name="T34" fmla="*/ 10 w 20"/>
                  <a:gd name="T35" fmla="*/ 18 h 20"/>
                  <a:gd name="T36" fmla="*/ 14 w 20"/>
                  <a:gd name="T37" fmla="*/ 18 h 20"/>
                  <a:gd name="T38" fmla="*/ 14 w 20"/>
                  <a:gd name="T39" fmla="*/ 18 h 20"/>
                  <a:gd name="T40" fmla="*/ 18 w 20"/>
                  <a:gd name="T41" fmla="*/ 14 h 20"/>
                  <a:gd name="T42" fmla="*/ 20 w 20"/>
                  <a:gd name="T43" fmla="*/ 8 h 20"/>
                  <a:gd name="T44" fmla="*/ 20 w 20"/>
                  <a:gd name="T45" fmla="*/ 8 h 20"/>
                  <a:gd name="T46" fmla="*/ 18 w 20"/>
                  <a:gd name="T47" fmla="*/ 6 h 20"/>
                  <a:gd name="T48" fmla="*/ 16 w 20"/>
                  <a:gd name="T49" fmla="*/ 4 h 20"/>
                  <a:gd name="T50" fmla="*/ 10 w 20"/>
                  <a:gd name="T51" fmla="*/ 0 h 20"/>
                  <a:gd name="T52" fmla="*/ 10 w 20"/>
                  <a:gd name="T53" fmla="*/ 0 h 20"/>
                  <a:gd name="T54" fmla="*/ 8 w 20"/>
                  <a:gd name="T55" fmla="*/ 0 h 20"/>
                  <a:gd name="T56" fmla="*/ 8 w 20"/>
                  <a:gd name="T5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 h="20">
                    <a:moveTo>
                      <a:pt x="8" y="4"/>
                    </a:moveTo>
                    <a:lnTo>
                      <a:pt x="16" y="8"/>
                    </a:lnTo>
                    <a:lnTo>
                      <a:pt x="14" y="14"/>
                    </a:lnTo>
                    <a:lnTo>
                      <a:pt x="8" y="16"/>
                    </a:lnTo>
                    <a:lnTo>
                      <a:pt x="4" y="8"/>
                    </a:lnTo>
                    <a:lnTo>
                      <a:pt x="8" y="4"/>
                    </a:lnTo>
                    <a:close/>
                    <a:moveTo>
                      <a:pt x="8" y="0"/>
                    </a:moveTo>
                    <a:lnTo>
                      <a:pt x="8" y="0"/>
                    </a:lnTo>
                    <a:lnTo>
                      <a:pt x="6" y="2"/>
                    </a:lnTo>
                    <a:lnTo>
                      <a:pt x="0" y="6"/>
                    </a:lnTo>
                    <a:lnTo>
                      <a:pt x="0" y="6"/>
                    </a:lnTo>
                    <a:lnTo>
                      <a:pt x="0" y="8"/>
                    </a:lnTo>
                    <a:lnTo>
                      <a:pt x="0" y="10"/>
                    </a:lnTo>
                    <a:lnTo>
                      <a:pt x="4" y="18"/>
                    </a:lnTo>
                    <a:lnTo>
                      <a:pt x="4" y="18"/>
                    </a:lnTo>
                    <a:lnTo>
                      <a:pt x="8" y="20"/>
                    </a:lnTo>
                    <a:lnTo>
                      <a:pt x="8" y="20"/>
                    </a:lnTo>
                    <a:lnTo>
                      <a:pt x="10" y="18"/>
                    </a:lnTo>
                    <a:lnTo>
                      <a:pt x="14" y="18"/>
                    </a:lnTo>
                    <a:lnTo>
                      <a:pt x="14" y="18"/>
                    </a:lnTo>
                    <a:lnTo>
                      <a:pt x="18" y="14"/>
                    </a:lnTo>
                    <a:lnTo>
                      <a:pt x="20" y="8"/>
                    </a:lnTo>
                    <a:lnTo>
                      <a:pt x="20" y="8"/>
                    </a:lnTo>
                    <a:lnTo>
                      <a:pt x="18" y="6"/>
                    </a:lnTo>
                    <a:lnTo>
                      <a:pt x="16" y="4"/>
                    </a:lnTo>
                    <a:lnTo>
                      <a:pt x="10" y="0"/>
                    </a:lnTo>
                    <a:lnTo>
                      <a:pt x="10" y="0"/>
                    </a:lnTo>
                    <a:lnTo>
                      <a:pt x="8" y="0"/>
                    </a:lnTo>
                    <a:lnTo>
                      <a:pt x="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2" name="Freeform 937">
                <a:extLst>
                  <a:ext uri="{FF2B5EF4-FFF2-40B4-BE49-F238E27FC236}">
                    <a16:creationId xmlns:a16="http://schemas.microsoft.com/office/drawing/2014/main" id="{334F507F-8B19-B0F1-408A-8C939E482A4E}"/>
                  </a:ext>
                </a:extLst>
              </p:cNvPr>
              <p:cNvSpPr>
                <a:spLocks/>
              </p:cNvSpPr>
              <p:nvPr/>
            </p:nvSpPr>
            <p:spPr bwMode="auto">
              <a:xfrm>
                <a:off x="8978973" y="4738098"/>
                <a:ext cx="25359" cy="25359"/>
              </a:xfrm>
              <a:custGeom>
                <a:avLst/>
                <a:gdLst>
                  <a:gd name="T0" fmla="*/ 4 w 12"/>
                  <a:gd name="T1" fmla="*/ 0 h 12"/>
                  <a:gd name="T2" fmla="*/ 12 w 12"/>
                  <a:gd name="T3" fmla="*/ 4 h 12"/>
                  <a:gd name="T4" fmla="*/ 10 w 12"/>
                  <a:gd name="T5" fmla="*/ 10 h 12"/>
                  <a:gd name="T6" fmla="*/ 4 w 12"/>
                  <a:gd name="T7" fmla="*/ 12 h 12"/>
                  <a:gd name="T8" fmla="*/ 0 w 12"/>
                  <a:gd name="T9" fmla="*/ 4 h 12"/>
                  <a:gd name="T10" fmla="*/ 4 w 12"/>
                  <a:gd name="T11" fmla="*/ 0 h 12"/>
                </a:gdLst>
                <a:ahLst/>
                <a:cxnLst>
                  <a:cxn ang="0">
                    <a:pos x="T0" y="T1"/>
                  </a:cxn>
                  <a:cxn ang="0">
                    <a:pos x="T2" y="T3"/>
                  </a:cxn>
                  <a:cxn ang="0">
                    <a:pos x="T4" y="T5"/>
                  </a:cxn>
                  <a:cxn ang="0">
                    <a:pos x="T6" y="T7"/>
                  </a:cxn>
                  <a:cxn ang="0">
                    <a:pos x="T8" y="T9"/>
                  </a:cxn>
                  <a:cxn ang="0">
                    <a:pos x="T10" y="T11"/>
                  </a:cxn>
                </a:cxnLst>
                <a:rect l="0" t="0" r="r" b="b"/>
                <a:pathLst>
                  <a:path w="12" h="12">
                    <a:moveTo>
                      <a:pt x="4" y="0"/>
                    </a:moveTo>
                    <a:lnTo>
                      <a:pt x="12" y="4"/>
                    </a:lnTo>
                    <a:lnTo>
                      <a:pt x="10" y="10"/>
                    </a:lnTo>
                    <a:lnTo>
                      <a:pt x="4" y="12"/>
                    </a:lnTo>
                    <a:lnTo>
                      <a:pt x="0" y="4"/>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3" name="Freeform 938">
                <a:extLst>
                  <a:ext uri="{FF2B5EF4-FFF2-40B4-BE49-F238E27FC236}">
                    <a16:creationId xmlns:a16="http://schemas.microsoft.com/office/drawing/2014/main" id="{EF917C8D-C2A4-C4F5-34BB-F9B0CBE73174}"/>
                  </a:ext>
                </a:extLst>
              </p:cNvPr>
              <p:cNvSpPr>
                <a:spLocks/>
              </p:cNvSpPr>
              <p:nvPr/>
            </p:nvSpPr>
            <p:spPr bwMode="auto">
              <a:xfrm>
                <a:off x="8970519" y="4729644"/>
                <a:ext cx="42266" cy="42266"/>
              </a:xfrm>
              <a:custGeom>
                <a:avLst/>
                <a:gdLst>
                  <a:gd name="T0" fmla="*/ 8 w 20"/>
                  <a:gd name="T1" fmla="*/ 0 h 20"/>
                  <a:gd name="T2" fmla="*/ 8 w 20"/>
                  <a:gd name="T3" fmla="*/ 0 h 20"/>
                  <a:gd name="T4" fmla="*/ 6 w 20"/>
                  <a:gd name="T5" fmla="*/ 2 h 20"/>
                  <a:gd name="T6" fmla="*/ 0 w 20"/>
                  <a:gd name="T7" fmla="*/ 6 h 20"/>
                  <a:gd name="T8" fmla="*/ 0 w 20"/>
                  <a:gd name="T9" fmla="*/ 6 h 20"/>
                  <a:gd name="T10" fmla="*/ 0 w 20"/>
                  <a:gd name="T11" fmla="*/ 8 h 20"/>
                  <a:gd name="T12" fmla="*/ 0 w 20"/>
                  <a:gd name="T13" fmla="*/ 10 h 20"/>
                  <a:gd name="T14" fmla="*/ 4 w 20"/>
                  <a:gd name="T15" fmla="*/ 18 h 20"/>
                  <a:gd name="T16" fmla="*/ 4 w 20"/>
                  <a:gd name="T17" fmla="*/ 18 h 20"/>
                  <a:gd name="T18" fmla="*/ 8 w 20"/>
                  <a:gd name="T19" fmla="*/ 20 h 20"/>
                  <a:gd name="T20" fmla="*/ 8 w 20"/>
                  <a:gd name="T21" fmla="*/ 20 h 20"/>
                  <a:gd name="T22" fmla="*/ 10 w 20"/>
                  <a:gd name="T23" fmla="*/ 18 h 20"/>
                  <a:gd name="T24" fmla="*/ 14 w 20"/>
                  <a:gd name="T25" fmla="*/ 18 h 20"/>
                  <a:gd name="T26" fmla="*/ 14 w 20"/>
                  <a:gd name="T27" fmla="*/ 18 h 20"/>
                  <a:gd name="T28" fmla="*/ 18 w 20"/>
                  <a:gd name="T29" fmla="*/ 14 h 20"/>
                  <a:gd name="T30" fmla="*/ 20 w 20"/>
                  <a:gd name="T31" fmla="*/ 8 h 20"/>
                  <a:gd name="T32" fmla="*/ 20 w 20"/>
                  <a:gd name="T33" fmla="*/ 8 h 20"/>
                  <a:gd name="T34" fmla="*/ 18 w 20"/>
                  <a:gd name="T35" fmla="*/ 6 h 20"/>
                  <a:gd name="T36" fmla="*/ 16 w 20"/>
                  <a:gd name="T37" fmla="*/ 4 h 20"/>
                  <a:gd name="T38" fmla="*/ 10 w 20"/>
                  <a:gd name="T39" fmla="*/ 0 h 20"/>
                  <a:gd name="T40" fmla="*/ 10 w 20"/>
                  <a:gd name="T41" fmla="*/ 0 h 20"/>
                  <a:gd name="T42" fmla="*/ 8 w 20"/>
                  <a:gd name="T43" fmla="*/ 0 h 20"/>
                  <a:gd name="T44" fmla="*/ 8 w 20"/>
                  <a:gd name="T4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20">
                    <a:moveTo>
                      <a:pt x="8" y="0"/>
                    </a:moveTo>
                    <a:lnTo>
                      <a:pt x="8" y="0"/>
                    </a:lnTo>
                    <a:lnTo>
                      <a:pt x="6" y="2"/>
                    </a:lnTo>
                    <a:lnTo>
                      <a:pt x="0" y="6"/>
                    </a:lnTo>
                    <a:lnTo>
                      <a:pt x="0" y="6"/>
                    </a:lnTo>
                    <a:lnTo>
                      <a:pt x="0" y="8"/>
                    </a:lnTo>
                    <a:lnTo>
                      <a:pt x="0" y="10"/>
                    </a:lnTo>
                    <a:lnTo>
                      <a:pt x="4" y="18"/>
                    </a:lnTo>
                    <a:lnTo>
                      <a:pt x="4" y="18"/>
                    </a:lnTo>
                    <a:lnTo>
                      <a:pt x="8" y="20"/>
                    </a:lnTo>
                    <a:lnTo>
                      <a:pt x="8" y="20"/>
                    </a:lnTo>
                    <a:lnTo>
                      <a:pt x="10" y="18"/>
                    </a:lnTo>
                    <a:lnTo>
                      <a:pt x="14" y="18"/>
                    </a:lnTo>
                    <a:lnTo>
                      <a:pt x="14" y="18"/>
                    </a:lnTo>
                    <a:lnTo>
                      <a:pt x="18" y="14"/>
                    </a:lnTo>
                    <a:lnTo>
                      <a:pt x="20" y="8"/>
                    </a:lnTo>
                    <a:lnTo>
                      <a:pt x="20" y="8"/>
                    </a:lnTo>
                    <a:lnTo>
                      <a:pt x="18" y="6"/>
                    </a:lnTo>
                    <a:lnTo>
                      <a:pt x="16" y="4"/>
                    </a:lnTo>
                    <a:lnTo>
                      <a:pt x="10" y="0"/>
                    </a:lnTo>
                    <a:lnTo>
                      <a:pt x="10" y="0"/>
                    </a:lnTo>
                    <a:lnTo>
                      <a:pt x="8" y="0"/>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4" name="Freeform 939">
                <a:extLst>
                  <a:ext uri="{FF2B5EF4-FFF2-40B4-BE49-F238E27FC236}">
                    <a16:creationId xmlns:a16="http://schemas.microsoft.com/office/drawing/2014/main" id="{6567AC4E-F644-761C-0CDF-D20E23998958}"/>
                  </a:ext>
                </a:extLst>
              </p:cNvPr>
              <p:cNvSpPr>
                <a:spLocks/>
              </p:cNvSpPr>
              <p:nvPr/>
            </p:nvSpPr>
            <p:spPr bwMode="auto">
              <a:xfrm>
                <a:off x="8902894" y="4700058"/>
                <a:ext cx="54945" cy="67625"/>
              </a:xfrm>
              <a:custGeom>
                <a:avLst/>
                <a:gdLst>
                  <a:gd name="T0" fmla="*/ 20 w 26"/>
                  <a:gd name="T1" fmla="*/ 32 h 32"/>
                  <a:gd name="T2" fmla="*/ 20 w 26"/>
                  <a:gd name="T3" fmla="*/ 32 h 32"/>
                  <a:gd name="T4" fmla="*/ 18 w 26"/>
                  <a:gd name="T5" fmla="*/ 30 h 32"/>
                  <a:gd name="T6" fmla="*/ 14 w 26"/>
                  <a:gd name="T7" fmla="*/ 26 h 32"/>
                  <a:gd name="T8" fmla="*/ 14 w 26"/>
                  <a:gd name="T9" fmla="*/ 26 h 32"/>
                  <a:gd name="T10" fmla="*/ 12 w 26"/>
                  <a:gd name="T11" fmla="*/ 26 h 32"/>
                  <a:gd name="T12" fmla="*/ 10 w 26"/>
                  <a:gd name="T13" fmla="*/ 18 h 32"/>
                  <a:gd name="T14" fmla="*/ 6 w 26"/>
                  <a:gd name="T15" fmla="*/ 12 h 32"/>
                  <a:gd name="T16" fmla="*/ 2 w 26"/>
                  <a:gd name="T17" fmla="*/ 10 h 32"/>
                  <a:gd name="T18" fmla="*/ 2 w 26"/>
                  <a:gd name="T19" fmla="*/ 10 h 32"/>
                  <a:gd name="T20" fmla="*/ 0 w 26"/>
                  <a:gd name="T21" fmla="*/ 10 h 32"/>
                  <a:gd name="T22" fmla="*/ 0 w 26"/>
                  <a:gd name="T23" fmla="*/ 2 h 32"/>
                  <a:gd name="T24" fmla="*/ 0 w 26"/>
                  <a:gd name="T25" fmla="*/ 2 h 32"/>
                  <a:gd name="T26" fmla="*/ 2 w 26"/>
                  <a:gd name="T27" fmla="*/ 0 h 32"/>
                  <a:gd name="T28" fmla="*/ 12 w 26"/>
                  <a:gd name="T29" fmla="*/ 0 h 32"/>
                  <a:gd name="T30" fmla="*/ 12 w 26"/>
                  <a:gd name="T31" fmla="*/ 0 h 32"/>
                  <a:gd name="T32" fmla="*/ 14 w 26"/>
                  <a:gd name="T33" fmla="*/ 0 h 32"/>
                  <a:gd name="T34" fmla="*/ 16 w 26"/>
                  <a:gd name="T35" fmla="*/ 10 h 32"/>
                  <a:gd name="T36" fmla="*/ 20 w 26"/>
                  <a:gd name="T37" fmla="*/ 16 h 32"/>
                  <a:gd name="T38" fmla="*/ 24 w 26"/>
                  <a:gd name="T39" fmla="*/ 18 h 32"/>
                  <a:gd name="T40" fmla="*/ 24 w 26"/>
                  <a:gd name="T41" fmla="*/ 18 h 32"/>
                  <a:gd name="T42" fmla="*/ 24 w 26"/>
                  <a:gd name="T43" fmla="*/ 18 h 32"/>
                  <a:gd name="T44" fmla="*/ 26 w 26"/>
                  <a:gd name="T45" fmla="*/ 26 h 32"/>
                  <a:gd name="T46" fmla="*/ 26 w 26"/>
                  <a:gd name="T47" fmla="*/ 26 h 32"/>
                  <a:gd name="T48" fmla="*/ 26 w 26"/>
                  <a:gd name="T49" fmla="*/ 30 h 32"/>
                  <a:gd name="T50" fmla="*/ 20 w 26"/>
                  <a:gd name="T51" fmla="*/ 32 h 32"/>
                  <a:gd name="T52" fmla="*/ 20 w 26"/>
                  <a:gd name="T53" fmla="*/ 32 h 32"/>
                  <a:gd name="T54" fmla="*/ 20 w 26"/>
                  <a:gd name="T55" fmla="*/ 32 h 32"/>
                  <a:gd name="T56" fmla="*/ 20 w 26"/>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32">
                    <a:moveTo>
                      <a:pt x="20" y="32"/>
                    </a:moveTo>
                    <a:lnTo>
                      <a:pt x="20" y="32"/>
                    </a:lnTo>
                    <a:lnTo>
                      <a:pt x="18" y="30"/>
                    </a:lnTo>
                    <a:lnTo>
                      <a:pt x="14" y="26"/>
                    </a:lnTo>
                    <a:lnTo>
                      <a:pt x="14" y="26"/>
                    </a:lnTo>
                    <a:lnTo>
                      <a:pt x="12" y="26"/>
                    </a:lnTo>
                    <a:lnTo>
                      <a:pt x="10" y="18"/>
                    </a:lnTo>
                    <a:lnTo>
                      <a:pt x="6" y="12"/>
                    </a:lnTo>
                    <a:lnTo>
                      <a:pt x="2" y="10"/>
                    </a:lnTo>
                    <a:lnTo>
                      <a:pt x="2" y="10"/>
                    </a:lnTo>
                    <a:lnTo>
                      <a:pt x="0" y="10"/>
                    </a:lnTo>
                    <a:lnTo>
                      <a:pt x="0" y="2"/>
                    </a:lnTo>
                    <a:lnTo>
                      <a:pt x="0" y="2"/>
                    </a:lnTo>
                    <a:lnTo>
                      <a:pt x="2" y="0"/>
                    </a:lnTo>
                    <a:lnTo>
                      <a:pt x="12" y="0"/>
                    </a:lnTo>
                    <a:lnTo>
                      <a:pt x="12" y="0"/>
                    </a:lnTo>
                    <a:lnTo>
                      <a:pt x="14" y="0"/>
                    </a:lnTo>
                    <a:lnTo>
                      <a:pt x="16" y="10"/>
                    </a:lnTo>
                    <a:lnTo>
                      <a:pt x="20" y="16"/>
                    </a:lnTo>
                    <a:lnTo>
                      <a:pt x="24" y="18"/>
                    </a:lnTo>
                    <a:lnTo>
                      <a:pt x="24" y="18"/>
                    </a:lnTo>
                    <a:lnTo>
                      <a:pt x="24" y="18"/>
                    </a:lnTo>
                    <a:lnTo>
                      <a:pt x="26" y="26"/>
                    </a:lnTo>
                    <a:lnTo>
                      <a:pt x="26" y="26"/>
                    </a:lnTo>
                    <a:lnTo>
                      <a:pt x="26" y="30"/>
                    </a:lnTo>
                    <a:lnTo>
                      <a:pt x="20" y="32"/>
                    </a:lnTo>
                    <a:lnTo>
                      <a:pt x="20" y="32"/>
                    </a:lnTo>
                    <a:lnTo>
                      <a:pt x="20" y="32"/>
                    </a:lnTo>
                    <a:lnTo>
                      <a:pt x="20"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5" name="Freeform 940">
                <a:extLst>
                  <a:ext uri="{FF2B5EF4-FFF2-40B4-BE49-F238E27FC236}">
                    <a16:creationId xmlns:a16="http://schemas.microsoft.com/office/drawing/2014/main" id="{8BCDF0C3-FF43-3899-17CC-A416901A0DAF}"/>
                  </a:ext>
                </a:extLst>
              </p:cNvPr>
              <p:cNvSpPr>
                <a:spLocks noEditPoints="1"/>
              </p:cNvSpPr>
              <p:nvPr/>
            </p:nvSpPr>
            <p:spPr bwMode="auto">
              <a:xfrm>
                <a:off x="8898668" y="4695832"/>
                <a:ext cx="63399" cy="76078"/>
              </a:xfrm>
              <a:custGeom>
                <a:avLst/>
                <a:gdLst>
                  <a:gd name="T0" fmla="*/ 14 w 30"/>
                  <a:gd name="T1" fmla="*/ 4 h 36"/>
                  <a:gd name="T2" fmla="*/ 16 w 30"/>
                  <a:gd name="T3" fmla="*/ 14 h 36"/>
                  <a:gd name="T4" fmla="*/ 20 w 30"/>
                  <a:gd name="T5" fmla="*/ 20 h 36"/>
                  <a:gd name="T6" fmla="*/ 24 w 30"/>
                  <a:gd name="T7" fmla="*/ 22 h 36"/>
                  <a:gd name="T8" fmla="*/ 26 w 30"/>
                  <a:gd name="T9" fmla="*/ 30 h 36"/>
                  <a:gd name="T10" fmla="*/ 22 w 30"/>
                  <a:gd name="T11" fmla="*/ 32 h 36"/>
                  <a:gd name="T12" fmla="*/ 16 w 30"/>
                  <a:gd name="T13" fmla="*/ 28 h 36"/>
                  <a:gd name="T14" fmla="*/ 14 w 30"/>
                  <a:gd name="T15" fmla="*/ 20 h 36"/>
                  <a:gd name="T16" fmla="*/ 10 w 30"/>
                  <a:gd name="T17" fmla="*/ 14 h 36"/>
                  <a:gd name="T18" fmla="*/ 4 w 30"/>
                  <a:gd name="T19" fmla="*/ 12 h 36"/>
                  <a:gd name="T20" fmla="*/ 4 w 30"/>
                  <a:gd name="T21" fmla="*/ 4 h 36"/>
                  <a:gd name="T22" fmla="*/ 14 w 30"/>
                  <a:gd name="T23" fmla="*/ 4 h 36"/>
                  <a:gd name="T24" fmla="*/ 14 w 30"/>
                  <a:gd name="T25" fmla="*/ 0 h 36"/>
                  <a:gd name="T26" fmla="*/ 4 w 30"/>
                  <a:gd name="T27" fmla="*/ 0 h 36"/>
                  <a:gd name="T28" fmla="*/ 4 w 30"/>
                  <a:gd name="T29" fmla="*/ 0 h 36"/>
                  <a:gd name="T30" fmla="*/ 2 w 30"/>
                  <a:gd name="T31" fmla="*/ 0 h 36"/>
                  <a:gd name="T32" fmla="*/ 0 w 30"/>
                  <a:gd name="T33" fmla="*/ 4 h 36"/>
                  <a:gd name="T34" fmla="*/ 0 w 30"/>
                  <a:gd name="T35" fmla="*/ 12 h 36"/>
                  <a:gd name="T36" fmla="*/ 0 w 30"/>
                  <a:gd name="T37" fmla="*/ 12 h 36"/>
                  <a:gd name="T38" fmla="*/ 2 w 30"/>
                  <a:gd name="T39" fmla="*/ 14 h 36"/>
                  <a:gd name="T40" fmla="*/ 2 w 30"/>
                  <a:gd name="T41" fmla="*/ 14 h 36"/>
                  <a:gd name="T42" fmla="*/ 8 w 30"/>
                  <a:gd name="T43" fmla="*/ 16 h 36"/>
                  <a:gd name="T44" fmla="*/ 10 w 30"/>
                  <a:gd name="T45" fmla="*/ 20 h 36"/>
                  <a:gd name="T46" fmla="*/ 12 w 30"/>
                  <a:gd name="T47" fmla="*/ 28 h 36"/>
                  <a:gd name="T48" fmla="*/ 12 w 30"/>
                  <a:gd name="T49" fmla="*/ 28 h 36"/>
                  <a:gd name="T50" fmla="*/ 14 w 30"/>
                  <a:gd name="T51" fmla="*/ 30 h 36"/>
                  <a:gd name="T52" fmla="*/ 20 w 30"/>
                  <a:gd name="T53" fmla="*/ 34 h 36"/>
                  <a:gd name="T54" fmla="*/ 20 w 30"/>
                  <a:gd name="T55" fmla="*/ 34 h 36"/>
                  <a:gd name="T56" fmla="*/ 22 w 30"/>
                  <a:gd name="T57" fmla="*/ 36 h 36"/>
                  <a:gd name="T58" fmla="*/ 22 w 30"/>
                  <a:gd name="T59" fmla="*/ 36 h 36"/>
                  <a:gd name="T60" fmla="*/ 22 w 30"/>
                  <a:gd name="T61" fmla="*/ 34 h 36"/>
                  <a:gd name="T62" fmla="*/ 28 w 30"/>
                  <a:gd name="T63" fmla="*/ 32 h 36"/>
                  <a:gd name="T64" fmla="*/ 28 w 30"/>
                  <a:gd name="T65" fmla="*/ 32 h 36"/>
                  <a:gd name="T66" fmla="*/ 30 w 30"/>
                  <a:gd name="T67" fmla="*/ 32 h 36"/>
                  <a:gd name="T68" fmla="*/ 30 w 30"/>
                  <a:gd name="T69" fmla="*/ 28 h 36"/>
                  <a:gd name="T70" fmla="*/ 28 w 30"/>
                  <a:gd name="T71" fmla="*/ 20 h 36"/>
                  <a:gd name="T72" fmla="*/ 28 w 30"/>
                  <a:gd name="T73" fmla="*/ 20 h 36"/>
                  <a:gd name="T74" fmla="*/ 26 w 30"/>
                  <a:gd name="T75" fmla="*/ 18 h 36"/>
                  <a:gd name="T76" fmla="*/ 22 w 30"/>
                  <a:gd name="T77" fmla="*/ 16 h 36"/>
                  <a:gd name="T78" fmla="*/ 20 w 30"/>
                  <a:gd name="T79" fmla="*/ 12 h 36"/>
                  <a:gd name="T80" fmla="*/ 18 w 30"/>
                  <a:gd name="T81" fmla="*/ 2 h 36"/>
                  <a:gd name="T82" fmla="*/ 18 w 30"/>
                  <a:gd name="T83" fmla="*/ 2 h 36"/>
                  <a:gd name="T84" fmla="*/ 18 w 30"/>
                  <a:gd name="T85" fmla="*/ 0 h 36"/>
                  <a:gd name="T86" fmla="*/ 14 w 30"/>
                  <a:gd name="T87" fmla="*/ 0 h 36"/>
                  <a:gd name="T88" fmla="*/ 14 w 30"/>
                  <a:gd name="T8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 h="36">
                    <a:moveTo>
                      <a:pt x="14" y="4"/>
                    </a:moveTo>
                    <a:lnTo>
                      <a:pt x="16" y="14"/>
                    </a:lnTo>
                    <a:lnTo>
                      <a:pt x="20" y="20"/>
                    </a:lnTo>
                    <a:lnTo>
                      <a:pt x="24" y="22"/>
                    </a:lnTo>
                    <a:lnTo>
                      <a:pt x="26" y="30"/>
                    </a:lnTo>
                    <a:lnTo>
                      <a:pt x="22" y="32"/>
                    </a:lnTo>
                    <a:lnTo>
                      <a:pt x="16" y="28"/>
                    </a:lnTo>
                    <a:lnTo>
                      <a:pt x="14" y="20"/>
                    </a:lnTo>
                    <a:lnTo>
                      <a:pt x="10" y="14"/>
                    </a:lnTo>
                    <a:lnTo>
                      <a:pt x="4" y="12"/>
                    </a:lnTo>
                    <a:lnTo>
                      <a:pt x="4" y="4"/>
                    </a:lnTo>
                    <a:lnTo>
                      <a:pt x="14" y="4"/>
                    </a:lnTo>
                    <a:close/>
                    <a:moveTo>
                      <a:pt x="14" y="0"/>
                    </a:moveTo>
                    <a:lnTo>
                      <a:pt x="4" y="0"/>
                    </a:lnTo>
                    <a:lnTo>
                      <a:pt x="4" y="0"/>
                    </a:lnTo>
                    <a:lnTo>
                      <a:pt x="2" y="0"/>
                    </a:lnTo>
                    <a:lnTo>
                      <a:pt x="0" y="4"/>
                    </a:lnTo>
                    <a:lnTo>
                      <a:pt x="0" y="12"/>
                    </a:lnTo>
                    <a:lnTo>
                      <a:pt x="0" y="12"/>
                    </a:lnTo>
                    <a:lnTo>
                      <a:pt x="2" y="14"/>
                    </a:lnTo>
                    <a:lnTo>
                      <a:pt x="2" y="14"/>
                    </a:lnTo>
                    <a:lnTo>
                      <a:pt x="8" y="16"/>
                    </a:lnTo>
                    <a:lnTo>
                      <a:pt x="10" y="20"/>
                    </a:lnTo>
                    <a:lnTo>
                      <a:pt x="12" y="28"/>
                    </a:lnTo>
                    <a:lnTo>
                      <a:pt x="12" y="28"/>
                    </a:lnTo>
                    <a:lnTo>
                      <a:pt x="14" y="30"/>
                    </a:lnTo>
                    <a:lnTo>
                      <a:pt x="20" y="34"/>
                    </a:lnTo>
                    <a:lnTo>
                      <a:pt x="20" y="34"/>
                    </a:lnTo>
                    <a:lnTo>
                      <a:pt x="22" y="36"/>
                    </a:lnTo>
                    <a:lnTo>
                      <a:pt x="22" y="36"/>
                    </a:lnTo>
                    <a:lnTo>
                      <a:pt x="22" y="34"/>
                    </a:lnTo>
                    <a:lnTo>
                      <a:pt x="28" y="32"/>
                    </a:lnTo>
                    <a:lnTo>
                      <a:pt x="28" y="32"/>
                    </a:lnTo>
                    <a:lnTo>
                      <a:pt x="30" y="32"/>
                    </a:lnTo>
                    <a:lnTo>
                      <a:pt x="30" y="28"/>
                    </a:lnTo>
                    <a:lnTo>
                      <a:pt x="28" y="20"/>
                    </a:lnTo>
                    <a:lnTo>
                      <a:pt x="28" y="20"/>
                    </a:lnTo>
                    <a:lnTo>
                      <a:pt x="26" y="18"/>
                    </a:lnTo>
                    <a:lnTo>
                      <a:pt x="22" y="16"/>
                    </a:lnTo>
                    <a:lnTo>
                      <a:pt x="20" y="12"/>
                    </a:lnTo>
                    <a:lnTo>
                      <a:pt x="18" y="2"/>
                    </a:lnTo>
                    <a:lnTo>
                      <a:pt x="18" y="2"/>
                    </a:lnTo>
                    <a:lnTo>
                      <a:pt x="18" y="0"/>
                    </a:lnTo>
                    <a:lnTo>
                      <a:pt x="14" y="0"/>
                    </a:lnTo>
                    <a:lnTo>
                      <a:pt x="1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6" name="Freeform 941">
                <a:extLst>
                  <a:ext uri="{FF2B5EF4-FFF2-40B4-BE49-F238E27FC236}">
                    <a16:creationId xmlns:a16="http://schemas.microsoft.com/office/drawing/2014/main" id="{75EE1E63-1AAB-3C51-425F-D01E5B9C9057}"/>
                  </a:ext>
                </a:extLst>
              </p:cNvPr>
              <p:cNvSpPr>
                <a:spLocks/>
              </p:cNvSpPr>
              <p:nvPr/>
            </p:nvSpPr>
            <p:spPr bwMode="auto">
              <a:xfrm>
                <a:off x="8907121" y="4704285"/>
                <a:ext cx="46492" cy="59172"/>
              </a:xfrm>
              <a:custGeom>
                <a:avLst/>
                <a:gdLst>
                  <a:gd name="T0" fmla="*/ 10 w 22"/>
                  <a:gd name="T1" fmla="*/ 0 h 28"/>
                  <a:gd name="T2" fmla="*/ 12 w 22"/>
                  <a:gd name="T3" fmla="*/ 10 h 28"/>
                  <a:gd name="T4" fmla="*/ 16 w 22"/>
                  <a:gd name="T5" fmla="*/ 16 h 28"/>
                  <a:gd name="T6" fmla="*/ 20 w 22"/>
                  <a:gd name="T7" fmla="*/ 18 h 28"/>
                  <a:gd name="T8" fmla="*/ 22 w 22"/>
                  <a:gd name="T9" fmla="*/ 26 h 28"/>
                  <a:gd name="T10" fmla="*/ 18 w 22"/>
                  <a:gd name="T11" fmla="*/ 28 h 28"/>
                  <a:gd name="T12" fmla="*/ 12 w 22"/>
                  <a:gd name="T13" fmla="*/ 24 h 28"/>
                  <a:gd name="T14" fmla="*/ 10 w 22"/>
                  <a:gd name="T15" fmla="*/ 16 h 28"/>
                  <a:gd name="T16" fmla="*/ 6 w 22"/>
                  <a:gd name="T17" fmla="*/ 10 h 28"/>
                  <a:gd name="T18" fmla="*/ 0 w 22"/>
                  <a:gd name="T19" fmla="*/ 8 h 28"/>
                  <a:gd name="T20" fmla="*/ 0 w 22"/>
                  <a:gd name="T21" fmla="*/ 0 h 28"/>
                  <a:gd name="T22" fmla="*/ 10 w 22"/>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8">
                    <a:moveTo>
                      <a:pt x="10" y="0"/>
                    </a:moveTo>
                    <a:lnTo>
                      <a:pt x="12" y="10"/>
                    </a:lnTo>
                    <a:lnTo>
                      <a:pt x="16" y="16"/>
                    </a:lnTo>
                    <a:lnTo>
                      <a:pt x="20" y="18"/>
                    </a:lnTo>
                    <a:lnTo>
                      <a:pt x="22" y="26"/>
                    </a:lnTo>
                    <a:lnTo>
                      <a:pt x="18" y="28"/>
                    </a:lnTo>
                    <a:lnTo>
                      <a:pt x="12" y="24"/>
                    </a:lnTo>
                    <a:lnTo>
                      <a:pt x="10" y="16"/>
                    </a:lnTo>
                    <a:lnTo>
                      <a:pt x="6" y="10"/>
                    </a:lnTo>
                    <a:lnTo>
                      <a:pt x="0" y="8"/>
                    </a:lnTo>
                    <a:lnTo>
                      <a:pt x="0" y="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7" name="Freeform 942">
                <a:extLst>
                  <a:ext uri="{FF2B5EF4-FFF2-40B4-BE49-F238E27FC236}">
                    <a16:creationId xmlns:a16="http://schemas.microsoft.com/office/drawing/2014/main" id="{A6FCC6C8-53F1-2BBE-23DC-0A9353A81C59}"/>
                  </a:ext>
                </a:extLst>
              </p:cNvPr>
              <p:cNvSpPr>
                <a:spLocks/>
              </p:cNvSpPr>
              <p:nvPr/>
            </p:nvSpPr>
            <p:spPr bwMode="auto">
              <a:xfrm>
                <a:off x="8898668" y="4695832"/>
                <a:ext cx="63399" cy="76078"/>
              </a:xfrm>
              <a:custGeom>
                <a:avLst/>
                <a:gdLst>
                  <a:gd name="T0" fmla="*/ 14 w 30"/>
                  <a:gd name="T1" fmla="*/ 0 h 36"/>
                  <a:gd name="T2" fmla="*/ 4 w 30"/>
                  <a:gd name="T3" fmla="*/ 0 h 36"/>
                  <a:gd name="T4" fmla="*/ 4 w 30"/>
                  <a:gd name="T5" fmla="*/ 0 h 36"/>
                  <a:gd name="T6" fmla="*/ 2 w 30"/>
                  <a:gd name="T7" fmla="*/ 0 h 36"/>
                  <a:gd name="T8" fmla="*/ 0 w 30"/>
                  <a:gd name="T9" fmla="*/ 4 h 36"/>
                  <a:gd name="T10" fmla="*/ 0 w 30"/>
                  <a:gd name="T11" fmla="*/ 12 h 36"/>
                  <a:gd name="T12" fmla="*/ 0 w 30"/>
                  <a:gd name="T13" fmla="*/ 12 h 36"/>
                  <a:gd name="T14" fmla="*/ 2 w 30"/>
                  <a:gd name="T15" fmla="*/ 14 h 36"/>
                  <a:gd name="T16" fmla="*/ 2 w 30"/>
                  <a:gd name="T17" fmla="*/ 14 h 36"/>
                  <a:gd name="T18" fmla="*/ 8 w 30"/>
                  <a:gd name="T19" fmla="*/ 16 h 36"/>
                  <a:gd name="T20" fmla="*/ 10 w 30"/>
                  <a:gd name="T21" fmla="*/ 20 h 36"/>
                  <a:gd name="T22" fmla="*/ 12 w 30"/>
                  <a:gd name="T23" fmla="*/ 28 h 36"/>
                  <a:gd name="T24" fmla="*/ 12 w 30"/>
                  <a:gd name="T25" fmla="*/ 28 h 36"/>
                  <a:gd name="T26" fmla="*/ 14 w 30"/>
                  <a:gd name="T27" fmla="*/ 30 h 36"/>
                  <a:gd name="T28" fmla="*/ 20 w 30"/>
                  <a:gd name="T29" fmla="*/ 34 h 36"/>
                  <a:gd name="T30" fmla="*/ 20 w 30"/>
                  <a:gd name="T31" fmla="*/ 34 h 36"/>
                  <a:gd name="T32" fmla="*/ 22 w 30"/>
                  <a:gd name="T33" fmla="*/ 36 h 36"/>
                  <a:gd name="T34" fmla="*/ 22 w 30"/>
                  <a:gd name="T35" fmla="*/ 36 h 36"/>
                  <a:gd name="T36" fmla="*/ 22 w 30"/>
                  <a:gd name="T37" fmla="*/ 34 h 36"/>
                  <a:gd name="T38" fmla="*/ 28 w 30"/>
                  <a:gd name="T39" fmla="*/ 32 h 36"/>
                  <a:gd name="T40" fmla="*/ 28 w 30"/>
                  <a:gd name="T41" fmla="*/ 32 h 36"/>
                  <a:gd name="T42" fmla="*/ 30 w 30"/>
                  <a:gd name="T43" fmla="*/ 32 h 36"/>
                  <a:gd name="T44" fmla="*/ 30 w 30"/>
                  <a:gd name="T45" fmla="*/ 28 h 36"/>
                  <a:gd name="T46" fmla="*/ 28 w 30"/>
                  <a:gd name="T47" fmla="*/ 20 h 36"/>
                  <a:gd name="T48" fmla="*/ 28 w 30"/>
                  <a:gd name="T49" fmla="*/ 20 h 36"/>
                  <a:gd name="T50" fmla="*/ 26 w 30"/>
                  <a:gd name="T51" fmla="*/ 18 h 36"/>
                  <a:gd name="T52" fmla="*/ 22 w 30"/>
                  <a:gd name="T53" fmla="*/ 16 h 36"/>
                  <a:gd name="T54" fmla="*/ 20 w 30"/>
                  <a:gd name="T55" fmla="*/ 12 h 36"/>
                  <a:gd name="T56" fmla="*/ 18 w 30"/>
                  <a:gd name="T57" fmla="*/ 2 h 36"/>
                  <a:gd name="T58" fmla="*/ 18 w 30"/>
                  <a:gd name="T59" fmla="*/ 2 h 36"/>
                  <a:gd name="T60" fmla="*/ 18 w 30"/>
                  <a:gd name="T61" fmla="*/ 0 h 36"/>
                  <a:gd name="T62" fmla="*/ 14 w 30"/>
                  <a:gd name="T63" fmla="*/ 0 h 36"/>
                  <a:gd name="T64" fmla="*/ 14 w 30"/>
                  <a:gd name="T6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36">
                    <a:moveTo>
                      <a:pt x="14" y="0"/>
                    </a:moveTo>
                    <a:lnTo>
                      <a:pt x="4" y="0"/>
                    </a:lnTo>
                    <a:lnTo>
                      <a:pt x="4" y="0"/>
                    </a:lnTo>
                    <a:lnTo>
                      <a:pt x="2" y="0"/>
                    </a:lnTo>
                    <a:lnTo>
                      <a:pt x="0" y="4"/>
                    </a:lnTo>
                    <a:lnTo>
                      <a:pt x="0" y="12"/>
                    </a:lnTo>
                    <a:lnTo>
                      <a:pt x="0" y="12"/>
                    </a:lnTo>
                    <a:lnTo>
                      <a:pt x="2" y="14"/>
                    </a:lnTo>
                    <a:lnTo>
                      <a:pt x="2" y="14"/>
                    </a:lnTo>
                    <a:lnTo>
                      <a:pt x="8" y="16"/>
                    </a:lnTo>
                    <a:lnTo>
                      <a:pt x="10" y="20"/>
                    </a:lnTo>
                    <a:lnTo>
                      <a:pt x="12" y="28"/>
                    </a:lnTo>
                    <a:lnTo>
                      <a:pt x="12" y="28"/>
                    </a:lnTo>
                    <a:lnTo>
                      <a:pt x="14" y="30"/>
                    </a:lnTo>
                    <a:lnTo>
                      <a:pt x="20" y="34"/>
                    </a:lnTo>
                    <a:lnTo>
                      <a:pt x="20" y="34"/>
                    </a:lnTo>
                    <a:lnTo>
                      <a:pt x="22" y="36"/>
                    </a:lnTo>
                    <a:lnTo>
                      <a:pt x="22" y="36"/>
                    </a:lnTo>
                    <a:lnTo>
                      <a:pt x="22" y="34"/>
                    </a:lnTo>
                    <a:lnTo>
                      <a:pt x="28" y="32"/>
                    </a:lnTo>
                    <a:lnTo>
                      <a:pt x="28" y="32"/>
                    </a:lnTo>
                    <a:lnTo>
                      <a:pt x="30" y="32"/>
                    </a:lnTo>
                    <a:lnTo>
                      <a:pt x="30" y="28"/>
                    </a:lnTo>
                    <a:lnTo>
                      <a:pt x="28" y="20"/>
                    </a:lnTo>
                    <a:lnTo>
                      <a:pt x="28" y="20"/>
                    </a:lnTo>
                    <a:lnTo>
                      <a:pt x="26" y="18"/>
                    </a:lnTo>
                    <a:lnTo>
                      <a:pt x="22" y="16"/>
                    </a:lnTo>
                    <a:lnTo>
                      <a:pt x="20" y="12"/>
                    </a:lnTo>
                    <a:lnTo>
                      <a:pt x="18" y="2"/>
                    </a:lnTo>
                    <a:lnTo>
                      <a:pt x="18" y="2"/>
                    </a:lnTo>
                    <a:lnTo>
                      <a:pt x="18" y="0"/>
                    </a:lnTo>
                    <a:lnTo>
                      <a:pt x="14"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8" name="Freeform 943">
                <a:extLst>
                  <a:ext uri="{FF2B5EF4-FFF2-40B4-BE49-F238E27FC236}">
                    <a16:creationId xmlns:a16="http://schemas.microsoft.com/office/drawing/2014/main" id="{50BFC055-C9F3-59D1-FBB0-792E6C9A0BBC}"/>
                  </a:ext>
                </a:extLst>
              </p:cNvPr>
              <p:cNvSpPr>
                <a:spLocks/>
              </p:cNvSpPr>
              <p:nvPr/>
            </p:nvSpPr>
            <p:spPr bwMode="auto">
              <a:xfrm>
                <a:off x="8915574" y="4839536"/>
                <a:ext cx="304313" cy="92985"/>
              </a:xfrm>
              <a:custGeom>
                <a:avLst/>
                <a:gdLst>
                  <a:gd name="T0" fmla="*/ 128 w 144"/>
                  <a:gd name="T1" fmla="*/ 44 h 44"/>
                  <a:gd name="T2" fmla="*/ 114 w 144"/>
                  <a:gd name="T3" fmla="*/ 40 h 44"/>
                  <a:gd name="T4" fmla="*/ 104 w 144"/>
                  <a:gd name="T5" fmla="*/ 38 h 44"/>
                  <a:gd name="T6" fmla="*/ 98 w 144"/>
                  <a:gd name="T7" fmla="*/ 38 h 44"/>
                  <a:gd name="T8" fmla="*/ 70 w 144"/>
                  <a:gd name="T9" fmla="*/ 36 h 44"/>
                  <a:gd name="T10" fmla="*/ 70 w 144"/>
                  <a:gd name="T11" fmla="*/ 36 h 44"/>
                  <a:gd name="T12" fmla="*/ 70 w 144"/>
                  <a:gd name="T13" fmla="*/ 36 h 44"/>
                  <a:gd name="T14" fmla="*/ 62 w 144"/>
                  <a:gd name="T15" fmla="*/ 30 h 44"/>
                  <a:gd name="T16" fmla="*/ 34 w 144"/>
                  <a:gd name="T17" fmla="*/ 30 h 44"/>
                  <a:gd name="T18" fmla="*/ 24 w 144"/>
                  <a:gd name="T19" fmla="*/ 26 h 44"/>
                  <a:gd name="T20" fmla="*/ 14 w 144"/>
                  <a:gd name="T21" fmla="*/ 22 h 44"/>
                  <a:gd name="T22" fmla="*/ 14 w 144"/>
                  <a:gd name="T23" fmla="*/ 22 h 44"/>
                  <a:gd name="T24" fmla="*/ 12 w 144"/>
                  <a:gd name="T25" fmla="*/ 22 h 44"/>
                  <a:gd name="T26" fmla="*/ 10 w 144"/>
                  <a:gd name="T27" fmla="*/ 18 h 44"/>
                  <a:gd name="T28" fmla="*/ 0 w 144"/>
                  <a:gd name="T29" fmla="*/ 14 h 44"/>
                  <a:gd name="T30" fmla="*/ 0 w 144"/>
                  <a:gd name="T31" fmla="*/ 14 h 44"/>
                  <a:gd name="T32" fmla="*/ 0 w 144"/>
                  <a:gd name="T33" fmla="*/ 12 h 44"/>
                  <a:gd name="T34" fmla="*/ 0 w 144"/>
                  <a:gd name="T35" fmla="*/ 12 h 44"/>
                  <a:gd name="T36" fmla="*/ 0 w 144"/>
                  <a:gd name="T37" fmla="*/ 10 h 44"/>
                  <a:gd name="T38" fmla="*/ 8 w 144"/>
                  <a:gd name="T39" fmla="*/ 2 h 44"/>
                  <a:gd name="T40" fmla="*/ 8 w 144"/>
                  <a:gd name="T41" fmla="*/ 2 h 44"/>
                  <a:gd name="T42" fmla="*/ 8 w 144"/>
                  <a:gd name="T43" fmla="*/ 2 h 44"/>
                  <a:gd name="T44" fmla="*/ 8 w 144"/>
                  <a:gd name="T45" fmla="*/ 2 h 44"/>
                  <a:gd name="T46" fmla="*/ 26 w 144"/>
                  <a:gd name="T47" fmla="*/ 0 h 44"/>
                  <a:gd name="T48" fmla="*/ 26 w 144"/>
                  <a:gd name="T49" fmla="*/ 0 h 44"/>
                  <a:gd name="T50" fmla="*/ 28 w 144"/>
                  <a:gd name="T51" fmla="*/ 0 h 44"/>
                  <a:gd name="T52" fmla="*/ 44 w 144"/>
                  <a:gd name="T53" fmla="*/ 10 h 44"/>
                  <a:gd name="T54" fmla="*/ 52 w 144"/>
                  <a:gd name="T55" fmla="*/ 14 h 44"/>
                  <a:gd name="T56" fmla="*/ 68 w 144"/>
                  <a:gd name="T57" fmla="*/ 12 h 44"/>
                  <a:gd name="T58" fmla="*/ 76 w 144"/>
                  <a:gd name="T59" fmla="*/ 10 h 44"/>
                  <a:gd name="T60" fmla="*/ 90 w 144"/>
                  <a:gd name="T61" fmla="*/ 10 h 44"/>
                  <a:gd name="T62" fmla="*/ 90 w 144"/>
                  <a:gd name="T63" fmla="*/ 10 h 44"/>
                  <a:gd name="T64" fmla="*/ 92 w 144"/>
                  <a:gd name="T65" fmla="*/ 10 h 44"/>
                  <a:gd name="T66" fmla="*/ 102 w 144"/>
                  <a:gd name="T67" fmla="*/ 16 h 44"/>
                  <a:gd name="T68" fmla="*/ 102 w 144"/>
                  <a:gd name="T69" fmla="*/ 16 h 44"/>
                  <a:gd name="T70" fmla="*/ 102 w 144"/>
                  <a:gd name="T71" fmla="*/ 18 h 44"/>
                  <a:gd name="T72" fmla="*/ 104 w 144"/>
                  <a:gd name="T73" fmla="*/ 22 h 44"/>
                  <a:gd name="T74" fmla="*/ 120 w 144"/>
                  <a:gd name="T75" fmla="*/ 24 h 44"/>
                  <a:gd name="T76" fmla="*/ 128 w 144"/>
                  <a:gd name="T77" fmla="*/ 24 h 44"/>
                  <a:gd name="T78" fmla="*/ 128 w 144"/>
                  <a:gd name="T79" fmla="*/ 24 h 44"/>
                  <a:gd name="T80" fmla="*/ 130 w 144"/>
                  <a:gd name="T81" fmla="*/ 24 h 44"/>
                  <a:gd name="T82" fmla="*/ 132 w 144"/>
                  <a:gd name="T83" fmla="*/ 30 h 44"/>
                  <a:gd name="T84" fmla="*/ 140 w 144"/>
                  <a:gd name="T85" fmla="*/ 32 h 44"/>
                  <a:gd name="T86" fmla="*/ 140 w 144"/>
                  <a:gd name="T87" fmla="*/ 32 h 44"/>
                  <a:gd name="T88" fmla="*/ 140 w 144"/>
                  <a:gd name="T89" fmla="*/ 34 h 44"/>
                  <a:gd name="T90" fmla="*/ 144 w 144"/>
                  <a:gd name="T91" fmla="*/ 38 h 44"/>
                  <a:gd name="T92" fmla="*/ 144 w 144"/>
                  <a:gd name="T93" fmla="*/ 38 h 44"/>
                  <a:gd name="T94" fmla="*/ 144 w 144"/>
                  <a:gd name="T95" fmla="*/ 40 h 44"/>
                  <a:gd name="T96" fmla="*/ 144 w 144"/>
                  <a:gd name="T97" fmla="*/ 40 h 44"/>
                  <a:gd name="T98" fmla="*/ 142 w 144"/>
                  <a:gd name="T99" fmla="*/ 42 h 44"/>
                  <a:gd name="T100" fmla="*/ 142 w 144"/>
                  <a:gd name="T101" fmla="*/ 42 h 44"/>
                  <a:gd name="T102" fmla="*/ 130 w 144"/>
                  <a:gd name="T103" fmla="*/ 44 h 44"/>
                  <a:gd name="T104" fmla="*/ 130 w 144"/>
                  <a:gd name="T105" fmla="*/ 44 h 44"/>
                  <a:gd name="T106" fmla="*/ 128 w 144"/>
                  <a:gd name="T107" fmla="*/ 44 h 44"/>
                  <a:gd name="T108" fmla="*/ 128 w 144"/>
                  <a:gd name="T10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 h="44">
                    <a:moveTo>
                      <a:pt x="128" y="44"/>
                    </a:moveTo>
                    <a:lnTo>
                      <a:pt x="114" y="40"/>
                    </a:lnTo>
                    <a:lnTo>
                      <a:pt x="104" y="38"/>
                    </a:lnTo>
                    <a:lnTo>
                      <a:pt x="98" y="38"/>
                    </a:lnTo>
                    <a:lnTo>
                      <a:pt x="70" y="36"/>
                    </a:lnTo>
                    <a:lnTo>
                      <a:pt x="70" y="36"/>
                    </a:lnTo>
                    <a:lnTo>
                      <a:pt x="70" y="36"/>
                    </a:lnTo>
                    <a:lnTo>
                      <a:pt x="62" y="30"/>
                    </a:lnTo>
                    <a:lnTo>
                      <a:pt x="34" y="30"/>
                    </a:lnTo>
                    <a:lnTo>
                      <a:pt x="24" y="26"/>
                    </a:lnTo>
                    <a:lnTo>
                      <a:pt x="14" y="22"/>
                    </a:lnTo>
                    <a:lnTo>
                      <a:pt x="14" y="22"/>
                    </a:lnTo>
                    <a:lnTo>
                      <a:pt x="12" y="22"/>
                    </a:lnTo>
                    <a:lnTo>
                      <a:pt x="10" y="18"/>
                    </a:lnTo>
                    <a:lnTo>
                      <a:pt x="0" y="14"/>
                    </a:lnTo>
                    <a:lnTo>
                      <a:pt x="0" y="14"/>
                    </a:lnTo>
                    <a:lnTo>
                      <a:pt x="0" y="12"/>
                    </a:lnTo>
                    <a:lnTo>
                      <a:pt x="0" y="12"/>
                    </a:lnTo>
                    <a:lnTo>
                      <a:pt x="0" y="10"/>
                    </a:lnTo>
                    <a:lnTo>
                      <a:pt x="8" y="2"/>
                    </a:lnTo>
                    <a:lnTo>
                      <a:pt x="8" y="2"/>
                    </a:lnTo>
                    <a:lnTo>
                      <a:pt x="8" y="2"/>
                    </a:lnTo>
                    <a:lnTo>
                      <a:pt x="8" y="2"/>
                    </a:lnTo>
                    <a:lnTo>
                      <a:pt x="26" y="0"/>
                    </a:lnTo>
                    <a:lnTo>
                      <a:pt x="26" y="0"/>
                    </a:lnTo>
                    <a:lnTo>
                      <a:pt x="28" y="0"/>
                    </a:lnTo>
                    <a:lnTo>
                      <a:pt x="44" y="10"/>
                    </a:lnTo>
                    <a:lnTo>
                      <a:pt x="52" y="14"/>
                    </a:lnTo>
                    <a:lnTo>
                      <a:pt x="68" y="12"/>
                    </a:lnTo>
                    <a:lnTo>
                      <a:pt x="76" y="10"/>
                    </a:lnTo>
                    <a:lnTo>
                      <a:pt x="90" y="10"/>
                    </a:lnTo>
                    <a:lnTo>
                      <a:pt x="90" y="10"/>
                    </a:lnTo>
                    <a:lnTo>
                      <a:pt x="92" y="10"/>
                    </a:lnTo>
                    <a:lnTo>
                      <a:pt x="102" y="16"/>
                    </a:lnTo>
                    <a:lnTo>
                      <a:pt x="102" y="16"/>
                    </a:lnTo>
                    <a:lnTo>
                      <a:pt x="102" y="18"/>
                    </a:lnTo>
                    <a:lnTo>
                      <a:pt x="104" y="22"/>
                    </a:lnTo>
                    <a:lnTo>
                      <a:pt x="120" y="24"/>
                    </a:lnTo>
                    <a:lnTo>
                      <a:pt x="128" y="24"/>
                    </a:lnTo>
                    <a:lnTo>
                      <a:pt x="128" y="24"/>
                    </a:lnTo>
                    <a:lnTo>
                      <a:pt x="130" y="24"/>
                    </a:lnTo>
                    <a:lnTo>
                      <a:pt x="132" y="30"/>
                    </a:lnTo>
                    <a:lnTo>
                      <a:pt x="140" y="32"/>
                    </a:lnTo>
                    <a:lnTo>
                      <a:pt x="140" y="32"/>
                    </a:lnTo>
                    <a:lnTo>
                      <a:pt x="140" y="34"/>
                    </a:lnTo>
                    <a:lnTo>
                      <a:pt x="144" y="38"/>
                    </a:lnTo>
                    <a:lnTo>
                      <a:pt x="144" y="38"/>
                    </a:lnTo>
                    <a:lnTo>
                      <a:pt x="144" y="40"/>
                    </a:lnTo>
                    <a:lnTo>
                      <a:pt x="144" y="40"/>
                    </a:lnTo>
                    <a:lnTo>
                      <a:pt x="142" y="42"/>
                    </a:lnTo>
                    <a:lnTo>
                      <a:pt x="142" y="42"/>
                    </a:lnTo>
                    <a:lnTo>
                      <a:pt x="130" y="44"/>
                    </a:lnTo>
                    <a:lnTo>
                      <a:pt x="130" y="44"/>
                    </a:lnTo>
                    <a:lnTo>
                      <a:pt x="128" y="44"/>
                    </a:lnTo>
                    <a:lnTo>
                      <a:pt x="128" y="4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9" name="Freeform 944">
                <a:extLst>
                  <a:ext uri="{FF2B5EF4-FFF2-40B4-BE49-F238E27FC236}">
                    <a16:creationId xmlns:a16="http://schemas.microsoft.com/office/drawing/2014/main" id="{5752C7BA-1789-0B7A-94F2-D8867681BA48}"/>
                  </a:ext>
                </a:extLst>
              </p:cNvPr>
              <p:cNvSpPr>
                <a:spLocks noEditPoints="1"/>
              </p:cNvSpPr>
              <p:nvPr/>
            </p:nvSpPr>
            <p:spPr bwMode="auto">
              <a:xfrm>
                <a:off x="8911348" y="4835309"/>
                <a:ext cx="312766" cy="101438"/>
              </a:xfrm>
              <a:custGeom>
                <a:avLst/>
                <a:gdLst>
                  <a:gd name="T0" fmla="*/ 44 w 148"/>
                  <a:gd name="T1" fmla="*/ 14 h 48"/>
                  <a:gd name="T2" fmla="*/ 70 w 148"/>
                  <a:gd name="T3" fmla="*/ 16 h 48"/>
                  <a:gd name="T4" fmla="*/ 92 w 148"/>
                  <a:gd name="T5" fmla="*/ 14 h 48"/>
                  <a:gd name="T6" fmla="*/ 104 w 148"/>
                  <a:gd name="T7" fmla="*/ 26 h 48"/>
                  <a:gd name="T8" fmla="*/ 130 w 148"/>
                  <a:gd name="T9" fmla="*/ 28 h 48"/>
                  <a:gd name="T10" fmla="*/ 140 w 148"/>
                  <a:gd name="T11" fmla="*/ 36 h 48"/>
                  <a:gd name="T12" fmla="*/ 132 w 148"/>
                  <a:gd name="T13" fmla="*/ 44 h 48"/>
                  <a:gd name="T14" fmla="*/ 106 w 148"/>
                  <a:gd name="T15" fmla="*/ 38 h 48"/>
                  <a:gd name="T16" fmla="*/ 72 w 148"/>
                  <a:gd name="T17" fmla="*/ 36 h 48"/>
                  <a:gd name="T18" fmla="*/ 36 w 148"/>
                  <a:gd name="T19" fmla="*/ 30 h 48"/>
                  <a:gd name="T20" fmla="*/ 16 w 148"/>
                  <a:gd name="T21" fmla="*/ 22 h 48"/>
                  <a:gd name="T22" fmla="*/ 4 w 148"/>
                  <a:gd name="T23" fmla="*/ 14 h 48"/>
                  <a:gd name="T24" fmla="*/ 28 w 148"/>
                  <a:gd name="T25" fmla="*/ 4 h 48"/>
                  <a:gd name="T26" fmla="*/ 28 w 148"/>
                  <a:gd name="T27" fmla="*/ 0 h 48"/>
                  <a:gd name="T28" fmla="*/ 10 w 148"/>
                  <a:gd name="T29" fmla="*/ 2 h 48"/>
                  <a:gd name="T30" fmla="*/ 8 w 148"/>
                  <a:gd name="T31" fmla="*/ 4 h 48"/>
                  <a:gd name="T32" fmla="*/ 2 w 148"/>
                  <a:gd name="T33" fmla="*/ 10 h 48"/>
                  <a:gd name="T34" fmla="*/ 0 w 148"/>
                  <a:gd name="T35" fmla="*/ 14 h 48"/>
                  <a:gd name="T36" fmla="*/ 10 w 148"/>
                  <a:gd name="T37" fmla="*/ 22 h 48"/>
                  <a:gd name="T38" fmla="*/ 14 w 148"/>
                  <a:gd name="T39" fmla="*/ 26 h 48"/>
                  <a:gd name="T40" fmla="*/ 26 w 148"/>
                  <a:gd name="T41" fmla="*/ 30 h 48"/>
                  <a:gd name="T42" fmla="*/ 34 w 148"/>
                  <a:gd name="T43" fmla="*/ 34 h 48"/>
                  <a:gd name="T44" fmla="*/ 62 w 148"/>
                  <a:gd name="T45" fmla="*/ 34 h 48"/>
                  <a:gd name="T46" fmla="*/ 70 w 148"/>
                  <a:gd name="T47" fmla="*/ 40 h 48"/>
                  <a:gd name="T48" fmla="*/ 100 w 148"/>
                  <a:gd name="T49" fmla="*/ 42 h 48"/>
                  <a:gd name="T50" fmla="*/ 114 w 148"/>
                  <a:gd name="T51" fmla="*/ 44 h 48"/>
                  <a:gd name="T52" fmla="*/ 130 w 148"/>
                  <a:gd name="T53" fmla="*/ 48 h 48"/>
                  <a:gd name="T54" fmla="*/ 132 w 148"/>
                  <a:gd name="T55" fmla="*/ 48 h 48"/>
                  <a:gd name="T56" fmla="*/ 144 w 148"/>
                  <a:gd name="T57" fmla="*/ 46 h 48"/>
                  <a:gd name="T58" fmla="*/ 148 w 148"/>
                  <a:gd name="T59" fmla="*/ 44 h 48"/>
                  <a:gd name="T60" fmla="*/ 148 w 148"/>
                  <a:gd name="T61" fmla="*/ 40 h 48"/>
                  <a:gd name="T62" fmla="*/ 144 w 148"/>
                  <a:gd name="T63" fmla="*/ 34 h 48"/>
                  <a:gd name="T64" fmla="*/ 134 w 148"/>
                  <a:gd name="T65" fmla="*/ 30 h 48"/>
                  <a:gd name="T66" fmla="*/ 134 w 148"/>
                  <a:gd name="T67" fmla="*/ 26 h 48"/>
                  <a:gd name="T68" fmla="*/ 130 w 148"/>
                  <a:gd name="T69" fmla="*/ 24 h 48"/>
                  <a:gd name="T70" fmla="*/ 108 w 148"/>
                  <a:gd name="T71" fmla="*/ 22 h 48"/>
                  <a:gd name="T72" fmla="*/ 106 w 148"/>
                  <a:gd name="T73" fmla="*/ 20 h 48"/>
                  <a:gd name="T74" fmla="*/ 94 w 148"/>
                  <a:gd name="T75" fmla="*/ 10 h 48"/>
                  <a:gd name="T76" fmla="*/ 92 w 148"/>
                  <a:gd name="T77" fmla="*/ 10 h 48"/>
                  <a:gd name="T78" fmla="*/ 78 w 148"/>
                  <a:gd name="T79" fmla="*/ 10 h 48"/>
                  <a:gd name="T80" fmla="*/ 68 w 148"/>
                  <a:gd name="T81" fmla="*/ 12 h 48"/>
                  <a:gd name="T82" fmla="*/ 46 w 148"/>
                  <a:gd name="T83" fmla="*/ 10 h 48"/>
                  <a:gd name="T84" fmla="*/ 30 w 148"/>
                  <a:gd name="T85" fmla="*/ 0 h 48"/>
                  <a:gd name="T86" fmla="*/ 28 w 148"/>
                  <a:gd name="T8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 h="48">
                    <a:moveTo>
                      <a:pt x="28" y="4"/>
                    </a:moveTo>
                    <a:lnTo>
                      <a:pt x="44" y="14"/>
                    </a:lnTo>
                    <a:lnTo>
                      <a:pt x="54" y="16"/>
                    </a:lnTo>
                    <a:lnTo>
                      <a:pt x="70" y="16"/>
                    </a:lnTo>
                    <a:lnTo>
                      <a:pt x="78" y="14"/>
                    </a:lnTo>
                    <a:lnTo>
                      <a:pt x="92" y="14"/>
                    </a:lnTo>
                    <a:lnTo>
                      <a:pt x="104" y="20"/>
                    </a:lnTo>
                    <a:lnTo>
                      <a:pt x="104" y="26"/>
                    </a:lnTo>
                    <a:lnTo>
                      <a:pt x="122" y="28"/>
                    </a:lnTo>
                    <a:lnTo>
                      <a:pt x="130" y="28"/>
                    </a:lnTo>
                    <a:lnTo>
                      <a:pt x="132" y="32"/>
                    </a:lnTo>
                    <a:lnTo>
                      <a:pt x="140" y="36"/>
                    </a:lnTo>
                    <a:lnTo>
                      <a:pt x="144" y="42"/>
                    </a:lnTo>
                    <a:lnTo>
                      <a:pt x="132" y="44"/>
                    </a:lnTo>
                    <a:lnTo>
                      <a:pt x="116" y="40"/>
                    </a:lnTo>
                    <a:lnTo>
                      <a:pt x="106" y="38"/>
                    </a:lnTo>
                    <a:lnTo>
                      <a:pt x="100" y="38"/>
                    </a:lnTo>
                    <a:lnTo>
                      <a:pt x="72" y="36"/>
                    </a:lnTo>
                    <a:lnTo>
                      <a:pt x="64" y="30"/>
                    </a:lnTo>
                    <a:lnTo>
                      <a:pt x="36" y="30"/>
                    </a:lnTo>
                    <a:lnTo>
                      <a:pt x="26" y="26"/>
                    </a:lnTo>
                    <a:lnTo>
                      <a:pt x="16" y="22"/>
                    </a:lnTo>
                    <a:lnTo>
                      <a:pt x="12" y="18"/>
                    </a:lnTo>
                    <a:lnTo>
                      <a:pt x="4" y="14"/>
                    </a:lnTo>
                    <a:lnTo>
                      <a:pt x="12" y="6"/>
                    </a:lnTo>
                    <a:lnTo>
                      <a:pt x="28" y="4"/>
                    </a:lnTo>
                    <a:close/>
                    <a:moveTo>
                      <a:pt x="28" y="0"/>
                    </a:moveTo>
                    <a:lnTo>
                      <a:pt x="28" y="0"/>
                    </a:lnTo>
                    <a:lnTo>
                      <a:pt x="28" y="0"/>
                    </a:lnTo>
                    <a:lnTo>
                      <a:pt x="10" y="2"/>
                    </a:lnTo>
                    <a:lnTo>
                      <a:pt x="10" y="2"/>
                    </a:lnTo>
                    <a:lnTo>
                      <a:pt x="8" y="4"/>
                    </a:lnTo>
                    <a:lnTo>
                      <a:pt x="2" y="10"/>
                    </a:lnTo>
                    <a:lnTo>
                      <a:pt x="2" y="10"/>
                    </a:lnTo>
                    <a:lnTo>
                      <a:pt x="0" y="14"/>
                    </a:lnTo>
                    <a:lnTo>
                      <a:pt x="0" y="14"/>
                    </a:lnTo>
                    <a:lnTo>
                      <a:pt x="2" y="16"/>
                    </a:lnTo>
                    <a:lnTo>
                      <a:pt x="10" y="22"/>
                    </a:lnTo>
                    <a:lnTo>
                      <a:pt x="14" y="26"/>
                    </a:lnTo>
                    <a:lnTo>
                      <a:pt x="14" y="26"/>
                    </a:lnTo>
                    <a:lnTo>
                      <a:pt x="16" y="26"/>
                    </a:lnTo>
                    <a:lnTo>
                      <a:pt x="26" y="30"/>
                    </a:lnTo>
                    <a:lnTo>
                      <a:pt x="34" y="34"/>
                    </a:lnTo>
                    <a:lnTo>
                      <a:pt x="34" y="34"/>
                    </a:lnTo>
                    <a:lnTo>
                      <a:pt x="36" y="34"/>
                    </a:lnTo>
                    <a:lnTo>
                      <a:pt x="62" y="34"/>
                    </a:lnTo>
                    <a:lnTo>
                      <a:pt x="70" y="40"/>
                    </a:lnTo>
                    <a:lnTo>
                      <a:pt x="70" y="40"/>
                    </a:lnTo>
                    <a:lnTo>
                      <a:pt x="72" y="40"/>
                    </a:lnTo>
                    <a:lnTo>
                      <a:pt x="100" y="42"/>
                    </a:lnTo>
                    <a:lnTo>
                      <a:pt x="106" y="42"/>
                    </a:lnTo>
                    <a:lnTo>
                      <a:pt x="114" y="44"/>
                    </a:lnTo>
                    <a:lnTo>
                      <a:pt x="130" y="48"/>
                    </a:lnTo>
                    <a:lnTo>
                      <a:pt x="130" y="48"/>
                    </a:lnTo>
                    <a:lnTo>
                      <a:pt x="132" y="48"/>
                    </a:lnTo>
                    <a:lnTo>
                      <a:pt x="132" y="48"/>
                    </a:lnTo>
                    <a:lnTo>
                      <a:pt x="132" y="48"/>
                    </a:lnTo>
                    <a:lnTo>
                      <a:pt x="144" y="46"/>
                    </a:lnTo>
                    <a:lnTo>
                      <a:pt x="144" y="46"/>
                    </a:lnTo>
                    <a:lnTo>
                      <a:pt x="148" y="44"/>
                    </a:lnTo>
                    <a:lnTo>
                      <a:pt x="148" y="44"/>
                    </a:lnTo>
                    <a:lnTo>
                      <a:pt x="148" y="40"/>
                    </a:lnTo>
                    <a:lnTo>
                      <a:pt x="144" y="34"/>
                    </a:lnTo>
                    <a:lnTo>
                      <a:pt x="144" y="34"/>
                    </a:lnTo>
                    <a:lnTo>
                      <a:pt x="142" y="32"/>
                    </a:lnTo>
                    <a:lnTo>
                      <a:pt x="134" y="30"/>
                    </a:lnTo>
                    <a:lnTo>
                      <a:pt x="134" y="26"/>
                    </a:lnTo>
                    <a:lnTo>
                      <a:pt x="134" y="26"/>
                    </a:lnTo>
                    <a:lnTo>
                      <a:pt x="132" y="24"/>
                    </a:lnTo>
                    <a:lnTo>
                      <a:pt x="130" y="24"/>
                    </a:lnTo>
                    <a:lnTo>
                      <a:pt x="122" y="24"/>
                    </a:lnTo>
                    <a:lnTo>
                      <a:pt x="108" y="22"/>
                    </a:lnTo>
                    <a:lnTo>
                      <a:pt x="106" y="20"/>
                    </a:lnTo>
                    <a:lnTo>
                      <a:pt x="106" y="20"/>
                    </a:lnTo>
                    <a:lnTo>
                      <a:pt x="106" y="18"/>
                    </a:lnTo>
                    <a:lnTo>
                      <a:pt x="94" y="10"/>
                    </a:lnTo>
                    <a:lnTo>
                      <a:pt x="94" y="10"/>
                    </a:lnTo>
                    <a:lnTo>
                      <a:pt x="92" y="10"/>
                    </a:lnTo>
                    <a:lnTo>
                      <a:pt x="78" y="10"/>
                    </a:lnTo>
                    <a:lnTo>
                      <a:pt x="78" y="10"/>
                    </a:lnTo>
                    <a:lnTo>
                      <a:pt x="76" y="10"/>
                    </a:lnTo>
                    <a:lnTo>
                      <a:pt x="68" y="12"/>
                    </a:lnTo>
                    <a:lnTo>
                      <a:pt x="54" y="12"/>
                    </a:lnTo>
                    <a:lnTo>
                      <a:pt x="46" y="10"/>
                    </a:lnTo>
                    <a:lnTo>
                      <a:pt x="30" y="0"/>
                    </a:lnTo>
                    <a:lnTo>
                      <a:pt x="30" y="0"/>
                    </a:lnTo>
                    <a:lnTo>
                      <a:pt x="28" y="0"/>
                    </a:lnTo>
                    <a:lnTo>
                      <a:pt x="2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0" name="Freeform 945">
                <a:extLst>
                  <a:ext uri="{FF2B5EF4-FFF2-40B4-BE49-F238E27FC236}">
                    <a16:creationId xmlns:a16="http://schemas.microsoft.com/office/drawing/2014/main" id="{5671AEC0-0DD8-FCF7-8FCA-2F4C280DB063}"/>
                  </a:ext>
                </a:extLst>
              </p:cNvPr>
              <p:cNvSpPr>
                <a:spLocks/>
              </p:cNvSpPr>
              <p:nvPr/>
            </p:nvSpPr>
            <p:spPr bwMode="auto">
              <a:xfrm>
                <a:off x="8919801" y="4843762"/>
                <a:ext cx="295860" cy="84532"/>
              </a:xfrm>
              <a:custGeom>
                <a:avLst/>
                <a:gdLst>
                  <a:gd name="T0" fmla="*/ 24 w 140"/>
                  <a:gd name="T1" fmla="*/ 0 h 40"/>
                  <a:gd name="T2" fmla="*/ 40 w 140"/>
                  <a:gd name="T3" fmla="*/ 10 h 40"/>
                  <a:gd name="T4" fmla="*/ 50 w 140"/>
                  <a:gd name="T5" fmla="*/ 12 h 40"/>
                  <a:gd name="T6" fmla="*/ 66 w 140"/>
                  <a:gd name="T7" fmla="*/ 12 h 40"/>
                  <a:gd name="T8" fmla="*/ 74 w 140"/>
                  <a:gd name="T9" fmla="*/ 10 h 40"/>
                  <a:gd name="T10" fmla="*/ 88 w 140"/>
                  <a:gd name="T11" fmla="*/ 10 h 40"/>
                  <a:gd name="T12" fmla="*/ 100 w 140"/>
                  <a:gd name="T13" fmla="*/ 16 h 40"/>
                  <a:gd name="T14" fmla="*/ 100 w 140"/>
                  <a:gd name="T15" fmla="*/ 22 h 40"/>
                  <a:gd name="T16" fmla="*/ 118 w 140"/>
                  <a:gd name="T17" fmla="*/ 24 h 40"/>
                  <a:gd name="T18" fmla="*/ 126 w 140"/>
                  <a:gd name="T19" fmla="*/ 24 h 40"/>
                  <a:gd name="T20" fmla="*/ 128 w 140"/>
                  <a:gd name="T21" fmla="*/ 28 h 40"/>
                  <a:gd name="T22" fmla="*/ 136 w 140"/>
                  <a:gd name="T23" fmla="*/ 32 h 40"/>
                  <a:gd name="T24" fmla="*/ 140 w 140"/>
                  <a:gd name="T25" fmla="*/ 38 h 40"/>
                  <a:gd name="T26" fmla="*/ 128 w 140"/>
                  <a:gd name="T27" fmla="*/ 40 h 40"/>
                  <a:gd name="T28" fmla="*/ 112 w 140"/>
                  <a:gd name="T29" fmla="*/ 36 h 40"/>
                  <a:gd name="T30" fmla="*/ 102 w 140"/>
                  <a:gd name="T31" fmla="*/ 34 h 40"/>
                  <a:gd name="T32" fmla="*/ 96 w 140"/>
                  <a:gd name="T33" fmla="*/ 34 h 40"/>
                  <a:gd name="T34" fmla="*/ 68 w 140"/>
                  <a:gd name="T35" fmla="*/ 32 h 40"/>
                  <a:gd name="T36" fmla="*/ 60 w 140"/>
                  <a:gd name="T37" fmla="*/ 26 h 40"/>
                  <a:gd name="T38" fmla="*/ 32 w 140"/>
                  <a:gd name="T39" fmla="*/ 26 h 40"/>
                  <a:gd name="T40" fmla="*/ 22 w 140"/>
                  <a:gd name="T41" fmla="*/ 22 h 40"/>
                  <a:gd name="T42" fmla="*/ 12 w 140"/>
                  <a:gd name="T43" fmla="*/ 18 h 40"/>
                  <a:gd name="T44" fmla="*/ 8 w 140"/>
                  <a:gd name="T45" fmla="*/ 14 h 40"/>
                  <a:gd name="T46" fmla="*/ 0 w 140"/>
                  <a:gd name="T47" fmla="*/ 10 h 40"/>
                  <a:gd name="T48" fmla="*/ 8 w 140"/>
                  <a:gd name="T49" fmla="*/ 2 h 40"/>
                  <a:gd name="T50" fmla="*/ 24 w 140"/>
                  <a:gd name="T5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40">
                    <a:moveTo>
                      <a:pt x="24" y="0"/>
                    </a:moveTo>
                    <a:lnTo>
                      <a:pt x="40" y="10"/>
                    </a:lnTo>
                    <a:lnTo>
                      <a:pt x="50" y="12"/>
                    </a:lnTo>
                    <a:lnTo>
                      <a:pt x="66" y="12"/>
                    </a:lnTo>
                    <a:lnTo>
                      <a:pt x="74" y="10"/>
                    </a:lnTo>
                    <a:lnTo>
                      <a:pt x="88" y="10"/>
                    </a:lnTo>
                    <a:lnTo>
                      <a:pt x="100" y="16"/>
                    </a:lnTo>
                    <a:lnTo>
                      <a:pt x="100" y="22"/>
                    </a:lnTo>
                    <a:lnTo>
                      <a:pt x="118" y="24"/>
                    </a:lnTo>
                    <a:lnTo>
                      <a:pt x="126" y="24"/>
                    </a:lnTo>
                    <a:lnTo>
                      <a:pt x="128" y="28"/>
                    </a:lnTo>
                    <a:lnTo>
                      <a:pt x="136" y="32"/>
                    </a:lnTo>
                    <a:lnTo>
                      <a:pt x="140" y="38"/>
                    </a:lnTo>
                    <a:lnTo>
                      <a:pt x="128" y="40"/>
                    </a:lnTo>
                    <a:lnTo>
                      <a:pt x="112" y="36"/>
                    </a:lnTo>
                    <a:lnTo>
                      <a:pt x="102" y="34"/>
                    </a:lnTo>
                    <a:lnTo>
                      <a:pt x="96" y="34"/>
                    </a:lnTo>
                    <a:lnTo>
                      <a:pt x="68" y="32"/>
                    </a:lnTo>
                    <a:lnTo>
                      <a:pt x="60" y="26"/>
                    </a:lnTo>
                    <a:lnTo>
                      <a:pt x="32" y="26"/>
                    </a:lnTo>
                    <a:lnTo>
                      <a:pt x="22" y="22"/>
                    </a:lnTo>
                    <a:lnTo>
                      <a:pt x="12" y="18"/>
                    </a:lnTo>
                    <a:lnTo>
                      <a:pt x="8" y="14"/>
                    </a:lnTo>
                    <a:lnTo>
                      <a:pt x="0" y="10"/>
                    </a:lnTo>
                    <a:lnTo>
                      <a:pt x="8" y="2"/>
                    </a:lnTo>
                    <a:lnTo>
                      <a:pt x="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1" name="Freeform 946">
                <a:extLst>
                  <a:ext uri="{FF2B5EF4-FFF2-40B4-BE49-F238E27FC236}">
                    <a16:creationId xmlns:a16="http://schemas.microsoft.com/office/drawing/2014/main" id="{C5B7511A-733B-289D-CFC4-207D6E54AF92}"/>
                  </a:ext>
                </a:extLst>
              </p:cNvPr>
              <p:cNvSpPr>
                <a:spLocks/>
              </p:cNvSpPr>
              <p:nvPr/>
            </p:nvSpPr>
            <p:spPr bwMode="auto">
              <a:xfrm>
                <a:off x="8911348" y="4835309"/>
                <a:ext cx="312766" cy="101438"/>
              </a:xfrm>
              <a:custGeom>
                <a:avLst/>
                <a:gdLst>
                  <a:gd name="T0" fmla="*/ 28 w 148"/>
                  <a:gd name="T1" fmla="*/ 0 h 48"/>
                  <a:gd name="T2" fmla="*/ 28 w 148"/>
                  <a:gd name="T3" fmla="*/ 0 h 48"/>
                  <a:gd name="T4" fmla="*/ 28 w 148"/>
                  <a:gd name="T5" fmla="*/ 0 h 48"/>
                  <a:gd name="T6" fmla="*/ 10 w 148"/>
                  <a:gd name="T7" fmla="*/ 2 h 48"/>
                  <a:gd name="T8" fmla="*/ 10 w 148"/>
                  <a:gd name="T9" fmla="*/ 2 h 48"/>
                  <a:gd name="T10" fmla="*/ 8 w 148"/>
                  <a:gd name="T11" fmla="*/ 4 h 48"/>
                  <a:gd name="T12" fmla="*/ 2 w 148"/>
                  <a:gd name="T13" fmla="*/ 10 h 48"/>
                  <a:gd name="T14" fmla="*/ 2 w 148"/>
                  <a:gd name="T15" fmla="*/ 10 h 48"/>
                  <a:gd name="T16" fmla="*/ 0 w 148"/>
                  <a:gd name="T17" fmla="*/ 14 h 48"/>
                  <a:gd name="T18" fmla="*/ 0 w 148"/>
                  <a:gd name="T19" fmla="*/ 14 h 48"/>
                  <a:gd name="T20" fmla="*/ 2 w 148"/>
                  <a:gd name="T21" fmla="*/ 16 h 48"/>
                  <a:gd name="T22" fmla="*/ 10 w 148"/>
                  <a:gd name="T23" fmla="*/ 22 h 48"/>
                  <a:gd name="T24" fmla="*/ 14 w 148"/>
                  <a:gd name="T25" fmla="*/ 26 h 48"/>
                  <a:gd name="T26" fmla="*/ 14 w 148"/>
                  <a:gd name="T27" fmla="*/ 26 h 48"/>
                  <a:gd name="T28" fmla="*/ 16 w 148"/>
                  <a:gd name="T29" fmla="*/ 26 h 48"/>
                  <a:gd name="T30" fmla="*/ 26 w 148"/>
                  <a:gd name="T31" fmla="*/ 30 h 48"/>
                  <a:gd name="T32" fmla="*/ 34 w 148"/>
                  <a:gd name="T33" fmla="*/ 34 h 48"/>
                  <a:gd name="T34" fmla="*/ 34 w 148"/>
                  <a:gd name="T35" fmla="*/ 34 h 48"/>
                  <a:gd name="T36" fmla="*/ 36 w 148"/>
                  <a:gd name="T37" fmla="*/ 34 h 48"/>
                  <a:gd name="T38" fmla="*/ 62 w 148"/>
                  <a:gd name="T39" fmla="*/ 34 h 48"/>
                  <a:gd name="T40" fmla="*/ 70 w 148"/>
                  <a:gd name="T41" fmla="*/ 40 h 48"/>
                  <a:gd name="T42" fmla="*/ 70 w 148"/>
                  <a:gd name="T43" fmla="*/ 40 h 48"/>
                  <a:gd name="T44" fmla="*/ 72 w 148"/>
                  <a:gd name="T45" fmla="*/ 40 h 48"/>
                  <a:gd name="T46" fmla="*/ 100 w 148"/>
                  <a:gd name="T47" fmla="*/ 42 h 48"/>
                  <a:gd name="T48" fmla="*/ 106 w 148"/>
                  <a:gd name="T49" fmla="*/ 42 h 48"/>
                  <a:gd name="T50" fmla="*/ 114 w 148"/>
                  <a:gd name="T51" fmla="*/ 44 h 48"/>
                  <a:gd name="T52" fmla="*/ 130 w 148"/>
                  <a:gd name="T53" fmla="*/ 48 h 48"/>
                  <a:gd name="T54" fmla="*/ 130 w 148"/>
                  <a:gd name="T55" fmla="*/ 48 h 48"/>
                  <a:gd name="T56" fmla="*/ 132 w 148"/>
                  <a:gd name="T57" fmla="*/ 48 h 48"/>
                  <a:gd name="T58" fmla="*/ 132 w 148"/>
                  <a:gd name="T59" fmla="*/ 48 h 48"/>
                  <a:gd name="T60" fmla="*/ 132 w 148"/>
                  <a:gd name="T61" fmla="*/ 48 h 48"/>
                  <a:gd name="T62" fmla="*/ 144 w 148"/>
                  <a:gd name="T63" fmla="*/ 46 h 48"/>
                  <a:gd name="T64" fmla="*/ 144 w 148"/>
                  <a:gd name="T65" fmla="*/ 46 h 48"/>
                  <a:gd name="T66" fmla="*/ 148 w 148"/>
                  <a:gd name="T67" fmla="*/ 44 h 48"/>
                  <a:gd name="T68" fmla="*/ 148 w 148"/>
                  <a:gd name="T69" fmla="*/ 44 h 48"/>
                  <a:gd name="T70" fmla="*/ 148 w 148"/>
                  <a:gd name="T71" fmla="*/ 40 h 48"/>
                  <a:gd name="T72" fmla="*/ 144 w 148"/>
                  <a:gd name="T73" fmla="*/ 34 h 48"/>
                  <a:gd name="T74" fmla="*/ 144 w 148"/>
                  <a:gd name="T75" fmla="*/ 34 h 48"/>
                  <a:gd name="T76" fmla="*/ 142 w 148"/>
                  <a:gd name="T77" fmla="*/ 32 h 48"/>
                  <a:gd name="T78" fmla="*/ 134 w 148"/>
                  <a:gd name="T79" fmla="*/ 30 h 48"/>
                  <a:gd name="T80" fmla="*/ 134 w 148"/>
                  <a:gd name="T81" fmla="*/ 26 h 48"/>
                  <a:gd name="T82" fmla="*/ 134 w 148"/>
                  <a:gd name="T83" fmla="*/ 26 h 48"/>
                  <a:gd name="T84" fmla="*/ 132 w 148"/>
                  <a:gd name="T85" fmla="*/ 24 h 48"/>
                  <a:gd name="T86" fmla="*/ 130 w 148"/>
                  <a:gd name="T87" fmla="*/ 24 h 48"/>
                  <a:gd name="T88" fmla="*/ 122 w 148"/>
                  <a:gd name="T89" fmla="*/ 24 h 48"/>
                  <a:gd name="T90" fmla="*/ 108 w 148"/>
                  <a:gd name="T91" fmla="*/ 22 h 48"/>
                  <a:gd name="T92" fmla="*/ 106 w 148"/>
                  <a:gd name="T93" fmla="*/ 20 h 48"/>
                  <a:gd name="T94" fmla="*/ 106 w 148"/>
                  <a:gd name="T95" fmla="*/ 20 h 48"/>
                  <a:gd name="T96" fmla="*/ 106 w 148"/>
                  <a:gd name="T97" fmla="*/ 18 h 48"/>
                  <a:gd name="T98" fmla="*/ 94 w 148"/>
                  <a:gd name="T99" fmla="*/ 10 h 48"/>
                  <a:gd name="T100" fmla="*/ 94 w 148"/>
                  <a:gd name="T101" fmla="*/ 10 h 48"/>
                  <a:gd name="T102" fmla="*/ 92 w 148"/>
                  <a:gd name="T103" fmla="*/ 10 h 48"/>
                  <a:gd name="T104" fmla="*/ 78 w 148"/>
                  <a:gd name="T105" fmla="*/ 10 h 48"/>
                  <a:gd name="T106" fmla="*/ 78 w 148"/>
                  <a:gd name="T107" fmla="*/ 10 h 48"/>
                  <a:gd name="T108" fmla="*/ 76 w 148"/>
                  <a:gd name="T109" fmla="*/ 10 h 48"/>
                  <a:gd name="T110" fmla="*/ 68 w 148"/>
                  <a:gd name="T111" fmla="*/ 12 h 48"/>
                  <a:gd name="T112" fmla="*/ 54 w 148"/>
                  <a:gd name="T113" fmla="*/ 12 h 48"/>
                  <a:gd name="T114" fmla="*/ 46 w 148"/>
                  <a:gd name="T115" fmla="*/ 10 h 48"/>
                  <a:gd name="T116" fmla="*/ 30 w 148"/>
                  <a:gd name="T117" fmla="*/ 0 h 48"/>
                  <a:gd name="T118" fmla="*/ 30 w 148"/>
                  <a:gd name="T119" fmla="*/ 0 h 48"/>
                  <a:gd name="T120" fmla="*/ 28 w 148"/>
                  <a:gd name="T121" fmla="*/ 0 h 48"/>
                  <a:gd name="T122" fmla="*/ 28 w 148"/>
                  <a:gd name="T12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8" h="48">
                    <a:moveTo>
                      <a:pt x="28" y="0"/>
                    </a:moveTo>
                    <a:lnTo>
                      <a:pt x="28" y="0"/>
                    </a:lnTo>
                    <a:lnTo>
                      <a:pt x="28" y="0"/>
                    </a:lnTo>
                    <a:lnTo>
                      <a:pt x="10" y="2"/>
                    </a:lnTo>
                    <a:lnTo>
                      <a:pt x="10" y="2"/>
                    </a:lnTo>
                    <a:lnTo>
                      <a:pt x="8" y="4"/>
                    </a:lnTo>
                    <a:lnTo>
                      <a:pt x="2" y="10"/>
                    </a:lnTo>
                    <a:lnTo>
                      <a:pt x="2" y="10"/>
                    </a:lnTo>
                    <a:lnTo>
                      <a:pt x="0" y="14"/>
                    </a:lnTo>
                    <a:lnTo>
                      <a:pt x="0" y="14"/>
                    </a:lnTo>
                    <a:lnTo>
                      <a:pt x="2" y="16"/>
                    </a:lnTo>
                    <a:lnTo>
                      <a:pt x="10" y="22"/>
                    </a:lnTo>
                    <a:lnTo>
                      <a:pt x="14" y="26"/>
                    </a:lnTo>
                    <a:lnTo>
                      <a:pt x="14" y="26"/>
                    </a:lnTo>
                    <a:lnTo>
                      <a:pt x="16" y="26"/>
                    </a:lnTo>
                    <a:lnTo>
                      <a:pt x="26" y="30"/>
                    </a:lnTo>
                    <a:lnTo>
                      <a:pt x="34" y="34"/>
                    </a:lnTo>
                    <a:lnTo>
                      <a:pt x="34" y="34"/>
                    </a:lnTo>
                    <a:lnTo>
                      <a:pt x="36" y="34"/>
                    </a:lnTo>
                    <a:lnTo>
                      <a:pt x="62" y="34"/>
                    </a:lnTo>
                    <a:lnTo>
                      <a:pt x="70" y="40"/>
                    </a:lnTo>
                    <a:lnTo>
                      <a:pt x="70" y="40"/>
                    </a:lnTo>
                    <a:lnTo>
                      <a:pt x="72" y="40"/>
                    </a:lnTo>
                    <a:lnTo>
                      <a:pt x="100" y="42"/>
                    </a:lnTo>
                    <a:lnTo>
                      <a:pt x="106" y="42"/>
                    </a:lnTo>
                    <a:lnTo>
                      <a:pt x="114" y="44"/>
                    </a:lnTo>
                    <a:lnTo>
                      <a:pt x="130" y="48"/>
                    </a:lnTo>
                    <a:lnTo>
                      <a:pt x="130" y="48"/>
                    </a:lnTo>
                    <a:lnTo>
                      <a:pt x="132" y="48"/>
                    </a:lnTo>
                    <a:lnTo>
                      <a:pt x="132" y="48"/>
                    </a:lnTo>
                    <a:lnTo>
                      <a:pt x="132" y="48"/>
                    </a:lnTo>
                    <a:lnTo>
                      <a:pt x="144" y="46"/>
                    </a:lnTo>
                    <a:lnTo>
                      <a:pt x="144" y="46"/>
                    </a:lnTo>
                    <a:lnTo>
                      <a:pt x="148" y="44"/>
                    </a:lnTo>
                    <a:lnTo>
                      <a:pt x="148" y="44"/>
                    </a:lnTo>
                    <a:lnTo>
                      <a:pt x="148" y="40"/>
                    </a:lnTo>
                    <a:lnTo>
                      <a:pt x="144" y="34"/>
                    </a:lnTo>
                    <a:lnTo>
                      <a:pt x="144" y="34"/>
                    </a:lnTo>
                    <a:lnTo>
                      <a:pt x="142" y="32"/>
                    </a:lnTo>
                    <a:lnTo>
                      <a:pt x="134" y="30"/>
                    </a:lnTo>
                    <a:lnTo>
                      <a:pt x="134" y="26"/>
                    </a:lnTo>
                    <a:lnTo>
                      <a:pt x="134" y="26"/>
                    </a:lnTo>
                    <a:lnTo>
                      <a:pt x="132" y="24"/>
                    </a:lnTo>
                    <a:lnTo>
                      <a:pt x="130" y="24"/>
                    </a:lnTo>
                    <a:lnTo>
                      <a:pt x="122" y="24"/>
                    </a:lnTo>
                    <a:lnTo>
                      <a:pt x="108" y="22"/>
                    </a:lnTo>
                    <a:lnTo>
                      <a:pt x="106" y="20"/>
                    </a:lnTo>
                    <a:lnTo>
                      <a:pt x="106" y="20"/>
                    </a:lnTo>
                    <a:lnTo>
                      <a:pt x="106" y="18"/>
                    </a:lnTo>
                    <a:lnTo>
                      <a:pt x="94" y="10"/>
                    </a:lnTo>
                    <a:lnTo>
                      <a:pt x="94" y="10"/>
                    </a:lnTo>
                    <a:lnTo>
                      <a:pt x="92" y="10"/>
                    </a:lnTo>
                    <a:lnTo>
                      <a:pt x="78" y="10"/>
                    </a:lnTo>
                    <a:lnTo>
                      <a:pt x="78" y="10"/>
                    </a:lnTo>
                    <a:lnTo>
                      <a:pt x="76" y="10"/>
                    </a:lnTo>
                    <a:lnTo>
                      <a:pt x="68" y="12"/>
                    </a:lnTo>
                    <a:lnTo>
                      <a:pt x="54" y="12"/>
                    </a:lnTo>
                    <a:lnTo>
                      <a:pt x="46" y="10"/>
                    </a:lnTo>
                    <a:lnTo>
                      <a:pt x="30" y="0"/>
                    </a:lnTo>
                    <a:lnTo>
                      <a:pt x="30" y="0"/>
                    </a:lnTo>
                    <a:lnTo>
                      <a:pt x="28" y="0"/>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2" name="Freeform 947">
                <a:extLst>
                  <a:ext uri="{FF2B5EF4-FFF2-40B4-BE49-F238E27FC236}">
                    <a16:creationId xmlns:a16="http://schemas.microsoft.com/office/drawing/2014/main" id="{A147E7EF-7149-2680-C635-0FC0CDCB7A42}"/>
                  </a:ext>
                </a:extLst>
              </p:cNvPr>
              <p:cNvSpPr>
                <a:spLocks/>
              </p:cNvSpPr>
              <p:nvPr/>
            </p:nvSpPr>
            <p:spPr bwMode="auto">
              <a:xfrm>
                <a:off x="9460801" y="4898708"/>
                <a:ext cx="114117" cy="80305"/>
              </a:xfrm>
              <a:custGeom>
                <a:avLst/>
                <a:gdLst>
                  <a:gd name="T0" fmla="*/ 2 w 54"/>
                  <a:gd name="T1" fmla="*/ 38 h 38"/>
                  <a:gd name="T2" fmla="*/ 2 w 54"/>
                  <a:gd name="T3" fmla="*/ 38 h 38"/>
                  <a:gd name="T4" fmla="*/ 0 w 54"/>
                  <a:gd name="T5" fmla="*/ 38 h 38"/>
                  <a:gd name="T6" fmla="*/ 0 w 54"/>
                  <a:gd name="T7" fmla="*/ 38 h 38"/>
                  <a:gd name="T8" fmla="*/ 0 w 54"/>
                  <a:gd name="T9" fmla="*/ 36 h 38"/>
                  <a:gd name="T10" fmla="*/ 2 w 54"/>
                  <a:gd name="T11" fmla="*/ 22 h 38"/>
                  <a:gd name="T12" fmla="*/ 2 w 54"/>
                  <a:gd name="T13" fmla="*/ 22 h 38"/>
                  <a:gd name="T14" fmla="*/ 2 w 54"/>
                  <a:gd name="T15" fmla="*/ 22 h 38"/>
                  <a:gd name="T16" fmla="*/ 8 w 54"/>
                  <a:gd name="T17" fmla="*/ 18 h 38"/>
                  <a:gd name="T18" fmla="*/ 14 w 54"/>
                  <a:gd name="T19" fmla="*/ 16 h 38"/>
                  <a:gd name="T20" fmla="*/ 22 w 54"/>
                  <a:gd name="T21" fmla="*/ 8 h 38"/>
                  <a:gd name="T22" fmla="*/ 34 w 54"/>
                  <a:gd name="T23" fmla="*/ 0 h 38"/>
                  <a:gd name="T24" fmla="*/ 34 w 54"/>
                  <a:gd name="T25" fmla="*/ 0 h 38"/>
                  <a:gd name="T26" fmla="*/ 36 w 54"/>
                  <a:gd name="T27" fmla="*/ 0 h 38"/>
                  <a:gd name="T28" fmla="*/ 36 w 54"/>
                  <a:gd name="T29" fmla="*/ 0 h 38"/>
                  <a:gd name="T30" fmla="*/ 52 w 54"/>
                  <a:gd name="T31" fmla="*/ 2 h 38"/>
                  <a:gd name="T32" fmla="*/ 52 w 54"/>
                  <a:gd name="T33" fmla="*/ 2 h 38"/>
                  <a:gd name="T34" fmla="*/ 54 w 54"/>
                  <a:gd name="T35" fmla="*/ 4 h 38"/>
                  <a:gd name="T36" fmla="*/ 54 w 54"/>
                  <a:gd name="T37" fmla="*/ 4 h 38"/>
                  <a:gd name="T38" fmla="*/ 54 w 54"/>
                  <a:gd name="T39" fmla="*/ 4 h 38"/>
                  <a:gd name="T40" fmla="*/ 52 w 54"/>
                  <a:gd name="T41" fmla="*/ 10 h 38"/>
                  <a:gd name="T42" fmla="*/ 52 w 54"/>
                  <a:gd name="T43" fmla="*/ 10 h 38"/>
                  <a:gd name="T44" fmla="*/ 50 w 54"/>
                  <a:gd name="T45" fmla="*/ 12 h 38"/>
                  <a:gd name="T46" fmla="*/ 30 w 54"/>
                  <a:gd name="T47" fmla="*/ 22 h 38"/>
                  <a:gd name="T48" fmla="*/ 18 w 54"/>
                  <a:gd name="T49" fmla="*/ 30 h 38"/>
                  <a:gd name="T50" fmla="*/ 2 w 54"/>
                  <a:gd name="T51" fmla="*/ 38 h 38"/>
                  <a:gd name="T52" fmla="*/ 2 w 54"/>
                  <a:gd name="T53" fmla="*/ 38 h 38"/>
                  <a:gd name="T54" fmla="*/ 2 w 54"/>
                  <a:gd name="T55" fmla="*/ 38 h 38"/>
                  <a:gd name="T56" fmla="*/ 2 w 54"/>
                  <a:gd name="T5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38">
                    <a:moveTo>
                      <a:pt x="2" y="38"/>
                    </a:moveTo>
                    <a:lnTo>
                      <a:pt x="2" y="38"/>
                    </a:lnTo>
                    <a:lnTo>
                      <a:pt x="0" y="38"/>
                    </a:lnTo>
                    <a:lnTo>
                      <a:pt x="0" y="38"/>
                    </a:lnTo>
                    <a:lnTo>
                      <a:pt x="0" y="36"/>
                    </a:lnTo>
                    <a:lnTo>
                      <a:pt x="2" y="22"/>
                    </a:lnTo>
                    <a:lnTo>
                      <a:pt x="2" y="22"/>
                    </a:lnTo>
                    <a:lnTo>
                      <a:pt x="2" y="22"/>
                    </a:lnTo>
                    <a:lnTo>
                      <a:pt x="8" y="18"/>
                    </a:lnTo>
                    <a:lnTo>
                      <a:pt x="14" y="16"/>
                    </a:lnTo>
                    <a:lnTo>
                      <a:pt x="22" y="8"/>
                    </a:lnTo>
                    <a:lnTo>
                      <a:pt x="34" y="0"/>
                    </a:lnTo>
                    <a:lnTo>
                      <a:pt x="34" y="0"/>
                    </a:lnTo>
                    <a:lnTo>
                      <a:pt x="36" y="0"/>
                    </a:lnTo>
                    <a:lnTo>
                      <a:pt x="36" y="0"/>
                    </a:lnTo>
                    <a:lnTo>
                      <a:pt x="52" y="2"/>
                    </a:lnTo>
                    <a:lnTo>
                      <a:pt x="52" y="2"/>
                    </a:lnTo>
                    <a:lnTo>
                      <a:pt x="54" y="4"/>
                    </a:lnTo>
                    <a:lnTo>
                      <a:pt x="54" y="4"/>
                    </a:lnTo>
                    <a:lnTo>
                      <a:pt x="54" y="4"/>
                    </a:lnTo>
                    <a:lnTo>
                      <a:pt x="52" y="10"/>
                    </a:lnTo>
                    <a:lnTo>
                      <a:pt x="52" y="10"/>
                    </a:lnTo>
                    <a:lnTo>
                      <a:pt x="50" y="12"/>
                    </a:lnTo>
                    <a:lnTo>
                      <a:pt x="30" y="22"/>
                    </a:lnTo>
                    <a:lnTo>
                      <a:pt x="18" y="30"/>
                    </a:lnTo>
                    <a:lnTo>
                      <a:pt x="2" y="38"/>
                    </a:lnTo>
                    <a:lnTo>
                      <a:pt x="2" y="38"/>
                    </a:lnTo>
                    <a:lnTo>
                      <a:pt x="2" y="38"/>
                    </a:lnTo>
                    <a:lnTo>
                      <a:pt x="2"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3" name="Freeform 948">
                <a:extLst>
                  <a:ext uri="{FF2B5EF4-FFF2-40B4-BE49-F238E27FC236}">
                    <a16:creationId xmlns:a16="http://schemas.microsoft.com/office/drawing/2014/main" id="{7A31273D-360B-B89F-D453-986B6A77D192}"/>
                  </a:ext>
                </a:extLst>
              </p:cNvPr>
              <p:cNvSpPr>
                <a:spLocks noEditPoints="1"/>
              </p:cNvSpPr>
              <p:nvPr/>
            </p:nvSpPr>
            <p:spPr bwMode="auto">
              <a:xfrm>
                <a:off x="9456575" y="4894481"/>
                <a:ext cx="122570" cy="88758"/>
              </a:xfrm>
              <a:custGeom>
                <a:avLst/>
                <a:gdLst>
                  <a:gd name="T0" fmla="*/ 38 w 58"/>
                  <a:gd name="T1" fmla="*/ 4 h 42"/>
                  <a:gd name="T2" fmla="*/ 54 w 58"/>
                  <a:gd name="T3" fmla="*/ 6 h 42"/>
                  <a:gd name="T4" fmla="*/ 52 w 58"/>
                  <a:gd name="T5" fmla="*/ 12 h 42"/>
                  <a:gd name="T6" fmla="*/ 30 w 58"/>
                  <a:gd name="T7" fmla="*/ 22 h 42"/>
                  <a:gd name="T8" fmla="*/ 20 w 58"/>
                  <a:gd name="T9" fmla="*/ 30 h 42"/>
                  <a:gd name="T10" fmla="*/ 4 w 58"/>
                  <a:gd name="T11" fmla="*/ 38 h 42"/>
                  <a:gd name="T12" fmla="*/ 6 w 58"/>
                  <a:gd name="T13" fmla="*/ 26 h 42"/>
                  <a:gd name="T14" fmla="*/ 10 w 58"/>
                  <a:gd name="T15" fmla="*/ 22 h 42"/>
                  <a:gd name="T16" fmla="*/ 16 w 58"/>
                  <a:gd name="T17" fmla="*/ 20 h 42"/>
                  <a:gd name="T18" fmla="*/ 24 w 58"/>
                  <a:gd name="T19" fmla="*/ 12 h 42"/>
                  <a:gd name="T20" fmla="*/ 38 w 58"/>
                  <a:gd name="T21" fmla="*/ 4 h 42"/>
                  <a:gd name="T22" fmla="*/ 38 w 58"/>
                  <a:gd name="T23" fmla="*/ 0 h 42"/>
                  <a:gd name="T24" fmla="*/ 38 w 58"/>
                  <a:gd name="T25" fmla="*/ 0 h 42"/>
                  <a:gd name="T26" fmla="*/ 36 w 58"/>
                  <a:gd name="T27" fmla="*/ 2 h 42"/>
                  <a:gd name="T28" fmla="*/ 22 w 58"/>
                  <a:gd name="T29" fmla="*/ 8 h 42"/>
                  <a:gd name="T30" fmla="*/ 22 w 58"/>
                  <a:gd name="T31" fmla="*/ 8 h 42"/>
                  <a:gd name="T32" fmla="*/ 22 w 58"/>
                  <a:gd name="T33" fmla="*/ 8 h 42"/>
                  <a:gd name="T34" fmla="*/ 14 w 58"/>
                  <a:gd name="T35" fmla="*/ 16 h 42"/>
                  <a:gd name="T36" fmla="*/ 10 w 58"/>
                  <a:gd name="T37" fmla="*/ 18 h 42"/>
                  <a:gd name="T38" fmla="*/ 10 w 58"/>
                  <a:gd name="T39" fmla="*/ 18 h 42"/>
                  <a:gd name="T40" fmla="*/ 8 w 58"/>
                  <a:gd name="T41" fmla="*/ 18 h 42"/>
                  <a:gd name="T42" fmla="*/ 2 w 58"/>
                  <a:gd name="T43" fmla="*/ 22 h 42"/>
                  <a:gd name="T44" fmla="*/ 2 w 58"/>
                  <a:gd name="T45" fmla="*/ 22 h 42"/>
                  <a:gd name="T46" fmla="*/ 2 w 58"/>
                  <a:gd name="T47" fmla="*/ 24 h 42"/>
                  <a:gd name="T48" fmla="*/ 0 w 58"/>
                  <a:gd name="T49" fmla="*/ 38 h 42"/>
                  <a:gd name="T50" fmla="*/ 0 w 58"/>
                  <a:gd name="T51" fmla="*/ 38 h 42"/>
                  <a:gd name="T52" fmla="*/ 0 w 58"/>
                  <a:gd name="T53" fmla="*/ 42 h 42"/>
                  <a:gd name="T54" fmla="*/ 0 w 58"/>
                  <a:gd name="T55" fmla="*/ 42 h 42"/>
                  <a:gd name="T56" fmla="*/ 4 w 58"/>
                  <a:gd name="T57" fmla="*/ 42 h 42"/>
                  <a:gd name="T58" fmla="*/ 4 w 58"/>
                  <a:gd name="T59" fmla="*/ 42 h 42"/>
                  <a:gd name="T60" fmla="*/ 4 w 58"/>
                  <a:gd name="T61" fmla="*/ 42 h 42"/>
                  <a:gd name="T62" fmla="*/ 22 w 58"/>
                  <a:gd name="T63" fmla="*/ 34 h 42"/>
                  <a:gd name="T64" fmla="*/ 22 w 58"/>
                  <a:gd name="T65" fmla="*/ 34 h 42"/>
                  <a:gd name="T66" fmla="*/ 22 w 58"/>
                  <a:gd name="T67" fmla="*/ 34 h 42"/>
                  <a:gd name="T68" fmla="*/ 32 w 58"/>
                  <a:gd name="T69" fmla="*/ 24 h 42"/>
                  <a:gd name="T70" fmla="*/ 54 w 58"/>
                  <a:gd name="T71" fmla="*/ 16 h 42"/>
                  <a:gd name="T72" fmla="*/ 54 w 58"/>
                  <a:gd name="T73" fmla="*/ 16 h 42"/>
                  <a:gd name="T74" fmla="*/ 56 w 58"/>
                  <a:gd name="T75" fmla="*/ 14 h 42"/>
                  <a:gd name="T76" fmla="*/ 58 w 58"/>
                  <a:gd name="T77" fmla="*/ 8 h 42"/>
                  <a:gd name="T78" fmla="*/ 58 w 58"/>
                  <a:gd name="T79" fmla="*/ 8 h 42"/>
                  <a:gd name="T80" fmla="*/ 56 w 58"/>
                  <a:gd name="T81" fmla="*/ 4 h 42"/>
                  <a:gd name="T82" fmla="*/ 56 w 58"/>
                  <a:gd name="T83" fmla="*/ 4 h 42"/>
                  <a:gd name="T84" fmla="*/ 54 w 58"/>
                  <a:gd name="T85" fmla="*/ 2 h 42"/>
                  <a:gd name="T86" fmla="*/ 38 w 58"/>
                  <a:gd name="T87" fmla="*/ 0 h 42"/>
                  <a:gd name="T88" fmla="*/ 38 w 58"/>
                  <a:gd name="T89" fmla="*/ 0 h 42"/>
                  <a:gd name="T90" fmla="*/ 38 w 58"/>
                  <a:gd name="T91" fmla="*/ 0 h 42"/>
                  <a:gd name="T92" fmla="*/ 38 w 58"/>
                  <a:gd name="T9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 h="42">
                    <a:moveTo>
                      <a:pt x="38" y="4"/>
                    </a:moveTo>
                    <a:lnTo>
                      <a:pt x="54" y="6"/>
                    </a:lnTo>
                    <a:lnTo>
                      <a:pt x="52" y="12"/>
                    </a:lnTo>
                    <a:lnTo>
                      <a:pt x="30" y="22"/>
                    </a:lnTo>
                    <a:lnTo>
                      <a:pt x="20" y="30"/>
                    </a:lnTo>
                    <a:lnTo>
                      <a:pt x="4" y="38"/>
                    </a:lnTo>
                    <a:lnTo>
                      <a:pt x="6" y="26"/>
                    </a:lnTo>
                    <a:lnTo>
                      <a:pt x="10" y="22"/>
                    </a:lnTo>
                    <a:lnTo>
                      <a:pt x="16" y="20"/>
                    </a:lnTo>
                    <a:lnTo>
                      <a:pt x="24" y="12"/>
                    </a:lnTo>
                    <a:lnTo>
                      <a:pt x="38" y="4"/>
                    </a:lnTo>
                    <a:close/>
                    <a:moveTo>
                      <a:pt x="38" y="0"/>
                    </a:moveTo>
                    <a:lnTo>
                      <a:pt x="38" y="0"/>
                    </a:lnTo>
                    <a:lnTo>
                      <a:pt x="36" y="2"/>
                    </a:lnTo>
                    <a:lnTo>
                      <a:pt x="22" y="8"/>
                    </a:lnTo>
                    <a:lnTo>
                      <a:pt x="22" y="8"/>
                    </a:lnTo>
                    <a:lnTo>
                      <a:pt x="22" y="8"/>
                    </a:lnTo>
                    <a:lnTo>
                      <a:pt x="14" y="16"/>
                    </a:lnTo>
                    <a:lnTo>
                      <a:pt x="10" y="18"/>
                    </a:lnTo>
                    <a:lnTo>
                      <a:pt x="10" y="18"/>
                    </a:lnTo>
                    <a:lnTo>
                      <a:pt x="8" y="18"/>
                    </a:lnTo>
                    <a:lnTo>
                      <a:pt x="2" y="22"/>
                    </a:lnTo>
                    <a:lnTo>
                      <a:pt x="2" y="22"/>
                    </a:lnTo>
                    <a:lnTo>
                      <a:pt x="2" y="24"/>
                    </a:lnTo>
                    <a:lnTo>
                      <a:pt x="0" y="38"/>
                    </a:lnTo>
                    <a:lnTo>
                      <a:pt x="0" y="38"/>
                    </a:lnTo>
                    <a:lnTo>
                      <a:pt x="0" y="42"/>
                    </a:lnTo>
                    <a:lnTo>
                      <a:pt x="0" y="42"/>
                    </a:lnTo>
                    <a:lnTo>
                      <a:pt x="4" y="42"/>
                    </a:lnTo>
                    <a:lnTo>
                      <a:pt x="4" y="42"/>
                    </a:lnTo>
                    <a:lnTo>
                      <a:pt x="4" y="42"/>
                    </a:lnTo>
                    <a:lnTo>
                      <a:pt x="22" y="34"/>
                    </a:lnTo>
                    <a:lnTo>
                      <a:pt x="22" y="34"/>
                    </a:lnTo>
                    <a:lnTo>
                      <a:pt x="22" y="34"/>
                    </a:lnTo>
                    <a:lnTo>
                      <a:pt x="32" y="24"/>
                    </a:lnTo>
                    <a:lnTo>
                      <a:pt x="54" y="16"/>
                    </a:lnTo>
                    <a:lnTo>
                      <a:pt x="54" y="16"/>
                    </a:lnTo>
                    <a:lnTo>
                      <a:pt x="56" y="14"/>
                    </a:lnTo>
                    <a:lnTo>
                      <a:pt x="58" y="8"/>
                    </a:lnTo>
                    <a:lnTo>
                      <a:pt x="58" y="8"/>
                    </a:lnTo>
                    <a:lnTo>
                      <a:pt x="56" y="4"/>
                    </a:lnTo>
                    <a:lnTo>
                      <a:pt x="56" y="4"/>
                    </a:lnTo>
                    <a:lnTo>
                      <a:pt x="54" y="2"/>
                    </a:lnTo>
                    <a:lnTo>
                      <a:pt x="38" y="0"/>
                    </a:lnTo>
                    <a:lnTo>
                      <a:pt x="38" y="0"/>
                    </a:lnTo>
                    <a:lnTo>
                      <a:pt x="38" y="0"/>
                    </a:lnTo>
                    <a:lnTo>
                      <a:pt x="3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4" name="Freeform 949">
                <a:extLst>
                  <a:ext uri="{FF2B5EF4-FFF2-40B4-BE49-F238E27FC236}">
                    <a16:creationId xmlns:a16="http://schemas.microsoft.com/office/drawing/2014/main" id="{5E26894D-5B65-E626-7954-62A483A7334E}"/>
                  </a:ext>
                </a:extLst>
              </p:cNvPr>
              <p:cNvSpPr>
                <a:spLocks/>
              </p:cNvSpPr>
              <p:nvPr/>
            </p:nvSpPr>
            <p:spPr bwMode="auto">
              <a:xfrm>
                <a:off x="9465028" y="4902934"/>
                <a:ext cx="105664" cy="71852"/>
              </a:xfrm>
              <a:custGeom>
                <a:avLst/>
                <a:gdLst>
                  <a:gd name="T0" fmla="*/ 34 w 50"/>
                  <a:gd name="T1" fmla="*/ 0 h 34"/>
                  <a:gd name="T2" fmla="*/ 50 w 50"/>
                  <a:gd name="T3" fmla="*/ 2 h 34"/>
                  <a:gd name="T4" fmla="*/ 48 w 50"/>
                  <a:gd name="T5" fmla="*/ 8 h 34"/>
                  <a:gd name="T6" fmla="*/ 26 w 50"/>
                  <a:gd name="T7" fmla="*/ 18 h 34"/>
                  <a:gd name="T8" fmla="*/ 16 w 50"/>
                  <a:gd name="T9" fmla="*/ 26 h 34"/>
                  <a:gd name="T10" fmla="*/ 0 w 50"/>
                  <a:gd name="T11" fmla="*/ 34 h 34"/>
                  <a:gd name="T12" fmla="*/ 2 w 50"/>
                  <a:gd name="T13" fmla="*/ 22 h 34"/>
                  <a:gd name="T14" fmla="*/ 6 w 50"/>
                  <a:gd name="T15" fmla="*/ 18 h 34"/>
                  <a:gd name="T16" fmla="*/ 12 w 50"/>
                  <a:gd name="T17" fmla="*/ 16 h 34"/>
                  <a:gd name="T18" fmla="*/ 20 w 50"/>
                  <a:gd name="T19" fmla="*/ 8 h 34"/>
                  <a:gd name="T20" fmla="*/ 34 w 50"/>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34">
                    <a:moveTo>
                      <a:pt x="34" y="0"/>
                    </a:moveTo>
                    <a:lnTo>
                      <a:pt x="50" y="2"/>
                    </a:lnTo>
                    <a:lnTo>
                      <a:pt x="48" y="8"/>
                    </a:lnTo>
                    <a:lnTo>
                      <a:pt x="26" y="18"/>
                    </a:lnTo>
                    <a:lnTo>
                      <a:pt x="16" y="26"/>
                    </a:lnTo>
                    <a:lnTo>
                      <a:pt x="0" y="34"/>
                    </a:lnTo>
                    <a:lnTo>
                      <a:pt x="2" y="22"/>
                    </a:lnTo>
                    <a:lnTo>
                      <a:pt x="6" y="18"/>
                    </a:lnTo>
                    <a:lnTo>
                      <a:pt x="12" y="16"/>
                    </a:lnTo>
                    <a:lnTo>
                      <a:pt x="20" y="8"/>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5" name="Freeform 950">
                <a:extLst>
                  <a:ext uri="{FF2B5EF4-FFF2-40B4-BE49-F238E27FC236}">
                    <a16:creationId xmlns:a16="http://schemas.microsoft.com/office/drawing/2014/main" id="{091B75E2-9031-BF87-31D5-46659C444529}"/>
                  </a:ext>
                </a:extLst>
              </p:cNvPr>
              <p:cNvSpPr>
                <a:spLocks/>
              </p:cNvSpPr>
              <p:nvPr/>
            </p:nvSpPr>
            <p:spPr bwMode="auto">
              <a:xfrm>
                <a:off x="9456575" y="4894481"/>
                <a:ext cx="122570" cy="88758"/>
              </a:xfrm>
              <a:custGeom>
                <a:avLst/>
                <a:gdLst>
                  <a:gd name="T0" fmla="*/ 38 w 58"/>
                  <a:gd name="T1" fmla="*/ 0 h 42"/>
                  <a:gd name="T2" fmla="*/ 38 w 58"/>
                  <a:gd name="T3" fmla="*/ 0 h 42"/>
                  <a:gd name="T4" fmla="*/ 36 w 58"/>
                  <a:gd name="T5" fmla="*/ 2 h 42"/>
                  <a:gd name="T6" fmla="*/ 22 w 58"/>
                  <a:gd name="T7" fmla="*/ 8 h 42"/>
                  <a:gd name="T8" fmla="*/ 22 w 58"/>
                  <a:gd name="T9" fmla="*/ 8 h 42"/>
                  <a:gd name="T10" fmla="*/ 22 w 58"/>
                  <a:gd name="T11" fmla="*/ 8 h 42"/>
                  <a:gd name="T12" fmla="*/ 14 w 58"/>
                  <a:gd name="T13" fmla="*/ 16 h 42"/>
                  <a:gd name="T14" fmla="*/ 10 w 58"/>
                  <a:gd name="T15" fmla="*/ 18 h 42"/>
                  <a:gd name="T16" fmla="*/ 10 w 58"/>
                  <a:gd name="T17" fmla="*/ 18 h 42"/>
                  <a:gd name="T18" fmla="*/ 8 w 58"/>
                  <a:gd name="T19" fmla="*/ 18 h 42"/>
                  <a:gd name="T20" fmla="*/ 2 w 58"/>
                  <a:gd name="T21" fmla="*/ 22 h 42"/>
                  <a:gd name="T22" fmla="*/ 2 w 58"/>
                  <a:gd name="T23" fmla="*/ 22 h 42"/>
                  <a:gd name="T24" fmla="*/ 2 w 58"/>
                  <a:gd name="T25" fmla="*/ 24 h 42"/>
                  <a:gd name="T26" fmla="*/ 0 w 58"/>
                  <a:gd name="T27" fmla="*/ 38 h 42"/>
                  <a:gd name="T28" fmla="*/ 0 w 58"/>
                  <a:gd name="T29" fmla="*/ 38 h 42"/>
                  <a:gd name="T30" fmla="*/ 0 w 58"/>
                  <a:gd name="T31" fmla="*/ 42 h 42"/>
                  <a:gd name="T32" fmla="*/ 0 w 58"/>
                  <a:gd name="T33" fmla="*/ 42 h 42"/>
                  <a:gd name="T34" fmla="*/ 4 w 58"/>
                  <a:gd name="T35" fmla="*/ 42 h 42"/>
                  <a:gd name="T36" fmla="*/ 4 w 58"/>
                  <a:gd name="T37" fmla="*/ 42 h 42"/>
                  <a:gd name="T38" fmla="*/ 4 w 58"/>
                  <a:gd name="T39" fmla="*/ 42 h 42"/>
                  <a:gd name="T40" fmla="*/ 22 w 58"/>
                  <a:gd name="T41" fmla="*/ 34 h 42"/>
                  <a:gd name="T42" fmla="*/ 22 w 58"/>
                  <a:gd name="T43" fmla="*/ 34 h 42"/>
                  <a:gd name="T44" fmla="*/ 22 w 58"/>
                  <a:gd name="T45" fmla="*/ 34 h 42"/>
                  <a:gd name="T46" fmla="*/ 32 w 58"/>
                  <a:gd name="T47" fmla="*/ 24 h 42"/>
                  <a:gd name="T48" fmla="*/ 54 w 58"/>
                  <a:gd name="T49" fmla="*/ 16 h 42"/>
                  <a:gd name="T50" fmla="*/ 54 w 58"/>
                  <a:gd name="T51" fmla="*/ 16 h 42"/>
                  <a:gd name="T52" fmla="*/ 56 w 58"/>
                  <a:gd name="T53" fmla="*/ 14 h 42"/>
                  <a:gd name="T54" fmla="*/ 58 w 58"/>
                  <a:gd name="T55" fmla="*/ 8 h 42"/>
                  <a:gd name="T56" fmla="*/ 58 w 58"/>
                  <a:gd name="T57" fmla="*/ 8 h 42"/>
                  <a:gd name="T58" fmla="*/ 56 w 58"/>
                  <a:gd name="T59" fmla="*/ 4 h 42"/>
                  <a:gd name="T60" fmla="*/ 56 w 58"/>
                  <a:gd name="T61" fmla="*/ 4 h 42"/>
                  <a:gd name="T62" fmla="*/ 54 w 58"/>
                  <a:gd name="T63" fmla="*/ 2 h 42"/>
                  <a:gd name="T64" fmla="*/ 38 w 58"/>
                  <a:gd name="T65" fmla="*/ 0 h 42"/>
                  <a:gd name="T66" fmla="*/ 38 w 58"/>
                  <a:gd name="T67" fmla="*/ 0 h 42"/>
                  <a:gd name="T68" fmla="*/ 38 w 58"/>
                  <a:gd name="T69" fmla="*/ 0 h 42"/>
                  <a:gd name="T70" fmla="*/ 38 w 58"/>
                  <a:gd name="T7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 h="42">
                    <a:moveTo>
                      <a:pt x="38" y="0"/>
                    </a:moveTo>
                    <a:lnTo>
                      <a:pt x="38" y="0"/>
                    </a:lnTo>
                    <a:lnTo>
                      <a:pt x="36" y="2"/>
                    </a:lnTo>
                    <a:lnTo>
                      <a:pt x="22" y="8"/>
                    </a:lnTo>
                    <a:lnTo>
                      <a:pt x="22" y="8"/>
                    </a:lnTo>
                    <a:lnTo>
                      <a:pt x="22" y="8"/>
                    </a:lnTo>
                    <a:lnTo>
                      <a:pt x="14" y="16"/>
                    </a:lnTo>
                    <a:lnTo>
                      <a:pt x="10" y="18"/>
                    </a:lnTo>
                    <a:lnTo>
                      <a:pt x="10" y="18"/>
                    </a:lnTo>
                    <a:lnTo>
                      <a:pt x="8" y="18"/>
                    </a:lnTo>
                    <a:lnTo>
                      <a:pt x="2" y="22"/>
                    </a:lnTo>
                    <a:lnTo>
                      <a:pt x="2" y="22"/>
                    </a:lnTo>
                    <a:lnTo>
                      <a:pt x="2" y="24"/>
                    </a:lnTo>
                    <a:lnTo>
                      <a:pt x="0" y="38"/>
                    </a:lnTo>
                    <a:lnTo>
                      <a:pt x="0" y="38"/>
                    </a:lnTo>
                    <a:lnTo>
                      <a:pt x="0" y="42"/>
                    </a:lnTo>
                    <a:lnTo>
                      <a:pt x="0" y="42"/>
                    </a:lnTo>
                    <a:lnTo>
                      <a:pt x="4" y="42"/>
                    </a:lnTo>
                    <a:lnTo>
                      <a:pt x="4" y="42"/>
                    </a:lnTo>
                    <a:lnTo>
                      <a:pt x="4" y="42"/>
                    </a:lnTo>
                    <a:lnTo>
                      <a:pt x="22" y="34"/>
                    </a:lnTo>
                    <a:lnTo>
                      <a:pt x="22" y="34"/>
                    </a:lnTo>
                    <a:lnTo>
                      <a:pt x="22" y="34"/>
                    </a:lnTo>
                    <a:lnTo>
                      <a:pt x="32" y="24"/>
                    </a:lnTo>
                    <a:lnTo>
                      <a:pt x="54" y="16"/>
                    </a:lnTo>
                    <a:lnTo>
                      <a:pt x="54" y="16"/>
                    </a:lnTo>
                    <a:lnTo>
                      <a:pt x="56" y="14"/>
                    </a:lnTo>
                    <a:lnTo>
                      <a:pt x="58" y="8"/>
                    </a:lnTo>
                    <a:lnTo>
                      <a:pt x="58" y="8"/>
                    </a:lnTo>
                    <a:lnTo>
                      <a:pt x="56" y="4"/>
                    </a:lnTo>
                    <a:lnTo>
                      <a:pt x="56" y="4"/>
                    </a:lnTo>
                    <a:lnTo>
                      <a:pt x="54" y="2"/>
                    </a:lnTo>
                    <a:lnTo>
                      <a:pt x="38" y="0"/>
                    </a:lnTo>
                    <a:lnTo>
                      <a:pt x="38" y="0"/>
                    </a:lnTo>
                    <a:lnTo>
                      <a:pt x="38" y="0"/>
                    </a:lnTo>
                    <a:lnTo>
                      <a:pt x="3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6" name="Freeform 951">
                <a:extLst>
                  <a:ext uri="{FF2B5EF4-FFF2-40B4-BE49-F238E27FC236}">
                    <a16:creationId xmlns:a16="http://schemas.microsoft.com/office/drawing/2014/main" id="{86702876-FE59-2D51-5DCF-57ED863DB5FB}"/>
                  </a:ext>
                </a:extLst>
              </p:cNvPr>
              <p:cNvSpPr>
                <a:spLocks/>
              </p:cNvSpPr>
              <p:nvPr/>
            </p:nvSpPr>
            <p:spPr bwMode="auto">
              <a:xfrm>
                <a:off x="9317098" y="4936747"/>
                <a:ext cx="67625" cy="42266"/>
              </a:xfrm>
              <a:custGeom>
                <a:avLst/>
                <a:gdLst>
                  <a:gd name="T0" fmla="*/ 26 w 32"/>
                  <a:gd name="T1" fmla="*/ 20 h 20"/>
                  <a:gd name="T2" fmla="*/ 14 w 32"/>
                  <a:gd name="T3" fmla="*/ 18 h 20"/>
                  <a:gd name="T4" fmla="*/ 14 w 32"/>
                  <a:gd name="T5" fmla="*/ 18 h 20"/>
                  <a:gd name="T6" fmla="*/ 14 w 32"/>
                  <a:gd name="T7" fmla="*/ 18 h 20"/>
                  <a:gd name="T8" fmla="*/ 4 w 32"/>
                  <a:gd name="T9" fmla="*/ 12 h 20"/>
                  <a:gd name="T10" fmla="*/ 0 w 32"/>
                  <a:gd name="T11" fmla="*/ 6 h 20"/>
                  <a:gd name="T12" fmla="*/ 0 w 32"/>
                  <a:gd name="T13" fmla="*/ 6 h 20"/>
                  <a:gd name="T14" fmla="*/ 0 w 32"/>
                  <a:gd name="T15" fmla="*/ 4 h 20"/>
                  <a:gd name="T16" fmla="*/ 2 w 32"/>
                  <a:gd name="T17" fmla="*/ 0 h 20"/>
                  <a:gd name="T18" fmla="*/ 2 w 32"/>
                  <a:gd name="T19" fmla="*/ 0 h 20"/>
                  <a:gd name="T20" fmla="*/ 4 w 32"/>
                  <a:gd name="T21" fmla="*/ 0 h 20"/>
                  <a:gd name="T22" fmla="*/ 16 w 32"/>
                  <a:gd name="T23" fmla="*/ 0 h 20"/>
                  <a:gd name="T24" fmla="*/ 16 w 32"/>
                  <a:gd name="T25" fmla="*/ 0 h 20"/>
                  <a:gd name="T26" fmla="*/ 16 w 32"/>
                  <a:gd name="T27" fmla="*/ 0 h 20"/>
                  <a:gd name="T28" fmla="*/ 26 w 32"/>
                  <a:gd name="T29" fmla="*/ 6 h 20"/>
                  <a:gd name="T30" fmla="*/ 32 w 32"/>
                  <a:gd name="T31" fmla="*/ 12 h 20"/>
                  <a:gd name="T32" fmla="*/ 32 w 32"/>
                  <a:gd name="T33" fmla="*/ 12 h 20"/>
                  <a:gd name="T34" fmla="*/ 32 w 32"/>
                  <a:gd name="T35" fmla="*/ 16 h 20"/>
                  <a:gd name="T36" fmla="*/ 28 w 32"/>
                  <a:gd name="T37" fmla="*/ 20 h 20"/>
                  <a:gd name="T38" fmla="*/ 28 w 32"/>
                  <a:gd name="T39" fmla="*/ 20 h 20"/>
                  <a:gd name="T40" fmla="*/ 26 w 32"/>
                  <a:gd name="T41" fmla="*/ 20 h 20"/>
                  <a:gd name="T42" fmla="*/ 26 w 32"/>
                  <a:gd name="T43" fmla="*/ 20 h 20"/>
                  <a:gd name="T44" fmla="*/ 26 w 32"/>
                  <a:gd name="T45" fmla="*/ 20 h 20"/>
                  <a:gd name="T46" fmla="*/ 26 w 32"/>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0">
                    <a:moveTo>
                      <a:pt x="26" y="20"/>
                    </a:moveTo>
                    <a:lnTo>
                      <a:pt x="14" y="18"/>
                    </a:lnTo>
                    <a:lnTo>
                      <a:pt x="14" y="18"/>
                    </a:lnTo>
                    <a:lnTo>
                      <a:pt x="14" y="18"/>
                    </a:lnTo>
                    <a:lnTo>
                      <a:pt x="4" y="12"/>
                    </a:lnTo>
                    <a:lnTo>
                      <a:pt x="0" y="6"/>
                    </a:lnTo>
                    <a:lnTo>
                      <a:pt x="0" y="6"/>
                    </a:lnTo>
                    <a:lnTo>
                      <a:pt x="0" y="4"/>
                    </a:lnTo>
                    <a:lnTo>
                      <a:pt x="2" y="0"/>
                    </a:lnTo>
                    <a:lnTo>
                      <a:pt x="2" y="0"/>
                    </a:lnTo>
                    <a:lnTo>
                      <a:pt x="4" y="0"/>
                    </a:lnTo>
                    <a:lnTo>
                      <a:pt x="16" y="0"/>
                    </a:lnTo>
                    <a:lnTo>
                      <a:pt x="16" y="0"/>
                    </a:lnTo>
                    <a:lnTo>
                      <a:pt x="16" y="0"/>
                    </a:lnTo>
                    <a:lnTo>
                      <a:pt x="26" y="6"/>
                    </a:lnTo>
                    <a:lnTo>
                      <a:pt x="32" y="12"/>
                    </a:lnTo>
                    <a:lnTo>
                      <a:pt x="32" y="12"/>
                    </a:lnTo>
                    <a:lnTo>
                      <a:pt x="32" y="16"/>
                    </a:lnTo>
                    <a:lnTo>
                      <a:pt x="28" y="20"/>
                    </a:lnTo>
                    <a:lnTo>
                      <a:pt x="28" y="20"/>
                    </a:lnTo>
                    <a:lnTo>
                      <a:pt x="26" y="20"/>
                    </a:lnTo>
                    <a:lnTo>
                      <a:pt x="26" y="20"/>
                    </a:lnTo>
                    <a:lnTo>
                      <a:pt x="26" y="20"/>
                    </a:lnTo>
                    <a:lnTo>
                      <a:pt x="26"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7" name="Freeform 952">
                <a:extLst>
                  <a:ext uri="{FF2B5EF4-FFF2-40B4-BE49-F238E27FC236}">
                    <a16:creationId xmlns:a16="http://schemas.microsoft.com/office/drawing/2014/main" id="{33EA67FE-4B2F-D341-757D-A77B8819C5F9}"/>
                  </a:ext>
                </a:extLst>
              </p:cNvPr>
              <p:cNvSpPr>
                <a:spLocks noEditPoints="1"/>
              </p:cNvSpPr>
              <p:nvPr/>
            </p:nvSpPr>
            <p:spPr bwMode="auto">
              <a:xfrm>
                <a:off x="9312871" y="4932520"/>
                <a:ext cx="76078" cy="50719"/>
              </a:xfrm>
              <a:custGeom>
                <a:avLst/>
                <a:gdLst>
                  <a:gd name="T0" fmla="*/ 18 w 36"/>
                  <a:gd name="T1" fmla="*/ 4 h 24"/>
                  <a:gd name="T2" fmla="*/ 26 w 36"/>
                  <a:gd name="T3" fmla="*/ 10 h 24"/>
                  <a:gd name="T4" fmla="*/ 32 w 36"/>
                  <a:gd name="T5" fmla="*/ 16 h 24"/>
                  <a:gd name="T6" fmla="*/ 28 w 36"/>
                  <a:gd name="T7" fmla="*/ 20 h 24"/>
                  <a:gd name="T8" fmla="*/ 18 w 36"/>
                  <a:gd name="T9" fmla="*/ 18 h 24"/>
                  <a:gd name="T10" fmla="*/ 8 w 36"/>
                  <a:gd name="T11" fmla="*/ 12 h 24"/>
                  <a:gd name="T12" fmla="*/ 4 w 36"/>
                  <a:gd name="T13" fmla="*/ 8 h 24"/>
                  <a:gd name="T14" fmla="*/ 6 w 36"/>
                  <a:gd name="T15" fmla="*/ 4 h 24"/>
                  <a:gd name="T16" fmla="*/ 18 w 36"/>
                  <a:gd name="T17" fmla="*/ 4 h 24"/>
                  <a:gd name="T18" fmla="*/ 18 w 36"/>
                  <a:gd name="T19" fmla="*/ 0 h 24"/>
                  <a:gd name="T20" fmla="*/ 6 w 36"/>
                  <a:gd name="T21" fmla="*/ 0 h 24"/>
                  <a:gd name="T22" fmla="*/ 6 w 36"/>
                  <a:gd name="T23" fmla="*/ 0 h 24"/>
                  <a:gd name="T24" fmla="*/ 4 w 36"/>
                  <a:gd name="T25" fmla="*/ 0 h 24"/>
                  <a:gd name="T26" fmla="*/ 2 w 36"/>
                  <a:gd name="T27" fmla="*/ 2 h 24"/>
                  <a:gd name="T28" fmla="*/ 0 w 36"/>
                  <a:gd name="T29" fmla="*/ 6 h 24"/>
                  <a:gd name="T30" fmla="*/ 0 w 36"/>
                  <a:gd name="T31" fmla="*/ 6 h 24"/>
                  <a:gd name="T32" fmla="*/ 0 w 36"/>
                  <a:gd name="T33" fmla="*/ 8 h 24"/>
                  <a:gd name="T34" fmla="*/ 2 w 36"/>
                  <a:gd name="T35" fmla="*/ 10 h 24"/>
                  <a:gd name="T36" fmla="*/ 4 w 36"/>
                  <a:gd name="T37" fmla="*/ 14 h 24"/>
                  <a:gd name="T38" fmla="*/ 4 w 36"/>
                  <a:gd name="T39" fmla="*/ 14 h 24"/>
                  <a:gd name="T40" fmla="*/ 6 w 36"/>
                  <a:gd name="T41" fmla="*/ 16 h 24"/>
                  <a:gd name="T42" fmla="*/ 14 w 36"/>
                  <a:gd name="T43" fmla="*/ 22 h 24"/>
                  <a:gd name="T44" fmla="*/ 14 w 36"/>
                  <a:gd name="T45" fmla="*/ 22 h 24"/>
                  <a:gd name="T46" fmla="*/ 16 w 36"/>
                  <a:gd name="T47" fmla="*/ 22 h 24"/>
                  <a:gd name="T48" fmla="*/ 28 w 36"/>
                  <a:gd name="T49" fmla="*/ 24 h 24"/>
                  <a:gd name="T50" fmla="*/ 28 w 36"/>
                  <a:gd name="T51" fmla="*/ 24 h 24"/>
                  <a:gd name="T52" fmla="*/ 28 w 36"/>
                  <a:gd name="T53" fmla="*/ 24 h 24"/>
                  <a:gd name="T54" fmla="*/ 28 w 36"/>
                  <a:gd name="T55" fmla="*/ 24 h 24"/>
                  <a:gd name="T56" fmla="*/ 32 w 36"/>
                  <a:gd name="T57" fmla="*/ 22 h 24"/>
                  <a:gd name="T58" fmla="*/ 36 w 36"/>
                  <a:gd name="T59" fmla="*/ 18 h 24"/>
                  <a:gd name="T60" fmla="*/ 36 w 36"/>
                  <a:gd name="T61" fmla="*/ 18 h 24"/>
                  <a:gd name="T62" fmla="*/ 36 w 36"/>
                  <a:gd name="T63" fmla="*/ 16 h 24"/>
                  <a:gd name="T64" fmla="*/ 36 w 36"/>
                  <a:gd name="T65" fmla="*/ 14 h 24"/>
                  <a:gd name="T66" fmla="*/ 30 w 36"/>
                  <a:gd name="T67" fmla="*/ 6 h 24"/>
                  <a:gd name="T68" fmla="*/ 30 w 36"/>
                  <a:gd name="T69" fmla="*/ 6 h 24"/>
                  <a:gd name="T70" fmla="*/ 28 w 36"/>
                  <a:gd name="T71" fmla="*/ 6 h 24"/>
                  <a:gd name="T72" fmla="*/ 20 w 36"/>
                  <a:gd name="T73" fmla="*/ 0 h 24"/>
                  <a:gd name="T74" fmla="*/ 20 w 36"/>
                  <a:gd name="T75" fmla="*/ 0 h 24"/>
                  <a:gd name="T76" fmla="*/ 18 w 36"/>
                  <a:gd name="T77" fmla="*/ 0 h 24"/>
                  <a:gd name="T78" fmla="*/ 18 w 36"/>
                  <a:gd name="T7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 h="24">
                    <a:moveTo>
                      <a:pt x="18" y="4"/>
                    </a:moveTo>
                    <a:lnTo>
                      <a:pt x="26" y="10"/>
                    </a:lnTo>
                    <a:lnTo>
                      <a:pt x="32" y="16"/>
                    </a:lnTo>
                    <a:lnTo>
                      <a:pt x="28" y="20"/>
                    </a:lnTo>
                    <a:lnTo>
                      <a:pt x="18" y="18"/>
                    </a:lnTo>
                    <a:lnTo>
                      <a:pt x="8" y="12"/>
                    </a:lnTo>
                    <a:lnTo>
                      <a:pt x="4" y="8"/>
                    </a:lnTo>
                    <a:lnTo>
                      <a:pt x="6" y="4"/>
                    </a:lnTo>
                    <a:lnTo>
                      <a:pt x="18" y="4"/>
                    </a:lnTo>
                    <a:close/>
                    <a:moveTo>
                      <a:pt x="18" y="0"/>
                    </a:moveTo>
                    <a:lnTo>
                      <a:pt x="6" y="0"/>
                    </a:lnTo>
                    <a:lnTo>
                      <a:pt x="6" y="0"/>
                    </a:lnTo>
                    <a:lnTo>
                      <a:pt x="4" y="0"/>
                    </a:lnTo>
                    <a:lnTo>
                      <a:pt x="2" y="2"/>
                    </a:lnTo>
                    <a:lnTo>
                      <a:pt x="0" y="6"/>
                    </a:lnTo>
                    <a:lnTo>
                      <a:pt x="0" y="6"/>
                    </a:lnTo>
                    <a:lnTo>
                      <a:pt x="0" y="8"/>
                    </a:lnTo>
                    <a:lnTo>
                      <a:pt x="2" y="10"/>
                    </a:lnTo>
                    <a:lnTo>
                      <a:pt x="4" y="14"/>
                    </a:lnTo>
                    <a:lnTo>
                      <a:pt x="4" y="14"/>
                    </a:lnTo>
                    <a:lnTo>
                      <a:pt x="6" y="16"/>
                    </a:lnTo>
                    <a:lnTo>
                      <a:pt x="14" y="22"/>
                    </a:lnTo>
                    <a:lnTo>
                      <a:pt x="14" y="22"/>
                    </a:lnTo>
                    <a:lnTo>
                      <a:pt x="16" y="22"/>
                    </a:lnTo>
                    <a:lnTo>
                      <a:pt x="28" y="24"/>
                    </a:lnTo>
                    <a:lnTo>
                      <a:pt x="28" y="24"/>
                    </a:lnTo>
                    <a:lnTo>
                      <a:pt x="28" y="24"/>
                    </a:lnTo>
                    <a:lnTo>
                      <a:pt x="28" y="24"/>
                    </a:lnTo>
                    <a:lnTo>
                      <a:pt x="32" y="22"/>
                    </a:lnTo>
                    <a:lnTo>
                      <a:pt x="36" y="18"/>
                    </a:lnTo>
                    <a:lnTo>
                      <a:pt x="36" y="18"/>
                    </a:lnTo>
                    <a:lnTo>
                      <a:pt x="36" y="16"/>
                    </a:lnTo>
                    <a:lnTo>
                      <a:pt x="36" y="14"/>
                    </a:lnTo>
                    <a:lnTo>
                      <a:pt x="30" y="6"/>
                    </a:lnTo>
                    <a:lnTo>
                      <a:pt x="30" y="6"/>
                    </a:lnTo>
                    <a:lnTo>
                      <a:pt x="28" y="6"/>
                    </a:lnTo>
                    <a:lnTo>
                      <a:pt x="20" y="0"/>
                    </a:lnTo>
                    <a:lnTo>
                      <a:pt x="20" y="0"/>
                    </a:lnTo>
                    <a:lnTo>
                      <a:pt x="18" y="0"/>
                    </a:lnTo>
                    <a:lnTo>
                      <a:pt x="1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8" name="Freeform 953">
                <a:extLst>
                  <a:ext uri="{FF2B5EF4-FFF2-40B4-BE49-F238E27FC236}">
                    <a16:creationId xmlns:a16="http://schemas.microsoft.com/office/drawing/2014/main" id="{31C0208C-C00A-70AE-CEDC-50F6DB467BCA}"/>
                  </a:ext>
                </a:extLst>
              </p:cNvPr>
              <p:cNvSpPr>
                <a:spLocks/>
              </p:cNvSpPr>
              <p:nvPr/>
            </p:nvSpPr>
            <p:spPr bwMode="auto">
              <a:xfrm>
                <a:off x="9321325" y="4940973"/>
                <a:ext cx="59172" cy="33813"/>
              </a:xfrm>
              <a:custGeom>
                <a:avLst/>
                <a:gdLst>
                  <a:gd name="T0" fmla="*/ 14 w 28"/>
                  <a:gd name="T1" fmla="*/ 0 h 16"/>
                  <a:gd name="T2" fmla="*/ 22 w 28"/>
                  <a:gd name="T3" fmla="*/ 6 h 16"/>
                  <a:gd name="T4" fmla="*/ 28 w 28"/>
                  <a:gd name="T5" fmla="*/ 12 h 16"/>
                  <a:gd name="T6" fmla="*/ 24 w 28"/>
                  <a:gd name="T7" fmla="*/ 16 h 16"/>
                  <a:gd name="T8" fmla="*/ 14 w 28"/>
                  <a:gd name="T9" fmla="*/ 14 h 16"/>
                  <a:gd name="T10" fmla="*/ 4 w 28"/>
                  <a:gd name="T11" fmla="*/ 8 h 16"/>
                  <a:gd name="T12" fmla="*/ 0 w 28"/>
                  <a:gd name="T13" fmla="*/ 4 h 16"/>
                  <a:gd name="T14" fmla="*/ 2 w 28"/>
                  <a:gd name="T15" fmla="*/ 0 h 16"/>
                  <a:gd name="T16" fmla="*/ 14 w 28"/>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14" y="0"/>
                    </a:moveTo>
                    <a:lnTo>
                      <a:pt x="22" y="6"/>
                    </a:lnTo>
                    <a:lnTo>
                      <a:pt x="28" y="12"/>
                    </a:lnTo>
                    <a:lnTo>
                      <a:pt x="24" y="16"/>
                    </a:lnTo>
                    <a:lnTo>
                      <a:pt x="14" y="14"/>
                    </a:lnTo>
                    <a:lnTo>
                      <a:pt x="4" y="8"/>
                    </a:lnTo>
                    <a:lnTo>
                      <a:pt x="0" y="4"/>
                    </a:lnTo>
                    <a:lnTo>
                      <a:pt x="2"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9" name="Freeform 954">
                <a:extLst>
                  <a:ext uri="{FF2B5EF4-FFF2-40B4-BE49-F238E27FC236}">
                    <a16:creationId xmlns:a16="http://schemas.microsoft.com/office/drawing/2014/main" id="{7B33AA67-0A1E-0BF9-48D2-90B00910A8E7}"/>
                  </a:ext>
                </a:extLst>
              </p:cNvPr>
              <p:cNvSpPr>
                <a:spLocks/>
              </p:cNvSpPr>
              <p:nvPr/>
            </p:nvSpPr>
            <p:spPr bwMode="auto">
              <a:xfrm>
                <a:off x="9312871" y="4932520"/>
                <a:ext cx="76078" cy="50719"/>
              </a:xfrm>
              <a:custGeom>
                <a:avLst/>
                <a:gdLst>
                  <a:gd name="T0" fmla="*/ 18 w 36"/>
                  <a:gd name="T1" fmla="*/ 0 h 24"/>
                  <a:gd name="T2" fmla="*/ 6 w 36"/>
                  <a:gd name="T3" fmla="*/ 0 h 24"/>
                  <a:gd name="T4" fmla="*/ 6 w 36"/>
                  <a:gd name="T5" fmla="*/ 0 h 24"/>
                  <a:gd name="T6" fmla="*/ 4 w 36"/>
                  <a:gd name="T7" fmla="*/ 0 h 24"/>
                  <a:gd name="T8" fmla="*/ 2 w 36"/>
                  <a:gd name="T9" fmla="*/ 2 h 24"/>
                  <a:gd name="T10" fmla="*/ 0 w 36"/>
                  <a:gd name="T11" fmla="*/ 6 h 24"/>
                  <a:gd name="T12" fmla="*/ 0 w 36"/>
                  <a:gd name="T13" fmla="*/ 6 h 24"/>
                  <a:gd name="T14" fmla="*/ 0 w 36"/>
                  <a:gd name="T15" fmla="*/ 8 h 24"/>
                  <a:gd name="T16" fmla="*/ 2 w 36"/>
                  <a:gd name="T17" fmla="*/ 10 h 24"/>
                  <a:gd name="T18" fmla="*/ 4 w 36"/>
                  <a:gd name="T19" fmla="*/ 14 h 24"/>
                  <a:gd name="T20" fmla="*/ 4 w 36"/>
                  <a:gd name="T21" fmla="*/ 14 h 24"/>
                  <a:gd name="T22" fmla="*/ 6 w 36"/>
                  <a:gd name="T23" fmla="*/ 16 h 24"/>
                  <a:gd name="T24" fmla="*/ 14 w 36"/>
                  <a:gd name="T25" fmla="*/ 22 h 24"/>
                  <a:gd name="T26" fmla="*/ 14 w 36"/>
                  <a:gd name="T27" fmla="*/ 22 h 24"/>
                  <a:gd name="T28" fmla="*/ 16 w 36"/>
                  <a:gd name="T29" fmla="*/ 22 h 24"/>
                  <a:gd name="T30" fmla="*/ 28 w 36"/>
                  <a:gd name="T31" fmla="*/ 24 h 24"/>
                  <a:gd name="T32" fmla="*/ 28 w 36"/>
                  <a:gd name="T33" fmla="*/ 24 h 24"/>
                  <a:gd name="T34" fmla="*/ 28 w 36"/>
                  <a:gd name="T35" fmla="*/ 24 h 24"/>
                  <a:gd name="T36" fmla="*/ 28 w 36"/>
                  <a:gd name="T37" fmla="*/ 24 h 24"/>
                  <a:gd name="T38" fmla="*/ 32 w 36"/>
                  <a:gd name="T39" fmla="*/ 22 h 24"/>
                  <a:gd name="T40" fmla="*/ 36 w 36"/>
                  <a:gd name="T41" fmla="*/ 18 h 24"/>
                  <a:gd name="T42" fmla="*/ 36 w 36"/>
                  <a:gd name="T43" fmla="*/ 18 h 24"/>
                  <a:gd name="T44" fmla="*/ 36 w 36"/>
                  <a:gd name="T45" fmla="*/ 16 h 24"/>
                  <a:gd name="T46" fmla="*/ 36 w 36"/>
                  <a:gd name="T47" fmla="*/ 14 h 24"/>
                  <a:gd name="T48" fmla="*/ 30 w 36"/>
                  <a:gd name="T49" fmla="*/ 6 h 24"/>
                  <a:gd name="T50" fmla="*/ 30 w 36"/>
                  <a:gd name="T51" fmla="*/ 6 h 24"/>
                  <a:gd name="T52" fmla="*/ 28 w 36"/>
                  <a:gd name="T53" fmla="*/ 6 h 24"/>
                  <a:gd name="T54" fmla="*/ 20 w 36"/>
                  <a:gd name="T55" fmla="*/ 0 h 24"/>
                  <a:gd name="T56" fmla="*/ 20 w 36"/>
                  <a:gd name="T57" fmla="*/ 0 h 24"/>
                  <a:gd name="T58" fmla="*/ 18 w 36"/>
                  <a:gd name="T59" fmla="*/ 0 h 24"/>
                  <a:gd name="T60" fmla="*/ 18 w 36"/>
                  <a:gd name="T6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 h="24">
                    <a:moveTo>
                      <a:pt x="18" y="0"/>
                    </a:moveTo>
                    <a:lnTo>
                      <a:pt x="6" y="0"/>
                    </a:lnTo>
                    <a:lnTo>
                      <a:pt x="6" y="0"/>
                    </a:lnTo>
                    <a:lnTo>
                      <a:pt x="4" y="0"/>
                    </a:lnTo>
                    <a:lnTo>
                      <a:pt x="2" y="2"/>
                    </a:lnTo>
                    <a:lnTo>
                      <a:pt x="0" y="6"/>
                    </a:lnTo>
                    <a:lnTo>
                      <a:pt x="0" y="6"/>
                    </a:lnTo>
                    <a:lnTo>
                      <a:pt x="0" y="8"/>
                    </a:lnTo>
                    <a:lnTo>
                      <a:pt x="2" y="10"/>
                    </a:lnTo>
                    <a:lnTo>
                      <a:pt x="4" y="14"/>
                    </a:lnTo>
                    <a:lnTo>
                      <a:pt x="4" y="14"/>
                    </a:lnTo>
                    <a:lnTo>
                      <a:pt x="6" y="16"/>
                    </a:lnTo>
                    <a:lnTo>
                      <a:pt x="14" y="22"/>
                    </a:lnTo>
                    <a:lnTo>
                      <a:pt x="14" y="22"/>
                    </a:lnTo>
                    <a:lnTo>
                      <a:pt x="16" y="22"/>
                    </a:lnTo>
                    <a:lnTo>
                      <a:pt x="28" y="24"/>
                    </a:lnTo>
                    <a:lnTo>
                      <a:pt x="28" y="24"/>
                    </a:lnTo>
                    <a:lnTo>
                      <a:pt x="28" y="24"/>
                    </a:lnTo>
                    <a:lnTo>
                      <a:pt x="28" y="24"/>
                    </a:lnTo>
                    <a:lnTo>
                      <a:pt x="32" y="22"/>
                    </a:lnTo>
                    <a:lnTo>
                      <a:pt x="36" y="18"/>
                    </a:lnTo>
                    <a:lnTo>
                      <a:pt x="36" y="18"/>
                    </a:lnTo>
                    <a:lnTo>
                      <a:pt x="36" y="16"/>
                    </a:lnTo>
                    <a:lnTo>
                      <a:pt x="36" y="14"/>
                    </a:lnTo>
                    <a:lnTo>
                      <a:pt x="30" y="6"/>
                    </a:lnTo>
                    <a:lnTo>
                      <a:pt x="30" y="6"/>
                    </a:lnTo>
                    <a:lnTo>
                      <a:pt x="28" y="6"/>
                    </a:lnTo>
                    <a:lnTo>
                      <a:pt x="20" y="0"/>
                    </a:lnTo>
                    <a:lnTo>
                      <a:pt x="20" y="0"/>
                    </a:lnTo>
                    <a:lnTo>
                      <a:pt x="18"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0" name="Freeform 955">
                <a:extLst>
                  <a:ext uri="{FF2B5EF4-FFF2-40B4-BE49-F238E27FC236}">
                    <a16:creationId xmlns:a16="http://schemas.microsoft.com/office/drawing/2014/main" id="{5A94BD66-91E6-8FB6-3D62-FA3140EC9414}"/>
                  </a:ext>
                </a:extLst>
              </p:cNvPr>
              <p:cNvSpPr>
                <a:spLocks/>
              </p:cNvSpPr>
              <p:nvPr/>
            </p:nvSpPr>
            <p:spPr bwMode="auto">
              <a:xfrm>
                <a:off x="9342457" y="4898708"/>
                <a:ext cx="76078" cy="33813"/>
              </a:xfrm>
              <a:custGeom>
                <a:avLst/>
                <a:gdLst>
                  <a:gd name="T0" fmla="*/ 2 w 36"/>
                  <a:gd name="T1" fmla="*/ 16 h 16"/>
                  <a:gd name="T2" fmla="*/ 2 w 36"/>
                  <a:gd name="T3" fmla="*/ 16 h 16"/>
                  <a:gd name="T4" fmla="*/ 0 w 36"/>
                  <a:gd name="T5" fmla="*/ 14 h 16"/>
                  <a:gd name="T6" fmla="*/ 0 w 36"/>
                  <a:gd name="T7" fmla="*/ 14 h 16"/>
                  <a:gd name="T8" fmla="*/ 0 w 36"/>
                  <a:gd name="T9" fmla="*/ 12 h 16"/>
                  <a:gd name="T10" fmla="*/ 4 w 36"/>
                  <a:gd name="T11" fmla="*/ 4 h 16"/>
                  <a:gd name="T12" fmla="*/ 4 w 36"/>
                  <a:gd name="T13" fmla="*/ 4 h 16"/>
                  <a:gd name="T14" fmla="*/ 4 w 36"/>
                  <a:gd name="T15" fmla="*/ 4 h 16"/>
                  <a:gd name="T16" fmla="*/ 8 w 36"/>
                  <a:gd name="T17" fmla="*/ 0 h 16"/>
                  <a:gd name="T18" fmla="*/ 8 w 36"/>
                  <a:gd name="T19" fmla="*/ 0 h 16"/>
                  <a:gd name="T20" fmla="*/ 8 w 36"/>
                  <a:gd name="T21" fmla="*/ 0 h 16"/>
                  <a:gd name="T22" fmla="*/ 8 w 36"/>
                  <a:gd name="T23" fmla="*/ 0 h 16"/>
                  <a:gd name="T24" fmla="*/ 8 w 36"/>
                  <a:gd name="T25" fmla="*/ 0 h 16"/>
                  <a:gd name="T26" fmla="*/ 18 w 36"/>
                  <a:gd name="T27" fmla="*/ 2 h 16"/>
                  <a:gd name="T28" fmla="*/ 24 w 36"/>
                  <a:gd name="T29" fmla="*/ 6 h 16"/>
                  <a:gd name="T30" fmla="*/ 34 w 36"/>
                  <a:gd name="T31" fmla="*/ 4 h 16"/>
                  <a:gd name="T32" fmla="*/ 34 w 36"/>
                  <a:gd name="T33" fmla="*/ 4 h 16"/>
                  <a:gd name="T34" fmla="*/ 36 w 36"/>
                  <a:gd name="T35" fmla="*/ 6 h 16"/>
                  <a:gd name="T36" fmla="*/ 36 w 36"/>
                  <a:gd name="T37" fmla="*/ 14 h 16"/>
                  <a:gd name="T38" fmla="*/ 36 w 36"/>
                  <a:gd name="T39" fmla="*/ 14 h 16"/>
                  <a:gd name="T40" fmla="*/ 34 w 36"/>
                  <a:gd name="T41" fmla="*/ 16 h 16"/>
                  <a:gd name="T42" fmla="*/ 2 w 3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16">
                    <a:moveTo>
                      <a:pt x="2" y="16"/>
                    </a:moveTo>
                    <a:lnTo>
                      <a:pt x="2" y="16"/>
                    </a:lnTo>
                    <a:lnTo>
                      <a:pt x="0" y="14"/>
                    </a:lnTo>
                    <a:lnTo>
                      <a:pt x="0" y="14"/>
                    </a:lnTo>
                    <a:lnTo>
                      <a:pt x="0" y="12"/>
                    </a:lnTo>
                    <a:lnTo>
                      <a:pt x="4" y="4"/>
                    </a:lnTo>
                    <a:lnTo>
                      <a:pt x="4" y="4"/>
                    </a:lnTo>
                    <a:lnTo>
                      <a:pt x="4" y="4"/>
                    </a:lnTo>
                    <a:lnTo>
                      <a:pt x="8" y="0"/>
                    </a:lnTo>
                    <a:lnTo>
                      <a:pt x="8" y="0"/>
                    </a:lnTo>
                    <a:lnTo>
                      <a:pt x="8" y="0"/>
                    </a:lnTo>
                    <a:lnTo>
                      <a:pt x="8" y="0"/>
                    </a:lnTo>
                    <a:lnTo>
                      <a:pt x="8" y="0"/>
                    </a:lnTo>
                    <a:lnTo>
                      <a:pt x="18" y="2"/>
                    </a:lnTo>
                    <a:lnTo>
                      <a:pt x="24" y="6"/>
                    </a:lnTo>
                    <a:lnTo>
                      <a:pt x="34" y="4"/>
                    </a:lnTo>
                    <a:lnTo>
                      <a:pt x="34" y="4"/>
                    </a:lnTo>
                    <a:lnTo>
                      <a:pt x="36" y="6"/>
                    </a:lnTo>
                    <a:lnTo>
                      <a:pt x="36" y="14"/>
                    </a:lnTo>
                    <a:lnTo>
                      <a:pt x="36" y="14"/>
                    </a:lnTo>
                    <a:lnTo>
                      <a:pt x="34" y="16"/>
                    </a:lnTo>
                    <a:lnTo>
                      <a:pt x="2" y="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1" name="Freeform 956">
                <a:extLst>
                  <a:ext uri="{FF2B5EF4-FFF2-40B4-BE49-F238E27FC236}">
                    <a16:creationId xmlns:a16="http://schemas.microsoft.com/office/drawing/2014/main" id="{530AE571-DB6F-53AE-C367-34D1A4DCE6E9}"/>
                  </a:ext>
                </a:extLst>
              </p:cNvPr>
              <p:cNvSpPr>
                <a:spLocks noEditPoints="1"/>
              </p:cNvSpPr>
              <p:nvPr/>
            </p:nvSpPr>
            <p:spPr bwMode="auto">
              <a:xfrm>
                <a:off x="9338231" y="4894481"/>
                <a:ext cx="84531" cy="42266"/>
              </a:xfrm>
              <a:custGeom>
                <a:avLst/>
                <a:gdLst>
                  <a:gd name="T0" fmla="*/ 10 w 40"/>
                  <a:gd name="T1" fmla="*/ 4 h 20"/>
                  <a:gd name="T2" fmla="*/ 20 w 40"/>
                  <a:gd name="T3" fmla="*/ 6 h 20"/>
                  <a:gd name="T4" fmla="*/ 24 w 40"/>
                  <a:gd name="T5" fmla="*/ 8 h 20"/>
                  <a:gd name="T6" fmla="*/ 36 w 40"/>
                  <a:gd name="T7" fmla="*/ 8 h 20"/>
                  <a:gd name="T8" fmla="*/ 36 w 40"/>
                  <a:gd name="T9" fmla="*/ 16 h 20"/>
                  <a:gd name="T10" fmla="*/ 20 w 40"/>
                  <a:gd name="T11" fmla="*/ 16 h 20"/>
                  <a:gd name="T12" fmla="*/ 4 w 40"/>
                  <a:gd name="T13" fmla="*/ 16 h 20"/>
                  <a:gd name="T14" fmla="*/ 6 w 40"/>
                  <a:gd name="T15" fmla="*/ 6 h 20"/>
                  <a:gd name="T16" fmla="*/ 10 w 40"/>
                  <a:gd name="T17" fmla="*/ 4 h 20"/>
                  <a:gd name="T18" fmla="*/ 10 w 40"/>
                  <a:gd name="T19" fmla="*/ 0 h 20"/>
                  <a:gd name="T20" fmla="*/ 10 w 40"/>
                  <a:gd name="T21" fmla="*/ 0 h 20"/>
                  <a:gd name="T22" fmla="*/ 8 w 40"/>
                  <a:gd name="T23" fmla="*/ 2 h 20"/>
                  <a:gd name="T24" fmla="*/ 4 w 40"/>
                  <a:gd name="T25" fmla="*/ 4 h 20"/>
                  <a:gd name="T26" fmla="*/ 4 w 40"/>
                  <a:gd name="T27" fmla="*/ 4 h 20"/>
                  <a:gd name="T28" fmla="*/ 4 w 40"/>
                  <a:gd name="T29" fmla="*/ 6 h 20"/>
                  <a:gd name="T30" fmla="*/ 0 w 40"/>
                  <a:gd name="T31" fmla="*/ 14 h 20"/>
                  <a:gd name="T32" fmla="*/ 0 w 40"/>
                  <a:gd name="T33" fmla="*/ 14 h 20"/>
                  <a:gd name="T34" fmla="*/ 0 w 40"/>
                  <a:gd name="T35" fmla="*/ 18 h 20"/>
                  <a:gd name="T36" fmla="*/ 0 w 40"/>
                  <a:gd name="T37" fmla="*/ 18 h 20"/>
                  <a:gd name="T38" fmla="*/ 4 w 40"/>
                  <a:gd name="T39" fmla="*/ 20 h 20"/>
                  <a:gd name="T40" fmla="*/ 20 w 40"/>
                  <a:gd name="T41" fmla="*/ 20 h 20"/>
                  <a:gd name="T42" fmla="*/ 36 w 40"/>
                  <a:gd name="T43" fmla="*/ 20 h 20"/>
                  <a:gd name="T44" fmla="*/ 36 w 40"/>
                  <a:gd name="T45" fmla="*/ 20 h 20"/>
                  <a:gd name="T46" fmla="*/ 40 w 40"/>
                  <a:gd name="T47" fmla="*/ 18 h 20"/>
                  <a:gd name="T48" fmla="*/ 40 w 40"/>
                  <a:gd name="T49" fmla="*/ 16 h 20"/>
                  <a:gd name="T50" fmla="*/ 40 w 40"/>
                  <a:gd name="T51" fmla="*/ 8 h 20"/>
                  <a:gd name="T52" fmla="*/ 40 w 40"/>
                  <a:gd name="T53" fmla="*/ 8 h 20"/>
                  <a:gd name="T54" fmla="*/ 40 w 40"/>
                  <a:gd name="T55" fmla="*/ 6 h 20"/>
                  <a:gd name="T56" fmla="*/ 36 w 40"/>
                  <a:gd name="T57" fmla="*/ 4 h 20"/>
                  <a:gd name="T58" fmla="*/ 26 w 40"/>
                  <a:gd name="T59" fmla="*/ 4 h 20"/>
                  <a:gd name="T60" fmla="*/ 20 w 40"/>
                  <a:gd name="T61" fmla="*/ 4 h 20"/>
                  <a:gd name="T62" fmla="*/ 20 w 40"/>
                  <a:gd name="T63" fmla="*/ 4 h 20"/>
                  <a:gd name="T64" fmla="*/ 20 w 40"/>
                  <a:gd name="T65" fmla="*/ 2 h 20"/>
                  <a:gd name="T66" fmla="*/ 12 w 40"/>
                  <a:gd name="T67" fmla="*/ 0 h 20"/>
                  <a:gd name="T68" fmla="*/ 12 w 40"/>
                  <a:gd name="T69" fmla="*/ 0 h 20"/>
                  <a:gd name="T70" fmla="*/ 10 w 40"/>
                  <a:gd name="T71" fmla="*/ 0 h 20"/>
                  <a:gd name="T72" fmla="*/ 10 w 40"/>
                  <a:gd name="T7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20">
                    <a:moveTo>
                      <a:pt x="10" y="4"/>
                    </a:moveTo>
                    <a:lnTo>
                      <a:pt x="20" y="6"/>
                    </a:lnTo>
                    <a:lnTo>
                      <a:pt x="24" y="8"/>
                    </a:lnTo>
                    <a:lnTo>
                      <a:pt x="36" y="8"/>
                    </a:lnTo>
                    <a:lnTo>
                      <a:pt x="36" y="16"/>
                    </a:lnTo>
                    <a:lnTo>
                      <a:pt x="20" y="16"/>
                    </a:lnTo>
                    <a:lnTo>
                      <a:pt x="4" y="16"/>
                    </a:lnTo>
                    <a:lnTo>
                      <a:pt x="6" y="6"/>
                    </a:lnTo>
                    <a:lnTo>
                      <a:pt x="10" y="4"/>
                    </a:lnTo>
                    <a:close/>
                    <a:moveTo>
                      <a:pt x="10" y="0"/>
                    </a:moveTo>
                    <a:lnTo>
                      <a:pt x="10" y="0"/>
                    </a:lnTo>
                    <a:lnTo>
                      <a:pt x="8" y="2"/>
                    </a:lnTo>
                    <a:lnTo>
                      <a:pt x="4" y="4"/>
                    </a:lnTo>
                    <a:lnTo>
                      <a:pt x="4" y="4"/>
                    </a:lnTo>
                    <a:lnTo>
                      <a:pt x="4" y="6"/>
                    </a:lnTo>
                    <a:lnTo>
                      <a:pt x="0" y="14"/>
                    </a:lnTo>
                    <a:lnTo>
                      <a:pt x="0" y="14"/>
                    </a:lnTo>
                    <a:lnTo>
                      <a:pt x="0" y="18"/>
                    </a:lnTo>
                    <a:lnTo>
                      <a:pt x="0" y="18"/>
                    </a:lnTo>
                    <a:lnTo>
                      <a:pt x="4" y="20"/>
                    </a:lnTo>
                    <a:lnTo>
                      <a:pt x="20" y="20"/>
                    </a:lnTo>
                    <a:lnTo>
                      <a:pt x="36" y="20"/>
                    </a:lnTo>
                    <a:lnTo>
                      <a:pt x="36" y="20"/>
                    </a:lnTo>
                    <a:lnTo>
                      <a:pt x="40" y="18"/>
                    </a:lnTo>
                    <a:lnTo>
                      <a:pt x="40" y="16"/>
                    </a:lnTo>
                    <a:lnTo>
                      <a:pt x="40" y="8"/>
                    </a:lnTo>
                    <a:lnTo>
                      <a:pt x="40" y="8"/>
                    </a:lnTo>
                    <a:lnTo>
                      <a:pt x="40" y="6"/>
                    </a:lnTo>
                    <a:lnTo>
                      <a:pt x="36" y="4"/>
                    </a:lnTo>
                    <a:lnTo>
                      <a:pt x="26" y="4"/>
                    </a:lnTo>
                    <a:lnTo>
                      <a:pt x="20" y="4"/>
                    </a:lnTo>
                    <a:lnTo>
                      <a:pt x="20" y="4"/>
                    </a:lnTo>
                    <a:lnTo>
                      <a:pt x="20" y="2"/>
                    </a:lnTo>
                    <a:lnTo>
                      <a:pt x="12" y="0"/>
                    </a:lnTo>
                    <a:lnTo>
                      <a:pt x="12" y="0"/>
                    </a:lnTo>
                    <a:lnTo>
                      <a:pt x="10" y="0"/>
                    </a:lnTo>
                    <a:lnTo>
                      <a:pt x="1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2" name="Freeform 957">
                <a:extLst>
                  <a:ext uri="{FF2B5EF4-FFF2-40B4-BE49-F238E27FC236}">
                    <a16:creationId xmlns:a16="http://schemas.microsoft.com/office/drawing/2014/main" id="{9FB4CF0B-B3D6-41B2-8B09-6048B6EB4A80}"/>
                  </a:ext>
                </a:extLst>
              </p:cNvPr>
              <p:cNvSpPr>
                <a:spLocks/>
              </p:cNvSpPr>
              <p:nvPr/>
            </p:nvSpPr>
            <p:spPr bwMode="auto">
              <a:xfrm>
                <a:off x="9346684" y="4902934"/>
                <a:ext cx="67625" cy="25359"/>
              </a:xfrm>
              <a:custGeom>
                <a:avLst/>
                <a:gdLst>
                  <a:gd name="T0" fmla="*/ 6 w 32"/>
                  <a:gd name="T1" fmla="*/ 0 h 12"/>
                  <a:gd name="T2" fmla="*/ 16 w 32"/>
                  <a:gd name="T3" fmla="*/ 2 h 12"/>
                  <a:gd name="T4" fmla="*/ 20 w 32"/>
                  <a:gd name="T5" fmla="*/ 4 h 12"/>
                  <a:gd name="T6" fmla="*/ 32 w 32"/>
                  <a:gd name="T7" fmla="*/ 4 h 12"/>
                  <a:gd name="T8" fmla="*/ 32 w 32"/>
                  <a:gd name="T9" fmla="*/ 12 h 12"/>
                  <a:gd name="T10" fmla="*/ 16 w 32"/>
                  <a:gd name="T11" fmla="*/ 12 h 12"/>
                  <a:gd name="T12" fmla="*/ 0 w 32"/>
                  <a:gd name="T13" fmla="*/ 12 h 12"/>
                  <a:gd name="T14" fmla="*/ 2 w 32"/>
                  <a:gd name="T15" fmla="*/ 2 h 12"/>
                  <a:gd name="T16" fmla="*/ 6 w 32"/>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2">
                    <a:moveTo>
                      <a:pt x="6" y="0"/>
                    </a:moveTo>
                    <a:lnTo>
                      <a:pt x="16" y="2"/>
                    </a:lnTo>
                    <a:lnTo>
                      <a:pt x="20" y="4"/>
                    </a:lnTo>
                    <a:lnTo>
                      <a:pt x="32" y="4"/>
                    </a:lnTo>
                    <a:lnTo>
                      <a:pt x="32" y="12"/>
                    </a:lnTo>
                    <a:lnTo>
                      <a:pt x="16" y="12"/>
                    </a:lnTo>
                    <a:lnTo>
                      <a:pt x="0" y="12"/>
                    </a:lnTo>
                    <a:lnTo>
                      <a:pt x="2" y="2"/>
                    </a:lnTo>
                    <a:lnTo>
                      <a:pt x="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3" name="Freeform 958">
                <a:extLst>
                  <a:ext uri="{FF2B5EF4-FFF2-40B4-BE49-F238E27FC236}">
                    <a16:creationId xmlns:a16="http://schemas.microsoft.com/office/drawing/2014/main" id="{ED990B36-46CB-90C5-0C88-C9F508B0BF32}"/>
                  </a:ext>
                </a:extLst>
              </p:cNvPr>
              <p:cNvSpPr>
                <a:spLocks/>
              </p:cNvSpPr>
              <p:nvPr/>
            </p:nvSpPr>
            <p:spPr bwMode="auto">
              <a:xfrm>
                <a:off x="9338231" y="4894481"/>
                <a:ext cx="84531" cy="42266"/>
              </a:xfrm>
              <a:custGeom>
                <a:avLst/>
                <a:gdLst>
                  <a:gd name="T0" fmla="*/ 10 w 40"/>
                  <a:gd name="T1" fmla="*/ 0 h 20"/>
                  <a:gd name="T2" fmla="*/ 10 w 40"/>
                  <a:gd name="T3" fmla="*/ 0 h 20"/>
                  <a:gd name="T4" fmla="*/ 8 w 40"/>
                  <a:gd name="T5" fmla="*/ 2 h 20"/>
                  <a:gd name="T6" fmla="*/ 4 w 40"/>
                  <a:gd name="T7" fmla="*/ 4 h 20"/>
                  <a:gd name="T8" fmla="*/ 4 w 40"/>
                  <a:gd name="T9" fmla="*/ 4 h 20"/>
                  <a:gd name="T10" fmla="*/ 4 w 40"/>
                  <a:gd name="T11" fmla="*/ 6 h 20"/>
                  <a:gd name="T12" fmla="*/ 0 w 40"/>
                  <a:gd name="T13" fmla="*/ 14 h 20"/>
                  <a:gd name="T14" fmla="*/ 0 w 40"/>
                  <a:gd name="T15" fmla="*/ 14 h 20"/>
                  <a:gd name="T16" fmla="*/ 0 w 40"/>
                  <a:gd name="T17" fmla="*/ 18 h 20"/>
                  <a:gd name="T18" fmla="*/ 0 w 40"/>
                  <a:gd name="T19" fmla="*/ 18 h 20"/>
                  <a:gd name="T20" fmla="*/ 4 w 40"/>
                  <a:gd name="T21" fmla="*/ 20 h 20"/>
                  <a:gd name="T22" fmla="*/ 20 w 40"/>
                  <a:gd name="T23" fmla="*/ 20 h 20"/>
                  <a:gd name="T24" fmla="*/ 36 w 40"/>
                  <a:gd name="T25" fmla="*/ 20 h 20"/>
                  <a:gd name="T26" fmla="*/ 36 w 40"/>
                  <a:gd name="T27" fmla="*/ 20 h 20"/>
                  <a:gd name="T28" fmla="*/ 40 w 40"/>
                  <a:gd name="T29" fmla="*/ 18 h 20"/>
                  <a:gd name="T30" fmla="*/ 40 w 40"/>
                  <a:gd name="T31" fmla="*/ 16 h 20"/>
                  <a:gd name="T32" fmla="*/ 40 w 40"/>
                  <a:gd name="T33" fmla="*/ 8 h 20"/>
                  <a:gd name="T34" fmla="*/ 40 w 40"/>
                  <a:gd name="T35" fmla="*/ 8 h 20"/>
                  <a:gd name="T36" fmla="*/ 40 w 40"/>
                  <a:gd name="T37" fmla="*/ 6 h 20"/>
                  <a:gd name="T38" fmla="*/ 36 w 40"/>
                  <a:gd name="T39" fmla="*/ 4 h 20"/>
                  <a:gd name="T40" fmla="*/ 26 w 40"/>
                  <a:gd name="T41" fmla="*/ 4 h 20"/>
                  <a:gd name="T42" fmla="*/ 20 w 40"/>
                  <a:gd name="T43" fmla="*/ 4 h 20"/>
                  <a:gd name="T44" fmla="*/ 20 w 40"/>
                  <a:gd name="T45" fmla="*/ 4 h 20"/>
                  <a:gd name="T46" fmla="*/ 20 w 40"/>
                  <a:gd name="T47" fmla="*/ 2 h 20"/>
                  <a:gd name="T48" fmla="*/ 12 w 40"/>
                  <a:gd name="T49" fmla="*/ 0 h 20"/>
                  <a:gd name="T50" fmla="*/ 12 w 40"/>
                  <a:gd name="T51" fmla="*/ 0 h 20"/>
                  <a:gd name="T52" fmla="*/ 10 w 40"/>
                  <a:gd name="T53" fmla="*/ 0 h 20"/>
                  <a:gd name="T54" fmla="*/ 10 w 40"/>
                  <a:gd name="T5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 h="20">
                    <a:moveTo>
                      <a:pt x="10" y="0"/>
                    </a:moveTo>
                    <a:lnTo>
                      <a:pt x="10" y="0"/>
                    </a:lnTo>
                    <a:lnTo>
                      <a:pt x="8" y="2"/>
                    </a:lnTo>
                    <a:lnTo>
                      <a:pt x="4" y="4"/>
                    </a:lnTo>
                    <a:lnTo>
                      <a:pt x="4" y="4"/>
                    </a:lnTo>
                    <a:lnTo>
                      <a:pt x="4" y="6"/>
                    </a:lnTo>
                    <a:lnTo>
                      <a:pt x="0" y="14"/>
                    </a:lnTo>
                    <a:lnTo>
                      <a:pt x="0" y="14"/>
                    </a:lnTo>
                    <a:lnTo>
                      <a:pt x="0" y="18"/>
                    </a:lnTo>
                    <a:lnTo>
                      <a:pt x="0" y="18"/>
                    </a:lnTo>
                    <a:lnTo>
                      <a:pt x="4" y="20"/>
                    </a:lnTo>
                    <a:lnTo>
                      <a:pt x="20" y="20"/>
                    </a:lnTo>
                    <a:lnTo>
                      <a:pt x="36" y="20"/>
                    </a:lnTo>
                    <a:lnTo>
                      <a:pt x="36" y="20"/>
                    </a:lnTo>
                    <a:lnTo>
                      <a:pt x="40" y="18"/>
                    </a:lnTo>
                    <a:lnTo>
                      <a:pt x="40" y="16"/>
                    </a:lnTo>
                    <a:lnTo>
                      <a:pt x="40" y="8"/>
                    </a:lnTo>
                    <a:lnTo>
                      <a:pt x="40" y="8"/>
                    </a:lnTo>
                    <a:lnTo>
                      <a:pt x="40" y="6"/>
                    </a:lnTo>
                    <a:lnTo>
                      <a:pt x="36" y="4"/>
                    </a:lnTo>
                    <a:lnTo>
                      <a:pt x="26" y="4"/>
                    </a:lnTo>
                    <a:lnTo>
                      <a:pt x="20" y="4"/>
                    </a:lnTo>
                    <a:lnTo>
                      <a:pt x="20" y="4"/>
                    </a:lnTo>
                    <a:lnTo>
                      <a:pt x="20" y="2"/>
                    </a:lnTo>
                    <a:lnTo>
                      <a:pt x="12" y="0"/>
                    </a:lnTo>
                    <a:lnTo>
                      <a:pt x="12" y="0"/>
                    </a:lnTo>
                    <a:lnTo>
                      <a:pt x="10" y="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4" name="Freeform 959">
                <a:extLst>
                  <a:ext uri="{FF2B5EF4-FFF2-40B4-BE49-F238E27FC236}">
                    <a16:creationId xmlns:a16="http://schemas.microsoft.com/office/drawing/2014/main" id="{E828C2AC-8455-0641-1158-C280A4852517}"/>
                  </a:ext>
                </a:extLst>
              </p:cNvPr>
              <p:cNvSpPr>
                <a:spLocks/>
              </p:cNvSpPr>
              <p:nvPr/>
            </p:nvSpPr>
            <p:spPr bwMode="auto">
              <a:xfrm>
                <a:off x="9283285" y="4898708"/>
                <a:ext cx="54945" cy="33813"/>
              </a:xfrm>
              <a:custGeom>
                <a:avLst/>
                <a:gdLst>
                  <a:gd name="T0" fmla="*/ 2 w 26"/>
                  <a:gd name="T1" fmla="*/ 16 h 16"/>
                  <a:gd name="T2" fmla="*/ 2 w 26"/>
                  <a:gd name="T3" fmla="*/ 16 h 16"/>
                  <a:gd name="T4" fmla="*/ 0 w 26"/>
                  <a:gd name="T5" fmla="*/ 14 h 16"/>
                  <a:gd name="T6" fmla="*/ 0 w 26"/>
                  <a:gd name="T7" fmla="*/ 4 h 16"/>
                  <a:gd name="T8" fmla="*/ 0 w 26"/>
                  <a:gd name="T9" fmla="*/ 4 h 16"/>
                  <a:gd name="T10" fmla="*/ 0 w 26"/>
                  <a:gd name="T11" fmla="*/ 2 h 16"/>
                  <a:gd name="T12" fmla="*/ 10 w 26"/>
                  <a:gd name="T13" fmla="*/ 0 h 16"/>
                  <a:gd name="T14" fmla="*/ 10 w 26"/>
                  <a:gd name="T15" fmla="*/ 0 h 16"/>
                  <a:gd name="T16" fmla="*/ 10 w 26"/>
                  <a:gd name="T17" fmla="*/ 0 h 16"/>
                  <a:gd name="T18" fmla="*/ 10 w 26"/>
                  <a:gd name="T19" fmla="*/ 0 h 16"/>
                  <a:gd name="T20" fmla="*/ 10 w 26"/>
                  <a:gd name="T21" fmla="*/ 0 h 16"/>
                  <a:gd name="T22" fmla="*/ 22 w 26"/>
                  <a:gd name="T23" fmla="*/ 2 h 16"/>
                  <a:gd name="T24" fmla="*/ 22 w 26"/>
                  <a:gd name="T25" fmla="*/ 2 h 16"/>
                  <a:gd name="T26" fmla="*/ 24 w 26"/>
                  <a:gd name="T27" fmla="*/ 4 h 16"/>
                  <a:gd name="T28" fmla="*/ 26 w 26"/>
                  <a:gd name="T29" fmla="*/ 14 h 16"/>
                  <a:gd name="T30" fmla="*/ 26 w 26"/>
                  <a:gd name="T31" fmla="*/ 14 h 16"/>
                  <a:gd name="T32" fmla="*/ 26 w 26"/>
                  <a:gd name="T33" fmla="*/ 14 h 16"/>
                  <a:gd name="T34" fmla="*/ 26 w 26"/>
                  <a:gd name="T35" fmla="*/ 14 h 16"/>
                  <a:gd name="T36" fmla="*/ 24 w 26"/>
                  <a:gd name="T37" fmla="*/ 16 h 16"/>
                  <a:gd name="T38" fmla="*/ 2 w 26"/>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6">
                    <a:moveTo>
                      <a:pt x="2" y="16"/>
                    </a:moveTo>
                    <a:lnTo>
                      <a:pt x="2" y="16"/>
                    </a:lnTo>
                    <a:lnTo>
                      <a:pt x="0" y="14"/>
                    </a:lnTo>
                    <a:lnTo>
                      <a:pt x="0" y="4"/>
                    </a:lnTo>
                    <a:lnTo>
                      <a:pt x="0" y="4"/>
                    </a:lnTo>
                    <a:lnTo>
                      <a:pt x="0" y="2"/>
                    </a:lnTo>
                    <a:lnTo>
                      <a:pt x="10" y="0"/>
                    </a:lnTo>
                    <a:lnTo>
                      <a:pt x="10" y="0"/>
                    </a:lnTo>
                    <a:lnTo>
                      <a:pt x="10" y="0"/>
                    </a:lnTo>
                    <a:lnTo>
                      <a:pt x="10" y="0"/>
                    </a:lnTo>
                    <a:lnTo>
                      <a:pt x="10" y="0"/>
                    </a:lnTo>
                    <a:lnTo>
                      <a:pt x="22" y="2"/>
                    </a:lnTo>
                    <a:lnTo>
                      <a:pt x="22" y="2"/>
                    </a:lnTo>
                    <a:lnTo>
                      <a:pt x="24" y="4"/>
                    </a:lnTo>
                    <a:lnTo>
                      <a:pt x="26" y="14"/>
                    </a:lnTo>
                    <a:lnTo>
                      <a:pt x="26" y="14"/>
                    </a:lnTo>
                    <a:lnTo>
                      <a:pt x="26" y="14"/>
                    </a:lnTo>
                    <a:lnTo>
                      <a:pt x="26" y="14"/>
                    </a:lnTo>
                    <a:lnTo>
                      <a:pt x="24" y="16"/>
                    </a:lnTo>
                    <a:lnTo>
                      <a:pt x="2" y="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5" name="Freeform 960">
                <a:extLst>
                  <a:ext uri="{FF2B5EF4-FFF2-40B4-BE49-F238E27FC236}">
                    <a16:creationId xmlns:a16="http://schemas.microsoft.com/office/drawing/2014/main" id="{37D59453-1104-12D0-7023-972414B37A82}"/>
                  </a:ext>
                </a:extLst>
              </p:cNvPr>
              <p:cNvSpPr>
                <a:spLocks noEditPoints="1"/>
              </p:cNvSpPr>
              <p:nvPr/>
            </p:nvSpPr>
            <p:spPr bwMode="auto">
              <a:xfrm>
                <a:off x="9279059" y="4894481"/>
                <a:ext cx="63399" cy="42266"/>
              </a:xfrm>
              <a:custGeom>
                <a:avLst/>
                <a:gdLst>
                  <a:gd name="T0" fmla="*/ 12 w 30"/>
                  <a:gd name="T1" fmla="*/ 4 h 20"/>
                  <a:gd name="T2" fmla="*/ 24 w 30"/>
                  <a:gd name="T3" fmla="*/ 6 h 20"/>
                  <a:gd name="T4" fmla="*/ 26 w 30"/>
                  <a:gd name="T5" fmla="*/ 16 h 20"/>
                  <a:gd name="T6" fmla="*/ 4 w 30"/>
                  <a:gd name="T7" fmla="*/ 16 h 20"/>
                  <a:gd name="T8" fmla="*/ 4 w 30"/>
                  <a:gd name="T9" fmla="*/ 6 h 20"/>
                  <a:gd name="T10" fmla="*/ 12 w 30"/>
                  <a:gd name="T11" fmla="*/ 4 h 20"/>
                  <a:gd name="T12" fmla="*/ 12 w 30"/>
                  <a:gd name="T13" fmla="*/ 0 h 20"/>
                  <a:gd name="T14" fmla="*/ 12 w 30"/>
                  <a:gd name="T15" fmla="*/ 0 h 20"/>
                  <a:gd name="T16" fmla="*/ 12 w 30"/>
                  <a:gd name="T17" fmla="*/ 0 h 20"/>
                  <a:gd name="T18" fmla="*/ 2 w 30"/>
                  <a:gd name="T19" fmla="*/ 2 h 20"/>
                  <a:gd name="T20" fmla="*/ 2 w 30"/>
                  <a:gd name="T21" fmla="*/ 2 h 20"/>
                  <a:gd name="T22" fmla="*/ 0 w 30"/>
                  <a:gd name="T23" fmla="*/ 4 h 20"/>
                  <a:gd name="T24" fmla="*/ 0 w 30"/>
                  <a:gd name="T25" fmla="*/ 6 h 20"/>
                  <a:gd name="T26" fmla="*/ 0 w 30"/>
                  <a:gd name="T27" fmla="*/ 16 h 20"/>
                  <a:gd name="T28" fmla="*/ 0 w 30"/>
                  <a:gd name="T29" fmla="*/ 16 h 20"/>
                  <a:gd name="T30" fmla="*/ 0 w 30"/>
                  <a:gd name="T31" fmla="*/ 18 h 20"/>
                  <a:gd name="T32" fmla="*/ 4 w 30"/>
                  <a:gd name="T33" fmla="*/ 20 h 20"/>
                  <a:gd name="T34" fmla="*/ 26 w 30"/>
                  <a:gd name="T35" fmla="*/ 20 h 20"/>
                  <a:gd name="T36" fmla="*/ 26 w 30"/>
                  <a:gd name="T37" fmla="*/ 20 h 20"/>
                  <a:gd name="T38" fmla="*/ 28 w 30"/>
                  <a:gd name="T39" fmla="*/ 18 h 20"/>
                  <a:gd name="T40" fmla="*/ 28 w 30"/>
                  <a:gd name="T41" fmla="*/ 18 h 20"/>
                  <a:gd name="T42" fmla="*/ 30 w 30"/>
                  <a:gd name="T43" fmla="*/ 14 h 20"/>
                  <a:gd name="T44" fmla="*/ 28 w 30"/>
                  <a:gd name="T45" fmla="*/ 6 h 20"/>
                  <a:gd name="T46" fmla="*/ 28 w 30"/>
                  <a:gd name="T47" fmla="*/ 6 h 20"/>
                  <a:gd name="T48" fmla="*/ 26 w 30"/>
                  <a:gd name="T49" fmla="*/ 4 h 20"/>
                  <a:gd name="T50" fmla="*/ 24 w 30"/>
                  <a:gd name="T51" fmla="*/ 2 h 20"/>
                  <a:gd name="T52" fmla="*/ 14 w 30"/>
                  <a:gd name="T53" fmla="*/ 0 h 20"/>
                  <a:gd name="T54" fmla="*/ 14 w 30"/>
                  <a:gd name="T55" fmla="*/ 0 h 20"/>
                  <a:gd name="T56" fmla="*/ 12 w 30"/>
                  <a:gd name="T57" fmla="*/ 0 h 20"/>
                  <a:gd name="T58" fmla="*/ 12 w 30"/>
                  <a:gd name="T5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20">
                    <a:moveTo>
                      <a:pt x="12" y="4"/>
                    </a:moveTo>
                    <a:lnTo>
                      <a:pt x="24" y="6"/>
                    </a:lnTo>
                    <a:lnTo>
                      <a:pt x="26" y="16"/>
                    </a:lnTo>
                    <a:lnTo>
                      <a:pt x="4" y="16"/>
                    </a:lnTo>
                    <a:lnTo>
                      <a:pt x="4" y="6"/>
                    </a:lnTo>
                    <a:lnTo>
                      <a:pt x="12" y="4"/>
                    </a:lnTo>
                    <a:close/>
                    <a:moveTo>
                      <a:pt x="12" y="0"/>
                    </a:moveTo>
                    <a:lnTo>
                      <a:pt x="12" y="0"/>
                    </a:lnTo>
                    <a:lnTo>
                      <a:pt x="12" y="0"/>
                    </a:lnTo>
                    <a:lnTo>
                      <a:pt x="2" y="2"/>
                    </a:lnTo>
                    <a:lnTo>
                      <a:pt x="2" y="2"/>
                    </a:lnTo>
                    <a:lnTo>
                      <a:pt x="0" y="4"/>
                    </a:lnTo>
                    <a:lnTo>
                      <a:pt x="0" y="6"/>
                    </a:lnTo>
                    <a:lnTo>
                      <a:pt x="0" y="16"/>
                    </a:lnTo>
                    <a:lnTo>
                      <a:pt x="0" y="16"/>
                    </a:lnTo>
                    <a:lnTo>
                      <a:pt x="0" y="18"/>
                    </a:lnTo>
                    <a:lnTo>
                      <a:pt x="4" y="20"/>
                    </a:lnTo>
                    <a:lnTo>
                      <a:pt x="26" y="20"/>
                    </a:lnTo>
                    <a:lnTo>
                      <a:pt x="26" y="20"/>
                    </a:lnTo>
                    <a:lnTo>
                      <a:pt x="28" y="18"/>
                    </a:lnTo>
                    <a:lnTo>
                      <a:pt x="28" y="18"/>
                    </a:lnTo>
                    <a:lnTo>
                      <a:pt x="30" y="14"/>
                    </a:lnTo>
                    <a:lnTo>
                      <a:pt x="28" y="6"/>
                    </a:lnTo>
                    <a:lnTo>
                      <a:pt x="28" y="6"/>
                    </a:lnTo>
                    <a:lnTo>
                      <a:pt x="26" y="4"/>
                    </a:lnTo>
                    <a:lnTo>
                      <a:pt x="24" y="2"/>
                    </a:lnTo>
                    <a:lnTo>
                      <a:pt x="14" y="0"/>
                    </a:lnTo>
                    <a:lnTo>
                      <a:pt x="14" y="0"/>
                    </a:lnTo>
                    <a:lnTo>
                      <a:pt x="12" y="0"/>
                    </a:lnTo>
                    <a:lnTo>
                      <a:pt x="1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6" name="Freeform 961">
                <a:extLst>
                  <a:ext uri="{FF2B5EF4-FFF2-40B4-BE49-F238E27FC236}">
                    <a16:creationId xmlns:a16="http://schemas.microsoft.com/office/drawing/2014/main" id="{402DBB22-046B-A1D4-455B-B239EDFC26B9}"/>
                  </a:ext>
                </a:extLst>
              </p:cNvPr>
              <p:cNvSpPr>
                <a:spLocks/>
              </p:cNvSpPr>
              <p:nvPr/>
            </p:nvSpPr>
            <p:spPr bwMode="auto">
              <a:xfrm>
                <a:off x="9287512" y="4902934"/>
                <a:ext cx="46492" cy="25359"/>
              </a:xfrm>
              <a:custGeom>
                <a:avLst/>
                <a:gdLst>
                  <a:gd name="T0" fmla="*/ 8 w 22"/>
                  <a:gd name="T1" fmla="*/ 0 h 12"/>
                  <a:gd name="T2" fmla="*/ 20 w 22"/>
                  <a:gd name="T3" fmla="*/ 2 h 12"/>
                  <a:gd name="T4" fmla="*/ 22 w 22"/>
                  <a:gd name="T5" fmla="*/ 12 h 12"/>
                  <a:gd name="T6" fmla="*/ 0 w 22"/>
                  <a:gd name="T7" fmla="*/ 12 h 12"/>
                  <a:gd name="T8" fmla="*/ 0 w 22"/>
                  <a:gd name="T9" fmla="*/ 2 h 12"/>
                  <a:gd name="T10" fmla="*/ 8 w 22"/>
                  <a:gd name="T11" fmla="*/ 0 h 12"/>
                </a:gdLst>
                <a:ahLst/>
                <a:cxnLst>
                  <a:cxn ang="0">
                    <a:pos x="T0" y="T1"/>
                  </a:cxn>
                  <a:cxn ang="0">
                    <a:pos x="T2" y="T3"/>
                  </a:cxn>
                  <a:cxn ang="0">
                    <a:pos x="T4" y="T5"/>
                  </a:cxn>
                  <a:cxn ang="0">
                    <a:pos x="T6" y="T7"/>
                  </a:cxn>
                  <a:cxn ang="0">
                    <a:pos x="T8" y="T9"/>
                  </a:cxn>
                  <a:cxn ang="0">
                    <a:pos x="T10" y="T11"/>
                  </a:cxn>
                </a:cxnLst>
                <a:rect l="0" t="0" r="r" b="b"/>
                <a:pathLst>
                  <a:path w="22" h="12">
                    <a:moveTo>
                      <a:pt x="8" y="0"/>
                    </a:moveTo>
                    <a:lnTo>
                      <a:pt x="20" y="2"/>
                    </a:lnTo>
                    <a:lnTo>
                      <a:pt x="22" y="12"/>
                    </a:lnTo>
                    <a:lnTo>
                      <a:pt x="0" y="12"/>
                    </a:lnTo>
                    <a:lnTo>
                      <a:pt x="0" y="2"/>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7" name="Freeform 962">
                <a:extLst>
                  <a:ext uri="{FF2B5EF4-FFF2-40B4-BE49-F238E27FC236}">
                    <a16:creationId xmlns:a16="http://schemas.microsoft.com/office/drawing/2014/main" id="{6CAF376E-6B3A-8F14-C1AA-3BA254432BF2}"/>
                  </a:ext>
                </a:extLst>
              </p:cNvPr>
              <p:cNvSpPr>
                <a:spLocks/>
              </p:cNvSpPr>
              <p:nvPr/>
            </p:nvSpPr>
            <p:spPr bwMode="auto">
              <a:xfrm>
                <a:off x="9279059" y="4894481"/>
                <a:ext cx="63399" cy="42266"/>
              </a:xfrm>
              <a:custGeom>
                <a:avLst/>
                <a:gdLst>
                  <a:gd name="T0" fmla="*/ 12 w 30"/>
                  <a:gd name="T1" fmla="*/ 0 h 20"/>
                  <a:gd name="T2" fmla="*/ 12 w 30"/>
                  <a:gd name="T3" fmla="*/ 0 h 20"/>
                  <a:gd name="T4" fmla="*/ 12 w 30"/>
                  <a:gd name="T5" fmla="*/ 0 h 20"/>
                  <a:gd name="T6" fmla="*/ 2 w 30"/>
                  <a:gd name="T7" fmla="*/ 2 h 20"/>
                  <a:gd name="T8" fmla="*/ 2 w 30"/>
                  <a:gd name="T9" fmla="*/ 2 h 20"/>
                  <a:gd name="T10" fmla="*/ 0 w 30"/>
                  <a:gd name="T11" fmla="*/ 4 h 20"/>
                  <a:gd name="T12" fmla="*/ 0 w 30"/>
                  <a:gd name="T13" fmla="*/ 6 h 20"/>
                  <a:gd name="T14" fmla="*/ 0 w 30"/>
                  <a:gd name="T15" fmla="*/ 16 h 20"/>
                  <a:gd name="T16" fmla="*/ 0 w 30"/>
                  <a:gd name="T17" fmla="*/ 16 h 20"/>
                  <a:gd name="T18" fmla="*/ 0 w 30"/>
                  <a:gd name="T19" fmla="*/ 18 h 20"/>
                  <a:gd name="T20" fmla="*/ 4 w 30"/>
                  <a:gd name="T21" fmla="*/ 20 h 20"/>
                  <a:gd name="T22" fmla="*/ 26 w 30"/>
                  <a:gd name="T23" fmla="*/ 20 h 20"/>
                  <a:gd name="T24" fmla="*/ 26 w 30"/>
                  <a:gd name="T25" fmla="*/ 20 h 20"/>
                  <a:gd name="T26" fmla="*/ 28 w 30"/>
                  <a:gd name="T27" fmla="*/ 18 h 20"/>
                  <a:gd name="T28" fmla="*/ 28 w 30"/>
                  <a:gd name="T29" fmla="*/ 18 h 20"/>
                  <a:gd name="T30" fmla="*/ 30 w 30"/>
                  <a:gd name="T31" fmla="*/ 14 h 20"/>
                  <a:gd name="T32" fmla="*/ 28 w 30"/>
                  <a:gd name="T33" fmla="*/ 6 h 20"/>
                  <a:gd name="T34" fmla="*/ 28 w 30"/>
                  <a:gd name="T35" fmla="*/ 6 h 20"/>
                  <a:gd name="T36" fmla="*/ 26 w 30"/>
                  <a:gd name="T37" fmla="*/ 4 h 20"/>
                  <a:gd name="T38" fmla="*/ 24 w 30"/>
                  <a:gd name="T39" fmla="*/ 2 h 20"/>
                  <a:gd name="T40" fmla="*/ 14 w 30"/>
                  <a:gd name="T41" fmla="*/ 0 h 20"/>
                  <a:gd name="T42" fmla="*/ 14 w 30"/>
                  <a:gd name="T43" fmla="*/ 0 h 20"/>
                  <a:gd name="T44" fmla="*/ 12 w 30"/>
                  <a:gd name="T45" fmla="*/ 0 h 20"/>
                  <a:gd name="T46" fmla="*/ 12 w 30"/>
                  <a:gd name="T4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0">
                    <a:moveTo>
                      <a:pt x="12" y="0"/>
                    </a:moveTo>
                    <a:lnTo>
                      <a:pt x="12" y="0"/>
                    </a:lnTo>
                    <a:lnTo>
                      <a:pt x="12" y="0"/>
                    </a:lnTo>
                    <a:lnTo>
                      <a:pt x="2" y="2"/>
                    </a:lnTo>
                    <a:lnTo>
                      <a:pt x="2" y="2"/>
                    </a:lnTo>
                    <a:lnTo>
                      <a:pt x="0" y="4"/>
                    </a:lnTo>
                    <a:lnTo>
                      <a:pt x="0" y="6"/>
                    </a:lnTo>
                    <a:lnTo>
                      <a:pt x="0" y="16"/>
                    </a:lnTo>
                    <a:lnTo>
                      <a:pt x="0" y="16"/>
                    </a:lnTo>
                    <a:lnTo>
                      <a:pt x="0" y="18"/>
                    </a:lnTo>
                    <a:lnTo>
                      <a:pt x="4" y="20"/>
                    </a:lnTo>
                    <a:lnTo>
                      <a:pt x="26" y="20"/>
                    </a:lnTo>
                    <a:lnTo>
                      <a:pt x="26" y="20"/>
                    </a:lnTo>
                    <a:lnTo>
                      <a:pt x="28" y="18"/>
                    </a:lnTo>
                    <a:lnTo>
                      <a:pt x="28" y="18"/>
                    </a:lnTo>
                    <a:lnTo>
                      <a:pt x="30" y="14"/>
                    </a:lnTo>
                    <a:lnTo>
                      <a:pt x="28" y="6"/>
                    </a:lnTo>
                    <a:lnTo>
                      <a:pt x="28" y="6"/>
                    </a:lnTo>
                    <a:lnTo>
                      <a:pt x="26" y="4"/>
                    </a:lnTo>
                    <a:lnTo>
                      <a:pt x="24" y="2"/>
                    </a:lnTo>
                    <a:lnTo>
                      <a:pt x="14" y="0"/>
                    </a:lnTo>
                    <a:lnTo>
                      <a:pt x="14" y="0"/>
                    </a:lnTo>
                    <a:lnTo>
                      <a:pt x="12"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8" name="Freeform 963">
                <a:extLst>
                  <a:ext uri="{FF2B5EF4-FFF2-40B4-BE49-F238E27FC236}">
                    <a16:creationId xmlns:a16="http://schemas.microsoft.com/office/drawing/2014/main" id="{7658CE49-B032-43AF-3163-8D2FF49CBE42}"/>
                  </a:ext>
                </a:extLst>
              </p:cNvPr>
              <p:cNvSpPr>
                <a:spLocks/>
              </p:cNvSpPr>
              <p:nvPr/>
            </p:nvSpPr>
            <p:spPr bwMode="auto">
              <a:xfrm>
                <a:off x="9224114" y="4898708"/>
                <a:ext cx="54945" cy="46492"/>
              </a:xfrm>
              <a:custGeom>
                <a:avLst/>
                <a:gdLst>
                  <a:gd name="T0" fmla="*/ 22 w 26"/>
                  <a:gd name="T1" fmla="*/ 22 h 22"/>
                  <a:gd name="T2" fmla="*/ 22 w 26"/>
                  <a:gd name="T3" fmla="*/ 22 h 22"/>
                  <a:gd name="T4" fmla="*/ 22 w 26"/>
                  <a:gd name="T5" fmla="*/ 22 h 22"/>
                  <a:gd name="T6" fmla="*/ 0 w 26"/>
                  <a:gd name="T7" fmla="*/ 14 h 22"/>
                  <a:gd name="T8" fmla="*/ 0 w 26"/>
                  <a:gd name="T9" fmla="*/ 14 h 22"/>
                  <a:gd name="T10" fmla="*/ 0 w 26"/>
                  <a:gd name="T11" fmla="*/ 12 h 22"/>
                  <a:gd name="T12" fmla="*/ 2 w 26"/>
                  <a:gd name="T13" fmla="*/ 2 h 22"/>
                  <a:gd name="T14" fmla="*/ 2 w 26"/>
                  <a:gd name="T15" fmla="*/ 2 h 22"/>
                  <a:gd name="T16" fmla="*/ 4 w 26"/>
                  <a:gd name="T17" fmla="*/ 0 h 22"/>
                  <a:gd name="T18" fmla="*/ 4 w 26"/>
                  <a:gd name="T19" fmla="*/ 0 h 22"/>
                  <a:gd name="T20" fmla="*/ 4 w 26"/>
                  <a:gd name="T21" fmla="*/ 0 h 22"/>
                  <a:gd name="T22" fmla="*/ 24 w 26"/>
                  <a:gd name="T23" fmla="*/ 4 h 22"/>
                  <a:gd name="T24" fmla="*/ 24 w 26"/>
                  <a:gd name="T25" fmla="*/ 4 h 22"/>
                  <a:gd name="T26" fmla="*/ 26 w 26"/>
                  <a:gd name="T27" fmla="*/ 6 h 22"/>
                  <a:gd name="T28" fmla="*/ 26 w 26"/>
                  <a:gd name="T29" fmla="*/ 12 h 22"/>
                  <a:gd name="T30" fmla="*/ 24 w 26"/>
                  <a:gd name="T31" fmla="*/ 20 h 22"/>
                  <a:gd name="T32" fmla="*/ 24 w 26"/>
                  <a:gd name="T33" fmla="*/ 20 h 22"/>
                  <a:gd name="T34" fmla="*/ 24 w 26"/>
                  <a:gd name="T35" fmla="*/ 22 h 22"/>
                  <a:gd name="T36" fmla="*/ 24 w 26"/>
                  <a:gd name="T37" fmla="*/ 22 h 22"/>
                  <a:gd name="T38" fmla="*/ 22 w 26"/>
                  <a:gd name="T39" fmla="*/ 22 h 22"/>
                  <a:gd name="T40" fmla="*/ 22 w 26"/>
                  <a:gd name="T4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2">
                    <a:moveTo>
                      <a:pt x="22" y="22"/>
                    </a:moveTo>
                    <a:lnTo>
                      <a:pt x="22" y="22"/>
                    </a:lnTo>
                    <a:lnTo>
                      <a:pt x="22" y="22"/>
                    </a:lnTo>
                    <a:lnTo>
                      <a:pt x="0" y="14"/>
                    </a:lnTo>
                    <a:lnTo>
                      <a:pt x="0" y="14"/>
                    </a:lnTo>
                    <a:lnTo>
                      <a:pt x="0" y="12"/>
                    </a:lnTo>
                    <a:lnTo>
                      <a:pt x="2" y="2"/>
                    </a:lnTo>
                    <a:lnTo>
                      <a:pt x="2" y="2"/>
                    </a:lnTo>
                    <a:lnTo>
                      <a:pt x="4" y="0"/>
                    </a:lnTo>
                    <a:lnTo>
                      <a:pt x="4" y="0"/>
                    </a:lnTo>
                    <a:lnTo>
                      <a:pt x="4" y="0"/>
                    </a:lnTo>
                    <a:lnTo>
                      <a:pt x="24" y="4"/>
                    </a:lnTo>
                    <a:lnTo>
                      <a:pt x="24" y="4"/>
                    </a:lnTo>
                    <a:lnTo>
                      <a:pt x="26" y="6"/>
                    </a:lnTo>
                    <a:lnTo>
                      <a:pt x="26" y="12"/>
                    </a:lnTo>
                    <a:lnTo>
                      <a:pt x="24" y="20"/>
                    </a:lnTo>
                    <a:lnTo>
                      <a:pt x="24" y="20"/>
                    </a:lnTo>
                    <a:lnTo>
                      <a:pt x="24" y="22"/>
                    </a:lnTo>
                    <a:lnTo>
                      <a:pt x="24" y="22"/>
                    </a:lnTo>
                    <a:lnTo>
                      <a:pt x="22" y="22"/>
                    </a:lnTo>
                    <a:lnTo>
                      <a:pt x="22" y="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9" name="Freeform 964">
                <a:extLst>
                  <a:ext uri="{FF2B5EF4-FFF2-40B4-BE49-F238E27FC236}">
                    <a16:creationId xmlns:a16="http://schemas.microsoft.com/office/drawing/2014/main" id="{1BC446FF-3280-EE31-CE5E-5AE4F94F4A46}"/>
                  </a:ext>
                </a:extLst>
              </p:cNvPr>
              <p:cNvSpPr>
                <a:spLocks noEditPoints="1"/>
              </p:cNvSpPr>
              <p:nvPr/>
            </p:nvSpPr>
            <p:spPr bwMode="auto">
              <a:xfrm>
                <a:off x="9219887" y="4894481"/>
                <a:ext cx="63399" cy="54946"/>
              </a:xfrm>
              <a:custGeom>
                <a:avLst/>
                <a:gdLst>
                  <a:gd name="T0" fmla="*/ 6 w 30"/>
                  <a:gd name="T1" fmla="*/ 4 h 26"/>
                  <a:gd name="T2" fmla="*/ 16 w 30"/>
                  <a:gd name="T3" fmla="*/ 6 h 26"/>
                  <a:gd name="T4" fmla="*/ 26 w 30"/>
                  <a:gd name="T5" fmla="*/ 8 h 26"/>
                  <a:gd name="T6" fmla="*/ 26 w 30"/>
                  <a:gd name="T7" fmla="*/ 14 h 26"/>
                  <a:gd name="T8" fmla="*/ 24 w 30"/>
                  <a:gd name="T9" fmla="*/ 22 h 26"/>
                  <a:gd name="T10" fmla="*/ 14 w 30"/>
                  <a:gd name="T11" fmla="*/ 18 h 26"/>
                  <a:gd name="T12" fmla="*/ 4 w 30"/>
                  <a:gd name="T13" fmla="*/ 14 h 26"/>
                  <a:gd name="T14" fmla="*/ 6 w 30"/>
                  <a:gd name="T15" fmla="*/ 4 h 26"/>
                  <a:gd name="T16" fmla="*/ 6 w 30"/>
                  <a:gd name="T17" fmla="*/ 0 h 26"/>
                  <a:gd name="T18" fmla="*/ 6 w 30"/>
                  <a:gd name="T19" fmla="*/ 0 h 26"/>
                  <a:gd name="T20" fmla="*/ 2 w 30"/>
                  <a:gd name="T21" fmla="*/ 2 h 26"/>
                  <a:gd name="T22" fmla="*/ 2 w 30"/>
                  <a:gd name="T23" fmla="*/ 4 h 26"/>
                  <a:gd name="T24" fmla="*/ 0 w 30"/>
                  <a:gd name="T25" fmla="*/ 14 h 26"/>
                  <a:gd name="T26" fmla="*/ 0 w 30"/>
                  <a:gd name="T27" fmla="*/ 14 h 26"/>
                  <a:gd name="T28" fmla="*/ 0 w 30"/>
                  <a:gd name="T29" fmla="*/ 16 h 26"/>
                  <a:gd name="T30" fmla="*/ 2 w 30"/>
                  <a:gd name="T31" fmla="*/ 18 h 26"/>
                  <a:gd name="T32" fmla="*/ 12 w 30"/>
                  <a:gd name="T33" fmla="*/ 22 h 26"/>
                  <a:gd name="T34" fmla="*/ 22 w 30"/>
                  <a:gd name="T35" fmla="*/ 26 h 26"/>
                  <a:gd name="T36" fmla="*/ 22 w 30"/>
                  <a:gd name="T37" fmla="*/ 26 h 26"/>
                  <a:gd name="T38" fmla="*/ 24 w 30"/>
                  <a:gd name="T39" fmla="*/ 26 h 26"/>
                  <a:gd name="T40" fmla="*/ 24 w 30"/>
                  <a:gd name="T41" fmla="*/ 26 h 26"/>
                  <a:gd name="T42" fmla="*/ 26 w 30"/>
                  <a:gd name="T43" fmla="*/ 24 h 26"/>
                  <a:gd name="T44" fmla="*/ 26 w 30"/>
                  <a:gd name="T45" fmla="*/ 24 h 26"/>
                  <a:gd name="T46" fmla="*/ 28 w 30"/>
                  <a:gd name="T47" fmla="*/ 22 h 26"/>
                  <a:gd name="T48" fmla="*/ 30 w 30"/>
                  <a:gd name="T49" fmla="*/ 14 h 26"/>
                  <a:gd name="T50" fmla="*/ 30 w 30"/>
                  <a:gd name="T51" fmla="*/ 14 h 26"/>
                  <a:gd name="T52" fmla="*/ 30 w 30"/>
                  <a:gd name="T53" fmla="*/ 14 h 26"/>
                  <a:gd name="T54" fmla="*/ 30 w 30"/>
                  <a:gd name="T55" fmla="*/ 8 h 26"/>
                  <a:gd name="T56" fmla="*/ 30 w 30"/>
                  <a:gd name="T57" fmla="*/ 8 h 26"/>
                  <a:gd name="T58" fmla="*/ 28 w 30"/>
                  <a:gd name="T59" fmla="*/ 6 h 26"/>
                  <a:gd name="T60" fmla="*/ 26 w 30"/>
                  <a:gd name="T61" fmla="*/ 4 h 26"/>
                  <a:gd name="T62" fmla="*/ 16 w 30"/>
                  <a:gd name="T63" fmla="*/ 2 h 26"/>
                  <a:gd name="T64" fmla="*/ 6 w 30"/>
                  <a:gd name="T65" fmla="*/ 0 h 26"/>
                  <a:gd name="T66" fmla="*/ 6 w 30"/>
                  <a:gd name="T67" fmla="*/ 0 h 26"/>
                  <a:gd name="T68" fmla="*/ 6 w 30"/>
                  <a:gd name="T69" fmla="*/ 0 h 26"/>
                  <a:gd name="T70" fmla="*/ 6 w 30"/>
                  <a:gd name="T7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6">
                    <a:moveTo>
                      <a:pt x="6" y="4"/>
                    </a:moveTo>
                    <a:lnTo>
                      <a:pt x="16" y="6"/>
                    </a:lnTo>
                    <a:lnTo>
                      <a:pt x="26" y="8"/>
                    </a:lnTo>
                    <a:lnTo>
                      <a:pt x="26" y="14"/>
                    </a:lnTo>
                    <a:lnTo>
                      <a:pt x="24" y="22"/>
                    </a:lnTo>
                    <a:lnTo>
                      <a:pt x="14" y="18"/>
                    </a:lnTo>
                    <a:lnTo>
                      <a:pt x="4" y="14"/>
                    </a:lnTo>
                    <a:lnTo>
                      <a:pt x="6" y="4"/>
                    </a:lnTo>
                    <a:close/>
                    <a:moveTo>
                      <a:pt x="6" y="0"/>
                    </a:moveTo>
                    <a:lnTo>
                      <a:pt x="6" y="0"/>
                    </a:lnTo>
                    <a:lnTo>
                      <a:pt x="2" y="2"/>
                    </a:lnTo>
                    <a:lnTo>
                      <a:pt x="2" y="4"/>
                    </a:lnTo>
                    <a:lnTo>
                      <a:pt x="0" y="14"/>
                    </a:lnTo>
                    <a:lnTo>
                      <a:pt x="0" y="14"/>
                    </a:lnTo>
                    <a:lnTo>
                      <a:pt x="0" y="16"/>
                    </a:lnTo>
                    <a:lnTo>
                      <a:pt x="2" y="18"/>
                    </a:lnTo>
                    <a:lnTo>
                      <a:pt x="12" y="22"/>
                    </a:lnTo>
                    <a:lnTo>
                      <a:pt x="22" y="26"/>
                    </a:lnTo>
                    <a:lnTo>
                      <a:pt x="22" y="26"/>
                    </a:lnTo>
                    <a:lnTo>
                      <a:pt x="24" y="26"/>
                    </a:lnTo>
                    <a:lnTo>
                      <a:pt x="24" y="26"/>
                    </a:lnTo>
                    <a:lnTo>
                      <a:pt x="26" y="24"/>
                    </a:lnTo>
                    <a:lnTo>
                      <a:pt x="26" y="24"/>
                    </a:lnTo>
                    <a:lnTo>
                      <a:pt x="28" y="22"/>
                    </a:lnTo>
                    <a:lnTo>
                      <a:pt x="30" y="14"/>
                    </a:lnTo>
                    <a:lnTo>
                      <a:pt x="30" y="14"/>
                    </a:lnTo>
                    <a:lnTo>
                      <a:pt x="30" y="14"/>
                    </a:lnTo>
                    <a:lnTo>
                      <a:pt x="30" y="8"/>
                    </a:lnTo>
                    <a:lnTo>
                      <a:pt x="30" y="8"/>
                    </a:lnTo>
                    <a:lnTo>
                      <a:pt x="28" y="6"/>
                    </a:lnTo>
                    <a:lnTo>
                      <a:pt x="26" y="4"/>
                    </a:lnTo>
                    <a:lnTo>
                      <a:pt x="16" y="2"/>
                    </a:lnTo>
                    <a:lnTo>
                      <a:pt x="6" y="0"/>
                    </a:lnTo>
                    <a:lnTo>
                      <a:pt x="6" y="0"/>
                    </a:lnTo>
                    <a:lnTo>
                      <a:pt x="6" y="0"/>
                    </a:lnTo>
                    <a:lnTo>
                      <a:pt x="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0" name="Freeform 965">
                <a:extLst>
                  <a:ext uri="{FF2B5EF4-FFF2-40B4-BE49-F238E27FC236}">
                    <a16:creationId xmlns:a16="http://schemas.microsoft.com/office/drawing/2014/main" id="{C62BF62D-4C37-FB7C-09A0-1B26C1D49CE6}"/>
                  </a:ext>
                </a:extLst>
              </p:cNvPr>
              <p:cNvSpPr>
                <a:spLocks/>
              </p:cNvSpPr>
              <p:nvPr/>
            </p:nvSpPr>
            <p:spPr bwMode="auto">
              <a:xfrm>
                <a:off x="9228340" y="4902934"/>
                <a:ext cx="46492" cy="38039"/>
              </a:xfrm>
              <a:custGeom>
                <a:avLst/>
                <a:gdLst>
                  <a:gd name="T0" fmla="*/ 2 w 22"/>
                  <a:gd name="T1" fmla="*/ 0 h 18"/>
                  <a:gd name="T2" fmla="*/ 12 w 22"/>
                  <a:gd name="T3" fmla="*/ 2 h 18"/>
                  <a:gd name="T4" fmla="*/ 22 w 22"/>
                  <a:gd name="T5" fmla="*/ 4 h 18"/>
                  <a:gd name="T6" fmla="*/ 22 w 22"/>
                  <a:gd name="T7" fmla="*/ 10 h 18"/>
                  <a:gd name="T8" fmla="*/ 20 w 22"/>
                  <a:gd name="T9" fmla="*/ 18 h 18"/>
                  <a:gd name="T10" fmla="*/ 10 w 22"/>
                  <a:gd name="T11" fmla="*/ 14 h 18"/>
                  <a:gd name="T12" fmla="*/ 0 w 22"/>
                  <a:gd name="T13" fmla="*/ 10 h 18"/>
                  <a:gd name="T14" fmla="*/ 2 w 22"/>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8">
                    <a:moveTo>
                      <a:pt x="2" y="0"/>
                    </a:moveTo>
                    <a:lnTo>
                      <a:pt x="12" y="2"/>
                    </a:lnTo>
                    <a:lnTo>
                      <a:pt x="22" y="4"/>
                    </a:lnTo>
                    <a:lnTo>
                      <a:pt x="22" y="10"/>
                    </a:lnTo>
                    <a:lnTo>
                      <a:pt x="20" y="18"/>
                    </a:lnTo>
                    <a:lnTo>
                      <a:pt x="10" y="14"/>
                    </a:lnTo>
                    <a:lnTo>
                      <a:pt x="0" y="10"/>
                    </a:lnTo>
                    <a:lnTo>
                      <a:pt x="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1" name="Freeform 966">
                <a:extLst>
                  <a:ext uri="{FF2B5EF4-FFF2-40B4-BE49-F238E27FC236}">
                    <a16:creationId xmlns:a16="http://schemas.microsoft.com/office/drawing/2014/main" id="{B337444A-D579-6215-5688-A82699D3869D}"/>
                  </a:ext>
                </a:extLst>
              </p:cNvPr>
              <p:cNvSpPr>
                <a:spLocks/>
              </p:cNvSpPr>
              <p:nvPr/>
            </p:nvSpPr>
            <p:spPr bwMode="auto">
              <a:xfrm>
                <a:off x="9219887" y="4894481"/>
                <a:ext cx="63399" cy="54946"/>
              </a:xfrm>
              <a:custGeom>
                <a:avLst/>
                <a:gdLst>
                  <a:gd name="T0" fmla="*/ 6 w 30"/>
                  <a:gd name="T1" fmla="*/ 0 h 26"/>
                  <a:gd name="T2" fmla="*/ 6 w 30"/>
                  <a:gd name="T3" fmla="*/ 0 h 26"/>
                  <a:gd name="T4" fmla="*/ 2 w 30"/>
                  <a:gd name="T5" fmla="*/ 2 h 26"/>
                  <a:gd name="T6" fmla="*/ 2 w 30"/>
                  <a:gd name="T7" fmla="*/ 4 h 26"/>
                  <a:gd name="T8" fmla="*/ 0 w 30"/>
                  <a:gd name="T9" fmla="*/ 14 h 26"/>
                  <a:gd name="T10" fmla="*/ 0 w 30"/>
                  <a:gd name="T11" fmla="*/ 14 h 26"/>
                  <a:gd name="T12" fmla="*/ 0 w 30"/>
                  <a:gd name="T13" fmla="*/ 16 h 26"/>
                  <a:gd name="T14" fmla="*/ 2 w 30"/>
                  <a:gd name="T15" fmla="*/ 18 h 26"/>
                  <a:gd name="T16" fmla="*/ 12 w 30"/>
                  <a:gd name="T17" fmla="*/ 22 h 26"/>
                  <a:gd name="T18" fmla="*/ 22 w 30"/>
                  <a:gd name="T19" fmla="*/ 26 h 26"/>
                  <a:gd name="T20" fmla="*/ 22 w 30"/>
                  <a:gd name="T21" fmla="*/ 26 h 26"/>
                  <a:gd name="T22" fmla="*/ 24 w 30"/>
                  <a:gd name="T23" fmla="*/ 26 h 26"/>
                  <a:gd name="T24" fmla="*/ 24 w 30"/>
                  <a:gd name="T25" fmla="*/ 26 h 26"/>
                  <a:gd name="T26" fmla="*/ 26 w 30"/>
                  <a:gd name="T27" fmla="*/ 24 h 26"/>
                  <a:gd name="T28" fmla="*/ 26 w 30"/>
                  <a:gd name="T29" fmla="*/ 24 h 26"/>
                  <a:gd name="T30" fmla="*/ 28 w 30"/>
                  <a:gd name="T31" fmla="*/ 22 h 26"/>
                  <a:gd name="T32" fmla="*/ 30 w 30"/>
                  <a:gd name="T33" fmla="*/ 14 h 26"/>
                  <a:gd name="T34" fmla="*/ 30 w 30"/>
                  <a:gd name="T35" fmla="*/ 14 h 26"/>
                  <a:gd name="T36" fmla="*/ 30 w 30"/>
                  <a:gd name="T37" fmla="*/ 14 h 26"/>
                  <a:gd name="T38" fmla="*/ 30 w 30"/>
                  <a:gd name="T39" fmla="*/ 8 h 26"/>
                  <a:gd name="T40" fmla="*/ 30 w 30"/>
                  <a:gd name="T41" fmla="*/ 8 h 26"/>
                  <a:gd name="T42" fmla="*/ 28 w 30"/>
                  <a:gd name="T43" fmla="*/ 6 h 26"/>
                  <a:gd name="T44" fmla="*/ 26 w 30"/>
                  <a:gd name="T45" fmla="*/ 4 h 26"/>
                  <a:gd name="T46" fmla="*/ 16 w 30"/>
                  <a:gd name="T47" fmla="*/ 2 h 26"/>
                  <a:gd name="T48" fmla="*/ 6 w 30"/>
                  <a:gd name="T49" fmla="*/ 0 h 26"/>
                  <a:gd name="T50" fmla="*/ 6 w 30"/>
                  <a:gd name="T51" fmla="*/ 0 h 26"/>
                  <a:gd name="T52" fmla="*/ 6 w 30"/>
                  <a:gd name="T53" fmla="*/ 0 h 26"/>
                  <a:gd name="T54" fmla="*/ 6 w 30"/>
                  <a:gd name="T5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 h="26">
                    <a:moveTo>
                      <a:pt x="6" y="0"/>
                    </a:moveTo>
                    <a:lnTo>
                      <a:pt x="6" y="0"/>
                    </a:lnTo>
                    <a:lnTo>
                      <a:pt x="2" y="2"/>
                    </a:lnTo>
                    <a:lnTo>
                      <a:pt x="2" y="4"/>
                    </a:lnTo>
                    <a:lnTo>
                      <a:pt x="0" y="14"/>
                    </a:lnTo>
                    <a:lnTo>
                      <a:pt x="0" y="14"/>
                    </a:lnTo>
                    <a:lnTo>
                      <a:pt x="0" y="16"/>
                    </a:lnTo>
                    <a:lnTo>
                      <a:pt x="2" y="18"/>
                    </a:lnTo>
                    <a:lnTo>
                      <a:pt x="12" y="22"/>
                    </a:lnTo>
                    <a:lnTo>
                      <a:pt x="22" y="26"/>
                    </a:lnTo>
                    <a:lnTo>
                      <a:pt x="22" y="26"/>
                    </a:lnTo>
                    <a:lnTo>
                      <a:pt x="24" y="26"/>
                    </a:lnTo>
                    <a:lnTo>
                      <a:pt x="24" y="26"/>
                    </a:lnTo>
                    <a:lnTo>
                      <a:pt x="26" y="24"/>
                    </a:lnTo>
                    <a:lnTo>
                      <a:pt x="26" y="24"/>
                    </a:lnTo>
                    <a:lnTo>
                      <a:pt x="28" y="22"/>
                    </a:lnTo>
                    <a:lnTo>
                      <a:pt x="30" y="14"/>
                    </a:lnTo>
                    <a:lnTo>
                      <a:pt x="30" y="14"/>
                    </a:lnTo>
                    <a:lnTo>
                      <a:pt x="30" y="14"/>
                    </a:lnTo>
                    <a:lnTo>
                      <a:pt x="30" y="8"/>
                    </a:lnTo>
                    <a:lnTo>
                      <a:pt x="30" y="8"/>
                    </a:lnTo>
                    <a:lnTo>
                      <a:pt x="28" y="6"/>
                    </a:lnTo>
                    <a:lnTo>
                      <a:pt x="26" y="4"/>
                    </a:lnTo>
                    <a:lnTo>
                      <a:pt x="16" y="2"/>
                    </a:lnTo>
                    <a:lnTo>
                      <a:pt x="6" y="0"/>
                    </a:lnTo>
                    <a:lnTo>
                      <a:pt x="6" y="0"/>
                    </a:lnTo>
                    <a:lnTo>
                      <a:pt x="6" y="0"/>
                    </a:lnTo>
                    <a:lnTo>
                      <a:pt x="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2" name="Freeform 967">
                <a:extLst>
                  <a:ext uri="{FF2B5EF4-FFF2-40B4-BE49-F238E27FC236}">
                    <a16:creationId xmlns:a16="http://schemas.microsoft.com/office/drawing/2014/main" id="{235A831D-7D53-1CD5-FFA5-227411C045DB}"/>
                  </a:ext>
                </a:extLst>
              </p:cNvPr>
              <p:cNvSpPr>
                <a:spLocks/>
              </p:cNvSpPr>
              <p:nvPr/>
            </p:nvSpPr>
            <p:spPr bwMode="auto">
              <a:xfrm>
                <a:off x="9304418" y="4602847"/>
                <a:ext cx="198649" cy="232462"/>
              </a:xfrm>
              <a:custGeom>
                <a:avLst/>
                <a:gdLst>
                  <a:gd name="T0" fmla="*/ 12 w 94"/>
                  <a:gd name="T1" fmla="*/ 108 h 110"/>
                  <a:gd name="T2" fmla="*/ 10 w 94"/>
                  <a:gd name="T3" fmla="*/ 108 h 110"/>
                  <a:gd name="T4" fmla="*/ 12 w 94"/>
                  <a:gd name="T5" fmla="*/ 84 h 110"/>
                  <a:gd name="T6" fmla="*/ 2 w 94"/>
                  <a:gd name="T7" fmla="*/ 76 h 110"/>
                  <a:gd name="T8" fmla="*/ 0 w 94"/>
                  <a:gd name="T9" fmla="*/ 74 h 110"/>
                  <a:gd name="T10" fmla="*/ 4 w 94"/>
                  <a:gd name="T11" fmla="*/ 54 h 110"/>
                  <a:gd name="T12" fmla="*/ 12 w 94"/>
                  <a:gd name="T13" fmla="*/ 34 h 110"/>
                  <a:gd name="T14" fmla="*/ 12 w 94"/>
                  <a:gd name="T15" fmla="*/ 26 h 110"/>
                  <a:gd name="T16" fmla="*/ 20 w 94"/>
                  <a:gd name="T17" fmla="*/ 14 h 110"/>
                  <a:gd name="T18" fmla="*/ 20 w 94"/>
                  <a:gd name="T19" fmla="*/ 14 h 110"/>
                  <a:gd name="T20" fmla="*/ 30 w 94"/>
                  <a:gd name="T21" fmla="*/ 8 h 110"/>
                  <a:gd name="T22" fmla="*/ 32 w 94"/>
                  <a:gd name="T23" fmla="*/ 8 h 110"/>
                  <a:gd name="T24" fmla="*/ 56 w 94"/>
                  <a:gd name="T25" fmla="*/ 12 h 110"/>
                  <a:gd name="T26" fmla="*/ 78 w 94"/>
                  <a:gd name="T27" fmla="*/ 12 h 110"/>
                  <a:gd name="T28" fmla="*/ 90 w 94"/>
                  <a:gd name="T29" fmla="*/ 0 h 110"/>
                  <a:gd name="T30" fmla="*/ 92 w 94"/>
                  <a:gd name="T31" fmla="*/ 0 h 110"/>
                  <a:gd name="T32" fmla="*/ 92 w 94"/>
                  <a:gd name="T33" fmla="*/ 0 h 110"/>
                  <a:gd name="T34" fmla="*/ 94 w 94"/>
                  <a:gd name="T35" fmla="*/ 2 h 110"/>
                  <a:gd name="T36" fmla="*/ 94 w 94"/>
                  <a:gd name="T37" fmla="*/ 10 h 110"/>
                  <a:gd name="T38" fmla="*/ 84 w 94"/>
                  <a:gd name="T39" fmla="*/ 22 h 110"/>
                  <a:gd name="T40" fmla="*/ 76 w 94"/>
                  <a:gd name="T41" fmla="*/ 28 h 110"/>
                  <a:gd name="T42" fmla="*/ 76 w 94"/>
                  <a:gd name="T43" fmla="*/ 28 h 110"/>
                  <a:gd name="T44" fmla="*/ 54 w 94"/>
                  <a:gd name="T45" fmla="*/ 24 h 110"/>
                  <a:gd name="T46" fmla="*/ 26 w 94"/>
                  <a:gd name="T47" fmla="*/ 22 h 110"/>
                  <a:gd name="T48" fmla="*/ 20 w 94"/>
                  <a:gd name="T49" fmla="*/ 34 h 110"/>
                  <a:gd name="T50" fmla="*/ 28 w 94"/>
                  <a:gd name="T51" fmla="*/ 42 h 110"/>
                  <a:gd name="T52" fmla="*/ 32 w 94"/>
                  <a:gd name="T53" fmla="*/ 46 h 110"/>
                  <a:gd name="T54" fmla="*/ 36 w 94"/>
                  <a:gd name="T55" fmla="*/ 40 h 110"/>
                  <a:gd name="T56" fmla="*/ 40 w 94"/>
                  <a:gd name="T57" fmla="*/ 38 h 110"/>
                  <a:gd name="T58" fmla="*/ 40 w 94"/>
                  <a:gd name="T59" fmla="*/ 38 h 110"/>
                  <a:gd name="T60" fmla="*/ 42 w 94"/>
                  <a:gd name="T61" fmla="*/ 38 h 110"/>
                  <a:gd name="T62" fmla="*/ 56 w 94"/>
                  <a:gd name="T63" fmla="*/ 36 h 110"/>
                  <a:gd name="T64" fmla="*/ 58 w 94"/>
                  <a:gd name="T65" fmla="*/ 36 h 110"/>
                  <a:gd name="T66" fmla="*/ 66 w 94"/>
                  <a:gd name="T67" fmla="*/ 36 h 110"/>
                  <a:gd name="T68" fmla="*/ 68 w 94"/>
                  <a:gd name="T69" fmla="*/ 38 h 110"/>
                  <a:gd name="T70" fmla="*/ 66 w 94"/>
                  <a:gd name="T71" fmla="*/ 44 h 110"/>
                  <a:gd name="T72" fmla="*/ 64 w 94"/>
                  <a:gd name="T73" fmla="*/ 46 h 110"/>
                  <a:gd name="T74" fmla="*/ 44 w 94"/>
                  <a:gd name="T75" fmla="*/ 58 h 110"/>
                  <a:gd name="T76" fmla="*/ 48 w 94"/>
                  <a:gd name="T77" fmla="*/ 62 h 110"/>
                  <a:gd name="T78" fmla="*/ 54 w 94"/>
                  <a:gd name="T79" fmla="*/ 74 h 110"/>
                  <a:gd name="T80" fmla="*/ 54 w 94"/>
                  <a:gd name="T81" fmla="*/ 78 h 110"/>
                  <a:gd name="T82" fmla="*/ 60 w 94"/>
                  <a:gd name="T83" fmla="*/ 88 h 110"/>
                  <a:gd name="T84" fmla="*/ 62 w 94"/>
                  <a:gd name="T85" fmla="*/ 90 h 110"/>
                  <a:gd name="T86" fmla="*/ 60 w 94"/>
                  <a:gd name="T87" fmla="*/ 90 h 110"/>
                  <a:gd name="T88" fmla="*/ 52 w 94"/>
                  <a:gd name="T89" fmla="*/ 94 h 110"/>
                  <a:gd name="T90" fmla="*/ 52 w 94"/>
                  <a:gd name="T91" fmla="*/ 94 h 110"/>
                  <a:gd name="T92" fmla="*/ 46 w 94"/>
                  <a:gd name="T93" fmla="*/ 94 h 110"/>
                  <a:gd name="T94" fmla="*/ 44 w 94"/>
                  <a:gd name="T95" fmla="*/ 96 h 110"/>
                  <a:gd name="T96" fmla="*/ 42 w 94"/>
                  <a:gd name="T97" fmla="*/ 98 h 110"/>
                  <a:gd name="T98" fmla="*/ 42 w 94"/>
                  <a:gd name="T99" fmla="*/ 98 h 110"/>
                  <a:gd name="T100" fmla="*/ 36 w 94"/>
                  <a:gd name="T101" fmla="*/ 88 h 110"/>
                  <a:gd name="T102" fmla="*/ 30 w 94"/>
                  <a:gd name="T103" fmla="*/ 68 h 110"/>
                  <a:gd name="T104" fmla="*/ 24 w 94"/>
                  <a:gd name="T105" fmla="*/ 72 h 110"/>
                  <a:gd name="T106" fmla="*/ 26 w 94"/>
                  <a:gd name="T107" fmla="*/ 104 h 110"/>
                  <a:gd name="T108" fmla="*/ 24 w 94"/>
                  <a:gd name="T109" fmla="*/ 110 h 110"/>
                  <a:gd name="T110" fmla="*/ 22 w 94"/>
                  <a:gd name="T111" fmla="*/ 110 h 110"/>
                  <a:gd name="T112" fmla="*/ 22 w 94"/>
                  <a:gd name="T11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10">
                    <a:moveTo>
                      <a:pt x="22" y="110"/>
                    </a:moveTo>
                    <a:lnTo>
                      <a:pt x="12" y="108"/>
                    </a:lnTo>
                    <a:lnTo>
                      <a:pt x="12" y="108"/>
                    </a:lnTo>
                    <a:lnTo>
                      <a:pt x="10" y="108"/>
                    </a:lnTo>
                    <a:lnTo>
                      <a:pt x="10" y="94"/>
                    </a:lnTo>
                    <a:lnTo>
                      <a:pt x="12" y="84"/>
                    </a:lnTo>
                    <a:lnTo>
                      <a:pt x="10" y="80"/>
                    </a:lnTo>
                    <a:lnTo>
                      <a:pt x="2" y="76"/>
                    </a:lnTo>
                    <a:lnTo>
                      <a:pt x="2" y="76"/>
                    </a:lnTo>
                    <a:lnTo>
                      <a:pt x="0" y="74"/>
                    </a:lnTo>
                    <a:lnTo>
                      <a:pt x="0" y="64"/>
                    </a:lnTo>
                    <a:lnTo>
                      <a:pt x="4" y="54"/>
                    </a:lnTo>
                    <a:lnTo>
                      <a:pt x="8" y="40"/>
                    </a:lnTo>
                    <a:lnTo>
                      <a:pt x="12" y="34"/>
                    </a:lnTo>
                    <a:lnTo>
                      <a:pt x="12" y="26"/>
                    </a:lnTo>
                    <a:lnTo>
                      <a:pt x="12" y="26"/>
                    </a:lnTo>
                    <a:lnTo>
                      <a:pt x="12" y="24"/>
                    </a:lnTo>
                    <a:lnTo>
                      <a:pt x="20" y="14"/>
                    </a:lnTo>
                    <a:lnTo>
                      <a:pt x="20" y="14"/>
                    </a:lnTo>
                    <a:lnTo>
                      <a:pt x="20" y="14"/>
                    </a:lnTo>
                    <a:lnTo>
                      <a:pt x="30" y="8"/>
                    </a:lnTo>
                    <a:lnTo>
                      <a:pt x="30" y="8"/>
                    </a:lnTo>
                    <a:lnTo>
                      <a:pt x="32" y="8"/>
                    </a:lnTo>
                    <a:lnTo>
                      <a:pt x="32" y="8"/>
                    </a:lnTo>
                    <a:lnTo>
                      <a:pt x="46" y="10"/>
                    </a:lnTo>
                    <a:lnTo>
                      <a:pt x="56" y="12"/>
                    </a:lnTo>
                    <a:lnTo>
                      <a:pt x="70" y="12"/>
                    </a:lnTo>
                    <a:lnTo>
                      <a:pt x="78" y="12"/>
                    </a:lnTo>
                    <a:lnTo>
                      <a:pt x="84" y="8"/>
                    </a:lnTo>
                    <a:lnTo>
                      <a:pt x="90" y="0"/>
                    </a:lnTo>
                    <a:lnTo>
                      <a:pt x="90" y="0"/>
                    </a:lnTo>
                    <a:lnTo>
                      <a:pt x="92" y="0"/>
                    </a:lnTo>
                    <a:lnTo>
                      <a:pt x="92" y="0"/>
                    </a:lnTo>
                    <a:lnTo>
                      <a:pt x="92" y="0"/>
                    </a:lnTo>
                    <a:lnTo>
                      <a:pt x="92" y="0"/>
                    </a:lnTo>
                    <a:lnTo>
                      <a:pt x="94" y="2"/>
                    </a:lnTo>
                    <a:lnTo>
                      <a:pt x="94" y="10"/>
                    </a:lnTo>
                    <a:lnTo>
                      <a:pt x="94" y="10"/>
                    </a:lnTo>
                    <a:lnTo>
                      <a:pt x="94" y="10"/>
                    </a:lnTo>
                    <a:lnTo>
                      <a:pt x="84" y="22"/>
                    </a:lnTo>
                    <a:lnTo>
                      <a:pt x="76" y="28"/>
                    </a:lnTo>
                    <a:lnTo>
                      <a:pt x="76" y="28"/>
                    </a:lnTo>
                    <a:lnTo>
                      <a:pt x="76" y="28"/>
                    </a:lnTo>
                    <a:lnTo>
                      <a:pt x="76" y="28"/>
                    </a:lnTo>
                    <a:lnTo>
                      <a:pt x="76" y="28"/>
                    </a:lnTo>
                    <a:lnTo>
                      <a:pt x="54" y="24"/>
                    </a:lnTo>
                    <a:lnTo>
                      <a:pt x="40" y="22"/>
                    </a:lnTo>
                    <a:lnTo>
                      <a:pt x="26" y="22"/>
                    </a:lnTo>
                    <a:lnTo>
                      <a:pt x="20" y="26"/>
                    </a:lnTo>
                    <a:lnTo>
                      <a:pt x="20" y="34"/>
                    </a:lnTo>
                    <a:lnTo>
                      <a:pt x="24" y="40"/>
                    </a:lnTo>
                    <a:lnTo>
                      <a:pt x="28" y="42"/>
                    </a:lnTo>
                    <a:lnTo>
                      <a:pt x="30" y="46"/>
                    </a:lnTo>
                    <a:lnTo>
                      <a:pt x="32" y="46"/>
                    </a:lnTo>
                    <a:lnTo>
                      <a:pt x="36" y="40"/>
                    </a:lnTo>
                    <a:lnTo>
                      <a:pt x="36" y="40"/>
                    </a:lnTo>
                    <a:lnTo>
                      <a:pt x="36" y="40"/>
                    </a:lnTo>
                    <a:lnTo>
                      <a:pt x="40" y="38"/>
                    </a:lnTo>
                    <a:lnTo>
                      <a:pt x="40" y="38"/>
                    </a:lnTo>
                    <a:lnTo>
                      <a:pt x="40" y="38"/>
                    </a:lnTo>
                    <a:lnTo>
                      <a:pt x="40" y="38"/>
                    </a:lnTo>
                    <a:lnTo>
                      <a:pt x="42" y="38"/>
                    </a:lnTo>
                    <a:lnTo>
                      <a:pt x="50" y="40"/>
                    </a:lnTo>
                    <a:lnTo>
                      <a:pt x="56" y="36"/>
                    </a:lnTo>
                    <a:lnTo>
                      <a:pt x="56" y="36"/>
                    </a:lnTo>
                    <a:lnTo>
                      <a:pt x="58" y="36"/>
                    </a:lnTo>
                    <a:lnTo>
                      <a:pt x="66" y="36"/>
                    </a:lnTo>
                    <a:lnTo>
                      <a:pt x="66" y="36"/>
                    </a:lnTo>
                    <a:lnTo>
                      <a:pt x="68" y="38"/>
                    </a:lnTo>
                    <a:lnTo>
                      <a:pt x="68" y="38"/>
                    </a:lnTo>
                    <a:lnTo>
                      <a:pt x="68" y="38"/>
                    </a:lnTo>
                    <a:lnTo>
                      <a:pt x="66" y="44"/>
                    </a:lnTo>
                    <a:lnTo>
                      <a:pt x="66" y="44"/>
                    </a:lnTo>
                    <a:lnTo>
                      <a:pt x="64" y="46"/>
                    </a:lnTo>
                    <a:lnTo>
                      <a:pt x="54" y="48"/>
                    </a:lnTo>
                    <a:lnTo>
                      <a:pt x="44" y="58"/>
                    </a:lnTo>
                    <a:lnTo>
                      <a:pt x="44" y="58"/>
                    </a:lnTo>
                    <a:lnTo>
                      <a:pt x="48" y="62"/>
                    </a:lnTo>
                    <a:lnTo>
                      <a:pt x="54" y="74"/>
                    </a:lnTo>
                    <a:lnTo>
                      <a:pt x="54" y="74"/>
                    </a:lnTo>
                    <a:lnTo>
                      <a:pt x="54" y="74"/>
                    </a:lnTo>
                    <a:lnTo>
                      <a:pt x="54" y="78"/>
                    </a:lnTo>
                    <a:lnTo>
                      <a:pt x="56" y="84"/>
                    </a:lnTo>
                    <a:lnTo>
                      <a:pt x="60" y="88"/>
                    </a:lnTo>
                    <a:lnTo>
                      <a:pt x="60" y="88"/>
                    </a:lnTo>
                    <a:lnTo>
                      <a:pt x="62" y="90"/>
                    </a:lnTo>
                    <a:lnTo>
                      <a:pt x="62" y="90"/>
                    </a:lnTo>
                    <a:lnTo>
                      <a:pt x="60" y="90"/>
                    </a:lnTo>
                    <a:lnTo>
                      <a:pt x="52" y="94"/>
                    </a:lnTo>
                    <a:lnTo>
                      <a:pt x="52" y="94"/>
                    </a:lnTo>
                    <a:lnTo>
                      <a:pt x="52" y="94"/>
                    </a:lnTo>
                    <a:lnTo>
                      <a:pt x="52" y="94"/>
                    </a:lnTo>
                    <a:lnTo>
                      <a:pt x="52" y="94"/>
                    </a:lnTo>
                    <a:lnTo>
                      <a:pt x="46" y="94"/>
                    </a:lnTo>
                    <a:lnTo>
                      <a:pt x="44" y="96"/>
                    </a:lnTo>
                    <a:lnTo>
                      <a:pt x="44" y="96"/>
                    </a:lnTo>
                    <a:lnTo>
                      <a:pt x="42" y="98"/>
                    </a:lnTo>
                    <a:lnTo>
                      <a:pt x="42" y="98"/>
                    </a:lnTo>
                    <a:lnTo>
                      <a:pt x="42" y="98"/>
                    </a:lnTo>
                    <a:lnTo>
                      <a:pt x="42" y="98"/>
                    </a:lnTo>
                    <a:lnTo>
                      <a:pt x="42" y="98"/>
                    </a:lnTo>
                    <a:lnTo>
                      <a:pt x="36" y="88"/>
                    </a:lnTo>
                    <a:lnTo>
                      <a:pt x="32" y="78"/>
                    </a:lnTo>
                    <a:lnTo>
                      <a:pt x="30" y="68"/>
                    </a:lnTo>
                    <a:lnTo>
                      <a:pt x="26" y="68"/>
                    </a:lnTo>
                    <a:lnTo>
                      <a:pt x="24" y="72"/>
                    </a:lnTo>
                    <a:lnTo>
                      <a:pt x="26" y="86"/>
                    </a:lnTo>
                    <a:lnTo>
                      <a:pt x="26" y="104"/>
                    </a:lnTo>
                    <a:lnTo>
                      <a:pt x="24" y="110"/>
                    </a:lnTo>
                    <a:lnTo>
                      <a:pt x="24" y="110"/>
                    </a:lnTo>
                    <a:lnTo>
                      <a:pt x="22" y="110"/>
                    </a:lnTo>
                    <a:lnTo>
                      <a:pt x="22" y="110"/>
                    </a:lnTo>
                    <a:lnTo>
                      <a:pt x="22" y="110"/>
                    </a:lnTo>
                    <a:lnTo>
                      <a:pt x="22" y="11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3" name="Freeform 968">
                <a:extLst>
                  <a:ext uri="{FF2B5EF4-FFF2-40B4-BE49-F238E27FC236}">
                    <a16:creationId xmlns:a16="http://schemas.microsoft.com/office/drawing/2014/main" id="{EBB31A41-FCD7-9267-FFB0-C133B62C221B}"/>
                  </a:ext>
                </a:extLst>
              </p:cNvPr>
              <p:cNvSpPr>
                <a:spLocks noEditPoints="1"/>
              </p:cNvSpPr>
              <p:nvPr/>
            </p:nvSpPr>
            <p:spPr bwMode="auto">
              <a:xfrm>
                <a:off x="9300192" y="4598620"/>
                <a:ext cx="207102" cy="240915"/>
              </a:xfrm>
              <a:custGeom>
                <a:avLst/>
                <a:gdLst>
                  <a:gd name="T0" fmla="*/ 78 w 98"/>
                  <a:gd name="T1" fmla="*/ 28 h 114"/>
                  <a:gd name="T2" fmla="*/ 26 w 98"/>
                  <a:gd name="T3" fmla="*/ 22 h 114"/>
                  <a:gd name="T4" fmla="*/ 28 w 98"/>
                  <a:gd name="T5" fmla="*/ 46 h 114"/>
                  <a:gd name="T6" fmla="*/ 42 w 98"/>
                  <a:gd name="T7" fmla="*/ 42 h 114"/>
                  <a:gd name="T8" fmla="*/ 66 w 98"/>
                  <a:gd name="T9" fmla="*/ 46 h 114"/>
                  <a:gd name="T10" fmla="*/ 44 w 98"/>
                  <a:gd name="T11" fmla="*/ 60 h 114"/>
                  <a:gd name="T12" fmla="*/ 56 w 98"/>
                  <a:gd name="T13" fmla="*/ 88 h 114"/>
                  <a:gd name="T14" fmla="*/ 44 w 98"/>
                  <a:gd name="T15" fmla="*/ 98 h 114"/>
                  <a:gd name="T16" fmla="*/ 26 w 98"/>
                  <a:gd name="T17" fmla="*/ 68 h 114"/>
                  <a:gd name="T18" fmla="*/ 26 w 98"/>
                  <a:gd name="T19" fmla="*/ 106 h 114"/>
                  <a:gd name="T20" fmla="*/ 16 w 98"/>
                  <a:gd name="T21" fmla="*/ 86 h 114"/>
                  <a:gd name="T22" fmla="*/ 8 w 98"/>
                  <a:gd name="T23" fmla="*/ 56 h 114"/>
                  <a:gd name="T24" fmla="*/ 22 w 98"/>
                  <a:gd name="T25" fmla="*/ 16 h 114"/>
                  <a:gd name="T26" fmla="*/ 72 w 98"/>
                  <a:gd name="T27" fmla="*/ 16 h 114"/>
                  <a:gd name="T28" fmla="*/ 68 w 98"/>
                  <a:gd name="T29" fmla="*/ 40 h 114"/>
                  <a:gd name="T30" fmla="*/ 92 w 98"/>
                  <a:gd name="T31" fmla="*/ 2 h 114"/>
                  <a:gd name="T32" fmla="*/ 58 w 98"/>
                  <a:gd name="T33" fmla="*/ 12 h 114"/>
                  <a:gd name="T34" fmla="*/ 34 w 98"/>
                  <a:gd name="T35" fmla="*/ 8 h 114"/>
                  <a:gd name="T36" fmla="*/ 32 w 98"/>
                  <a:gd name="T37" fmla="*/ 8 h 114"/>
                  <a:gd name="T38" fmla="*/ 12 w 98"/>
                  <a:gd name="T39" fmla="*/ 26 h 114"/>
                  <a:gd name="T40" fmla="*/ 8 w 98"/>
                  <a:gd name="T41" fmla="*/ 40 h 114"/>
                  <a:gd name="T42" fmla="*/ 0 w 98"/>
                  <a:gd name="T43" fmla="*/ 64 h 114"/>
                  <a:gd name="T44" fmla="*/ 0 w 98"/>
                  <a:gd name="T45" fmla="*/ 76 h 114"/>
                  <a:gd name="T46" fmla="*/ 12 w 98"/>
                  <a:gd name="T47" fmla="*/ 86 h 114"/>
                  <a:gd name="T48" fmla="*/ 10 w 98"/>
                  <a:gd name="T49" fmla="*/ 110 h 114"/>
                  <a:gd name="T50" fmla="*/ 24 w 98"/>
                  <a:gd name="T51" fmla="*/ 114 h 114"/>
                  <a:gd name="T52" fmla="*/ 26 w 98"/>
                  <a:gd name="T53" fmla="*/ 114 h 114"/>
                  <a:gd name="T54" fmla="*/ 30 w 98"/>
                  <a:gd name="T55" fmla="*/ 106 h 114"/>
                  <a:gd name="T56" fmla="*/ 30 w 98"/>
                  <a:gd name="T57" fmla="*/ 86 h 114"/>
                  <a:gd name="T58" fmla="*/ 32 w 98"/>
                  <a:gd name="T59" fmla="*/ 80 h 114"/>
                  <a:gd name="T60" fmla="*/ 36 w 98"/>
                  <a:gd name="T61" fmla="*/ 90 h 114"/>
                  <a:gd name="T62" fmla="*/ 44 w 98"/>
                  <a:gd name="T63" fmla="*/ 102 h 114"/>
                  <a:gd name="T64" fmla="*/ 48 w 98"/>
                  <a:gd name="T65" fmla="*/ 102 h 114"/>
                  <a:gd name="T66" fmla="*/ 52 w 98"/>
                  <a:gd name="T67" fmla="*/ 98 h 114"/>
                  <a:gd name="T68" fmla="*/ 62 w 98"/>
                  <a:gd name="T69" fmla="*/ 94 h 114"/>
                  <a:gd name="T70" fmla="*/ 64 w 98"/>
                  <a:gd name="T71" fmla="*/ 88 h 114"/>
                  <a:gd name="T72" fmla="*/ 58 w 98"/>
                  <a:gd name="T73" fmla="*/ 76 h 114"/>
                  <a:gd name="T74" fmla="*/ 52 w 98"/>
                  <a:gd name="T75" fmla="*/ 64 h 114"/>
                  <a:gd name="T76" fmla="*/ 68 w 98"/>
                  <a:gd name="T77" fmla="*/ 50 h 114"/>
                  <a:gd name="T78" fmla="*/ 72 w 98"/>
                  <a:gd name="T79" fmla="*/ 42 h 114"/>
                  <a:gd name="T80" fmla="*/ 68 w 98"/>
                  <a:gd name="T81" fmla="*/ 36 h 114"/>
                  <a:gd name="T82" fmla="*/ 58 w 98"/>
                  <a:gd name="T83" fmla="*/ 36 h 114"/>
                  <a:gd name="T84" fmla="*/ 42 w 98"/>
                  <a:gd name="T85" fmla="*/ 38 h 114"/>
                  <a:gd name="T86" fmla="*/ 38 w 98"/>
                  <a:gd name="T87" fmla="*/ 40 h 114"/>
                  <a:gd name="T88" fmla="*/ 32 w 98"/>
                  <a:gd name="T89" fmla="*/ 44 h 114"/>
                  <a:gd name="T90" fmla="*/ 24 w 98"/>
                  <a:gd name="T91" fmla="*/ 30 h 114"/>
                  <a:gd name="T92" fmla="*/ 56 w 98"/>
                  <a:gd name="T93" fmla="*/ 28 h 114"/>
                  <a:gd name="T94" fmla="*/ 78 w 98"/>
                  <a:gd name="T95" fmla="*/ 32 h 114"/>
                  <a:gd name="T96" fmla="*/ 88 w 98"/>
                  <a:gd name="T97" fmla="*/ 24 h 114"/>
                  <a:gd name="T98" fmla="*/ 98 w 98"/>
                  <a:gd name="T99" fmla="*/ 4 h 114"/>
                  <a:gd name="T100" fmla="*/ 96 w 98"/>
                  <a:gd name="T101"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 h="114">
                    <a:moveTo>
                      <a:pt x="94" y="4"/>
                    </a:moveTo>
                    <a:lnTo>
                      <a:pt x="94" y="12"/>
                    </a:lnTo>
                    <a:lnTo>
                      <a:pt x="84" y="22"/>
                    </a:lnTo>
                    <a:lnTo>
                      <a:pt x="78" y="28"/>
                    </a:lnTo>
                    <a:lnTo>
                      <a:pt x="56" y="24"/>
                    </a:lnTo>
                    <a:lnTo>
                      <a:pt x="42" y="22"/>
                    </a:lnTo>
                    <a:lnTo>
                      <a:pt x="32" y="22"/>
                    </a:lnTo>
                    <a:lnTo>
                      <a:pt x="26" y="22"/>
                    </a:lnTo>
                    <a:lnTo>
                      <a:pt x="20" y="28"/>
                    </a:lnTo>
                    <a:lnTo>
                      <a:pt x="20" y="36"/>
                    </a:lnTo>
                    <a:lnTo>
                      <a:pt x="24" y="42"/>
                    </a:lnTo>
                    <a:lnTo>
                      <a:pt x="28" y="46"/>
                    </a:lnTo>
                    <a:lnTo>
                      <a:pt x="30" y="50"/>
                    </a:lnTo>
                    <a:lnTo>
                      <a:pt x="34" y="52"/>
                    </a:lnTo>
                    <a:lnTo>
                      <a:pt x="40" y="44"/>
                    </a:lnTo>
                    <a:lnTo>
                      <a:pt x="42" y="42"/>
                    </a:lnTo>
                    <a:lnTo>
                      <a:pt x="52" y="44"/>
                    </a:lnTo>
                    <a:lnTo>
                      <a:pt x="60" y="40"/>
                    </a:lnTo>
                    <a:lnTo>
                      <a:pt x="68" y="40"/>
                    </a:lnTo>
                    <a:lnTo>
                      <a:pt x="66" y="46"/>
                    </a:lnTo>
                    <a:lnTo>
                      <a:pt x="56" y="48"/>
                    </a:lnTo>
                    <a:lnTo>
                      <a:pt x="50" y="52"/>
                    </a:lnTo>
                    <a:lnTo>
                      <a:pt x="44" y="58"/>
                    </a:lnTo>
                    <a:lnTo>
                      <a:pt x="44" y="60"/>
                    </a:lnTo>
                    <a:lnTo>
                      <a:pt x="48" y="66"/>
                    </a:lnTo>
                    <a:lnTo>
                      <a:pt x="54" y="76"/>
                    </a:lnTo>
                    <a:lnTo>
                      <a:pt x="54" y="80"/>
                    </a:lnTo>
                    <a:lnTo>
                      <a:pt x="56" y="88"/>
                    </a:lnTo>
                    <a:lnTo>
                      <a:pt x="62" y="90"/>
                    </a:lnTo>
                    <a:lnTo>
                      <a:pt x="54" y="94"/>
                    </a:lnTo>
                    <a:lnTo>
                      <a:pt x="46" y="92"/>
                    </a:lnTo>
                    <a:lnTo>
                      <a:pt x="44" y="98"/>
                    </a:lnTo>
                    <a:lnTo>
                      <a:pt x="40" y="90"/>
                    </a:lnTo>
                    <a:lnTo>
                      <a:pt x="36" y="80"/>
                    </a:lnTo>
                    <a:lnTo>
                      <a:pt x="34" y="68"/>
                    </a:lnTo>
                    <a:lnTo>
                      <a:pt x="26" y="68"/>
                    </a:lnTo>
                    <a:lnTo>
                      <a:pt x="24" y="72"/>
                    </a:lnTo>
                    <a:lnTo>
                      <a:pt x="26" y="88"/>
                    </a:lnTo>
                    <a:lnTo>
                      <a:pt x="26" y="92"/>
                    </a:lnTo>
                    <a:lnTo>
                      <a:pt x="26" y="106"/>
                    </a:lnTo>
                    <a:lnTo>
                      <a:pt x="24" y="110"/>
                    </a:lnTo>
                    <a:lnTo>
                      <a:pt x="14" y="110"/>
                    </a:lnTo>
                    <a:lnTo>
                      <a:pt x="14" y="96"/>
                    </a:lnTo>
                    <a:lnTo>
                      <a:pt x="16" y="86"/>
                    </a:lnTo>
                    <a:lnTo>
                      <a:pt x="14" y="80"/>
                    </a:lnTo>
                    <a:lnTo>
                      <a:pt x="4" y="76"/>
                    </a:lnTo>
                    <a:lnTo>
                      <a:pt x="4" y="66"/>
                    </a:lnTo>
                    <a:lnTo>
                      <a:pt x="8" y="56"/>
                    </a:lnTo>
                    <a:lnTo>
                      <a:pt x="12" y="42"/>
                    </a:lnTo>
                    <a:lnTo>
                      <a:pt x="16" y="36"/>
                    </a:lnTo>
                    <a:lnTo>
                      <a:pt x="16" y="28"/>
                    </a:lnTo>
                    <a:lnTo>
                      <a:pt x="22" y="16"/>
                    </a:lnTo>
                    <a:lnTo>
                      <a:pt x="34" y="12"/>
                    </a:lnTo>
                    <a:lnTo>
                      <a:pt x="48" y="14"/>
                    </a:lnTo>
                    <a:lnTo>
                      <a:pt x="58" y="16"/>
                    </a:lnTo>
                    <a:lnTo>
                      <a:pt x="72" y="16"/>
                    </a:lnTo>
                    <a:lnTo>
                      <a:pt x="82" y="16"/>
                    </a:lnTo>
                    <a:lnTo>
                      <a:pt x="86" y="12"/>
                    </a:lnTo>
                    <a:lnTo>
                      <a:pt x="94" y="4"/>
                    </a:lnTo>
                    <a:close/>
                    <a:moveTo>
                      <a:pt x="68" y="40"/>
                    </a:moveTo>
                    <a:lnTo>
                      <a:pt x="68" y="40"/>
                    </a:lnTo>
                    <a:close/>
                    <a:moveTo>
                      <a:pt x="94" y="0"/>
                    </a:moveTo>
                    <a:lnTo>
                      <a:pt x="94" y="0"/>
                    </a:lnTo>
                    <a:lnTo>
                      <a:pt x="92" y="2"/>
                    </a:lnTo>
                    <a:lnTo>
                      <a:pt x="84" y="8"/>
                    </a:lnTo>
                    <a:lnTo>
                      <a:pt x="80" y="12"/>
                    </a:lnTo>
                    <a:lnTo>
                      <a:pt x="72" y="12"/>
                    </a:lnTo>
                    <a:lnTo>
                      <a:pt x="58" y="12"/>
                    </a:lnTo>
                    <a:lnTo>
                      <a:pt x="50" y="10"/>
                    </a:lnTo>
                    <a:lnTo>
                      <a:pt x="50" y="10"/>
                    </a:lnTo>
                    <a:lnTo>
                      <a:pt x="48" y="10"/>
                    </a:lnTo>
                    <a:lnTo>
                      <a:pt x="34" y="8"/>
                    </a:lnTo>
                    <a:lnTo>
                      <a:pt x="34" y="8"/>
                    </a:lnTo>
                    <a:lnTo>
                      <a:pt x="34" y="8"/>
                    </a:lnTo>
                    <a:lnTo>
                      <a:pt x="34" y="8"/>
                    </a:lnTo>
                    <a:lnTo>
                      <a:pt x="32" y="8"/>
                    </a:lnTo>
                    <a:lnTo>
                      <a:pt x="22" y="14"/>
                    </a:lnTo>
                    <a:lnTo>
                      <a:pt x="22" y="14"/>
                    </a:lnTo>
                    <a:lnTo>
                      <a:pt x="20" y="14"/>
                    </a:lnTo>
                    <a:lnTo>
                      <a:pt x="12" y="26"/>
                    </a:lnTo>
                    <a:lnTo>
                      <a:pt x="12" y="26"/>
                    </a:lnTo>
                    <a:lnTo>
                      <a:pt x="12" y="28"/>
                    </a:lnTo>
                    <a:lnTo>
                      <a:pt x="12" y="36"/>
                    </a:lnTo>
                    <a:lnTo>
                      <a:pt x="8" y="40"/>
                    </a:lnTo>
                    <a:lnTo>
                      <a:pt x="8" y="40"/>
                    </a:lnTo>
                    <a:lnTo>
                      <a:pt x="8" y="42"/>
                    </a:lnTo>
                    <a:lnTo>
                      <a:pt x="4" y="56"/>
                    </a:lnTo>
                    <a:lnTo>
                      <a:pt x="0" y="64"/>
                    </a:lnTo>
                    <a:lnTo>
                      <a:pt x="0" y="64"/>
                    </a:lnTo>
                    <a:lnTo>
                      <a:pt x="0" y="66"/>
                    </a:lnTo>
                    <a:lnTo>
                      <a:pt x="0" y="76"/>
                    </a:lnTo>
                    <a:lnTo>
                      <a:pt x="0" y="76"/>
                    </a:lnTo>
                    <a:lnTo>
                      <a:pt x="2" y="78"/>
                    </a:lnTo>
                    <a:lnTo>
                      <a:pt x="4" y="80"/>
                    </a:lnTo>
                    <a:lnTo>
                      <a:pt x="10" y="84"/>
                    </a:lnTo>
                    <a:lnTo>
                      <a:pt x="12" y="86"/>
                    </a:lnTo>
                    <a:lnTo>
                      <a:pt x="10" y="96"/>
                    </a:lnTo>
                    <a:lnTo>
                      <a:pt x="10" y="96"/>
                    </a:lnTo>
                    <a:lnTo>
                      <a:pt x="10" y="96"/>
                    </a:lnTo>
                    <a:lnTo>
                      <a:pt x="10" y="110"/>
                    </a:lnTo>
                    <a:lnTo>
                      <a:pt x="10" y="110"/>
                    </a:lnTo>
                    <a:lnTo>
                      <a:pt x="10" y="112"/>
                    </a:lnTo>
                    <a:lnTo>
                      <a:pt x="14" y="112"/>
                    </a:lnTo>
                    <a:lnTo>
                      <a:pt x="24" y="114"/>
                    </a:lnTo>
                    <a:lnTo>
                      <a:pt x="24" y="114"/>
                    </a:lnTo>
                    <a:lnTo>
                      <a:pt x="24" y="114"/>
                    </a:lnTo>
                    <a:lnTo>
                      <a:pt x="24" y="114"/>
                    </a:lnTo>
                    <a:lnTo>
                      <a:pt x="26" y="114"/>
                    </a:lnTo>
                    <a:lnTo>
                      <a:pt x="28" y="112"/>
                    </a:lnTo>
                    <a:lnTo>
                      <a:pt x="30" y="106"/>
                    </a:lnTo>
                    <a:lnTo>
                      <a:pt x="30" y="106"/>
                    </a:lnTo>
                    <a:lnTo>
                      <a:pt x="30" y="106"/>
                    </a:lnTo>
                    <a:lnTo>
                      <a:pt x="30" y="92"/>
                    </a:lnTo>
                    <a:lnTo>
                      <a:pt x="30" y="88"/>
                    </a:lnTo>
                    <a:lnTo>
                      <a:pt x="30" y="88"/>
                    </a:lnTo>
                    <a:lnTo>
                      <a:pt x="30" y="86"/>
                    </a:lnTo>
                    <a:lnTo>
                      <a:pt x="28" y="74"/>
                    </a:lnTo>
                    <a:lnTo>
                      <a:pt x="30" y="72"/>
                    </a:lnTo>
                    <a:lnTo>
                      <a:pt x="30" y="72"/>
                    </a:lnTo>
                    <a:lnTo>
                      <a:pt x="32" y="80"/>
                    </a:lnTo>
                    <a:lnTo>
                      <a:pt x="32" y="80"/>
                    </a:lnTo>
                    <a:lnTo>
                      <a:pt x="32" y="82"/>
                    </a:lnTo>
                    <a:lnTo>
                      <a:pt x="36" y="90"/>
                    </a:lnTo>
                    <a:lnTo>
                      <a:pt x="36" y="90"/>
                    </a:lnTo>
                    <a:lnTo>
                      <a:pt x="36" y="92"/>
                    </a:lnTo>
                    <a:lnTo>
                      <a:pt x="42" y="100"/>
                    </a:lnTo>
                    <a:lnTo>
                      <a:pt x="42" y="100"/>
                    </a:lnTo>
                    <a:lnTo>
                      <a:pt x="44" y="102"/>
                    </a:lnTo>
                    <a:lnTo>
                      <a:pt x="44" y="102"/>
                    </a:lnTo>
                    <a:lnTo>
                      <a:pt x="46" y="102"/>
                    </a:lnTo>
                    <a:lnTo>
                      <a:pt x="46" y="102"/>
                    </a:lnTo>
                    <a:lnTo>
                      <a:pt x="48" y="102"/>
                    </a:lnTo>
                    <a:lnTo>
                      <a:pt x="48" y="100"/>
                    </a:lnTo>
                    <a:lnTo>
                      <a:pt x="50" y="98"/>
                    </a:lnTo>
                    <a:lnTo>
                      <a:pt x="52" y="98"/>
                    </a:lnTo>
                    <a:lnTo>
                      <a:pt x="52" y="98"/>
                    </a:lnTo>
                    <a:lnTo>
                      <a:pt x="54" y="98"/>
                    </a:lnTo>
                    <a:lnTo>
                      <a:pt x="54" y="98"/>
                    </a:lnTo>
                    <a:lnTo>
                      <a:pt x="56" y="98"/>
                    </a:lnTo>
                    <a:lnTo>
                      <a:pt x="62" y="94"/>
                    </a:lnTo>
                    <a:lnTo>
                      <a:pt x="62" y="94"/>
                    </a:lnTo>
                    <a:lnTo>
                      <a:pt x="66" y="92"/>
                    </a:lnTo>
                    <a:lnTo>
                      <a:pt x="66" y="92"/>
                    </a:lnTo>
                    <a:lnTo>
                      <a:pt x="64" y="88"/>
                    </a:lnTo>
                    <a:lnTo>
                      <a:pt x="60" y="84"/>
                    </a:lnTo>
                    <a:lnTo>
                      <a:pt x="58" y="80"/>
                    </a:lnTo>
                    <a:lnTo>
                      <a:pt x="58" y="76"/>
                    </a:lnTo>
                    <a:lnTo>
                      <a:pt x="58" y="76"/>
                    </a:lnTo>
                    <a:lnTo>
                      <a:pt x="58" y="74"/>
                    </a:lnTo>
                    <a:lnTo>
                      <a:pt x="52" y="64"/>
                    </a:lnTo>
                    <a:lnTo>
                      <a:pt x="52" y="64"/>
                    </a:lnTo>
                    <a:lnTo>
                      <a:pt x="52" y="64"/>
                    </a:lnTo>
                    <a:lnTo>
                      <a:pt x="50" y="60"/>
                    </a:lnTo>
                    <a:lnTo>
                      <a:pt x="54" y="56"/>
                    </a:lnTo>
                    <a:lnTo>
                      <a:pt x="58" y="52"/>
                    </a:lnTo>
                    <a:lnTo>
                      <a:pt x="68" y="50"/>
                    </a:lnTo>
                    <a:lnTo>
                      <a:pt x="68" y="50"/>
                    </a:lnTo>
                    <a:lnTo>
                      <a:pt x="70" y="48"/>
                    </a:lnTo>
                    <a:lnTo>
                      <a:pt x="72" y="42"/>
                    </a:lnTo>
                    <a:lnTo>
                      <a:pt x="72" y="42"/>
                    </a:lnTo>
                    <a:lnTo>
                      <a:pt x="72" y="40"/>
                    </a:lnTo>
                    <a:lnTo>
                      <a:pt x="72" y="40"/>
                    </a:lnTo>
                    <a:lnTo>
                      <a:pt x="72" y="38"/>
                    </a:lnTo>
                    <a:lnTo>
                      <a:pt x="68" y="36"/>
                    </a:lnTo>
                    <a:lnTo>
                      <a:pt x="68" y="36"/>
                    </a:lnTo>
                    <a:lnTo>
                      <a:pt x="60" y="36"/>
                    </a:lnTo>
                    <a:lnTo>
                      <a:pt x="60" y="36"/>
                    </a:lnTo>
                    <a:lnTo>
                      <a:pt x="58" y="36"/>
                    </a:lnTo>
                    <a:lnTo>
                      <a:pt x="52" y="40"/>
                    </a:lnTo>
                    <a:lnTo>
                      <a:pt x="44" y="38"/>
                    </a:lnTo>
                    <a:lnTo>
                      <a:pt x="44" y="38"/>
                    </a:lnTo>
                    <a:lnTo>
                      <a:pt x="42" y="38"/>
                    </a:lnTo>
                    <a:lnTo>
                      <a:pt x="42" y="38"/>
                    </a:lnTo>
                    <a:lnTo>
                      <a:pt x="42" y="38"/>
                    </a:lnTo>
                    <a:lnTo>
                      <a:pt x="38" y="40"/>
                    </a:lnTo>
                    <a:lnTo>
                      <a:pt x="38" y="40"/>
                    </a:lnTo>
                    <a:lnTo>
                      <a:pt x="36" y="42"/>
                    </a:lnTo>
                    <a:lnTo>
                      <a:pt x="32" y="46"/>
                    </a:lnTo>
                    <a:lnTo>
                      <a:pt x="32" y="44"/>
                    </a:lnTo>
                    <a:lnTo>
                      <a:pt x="32" y="44"/>
                    </a:lnTo>
                    <a:lnTo>
                      <a:pt x="32" y="42"/>
                    </a:lnTo>
                    <a:lnTo>
                      <a:pt x="28" y="40"/>
                    </a:lnTo>
                    <a:lnTo>
                      <a:pt x="24" y="36"/>
                    </a:lnTo>
                    <a:lnTo>
                      <a:pt x="24" y="30"/>
                    </a:lnTo>
                    <a:lnTo>
                      <a:pt x="28" y="26"/>
                    </a:lnTo>
                    <a:lnTo>
                      <a:pt x="32" y="26"/>
                    </a:lnTo>
                    <a:lnTo>
                      <a:pt x="42" y="26"/>
                    </a:lnTo>
                    <a:lnTo>
                      <a:pt x="56" y="28"/>
                    </a:lnTo>
                    <a:lnTo>
                      <a:pt x="76" y="32"/>
                    </a:lnTo>
                    <a:lnTo>
                      <a:pt x="76" y="32"/>
                    </a:lnTo>
                    <a:lnTo>
                      <a:pt x="78" y="32"/>
                    </a:lnTo>
                    <a:lnTo>
                      <a:pt x="78" y="32"/>
                    </a:lnTo>
                    <a:lnTo>
                      <a:pt x="80" y="30"/>
                    </a:lnTo>
                    <a:lnTo>
                      <a:pt x="88" y="26"/>
                    </a:lnTo>
                    <a:lnTo>
                      <a:pt x="88" y="26"/>
                    </a:lnTo>
                    <a:lnTo>
                      <a:pt x="88" y="24"/>
                    </a:lnTo>
                    <a:lnTo>
                      <a:pt x="98" y="14"/>
                    </a:lnTo>
                    <a:lnTo>
                      <a:pt x="98" y="14"/>
                    </a:lnTo>
                    <a:lnTo>
                      <a:pt x="98" y="12"/>
                    </a:lnTo>
                    <a:lnTo>
                      <a:pt x="98" y="4"/>
                    </a:lnTo>
                    <a:lnTo>
                      <a:pt x="98" y="4"/>
                    </a:lnTo>
                    <a:lnTo>
                      <a:pt x="98" y="2"/>
                    </a:lnTo>
                    <a:lnTo>
                      <a:pt x="96" y="0"/>
                    </a:lnTo>
                    <a:lnTo>
                      <a:pt x="96" y="0"/>
                    </a:lnTo>
                    <a:lnTo>
                      <a:pt x="94" y="0"/>
                    </a:lnTo>
                    <a:lnTo>
                      <a:pt x="9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4" name="Freeform 969">
                <a:extLst>
                  <a:ext uri="{FF2B5EF4-FFF2-40B4-BE49-F238E27FC236}">
                    <a16:creationId xmlns:a16="http://schemas.microsoft.com/office/drawing/2014/main" id="{B56B8344-39FF-3BD6-CE08-CD75F978411C}"/>
                  </a:ext>
                </a:extLst>
              </p:cNvPr>
              <p:cNvSpPr>
                <a:spLocks/>
              </p:cNvSpPr>
              <p:nvPr/>
            </p:nvSpPr>
            <p:spPr bwMode="auto">
              <a:xfrm>
                <a:off x="9308645" y="4607074"/>
                <a:ext cx="190196" cy="224009"/>
              </a:xfrm>
              <a:custGeom>
                <a:avLst/>
                <a:gdLst>
                  <a:gd name="T0" fmla="*/ 90 w 90"/>
                  <a:gd name="T1" fmla="*/ 0 h 106"/>
                  <a:gd name="T2" fmla="*/ 90 w 90"/>
                  <a:gd name="T3" fmla="*/ 8 h 106"/>
                  <a:gd name="T4" fmla="*/ 80 w 90"/>
                  <a:gd name="T5" fmla="*/ 18 h 106"/>
                  <a:gd name="T6" fmla="*/ 74 w 90"/>
                  <a:gd name="T7" fmla="*/ 24 h 106"/>
                  <a:gd name="T8" fmla="*/ 52 w 90"/>
                  <a:gd name="T9" fmla="*/ 20 h 106"/>
                  <a:gd name="T10" fmla="*/ 38 w 90"/>
                  <a:gd name="T11" fmla="*/ 18 h 106"/>
                  <a:gd name="T12" fmla="*/ 28 w 90"/>
                  <a:gd name="T13" fmla="*/ 18 h 106"/>
                  <a:gd name="T14" fmla="*/ 22 w 90"/>
                  <a:gd name="T15" fmla="*/ 18 h 106"/>
                  <a:gd name="T16" fmla="*/ 16 w 90"/>
                  <a:gd name="T17" fmla="*/ 24 h 106"/>
                  <a:gd name="T18" fmla="*/ 16 w 90"/>
                  <a:gd name="T19" fmla="*/ 32 h 106"/>
                  <a:gd name="T20" fmla="*/ 20 w 90"/>
                  <a:gd name="T21" fmla="*/ 38 h 106"/>
                  <a:gd name="T22" fmla="*/ 24 w 90"/>
                  <a:gd name="T23" fmla="*/ 42 h 106"/>
                  <a:gd name="T24" fmla="*/ 26 w 90"/>
                  <a:gd name="T25" fmla="*/ 46 h 106"/>
                  <a:gd name="T26" fmla="*/ 30 w 90"/>
                  <a:gd name="T27" fmla="*/ 48 h 106"/>
                  <a:gd name="T28" fmla="*/ 36 w 90"/>
                  <a:gd name="T29" fmla="*/ 40 h 106"/>
                  <a:gd name="T30" fmla="*/ 38 w 90"/>
                  <a:gd name="T31" fmla="*/ 38 h 106"/>
                  <a:gd name="T32" fmla="*/ 48 w 90"/>
                  <a:gd name="T33" fmla="*/ 40 h 106"/>
                  <a:gd name="T34" fmla="*/ 56 w 90"/>
                  <a:gd name="T35" fmla="*/ 36 h 106"/>
                  <a:gd name="T36" fmla="*/ 64 w 90"/>
                  <a:gd name="T37" fmla="*/ 36 h 106"/>
                  <a:gd name="T38" fmla="*/ 62 w 90"/>
                  <a:gd name="T39" fmla="*/ 42 h 106"/>
                  <a:gd name="T40" fmla="*/ 52 w 90"/>
                  <a:gd name="T41" fmla="*/ 44 h 106"/>
                  <a:gd name="T42" fmla="*/ 46 w 90"/>
                  <a:gd name="T43" fmla="*/ 48 h 106"/>
                  <a:gd name="T44" fmla="*/ 40 w 90"/>
                  <a:gd name="T45" fmla="*/ 54 h 106"/>
                  <a:gd name="T46" fmla="*/ 40 w 90"/>
                  <a:gd name="T47" fmla="*/ 56 h 106"/>
                  <a:gd name="T48" fmla="*/ 44 w 90"/>
                  <a:gd name="T49" fmla="*/ 62 h 106"/>
                  <a:gd name="T50" fmla="*/ 50 w 90"/>
                  <a:gd name="T51" fmla="*/ 72 h 106"/>
                  <a:gd name="T52" fmla="*/ 50 w 90"/>
                  <a:gd name="T53" fmla="*/ 76 h 106"/>
                  <a:gd name="T54" fmla="*/ 52 w 90"/>
                  <a:gd name="T55" fmla="*/ 84 h 106"/>
                  <a:gd name="T56" fmla="*/ 58 w 90"/>
                  <a:gd name="T57" fmla="*/ 86 h 106"/>
                  <a:gd name="T58" fmla="*/ 50 w 90"/>
                  <a:gd name="T59" fmla="*/ 90 h 106"/>
                  <a:gd name="T60" fmla="*/ 42 w 90"/>
                  <a:gd name="T61" fmla="*/ 88 h 106"/>
                  <a:gd name="T62" fmla="*/ 40 w 90"/>
                  <a:gd name="T63" fmla="*/ 94 h 106"/>
                  <a:gd name="T64" fmla="*/ 36 w 90"/>
                  <a:gd name="T65" fmla="*/ 86 h 106"/>
                  <a:gd name="T66" fmla="*/ 32 w 90"/>
                  <a:gd name="T67" fmla="*/ 76 h 106"/>
                  <a:gd name="T68" fmla="*/ 30 w 90"/>
                  <a:gd name="T69" fmla="*/ 64 h 106"/>
                  <a:gd name="T70" fmla="*/ 22 w 90"/>
                  <a:gd name="T71" fmla="*/ 64 h 106"/>
                  <a:gd name="T72" fmla="*/ 20 w 90"/>
                  <a:gd name="T73" fmla="*/ 68 h 106"/>
                  <a:gd name="T74" fmla="*/ 22 w 90"/>
                  <a:gd name="T75" fmla="*/ 84 h 106"/>
                  <a:gd name="T76" fmla="*/ 22 w 90"/>
                  <a:gd name="T77" fmla="*/ 88 h 106"/>
                  <a:gd name="T78" fmla="*/ 22 w 90"/>
                  <a:gd name="T79" fmla="*/ 102 h 106"/>
                  <a:gd name="T80" fmla="*/ 20 w 90"/>
                  <a:gd name="T81" fmla="*/ 106 h 106"/>
                  <a:gd name="T82" fmla="*/ 10 w 90"/>
                  <a:gd name="T83" fmla="*/ 106 h 106"/>
                  <a:gd name="T84" fmla="*/ 10 w 90"/>
                  <a:gd name="T85" fmla="*/ 92 h 106"/>
                  <a:gd name="T86" fmla="*/ 12 w 90"/>
                  <a:gd name="T87" fmla="*/ 82 h 106"/>
                  <a:gd name="T88" fmla="*/ 10 w 90"/>
                  <a:gd name="T89" fmla="*/ 76 h 106"/>
                  <a:gd name="T90" fmla="*/ 0 w 90"/>
                  <a:gd name="T91" fmla="*/ 72 h 106"/>
                  <a:gd name="T92" fmla="*/ 0 w 90"/>
                  <a:gd name="T93" fmla="*/ 62 h 106"/>
                  <a:gd name="T94" fmla="*/ 4 w 90"/>
                  <a:gd name="T95" fmla="*/ 52 h 106"/>
                  <a:gd name="T96" fmla="*/ 8 w 90"/>
                  <a:gd name="T97" fmla="*/ 38 h 106"/>
                  <a:gd name="T98" fmla="*/ 12 w 90"/>
                  <a:gd name="T99" fmla="*/ 32 h 106"/>
                  <a:gd name="T100" fmla="*/ 12 w 90"/>
                  <a:gd name="T101" fmla="*/ 24 h 106"/>
                  <a:gd name="T102" fmla="*/ 18 w 90"/>
                  <a:gd name="T103" fmla="*/ 12 h 106"/>
                  <a:gd name="T104" fmla="*/ 30 w 90"/>
                  <a:gd name="T105" fmla="*/ 8 h 106"/>
                  <a:gd name="T106" fmla="*/ 44 w 90"/>
                  <a:gd name="T107" fmla="*/ 10 h 106"/>
                  <a:gd name="T108" fmla="*/ 54 w 90"/>
                  <a:gd name="T109" fmla="*/ 12 h 106"/>
                  <a:gd name="T110" fmla="*/ 68 w 90"/>
                  <a:gd name="T111" fmla="*/ 12 h 106"/>
                  <a:gd name="T112" fmla="*/ 78 w 90"/>
                  <a:gd name="T113" fmla="*/ 12 h 106"/>
                  <a:gd name="T114" fmla="*/ 82 w 90"/>
                  <a:gd name="T115" fmla="*/ 8 h 106"/>
                  <a:gd name="T116" fmla="*/ 90 w 90"/>
                  <a:gd name="T11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106">
                    <a:moveTo>
                      <a:pt x="90" y="0"/>
                    </a:moveTo>
                    <a:lnTo>
                      <a:pt x="90" y="8"/>
                    </a:lnTo>
                    <a:lnTo>
                      <a:pt x="80" y="18"/>
                    </a:lnTo>
                    <a:lnTo>
                      <a:pt x="74" y="24"/>
                    </a:lnTo>
                    <a:lnTo>
                      <a:pt x="52" y="20"/>
                    </a:lnTo>
                    <a:lnTo>
                      <a:pt x="38" y="18"/>
                    </a:lnTo>
                    <a:lnTo>
                      <a:pt x="28" y="18"/>
                    </a:lnTo>
                    <a:lnTo>
                      <a:pt x="22" y="18"/>
                    </a:lnTo>
                    <a:lnTo>
                      <a:pt x="16" y="24"/>
                    </a:lnTo>
                    <a:lnTo>
                      <a:pt x="16" y="32"/>
                    </a:lnTo>
                    <a:lnTo>
                      <a:pt x="20" y="38"/>
                    </a:lnTo>
                    <a:lnTo>
                      <a:pt x="24" y="42"/>
                    </a:lnTo>
                    <a:lnTo>
                      <a:pt x="26" y="46"/>
                    </a:lnTo>
                    <a:lnTo>
                      <a:pt x="30" y="48"/>
                    </a:lnTo>
                    <a:lnTo>
                      <a:pt x="36" y="40"/>
                    </a:lnTo>
                    <a:lnTo>
                      <a:pt x="38" y="38"/>
                    </a:lnTo>
                    <a:lnTo>
                      <a:pt x="48" y="40"/>
                    </a:lnTo>
                    <a:lnTo>
                      <a:pt x="56" y="36"/>
                    </a:lnTo>
                    <a:lnTo>
                      <a:pt x="64" y="36"/>
                    </a:lnTo>
                    <a:lnTo>
                      <a:pt x="62" y="42"/>
                    </a:lnTo>
                    <a:lnTo>
                      <a:pt x="52" y="44"/>
                    </a:lnTo>
                    <a:lnTo>
                      <a:pt x="46" y="48"/>
                    </a:lnTo>
                    <a:lnTo>
                      <a:pt x="40" y="54"/>
                    </a:lnTo>
                    <a:lnTo>
                      <a:pt x="40" y="56"/>
                    </a:lnTo>
                    <a:lnTo>
                      <a:pt x="44" y="62"/>
                    </a:lnTo>
                    <a:lnTo>
                      <a:pt x="50" y="72"/>
                    </a:lnTo>
                    <a:lnTo>
                      <a:pt x="50" y="76"/>
                    </a:lnTo>
                    <a:lnTo>
                      <a:pt x="52" y="84"/>
                    </a:lnTo>
                    <a:lnTo>
                      <a:pt x="58" y="86"/>
                    </a:lnTo>
                    <a:lnTo>
                      <a:pt x="50" y="90"/>
                    </a:lnTo>
                    <a:lnTo>
                      <a:pt x="42" y="88"/>
                    </a:lnTo>
                    <a:lnTo>
                      <a:pt x="40" y="94"/>
                    </a:lnTo>
                    <a:lnTo>
                      <a:pt x="36" y="86"/>
                    </a:lnTo>
                    <a:lnTo>
                      <a:pt x="32" y="76"/>
                    </a:lnTo>
                    <a:lnTo>
                      <a:pt x="30" y="64"/>
                    </a:lnTo>
                    <a:lnTo>
                      <a:pt x="22" y="64"/>
                    </a:lnTo>
                    <a:lnTo>
                      <a:pt x="20" y="68"/>
                    </a:lnTo>
                    <a:lnTo>
                      <a:pt x="22" y="84"/>
                    </a:lnTo>
                    <a:lnTo>
                      <a:pt x="22" y="88"/>
                    </a:lnTo>
                    <a:lnTo>
                      <a:pt x="22" y="102"/>
                    </a:lnTo>
                    <a:lnTo>
                      <a:pt x="20" y="106"/>
                    </a:lnTo>
                    <a:lnTo>
                      <a:pt x="10" y="106"/>
                    </a:lnTo>
                    <a:lnTo>
                      <a:pt x="10" y="92"/>
                    </a:lnTo>
                    <a:lnTo>
                      <a:pt x="12" y="82"/>
                    </a:lnTo>
                    <a:lnTo>
                      <a:pt x="10" y="76"/>
                    </a:lnTo>
                    <a:lnTo>
                      <a:pt x="0" y="72"/>
                    </a:lnTo>
                    <a:lnTo>
                      <a:pt x="0" y="62"/>
                    </a:lnTo>
                    <a:lnTo>
                      <a:pt x="4" y="52"/>
                    </a:lnTo>
                    <a:lnTo>
                      <a:pt x="8" y="38"/>
                    </a:lnTo>
                    <a:lnTo>
                      <a:pt x="12" y="32"/>
                    </a:lnTo>
                    <a:lnTo>
                      <a:pt x="12" y="24"/>
                    </a:lnTo>
                    <a:lnTo>
                      <a:pt x="18" y="12"/>
                    </a:lnTo>
                    <a:lnTo>
                      <a:pt x="30" y="8"/>
                    </a:lnTo>
                    <a:lnTo>
                      <a:pt x="44" y="10"/>
                    </a:lnTo>
                    <a:lnTo>
                      <a:pt x="54" y="12"/>
                    </a:lnTo>
                    <a:lnTo>
                      <a:pt x="68" y="12"/>
                    </a:lnTo>
                    <a:lnTo>
                      <a:pt x="78" y="12"/>
                    </a:lnTo>
                    <a:lnTo>
                      <a:pt x="82" y="8"/>
                    </a:lnTo>
                    <a:lnTo>
                      <a:pt x="9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5" name="Freeform 971">
                <a:extLst>
                  <a:ext uri="{FF2B5EF4-FFF2-40B4-BE49-F238E27FC236}">
                    <a16:creationId xmlns:a16="http://schemas.microsoft.com/office/drawing/2014/main" id="{E0CF17DC-4966-ADD8-80A5-7EF69598E5D9}"/>
                  </a:ext>
                </a:extLst>
              </p:cNvPr>
              <p:cNvSpPr>
                <a:spLocks/>
              </p:cNvSpPr>
              <p:nvPr/>
            </p:nvSpPr>
            <p:spPr bwMode="auto">
              <a:xfrm>
                <a:off x="9300192" y="4598620"/>
                <a:ext cx="207102" cy="240915"/>
              </a:xfrm>
              <a:custGeom>
                <a:avLst/>
                <a:gdLst>
                  <a:gd name="T0" fmla="*/ 92 w 98"/>
                  <a:gd name="T1" fmla="*/ 2 h 114"/>
                  <a:gd name="T2" fmla="*/ 72 w 98"/>
                  <a:gd name="T3" fmla="*/ 12 h 114"/>
                  <a:gd name="T4" fmla="*/ 50 w 98"/>
                  <a:gd name="T5" fmla="*/ 10 h 114"/>
                  <a:gd name="T6" fmla="*/ 34 w 98"/>
                  <a:gd name="T7" fmla="*/ 8 h 114"/>
                  <a:gd name="T8" fmla="*/ 32 w 98"/>
                  <a:gd name="T9" fmla="*/ 8 h 114"/>
                  <a:gd name="T10" fmla="*/ 20 w 98"/>
                  <a:gd name="T11" fmla="*/ 14 h 114"/>
                  <a:gd name="T12" fmla="*/ 12 w 98"/>
                  <a:gd name="T13" fmla="*/ 28 h 114"/>
                  <a:gd name="T14" fmla="*/ 8 w 98"/>
                  <a:gd name="T15" fmla="*/ 40 h 114"/>
                  <a:gd name="T16" fmla="*/ 0 w 98"/>
                  <a:gd name="T17" fmla="*/ 64 h 114"/>
                  <a:gd name="T18" fmla="*/ 0 w 98"/>
                  <a:gd name="T19" fmla="*/ 76 h 114"/>
                  <a:gd name="T20" fmla="*/ 4 w 98"/>
                  <a:gd name="T21" fmla="*/ 80 h 114"/>
                  <a:gd name="T22" fmla="*/ 10 w 98"/>
                  <a:gd name="T23" fmla="*/ 96 h 114"/>
                  <a:gd name="T24" fmla="*/ 10 w 98"/>
                  <a:gd name="T25" fmla="*/ 110 h 114"/>
                  <a:gd name="T26" fmla="*/ 14 w 98"/>
                  <a:gd name="T27" fmla="*/ 112 h 114"/>
                  <a:gd name="T28" fmla="*/ 24 w 98"/>
                  <a:gd name="T29" fmla="*/ 114 h 114"/>
                  <a:gd name="T30" fmla="*/ 28 w 98"/>
                  <a:gd name="T31" fmla="*/ 112 h 114"/>
                  <a:gd name="T32" fmla="*/ 30 w 98"/>
                  <a:gd name="T33" fmla="*/ 106 h 114"/>
                  <a:gd name="T34" fmla="*/ 30 w 98"/>
                  <a:gd name="T35" fmla="*/ 88 h 114"/>
                  <a:gd name="T36" fmla="*/ 30 w 98"/>
                  <a:gd name="T37" fmla="*/ 72 h 114"/>
                  <a:gd name="T38" fmla="*/ 32 w 98"/>
                  <a:gd name="T39" fmla="*/ 80 h 114"/>
                  <a:gd name="T40" fmla="*/ 36 w 98"/>
                  <a:gd name="T41" fmla="*/ 90 h 114"/>
                  <a:gd name="T42" fmla="*/ 42 w 98"/>
                  <a:gd name="T43" fmla="*/ 100 h 114"/>
                  <a:gd name="T44" fmla="*/ 46 w 98"/>
                  <a:gd name="T45" fmla="*/ 102 h 114"/>
                  <a:gd name="T46" fmla="*/ 48 w 98"/>
                  <a:gd name="T47" fmla="*/ 100 h 114"/>
                  <a:gd name="T48" fmla="*/ 52 w 98"/>
                  <a:gd name="T49" fmla="*/ 98 h 114"/>
                  <a:gd name="T50" fmla="*/ 56 w 98"/>
                  <a:gd name="T51" fmla="*/ 98 h 114"/>
                  <a:gd name="T52" fmla="*/ 66 w 98"/>
                  <a:gd name="T53" fmla="*/ 92 h 114"/>
                  <a:gd name="T54" fmla="*/ 60 w 98"/>
                  <a:gd name="T55" fmla="*/ 84 h 114"/>
                  <a:gd name="T56" fmla="*/ 58 w 98"/>
                  <a:gd name="T57" fmla="*/ 76 h 114"/>
                  <a:gd name="T58" fmla="*/ 52 w 98"/>
                  <a:gd name="T59" fmla="*/ 64 h 114"/>
                  <a:gd name="T60" fmla="*/ 54 w 98"/>
                  <a:gd name="T61" fmla="*/ 56 h 114"/>
                  <a:gd name="T62" fmla="*/ 68 w 98"/>
                  <a:gd name="T63" fmla="*/ 50 h 114"/>
                  <a:gd name="T64" fmla="*/ 72 w 98"/>
                  <a:gd name="T65" fmla="*/ 42 h 114"/>
                  <a:gd name="T66" fmla="*/ 72 w 98"/>
                  <a:gd name="T67" fmla="*/ 38 h 114"/>
                  <a:gd name="T68" fmla="*/ 60 w 98"/>
                  <a:gd name="T69" fmla="*/ 36 h 114"/>
                  <a:gd name="T70" fmla="*/ 52 w 98"/>
                  <a:gd name="T71" fmla="*/ 40 h 114"/>
                  <a:gd name="T72" fmla="*/ 42 w 98"/>
                  <a:gd name="T73" fmla="*/ 38 h 114"/>
                  <a:gd name="T74" fmla="*/ 38 w 98"/>
                  <a:gd name="T75" fmla="*/ 40 h 114"/>
                  <a:gd name="T76" fmla="*/ 32 w 98"/>
                  <a:gd name="T77" fmla="*/ 46 h 114"/>
                  <a:gd name="T78" fmla="*/ 32 w 98"/>
                  <a:gd name="T79" fmla="*/ 42 h 114"/>
                  <a:gd name="T80" fmla="*/ 24 w 98"/>
                  <a:gd name="T81" fmla="*/ 30 h 114"/>
                  <a:gd name="T82" fmla="*/ 42 w 98"/>
                  <a:gd name="T83" fmla="*/ 26 h 114"/>
                  <a:gd name="T84" fmla="*/ 76 w 98"/>
                  <a:gd name="T85" fmla="*/ 32 h 114"/>
                  <a:gd name="T86" fmla="*/ 80 w 98"/>
                  <a:gd name="T87" fmla="*/ 30 h 114"/>
                  <a:gd name="T88" fmla="*/ 88 w 98"/>
                  <a:gd name="T89" fmla="*/ 24 h 114"/>
                  <a:gd name="T90" fmla="*/ 98 w 98"/>
                  <a:gd name="T91" fmla="*/ 12 h 114"/>
                  <a:gd name="T92" fmla="*/ 98 w 98"/>
                  <a:gd name="T93" fmla="*/ 2 h 114"/>
                  <a:gd name="T94" fmla="*/ 94 w 98"/>
                  <a:gd name="T9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8" h="114">
                    <a:moveTo>
                      <a:pt x="94" y="0"/>
                    </a:moveTo>
                    <a:lnTo>
                      <a:pt x="94" y="0"/>
                    </a:lnTo>
                    <a:lnTo>
                      <a:pt x="92" y="2"/>
                    </a:lnTo>
                    <a:lnTo>
                      <a:pt x="84" y="8"/>
                    </a:lnTo>
                    <a:lnTo>
                      <a:pt x="80" y="12"/>
                    </a:lnTo>
                    <a:lnTo>
                      <a:pt x="72" y="12"/>
                    </a:lnTo>
                    <a:lnTo>
                      <a:pt x="58" y="12"/>
                    </a:lnTo>
                    <a:lnTo>
                      <a:pt x="50" y="10"/>
                    </a:lnTo>
                    <a:lnTo>
                      <a:pt x="50" y="10"/>
                    </a:lnTo>
                    <a:lnTo>
                      <a:pt x="48" y="10"/>
                    </a:lnTo>
                    <a:lnTo>
                      <a:pt x="34" y="8"/>
                    </a:lnTo>
                    <a:lnTo>
                      <a:pt x="34" y="8"/>
                    </a:lnTo>
                    <a:lnTo>
                      <a:pt x="34" y="8"/>
                    </a:lnTo>
                    <a:lnTo>
                      <a:pt x="34" y="8"/>
                    </a:lnTo>
                    <a:lnTo>
                      <a:pt x="32" y="8"/>
                    </a:lnTo>
                    <a:lnTo>
                      <a:pt x="22" y="14"/>
                    </a:lnTo>
                    <a:lnTo>
                      <a:pt x="22" y="14"/>
                    </a:lnTo>
                    <a:lnTo>
                      <a:pt x="20" y="14"/>
                    </a:lnTo>
                    <a:lnTo>
                      <a:pt x="12" y="26"/>
                    </a:lnTo>
                    <a:lnTo>
                      <a:pt x="12" y="26"/>
                    </a:lnTo>
                    <a:lnTo>
                      <a:pt x="12" y="28"/>
                    </a:lnTo>
                    <a:lnTo>
                      <a:pt x="12" y="36"/>
                    </a:lnTo>
                    <a:lnTo>
                      <a:pt x="8" y="40"/>
                    </a:lnTo>
                    <a:lnTo>
                      <a:pt x="8" y="40"/>
                    </a:lnTo>
                    <a:lnTo>
                      <a:pt x="8" y="42"/>
                    </a:lnTo>
                    <a:lnTo>
                      <a:pt x="4" y="56"/>
                    </a:lnTo>
                    <a:lnTo>
                      <a:pt x="0" y="64"/>
                    </a:lnTo>
                    <a:lnTo>
                      <a:pt x="0" y="64"/>
                    </a:lnTo>
                    <a:lnTo>
                      <a:pt x="0" y="66"/>
                    </a:lnTo>
                    <a:lnTo>
                      <a:pt x="0" y="76"/>
                    </a:lnTo>
                    <a:lnTo>
                      <a:pt x="0" y="76"/>
                    </a:lnTo>
                    <a:lnTo>
                      <a:pt x="2" y="78"/>
                    </a:lnTo>
                    <a:lnTo>
                      <a:pt x="4" y="80"/>
                    </a:lnTo>
                    <a:lnTo>
                      <a:pt x="10" y="84"/>
                    </a:lnTo>
                    <a:lnTo>
                      <a:pt x="12" y="86"/>
                    </a:lnTo>
                    <a:lnTo>
                      <a:pt x="10" y="96"/>
                    </a:lnTo>
                    <a:lnTo>
                      <a:pt x="10" y="96"/>
                    </a:lnTo>
                    <a:lnTo>
                      <a:pt x="10" y="96"/>
                    </a:lnTo>
                    <a:lnTo>
                      <a:pt x="10" y="110"/>
                    </a:lnTo>
                    <a:lnTo>
                      <a:pt x="10" y="110"/>
                    </a:lnTo>
                    <a:lnTo>
                      <a:pt x="10" y="112"/>
                    </a:lnTo>
                    <a:lnTo>
                      <a:pt x="14" y="112"/>
                    </a:lnTo>
                    <a:lnTo>
                      <a:pt x="24" y="114"/>
                    </a:lnTo>
                    <a:lnTo>
                      <a:pt x="24" y="114"/>
                    </a:lnTo>
                    <a:lnTo>
                      <a:pt x="24" y="114"/>
                    </a:lnTo>
                    <a:lnTo>
                      <a:pt x="24" y="114"/>
                    </a:lnTo>
                    <a:lnTo>
                      <a:pt x="26" y="114"/>
                    </a:lnTo>
                    <a:lnTo>
                      <a:pt x="28" y="112"/>
                    </a:lnTo>
                    <a:lnTo>
                      <a:pt x="30" y="106"/>
                    </a:lnTo>
                    <a:lnTo>
                      <a:pt x="30" y="106"/>
                    </a:lnTo>
                    <a:lnTo>
                      <a:pt x="30" y="106"/>
                    </a:lnTo>
                    <a:lnTo>
                      <a:pt x="30" y="92"/>
                    </a:lnTo>
                    <a:lnTo>
                      <a:pt x="30" y="88"/>
                    </a:lnTo>
                    <a:lnTo>
                      <a:pt x="30" y="88"/>
                    </a:lnTo>
                    <a:lnTo>
                      <a:pt x="30" y="86"/>
                    </a:lnTo>
                    <a:lnTo>
                      <a:pt x="28" y="74"/>
                    </a:lnTo>
                    <a:lnTo>
                      <a:pt x="30" y="72"/>
                    </a:lnTo>
                    <a:lnTo>
                      <a:pt x="30" y="72"/>
                    </a:lnTo>
                    <a:lnTo>
                      <a:pt x="32" y="80"/>
                    </a:lnTo>
                    <a:lnTo>
                      <a:pt x="32" y="80"/>
                    </a:lnTo>
                    <a:lnTo>
                      <a:pt x="32" y="82"/>
                    </a:lnTo>
                    <a:lnTo>
                      <a:pt x="36" y="90"/>
                    </a:lnTo>
                    <a:lnTo>
                      <a:pt x="36" y="90"/>
                    </a:lnTo>
                    <a:lnTo>
                      <a:pt x="36" y="92"/>
                    </a:lnTo>
                    <a:lnTo>
                      <a:pt x="42" y="100"/>
                    </a:lnTo>
                    <a:lnTo>
                      <a:pt x="42" y="100"/>
                    </a:lnTo>
                    <a:lnTo>
                      <a:pt x="44" y="102"/>
                    </a:lnTo>
                    <a:lnTo>
                      <a:pt x="44" y="102"/>
                    </a:lnTo>
                    <a:lnTo>
                      <a:pt x="46" y="102"/>
                    </a:lnTo>
                    <a:lnTo>
                      <a:pt x="46" y="102"/>
                    </a:lnTo>
                    <a:lnTo>
                      <a:pt x="48" y="102"/>
                    </a:lnTo>
                    <a:lnTo>
                      <a:pt x="48" y="100"/>
                    </a:lnTo>
                    <a:lnTo>
                      <a:pt x="50" y="98"/>
                    </a:lnTo>
                    <a:lnTo>
                      <a:pt x="52" y="98"/>
                    </a:lnTo>
                    <a:lnTo>
                      <a:pt x="52" y="98"/>
                    </a:lnTo>
                    <a:lnTo>
                      <a:pt x="54" y="98"/>
                    </a:lnTo>
                    <a:lnTo>
                      <a:pt x="54" y="98"/>
                    </a:lnTo>
                    <a:lnTo>
                      <a:pt x="56" y="98"/>
                    </a:lnTo>
                    <a:lnTo>
                      <a:pt x="62" y="94"/>
                    </a:lnTo>
                    <a:lnTo>
                      <a:pt x="62" y="94"/>
                    </a:lnTo>
                    <a:lnTo>
                      <a:pt x="66" y="92"/>
                    </a:lnTo>
                    <a:lnTo>
                      <a:pt x="66" y="92"/>
                    </a:lnTo>
                    <a:lnTo>
                      <a:pt x="64" y="88"/>
                    </a:lnTo>
                    <a:lnTo>
                      <a:pt x="60" y="84"/>
                    </a:lnTo>
                    <a:lnTo>
                      <a:pt x="58" y="80"/>
                    </a:lnTo>
                    <a:lnTo>
                      <a:pt x="58" y="76"/>
                    </a:lnTo>
                    <a:lnTo>
                      <a:pt x="58" y="76"/>
                    </a:lnTo>
                    <a:lnTo>
                      <a:pt x="58" y="74"/>
                    </a:lnTo>
                    <a:lnTo>
                      <a:pt x="52" y="64"/>
                    </a:lnTo>
                    <a:lnTo>
                      <a:pt x="52" y="64"/>
                    </a:lnTo>
                    <a:lnTo>
                      <a:pt x="52" y="64"/>
                    </a:lnTo>
                    <a:lnTo>
                      <a:pt x="50" y="60"/>
                    </a:lnTo>
                    <a:lnTo>
                      <a:pt x="54" y="56"/>
                    </a:lnTo>
                    <a:lnTo>
                      <a:pt x="58" y="52"/>
                    </a:lnTo>
                    <a:lnTo>
                      <a:pt x="68" y="50"/>
                    </a:lnTo>
                    <a:lnTo>
                      <a:pt x="68" y="50"/>
                    </a:lnTo>
                    <a:lnTo>
                      <a:pt x="70" y="48"/>
                    </a:lnTo>
                    <a:lnTo>
                      <a:pt x="72" y="42"/>
                    </a:lnTo>
                    <a:lnTo>
                      <a:pt x="72" y="42"/>
                    </a:lnTo>
                    <a:lnTo>
                      <a:pt x="72" y="40"/>
                    </a:lnTo>
                    <a:lnTo>
                      <a:pt x="72" y="40"/>
                    </a:lnTo>
                    <a:lnTo>
                      <a:pt x="72" y="38"/>
                    </a:lnTo>
                    <a:lnTo>
                      <a:pt x="68" y="36"/>
                    </a:lnTo>
                    <a:lnTo>
                      <a:pt x="68" y="36"/>
                    </a:lnTo>
                    <a:lnTo>
                      <a:pt x="60" y="36"/>
                    </a:lnTo>
                    <a:lnTo>
                      <a:pt x="60" y="36"/>
                    </a:lnTo>
                    <a:lnTo>
                      <a:pt x="58" y="36"/>
                    </a:lnTo>
                    <a:lnTo>
                      <a:pt x="52" y="40"/>
                    </a:lnTo>
                    <a:lnTo>
                      <a:pt x="44" y="38"/>
                    </a:lnTo>
                    <a:lnTo>
                      <a:pt x="44" y="38"/>
                    </a:lnTo>
                    <a:lnTo>
                      <a:pt x="42" y="38"/>
                    </a:lnTo>
                    <a:lnTo>
                      <a:pt x="42" y="38"/>
                    </a:lnTo>
                    <a:lnTo>
                      <a:pt x="42" y="38"/>
                    </a:lnTo>
                    <a:lnTo>
                      <a:pt x="38" y="40"/>
                    </a:lnTo>
                    <a:lnTo>
                      <a:pt x="38" y="40"/>
                    </a:lnTo>
                    <a:lnTo>
                      <a:pt x="36" y="42"/>
                    </a:lnTo>
                    <a:lnTo>
                      <a:pt x="32" y="46"/>
                    </a:lnTo>
                    <a:lnTo>
                      <a:pt x="32" y="44"/>
                    </a:lnTo>
                    <a:lnTo>
                      <a:pt x="32" y="44"/>
                    </a:lnTo>
                    <a:lnTo>
                      <a:pt x="32" y="42"/>
                    </a:lnTo>
                    <a:lnTo>
                      <a:pt x="28" y="40"/>
                    </a:lnTo>
                    <a:lnTo>
                      <a:pt x="24" y="36"/>
                    </a:lnTo>
                    <a:lnTo>
                      <a:pt x="24" y="30"/>
                    </a:lnTo>
                    <a:lnTo>
                      <a:pt x="28" y="26"/>
                    </a:lnTo>
                    <a:lnTo>
                      <a:pt x="32" y="26"/>
                    </a:lnTo>
                    <a:lnTo>
                      <a:pt x="42" y="26"/>
                    </a:lnTo>
                    <a:lnTo>
                      <a:pt x="56" y="28"/>
                    </a:lnTo>
                    <a:lnTo>
                      <a:pt x="76" y="32"/>
                    </a:lnTo>
                    <a:lnTo>
                      <a:pt x="76" y="32"/>
                    </a:lnTo>
                    <a:lnTo>
                      <a:pt x="78" y="32"/>
                    </a:lnTo>
                    <a:lnTo>
                      <a:pt x="78" y="32"/>
                    </a:lnTo>
                    <a:lnTo>
                      <a:pt x="80" y="30"/>
                    </a:lnTo>
                    <a:lnTo>
                      <a:pt x="88" y="26"/>
                    </a:lnTo>
                    <a:lnTo>
                      <a:pt x="88" y="26"/>
                    </a:lnTo>
                    <a:lnTo>
                      <a:pt x="88" y="24"/>
                    </a:lnTo>
                    <a:lnTo>
                      <a:pt x="98" y="14"/>
                    </a:lnTo>
                    <a:lnTo>
                      <a:pt x="98" y="14"/>
                    </a:lnTo>
                    <a:lnTo>
                      <a:pt x="98" y="12"/>
                    </a:lnTo>
                    <a:lnTo>
                      <a:pt x="98" y="4"/>
                    </a:lnTo>
                    <a:lnTo>
                      <a:pt x="98" y="4"/>
                    </a:lnTo>
                    <a:lnTo>
                      <a:pt x="98" y="2"/>
                    </a:lnTo>
                    <a:lnTo>
                      <a:pt x="96" y="0"/>
                    </a:lnTo>
                    <a:lnTo>
                      <a:pt x="96" y="0"/>
                    </a:lnTo>
                    <a:lnTo>
                      <a:pt x="94" y="0"/>
                    </a:lnTo>
                    <a:lnTo>
                      <a:pt x="9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6" name="Freeform 972">
                <a:extLst>
                  <a:ext uri="{FF2B5EF4-FFF2-40B4-BE49-F238E27FC236}">
                    <a16:creationId xmlns:a16="http://schemas.microsoft.com/office/drawing/2014/main" id="{8D9B3C87-6E06-B461-19CE-9BA8E7379DA8}"/>
                  </a:ext>
                </a:extLst>
              </p:cNvPr>
              <p:cNvSpPr>
                <a:spLocks/>
              </p:cNvSpPr>
              <p:nvPr/>
            </p:nvSpPr>
            <p:spPr bwMode="auto">
              <a:xfrm>
                <a:off x="9672130" y="4674699"/>
                <a:ext cx="304313" cy="257821"/>
              </a:xfrm>
              <a:custGeom>
                <a:avLst/>
                <a:gdLst>
                  <a:gd name="T0" fmla="*/ 142 w 144"/>
                  <a:gd name="T1" fmla="*/ 122 h 122"/>
                  <a:gd name="T2" fmla="*/ 128 w 144"/>
                  <a:gd name="T3" fmla="*/ 110 h 122"/>
                  <a:gd name="T4" fmla="*/ 114 w 144"/>
                  <a:gd name="T5" fmla="*/ 108 h 122"/>
                  <a:gd name="T6" fmla="*/ 110 w 144"/>
                  <a:gd name="T7" fmla="*/ 110 h 122"/>
                  <a:gd name="T8" fmla="*/ 110 w 144"/>
                  <a:gd name="T9" fmla="*/ 112 h 122"/>
                  <a:gd name="T10" fmla="*/ 96 w 144"/>
                  <a:gd name="T11" fmla="*/ 114 h 122"/>
                  <a:gd name="T12" fmla="*/ 94 w 144"/>
                  <a:gd name="T13" fmla="*/ 104 h 122"/>
                  <a:gd name="T14" fmla="*/ 94 w 144"/>
                  <a:gd name="T15" fmla="*/ 104 h 122"/>
                  <a:gd name="T16" fmla="*/ 96 w 144"/>
                  <a:gd name="T17" fmla="*/ 100 h 122"/>
                  <a:gd name="T18" fmla="*/ 102 w 144"/>
                  <a:gd name="T19" fmla="*/ 96 h 122"/>
                  <a:gd name="T20" fmla="*/ 108 w 144"/>
                  <a:gd name="T21" fmla="*/ 88 h 122"/>
                  <a:gd name="T22" fmla="*/ 98 w 144"/>
                  <a:gd name="T23" fmla="*/ 72 h 122"/>
                  <a:gd name="T24" fmla="*/ 58 w 144"/>
                  <a:gd name="T25" fmla="*/ 58 h 122"/>
                  <a:gd name="T26" fmla="*/ 58 w 144"/>
                  <a:gd name="T27" fmla="*/ 56 h 122"/>
                  <a:gd name="T28" fmla="*/ 48 w 144"/>
                  <a:gd name="T29" fmla="*/ 50 h 122"/>
                  <a:gd name="T30" fmla="*/ 46 w 144"/>
                  <a:gd name="T31" fmla="*/ 50 h 122"/>
                  <a:gd name="T32" fmla="*/ 40 w 144"/>
                  <a:gd name="T33" fmla="*/ 40 h 122"/>
                  <a:gd name="T34" fmla="*/ 40 w 144"/>
                  <a:gd name="T35" fmla="*/ 52 h 122"/>
                  <a:gd name="T36" fmla="*/ 40 w 144"/>
                  <a:gd name="T37" fmla="*/ 54 h 122"/>
                  <a:gd name="T38" fmla="*/ 38 w 144"/>
                  <a:gd name="T39" fmla="*/ 54 h 122"/>
                  <a:gd name="T40" fmla="*/ 30 w 144"/>
                  <a:gd name="T41" fmla="*/ 52 h 122"/>
                  <a:gd name="T42" fmla="*/ 28 w 144"/>
                  <a:gd name="T43" fmla="*/ 50 h 122"/>
                  <a:gd name="T44" fmla="*/ 26 w 144"/>
                  <a:gd name="T45" fmla="*/ 38 h 122"/>
                  <a:gd name="T46" fmla="*/ 18 w 144"/>
                  <a:gd name="T47" fmla="*/ 36 h 122"/>
                  <a:gd name="T48" fmla="*/ 18 w 144"/>
                  <a:gd name="T49" fmla="*/ 36 h 122"/>
                  <a:gd name="T50" fmla="*/ 26 w 144"/>
                  <a:gd name="T51" fmla="*/ 28 h 122"/>
                  <a:gd name="T52" fmla="*/ 28 w 144"/>
                  <a:gd name="T53" fmla="*/ 28 h 122"/>
                  <a:gd name="T54" fmla="*/ 28 w 144"/>
                  <a:gd name="T55" fmla="*/ 28 h 122"/>
                  <a:gd name="T56" fmla="*/ 42 w 144"/>
                  <a:gd name="T57" fmla="*/ 28 h 122"/>
                  <a:gd name="T58" fmla="*/ 28 w 144"/>
                  <a:gd name="T59" fmla="*/ 24 h 122"/>
                  <a:gd name="T60" fmla="*/ 20 w 144"/>
                  <a:gd name="T61" fmla="*/ 26 h 122"/>
                  <a:gd name="T62" fmla="*/ 20 w 144"/>
                  <a:gd name="T63" fmla="*/ 26 h 122"/>
                  <a:gd name="T64" fmla="*/ 14 w 144"/>
                  <a:gd name="T65" fmla="*/ 18 h 122"/>
                  <a:gd name="T66" fmla="*/ 2 w 144"/>
                  <a:gd name="T67" fmla="*/ 16 h 122"/>
                  <a:gd name="T68" fmla="*/ 0 w 144"/>
                  <a:gd name="T69" fmla="*/ 14 h 122"/>
                  <a:gd name="T70" fmla="*/ 2 w 144"/>
                  <a:gd name="T71" fmla="*/ 8 h 122"/>
                  <a:gd name="T72" fmla="*/ 18 w 144"/>
                  <a:gd name="T73" fmla="*/ 2 h 122"/>
                  <a:gd name="T74" fmla="*/ 44 w 144"/>
                  <a:gd name="T75" fmla="*/ 2 h 122"/>
                  <a:gd name="T76" fmla="*/ 44 w 144"/>
                  <a:gd name="T77" fmla="*/ 2 h 122"/>
                  <a:gd name="T78" fmla="*/ 52 w 144"/>
                  <a:gd name="T79" fmla="*/ 10 h 122"/>
                  <a:gd name="T80" fmla="*/ 50 w 144"/>
                  <a:gd name="T81" fmla="*/ 22 h 122"/>
                  <a:gd name="T82" fmla="*/ 54 w 144"/>
                  <a:gd name="T83" fmla="*/ 30 h 122"/>
                  <a:gd name="T84" fmla="*/ 56 w 144"/>
                  <a:gd name="T85" fmla="*/ 30 h 122"/>
                  <a:gd name="T86" fmla="*/ 62 w 144"/>
                  <a:gd name="T87" fmla="*/ 38 h 122"/>
                  <a:gd name="T88" fmla="*/ 74 w 144"/>
                  <a:gd name="T89" fmla="*/ 28 h 122"/>
                  <a:gd name="T90" fmla="*/ 90 w 144"/>
                  <a:gd name="T91" fmla="*/ 20 h 122"/>
                  <a:gd name="T92" fmla="*/ 96 w 144"/>
                  <a:gd name="T93" fmla="*/ 14 h 122"/>
                  <a:gd name="T94" fmla="*/ 96 w 144"/>
                  <a:gd name="T95" fmla="*/ 14 h 122"/>
                  <a:gd name="T96" fmla="*/ 114 w 144"/>
                  <a:gd name="T97" fmla="*/ 20 h 122"/>
                  <a:gd name="T98" fmla="*/ 140 w 144"/>
                  <a:gd name="T99" fmla="*/ 28 h 122"/>
                  <a:gd name="T100" fmla="*/ 142 w 144"/>
                  <a:gd name="T101" fmla="*/ 30 h 122"/>
                  <a:gd name="T102" fmla="*/ 144 w 144"/>
                  <a:gd name="T103" fmla="*/ 120 h 122"/>
                  <a:gd name="T104" fmla="*/ 142 w 144"/>
                  <a:gd name="T105" fmla="*/ 122 h 122"/>
                  <a:gd name="T106" fmla="*/ 142 w 144"/>
                  <a:gd name="T10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 h="122">
                    <a:moveTo>
                      <a:pt x="142" y="122"/>
                    </a:moveTo>
                    <a:lnTo>
                      <a:pt x="142" y="122"/>
                    </a:lnTo>
                    <a:lnTo>
                      <a:pt x="140" y="122"/>
                    </a:lnTo>
                    <a:lnTo>
                      <a:pt x="128" y="110"/>
                    </a:lnTo>
                    <a:lnTo>
                      <a:pt x="120" y="108"/>
                    </a:lnTo>
                    <a:lnTo>
                      <a:pt x="114" y="108"/>
                    </a:lnTo>
                    <a:lnTo>
                      <a:pt x="110" y="110"/>
                    </a:lnTo>
                    <a:lnTo>
                      <a:pt x="110" y="110"/>
                    </a:lnTo>
                    <a:lnTo>
                      <a:pt x="110" y="112"/>
                    </a:lnTo>
                    <a:lnTo>
                      <a:pt x="110" y="112"/>
                    </a:lnTo>
                    <a:lnTo>
                      <a:pt x="96" y="114"/>
                    </a:lnTo>
                    <a:lnTo>
                      <a:pt x="96" y="114"/>
                    </a:lnTo>
                    <a:lnTo>
                      <a:pt x="96" y="112"/>
                    </a:lnTo>
                    <a:lnTo>
                      <a:pt x="94" y="104"/>
                    </a:lnTo>
                    <a:lnTo>
                      <a:pt x="94" y="104"/>
                    </a:lnTo>
                    <a:lnTo>
                      <a:pt x="94" y="104"/>
                    </a:lnTo>
                    <a:lnTo>
                      <a:pt x="96" y="100"/>
                    </a:lnTo>
                    <a:lnTo>
                      <a:pt x="96" y="100"/>
                    </a:lnTo>
                    <a:lnTo>
                      <a:pt x="96" y="98"/>
                    </a:lnTo>
                    <a:lnTo>
                      <a:pt x="102" y="96"/>
                    </a:lnTo>
                    <a:lnTo>
                      <a:pt x="108" y="96"/>
                    </a:lnTo>
                    <a:lnTo>
                      <a:pt x="108" y="88"/>
                    </a:lnTo>
                    <a:lnTo>
                      <a:pt x="106" y="80"/>
                    </a:lnTo>
                    <a:lnTo>
                      <a:pt x="98" y="72"/>
                    </a:lnTo>
                    <a:lnTo>
                      <a:pt x="78" y="62"/>
                    </a:lnTo>
                    <a:lnTo>
                      <a:pt x="58" y="58"/>
                    </a:lnTo>
                    <a:lnTo>
                      <a:pt x="58" y="58"/>
                    </a:lnTo>
                    <a:lnTo>
                      <a:pt x="58" y="56"/>
                    </a:lnTo>
                    <a:lnTo>
                      <a:pt x="52" y="52"/>
                    </a:lnTo>
                    <a:lnTo>
                      <a:pt x="48" y="50"/>
                    </a:lnTo>
                    <a:lnTo>
                      <a:pt x="48" y="50"/>
                    </a:lnTo>
                    <a:lnTo>
                      <a:pt x="46" y="50"/>
                    </a:lnTo>
                    <a:lnTo>
                      <a:pt x="42" y="40"/>
                    </a:lnTo>
                    <a:lnTo>
                      <a:pt x="40" y="40"/>
                    </a:lnTo>
                    <a:lnTo>
                      <a:pt x="40" y="52"/>
                    </a:lnTo>
                    <a:lnTo>
                      <a:pt x="40" y="52"/>
                    </a:lnTo>
                    <a:lnTo>
                      <a:pt x="40" y="54"/>
                    </a:lnTo>
                    <a:lnTo>
                      <a:pt x="40" y="54"/>
                    </a:lnTo>
                    <a:lnTo>
                      <a:pt x="38" y="54"/>
                    </a:lnTo>
                    <a:lnTo>
                      <a:pt x="38" y="54"/>
                    </a:lnTo>
                    <a:lnTo>
                      <a:pt x="38" y="54"/>
                    </a:lnTo>
                    <a:lnTo>
                      <a:pt x="30" y="52"/>
                    </a:lnTo>
                    <a:lnTo>
                      <a:pt x="30" y="52"/>
                    </a:lnTo>
                    <a:lnTo>
                      <a:pt x="28" y="50"/>
                    </a:lnTo>
                    <a:lnTo>
                      <a:pt x="28" y="42"/>
                    </a:lnTo>
                    <a:lnTo>
                      <a:pt x="26" y="38"/>
                    </a:lnTo>
                    <a:lnTo>
                      <a:pt x="18" y="36"/>
                    </a:lnTo>
                    <a:lnTo>
                      <a:pt x="18" y="36"/>
                    </a:lnTo>
                    <a:lnTo>
                      <a:pt x="18" y="36"/>
                    </a:lnTo>
                    <a:lnTo>
                      <a:pt x="18" y="36"/>
                    </a:lnTo>
                    <a:lnTo>
                      <a:pt x="18" y="34"/>
                    </a:lnTo>
                    <a:lnTo>
                      <a:pt x="26" y="28"/>
                    </a:lnTo>
                    <a:lnTo>
                      <a:pt x="26" y="28"/>
                    </a:lnTo>
                    <a:lnTo>
                      <a:pt x="28" y="28"/>
                    </a:lnTo>
                    <a:lnTo>
                      <a:pt x="28" y="28"/>
                    </a:lnTo>
                    <a:lnTo>
                      <a:pt x="28" y="28"/>
                    </a:lnTo>
                    <a:lnTo>
                      <a:pt x="38" y="30"/>
                    </a:lnTo>
                    <a:lnTo>
                      <a:pt x="42" y="28"/>
                    </a:lnTo>
                    <a:lnTo>
                      <a:pt x="40" y="24"/>
                    </a:lnTo>
                    <a:lnTo>
                      <a:pt x="28" y="24"/>
                    </a:lnTo>
                    <a:lnTo>
                      <a:pt x="20" y="26"/>
                    </a:lnTo>
                    <a:lnTo>
                      <a:pt x="20" y="26"/>
                    </a:lnTo>
                    <a:lnTo>
                      <a:pt x="20" y="26"/>
                    </a:lnTo>
                    <a:lnTo>
                      <a:pt x="20" y="26"/>
                    </a:lnTo>
                    <a:lnTo>
                      <a:pt x="18" y="26"/>
                    </a:lnTo>
                    <a:lnTo>
                      <a:pt x="14" y="18"/>
                    </a:lnTo>
                    <a:lnTo>
                      <a:pt x="8" y="18"/>
                    </a:lnTo>
                    <a:lnTo>
                      <a:pt x="2" y="16"/>
                    </a:lnTo>
                    <a:lnTo>
                      <a:pt x="2" y="16"/>
                    </a:lnTo>
                    <a:lnTo>
                      <a:pt x="0" y="14"/>
                    </a:lnTo>
                    <a:lnTo>
                      <a:pt x="2" y="8"/>
                    </a:lnTo>
                    <a:lnTo>
                      <a:pt x="2" y="8"/>
                    </a:lnTo>
                    <a:lnTo>
                      <a:pt x="4" y="6"/>
                    </a:lnTo>
                    <a:lnTo>
                      <a:pt x="18" y="2"/>
                    </a:lnTo>
                    <a:lnTo>
                      <a:pt x="28" y="0"/>
                    </a:lnTo>
                    <a:lnTo>
                      <a:pt x="44" y="2"/>
                    </a:lnTo>
                    <a:lnTo>
                      <a:pt x="44" y="2"/>
                    </a:lnTo>
                    <a:lnTo>
                      <a:pt x="44" y="2"/>
                    </a:lnTo>
                    <a:lnTo>
                      <a:pt x="52" y="10"/>
                    </a:lnTo>
                    <a:lnTo>
                      <a:pt x="52" y="10"/>
                    </a:lnTo>
                    <a:lnTo>
                      <a:pt x="52" y="10"/>
                    </a:lnTo>
                    <a:lnTo>
                      <a:pt x="50" y="22"/>
                    </a:lnTo>
                    <a:lnTo>
                      <a:pt x="50" y="26"/>
                    </a:lnTo>
                    <a:lnTo>
                      <a:pt x="54" y="30"/>
                    </a:lnTo>
                    <a:lnTo>
                      <a:pt x="54" y="30"/>
                    </a:lnTo>
                    <a:lnTo>
                      <a:pt x="56" y="30"/>
                    </a:lnTo>
                    <a:lnTo>
                      <a:pt x="58" y="36"/>
                    </a:lnTo>
                    <a:lnTo>
                      <a:pt x="62" y="38"/>
                    </a:lnTo>
                    <a:lnTo>
                      <a:pt x="70" y="36"/>
                    </a:lnTo>
                    <a:lnTo>
                      <a:pt x="74" y="28"/>
                    </a:lnTo>
                    <a:lnTo>
                      <a:pt x="82" y="22"/>
                    </a:lnTo>
                    <a:lnTo>
                      <a:pt x="90" y="20"/>
                    </a:lnTo>
                    <a:lnTo>
                      <a:pt x="96" y="14"/>
                    </a:lnTo>
                    <a:lnTo>
                      <a:pt x="96" y="14"/>
                    </a:lnTo>
                    <a:lnTo>
                      <a:pt x="96" y="14"/>
                    </a:lnTo>
                    <a:lnTo>
                      <a:pt x="96" y="14"/>
                    </a:lnTo>
                    <a:lnTo>
                      <a:pt x="98" y="14"/>
                    </a:lnTo>
                    <a:lnTo>
                      <a:pt x="114" y="20"/>
                    </a:lnTo>
                    <a:lnTo>
                      <a:pt x="126" y="22"/>
                    </a:lnTo>
                    <a:lnTo>
                      <a:pt x="140" y="28"/>
                    </a:lnTo>
                    <a:lnTo>
                      <a:pt x="142" y="30"/>
                    </a:lnTo>
                    <a:lnTo>
                      <a:pt x="142" y="30"/>
                    </a:lnTo>
                    <a:lnTo>
                      <a:pt x="144" y="32"/>
                    </a:lnTo>
                    <a:lnTo>
                      <a:pt x="144" y="120"/>
                    </a:lnTo>
                    <a:lnTo>
                      <a:pt x="144" y="120"/>
                    </a:lnTo>
                    <a:lnTo>
                      <a:pt x="142" y="122"/>
                    </a:lnTo>
                    <a:lnTo>
                      <a:pt x="142" y="122"/>
                    </a:lnTo>
                    <a:lnTo>
                      <a:pt x="142" y="122"/>
                    </a:lnTo>
                    <a:lnTo>
                      <a:pt x="142" y="1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7" name="Freeform 973">
                <a:extLst>
                  <a:ext uri="{FF2B5EF4-FFF2-40B4-BE49-F238E27FC236}">
                    <a16:creationId xmlns:a16="http://schemas.microsoft.com/office/drawing/2014/main" id="{1FE39CA1-E5FD-D33A-63C4-FE2EC45F01FE}"/>
                  </a:ext>
                </a:extLst>
              </p:cNvPr>
              <p:cNvSpPr>
                <a:spLocks noEditPoints="1"/>
              </p:cNvSpPr>
              <p:nvPr/>
            </p:nvSpPr>
            <p:spPr bwMode="auto">
              <a:xfrm>
                <a:off x="9667903" y="4670472"/>
                <a:ext cx="312766" cy="266275"/>
              </a:xfrm>
              <a:custGeom>
                <a:avLst/>
                <a:gdLst>
                  <a:gd name="T0" fmla="*/ 52 w 148"/>
                  <a:gd name="T1" fmla="*/ 12 h 126"/>
                  <a:gd name="T2" fmla="*/ 56 w 148"/>
                  <a:gd name="T3" fmla="*/ 34 h 126"/>
                  <a:gd name="T4" fmla="*/ 74 w 148"/>
                  <a:gd name="T5" fmla="*/ 40 h 126"/>
                  <a:gd name="T6" fmla="*/ 94 w 148"/>
                  <a:gd name="T7" fmla="*/ 22 h 126"/>
                  <a:gd name="T8" fmla="*/ 126 w 148"/>
                  <a:gd name="T9" fmla="*/ 26 h 126"/>
                  <a:gd name="T10" fmla="*/ 144 w 148"/>
                  <a:gd name="T11" fmla="*/ 122 h 126"/>
                  <a:gd name="T12" fmla="*/ 116 w 148"/>
                  <a:gd name="T13" fmla="*/ 108 h 126"/>
                  <a:gd name="T14" fmla="*/ 98 w 148"/>
                  <a:gd name="T15" fmla="*/ 106 h 126"/>
                  <a:gd name="T16" fmla="*/ 112 w 148"/>
                  <a:gd name="T17" fmla="*/ 100 h 126"/>
                  <a:gd name="T18" fmla="*/ 100 w 148"/>
                  <a:gd name="T19" fmla="*/ 74 h 126"/>
                  <a:gd name="T20" fmla="*/ 56 w 148"/>
                  <a:gd name="T21" fmla="*/ 52 h 126"/>
                  <a:gd name="T22" fmla="*/ 40 w 148"/>
                  <a:gd name="T23" fmla="*/ 40 h 126"/>
                  <a:gd name="T24" fmla="*/ 32 w 148"/>
                  <a:gd name="T25" fmla="*/ 52 h 126"/>
                  <a:gd name="T26" fmla="*/ 22 w 148"/>
                  <a:gd name="T27" fmla="*/ 36 h 126"/>
                  <a:gd name="T28" fmla="*/ 48 w 148"/>
                  <a:gd name="T29" fmla="*/ 32 h 126"/>
                  <a:gd name="T30" fmla="*/ 22 w 148"/>
                  <a:gd name="T31" fmla="*/ 26 h 126"/>
                  <a:gd name="T32" fmla="*/ 4 w 148"/>
                  <a:gd name="T33" fmla="*/ 16 h 126"/>
                  <a:gd name="T34" fmla="*/ 30 w 148"/>
                  <a:gd name="T35" fmla="*/ 4 h 126"/>
                  <a:gd name="T36" fmla="*/ 30 w 148"/>
                  <a:gd name="T37" fmla="*/ 0 h 126"/>
                  <a:gd name="T38" fmla="*/ 20 w 148"/>
                  <a:gd name="T39" fmla="*/ 2 h 126"/>
                  <a:gd name="T40" fmla="*/ 2 w 148"/>
                  <a:gd name="T41" fmla="*/ 10 h 126"/>
                  <a:gd name="T42" fmla="*/ 0 w 148"/>
                  <a:gd name="T43" fmla="*/ 18 h 126"/>
                  <a:gd name="T44" fmla="*/ 8 w 148"/>
                  <a:gd name="T45" fmla="*/ 22 h 126"/>
                  <a:gd name="T46" fmla="*/ 18 w 148"/>
                  <a:gd name="T47" fmla="*/ 28 h 126"/>
                  <a:gd name="T48" fmla="*/ 22 w 148"/>
                  <a:gd name="T49" fmla="*/ 30 h 126"/>
                  <a:gd name="T50" fmla="*/ 26 w 148"/>
                  <a:gd name="T51" fmla="*/ 30 h 126"/>
                  <a:gd name="T52" fmla="*/ 18 w 148"/>
                  <a:gd name="T53" fmla="*/ 36 h 126"/>
                  <a:gd name="T54" fmla="*/ 18 w 148"/>
                  <a:gd name="T55" fmla="*/ 40 h 126"/>
                  <a:gd name="T56" fmla="*/ 28 w 148"/>
                  <a:gd name="T57" fmla="*/ 44 h 126"/>
                  <a:gd name="T58" fmla="*/ 28 w 148"/>
                  <a:gd name="T59" fmla="*/ 54 h 126"/>
                  <a:gd name="T60" fmla="*/ 40 w 148"/>
                  <a:gd name="T61" fmla="*/ 58 h 126"/>
                  <a:gd name="T62" fmla="*/ 42 w 148"/>
                  <a:gd name="T63" fmla="*/ 58 h 126"/>
                  <a:gd name="T64" fmla="*/ 44 w 148"/>
                  <a:gd name="T65" fmla="*/ 46 h 126"/>
                  <a:gd name="T66" fmla="*/ 50 w 148"/>
                  <a:gd name="T67" fmla="*/ 54 h 126"/>
                  <a:gd name="T68" fmla="*/ 58 w 148"/>
                  <a:gd name="T69" fmla="*/ 60 h 126"/>
                  <a:gd name="T70" fmla="*/ 98 w 148"/>
                  <a:gd name="T71" fmla="*/ 76 h 126"/>
                  <a:gd name="T72" fmla="*/ 108 w 148"/>
                  <a:gd name="T73" fmla="*/ 96 h 126"/>
                  <a:gd name="T74" fmla="*/ 98 w 148"/>
                  <a:gd name="T75" fmla="*/ 98 h 126"/>
                  <a:gd name="T76" fmla="*/ 94 w 148"/>
                  <a:gd name="T77" fmla="*/ 104 h 126"/>
                  <a:gd name="T78" fmla="*/ 96 w 148"/>
                  <a:gd name="T79" fmla="*/ 114 h 126"/>
                  <a:gd name="T80" fmla="*/ 98 w 148"/>
                  <a:gd name="T81" fmla="*/ 118 h 126"/>
                  <a:gd name="T82" fmla="*/ 112 w 148"/>
                  <a:gd name="T83" fmla="*/ 116 h 126"/>
                  <a:gd name="T84" fmla="*/ 122 w 148"/>
                  <a:gd name="T85" fmla="*/ 112 h 126"/>
                  <a:gd name="T86" fmla="*/ 142 w 148"/>
                  <a:gd name="T87" fmla="*/ 124 h 126"/>
                  <a:gd name="T88" fmla="*/ 146 w 148"/>
                  <a:gd name="T89" fmla="*/ 126 h 126"/>
                  <a:gd name="T90" fmla="*/ 148 w 148"/>
                  <a:gd name="T91" fmla="*/ 122 h 126"/>
                  <a:gd name="T92" fmla="*/ 146 w 148"/>
                  <a:gd name="T93" fmla="*/ 30 h 126"/>
                  <a:gd name="T94" fmla="*/ 142 w 148"/>
                  <a:gd name="T95" fmla="*/ 28 h 126"/>
                  <a:gd name="T96" fmla="*/ 100 w 148"/>
                  <a:gd name="T97" fmla="*/ 14 h 126"/>
                  <a:gd name="T98" fmla="*/ 98 w 148"/>
                  <a:gd name="T99" fmla="*/ 14 h 126"/>
                  <a:gd name="T100" fmla="*/ 84 w 148"/>
                  <a:gd name="T101" fmla="*/ 22 h 126"/>
                  <a:gd name="T102" fmla="*/ 76 w 148"/>
                  <a:gd name="T103" fmla="*/ 28 h 126"/>
                  <a:gd name="T104" fmla="*/ 70 w 148"/>
                  <a:gd name="T105" fmla="*/ 36 h 126"/>
                  <a:gd name="T106" fmla="*/ 60 w 148"/>
                  <a:gd name="T107" fmla="*/ 32 h 126"/>
                  <a:gd name="T108" fmla="*/ 54 w 148"/>
                  <a:gd name="T109" fmla="*/ 28 h 126"/>
                  <a:gd name="T110" fmla="*/ 56 w 148"/>
                  <a:gd name="T111" fmla="*/ 14 h 126"/>
                  <a:gd name="T112" fmla="*/ 48 w 148"/>
                  <a:gd name="T113" fmla="*/ 2 h 126"/>
                  <a:gd name="T114" fmla="*/ 30 w 148"/>
                  <a:gd name="T11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 h="126">
                    <a:moveTo>
                      <a:pt x="30" y="4"/>
                    </a:moveTo>
                    <a:lnTo>
                      <a:pt x="46" y="6"/>
                    </a:lnTo>
                    <a:lnTo>
                      <a:pt x="52" y="12"/>
                    </a:lnTo>
                    <a:lnTo>
                      <a:pt x="50" y="22"/>
                    </a:lnTo>
                    <a:lnTo>
                      <a:pt x="50" y="30"/>
                    </a:lnTo>
                    <a:lnTo>
                      <a:pt x="56" y="34"/>
                    </a:lnTo>
                    <a:lnTo>
                      <a:pt x="58" y="40"/>
                    </a:lnTo>
                    <a:lnTo>
                      <a:pt x="64" y="42"/>
                    </a:lnTo>
                    <a:lnTo>
                      <a:pt x="74" y="40"/>
                    </a:lnTo>
                    <a:lnTo>
                      <a:pt x="78" y="32"/>
                    </a:lnTo>
                    <a:lnTo>
                      <a:pt x="86" y="26"/>
                    </a:lnTo>
                    <a:lnTo>
                      <a:pt x="94" y="22"/>
                    </a:lnTo>
                    <a:lnTo>
                      <a:pt x="98" y="18"/>
                    </a:lnTo>
                    <a:lnTo>
                      <a:pt x="114" y="22"/>
                    </a:lnTo>
                    <a:lnTo>
                      <a:pt x="126" y="26"/>
                    </a:lnTo>
                    <a:lnTo>
                      <a:pt x="140" y="32"/>
                    </a:lnTo>
                    <a:lnTo>
                      <a:pt x="144" y="34"/>
                    </a:lnTo>
                    <a:lnTo>
                      <a:pt x="144" y="122"/>
                    </a:lnTo>
                    <a:lnTo>
                      <a:pt x="132" y="112"/>
                    </a:lnTo>
                    <a:lnTo>
                      <a:pt x="124" y="108"/>
                    </a:lnTo>
                    <a:lnTo>
                      <a:pt x="116" y="108"/>
                    </a:lnTo>
                    <a:lnTo>
                      <a:pt x="112" y="112"/>
                    </a:lnTo>
                    <a:lnTo>
                      <a:pt x="98" y="114"/>
                    </a:lnTo>
                    <a:lnTo>
                      <a:pt x="98" y="106"/>
                    </a:lnTo>
                    <a:lnTo>
                      <a:pt x="98" y="102"/>
                    </a:lnTo>
                    <a:lnTo>
                      <a:pt x="104" y="100"/>
                    </a:lnTo>
                    <a:lnTo>
                      <a:pt x="112" y="100"/>
                    </a:lnTo>
                    <a:lnTo>
                      <a:pt x="112" y="88"/>
                    </a:lnTo>
                    <a:lnTo>
                      <a:pt x="110" y="82"/>
                    </a:lnTo>
                    <a:lnTo>
                      <a:pt x="100" y="74"/>
                    </a:lnTo>
                    <a:lnTo>
                      <a:pt x="82" y="62"/>
                    </a:lnTo>
                    <a:lnTo>
                      <a:pt x="60" y="58"/>
                    </a:lnTo>
                    <a:lnTo>
                      <a:pt x="56" y="52"/>
                    </a:lnTo>
                    <a:lnTo>
                      <a:pt x="50" y="50"/>
                    </a:lnTo>
                    <a:lnTo>
                      <a:pt x="46" y="38"/>
                    </a:lnTo>
                    <a:lnTo>
                      <a:pt x="40" y="40"/>
                    </a:lnTo>
                    <a:lnTo>
                      <a:pt x="40" y="46"/>
                    </a:lnTo>
                    <a:lnTo>
                      <a:pt x="40" y="54"/>
                    </a:lnTo>
                    <a:lnTo>
                      <a:pt x="32" y="52"/>
                    </a:lnTo>
                    <a:lnTo>
                      <a:pt x="32" y="44"/>
                    </a:lnTo>
                    <a:lnTo>
                      <a:pt x="30" y="38"/>
                    </a:lnTo>
                    <a:lnTo>
                      <a:pt x="22" y="36"/>
                    </a:lnTo>
                    <a:lnTo>
                      <a:pt x="30" y="32"/>
                    </a:lnTo>
                    <a:lnTo>
                      <a:pt x="40" y="34"/>
                    </a:lnTo>
                    <a:lnTo>
                      <a:pt x="48" y="32"/>
                    </a:lnTo>
                    <a:lnTo>
                      <a:pt x="44" y="24"/>
                    </a:lnTo>
                    <a:lnTo>
                      <a:pt x="30" y="24"/>
                    </a:lnTo>
                    <a:lnTo>
                      <a:pt x="22" y="26"/>
                    </a:lnTo>
                    <a:lnTo>
                      <a:pt x="18" y="18"/>
                    </a:lnTo>
                    <a:lnTo>
                      <a:pt x="10" y="18"/>
                    </a:lnTo>
                    <a:lnTo>
                      <a:pt x="4" y="16"/>
                    </a:lnTo>
                    <a:lnTo>
                      <a:pt x="6" y="10"/>
                    </a:lnTo>
                    <a:lnTo>
                      <a:pt x="22" y="6"/>
                    </a:lnTo>
                    <a:lnTo>
                      <a:pt x="30" y="4"/>
                    </a:lnTo>
                    <a:close/>
                    <a:moveTo>
                      <a:pt x="30" y="0"/>
                    </a:moveTo>
                    <a:lnTo>
                      <a:pt x="30" y="0"/>
                    </a:lnTo>
                    <a:lnTo>
                      <a:pt x="30" y="0"/>
                    </a:lnTo>
                    <a:lnTo>
                      <a:pt x="20" y="2"/>
                    </a:lnTo>
                    <a:lnTo>
                      <a:pt x="20" y="2"/>
                    </a:lnTo>
                    <a:lnTo>
                      <a:pt x="20" y="2"/>
                    </a:lnTo>
                    <a:lnTo>
                      <a:pt x="4" y="8"/>
                    </a:lnTo>
                    <a:lnTo>
                      <a:pt x="4" y="8"/>
                    </a:lnTo>
                    <a:lnTo>
                      <a:pt x="2" y="10"/>
                    </a:lnTo>
                    <a:lnTo>
                      <a:pt x="0" y="14"/>
                    </a:lnTo>
                    <a:lnTo>
                      <a:pt x="0" y="14"/>
                    </a:lnTo>
                    <a:lnTo>
                      <a:pt x="0" y="18"/>
                    </a:lnTo>
                    <a:lnTo>
                      <a:pt x="2" y="20"/>
                    </a:lnTo>
                    <a:lnTo>
                      <a:pt x="8" y="22"/>
                    </a:lnTo>
                    <a:lnTo>
                      <a:pt x="8" y="22"/>
                    </a:lnTo>
                    <a:lnTo>
                      <a:pt x="10" y="22"/>
                    </a:lnTo>
                    <a:lnTo>
                      <a:pt x="16" y="22"/>
                    </a:lnTo>
                    <a:lnTo>
                      <a:pt x="18" y="28"/>
                    </a:lnTo>
                    <a:lnTo>
                      <a:pt x="18" y="28"/>
                    </a:lnTo>
                    <a:lnTo>
                      <a:pt x="20" y="30"/>
                    </a:lnTo>
                    <a:lnTo>
                      <a:pt x="22" y="30"/>
                    </a:lnTo>
                    <a:lnTo>
                      <a:pt x="22" y="30"/>
                    </a:lnTo>
                    <a:lnTo>
                      <a:pt x="22" y="30"/>
                    </a:lnTo>
                    <a:lnTo>
                      <a:pt x="26" y="30"/>
                    </a:lnTo>
                    <a:lnTo>
                      <a:pt x="20" y="34"/>
                    </a:lnTo>
                    <a:lnTo>
                      <a:pt x="20" y="34"/>
                    </a:lnTo>
                    <a:lnTo>
                      <a:pt x="18" y="36"/>
                    </a:lnTo>
                    <a:lnTo>
                      <a:pt x="18" y="38"/>
                    </a:lnTo>
                    <a:lnTo>
                      <a:pt x="18" y="38"/>
                    </a:lnTo>
                    <a:lnTo>
                      <a:pt x="18" y="40"/>
                    </a:lnTo>
                    <a:lnTo>
                      <a:pt x="20" y="40"/>
                    </a:lnTo>
                    <a:lnTo>
                      <a:pt x="26" y="42"/>
                    </a:lnTo>
                    <a:lnTo>
                      <a:pt x="28" y="44"/>
                    </a:lnTo>
                    <a:lnTo>
                      <a:pt x="28" y="52"/>
                    </a:lnTo>
                    <a:lnTo>
                      <a:pt x="28" y="52"/>
                    </a:lnTo>
                    <a:lnTo>
                      <a:pt x="28" y="54"/>
                    </a:lnTo>
                    <a:lnTo>
                      <a:pt x="30" y="56"/>
                    </a:lnTo>
                    <a:lnTo>
                      <a:pt x="40" y="58"/>
                    </a:lnTo>
                    <a:lnTo>
                      <a:pt x="40" y="58"/>
                    </a:lnTo>
                    <a:lnTo>
                      <a:pt x="40" y="58"/>
                    </a:lnTo>
                    <a:lnTo>
                      <a:pt x="40" y="58"/>
                    </a:lnTo>
                    <a:lnTo>
                      <a:pt x="42" y="58"/>
                    </a:lnTo>
                    <a:lnTo>
                      <a:pt x="42" y="58"/>
                    </a:lnTo>
                    <a:lnTo>
                      <a:pt x="44" y="54"/>
                    </a:lnTo>
                    <a:lnTo>
                      <a:pt x="44" y="46"/>
                    </a:lnTo>
                    <a:lnTo>
                      <a:pt x="46" y="52"/>
                    </a:lnTo>
                    <a:lnTo>
                      <a:pt x="46" y="52"/>
                    </a:lnTo>
                    <a:lnTo>
                      <a:pt x="50" y="54"/>
                    </a:lnTo>
                    <a:lnTo>
                      <a:pt x="54" y="56"/>
                    </a:lnTo>
                    <a:lnTo>
                      <a:pt x="58" y="60"/>
                    </a:lnTo>
                    <a:lnTo>
                      <a:pt x="58" y="60"/>
                    </a:lnTo>
                    <a:lnTo>
                      <a:pt x="60" y="62"/>
                    </a:lnTo>
                    <a:lnTo>
                      <a:pt x="80" y="66"/>
                    </a:lnTo>
                    <a:lnTo>
                      <a:pt x="98" y="76"/>
                    </a:lnTo>
                    <a:lnTo>
                      <a:pt x="106" y="84"/>
                    </a:lnTo>
                    <a:lnTo>
                      <a:pt x="108" y="90"/>
                    </a:lnTo>
                    <a:lnTo>
                      <a:pt x="108" y="96"/>
                    </a:lnTo>
                    <a:lnTo>
                      <a:pt x="104" y="98"/>
                    </a:lnTo>
                    <a:lnTo>
                      <a:pt x="98" y="98"/>
                    </a:lnTo>
                    <a:lnTo>
                      <a:pt x="98" y="98"/>
                    </a:lnTo>
                    <a:lnTo>
                      <a:pt x="96" y="100"/>
                    </a:lnTo>
                    <a:lnTo>
                      <a:pt x="94" y="104"/>
                    </a:lnTo>
                    <a:lnTo>
                      <a:pt x="94" y="104"/>
                    </a:lnTo>
                    <a:lnTo>
                      <a:pt x="94" y="108"/>
                    </a:lnTo>
                    <a:lnTo>
                      <a:pt x="96" y="114"/>
                    </a:lnTo>
                    <a:lnTo>
                      <a:pt x="96" y="114"/>
                    </a:lnTo>
                    <a:lnTo>
                      <a:pt x="96" y="116"/>
                    </a:lnTo>
                    <a:lnTo>
                      <a:pt x="98" y="118"/>
                    </a:lnTo>
                    <a:lnTo>
                      <a:pt x="98" y="118"/>
                    </a:lnTo>
                    <a:lnTo>
                      <a:pt x="100" y="116"/>
                    </a:lnTo>
                    <a:lnTo>
                      <a:pt x="112" y="116"/>
                    </a:lnTo>
                    <a:lnTo>
                      <a:pt x="112" y="116"/>
                    </a:lnTo>
                    <a:lnTo>
                      <a:pt x="114" y="114"/>
                    </a:lnTo>
                    <a:lnTo>
                      <a:pt x="118" y="112"/>
                    </a:lnTo>
                    <a:lnTo>
                      <a:pt x="122" y="112"/>
                    </a:lnTo>
                    <a:lnTo>
                      <a:pt x="130" y="114"/>
                    </a:lnTo>
                    <a:lnTo>
                      <a:pt x="142" y="124"/>
                    </a:lnTo>
                    <a:lnTo>
                      <a:pt x="142" y="124"/>
                    </a:lnTo>
                    <a:lnTo>
                      <a:pt x="144" y="126"/>
                    </a:lnTo>
                    <a:lnTo>
                      <a:pt x="144" y="126"/>
                    </a:lnTo>
                    <a:lnTo>
                      <a:pt x="146" y="126"/>
                    </a:lnTo>
                    <a:lnTo>
                      <a:pt x="146" y="126"/>
                    </a:lnTo>
                    <a:lnTo>
                      <a:pt x="148" y="124"/>
                    </a:lnTo>
                    <a:lnTo>
                      <a:pt x="148" y="122"/>
                    </a:lnTo>
                    <a:lnTo>
                      <a:pt x="148" y="34"/>
                    </a:lnTo>
                    <a:lnTo>
                      <a:pt x="148" y="34"/>
                    </a:lnTo>
                    <a:lnTo>
                      <a:pt x="146" y="30"/>
                    </a:lnTo>
                    <a:lnTo>
                      <a:pt x="142" y="28"/>
                    </a:lnTo>
                    <a:lnTo>
                      <a:pt x="142" y="28"/>
                    </a:lnTo>
                    <a:lnTo>
                      <a:pt x="142" y="28"/>
                    </a:lnTo>
                    <a:lnTo>
                      <a:pt x="128" y="22"/>
                    </a:lnTo>
                    <a:lnTo>
                      <a:pt x="116" y="20"/>
                    </a:lnTo>
                    <a:lnTo>
                      <a:pt x="100" y="14"/>
                    </a:lnTo>
                    <a:lnTo>
                      <a:pt x="100" y="14"/>
                    </a:lnTo>
                    <a:lnTo>
                      <a:pt x="98" y="14"/>
                    </a:lnTo>
                    <a:lnTo>
                      <a:pt x="98" y="14"/>
                    </a:lnTo>
                    <a:lnTo>
                      <a:pt x="96" y="14"/>
                    </a:lnTo>
                    <a:lnTo>
                      <a:pt x="92" y="20"/>
                    </a:lnTo>
                    <a:lnTo>
                      <a:pt x="84" y="22"/>
                    </a:lnTo>
                    <a:lnTo>
                      <a:pt x="84" y="22"/>
                    </a:lnTo>
                    <a:lnTo>
                      <a:pt x="82" y="24"/>
                    </a:lnTo>
                    <a:lnTo>
                      <a:pt x="76" y="28"/>
                    </a:lnTo>
                    <a:lnTo>
                      <a:pt x="76" y="28"/>
                    </a:lnTo>
                    <a:lnTo>
                      <a:pt x="74" y="30"/>
                    </a:lnTo>
                    <a:lnTo>
                      <a:pt x="70" y="36"/>
                    </a:lnTo>
                    <a:lnTo>
                      <a:pt x="64" y="38"/>
                    </a:lnTo>
                    <a:lnTo>
                      <a:pt x="60" y="36"/>
                    </a:lnTo>
                    <a:lnTo>
                      <a:pt x="60" y="32"/>
                    </a:lnTo>
                    <a:lnTo>
                      <a:pt x="60" y="32"/>
                    </a:lnTo>
                    <a:lnTo>
                      <a:pt x="58" y="30"/>
                    </a:lnTo>
                    <a:lnTo>
                      <a:pt x="54" y="28"/>
                    </a:lnTo>
                    <a:lnTo>
                      <a:pt x="54" y="24"/>
                    </a:lnTo>
                    <a:lnTo>
                      <a:pt x="56" y="14"/>
                    </a:lnTo>
                    <a:lnTo>
                      <a:pt x="56" y="14"/>
                    </a:lnTo>
                    <a:lnTo>
                      <a:pt x="56" y="10"/>
                    </a:lnTo>
                    <a:lnTo>
                      <a:pt x="48" y="2"/>
                    </a:lnTo>
                    <a:lnTo>
                      <a:pt x="48" y="2"/>
                    </a:lnTo>
                    <a:lnTo>
                      <a:pt x="46" y="2"/>
                    </a:lnTo>
                    <a:lnTo>
                      <a:pt x="30" y="0"/>
                    </a:lnTo>
                    <a:lnTo>
                      <a:pt x="30" y="0"/>
                    </a:lnTo>
                    <a:lnTo>
                      <a:pt x="30" y="0"/>
                    </a:lnTo>
                    <a:lnTo>
                      <a:pt x="3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8" name="Freeform 974">
                <a:extLst>
                  <a:ext uri="{FF2B5EF4-FFF2-40B4-BE49-F238E27FC236}">
                    <a16:creationId xmlns:a16="http://schemas.microsoft.com/office/drawing/2014/main" id="{D7F585F9-07E9-4E23-F5C3-DF526A4B4167}"/>
                  </a:ext>
                </a:extLst>
              </p:cNvPr>
              <p:cNvSpPr>
                <a:spLocks/>
              </p:cNvSpPr>
              <p:nvPr/>
            </p:nvSpPr>
            <p:spPr bwMode="auto">
              <a:xfrm>
                <a:off x="9676356" y="4678925"/>
                <a:ext cx="295860" cy="249368"/>
              </a:xfrm>
              <a:custGeom>
                <a:avLst/>
                <a:gdLst>
                  <a:gd name="T0" fmla="*/ 26 w 140"/>
                  <a:gd name="T1" fmla="*/ 0 h 118"/>
                  <a:gd name="T2" fmla="*/ 42 w 140"/>
                  <a:gd name="T3" fmla="*/ 2 h 118"/>
                  <a:gd name="T4" fmla="*/ 48 w 140"/>
                  <a:gd name="T5" fmla="*/ 8 h 118"/>
                  <a:gd name="T6" fmla="*/ 46 w 140"/>
                  <a:gd name="T7" fmla="*/ 18 h 118"/>
                  <a:gd name="T8" fmla="*/ 46 w 140"/>
                  <a:gd name="T9" fmla="*/ 26 h 118"/>
                  <a:gd name="T10" fmla="*/ 52 w 140"/>
                  <a:gd name="T11" fmla="*/ 30 h 118"/>
                  <a:gd name="T12" fmla="*/ 54 w 140"/>
                  <a:gd name="T13" fmla="*/ 36 h 118"/>
                  <a:gd name="T14" fmla="*/ 60 w 140"/>
                  <a:gd name="T15" fmla="*/ 38 h 118"/>
                  <a:gd name="T16" fmla="*/ 70 w 140"/>
                  <a:gd name="T17" fmla="*/ 36 h 118"/>
                  <a:gd name="T18" fmla="*/ 74 w 140"/>
                  <a:gd name="T19" fmla="*/ 28 h 118"/>
                  <a:gd name="T20" fmla="*/ 82 w 140"/>
                  <a:gd name="T21" fmla="*/ 22 h 118"/>
                  <a:gd name="T22" fmla="*/ 90 w 140"/>
                  <a:gd name="T23" fmla="*/ 18 h 118"/>
                  <a:gd name="T24" fmla="*/ 94 w 140"/>
                  <a:gd name="T25" fmla="*/ 14 h 118"/>
                  <a:gd name="T26" fmla="*/ 110 w 140"/>
                  <a:gd name="T27" fmla="*/ 18 h 118"/>
                  <a:gd name="T28" fmla="*/ 122 w 140"/>
                  <a:gd name="T29" fmla="*/ 22 h 118"/>
                  <a:gd name="T30" fmla="*/ 136 w 140"/>
                  <a:gd name="T31" fmla="*/ 28 h 118"/>
                  <a:gd name="T32" fmla="*/ 140 w 140"/>
                  <a:gd name="T33" fmla="*/ 30 h 118"/>
                  <a:gd name="T34" fmla="*/ 140 w 140"/>
                  <a:gd name="T35" fmla="*/ 118 h 118"/>
                  <a:gd name="T36" fmla="*/ 128 w 140"/>
                  <a:gd name="T37" fmla="*/ 108 h 118"/>
                  <a:gd name="T38" fmla="*/ 120 w 140"/>
                  <a:gd name="T39" fmla="*/ 104 h 118"/>
                  <a:gd name="T40" fmla="*/ 112 w 140"/>
                  <a:gd name="T41" fmla="*/ 104 h 118"/>
                  <a:gd name="T42" fmla="*/ 108 w 140"/>
                  <a:gd name="T43" fmla="*/ 108 h 118"/>
                  <a:gd name="T44" fmla="*/ 94 w 140"/>
                  <a:gd name="T45" fmla="*/ 110 h 118"/>
                  <a:gd name="T46" fmla="*/ 94 w 140"/>
                  <a:gd name="T47" fmla="*/ 102 h 118"/>
                  <a:gd name="T48" fmla="*/ 94 w 140"/>
                  <a:gd name="T49" fmla="*/ 98 h 118"/>
                  <a:gd name="T50" fmla="*/ 100 w 140"/>
                  <a:gd name="T51" fmla="*/ 96 h 118"/>
                  <a:gd name="T52" fmla="*/ 108 w 140"/>
                  <a:gd name="T53" fmla="*/ 96 h 118"/>
                  <a:gd name="T54" fmla="*/ 108 w 140"/>
                  <a:gd name="T55" fmla="*/ 84 h 118"/>
                  <a:gd name="T56" fmla="*/ 106 w 140"/>
                  <a:gd name="T57" fmla="*/ 78 h 118"/>
                  <a:gd name="T58" fmla="*/ 96 w 140"/>
                  <a:gd name="T59" fmla="*/ 70 h 118"/>
                  <a:gd name="T60" fmla="*/ 78 w 140"/>
                  <a:gd name="T61" fmla="*/ 58 h 118"/>
                  <a:gd name="T62" fmla="*/ 56 w 140"/>
                  <a:gd name="T63" fmla="*/ 54 h 118"/>
                  <a:gd name="T64" fmla="*/ 52 w 140"/>
                  <a:gd name="T65" fmla="*/ 48 h 118"/>
                  <a:gd name="T66" fmla="*/ 46 w 140"/>
                  <a:gd name="T67" fmla="*/ 46 h 118"/>
                  <a:gd name="T68" fmla="*/ 42 w 140"/>
                  <a:gd name="T69" fmla="*/ 34 h 118"/>
                  <a:gd name="T70" fmla="*/ 36 w 140"/>
                  <a:gd name="T71" fmla="*/ 36 h 118"/>
                  <a:gd name="T72" fmla="*/ 36 w 140"/>
                  <a:gd name="T73" fmla="*/ 42 h 118"/>
                  <a:gd name="T74" fmla="*/ 36 w 140"/>
                  <a:gd name="T75" fmla="*/ 50 h 118"/>
                  <a:gd name="T76" fmla="*/ 28 w 140"/>
                  <a:gd name="T77" fmla="*/ 48 h 118"/>
                  <a:gd name="T78" fmla="*/ 28 w 140"/>
                  <a:gd name="T79" fmla="*/ 40 h 118"/>
                  <a:gd name="T80" fmla="*/ 26 w 140"/>
                  <a:gd name="T81" fmla="*/ 34 h 118"/>
                  <a:gd name="T82" fmla="*/ 18 w 140"/>
                  <a:gd name="T83" fmla="*/ 32 h 118"/>
                  <a:gd name="T84" fmla="*/ 26 w 140"/>
                  <a:gd name="T85" fmla="*/ 28 h 118"/>
                  <a:gd name="T86" fmla="*/ 36 w 140"/>
                  <a:gd name="T87" fmla="*/ 30 h 118"/>
                  <a:gd name="T88" fmla="*/ 44 w 140"/>
                  <a:gd name="T89" fmla="*/ 28 h 118"/>
                  <a:gd name="T90" fmla="*/ 40 w 140"/>
                  <a:gd name="T91" fmla="*/ 20 h 118"/>
                  <a:gd name="T92" fmla="*/ 26 w 140"/>
                  <a:gd name="T93" fmla="*/ 20 h 118"/>
                  <a:gd name="T94" fmla="*/ 18 w 140"/>
                  <a:gd name="T95" fmla="*/ 22 h 118"/>
                  <a:gd name="T96" fmla="*/ 14 w 140"/>
                  <a:gd name="T97" fmla="*/ 14 h 118"/>
                  <a:gd name="T98" fmla="*/ 6 w 140"/>
                  <a:gd name="T99" fmla="*/ 14 h 118"/>
                  <a:gd name="T100" fmla="*/ 0 w 140"/>
                  <a:gd name="T101" fmla="*/ 12 h 118"/>
                  <a:gd name="T102" fmla="*/ 2 w 140"/>
                  <a:gd name="T103" fmla="*/ 6 h 118"/>
                  <a:gd name="T104" fmla="*/ 18 w 140"/>
                  <a:gd name="T105" fmla="*/ 2 h 118"/>
                  <a:gd name="T106" fmla="*/ 26 w 140"/>
                  <a:gd name="T10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0" h="118">
                    <a:moveTo>
                      <a:pt x="26" y="0"/>
                    </a:moveTo>
                    <a:lnTo>
                      <a:pt x="42" y="2"/>
                    </a:lnTo>
                    <a:lnTo>
                      <a:pt x="48" y="8"/>
                    </a:lnTo>
                    <a:lnTo>
                      <a:pt x="46" y="18"/>
                    </a:lnTo>
                    <a:lnTo>
                      <a:pt x="46" y="26"/>
                    </a:lnTo>
                    <a:lnTo>
                      <a:pt x="52" y="30"/>
                    </a:lnTo>
                    <a:lnTo>
                      <a:pt x="54" y="36"/>
                    </a:lnTo>
                    <a:lnTo>
                      <a:pt x="60" y="38"/>
                    </a:lnTo>
                    <a:lnTo>
                      <a:pt x="70" y="36"/>
                    </a:lnTo>
                    <a:lnTo>
                      <a:pt x="74" y="28"/>
                    </a:lnTo>
                    <a:lnTo>
                      <a:pt x="82" y="22"/>
                    </a:lnTo>
                    <a:lnTo>
                      <a:pt x="90" y="18"/>
                    </a:lnTo>
                    <a:lnTo>
                      <a:pt x="94" y="14"/>
                    </a:lnTo>
                    <a:lnTo>
                      <a:pt x="110" y="18"/>
                    </a:lnTo>
                    <a:lnTo>
                      <a:pt x="122" y="22"/>
                    </a:lnTo>
                    <a:lnTo>
                      <a:pt x="136" y="28"/>
                    </a:lnTo>
                    <a:lnTo>
                      <a:pt x="140" y="30"/>
                    </a:lnTo>
                    <a:lnTo>
                      <a:pt x="140" y="118"/>
                    </a:lnTo>
                    <a:lnTo>
                      <a:pt x="128" y="108"/>
                    </a:lnTo>
                    <a:lnTo>
                      <a:pt x="120" y="104"/>
                    </a:lnTo>
                    <a:lnTo>
                      <a:pt x="112" y="104"/>
                    </a:lnTo>
                    <a:lnTo>
                      <a:pt x="108" y="108"/>
                    </a:lnTo>
                    <a:lnTo>
                      <a:pt x="94" y="110"/>
                    </a:lnTo>
                    <a:lnTo>
                      <a:pt x="94" y="102"/>
                    </a:lnTo>
                    <a:lnTo>
                      <a:pt x="94" y="98"/>
                    </a:lnTo>
                    <a:lnTo>
                      <a:pt x="100" y="96"/>
                    </a:lnTo>
                    <a:lnTo>
                      <a:pt x="108" y="96"/>
                    </a:lnTo>
                    <a:lnTo>
                      <a:pt x="108" y="84"/>
                    </a:lnTo>
                    <a:lnTo>
                      <a:pt x="106" y="78"/>
                    </a:lnTo>
                    <a:lnTo>
                      <a:pt x="96" y="70"/>
                    </a:lnTo>
                    <a:lnTo>
                      <a:pt x="78" y="58"/>
                    </a:lnTo>
                    <a:lnTo>
                      <a:pt x="56" y="54"/>
                    </a:lnTo>
                    <a:lnTo>
                      <a:pt x="52" y="48"/>
                    </a:lnTo>
                    <a:lnTo>
                      <a:pt x="46" y="46"/>
                    </a:lnTo>
                    <a:lnTo>
                      <a:pt x="42" y="34"/>
                    </a:lnTo>
                    <a:lnTo>
                      <a:pt x="36" y="36"/>
                    </a:lnTo>
                    <a:lnTo>
                      <a:pt x="36" y="42"/>
                    </a:lnTo>
                    <a:lnTo>
                      <a:pt x="36" y="50"/>
                    </a:lnTo>
                    <a:lnTo>
                      <a:pt x="28" y="48"/>
                    </a:lnTo>
                    <a:lnTo>
                      <a:pt x="28" y="40"/>
                    </a:lnTo>
                    <a:lnTo>
                      <a:pt x="26" y="34"/>
                    </a:lnTo>
                    <a:lnTo>
                      <a:pt x="18" y="32"/>
                    </a:lnTo>
                    <a:lnTo>
                      <a:pt x="26" y="28"/>
                    </a:lnTo>
                    <a:lnTo>
                      <a:pt x="36" y="30"/>
                    </a:lnTo>
                    <a:lnTo>
                      <a:pt x="44" y="28"/>
                    </a:lnTo>
                    <a:lnTo>
                      <a:pt x="40" y="20"/>
                    </a:lnTo>
                    <a:lnTo>
                      <a:pt x="26" y="20"/>
                    </a:lnTo>
                    <a:lnTo>
                      <a:pt x="18" y="22"/>
                    </a:lnTo>
                    <a:lnTo>
                      <a:pt x="14" y="14"/>
                    </a:lnTo>
                    <a:lnTo>
                      <a:pt x="6" y="14"/>
                    </a:lnTo>
                    <a:lnTo>
                      <a:pt x="0" y="12"/>
                    </a:lnTo>
                    <a:lnTo>
                      <a:pt x="2" y="6"/>
                    </a:lnTo>
                    <a:lnTo>
                      <a:pt x="18" y="2"/>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9" name="Freeform 975">
                <a:extLst>
                  <a:ext uri="{FF2B5EF4-FFF2-40B4-BE49-F238E27FC236}">
                    <a16:creationId xmlns:a16="http://schemas.microsoft.com/office/drawing/2014/main" id="{D99CA189-7A28-F870-84C8-EDA369C0CA9C}"/>
                  </a:ext>
                </a:extLst>
              </p:cNvPr>
              <p:cNvSpPr>
                <a:spLocks/>
              </p:cNvSpPr>
              <p:nvPr/>
            </p:nvSpPr>
            <p:spPr bwMode="auto">
              <a:xfrm>
                <a:off x="9667903" y="4670472"/>
                <a:ext cx="312766" cy="266275"/>
              </a:xfrm>
              <a:custGeom>
                <a:avLst/>
                <a:gdLst>
                  <a:gd name="T0" fmla="*/ 30 w 148"/>
                  <a:gd name="T1" fmla="*/ 0 h 126"/>
                  <a:gd name="T2" fmla="*/ 20 w 148"/>
                  <a:gd name="T3" fmla="*/ 2 h 126"/>
                  <a:gd name="T4" fmla="*/ 20 w 148"/>
                  <a:gd name="T5" fmla="*/ 2 h 126"/>
                  <a:gd name="T6" fmla="*/ 4 w 148"/>
                  <a:gd name="T7" fmla="*/ 8 h 126"/>
                  <a:gd name="T8" fmla="*/ 0 w 148"/>
                  <a:gd name="T9" fmla="*/ 14 h 126"/>
                  <a:gd name="T10" fmla="*/ 0 w 148"/>
                  <a:gd name="T11" fmla="*/ 18 h 126"/>
                  <a:gd name="T12" fmla="*/ 8 w 148"/>
                  <a:gd name="T13" fmla="*/ 22 h 126"/>
                  <a:gd name="T14" fmla="*/ 10 w 148"/>
                  <a:gd name="T15" fmla="*/ 22 h 126"/>
                  <a:gd name="T16" fmla="*/ 18 w 148"/>
                  <a:gd name="T17" fmla="*/ 28 h 126"/>
                  <a:gd name="T18" fmla="*/ 20 w 148"/>
                  <a:gd name="T19" fmla="*/ 30 h 126"/>
                  <a:gd name="T20" fmla="*/ 22 w 148"/>
                  <a:gd name="T21" fmla="*/ 30 h 126"/>
                  <a:gd name="T22" fmla="*/ 26 w 148"/>
                  <a:gd name="T23" fmla="*/ 30 h 126"/>
                  <a:gd name="T24" fmla="*/ 20 w 148"/>
                  <a:gd name="T25" fmla="*/ 34 h 126"/>
                  <a:gd name="T26" fmla="*/ 18 w 148"/>
                  <a:gd name="T27" fmla="*/ 38 h 126"/>
                  <a:gd name="T28" fmla="*/ 18 w 148"/>
                  <a:gd name="T29" fmla="*/ 40 h 126"/>
                  <a:gd name="T30" fmla="*/ 26 w 148"/>
                  <a:gd name="T31" fmla="*/ 42 h 126"/>
                  <a:gd name="T32" fmla="*/ 28 w 148"/>
                  <a:gd name="T33" fmla="*/ 52 h 126"/>
                  <a:gd name="T34" fmla="*/ 28 w 148"/>
                  <a:gd name="T35" fmla="*/ 54 h 126"/>
                  <a:gd name="T36" fmla="*/ 40 w 148"/>
                  <a:gd name="T37" fmla="*/ 58 h 126"/>
                  <a:gd name="T38" fmla="*/ 40 w 148"/>
                  <a:gd name="T39" fmla="*/ 58 h 126"/>
                  <a:gd name="T40" fmla="*/ 42 w 148"/>
                  <a:gd name="T41" fmla="*/ 58 h 126"/>
                  <a:gd name="T42" fmla="*/ 44 w 148"/>
                  <a:gd name="T43" fmla="*/ 54 h 126"/>
                  <a:gd name="T44" fmla="*/ 46 w 148"/>
                  <a:gd name="T45" fmla="*/ 52 h 126"/>
                  <a:gd name="T46" fmla="*/ 50 w 148"/>
                  <a:gd name="T47" fmla="*/ 54 h 126"/>
                  <a:gd name="T48" fmla="*/ 58 w 148"/>
                  <a:gd name="T49" fmla="*/ 60 h 126"/>
                  <a:gd name="T50" fmla="*/ 60 w 148"/>
                  <a:gd name="T51" fmla="*/ 62 h 126"/>
                  <a:gd name="T52" fmla="*/ 98 w 148"/>
                  <a:gd name="T53" fmla="*/ 76 h 126"/>
                  <a:gd name="T54" fmla="*/ 108 w 148"/>
                  <a:gd name="T55" fmla="*/ 90 h 126"/>
                  <a:gd name="T56" fmla="*/ 104 w 148"/>
                  <a:gd name="T57" fmla="*/ 98 h 126"/>
                  <a:gd name="T58" fmla="*/ 98 w 148"/>
                  <a:gd name="T59" fmla="*/ 98 h 126"/>
                  <a:gd name="T60" fmla="*/ 94 w 148"/>
                  <a:gd name="T61" fmla="*/ 104 h 126"/>
                  <a:gd name="T62" fmla="*/ 94 w 148"/>
                  <a:gd name="T63" fmla="*/ 108 h 126"/>
                  <a:gd name="T64" fmla="*/ 96 w 148"/>
                  <a:gd name="T65" fmla="*/ 114 h 126"/>
                  <a:gd name="T66" fmla="*/ 98 w 148"/>
                  <a:gd name="T67" fmla="*/ 118 h 126"/>
                  <a:gd name="T68" fmla="*/ 100 w 148"/>
                  <a:gd name="T69" fmla="*/ 116 h 126"/>
                  <a:gd name="T70" fmla="*/ 112 w 148"/>
                  <a:gd name="T71" fmla="*/ 116 h 126"/>
                  <a:gd name="T72" fmla="*/ 118 w 148"/>
                  <a:gd name="T73" fmla="*/ 112 h 126"/>
                  <a:gd name="T74" fmla="*/ 130 w 148"/>
                  <a:gd name="T75" fmla="*/ 114 h 126"/>
                  <a:gd name="T76" fmla="*/ 142 w 148"/>
                  <a:gd name="T77" fmla="*/ 124 h 126"/>
                  <a:gd name="T78" fmla="*/ 144 w 148"/>
                  <a:gd name="T79" fmla="*/ 126 h 126"/>
                  <a:gd name="T80" fmla="*/ 146 w 148"/>
                  <a:gd name="T81" fmla="*/ 126 h 126"/>
                  <a:gd name="T82" fmla="*/ 148 w 148"/>
                  <a:gd name="T83" fmla="*/ 122 h 126"/>
                  <a:gd name="T84" fmla="*/ 148 w 148"/>
                  <a:gd name="T85" fmla="*/ 34 h 126"/>
                  <a:gd name="T86" fmla="*/ 142 w 148"/>
                  <a:gd name="T87" fmla="*/ 28 h 126"/>
                  <a:gd name="T88" fmla="*/ 142 w 148"/>
                  <a:gd name="T89" fmla="*/ 28 h 126"/>
                  <a:gd name="T90" fmla="*/ 116 w 148"/>
                  <a:gd name="T91" fmla="*/ 20 h 126"/>
                  <a:gd name="T92" fmla="*/ 100 w 148"/>
                  <a:gd name="T93" fmla="*/ 14 h 126"/>
                  <a:gd name="T94" fmla="*/ 98 w 148"/>
                  <a:gd name="T95" fmla="*/ 14 h 126"/>
                  <a:gd name="T96" fmla="*/ 92 w 148"/>
                  <a:gd name="T97" fmla="*/ 20 h 126"/>
                  <a:gd name="T98" fmla="*/ 84 w 148"/>
                  <a:gd name="T99" fmla="*/ 22 h 126"/>
                  <a:gd name="T100" fmla="*/ 76 w 148"/>
                  <a:gd name="T101" fmla="*/ 28 h 126"/>
                  <a:gd name="T102" fmla="*/ 74 w 148"/>
                  <a:gd name="T103" fmla="*/ 30 h 126"/>
                  <a:gd name="T104" fmla="*/ 64 w 148"/>
                  <a:gd name="T105" fmla="*/ 38 h 126"/>
                  <a:gd name="T106" fmla="*/ 60 w 148"/>
                  <a:gd name="T107" fmla="*/ 32 h 126"/>
                  <a:gd name="T108" fmla="*/ 58 w 148"/>
                  <a:gd name="T109" fmla="*/ 30 h 126"/>
                  <a:gd name="T110" fmla="*/ 54 w 148"/>
                  <a:gd name="T111" fmla="*/ 24 h 126"/>
                  <a:gd name="T112" fmla="*/ 56 w 148"/>
                  <a:gd name="T113" fmla="*/ 14 h 126"/>
                  <a:gd name="T114" fmla="*/ 48 w 148"/>
                  <a:gd name="T115" fmla="*/ 2 h 126"/>
                  <a:gd name="T116" fmla="*/ 46 w 148"/>
                  <a:gd name="T117" fmla="*/ 2 h 126"/>
                  <a:gd name="T118" fmla="*/ 30 w 148"/>
                  <a:gd name="T119" fmla="*/ 0 h 126"/>
                  <a:gd name="T120" fmla="*/ 30 w 148"/>
                  <a:gd name="T12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8" h="126">
                    <a:moveTo>
                      <a:pt x="30" y="0"/>
                    </a:moveTo>
                    <a:lnTo>
                      <a:pt x="30" y="0"/>
                    </a:lnTo>
                    <a:lnTo>
                      <a:pt x="30" y="0"/>
                    </a:lnTo>
                    <a:lnTo>
                      <a:pt x="20" y="2"/>
                    </a:lnTo>
                    <a:lnTo>
                      <a:pt x="20" y="2"/>
                    </a:lnTo>
                    <a:lnTo>
                      <a:pt x="20" y="2"/>
                    </a:lnTo>
                    <a:lnTo>
                      <a:pt x="4" y="8"/>
                    </a:lnTo>
                    <a:lnTo>
                      <a:pt x="4" y="8"/>
                    </a:lnTo>
                    <a:lnTo>
                      <a:pt x="2" y="10"/>
                    </a:lnTo>
                    <a:lnTo>
                      <a:pt x="0" y="14"/>
                    </a:lnTo>
                    <a:lnTo>
                      <a:pt x="0" y="14"/>
                    </a:lnTo>
                    <a:lnTo>
                      <a:pt x="0" y="18"/>
                    </a:lnTo>
                    <a:lnTo>
                      <a:pt x="2" y="20"/>
                    </a:lnTo>
                    <a:lnTo>
                      <a:pt x="8" y="22"/>
                    </a:lnTo>
                    <a:lnTo>
                      <a:pt x="8" y="22"/>
                    </a:lnTo>
                    <a:lnTo>
                      <a:pt x="10" y="22"/>
                    </a:lnTo>
                    <a:lnTo>
                      <a:pt x="16" y="22"/>
                    </a:lnTo>
                    <a:lnTo>
                      <a:pt x="18" y="28"/>
                    </a:lnTo>
                    <a:lnTo>
                      <a:pt x="18" y="28"/>
                    </a:lnTo>
                    <a:lnTo>
                      <a:pt x="20" y="30"/>
                    </a:lnTo>
                    <a:lnTo>
                      <a:pt x="22" y="30"/>
                    </a:lnTo>
                    <a:lnTo>
                      <a:pt x="22" y="30"/>
                    </a:lnTo>
                    <a:lnTo>
                      <a:pt x="22" y="30"/>
                    </a:lnTo>
                    <a:lnTo>
                      <a:pt x="26" y="30"/>
                    </a:lnTo>
                    <a:lnTo>
                      <a:pt x="20" y="34"/>
                    </a:lnTo>
                    <a:lnTo>
                      <a:pt x="20" y="34"/>
                    </a:lnTo>
                    <a:lnTo>
                      <a:pt x="18" y="36"/>
                    </a:lnTo>
                    <a:lnTo>
                      <a:pt x="18" y="38"/>
                    </a:lnTo>
                    <a:lnTo>
                      <a:pt x="18" y="38"/>
                    </a:lnTo>
                    <a:lnTo>
                      <a:pt x="18" y="40"/>
                    </a:lnTo>
                    <a:lnTo>
                      <a:pt x="20" y="40"/>
                    </a:lnTo>
                    <a:lnTo>
                      <a:pt x="26" y="42"/>
                    </a:lnTo>
                    <a:lnTo>
                      <a:pt x="28" y="44"/>
                    </a:lnTo>
                    <a:lnTo>
                      <a:pt x="28" y="52"/>
                    </a:lnTo>
                    <a:lnTo>
                      <a:pt x="28" y="52"/>
                    </a:lnTo>
                    <a:lnTo>
                      <a:pt x="28" y="54"/>
                    </a:lnTo>
                    <a:lnTo>
                      <a:pt x="30" y="56"/>
                    </a:lnTo>
                    <a:lnTo>
                      <a:pt x="40" y="58"/>
                    </a:lnTo>
                    <a:lnTo>
                      <a:pt x="40" y="58"/>
                    </a:lnTo>
                    <a:lnTo>
                      <a:pt x="40" y="58"/>
                    </a:lnTo>
                    <a:lnTo>
                      <a:pt x="40" y="58"/>
                    </a:lnTo>
                    <a:lnTo>
                      <a:pt x="42" y="58"/>
                    </a:lnTo>
                    <a:lnTo>
                      <a:pt x="42" y="58"/>
                    </a:lnTo>
                    <a:lnTo>
                      <a:pt x="44" y="54"/>
                    </a:lnTo>
                    <a:lnTo>
                      <a:pt x="44" y="46"/>
                    </a:lnTo>
                    <a:lnTo>
                      <a:pt x="46" y="52"/>
                    </a:lnTo>
                    <a:lnTo>
                      <a:pt x="46" y="52"/>
                    </a:lnTo>
                    <a:lnTo>
                      <a:pt x="50" y="54"/>
                    </a:lnTo>
                    <a:lnTo>
                      <a:pt x="54" y="56"/>
                    </a:lnTo>
                    <a:lnTo>
                      <a:pt x="58" y="60"/>
                    </a:lnTo>
                    <a:lnTo>
                      <a:pt x="58" y="60"/>
                    </a:lnTo>
                    <a:lnTo>
                      <a:pt x="60" y="62"/>
                    </a:lnTo>
                    <a:lnTo>
                      <a:pt x="80" y="66"/>
                    </a:lnTo>
                    <a:lnTo>
                      <a:pt x="98" y="76"/>
                    </a:lnTo>
                    <a:lnTo>
                      <a:pt x="106" y="84"/>
                    </a:lnTo>
                    <a:lnTo>
                      <a:pt x="108" y="90"/>
                    </a:lnTo>
                    <a:lnTo>
                      <a:pt x="108" y="96"/>
                    </a:lnTo>
                    <a:lnTo>
                      <a:pt x="104" y="98"/>
                    </a:lnTo>
                    <a:lnTo>
                      <a:pt x="98" y="98"/>
                    </a:lnTo>
                    <a:lnTo>
                      <a:pt x="98" y="98"/>
                    </a:lnTo>
                    <a:lnTo>
                      <a:pt x="96" y="100"/>
                    </a:lnTo>
                    <a:lnTo>
                      <a:pt x="94" y="104"/>
                    </a:lnTo>
                    <a:lnTo>
                      <a:pt x="94" y="104"/>
                    </a:lnTo>
                    <a:lnTo>
                      <a:pt x="94" y="108"/>
                    </a:lnTo>
                    <a:lnTo>
                      <a:pt x="96" y="114"/>
                    </a:lnTo>
                    <a:lnTo>
                      <a:pt x="96" y="114"/>
                    </a:lnTo>
                    <a:lnTo>
                      <a:pt x="96" y="116"/>
                    </a:lnTo>
                    <a:lnTo>
                      <a:pt x="98" y="118"/>
                    </a:lnTo>
                    <a:lnTo>
                      <a:pt x="98" y="118"/>
                    </a:lnTo>
                    <a:lnTo>
                      <a:pt x="100" y="116"/>
                    </a:lnTo>
                    <a:lnTo>
                      <a:pt x="112" y="116"/>
                    </a:lnTo>
                    <a:lnTo>
                      <a:pt x="112" y="116"/>
                    </a:lnTo>
                    <a:lnTo>
                      <a:pt x="114" y="114"/>
                    </a:lnTo>
                    <a:lnTo>
                      <a:pt x="118" y="112"/>
                    </a:lnTo>
                    <a:lnTo>
                      <a:pt x="122" y="112"/>
                    </a:lnTo>
                    <a:lnTo>
                      <a:pt x="130" y="114"/>
                    </a:lnTo>
                    <a:lnTo>
                      <a:pt x="142" y="124"/>
                    </a:lnTo>
                    <a:lnTo>
                      <a:pt x="142" y="124"/>
                    </a:lnTo>
                    <a:lnTo>
                      <a:pt x="144" y="126"/>
                    </a:lnTo>
                    <a:lnTo>
                      <a:pt x="144" y="126"/>
                    </a:lnTo>
                    <a:lnTo>
                      <a:pt x="146" y="126"/>
                    </a:lnTo>
                    <a:lnTo>
                      <a:pt x="146" y="126"/>
                    </a:lnTo>
                    <a:lnTo>
                      <a:pt x="148" y="124"/>
                    </a:lnTo>
                    <a:lnTo>
                      <a:pt x="148" y="122"/>
                    </a:lnTo>
                    <a:lnTo>
                      <a:pt x="148" y="34"/>
                    </a:lnTo>
                    <a:lnTo>
                      <a:pt x="148" y="34"/>
                    </a:lnTo>
                    <a:lnTo>
                      <a:pt x="146" y="30"/>
                    </a:lnTo>
                    <a:lnTo>
                      <a:pt x="142" y="28"/>
                    </a:lnTo>
                    <a:lnTo>
                      <a:pt x="142" y="28"/>
                    </a:lnTo>
                    <a:lnTo>
                      <a:pt x="142" y="28"/>
                    </a:lnTo>
                    <a:lnTo>
                      <a:pt x="128" y="22"/>
                    </a:lnTo>
                    <a:lnTo>
                      <a:pt x="116" y="20"/>
                    </a:lnTo>
                    <a:lnTo>
                      <a:pt x="100" y="14"/>
                    </a:lnTo>
                    <a:lnTo>
                      <a:pt x="100" y="14"/>
                    </a:lnTo>
                    <a:lnTo>
                      <a:pt x="98" y="14"/>
                    </a:lnTo>
                    <a:lnTo>
                      <a:pt x="98" y="14"/>
                    </a:lnTo>
                    <a:lnTo>
                      <a:pt x="96" y="14"/>
                    </a:lnTo>
                    <a:lnTo>
                      <a:pt x="92" y="20"/>
                    </a:lnTo>
                    <a:lnTo>
                      <a:pt x="84" y="22"/>
                    </a:lnTo>
                    <a:lnTo>
                      <a:pt x="84" y="22"/>
                    </a:lnTo>
                    <a:lnTo>
                      <a:pt x="82" y="24"/>
                    </a:lnTo>
                    <a:lnTo>
                      <a:pt x="76" y="28"/>
                    </a:lnTo>
                    <a:lnTo>
                      <a:pt x="76" y="28"/>
                    </a:lnTo>
                    <a:lnTo>
                      <a:pt x="74" y="30"/>
                    </a:lnTo>
                    <a:lnTo>
                      <a:pt x="70" y="36"/>
                    </a:lnTo>
                    <a:lnTo>
                      <a:pt x="64" y="38"/>
                    </a:lnTo>
                    <a:lnTo>
                      <a:pt x="60" y="36"/>
                    </a:lnTo>
                    <a:lnTo>
                      <a:pt x="60" y="32"/>
                    </a:lnTo>
                    <a:lnTo>
                      <a:pt x="60" y="32"/>
                    </a:lnTo>
                    <a:lnTo>
                      <a:pt x="58" y="30"/>
                    </a:lnTo>
                    <a:lnTo>
                      <a:pt x="54" y="28"/>
                    </a:lnTo>
                    <a:lnTo>
                      <a:pt x="54" y="24"/>
                    </a:lnTo>
                    <a:lnTo>
                      <a:pt x="56" y="14"/>
                    </a:lnTo>
                    <a:lnTo>
                      <a:pt x="56" y="14"/>
                    </a:lnTo>
                    <a:lnTo>
                      <a:pt x="56" y="10"/>
                    </a:lnTo>
                    <a:lnTo>
                      <a:pt x="48" y="2"/>
                    </a:lnTo>
                    <a:lnTo>
                      <a:pt x="48" y="2"/>
                    </a:lnTo>
                    <a:lnTo>
                      <a:pt x="46" y="2"/>
                    </a:lnTo>
                    <a:lnTo>
                      <a:pt x="30" y="0"/>
                    </a:lnTo>
                    <a:lnTo>
                      <a:pt x="30" y="0"/>
                    </a:lnTo>
                    <a:lnTo>
                      <a:pt x="30" y="0"/>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0" name="Freeform 976">
                <a:extLst>
                  <a:ext uri="{FF2B5EF4-FFF2-40B4-BE49-F238E27FC236}">
                    <a16:creationId xmlns:a16="http://schemas.microsoft.com/office/drawing/2014/main" id="{AD78D7BD-7705-0A21-7E05-20060E1C729A}"/>
                  </a:ext>
                </a:extLst>
              </p:cNvPr>
              <p:cNvSpPr>
                <a:spLocks/>
              </p:cNvSpPr>
              <p:nvPr/>
            </p:nvSpPr>
            <p:spPr bwMode="auto">
              <a:xfrm>
                <a:off x="9579145" y="4746551"/>
                <a:ext cx="101438" cy="29586"/>
              </a:xfrm>
              <a:custGeom>
                <a:avLst/>
                <a:gdLst>
                  <a:gd name="T0" fmla="*/ 44 w 48"/>
                  <a:gd name="T1" fmla="*/ 14 h 14"/>
                  <a:gd name="T2" fmla="*/ 44 w 48"/>
                  <a:gd name="T3" fmla="*/ 14 h 14"/>
                  <a:gd name="T4" fmla="*/ 44 w 48"/>
                  <a:gd name="T5" fmla="*/ 14 h 14"/>
                  <a:gd name="T6" fmla="*/ 32 w 48"/>
                  <a:gd name="T7" fmla="*/ 12 h 14"/>
                  <a:gd name="T8" fmla="*/ 24 w 48"/>
                  <a:gd name="T9" fmla="*/ 10 h 14"/>
                  <a:gd name="T10" fmla="*/ 14 w 48"/>
                  <a:gd name="T11" fmla="*/ 10 h 14"/>
                  <a:gd name="T12" fmla="*/ 10 w 48"/>
                  <a:gd name="T13" fmla="*/ 12 h 14"/>
                  <a:gd name="T14" fmla="*/ 10 w 48"/>
                  <a:gd name="T15" fmla="*/ 12 h 14"/>
                  <a:gd name="T16" fmla="*/ 8 w 48"/>
                  <a:gd name="T17" fmla="*/ 14 h 14"/>
                  <a:gd name="T18" fmla="*/ 4 w 48"/>
                  <a:gd name="T19" fmla="*/ 14 h 14"/>
                  <a:gd name="T20" fmla="*/ 4 w 48"/>
                  <a:gd name="T21" fmla="*/ 14 h 14"/>
                  <a:gd name="T22" fmla="*/ 2 w 48"/>
                  <a:gd name="T23" fmla="*/ 12 h 14"/>
                  <a:gd name="T24" fmla="*/ 0 w 48"/>
                  <a:gd name="T25" fmla="*/ 6 h 14"/>
                  <a:gd name="T26" fmla="*/ 0 w 48"/>
                  <a:gd name="T27" fmla="*/ 6 h 14"/>
                  <a:gd name="T28" fmla="*/ 0 w 48"/>
                  <a:gd name="T29" fmla="*/ 4 h 14"/>
                  <a:gd name="T30" fmla="*/ 4 w 48"/>
                  <a:gd name="T31" fmla="*/ 2 h 14"/>
                  <a:gd name="T32" fmla="*/ 4 w 48"/>
                  <a:gd name="T33" fmla="*/ 2 h 14"/>
                  <a:gd name="T34" fmla="*/ 4 w 48"/>
                  <a:gd name="T35" fmla="*/ 0 h 14"/>
                  <a:gd name="T36" fmla="*/ 20 w 48"/>
                  <a:gd name="T37" fmla="*/ 0 h 14"/>
                  <a:gd name="T38" fmla="*/ 36 w 48"/>
                  <a:gd name="T39" fmla="*/ 0 h 14"/>
                  <a:gd name="T40" fmla="*/ 36 w 48"/>
                  <a:gd name="T41" fmla="*/ 0 h 14"/>
                  <a:gd name="T42" fmla="*/ 38 w 48"/>
                  <a:gd name="T43" fmla="*/ 2 h 14"/>
                  <a:gd name="T44" fmla="*/ 48 w 48"/>
                  <a:gd name="T45" fmla="*/ 6 h 14"/>
                  <a:gd name="T46" fmla="*/ 48 w 48"/>
                  <a:gd name="T47" fmla="*/ 6 h 14"/>
                  <a:gd name="T48" fmla="*/ 48 w 48"/>
                  <a:gd name="T49" fmla="*/ 10 h 14"/>
                  <a:gd name="T50" fmla="*/ 46 w 48"/>
                  <a:gd name="T51" fmla="*/ 14 h 14"/>
                  <a:gd name="T52" fmla="*/ 46 w 48"/>
                  <a:gd name="T53" fmla="*/ 14 h 14"/>
                  <a:gd name="T54" fmla="*/ 44 w 48"/>
                  <a:gd name="T55" fmla="*/ 14 h 14"/>
                  <a:gd name="T56" fmla="*/ 44 w 48"/>
                  <a:gd name="T5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14">
                    <a:moveTo>
                      <a:pt x="44" y="14"/>
                    </a:moveTo>
                    <a:lnTo>
                      <a:pt x="44" y="14"/>
                    </a:lnTo>
                    <a:lnTo>
                      <a:pt x="44" y="14"/>
                    </a:lnTo>
                    <a:lnTo>
                      <a:pt x="32" y="12"/>
                    </a:lnTo>
                    <a:lnTo>
                      <a:pt x="24" y="10"/>
                    </a:lnTo>
                    <a:lnTo>
                      <a:pt x="14" y="10"/>
                    </a:lnTo>
                    <a:lnTo>
                      <a:pt x="10" y="12"/>
                    </a:lnTo>
                    <a:lnTo>
                      <a:pt x="10" y="12"/>
                    </a:lnTo>
                    <a:lnTo>
                      <a:pt x="8" y="14"/>
                    </a:lnTo>
                    <a:lnTo>
                      <a:pt x="4" y="14"/>
                    </a:lnTo>
                    <a:lnTo>
                      <a:pt x="4" y="14"/>
                    </a:lnTo>
                    <a:lnTo>
                      <a:pt x="2" y="12"/>
                    </a:lnTo>
                    <a:lnTo>
                      <a:pt x="0" y="6"/>
                    </a:lnTo>
                    <a:lnTo>
                      <a:pt x="0" y="6"/>
                    </a:lnTo>
                    <a:lnTo>
                      <a:pt x="0" y="4"/>
                    </a:lnTo>
                    <a:lnTo>
                      <a:pt x="4" y="2"/>
                    </a:lnTo>
                    <a:lnTo>
                      <a:pt x="4" y="2"/>
                    </a:lnTo>
                    <a:lnTo>
                      <a:pt x="4" y="0"/>
                    </a:lnTo>
                    <a:lnTo>
                      <a:pt x="20" y="0"/>
                    </a:lnTo>
                    <a:lnTo>
                      <a:pt x="36" y="0"/>
                    </a:lnTo>
                    <a:lnTo>
                      <a:pt x="36" y="0"/>
                    </a:lnTo>
                    <a:lnTo>
                      <a:pt x="38" y="2"/>
                    </a:lnTo>
                    <a:lnTo>
                      <a:pt x="48" y="6"/>
                    </a:lnTo>
                    <a:lnTo>
                      <a:pt x="48" y="6"/>
                    </a:lnTo>
                    <a:lnTo>
                      <a:pt x="48" y="10"/>
                    </a:lnTo>
                    <a:lnTo>
                      <a:pt x="46" y="14"/>
                    </a:lnTo>
                    <a:lnTo>
                      <a:pt x="46" y="14"/>
                    </a:lnTo>
                    <a:lnTo>
                      <a:pt x="44" y="14"/>
                    </a:lnTo>
                    <a:lnTo>
                      <a:pt x="44" y="1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1" name="Freeform 977">
                <a:extLst>
                  <a:ext uri="{FF2B5EF4-FFF2-40B4-BE49-F238E27FC236}">
                    <a16:creationId xmlns:a16="http://schemas.microsoft.com/office/drawing/2014/main" id="{298D0E00-0822-5BA4-0367-1A711B29E577}"/>
                  </a:ext>
                </a:extLst>
              </p:cNvPr>
              <p:cNvSpPr>
                <a:spLocks noEditPoints="1"/>
              </p:cNvSpPr>
              <p:nvPr/>
            </p:nvSpPr>
            <p:spPr bwMode="auto">
              <a:xfrm>
                <a:off x="9574919" y="4742324"/>
                <a:ext cx="109891" cy="38039"/>
              </a:xfrm>
              <a:custGeom>
                <a:avLst/>
                <a:gdLst>
                  <a:gd name="T0" fmla="*/ 22 w 52"/>
                  <a:gd name="T1" fmla="*/ 4 h 18"/>
                  <a:gd name="T2" fmla="*/ 38 w 52"/>
                  <a:gd name="T3" fmla="*/ 4 h 18"/>
                  <a:gd name="T4" fmla="*/ 48 w 52"/>
                  <a:gd name="T5" fmla="*/ 10 h 18"/>
                  <a:gd name="T6" fmla="*/ 46 w 52"/>
                  <a:gd name="T7" fmla="*/ 14 h 18"/>
                  <a:gd name="T8" fmla="*/ 34 w 52"/>
                  <a:gd name="T9" fmla="*/ 12 h 18"/>
                  <a:gd name="T10" fmla="*/ 26 w 52"/>
                  <a:gd name="T11" fmla="*/ 10 h 18"/>
                  <a:gd name="T12" fmla="*/ 14 w 52"/>
                  <a:gd name="T13" fmla="*/ 10 h 18"/>
                  <a:gd name="T14" fmla="*/ 10 w 52"/>
                  <a:gd name="T15" fmla="*/ 14 h 18"/>
                  <a:gd name="T16" fmla="*/ 6 w 52"/>
                  <a:gd name="T17" fmla="*/ 14 h 18"/>
                  <a:gd name="T18" fmla="*/ 4 w 52"/>
                  <a:gd name="T19" fmla="*/ 8 h 18"/>
                  <a:gd name="T20" fmla="*/ 6 w 52"/>
                  <a:gd name="T21" fmla="*/ 4 h 18"/>
                  <a:gd name="T22" fmla="*/ 22 w 52"/>
                  <a:gd name="T23" fmla="*/ 4 h 18"/>
                  <a:gd name="T24" fmla="*/ 22 w 52"/>
                  <a:gd name="T25" fmla="*/ 0 h 18"/>
                  <a:gd name="T26" fmla="*/ 22 w 52"/>
                  <a:gd name="T27" fmla="*/ 0 h 18"/>
                  <a:gd name="T28" fmla="*/ 22 w 52"/>
                  <a:gd name="T29" fmla="*/ 0 h 18"/>
                  <a:gd name="T30" fmla="*/ 6 w 52"/>
                  <a:gd name="T31" fmla="*/ 0 h 18"/>
                  <a:gd name="T32" fmla="*/ 6 w 52"/>
                  <a:gd name="T33" fmla="*/ 0 h 18"/>
                  <a:gd name="T34" fmla="*/ 4 w 52"/>
                  <a:gd name="T35" fmla="*/ 2 h 18"/>
                  <a:gd name="T36" fmla="*/ 0 w 52"/>
                  <a:gd name="T37" fmla="*/ 4 h 18"/>
                  <a:gd name="T38" fmla="*/ 0 w 52"/>
                  <a:gd name="T39" fmla="*/ 4 h 18"/>
                  <a:gd name="T40" fmla="*/ 0 w 52"/>
                  <a:gd name="T41" fmla="*/ 6 h 18"/>
                  <a:gd name="T42" fmla="*/ 0 w 52"/>
                  <a:gd name="T43" fmla="*/ 10 h 18"/>
                  <a:gd name="T44" fmla="*/ 2 w 52"/>
                  <a:gd name="T45" fmla="*/ 14 h 18"/>
                  <a:gd name="T46" fmla="*/ 2 w 52"/>
                  <a:gd name="T47" fmla="*/ 14 h 18"/>
                  <a:gd name="T48" fmla="*/ 2 w 52"/>
                  <a:gd name="T49" fmla="*/ 16 h 18"/>
                  <a:gd name="T50" fmla="*/ 6 w 52"/>
                  <a:gd name="T51" fmla="*/ 18 h 18"/>
                  <a:gd name="T52" fmla="*/ 10 w 52"/>
                  <a:gd name="T53" fmla="*/ 18 h 18"/>
                  <a:gd name="T54" fmla="*/ 10 w 52"/>
                  <a:gd name="T55" fmla="*/ 18 h 18"/>
                  <a:gd name="T56" fmla="*/ 14 w 52"/>
                  <a:gd name="T57" fmla="*/ 16 h 18"/>
                  <a:gd name="T58" fmla="*/ 16 w 52"/>
                  <a:gd name="T59" fmla="*/ 14 h 18"/>
                  <a:gd name="T60" fmla="*/ 26 w 52"/>
                  <a:gd name="T61" fmla="*/ 14 h 18"/>
                  <a:gd name="T62" fmla="*/ 34 w 52"/>
                  <a:gd name="T63" fmla="*/ 16 h 18"/>
                  <a:gd name="T64" fmla="*/ 46 w 52"/>
                  <a:gd name="T65" fmla="*/ 18 h 18"/>
                  <a:gd name="T66" fmla="*/ 46 w 52"/>
                  <a:gd name="T67" fmla="*/ 18 h 18"/>
                  <a:gd name="T68" fmla="*/ 46 w 52"/>
                  <a:gd name="T69" fmla="*/ 18 h 18"/>
                  <a:gd name="T70" fmla="*/ 46 w 52"/>
                  <a:gd name="T71" fmla="*/ 18 h 18"/>
                  <a:gd name="T72" fmla="*/ 48 w 52"/>
                  <a:gd name="T73" fmla="*/ 18 h 18"/>
                  <a:gd name="T74" fmla="*/ 50 w 52"/>
                  <a:gd name="T75" fmla="*/ 16 h 18"/>
                  <a:gd name="T76" fmla="*/ 52 w 52"/>
                  <a:gd name="T77" fmla="*/ 12 h 18"/>
                  <a:gd name="T78" fmla="*/ 52 w 52"/>
                  <a:gd name="T79" fmla="*/ 12 h 18"/>
                  <a:gd name="T80" fmla="*/ 52 w 52"/>
                  <a:gd name="T81" fmla="*/ 10 h 18"/>
                  <a:gd name="T82" fmla="*/ 50 w 52"/>
                  <a:gd name="T83" fmla="*/ 8 h 18"/>
                  <a:gd name="T84" fmla="*/ 40 w 52"/>
                  <a:gd name="T85" fmla="*/ 2 h 18"/>
                  <a:gd name="T86" fmla="*/ 40 w 52"/>
                  <a:gd name="T87" fmla="*/ 2 h 18"/>
                  <a:gd name="T88" fmla="*/ 38 w 52"/>
                  <a:gd name="T89" fmla="*/ 0 h 18"/>
                  <a:gd name="T90" fmla="*/ 22 w 52"/>
                  <a:gd name="T91" fmla="*/ 0 h 18"/>
                  <a:gd name="T92" fmla="*/ 22 w 52"/>
                  <a:gd name="T93" fmla="*/ 0 h 18"/>
                  <a:gd name="T94" fmla="*/ 22 w 52"/>
                  <a:gd name="T95" fmla="*/ 0 h 18"/>
                  <a:gd name="T96" fmla="*/ 22 w 52"/>
                  <a:gd name="T9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 h="18">
                    <a:moveTo>
                      <a:pt x="22" y="4"/>
                    </a:moveTo>
                    <a:lnTo>
                      <a:pt x="38" y="4"/>
                    </a:lnTo>
                    <a:lnTo>
                      <a:pt x="48" y="10"/>
                    </a:lnTo>
                    <a:lnTo>
                      <a:pt x="46" y="14"/>
                    </a:lnTo>
                    <a:lnTo>
                      <a:pt x="34" y="12"/>
                    </a:lnTo>
                    <a:lnTo>
                      <a:pt x="26" y="10"/>
                    </a:lnTo>
                    <a:lnTo>
                      <a:pt x="14" y="10"/>
                    </a:lnTo>
                    <a:lnTo>
                      <a:pt x="10" y="14"/>
                    </a:lnTo>
                    <a:lnTo>
                      <a:pt x="6" y="14"/>
                    </a:lnTo>
                    <a:lnTo>
                      <a:pt x="4" y="8"/>
                    </a:lnTo>
                    <a:lnTo>
                      <a:pt x="6" y="4"/>
                    </a:lnTo>
                    <a:lnTo>
                      <a:pt x="22" y="4"/>
                    </a:lnTo>
                    <a:close/>
                    <a:moveTo>
                      <a:pt x="22" y="0"/>
                    </a:moveTo>
                    <a:lnTo>
                      <a:pt x="22" y="0"/>
                    </a:lnTo>
                    <a:lnTo>
                      <a:pt x="22" y="0"/>
                    </a:lnTo>
                    <a:lnTo>
                      <a:pt x="6" y="0"/>
                    </a:lnTo>
                    <a:lnTo>
                      <a:pt x="6" y="0"/>
                    </a:lnTo>
                    <a:lnTo>
                      <a:pt x="4" y="2"/>
                    </a:lnTo>
                    <a:lnTo>
                      <a:pt x="0" y="4"/>
                    </a:lnTo>
                    <a:lnTo>
                      <a:pt x="0" y="4"/>
                    </a:lnTo>
                    <a:lnTo>
                      <a:pt x="0" y="6"/>
                    </a:lnTo>
                    <a:lnTo>
                      <a:pt x="0" y="10"/>
                    </a:lnTo>
                    <a:lnTo>
                      <a:pt x="2" y="14"/>
                    </a:lnTo>
                    <a:lnTo>
                      <a:pt x="2" y="14"/>
                    </a:lnTo>
                    <a:lnTo>
                      <a:pt x="2" y="16"/>
                    </a:lnTo>
                    <a:lnTo>
                      <a:pt x="6" y="18"/>
                    </a:lnTo>
                    <a:lnTo>
                      <a:pt x="10" y="18"/>
                    </a:lnTo>
                    <a:lnTo>
                      <a:pt x="10" y="18"/>
                    </a:lnTo>
                    <a:lnTo>
                      <a:pt x="14" y="16"/>
                    </a:lnTo>
                    <a:lnTo>
                      <a:pt x="16" y="14"/>
                    </a:lnTo>
                    <a:lnTo>
                      <a:pt x="26" y="14"/>
                    </a:lnTo>
                    <a:lnTo>
                      <a:pt x="34" y="16"/>
                    </a:lnTo>
                    <a:lnTo>
                      <a:pt x="46" y="18"/>
                    </a:lnTo>
                    <a:lnTo>
                      <a:pt x="46" y="18"/>
                    </a:lnTo>
                    <a:lnTo>
                      <a:pt x="46" y="18"/>
                    </a:lnTo>
                    <a:lnTo>
                      <a:pt x="46" y="18"/>
                    </a:lnTo>
                    <a:lnTo>
                      <a:pt x="48" y="18"/>
                    </a:lnTo>
                    <a:lnTo>
                      <a:pt x="50" y="16"/>
                    </a:lnTo>
                    <a:lnTo>
                      <a:pt x="52" y="12"/>
                    </a:lnTo>
                    <a:lnTo>
                      <a:pt x="52" y="12"/>
                    </a:lnTo>
                    <a:lnTo>
                      <a:pt x="52" y="10"/>
                    </a:lnTo>
                    <a:lnTo>
                      <a:pt x="50" y="8"/>
                    </a:lnTo>
                    <a:lnTo>
                      <a:pt x="40" y="2"/>
                    </a:lnTo>
                    <a:lnTo>
                      <a:pt x="40" y="2"/>
                    </a:lnTo>
                    <a:lnTo>
                      <a:pt x="38" y="0"/>
                    </a:lnTo>
                    <a:lnTo>
                      <a:pt x="22" y="0"/>
                    </a:lnTo>
                    <a:lnTo>
                      <a:pt x="22" y="0"/>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2" name="Freeform 978">
                <a:extLst>
                  <a:ext uri="{FF2B5EF4-FFF2-40B4-BE49-F238E27FC236}">
                    <a16:creationId xmlns:a16="http://schemas.microsoft.com/office/drawing/2014/main" id="{735720AA-CB1B-E639-7BC2-767F8C698762}"/>
                  </a:ext>
                </a:extLst>
              </p:cNvPr>
              <p:cNvSpPr>
                <a:spLocks/>
              </p:cNvSpPr>
              <p:nvPr/>
            </p:nvSpPr>
            <p:spPr bwMode="auto">
              <a:xfrm>
                <a:off x="9583372" y="4750777"/>
                <a:ext cx="92984" cy="21133"/>
              </a:xfrm>
              <a:custGeom>
                <a:avLst/>
                <a:gdLst>
                  <a:gd name="T0" fmla="*/ 18 w 44"/>
                  <a:gd name="T1" fmla="*/ 0 h 10"/>
                  <a:gd name="T2" fmla="*/ 34 w 44"/>
                  <a:gd name="T3" fmla="*/ 0 h 10"/>
                  <a:gd name="T4" fmla="*/ 44 w 44"/>
                  <a:gd name="T5" fmla="*/ 6 h 10"/>
                  <a:gd name="T6" fmla="*/ 42 w 44"/>
                  <a:gd name="T7" fmla="*/ 10 h 10"/>
                  <a:gd name="T8" fmla="*/ 30 w 44"/>
                  <a:gd name="T9" fmla="*/ 8 h 10"/>
                  <a:gd name="T10" fmla="*/ 22 w 44"/>
                  <a:gd name="T11" fmla="*/ 6 h 10"/>
                  <a:gd name="T12" fmla="*/ 10 w 44"/>
                  <a:gd name="T13" fmla="*/ 6 h 10"/>
                  <a:gd name="T14" fmla="*/ 6 w 44"/>
                  <a:gd name="T15" fmla="*/ 10 h 10"/>
                  <a:gd name="T16" fmla="*/ 2 w 44"/>
                  <a:gd name="T17" fmla="*/ 10 h 10"/>
                  <a:gd name="T18" fmla="*/ 0 w 44"/>
                  <a:gd name="T19" fmla="*/ 4 h 10"/>
                  <a:gd name="T20" fmla="*/ 2 w 44"/>
                  <a:gd name="T21" fmla="*/ 0 h 10"/>
                  <a:gd name="T22" fmla="*/ 18 w 44"/>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10">
                    <a:moveTo>
                      <a:pt x="18" y="0"/>
                    </a:moveTo>
                    <a:lnTo>
                      <a:pt x="34" y="0"/>
                    </a:lnTo>
                    <a:lnTo>
                      <a:pt x="44" y="6"/>
                    </a:lnTo>
                    <a:lnTo>
                      <a:pt x="42" y="10"/>
                    </a:lnTo>
                    <a:lnTo>
                      <a:pt x="30" y="8"/>
                    </a:lnTo>
                    <a:lnTo>
                      <a:pt x="22" y="6"/>
                    </a:lnTo>
                    <a:lnTo>
                      <a:pt x="10" y="6"/>
                    </a:lnTo>
                    <a:lnTo>
                      <a:pt x="6" y="10"/>
                    </a:lnTo>
                    <a:lnTo>
                      <a:pt x="2" y="10"/>
                    </a:lnTo>
                    <a:lnTo>
                      <a:pt x="0" y="4"/>
                    </a:lnTo>
                    <a:lnTo>
                      <a:pt x="2"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3" name="Freeform 979">
                <a:extLst>
                  <a:ext uri="{FF2B5EF4-FFF2-40B4-BE49-F238E27FC236}">
                    <a16:creationId xmlns:a16="http://schemas.microsoft.com/office/drawing/2014/main" id="{5C65AAEA-096C-E2C1-E6A3-AF758253BBE5}"/>
                  </a:ext>
                </a:extLst>
              </p:cNvPr>
              <p:cNvSpPr>
                <a:spLocks/>
              </p:cNvSpPr>
              <p:nvPr/>
            </p:nvSpPr>
            <p:spPr bwMode="auto">
              <a:xfrm>
                <a:off x="9574919" y="4742324"/>
                <a:ext cx="109891" cy="38039"/>
              </a:xfrm>
              <a:custGeom>
                <a:avLst/>
                <a:gdLst>
                  <a:gd name="T0" fmla="*/ 22 w 52"/>
                  <a:gd name="T1" fmla="*/ 0 h 18"/>
                  <a:gd name="T2" fmla="*/ 22 w 52"/>
                  <a:gd name="T3" fmla="*/ 0 h 18"/>
                  <a:gd name="T4" fmla="*/ 22 w 52"/>
                  <a:gd name="T5" fmla="*/ 0 h 18"/>
                  <a:gd name="T6" fmla="*/ 6 w 52"/>
                  <a:gd name="T7" fmla="*/ 0 h 18"/>
                  <a:gd name="T8" fmla="*/ 6 w 52"/>
                  <a:gd name="T9" fmla="*/ 0 h 18"/>
                  <a:gd name="T10" fmla="*/ 4 w 52"/>
                  <a:gd name="T11" fmla="*/ 2 h 18"/>
                  <a:gd name="T12" fmla="*/ 0 w 52"/>
                  <a:gd name="T13" fmla="*/ 4 h 18"/>
                  <a:gd name="T14" fmla="*/ 0 w 52"/>
                  <a:gd name="T15" fmla="*/ 4 h 18"/>
                  <a:gd name="T16" fmla="*/ 0 w 52"/>
                  <a:gd name="T17" fmla="*/ 6 h 18"/>
                  <a:gd name="T18" fmla="*/ 0 w 52"/>
                  <a:gd name="T19" fmla="*/ 10 h 18"/>
                  <a:gd name="T20" fmla="*/ 2 w 52"/>
                  <a:gd name="T21" fmla="*/ 14 h 18"/>
                  <a:gd name="T22" fmla="*/ 2 w 52"/>
                  <a:gd name="T23" fmla="*/ 14 h 18"/>
                  <a:gd name="T24" fmla="*/ 2 w 52"/>
                  <a:gd name="T25" fmla="*/ 16 h 18"/>
                  <a:gd name="T26" fmla="*/ 6 w 52"/>
                  <a:gd name="T27" fmla="*/ 18 h 18"/>
                  <a:gd name="T28" fmla="*/ 10 w 52"/>
                  <a:gd name="T29" fmla="*/ 18 h 18"/>
                  <a:gd name="T30" fmla="*/ 10 w 52"/>
                  <a:gd name="T31" fmla="*/ 18 h 18"/>
                  <a:gd name="T32" fmla="*/ 14 w 52"/>
                  <a:gd name="T33" fmla="*/ 16 h 18"/>
                  <a:gd name="T34" fmla="*/ 16 w 52"/>
                  <a:gd name="T35" fmla="*/ 14 h 18"/>
                  <a:gd name="T36" fmla="*/ 26 w 52"/>
                  <a:gd name="T37" fmla="*/ 14 h 18"/>
                  <a:gd name="T38" fmla="*/ 34 w 52"/>
                  <a:gd name="T39" fmla="*/ 16 h 18"/>
                  <a:gd name="T40" fmla="*/ 46 w 52"/>
                  <a:gd name="T41" fmla="*/ 18 h 18"/>
                  <a:gd name="T42" fmla="*/ 46 w 52"/>
                  <a:gd name="T43" fmla="*/ 18 h 18"/>
                  <a:gd name="T44" fmla="*/ 46 w 52"/>
                  <a:gd name="T45" fmla="*/ 18 h 18"/>
                  <a:gd name="T46" fmla="*/ 46 w 52"/>
                  <a:gd name="T47" fmla="*/ 18 h 18"/>
                  <a:gd name="T48" fmla="*/ 48 w 52"/>
                  <a:gd name="T49" fmla="*/ 18 h 18"/>
                  <a:gd name="T50" fmla="*/ 50 w 52"/>
                  <a:gd name="T51" fmla="*/ 16 h 18"/>
                  <a:gd name="T52" fmla="*/ 52 w 52"/>
                  <a:gd name="T53" fmla="*/ 12 h 18"/>
                  <a:gd name="T54" fmla="*/ 52 w 52"/>
                  <a:gd name="T55" fmla="*/ 12 h 18"/>
                  <a:gd name="T56" fmla="*/ 52 w 52"/>
                  <a:gd name="T57" fmla="*/ 10 h 18"/>
                  <a:gd name="T58" fmla="*/ 50 w 52"/>
                  <a:gd name="T59" fmla="*/ 8 h 18"/>
                  <a:gd name="T60" fmla="*/ 40 w 52"/>
                  <a:gd name="T61" fmla="*/ 2 h 18"/>
                  <a:gd name="T62" fmla="*/ 40 w 52"/>
                  <a:gd name="T63" fmla="*/ 2 h 18"/>
                  <a:gd name="T64" fmla="*/ 38 w 52"/>
                  <a:gd name="T65" fmla="*/ 0 h 18"/>
                  <a:gd name="T66" fmla="*/ 22 w 52"/>
                  <a:gd name="T67" fmla="*/ 0 h 18"/>
                  <a:gd name="T68" fmla="*/ 22 w 52"/>
                  <a:gd name="T69" fmla="*/ 0 h 18"/>
                  <a:gd name="T70" fmla="*/ 22 w 52"/>
                  <a:gd name="T71" fmla="*/ 0 h 18"/>
                  <a:gd name="T72" fmla="*/ 22 w 52"/>
                  <a:gd name="T7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18">
                    <a:moveTo>
                      <a:pt x="22" y="0"/>
                    </a:moveTo>
                    <a:lnTo>
                      <a:pt x="22" y="0"/>
                    </a:lnTo>
                    <a:lnTo>
                      <a:pt x="22" y="0"/>
                    </a:lnTo>
                    <a:lnTo>
                      <a:pt x="6" y="0"/>
                    </a:lnTo>
                    <a:lnTo>
                      <a:pt x="6" y="0"/>
                    </a:lnTo>
                    <a:lnTo>
                      <a:pt x="4" y="2"/>
                    </a:lnTo>
                    <a:lnTo>
                      <a:pt x="0" y="4"/>
                    </a:lnTo>
                    <a:lnTo>
                      <a:pt x="0" y="4"/>
                    </a:lnTo>
                    <a:lnTo>
                      <a:pt x="0" y="6"/>
                    </a:lnTo>
                    <a:lnTo>
                      <a:pt x="0" y="10"/>
                    </a:lnTo>
                    <a:lnTo>
                      <a:pt x="2" y="14"/>
                    </a:lnTo>
                    <a:lnTo>
                      <a:pt x="2" y="14"/>
                    </a:lnTo>
                    <a:lnTo>
                      <a:pt x="2" y="16"/>
                    </a:lnTo>
                    <a:lnTo>
                      <a:pt x="6" y="18"/>
                    </a:lnTo>
                    <a:lnTo>
                      <a:pt x="10" y="18"/>
                    </a:lnTo>
                    <a:lnTo>
                      <a:pt x="10" y="18"/>
                    </a:lnTo>
                    <a:lnTo>
                      <a:pt x="14" y="16"/>
                    </a:lnTo>
                    <a:lnTo>
                      <a:pt x="16" y="14"/>
                    </a:lnTo>
                    <a:lnTo>
                      <a:pt x="26" y="14"/>
                    </a:lnTo>
                    <a:lnTo>
                      <a:pt x="34" y="16"/>
                    </a:lnTo>
                    <a:lnTo>
                      <a:pt x="46" y="18"/>
                    </a:lnTo>
                    <a:lnTo>
                      <a:pt x="46" y="18"/>
                    </a:lnTo>
                    <a:lnTo>
                      <a:pt x="46" y="18"/>
                    </a:lnTo>
                    <a:lnTo>
                      <a:pt x="46" y="18"/>
                    </a:lnTo>
                    <a:lnTo>
                      <a:pt x="48" y="18"/>
                    </a:lnTo>
                    <a:lnTo>
                      <a:pt x="50" y="16"/>
                    </a:lnTo>
                    <a:lnTo>
                      <a:pt x="52" y="12"/>
                    </a:lnTo>
                    <a:lnTo>
                      <a:pt x="52" y="12"/>
                    </a:lnTo>
                    <a:lnTo>
                      <a:pt x="52" y="10"/>
                    </a:lnTo>
                    <a:lnTo>
                      <a:pt x="50" y="8"/>
                    </a:lnTo>
                    <a:lnTo>
                      <a:pt x="40" y="2"/>
                    </a:lnTo>
                    <a:lnTo>
                      <a:pt x="40" y="2"/>
                    </a:lnTo>
                    <a:lnTo>
                      <a:pt x="38" y="0"/>
                    </a:lnTo>
                    <a:lnTo>
                      <a:pt x="22" y="0"/>
                    </a:lnTo>
                    <a:lnTo>
                      <a:pt x="22" y="0"/>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4" name="Freeform 980">
                <a:extLst>
                  <a:ext uri="{FF2B5EF4-FFF2-40B4-BE49-F238E27FC236}">
                    <a16:creationId xmlns:a16="http://schemas.microsoft.com/office/drawing/2014/main" id="{9BD13AA4-152A-EBAB-C848-1AB70E51B27A}"/>
                  </a:ext>
                </a:extLst>
              </p:cNvPr>
              <p:cNvSpPr>
                <a:spLocks/>
              </p:cNvSpPr>
              <p:nvPr/>
            </p:nvSpPr>
            <p:spPr bwMode="auto">
              <a:xfrm>
                <a:off x="9528426" y="4746551"/>
                <a:ext cx="46492" cy="29586"/>
              </a:xfrm>
              <a:custGeom>
                <a:avLst/>
                <a:gdLst>
                  <a:gd name="T0" fmla="*/ 6 w 22"/>
                  <a:gd name="T1" fmla="*/ 14 h 14"/>
                  <a:gd name="T2" fmla="*/ 6 w 22"/>
                  <a:gd name="T3" fmla="*/ 14 h 14"/>
                  <a:gd name="T4" fmla="*/ 6 w 22"/>
                  <a:gd name="T5" fmla="*/ 14 h 14"/>
                  <a:gd name="T6" fmla="*/ 2 w 22"/>
                  <a:gd name="T7" fmla="*/ 10 h 14"/>
                  <a:gd name="T8" fmla="*/ 2 w 22"/>
                  <a:gd name="T9" fmla="*/ 10 h 14"/>
                  <a:gd name="T10" fmla="*/ 0 w 22"/>
                  <a:gd name="T11" fmla="*/ 8 h 14"/>
                  <a:gd name="T12" fmla="*/ 2 w 22"/>
                  <a:gd name="T13" fmla="*/ 0 h 14"/>
                  <a:gd name="T14" fmla="*/ 2 w 22"/>
                  <a:gd name="T15" fmla="*/ 0 h 14"/>
                  <a:gd name="T16" fmla="*/ 4 w 22"/>
                  <a:gd name="T17" fmla="*/ 0 h 14"/>
                  <a:gd name="T18" fmla="*/ 14 w 22"/>
                  <a:gd name="T19" fmla="*/ 0 h 14"/>
                  <a:gd name="T20" fmla="*/ 14 w 22"/>
                  <a:gd name="T21" fmla="*/ 0 h 14"/>
                  <a:gd name="T22" fmla="*/ 16 w 22"/>
                  <a:gd name="T23" fmla="*/ 0 h 14"/>
                  <a:gd name="T24" fmla="*/ 20 w 22"/>
                  <a:gd name="T25" fmla="*/ 4 h 14"/>
                  <a:gd name="T26" fmla="*/ 20 w 22"/>
                  <a:gd name="T27" fmla="*/ 4 h 14"/>
                  <a:gd name="T28" fmla="*/ 22 w 22"/>
                  <a:gd name="T29" fmla="*/ 6 h 14"/>
                  <a:gd name="T30" fmla="*/ 18 w 22"/>
                  <a:gd name="T31" fmla="*/ 14 h 14"/>
                  <a:gd name="T32" fmla="*/ 18 w 22"/>
                  <a:gd name="T33" fmla="*/ 14 h 14"/>
                  <a:gd name="T34" fmla="*/ 16 w 22"/>
                  <a:gd name="T35" fmla="*/ 14 h 14"/>
                  <a:gd name="T36" fmla="*/ 6 w 22"/>
                  <a:gd name="T3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4">
                    <a:moveTo>
                      <a:pt x="6" y="14"/>
                    </a:moveTo>
                    <a:lnTo>
                      <a:pt x="6" y="14"/>
                    </a:lnTo>
                    <a:lnTo>
                      <a:pt x="6" y="14"/>
                    </a:lnTo>
                    <a:lnTo>
                      <a:pt x="2" y="10"/>
                    </a:lnTo>
                    <a:lnTo>
                      <a:pt x="2" y="10"/>
                    </a:lnTo>
                    <a:lnTo>
                      <a:pt x="0" y="8"/>
                    </a:lnTo>
                    <a:lnTo>
                      <a:pt x="2" y="0"/>
                    </a:lnTo>
                    <a:lnTo>
                      <a:pt x="2" y="0"/>
                    </a:lnTo>
                    <a:lnTo>
                      <a:pt x="4" y="0"/>
                    </a:lnTo>
                    <a:lnTo>
                      <a:pt x="14" y="0"/>
                    </a:lnTo>
                    <a:lnTo>
                      <a:pt x="14" y="0"/>
                    </a:lnTo>
                    <a:lnTo>
                      <a:pt x="16" y="0"/>
                    </a:lnTo>
                    <a:lnTo>
                      <a:pt x="20" y="4"/>
                    </a:lnTo>
                    <a:lnTo>
                      <a:pt x="20" y="4"/>
                    </a:lnTo>
                    <a:lnTo>
                      <a:pt x="22" y="6"/>
                    </a:lnTo>
                    <a:lnTo>
                      <a:pt x="18" y="14"/>
                    </a:lnTo>
                    <a:lnTo>
                      <a:pt x="18" y="14"/>
                    </a:lnTo>
                    <a:lnTo>
                      <a:pt x="16" y="14"/>
                    </a:lnTo>
                    <a:lnTo>
                      <a:pt x="6" y="1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5" name="Freeform 981">
                <a:extLst>
                  <a:ext uri="{FF2B5EF4-FFF2-40B4-BE49-F238E27FC236}">
                    <a16:creationId xmlns:a16="http://schemas.microsoft.com/office/drawing/2014/main" id="{87F4F1BB-353A-158E-2C6E-48BC9C43F97A}"/>
                  </a:ext>
                </a:extLst>
              </p:cNvPr>
              <p:cNvSpPr>
                <a:spLocks noEditPoints="1"/>
              </p:cNvSpPr>
              <p:nvPr/>
            </p:nvSpPr>
            <p:spPr bwMode="auto">
              <a:xfrm>
                <a:off x="9524200" y="4742324"/>
                <a:ext cx="54945" cy="38039"/>
              </a:xfrm>
              <a:custGeom>
                <a:avLst/>
                <a:gdLst>
                  <a:gd name="T0" fmla="*/ 16 w 26"/>
                  <a:gd name="T1" fmla="*/ 4 h 18"/>
                  <a:gd name="T2" fmla="*/ 22 w 26"/>
                  <a:gd name="T3" fmla="*/ 8 h 18"/>
                  <a:gd name="T4" fmla="*/ 18 w 26"/>
                  <a:gd name="T5" fmla="*/ 14 h 18"/>
                  <a:gd name="T6" fmla="*/ 8 w 26"/>
                  <a:gd name="T7" fmla="*/ 14 h 18"/>
                  <a:gd name="T8" fmla="*/ 4 w 26"/>
                  <a:gd name="T9" fmla="*/ 10 h 18"/>
                  <a:gd name="T10" fmla="*/ 6 w 26"/>
                  <a:gd name="T11" fmla="*/ 4 h 18"/>
                  <a:gd name="T12" fmla="*/ 16 w 26"/>
                  <a:gd name="T13" fmla="*/ 4 h 18"/>
                  <a:gd name="T14" fmla="*/ 16 w 26"/>
                  <a:gd name="T15" fmla="*/ 0 h 18"/>
                  <a:gd name="T16" fmla="*/ 6 w 26"/>
                  <a:gd name="T17" fmla="*/ 0 h 18"/>
                  <a:gd name="T18" fmla="*/ 6 w 26"/>
                  <a:gd name="T19" fmla="*/ 0 h 18"/>
                  <a:gd name="T20" fmla="*/ 4 w 26"/>
                  <a:gd name="T21" fmla="*/ 0 h 18"/>
                  <a:gd name="T22" fmla="*/ 2 w 26"/>
                  <a:gd name="T23" fmla="*/ 2 h 18"/>
                  <a:gd name="T24" fmla="*/ 0 w 26"/>
                  <a:gd name="T25" fmla="*/ 10 h 18"/>
                  <a:gd name="T26" fmla="*/ 0 w 26"/>
                  <a:gd name="T27" fmla="*/ 10 h 18"/>
                  <a:gd name="T28" fmla="*/ 2 w 26"/>
                  <a:gd name="T29" fmla="*/ 12 h 18"/>
                  <a:gd name="T30" fmla="*/ 6 w 26"/>
                  <a:gd name="T31" fmla="*/ 18 h 18"/>
                  <a:gd name="T32" fmla="*/ 6 w 26"/>
                  <a:gd name="T33" fmla="*/ 18 h 18"/>
                  <a:gd name="T34" fmla="*/ 8 w 26"/>
                  <a:gd name="T35" fmla="*/ 18 h 18"/>
                  <a:gd name="T36" fmla="*/ 18 w 26"/>
                  <a:gd name="T37" fmla="*/ 18 h 18"/>
                  <a:gd name="T38" fmla="*/ 18 w 26"/>
                  <a:gd name="T39" fmla="*/ 18 h 18"/>
                  <a:gd name="T40" fmla="*/ 22 w 26"/>
                  <a:gd name="T41" fmla="*/ 16 h 18"/>
                  <a:gd name="T42" fmla="*/ 26 w 26"/>
                  <a:gd name="T43" fmla="*/ 10 h 18"/>
                  <a:gd name="T44" fmla="*/ 26 w 26"/>
                  <a:gd name="T45" fmla="*/ 10 h 18"/>
                  <a:gd name="T46" fmla="*/ 26 w 26"/>
                  <a:gd name="T47" fmla="*/ 8 h 18"/>
                  <a:gd name="T48" fmla="*/ 24 w 26"/>
                  <a:gd name="T49" fmla="*/ 4 h 18"/>
                  <a:gd name="T50" fmla="*/ 18 w 26"/>
                  <a:gd name="T51" fmla="*/ 0 h 18"/>
                  <a:gd name="T52" fmla="*/ 18 w 26"/>
                  <a:gd name="T53" fmla="*/ 0 h 18"/>
                  <a:gd name="T54" fmla="*/ 16 w 26"/>
                  <a:gd name="T55" fmla="*/ 0 h 18"/>
                  <a:gd name="T56" fmla="*/ 16 w 26"/>
                  <a:gd name="T5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18">
                    <a:moveTo>
                      <a:pt x="16" y="4"/>
                    </a:moveTo>
                    <a:lnTo>
                      <a:pt x="22" y="8"/>
                    </a:lnTo>
                    <a:lnTo>
                      <a:pt x="18" y="14"/>
                    </a:lnTo>
                    <a:lnTo>
                      <a:pt x="8" y="14"/>
                    </a:lnTo>
                    <a:lnTo>
                      <a:pt x="4" y="10"/>
                    </a:lnTo>
                    <a:lnTo>
                      <a:pt x="6" y="4"/>
                    </a:lnTo>
                    <a:lnTo>
                      <a:pt x="16" y="4"/>
                    </a:lnTo>
                    <a:close/>
                    <a:moveTo>
                      <a:pt x="16" y="0"/>
                    </a:moveTo>
                    <a:lnTo>
                      <a:pt x="6" y="0"/>
                    </a:lnTo>
                    <a:lnTo>
                      <a:pt x="6" y="0"/>
                    </a:lnTo>
                    <a:lnTo>
                      <a:pt x="4" y="0"/>
                    </a:lnTo>
                    <a:lnTo>
                      <a:pt x="2" y="2"/>
                    </a:lnTo>
                    <a:lnTo>
                      <a:pt x="0" y="10"/>
                    </a:lnTo>
                    <a:lnTo>
                      <a:pt x="0" y="10"/>
                    </a:lnTo>
                    <a:lnTo>
                      <a:pt x="2" y="12"/>
                    </a:lnTo>
                    <a:lnTo>
                      <a:pt x="6" y="18"/>
                    </a:lnTo>
                    <a:lnTo>
                      <a:pt x="6" y="18"/>
                    </a:lnTo>
                    <a:lnTo>
                      <a:pt x="8" y="18"/>
                    </a:lnTo>
                    <a:lnTo>
                      <a:pt x="18" y="18"/>
                    </a:lnTo>
                    <a:lnTo>
                      <a:pt x="18" y="18"/>
                    </a:lnTo>
                    <a:lnTo>
                      <a:pt x="22" y="16"/>
                    </a:lnTo>
                    <a:lnTo>
                      <a:pt x="26" y="10"/>
                    </a:lnTo>
                    <a:lnTo>
                      <a:pt x="26" y="10"/>
                    </a:lnTo>
                    <a:lnTo>
                      <a:pt x="26" y="8"/>
                    </a:lnTo>
                    <a:lnTo>
                      <a:pt x="24" y="4"/>
                    </a:lnTo>
                    <a:lnTo>
                      <a:pt x="18" y="0"/>
                    </a:lnTo>
                    <a:lnTo>
                      <a:pt x="18" y="0"/>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6" name="Freeform 982">
                <a:extLst>
                  <a:ext uri="{FF2B5EF4-FFF2-40B4-BE49-F238E27FC236}">
                    <a16:creationId xmlns:a16="http://schemas.microsoft.com/office/drawing/2014/main" id="{974C7E35-D28F-6046-F758-6DC0B6FA87B7}"/>
                  </a:ext>
                </a:extLst>
              </p:cNvPr>
              <p:cNvSpPr>
                <a:spLocks/>
              </p:cNvSpPr>
              <p:nvPr/>
            </p:nvSpPr>
            <p:spPr bwMode="auto">
              <a:xfrm>
                <a:off x="9532653" y="4750777"/>
                <a:ext cx="38039" cy="21133"/>
              </a:xfrm>
              <a:custGeom>
                <a:avLst/>
                <a:gdLst>
                  <a:gd name="T0" fmla="*/ 12 w 18"/>
                  <a:gd name="T1" fmla="*/ 0 h 10"/>
                  <a:gd name="T2" fmla="*/ 18 w 18"/>
                  <a:gd name="T3" fmla="*/ 4 h 10"/>
                  <a:gd name="T4" fmla="*/ 14 w 18"/>
                  <a:gd name="T5" fmla="*/ 10 h 10"/>
                  <a:gd name="T6" fmla="*/ 4 w 18"/>
                  <a:gd name="T7" fmla="*/ 10 h 10"/>
                  <a:gd name="T8" fmla="*/ 0 w 18"/>
                  <a:gd name="T9" fmla="*/ 6 h 10"/>
                  <a:gd name="T10" fmla="*/ 2 w 18"/>
                  <a:gd name="T11" fmla="*/ 0 h 10"/>
                  <a:gd name="T12" fmla="*/ 12 w 18"/>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8" h="10">
                    <a:moveTo>
                      <a:pt x="12" y="0"/>
                    </a:moveTo>
                    <a:lnTo>
                      <a:pt x="18" y="4"/>
                    </a:lnTo>
                    <a:lnTo>
                      <a:pt x="14" y="10"/>
                    </a:lnTo>
                    <a:lnTo>
                      <a:pt x="4" y="10"/>
                    </a:lnTo>
                    <a:lnTo>
                      <a:pt x="0" y="6"/>
                    </a:lnTo>
                    <a:lnTo>
                      <a:pt x="2"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7" name="Freeform 983">
                <a:extLst>
                  <a:ext uri="{FF2B5EF4-FFF2-40B4-BE49-F238E27FC236}">
                    <a16:creationId xmlns:a16="http://schemas.microsoft.com/office/drawing/2014/main" id="{85BF6D7A-3695-F010-CBBD-04F5A54AE5D7}"/>
                  </a:ext>
                </a:extLst>
              </p:cNvPr>
              <p:cNvSpPr>
                <a:spLocks/>
              </p:cNvSpPr>
              <p:nvPr/>
            </p:nvSpPr>
            <p:spPr bwMode="auto">
              <a:xfrm>
                <a:off x="9524200" y="4742324"/>
                <a:ext cx="54945" cy="38039"/>
              </a:xfrm>
              <a:custGeom>
                <a:avLst/>
                <a:gdLst>
                  <a:gd name="T0" fmla="*/ 16 w 26"/>
                  <a:gd name="T1" fmla="*/ 0 h 18"/>
                  <a:gd name="T2" fmla="*/ 6 w 26"/>
                  <a:gd name="T3" fmla="*/ 0 h 18"/>
                  <a:gd name="T4" fmla="*/ 6 w 26"/>
                  <a:gd name="T5" fmla="*/ 0 h 18"/>
                  <a:gd name="T6" fmla="*/ 4 w 26"/>
                  <a:gd name="T7" fmla="*/ 0 h 18"/>
                  <a:gd name="T8" fmla="*/ 2 w 26"/>
                  <a:gd name="T9" fmla="*/ 2 h 18"/>
                  <a:gd name="T10" fmla="*/ 0 w 26"/>
                  <a:gd name="T11" fmla="*/ 10 h 18"/>
                  <a:gd name="T12" fmla="*/ 0 w 26"/>
                  <a:gd name="T13" fmla="*/ 10 h 18"/>
                  <a:gd name="T14" fmla="*/ 2 w 26"/>
                  <a:gd name="T15" fmla="*/ 12 h 18"/>
                  <a:gd name="T16" fmla="*/ 6 w 26"/>
                  <a:gd name="T17" fmla="*/ 18 h 18"/>
                  <a:gd name="T18" fmla="*/ 6 w 26"/>
                  <a:gd name="T19" fmla="*/ 18 h 18"/>
                  <a:gd name="T20" fmla="*/ 8 w 26"/>
                  <a:gd name="T21" fmla="*/ 18 h 18"/>
                  <a:gd name="T22" fmla="*/ 18 w 26"/>
                  <a:gd name="T23" fmla="*/ 18 h 18"/>
                  <a:gd name="T24" fmla="*/ 18 w 26"/>
                  <a:gd name="T25" fmla="*/ 18 h 18"/>
                  <a:gd name="T26" fmla="*/ 22 w 26"/>
                  <a:gd name="T27" fmla="*/ 16 h 18"/>
                  <a:gd name="T28" fmla="*/ 26 w 26"/>
                  <a:gd name="T29" fmla="*/ 10 h 18"/>
                  <a:gd name="T30" fmla="*/ 26 w 26"/>
                  <a:gd name="T31" fmla="*/ 10 h 18"/>
                  <a:gd name="T32" fmla="*/ 26 w 26"/>
                  <a:gd name="T33" fmla="*/ 8 h 18"/>
                  <a:gd name="T34" fmla="*/ 24 w 26"/>
                  <a:gd name="T35" fmla="*/ 4 h 18"/>
                  <a:gd name="T36" fmla="*/ 18 w 26"/>
                  <a:gd name="T37" fmla="*/ 0 h 18"/>
                  <a:gd name="T38" fmla="*/ 18 w 26"/>
                  <a:gd name="T39" fmla="*/ 0 h 18"/>
                  <a:gd name="T40" fmla="*/ 16 w 26"/>
                  <a:gd name="T41" fmla="*/ 0 h 18"/>
                  <a:gd name="T42" fmla="*/ 16 w 26"/>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8">
                    <a:moveTo>
                      <a:pt x="16" y="0"/>
                    </a:moveTo>
                    <a:lnTo>
                      <a:pt x="6" y="0"/>
                    </a:lnTo>
                    <a:lnTo>
                      <a:pt x="6" y="0"/>
                    </a:lnTo>
                    <a:lnTo>
                      <a:pt x="4" y="0"/>
                    </a:lnTo>
                    <a:lnTo>
                      <a:pt x="2" y="2"/>
                    </a:lnTo>
                    <a:lnTo>
                      <a:pt x="0" y="10"/>
                    </a:lnTo>
                    <a:lnTo>
                      <a:pt x="0" y="10"/>
                    </a:lnTo>
                    <a:lnTo>
                      <a:pt x="2" y="12"/>
                    </a:lnTo>
                    <a:lnTo>
                      <a:pt x="6" y="18"/>
                    </a:lnTo>
                    <a:lnTo>
                      <a:pt x="6" y="18"/>
                    </a:lnTo>
                    <a:lnTo>
                      <a:pt x="8" y="18"/>
                    </a:lnTo>
                    <a:lnTo>
                      <a:pt x="18" y="18"/>
                    </a:lnTo>
                    <a:lnTo>
                      <a:pt x="18" y="18"/>
                    </a:lnTo>
                    <a:lnTo>
                      <a:pt x="22" y="16"/>
                    </a:lnTo>
                    <a:lnTo>
                      <a:pt x="26" y="10"/>
                    </a:lnTo>
                    <a:lnTo>
                      <a:pt x="26" y="10"/>
                    </a:lnTo>
                    <a:lnTo>
                      <a:pt x="26" y="8"/>
                    </a:lnTo>
                    <a:lnTo>
                      <a:pt x="24" y="4"/>
                    </a:lnTo>
                    <a:lnTo>
                      <a:pt x="18" y="0"/>
                    </a:lnTo>
                    <a:lnTo>
                      <a:pt x="18" y="0"/>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8" name="Freeform 984">
                <a:extLst>
                  <a:ext uri="{FF2B5EF4-FFF2-40B4-BE49-F238E27FC236}">
                    <a16:creationId xmlns:a16="http://schemas.microsoft.com/office/drawing/2014/main" id="{275AD93B-06F8-C5AC-51AF-52A0DC51AE50}"/>
                  </a:ext>
                </a:extLst>
              </p:cNvPr>
              <p:cNvSpPr>
                <a:spLocks/>
              </p:cNvSpPr>
              <p:nvPr/>
            </p:nvSpPr>
            <p:spPr bwMode="auto">
              <a:xfrm>
                <a:off x="9566465" y="4590167"/>
                <a:ext cx="54945" cy="105665"/>
              </a:xfrm>
              <a:custGeom>
                <a:avLst/>
                <a:gdLst>
                  <a:gd name="T0" fmla="*/ 14 w 26"/>
                  <a:gd name="T1" fmla="*/ 50 h 50"/>
                  <a:gd name="T2" fmla="*/ 14 w 26"/>
                  <a:gd name="T3" fmla="*/ 50 h 50"/>
                  <a:gd name="T4" fmla="*/ 14 w 26"/>
                  <a:gd name="T5" fmla="*/ 50 h 50"/>
                  <a:gd name="T6" fmla="*/ 8 w 26"/>
                  <a:gd name="T7" fmla="*/ 48 h 50"/>
                  <a:gd name="T8" fmla="*/ 6 w 26"/>
                  <a:gd name="T9" fmla="*/ 46 h 50"/>
                  <a:gd name="T10" fmla="*/ 6 w 26"/>
                  <a:gd name="T11" fmla="*/ 46 h 50"/>
                  <a:gd name="T12" fmla="*/ 6 w 26"/>
                  <a:gd name="T13" fmla="*/ 44 h 50"/>
                  <a:gd name="T14" fmla="*/ 2 w 26"/>
                  <a:gd name="T15" fmla="*/ 32 h 50"/>
                  <a:gd name="T16" fmla="*/ 0 w 26"/>
                  <a:gd name="T17" fmla="*/ 22 h 50"/>
                  <a:gd name="T18" fmla="*/ 0 w 26"/>
                  <a:gd name="T19" fmla="*/ 22 h 50"/>
                  <a:gd name="T20" fmla="*/ 0 w 26"/>
                  <a:gd name="T21" fmla="*/ 22 h 50"/>
                  <a:gd name="T22" fmla="*/ 2 w 26"/>
                  <a:gd name="T23" fmla="*/ 14 h 50"/>
                  <a:gd name="T24" fmla="*/ 0 w 26"/>
                  <a:gd name="T25" fmla="*/ 2 h 50"/>
                  <a:gd name="T26" fmla="*/ 0 w 26"/>
                  <a:gd name="T27" fmla="*/ 2 h 50"/>
                  <a:gd name="T28" fmla="*/ 0 w 26"/>
                  <a:gd name="T29" fmla="*/ 2 h 50"/>
                  <a:gd name="T30" fmla="*/ 0 w 26"/>
                  <a:gd name="T31" fmla="*/ 2 h 50"/>
                  <a:gd name="T32" fmla="*/ 2 w 26"/>
                  <a:gd name="T33" fmla="*/ 0 h 50"/>
                  <a:gd name="T34" fmla="*/ 2 w 26"/>
                  <a:gd name="T35" fmla="*/ 0 h 50"/>
                  <a:gd name="T36" fmla="*/ 2 w 26"/>
                  <a:gd name="T37" fmla="*/ 0 h 50"/>
                  <a:gd name="T38" fmla="*/ 8 w 26"/>
                  <a:gd name="T39" fmla="*/ 2 h 50"/>
                  <a:gd name="T40" fmla="*/ 8 w 26"/>
                  <a:gd name="T41" fmla="*/ 2 h 50"/>
                  <a:gd name="T42" fmla="*/ 10 w 26"/>
                  <a:gd name="T43" fmla="*/ 4 h 50"/>
                  <a:gd name="T44" fmla="*/ 12 w 26"/>
                  <a:gd name="T45" fmla="*/ 10 h 50"/>
                  <a:gd name="T46" fmla="*/ 14 w 26"/>
                  <a:gd name="T47" fmla="*/ 6 h 50"/>
                  <a:gd name="T48" fmla="*/ 14 w 26"/>
                  <a:gd name="T49" fmla="*/ 6 h 50"/>
                  <a:gd name="T50" fmla="*/ 16 w 26"/>
                  <a:gd name="T51" fmla="*/ 6 h 50"/>
                  <a:gd name="T52" fmla="*/ 22 w 26"/>
                  <a:gd name="T53" fmla="*/ 4 h 50"/>
                  <a:gd name="T54" fmla="*/ 22 w 26"/>
                  <a:gd name="T55" fmla="*/ 4 h 50"/>
                  <a:gd name="T56" fmla="*/ 22 w 26"/>
                  <a:gd name="T57" fmla="*/ 4 h 50"/>
                  <a:gd name="T58" fmla="*/ 22 w 26"/>
                  <a:gd name="T59" fmla="*/ 4 h 50"/>
                  <a:gd name="T60" fmla="*/ 22 w 26"/>
                  <a:gd name="T61" fmla="*/ 4 h 50"/>
                  <a:gd name="T62" fmla="*/ 22 w 26"/>
                  <a:gd name="T63" fmla="*/ 4 h 50"/>
                  <a:gd name="T64" fmla="*/ 24 w 26"/>
                  <a:gd name="T65" fmla="*/ 6 h 50"/>
                  <a:gd name="T66" fmla="*/ 26 w 26"/>
                  <a:gd name="T67" fmla="*/ 14 h 50"/>
                  <a:gd name="T68" fmla="*/ 26 w 26"/>
                  <a:gd name="T69" fmla="*/ 14 h 50"/>
                  <a:gd name="T70" fmla="*/ 24 w 26"/>
                  <a:gd name="T71" fmla="*/ 18 h 50"/>
                  <a:gd name="T72" fmla="*/ 20 w 26"/>
                  <a:gd name="T73" fmla="*/ 18 h 50"/>
                  <a:gd name="T74" fmla="*/ 18 w 26"/>
                  <a:gd name="T75" fmla="*/ 20 h 50"/>
                  <a:gd name="T76" fmla="*/ 20 w 26"/>
                  <a:gd name="T77" fmla="*/ 20 h 50"/>
                  <a:gd name="T78" fmla="*/ 20 w 26"/>
                  <a:gd name="T79" fmla="*/ 20 h 50"/>
                  <a:gd name="T80" fmla="*/ 22 w 26"/>
                  <a:gd name="T81" fmla="*/ 22 h 50"/>
                  <a:gd name="T82" fmla="*/ 24 w 26"/>
                  <a:gd name="T83" fmla="*/ 24 h 50"/>
                  <a:gd name="T84" fmla="*/ 24 w 26"/>
                  <a:gd name="T85" fmla="*/ 24 h 50"/>
                  <a:gd name="T86" fmla="*/ 24 w 26"/>
                  <a:gd name="T87" fmla="*/ 26 h 50"/>
                  <a:gd name="T88" fmla="*/ 24 w 26"/>
                  <a:gd name="T89" fmla="*/ 26 h 50"/>
                  <a:gd name="T90" fmla="*/ 22 w 26"/>
                  <a:gd name="T91" fmla="*/ 28 h 50"/>
                  <a:gd name="T92" fmla="*/ 12 w 26"/>
                  <a:gd name="T93" fmla="*/ 28 h 50"/>
                  <a:gd name="T94" fmla="*/ 12 w 26"/>
                  <a:gd name="T95" fmla="*/ 30 h 50"/>
                  <a:gd name="T96" fmla="*/ 14 w 26"/>
                  <a:gd name="T97" fmla="*/ 36 h 50"/>
                  <a:gd name="T98" fmla="*/ 22 w 26"/>
                  <a:gd name="T99" fmla="*/ 42 h 50"/>
                  <a:gd name="T100" fmla="*/ 22 w 26"/>
                  <a:gd name="T101" fmla="*/ 42 h 50"/>
                  <a:gd name="T102" fmla="*/ 22 w 26"/>
                  <a:gd name="T103" fmla="*/ 44 h 50"/>
                  <a:gd name="T104" fmla="*/ 22 w 26"/>
                  <a:gd name="T105" fmla="*/ 46 h 50"/>
                  <a:gd name="T106" fmla="*/ 22 w 26"/>
                  <a:gd name="T107" fmla="*/ 46 h 50"/>
                  <a:gd name="T108" fmla="*/ 22 w 26"/>
                  <a:gd name="T109" fmla="*/ 48 h 50"/>
                  <a:gd name="T110" fmla="*/ 20 w 26"/>
                  <a:gd name="T111" fmla="*/ 48 h 50"/>
                  <a:gd name="T112" fmla="*/ 20 w 26"/>
                  <a:gd name="T113" fmla="*/ 48 h 50"/>
                  <a:gd name="T114" fmla="*/ 18 w 26"/>
                  <a:gd name="T115" fmla="*/ 50 h 50"/>
                  <a:gd name="T116" fmla="*/ 14 w 26"/>
                  <a:gd name="T11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 h="50">
                    <a:moveTo>
                      <a:pt x="14" y="50"/>
                    </a:moveTo>
                    <a:lnTo>
                      <a:pt x="14" y="50"/>
                    </a:lnTo>
                    <a:lnTo>
                      <a:pt x="14" y="50"/>
                    </a:lnTo>
                    <a:lnTo>
                      <a:pt x="8" y="48"/>
                    </a:lnTo>
                    <a:lnTo>
                      <a:pt x="6" y="46"/>
                    </a:lnTo>
                    <a:lnTo>
                      <a:pt x="6" y="46"/>
                    </a:lnTo>
                    <a:lnTo>
                      <a:pt x="6" y="44"/>
                    </a:lnTo>
                    <a:lnTo>
                      <a:pt x="2" y="32"/>
                    </a:lnTo>
                    <a:lnTo>
                      <a:pt x="0" y="22"/>
                    </a:lnTo>
                    <a:lnTo>
                      <a:pt x="0" y="22"/>
                    </a:lnTo>
                    <a:lnTo>
                      <a:pt x="0" y="22"/>
                    </a:lnTo>
                    <a:lnTo>
                      <a:pt x="2" y="14"/>
                    </a:lnTo>
                    <a:lnTo>
                      <a:pt x="0" y="2"/>
                    </a:lnTo>
                    <a:lnTo>
                      <a:pt x="0" y="2"/>
                    </a:lnTo>
                    <a:lnTo>
                      <a:pt x="0" y="2"/>
                    </a:lnTo>
                    <a:lnTo>
                      <a:pt x="0" y="2"/>
                    </a:lnTo>
                    <a:lnTo>
                      <a:pt x="2" y="0"/>
                    </a:lnTo>
                    <a:lnTo>
                      <a:pt x="2" y="0"/>
                    </a:lnTo>
                    <a:lnTo>
                      <a:pt x="2" y="0"/>
                    </a:lnTo>
                    <a:lnTo>
                      <a:pt x="8" y="2"/>
                    </a:lnTo>
                    <a:lnTo>
                      <a:pt x="8" y="2"/>
                    </a:lnTo>
                    <a:lnTo>
                      <a:pt x="10" y="4"/>
                    </a:lnTo>
                    <a:lnTo>
                      <a:pt x="12" y="10"/>
                    </a:lnTo>
                    <a:lnTo>
                      <a:pt x="14" y="6"/>
                    </a:lnTo>
                    <a:lnTo>
                      <a:pt x="14" y="6"/>
                    </a:lnTo>
                    <a:lnTo>
                      <a:pt x="16" y="6"/>
                    </a:lnTo>
                    <a:lnTo>
                      <a:pt x="22" y="4"/>
                    </a:lnTo>
                    <a:lnTo>
                      <a:pt x="22" y="4"/>
                    </a:lnTo>
                    <a:lnTo>
                      <a:pt x="22" y="4"/>
                    </a:lnTo>
                    <a:lnTo>
                      <a:pt x="22" y="4"/>
                    </a:lnTo>
                    <a:lnTo>
                      <a:pt x="22" y="4"/>
                    </a:lnTo>
                    <a:lnTo>
                      <a:pt x="22" y="4"/>
                    </a:lnTo>
                    <a:lnTo>
                      <a:pt x="24" y="6"/>
                    </a:lnTo>
                    <a:lnTo>
                      <a:pt x="26" y="14"/>
                    </a:lnTo>
                    <a:lnTo>
                      <a:pt x="26" y="14"/>
                    </a:lnTo>
                    <a:lnTo>
                      <a:pt x="24" y="18"/>
                    </a:lnTo>
                    <a:lnTo>
                      <a:pt x="20" y="18"/>
                    </a:lnTo>
                    <a:lnTo>
                      <a:pt x="18" y="20"/>
                    </a:lnTo>
                    <a:lnTo>
                      <a:pt x="20" y="20"/>
                    </a:lnTo>
                    <a:lnTo>
                      <a:pt x="20" y="20"/>
                    </a:lnTo>
                    <a:lnTo>
                      <a:pt x="22" y="22"/>
                    </a:lnTo>
                    <a:lnTo>
                      <a:pt x="24" y="24"/>
                    </a:lnTo>
                    <a:lnTo>
                      <a:pt x="24" y="24"/>
                    </a:lnTo>
                    <a:lnTo>
                      <a:pt x="24" y="26"/>
                    </a:lnTo>
                    <a:lnTo>
                      <a:pt x="24" y="26"/>
                    </a:lnTo>
                    <a:lnTo>
                      <a:pt x="22" y="28"/>
                    </a:lnTo>
                    <a:lnTo>
                      <a:pt x="12" y="28"/>
                    </a:lnTo>
                    <a:lnTo>
                      <a:pt x="12" y="30"/>
                    </a:lnTo>
                    <a:lnTo>
                      <a:pt x="14" y="36"/>
                    </a:lnTo>
                    <a:lnTo>
                      <a:pt x="22" y="42"/>
                    </a:lnTo>
                    <a:lnTo>
                      <a:pt x="22" y="42"/>
                    </a:lnTo>
                    <a:lnTo>
                      <a:pt x="22" y="44"/>
                    </a:lnTo>
                    <a:lnTo>
                      <a:pt x="22" y="46"/>
                    </a:lnTo>
                    <a:lnTo>
                      <a:pt x="22" y="46"/>
                    </a:lnTo>
                    <a:lnTo>
                      <a:pt x="22" y="48"/>
                    </a:lnTo>
                    <a:lnTo>
                      <a:pt x="20" y="48"/>
                    </a:lnTo>
                    <a:lnTo>
                      <a:pt x="20" y="48"/>
                    </a:lnTo>
                    <a:lnTo>
                      <a:pt x="18" y="50"/>
                    </a:lnTo>
                    <a:lnTo>
                      <a:pt x="14" y="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9" name="Freeform 985">
                <a:extLst>
                  <a:ext uri="{FF2B5EF4-FFF2-40B4-BE49-F238E27FC236}">
                    <a16:creationId xmlns:a16="http://schemas.microsoft.com/office/drawing/2014/main" id="{B5B815AF-CC90-18D3-BD31-6E5DA1539283}"/>
                  </a:ext>
                </a:extLst>
              </p:cNvPr>
              <p:cNvSpPr>
                <a:spLocks noEditPoints="1"/>
              </p:cNvSpPr>
              <p:nvPr/>
            </p:nvSpPr>
            <p:spPr bwMode="auto">
              <a:xfrm>
                <a:off x="9562239" y="4585941"/>
                <a:ext cx="63399" cy="114118"/>
              </a:xfrm>
              <a:custGeom>
                <a:avLst/>
                <a:gdLst>
                  <a:gd name="T0" fmla="*/ 10 w 30"/>
                  <a:gd name="T1" fmla="*/ 6 h 54"/>
                  <a:gd name="T2" fmla="*/ 12 w 30"/>
                  <a:gd name="T3" fmla="*/ 18 h 54"/>
                  <a:gd name="T4" fmla="*/ 24 w 30"/>
                  <a:gd name="T5" fmla="*/ 8 h 54"/>
                  <a:gd name="T6" fmla="*/ 20 w 30"/>
                  <a:gd name="T7" fmla="*/ 18 h 54"/>
                  <a:gd name="T8" fmla="*/ 22 w 30"/>
                  <a:gd name="T9" fmla="*/ 24 h 54"/>
                  <a:gd name="T10" fmla="*/ 12 w 30"/>
                  <a:gd name="T11" fmla="*/ 28 h 54"/>
                  <a:gd name="T12" fmla="*/ 14 w 30"/>
                  <a:gd name="T13" fmla="*/ 38 h 54"/>
                  <a:gd name="T14" fmla="*/ 22 w 30"/>
                  <a:gd name="T15" fmla="*/ 46 h 54"/>
                  <a:gd name="T16" fmla="*/ 20 w 30"/>
                  <a:gd name="T17" fmla="*/ 50 h 54"/>
                  <a:gd name="T18" fmla="*/ 12 w 30"/>
                  <a:gd name="T19" fmla="*/ 48 h 54"/>
                  <a:gd name="T20" fmla="*/ 6 w 30"/>
                  <a:gd name="T21" fmla="*/ 34 h 54"/>
                  <a:gd name="T22" fmla="*/ 6 w 30"/>
                  <a:gd name="T23" fmla="*/ 16 h 54"/>
                  <a:gd name="T24" fmla="*/ 4 w 30"/>
                  <a:gd name="T25" fmla="*/ 0 h 54"/>
                  <a:gd name="T26" fmla="*/ 0 w 30"/>
                  <a:gd name="T27" fmla="*/ 2 h 54"/>
                  <a:gd name="T28" fmla="*/ 0 w 30"/>
                  <a:gd name="T29" fmla="*/ 6 h 54"/>
                  <a:gd name="T30" fmla="*/ 0 w 30"/>
                  <a:gd name="T31" fmla="*/ 24 h 54"/>
                  <a:gd name="T32" fmla="*/ 0 w 30"/>
                  <a:gd name="T33" fmla="*/ 26 h 54"/>
                  <a:gd name="T34" fmla="*/ 6 w 30"/>
                  <a:gd name="T35" fmla="*/ 48 h 54"/>
                  <a:gd name="T36" fmla="*/ 8 w 30"/>
                  <a:gd name="T37" fmla="*/ 48 h 54"/>
                  <a:gd name="T38" fmla="*/ 10 w 30"/>
                  <a:gd name="T39" fmla="*/ 50 h 54"/>
                  <a:gd name="T40" fmla="*/ 14 w 30"/>
                  <a:gd name="T41" fmla="*/ 54 h 54"/>
                  <a:gd name="T42" fmla="*/ 16 w 30"/>
                  <a:gd name="T43" fmla="*/ 54 h 54"/>
                  <a:gd name="T44" fmla="*/ 20 w 30"/>
                  <a:gd name="T45" fmla="*/ 54 h 54"/>
                  <a:gd name="T46" fmla="*/ 24 w 30"/>
                  <a:gd name="T47" fmla="*/ 50 h 54"/>
                  <a:gd name="T48" fmla="*/ 26 w 30"/>
                  <a:gd name="T49" fmla="*/ 48 h 54"/>
                  <a:gd name="T50" fmla="*/ 26 w 30"/>
                  <a:gd name="T51" fmla="*/ 46 h 54"/>
                  <a:gd name="T52" fmla="*/ 22 w 30"/>
                  <a:gd name="T53" fmla="*/ 42 h 54"/>
                  <a:gd name="T54" fmla="*/ 16 w 30"/>
                  <a:gd name="T55" fmla="*/ 32 h 54"/>
                  <a:gd name="T56" fmla="*/ 24 w 30"/>
                  <a:gd name="T57" fmla="*/ 32 h 54"/>
                  <a:gd name="T58" fmla="*/ 28 w 30"/>
                  <a:gd name="T59" fmla="*/ 30 h 54"/>
                  <a:gd name="T60" fmla="*/ 26 w 30"/>
                  <a:gd name="T61" fmla="*/ 22 h 54"/>
                  <a:gd name="T62" fmla="*/ 24 w 30"/>
                  <a:gd name="T63" fmla="*/ 22 h 54"/>
                  <a:gd name="T64" fmla="*/ 28 w 30"/>
                  <a:gd name="T65" fmla="*/ 22 h 54"/>
                  <a:gd name="T66" fmla="*/ 30 w 30"/>
                  <a:gd name="T67" fmla="*/ 16 h 54"/>
                  <a:gd name="T68" fmla="*/ 28 w 30"/>
                  <a:gd name="T69" fmla="*/ 8 h 54"/>
                  <a:gd name="T70" fmla="*/ 26 w 30"/>
                  <a:gd name="T71" fmla="*/ 4 h 54"/>
                  <a:gd name="T72" fmla="*/ 24 w 30"/>
                  <a:gd name="T73" fmla="*/ 4 h 54"/>
                  <a:gd name="T74" fmla="*/ 16 w 30"/>
                  <a:gd name="T75" fmla="*/ 6 h 54"/>
                  <a:gd name="T76" fmla="*/ 14 w 30"/>
                  <a:gd name="T77" fmla="*/ 8 h 54"/>
                  <a:gd name="T78" fmla="*/ 14 w 30"/>
                  <a:gd name="T79" fmla="*/ 6 h 54"/>
                  <a:gd name="T80" fmla="*/ 10 w 30"/>
                  <a:gd name="T81" fmla="*/ 2 h 54"/>
                  <a:gd name="T82" fmla="*/ 4 w 30"/>
                  <a:gd name="T83" fmla="*/ 0 h 54"/>
                  <a:gd name="T84" fmla="*/ 4 w 30"/>
                  <a:gd name="T8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 h="54">
                    <a:moveTo>
                      <a:pt x="4" y="4"/>
                    </a:moveTo>
                    <a:lnTo>
                      <a:pt x="10" y="6"/>
                    </a:lnTo>
                    <a:lnTo>
                      <a:pt x="12" y="14"/>
                    </a:lnTo>
                    <a:lnTo>
                      <a:pt x="12" y="18"/>
                    </a:lnTo>
                    <a:lnTo>
                      <a:pt x="18" y="10"/>
                    </a:lnTo>
                    <a:lnTo>
                      <a:pt x="24" y="8"/>
                    </a:lnTo>
                    <a:lnTo>
                      <a:pt x="26" y="18"/>
                    </a:lnTo>
                    <a:lnTo>
                      <a:pt x="20" y="18"/>
                    </a:lnTo>
                    <a:lnTo>
                      <a:pt x="18" y="22"/>
                    </a:lnTo>
                    <a:lnTo>
                      <a:pt x="22" y="24"/>
                    </a:lnTo>
                    <a:lnTo>
                      <a:pt x="24" y="28"/>
                    </a:lnTo>
                    <a:lnTo>
                      <a:pt x="12" y="28"/>
                    </a:lnTo>
                    <a:lnTo>
                      <a:pt x="12" y="32"/>
                    </a:lnTo>
                    <a:lnTo>
                      <a:pt x="14" y="38"/>
                    </a:lnTo>
                    <a:lnTo>
                      <a:pt x="20" y="44"/>
                    </a:lnTo>
                    <a:lnTo>
                      <a:pt x="22" y="46"/>
                    </a:lnTo>
                    <a:lnTo>
                      <a:pt x="22" y="48"/>
                    </a:lnTo>
                    <a:lnTo>
                      <a:pt x="20" y="50"/>
                    </a:lnTo>
                    <a:lnTo>
                      <a:pt x="16" y="50"/>
                    </a:lnTo>
                    <a:lnTo>
                      <a:pt x="12" y="48"/>
                    </a:lnTo>
                    <a:lnTo>
                      <a:pt x="10" y="46"/>
                    </a:lnTo>
                    <a:lnTo>
                      <a:pt x="6" y="34"/>
                    </a:lnTo>
                    <a:lnTo>
                      <a:pt x="4" y="24"/>
                    </a:lnTo>
                    <a:lnTo>
                      <a:pt x="6" y="16"/>
                    </a:lnTo>
                    <a:lnTo>
                      <a:pt x="4" y="4"/>
                    </a:lnTo>
                    <a:close/>
                    <a:moveTo>
                      <a:pt x="4" y="0"/>
                    </a:moveTo>
                    <a:lnTo>
                      <a:pt x="4" y="0"/>
                    </a:lnTo>
                    <a:lnTo>
                      <a:pt x="0" y="2"/>
                    </a:lnTo>
                    <a:lnTo>
                      <a:pt x="0" y="2"/>
                    </a:lnTo>
                    <a:lnTo>
                      <a:pt x="0" y="6"/>
                    </a:lnTo>
                    <a:lnTo>
                      <a:pt x="2" y="16"/>
                    </a:lnTo>
                    <a:lnTo>
                      <a:pt x="0" y="24"/>
                    </a:lnTo>
                    <a:lnTo>
                      <a:pt x="0" y="24"/>
                    </a:lnTo>
                    <a:lnTo>
                      <a:pt x="0" y="26"/>
                    </a:lnTo>
                    <a:lnTo>
                      <a:pt x="2" y="34"/>
                    </a:lnTo>
                    <a:lnTo>
                      <a:pt x="6" y="48"/>
                    </a:lnTo>
                    <a:lnTo>
                      <a:pt x="6" y="48"/>
                    </a:lnTo>
                    <a:lnTo>
                      <a:pt x="8" y="48"/>
                    </a:lnTo>
                    <a:lnTo>
                      <a:pt x="10" y="50"/>
                    </a:lnTo>
                    <a:lnTo>
                      <a:pt x="10" y="50"/>
                    </a:lnTo>
                    <a:lnTo>
                      <a:pt x="10" y="52"/>
                    </a:lnTo>
                    <a:lnTo>
                      <a:pt x="14" y="54"/>
                    </a:lnTo>
                    <a:lnTo>
                      <a:pt x="14" y="54"/>
                    </a:lnTo>
                    <a:lnTo>
                      <a:pt x="16" y="54"/>
                    </a:lnTo>
                    <a:lnTo>
                      <a:pt x="20" y="54"/>
                    </a:lnTo>
                    <a:lnTo>
                      <a:pt x="20" y="54"/>
                    </a:lnTo>
                    <a:lnTo>
                      <a:pt x="22" y="52"/>
                    </a:lnTo>
                    <a:lnTo>
                      <a:pt x="24" y="50"/>
                    </a:lnTo>
                    <a:lnTo>
                      <a:pt x="24" y="50"/>
                    </a:lnTo>
                    <a:lnTo>
                      <a:pt x="26" y="48"/>
                    </a:lnTo>
                    <a:lnTo>
                      <a:pt x="26" y="46"/>
                    </a:lnTo>
                    <a:lnTo>
                      <a:pt x="26" y="46"/>
                    </a:lnTo>
                    <a:lnTo>
                      <a:pt x="24" y="42"/>
                    </a:lnTo>
                    <a:lnTo>
                      <a:pt x="22" y="42"/>
                    </a:lnTo>
                    <a:lnTo>
                      <a:pt x="18" y="36"/>
                    </a:lnTo>
                    <a:lnTo>
                      <a:pt x="16" y="32"/>
                    </a:lnTo>
                    <a:lnTo>
                      <a:pt x="24" y="32"/>
                    </a:lnTo>
                    <a:lnTo>
                      <a:pt x="24" y="32"/>
                    </a:lnTo>
                    <a:lnTo>
                      <a:pt x="28" y="30"/>
                    </a:lnTo>
                    <a:lnTo>
                      <a:pt x="28" y="30"/>
                    </a:lnTo>
                    <a:lnTo>
                      <a:pt x="28" y="26"/>
                    </a:lnTo>
                    <a:lnTo>
                      <a:pt x="26" y="22"/>
                    </a:lnTo>
                    <a:lnTo>
                      <a:pt x="26" y="22"/>
                    </a:lnTo>
                    <a:lnTo>
                      <a:pt x="24" y="22"/>
                    </a:lnTo>
                    <a:lnTo>
                      <a:pt x="28" y="22"/>
                    </a:lnTo>
                    <a:lnTo>
                      <a:pt x="28" y="22"/>
                    </a:lnTo>
                    <a:lnTo>
                      <a:pt x="30" y="20"/>
                    </a:lnTo>
                    <a:lnTo>
                      <a:pt x="30" y="16"/>
                    </a:lnTo>
                    <a:lnTo>
                      <a:pt x="28" y="8"/>
                    </a:lnTo>
                    <a:lnTo>
                      <a:pt x="28" y="8"/>
                    </a:lnTo>
                    <a:lnTo>
                      <a:pt x="26" y="4"/>
                    </a:lnTo>
                    <a:lnTo>
                      <a:pt x="26" y="4"/>
                    </a:lnTo>
                    <a:lnTo>
                      <a:pt x="24" y="4"/>
                    </a:lnTo>
                    <a:lnTo>
                      <a:pt x="24" y="4"/>
                    </a:lnTo>
                    <a:lnTo>
                      <a:pt x="22" y="4"/>
                    </a:lnTo>
                    <a:lnTo>
                      <a:pt x="16" y="6"/>
                    </a:lnTo>
                    <a:lnTo>
                      <a:pt x="16" y="6"/>
                    </a:lnTo>
                    <a:lnTo>
                      <a:pt x="14" y="8"/>
                    </a:lnTo>
                    <a:lnTo>
                      <a:pt x="14" y="8"/>
                    </a:lnTo>
                    <a:lnTo>
                      <a:pt x="14" y="6"/>
                    </a:lnTo>
                    <a:lnTo>
                      <a:pt x="14" y="6"/>
                    </a:lnTo>
                    <a:lnTo>
                      <a:pt x="10" y="2"/>
                    </a:lnTo>
                    <a:lnTo>
                      <a:pt x="4" y="0"/>
                    </a:lnTo>
                    <a:lnTo>
                      <a:pt x="4"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0" name="Freeform 986">
                <a:extLst>
                  <a:ext uri="{FF2B5EF4-FFF2-40B4-BE49-F238E27FC236}">
                    <a16:creationId xmlns:a16="http://schemas.microsoft.com/office/drawing/2014/main" id="{C88AF204-63CC-7082-9F82-DC60060CD2A3}"/>
                  </a:ext>
                </a:extLst>
              </p:cNvPr>
              <p:cNvSpPr>
                <a:spLocks/>
              </p:cNvSpPr>
              <p:nvPr/>
            </p:nvSpPr>
            <p:spPr bwMode="auto">
              <a:xfrm>
                <a:off x="9570692" y="4594394"/>
                <a:ext cx="46492" cy="97211"/>
              </a:xfrm>
              <a:custGeom>
                <a:avLst/>
                <a:gdLst>
                  <a:gd name="T0" fmla="*/ 0 w 22"/>
                  <a:gd name="T1" fmla="*/ 0 h 46"/>
                  <a:gd name="T2" fmla="*/ 6 w 22"/>
                  <a:gd name="T3" fmla="*/ 2 h 46"/>
                  <a:gd name="T4" fmla="*/ 8 w 22"/>
                  <a:gd name="T5" fmla="*/ 10 h 46"/>
                  <a:gd name="T6" fmla="*/ 8 w 22"/>
                  <a:gd name="T7" fmla="*/ 14 h 46"/>
                  <a:gd name="T8" fmla="*/ 14 w 22"/>
                  <a:gd name="T9" fmla="*/ 6 h 46"/>
                  <a:gd name="T10" fmla="*/ 20 w 22"/>
                  <a:gd name="T11" fmla="*/ 4 h 46"/>
                  <a:gd name="T12" fmla="*/ 22 w 22"/>
                  <a:gd name="T13" fmla="*/ 14 h 46"/>
                  <a:gd name="T14" fmla="*/ 16 w 22"/>
                  <a:gd name="T15" fmla="*/ 14 h 46"/>
                  <a:gd name="T16" fmla="*/ 14 w 22"/>
                  <a:gd name="T17" fmla="*/ 18 h 46"/>
                  <a:gd name="T18" fmla="*/ 18 w 22"/>
                  <a:gd name="T19" fmla="*/ 20 h 46"/>
                  <a:gd name="T20" fmla="*/ 20 w 22"/>
                  <a:gd name="T21" fmla="*/ 24 h 46"/>
                  <a:gd name="T22" fmla="*/ 8 w 22"/>
                  <a:gd name="T23" fmla="*/ 24 h 46"/>
                  <a:gd name="T24" fmla="*/ 8 w 22"/>
                  <a:gd name="T25" fmla="*/ 28 h 46"/>
                  <a:gd name="T26" fmla="*/ 10 w 22"/>
                  <a:gd name="T27" fmla="*/ 34 h 46"/>
                  <a:gd name="T28" fmla="*/ 16 w 22"/>
                  <a:gd name="T29" fmla="*/ 40 h 46"/>
                  <a:gd name="T30" fmla="*/ 18 w 22"/>
                  <a:gd name="T31" fmla="*/ 42 h 46"/>
                  <a:gd name="T32" fmla="*/ 18 w 22"/>
                  <a:gd name="T33" fmla="*/ 44 h 46"/>
                  <a:gd name="T34" fmla="*/ 16 w 22"/>
                  <a:gd name="T35" fmla="*/ 46 h 46"/>
                  <a:gd name="T36" fmla="*/ 12 w 22"/>
                  <a:gd name="T37" fmla="*/ 46 h 46"/>
                  <a:gd name="T38" fmla="*/ 8 w 22"/>
                  <a:gd name="T39" fmla="*/ 44 h 46"/>
                  <a:gd name="T40" fmla="*/ 6 w 22"/>
                  <a:gd name="T41" fmla="*/ 42 h 46"/>
                  <a:gd name="T42" fmla="*/ 2 w 22"/>
                  <a:gd name="T43" fmla="*/ 30 h 46"/>
                  <a:gd name="T44" fmla="*/ 0 w 22"/>
                  <a:gd name="T45" fmla="*/ 20 h 46"/>
                  <a:gd name="T46" fmla="*/ 2 w 22"/>
                  <a:gd name="T47" fmla="*/ 12 h 46"/>
                  <a:gd name="T48" fmla="*/ 0 w 22"/>
                  <a:gd name="T4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46">
                    <a:moveTo>
                      <a:pt x="0" y="0"/>
                    </a:moveTo>
                    <a:lnTo>
                      <a:pt x="6" y="2"/>
                    </a:lnTo>
                    <a:lnTo>
                      <a:pt x="8" y="10"/>
                    </a:lnTo>
                    <a:lnTo>
                      <a:pt x="8" y="14"/>
                    </a:lnTo>
                    <a:lnTo>
                      <a:pt x="14" y="6"/>
                    </a:lnTo>
                    <a:lnTo>
                      <a:pt x="20" y="4"/>
                    </a:lnTo>
                    <a:lnTo>
                      <a:pt x="22" y="14"/>
                    </a:lnTo>
                    <a:lnTo>
                      <a:pt x="16" y="14"/>
                    </a:lnTo>
                    <a:lnTo>
                      <a:pt x="14" y="18"/>
                    </a:lnTo>
                    <a:lnTo>
                      <a:pt x="18" y="20"/>
                    </a:lnTo>
                    <a:lnTo>
                      <a:pt x="20" y="24"/>
                    </a:lnTo>
                    <a:lnTo>
                      <a:pt x="8" y="24"/>
                    </a:lnTo>
                    <a:lnTo>
                      <a:pt x="8" y="28"/>
                    </a:lnTo>
                    <a:lnTo>
                      <a:pt x="10" y="34"/>
                    </a:lnTo>
                    <a:lnTo>
                      <a:pt x="16" y="40"/>
                    </a:lnTo>
                    <a:lnTo>
                      <a:pt x="18" y="42"/>
                    </a:lnTo>
                    <a:lnTo>
                      <a:pt x="18" y="44"/>
                    </a:lnTo>
                    <a:lnTo>
                      <a:pt x="16" y="46"/>
                    </a:lnTo>
                    <a:lnTo>
                      <a:pt x="12" y="46"/>
                    </a:lnTo>
                    <a:lnTo>
                      <a:pt x="8" y="44"/>
                    </a:lnTo>
                    <a:lnTo>
                      <a:pt x="6" y="42"/>
                    </a:lnTo>
                    <a:lnTo>
                      <a:pt x="2" y="30"/>
                    </a:lnTo>
                    <a:lnTo>
                      <a:pt x="0" y="20"/>
                    </a:lnTo>
                    <a:lnTo>
                      <a:pt x="2" y="12"/>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1" name="Freeform 987">
                <a:extLst>
                  <a:ext uri="{FF2B5EF4-FFF2-40B4-BE49-F238E27FC236}">
                    <a16:creationId xmlns:a16="http://schemas.microsoft.com/office/drawing/2014/main" id="{6C844E06-5B35-0D8A-49B6-A04988D6857D}"/>
                  </a:ext>
                </a:extLst>
              </p:cNvPr>
              <p:cNvSpPr>
                <a:spLocks/>
              </p:cNvSpPr>
              <p:nvPr/>
            </p:nvSpPr>
            <p:spPr bwMode="auto">
              <a:xfrm>
                <a:off x="9562239" y="4585941"/>
                <a:ext cx="63399" cy="114118"/>
              </a:xfrm>
              <a:custGeom>
                <a:avLst/>
                <a:gdLst>
                  <a:gd name="T0" fmla="*/ 4 w 30"/>
                  <a:gd name="T1" fmla="*/ 0 h 54"/>
                  <a:gd name="T2" fmla="*/ 4 w 30"/>
                  <a:gd name="T3" fmla="*/ 0 h 54"/>
                  <a:gd name="T4" fmla="*/ 0 w 30"/>
                  <a:gd name="T5" fmla="*/ 2 h 54"/>
                  <a:gd name="T6" fmla="*/ 0 w 30"/>
                  <a:gd name="T7" fmla="*/ 2 h 54"/>
                  <a:gd name="T8" fmla="*/ 0 w 30"/>
                  <a:gd name="T9" fmla="*/ 6 h 54"/>
                  <a:gd name="T10" fmla="*/ 2 w 30"/>
                  <a:gd name="T11" fmla="*/ 16 h 54"/>
                  <a:gd name="T12" fmla="*/ 0 w 30"/>
                  <a:gd name="T13" fmla="*/ 24 h 54"/>
                  <a:gd name="T14" fmla="*/ 0 w 30"/>
                  <a:gd name="T15" fmla="*/ 24 h 54"/>
                  <a:gd name="T16" fmla="*/ 0 w 30"/>
                  <a:gd name="T17" fmla="*/ 26 h 54"/>
                  <a:gd name="T18" fmla="*/ 2 w 30"/>
                  <a:gd name="T19" fmla="*/ 34 h 54"/>
                  <a:gd name="T20" fmla="*/ 6 w 30"/>
                  <a:gd name="T21" fmla="*/ 48 h 54"/>
                  <a:gd name="T22" fmla="*/ 6 w 30"/>
                  <a:gd name="T23" fmla="*/ 48 h 54"/>
                  <a:gd name="T24" fmla="*/ 8 w 30"/>
                  <a:gd name="T25" fmla="*/ 48 h 54"/>
                  <a:gd name="T26" fmla="*/ 10 w 30"/>
                  <a:gd name="T27" fmla="*/ 50 h 54"/>
                  <a:gd name="T28" fmla="*/ 10 w 30"/>
                  <a:gd name="T29" fmla="*/ 50 h 54"/>
                  <a:gd name="T30" fmla="*/ 10 w 30"/>
                  <a:gd name="T31" fmla="*/ 52 h 54"/>
                  <a:gd name="T32" fmla="*/ 14 w 30"/>
                  <a:gd name="T33" fmla="*/ 54 h 54"/>
                  <a:gd name="T34" fmla="*/ 14 w 30"/>
                  <a:gd name="T35" fmla="*/ 54 h 54"/>
                  <a:gd name="T36" fmla="*/ 16 w 30"/>
                  <a:gd name="T37" fmla="*/ 54 h 54"/>
                  <a:gd name="T38" fmla="*/ 20 w 30"/>
                  <a:gd name="T39" fmla="*/ 54 h 54"/>
                  <a:gd name="T40" fmla="*/ 20 w 30"/>
                  <a:gd name="T41" fmla="*/ 54 h 54"/>
                  <a:gd name="T42" fmla="*/ 22 w 30"/>
                  <a:gd name="T43" fmla="*/ 52 h 54"/>
                  <a:gd name="T44" fmla="*/ 24 w 30"/>
                  <a:gd name="T45" fmla="*/ 50 h 54"/>
                  <a:gd name="T46" fmla="*/ 24 w 30"/>
                  <a:gd name="T47" fmla="*/ 50 h 54"/>
                  <a:gd name="T48" fmla="*/ 26 w 30"/>
                  <a:gd name="T49" fmla="*/ 48 h 54"/>
                  <a:gd name="T50" fmla="*/ 26 w 30"/>
                  <a:gd name="T51" fmla="*/ 46 h 54"/>
                  <a:gd name="T52" fmla="*/ 26 w 30"/>
                  <a:gd name="T53" fmla="*/ 46 h 54"/>
                  <a:gd name="T54" fmla="*/ 24 w 30"/>
                  <a:gd name="T55" fmla="*/ 42 h 54"/>
                  <a:gd name="T56" fmla="*/ 22 w 30"/>
                  <a:gd name="T57" fmla="*/ 42 h 54"/>
                  <a:gd name="T58" fmla="*/ 18 w 30"/>
                  <a:gd name="T59" fmla="*/ 36 h 54"/>
                  <a:gd name="T60" fmla="*/ 16 w 30"/>
                  <a:gd name="T61" fmla="*/ 32 h 54"/>
                  <a:gd name="T62" fmla="*/ 24 w 30"/>
                  <a:gd name="T63" fmla="*/ 32 h 54"/>
                  <a:gd name="T64" fmla="*/ 24 w 30"/>
                  <a:gd name="T65" fmla="*/ 32 h 54"/>
                  <a:gd name="T66" fmla="*/ 28 w 30"/>
                  <a:gd name="T67" fmla="*/ 30 h 54"/>
                  <a:gd name="T68" fmla="*/ 28 w 30"/>
                  <a:gd name="T69" fmla="*/ 30 h 54"/>
                  <a:gd name="T70" fmla="*/ 28 w 30"/>
                  <a:gd name="T71" fmla="*/ 26 h 54"/>
                  <a:gd name="T72" fmla="*/ 26 w 30"/>
                  <a:gd name="T73" fmla="*/ 22 h 54"/>
                  <a:gd name="T74" fmla="*/ 26 w 30"/>
                  <a:gd name="T75" fmla="*/ 22 h 54"/>
                  <a:gd name="T76" fmla="*/ 24 w 30"/>
                  <a:gd name="T77" fmla="*/ 22 h 54"/>
                  <a:gd name="T78" fmla="*/ 28 w 30"/>
                  <a:gd name="T79" fmla="*/ 22 h 54"/>
                  <a:gd name="T80" fmla="*/ 28 w 30"/>
                  <a:gd name="T81" fmla="*/ 22 h 54"/>
                  <a:gd name="T82" fmla="*/ 30 w 30"/>
                  <a:gd name="T83" fmla="*/ 20 h 54"/>
                  <a:gd name="T84" fmla="*/ 30 w 30"/>
                  <a:gd name="T85" fmla="*/ 16 h 54"/>
                  <a:gd name="T86" fmla="*/ 28 w 30"/>
                  <a:gd name="T87" fmla="*/ 8 h 54"/>
                  <a:gd name="T88" fmla="*/ 28 w 30"/>
                  <a:gd name="T89" fmla="*/ 8 h 54"/>
                  <a:gd name="T90" fmla="*/ 26 w 30"/>
                  <a:gd name="T91" fmla="*/ 4 h 54"/>
                  <a:gd name="T92" fmla="*/ 26 w 30"/>
                  <a:gd name="T93" fmla="*/ 4 h 54"/>
                  <a:gd name="T94" fmla="*/ 24 w 30"/>
                  <a:gd name="T95" fmla="*/ 4 h 54"/>
                  <a:gd name="T96" fmla="*/ 24 w 30"/>
                  <a:gd name="T97" fmla="*/ 4 h 54"/>
                  <a:gd name="T98" fmla="*/ 22 w 30"/>
                  <a:gd name="T99" fmla="*/ 4 h 54"/>
                  <a:gd name="T100" fmla="*/ 16 w 30"/>
                  <a:gd name="T101" fmla="*/ 6 h 54"/>
                  <a:gd name="T102" fmla="*/ 16 w 30"/>
                  <a:gd name="T103" fmla="*/ 6 h 54"/>
                  <a:gd name="T104" fmla="*/ 14 w 30"/>
                  <a:gd name="T105" fmla="*/ 8 h 54"/>
                  <a:gd name="T106" fmla="*/ 14 w 30"/>
                  <a:gd name="T107" fmla="*/ 8 h 54"/>
                  <a:gd name="T108" fmla="*/ 14 w 30"/>
                  <a:gd name="T109" fmla="*/ 6 h 54"/>
                  <a:gd name="T110" fmla="*/ 14 w 30"/>
                  <a:gd name="T111" fmla="*/ 6 h 54"/>
                  <a:gd name="T112" fmla="*/ 10 w 30"/>
                  <a:gd name="T113" fmla="*/ 2 h 54"/>
                  <a:gd name="T114" fmla="*/ 4 w 30"/>
                  <a:gd name="T115" fmla="*/ 0 h 54"/>
                  <a:gd name="T116" fmla="*/ 4 w 30"/>
                  <a:gd name="T117" fmla="*/ 0 h 54"/>
                  <a:gd name="T118" fmla="*/ 4 w 30"/>
                  <a:gd name="T119" fmla="*/ 0 h 54"/>
                  <a:gd name="T120" fmla="*/ 4 w 30"/>
                  <a:gd name="T1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 h="54">
                    <a:moveTo>
                      <a:pt x="4" y="0"/>
                    </a:moveTo>
                    <a:lnTo>
                      <a:pt x="4" y="0"/>
                    </a:lnTo>
                    <a:lnTo>
                      <a:pt x="0" y="2"/>
                    </a:lnTo>
                    <a:lnTo>
                      <a:pt x="0" y="2"/>
                    </a:lnTo>
                    <a:lnTo>
                      <a:pt x="0" y="6"/>
                    </a:lnTo>
                    <a:lnTo>
                      <a:pt x="2" y="16"/>
                    </a:lnTo>
                    <a:lnTo>
                      <a:pt x="0" y="24"/>
                    </a:lnTo>
                    <a:lnTo>
                      <a:pt x="0" y="24"/>
                    </a:lnTo>
                    <a:lnTo>
                      <a:pt x="0" y="26"/>
                    </a:lnTo>
                    <a:lnTo>
                      <a:pt x="2" y="34"/>
                    </a:lnTo>
                    <a:lnTo>
                      <a:pt x="6" y="48"/>
                    </a:lnTo>
                    <a:lnTo>
                      <a:pt x="6" y="48"/>
                    </a:lnTo>
                    <a:lnTo>
                      <a:pt x="8" y="48"/>
                    </a:lnTo>
                    <a:lnTo>
                      <a:pt x="10" y="50"/>
                    </a:lnTo>
                    <a:lnTo>
                      <a:pt x="10" y="50"/>
                    </a:lnTo>
                    <a:lnTo>
                      <a:pt x="10" y="52"/>
                    </a:lnTo>
                    <a:lnTo>
                      <a:pt x="14" y="54"/>
                    </a:lnTo>
                    <a:lnTo>
                      <a:pt x="14" y="54"/>
                    </a:lnTo>
                    <a:lnTo>
                      <a:pt x="16" y="54"/>
                    </a:lnTo>
                    <a:lnTo>
                      <a:pt x="20" y="54"/>
                    </a:lnTo>
                    <a:lnTo>
                      <a:pt x="20" y="54"/>
                    </a:lnTo>
                    <a:lnTo>
                      <a:pt x="22" y="52"/>
                    </a:lnTo>
                    <a:lnTo>
                      <a:pt x="24" y="50"/>
                    </a:lnTo>
                    <a:lnTo>
                      <a:pt x="24" y="50"/>
                    </a:lnTo>
                    <a:lnTo>
                      <a:pt x="26" y="48"/>
                    </a:lnTo>
                    <a:lnTo>
                      <a:pt x="26" y="46"/>
                    </a:lnTo>
                    <a:lnTo>
                      <a:pt x="26" y="46"/>
                    </a:lnTo>
                    <a:lnTo>
                      <a:pt x="24" y="42"/>
                    </a:lnTo>
                    <a:lnTo>
                      <a:pt x="22" y="42"/>
                    </a:lnTo>
                    <a:lnTo>
                      <a:pt x="18" y="36"/>
                    </a:lnTo>
                    <a:lnTo>
                      <a:pt x="16" y="32"/>
                    </a:lnTo>
                    <a:lnTo>
                      <a:pt x="24" y="32"/>
                    </a:lnTo>
                    <a:lnTo>
                      <a:pt x="24" y="32"/>
                    </a:lnTo>
                    <a:lnTo>
                      <a:pt x="28" y="30"/>
                    </a:lnTo>
                    <a:lnTo>
                      <a:pt x="28" y="30"/>
                    </a:lnTo>
                    <a:lnTo>
                      <a:pt x="28" y="26"/>
                    </a:lnTo>
                    <a:lnTo>
                      <a:pt x="26" y="22"/>
                    </a:lnTo>
                    <a:lnTo>
                      <a:pt x="26" y="22"/>
                    </a:lnTo>
                    <a:lnTo>
                      <a:pt x="24" y="22"/>
                    </a:lnTo>
                    <a:lnTo>
                      <a:pt x="28" y="22"/>
                    </a:lnTo>
                    <a:lnTo>
                      <a:pt x="28" y="22"/>
                    </a:lnTo>
                    <a:lnTo>
                      <a:pt x="30" y="20"/>
                    </a:lnTo>
                    <a:lnTo>
                      <a:pt x="30" y="16"/>
                    </a:lnTo>
                    <a:lnTo>
                      <a:pt x="28" y="8"/>
                    </a:lnTo>
                    <a:lnTo>
                      <a:pt x="28" y="8"/>
                    </a:lnTo>
                    <a:lnTo>
                      <a:pt x="26" y="4"/>
                    </a:lnTo>
                    <a:lnTo>
                      <a:pt x="26" y="4"/>
                    </a:lnTo>
                    <a:lnTo>
                      <a:pt x="24" y="4"/>
                    </a:lnTo>
                    <a:lnTo>
                      <a:pt x="24" y="4"/>
                    </a:lnTo>
                    <a:lnTo>
                      <a:pt x="22" y="4"/>
                    </a:lnTo>
                    <a:lnTo>
                      <a:pt x="16" y="6"/>
                    </a:lnTo>
                    <a:lnTo>
                      <a:pt x="16" y="6"/>
                    </a:lnTo>
                    <a:lnTo>
                      <a:pt x="14" y="8"/>
                    </a:lnTo>
                    <a:lnTo>
                      <a:pt x="14" y="8"/>
                    </a:lnTo>
                    <a:lnTo>
                      <a:pt x="14" y="6"/>
                    </a:lnTo>
                    <a:lnTo>
                      <a:pt x="14" y="6"/>
                    </a:lnTo>
                    <a:lnTo>
                      <a:pt x="10" y="2"/>
                    </a:lnTo>
                    <a:lnTo>
                      <a:pt x="4" y="0"/>
                    </a:lnTo>
                    <a:lnTo>
                      <a:pt x="4"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2" name="Freeform 988">
                <a:extLst>
                  <a:ext uri="{FF2B5EF4-FFF2-40B4-BE49-F238E27FC236}">
                    <a16:creationId xmlns:a16="http://schemas.microsoft.com/office/drawing/2014/main" id="{D9CFAA89-03F7-2FFF-8713-D5B394B94873}"/>
                  </a:ext>
                </a:extLst>
              </p:cNvPr>
              <p:cNvSpPr>
                <a:spLocks/>
              </p:cNvSpPr>
              <p:nvPr/>
            </p:nvSpPr>
            <p:spPr bwMode="auto">
              <a:xfrm>
                <a:off x="9967989" y="4733871"/>
                <a:ext cx="304313" cy="257821"/>
              </a:xfrm>
              <a:custGeom>
                <a:avLst/>
                <a:gdLst>
                  <a:gd name="T0" fmla="*/ 140 w 144"/>
                  <a:gd name="T1" fmla="*/ 122 h 122"/>
                  <a:gd name="T2" fmla="*/ 124 w 144"/>
                  <a:gd name="T3" fmla="*/ 114 h 122"/>
                  <a:gd name="T4" fmla="*/ 96 w 144"/>
                  <a:gd name="T5" fmla="*/ 110 h 122"/>
                  <a:gd name="T6" fmla="*/ 94 w 144"/>
                  <a:gd name="T7" fmla="*/ 110 h 122"/>
                  <a:gd name="T8" fmla="*/ 76 w 144"/>
                  <a:gd name="T9" fmla="*/ 86 h 122"/>
                  <a:gd name="T10" fmla="*/ 56 w 144"/>
                  <a:gd name="T11" fmla="*/ 72 h 122"/>
                  <a:gd name="T12" fmla="*/ 46 w 144"/>
                  <a:gd name="T13" fmla="*/ 74 h 122"/>
                  <a:gd name="T14" fmla="*/ 46 w 144"/>
                  <a:gd name="T15" fmla="*/ 76 h 122"/>
                  <a:gd name="T16" fmla="*/ 42 w 144"/>
                  <a:gd name="T17" fmla="*/ 80 h 122"/>
                  <a:gd name="T18" fmla="*/ 30 w 144"/>
                  <a:gd name="T19" fmla="*/ 84 h 122"/>
                  <a:gd name="T20" fmla="*/ 38 w 144"/>
                  <a:gd name="T21" fmla="*/ 90 h 122"/>
                  <a:gd name="T22" fmla="*/ 38 w 144"/>
                  <a:gd name="T23" fmla="*/ 92 h 122"/>
                  <a:gd name="T24" fmla="*/ 38 w 144"/>
                  <a:gd name="T25" fmla="*/ 94 h 122"/>
                  <a:gd name="T26" fmla="*/ 32 w 144"/>
                  <a:gd name="T27" fmla="*/ 100 h 122"/>
                  <a:gd name="T28" fmla="*/ 30 w 144"/>
                  <a:gd name="T29" fmla="*/ 100 h 122"/>
                  <a:gd name="T30" fmla="*/ 18 w 144"/>
                  <a:gd name="T31" fmla="*/ 96 h 122"/>
                  <a:gd name="T32" fmla="*/ 2 w 144"/>
                  <a:gd name="T33" fmla="*/ 96 h 122"/>
                  <a:gd name="T34" fmla="*/ 0 w 144"/>
                  <a:gd name="T35" fmla="*/ 94 h 122"/>
                  <a:gd name="T36" fmla="*/ 0 w 144"/>
                  <a:gd name="T37" fmla="*/ 2 h 122"/>
                  <a:gd name="T38" fmla="*/ 0 w 144"/>
                  <a:gd name="T39" fmla="*/ 0 h 122"/>
                  <a:gd name="T40" fmla="*/ 2 w 144"/>
                  <a:gd name="T41" fmla="*/ 0 h 122"/>
                  <a:gd name="T42" fmla="*/ 16 w 144"/>
                  <a:gd name="T43" fmla="*/ 4 h 122"/>
                  <a:gd name="T44" fmla="*/ 48 w 144"/>
                  <a:gd name="T45" fmla="*/ 16 h 122"/>
                  <a:gd name="T46" fmla="*/ 70 w 144"/>
                  <a:gd name="T47" fmla="*/ 36 h 122"/>
                  <a:gd name="T48" fmla="*/ 94 w 144"/>
                  <a:gd name="T49" fmla="*/ 48 h 122"/>
                  <a:gd name="T50" fmla="*/ 102 w 144"/>
                  <a:gd name="T51" fmla="*/ 52 h 122"/>
                  <a:gd name="T52" fmla="*/ 102 w 144"/>
                  <a:gd name="T53" fmla="*/ 58 h 122"/>
                  <a:gd name="T54" fmla="*/ 104 w 144"/>
                  <a:gd name="T55" fmla="*/ 58 h 122"/>
                  <a:gd name="T56" fmla="*/ 102 w 144"/>
                  <a:gd name="T57" fmla="*/ 64 h 122"/>
                  <a:gd name="T58" fmla="*/ 100 w 144"/>
                  <a:gd name="T59" fmla="*/ 64 h 122"/>
                  <a:gd name="T60" fmla="*/ 94 w 144"/>
                  <a:gd name="T61" fmla="*/ 66 h 122"/>
                  <a:gd name="T62" fmla="*/ 116 w 144"/>
                  <a:gd name="T63" fmla="*/ 94 h 122"/>
                  <a:gd name="T64" fmla="*/ 128 w 144"/>
                  <a:gd name="T65" fmla="*/ 104 h 122"/>
                  <a:gd name="T66" fmla="*/ 142 w 144"/>
                  <a:gd name="T67" fmla="*/ 112 h 122"/>
                  <a:gd name="T68" fmla="*/ 142 w 144"/>
                  <a:gd name="T69" fmla="*/ 120 h 122"/>
                  <a:gd name="T70" fmla="*/ 140 w 144"/>
                  <a:gd name="T71" fmla="*/ 122 h 122"/>
                  <a:gd name="T72" fmla="*/ 140 w 144"/>
                  <a:gd name="T7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4" h="122">
                    <a:moveTo>
                      <a:pt x="140" y="122"/>
                    </a:moveTo>
                    <a:lnTo>
                      <a:pt x="140" y="122"/>
                    </a:lnTo>
                    <a:lnTo>
                      <a:pt x="140" y="122"/>
                    </a:lnTo>
                    <a:lnTo>
                      <a:pt x="124" y="114"/>
                    </a:lnTo>
                    <a:lnTo>
                      <a:pt x="114" y="112"/>
                    </a:lnTo>
                    <a:lnTo>
                      <a:pt x="96" y="110"/>
                    </a:lnTo>
                    <a:lnTo>
                      <a:pt x="96" y="110"/>
                    </a:lnTo>
                    <a:lnTo>
                      <a:pt x="94" y="110"/>
                    </a:lnTo>
                    <a:lnTo>
                      <a:pt x="86" y="100"/>
                    </a:lnTo>
                    <a:lnTo>
                      <a:pt x="76" y="86"/>
                    </a:lnTo>
                    <a:lnTo>
                      <a:pt x="66" y="80"/>
                    </a:lnTo>
                    <a:lnTo>
                      <a:pt x="56" y="72"/>
                    </a:lnTo>
                    <a:lnTo>
                      <a:pt x="46" y="68"/>
                    </a:lnTo>
                    <a:lnTo>
                      <a:pt x="46" y="74"/>
                    </a:lnTo>
                    <a:lnTo>
                      <a:pt x="46" y="74"/>
                    </a:lnTo>
                    <a:lnTo>
                      <a:pt x="46" y="76"/>
                    </a:lnTo>
                    <a:lnTo>
                      <a:pt x="42" y="80"/>
                    </a:lnTo>
                    <a:lnTo>
                      <a:pt x="42" y="80"/>
                    </a:lnTo>
                    <a:lnTo>
                      <a:pt x="40" y="82"/>
                    </a:lnTo>
                    <a:lnTo>
                      <a:pt x="30" y="84"/>
                    </a:lnTo>
                    <a:lnTo>
                      <a:pt x="30" y="88"/>
                    </a:lnTo>
                    <a:lnTo>
                      <a:pt x="38" y="90"/>
                    </a:lnTo>
                    <a:lnTo>
                      <a:pt x="38" y="90"/>
                    </a:lnTo>
                    <a:lnTo>
                      <a:pt x="38" y="92"/>
                    </a:lnTo>
                    <a:lnTo>
                      <a:pt x="38" y="92"/>
                    </a:lnTo>
                    <a:lnTo>
                      <a:pt x="38" y="94"/>
                    </a:lnTo>
                    <a:lnTo>
                      <a:pt x="32" y="100"/>
                    </a:lnTo>
                    <a:lnTo>
                      <a:pt x="32" y="100"/>
                    </a:lnTo>
                    <a:lnTo>
                      <a:pt x="30" y="100"/>
                    </a:lnTo>
                    <a:lnTo>
                      <a:pt x="30" y="100"/>
                    </a:lnTo>
                    <a:lnTo>
                      <a:pt x="30" y="100"/>
                    </a:lnTo>
                    <a:lnTo>
                      <a:pt x="18" y="96"/>
                    </a:lnTo>
                    <a:lnTo>
                      <a:pt x="10" y="96"/>
                    </a:lnTo>
                    <a:lnTo>
                      <a:pt x="2" y="96"/>
                    </a:lnTo>
                    <a:lnTo>
                      <a:pt x="2" y="96"/>
                    </a:lnTo>
                    <a:lnTo>
                      <a:pt x="0" y="94"/>
                    </a:lnTo>
                    <a:lnTo>
                      <a:pt x="0" y="2"/>
                    </a:lnTo>
                    <a:lnTo>
                      <a:pt x="0" y="2"/>
                    </a:lnTo>
                    <a:lnTo>
                      <a:pt x="0" y="0"/>
                    </a:lnTo>
                    <a:lnTo>
                      <a:pt x="0" y="0"/>
                    </a:lnTo>
                    <a:lnTo>
                      <a:pt x="2" y="0"/>
                    </a:lnTo>
                    <a:lnTo>
                      <a:pt x="2" y="0"/>
                    </a:lnTo>
                    <a:lnTo>
                      <a:pt x="2" y="0"/>
                    </a:lnTo>
                    <a:lnTo>
                      <a:pt x="16" y="4"/>
                    </a:lnTo>
                    <a:lnTo>
                      <a:pt x="32" y="10"/>
                    </a:lnTo>
                    <a:lnTo>
                      <a:pt x="48" y="16"/>
                    </a:lnTo>
                    <a:lnTo>
                      <a:pt x="62" y="26"/>
                    </a:lnTo>
                    <a:lnTo>
                      <a:pt x="70" y="36"/>
                    </a:lnTo>
                    <a:lnTo>
                      <a:pt x="80" y="40"/>
                    </a:lnTo>
                    <a:lnTo>
                      <a:pt x="94" y="48"/>
                    </a:lnTo>
                    <a:lnTo>
                      <a:pt x="102" y="52"/>
                    </a:lnTo>
                    <a:lnTo>
                      <a:pt x="102" y="52"/>
                    </a:lnTo>
                    <a:lnTo>
                      <a:pt x="102" y="54"/>
                    </a:lnTo>
                    <a:lnTo>
                      <a:pt x="102" y="58"/>
                    </a:lnTo>
                    <a:lnTo>
                      <a:pt x="104" y="58"/>
                    </a:lnTo>
                    <a:lnTo>
                      <a:pt x="104" y="58"/>
                    </a:lnTo>
                    <a:lnTo>
                      <a:pt x="104" y="62"/>
                    </a:lnTo>
                    <a:lnTo>
                      <a:pt x="102" y="64"/>
                    </a:lnTo>
                    <a:lnTo>
                      <a:pt x="102" y="64"/>
                    </a:lnTo>
                    <a:lnTo>
                      <a:pt x="100" y="64"/>
                    </a:lnTo>
                    <a:lnTo>
                      <a:pt x="92" y="64"/>
                    </a:lnTo>
                    <a:lnTo>
                      <a:pt x="94" y="66"/>
                    </a:lnTo>
                    <a:lnTo>
                      <a:pt x="104" y="78"/>
                    </a:lnTo>
                    <a:lnTo>
                      <a:pt x="116" y="94"/>
                    </a:lnTo>
                    <a:lnTo>
                      <a:pt x="122" y="96"/>
                    </a:lnTo>
                    <a:lnTo>
                      <a:pt x="128" y="104"/>
                    </a:lnTo>
                    <a:lnTo>
                      <a:pt x="142" y="112"/>
                    </a:lnTo>
                    <a:lnTo>
                      <a:pt x="142" y="112"/>
                    </a:lnTo>
                    <a:lnTo>
                      <a:pt x="144" y="114"/>
                    </a:lnTo>
                    <a:lnTo>
                      <a:pt x="142" y="120"/>
                    </a:lnTo>
                    <a:lnTo>
                      <a:pt x="142" y="120"/>
                    </a:lnTo>
                    <a:lnTo>
                      <a:pt x="140" y="122"/>
                    </a:lnTo>
                    <a:lnTo>
                      <a:pt x="140" y="122"/>
                    </a:lnTo>
                    <a:lnTo>
                      <a:pt x="140" y="122"/>
                    </a:lnTo>
                    <a:lnTo>
                      <a:pt x="140" y="1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3" name="Freeform 989">
                <a:extLst>
                  <a:ext uri="{FF2B5EF4-FFF2-40B4-BE49-F238E27FC236}">
                    <a16:creationId xmlns:a16="http://schemas.microsoft.com/office/drawing/2014/main" id="{9350693E-C1F5-2A17-EA0E-1BDB386F92BB}"/>
                  </a:ext>
                </a:extLst>
              </p:cNvPr>
              <p:cNvSpPr>
                <a:spLocks noEditPoints="1"/>
              </p:cNvSpPr>
              <p:nvPr/>
            </p:nvSpPr>
            <p:spPr bwMode="auto">
              <a:xfrm>
                <a:off x="9963763" y="4729644"/>
                <a:ext cx="312766" cy="266275"/>
              </a:xfrm>
              <a:custGeom>
                <a:avLst/>
                <a:gdLst>
                  <a:gd name="T0" fmla="*/ 16 w 148"/>
                  <a:gd name="T1" fmla="*/ 8 h 126"/>
                  <a:gd name="T2" fmla="*/ 50 w 148"/>
                  <a:gd name="T3" fmla="*/ 20 h 126"/>
                  <a:gd name="T4" fmla="*/ 72 w 148"/>
                  <a:gd name="T5" fmla="*/ 38 h 126"/>
                  <a:gd name="T6" fmla="*/ 94 w 148"/>
                  <a:gd name="T7" fmla="*/ 52 h 126"/>
                  <a:gd name="T8" fmla="*/ 102 w 148"/>
                  <a:gd name="T9" fmla="*/ 60 h 126"/>
                  <a:gd name="T10" fmla="*/ 102 w 148"/>
                  <a:gd name="T11" fmla="*/ 64 h 126"/>
                  <a:gd name="T12" fmla="*/ 94 w 148"/>
                  <a:gd name="T13" fmla="*/ 70 h 126"/>
                  <a:gd name="T14" fmla="*/ 116 w 148"/>
                  <a:gd name="T15" fmla="*/ 96 h 126"/>
                  <a:gd name="T16" fmla="*/ 130 w 148"/>
                  <a:gd name="T17" fmla="*/ 108 h 126"/>
                  <a:gd name="T18" fmla="*/ 142 w 148"/>
                  <a:gd name="T19" fmla="*/ 122 h 126"/>
                  <a:gd name="T20" fmla="*/ 116 w 148"/>
                  <a:gd name="T21" fmla="*/ 112 h 126"/>
                  <a:gd name="T22" fmla="*/ 90 w 148"/>
                  <a:gd name="T23" fmla="*/ 100 h 126"/>
                  <a:gd name="T24" fmla="*/ 70 w 148"/>
                  <a:gd name="T25" fmla="*/ 80 h 126"/>
                  <a:gd name="T26" fmla="*/ 46 w 148"/>
                  <a:gd name="T27" fmla="*/ 68 h 126"/>
                  <a:gd name="T28" fmla="*/ 42 w 148"/>
                  <a:gd name="T29" fmla="*/ 82 h 126"/>
                  <a:gd name="T30" fmla="*/ 32 w 148"/>
                  <a:gd name="T31" fmla="*/ 90 h 126"/>
                  <a:gd name="T32" fmla="*/ 32 w 148"/>
                  <a:gd name="T33" fmla="*/ 100 h 126"/>
                  <a:gd name="T34" fmla="*/ 12 w 148"/>
                  <a:gd name="T35" fmla="*/ 96 h 126"/>
                  <a:gd name="T36" fmla="*/ 4 w 148"/>
                  <a:gd name="T37" fmla="*/ 4 h 126"/>
                  <a:gd name="T38" fmla="*/ 4 w 148"/>
                  <a:gd name="T39" fmla="*/ 0 h 126"/>
                  <a:gd name="T40" fmla="*/ 2 w 148"/>
                  <a:gd name="T41" fmla="*/ 0 h 126"/>
                  <a:gd name="T42" fmla="*/ 0 w 148"/>
                  <a:gd name="T43" fmla="*/ 96 h 126"/>
                  <a:gd name="T44" fmla="*/ 2 w 148"/>
                  <a:gd name="T45" fmla="*/ 100 h 126"/>
                  <a:gd name="T46" fmla="*/ 12 w 148"/>
                  <a:gd name="T47" fmla="*/ 100 h 126"/>
                  <a:gd name="T48" fmla="*/ 32 w 148"/>
                  <a:gd name="T49" fmla="*/ 104 h 126"/>
                  <a:gd name="T50" fmla="*/ 32 w 148"/>
                  <a:gd name="T51" fmla="*/ 104 h 126"/>
                  <a:gd name="T52" fmla="*/ 36 w 148"/>
                  <a:gd name="T53" fmla="*/ 102 h 126"/>
                  <a:gd name="T54" fmla="*/ 42 w 148"/>
                  <a:gd name="T55" fmla="*/ 98 h 126"/>
                  <a:gd name="T56" fmla="*/ 42 w 148"/>
                  <a:gd name="T57" fmla="*/ 94 h 126"/>
                  <a:gd name="T58" fmla="*/ 34 w 148"/>
                  <a:gd name="T59" fmla="*/ 88 h 126"/>
                  <a:gd name="T60" fmla="*/ 42 w 148"/>
                  <a:gd name="T61" fmla="*/ 86 h 126"/>
                  <a:gd name="T62" fmla="*/ 46 w 148"/>
                  <a:gd name="T63" fmla="*/ 84 h 126"/>
                  <a:gd name="T64" fmla="*/ 48 w 148"/>
                  <a:gd name="T65" fmla="*/ 78 h 126"/>
                  <a:gd name="T66" fmla="*/ 50 w 148"/>
                  <a:gd name="T67" fmla="*/ 74 h 126"/>
                  <a:gd name="T68" fmla="*/ 68 w 148"/>
                  <a:gd name="T69" fmla="*/ 84 h 126"/>
                  <a:gd name="T70" fmla="*/ 86 w 148"/>
                  <a:gd name="T71" fmla="*/ 102 h 126"/>
                  <a:gd name="T72" fmla="*/ 96 w 148"/>
                  <a:gd name="T73" fmla="*/ 114 h 126"/>
                  <a:gd name="T74" fmla="*/ 116 w 148"/>
                  <a:gd name="T75" fmla="*/ 116 h 126"/>
                  <a:gd name="T76" fmla="*/ 140 w 148"/>
                  <a:gd name="T77" fmla="*/ 126 h 126"/>
                  <a:gd name="T78" fmla="*/ 142 w 148"/>
                  <a:gd name="T79" fmla="*/ 126 h 126"/>
                  <a:gd name="T80" fmla="*/ 144 w 148"/>
                  <a:gd name="T81" fmla="*/ 126 h 126"/>
                  <a:gd name="T82" fmla="*/ 146 w 148"/>
                  <a:gd name="T83" fmla="*/ 122 h 126"/>
                  <a:gd name="T84" fmla="*/ 148 w 148"/>
                  <a:gd name="T85" fmla="*/ 118 h 126"/>
                  <a:gd name="T86" fmla="*/ 146 w 148"/>
                  <a:gd name="T87" fmla="*/ 112 h 126"/>
                  <a:gd name="T88" fmla="*/ 124 w 148"/>
                  <a:gd name="T89" fmla="*/ 98 h 126"/>
                  <a:gd name="T90" fmla="*/ 124 w 148"/>
                  <a:gd name="T91" fmla="*/ 96 h 126"/>
                  <a:gd name="T92" fmla="*/ 106 w 148"/>
                  <a:gd name="T93" fmla="*/ 80 h 126"/>
                  <a:gd name="T94" fmla="*/ 102 w 148"/>
                  <a:gd name="T95" fmla="*/ 68 h 126"/>
                  <a:gd name="T96" fmla="*/ 104 w 148"/>
                  <a:gd name="T97" fmla="*/ 66 h 126"/>
                  <a:gd name="T98" fmla="*/ 106 w 148"/>
                  <a:gd name="T99" fmla="*/ 64 h 126"/>
                  <a:gd name="T100" fmla="*/ 108 w 148"/>
                  <a:gd name="T101" fmla="*/ 62 h 126"/>
                  <a:gd name="T102" fmla="*/ 106 w 148"/>
                  <a:gd name="T103" fmla="*/ 58 h 126"/>
                  <a:gd name="T104" fmla="*/ 106 w 148"/>
                  <a:gd name="T105" fmla="*/ 56 h 126"/>
                  <a:gd name="T106" fmla="*/ 98 w 148"/>
                  <a:gd name="T107" fmla="*/ 48 h 126"/>
                  <a:gd name="T108" fmla="*/ 96 w 148"/>
                  <a:gd name="T109" fmla="*/ 48 h 126"/>
                  <a:gd name="T110" fmla="*/ 74 w 148"/>
                  <a:gd name="T111" fmla="*/ 36 h 126"/>
                  <a:gd name="T112" fmla="*/ 66 w 148"/>
                  <a:gd name="T113" fmla="*/ 26 h 126"/>
                  <a:gd name="T114" fmla="*/ 52 w 148"/>
                  <a:gd name="T115" fmla="*/ 16 h 126"/>
                  <a:gd name="T116" fmla="*/ 50 w 148"/>
                  <a:gd name="T117" fmla="*/ 16 h 126"/>
                  <a:gd name="T118" fmla="*/ 18 w 148"/>
                  <a:gd name="T119" fmla="*/ 4 h 126"/>
                  <a:gd name="T120" fmla="*/ 4 w 148"/>
                  <a:gd name="T121" fmla="*/ 0 h 126"/>
                  <a:gd name="T122" fmla="*/ 4 w 148"/>
                  <a:gd name="T12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8" h="126">
                    <a:moveTo>
                      <a:pt x="4" y="4"/>
                    </a:moveTo>
                    <a:lnTo>
                      <a:pt x="16" y="8"/>
                    </a:lnTo>
                    <a:lnTo>
                      <a:pt x="32" y="12"/>
                    </a:lnTo>
                    <a:lnTo>
                      <a:pt x="50" y="20"/>
                    </a:lnTo>
                    <a:lnTo>
                      <a:pt x="64" y="30"/>
                    </a:lnTo>
                    <a:lnTo>
                      <a:pt x="72" y="38"/>
                    </a:lnTo>
                    <a:lnTo>
                      <a:pt x="80" y="44"/>
                    </a:lnTo>
                    <a:lnTo>
                      <a:pt x="94" y="52"/>
                    </a:lnTo>
                    <a:lnTo>
                      <a:pt x="102" y="56"/>
                    </a:lnTo>
                    <a:lnTo>
                      <a:pt x="102" y="60"/>
                    </a:lnTo>
                    <a:lnTo>
                      <a:pt x="104" y="62"/>
                    </a:lnTo>
                    <a:lnTo>
                      <a:pt x="102" y="64"/>
                    </a:lnTo>
                    <a:lnTo>
                      <a:pt x="90" y="64"/>
                    </a:lnTo>
                    <a:lnTo>
                      <a:pt x="94" y="70"/>
                    </a:lnTo>
                    <a:lnTo>
                      <a:pt x="104" y="82"/>
                    </a:lnTo>
                    <a:lnTo>
                      <a:pt x="116" y="96"/>
                    </a:lnTo>
                    <a:lnTo>
                      <a:pt x="122" y="100"/>
                    </a:lnTo>
                    <a:lnTo>
                      <a:pt x="130" y="108"/>
                    </a:lnTo>
                    <a:lnTo>
                      <a:pt x="144" y="116"/>
                    </a:lnTo>
                    <a:lnTo>
                      <a:pt x="142" y="122"/>
                    </a:lnTo>
                    <a:lnTo>
                      <a:pt x="128" y="114"/>
                    </a:lnTo>
                    <a:lnTo>
                      <a:pt x="116" y="112"/>
                    </a:lnTo>
                    <a:lnTo>
                      <a:pt x="98" y="110"/>
                    </a:lnTo>
                    <a:lnTo>
                      <a:pt x="90" y="100"/>
                    </a:lnTo>
                    <a:lnTo>
                      <a:pt x="80" y="88"/>
                    </a:lnTo>
                    <a:lnTo>
                      <a:pt x="70" y="80"/>
                    </a:lnTo>
                    <a:lnTo>
                      <a:pt x="58" y="72"/>
                    </a:lnTo>
                    <a:lnTo>
                      <a:pt x="46" y="68"/>
                    </a:lnTo>
                    <a:lnTo>
                      <a:pt x="46" y="76"/>
                    </a:lnTo>
                    <a:lnTo>
                      <a:pt x="42" y="82"/>
                    </a:lnTo>
                    <a:lnTo>
                      <a:pt x="30" y="84"/>
                    </a:lnTo>
                    <a:lnTo>
                      <a:pt x="32" y="90"/>
                    </a:lnTo>
                    <a:lnTo>
                      <a:pt x="38" y="94"/>
                    </a:lnTo>
                    <a:lnTo>
                      <a:pt x="32" y="100"/>
                    </a:lnTo>
                    <a:lnTo>
                      <a:pt x="20" y="96"/>
                    </a:lnTo>
                    <a:lnTo>
                      <a:pt x="12" y="96"/>
                    </a:lnTo>
                    <a:lnTo>
                      <a:pt x="4" y="96"/>
                    </a:lnTo>
                    <a:lnTo>
                      <a:pt x="4" y="4"/>
                    </a:lnTo>
                    <a:close/>
                    <a:moveTo>
                      <a:pt x="4" y="0"/>
                    </a:moveTo>
                    <a:lnTo>
                      <a:pt x="4" y="0"/>
                    </a:lnTo>
                    <a:lnTo>
                      <a:pt x="2" y="0"/>
                    </a:lnTo>
                    <a:lnTo>
                      <a:pt x="2" y="0"/>
                    </a:lnTo>
                    <a:lnTo>
                      <a:pt x="0" y="4"/>
                    </a:lnTo>
                    <a:lnTo>
                      <a:pt x="0" y="96"/>
                    </a:lnTo>
                    <a:lnTo>
                      <a:pt x="0" y="96"/>
                    </a:lnTo>
                    <a:lnTo>
                      <a:pt x="2" y="100"/>
                    </a:lnTo>
                    <a:lnTo>
                      <a:pt x="4" y="100"/>
                    </a:lnTo>
                    <a:lnTo>
                      <a:pt x="12" y="100"/>
                    </a:lnTo>
                    <a:lnTo>
                      <a:pt x="20" y="100"/>
                    </a:lnTo>
                    <a:lnTo>
                      <a:pt x="32" y="104"/>
                    </a:lnTo>
                    <a:lnTo>
                      <a:pt x="32" y="104"/>
                    </a:lnTo>
                    <a:lnTo>
                      <a:pt x="32" y="104"/>
                    </a:lnTo>
                    <a:lnTo>
                      <a:pt x="32" y="104"/>
                    </a:lnTo>
                    <a:lnTo>
                      <a:pt x="36" y="102"/>
                    </a:lnTo>
                    <a:lnTo>
                      <a:pt x="42" y="98"/>
                    </a:lnTo>
                    <a:lnTo>
                      <a:pt x="42" y="98"/>
                    </a:lnTo>
                    <a:lnTo>
                      <a:pt x="42" y="94"/>
                    </a:lnTo>
                    <a:lnTo>
                      <a:pt x="42" y="94"/>
                    </a:lnTo>
                    <a:lnTo>
                      <a:pt x="40" y="90"/>
                    </a:lnTo>
                    <a:lnTo>
                      <a:pt x="34" y="88"/>
                    </a:lnTo>
                    <a:lnTo>
                      <a:pt x="34" y="88"/>
                    </a:lnTo>
                    <a:lnTo>
                      <a:pt x="42" y="86"/>
                    </a:lnTo>
                    <a:lnTo>
                      <a:pt x="42" y="86"/>
                    </a:lnTo>
                    <a:lnTo>
                      <a:pt x="46" y="84"/>
                    </a:lnTo>
                    <a:lnTo>
                      <a:pt x="48" y="78"/>
                    </a:lnTo>
                    <a:lnTo>
                      <a:pt x="48" y="78"/>
                    </a:lnTo>
                    <a:lnTo>
                      <a:pt x="50" y="76"/>
                    </a:lnTo>
                    <a:lnTo>
                      <a:pt x="50" y="74"/>
                    </a:lnTo>
                    <a:lnTo>
                      <a:pt x="56" y="76"/>
                    </a:lnTo>
                    <a:lnTo>
                      <a:pt x="68" y="84"/>
                    </a:lnTo>
                    <a:lnTo>
                      <a:pt x="78" y="90"/>
                    </a:lnTo>
                    <a:lnTo>
                      <a:pt x="86" y="102"/>
                    </a:lnTo>
                    <a:lnTo>
                      <a:pt x="96" y="114"/>
                    </a:lnTo>
                    <a:lnTo>
                      <a:pt x="96" y="114"/>
                    </a:lnTo>
                    <a:lnTo>
                      <a:pt x="98" y="114"/>
                    </a:lnTo>
                    <a:lnTo>
                      <a:pt x="116" y="116"/>
                    </a:lnTo>
                    <a:lnTo>
                      <a:pt x="126" y="118"/>
                    </a:lnTo>
                    <a:lnTo>
                      <a:pt x="140" y="126"/>
                    </a:lnTo>
                    <a:lnTo>
                      <a:pt x="140" y="126"/>
                    </a:lnTo>
                    <a:lnTo>
                      <a:pt x="142" y="126"/>
                    </a:lnTo>
                    <a:lnTo>
                      <a:pt x="142" y="126"/>
                    </a:lnTo>
                    <a:lnTo>
                      <a:pt x="144" y="126"/>
                    </a:lnTo>
                    <a:lnTo>
                      <a:pt x="144" y="126"/>
                    </a:lnTo>
                    <a:lnTo>
                      <a:pt x="146" y="122"/>
                    </a:lnTo>
                    <a:lnTo>
                      <a:pt x="148" y="118"/>
                    </a:lnTo>
                    <a:lnTo>
                      <a:pt x="148" y="118"/>
                    </a:lnTo>
                    <a:lnTo>
                      <a:pt x="148" y="114"/>
                    </a:lnTo>
                    <a:lnTo>
                      <a:pt x="146" y="112"/>
                    </a:lnTo>
                    <a:lnTo>
                      <a:pt x="132" y="104"/>
                    </a:lnTo>
                    <a:lnTo>
                      <a:pt x="124" y="98"/>
                    </a:lnTo>
                    <a:lnTo>
                      <a:pt x="124" y="98"/>
                    </a:lnTo>
                    <a:lnTo>
                      <a:pt x="124" y="96"/>
                    </a:lnTo>
                    <a:lnTo>
                      <a:pt x="120" y="94"/>
                    </a:lnTo>
                    <a:lnTo>
                      <a:pt x="106" y="80"/>
                    </a:lnTo>
                    <a:lnTo>
                      <a:pt x="98" y="68"/>
                    </a:lnTo>
                    <a:lnTo>
                      <a:pt x="102" y="68"/>
                    </a:lnTo>
                    <a:lnTo>
                      <a:pt x="102" y="68"/>
                    </a:lnTo>
                    <a:lnTo>
                      <a:pt x="104" y="66"/>
                    </a:lnTo>
                    <a:lnTo>
                      <a:pt x="106" y="64"/>
                    </a:lnTo>
                    <a:lnTo>
                      <a:pt x="106" y="64"/>
                    </a:lnTo>
                    <a:lnTo>
                      <a:pt x="108" y="62"/>
                    </a:lnTo>
                    <a:lnTo>
                      <a:pt x="108" y="62"/>
                    </a:lnTo>
                    <a:lnTo>
                      <a:pt x="106" y="60"/>
                    </a:lnTo>
                    <a:lnTo>
                      <a:pt x="106" y="58"/>
                    </a:lnTo>
                    <a:lnTo>
                      <a:pt x="106" y="56"/>
                    </a:lnTo>
                    <a:lnTo>
                      <a:pt x="106" y="56"/>
                    </a:lnTo>
                    <a:lnTo>
                      <a:pt x="104" y="54"/>
                    </a:lnTo>
                    <a:lnTo>
                      <a:pt x="98" y="48"/>
                    </a:lnTo>
                    <a:lnTo>
                      <a:pt x="98" y="48"/>
                    </a:lnTo>
                    <a:lnTo>
                      <a:pt x="96" y="48"/>
                    </a:lnTo>
                    <a:lnTo>
                      <a:pt x="82" y="40"/>
                    </a:lnTo>
                    <a:lnTo>
                      <a:pt x="74" y="36"/>
                    </a:lnTo>
                    <a:lnTo>
                      <a:pt x="66" y="26"/>
                    </a:lnTo>
                    <a:lnTo>
                      <a:pt x="66" y="26"/>
                    </a:lnTo>
                    <a:lnTo>
                      <a:pt x="66" y="26"/>
                    </a:lnTo>
                    <a:lnTo>
                      <a:pt x="52" y="16"/>
                    </a:lnTo>
                    <a:lnTo>
                      <a:pt x="52" y="16"/>
                    </a:lnTo>
                    <a:lnTo>
                      <a:pt x="50" y="16"/>
                    </a:lnTo>
                    <a:lnTo>
                      <a:pt x="34" y="10"/>
                    </a:lnTo>
                    <a:lnTo>
                      <a:pt x="18" y="4"/>
                    </a:lnTo>
                    <a:lnTo>
                      <a:pt x="4" y="0"/>
                    </a:lnTo>
                    <a:lnTo>
                      <a:pt x="4"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4" name="Freeform 990">
                <a:extLst>
                  <a:ext uri="{FF2B5EF4-FFF2-40B4-BE49-F238E27FC236}">
                    <a16:creationId xmlns:a16="http://schemas.microsoft.com/office/drawing/2014/main" id="{49A8A398-3F9A-D33D-9CDB-E2012390C156}"/>
                  </a:ext>
                </a:extLst>
              </p:cNvPr>
              <p:cNvSpPr>
                <a:spLocks/>
              </p:cNvSpPr>
              <p:nvPr/>
            </p:nvSpPr>
            <p:spPr bwMode="auto">
              <a:xfrm>
                <a:off x="9972216" y="4738098"/>
                <a:ext cx="295860" cy="249368"/>
              </a:xfrm>
              <a:custGeom>
                <a:avLst/>
                <a:gdLst>
                  <a:gd name="T0" fmla="*/ 0 w 140"/>
                  <a:gd name="T1" fmla="*/ 0 h 118"/>
                  <a:gd name="T2" fmla="*/ 12 w 140"/>
                  <a:gd name="T3" fmla="*/ 4 h 118"/>
                  <a:gd name="T4" fmla="*/ 28 w 140"/>
                  <a:gd name="T5" fmla="*/ 8 h 118"/>
                  <a:gd name="T6" fmla="*/ 46 w 140"/>
                  <a:gd name="T7" fmla="*/ 16 h 118"/>
                  <a:gd name="T8" fmla="*/ 60 w 140"/>
                  <a:gd name="T9" fmla="*/ 26 h 118"/>
                  <a:gd name="T10" fmla="*/ 68 w 140"/>
                  <a:gd name="T11" fmla="*/ 34 h 118"/>
                  <a:gd name="T12" fmla="*/ 76 w 140"/>
                  <a:gd name="T13" fmla="*/ 40 h 118"/>
                  <a:gd name="T14" fmla="*/ 90 w 140"/>
                  <a:gd name="T15" fmla="*/ 48 h 118"/>
                  <a:gd name="T16" fmla="*/ 98 w 140"/>
                  <a:gd name="T17" fmla="*/ 52 h 118"/>
                  <a:gd name="T18" fmla="*/ 98 w 140"/>
                  <a:gd name="T19" fmla="*/ 56 h 118"/>
                  <a:gd name="T20" fmla="*/ 100 w 140"/>
                  <a:gd name="T21" fmla="*/ 58 h 118"/>
                  <a:gd name="T22" fmla="*/ 98 w 140"/>
                  <a:gd name="T23" fmla="*/ 60 h 118"/>
                  <a:gd name="T24" fmla="*/ 86 w 140"/>
                  <a:gd name="T25" fmla="*/ 60 h 118"/>
                  <a:gd name="T26" fmla="*/ 90 w 140"/>
                  <a:gd name="T27" fmla="*/ 66 h 118"/>
                  <a:gd name="T28" fmla="*/ 100 w 140"/>
                  <a:gd name="T29" fmla="*/ 78 h 118"/>
                  <a:gd name="T30" fmla="*/ 112 w 140"/>
                  <a:gd name="T31" fmla="*/ 92 h 118"/>
                  <a:gd name="T32" fmla="*/ 118 w 140"/>
                  <a:gd name="T33" fmla="*/ 96 h 118"/>
                  <a:gd name="T34" fmla="*/ 126 w 140"/>
                  <a:gd name="T35" fmla="*/ 104 h 118"/>
                  <a:gd name="T36" fmla="*/ 140 w 140"/>
                  <a:gd name="T37" fmla="*/ 112 h 118"/>
                  <a:gd name="T38" fmla="*/ 138 w 140"/>
                  <a:gd name="T39" fmla="*/ 118 h 118"/>
                  <a:gd name="T40" fmla="*/ 124 w 140"/>
                  <a:gd name="T41" fmla="*/ 110 h 118"/>
                  <a:gd name="T42" fmla="*/ 112 w 140"/>
                  <a:gd name="T43" fmla="*/ 108 h 118"/>
                  <a:gd name="T44" fmla="*/ 94 w 140"/>
                  <a:gd name="T45" fmla="*/ 106 h 118"/>
                  <a:gd name="T46" fmla="*/ 86 w 140"/>
                  <a:gd name="T47" fmla="*/ 96 h 118"/>
                  <a:gd name="T48" fmla="*/ 76 w 140"/>
                  <a:gd name="T49" fmla="*/ 84 h 118"/>
                  <a:gd name="T50" fmla="*/ 66 w 140"/>
                  <a:gd name="T51" fmla="*/ 76 h 118"/>
                  <a:gd name="T52" fmla="*/ 54 w 140"/>
                  <a:gd name="T53" fmla="*/ 68 h 118"/>
                  <a:gd name="T54" fmla="*/ 42 w 140"/>
                  <a:gd name="T55" fmla="*/ 64 h 118"/>
                  <a:gd name="T56" fmla="*/ 42 w 140"/>
                  <a:gd name="T57" fmla="*/ 72 h 118"/>
                  <a:gd name="T58" fmla="*/ 38 w 140"/>
                  <a:gd name="T59" fmla="*/ 78 h 118"/>
                  <a:gd name="T60" fmla="*/ 26 w 140"/>
                  <a:gd name="T61" fmla="*/ 80 h 118"/>
                  <a:gd name="T62" fmla="*/ 28 w 140"/>
                  <a:gd name="T63" fmla="*/ 86 h 118"/>
                  <a:gd name="T64" fmla="*/ 34 w 140"/>
                  <a:gd name="T65" fmla="*/ 90 h 118"/>
                  <a:gd name="T66" fmla="*/ 28 w 140"/>
                  <a:gd name="T67" fmla="*/ 96 h 118"/>
                  <a:gd name="T68" fmla="*/ 16 w 140"/>
                  <a:gd name="T69" fmla="*/ 92 h 118"/>
                  <a:gd name="T70" fmla="*/ 8 w 140"/>
                  <a:gd name="T71" fmla="*/ 92 h 118"/>
                  <a:gd name="T72" fmla="*/ 0 w 140"/>
                  <a:gd name="T73" fmla="*/ 92 h 118"/>
                  <a:gd name="T74" fmla="*/ 0 w 140"/>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18">
                    <a:moveTo>
                      <a:pt x="0" y="0"/>
                    </a:moveTo>
                    <a:lnTo>
                      <a:pt x="12" y="4"/>
                    </a:lnTo>
                    <a:lnTo>
                      <a:pt x="28" y="8"/>
                    </a:lnTo>
                    <a:lnTo>
                      <a:pt x="46" y="16"/>
                    </a:lnTo>
                    <a:lnTo>
                      <a:pt x="60" y="26"/>
                    </a:lnTo>
                    <a:lnTo>
                      <a:pt x="68" y="34"/>
                    </a:lnTo>
                    <a:lnTo>
                      <a:pt x="76" y="40"/>
                    </a:lnTo>
                    <a:lnTo>
                      <a:pt x="90" y="48"/>
                    </a:lnTo>
                    <a:lnTo>
                      <a:pt x="98" y="52"/>
                    </a:lnTo>
                    <a:lnTo>
                      <a:pt x="98" y="56"/>
                    </a:lnTo>
                    <a:lnTo>
                      <a:pt x="100" y="58"/>
                    </a:lnTo>
                    <a:lnTo>
                      <a:pt x="98" y="60"/>
                    </a:lnTo>
                    <a:lnTo>
                      <a:pt x="86" y="60"/>
                    </a:lnTo>
                    <a:lnTo>
                      <a:pt x="90" y="66"/>
                    </a:lnTo>
                    <a:lnTo>
                      <a:pt x="100" y="78"/>
                    </a:lnTo>
                    <a:lnTo>
                      <a:pt x="112" y="92"/>
                    </a:lnTo>
                    <a:lnTo>
                      <a:pt x="118" y="96"/>
                    </a:lnTo>
                    <a:lnTo>
                      <a:pt x="126" y="104"/>
                    </a:lnTo>
                    <a:lnTo>
                      <a:pt x="140" y="112"/>
                    </a:lnTo>
                    <a:lnTo>
                      <a:pt x="138" y="118"/>
                    </a:lnTo>
                    <a:lnTo>
                      <a:pt x="124" y="110"/>
                    </a:lnTo>
                    <a:lnTo>
                      <a:pt x="112" y="108"/>
                    </a:lnTo>
                    <a:lnTo>
                      <a:pt x="94" y="106"/>
                    </a:lnTo>
                    <a:lnTo>
                      <a:pt x="86" y="96"/>
                    </a:lnTo>
                    <a:lnTo>
                      <a:pt x="76" y="84"/>
                    </a:lnTo>
                    <a:lnTo>
                      <a:pt x="66" y="76"/>
                    </a:lnTo>
                    <a:lnTo>
                      <a:pt x="54" y="68"/>
                    </a:lnTo>
                    <a:lnTo>
                      <a:pt x="42" y="64"/>
                    </a:lnTo>
                    <a:lnTo>
                      <a:pt x="42" y="72"/>
                    </a:lnTo>
                    <a:lnTo>
                      <a:pt x="38" y="78"/>
                    </a:lnTo>
                    <a:lnTo>
                      <a:pt x="26" y="80"/>
                    </a:lnTo>
                    <a:lnTo>
                      <a:pt x="28" y="86"/>
                    </a:lnTo>
                    <a:lnTo>
                      <a:pt x="34" y="90"/>
                    </a:lnTo>
                    <a:lnTo>
                      <a:pt x="28" y="96"/>
                    </a:lnTo>
                    <a:lnTo>
                      <a:pt x="16" y="92"/>
                    </a:lnTo>
                    <a:lnTo>
                      <a:pt x="8" y="92"/>
                    </a:lnTo>
                    <a:lnTo>
                      <a:pt x="0" y="92"/>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5" name="Freeform 991">
                <a:extLst>
                  <a:ext uri="{FF2B5EF4-FFF2-40B4-BE49-F238E27FC236}">
                    <a16:creationId xmlns:a16="http://schemas.microsoft.com/office/drawing/2014/main" id="{CC243B2E-7200-A57B-BBDF-60EBCDAFE04A}"/>
                  </a:ext>
                </a:extLst>
              </p:cNvPr>
              <p:cNvSpPr>
                <a:spLocks/>
              </p:cNvSpPr>
              <p:nvPr/>
            </p:nvSpPr>
            <p:spPr bwMode="auto">
              <a:xfrm>
                <a:off x="9963763" y="4729644"/>
                <a:ext cx="312766" cy="266275"/>
              </a:xfrm>
              <a:custGeom>
                <a:avLst/>
                <a:gdLst>
                  <a:gd name="T0" fmla="*/ 4 w 148"/>
                  <a:gd name="T1" fmla="*/ 0 h 126"/>
                  <a:gd name="T2" fmla="*/ 2 w 148"/>
                  <a:gd name="T3" fmla="*/ 0 h 126"/>
                  <a:gd name="T4" fmla="*/ 0 w 148"/>
                  <a:gd name="T5" fmla="*/ 96 h 126"/>
                  <a:gd name="T6" fmla="*/ 2 w 148"/>
                  <a:gd name="T7" fmla="*/ 100 h 126"/>
                  <a:gd name="T8" fmla="*/ 12 w 148"/>
                  <a:gd name="T9" fmla="*/ 100 h 126"/>
                  <a:gd name="T10" fmla="*/ 32 w 148"/>
                  <a:gd name="T11" fmla="*/ 104 h 126"/>
                  <a:gd name="T12" fmla="*/ 32 w 148"/>
                  <a:gd name="T13" fmla="*/ 104 h 126"/>
                  <a:gd name="T14" fmla="*/ 36 w 148"/>
                  <a:gd name="T15" fmla="*/ 102 h 126"/>
                  <a:gd name="T16" fmla="*/ 42 w 148"/>
                  <a:gd name="T17" fmla="*/ 98 h 126"/>
                  <a:gd name="T18" fmla="*/ 42 w 148"/>
                  <a:gd name="T19" fmla="*/ 94 h 126"/>
                  <a:gd name="T20" fmla="*/ 34 w 148"/>
                  <a:gd name="T21" fmla="*/ 88 h 126"/>
                  <a:gd name="T22" fmla="*/ 42 w 148"/>
                  <a:gd name="T23" fmla="*/ 86 h 126"/>
                  <a:gd name="T24" fmla="*/ 46 w 148"/>
                  <a:gd name="T25" fmla="*/ 84 h 126"/>
                  <a:gd name="T26" fmla="*/ 48 w 148"/>
                  <a:gd name="T27" fmla="*/ 78 h 126"/>
                  <a:gd name="T28" fmla="*/ 50 w 148"/>
                  <a:gd name="T29" fmla="*/ 74 h 126"/>
                  <a:gd name="T30" fmla="*/ 68 w 148"/>
                  <a:gd name="T31" fmla="*/ 84 h 126"/>
                  <a:gd name="T32" fmla="*/ 86 w 148"/>
                  <a:gd name="T33" fmla="*/ 102 h 126"/>
                  <a:gd name="T34" fmla="*/ 96 w 148"/>
                  <a:gd name="T35" fmla="*/ 114 h 126"/>
                  <a:gd name="T36" fmla="*/ 116 w 148"/>
                  <a:gd name="T37" fmla="*/ 116 h 126"/>
                  <a:gd name="T38" fmla="*/ 140 w 148"/>
                  <a:gd name="T39" fmla="*/ 126 h 126"/>
                  <a:gd name="T40" fmla="*/ 142 w 148"/>
                  <a:gd name="T41" fmla="*/ 126 h 126"/>
                  <a:gd name="T42" fmla="*/ 144 w 148"/>
                  <a:gd name="T43" fmla="*/ 126 h 126"/>
                  <a:gd name="T44" fmla="*/ 146 w 148"/>
                  <a:gd name="T45" fmla="*/ 122 h 126"/>
                  <a:gd name="T46" fmla="*/ 148 w 148"/>
                  <a:gd name="T47" fmla="*/ 118 h 126"/>
                  <a:gd name="T48" fmla="*/ 146 w 148"/>
                  <a:gd name="T49" fmla="*/ 112 h 126"/>
                  <a:gd name="T50" fmla="*/ 124 w 148"/>
                  <a:gd name="T51" fmla="*/ 98 h 126"/>
                  <a:gd name="T52" fmla="*/ 124 w 148"/>
                  <a:gd name="T53" fmla="*/ 96 h 126"/>
                  <a:gd name="T54" fmla="*/ 106 w 148"/>
                  <a:gd name="T55" fmla="*/ 80 h 126"/>
                  <a:gd name="T56" fmla="*/ 102 w 148"/>
                  <a:gd name="T57" fmla="*/ 68 h 126"/>
                  <a:gd name="T58" fmla="*/ 104 w 148"/>
                  <a:gd name="T59" fmla="*/ 66 h 126"/>
                  <a:gd name="T60" fmla="*/ 106 w 148"/>
                  <a:gd name="T61" fmla="*/ 64 h 126"/>
                  <a:gd name="T62" fmla="*/ 108 w 148"/>
                  <a:gd name="T63" fmla="*/ 62 h 126"/>
                  <a:gd name="T64" fmla="*/ 106 w 148"/>
                  <a:gd name="T65" fmla="*/ 58 h 126"/>
                  <a:gd name="T66" fmla="*/ 106 w 148"/>
                  <a:gd name="T67" fmla="*/ 56 h 126"/>
                  <a:gd name="T68" fmla="*/ 98 w 148"/>
                  <a:gd name="T69" fmla="*/ 48 h 126"/>
                  <a:gd name="T70" fmla="*/ 96 w 148"/>
                  <a:gd name="T71" fmla="*/ 48 h 126"/>
                  <a:gd name="T72" fmla="*/ 74 w 148"/>
                  <a:gd name="T73" fmla="*/ 36 h 126"/>
                  <a:gd name="T74" fmla="*/ 66 w 148"/>
                  <a:gd name="T75" fmla="*/ 26 h 126"/>
                  <a:gd name="T76" fmla="*/ 52 w 148"/>
                  <a:gd name="T77" fmla="*/ 16 h 126"/>
                  <a:gd name="T78" fmla="*/ 50 w 148"/>
                  <a:gd name="T79" fmla="*/ 16 h 126"/>
                  <a:gd name="T80" fmla="*/ 18 w 148"/>
                  <a:gd name="T81" fmla="*/ 4 h 126"/>
                  <a:gd name="T82" fmla="*/ 4 w 148"/>
                  <a:gd name="T83" fmla="*/ 0 h 126"/>
                  <a:gd name="T84" fmla="*/ 4 w 148"/>
                  <a:gd name="T8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26">
                    <a:moveTo>
                      <a:pt x="4" y="0"/>
                    </a:moveTo>
                    <a:lnTo>
                      <a:pt x="4" y="0"/>
                    </a:lnTo>
                    <a:lnTo>
                      <a:pt x="2" y="0"/>
                    </a:lnTo>
                    <a:lnTo>
                      <a:pt x="2" y="0"/>
                    </a:lnTo>
                    <a:lnTo>
                      <a:pt x="0" y="4"/>
                    </a:lnTo>
                    <a:lnTo>
                      <a:pt x="0" y="96"/>
                    </a:lnTo>
                    <a:lnTo>
                      <a:pt x="0" y="96"/>
                    </a:lnTo>
                    <a:lnTo>
                      <a:pt x="2" y="100"/>
                    </a:lnTo>
                    <a:lnTo>
                      <a:pt x="4" y="100"/>
                    </a:lnTo>
                    <a:lnTo>
                      <a:pt x="12" y="100"/>
                    </a:lnTo>
                    <a:lnTo>
                      <a:pt x="20" y="100"/>
                    </a:lnTo>
                    <a:lnTo>
                      <a:pt x="32" y="104"/>
                    </a:lnTo>
                    <a:lnTo>
                      <a:pt x="32" y="104"/>
                    </a:lnTo>
                    <a:lnTo>
                      <a:pt x="32" y="104"/>
                    </a:lnTo>
                    <a:lnTo>
                      <a:pt x="32" y="104"/>
                    </a:lnTo>
                    <a:lnTo>
                      <a:pt x="36" y="102"/>
                    </a:lnTo>
                    <a:lnTo>
                      <a:pt x="42" y="98"/>
                    </a:lnTo>
                    <a:lnTo>
                      <a:pt x="42" y="98"/>
                    </a:lnTo>
                    <a:lnTo>
                      <a:pt x="42" y="94"/>
                    </a:lnTo>
                    <a:lnTo>
                      <a:pt x="42" y="94"/>
                    </a:lnTo>
                    <a:lnTo>
                      <a:pt x="40" y="90"/>
                    </a:lnTo>
                    <a:lnTo>
                      <a:pt x="34" y="88"/>
                    </a:lnTo>
                    <a:lnTo>
                      <a:pt x="34" y="88"/>
                    </a:lnTo>
                    <a:lnTo>
                      <a:pt x="42" y="86"/>
                    </a:lnTo>
                    <a:lnTo>
                      <a:pt x="42" y="86"/>
                    </a:lnTo>
                    <a:lnTo>
                      <a:pt x="46" y="84"/>
                    </a:lnTo>
                    <a:lnTo>
                      <a:pt x="48" y="78"/>
                    </a:lnTo>
                    <a:lnTo>
                      <a:pt x="48" y="78"/>
                    </a:lnTo>
                    <a:lnTo>
                      <a:pt x="50" y="76"/>
                    </a:lnTo>
                    <a:lnTo>
                      <a:pt x="50" y="74"/>
                    </a:lnTo>
                    <a:lnTo>
                      <a:pt x="56" y="76"/>
                    </a:lnTo>
                    <a:lnTo>
                      <a:pt x="68" y="84"/>
                    </a:lnTo>
                    <a:lnTo>
                      <a:pt x="78" y="90"/>
                    </a:lnTo>
                    <a:lnTo>
                      <a:pt x="86" y="102"/>
                    </a:lnTo>
                    <a:lnTo>
                      <a:pt x="96" y="114"/>
                    </a:lnTo>
                    <a:lnTo>
                      <a:pt x="96" y="114"/>
                    </a:lnTo>
                    <a:lnTo>
                      <a:pt x="98" y="114"/>
                    </a:lnTo>
                    <a:lnTo>
                      <a:pt x="116" y="116"/>
                    </a:lnTo>
                    <a:lnTo>
                      <a:pt x="126" y="118"/>
                    </a:lnTo>
                    <a:lnTo>
                      <a:pt x="140" y="126"/>
                    </a:lnTo>
                    <a:lnTo>
                      <a:pt x="140" y="126"/>
                    </a:lnTo>
                    <a:lnTo>
                      <a:pt x="142" y="126"/>
                    </a:lnTo>
                    <a:lnTo>
                      <a:pt x="142" y="126"/>
                    </a:lnTo>
                    <a:lnTo>
                      <a:pt x="144" y="126"/>
                    </a:lnTo>
                    <a:lnTo>
                      <a:pt x="144" y="126"/>
                    </a:lnTo>
                    <a:lnTo>
                      <a:pt x="146" y="122"/>
                    </a:lnTo>
                    <a:lnTo>
                      <a:pt x="148" y="118"/>
                    </a:lnTo>
                    <a:lnTo>
                      <a:pt x="148" y="118"/>
                    </a:lnTo>
                    <a:lnTo>
                      <a:pt x="148" y="114"/>
                    </a:lnTo>
                    <a:lnTo>
                      <a:pt x="146" y="112"/>
                    </a:lnTo>
                    <a:lnTo>
                      <a:pt x="132" y="104"/>
                    </a:lnTo>
                    <a:lnTo>
                      <a:pt x="124" y="98"/>
                    </a:lnTo>
                    <a:lnTo>
                      <a:pt x="124" y="98"/>
                    </a:lnTo>
                    <a:lnTo>
                      <a:pt x="124" y="96"/>
                    </a:lnTo>
                    <a:lnTo>
                      <a:pt x="120" y="94"/>
                    </a:lnTo>
                    <a:lnTo>
                      <a:pt x="106" y="80"/>
                    </a:lnTo>
                    <a:lnTo>
                      <a:pt x="98" y="68"/>
                    </a:lnTo>
                    <a:lnTo>
                      <a:pt x="102" y="68"/>
                    </a:lnTo>
                    <a:lnTo>
                      <a:pt x="102" y="68"/>
                    </a:lnTo>
                    <a:lnTo>
                      <a:pt x="104" y="66"/>
                    </a:lnTo>
                    <a:lnTo>
                      <a:pt x="106" y="64"/>
                    </a:lnTo>
                    <a:lnTo>
                      <a:pt x="106" y="64"/>
                    </a:lnTo>
                    <a:lnTo>
                      <a:pt x="108" y="62"/>
                    </a:lnTo>
                    <a:lnTo>
                      <a:pt x="108" y="62"/>
                    </a:lnTo>
                    <a:lnTo>
                      <a:pt x="106" y="60"/>
                    </a:lnTo>
                    <a:lnTo>
                      <a:pt x="106" y="58"/>
                    </a:lnTo>
                    <a:lnTo>
                      <a:pt x="106" y="56"/>
                    </a:lnTo>
                    <a:lnTo>
                      <a:pt x="106" y="56"/>
                    </a:lnTo>
                    <a:lnTo>
                      <a:pt x="104" y="54"/>
                    </a:lnTo>
                    <a:lnTo>
                      <a:pt x="98" y="48"/>
                    </a:lnTo>
                    <a:lnTo>
                      <a:pt x="98" y="48"/>
                    </a:lnTo>
                    <a:lnTo>
                      <a:pt x="96" y="48"/>
                    </a:lnTo>
                    <a:lnTo>
                      <a:pt x="82" y="40"/>
                    </a:lnTo>
                    <a:lnTo>
                      <a:pt x="74" y="36"/>
                    </a:lnTo>
                    <a:lnTo>
                      <a:pt x="66" y="26"/>
                    </a:lnTo>
                    <a:lnTo>
                      <a:pt x="66" y="26"/>
                    </a:lnTo>
                    <a:lnTo>
                      <a:pt x="66" y="26"/>
                    </a:lnTo>
                    <a:lnTo>
                      <a:pt x="52" y="16"/>
                    </a:lnTo>
                    <a:lnTo>
                      <a:pt x="52" y="16"/>
                    </a:lnTo>
                    <a:lnTo>
                      <a:pt x="50" y="16"/>
                    </a:lnTo>
                    <a:lnTo>
                      <a:pt x="34" y="10"/>
                    </a:lnTo>
                    <a:lnTo>
                      <a:pt x="18" y="4"/>
                    </a:lnTo>
                    <a:lnTo>
                      <a:pt x="4" y="0"/>
                    </a:lnTo>
                    <a:lnTo>
                      <a:pt x="4"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6" name="Freeform 992">
                <a:extLst>
                  <a:ext uri="{FF2B5EF4-FFF2-40B4-BE49-F238E27FC236}">
                    <a16:creationId xmlns:a16="http://schemas.microsoft.com/office/drawing/2014/main" id="{33EE7D45-DC43-4B5A-E0E4-B7FF2DFF46AB}"/>
                  </a:ext>
                </a:extLst>
              </p:cNvPr>
              <p:cNvSpPr>
                <a:spLocks/>
              </p:cNvSpPr>
              <p:nvPr/>
            </p:nvSpPr>
            <p:spPr bwMode="auto">
              <a:xfrm>
                <a:off x="10204677" y="4780363"/>
                <a:ext cx="114117" cy="80305"/>
              </a:xfrm>
              <a:custGeom>
                <a:avLst/>
                <a:gdLst>
                  <a:gd name="T0" fmla="*/ 20 w 54"/>
                  <a:gd name="T1" fmla="*/ 38 h 38"/>
                  <a:gd name="T2" fmla="*/ 20 w 54"/>
                  <a:gd name="T3" fmla="*/ 38 h 38"/>
                  <a:gd name="T4" fmla="*/ 18 w 54"/>
                  <a:gd name="T5" fmla="*/ 38 h 38"/>
                  <a:gd name="T6" fmla="*/ 6 w 54"/>
                  <a:gd name="T7" fmla="*/ 34 h 38"/>
                  <a:gd name="T8" fmla="*/ 0 w 54"/>
                  <a:gd name="T9" fmla="*/ 30 h 38"/>
                  <a:gd name="T10" fmla="*/ 0 w 54"/>
                  <a:gd name="T11" fmla="*/ 30 h 38"/>
                  <a:gd name="T12" fmla="*/ 0 w 54"/>
                  <a:gd name="T13" fmla="*/ 28 h 38"/>
                  <a:gd name="T14" fmla="*/ 0 w 54"/>
                  <a:gd name="T15" fmla="*/ 22 h 38"/>
                  <a:gd name="T16" fmla="*/ 0 w 54"/>
                  <a:gd name="T17" fmla="*/ 22 h 38"/>
                  <a:gd name="T18" fmla="*/ 2 w 54"/>
                  <a:gd name="T19" fmla="*/ 20 h 38"/>
                  <a:gd name="T20" fmla="*/ 30 w 54"/>
                  <a:gd name="T21" fmla="*/ 20 h 38"/>
                  <a:gd name="T22" fmla="*/ 48 w 54"/>
                  <a:gd name="T23" fmla="*/ 2 h 38"/>
                  <a:gd name="T24" fmla="*/ 48 w 54"/>
                  <a:gd name="T25" fmla="*/ 2 h 38"/>
                  <a:gd name="T26" fmla="*/ 50 w 54"/>
                  <a:gd name="T27" fmla="*/ 0 h 38"/>
                  <a:gd name="T28" fmla="*/ 50 w 54"/>
                  <a:gd name="T29" fmla="*/ 0 h 38"/>
                  <a:gd name="T30" fmla="*/ 50 w 54"/>
                  <a:gd name="T31" fmla="*/ 0 h 38"/>
                  <a:gd name="T32" fmla="*/ 50 w 54"/>
                  <a:gd name="T33" fmla="*/ 0 h 38"/>
                  <a:gd name="T34" fmla="*/ 52 w 54"/>
                  <a:gd name="T35" fmla="*/ 2 h 38"/>
                  <a:gd name="T36" fmla="*/ 54 w 54"/>
                  <a:gd name="T37" fmla="*/ 12 h 38"/>
                  <a:gd name="T38" fmla="*/ 54 w 54"/>
                  <a:gd name="T39" fmla="*/ 12 h 38"/>
                  <a:gd name="T40" fmla="*/ 54 w 54"/>
                  <a:gd name="T41" fmla="*/ 12 h 38"/>
                  <a:gd name="T42" fmla="*/ 50 w 54"/>
                  <a:gd name="T43" fmla="*/ 20 h 38"/>
                  <a:gd name="T44" fmla="*/ 50 w 54"/>
                  <a:gd name="T45" fmla="*/ 20 h 38"/>
                  <a:gd name="T46" fmla="*/ 50 w 54"/>
                  <a:gd name="T47" fmla="*/ 20 h 38"/>
                  <a:gd name="T48" fmla="*/ 42 w 54"/>
                  <a:gd name="T49" fmla="*/ 24 h 38"/>
                  <a:gd name="T50" fmla="*/ 36 w 54"/>
                  <a:gd name="T51" fmla="*/ 30 h 38"/>
                  <a:gd name="T52" fmla="*/ 30 w 54"/>
                  <a:gd name="T53" fmla="*/ 36 h 38"/>
                  <a:gd name="T54" fmla="*/ 30 w 54"/>
                  <a:gd name="T55" fmla="*/ 36 h 38"/>
                  <a:gd name="T56" fmla="*/ 30 w 54"/>
                  <a:gd name="T57" fmla="*/ 36 h 38"/>
                  <a:gd name="T58" fmla="*/ 20 w 54"/>
                  <a:gd name="T59" fmla="*/ 38 h 38"/>
                  <a:gd name="T60" fmla="*/ 20 w 54"/>
                  <a:gd name="T61" fmla="*/ 38 h 38"/>
                  <a:gd name="T62" fmla="*/ 20 w 54"/>
                  <a:gd name="T63" fmla="*/ 38 h 38"/>
                  <a:gd name="T64" fmla="*/ 20 w 54"/>
                  <a:gd name="T6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38">
                    <a:moveTo>
                      <a:pt x="20" y="38"/>
                    </a:moveTo>
                    <a:lnTo>
                      <a:pt x="20" y="38"/>
                    </a:lnTo>
                    <a:lnTo>
                      <a:pt x="18" y="38"/>
                    </a:lnTo>
                    <a:lnTo>
                      <a:pt x="6" y="34"/>
                    </a:lnTo>
                    <a:lnTo>
                      <a:pt x="0" y="30"/>
                    </a:lnTo>
                    <a:lnTo>
                      <a:pt x="0" y="30"/>
                    </a:lnTo>
                    <a:lnTo>
                      <a:pt x="0" y="28"/>
                    </a:lnTo>
                    <a:lnTo>
                      <a:pt x="0" y="22"/>
                    </a:lnTo>
                    <a:lnTo>
                      <a:pt x="0" y="22"/>
                    </a:lnTo>
                    <a:lnTo>
                      <a:pt x="2" y="20"/>
                    </a:lnTo>
                    <a:lnTo>
                      <a:pt x="30" y="20"/>
                    </a:lnTo>
                    <a:lnTo>
                      <a:pt x="48" y="2"/>
                    </a:lnTo>
                    <a:lnTo>
                      <a:pt x="48" y="2"/>
                    </a:lnTo>
                    <a:lnTo>
                      <a:pt x="50" y="0"/>
                    </a:lnTo>
                    <a:lnTo>
                      <a:pt x="50" y="0"/>
                    </a:lnTo>
                    <a:lnTo>
                      <a:pt x="50" y="0"/>
                    </a:lnTo>
                    <a:lnTo>
                      <a:pt x="50" y="0"/>
                    </a:lnTo>
                    <a:lnTo>
                      <a:pt x="52" y="2"/>
                    </a:lnTo>
                    <a:lnTo>
                      <a:pt x="54" y="12"/>
                    </a:lnTo>
                    <a:lnTo>
                      <a:pt x="54" y="12"/>
                    </a:lnTo>
                    <a:lnTo>
                      <a:pt x="54" y="12"/>
                    </a:lnTo>
                    <a:lnTo>
                      <a:pt x="50" y="20"/>
                    </a:lnTo>
                    <a:lnTo>
                      <a:pt x="50" y="20"/>
                    </a:lnTo>
                    <a:lnTo>
                      <a:pt x="50" y="20"/>
                    </a:lnTo>
                    <a:lnTo>
                      <a:pt x="42" y="24"/>
                    </a:lnTo>
                    <a:lnTo>
                      <a:pt x="36" y="30"/>
                    </a:lnTo>
                    <a:lnTo>
                      <a:pt x="30" y="36"/>
                    </a:lnTo>
                    <a:lnTo>
                      <a:pt x="30" y="36"/>
                    </a:lnTo>
                    <a:lnTo>
                      <a:pt x="30" y="36"/>
                    </a:lnTo>
                    <a:lnTo>
                      <a:pt x="20" y="38"/>
                    </a:lnTo>
                    <a:lnTo>
                      <a:pt x="20" y="38"/>
                    </a:lnTo>
                    <a:lnTo>
                      <a:pt x="20" y="38"/>
                    </a:lnTo>
                    <a:lnTo>
                      <a:pt x="20"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7" name="Freeform 993">
                <a:extLst>
                  <a:ext uri="{FF2B5EF4-FFF2-40B4-BE49-F238E27FC236}">
                    <a16:creationId xmlns:a16="http://schemas.microsoft.com/office/drawing/2014/main" id="{5B9F26A6-3280-F379-E929-6ADF9FD65FEF}"/>
                  </a:ext>
                </a:extLst>
              </p:cNvPr>
              <p:cNvSpPr>
                <a:spLocks noEditPoints="1"/>
              </p:cNvSpPr>
              <p:nvPr/>
            </p:nvSpPr>
            <p:spPr bwMode="auto">
              <a:xfrm>
                <a:off x="10200450" y="4776137"/>
                <a:ext cx="122570" cy="88758"/>
              </a:xfrm>
              <a:custGeom>
                <a:avLst/>
                <a:gdLst>
                  <a:gd name="T0" fmla="*/ 52 w 58"/>
                  <a:gd name="T1" fmla="*/ 4 h 42"/>
                  <a:gd name="T2" fmla="*/ 54 w 58"/>
                  <a:gd name="T3" fmla="*/ 14 h 42"/>
                  <a:gd name="T4" fmla="*/ 50 w 58"/>
                  <a:gd name="T5" fmla="*/ 22 h 42"/>
                  <a:gd name="T6" fmla="*/ 44 w 58"/>
                  <a:gd name="T7" fmla="*/ 24 h 42"/>
                  <a:gd name="T8" fmla="*/ 36 w 58"/>
                  <a:gd name="T9" fmla="*/ 30 h 42"/>
                  <a:gd name="T10" fmla="*/ 32 w 58"/>
                  <a:gd name="T11" fmla="*/ 36 h 42"/>
                  <a:gd name="T12" fmla="*/ 22 w 58"/>
                  <a:gd name="T13" fmla="*/ 38 h 42"/>
                  <a:gd name="T14" fmla="*/ 8 w 58"/>
                  <a:gd name="T15" fmla="*/ 34 h 42"/>
                  <a:gd name="T16" fmla="*/ 4 w 58"/>
                  <a:gd name="T17" fmla="*/ 30 h 42"/>
                  <a:gd name="T18" fmla="*/ 4 w 58"/>
                  <a:gd name="T19" fmla="*/ 24 h 42"/>
                  <a:gd name="T20" fmla="*/ 16 w 58"/>
                  <a:gd name="T21" fmla="*/ 24 h 42"/>
                  <a:gd name="T22" fmla="*/ 34 w 58"/>
                  <a:gd name="T23" fmla="*/ 24 h 42"/>
                  <a:gd name="T24" fmla="*/ 38 w 58"/>
                  <a:gd name="T25" fmla="*/ 20 h 42"/>
                  <a:gd name="T26" fmla="*/ 48 w 58"/>
                  <a:gd name="T27" fmla="*/ 10 h 42"/>
                  <a:gd name="T28" fmla="*/ 52 w 58"/>
                  <a:gd name="T29" fmla="*/ 4 h 42"/>
                  <a:gd name="T30" fmla="*/ 52 w 58"/>
                  <a:gd name="T31" fmla="*/ 0 h 42"/>
                  <a:gd name="T32" fmla="*/ 52 w 58"/>
                  <a:gd name="T33" fmla="*/ 0 h 42"/>
                  <a:gd name="T34" fmla="*/ 50 w 58"/>
                  <a:gd name="T35" fmla="*/ 2 h 42"/>
                  <a:gd name="T36" fmla="*/ 44 w 58"/>
                  <a:gd name="T37" fmla="*/ 8 h 42"/>
                  <a:gd name="T38" fmla="*/ 36 w 58"/>
                  <a:gd name="T39" fmla="*/ 16 h 42"/>
                  <a:gd name="T40" fmla="*/ 32 w 58"/>
                  <a:gd name="T41" fmla="*/ 20 h 42"/>
                  <a:gd name="T42" fmla="*/ 16 w 58"/>
                  <a:gd name="T43" fmla="*/ 20 h 42"/>
                  <a:gd name="T44" fmla="*/ 4 w 58"/>
                  <a:gd name="T45" fmla="*/ 20 h 42"/>
                  <a:gd name="T46" fmla="*/ 4 w 58"/>
                  <a:gd name="T47" fmla="*/ 20 h 42"/>
                  <a:gd name="T48" fmla="*/ 0 w 58"/>
                  <a:gd name="T49" fmla="*/ 22 h 42"/>
                  <a:gd name="T50" fmla="*/ 0 w 58"/>
                  <a:gd name="T51" fmla="*/ 24 h 42"/>
                  <a:gd name="T52" fmla="*/ 0 w 58"/>
                  <a:gd name="T53" fmla="*/ 30 h 42"/>
                  <a:gd name="T54" fmla="*/ 0 w 58"/>
                  <a:gd name="T55" fmla="*/ 30 h 42"/>
                  <a:gd name="T56" fmla="*/ 2 w 58"/>
                  <a:gd name="T57" fmla="*/ 34 h 42"/>
                  <a:gd name="T58" fmla="*/ 6 w 58"/>
                  <a:gd name="T59" fmla="*/ 38 h 42"/>
                  <a:gd name="T60" fmla="*/ 6 w 58"/>
                  <a:gd name="T61" fmla="*/ 38 h 42"/>
                  <a:gd name="T62" fmla="*/ 8 w 58"/>
                  <a:gd name="T63" fmla="*/ 38 h 42"/>
                  <a:gd name="T64" fmla="*/ 20 w 58"/>
                  <a:gd name="T65" fmla="*/ 42 h 42"/>
                  <a:gd name="T66" fmla="*/ 20 w 58"/>
                  <a:gd name="T67" fmla="*/ 42 h 42"/>
                  <a:gd name="T68" fmla="*/ 22 w 58"/>
                  <a:gd name="T69" fmla="*/ 42 h 42"/>
                  <a:gd name="T70" fmla="*/ 22 w 58"/>
                  <a:gd name="T71" fmla="*/ 42 h 42"/>
                  <a:gd name="T72" fmla="*/ 22 w 58"/>
                  <a:gd name="T73" fmla="*/ 42 h 42"/>
                  <a:gd name="T74" fmla="*/ 32 w 58"/>
                  <a:gd name="T75" fmla="*/ 40 h 42"/>
                  <a:gd name="T76" fmla="*/ 32 w 58"/>
                  <a:gd name="T77" fmla="*/ 40 h 42"/>
                  <a:gd name="T78" fmla="*/ 34 w 58"/>
                  <a:gd name="T79" fmla="*/ 38 h 42"/>
                  <a:gd name="T80" fmla="*/ 40 w 58"/>
                  <a:gd name="T81" fmla="*/ 34 h 42"/>
                  <a:gd name="T82" fmla="*/ 46 w 58"/>
                  <a:gd name="T83" fmla="*/ 28 h 42"/>
                  <a:gd name="T84" fmla="*/ 52 w 58"/>
                  <a:gd name="T85" fmla="*/ 24 h 42"/>
                  <a:gd name="T86" fmla="*/ 52 w 58"/>
                  <a:gd name="T87" fmla="*/ 24 h 42"/>
                  <a:gd name="T88" fmla="*/ 54 w 58"/>
                  <a:gd name="T89" fmla="*/ 22 h 42"/>
                  <a:gd name="T90" fmla="*/ 58 w 58"/>
                  <a:gd name="T91" fmla="*/ 16 h 42"/>
                  <a:gd name="T92" fmla="*/ 58 w 58"/>
                  <a:gd name="T93" fmla="*/ 16 h 42"/>
                  <a:gd name="T94" fmla="*/ 58 w 58"/>
                  <a:gd name="T95" fmla="*/ 12 h 42"/>
                  <a:gd name="T96" fmla="*/ 56 w 58"/>
                  <a:gd name="T97" fmla="*/ 4 h 42"/>
                  <a:gd name="T98" fmla="*/ 56 w 58"/>
                  <a:gd name="T99" fmla="*/ 4 h 42"/>
                  <a:gd name="T100" fmla="*/ 54 w 58"/>
                  <a:gd name="T101" fmla="*/ 0 h 42"/>
                  <a:gd name="T102" fmla="*/ 54 w 58"/>
                  <a:gd name="T103" fmla="*/ 0 h 42"/>
                  <a:gd name="T104" fmla="*/ 52 w 58"/>
                  <a:gd name="T105" fmla="*/ 0 h 42"/>
                  <a:gd name="T106" fmla="*/ 52 w 58"/>
                  <a:gd name="T10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42">
                    <a:moveTo>
                      <a:pt x="52" y="4"/>
                    </a:moveTo>
                    <a:lnTo>
                      <a:pt x="54" y="14"/>
                    </a:lnTo>
                    <a:lnTo>
                      <a:pt x="50" y="22"/>
                    </a:lnTo>
                    <a:lnTo>
                      <a:pt x="44" y="24"/>
                    </a:lnTo>
                    <a:lnTo>
                      <a:pt x="36" y="30"/>
                    </a:lnTo>
                    <a:lnTo>
                      <a:pt x="32" y="36"/>
                    </a:lnTo>
                    <a:lnTo>
                      <a:pt x="22" y="38"/>
                    </a:lnTo>
                    <a:lnTo>
                      <a:pt x="8" y="34"/>
                    </a:lnTo>
                    <a:lnTo>
                      <a:pt x="4" y="30"/>
                    </a:lnTo>
                    <a:lnTo>
                      <a:pt x="4" y="24"/>
                    </a:lnTo>
                    <a:lnTo>
                      <a:pt x="16" y="24"/>
                    </a:lnTo>
                    <a:lnTo>
                      <a:pt x="34" y="24"/>
                    </a:lnTo>
                    <a:lnTo>
                      <a:pt x="38" y="20"/>
                    </a:lnTo>
                    <a:lnTo>
                      <a:pt x="48" y="10"/>
                    </a:lnTo>
                    <a:lnTo>
                      <a:pt x="52" y="4"/>
                    </a:lnTo>
                    <a:close/>
                    <a:moveTo>
                      <a:pt x="52" y="0"/>
                    </a:moveTo>
                    <a:lnTo>
                      <a:pt x="52" y="0"/>
                    </a:lnTo>
                    <a:lnTo>
                      <a:pt x="50" y="2"/>
                    </a:lnTo>
                    <a:lnTo>
                      <a:pt x="44" y="8"/>
                    </a:lnTo>
                    <a:lnTo>
                      <a:pt x="36" y="16"/>
                    </a:lnTo>
                    <a:lnTo>
                      <a:pt x="32" y="20"/>
                    </a:lnTo>
                    <a:lnTo>
                      <a:pt x="16" y="20"/>
                    </a:lnTo>
                    <a:lnTo>
                      <a:pt x="4" y="20"/>
                    </a:lnTo>
                    <a:lnTo>
                      <a:pt x="4" y="20"/>
                    </a:lnTo>
                    <a:lnTo>
                      <a:pt x="0" y="22"/>
                    </a:lnTo>
                    <a:lnTo>
                      <a:pt x="0" y="24"/>
                    </a:lnTo>
                    <a:lnTo>
                      <a:pt x="0" y="30"/>
                    </a:lnTo>
                    <a:lnTo>
                      <a:pt x="0" y="30"/>
                    </a:lnTo>
                    <a:lnTo>
                      <a:pt x="2" y="34"/>
                    </a:lnTo>
                    <a:lnTo>
                      <a:pt x="6" y="38"/>
                    </a:lnTo>
                    <a:lnTo>
                      <a:pt x="6" y="38"/>
                    </a:lnTo>
                    <a:lnTo>
                      <a:pt x="8" y="38"/>
                    </a:lnTo>
                    <a:lnTo>
                      <a:pt x="20" y="42"/>
                    </a:lnTo>
                    <a:lnTo>
                      <a:pt x="20" y="42"/>
                    </a:lnTo>
                    <a:lnTo>
                      <a:pt x="22" y="42"/>
                    </a:lnTo>
                    <a:lnTo>
                      <a:pt x="22" y="42"/>
                    </a:lnTo>
                    <a:lnTo>
                      <a:pt x="22" y="42"/>
                    </a:lnTo>
                    <a:lnTo>
                      <a:pt x="32" y="40"/>
                    </a:lnTo>
                    <a:lnTo>
                      <a:pt x="32" y="40"/>
                    </a:lnTo>
                    <a:lnTo>
                      <a:pt x="34" y="38"/>
                    </a:lnTo>
                    <a:lnTo>
                      <a:pt x="40" y="34"/>
                    </a:lnTo>
                    <a:lnTo>
                      <a:pt x="46" y="28"/>
                    </a:lnTo>
                    <a:lnTo>
                      <a:pt x="52" y="24"/>
                    </a:lnTo>
                    <a:lnTo>
                      <a:pt x="52" y="24"/>
                    </a:lnTo>
                    <a:lnTo>
                      <a:pt x="54" y="22"/>
                    </a:lnTo>
                    <a:lnTo>
                      <a:pt x="58" y="16"/>
                    </a:lnTo>
                    <a:lnTo>
                      <a:pt x="58" y="16"/>
                    </a:lnTo>
                    <a:lnTo>
                      <a:pt x="58" y="12"/>
                    </a:lnTo>
                    <a:lnTo>
                      <a:pt x="56" y="4"/>
                    </a:lnTo>
                    <a:lnTo>
                      <a:pt x="56" y="4"/>
                    </a:lnTo>
                    <a:lnTo>
                      <a:pt x="54" y="0"/>
                    </a:lnTo>
                    <a:lnTo>
                      <a:pt x="54" y="0"/>
                    </a:lnTo>
                    <a:lnTo>
                      <a:pt x="52" y="0"/>
                    </a:lnTo>
                    <a:lnTo>
                      <a:pt x="5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8" name="Freeform 994">
                <a:extLst>
                  <a:ext uri="{FF2B5EF4-FFF2-40B4-BE49-F238E27FC236}">
                    <a16:creationId xmlns:a16="http://schemas.microsoft.com/office/drawing/2014/main" id="{AE8E8613-2E78-4F0D-7409-24731881351E}"/>
                  </a:ext>
                </a:extLst>
              </p:cNvPr>
              <p:cNvSpPr>
                <a:spLocks/>
              </p:cNvSpPr>
              <p:nvPr/>
            </p:nvSpPr>
            <p:spPr bwMode="auto">
              <a:xfrm>
                <a:off x="10208904" y="4784590"/>
                <a:ext cx="105664" cy="71852"/>
              </a:xfrm>
              <a:custGeom>
                <a:avLst/>
                <a:gdLst>
                  <a:gd name="T0" fmla="*/ 48 w 50"/>
                  <a:gd name="T1" fmla="*/ 0 h 34"/>
                  <a:gd name="T2" fmla="*/ 50 w 50"/>
                  <a:gd name="T3" fmla="*/ 10 h 34"/>
                  <a:gd name="T4" fmla="*/ 46 w 50"/>
                  <a:gd name="T5" fmla="*/ 18 h 34"/>
                  <a:gd name="T6" fmla="*/ 40 w 50"/>
                  <a:gd name="T7" fmla="*/ 20 h 34"/>
                  <a:gd name="T8" fmla="*/ 32 w 50"/>
                  <a:gd name="T9" fmla="*/ 26 h 34"/>
                  <a:gd name="T10" fmla="*/ 28 w 50"/>
                  <a:gd name="T11" fmla="*/ 32 h 34"/>
                  <a:gd name="T12" fmla="*/ 18 w 50"/>
                  <a:gd name="T13" fmla="*/ 34 h 34"/>
                  <a:gd name="T14" fmla="*/ 4 w 50"/>
                  <a:gd name="T15" fmla="*/ 30 h 34"/>
                  <a:gd name="T16" fmla="*/ 0 w 50"/>
                  <a:gd name="T17" fmla="*/ 26 h 34"/>
                  <a:gd name="T18" fmla="*/ 0 w 50"/>
                  <a:gd name="T19" fmla="*/ 20 h 34"/>
                  <a:gd name="T20" fmla="*/ 12 w 50"/>
                  <a:gd name="T21" fmla="*/ 20 h 34"/>
                  <a:gd name="T22" fmla="*/ 30 w 50"/>
                  <a:gd name="T23" fmla="*/ 20 h 34"/>
                  <a:gd name="T24" fmla="*/ 34 w 50"/>
                  <a:gd name="T25" fmla="*/ 16 h 34"/>
                  <a:gd name="T26" fmla="*/ 44 w 50"/>
                  <a:gd name="T27" fmla="*/ 6 h 34"/>
                  <a:gd name="T28" fmla="*/ 48 w 50"/>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34">
                    <a:moveTo>
                      <a:pt x="48" y="0"/>
                    </a:moveTo>
                    <a:lnTo>
                      <a:pt x="50" y="10"/>
                    </a:lnTo>
                    <a:lnTo>
                      <a:pt x="46" y="18"/>
                    </a:lnTo>
                    <a:lnTo>
                      <a:pt x="40" y="20"/>
                    </a:lnTo>
                    <a:lnTo>
                      <a:pt x="32" y="26"/>
                    </a:lnTo>
                    <a:lnTo>
                      <a:pt x="28" y="32"/>
                    </a:lnTo>
                    <a:lnTo>
                      <a:pt x="18" y="34"/>
                    </a:lnTo>
                    <a:lnTo>
                      <a:pt x="4" y="30"/>
                    </a:lnTo>
                    <a:lnTo>
                      <a:pt x="0" y="26"/>
                    </a:lnTo>
                    <a:lnTo>
                      <a:pt x="0" y="20"/>
                    </a:lnTo>
                    <a:lnTo>
                      <a:pt x="12" y="20"/>
                    </a:lnTo>
                    <a:lnTo>
                      <a:pt x="30" y="20"/>
                    </a:lnTo>
                    <a:lnTo>
                      <a:pt x="34" y="16"/>
                    </a:lnTo>
                    <a:lnTo>
                      <a:pt x="44" y="6"/>
                    </a:lnTo>
                    <a:lnTo>
                      <a:pt x="4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9" name="Freeform 995">
                <a:extLst>
                  <a:ext uri="{FF2B5EF4-FFF2-40B4-BE49-F238E27FC236}">
                    <a16:creationId xmlns:a16="http://schemas.microsoft.com/office/drawing/2014/main" id="{ABB02E34-4C96-30A8-791A-CA48F72D7E7C}"/>
                  </a:ext>
                </a:extLst>
              </p:cNvPr>
              <p:cNvSpPr>
                <a:spLocks/>
              </p:cNvSpPr>
              <p:nvPr/>
            </p:nvSpPr>
            <p:spPr bwMode="auto">
              <a:xfrm>
                <a:off x="10200450" y="4776137"/>
                <a:ext cx="122570" cy="88758"/>
              </a:xfrm>
              <a:custGeom>
                <a:avLst/>
                <a:gdLst>
                  <a:gd name="T0" fmla="*/ 52 w 58"/>
                  <a:gd name="T1" fmla="*/ 0 h 42"/>
                  <a:gd name="T2" fmla="*/ 52 w 58"/>
                  <a:gd name="T3" fmla="*/ 0 h 42"/>
                  <a:gd name="T4" fmla="*/ 50 w 58"/>
                  <a:gd name="T5" fmla="*/ 2 h 42"/>
                  <a:gd name="T6" fmla="*/ 44 w 58"/>
                  <a:gd name="T7" fmla="*/ 8 h 42"/>
                  <a:gd name="T8" fmla="*/ 36 w 58"/>
                  <a:gd name="T9" fmla="*/ 16 h 42"/>
                  <a:gd name="T10" fmla="*/ 32 w 58"/>
                  <a:gd name="T11" fmla="*/ 20 h 42"/>
                  <a:gd name="T12" fmla="*/ 16 w 58"/>
                  <a:gd name="T13" fmla="*/ 20 h 42"/>
                  <a:gd name="T14" fmla="*/ 4 w 58"/>
                  <a:gd name="T15" fmla="*/ 20 h 42"/>
                  <a:gd name="T16" fmla="*/ 4 w 58"/>
                  <a:gd name="T17" fmla="*/ 20 h 42"/>
                  <a:gd name="T18" fmla="*/ 0 w 58"/>
                  <a:gd name="T19" fmla="*/ 22 h 42"/>
                  <a:gd name="T20" fmla="*/ 0 w 58"/>
                  <a:gd name="T21" fmla="*/ 24 h 42"/>
                  <a:gd name="T22" fmla="*/ 0 w 58"/>
                  <a:gd name="T23" fmla="*/ 30 h 42"/>
                  <a:gd name="T24" fmla="*/ 0 w 58"/>
                  <a:gd name="T25" fmla="*/ 30 h 42"/>
                  <a:gd name="T26" fmla="*/ 2 w 58"/>
                  <a:gd name="T27" fmla="*/ 34 h 42"/>
                  <a:gd name="T28" fmla="*/ 6 w 58"/>
                  <a:gd name="T29" fmla="*/ 38 h 42"/>
                  <a:gd name="T30" fmla="*/ 6 w 58"/>
                  <a:gd name="T31" fmla="*/ 38 h 42"/>
                  <a:gd name="T32" fmla="*/ 8 w 58"/>
                  <a:gd name="T33" fmla="*/ 38 h 42"/>
                  <a:gd name="T34" fmla="*/ 20 w 58"/>
                  <a:gd name="T35" fmla="*/ 42 h 42"/>
                  <a:gd name="T36" fmla="*/ 20 w 58"/>
                  <a:gd name="T37" fmla="*/ 42 h 42"/>
                  <a:gd name="T38" fmla="*/ 22 w 58"/>
                  <a:gd name="T39" fmla="*/ 42 h 42"/>
                  <a:gd name="T40" fmla="*/ 22 w 58"/>
                  <a:gd name="T41" fmla="*/ 42 h 42"/>
                  <a:gd name="T42" fmla="*/ 22 w 58"/>
                  <a:gd name="T43" fmla="*/ 42 h 42"/>
                  <a:gd name="T44" fmla="*/ 32 w 58"/>
                  <a:gd name="T45" fmla="*/ 40 h 42"/>
                  <a:gd name="T46" fmla="*/ 32 w 58"/>
                  <a:gd name="T47" fmla="*/ 40 h 42"/>
                  <a:gd name="T48" fmla="*/ 34 w 58"/>
                  <a:gd name="T49" fmla="*/ 38 h 42"/>
                  <a:gd name="T50" fmla="*/ 40 w 58"/>
                  <a:gd name="T51" fmla="*/ 34 h 42"/>
                  <a:gd name="T52" fmla="*/ 46 w 58"/>
                  <a:gd name="T53" fmla="*/ 28 h 42"/>
                  <a:gd name="T54" fmla="*/ 52 w 58"/>
                  <a:gd name="T55" fmla="*/ 24 h 42"/>
                  <a:gd name="T56" fmla="*/ 52 w 58"/>
                  <a:gd name="T57" fmla="*/ 24 h 42"/>
                  <a:gd name="T58" fmla="*/ 54 w 58"/>
                  <a:gd name="T59" fmla="*/ 22 h 42"/>
                  <a:gd name="T60" fmla="*/ 58 w 58"/>
                  <a:gd name="T61" fmla="*/ 16 h 42"/>
                  <a:gd name="T62" fmla="*/ 58 w 58"/>
                  <a:gd name="T63" fmla="*/ 16 h 42"/>
                  <a:gd name="T64" fmla="*/ 58 w 58"/>
                  <a:gd name="T65" fmla="*/ 12 h 42"/>
                  <a:gd name="T66" fmla="*/ 56 w 58"/>
                  <a:gd name="T67" fmla="*/ 4 h 42"/>
                  <a:gd name="T68" fmla="*/ 56 w 58"/>
                  <a:gd name="T69" fmla="*/ 4 h 42"/>
                  <a:gd name="T70" fmla="*/ 54 w 58"/>
                  <a:gd name="T71" fmla="*/ 0 h 42"/>
                  <a:gd name="T72" fmla="*/ 54 w 58"/>
                  <a:gd name="T73" fmla="*/ 0 h 42"/>
                  <a:gd name="T74" fmla="*/ 52 w 58"/>
                  <a:gd name="T75" fmla="*/ 0 h 42"/>
                  <a:gd name="T76" fmla="*/ 52 w 58"/>
                  <a:gd name="T7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 h="42">
                    <a:moveTo>
                      <a:pt x="52" y="0"/>
                    </a:moveTo>
                    <a:lnTo>
                      <a:pt x="52" y="0"/>
                    </a:lnTo>
                    <a:lnTo>
                      <a:pt x="50" y="2"/>
                    </a:lnTo>
                    <a:lnTo>
                      <a:pt x="44" y="8"/>
                    </a:lnTo>
                    <a:lnTo>
                      <a:pt x="36" y="16"/>
                    </a:lnTo>
                    <a:lnTo>
                      <a:pt x="32" y="20"/>
                    </a:lnTo>
                    <a:lnTo>
                      <a:pt x="16" y="20"/>
                    </a:lnTo>
                    <a:lnTo>
                      <a:pt x="4" y="20"/>
                    </a:lnTo>
                    <a:lnTo>
                      <a:pt x="4" y="20"/>
                    </a:lnTo>
                    <a:lnTo>
                      <a:pt x="0" y="22"/>
                    </a:lnTo>
                    <a:lnTo>
                      <a:pt x="0" y="24"/>
                    </a:lnTo>
                    <a:lnTo>
                      <a:pt x="0" y="30"/>
                    </a:lnTo>
                    <a:lnTo>
                      <a:pt x="0" y="30"/>
                    </a:lnTo>
                    <a:lnTo>
                      <a:pt x="2" y="34"/>
                    </a:lnTo>
                    <a:lnTo>
                      <a:pt x="6" y="38"/>
                    </a:lnTo>
                    <a:lnTo>
                      <a:pt x="6" y="38"/>
                    </a:lnTo>
                    <a:lnTo>
                      <a:pt x="8" y="38"/>
                    </a:lnTo>
                    <a:lnTo>
                      <a:pt x="20" y="42"/>
                    </a:lnTo>
                    <a:lnTo>
                      <a:pt x="20" y="42"/>
                    </a:lnTo>
                    <a:lnTo>
                      <a:pt x="22" y="42"/>
                    </a:lnTo>
                    <a:lnTo>
                      <a:pt x="22" y="42"/>
                    </a:lnTo>
                    <a:lnTo>
                      <a:pt x="22" y="42"/>
                    </a:lnTo>
                    <a:lnTo>
                      <a:pt x="32" y="40"/>
                    </a:lnTo>
                    <a:lnTo>
                      <a:pt x="32" y="40"/>
                    </a:lnTo>
                    <a:lnTo>
                      <a:pt x="34" y="38"/>
                    </a:lnTo>
                    <a:lnTo>
                      <a:pt x="40" y="34"/>
                    </a:lnTo>
                    <a:lnTo>
                      <a:pt x="46" y="28"/>
                    </a:lnTo>
                    <a:lnTo>
                      <a:pt x="52" y="24"/>
                    </a:lnTo>
                    <a:lnTo>
                      <a:pt x="52" y="24"/>
                    </a:lnTo>
                    <a:lnTo>
                      <a:pt x="54" y="22"/>
                    </a:lnTo>
                    <a:lnTo>
                      <a:pt x="58" y="16"/>
                    </a:lnTo>
                    <a:lnTo>
                      <a:pt x="58" y="16"/>
                    </a:lnTo>
                    <a:lnTo>
                      <a:pt x="58" y="12"/>
                    </a:lnTo>
                    <a:lnTo>
                      <a:pt x="56" y="4"/>
                    </a:lnTo>
                    <a:lnTo>
                      <a:pt x="56" y="4"/>
                    </a:lnTo>
                    <a:lnTo>
                      <a:pt x="54" y="0"/>
                    </a:lnTo>
                    <a:lnTo>
                      <a:pt x="54" y="0"/>
                    </a:lnTo>
                    <a:lnTo>
                      <a:pt x="52" y="0"/>
                    </a:lnTo>
                    <a:lnTo>
                      <a:pt x="5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0" name="Freeform 996">
                <a:extLst>
                  <a:ext uri="{FF2B5EF4-FFF2-40B4-BE49-F238E27FC236}">
                    <a16:creationId xmlns:a16="http://schemas.microsoft.com/office/drawing/2014/main" id="{9836A65A-38D8-2FF6-D621-8326684B7AC9}"/>
                  </a:ext>
                </a:extLst>
              </p:cNvPr>
              <p:cNvSpPr>
                <a:spLocks/>
              </p:cNvSpPr>
              <p:nvPr/>
            </p:nvSpPr>
            <p:spPr bwMode="auto">
              <a:xfrm>
                <a:off x="10382193" y="4818403"/>
                <a:ext cx="42266" cy="54946"/>
              </a:xfrm>
              <a:custGeom>
                <a:avLst/>
                <a:gdLst>
                  <a:gd name="T0" fmla="*/ 18 w 20"/>
                  <a:gd name="T1" fmla="*/ 26 h 26"/>
                  <a:gd name="T2" fmla="*/ 18 w 20"/>
                  <a:gd name="T3" fmla="*/ 26 h 26"/>
                  <a:gd name="T4" fmla="*/ 18 w 20"/>
                  <a:gd name="T5" fmla="*/ 26 h 26"/>
                  <a:gd name="T6" fmla="*/ 10 w 20"/>
                  <a:gd name="T7" fmla="*/ 20 h 26"/>
                  <a:gd name="T8" fmla="*/ 10 w 20"/>
                  <a:gd name="T9" fmla="*/ 20 h 26"/>
                  <a:gd name="T10" fmla="*/ 10 w 20"/>
                  <a:gd name="T11" fmla="*/ 20 h 26"/>
                  <a:gd name="T12" fmla="*/ 6 w 20"/>
                  <a:gd name="T13" fmla="*/ 14 h 26"/>
                  <a:gd name="T14" fmla="*/ 2 w 20"/>
                  <a:gd name="T15" fmla="*/ 8 h 26"/>
                  <a:gd name="T16" fmla="*/ 2 w 20"/>
                  <a:gd name="T17" fmla="*/ 8 h 26"/>
                  <a:gd name="T18" fmla="*/ 2 w 20"/>
                  <a:gd name="T19" fmla="*/ 8 h 26"/>
                  <a:gd name="T20" fmla="*/ 0 w 20"/>
                  <a:gd name="T21" fmla="*/ 2 h 26"/>
                  <a:gd name="T22" fmla="*/ 0 w 20"/>
                  <a:gd name="T23" fmla="*/ 2 h 26"/>
                  <a:gd name="T24" fmla="*/ 0 w 20"/>
                  <a:gd name="T25" fmla="*/ 0 h 26"/>
                  <a:gd name="T26" fmla="*/ 0 w 20"/>
                  <a:gd name="T27" fmla="*/ 0 h 26"/>
                  <a:gd name="T28" fmla="*/ 2 w 20"/>
                  <a:gd name="T29" fmla="*/ 0 h 26"/>
                  <a:gd name="T30" fmla="*/ 2 w 20"/>
                  <a:gd name="T31" fmla="*/ 0 h 26"/>
                  <a:gd name="T32" fmla="*/ 2 w 20"/>
                  <a:gd name="T33" fmla="*/ 0 h 26"/>
                  <a:gd name="T34" fmla="*/ 10 w 20"/>
                  <a:gd name="T35" fmla="*/ 4 h 26"/>
                  <a:gd name="T36" fmla="*/ 18 w 20"/>
                  <a:gd name="T37" fmla="*/ 12 h 26"/>
                  <a:gd name="T38" fmla="*/ 18 w 20"/>
                  <a:gd name="T39" fmla="*/ 12 h 26"/>
                  <a:gd name="T40" fmla="*/ 18 w 20"/>
                  <a:gd name="T41" fmla="*/ 14 h 26"/>
                  <a:gd name="T42" fmla="*/ 20 w 20"/>
                  <a:gd name="T43" fmla="*/ 24 h 26"/>
                  <a:gd name="T44" fmla="*/ 20 w 20"/>
                  <a:gd name="T45" fmla="*/ 24 h 26"/>
                  <a:gd name="T46" fmla="*/ 20 w 20"/>
                  <a:gd name="T47" fmla="*/ 26 h 26"/>
                  <a:gd name="T48" fmla="*/ 20 w 20"/>
                  <a:gd name="T49" fmla="*/ 26 h 26"/>
                  <a:gd name="T50" fmla="*/ 18 w 20"/>
                  <a:gd name="T51" fmla="*/ 26 h 26"/>
                  <a:gd name="T52" fmla="*/ 18 w 20"/>
                  <a:gd name="T5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6">
                    <a:moveTo>
                      <a:pt x="18" y="26"/>
                    </a:moveTo>
                    <a:lnTo>
                      <a:pt x="18" y="26"/>
                    </a:lnTo>
                    <a:lnTo>
                      <a:pt x="18" y="26"/>
                    </a:lnTo>
                    <a:lnTo>
                      <a:pt x="10" y="20"/>
                    </a:lnTo>
                    <a:lnTo>
                      <a:pt x="10" y="20"/>
                    </a:lnTo>
                    <a:lnTo>
                      <a:pt x="10" y="20"/>
                    </a:lnTo>
                    <a:lnTo>
                      <a:pt x="6" y="14"/>
                    </a:lnTo>
                    <a:lnTo>
                      <a:pt x="2" y="8"/>
                    </a:lnTo>
                    <a:lnTo>
                      <a:pt x="2" y="8"/>
                    </a:lnTo>
                    <a:lnTo>
                      <a:pt x="2" y="8"/>
                    </a:lnTo>
                    <a:lnTo>
                      <a:pt x="0" y="2"/>
                    </a:lnTo>
                    <a:lnTo>
                      <a:pt x="0" y="2"/>
                    </a:lnTo>
                    <a:lnTo>
                      <a:pt x="0" y="0"/>
                    </a:lnTo>
                    <a:lnTo>
                      <a:pt x="0" y="0"/>
                    </a:lnTo>
                    <a:lnTo>
                      <a:pt x="2" y="0"/>
                    </a:lnTo>
                    <a:lnTo>
                      <a:pt x="2" y="0"/>
                    </a:lnTo>
                    <a:lnTo>
                      <a:pt x="2" y="0"/>
                    </a:lnTo>
                    <a:lnTo>
                      <a:pt x="10" y="4"/>
                    </a:lnTo>
                    <a:lnTo>
                      <a:pt x="18" y="12"/>
                    </a:lnTo>
                    <a:lnTo>
                      <a:pt x="18" y="12"/>
                    </a:lnTo>
                    <a:lnTo>
                      <a:pt x="18" y="14"/>
                    </a:lnTo>
                    <a:lnTo>
                      <a:pt x="20" y="24"/>
                    </a:lnTo>
                    <a:lnTo>
                      <a:pt x="20" y="24"/>
                    </a:lnTo>
                    <a:lnTo>
                      <a:pt x="20" y="26"/>
                    </a:lnTo>
                    <a:lnTo>
                      <a:pt x="20" y="26"/>
                    </a:lnTo>
                    <a:lnTo>
                      <a:pt x="18" y="26"/>
                    </a:lnTo>
                    <a:lnTo>
                      <a:pt x="18"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1" name="Freeform 997">
                <a:extLst>
                  <a:ext uri="{FF2B5EF4-FFF2-40B4-BE49-F238E27FC236}">
                    <a16:creationId xmlns:a16="http://schemas.microsoft.com/office/drawing/2014/main" id="{ECA97681-96F0-F63C-1FED-662544FF3C84}"/>
                  </a:ext>
                </a:extLst>
              </p:cNvPr>
              <p:cNvSpPr>
                <a:spLocks noEditPoints="1"/>
              </p:cNvSpPr>
              <p:nvPr/>
            </p:nvSpPr>
            <p:spPr bwMode="auto">
              <a:xfrm>
                <a:off x="10377966" y="4814176"/>
                <a:ext cx="50719" cy="63399"/>
              </a:xfrm>
              <a:custGeom>
                <a:avLst/>
                <a:gdLst>
                  <a:gd name="T0" fmla="*/ 4 w 24"/>
                  <a:gd name="T1" fmla="*/ 4 h 30"/>
                  <a:gd name="T2" fmla="*/ 12 w 24"/>
                  <a:gd name="T3" fmla="*/ 8 h 30"/>
                  <a:gd name="T4" fmla="*/ 18 w 24"/>
                  <a:gd name="T5" fmla="*/ 16 h 30"/>
                  <a:gd name="T6" fmla="*/ 20 w 24"/>
                  <a:gd name="T7" fmla="*/ 26 h 30"/>
                  <a:gd name="T8" fmla="*/ 12 w 24"/>
                  <a:gd name="T9" fmla="*/ 20 h 30"/>
                  <a:gd name="T10" fmla="*/ 10 w 24"/>
                  <a:gd name="T11" fmla="*/ 14 h 30"/>
                  <a:gd name="T12" fmla="*/ 6 w 24"/>
                  <a:gd name="T13" fmla="*/ 10 h 30"/>
                  <a:gd name="T14" fmla="*/ 4 w 24"/>
                  <a:gd name="T15" fmla="*/ 4 h 30"/>
                  <a:gd name="T16" fmla="*/ 4 w 24"/>
                  <a:gd name="T17" fmla="*/ 0 h 30"/>
                  <a:gd name="T18" fmla="*/ 4 w 24"/>
                  <a:gd name="T19" fmla="*/ 0 h 30"/>
                  <a:gd name="T20" fmla="*/ 2 w 24"/>
                  <a:gd name="T21" fmla="*/ 0 h 30"/>
                  <a:gd name="T22" fmla="*/ 2 w 24"/>
                  <a:gd name="T23" fmla="*/ 0 h 30"/>
                  <a:gd name="T24" fmla="*/ 0 w 24"/>
                  <a:gd name="T25" fmla="*/ 2 h 30"/>
                  <a:gd name="T26" fmla="*/ 0 w 24"/>
                  <a:gd name="T27" fmla="*/ 4 h 30"/>
                  <a:gd name="T28" fmla="*/ 2 w 24"/>
                  <a:gd name="T29" fmla="*/ 10 h 30"/>
                  <a:gd name="T30" fmla="*/ 2 w 24"/>
                  <a:gd name="T31" fmla="*/ 10 h 30"/>
                  <a:gd name="T32" fmla="*/ 2 w 24"/>
                  <a:gd name="T33" fmla="*/ 12 h 30"/>
                  <a:gd name="T34" fmla="*/ 6 w 24"/>
                  <a:gd name="T35" fmla="*/ 16 h 30"/>
                  <a:gd name="T36" fmla="*/ 10 w 24"/>
                  <a:gd name="T37" fmla="*/ 22 h 30"/>
                  <a:gd name="T38" fmla="*/ 10 w 24"/>
                  <a:gd name="T39" fmla="*/ 22 h 30"/>
                  <a:gd name="T40" fmla="*/ 10 w 24"/>
                  <a:gd name="T41" fmla="*/ 24 h 30"/>
                  <a:gd name="T42" fmla="*/ 18 w 24"/>
                  <a:gd name="T43" fmla="*/ 30 h 30"/>
                  <a:gd name="T44" fmla="*/ 18 w 24"/>
                  <a:gd name="T45" fmla="*/ 30 h 30"/>
                  <a:gd name="T46" fmla="*/ 20 w 24"/>
                  <a:gd name="T47" fmla="*/ 30 h 30"/>
                  <a:gd name="T48" fmla="*/ 20 w 24"/>
                  <a:gd name="T49" fmla="*/ 30 h 30"/>
                  <a:gd name="T50" fmla="*/ 22 w 24"/>
                  <a:gd name="T51" fmla="*/ 28 h 30"/>
                  <a:gd name="T52" fmla="*/ 22 w 24"/>
                  <a:gd name="T53" fmla="*/ 28 h 30"/>
                  <a:gd name="T54" fmla="*/ 24 w 24"/>
                  <a:gd name="T55" fmla="*/ 28 h 30"/>
                  <a:gd name="T56" fmla="*/ 24 w 24"/>
                  <a:gd name="T57" fmla="*/ 26 h 30"/>
                  <a:gd name="T58" fmla="*/ 22 w 24"/>
                  <a:gd name="T59" fmla="*/ 16 h 30"/>
                  <a:gd name="T60" fmla="*/ 22 w 24"/>
                  <a:gd name="T61" fmla="*/ 16 h 30"/>
                  <a:gd name="T62" fmla="*/ 22 w 24"/>
                  <a:gd name="T63" fmla="*/ 14 h 30"/>
                  <a:gd name="T64" fmla="*/ 14 w 24"/>
                  <a:gd name="T65" fmla="*/ 6 h 30"/>
                  <a:gd name="T66" fmla="*/ 14 w 24"/>
                  <a:gd name="T67" fmla="*/ 6 h 30"/>
                  <a:gd name="T68" fmla="*/ 14 w 24"/>
                  <a:gd name="T69" fmla="*/ 4 h 30"/>
                  <a:gd name="T70" fmla="*/ 6 w 24"/>
                  <a:gd name="T71" fmla="*/ 0 h 30"/>
                  <a:gd name="T72" fmla="*/ 6 w 24"/>
                  <a:gd name="T73" fmla="*/ 0 h 30"/>
                  <a:gd name="T74" fmla="*/ 4 w 24"/>
                  <a:gd name="T75" fmla="*/ 0 h 30"/>
                  <a:gd name="T76" fmla="*/ 4 w 24"/>
                  <a:gd name="T7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 h="30">
                    <a:moveTo>
                      <a:pt x="4" y="4"/>
                    </a:moveTo>
                    <a:lnTo>
                      <a:pt x="12" y="8"/>
                    </a:lnTo>
                    <a:lnTo>
                      <a:pt x="18" y="16"/>
                    </a:lnTo>
                    <a:lnTo>
                      <a:pt x="20" y="26"/>
                    </a:lnTo>
                    <a:lnTo>
                      <a:pt x="12" y="20"/>
                    </a:lnTo>
                    <a:lnTo>
                      <a:pt x="10" y="14"/>
                    </a:lnTo>
                    <a:lnTo>
                      <a:pt x="6" y="10"/>
                    </a:lnTo>
                    <a:lnTo>
                      <a:pt x="4" y="4"/>
                    </a:lnTo>
                    <a:close/>
                    <a:moveTo>
                      <a:pt x="4" y="0"/>
                    </a:moveTo>
                    <a:lnTo>
                      <a:pt x="4" y="0"/>
                    </a:lnTo>
                    <a:lnTo>
                      <a:pt x="2" y="0"/>
                    </a:lnTo>
                    <a:lnTo>
                      <a:pt x="2" y="0"/>
                    </a:lnTo>
                    <a:lnTo>
                      <a:pt x="0" y="2"/>
                    </a:lnTo>
                    <a:lnTo>
                      <a:pt x="0" y="4"/>
                    </a:lnTo>
                    <a:lnTo>
                      <a:pt x="2" y="10"/>
                    </a:lnTo>
                    <a:lnTo>
                      <a:pt x="2" y="10"/>
                    </a:lnTo>
                    <a:lnTo>
                      <a:pt x="2" y="12"/>
                    </a:lnTo>
                    <a:lnTo>
                      <a:pt x="6" y="16"/>
                    </a:lnTo>
                    <a:lnTo>
                      <a:pt x="10" y="22"/>
                    </a:lnTo>
                    <a:lnTo>
                      <a:pt x="10" y="22"/>
                    </a:lnTo>
                    <a:lnTo>
                      <a:pt x="10" y="24"/>
                    </a:lnTo>
                    <a:lnTo>
                      <a:pt x="18" y="30"/>
                    </a:lnTo>
                    <a:lnTo>
                      <a:pt x="18" y="30"/>
                    </a:lnTo>
                    <a:lnTo>
                      <a:pt x="20" y="30"/>
                    </a:lnTo>
                    <a:lnTo>
                      <a:pt x="20" y="30"/>
                    </a:lnTo>
                    <a:lnTo>
                      <a:pt x="22" y="28"/>
                    </a:lnTo>
                    <a:lnTo>
                      <a:pt x="22" y="28"/>
                    </a:lnTo>
                    <a:lnTo>
                      <a:pt x="24" y="28"/>
                    </a:lnTo>
                    <a:lnTo>
                      <a:pt x="24" y="26"/>
                    </a:lnTo>
                    <a:lnTo>
                      <a:pt x="22" y="16"/>
                    </a:lnTo>
                    <a:lnTo>
                      <a:pt x="22" y="16"/>
                    </a:lnTo>
                    <a:lnTo>
                      <a:pt x="22" y="14"/>
                    </a:lnTo>
                    <a:lnTo>
                      <a:pt x="14" y="6"/>
                    </a:lnTo>
                    <a:lnTo>
                      <a:pt x="14" y="6"/>
                    </a:lnTo>
                    <a:lnTo>
                      <a:pt x="14" y="4"/>
                    </a:lnTo>
                    <a:lnTo>
                      <a:pt x="6" y="0"/>
                    </a:lnTo>
                    <a:lnTo>
                      <a:pt x="6"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2" name="Freeform 998">
                <a:extLst>
                  <a:ext uri="{FF2B5EF4-FFF2-40B4-BE49-F238E27FC236}">
                    <a16:creationId xmlns:a16="http://schemas.microsoft.com/office/drawing/2014/main" id="{75BAA480-6FA1-3338-CFFF-F12F970EB2BA}"/>
                  </a:ext>
                </a:extLst>
              </p:cNvPr>
              <p:cNvSpPr>
                <a:spLocks/>
              </p:cNvSpPr>
              <p:nvPr/>
            </p:nvSpPr>
            <p:spPr bwMode="auto">
              <a:xfrm>
                <a:off x="10386419" y="4822629"/>
                <a:ext cx="33813" cy="46492"/>
              </a:xfrm>
              <a:custGeom>
                <a:avLst/>
                <a:gdLst>
                  <a:gd name="T0" fmla="*/ 0 w 16"/>
                  <a:gd name="T1" fmla="*/ 0 h 22"/>
                  <a:gd name="T2" fmla="*/ 8 w 16"/>
                  <a:gd name="T3" fmla="*/ 4 h 22"/>
                  <a:gd name="T4" fmla="*/ 14 w 16"/>
                  <a:gd name="T5" fmla="*/ 12 h 22"/>
                  <a:gd name="T6" fmla="*/ 16 w 16"/>
                  <a:gd name="T7" fmla="*/ 22 h 22"/>
                  <a:gd name="T8" fmla="*/ 8 w 16"/>
                  <a:gd name="T9" fmla="*/ 16 h 22"/>
                  <a:gd name="T10" fmla="*/ 6 w 16"/>
                  <a:gd name="T11" fmla="*/ 10 h 22"/>
                  <a:gd name="T12" fmla="*/ 2 w 16"/>
                  <a:gd name="T13" fmla="*/ 6 h 22"/>
                  <a:gd name="T14" fmla="*/ 0 w 16"/>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0" y="0"/>
                    </a:moveTo>
                    <a:lnTo>
                      <a:pt x="8" y="4"/>
                    </a:lnTo>
                    <a:lnTo>
                      <a:pt x="14" y="12"/>
                    </a:lnTo>
                    <a:lnTo>
                      <a:pt x="16" y="22"/>
                    </a:lnTo>
                    <a:lnTo>
                      <a:pt x="8" y="16"/>
                    </a:lnTo>
                    <a:lnTo>
                      <a:pt x="6" y="10"/>
                    </a:lnTo>
                    <a:lnTo>
                      <a:pt x="2" y="6"/>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3" name="Freeform 999">
                <a:extLst>
                  <a:ext uri="{FF2B5EF4-FFF2-40B4-BE49-F238E27FC236}">
                    <a16:creationId xmlns:a16="http://schemas.microsoft.com/office/drawing/2014/main" id="{1231FC5B-8598-0C4D-1D17-FB318C3D63D9}"/>
                  </a:ext>
                </a:extLst>
              </p:cNvPr>
              <p:cNvSpPr>
                <a:spLocks/>
              </p:cNvSpPr>
              <p:nvPr/>
            </p:nvSpPr>
            <p:spPr bwMode="auto">
              <a:xfrm>
                <a:off x="10377966" y="4814176"/>
                <a:ext cx="50719" cy="63399"/>
              </a:xfrm>
              <a:custGeom>
                <a:avLst/>
                <a:gdLst>
                  <a:gd name="T0" fmla="*/ 4 w 24"/>
                  <a:gd name="T1" fmla="*/ 0 h 30"/>
                  <a:gd name="T2" fmla="*/ 4 w 24"/>
                  <a:gd name="T3" fmla="*/ 0 h 30"/>
                  <a:gd name="T4" fmla="*/ 2 w 24"/>
                  <a:gd name="T5" fmla="*/ 0 h 30"/>
                  <a:gd name="T6" fmla="*/ 2 w 24"/>
                  <a:gd name="T7" fmla="*/ 0 h 30"/>
                  <a:gd name="T8" fmla="*/ 0 w 24"/>
                  <a:gd name="T9" fmla="*/ 2 h 30"/>
                  <a:gd name="T10" fmla="*/ 0 w 24"/>
                  <a:gd name="T11" fmla="*/ 4 h 30"/>
                  <a:gd name="T12" fmla="*/ 2 w 24"/>
                  <a:gd name="T13" fmla="*/ 10 h 30"/>
                  <a:gd name="T14" fmla="*/ 2 w 24"/>
                  <a:gd name="T15" fmla="*/ 10 h 30"/>
                  <a:gd name="T16" fmla="*/ 2 w 24"/>
                  <a:gd name="T17" fmla="*/ 12 h 30"/>
                  <a:gd name="T18" fmla="*/ 6 w 24"/>
                  <a:gd name="T19" fmla="*/ 16 h 30"/>
                  <a:gd name="T20" fmla="*/ 10 w 24"/>
                  <a:gd name="T21" fmla="*/ 22 h 30"/>
                  <a:gd name="T22" fmla="*/ 10 w 24"/>
                  <a:gd name="T23" fmla="*/ 22 h 30"/>
                  <a:gd name="T24" fmla="*/ 10 w 24"/>
                  <a:gd name="T25" fmla="*/ 24 h 30"/>
                  <a:gd name="T26" fmla="*/ 18 w 24"/>
                  <a:gd name="T27" fmla="*/ 30 h 30"/>
                  <a:gd name="T28" fmla="*/ 18 w 24"/>
                  <a:gd name="T29" fmla="*/ 30 h 30"/>
                  <a:gd name="T30" fmla="*/ 20 w 24"/>
                  <a:gd name="T31" fmla="*/ 30 h 30"/>
                  <a:gd name="T32" fmla="*/ 20 w 24"/>
                  <a:gd name="T33" fmla="*/ 30 h 30"/>
                  <a:gd name="T34" fmla="*/ 22 w 24"/>
                  <a:gd name="T35" fmla="*/ 28 h 30"/>
                  <a:gd name="T36" fmla="*/ 22 w 24"/>
                  <a:gd name="T37" fmla="*/ 28 h 30"/>
                  <a:gd name="T38" fmla="*/ 24 w 24"/>
                  <a:gd name="T39" fmla="*/ 28 h 30"/>
                  <a:gd name="T40" fmla="*/ 24 w 24"/>
                  <a:gd name="T41" fmla="*/ 26 h 30"/>
                  <a:gd name="T42" fmla="*/ 22 w 24"/>
                  <a:gd name="T43" fmla="*/ 16 h 30"/>
                  <a:gd name="T44" fmla="*/ 22 w 24"/>
                  <a:gd name="T45" fmla="*/ 16 h 30"/>
                  <a:gd name="T46" fmla="*/ 22 w 24"/>
                  <a:gd name="T47" fmla="*/ 14 h 30"/>
                  <a:gd name="T48" fmla="*/ 14 w 24"/>
                  <a:gd name="T49" fmla="*/ 6 h 30"/>
                  <a:gd name="T50" fmla="*/ 14 w 24"/>
                  <a:gd name="T51" fmla="*/ 6 h 30"/>
                  <a:gd name="T52" fmla="*/ 14 w 24"/>
                  <a:gd name="T53" fmla="*/ 4 h 30"/>
                  <a:gd name="T54" fmla="*/ 6 w 24"/>
                  <a:gd name="T55" fmla="*/ 0 h 30"/>
                  <a:gd name="T56" fmla="*/ 6 w 24"/>
                  <a:gd name="T57" fmla="*/ 0 h 30"/>
                  <a:gd name="T58" fmla="*/ 4 w 24"/>
                  <a:gd name="T59" fmla="*/ 0 h 30"/>
                  <a:gd name="T60" fmla="*/ 4 w 24"/>
                  <a:gd name="T6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 h="30">
                    <a:moveTo>
                      <a:pt x="4" y="0"/>
                    </a:moveTo>
                    <a:lnTo>
                      <a:pt x="4" y="0"/>
                    </a:lnTo>
                    <a:lnTo>
                      <a:pt x="2" y="0"/>
                    </a:lnTo>
                    <a:lnTo>
                      <a:pt x="2" y="0"/>
                    </a:lnTo>
                    <a:lnTo>
                      <a:pt x="0" y="2"/>
                    </a:lnTo>
                    <a:lnTo>
                      <a:pt x="0" y="4"/>
                    </a:lnTo>
                    <a:lnTo>
                      <a:pt x="2" y="10"/>
                    </a:lnTo>
                    <a:lnTo>
                      <a:pt x="2" y="10"/>
                    </a:lnTo>
                    <a:lnTo>
                      <a:pt x="2" y="12"/>
                    </a:lnTo>
                    <a:lnTo>
                      <a:pt x="6" y="16"/>
                    </a:lnTo>
                    <a:lnTo>
                      <a:pt x="10" y="22"/>
                    </a:lnTo>
                    <a:lnTo>
                      <a:pt x="10" y="22"/>
                    </a:lnTo>
                    <a:lnTo>
                      <a:pt x="10" y="24"/>
                    </a:lnTo>
                    <a:lnTo>
                      <a:pt x="18" y="30"/>
                    </a:lnTo>
                    <a:lnTo>
                      <a:pt x="18" y="30"/>
                    </a:lnTo>
                    <a:lnTo>
                      <a:pt x="20" y="30"/>
                    </a:lnTo>
                    <a:lnTo>
                      <a:pt x="20" y="30"/>
                    </a:lnTo>
                    <a:lnTo>
                      <a:pt x="22" y="28"/>
                    </a:lnTo>
                    <a:lnTo>
                      <a:pt x="22" y="28"/>
                    </a:lnTo>
                    <a:lnTo>
                      <a:pt x="24" y="28"/>
                    </a:lnTo>
                    <a:lnTo>
                      <a:pt x="24" y="26"/>
                    </a:lnTo>
                    <a:lnTo>
                      <a:pt x="22" y="16"/>
                    </a:lnTo>
                    <a:lnTo>
                      <a:pt x="22" y="16"/>
                    </a:lnTo>
                    <a:lnTo>
                      <a:pt x="22" y="14"/>
                    </a:lnTo>
                    <a:lnTo>
                      <a:pt x="14" y="6"/>
                    </a:lnTo>
                    <a:lnTo>
                      <a:pt x="14" y="6"/>
                    </a:lnTo>
                    <a:lnTo>
                      <a:pt x="14" y="4"/>
                    </a:lnTo>
                    <a:lnTo>
                      <a:pt x="6" y="0"/>
                    </a:lnTo>
                    <a:lnTo>
                      <a:pt x="6"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4" name="Freeform 1000">
                <a:extLst>
                  <a:ext uri="{FF2B5EF4-FFF2-40B4-BE49-F238E27FC236}">
                    <a16:creationId xmlns:a16="http://schemas.microsoft.com/office/drawing/2014/main" id="{3F4C9BEA-16D4-2D15-53A5-A00FCD553153}"/>
                  </a:ext>
                </a:extLst>
              </p:cNvPr>
              <p:cNvSpPr>
                <a:spLocks/>
              </p:cNvSpPr>
              <p:nvPr/>
            </p:nvSpPr>
            <p:spPr bwMode="auto">
              <a:xfrm>
                <a:off x="10525896" y="4936747"/>
                <a:ext cx="42266" cy="29586"/>
              </a:xfrm>
              <a:custGeom>
                <a:avLst/>
                <a:gdLst>
                  <a:gd name="T0" fmla="*/ 16 w 20"/>
                  <a:gd name="T1" fmla="*/ 14 h 14"/>
                  <a:gd name="T2" fmla="*/ 4 w 20"/>
                  <a:gd name="T3" fmla="*/ 12 h 14"/>
                  <a:gd name="T4" fmla="*/ 4 w 20"/>
                  <a:gd name="T5" fmla="*/ 12 h 14"/>
                  <a:gd name="T6" fmla="*/ 2 w 20"/>
                  <a:gd name="T7" fmla="*/ 12 h 14"/>
                  <a:gd name="T8" fmla="*/ 0 w 20"/>
                  <a:gd name="T9" fmla="*/ 6 h 14"/>
                  <a:gd name="T10" fmla="*/ 0 w 20"/>
                  <a:gd name="T11" fmla="*/ 6 h 14"/>
                  <a:gd name="T12" fmla="*/ 0 w 20"/>
                  <a:gd name="T13" fmla="*/ 4 h 14"/>
                  <a:gd name="T14" fmla="*/ 2 w 20"/>
                  <a:gd name="T15" fmla="*/ 0 h 14"/>
                  <a:gd name="T16" fmla="*/ 2 w 20"/>
                  <a:gd name="T17" fmla="*/ 0 h 14"/>
                  <a:gd name="T18" fmla="*/ 4 w 20"/>
                  <a:gd name="T19" fmla="*/ 0 h 14"/>
                  <a:gd name="T20" fmla="*/ 10 w 20"/>
                  <a:gd name="T21" fmla="*/ 0 h 14"/>
                  <a:gd name="T22" fmla="*/ 10 w 20"/>
                  <a:gd name="T23" fmla="*/ 0 h 14"/>
                  <a:gd name="T24" fmla="*/ 10 w 20"/>
                  <a:gd name="T25" fmla="*/ 0 h 14"/>
                  <a:gd name="T26" fmla="*/ 18 w 20"/>
                  <a:gd name="T27" fmla="*/ 8 h 14"/>
                  <a:gd name="T28" fmla="*/ 18 w 20"/>
                  <a:gd name="T29" fmla="*/ 8 h 14"/>
                  <a:gd name="T30" fmla="*/ 20 w 20"/>
                  <a:gd name="T31" fmla="*/ 8 h 14"/>
                  <a:gd name="T32" fmla="*/ 20 w 20"/>
                  <a:gd name="T33" fmla="*/ 12 h 14"/>
                  <a:gd name="T34" fmla="*/ 20 w 20"/>
                  <a:gd name="T35" fmla="*/ 12 h 14"/>
                  <a:gd name="T36" fmla="*/ 18 w 20"/>
                  <a:gd name="T37" fmla="*/ 14 h 14"/>
                  <a:gd name="T38" fmla="*/ 16 w 20"/>
                  <a:gd name="T3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14">
                    <a:moveTo>
                      <a:pt x="16" y="14"/>
                    </a:moveTo>
                    <a:lnTo>
                      <a:pt x="4" y="12"/>
                    </a:lnTo>
                    <a:lnTo>
                      <a:pt x="4" y="12"/>
                    </a:lnTo>
                    <a:lnTo>
                      <a:pt x="2" y="12"/>
                    </a:lnTo>
                    <a:lnTo>
                      <a:pt x="0" y="6"/>
                    </a:lnTo>
                    <a:lnTo>
                      <a:pt x="0" y="6"/>
                    </a:lnTo>
                    <a:lnTo>
                      <a:pt x="0" y="4"/>
                    </a:lnTo>
                    <a:lnTo>
                      <a:pt x="2" y="0"/>
                    </a:lnTo>
                    <a:lnTo>
                      <a:pt x="2" y="0"/>
                    </a:lnTo>
                    <a:lnTo>
                      <a:pt x="4" y="0"/>
                    </a:lnTo>
                    <a:lnTo>
                      <a:pt x="10" y="0"/>
                    </a:lnTo>
                    <a:lnTo>
                      <a:pt x="10" y="0"/>
                    </a:lnTo>
                    <a:lnTo>
                      <a:pt x="10" y="0"/>
                    </a:lnTo>
                    <a:lnTo>
                      <a:pt x="18" y="8"/>
                    </a:lnTo>
                    <a:lnTo>
                      <a:pt x="18" y="8"/>
                    </a:lnTo>
                    <a:lnTo>
                      <a:pt x="20" y="8"/>
                    </a:lnTo>
                    <a:lnTo>
                      <a:pt x="20" y="12"/>
                    </a:lnTo>
                    <a:lnTo>
                      <a:pt x="20" y="12"/>
                    </a:lnTo>
                    <a:lnTo>
                      <a:pt x="18" y="14"/>
                    </a:lnTo>
                    <a:lnTo>
                      <a:pt x="16" y="1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5" name="Freeform 1001">
                <a:extLst>
                  <a:ext uri="{FF2B5EF4-FFF2-40B4-BE49-F238E27FC236}">
                    <a16:creationId xmlns:a16="http://schemas.microsoft.com/office/drawing/2014/main" id="{298F099A-8E4D-422C-7202-19ADC788A97E}"/>
                  </a:ext>
                </a:extLst>
              </p:cNvPr>
              <p:cNvSpPr>
                <a:spLocks noEditPoints="1"/>
              </p:cNvSpPr>
              <p:nvPr/>
            </p:nvSpPr>
            <p:spPr bwMode="auto">
              <a:xfrm>
                <a:off x="10517443" y="4932520"/>
                <a:ext cx="54945" cy="38039"/>
              </a:xfrm>
              <a:custGeom>
                <a:avLst/>
                <a:gdLst>
                  <a:gd name="T0" fmla="*/ 14 w 26"/>
                  <a:gd name="T1" fmla="*/ 4 h 18"/>
                  <a:gd name="T2" fmla="*/ 22 w 26"/>
                  <a:gd name="T3" fmla="*/ 10 h 18"/>
                  <a:gd name="T4" fmla="*/ 22 w 26"/>
                  <a:gd name="T5" fmla="*/ 12 h 18"/>
                  <a:gd name="T6" fmla="*/ 22 w 26"/>
                  <a:gd name="T7" fmla="*/ 14 h 18"/>
                  <a:gd name="T8" fmla="*/ 20 w 26"/>
                  <a:gd name="T9" fmla="*/ 14 h 18"/>
                  <a:gd name="T10" fmla="*/ 8 w 26"/>
                  <a:gd name="T11" fmla="*/ 12 h 18"/>
                  <a:gd name="T12" fmla="*/ 4 w 26"/>
                  <a:gd name="T13" fmla="*/ 8 h 18"/>
                  <a:gd name="T14" fmla="*/ 8 w 26"/>
                  <a:gd name="T15" fmla="*/ 4 h 18"/>
                  <a:gd name="T16" fmla="*/ 14 w 26"/>
                  <a:gd name="T17" fmla="*/ 4 h 18"/>
                  <a:gd name="T18" fmla="*/ 14 w 26"/>
                  <a:gd name="T19" fmla="*/ 0 h 18"/>
                  <a:gd name="T20" fmla="*/ 8 w 26"/>
                  <a:gd name="T21" fmla="*/ 0 h 18"/>
                  <a:gd name="T22" fmla="*/ 8 w 26"/>
                  <a:gd name="T23" fmla="*/ 0 h 18"/>
                  <a:gd name="T24" fmla="*/ 6 w 26"/>
                  <a:gd name="T25" fmla="*/ 0 h 18"/>
                  <a:gd name="T26" fmla="*/ 2 w 26"/>
                  <a:gd name="T27" fmla="*/ 4 h 18"/>
                  <a:gd name="T28" fmla="*/ 2 w 26"/>
                  <a:gd name="T29" fmla="*/ 4 h 18"/>
                  <a:gd name="T30" fmla="*/ 0 w 26"/>
                  <a:gd name="T31" fmla="*/ 6 h 18"/>
                  <a:gd name="T32" fmla="*/ 2 w 26"/>
                  <a:gd name="T33" fmla="*/ 10 h 18"/>
                  <a:gd name="T34" fmla="*/ 4 w 26"/>
                  <a:gd name="T35" fmla="*/ 14 h 18"/>
                  <a:gd name="T36" fmla="*/ 4 w 26"/>
                  <a:gd name="T37" fmla="*/ 14 h 18"/>
                  <a:gd name="T38" fmla="*/ 8 w 26"/>
                  <a:gd name="T39" fmla="*/ 16 h 18"/>
                  <a:gd name="T40" fmla="*/ 20 w 26"/>
                  <a:gd name="T41" fmla="*/ 18 h 18"/>
                  <a:gd name="T42" fmla="*/ 20 w 26"/>
                  <a:gd name="T43" fmla="*/ 18 h 18"/>
                  <a:gd name="T44" fmla="*/ 20 w 26"/>
                  <a:gd name="T45" fmla="*/ 18 h 18"/>
                  <a:gd name="T46" fmla="*/ 22 w 26"/>
                  <a:gd name="T47" fmla="*/ 18 h 18"/>
                  <a:gd name="T48" fmla="*/ 22 w 26"/>
                  <a:gd name="T49" fmla="*/ 18 h 18"/>
                  <a:gd name="T50" fmla="*/ 24 w 26"/>
                  <a:gd name="T51" fmla="*/ 18 h 18"/>
                  <a:gd name="T52" fmla="*/ 26 w 26"/>
                  <a:gd name="T53" fmla="*/ 14 h 18"/>
                  <a:gd name="T54" fmla="*/ 26 w 26"/>
                  <a:gd name="T55" fmla="*/ 12 h 18"/>
                  <a:gd name="T56" fmla="*/ 26 w 26"/>
                  <a:gd name="T57" fmla="*/ 10 h 18"/>
                  <a:gd name="T58" fmla="*/ 26 w 26"/>
                  <a:gd name="T59" fmla="*/ 10 h 18"/>
                  <a:gd name="T60" fmla="*/ 24 w 26"/>
                  <a:gd name="T61" fmla="*/ 8 h 18"/>
                  <a:gd name="T62" fmla="*/ 16 w 26"/>
                  <a:gd name="T63" fmla="*/ 0 h 18"/>
                  <a:gd name="T64" fmla="*/ 16 w 26"/>
                  <a:gd name="T65" fmla="*/ 0 h 18"/>
                  <a:gd name="T66" fmla="*/ 14 w 26"/>
                  <a:gd name="T67" fmla="*/ 0 h 18"/>
                  <a:gd name="T68" fmla="*/ 14 w 26"/>
                  <a:gd name="T6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 h="18">
                    <a:moveTo>
                      <a:pt x="14" y="4"/>
                    </a:moveTo>
                    <a:lnTo>
                      <a:pt x="22" y="10"/>
                    </a:lnTo>
                    <a:lnTo>
                      <a:pt x="22" y="12"/>
                    </a:lnTo>
                    <a:lnTo>
                      <a:pt x="22" y="14"/>
                    </a:lnTo>
                    <a:lnTo>
                      <a:pt x="20" y="14"/>
                    </a:lnTo>
                    <a:lnTo>
                      <a:pt x="8" y="12"/>
                    </a:lnTo>
                    <a:lnTo>
                      <a:pt x="4" y="8"/>
                    </a:lnTo>
                    <a:lnTo>
                      <a:pt x="8" y="4"/>
                    </a:lnTo>
                    <a:lnTo>
                      <a:pt x="14" y="4"/>
                    </a:lnTo>
                    <a:close/>
                    <a:moveTo>
                      <a:pt x="14" y="0"/>
                    </a:moveTo>
                    <a:lnTo>
                      <a:pt x="8" y="0"/>
                    </a:lnTo>
                    <a:lnTo>
                      <a:pt x="8" y="0"/>
                    </a:lnTo>
                    <a:lnTo>
                      <a:pt x="6" y="0"/>
                    </a:lnTo>
                    <a:lnTo>
                      <a:pt x="2" y="4"/>
                    </a:lnTo>
                    <a:lnTo>
                      <a:pt x="2" y="4"/>
                    </a:lnTo>
                    <a:lnTo>
                      <a:pt x="0" y="6"/>
                    </a:lnTo>
                    <a:lnTo>
                      <a:pt x="2" y="10"/>
                    </a:lnTo>
                    <a:lnTo>
                      <a:pt x="4" y="14"/>
                    </a:lnTo>
                    <a:lnTo>
                      <a:pt x="4" y="14"/>
                    </a:lnTo>
                    <a:lnTo>
                      <a:pt x="8" y="16"/>
                    </a:lnTo>
                    <a:lnTo>
                      <a:pt x="20" y="18"/>
                    </a:lnTo>
                    <a:lnTo>
                      <a:pt x="20" y="18"/>
                    </a:lnTo>
                    <a:lnTo>
                      <a:pt x="20" y="18"/>
                    </a:lnTo>
                    <a:lnTo>
                      <a:pt x="22" y="18"/>
                    </a:lnTo>
                    <a:lnTo>
                      <a:pt x="22" y="18"/>
                    </a:lnTo>
                    <a:lnTo>
                      <a:pt x="24" y="18"/>
                    </a:lnTo>
                    <a:lnTo>
                      <a:pt x="26" y="14"/>
                    </a:lnTo>
                    <a:lnTo>
                      <a:pt x="26" y="12"/>
                    </a:lnTo>
                    <a:lnTo>
                      <a:pt x="26" y="10"/>
                    </a:lnTo>
                    <a:lnTo>
                      <a:pt x="26" y="10"/>
                    </a:lnTo>
                    <a:lnTo>
                      <a:pt x="24" y="8"/>
                    </a:lnTo>
                    <a:lnTo>
                      <a:pt x="16" y="0"/>
                    </a:lnTo>
                    <a:lnTo>
                      <a:pt x="16" y="0"/>
                    </a:lnTo>
                    <a:lnTo>
                      <a:pt x="14" y="0"/>
                    </a:lnTo>
                    <a:lnTo>
                      <a:pt x="1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6" name="Freeform 1002">
                <a:extLst>
                  <a:ext uri="{FF2B5EF4-FFF2-40B4-BE49-F238E27FC236}">
                    <a16:creationId xmlns:a16="http://schemas.microsoft.com/office/drawing/2014/main" id="{6B45E10A-11CA-35FB-7E05-F2781F5B3BD4}"/>
                  </a:ext>
                </a:extLst>
              </p:cNvPr>
              <p:cNvSpPr>
                <a:spLocks/>
              </p:cNvSpPr>
              <p:nvPr/>
            </p:nvSpPr>
            <p:spPr bwMode="auto">
              <a:xfrm>
                <a:off x="10525896" y="4940973"/>
                <a:ext cx="38039" cy="21133"/>
              </a:xfrm>
              <a:custGeom>
                <a:avLst/>
                <a:gdLst>
                  <a:gd name="T0" fmla="*/ 10 w 18"/>
                  <a:gd name="T1" fmla="*/ 0 h 10"/>
                  <a:gd name="T2" fmla="*/ 18 w 18"/>
                  <a:gd name="T3" fmla="*/ 6 h 10"/>
                  <a:gd name="T4" fmla="*/ 18 w 18"/>
                  <a:gd name="T5" fmla="*/ 8 h 10"/>
                  <a:gd name="T6" fmla="*/ 18 w 18"/>
                  <a:gd name="T7" fmla="*/ 10 h 10"/>
                  <a:gd name="T8" fmla="*/ 16 w 18"/>
                  <a:gd name="T9" fmla="*/ 10 h 10"/>
                  <a:gd name="T10" fmla="*/ 4 w 18"/>
                  <a:gd name="T11" fmla="*/ 8 h 10"/>
                  <a:gd name="T12" fmla="*/ 0 w 18"/>
                  <a:gd name="T13" fmla="*/ 4 h 10"/>
                  <a:gd name="T14" fmla="*/ 4 w 18"/>
                  <a:gd name="T15" fmla="*/ 0 h 10"/>
                  <a:gd name="T16" fmla="*/ 10 w 18"/>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0">
                    <a:moveTo>
                      <a:pt x="10" y="0"/>
                    </a:moveTo>
                    <a:lnTo>
                      <a:pt x="18" y="6"/>
                    </a:lnTo>
                    <a:lnTo>
                      <a:pt x="18" y="8"/>
                    </a:lnTo>
                    <a:lnTo>
                      <a:pt x="18" y="10"/>
                    </a:lnTo>
                    <a:lnTo>
                      <a:pt x="16" y="10"/>
                    </a:lnTo>
                    <a:lnTo>
                      <a:pt x="4" y="8"/>
                    </a:lnTo>
                    <a:lnTo>
                      <a:pt x="0" y="4"/>
                    </a:lnTo>
                    <a:lnTo>
                      <a:pt x="4" y="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7" name="Freeform 1003">
                <a:extLst>
                  <a:ext uri="{FF2B5EF4-FFF2-40B4-BE49-F238E27FC236}">
                    <a16:creationId xmlns:a16="http://schemas.microsoft.com/office/drawing/2014/main" id="{04D247E6-10D7-9FAF-D5DD-4DE6DBD4FF76}"/>
                  </a:ext>
                </a:extLst>
              </p:cNvPr>
              <p:cNvSpPr>
                <a:spLocks/>
              </p:cNvSpPr>
              <p:nvPr/>
            </p:nvSpPr>
            <p:spPr bwMode="auto">
              <a:xfrm>
                <a:off x="10517443" y="4932520"/>
                <a:ext cx="54945" cy="38039"/>
              </a:xfrm>
              <a:custGeom>
                <a:avLst/>
                <a:gdLst>
                  <a:gd name="T0" fmla="*/ 14 w 26"/>
                  <a:gd name="T1" fmla="*/ 0 h 18"/>
                  <a:gd name="T2" fmla="*/ 8 w 26"/>
                  <a:gd name="T3" fmla="*/ 0 h 18"/>
                  <a:gd name="T4" fmla="*/ 8 w 26"/>
                  <a:gd name="T5" fmla="*/ 0 h 18"/>
                  <a:gd name="T6" fmla="*/ 6 w 26"/>
                  <a:gd name="T7" fmla="*/ 0 h 18"/>
                  <a:gd name="T8" fmla="*/ 2 w 26"/>
                  <a:gd name="T9" fmla="*/ 4 h 18"/>
                  <a:gd name="T10" fmla="*/ 2 w 26"/>
                  <a:gd name="T11" fmla="*/ 4 h 18"/>
                  <a:gd name="T12" fmla="*/ 0 w 26"/>
                  <a:gd name="T13" fmla="*/ 6 h 18"/>
                  <a:gd name="T14" fmla="*/ 2 w 26"/>
                  <a:gd name="T15" fmla="*/ 10 h 18"/>
                  <a:gd name="T16" fmla="*/ 4 w 26"/>
                  <a:gd name="T17" fmla="*/ 14 h 18"/>
                  <a:gd name="T18" fmla="*/ 4 w 26"/>
                  <a:gd name="T19" fmla="*/ 14 h 18"/>
                  <a:gd name="T20" fmla="*/ 8 w 26"/>
                  <a:gd name="T21" fmla="*/ 16 h 18"/>
                  <a:gd name="T22" fmla="*/ 20 w 26"/>
                  <a:gd name="T23" fmla="*/ 18 h 18"/>
                  <a:gd name="T24" fmla="*/ 20 w 26"/>
                  <a:gd name="T25" fmla="*/ 18 h 18"/>
                  <a:gd name="T26" fmla="*/ 20 w 26"/>
                  <a:gd name="T27" fmla="*/ 18 h 18"/>
                  <a:gd name="T28" fmla="*/ 22 w 26"/>
                  <a:gd name="T29" fmla="*/ 18 h 18"/>
                  <a:gd name="T30" fmla="*/ 22 w 26"/>
                  <a:gd name="T31" fmla="*/ 18 h 18"/>
                  <a:gd name="T32" fmla="*/ 24 w 26"/>
                  <a:gd name="T33" fmla="*/ 18 h 18"/>
                  <a:gd name="T34" fmla="*/ 26 w 26"/>
                  <a:gd name="T35" fmla="*/ 14 h 18"/>
                  <a:gd name="T36" fmla="*/ 26 w 26"/>
                  <a:gd name="T37" fmla="*/ 12 h 18"/>
                  <a:gd name="T38" fmla="*/ 26 w 26"/>
                  <a:gd name="T39" fmla="*/ 10 h 18"/>
                  <a:gd name="T40" fmla="*/ 26 w 26"/>
                  <a:gd name="T41" fmla="*/ 10 h 18"/>
                  <a:gd name="T42" fmla="*/ 24 w 26"/>
                  <a:gd name="T43" fmla="*/ 8 h 18"/>
                  <a:gd name="T44" fmla="*/ 16 w 26"/>
                  <a:gd name="T45" fmla="*/ 0 h 18"/>
                  <a:gd name="T46" fmla="*/ 16 w 26"/>
                  <a:gd name="T47" fmla="*/ 0 h 18"/>
                  <a:gd name="T48" fmla="*/ 14 w 26"/>
                  <a:gd name="T49" fmla="*/ 0 h 18"/>
                  <a:gd name="T50" fmla="*/ 14 w 26"/>
                  <a:gd name="T5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18">
                    <a:moveTo>
                      <a:pt x="14" y="0"/>
                    </a:moveTo>
                    <a:lnTo>
                      <a:pt x="8" y="0"/>
                    </a:lnTo>
                    <a:lnTo>
                      <a:pt x="8" y="0"/>
                    </a:lnTo>
                    <a:lnTo>
                      <a:pt x="6" y="0"/>
                    </a:lnTo>
                    <a:lnTo>
                      <a:pt x="2" y="4"/>
                    </a:lnTo>
                    <a:lnTo>
                      <a:pt x="2" y="4"/>
                    </a:lnTo>
                    <a:lnTo>
                      <a:pt x="0" y="6"/>
                    </a:lnTo>
                    <a:lnTo>
                      <a:pt x="2" y="10"/>
                    </a:lnTo>
                    <a:lnTo>
                      <a:pt x="4" y="14"/>
                    </a:lnTo>
                    <a:lnTo>
                      <a:pt x="4" y="14"/>
                    </a:lnTo>
                    <a:lnTo>
                      <a:pt x="8" y="16"/>
                    </a:lnTo>
                    <a:lnTo>
                      <a:pt x="20" y="18"/>
                    </a:lnTo>
                    <a:lnTo>
                      <a:pt x="20" y="18"/>
                    </a:lnTo>
                    <a:lnTo>
                      <a:pt x="20" y="18"/>
                    </a:lnTo>
                    <a:lnTo>
                      <a:pt x="22" y="18"/>
                    </a:lnTo>
                    <a:lnTo>
                      <a:pt x="22" y="18"/>
                    </a:lnTo>
                    <a:lnTo>
                      <a:pt x="24" y="18"/>
                    </a:lnTo>
                    <a:lnTo>
                      <a:pt x="26" y="14"/>
                    </a:lnTo>
                    <a:lnTo>
                      <a:pt x="26" y="12"/>
                    </a:lnTo>
                    <a:lnTo>
                      <a:pt x="26" y="10"/>
                    </a:lnTo>
                    <a:lnTo>
                      <a:pt x="26" y="10"/>
                    </a:lnTo>
                    <a:lnTo>
                      <a:pt x="24" y="8"/>
                    </a:lnTo>
                    <a:lnTo>
                      <a:pt x="16" y="0"/>
                    </a:lnTo>
                    <a:lnTo>
                      <a:pt x="16" y="0"/>
                    </a:lnTo>
                    <a:lnTo>
                      <a:pt x="14"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8" name="Freeform 1004">
                <a:extLst>
                  <a:ext uri="{FF2B5EF4-FFF2-40B4-BE49-F238E27FC236}">
                    <a16:creationId xmlns:a16="http://schemas.microsoft.com/office/drawing/2014/main" id="{F6A61205-14BC-A02D-25E6-4C62E06D513C}"/>
                  </a:ext>
                </a:extLst>
              </p:cNvPr>
              <p:cNvSpPr>
                <a:spLocks/>
              </p:cNvSpPr>
              <p:nvPr/>
            </p:nvSpPr>
            <p:spPr bwMode="auto">
              <a:xfrm>
                <a:off x="10559709" y="4911387"/>
                <a:ext cx="29586" cy="42266"/>
              </a:xfrm>
              <a:custGeom>
                <a:avLst/>
                <a:gdLst>
                  <a:gd name="T0" fmla="*/ 12 w 14"/>
                  <a:gd name="T1" fmla="*/ 20 h 20"/>
                  <a:gd name="T2" fmla="*/ 6 w 14"/>
                  <a:gd name="T3" fmla="*/ 20 h 20"/>
                  <a:gd name="T4" fmla="*/ 6 w 14"/>
                  <a:gd name="T5" fmla="*/ 20 h 20"/>
                  <a:gd name="T6" fmla="*/ 4 w 14"/>
                  <a:gd name="T7" fmla="*/ 18 h 20"/>
                  <a:gd name="T8" fmla="*/ 2 w 14"/>
                  <a:gd name="T9" fmla="*/ 10 h 20"/>
                  <a:gd name="T10" fmla="*/ 0 w 14"/>
                  <a:gd name="T11" fmla="*/ 2 h 20"/>
                  <a:gd name="T12" fmla="*/ 0 w 14"/>
                  <a:gd name="T13" fmla="*/ 2 h 20"/>
                  <a:gd name="T14" fmla="*/ 0 w 14"/>
                  <a:gd name="T15" fmla="*/ 0 h 20"/>
                  <a:gd name="T16" fmla="*/ 0 w 14"/>
                  <a:gd name="T17" fmla="*/ 0 h 20"/>
                  <a:gd name="T18" fmla="*/ 2 w 14"/>
                  <a:gd name="T19" fmla="*/ 0 h 20"/>
                  <a:gd name="T20" fmla="*/ 2 w 14"/>
                  <a:gd name="T21" fmla="*/ 0 h 20"/>
                  <a:gd name="T22" fmla="*/ 2 w 14"/>
                  <a:gd name="T23" fmla="*/ 0 h 20"/>
                  <a:gd name="T24" fmla="*/ 8 w 14"/>
                  <a:gd name="T25" fmla="*/ 4 h 20"/>
                  <a:gd name="T26" fmla="*/ 12 w 14"/>
                  <a:gd name="T27" fmla="*/ 8 h 20"/>
                  <a:gd name="T28" fmla="*/ 12 w 14"/>
                  <a:gd name="T29" fmla="*/ 8 h 20"/>
                  <a:gd name="T30" fmla="*/ 14 w 14"/>
                  <a:gd name="T31" fmla="*/ 8 h 20"/>
                  <a:gd name="T32" fmla="*/ 14 w 14"/>
                  <a:gd name="T33" fmla="*/ 18 h 20"/>
                  <a:gd name="T34" fmla="*/ 14 w 14"/>
                  <a:gd name="T35" fmla="*/ 18 h 20"/>
                  <a:gd name="T36" fmla="*/ 14 w 14"/>
                  <a:gd name="T37" fmla="*/ 20 h 20"/>
                  <a:gd name="T38" fmla="*/ 14 w 14"/>
                  <a:gd name="T39" fmla="*/ 20 h 20"/>
                  <a:gd name="T40" fmla="*/ 12 w 14"/>
                  <a:gd name="T41" fmla="*/ 20 h 20"/>
                  <a:gd name="T42" fmla="*/ 12 w 14"/>
                  <a:gd name="T43" fmla="*/ 20 h 20"/>
                  <a:gd name="T44" fmla="*/ 12 w 14"/>
                  <a:gd name="T45" fmla="*/ 20 h 20"/>
                  <a:gd name="T46" fmla="*/ 12 w 14"/>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20">
                    <a:moveTo>
                      <a:pt x="12" y="20"/>
                    </a:moveTo>
                    <a:lnTo>
                      <a:pt x="6" y="20"/>
                    </a:lnTo>
                    <a:lnTo>
                      <a:pt x="6" y="20"/>
                    </a:lnTo>
                    <a:lnTo>
                      <a:pt x="4" y="18"/>
                    </a:lnTo>
                    <a:lnTo>
                      <a:pt x="2" y="10"/>
                    </a:lnTo>
                    <a:lnTo>
                      <a:pt x="0" y="2"/>
                    </a:lnTo>
                    <a:lnTo>
                      <a:pt x="0" y="2"/>
                    </a:lnTo>
                    <a:lnTo>
                      <a:pt x="0" y="0"/>
                    </a:lnTo>
                    <a:lnTo>
                      <a:pt x="0" y="0"/>
                    </a:lnTo>
                    <a:lnTo>
                      <a:pt x="2" y="0"/>
                    </a:lnTo>
                    <a:lnTo>
                      <a:pt x="2" y="0"/>
                    </a:lnTo>
                    <a:lnTo>
                      <a:pt x="2" y="0"/>
                    </a:lnTo>
                    <a:lnTo>
                      <a:pt x="8" y="4"/>
                    </a:lnTo>
                    <a:lnTo>
                      <a:pt x="12" y="8"/>
                    </a:lnTo>
                    <a:lnTo>
                      <a:pt x="12" y="8"/>
                    </a:lnTo>
                    <a:lnTo>
                      <a:pt x="14" y="8"/>
                    </a:lnTo>
                    <a:lnTo>
                      <a:pt x="14" y="18"/>
                    </a:lnTo>
                    <a:lnTo>
                      <a:pt x="14" y="18"/>
                    </a:lnTo>
                    <a:lnTo>
                      <a:pt x="14" y="20"/>
                    </a:lnTo>
                    <a:lnTo>
                      <a:pt x="14" y="20"/>
                    </a:lnTo>
                    <a:lnTo>
                      <a:pt x="12" y="20"/>
                    </a:lnTo>
                    <a:lnTo>
                      <a:pt x="12" y="20"/>
                    </a:lnTo>
                    <a:lnTo>
                      <a:pt x="12" y="20"/>
                    </a:lnTo>
                    <a:lnTo>
                      <a:pt x="12"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9" name="Freeform 1005">
                <a:extLst>
                  <a:ext uri="{FF2B5EF4-FFF2-40B4-BE49-F238E27FC236}">
                    <a16:creationId xmlns:a16="http://schemas.microsoft.com/office/drawing/2014/main" id="{73C33ACC-F63E-E3D0-0EAB-D16155813785}"/>
                  </a:ext>
                </a:extLst>
              </p:cNvPr>
              <p:cNvSpPr>
                <a:spLocks noEditPoints="1"/>
              </p:cNvSpPr>
              <p:nvPr/>
            </p:nvSpPr>
            <p:spPr bwMode="auto">
              <a:xfrm>
                <a:off x="10555482" y="4907161"/>
                <a:ext cx="38039" cy="50719"/>
              </a:xfrm>
              <a:custGeom>
                <a:avLst/>
                <a:gdLst>
                  <a:gd name="T0" fmla="*/ 4 w 18"/>
                  <a:gd name="T1" fmla="*/ 4 h 24"/>
                  <a:gd name="T2" fmla="*/ 10 w 18"/>
                  <a:gd name="T3" fmla="*/ 8 h 24"/>
                  <a:gd name="T4" fmla="*/ 14 w 18"/>
                  <a:gd name="T5" fmla="*/ 10 h 24"/>
                  <a:gd name="T6" fmla="*/ 14 w 18"/>
                  <a:gd name="T7" fmla="*/ 20 h 24"/>
                  <a:gd name="T8" fmla="*/ 8 w 18"/>
                  <a:gd name="T9" fmla="*/ 20 h 24"/>
                  <a:gd name="T10" fmla="*/ 4 w 18"/>
                  <a:gd name="T11" fmla="*/ 10 h 24"/>
                  <a:gd name="T12" fmla="*/ 4 w 18"/>
                  <a:gd name="T13" fmla="*/ 4 h 24"/>
                  <a:gd name="T14" fmla="*/ 4 w 18"/>
                  <a:gd name="T15" fmla="*/ 0 h 24"/>
                  <a:gd name="T16" fmla="*/ 4 w 18"/>
                  <a:gd name="T17" fmla="*/ 0 h 24"/>
                  <a:gd name="T18" fmla="*/ 2 w 18"/>
                  <a:gd name="T19" fmla="*/ 0 h 24"/>
                  <a:gd name="T20" fmla="*/ 2 w 18"/>
                  <a:gd name="T21" fmla="*/ 0 h 24"/>
                  <a:gd name="T22" fmla="*/ 0 w 18"/>
                  <a:gd name="T23" fmla="*/ 2 h 24"/>
                  <a:gd name="T24" fmla="*/ 0 w 18"/>
                  <a:gd name="T25" fmla="*/ 4 h 24"/>
                  <a:gd name="T26" fmla="*/ 2 w 18"/>
                  <a:gd name="T27" fmla="*/ 12 h 24"/>
                  <a:gd name="T28" fmla="*/ 2 w 18"/>
                  <a:gd name="T29" fmla="*/ 12 h 24"/>
                  <a:gd name="T30" fmla="*/ 2 w 18"/>
                  <a:gd name="T31" fmla="*/ 12 h 24"/>
                  <a:gd name="T32" fmla="*/ 4 w 18"/>
                  <a:gd name="T33" fmla="*/ 20 h 24"/>
                  <a:gd name="T34" fmla="*/ 4 w 18"/>
                  <a:gd name="T35" fmla="*/ 20 h 24"/>
                  <a:gd name="T36" fmla="*/ 6 w 18"/>
                  <a:gd name="T37" fmla="*/ 24 h 24"/>
                  <a:gd name="T38" fmla="*/ 14 w 18"/>
                  <a:gd name="T39" fmla="*/ 24 h 24"/>
                  <a:gd name="T40" fmla="*/ 14 w 18"/>
                  <a:gd name="T41" fmla="*/ 24 h 24"/>
                  <a:gd name="T42" fmla="*/ 14 w 18"/>
                  <a:gd name="T43" fmla="*/ 24 h 24"/>
                  <a:gd name="T44" fmla="*/ 14 w 18"/>
                  <a:gd name="T45" fmla="*/ 24 h 24"/>
                  <a:gd name="T46" fmla="*/ 18 w 18"/>
                  <a:gd name="T47" fmla="*/ 24 h 24"/>
                  <a:gd name="T48" fmla="*/ 18 w 18"/>
                  <a:gd name="T49" fmla="*/ 24 h 24"/>
                  <a:gd name="T50" fmla="*/ 18 w 18"/>
                  <a:gd name="T51" fmla="*/ 20 h 24"/>
                  <a:gd name="T52" fmla="*/ 18 w 18"/>
                  <a:gd name="T53" fmla="*/ 10 h 24"/>
                  <a:gd name="T54" fmla="*/ 18 w 18"/>
                  <a:gd name="T55" fmla="*/ 10 h 24"/>
                  <a:gd name="T56" fmla="*/ 16 w 18"/>
                  <a:gd name="T57" fmla="*/ 8 h 24"/>
                  <a:gd name="T58" fmla="*/ 12 w 18"/>
                  <a:gd name="T59" fmla="*/ 4 h 24"/>
                  <a:gd name="T60" fmla="*/ 12 w 18"/>
                  <a:gd name="T61" fmla="*/ 4 h 24"/>
                  <a:gd name="T62" fmla="*/ 12 w 18"/>
                  <a:gd name="T63" fmla="*/ 4 h 24"/>
                  <a:gd name="T64" fmla="*/ 6 w 18"/>
                  <a:gd name="T65" fmla="*/ 0 h 24"/>
                  <a:gd name="T66" fmla="*/ 6 w 18"/>
                  <a:gd name="T67" fmla="*/ 0 h 24"/>
                  <a:gd name="T68" fmla="*/ 4 w 18"/>
                  <a:gd name="T69" fmla="*/ 0 h 24"/>
                  <a:gd name="T70" fmla="*/ 4 w 18"/>
                  <a:gd name="T7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 h="24">
                    <a:moveTo>
                      <a:pt x="4" y="4"/>
                    </a:moveTo>
                    <a:lnTo>
                      <a:pt x="10" y="8"/>
                    </a:lnTo>
                    <a:lnTo>
                      <a:pt x="14" y="10"/>
                    </a:lnTo>
                    <a:lnTo>
                      <a:pt x="14" y="20"/>
                    </a:lnTo>
                    <a:lnTo>
                      <a:pt x="8" y="20"/>
                    </a:lnTo>
                    <a:lnTo>
                      <a:pt x="4" y="10"/>
                    </a:lnTo>
                    <a:lnTo>
                      <a:pt x="4" y="4"/>
                    </a:lnTo>
                    <a:close/>
                    <a:moveTo>
                      <a:pt x="4" y="0"/>
                    </a:moveTo>
                    <a:lnTo>
                      <a:pt x="4" y="0"/>
                    </a:lnTo>
                    <a:lnTo>
                      <a:pt x="2" y="0"/>
                    </a:lnTo>
                    <a:lnTo>
                      <a:pt x="2" y="0"/>
                    </a:lnTo>
                    <a:lnTo>
                      <a:pt x="0" y="2"/>
                    </a:lnTo>
                    <a:lnTo>
                      <a:pt x="0" y="4"/>
                    </a:lnTo>
                    <a:lnTo>
                      <a:pt x="2" y="12"/>
                    </a:lnTo>
                    <a:lnTo>
                      <a:pt x="2" y="12"/>
                    </a:lnTo>
                    <a:lnTo>
                      <a:pt x="2" y="12"/>
                    </a:lnTo>
                    <a:lnTo>
                      <a:pt x="4" y="20"/>
                    </a:lnTo>
                    <a:lnTo>
                      <a:pt x="4" y="20"/>
                    </a:lnTo>
                    <a:lnTo>
                      <a:pt x="6" y="24"/>
                    </a:lnTo>
                    <a:lnTo>
                      <a:pt x="14" y="24"/>
                    </a:lnTo>
                    <a:lnTo>
                      <a:pt x="14" y="24"/>
                    </a:lnTo>
                    <a:lnTo>
                      <a:pt x="14" y="24"/>
                    </a:lnTo>
                    <a:lnTo>
                      <a:pt x="14" y="24"/>
                    </a:lnTo>
                    <a:lnTo>
                      <a:pt x="18" y="24"/>
                    </a:lnTo>
                    <a:lnTo>
                      <a:pt x="18" y="24"/>
                    </a:lnTo>
                    <a:lnTo>
                      <a:pt x="18" y="20"/>
                    </a:lnTo>
                    <a:lnTo>
                      <a:pt x="18" y="10"/>
                    </a:lnTo>
                    <a:lnTo>
                      <a:pt x="18" y="10"/>
                    </a:lnTo>
                    <a:lnTo>
                      <a:pt x="16" y="8"/>
                    </a:lnTo>
                    <a:lnTo>
                      <a:pt x="12" y="4"/>
                    </a:lnTo>
                    <a:lnTo>
                      <a:pt x="12" y="4"/>
                    </a:lnTo>
                    <a:lnTo>
                      <a:pt x="12" y="4"/>
                    </a:lnTo>
                    <a:lnTo>
                      <a:pt x="6" y="0"/>
                    </a:lnTo>
                    <a:lnTo>
                      <a:pt x="6"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0" name="Freeform 1006">
                <a:extLst>
                  <a:ext uri="{FF2B5EF4-FFF2-40B4-BE49-F238E27FC236}">
                    <a16:creationId xmlns:a16="http://schemas.microsoft.com/office/drawing/2014/main" id="{1DD6FA3B-AE73-6AAA-9B9F-380D15070911}"/>
                  </a:ext>
                </a:extLst>
              </p:cNvPr>
              <p:cNvSpPr>
                <a:spLocks/>
              </p:cNvSpPr>
              <p:nvPr/>
            </p:nvSpPr>
            <p:spPr bwMode="auto">
              <a:xfrm>
                <a:off x="10563935" y="4915614"/>
                <a:ext cx="21133" cy="33813"/>
              </a:xfrm>
              <a:custGeom>
                <a:avLst/>
                <a:gdLst>
                  <a:gd name="T0" fmla="*/ 0 w 10"/>
                  <a:gd name="T1" fmla="*/ 0 h 16"/>
                  <a:gd name="T2" fmla="*/ 6 w 10"/>
                  <a:gd name="T3" fmla="*/ 4 h 16"/>
                  <a:gd name="T4" fmla="*/ 10 w 10"/>
                  <a:gd name="T5" fmla="*/ 6 h 16"/>
                  <a:gd name="T6" fmla="*/ 10 w 10"/>
                  <a:gd name="T7" fmla="*/ 16 h 16"/>
                  <a:gd name="T8" fmla="*/ 4 w 10"/>
                  <a:gd name="T9" fmla="*/ 16 h 16"/>
                  <a:gd name="T10" fmla="*/ 0 w 10"/>
                  <a:gd name="T11" fmla="*/ 6 h 16"/>
                  <a:gd name="T12" fmla="*/ 0 w 10"/>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0" h="16">
                    <a:moveTo>
                      <a:pt x="0" y="0"/>
                    </a:moveTo>
                    <a:lnTo>
                      <a:pt x="6" y="4"/>
                    </a:lnTo>
                    <a:lnTo>
                      <a:pt x="10" y="6"/>
                    </a:lnTo>
                    <a:lnTo>
                      <a:pt x="10" y="16"/>
                    </a:lnTo>
                    <a:lnTo>
                      <a:pt x="4" y="16"/>
                    </a:lnTo>
                    <a:lnTo>
                      <a:pt x="0" y="6"/>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1" name="Freeform 1007">
                <a:extLst>
                  <a:ext uri="{FF2B5EF4-FFF2-40B4-BE49-F238E27FC236}">
                    <a16:creationId xmlns:a16="http://schemas.microsoft.com/office/drawing/2014/main" id="{41A24428-8771-1455-CE18-4D3479B9BCAE}"/>
                  </a:ext>
                </a:extLst>
              </p:cNvPr>
              <p:cNvSpPr>
                <a:spLocks/>
              </p:cNvSpPr>
              <p:nvPr/>
            </p:nvSpPr>
            <p:spPr bwMode="auto">
              <a:xfrm>
                <a:off x="10555482" y="4907161"/>
                <a:ext cx="38039" cy="50719"/>
              </a:xfrm>
              <a:custGeom>
                <a:avLst/>
                <a:gdLst>
                  <a:gd name="T0" fmla="*/ 4 w 18"/>
                  <a:gd name="T1" fmla="*/ 0 h 24"/>
                  <a:gd name="T2" fmla="*/ 4 w 18"/>
                  <a:gd name="T3" fmla="*/ 0 h 24"/>
                  <a:gd name="T4" fmla="*/ 2 w 18"/>
                  <a:gd name="T5" fmla="*/ 0 h 24"/>
                  <a:gd name="T6" fmla="*/ 2 w 18"/>
                  <a:gd name="T7" fmla="*/ 0 h 24"/>
                  <a:gd name="T8" fmla="*/ 0 w 18"/>
                  <a:gd name="T9" fmla="*/ 2 h 24"/>
                  <a:gd name="T10" fmla="*/ 0 w 18"/>
                  <a:gd name="T11" fmla="*/ 4 h 24"/>
                  <a:gd name="T12" fmla="*/ 2 w 18"/>
                  <a:gd name="T13" fmla="*/ 12 h 24"/>
                  <a:gd name="T14" fmla="*/ 2 w 18"/>
                  <a:gd name="T15" fmla="*/ 12 h 24"/>
                  <a:gd name="T16" fmla="*/ 2 w 18"/>
                  <a:gd name="T17" fmla="*/ 12 h 24"/>
                  <a:gd name="T18" fmla="*/ 4 w 18"/>
                  <a:gd name="T19" fmla="*/ 20 h 24"/>
                  <a:gd name="T20" fmla="*/ 4 w 18"/>
                  <a:gd name="T21" fmla="*/ 20 h 24"/>
                  <a:gd name="T22" fmla="*/ 6 w 18"/>
                  <a:gd name="T23" fmla="*/ 24 h 24"/>
                  <a:gd name="T24" fmla="*/ 14 w 18"/>
                  <a:gd name="T25" fmla="*/ 24 h 24"/>
                  <a:gd name="T26" fmla="*/ 14 w 18"/>
                  <a:gd name="T27" fmla="*/ 24 h 24"/>
                  <a:gd name="T28" fmla="*/ 14 w 18"/>
                  <a:gd name="T29" fmla="*/ 24 h 24"/>
                  <a:gd name="T30" fmla="*/ 14 w 18"/>
                  <a:gd name="T31" fmla="*/ 24 h 24"/>
                  <a:gd name="T32" fmla="*/ 18 w 18"/>
                  <a:gd name="T33" fmla="*/ 24 h 24"/>
                  <a:gd name="T34" fmla="*/ 18 w 18"/>
                  <a:gd name="T35" fmla="*/ 24 h 24"/>
                  <a:gd name="T36" fmla="*/ 18 w 18"/>
                  <a:gd name="T37" fmla="*/ 20 h 24"/>
                  <a:gd name="T38" fmla="*/ 18 w 18"/>
                  <a:gd name="T39" fmla="*/ 10 h 24"/>
                  <a:gd name="T40" fmla="*/ 18 w 18"/>
                  <a:gd name="T41" fmla="*/ 10 h 24"/>
                  <a:gd name="T42" fmla="*/ 16 w 18"/>
                  <a:gd name="T43" fmla="*/ 8 h 24"/>
                  <a:gd name="T44" fmla="*/ 12 w 18"/>
                  <a:gd name="T45" fmla="*/ 4 h 24"/>
                  <a:gd name="T46" fmla="*/ 12 w 18"/>
                  <a:gd name="T47" fmla="*/ 4 h 24"/>
                  <a:gd name="T48" fmla="*/ 12 w 18"/>
                  <a:gd name="T49" fmla="*/ 4 h 24"/>
                  <a:gd name="T50" fmla="*/ 6 w 18"/>
                  <a:gd name="T51" fmla="*/ 0 h 24"/>
                  <a:gd name="T52" fmla="*/ 6 w 18"/>
                  <a:gd name="T53" fmla="*/ 0 h 24"/>
                  <a:gd name="T54" fmla="*/ 4 w 18"/>
                  <a:gd name="T55" fmla="*/ 0 h 24"/>
                  <a:gd name="T56" fmla="*/ 4 w 18"/>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 h="24">
                    <a:moveTo>
                      <a:pt x="4" y="0"/>
                    </a:moveTo>
                    <a:lnTo>
                      <a:pt x="4" y="0"/>
                    </a:lnTo>
                    <a:lnTo>
                      <a:pt x="2" y="0"/>
                    </a:lnTo>
                    <a:lnTo>
                      <a:pt x="2" y="0"/>
                    </a:lnTo>
                    <a:lnTo>
                      <a:pt x="0" y="2"/>
                    </a:lnTo>
                    <a:lnTo>
                      <a:pt x="0" y="4"/>
                    </a:lnTo>
                    <a:lnTo>
                      <a:pt x="2" y="12"/>
                    </a:lnTo>
                    <a:lnTo>
                      <a:pt x="2" y="12"/>
                    </a:lnTo>
                    <a:lnTo>
                      <a:pt x="2" y="12"/>
                    </a:lnTo>
                    <a:lnTo>
                      <a:pt x="4" y="20"/>
                    </a:lnTo>
                    <a:lnTo>
                      <a:pt x="4" y="20"/>
                    </a:lnTo>
                    <a:lnTo>
                      <a:pt x="6" y="24"/>
                    </a:lnTo>
                    <a:lnTo>
                      <a:pt x="14" y="24"/>
                    </a:lnTo>
                    <a:lnTo>
                      <a:pt x="14" y="24"/>
                    </a:lnTo>
                    <a:lnTo>
                      <a:pt x="14" y="24"/>
                    </a:lnTo>
                    <a:lnTo>
                      <a:pt x="14" y="24"/>
                    </a:lnTo>
                    <a:lnTo>
                      <a:pt x="18" y="24"/>
                    </a:lnTo>
                    <a:lnTo>
                      <a:pt x="18" y="24"/>
                    </a:lnTo>
                    <a:lnTo>
                      <a:pt x="18" y="20"/>
                    </a:lnTo>
                    <a:lnTo>
                      <a:pt x="18" y="10"/>
                    </a:lnTo>
                    <a:lnTo>
                      <a:pt x="18" y="10"/>
                    </a:lnTo>
                    <a:lnTo>
                      <a:pt x="16" y="8"/>
                    </a:lnTo>
                    <a:lnTo>
                      <a:pt x="12" y="4"/>
                    </a:lnTo>
                    <a:lnTo>
                      <a:pt x="12" y="4"/>
                    </a:lnTo>
                    <a:lnTo>
                      <a:pt x="12" y="4"/>
                    </a:lnTo>
                    <a:lnTo>
                      <a:pt x="6" y="0"/>
                    </a:lnTo>
                    <a:lnTo>
                      <a:pt x="6"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2" name="Freeform 1008">
                <a:extLst>
                  <a:ext uri="{FF2B5EF4-FFF2-40B4-BE49-F238E27FC236}">
                    <a16:creationId xmlns:a16="http://schemas.microsoft.com/office/drawing/2014/main" id="{BCD098FF-CEA8-ABA2-D419-5939349921D3}"/>
                  </a:ext>
                </a:extLst>
              </p:cNvPr>
              <p:cNvSpPr>
                <a:spLocks/>
              </p:cNvSpPr>
              <p:nvPr/>
            </p:nvSpPr>
            <p:spPr bwMode="auto">
              <a:xfrm>
                <a:off x="10580841" y="4970560"/>
                <a:ext cx="33813" cy="21133"/>
              </a:xfrm>
              <a:custGeom>
                <a:avLst/>
                <a:gdLst>
                  <a:gd name="T0" fmla="*/ 14 w 16"/>
                  <a:gd name="T1" fmla="*/ 10 h 10"/>
                  <a:gd name="T2" fmla="*/ 8 w 16"/>
                  <a:gd name="T3" fmla="*/ 8 h 10"/>
                  <a:gd name="T4" fmla="*/ 8 w 16"/>
                  <a:gd name="T5" fmla="*/ 8 h 10"/>
                  <a:gd name="T6" fmla="*/ 6 w 16"/>
                  <a:gd name="T7" fmla="*/ 8 h 10"/>
                  <a:gd name="T8" fmla="*/ 2 w 16"/>
                  <a:gd name="T9" fmla="*/ 4 h 10"/>
                  <a:gd name="T10" fmla="*/ 2 w 16"/>
                  <a:gd name="T11" fmla="*/ 4 h 10"/>
                  <a:gd name="T12" fmla="*/ 0 w 16"/>
                  <a:gd name="T13" fmla="*/ 2 h 10"/>
                  <a:gd name="T14" fmla="*/ 0 w 16"/>
                  <a:gd name="T15" fmla="*/ 2 h 10"/>
                  <a:gd name="T16" fmla="*/ 2 w 16"/>
                  <a:gd name="T17" fmla="*/ 2 h 10"/>
                  <a:gd name="T18" fmla="*/ 8 w 16"/>
                  <a:gd name="T19" fmla="*/ 0 h 10"/>
                  <a:gd name="T20" fmla="*/ 8 w 16"/>
                  <a:gd name="T21" fmla="*/ 0 h 10"/>
                  <a:gd name="T22" fmla="*/ 8 w 16"/>
                  <a:gd name="T23" fmla="*/ 0 h 10"/>
                  <a:gd name="T24" fmla="*/ 8 w 16"/>
                  <a:gd name="T25" fmla="*/ 0 h 10"/>
                  <a:gd name="T26" fmla="*/ 8 w 16"/>
                  <a:gd name="T27" fmla="*/ 0 h 10"/>
                  <a:gd name="T28" fmla="*/ 14 w 16"/>
                  <a:gd name="T29" fmla="*/ 2 h 10"/>
                  <a:gd name="T30" fmla="*/ 14 w 16"/>
                  <a:gd name="T31" fmla="*/ 2 h 10"/>
                  <a:gd name="T32" fmla="*/ 16 w 16"/>
                  <a:gd name="T33" fmla="*/ 4 h 10"/>
                  <a:gd name="T34" fmla="*/ 16 w 16"/>
                  <a:gd name="T35" fmla="*/ 8 h 10"/>
                  <a:gd name="T36" fmla="*/ 16 w 16"/>
                  <a:gd name="T37" fmla="*/ 8 h 10"/>
                  <a:gd name="T38" fmla="*/ 16 w 16"/>
                  <a:gd name="T39" fmla="*/ 10 h 10"/>
                  <a:gd name="T40" fmla="*/ 16 w 16"/>
                  <a:gd name="T41" fmla="*/ 10 h 10"/>
                  <a:gd name="T42" fmla="*/ 14 w 16"/>
                  <a:gd name="T43" fmla="*/ 10 h 10"/>
                  <a:gd name="T44" fmla="*/ 14 w 16"/>
                  <a:gd name="T45" fmla="*/ 10 h 10"/>
                  <a:gd name="T46" fmla="*/ 14 w 16"/>
                  <a:gd name="T47" fmla="*/ 10 h 10"/>
                  <a:gd name="T48" fmla="*/ 14 w 16"/>
                  <a:gd name="T4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10">
                    <a:moveTo>
                      <a:pt x="14" y="10"/>
                    </a:moveTo>
                    <a:lnTo>
                      <a:pt x="8" y="8"/>
                    </a:lnTo>
                    <a:lnTo>
                      <a:pt x="8" y="8"/>
                    </a:lnTo>
                    <a:lnTo>
                      <a:pt x="6" y="8"/>
                    </a:lnTo>
                    <a:lnTo>
                      <a:pt x="2" y="4"/>
                    </a:lnTo>
                    <a:lnTo>
                      <a:pt x="2" y="4"/>
                    </a:lnTo>
                    <a:lnTo>
                      <a:pt x="0" y="2"/>
                    </a:lnTo>
                    <a:lnTo>
                      <a:pt x="0" y="2"/>
                    </a:lnTo>
                    <a:lnTo>
                      <a:pt x="2" y="2"/>
                    </a:lnTo>
                    <a:lnTo>
                      <a:pt x="8" y="0"/>
                    </a:lnTo>
                    <a:lnTo>
                      <a:pt x="8" y="0"/>
                    </a:lnTo>
                    <a:lnTo>
                      <a:pt x="8" y="0"/>
                    </a:lnTo>
                    <a:lnTo>
                      <a:pt x="8" y="0"/>
                    </a:lnTo>
                    <a:lnTo>
                      <a:pt x="8" y="0"/>
                    </a:lnTo>
                    <a:lnTo>
                      <a:pt x="14" y="2"/>
                    </a:lnTo>
                    <a:lnTo>
                      <a:pt x="14" y="2"/>
                    </a:lnTo>
                    <a:lnTo>
                      <a:pt x="16" y="4"/>
                    </a:lnTo>
                    <a:lnTo>
                      <a:pt x="16" y="8"/>
                    </a:lnTo>
                    <a:lnTo>
                      <a:pt x="16" y="8"/>
                    </a:lnTo>
                    <a:lnTo>
                      <a:pt x="16" y="10"/>
                    </a:lnTo>
                    <a:lnTo>
                      <a:pt x="16" y="10"/>
                    </a:lnTo>
                    <a:lnTo>
                      <a:pt x="14" y="10"/>
                    </a:lnTo>
                    <a:lnTo>
                      <a:pt x="14" y="10"/>
                    </a:lnTo>
                    <a:lnTo>
                      <a:pt x="14" y="10"/>
                    </a:lnTo>
                    <a:lnTo>
                      <a:pt x="14" y="1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3" name="Freeform 1010">
                <a:extLst>
                  <a:ext uri="{FF2B5EF4-FFF2-40B4-BE49-F238E27FC236}">
                    <a16:creationId xmlns:a16="http://schemas.microsoft.com/office/drawing/2014/main" id="{44E02EA2-3D5B-6BCB-B3C7-09F6371D941F}"/>
                  </a:ext>
                </a:extLst>
              </p:cNvPr>
              <p:cNvSpPr>
                <a:spLocks noEditPoints="1"/>
              </p:cNvSpPr>
              <p:nvPr/>
            </p:nvSpPr>
            <p:spPr bwMode="auto">
              <a:xfrm>
                <a:off x="10576615" y="4966333"/>
                <a:ext cx="42266" cy="29586"/>
              </a:xfrm>
              <a:custGeom>
                <a:avLst/>
                <a:gdLst>
                  <a:gd name="T0" fmla="*/ 10 w 20"/>
                  <a:gd name="T1" fmla="*/ 4 h 14"/>
                  <a:gd name="T2" fmla="*/ 16 w 20"/>
                  <a:gd name="T3" fmla="*/ 6 h 14"/>
                  <a:gd name="T4" fmla="*/ 16 w 20"/>
                  <a:gd name="T5" fmla="*/ 10 h 14"/>
                  <a:gd name="T6" fmla="*/ 10 w 20"/>
                  <a:gd name="T7" fmla="*/ 8 h 14"/>
                  <a:gd name="T8" fmla="*/ 4 w 20"/>
                  <a:gd name="T9" fmla="*/ 6 h 14"/>
                  <a:gd name="T10" fmla="*/ 10 w 20"/>
                  <a:gd name="T11" fmla="*/ 4 h 14"/>
                  <a:gd name="T12" fmla="*/ 10 w 20"/>
                  <a:gd name="T13" fmla="*/ 0 h 14"/>
                  <a:gd name="T14" fmla="*/ 10 w 20"/>
                  <a:gd name="T15" fmla="*/ 0 h 14"/>
                  <a:gd name="T16" fmla="*/ 8 w 20"/>
                  <a:gd name="T17" fmla="*/ 0 h 14"/>
                  <a:gd name="T18" fmla="*/ 4 w 20"/>
                  <a:gd name="T19" fmla="*/ 2 h 14"/>
                  <a:gd name="T20" fmla="*/ 4 w 20"/>
                  <a:gd name="T21" fmla="*/ 2 h 14"/>
                  <a:gd name="T22" fmla="*/ 2 w 20"/>
                  <a:gd name="T23" fmla="*/ 2 h 14"/>
                  <a:gd name="T24" fmla="*/ 0 w 20"/>
                  <a:gd name="T25" fmla="*/ 4 h 14"/>
                  <a:gd name="T26" fmla="*/ 0 w 20"/>
                  <a:gd name="T27" fmla="*/ 4 h 14"/>
                  <a:gd name="T28" fmla="*/ 2 w 20"/>
                  <a:gd name="T29" fmla="*/ 6 h 14"/>
                  <a:gd name="T30" fmla="*/ 2 w 20"/>
                  <a:gd name="T31" fmla="*/ 8 h 14"/>
                  <a:gd name="T32" fmla="*/ 8 w 20"/>
                  <a:gd name="T33" fmla="*/ 12 h 14"/>
                  <a:gd name="T34" fmla="*/ 8 w 20"/>
                  <a:gd name="T35" fmla="*/ 12 h 14"/>
                  <a:gd name="T36" fmla="*/ 8 w 20"/>
                  <a:gd name="T37" fmla="*/ 12 h 14"/>
                  <a:gd name="T38" fmla="*/ 16 w 20"/>
                  <a:gd name="T39" fmla="*/ 14 h 14"/>
                  <a:gd name="T40" fmla="*/ 16 w 20"/>
                  <a:gd name="T41" fmla="*/ 14 h 14"/>
                  <a:gd name="T42" fmla="*/ 16 w 20"/>
                  <a:gd name="T43" fmla="*/ 14 h 14"/>
                  <a:gd name="T44" fmla="*/ 16 w 20"/>
                  <a:gd name="T45" fmla="*/ 14 h 14"/>
                  <a:gd name="T46" fmla="*/ 18 w 20"/>
                  <a:gd name="T47" fmla="*/ 12 h 14"/>
                  <a:gd name="T48" fmla="*/ 18 w 20"/>
                  <a:gd name="T49" fmla="*/ 12 h 14"/>
                  <a:gd name="T50" fmla="*/ 20 w 20"/>
                  <a:gd name="T51" fmla="*/ 10 h 14"/>
                  <a:gd name="T52" fmla="*/ 20 w 20"/>
                  <a:gd name="T53" fmla="*/ 6 h 14"/>
                  <a:gd name="T54" fmla="*/ 20 w 20"/>
                  <a:gd name="T55" fmla="*/ 6 h 14"/>
                  <a:gd name="T56" fmla="*/ 20 w 20"/>
                  <a:gd name="T57" fmla="*/ 4 h 14"/>
                  <a:gd name="T58" fmla="*/ 18 w 20"/>
                  <a:gd name="T59" fmla="*/ 2 h 14"/>
                  <a:gd name="T60" fmla="*/ 10 w 20"/>
                  <a:gd name="T61" fmla="*/ 0 h 14"/>
                  <a:gd name="T62" fmla="*/ 10 w 20"/>
                  <a:gd name="T63" fmla="*/ 0 h 14"/>
                  <a:gd name="T64" fmla="*/ 10 w 20"/>
                  <a:gd name="T65" fmla="*/ 0 h 14"/>
                  <a:gd name="T66" fmla="*/ 10 w 20"/>
                  <a:gd name="T6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14">
                    <a:moveTo>
                      <a:pt x="10" y="4"/>
                    </a:moveTo>
                    <a:lnTo>
                      <a:pt x="16" y="6"/>
                    </a:lnTo>
                    <a:lnTo>
                      <a:pt x="16" y="10"/>
                    </a:lnTo>
                    <a:lnTo>
                      <a:pt x="10" y="8"/>
                    </a:lnTo>
                    <a:lnTo>
                      <a:pt x="4" y="6"/>
                    </a:lnTo>
                    <a:lnTo>
                      <a:pt x="10" y="4"/>
                    </a:lnTo>
                    <a:close/>
                    <a:moveTo>
                      <a:pt x="10" y="0"/>
                    </a:moveTo>
                    <a:lnTo>
                      <a:pt x="10" y="0"/>
                    </a:lnTo>
                    <a:lnTo>
                      <a:pt x="8" y="0"/>
                    </a:lnTo>
                    <a:lnTo>
                      <a:pt x="4" y="2"/>
                    </a:lnTo>
                    <a:lnTo>
                      <a:pt x="4" y="2"/>
                    </a:lnTo>
                    <a:lnTo>
                      <a:pt x="2" y="2"/>
                    </a:lnTo>
                    <a:lnTo>
                      <a:pt x="0" y="4"/>
                    </a:lnTo>
                    <a:lnTo>
                      <a:pt x="0" y="4"/>
                    </a:lnTo>
                    <a:lnTo>
                      <a:pt x="2" y="6"/>
                    </a:lnTo>
                    <a:lnTo>
                      <a:pt x="2" y="8"/>
                    </a:lnTo>
                    <a:lnTo>
                      <a:pt x="8" y="12"/>
                    </a:lnTo>
                    <a:lnTo>
                      <a:pt x="8" y="12"/>
                    </a:lnTo>
                    <a:lnTo>
                      <a:pt x="8" y="12"/>
                    </a:lnTo>
                    <a:lnTo>
                      <a:pt x="16" y="14"/>
                    </a:lnTo>
                    <a:lnTo>
                      <a:pt x="16" y="14"/>
                    </a:lnTo>
                    <a:lnTo>
                      <a:pt x="16" y="14"/>
                    </a:lnTo>
                    <a:lnTo>
                      <a:pt x="16" y="14"/>
                    </a:lnTo>
                    <a:lnTo>
                      <a:pt x="18" y="12"/>
                    </a:lnTo>
                    <a:lnTo>
                      <a:pt x="18" y="12"/>
                    </a:lnTo>
                    <a:lnTo>
                      <a:pt x="20" y="10"/>
                    </a:lnTo>
                    <a:lnTo>
                      <a:pt x="20" y="6"/>
                    </a:lnTo>
                    <a:lnTo>
                      <a:pt x="20" y="6"/>
                    </a:lnTo>
                    <a:lnTo>
                      <a:pt x="20" y="4"/>
                    </a:lnTo>
                    <a:lnTo>
                      <a:pt x="18" y="2"/>
                    </a:lnTo>
                    <a:lnTo>
                      <a:pt x="10" y="0"/>
                    </a:lnTo>
                    <a:lnTo>
                      <a:pt x="10" y="0"/>
                    </a:lnTo>
                    <a:lnTo>
                      <a:pt x="10" y="0"/>
                    </a:lnTo>
                    <a:lnTo>
                      <a:pt x="1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4" name="Freeform 1011">
                <a:extLst>
                  <a:ext uri="{FF2B5EF4-FFF2-40B4-BE49-F238E27FC236}">
                    <a16:creationId xmlns:a16="http://schemas.microsoft.com/office/drawing/2014/main" id="{339CF103-3680-6589-5B68-A268EFF3CC3D}"/>
                  </a:ext>
                </a:extLst>
              </p:cNvPr>
              <p:cNvSpPr>
                <a:spLocks/>
              </p:cNvSpPr>
              <p:nvPr/>
            </p:nvSpPr>
            <p:spPr bwMode="auto">
              <a:xfrm>
                <a:off x="10585068" y="4974786"/>
                <a:ext cx="25359" cy="12680"/>
              </a:xfrm>
              <a:custGeom>
                <a:avLst/>
                <a:gdLst>
                  <a:gd name="T0" fmla="*/ 6 w 12"/>
                  <a:gd name="T1" fmla="*/ 0 h 6"/>
                  <a:gd name="T2" fmla="*/ 12 w 12"/>
                  <a:gd name="T3" fmla="*/ 2 h 6"/>
                  <a:gd name="T4" fmla="*/ 12 w 12"/>
                  <a:gd name="T5" fmla="*/ 6 h 6"/>
                  <a:gd name="T6" fmla="*/ 6 w 12"/>
                  <a:gd name="T7" fmla="*/ 4 h 6"/>
                  <a:gd name="T8" fmla="*/ 0 w 12"/>
                  <a:gd name="T9" fmla="*/ 2 h 6"/>
                  <a:gd name="T10" fmla="*/ 6 w 12"/>
                  <a:gd name="T11" fmla="*/ 0 h 6"/>
                </a:gdLst>
                <a:ahLst/>
                <a:cxnLst>
                  <a:cxn ang="0">
                    <a:pos x="T0" y="T1"/>
                  </a:cxn>
                  <a:cxn ang="0">
                    <a:pos x="T2" y="T3"/>
                  </a:cxn>
                  <a:cxn ang="0">
                    <a:pos x="T4" y="T5"/>
                  </a:cxn>
                  <a:cxn ang="0">
                    <a:pos x="T6" y="T7"/>
                  </a:cxn>
                  <a:cxn ang="0">
                    <a:pos x="T8" y="T9"/>
                  </a:cxn>
                  <a:cxn ang="0">
                    <a:pos x="T10" y="T11"/>
                  </a:cxn>
                </a:cxnLst>
                <a:rect l="0" t="0" r="r" b="b"/>
                <a:pathLst>
                  <a:path w="12" h="6">
                    <a:moveTo>
                      <a:pt x="6" y="0"/>
                    </a:moveTo>
                    <a:lnTo>
                      <a:pt x="12" y="2"/>
                    </a:lnTo>
                    <a:lnTo>
                      <a:pt x="12" y="6"/>
                    </a:lnTo>
                    <a:lnTo>
                      <a:pt x="6" y="4"/>
                    </a:lnTo>
                    <a:lnTo>
                      <a:pt x="0" y="2"/>
                    </a:lnTo>
                    <a:lnTo>
                      <a:pt x="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5" name="Freeform 1012">
                <a:extLst>
                  <a:ext uri="{FF2B5EF4-FFF2-40B4-BE49-F238E27FC236}">
                    <a16:creationId xmlns:a16="http://schemas.microsoft.com/office/drawing/2014/main" id="{5194C7E2-0318-FF0F-F2BC-B5307FE2C54B}"/>
                  </a:ext>
                </a:extLst>
              </p:cNvPr>
              <p:cNvSpPr>
                <a:spLocks/>
              </p:cNvSpPr>
              <p:nvPr/>
            </p:nvSpPr>
            <p:spPr bwMode="auto">
              <a:xfrm>
                <a:off x="10576615" y="4966333"/>
                <a:ext cx="42266" cy="29586"/>
              </a:xfrm>
              <a:custGeom>
                <a:avLst/>
                <a:gdLst>
                  <a:gd name="T0" fmla="*/ 10 w 20"/>
                  <a:gd name="T1" fmla="*/ 0 h 14"/>
                  <a:gd name="T2" fmla="*/ 10 w 20"/>
                  <a:gd name="T3" fmla="*/ 0 h 14"/>
                  <a:gd name="T4" fmla="*/ 8 w 20"/>
                  <a:gd name="T5" fmla="*/ 0 h 14"/>
                  <a:gd name="T6" fmla="*/ 4 w 20"/>
                  <a:gd name="T7" fmla="*/ 2 h 14"/>
                  <a:gd name="T8" fmla="*/ 4 w 20"/>
                  <a:gd name="T9" fmla="*/ 2 h 14"/>
                  <a:gd name="T10" fmla="*/ 2 w 20"/>
                  <a:gd name="T11" fmla="*/ 2 h 14"/>
                  <a:gd name="T12" fmla="*/ 0 w 20"/>
                  <a:gd name="T13" fmla="*/ 4 h 14"/>
                  <a:gd name="T14" fmla="*/ 0 w 20"/>
                  <a:gd name="T15" fmla="*/ 4 h 14"/>
                  <a:gd name="T16" fmla="*/ 2 w 20"/>
                  <a:gd name="T17" fmla="*/ 6 h 14"/>
                  <a:gd name="T18" fmla="*/ 2 w 20"/>
                  <a:gd name="T19" fmla="*/ 8 h 14"/>
                  <a:gd name="T20" fmla="*/ 8 w 20"/>
                  <a:gd name="T21" fmla="*/ 12 h 14"/>
                  <a:gd name="T22" fmla="*/ 8 w 20"/>
                  <a:gd name="T23" fmla="*/ 12 h 14"/>
                  <a:gd name="T24" fmla="*/ 8 w 20"/>
                  <a:gd name="T25" fmla="*/ 12 h 14"/>
                  <a:gd name="T26" fmla="*/ 16 w 20"/>
                  <a:gd name="T27" fmla="*/ 14 h 14"/>
                  <a:gd name="T28" fmla="*/ 16 w 20"/>
                  <a:gd name="T29" fmla="*/ 14 h 14"/>
                  <a:gd name="T30" fmla="*/ 16 w 20"/>
                  <a:gd name="T31" fmla="*/ 14 h 14"/>
                  <a:gd name="T32" fmla="*/ 16 w 20"/>
                  <a:gd name="T33" fmla="*/ 14 h 14"/>
                  <a:gd name="T34" fmla="*/ 18 w 20"/>
                  <a:gd name="T35" fmla="*/ 12 h 14"/>
                  <a:gd name="T36" fmla="*/ 18 w 20"/>
                  <a:gd name="T37" fmla="*/ 12 h 14"/>
                  <a:gd name="T38" fmla="*/ 20 w 20"/>
                  <a:gd name="T39" fmla="*/ 10 h 14"/>
                  <a:gd name="T40" fmla="*/ 20 w 20"/>
                  <a:gd name="T41" fmla="*/ 6 h 14"/>
                  <a:gd name="T42" fmla="*/ 20 w 20"/>
                  <a:gd name="T43" fmla="*/ 6 h 14"/>
                  <a:gd name="T44" fmla="*/ 20 w 20"/>
                  <a:gd name="T45" fmla="*/ 4 h 14"/>
                  <a:gd name="T46" fmla="*/ 18 w 20"/>
                  <a:gd name="T47" fmla="*/ 2 h 14"/>
                  <a:gd name="T48" fmla="*/ 10 w 20"/>
                  <a:gd name="T49" fmla="*/ 0 h 14"/>
                  <a:gd name="T50" fmla="*/ 10 w 20"/>
                  <a:gd name="T51" fmla="*/ 0 h 14"/>
                  <a:gd name="T52" fmla="*/ 10 w 20"/>
                  <a:gd name="T53" fmla="*/ 0 h 14"/>
                  <a:gd name="T54" fmla="*/ 10 w 20"/>
                  <a:gd name="T5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14">
                    <a:moveTo>
                      <a:pt x="10" y="0"/>
                    </a:moveTo>
                    <a:lnTo>
                      <a:pt x="10" y="0"/>
                    </a:lnTo>
                    <a:lnTo>
                      <a:pt x="8" y="0"/>
                    </a:lnTo>
                    <a:lnTo>
                      <a:pt x="4" y="2"/>
                    </a:lnTo>
                    <a:lnTo>
                      <a:pt x="4" y="2"/>
                    </a:lnTo>
                    <a:lnTo>
                      <a:pt x="2" y="2"/>
                    </a:lnTo>
                    <a:lnTo>
                      <a:pt x="0" y="4"/>
                    </a:lnTo>
                    <a:lnTo>
                      <a:pt x="0" y="4"/>
                    </a:lnTo>
                    <a:lnTo>
                      <a:pt x="2" y="6"/>
                    </a:lnTo>
                    <a:lnTo>
                      <a:pt x="2" y="8"/>
                    </a:lnTo>
                    <a:lnTo>
                      <a:pt x="8" y="12"/>
                    </a:lnTo>
                    <a:lnTo>
                      <a:pt x="8" y="12"/>
                    </a:lnTo>
                    <a:lnTo>
                      <a:pt x="8" y="12"/>
                    </a:lnTo>
                    <a:lnTo>
                      <a:pt x="16" y="14"/>
                    </a:lnTo>
                    <a:lnTo>
                      <a:pt x="16" y="14"/>
                    </a:lnTo>
                    <a:lnTo>
                      <a:pt x="16" y="14"/>
                    </a:lnTo>
                    <a:lnTo>
                      <a:pt x="16" y="14"/>
                    </a:lnTo>
                    <a:lnTo>
                      <a:pt x="18" y="12"/>
                    </a:lnTo>
                    <a:lnTo>
                      <a:pt x="18" y="12"/>
                    </a:lnTo>
                    <a:lnTo>
                      <a:pt x="20" y="10"/>
                    </a:lnTo>
                    <a:lnTo>
                      <a:pt x="20" y="6"/>
                    </a:lnTo>
                    <a:lnTo>
                      <a:pt x="20" y="6"/>
                    </a:lnTo>
                    <a:lnTo>
                      <a:pt x="20" y="4"/>
                    </a:lnTo>
                    <a:lnTo>
                      <a:pt x="18" y="2"/>
                    </a:lnTo>
                    <a:lnTo>
                      <a:pt x="10" y="0"/>
                    </a:lnTo>
                    <a:lnTo>
                      <a:pt x="10" y="0"/>
                    </a:lnTo>
                    <a:lnTo>
                      <a:pt x="10" y="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6" name="Freeform 1013">
                <a:extLst>
                  <a:ext uri="{FF2B5EF4-FFF2-40B4-BE49-F238E27FC236}">
                    <a16:creationId xmlns:a16="http://schemas.microsoft.com/office/drawing/2014/main" id="{0A78418C-05CD-6C0A-731D-AFF5158180D0}"/>
                  </a:ext>
                </a:extLst>
              </p:cNvPr>
              <p:cNvSpPr>
                <a:spLocks/>
              </p:cNvSpPr>
              <p:nvPr/>
            </p:nvSpPr>
            <p:spPr bwMode="auto">
              <a:xfrm>
                <a:off x="10665373" y="5266420"/>
                <a:ext cx="88758" cy="80305"/>
              </a:xfrm>
              <a:custGeom>
                <a:avLst/>
                <a:gdLst>
                  <a:gd name="T0" fmla="*/ 40 w 42"/>
                  <a:gd name="T1" fmla="*/ 38 h 38"/>
                  <a:gd name="T2" fmla="*/ 40 w 42"/>
                  <a:gd name="T3" fmla="*/ 38 h 38"/>
                  <a:gd name="T4" fmla="*/ 38 w 42"/>
                  <a:gd name="T5" fmla="*/ 38 h 38"/>
                  <a:gd name="T6" fmla="*/ 28 w 42"/>
                  <a:gd name="T7" fmla="*/ 30 h 38"/>
                  <a:gd name="T8" fmla="*/ 10 w 42"/>
                  <a:gd name="T9" fmla="*/ 16 h 38"/>
                  <a:gd name="T10" fmla="*/ 2 w 42"/>
                  <a:gd name="T11" fmla="*/ 12 h 38"/>
                  <a:gd name="T12" fmla="*/ 2 w 42"/>
                  <a:gd name="T13" fmla="*/ 12 h 38"/>
                  <a:gd name="T14" fmla="*/ 2 w 42"/>
                  <a:gd name="T15" fmla="*/ 10 h 38"/>
                  <a:gd name="T16" fmla="*/ 0 w 42"/>
                  <a:gd name="T17" fmla="*/ 2 h 38"/>
                  <a:gd name="T18" fmla="*/ 0 w 42"/>
                  <a:gd name="T19" fmla="*/ 2 h 38"/>
                  <a:gd name="T20" fmla="*/ 0 w 42"/>
                  <a:gd name="T21" fmla="*/ 0 h 38"/>
                  <a:gd name="T22" fmla="*/ 0 w 42"/>
                  <a:gd name="T23" fmla="*/ 0 h 38"/>
                  <a:gd name="T24" fmla="*/ 2 w 42"/>
                  <a:gd name="T25" fmla="*/ 0 h 38"/>
                  <a:gd name="T26" fmla="*/ 2 w 42"/>
                  <a:gd name="T27" fmla="*/ 0 h 38"/>
                  <a:gd name="T28" fmla="*/ 2 w 42"/>
                  <a:gd name="T29" fmla="*/ 0 h 38"/>
                  <a:gd name="T30" fmla="*/ 16 w 42"/>
                  <a:gd name="T31" fmla="*/ 6 h 38"/>
                  <a:gd name="T32" fmla="*/ 16 w 42"/>
                  <a:gd name="T33" fmla="*/ 6 h 38"/>
                  <a:gd name="T34" fmla="*/ 16 w 42"/>
                  <a:gd name="T35" fmla="*/ 6 h 38"/>
                  <a:gd name="T36" fmla="*/ 24 w 42"/>
                  <a:gd name="T37" fmla="*/ 18 h 38"/>
                  <a:gd name="T38" fmla="*/ 34 w 42"/>
                  <a:gd name="T39" fmla="*/ 24 h 38"/>
                  <a:gd name="T40" fmla="*/ 42 w 42"/>
                  <a:gd name="T41" fmla="*/ 30 h 38"/>
                  <a:gd name="T42" fmla="*/ 42 w 42"/>
                  <a:gd name="T43" fmla="*/ 30 h 38"/>
                  <a:gd name="T44" fmla="*/ 42 w 42"/>
                  <a:gd name="T45" fmla="*/ 34 h 38"/>
                  <a:gd name="T46" fmla="*/ 42 w 42"/>
                  <a:gd name="T47" fmla="*/ 36 h 38"/>
                  <a:gd name="T48" fmla="*/ 42 w 42"/>
                  <a:gd name="T49" fmla="*/ 36 h 38"/>
                  <a:gd name="T50" fmla="*/ 40 w 42"/>
                  <a:gd name="T51" fmla="*/ 38 h 38"/>
                  <a:gd name="T52" fmla="*/ 40 w 42"/>
                  <a:gd name="T53" fmla="*/ 38 h 38"/>
                  <a:gd name="T54" fmla="*/ 40 w 42"/>
                  <a:gd name="T55" fmla="*/ 38 h 38"/>
                  <a:gd name="T56" fmla="*/ 40 w 42"/>
                  <a:gd name="T5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 h="38">
                    <a:moveTo>
                      <a:pt x="40" y="38"/>
                    </a:moveTo>
                    <a:lnTo>
                      <a:pt x="40" y="38"/>
                    </a:lnTo>
                    <a:lnTo>
                      <a:pt x="38" y="38"/>
                    </a:lnTo>
                    <a:lnTo>
                      <a:pt x="28" y="30"/>
                    </a:lnTo>
                    <a:lnTo>
                      <a:pt x="10" y="16"/>
                    </a:lnTo>
                    <a:lnTo>
                      <a:pt x="2" y="12"/>
                    </a:lnTo>
                    <a:lnTo>
                      <a:pt x="2" y="12"/>
                    </a:lnTo>
                    <a:lnTo>
                      <a:pt x="2" y="10"/>
                    </a:lnTo>
                    <a:lnTo>
                      <a:pt x="0" y="2"/>
                    </a:lnTo>
                    <a:lnTo>
                      <a:pt x="0" y="2"/>
                    </a:lnTo>
                    <a:lnTo>
                      <a:pt x="0" y="0"/>
                    </a:lnTo>
                    <a:lnTo>
                      <a:pt x="0" y="0"/>
                    </a:lnTo>
                    <a:lnTo>
                      <a:pt x="2" y="0"/>
                    </a:lnTo>
                    <a:lnTo>
                      <a:pt x="2" y="0"/>
                    </a:lnTo>
                    <a:lnTo>
                      <a:pt x="2" y="0"/>
                    </a:lnTo>
                    <a:lnTo>
                      <a:pt x="16" y="6"/>
                    </a:lnTo>
                    <a:lnTo>
                      <a:pt x="16" y="6"/>
                    </a:lnTo>
                    <a:lnTo>
                      <a:pt x="16" y="6"/>
                    </a:lnTo>
                    <a:lnTo>
                      <a:pt x="24" y="18"/>
                    </a:lnTo>
                    <a:lnTo>
                      <a:pt x="34" y="24"/>
                    </a:lnTo>
                    <a:lnTo>
                      <a:pt x="42" y="30"/>
                    </a:lnTo>
                    <a:lnTo>
                      <a:pt x="42" y="30"/>
                    </a:lnTo>
                    <a:lnTo>
                      <a:pt x="42" y="34"/>
                    </a:lnTo>
                    <a:lnTo>
                      <a:pt x="42" y="36"/>
                    </a:lnTo>
                    <a:lnTo>
                      <a:pt x="42" y="36"/>
                    </a:lnTo>
                    <a:lnTo>
                      <a:pt x="40" y="38"/>
                    </a:lnTo>
                    <a:lnTo>
                      <a:pt x="40" y="38"/>
                    </a:lnTo>
                    <a:lnTo>
                      <a:pt x="40" y="38"/>
                    </a:lnTo>
                    <a:lnTo>
                      <a:pt x="40"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7" name="Freeform 1014">
                <a:extLst>
                  <a:ext uri="{FF2B5EF4-FFF2-40B4-BE49-F238E27FC236}">
                    <a16:creationId xmlns:a16="http://schemas.microsoft.com/office/drawing/2014/main" id="{357A12B0-23BE-CA4F-68CA-39B36F1C6BCA}"/>
                  </a:ext>
                </a:extLst>
              </p:cNvPr>
              <p:cNvSpPr>
                <a:spLocks noEditPoints="1"/>
              </p:cNvSpPr>
              <p:nvPr/>
            </p:nvSpPr>
            <p:spPr bwMode="auto">
              <a:xfrm>
                <a:off x="10661147" y="5262194"/>
                <a:ext cx="101438" cy="88758"/>
              </a:xfrm>
              <a:custGeom>
                <a:avLst/>
                <a:gdLst>
                  <a:gd name="T0" fmla="*/ 4 w 48"/>
                  <a:gd name="T1" fmla="*/ 4 h 42"/>
                  <a:gd name="T2" fmla="*/ 16 w 48"/>
                  <a:gd name="T3" fmla="*/ 10 h 42"/>
                  <a:gd name="T4" fmla="*/ 26 w 48"/>
                  <a:gd name="T5" fmla="*/ 22 h 42"/>
                  <a:gd name="T6" fmla="*/ 34 w 48"/>
                  <a:gd name="T7" fmla="*/ 26 h 42"/>
                  <a:gd name="T8" fmla="*/ 44 w 48"/>
                  <a:gd name="T9" fmla="*/ 34 h 42"/>
                  <a:gd name="T10" fmla="*/ 42 w 48"/>
                  <a:gd name="T11" fmla="*/ 38 h 42"/>
                  <a:gd name="T12" fmla="*/ 30 w 48"/>
                  <a:gd name="T13" fmla="*/ 30 h 42"/>
                  <a:gd name="T14" fmla="*/ 22 w 48"/>
                  <a:gd name="T15" fmla="*/ 24 h 42"/>
                  <a:gd name="T16" fmla="*/ 12 w 48"/>
                  <a:gd name="T17" fmla="*/ 16 h 42"/>
                  <a:gd name="T18" fmla="*/ 6 w 48"/>
                  <a:gd name="T19" fmla="*/ 12 h 42"/>
                  <a:gd name="T20" fmla="*/ 4 w 48"/>
                  <a:gd name="T21" fmla="*/ 4 h 42"/>
                  <a:gd name="T22" fmla="*/ 4 w 48"/>
                  <a:gd name="T23" fmla="*/ 0 h 42"/>
                  <a:gd name="T24" fmla="*/ 4 w 48"/>
                  <a:gd name="T25" fmla="*/ 0 h 42"/>
                  <a:gd name="T26" fmla="*/ 2 w 48"/>
                  <a:gd name="T27" fmla="*/ 2 h 42"/>
                  <a:gd name="T28" fmla="*/ 2 w 48"/>
                  <a:gd name="T29" fmla="*/ 2 h 42"/>
                  <a:gd name="T30" fmla="*/ 0 w 48"/>
                  <a:gd name="T31" fmla="*/ 4 h 42"/>
                  <a:gd name="T32" fmla="*/ 0 w 48"/>
                  <a:gd name="T33" fmla="*/ 6 h 42"/>
                  <a:gd name="T34" fmla="*/ 2 w 48"/>
                  <a:gd name="T35" fmla="*/ 12 h 42"/>
                  <a:gd name="T36" fmla="*/ 2 w 48"/>
                  <a:gd name="T37" fmla="*/ 12 h 42"/>
                  <a:gd name="T38" fmla="*/ 4 w 48"/>
                  <a:gd name="T39" fmla="*/ 16 h 42"/>
                  <a:gd name="T40" fmla="*/ 10 w 48"/>
                  <a:gd name="T41" fmla="*/ 18 h 42"/>
                  <a:gd name="T42" fmla="*/ 20 w 48"/>
                  <a:gd name="T43" fmla="*/ 26 h 42"/>
                  <a:gd name="T44" fmla="*/ 28 w 48"/>
                  <a:gd name="T45" fmla="*/ 34 h 42"/>
                  <a:gd name="T46" fmla="*/ 40 w 48"/>
                  <a:gd name="T47" fmla="*/ 42 h 42"/>
                  <a:gd name="T48" fmla="*/ 40 w 48"/>
                  <a:gd name="T49" fmla="*/ 42 h 42"/>
                  <a:gd name="T50" fmla="*/ 42 w 48"/>
                  <a:gd name="T51" fmla="*/ 42 h 42"/>
                  <a:gd name="T52" fmla="*/ 42 w 48"/>
                  <a:gd name="T53" fmla="*/ 42 h 42"/>
                  <a:gd name="T54" fmla="*/ 42 w 48"/>
                  <a:gd name="T55" fmla="*/ 42 h 42"/>
                  <a:gd name="T56" fmla="*/ 42 w 48"/>
                  <a:gd name="T57" fmla="*/ 42 h 42"/>
                  <a:gd name="T58" fmla="*/ 44 w 48"/>
                  <a:gd name="T59" fmla="*/ 40 h 42"/>
                  <a:gd name="T60" fmla="*/ 46 w 48"/>
                  <a:gd name="T61" fmla="*/ 36 h 42"/>
                  <a:gd name="T62" fmla="*/ 46 w 48"/>
                  <a:gd name="T63" fmla="*/ 36 h 42"/>
                  <a:gd name="T64" fmla="*/ 48 w 48"/>
                  <a:gd name="T65" fmla="*/ 34 h 42"/>
                  <a:gd name="T66" fmla="*/ 46 w 48"/>
                  <a:gd name="T67" fmla="*/ 32 h 42"/>
                  <a:gd name="T68" fmla="*/ 36 w 48"/>
                  <a:gd name="T69" fmla="*/ 24 h 42"/>
                  <a:gd name="T70" fmla="*/ 36 w 48"/>
                  <a:gd name="T71" fmla="*/ 24 h 42"/>
                  <a:gd name="T72" fmla="*/ 36 w 48"/>
                  <a:gd name="T73" fmla="*/ 24 h 42"/>
                  <a:gd name="T74" fmla="*/ 28 w 48"/>
                  <a:gd name="T75" fmla="*/ 18 h 42"/>
                  <a:gd name="T76" fmla="*/ 20 w 48"/>
                  <a:gd name="T77" fmla="*/ 8 h 42"/>
                  <a:gd name="T78" fmla="*/ 20 w 48"/>
                  <a:gd name="T79" fmla="*/ 8 h 42"/>
                  <a:gd name="T80" fmla="*/ 18 w 48"/>
                  <a:gd name="T81" fmla="*/ 6 h 42"/>
                  <a:gd name="T82" fmla="*/ 6 w 48"/>
                  <a:gd name="T83" fmla="*/ 0 h 42"/>
                  <a:gd name="T84" fmla="*/ 6 w 48"/>
                  <a:gd name="T85" fmla="*/ 0 h 42"/>
                  <a:gd name="T86" fmla="*/ 4 w 48"/>
                  <a:gd name="T87" fmla="*/ 0 h 42"/>
                  <a:gd name="T88" fmla="*/ 4 w 48"/>
                  <a:gd name="T8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 h="42">
                    <a:moveTo>
                      <a:pt x="4" y="4"/>
                    </a:moveTo>
                    <a:lnTo>
                      <a:pt x="16" y="10"/>
                    </a:lnTo>
                    <a:lnTo>
                      <a:pt x="26" y="22"/>
                    </a:lnTo>
                    <a:lnTo>
                      <a:pt x="34" y="26"/>
                    </a:lnTo>
                    <a:lnTo>
                      <a:pt x="44" y="34"/>
                    </a:lnTo>
                    <a:lnTo>
                      <a:pt x="42" y="38"/>
                    </a:lnTo>
                    <a:lnTo>
                      <a:pt x="30" y="30"/>
                    </a:lnTo>
                    <a:lnTo>
                      <a:pt x="22" y="24"/>
                    </a:lnTo>
                    <a:lnTo>
                      <a:pt x="12" y="16"/>
                    </a:lnTo>
                    <a:lnTo>
                      <a:pt x="6" y="12"/>
                    </a:lnTo>
                    <a:lnTo>
                      <a:pt x="4" y="4"/>
                    </a:lnTo>
                    <a:close/>
                    <a:moveTo>
                      <a:pt x="4" y="0"/>
                    </a:moveTo>
                    <a:lnTo>
                      <a:pt x="4" y="0"/>
                    </a:lnTo>
                    <a:lnTo>
                      <a:pt x="2" y="2"/>
                    </a:lnTo>
                    <a:lnTo>
                      <a:pt x="2" y="2"/>
                    </a:lnTo>
                    <a:lnTo>
                      <a:pt x="0" y="4"/>
                    </a:lnTo>
                    <a:lnTo>
                      <a:pt x="0" y="6"/>
                    </a:lnTo>
                    <a:lnTo>
                      <a:pt x="2" y="12"/>
                    </a:lnTo>
                    <a:lnTo>
                      <a:pt x="2" y="12"/>
                    </a:lnTo>
                    <a:lnTo>
                      <a:pt x="4" y="16"/>
                    </a:lnTo>
                    <a:lnTo>
                      <a:pt x="10" y="18"/>
                    </a:lnTo>
                    <a:lnTo>
                      <a:pt x="20" y="26"/>
                    </a:lnTo>
                    <a:lnTo>
                      <a:pt x="28" y="34"/>
                    </a:lnTo>
                    <a:lnTo>
                      <a:pt x="40" y="42"/>
                    </a:lnTo>
                    <a:lnTo>
                      <a:pt x="40" y="42"/>
                    </a:lnTo>
                    <a:lnTo>
                      <a:pt x="42" y="42"/>
                    </a:lnTo>
                    <a:lnTo>
                      <a:pt x="42" y="42"/>
                    </a:lnTo>
                    <a:lnTo>
                      <a:pt x="42" y="42"/>
                    </a:lnTo>
                    <a:lnTo>
                      <a:pt x="42" y="42"/>
                    </a:lnTo>
                    <a:lnTo>
                      <a:pt x="44" y="40"/>
                    </a:lnTo>
                    <a:lnTo>
                      <a:pt x="46" y="36"/>
                    </a:lnTo>
                    <a:lnTo>
                      <a:pt x="46" y="36"/>
                    </a:lnTo>
                    <a:lnTo>
                      <a:pt x="48" y="34"/>
                    </a:lnTo>
                    <a:lnTo>
                      <a:pt x="46" y="32"/>
                    </a:lnTo>
                    <a:lnTo>
                      <a:pt x="36" y="24"/>
                    </a:lnTo>
                    <a:lnTo>
                      <a:pt x="36" y="24"/>
                    </a:lnTo>
                    <a:lnTo>
                      <a:pt x="36" y="24"/>
                    </a:lnTo>
                    <a:lnTo>
                      <a:pt x="28" y="18"/>
                    </a:lnTo>
                    <a:lnTo>
                      <a:pt x="20" y="8"/>
                    </a:lnTo>
                    <a:lnTo>
                      <a:pt x="20" y="8"/>
                    </a:lnTo>
                    <a:lnTo>
                      <a:pt x="18" y="6"/>
                    </a:lnTo>
                    <a:lnTo>
                      <a:pt x="6" y="0"/>
                    </a:lnTo>
                    <a:lnTo>
                      <a:pt x="6"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8" name="Freeform 1015">
                <a:extLst>
                  <a:ext uri="{FF2B5EF4-FFF2-40B4-BE49-F238E27FC236}">
                    <a16:creationId xmlns:a16="http://schemas.microsoft.com/office/drawing/2014/main" id="{EE3C42AB-C289-1369-9BDC-4F9B89491A24}"/>
                  </a:ext>
                </a:extLst>
              </p:cNvPr>
              <p:cNvSpPr>
                <a:spLocks/>
              </p:cNvSpPr>
              <p:nvPr/>
            </p:nvSpPr>
            <p:spPr bwMode="auto">
              <a:xfrm>
                <a:off x="10669600" y="5270647"/>
                <a:ext cx="84531" cy="71852"/>
              </a:xfrm>
              <a:custGeom>
                <a:avLst/>
                <a:gdLst>
                  <a:gd name="T0" fmla="*/ 0 w 40"/>
                  <a:gd name="T1" fmla="*/ 0 h 34"/>
                  <a:gd name="T2" fmla="*/ 12 w 40"/>
                  <a:gd name="T3" fmla="*/ 6 h 34"/>
                  <a:gd name="T4" fmla="*/ 22 w 40"/>
                  <a:gd name="T5" fmla="*/ 18 h 34"/>
                  <a:gd name="T6" fmla="*/ 30 w 40"/>
                  <a:gd name="T7" fmla="*/ 22 h 34"/>
                  <a:gd name="T8" fmla="*/ 40 w 40"/>
                  <a:gd name="T9" fmla="*/ 30 h 34"/>
                  <a:gd name="T10" fmla="*/ 38 w 40"/>
                  <a:gd name="T11" fmla="*/ 34 h 34"/>
                  <a:gd name="T12" fmla="*/ 26 w 40"/>
                  <a:gd name="T13" fmla="*/ 26 h 34"/>
                  <a:gd name="T14" fmla="*/ 18 w 40"/>
                  <a:gd name="T15" fmla="*/ 20 h 34"/>
                  <a:gd name="T16" fmla="*/ 8 w 40"/>
                  <a:gd name="T17" fmla="*/ 12 h 34"/>
                  <a:gd name="T18" fmla="*/ 2 w 40"/>
                  <a:gd name="T19" fmla="*/ 8 h 34"/>
                  <a:gd name="T20" fmla="*/ 0 w 40"/>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34">
                    <a:moveTo>
                      <a:pt x="0" y="0"/>
                    </a:moveTo>
                    <a:lnTo>
                      <a:pt x="12" y="6"/>
                    </a:lnTo>
                    <a:lnTo>
                      <a:pt x="22" y="18"/>
                    </a:lnTo>
                    <a:lnTo>
                      <a:pt x="30" y="22"/>
                    </a:lnTo>
                    <a:lnTo>
                      <a:pt x="40" y="30"/>
                    </a:lnTo>
                    <a:lnTo>
                      <a:pt x="38" y="34"/>
                    </a:lnTo>
                    <a:lnTo>
                      <a:pt x="26" y="26"/>
                    </a:lnTo>
                    <a:lnTo>
                      <a:pt x="18" y="20"/>
                    </a:lnTo>
                    <a:lnTo>
                      <a:pt x="8" y="12"/>
                    </a:lnTo>
                    <a:lnTo>
                      <a:pt x="2" y="8"/>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9" name="Freeform 1016">
                <a:extLst>
                  <a:ext uri="{FF2B5EF4-FFF2-40B4-BE49-F238E27FC236}">
                    <a16:creationId xmlns:a16="http://schemas.microsoft.com/office/drawing/2014/main" id="{975A1C4D-E161-04D2-87CD-B4AFAF337DA3}"/>
                  </a:ext>
                </a:extLst>
              </p:cNvPr>
              <p:cNvSpPr>
                <a:spLocks/>
              </p:cNvSpPr>
              <p:nvPr/>
            </p:nvSpPr>
            <p:spPr bwMode="auto">
              <a:xfrm>
                <a:off x="10661147" y="5262194"/>
                <a:ext cx="101438" cy="88758"/>
              </a:xfrm>
              <a:custGeom>
                <a:avLst/>
                <a:gdLst>
                  <a:gd name="T0" fmla="*/ 4 w 48"/>
                  <a:gd name="T1" fmla="*/ 0 h 42"/>
                  <a:gd name="T2" fmla="*/ 4 w 48"/>
                  <a:gd name="T3" fmla="*/ 0 h 42"/>
                  <a:gd name="T4" fmla="*/ 2 w 48"/>
                  <a:gd name="T5" fmla="*/ 2 h 42"/>
                  <a:gd name="T6" fmla="*/ 2 w 48"/>
                  <a:gd name="T7" fmla="*/ 2 h 42"/>
                  <a:gd name="T8" fmla="*/ 0 w 48"/>
                  <a:gd name="T9" fmla="*/ 4 h 42"/>
                  <a:gd name="T10" fmla="*/ 0 w 48"/>
                  <a:gd name="T11" fmla="*/ 6 h 42"/>
                  <a:gd name="T12" fmla="*/ 2 w 48"/>
                  <a:gd name="T13" fmla="*/ 12 h 42"/>
                  <a:gd name="T14" fmla="*/ 2 w 48"/>
                  <a:gd name="T15" fmla="*/ 12 h 42"/>
                  <a:gd name="T16" fmla="*/ 4 w 48"/>
                  <a:gd name="T17" fmla="*/ 16 h 42"/>
                  <a:gd name="T18" fmla="*/ 10 w 48"/>
                  <a:gd name="T19" fmla="*/ 18 h 42"/>
                  <a:gd name="T20" fmla="*/ 20 w 48"/>
                  <a:gd name="T21" fmla="*/ 26 h 42"/>
                  <a:gd name="T22" fmla="*/ 28 w 48"/>
                  <a:gd name="T23" fmla="*/ 34 h 42"/>
                  <a:gd name="T24" fmla="*/ 40 w 48"/>
                  <a:gd name="T25" fmla="*/ 42 h 42"/>
                  <a:gd name="T26" fmla="*/ 40 w 48"/>
                  <a:gd name="T27" fmla="*/ 42 h 42"/>
                  <a:gd name="T28" fmla="*/ 42 w 48"/>
                  <a:gd name="T29" fmla="*/ 42 h 42"/>
                  <a:gd name="T30" fmla="*/ 42 w 48"/>
                  <a:gd name="T31" fmla="*/ 42 h 42"/>
                  <a:gd name="T32" fmla="*/ 42 w 48"/>
                  <a:gd name="T33" fmla="*/ 42 h 42"/>
                  <a:gd name="T34" fmla="*/ 42 w 48"/>
                  <a:gd name="T35" fmla="*/ 42 h 42"/>
                  <a:gd name="T36" fmla="*/ 44 w 48"/>
                  <a:gd name="T37" fmla="*/ 40 h 42"/>
                  <a:gd name="T38" fmla="*/ 46 w 48"/>
                  <a:gd name="T39" fmla="*/ 36 h 42"/>
                  <a:gd name="T40" fmla="*/ 46 w 48"/>
                  <a:gd name="T41" fmla="*/ 36 h 42"/>
                  <a:gd name="T42" fmla="*/ 48 w 48"/>
                  <a:gd name="T43" fmla="*/ 34 h 42"/>
                  <a:gd name="T44" fmla="*/ 46 w 48"/>
                  <a:gd name="T45" fmla="*/ 32 h 42"/>
                  <a:gd name="T46" fmla="*/ 36 w 48"/>
                  <a:gd name="T47" fmla="*/ 24 h 42"/>
                  <a:gd name="T48" fmla="*/ 36 w 48"/>
                  <a:gd name="T49" fmla="*/ 24 h 42"/>
                  <a:gd name="T50" fmla="*/ 36 w 48"/>
                  <a:gd name="T51" fmla="*/ 24 h 42"/>
                  <a:gd name="T52" fmla="*/ 28 w 48"/>
                  <a:gd name="T53" fmla="*/ 18 h 42"/>
                  <a:gd name="T54" fmla="*/ 20 w 48"/>
                  <a:gd name="T55" fmla="*/ 8 h 42"/>
                  <a:gd name="T56" fmla="*/ 20 w 48"/>
                  <a:gd name="T57" fmla="*/ 8 h 42"/>
                  <a:gd name="T58" fmla="*/ 18 w 48"/>
                  <a:gd name="T59" fmla="*/ 6 h 42"/>
                  <a:gd name="T60" fmla="*/ 6 w 48"/>
                  <a:gd name="T61" fmla="*/ 0 h 42"/>
                  <a:gd name="T62" fmla="*/ 6 w 48"/>
                  <a:gd name="T63" fmla="*/ 0 h 42"/>
                  <a:gd name="T64" fmla="*/ 4 w 48"/>
                  <a:gd name="T65" fmla="*/ 0 h 42"/>
                  <a:gd name="T66" fmla="*/ 4 w 48"/>
                  <a:gd name="T6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 h="42">
                    <a:moveTo>
                      <a:pt x="4" y="0"/>
                    </a:moveTo>
                    <a:lnTo>
                      <a:pt x="4" y="0"/>
                    </a:lnTo>
                    <a:lnTo>
                      <a:pt x="2" y="2"/>
                    </a:lnTo>
                    <a:lnTo>
                      <a:pt x="2" y="2"/>
                    </a:lnTo>
                    <a:lnTo>
                      <a:pt x="0" y="4"/>
                    </a:lnTo>
                    <a:lnTo>
                      <a:pt x="0" y="6"/>
                    </a:lnTo>
                    <a:lnTo>
                      <a:pt x="2" y="12"/>
                    </a:lnTo>
                    <a:lnTo>
                      <a:pt x="2" y="12"/>
                    </a:lnTo>
                    <a:lnTo>
                      <a:pt x="4" y="16"/>
                    </a:lnTo>
                    <a:lnTo>
                      <a:pt x="10" y="18"/>
                    </a:lnTo>
                    <a:lnTo>
                      <a:pt x="20" y="26"/>
                    </a:lnTo>
                    <a:lnTo>
                      <a:pt x="28" y="34"/>
                    </a:lnTo>
                    <a:lnTo>
                      <a:pt x="40" y="42"/>
                    </a:lnTo>
                    <a:lnTo>
                      <a:pt x="40" y="42"/>
                    </a:lnTo>
                    <a:lnTo>
                      <a:pt x="42" y="42"/>
                    </a:lnTo>
                    <a:lnTo>
                      <a:pt x="42" y="42"/>
                    </a:lnTo>
                    <a:lnTo>
                      <a:pt x="42" y="42"/>
                    </a:lnTo>
                    <a:lnTo>
                      <a:pt x="42" y="42"/>
                    </a:lnTo>
                    <a:lnTo>
                      <a:pt x="44" y="40"/>
                    </a:lnTo>
                    <a:lnTo>
                      <a:pt x="46" y="36"/>
                    </a:lnTo>
                    <a:lnTo>
                      <a:pt x="46" y="36"/>
                    </a:lnTo>
                    <a:lnTo>
                      <a:pt x="48" y="34"/>
                    </a:lnTo>
                    <a:lnTo>
                      <a:pt x="46" y="32"/>
                    </a:lnTo>
                    <a:lnTo>
                      <a:pt x="36" y="24"/>
                    </a:lnTo>
                    <a:lnTo>
                      <a:pt x="36" y="24"/>
                    </a:lnTo>
                    <a:lnTo>
                      <a:pt x="36" y="24"/>
                    </a:lnTo>
                    <a:lnTo>
                      <a:pt x="28" y="18"/>
                    </a:lnTo>
                    <a:lnTo>
                      <a:pt x="20" y="8"/>
                    </a:lnTo>
                    <a:lnTo>
                      <a:pt x="20" y="8"/>
                    </a:lnTo>
                    <a:lnTo>
                      <a:pt x="18" y="6"/>
                    </a:lnTo>
                    <a:lnTo>
                      <a:pt x="6" y="0"/>
                    </a:lnTo>
                    <a:lnTo>
                      <a:pt x="6"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0" name="Freeform 1017">
                <a:extLst>
                  <a:ext uri="{FF2B5EF4-FFF2-40B4-BE49-F238E27FC236}">
                    <a16:creationId xmlns:a16="http://schemas.microsoft.com/office/drawing/2014/main" id="{544B73AC-9FE3-A5DB-4BB0-D217BA0751C7}"/>
                  </a:ext>
                </a:extLst>
              </p:cNvPr>
              <p:cNvSpPr>
                <a:spLocks/>
              </p:cNvSpPr>
              <p:nvPr/>
            </p:nvSpPr>
            <p:spPr bwMode="auto">
              <a:xfrm>
                <a:off x="10927420" y="5731344"/>
                <a:ext cx="173289" cy="253595"/>
              </a:xfrm>
              <a:custGeom>
                <a:avLst/>
                <a:gdLst>
                  <a:gd name="T0" fmla="*/ 30 w 82"/>
                  <a:gd name="T1" fmla="*/ 120 h 120"/>
                  <a:gd name="T2" fmla="*/ 28 w 82"/>
                  <a:gd name="T3" fmla="*/ 118 h 120"/>
                  <a:gd name="T4" fmla="*/ 26 w 82"/>
                  <a:gd name="T5" fmla="*/ 108 h 120"/>
                  <a:gd name="T6" fmla="*/ 32 w 82"/>
                  <a:gd name="T7" fmla="*/ 100 h 120"/>
                  <a:gd name="T8" fmla="*/ 26 w 82"/>
                  <a:gd name="T9" fmla="*/ 90 h 120"/>
                  <a:gd name="T10" fmla="*/ 18 w 82"/>
                  <a:gd name="T11" fmla="*/ 88 h 120"/>
                  <a:gd name="T12" fmla="*/ 12 w 82"/>
                  <a:gd name="T13" fmla="*/ 80 h 120"/>
                  <a:gd name="T14" fmla="*/ 12 w 82"/>
                  <a:gd name="T15" fmla="*/ 78 h 120"/>
                  <a:gd name="T16" fmla="*/ 12 w 82"/>
                  <a:gd name="T17" fmla="*/ 78 h 120"/>
                  <a:gd name="T18" fmla="*/ 24 w 82"/>
                  <a:gd name="T19" fmla="*/ 70 h 120"/>
                  <a:gd name="T20" fmla="*/ 26 w 82"/>
                  <a:gd name="T21" fmla="*/ 42 h 120"/>
                  <a:gd name="T22" fmla="*/ 8 w 82"/>
                  <a:gd name="T23" fmla="*/ 26 h 120"/>
                  <a:gd name="T24" fmla="*/ 6 w 82"/>
                  <a:gd name="T25" fmla="*/ 24 h 120"/>
                  <a:gd name="T26" fmla="*/ 0 w 82"/>
                  <a:gd name="T27" fmla="*/ 2 h 120"/>
                  <a:gd name="T28" fmla="*/ 0 w 82"/>
                  <a:gd name="T29" fmla="*/ 0 h 120"/>
                  <a:gd name="T30" fmla="*/ 2 w 82"/>
                  <a:gd name="T31" fmla="*/ 0 h 120"/>
                  <a:gd name="T32" fmla="*/ 2 w 82"/>
                  <a:gd name="T33" fmla="*/ 0 h 120"/>
                  <a:gd name="T34" fmla="*/ 22 w 82"/>
                  <a:gd name="T35" fmla="*/ 16 h 120"/>
                  <a:gd name="T36" fmla="*/ 30 w 82"/>
                  <a:gd name="T37" fmla="*/ 22 h 120"/>
                  <a:gd name="T38" fmla="*/ 28 w 82"/>
                  <a:gd name="T39" fmla="*/ 30 h 120"/>
                  <a:gd name="T40" fmla="*/ 36 w 82"/>
                  <a:gd name="T41" fmla="*/ 42 h 120"/>
                  <a:gd name="T42" fmla="*/ 38 w 82"/>
                  <a:gd name="T43" fmla="*/ 40 h 120"/>
                  <a:gd name="T44" fmla="*/ 40 w 82"/>
                  <a:gd name="T45" fmla="*/ 40 h 120"/>
                  <a:gd name="T46" fmla="*/ 40 w 82"/>
                  <a:gd name="T47" fmla="*/ 40 h 120"/>
                  <a:gd name="T48" fmla="*/ 44 w 82"/>
                  <a:gd name="T49" fmla="*/ 46 h 120"/>
                  <a:gd name="T50" fmla="*/ 58 w 82"/>
                  <a:gd name="T51" fmla="*/ 58 h 120"/>
                  <a:gd name="T52" fmla="*/ 72 w 82"/>
                  <a:gd name="T53" fmla="*/ 52 h 120"/>
                  <a:gd name="T54" fmla="*/ 74 w 82"/>
                  <a:gd name="T55" fmla="*/ 52 h 120"/>
                  <a:gd name="T56" fmla="*/ 74 w 82"/>
                  <a:gd name="T57" fmla="*/ 52 h 120"/>
                  <a:gd name="T58" fmla="*/ 80 w 82"/>
                  <a:gd name="T59" fmla="*/ 52 h 120"/>
                  <a:gd name="T60" fmla="*/ 82 w 82"/>
                  <a:gd name="T61" fmla="*/ 66 h 120"/>
                  <a:gd name="T62" fmla="*/ 80 w 82"/>
                  <a:gd name="T63" fmla="*/ 66 h 120"/>
                  <a:gd name="T64" fmla="*/ 74 w 82"/>
                  <a:gd name="T65" fmla="*/ 78 h 120"/>
                  <a:gd name="T66" fmla="*/ 72 w 82"/>
                  <a:gd name="T67" fmla="*/ 80 h 120"/>
                  <a:gd name="T68" fmla="*/ 60 w 82"/>
                  <a:gd name="T69" fmla="*/ 94 h 120"/>
                  <a:gd name="T70" fmla="*/ 60 w 82"/>
                  <a:gd name="T71" fmla="*/ 94 h 120"/>
                  <a:gd name="T72" fmla="*/ 48 w 82"/>
                  <a:gd name="T73" fmla="*/ 112 h 120"/>
                  <a:gd name="T74" fmla="*/ 38 w 82"/>
                  <a:gd name="T75" fmla="*/ 120 h 120"/>
                  <a:gd name="T76" fmla="*/ 36 w 82"/>
                  <a:gd name="T77" fmla="*/ 120 h 120"/>
                  <a:gd name="T78" fmla="*/ 36 w 82"/>
                  <a:gd name="T7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 h="120">
                    <a:moveTo>
                      <a:pt x="36" y="120"/>
                    </a:moveTo>
                    <a:lnTo>
                      <a:pt x="30" y="120"/>
                    </a:lnTo>
                    <a:lnTo>
                      <a:pt x="30" y="120"/>
                    </a:lnTo>
                    <a:lnTo>
                      <a:pt x="28" y="118"/>
                    </a:lnTo>
                    <a:lnTo>
                      <a:pt x="26" y="108"/>
                    </a:lnTo>
                    <a:lnTo>
                      <a:pt x="26" y="108"/>
                    </a:lnTo>
                    <a:lnTo>
                      <a:pt x="26" y="106"/>
                    </a:lnTo>
                    <a:lnTo>
                      <a:pt x="32" y="100"/>
                    </a:lnTo>
                    <a:lnTo>
                      <a:pt x="32" y="96"/>
                    </a:lnTo>
                    <a:lnTo>
                      <a:pt x="26" y="90"/>
                    </a:lnTo>
                    <a:lnTo>
                      <a:pt x="18" y="88"/>
                    </a:lnTo>
                    <a:lnTo>
                      <a:pt x="18" y="88"/>
                    </a:lnTo>
                    <a:lnTo>
                      <a:pt x="18" y="88"/>
                    </a:lnTo>
                    <a:lnTo>
                      <a:pt x="12" y="80"/>
                    </a:lnTo>
                    <a:lnTo>
                      <a:pt x="12" y="80"/>
                    </a:lnTo>
                    <a:lnTo>
                      <a:pt x="12" y="78"/>
                    </a:lnTo>
                    <a:lnTo>
                      <a:pt x="12" y="78"/>
                    </a:lnTo>
                    <a:lnTo>
                      <a:pt x="12" y="78"/>
                    </a:lnTo>
                    <a:lnTo>
                      <a:pt x="20" y="72"/>
                    </a:lnTo>
                    <a:lnTo>
                      <a:pt x="24" y="70"/>
                    </a:lnTo>
                    <a:lnTo>
                      <a:pt x="24" y="54"/>
                    </a:lnTo>
                    <a:lnTo>
                      <a:pt x="26" y="42"/>
                    </a:lnTo>
                    <a:lnTo>
                      <a:pt x="18" y="32"/>
                    </a:lnTo>
                    <a:lnTo>
                      <a:pt x="8" y="26"/>
                    </a:lnTo>
                    <a:lnTo>
                      <a:pt x="8" y="26"/>
                    </a:lnTo>
                    <a:lnTo>
                      <a:pt x="6" y="24"/>
                    </a:lnTo>
                    <a:lnTo>
                      <a:pt x="0" y="10"/>
                    </a:lnTo>
                    <a:lnTo>
                      <a:pt x="0" y="2"/>
                    </a:lnTo>
                    <a:lnTo>
                      <a:pt x="0" y="2"/>
                    </a:lnTo>
                    <a:lnTo>
                      <a:pt x="0" y="0"/>
                    </a:lnTo>
                    <a:lnTo>
                      <a:pt x="0" y="0"/>
                    </a:lnTo>
                    <a:lnTo>
                      <a:pt x="2" y="0"/>
                    </a:lnTo>
                    <a:lnTo>
                      <a:pt x="2" y="0"/>
                    </a:lnTo>
                    <a:lnTo>
                      <a:pt x="2" y="0"/>
                    </a:lnTo>
                    <a:lnTo>
                      <a:pt x="12" y="8"/>
                    </a:lnTo>
                    <a:lnTo>
                      <a:pt x="22" y="16"/>
                    </a:lnTo>
                    <a:lnTo>
                      <a:pt x="30" y="22"/>
                    </a:lnTo>
                    <a:lnTo>
                      <a:pt x="30" y="22"/>
                    </a:lnTo>
                    <a:lnTo>
                      <a:pt x="30" y="24"/>
                    </a:lnTo>
                    <a:lnTo>
                      <a:pt x="28" y="30"/>
                    </a:lnTo>
                    <a:lnTo>
                      <a:pt x="32" y="38"/>
                    </a:lnTo>
                    <a:lnTo>
                      <a:pt x="36" y="42"/>
                    </a:lnTo>
                    <a:lnTo>
                      <a:pt x="38" y="40"/>
                    </a:lnTo>
                    <a:lnTo>
                      <a:pt x="38" y="40"/>
                    </a:lnTo>
                    <a:lnTo>
                      <a:pt x="40" y="40"/>
                    </a:lnTo>
                    <a:lnTo>
                      <a:pt x="40" y="40"/>
                    </a:lnTo>
                    <a:lnTo>
                      <a:pt x="40" y="40"/>
                    </a:lnTo>
                    <a:lnTo>
                      <a:pt x="40" y="40"/>
                    </a:lnTo>
                    <a:lnTo>
                      <a:pt x="42" y="40"/>
                    </a:lnTo>
                    <a:lnTo>
                      <a:pt x="44" y="46"/>
                    </a:lnTo>
                    <a:lnTo>
                      <a:pt x="48" y="52"/>
                    </a:lnTo>
                    <a:lnTo>
                      <a:pt x="58" y="58"/>
                    </a:lnTo>
                    <a:lnTo>
                      <a:pt x="68" y="56"/>
                    </a:lnTo>
                    <a:lnTo>
                      <a:pt x="72" y="52"/>
                    </a:lnTo>
                    <a:lnTo>
                      <a:pt x="72" y="52"/>
                    </a:lnTo>
                    <a:lnTo>
                      <a:pt x="74" y="52"/>
                    </a:lnTo>
                    <a:lnTo>
                      <a:pt x="74" y="52"/>
                    </a:lnTo>
                    <a:lnTo>
                      <a:pt x="74" y="52"/>
                    </a:lnTo>
                    <a:lnTo>
                      <a:pt x="80" y="52"/>
                    </a:lnTo>
                    <a:lnTo>
                      <a:pt x="80" y="52"/>
                    </a:lnTo>
                    <a:lnTo>
                      <a:pt x="82" y="54"/>
                    </a:lnTo>
                    <a:lnTo>
                      <a:pt x="82" y="66"/>
                    </a:lnTo>
                    <a:lnTo>
                      <a:pt x="82" y="66"/>
                    </a:lnTo>
                    <a:lnTo>
                      <a:pt x="80" y="66"/>
                    </a:lnTo>
                    <a:lnTo>
                      <a:pt x="74" y="72"/>
                    </a:lnTo>
                    <a:lnTo>
                      <a:pt x="74" y="78"/>
                    </a:lnTo>
                    <a:lnTo>
                      <a:pt x="74" y="78"/>
                    </a:lnTo>
                    <a:lnTo>
                      <a:pt x="72" y="80"/>
                    </a:lnTo>
                    <a:lnTo>
                      <a:pt x="60" y="80"/>
                    </a:lnTo>
                    <a:lnTo>
                      <a:pt x="60" y="94"/>
                    </a:lnTo>
                    <a:lnTo>
                      <a:pt x="60" y="94"/>
                    </a:lnTo>
                    <a:lnTo>
                      <a:pt x="60" y="94"/>
                    </a:lnTo>
                    <a:lnTo>
                      <a:pt x="54" y="102"/>
                    </a:lnTo>
                    <a:lnTo>
                      <a:pt x="48" y="112"/>
                    </a:lnTo>
                    <a:lnTo>
                      <a:pt x="38" y="120"/>
                    </a:lnTo>
                    <a:lnTo>
                      <a:pt x="38" y="120"/>
                    </a:lnTo>
                    <a:lnTo>
                      <a:pt x="36" y="120"/>
                    </a:lnTo>
                    <a:lnTo>
                      <a:pt x="36" y="120"/>
                    </a:lnTo>
                    <a:lnTo>
                      <a:pt x="36" y="120"/>
                    </a:lnTo>
                    <a:lnTo>
                      <a:pt x="36" y="1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1" name="Freeform 1018">
                <a:extLst>
                  <a:ext uri="{FF2B5EF4-FFF2-40B4-BE49-F238E27FC236}">
                    <a16:creationId xmlns:a16="http://schemas.microsoft.com/office/drawing/2014/main" id="{066045FD-FFF7-EC63-5AF6-FA4F2F8A14B4}"/>
                  </a:ext>
                </a:extLst>
              </p:cNvPr>
              <p:cNvSpPr>
                <a:spLocks noEditPoints="1"/>
              </p:cNvSpPr>
              <p:nvPr/>
            </p:nvSpPr>
            <p:spPr bwMode="auto">
              <a:xfrm>
                <a:off x="10923194" y="5727118"/>
                <a:ext cx="181742" cy="262048"/>
              </a:xfrm>
              <a:custGeom>
                <a:avLst/>
                <a:gdLst>
                  <a:gd name="T0" fmla="*/ 22 w 86"/>
                  <a:gd name="T1" fmla="*/ 18 h 124"/>
                  <a:gd name="T2" fmla="*/ 34 w 86"/>
                  <a:gd name="T3" fmla="*/ 42 h 124"/>
                  <a:gd name="T4" fmla="*/ 44 w 86"/>
                  <a:gd name="T5" fmla="*/ 48 h 124"/>
                  <a:gd name="T6" fmla="*/ 70 w 86"/>
                  <a:gd name="T7" fmla="*/ 60 h 124"/>
                  <a:gd name="T8" fmla="*/ 82 w 86"/>
                  <a:gd name="T9" fmla="*/ 68 h 124"/>
                  <a:gd name="T10" fmla="*/ 60 w 86"/>
                  <a:gd name="T11" fmla="*/ 82 h 124"/>
                  <a:gd name="T12" fmla="*/ 54 w 86"/>
                  <a:gd name="T13" fmla="*/ 102 h 124"/>
                  <a:gd name="T14" fmla="*/ 32 w 86"/>
                  <a:gd name="T15" fmla="*/ 120 h 124"/>
                  <a:gd name="T16" fmla="*/ 36 w 86"/>
                  <a:gd name="T17" fmla="*/ 96 h 124"/>
                  <a:gd name="T18" fmla="*/ 16 w 86"/>
                  <a:gd name="T19" fmla="*/ 82 h 124"/>
                  <a:gd name="T20" fmla="*/ 28 w 86"/>
                  <a:gd name="T21" fmla="*/ 56 h 124"/>
                  <a:gd name="T22" fmla="*/ 10 w 86"/>
                  <a:gd name="T23" fmla="*/ 26 h 124"/>
                  <a:gd name="T24" fmla="*/ 2 w 86"/>
                  <a:gd name="T25" fmla="*/ 0 h 124"/>
                  <a:gd name="T26" fmla="*/ 2 w 86"/>
                  <a:gd name="T27" fmla="*/ 0 h 124"/>
                  <a:gd name="T28" fmla="*/ 0 w 86"/>
                  <a:gd name="T29" fmla="*/ 12 h 124"/>
                  <a:gd name="T30" fmla="*/ 6 w 86"/>
                  <a:gd name="T31" fmla="*/ 28 h 124"/>
                  <a:gd name="T32" fmla="*/ 18 w 86"/>
                  <a:gd name="T33" fmla="*/ 36 h 124"/>
                  <a:gd name="T34" fmla="*/ 24 w 86"/>
                  <a:gd name="T35" fmla="*/ 56 h 124"/>
                  <a:gd name="T36" fmla="*/ 20 w 86"/>
                  <a:gd name="T37" fmla="*/ 72 h 124"/>
                  <a:gd name="T38" fmla="*/ 12 w 86"/>
                  <a:gd name="T39" fmla="*/ 80 h 124"/>
                  <a:gd name="T40" fmla="*/ 18 w 86"/>
                  <a:gd name="T41" fmla="*/ 90 h 124"/>
                  <a:gd name="T42" fmla="*/ 28 w 86"/>
                  <a:gd name="T43" fmla="*/ 94 h 124"/>
                  <a:gd name="T44" fmla="*/ 26 w 86"/>
                  <a:gd name="T45" fmla="*/ 106 h 124"/>
                  <a:gd name="T46" fmla="*/ 28 w 86"/>
                  <a:gd name="T47" fmla="*/ 120 h 124"/>
                  <a:gd name="T48" fmla="*/ 30 w 86"/>
                  <a:gd name="T49" fmla="*/ 124 h 124"/>
                  <a:gd name="T50" fmla="*/ 38 w 86"/>
                  <a:gd name="T51" fmla="*/ 124 h 124"/>
                  <a:gd name="T52" fmla="*/ 50 w 86"/>
                  <a:gd name="T53" fmla="*/ 116 h 124"/>
                  <a:gd name="T54" fmla="*/ 58 w 86"/>
                  <a:gd name="T55" fmla="*/ 104 h 124"/>
                  <a:gd name="T56" fmla="*/ 64 w 86"/>
                  <a:gd name="T57" fmla="*/ 96 h 124"/>
                  <a:gd name="T58" fmla="*/ 74 w 86"/>
                  <a:gd name="T59" fmla="*/ 84 h 124"/>
                  <a:gd name="T60" fmla="*/ 78 w 86"/>
                  <a:gd name="T61" fmla="*/ 80 h 124"/>
                  <a:gd name="T62" fmla="*/ 84 w 86"/>
                  <a:gd name="T63" fmla="*/ 70 h 124"/>
                  <a:gd name="T64" fmla="*/ 86 w 86"/>
                  <a:gd name="T65" fmla="*/ 56 h 124"/>
                  <a:gd name="T66" fmla="*/ 78 w 86"/>
                  <a:gd name="T67" fmla="*/ 52 h 124"/>
                  <a:gd name="T68" fmla="*/ 76 w 86"/>
                  <a:gd name="T69" fmla="*/ 52 h 124"/>
                  <a:gd name="T70" fmla="*/ 60 w 86"/>
                  <a:gd name="T71" fmla="*/ 58 h 124"/>
                  <a:gd name="T72" fmla="*/ 46 w 86"/>
                  <a:gd name="T73" fmla="*/ 42 h 124"/>
                  <a:gd name="T74" fmla="*/ 44 w 86"/>
                  <a:gd name="T75" fmla="*/ 40 h 124"/>
                  <a:gd name="T76" fmla="*/ 40 w 86"/>
                  <a:gd name="T77" fmla="*/ 40 h 124"/>
                  <a:gd name="T78" fmla="*/ 32 w 86"/>
                  <a:gd name="T79" fmla="*/ 32 h 124"/>
                  <a:gd name="T80" fmla="*/ 32 w 86"/>
                  <a:gd name="T81" fmla="*/ 22 h 124"/>
                  <a:gd name="T82" fmla="*/ 24 w 86"/>
                  <a:gd name="T83" fmla="*/ 16 h 124"/>
                  <a:gd name="T84" fmla="*/ 6 w 86"/>
                  <a:gd name="T8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6" h="124">
                    <a:moveTo>
                      <a:pt x="4" y="4"/>
                    </a:moveTo>
                    <a:lnTo>
                      <a:pt x="12" y="12"/>
                    </a:lnTo>
                    <a:lnTo>
                      <a:pt x="22" y="18"/>
                    </a:lnTo>
                    <a:lnTo>
                      <a:pt x="30" y="26"/>
                    </a:lnTo>
                    <a:lnTo>
                      <a:pt x="28" y="32"/>
                    </a:lnTo>
                    <a:lnTo>
                      <a:pt x="34" y="42"/>
                    </a:lnTo>
                    <a:lnTo>
                      <a:pt x="36" y="48"/>
                    </a:lnTo>
                    <a:lnTo>
                      <a:pt x="42" y="44"/>
                    </a:lnTo>
                    <a:lnTo>
                      <a:pt x="44" y="48"/>
                    </a:lnTo>
                    <a:lnTo>
                      <a:pt x="50" y="56"/>
                    </a:lnTo>
                    <a:lnTo>
                      <a:pt x="60" y="62"/>
                    </a:lnTo>
                    <a:lnTo>
                      <a:pt x="70" y="60"/>
                    </a:lnTo>
                    <a:lnTo>
                      <a:pt x="76" y="56"/>
                    </a:lnTo>
                    <a:lnTo>
                      <a:pt x="82" y="56"/>
                    </a:lnTo>
                    <a:lnTo>
                      <a:pt x="82" y="68"/>
                    </a:lnTo>
                    <a:lnTo>
                      <a:pt x="74" y="72"/>
                    </a:lnTo>
                    <a:lnTo>
                      <a:pt x="74" y="80"/>
                    </a:lnTo>
                    <a:lnTo>
                      <a:pt x="60" y="82"/>
                    </a:lnTo>
                    <a:lnTo>
                      <a:pt x="60" y="88"/>
                    </a:lnTo>
                    <a:lnTo>
                      <a:pt x="60" y="96"/>
                    </a:lnTo>
                    <a:lnTo>
                      <a:pt x="54" y="102"/>
                    </a:lnTo>
                    <a:lnTo>
                      <a:pt x="48" y="112"/>
                    </a:lnTo>
                    <a:lnTo>
                      <a:pt x="38" y="120"/>
                    </a:lnTo>
                    <a:lnTo>
                      <a:pt x="32" y="120"/>
                    </a:lnTo>
                    <a:lnTo>
                      <a:pt x="30" y="108"/>
                    </a:lnTo>
                    <a:lnTo>
                      <a:pt x="36" y="104"/>
                    </a:lnTo>
                    <a:lnTo>
                      <a:pt x="36" y="96"/>
                    </a:lnTo>
                    <a:lnTo>
                      <a:pt x="30" y="90"/>
                    </a:lnTo>
                    <a:lnTo>
                      <a:pt x="20" y="88"/>
                    </a:lnTo>
                    <a:lnTo>
                      <a:pt x="16" y="82"/>
                    </a:lnTo>
                    <a:lnTo>
                      <a:pt x="22" y="76"/>
                    </a:lnTo>
                    <a:lnTo>
                      <a:pt x="28" y="72"/>
                    </a:lnTo>
                    <a:lnTo>
                      <a:pt x="28" y="56"/>
                    </a:lnTo>
                    <a:lnTo>
                      <a:pt x="30" y="44"/>
                    </a:lnTo>
                    <a:lnTo>
                      <a:pt x="20" y="32"/>
                    </a:lnTo>
                    <a:lnTo>
                      <a:pt x="10" y="26"/>
                    </a:lnTo>
                    <a:lnTo>
                      <a:pt x="4" y="12"/>
                    </a:lnTo>
                    <a:lnTo>
                      <a:pt x="4" y="4"/>
                    </a:lnTo>
                    <a:close/>
                    <a:moveTo>
                      <a:pt x="2" y="0"/>
                    </a:moveTo>
                    <a:lnTo>
                      <a:pt x="2" y="0"/>
                    </a:lnTo>
                    <a:lnTo>
                      <a:pt x="2" y="0"/>
                    </a:lnTo>
                    <a:lnTo>
                      <a:pt x="2" y="0"/>
                    </a:lnTo>
                    <a:lnTo>
                      <a:pt x="0" y="2"/>
                    </a:lnTo>
                    <a:lnTo>
                      <a:pt x="0" y="4"/>
                    </a:lnTo>
                    <a:lnTo>
                      <a:pt x="0" y="12"/>
                    </a:lnTo>
                    <a:lnTo>
                      <a:pt x="0" y="12"/>
                    </a:lnTo>
                    <a:lnTo>
                      <a:pt x="2" y="14"/>
                    </a:lnTo>
                    <a:lnTo>
                      <a:pt x="6" y="28"/>
                    </a:lnTo>
                    <a:lnTo>
                      <a:pt x="6" y="28"/>
                    </a:lnTo>
                    <a:lnTo>
                      <a:pt x="8" y="30"/>
                    </a:lnTo>
                    <a:lnTo>
                      <a:pt x="18" y="36"/>
                    </a:lnTo>
                    <a:lnTo>
                      <a:pt x="26" y="44"/>
                    </a:lnTo>
                    <a:lnTo>
                      <a:pt x="24" y="56"/>
                    </a:lnTo>
                    <a:lnTo>
                      <a:pt x="24" y="56"/>
                    </a:lnTo>
                    <a:lnTo>
                      <a:pt x="24" y="56"/>
                    </a:lnTo>
                    <a:lnTo>
                      <a:pt x="24" y="70"/>
                    </a:lnTo>
                    <a:lnTo>
                      <a:pt x="20" y="72"/>
                    </a:lnTo>
                    <a:lnTo>
                      <a:pt x="14" y="78"/>
                    </a:lnTo>
                    <a:lnTo>
                      <a:pt x="14" y="78"/>
                    </a:lnTo>
                    <a:lnTo>
                      <a:pt x="12" y="80"/>
                    </a:lnTo>
                    <a:lnTo>
                      <a:pt x="12" y="80"/>
                    </a:lnTo>
                    <a:lnTo>
                      <a:pt x="12" y="84"/>
                    </a:lnTo>
                    <a:lnTo>
                      <a:pt x="18" y="90"/>
                    </a:lnTo>
                    <a:lnTo>
                      <a:pt x="18" y="90"/>
                    </a:lnTo>
                    <a:lnTo>
                      <a:pt x="20" y="92"/>
                    </a:lnTo>
                    <a:lnTo>
                      <a:pt x="28" y="94"/>
                    </a:lnTo>
                    <a:lnTo>
                      <a:pt x="32" y="98"/>
                    </a:lnTo>
                    <a:lnTo>
                      <a:pt x="32" y="102"/>
                    </a:lnTo>
                    <a:lnTo>
                      <a:pt x="26" y="106"/>
                    </a:lnTo>
                    <a:lnTo>
                      <a:pt x="26" y="106"/>
                    </a:lnTo>
                    <a:lnTo>
                      <a:pt x="26" y="110"/>
                    </a:lnTo>
                    <a:lnTo>
                      <a:pt x="28" y="120"/>
                    </a:lnTo>
                    <a:lnTo>
                      <a:pt x="28" y="120"/>
                    </a:lnTo>
                    <a:lnTo>
                      <a:pt x="28" y="122"/>
                    </a:lnTo>
                    <a:lnTo>
                      <a:pt x="30" y="124"/>
                    </a:lnTo>
                    <a:lnTo>
                      <a:pt x="38" y="124"/>
                    </a:lnTo>
                    <a:lnTo>
                      <a:pt x="38" y="124"/>
                    </a:lnTo>
                    <a:lnTo>
                      <a:pt x="38" y="124"/>
                    </a:lnTo>
                    <a:lnTo>
                      <a:pt x="38" y="124"/>
                    </a:lnTo>
                    <a:lnTo>
                      <a:pt x="42" y="124"/>
                    </a:lnTo>
                    <a:lnTo>
                      <a:pt x="50" y="116"/>
                    </a:lnTo>
                    <a:lnTo>
                      <a:pt x="50" y="116"/>
                    </a:lnTo>
                    <a:lnTo>
                      <a:pt x="50" y="114"/>
                    </a:lnTo>
                    <a:lnTo>
                      <a:pt x="58" y="104"/>
                    </a:lnTo>
                    <a:lnTo>
                      <a:pt x="64" y="98"/>
                    </a:lnTo>
                    <a:lnTo>
                      <a:pt x="64" y="98"/>
                    </a:lnTo>
                    <a:lnTo>
                      <a:pt x="64" y="96"/>
                    </a:lnTo>
                    <a:lnTo>
                      <a:pt x="64" y="88"/>
                    </a:lnTo>
                    <a:lnTo>
                      <a:pt x="64" y="84"/>
                    </a:lnTo>
                    <a:lnTo>
                      <a:pt x="74" y="84"/>
                    </a:lnTo>
                    <a:lnTo>
                      <a:pt x="74" y="84"/>
                    </a:lnTo>
                    <a:lnTo>
                      <a:pt x="78" y="82"/>
                    </a:lnTo>
                    <a:lnTo>
                      <a:pt x="78" y="80"/>
                    </a:lnTo>
                    <a:lnTo>
                      <a:pt x="78" y="74"/>
                    </a:lnTo>
                    <a:lnTo>
                      <a:pt x="84" y="70"/>
                    </a:lnTo>
                    <a:lnTo>
                      <a:pt x="84" y="70"/>
                    </a:lnTo>
                    <a:lnTo>
                      <a:pt x="86" y="68"/>
                    </a:lnTo>
                    <a:lnTo>
                      <a:pt x="86" y="56"/>
                    </a:lnTo>
                    <a:lnTo>
                      <a:pt x="86" y="56"/>
                    </a:lnTo>
                    <a:lnTo>
                      <a:pt x="84" y="54"/>
                    </a:lnTo>
                    <a:lnTo>
                      <a:pt x="82" y="54"/>
                    </a:lnTo>
                    <a:lnTo>
                      <a:pt x="78" y="52"/>
                    </a:lnTo>
                    <a:lnTo>
                      <a:pt x="78" y="52"/>
                    </a:lnTo>
                    <a:lnTo>
                      <a:pt x="76" y="52"/>
                    </a:lnTo>
                    <a:lnTo>
                      <a:pt x="76" y="52"/>
                    </a:lnTo>
                    <a:lnTo>
                      <a:pt x="74" y="52"/>
                    </a:lnTo>
                    <a:lnTo>
                      <a:pt x="68" y="56"/>
                    </a:lnTo>
                    <a:lnTo>
                      <a:pt x="60" y="58"/>
                    </a:lnTo>
                    <a:lnTo>
                      <a:pt x="52" y="52"/>
                    </a:lnTo>
                    <a:lnTo>
                      <a:pt x="48" y="46"/>
                    </a:lnTo>
                    <a:lnTo>
                      <a:pt x="46" y="42"/>
                    </a:lnTo>
                    <a:lnTo>
                      <a:pt x="46" y="42"/>
                    </a:lnTo>
                    <a:lnTo>
                      <a:pt x="44" y="40"/>
                    </a:lnTo>
                    <a:lnTo>
                      <a:pt x="44" y="40"/>
                    </a:lnTo>
                    <a:lnTo>
                      <a:pt x="42" y="40"/>
                    </a:lnTo>
                    <a:lnTo>
                      <a:pt x="42" y="40"/>
                    </a:lnTo>
                    <a:lnTo>
                      <a:pt x="40" y="40"/>
                    </a:lnTo>
                    <a:lnTo>
                      <a:pt x="38" y="42"/>
                    </a:lnTo>
                    <a:lnTo>
                      <a:pt x="36" y="40"/>
                    </a:lnTo>
                    <a:lnTo>
                      <a:pt x="32" y="32"/>
                    </a:lnTo>
                    <a:lnTo>
                      <a:pt x="34" y="26"/>
                    </a:lnTo>
                    <a:lnTo>
                      <a:pt x="34" y="26"/>
                    </a:lnTo>
                    <a:lnTo>
                      <a:pt x="32" y="22"/>
                    </a:lnTo>
                    <a:lnTo>
                      <a:pt x="26" y="16"/>
                    </a:lnTo>
                    <a:lnTo>
                      <a:pt x="26" y="16"/>
                    </a:lnTo>
                    <a:lnTo>
                      <a:pt x="24" y="16"/>
                    </a:lnTo>
                    <a:lnTo>
                      <a:pt x="14" y="8"/>
                    </a:lnTo>
                    <a:lnTo>
                      <a:pt x="6" y="0"/>
                    </a:lnTo>
                    <a:lnTo>
                      <a:pt x="6" y="0"/>
                    </a:lnTo>
                    <a:lnTo>
                      <a:pt x="2" y="0"/>
                    </a:lnTo>
                    <a:lnTo>
                      <a:pt x="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2" name="Freeform 1019">
                <a:extLst>
                  <a:ext uri="{FF2B5EF4-FFF2-40B4-BE49-F238E27FC236}">
                    <a16:creationId xmlns:a16="http://schemas.microsoft.com/office/drawing/2014/main" id="{96292C38-52E9-A7BB-45F1-8B7F408A8012}"/>
                  </a:ext>
                </a:extLst>
              </p:cNvPr>
              <p:cNvSpPr>
                <a:spLocks/>
              </p:cNvSpPr>
              <p:nvPr/>
            </p:nvSpPr>
            <p:spPr bwMode="auto">
              <a:xfrm>
                <a:off x="10931647" y="5735571"/>
                <a:ext cx="164836" cy="245142"/>
              </a:xfrm>
              <a:custGeom>
                <a:avLst/>
                <a:gdLst>
                  <a:gd name="T0" fmla="*/ 0 w 78"/>
                  <a:gd name="T1" fmla="*/ 0 h 116"/>
                  <a:gd name="T2" fmla="*/ 8 w 78"/>
                  <a:gd name="T3" fmla="*/ 8 h 116"/>
                  <a:gd name="T4" fmla="*/ 18 w 78"/>
                  <a:gd name="T5" fmla="*/ 14 h 116"/>
                  <a:gd name="T6" fmla="*/ 26 w 78"/>
                  <a:gd name="T7" fmla="*/ 22 h 116"/>
                  <a:gd name="T8" fmla="*/ 24 w 78"/>
                  <a:gd name="T9" fmla="*/ 28 h 116"/>
                  <a:gd name="T10" fmla="*/ 30 w 78"/>
                  <a:gd name="T11" fmla="*/ 38 h 116"/>
                  <a:gd name="T12" fmla="*/ 32 w 78"/>
                  <a:gd name="T13" fmla="*/ 44 h 116"/>
                  <a:gd name="T14" fmla="*/ 38 w 78"/>
                  <a:gd name="T15" fmla="*/ 40 h 116"/>
                  <a:gd name="T16" fmla="*/ 40 w 78"/>
                  <a:gd name="T17" fmla="*/ 44 h 116"/>
                  <a:gd name="T18" fmla="*/ 46 w 78"/>
                  <a:gd name="T19" fmla="*/ 52 h 116"/>
                  <a:gd name="T20" fmla="*/ 56 w 78"/>
                  <a:gd name="T21" fmla="*/ 58 h 116"/>
                  <a:gd name="T22" fmla="*/ 66 w 78"/>
                  <a:gd name="T23" fmla="*/ 56 h 116"/>
                  <a:gd name="T24" fmla="*/ 72 w 78"/>
                  <a:gd name="T25" fmla="*/ 52 h 116"/>
                  <a:gd name="T26" fmla="*/ 78 w 78"/>
                  <a:gd name="T27" fmla="*/ 52 h 116"/>
                  <a:gd name="T28" fmla="*/ 78 w 78"/>
                  <a:gd name="T29" fmla="*/ 64 h 116"/>
                  <a:gd name="T30" fmla="*/ 70 w 78"/>
                  <a:gd name="T31" fmla="*/ 68 h 116"/>
                  <a:gd name="T32" fmla="*/ 70 w 78"/>
                  <a:gd name="T33" fmla="*/ 76 h 116"/>
                  <a:gd name="T34" fmla="*/ 56 w 78"/>
                  <a:gd name="T35" fmla="*/ 78 h 116"/>
                  <a:gd name="T36" fmla="*/ 56 w 78"/>
                  <a:gd name="T37" fmla="*/ 84 h 116"/>
                  <a:gd name="T38" fmla="*/ 56 w 78"/>
                  <a:gd name="T39" fmla="*/ 92 h 116"/>
                  <a:gd name="T40" fmla="*/ 50 w 78"/>
                  <a:gd name="T41" fmla="*/ 98 h 116"/>
                  <a:gd name="T42" fmla="*/ 44 w 78"/>
                  <a:gd name="T43" fmla="*/ 108 h 116"/>
                  <a:gd name="T44" fmla="*/ 34 w 78"/>
                  <a:gd name="T45" fmla="*/ 116 h 116"/>
                  <a:gd name="T46" fmla="*/ 28 w 78"/>
                  <a:gd name="T47" fmla="*/ 116 h 116"/>
                  <a:gd name="T48" fmla="*/ 26 w 78"/>
                  <a:gd name="T49" fmla="*/ 104 h 116"/>
                  <a:gd name="T50" fmla="*/ 32 w 78"/>
                  <a:gd name="T51" fmla="*/ 100 h 116"/>
                  <a:gd name="T52" fmla="*/ 32 w 78"/>
                  <a:gd name="T53" fmla="*/ 92 h 116"/>
                  <a:gd name="T54" fmla="*/ 26 w 78"/>
                  <a:gd name="T55" fmla="*/ 86 h 116"/>
                  <a:gd name="T56" fmla="*/ 16 w 78"/>
                  <a:gd name="T57" fmla="*/ 84 h 116"/>
                  <a:gd name="T58" fmla="*/ 12 w 78"/>
                  <a:gd name="T59" fmla="*/ 78 h 116"/>
                  <a:gd name="T60" fmla="*/ 18 w 78"/>
                  <a:gd name="T61" fmla="*/ 72 h 116"/>
                  <a:gd name="T62" fmla="*/ 24 w 78"/>
                  <a:gd name="T63" fmla="*/ 68 h 116"/>
                  <a:gd name="T64" fmla="*/ 24 w 78"/>
                  <a:gd name="T65" fmla="*/ 52 h 116"/>
                  <a:gd name="T66" fmla="*/ 26 w 78"/>
                  <a:gd name="T67" fmla="*/ 40 h 116"/>
                  <a:gd name="T68" fmla="*/ 16 w 78"/>
                  <a:gd name="T69" fmla="*/ 28 h 116"/>
                  <a:gd name="T70" fmla="*/ 6 w 78"/>
                  <a:gd name="T71" fmla="*/ 22 h 116"/>
                  <a:gd name="T72" fmla="*/ 0 w 78"/>
                  <a:gd name="T73" fmla="*/ 8 h 116"/>
                  <a:gd name="T74" fmla="*/ 0 w 78"/>
                  <a:gd name="T7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116">
                    <a:moveTo>
                      <a:pt x="0" y="0"/>
                    </a:moveTo>
                    <a:lnTo>
                      <a:pt x="8" y="8"/>
                    </a:lnTo>
                    <a:lnTo>
                      <a:pt x="18" y="14"/>
                    </a:lnTo>
                    <a:lnTo>
                      <a:pt x="26" y="22"/>
                    </a:lnTo>
                    <a:lnTo>
                      <a:pt x="24" y="28"/>
                    </a:lnTo>
                    <a:lnTo>
                      <a:pt x="30" y="38"/>
                    </a:lnTo>
                    <a:lnTo>
                      <a:pt x="32" y="44"/>
                    </a:lnTo>
                    <a:lnTo>
                      <a:pt x="38" y="40"/>
                    </a:lnTo>
                    <a:lnTo>
                      <a:pt x="40" y="44"/>
                    </a:lnTo>
                    <a:lnTo>
                      <a:pt x="46" y="52"/>
                    </a:lnTo>
                    <a:lnTo>
                      <a:pt x="56" y="58"/>
                    </a:lnTo>
                    <a:lnTo>
                      <a:pt x="66" y="56"/>
                    </a:lnTo>
                    <a:lnTo>
                      <a:pt x="72" y="52"/>
                    </a:lnTo>
                    <a:lnTo>
                      <a:pt x="78" y="52"/>
                    </a:lnTo>
                    <a:lnTo>
                      <a:pt x="78" y="64"/>
                    </a:lnTo>
                    <a:lnTo>
                      <a:pt x="70" y="68"/>
                    </a:lnTo>
                    <a:lnTo>
                      <a:pt x="70" y="76"/>
                    </a:lnTo>
                    <a:lnTo>
                      <a:pt x="56" y="78"/>
                    </a:lnTo>
                    <a:lnTo>
                      <a:pt x="56" y="84"/>
                    </a:lnTo>
                    <a:lnTo>
                      <a:pt x="56" y="92"/>
                    </a:lnTo>
                    <a:lnTo>
                      <a:pt x="50" y="98"/>
                    </a:lnTo>
                    <a:lnTo>
                      <a:pt x="44" y="108"/>
                    </a:lnTo>
                    <a:lnTo>
                      <a:pt x="34" y="116"/>
                    </a:lnTo>
                    <a:lnTo>
                      <a:pt x="28" y="116"/>
                    </a:lnTo>
                    <a:lnTo>
                      <a:pt x="26" y="104"/>
                    </a:lnTo>
                    <a:lnTo>
                      <a:pt x="32" y="100"/>
                    </a:lnTo>
                    <a:lnTo>
                      <a:pt x="32" y="92"/>
                    </a:lnTo>
                    <a:lnTo>
                      <a:pt x="26" y="86"/>
                    </a:lnTo>
                    <a:lnTo>
                      <a:pt x="16" y="84"/>
                    </a:lnTo>
                    <a:lnTo>
                      <a:pt x="12" y="78"/>
                    </a:lnTo>
                    <a:lnTo>
                      <a:pt x="18" y="72"/>
                    </a:lnTo>
                    <a:lnTo>
                      <a:pt x="24" y="68"/>
                    </a:lnTo>
                    <a:lnTo>
                      <a:pt x="24" y="52"/>
                    </a:lnTo>
                    <a:lnTo>
                      <a:pt x="26" y="40"/>
                    </a:lnTo>
                    <a:lnTo>
                      <a:pt x="16" y="28"/>
                    </a:lnTo>
                    <a:lnTo>
                      <a:pt x="6" y="22"/>
                    </a:lnTo>
                    <a:lnTo>
                      <a:pt x="0" y="8"/>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3" name="Freeform 1020">
                <a:extLst>
                  <a:ext uri="{FF2B5EF4-FFF2-40B4-BE49-F238E27FC236}">
                    <a16:creationId xmlns:a16="http://schemas.microsoft.com/office/drawing/2014/main" id="{9B69D7A1-2CE3-7B60-B28D-86855126432D}"/>
                  </a:ext>
                </a:extLst>
              </p:cNvPr>
              <p:cNvSpPr>
                <a:spLocks/>
              </p:cNvSpPr>
              <p:nvPr/>
            </p:nvSpPr>
            <p:spPr bwMode="auto">
              <a:xfrm>
                <a:off x="10923194" y="5727118"/>
                <a:ext cx="181742" cy="262048"/>
              </a:xfrm>
              <a:custGeom>
                <a:avLst/>
                <a:gdLst>
                  <a:gd name="T0" fmla="*/ 2 w 86"/>
                  <a:gd name="T1" fmla="*/ 0 h 124"/>
                  <a:gd name="T2" fmla="*/ 2 w 86"/>
                  <a:gd name="T3" fmla="*/ 0 h 124"/>
                  <a:gd name="T4" fmla="*/ 0 w 86"/>
                  <a:gd name="T5" fmla="*/ 4 h 124"/>
                  <a:gd name="T6" fmla="*/ 0 w 86"/>
                  <a:gd name="T7" fmla="*/ 12 h 124"/>
                  <a:gd name="T8" fmla="*/ 6 w 86"/>
                  <a:gd name="T9" fmla="*/ 28 h 124"/>
                  <a:gd name="T10" fmla="*/ 8 w 86"/>
                  <a:gd name="T11" fmla="*/ 30 h 124"/>
                  <a:gd name="T12" fmla="*/ 26 w 86"/>
                  <a:gd name="T13" fmla="*/ 44 h 124"/>
                  <a:gd name="T14" fmla="*/ 24 w 86"/>
                  <a:gd name="T15" fmla="*/ 56 h 124"/>
                  <a:gd name="T16" fmla="*/ 24 w 86"/>
                  <a:gd name="T17" fmla="*/ 70 h 124"/>
                  <a:gd name="T18" fmla="*/ 14 w 86"/>
                  <a:gd name="T19" fmla="*/ 78 h 124"/>
                  <a:gd name="T20" fmla="*/ 12 w 86"/>
                  <a:gd name="T21" fmla="*/ 80 h 124"/>
                  <a:gd name="T22" fmla="*/ 12 w 86"/>
                  <a:gd name="T23" fmla="*/ 84 h 124"/>
                  <a:gd name="T24" fmla="*/ 18 w 86"/>
                  <a:gd name="T25" fmla="*/ 90 h 124"/>
                  <a:gd name="T26" fmla="*/ 28 w 86"/>
                  <a:gd name="T27" fmla="*/ 94 h 124"/>
                  <a:gd name="T28" fmla="*/ 32 w 86"/>
                  <a:gd name="T29" fmla="*/ 102 h 124"/>
                  <a:gd name="T30" fmla="*/ 26 w 86"/>
                  <a:gd name="T31" fmla="*/ 106 h 124"/>
                  <a:gd name="T32" fmla="*/ 28 w 86"/>
                  <a:gd name="T33" fmla="*/ 120 h 124"/>
                  <a:gd name="T34" fmla="*/ 28 w 86"/>
                  <a:gd name="T35" fmla="*/ 122 h 124"/>
                  <a:gd name="T36" fmla="*/ 38 w 86"/>
                  <a:gd name="T37" fmla="*/ 124 h 124"/>
                  <a:gd name="T38" fmla="*/ 38 w 86"/>
                  <a:gd name="T39" fmla="*/ 124 h 124"/>
                  <a:gd name="T40" fmla="*/ 42 w 86"/>
                  <a:gd name="T41" fmla="*/ 124 h 124"/>
                  <a:gd name="T42" fmla="*/ 50 w 86"/>
                  <a:gd name="T43" fmla="*/ 116 h 124"/>
                  <a:gd name="T44" fmla="*/ 58 w 86"/>
                  <a:gd name="T45" fmla="*/ 104 h 124"/>
                  <a:gd name="T46" fmla="*/ 64 w 86"/>
                  <a:gd name="T47" fmla="*/ 98 h 124"/>
                  <a:gd name="T48" fmla="*/ 64 w 86"/>
                  <a:gd name="T49" fmla="*/ 88 h 124"/>
                  <a:gd name="T50" fmla="*/ 74 w 86"/>
                  <a:gd name="T51" fmla="*/ 84 h 124"/>
                  <a:gd name="T52" fmla="*/ 78 w 86"/>
                  <a:gd name="T53" fmla="*/ 82 h 124"/>
                  <a:gd name="T54" fmla="*/ 78 w 86"/>
                  <a:gd name="T55" fmla="*/ 74 h 124"/>
                  <a:gd name="T56" fmla="*/ 84 w 86"/>
                  <a:gd name="T57" fmla="*/ 70 h 124"/>
                  <a:gd name="T58" fmla="*/ 86 w 86"/>
                  <a:gd name="T59" fmla="*/ 56 h 124"/>
                  <a:gd name="T60" fmla="*/ 84 w 86"/>
                  <a:gd name="T61" fmla="*/ 54 h 124"/>
                  <a:gd name="T62" fmla="*/ 78 w 86"/>
                  <a:gd name="T63" fmla="*/ 52 h 124"/>
                  <a:gd name="T64" fmla="*/ 76 w 86"/>
                  <a:gd name="T65" fmla="*/ 52 h 124"/>
                  <a:gd name="T66" fmla="*/ 74 w 86"/>
                  <a:gd name="T67" fmla="*/ 52 h 124"/>
                  <a:gd name="T68" fmla="*/ 60 w 86"/>
                  <a:gd name="T69" fmla="*/ 58 h 124"/>
                  <a:gd name="T70" fmla="*/ 48 w 86"/>
                  <a:gd name="T71" fmla="*/ 46 h 124"/>
                  <a:gd name="T72" fmla="*/ 46 w 86"/>
                  <a:gd name="T73" fmla="*/ 42 h 124"/>
                  <a:gd name="T74" fmla="*/ 44 w 86"/>
                  <a:gd name="T75" fmla="*/ 40 h 124"/>
                  <a:gd name="T76" fmla="*/ 42 w 86"/>
                  <a:gd name="T77" fmla="*/ 40 h 124"/>
                  <a:gd name="T78" fmla="*/ 38 w 86"/>
                  <a:gd name="T79" fmla="*/ 42 h 124"/>
                  <a:gd name="T80" fmla="*/ 32 w 86"/>
                  <a:gd name="T81" fmla="*/ 32 h 124"/>
                  <a:gd name="T82" fmla="*/ 34 w 86"/>
                  <a:gd name="T83" fmla="*/ 26 h 124"/>
                  <a:gd name="T84" fmla="*/ 26 w 86"/>
                  <a:gd name="T85" fmla="*/ 16 h 124"/>
                  <a:gd name="T86" fmla="*/ 24 w 86"/>
                  <a:gd name="T87" fmla="*/ 16 h 124"/>
                  <a:gd name="T88" fmla="*/ 6 w 86"/>
                  <a:gd name="T89" fmla="*/ 0 h 124"/>
                  <a:gd name="T90" fmla="*/ 2 w 86"/>
                  <a:gd name="T9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6" h="124">
                    <a:moveTo>
                      <a:pt x="2" y="0"/>
                    </a:moveTo>
                    <a:lnTo>
                      <a:pt x="2" y="0"/>
                    </a:lnTo>
                    <a:lnTo>
                      <a:pt x="2" y="0"/>
                    </a:lnTo>
                    <a:lnTo>
                      <a:pt x="2" y="0"/>
                    </a:lnTo>
                    <a:lnTo>
                      <a:pt x="0" y="2"/>
                    </a:lnTo>
                    <a:lnTo>
                      <a:pt x="0" y="4"/>
                    </a:lnTo>
                    <a:lnTo>
                      <a:pt x="0" y="12"/>
                    </a:lnTo>
                    <a:lnTo>
                      <a:pt x="0" y="12"/>
                    </a:lnTo>
                    <a:lnTo>
                      <a:pt x="2" y="14"/>
                    </a:lnTo>
                    <a:lnTo>
                      <a:pt x="6" y="28"/>
                    </a:lnTo>
                    <a:lnTo>
                      <a:pt x="6" y="28"/>
                    </a:lnTo>
                    <a:lnTo>
                      <a:pt x="8" y="30"/>
                    </a:lnTo>
                    <a:lnTo>
                      <a:pt x="18" y="36"/>
                    </a:lnTo>
                    <a:lnTo>
                      <a:pt x="26" y="44"/>
                    </a:lnTo>
                    <a:lnTo>
                      <a:pt x="24" y="56"/>
                    </a:lnTo>
                    <a:lnTo>
                      <a:pt x="24" y="56"/>
                    </a:lnTo>
                    <a:lnTo>
                      <a:pt x="24" y="56"/>
                    </a:lnTo>
                    <a:lnTo>
                      <a:pt x="24" y="70"/>
                    </a:lnTo>
                    <a:lnTo>
                      <a:pt x="20" y="72"/>
                    </a:lnTo>
                    <a:lnTo>
                      <a:pt x="14" y="78"/>
                    </a:lnTo>
                    <a:lnTo>
                      <a:pt x="14" y="78"/>
                    </a:lnTo>
                    <a:lnTo>
                      <a:pt x="12" y="80"/>
                    </a:lnTo>
                    <a:lnTo>
                      <a:pt x="12" y="80"/>
                    </a:lnTo>
                    <a:lnTo>
                      <a:pt x="12" y="84"/>
                    </a:lnTo>
                    <a:lnTo>
                      <a:pt x="18" y="90"/>
                    </a:lnTo>
                    <a:lnTo>
                      <a:pt x="18" y="90"/>
                    </a:lnTo>
                    <a:lnTo>
                      <a:pt x="20" y="92"/>
                    </a:lnTo>
                    <a:lnTo>
                      <a:pt x="28" y="94"/>
                    </a:lnTo>
                    <a:lnTo>
                      <a:pt x="32" y="98"/>
                    </a:lnTo>
                    <a:lnTo>
                      <a:pt x="32" y="102"/>
                    </a:lnTo>
                    <a:lnTo>
                      <a:pt x="26" y="106"/>
                    </a:lnTo>
                    <a:lnTo>
                      <a:pt x="26" y="106"/>
                    </a:lnTo>
                    <a:lnTo>
                      <a:pt x="26" y="110"/>
                    </a:lnTo>
                    <a:lnTo>
                      <a:pt x="28" y="120"/>
                    </a:lnTo>
                    <a:lnTo>
                      <a:pt x="28" y="120"/>
                    </a:lnTo>
                    <a:lnTo>
                      <a:pt x="28" y="122"/>
                    </a:lnTo>
                    <a:lnTo>
                      <a:pt x="30" y="124"/>
                    </a:lnTo>
                    <a:lnTo>
                      <a:pt x="38" y="124"/>
                    </a:lnTo>
                    <a:lnTo>
                      <a:pt x="38" y="124"/>
                    </a:lnTo>
                    <a:lnTo>
                      <a:pt x="38" y="124"/>
                    </a:lnTo>
                    <a:lnTo>
                      <a:pt x="38" y="124"/>
                    </a:lnTo>
                    <a:lnTo>
                      <a:pt x="42" y="124"/>
                    </a:lnTo>
                    <a:lnTo>
                      <a:pt x="50" y="116"/>
                    </a:lnTo>
                    <a:lnTo>
                      <a:pt x="50" y="116"/>
                    </a:lnTo>
                    <a:lnTo>
                      <a:pt x="50" y="114"/>
                    </a:lnTo>
                    <a:lnTo>
                      <a:pt x="58" y="104"/>
                    </a:lnTo>
                    <a:lnTo>
                      <a:pt x="64" y="98"/>
                    </a:lnTo>
                    <a:lnTo>
                      <a:pt x="64" y="98"/>
                    </a:lnTo>
                    <a:lnTo>
                      <a:pt x="64" y="96"/>
                    </a:lnTo>
                    <a:lnTo>
                      <a:pt x="64" y="88"/>
                    </a:lnTo>
                    <a:lnTo>
                      <a:pt x="64" y="84"/>
                    </a:lnTo>
                    <a:lnTo>
                      <a:pt x="74" y="84"/>
                    </a:lnTo>
                    <a:lnTo>
                      <a:pt x="74" y="84"/>
                    </a:lnTo>
                    <a:lnTo>
                      <a:pt x="78" y="82"/>
                    </a:lnTo>
                    <a:lnTo>
                      <a:pt x="78" y="80"/>
                    </a:lnTo>
                    <a:lnTo>
                      <a:pt x="78" y="74"/>
                    </a:lnTo>
                    <a:lnTo>
                      <a:pt x="84" y="70"/>
                    </a:lnTo>
                    <a:lnTo>
                      <a:pt x="84" y="70"/>
                    </a:lnTo>
                    <a:lnTo>
                      <a:pt x="86" y="68"/>
                    </a:lnTo>
                    <a:lnTo>
                      <a:pt x="86" y="56"/>
                    </a:lnTo>
                    <a:lnTo>
                      <a:pt x="86" y="56"/>
                    </a:lnTo>
                    <a:lnTo>
                      <a:pt x="84" y="54"/>
                    </a:lnTo>
                    <a:lnTo>
                      <a:pt x="82" y="54"/>
                    </a:lnTo>
                    <a:lnTo>
                      <a:pt x="78" y="52"/>
                    </a:lnTo>
                    <a:lnTo>
                      <a:pt x="78" y="52"/>
                    </a:lnTo>
                    <a:lnTo>
                      <a:pt x="76" y="52"/>
                    </a:lnTo>
                    <a:lnTo>
                      <a:pt x="76" y="52"/>
                    </a:lnTo>
                    <a:lnTo>
                      <a:pt x="74" y="52"/>
                    </a:lnTo>
                    <a:lnTo>
                      <a:pt x="68" y="56"/>
                    </a:lnTo>
                    <a:lnTo>
                      <a:pt x="60" y="58"/>
                    </a:lnTo>
                    <a:lnTo>
                      <a:pt x="52" y="52"/>
                    </a:lnTo>
                    <a:lnTo>
                      <a:pt x="48" y="46"/>
                    </a:lnTo>
                    <a:lnTo>
                      <a:pt x="46" y="42"/>
                    </a:lnTo>
                    <a:lnTo>
                      <a:pt x="46" y="42"/>
                    </a:lnTo>
                    <a:lnTo>
                      <a:pt x="44" y="40"/>
                    </a:lnTo>
                    <a:lnTo>
                      <a:pt x="44" y="40"/>
                    </a:lnTo>
                    <a:lnTo>
                      <a:pt x="42" y="40"/>
                    </a:lnTo>
                    <a:lnTo>
                      <a:pt x="42" y="40"/>
                    </a:lnTo>
                    <a:lnTo>
                      <a:pt x="40" y="40"/>
                    </a:lnTo>
                    <a:lnTo>
                      <a:pt x="38" y="42"/>
                    </a:lnTo>
                    <a:lnTo>
                      <a:pt x="36" y="40"/>
                    </a:lnTo>
                    <a:lnTo>
                      <a:pt x="32" y="32"/>
                    </a:lnTo>
                    <a:lnTo>
                      <a:pt x="34" y="26"/>
                    </a:lnTo>
                    <a:lnTo>
                      <a:pt x="34" y="26"/>
                    </a:lnTo>
                    <a:lnTo>
                      <a:pt x="32" y="22"/>
                    </a:lnTo>
                    <a:lnTo>
                      <a:pt x="26" y="16"/>
                    </a:lnTo>
                    <a:lnTo>
                      <a:pt x="26" y="16"/>
                    </a:lnTo>
                    <a:lnTo>
                      <a:pt x="24" y="16"/>
                    </a:lnTo>
                    <a:lnTo>
                      <a:pt x="14" y="8"/>
                    </a:lnTo>
                    <a:lnTo>
                      <a:pt x="6" y="0"/>
                    </a:lnTo>
                    <a:lnTo>
                      <a:pt x="6" y="0"/>
                    </a:lnTo>
                    <a:lnTo>
                      <a:pt x="2" y="0"/>
                    </a:lnTo>
                    <a:lnTo>
                      <a:pt x="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4" name="Freeform 1021">
                <a:extLst>
                  <a:ext uri="{FF2B5EF4-FFF2-40B4-BE49-F238E27FC236}">
                    <a16:creationId xmlns:a16="http://schemas.microsoft.com/office/drawing/2014/main" id="{9A1D242D-53FD-03A5-04F2-2A9D54C38751}"/>
                  </a:ext>
                </a:extLst>
              </p:cNvPr>
              <p:cNvSpPr>
                <a:spLocks/>
              </p:cNvSpPr>
              <p:nvPr/>
            </p:nvSpPr>
            <p:spPr bwMode="auto">
              <a:xfrm>
                <a:off x="10737225" y="5942673"/>
                <a:ext cx="232461" cy="232462"/>
              </a:xfrm>
              <a:custGeom>
                <a:avLst/>
                <a:gdLst>
                  <a:gd name="T0" fmla="*/ 28 w 110"/>
                  <a:gd name="T1" fmla="*/ 110 h 110"/>
                  <a:gd name="T2" fmla="*/ 28 w 110"/>
                  <a:gd name="T3" fmla="*/ 110 h 110"/>
                  <a:gd name="T4" fmla="*/ 26 w 110"/>
                  <a:gd name="T5" fmla="*/ 110 h 110"/>
                  <a:gd name="T6" fmla="*/ 20 w 110"/>
                  <a:gd name="T7" fmla="*/ 104 h 110"/>
                  <a:gd name="T8" fmla="*/ 14 w 110"/>
                  <a:gd name="T9" fmla="*/ 104 h 110"/>
                  <a:gd name="T10" fmla="*/ 2 w 110"/>
                  <a:gd name="T11" fmla="*/ 102 h 110"/>
                  <a:gd name="T12" fmla="*/ 2 w 110"/>
                  <a:gd name="T13" fmla="*/ 102 h 110"/>
                  <a:gd name="T14" fmla="*/ 0 w 110"/>
                  <a:gd name="T15" fmla="*/ 100 h 110"/>
                  <a:gd name="T16" fmla="*/ 0 w 110"/>
                  <a:gd name="T17" fmla="*/ 100 h 110"/>
                  <a:gd name="T18" fmla="*/ 0 w 110"/>
                  <a:gd name="T19" fmla="*/ 100 h 110"/>
                  <a:gd name="T20" fmla="*/ 4 w 110"/>
                  <a:gd name="T21" fmla="*/ 86 h 110"/>
                  <a:gd name="T22" fmla="*/ 4 w 110"/>
                  <a:gd name="T23" fmla="*/ 86 h 110"/>
                  <a:gd name="T24" fmla="*/ 4 w 110"/>
                  <a:gd name="T25" fmla="*/ 86 h 110"/>
                  <a:gd name="T26" fmla="*/ 12 w 110"/>
                  <a:gd name="T27" fmla="*/ 74 h 110"/>
                  <a:gd name="T28" fmla="*/ 26 w 110"/>
                  <a:gd name="T29" fmla="*/ 60 h 110"/>
                  <a:gd name="T30" fmla="*/ 26 w 110"/>
                  <a:gd name="T31" fmla="*/ 60 h 110"/>
                  <a:gd name="T32" fmla="*/ 28 w 110"/>
                  <a:gd name="T33" fmla="*/ 58 h 110"/>
                  <a:gd name="T34" fmla="*/ 34 w 110"/>
                  <a:gd name="T35" fmla="*/ 58 h 110"/>
                  <a:gd name="T36" fmla="*/ 42 w 110"/>
                  <a:gd name="T37" fmla="*/ 48 h 110"/>
                  <a:gd name="T38" fmla="*/ 42 w 110"/>
                  <a:gd name="T39" fmla="*/ 48 h 110"/>
                  <a:gd name="T40" fmla="*/ 44 w 110"/>
                  <a:gd name="T41" fmla="*/ 48 h 110"/>
                  <a:gd name="T42" fmla="*/ 52 w 110"/>
                  <a:gd name="T43" fmla="*/ 48 h 110"/>
                  <a:gd name="T44" fmla="*/ 62 w 110"/>
                  <a:gd name="T45" fmla="*/ 34 h 110"/>
                  <a:gd name="T46" fmla="*/ 68 w 110"/>
                  <a:gd name="T47" fmla="*/ 26 h 110"/>
                  <a:gd name="T48" fmla="*/ 68 w 110"/>
                  <a:gd name="T49" fmla="*/ 26 h 110"/>
                  <a:gd name="T50" fmla="*/ 68 w 110"/>
                  <a:gd name="T51" fmla="*/ 24 h 110"/>
                  <a:gd name="T52" fmla="*/ 76 w 110"/>
                  <a:gd name="T53" fmla="*/ 20 h 110"/>
                  <a:gd name="T54" fmla="*/ 76 w 110"/>
                  <a:gd name="T55" fmla="*/ 12 h 110"/>
                  <a:gd name="T56" fmla="*/ 80 w 110"/>
                  <a:gd name="T57" fmla="*/ 2 h 110"/>
                  <a:gd name="T58" fmla="*/ 80 w 110"/>
                  <a:gd name="T59" fmla="*/ 2 h 110"/>
                  <a:gd name="T60" fmla="*/ 82 w 110"/>
                  <a:gd name="T61" fmla="*/ 0 h 110"/>
                  <a:gd name="T62" fmla="*/ 82 w 110"/>
                  <a:gd name="T63" fmla="*/ 0 h 110"/>
                  <a:gd name="T64" fmla="*/ 82 w 110"/>
                  <a:gd name="T65" fmla="*/ 0 h 110"/>
                  <a:gd name="T66" fmla="*/ 90 w 110"/>
                  <a:gd name="T67" fmla="*/ 2 h 110"/>
                  <a:gd name="T68" fmla="*/ 90 w 110"/>
                  <a:gd name="T69" fmla="*/ 2 h 110"/>
                  <a:gd name="T70" fmla="*/ 90 w 110"/>
                  <a:gd name="T71" fmla="*/ 2 h 110"/>
                  <a:gd name="T72" fmla="*/ 94 w 110"/>
                  <a:gd name="T73" fmla="*/ 10 h 110"/>
                  <a:gd name="T74" fmla="*/ 108 w 110"/>
                  <a:gd name="T75" fmla="*/ 10 h 110"/>
                  <a:gd name="T76" fmla="*/ 108 w 110"/>
                  <a:gd name="T77" fmla="*/ 10 h 110"/>
                  <a:gd name="T78" fmla="*/ 110 w 110"/>
                  <a:gd name="T79" fmla="*/ 12 h 110"/>
                  <a:gd name="T80" fmla="*/ 110 w 110"/>
                  <a:gd name="T81" fmla="*/ 20 h 110"/>
                  <a:gd name="T82" fmla="*/ 110 w 110"/>
                  <a:gd name="T83" fmla="*/ 20 h 110"/>
                  <a:gd name="T84" fmla="*/ 110 w 110"/>
                  <a:gd name="T85" fmla="*/ 22 h 110"/>
                  <a:gd name="T86" fmla="*/ 104 w 110"/>
                  <a:gd name="T87" fmla="*/ 30 h 110"/>
                  <a:gd name="T88" fmla="*/ 98 w 110"/>
                  <a:gd name="T89" fmla="*/ 38 h 110"/>
                  <a:gd name="T90" fmla="*/ 90 w 110"/>
                  <a:gd name="T91" fmla="*/ 46 h 110"/>
                  <a:gd name="T92" fmla="*/ 90 w 110"/>
                  <a:gd name="T93" fmla="*/ 58 h 110"/>
                  <a:gd name="T94" fmla="*/ 90 w 110"/>
                  <a:gd name="T95" fmla="*/ 58 h 110"/>
                  <a:gd name="T96" fmla="*/ 90 w 110"/>
                  <a:gd name="T97" fmla="*/ 60 h 110"/>
                  <a:gd name="T98" fmla="*/ 80 w 110"/>
                  <a:gd name="T99" fmla="*/ 62 h 110"/>
                  <a:gd name="T100" fmla="*/ 72 w 110"/>
                  <a:gd name="T101" fmla="*/ 64 h 110"/>
                  <a:gd name="T102" fmla="*/ 68 w 110"/>
                  <a:gd name="T103" fmla="*/ 72 h 110"/>
                  <a:gd name="T104" fmla="*/ 64 w 110"/>
                  <a:gd name="T105" fmla="*/ 86 h 110"/>
                  <a:gd name="T106" fmla="*/ 64 w 110"/>
                  <a:gd name="T107" fmla="*/ 86 h 110"/>
                  <a:gd name="T108" fmla="*/ 64 w 110"/>
                  <a:gd name="T109" fmla="*/ 86 h 110"/>
                  <a:gd name="T110" fmla="*/ 54 w 110"/>
                  <a:gd name="T111" fmla="*/ 98 h 110"/>
                  <a:gd name="T112" fmla="*/ 44 w 110"/>
                  <a:gd name="T113" fmla="*/ 108 h 110"/>
                  <a:gd name="T114" fmla="*/ 44 w 110"/>
                  <a:gd name="T115" fmla="*/ 108 h 110"/>
                  <a:gd name="T116" fmla="*/ 44 w 110"/>
                  <a:gd name="T117" fmla="*/ 108 h 110"/>
                  <a:gd name="T118" fmla="*/ 44 w 110"/>
                  <a:gd name="T119" fmla="*/ 108 h 110"/>
                  <a:gd name="T120" fmla="*/ 28 w 110"/>
                  <a:gd name="T121" fmla="*/ 110 h 110"/>
                  <a:gd name="T122" fmla="*/ 28 w 110"/>
                  <a:gd name="T12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 h="110">
                    <a:moveTo>
                      <a:pt x="28" y="110"/>
                    </a:moveTo>
                    <a:lnTo>
                      <a:pt x="28" y="110"/>
                    </a:lnTo>
                    <a:lnTo>
                      <a:pt x="26" y="110"/>
                    </a:lnTo>
                    <a:lnTo>
                      <a:pt x="20" y="104"/>
                    </a:lnTo>
                    <a:lnTo>
                      <a:pt x="14" y="104"/>
                    </a:lnTo>
                    <a:lnTo>
                      <a:pt x="2" y="102"/>
                    </a:lnTo>
                    <a:lnTo>
                      <a:pt x="2" y="102"/>
                    </a:lnTo>
                    <a:lnTo>
                      <a:pt x="0" y="100"/>
                    </a:lnTo>
                    <a:lnTo>
                      <a:pt x="0" y="100"/>
                    </a:lnTo>
                    <a:lnTo>
                      <a:pt x="0" y="100"/>
                    </a:lnTo>
                    <a:lnTo>
                      <a:pt x="4" y="86"/>
                    </a:lnTo>
                    <a:lnTo>
                      <a:pt x="4" y="86"/>
                    </a:lnTo>
                    <a:lnTo>
                      <a:pt x="4" y="86"/>
                    </a:lnTo>
                    <a:lnTo>
                      <a:pt x="12" y="74"/>
                    </a:lnTo>
                    <a:lnTo>
                      <a:pt x="26" y="60"/>
                    </a:lnTo>
                    <a:lnTo>
                      <a:pt x="26" y="60"/>
                    </a:lnTo>
                    <a:lnTo>
                      <a:pt x="28" y="58"/>
                    </a:lnTo>
                    <a:lnTo>
                      <a:pt x="34" y="58"/>
                    </a:lnTo>
                    <a:lnTo>
                      <a:pt x="42" y="48"/>
                    </a:lnTo>
                    <a:lnTo>
                      <a:pt x="42" y="48"/>
                    </a:lnTo>
                    <a:lnTo>
                      <a:pt x="44" y="48"/>
                    </a:lnTo>
                    <a:lnTo>
                      <a:pt x="52" y="48"/>
                    </a:lnTo>
                    <a:lnTo>
                      <a:pt x="62" y="34"/>
                    </a:lnTo>
                    <a:lnTo>
                      <a:pt x="68" y="26"/>
                    </a:lnTo>
                    <a:lnTo>
                      <a:pt x="68" y="26"/>
                    </a:lnTo>
                    <a:lnTo>
                      <a:pt x="68" y="24"/>
                    </a:lnTo>
                    <a:lnTo>
                      <a:pt x="76" y="20"/>
                    </a:lnTo>
                    <a:lnTo>
                      <a:pt x="76" y="12"/>
                    </a:lnTo>
                    <a:lnTo>
                      <a:pt x="80" y="2"/>
                    </a:lnTo>
                    <a:lnTo>
                      <a:pt x="80" y="2"/>
                    </a:lnTo>
                    <a:lnTo>
                      <a:pt x="82" y="0"/>
                    </a:lnTo>
                    <a:lnTo>
                      <a:pt x="82" y="0"/>
                    </a:lnTo>
                    <a:lnTo>
                      <a:pt x="82" y="0"/>
                    </a:lnTo>
                    <a:lnTo>
                      <a:pt x="90" y="2"/>
                    </a:lnTo>
                    <a:lnTo>
                      <a:pt x="90" y="2"/>
                    </a:lnTo>
                    <a:lnTo>
                      <a:pt x="90" y="2"/>
                    </a:lnTo>
                    <a:lnTo>
                      <a:pt x="94" y="10"/>
                    </a:lnTo>
                    <a:lnTo>
                      <a:pt x="108" y="10"/>
                    </a:lnTo>
                    <a:lnTo>
                      <a:pt x="108" y="10"/>
                    </a:lnTo>
                    <a:lnTo>
                      <a:pt x="110" y="12"/>
                    </a:lnTo>
                    <a:lnTo>
                      <a:pt x="110" y="20"/>
                    </a:lnTo>
                    <a:lnTo>
                      <a:pt x="110" y="20"/>
                    </a:lnTo>
                    <a:lnTo>
                      <a:pt x="110" y="22"/>
                    </a:lnTo>
                    <a:lnTo>
                      <a:pt x="104" y="30"/>
                    </a:lnTo>
                    <a:lnTo>
                      <a:pt x="98" y="38"/>
                    </a:lnTo>
                    <a:lnTo>
                      <a:pt x="90" y="46"/>
                    </a:lnTo>
                    <a:lnTo>
                      <a:pt x="90" y="58"/>
                    </a:lnTo>
                    <a:lnTo>
                      <a:pt x="90" y="58"/>
                    </a:lnTo>
                    <a:lnTo>
                      <a:pt x="90" y="60"/>
                    </a:lnTo>
                    <a:lnTo>
                      <a:pt x="80" y="62"/>
                    </a:lnTo>
                    <a:lnTo>
                      <a:pt x="72" y="64"/>
                    </a:lnTo>
                    <a:lnTo>
                      <a:pt x="68" y="72"/>
                    </a:lnTo>
                    <a:lnTo>
                      <a:pt x="64" y="86"/>
                    </a:lnTo>
                    <a:lnTo>
                      <a:pt x="64" y="86"/>
                    </a:lnTo>
                    <a:lnTo>
                      <a:pt x="64" y="86"/>
                    </a:lnTo>
                    <a:lnTo>
                      <a:pt x="54" y="98"/>
                    </a:lnTo>
                    <a:lnTo>
                      <a:pt x="44" y="108"/>
                    </a:lnTo>
                    <a:lnTo>
                      <a:pt x="44" y="108"/>
                    </a:lnTo>
                    <a:lnTo>
                      <a:pt x="44" y="108"/>
                    </a:lnTo>
                    <a:lnTo>
                      <a:pt x="44" y="108"/>
                    </a:lnTo>
                    <a:lnTo>
                      <a:pt x="28" y="110"/>
                    </a:lnTo>
                    <a:lnTo>
                      <a:pt x="28" y="11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5" name="Freeform 1022">
                <a:extLst>
                  <a:ext uri="{FF2B5EF4-FFF2-40B4-BE49-F238E27FC236}">
                    <a16:creationId xmlns:a16="http://schemas.microsoft.com/office/drawing/2014/main" id="{0EB9DADB-3059-D53B-7CC4-3B6C9ED841C9}"/>
                  </a:ext>
                </a:extLst>
              </p:cNvPr>
              <p:cNvSpPr>
                <a:spLocks noEditPoints="1"/>
              </p:cNvSpPr>
              <p:nvPr/>
            </p:nvSpPr>
            <p:spPr bwMode="auto">
              <a:xfrm>
                <a:off x="10732998" y="5938447"/>
                <a:ext cx="240914" cy="240915"/>
              </a:xfrm>
              <a:custGeom>
                <a:avLst/>
                <a:gdLst>
                  <a:gd name="T0" fmla="*/ 90 w 114"/>
                  <a:gd name="T1" fmla="*/ 6 h 114"/>
                  <a:gd name="T2" fmla="*/ 104 w 114"/>
                  <a:gd name="T3" fmla="*/ 14 h 114"/>
                  <a:gd name="T4" fmla="*/ 110 w 114"/>
                  <a:gd name="T5" fmla="*/ 22 h 114"/>
                  <a:gd name="T6" fmla="*/ 100 w 114"/>
                  <a:gd name="T7" fmla="*/ 40 h 114"/>
                  <a:gd name="T8" fmla="*/ 90 w 114"/>
                  <a:gd name="T9" fmla="*/ 60 h 114"/>
                  <a:gd name="T10" fmla="*/ 74 w 114"/>
                  <a:gd name="T11" fmla="*/ 64 h 114"/>
                  <a:gd name="T12" fmla="*/ 64 w 114"/>
                  <a:gd name="T13" fmla="*/ 86 h 114"/>
                  <a:gd name="T14" fmla="*/ 46 w 114"/>
                  <a:gd name="T15" fmla="*/ 108 h 114"/>
                  <a:gd name="T16" fmla="*/ 22 w 114"/>
                  <a:gd name="T17" fmla="*/ 106 h 114"/>
                  <a:gd name="T18" fmla="*/ 4 w 114"/>
                  <a:gd name="T19" fmla="*/ 102 h 114"/>
                  <a:gd name="T20" fmla="*/ 16 w 114"/>
                  <a:gd name="T21" fmla="*/ 78 h 114"/>
                  <a:gd name="T22" fmla="*/ 36 w 114"/>
                  <a:gd name="T23" fmla="*/ 62 h 114"/>
                  <a:gd name="T24" fmla="*/ 56 w 114"/>
                  <a:gd name="T25" fmla="*/ 52 h 114"/>
                  <a:gd name="T26" fmla="*/ 72 w 114"/>
                  <a:gd name="T27" fmla="*/ 28 h 114"/>
                  <a:gd name="T28" fmla="*/ 80 w 114"/>
                  <a:gd name="T29" fmla="*/ 14 h 114"/>
                  <a:gd name="T30" fmla="*/ 84 w 114"/>
                  <a:gd name="T31" fmla="*/ 0 h 114"/>
                  <a:gd name="T32" fmla="*/ 82 w 114"/>
                  <a:gd name="T33" fmla="*/ 0 h 114"/>
                  <a:gd name="T34" fmla="*/ 76 w 114"/>
                  <a:gd name="T35" fmla="*/ 12 h 114"/>
                  <a:gd name="T36" fmla="*/ 76 w 114"/>
                  <a:gd name="T37" fmla="*/ 14 h 114"/>
                  <a:gd name="T38" fmla="*/ 70 w 114"/>
                  <a:gd name="T39" fmla="*/ 24 h 114"/>
                  <a:gd name="T40" fmla="*/ 68 w 114"/>
                  <a:gd name="T41" fmla="*/ 26 h 114"/>
                  <a:gd name="T42" fmla="*/ 54 w 114"/>
                  <a:gd name="T43" fmla="*/ 48 h 114"/>
                  <a:gd name="T44" fmla="*/ 46 w 114"/>
                  <a:gd name="T45" fmla="*/ 48 h 114"/>
                  <a:gd name="T46" fmla="*/ 34 w 114"/>
                  <a:gd name="T47" fmla="*/ 58 h 114"/>
                  <a:gd name="T48" fmla="*/ 30 w 114"/>
                  <a:gd name="T49" fmla="*/ 58 h 114"/>
                  <a:gd name="T50" fmla="*/ 12 w 114"/>
                  <a:gd name="T51" fmla="*/ 74 h 114"/>
                  <a:gd name="T52" fmla="*/ 4 w 114"/>
                  <a:gd name="T53" fmla="*/ 86 h 114"/>
                  <a:gd name="T54" fmla="*/ 0 w 114"/>
                  <a:gd name="T55" fmla="*/ 100 h 114"/>
                  <a:gd name="T56" fmla="*/ 0 w 114"/>
                  <a:gd name="T57" fmla="*/ 104 h 114"/>
                  <a:gd name="T58" fmla="*/ 2 w 114"/>
                  <a:gd name="T59" fmla="*/ 106 h 114"/>
                  <a:gd name="T60" fmla="*/ 20 w 114"/>
                  <a:gd name="T61" fmla="*/ 108 h 114"/>
                  <a:gd name="T62" fmla="*/ 28 w 114"/>
                  <a:gd name="T63" fmla="*/ 114 h 114"/>
                  <a:gd name="T64" fmla="*/ 30 w 114"/>
                  <a:gd name="T65" fmla="*/ 114 h 114"/>
                  <a:gd name="T66" fmla="*/ 46 w 114"/>
                  <a:gd name="T67" fmla="*/ 112 h 114"/>
                  <a:gd name="T68" fmla="*/ 48 w 114"/>
                  <a:gd name="T69" fmla="*/ 112 h 114"/>
                  <a:gd name="T70" fmla="*/ 68 w 114"/>
                  <a:gd name="T71" fmla="*/ 90 h 114"/>
                  <a:gd name="T72" fmla="*/ 68 w 114"/>
                  <a:gd name="T73" fmla="*/ 88 h 114"/>
                  <a:gd name="T74" fmla="*/ 76 w 114"/>
                  <a:gd name="T75" fmla="*/ 68 h 114"/>
                  <a:gd name="T76" fmla="*/ 92 w 114"/>
                  <a:gd name="T77" fmla="*/ 64 h 114"/>
                  <a:gd name="T78" fmla="*/ 94 w 114"/>
                  <a:gd name="T79" fmla="*/ 62 h 114"/>
                  <a:gd name="T80" fmla="*/ 94 w 114"/>
                  <a:gd name="T81" fmla="*/ 48 h 114"/>
                  <a:gd name="T82" fmla="*/ 102 w 114"/>
                  <a:gd name="T83" fmla="*/ 42 h 114"/>
                  <a:gd name="T84" fmla="*/ 108 w 114"/>
                  <a:gd name="T85" fmla="*/ 34 h 114"/>
                  <a:gd name="T86" fmla="*/ 108 w 114"/>
                  <a:gd name="T87" fmla="*/ 34 h 114"/>
                  <a:gd name="T88" fmla="*/ 114 w 114"/>
                  <a:gd name="T89" fmla="*/ 24 h 114"/>
                  <a:gd name="T90" fmla="*/ 114 w 114"/>
                  <a:gd name="T91" fmla="*/ 14 h 114"/>
                  <a:gd name="T92" fmla="*/ 112 w 114"/>
                  <a:gd name="T93" fmla="*/ 10 h 114"/>
                  <a:gd name="T94" fmla="*/ 104 w 114"/>
                  <a:gd name="T95" fmla="*/ 10 h 114"/>
                  <a:gd name="T96" fmla="*/ 94 w 114"/>
                  <a:gd name="T97" fmla="*/ 4 h 114"/>
                  <a:gd name="T98" fmla="*/ 92 w 114"/>
                  <a:gd name="T99" fmla="*/ 2 h 114"/>
                  <a:gd name="T100" fmla="*/ 84 w 114"/>
                  <a:gd name="T101" fmla="*/ 0 h 114"/>
                  <a:gd name="T102" fmla="*/ 84 w 114"/>
                  <a:gd name="T10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4" h="114">
                    <a:moveTo>
                      <a:pt x="84" y="4"/>
                    </a:moveTo>
                    <a:lnTo>
                      <a:pt x="90" y="6"/>
                    </a:lnTo>
                    <a:lnTo>
                      <a:pt x="96" y="14"/>
                    </a:lnTo>
                    <a:lnTo>
                      <a:pt x="104" y="14"/>
                    </a:lnTo>
                    <a:lnTo>
                      <a:pt x="110" y="14"/>
                    </a:lnTo>
                    <a:lnTo>
                      <a:pt x="110" y="22"/>
                    </a:lnTo>
                    <a:lnTo>
                      <a:pt x="104" y="32"/>
                    </a:lnTo>
                    <a:lnTo>
                      <a:pt x="100" y="40"/>
                    </a:lnTo>
                    <a:lnTo>
                      <a:pt x="90" y="46"/>
                    </a:lnTo>
                    <a:lnTo>
                      <a:pt x="90" y="60"/>
                    </a:lnTo>
                    <a:lnTo>
                      <a:pt x="82" y="62"/>
                    </a:lnTo>
                    <a:lnTo>
                      <a:pt x="74" y="64"/>
                    </a:lnTo>
                    <a:lnTo>
                      <a:pt x="68" y="72"/>
                    </a:lnTo>
                    <a:lnTo>
                      <a:pt x="64" y="86"/>
                    </a:lnTo>
                    <a:lnTo>
                      <a:pt x="54" y="100"/>
                    </a:lnTo>
                    <a:lnTo>
                      <a:pt x="46" y="108"/>
                    </a:lnTo>
                    <a:lnTo>
                      <a:pt x="30" y="110"/>
                    </a:lnTo>
                    <a:lnTo>
                      <a:pt x="22" y="106"/>
                    </a:lnTo>
                    <a:lnTo>
                      <a:pt x="18" y="104"/>
                    </a:lnTo>
                    <a:lnTo>
                      <a:pt x="4" y="102"/>
                    </a:lnTo>
                    <a:lnTo>
                      <a:pt x="6" y="88"/>
                    </a:lnTo>
                    <a:lnTo>
                      <a:pt x="16" y="78"/>
                    </a:lnTo>
                    <a:lnTo>
                      <a:pt x="30" y="62"/>
                    </a:lnTo>
                    <a:lnTo>
                      <a:pt x="36" y="62"/>
                    </a:lnTo>
                    <a:lnTo>
                      <a:pt x="46" y="52"/>
                    </a:lnTo>
                    <a:lnTo>
                      <a:pt x="56" y="52"/>
                    </a:lnTo>
                    <a:lnTo>
                      <a:pt x="66" y="38"/>
                    </a:lnTo>
                    <a:lnTo>
                      <a:pt x="72" y="28"/>
                    </a:lnTo>
                    <a:lnTo>
                      <a:pt x="80" y="22"/>
                    </a:lnTo>
                    <a:lnTo>
                      <a:pt x="80" y="14"/>
                    </a:lnTo>
                    <a:lnTo>
                      <a:pt x="84" y="4"/>
                    </a:lnTo>
                    <a:close/>
                    <a:moveTo>
                      <a:pt x="84" y="0"/>
                    </a:moveTo>
                    <a:lnTo>
                      <a:pt x="84" y="0"/>
                    </a:lnTo>
                    <a:lnTo>
                      <a:pt x="82" y="0"/>
                    </a:lnTo>
                    <a:lnTo>
                      <a:pt x="80" y="2"/>
                    </a:lnTo>
                    <a:lnTo>
                      <a:pt x="76" y="12"/>
                    </a:lnTo>
                    <a:lnTo>
                      <a:pt x="76" y="12"/>
                    </a:lnTo>
                    <a:lnTo>
                      <a:pt x="76" y="14"/>
                    </a:lnTo>
                    <a:lnTo>
                      <a:pt x="76" y="20"/>
                    </a:lnTo>
                    <a:lnTo>
                      <a:pt x="70" y="24"/>
                    </a:lnTo>
                    <a:lnTo>
                      <a:pt x="70" y="24"/>
                    </a:lnTo>
                    <a:lnTo>
                      <a:pt x="68" y="26"/>
                    </a:lnTo>
                    <a:lnTo>
                      <a:pt x="62" y="36"/>
                    </a:lnTo>
                    <a:lnTo>
                      <a:pt x="54" y="48"/>
                    </a:lnTo>
                    <a:lnTo>
                      <a:pt x="46" y="48"/>
                    </a:lnTo>
                    <a:lnTo>
                      <a:pt x="46" y="48"/>
                    </a:lnTo>
                    <a:lnTo>
                      <a:pt x="42" y="50"/>
                    </a:lnTo>
                    <a:lnTo>
                      <a:pt x="34" y="58"/>
                    </a:lnTo>
                    <a:lnTo>
                      <a:pt x="30" y="58"/>
                    </a:lnTo>
                    <a:lnTo>
                      <a:pt x="30" y="58"/>
                    </a:lnTo>
                    <a:lnTo>
                      <a:pt x="26" y="60"/>
                    </a:lnTo>
                    <a:lnTo>
                      <a:pt x="12" y="74"/>
                    </a:lnTo>
                    <a:lnTo>
                      <a:pt x="4" y="86"/>
                    </a:lnTo>
                    <a:lnTo>
                      <a:pt x="4" y="86"/>
                    </a:lnTo>
                    <a:lnTo>
                      <a:pt x="4" y="88"/>
                    </a:lnTo>
                    <a:lnTo>
                      <a:pt x="0" y="100"/>
                    </a:lnTo>
                    <a:lnTo>
                      <a:pt x="0" y="100"/>
                    </a:lnTo>
                    <a:lnTo>
                      <a:pt x="0" y="104"/>
                    </a:lnTo>
                    <a:lnTo>
                      <a:pt x="0" y="104"/>
                    </a:lnTo>
                    <a:lnTo>
                      <a:pt x="2" y="106"/>
                    </a:lnTo>
                    <a:lnTo>
                      <a:pt x="16" y="108"/>
                    </a:lnTo>
                    <a:lnTo>
                      <a:pt x="20" y="108"/>
                    </a:lnTo>
                    <a:lnTo>
                      <a:pt x="28" y="114"/>
                    </a:lnTo>
                    <a:lnTo>
                      <a:pt x="28" y="114"/>
                    </a:lnTo>
                    <a:lnTo>
                      <a:pt x="30" y="114"/>
                    </a:lnTo>
                    <a:lnTo>
                      <a:pt x="30" y="114"/>
                    </a:lnTo>
                    <a:lnTo>
                      <a:pt x="30" y="114"/>
                    </a:lnTo>
                    <a:lnTo>
                      <a:pt x="46" y="112"/>
                    </a:lnTo>
                    <a:lnTo>
                      <a:pt x="46" y="112"/>
                    </a:lnTo>
                    <a:lnTo>
                      <a:pt x="48" y="112"/>
                    </a:lnTo>
                    <a:lnTo>
                      <a:pt x="56" y="102"/>
                    </a:lnTo>
                    <a:lnTo>
                      <a:pt x="68" y="90"/>
                    </a:lnTo>
                    <a:lnTo>
                      <a:pt x="68" y="90"/>
                    </a:lnTo>
                    <a:lnTo>
                      <a:pt x="68" y="88"/>
                    </a:lnTo>
                    <a:lnTo>
                      <a:pt x="72" y="74"/>
                    </a:lnTo>
                    <a:lnTo>
                      <a:pt x="76" y="68"/>
                    </a:lnTo>
                    <a:lnTo>
                      <a:pt x="84" y="64"/>
                    </a:lnTo>
                    <a:lnTo>
                      <a:pt x="92" y="64"/>
                    </a:lnTo>
                    <a:lnTo>
                      <a:pt x="92" y="64"/>
                    </a:lnTo>
                    <a:lnTo>
                      <a:pt x="94" y="62"/>
                    </a:lnTo>
                    <a:lnTo>
                      <a:pt x="94" y="60"/>
                    </a:lnTo>
                    <a:lnTo>
                      <a:pt x="94" y="48"/>
                    </a:lnTo>
                    <a:lnTo>
                      <a:pt x="102" y="42"/>
                    </a:lnTo>
                    <a:lnTo>
                      <a:pt x="102" y="42"/>
                    </a:lnTo>
                    <a:lnTo>
                      <a:pt x="102" y="42"/>
                    </a:lnTo>
                    <a:lnTo>
                      <a:pt x="108" y="34"/>
                    </a:lnTo>
                    <a:lnTo>
                      <a:pt x="108" y="34"/>
                    </a:lnTo>
                    <a:lnTo>
                      <a:pt x="108" y="34"/>
                    </a:lnTo>
                    <a:lnTo>
                      <a:pt x="114" y="24"/>
                    </a:lnTo>
                    <a:lnTo>
                      <a:pt x="114" y="24"/>
                    </a:lnTo>
                    <a:lnTo>
                      <a:pt x="114" y="22"/>
                    </a:lnTo>
                    <a:lnTo>
                      <a:pt x="114" y="14"/>
                    </a:lnTo>
                    <a:lnTo>
                      <a:pt x="114" y="14"/>
                    </a:lnTo>
                    <a:lnTo>
                      <a:pt x="112" y="10"/>
                    </a:lnTo>
                    <a:lnTo>
                      <a:pt x="110" y="10"/>
                    </a:lnTo>
                    <a:lnTo>
                      <a:pt x="104" y="10"/>
                    </a:lnTo>
                    <a:lnTo>
                      <a:pt x="98" y="10"/>
                    </a:lnTo>
                    <a:lnTo>
                      <a:pt x="94" y="4"/>
                    </a:lnTo>
                    <a:lnTo>
                      <a:pt x="94" y="4"/>
                    </a:lnTo>
                    <a:lnTo>
                      <a:pt x="92" y="2"/>
                    </a:lnTo>
                    <a:lnTo>
                      <a:pt x="84" y="0"/>
                    </a:lnTo>
                    <a:lnTo>
                      <a:pt x="84" y="0"/>
                    </a:lnTo>
                    <a:lnTo>
                      <a:pt x="84" y="0"/>
                    </a:lnTo>
                    <a:lnTo>
                      <a:pt x="8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6" name="Freeform 1023">
                <a:extLst>
                  <a:ext uri="{FF2B5EF4-FFF2-40B4-BE49-F238E27FC236}">
                    <a16:creationId xmlns:a16="http://schemas.microsoft.com/office/drawing/2014/main" id="{F7697085-A316-A2AF-A572-8A9EC454EDC2}"/>
                  </a:ext>
                </a:extLst>
              </p:cNvPr>
              <p:cNvSpPr>
                <a:spLocks/>
              </p:cNvSpPr>
              <p:nvPr/>
            </p:nvSpPr>
            <p:spPr bwMode="auto">
              <a:xfrm>
                <a:off x="10741451" y="5946900"/>
                <a:ext cx="224008" cy="224009"/>
              </a:xfrm>
              <a:custGeom>
                <a:avLst/>
                <a:gdLst>
                  <a:gd name="T0" fmla="*/ 80 w 106"/>
                  <a:gd name="T1" fmla="*/ 0 h 106"/>
                  <a:gd name="T2" fmla="*/ 86 w 106"/>
                  <a:gd name="T3" fmla="*/ 2 h 106"/>
                  <a:gd name="T4" fmla="*/ 92 w 106"/>
                  <a:gd name="T5" fmla="*/ 10 h 106"/>
                  <a:gd name="T6" fmla="*/ 100 w 106"/>
                  <a:gd name="T7" fmla="*/ 10 h 106"/>
                  <a:gd name="T8" fmla="*/ 106 w 106"/>
                  <a:gd name="T9" fmla="*/ 10 h 106"/>
                  <a:gd name="T10" fmla="*/ 106 w 106"/>
                  <a:gd name="T11" fmla="*/ 18 h 106"/>
                  <a:gd name="T12" fmla="*/ 100 w 106"/>
                  <a:gd name="T13" fmla="*/ 28 h 106"/>
                  <a:gd name="T14" fmla="*/ 96 w 106"/>
                  <a:gd name="T15" fmla="*/ 36 h 106"/>
                  <a:gd name="T16" fmla="*/ 86 w 106"/>
                  <a:gd name="T17" fmla="*/ 42 h 106"/>
                  <a:gd name="T18" fmla="*/ 86 w 106"/>
                  <a:gd name="T19" fmla="*/ 56 h 106"/>
                  <a:gd name="T20" fmla="*/ 78 w 106"/>
                  <a:gd name="T21" fmla="*/ 58 h 106"/>
                  <a:gd name="T22" fmla="*/ 70 w 106"/>
                  <a:gd name="T23" fmla="*/ 60 h 106"/>
                  <a:gd name="T24" fmla="*/ 64 w 106"/>
                  <a:gd name="T25" fmla="*/ 68 h 106"/>
                  <a:gd name="T26" fmla="*/ 60 w 106"/>
                  <a:gd name="T27" fmla="*/ 82 h 106"/>
                  <a:gd name="T28" fmla="*/ 50 w 106"/>
                  <a:gd name="T29" fmla="*/ 96 h 106"/>
                  <a:gd name="T30" fmla="*/ 42 w 106"/>
                  <a:gd name="T31" fmla="*/ 104 h 106"/>
                  <a:gd name="T32" fmla="*/ 26 w 106"/>
                  <a:gd name="T33" fmla="*/ 106 h 106"/>
                  <a:gd name="T34" fmla="*/ 18 w 106"/>
                  <a:gd name="T35" fmla="*/ 102 h 106"/>
                  <a:gd name="T36" fmla="*/ 14 w 106"/>
                  <a:gd name="T37" fmla="*/ 100 h 106"/>
                  <a:gd name="T38" fmla="*/ 0 w 106"/>
                  <a:gd name="T39" fmla="*/ 98 h 106"/>
                  <a:gd name="T40" fmla="*/ 2 w 106"/>
                  <a:gd name="T41" fmla="*/ 84 h 106"/>
                  <a:gd name="T42" fmla="*/ 12 w 106"/>
                  <a:gd name="T43" fmla="*/ 74 h 106"/>
                  <a:gd name="T44" fmla="*/ 26 w 106"/>
                  <a:gd name="T45" fmla="*/ 58 h 106"/>
                  <a:gd name="T46" fmla="*/ 32 w 106"/>
                  <a:gd name="T47" fmla="*/ 58 h 106"/>
                  <a:gd name="T48" fmla="*/ 42 w 106"/>
                  <a:gd name="T49" fmla="*/ 48 h 106"/>
                  <a:gd name="T50" fmla="*/ 52 w 106"/>
                  <a:gd name="T51" fmla="*/ 48 h 106"/>
                  <a:gd name="T52" fmla="*/ 62 w 106"/>
                  <a:gd name="T53" fmla="*/ 34 h 106"/>
                  <a:gd name="T54" fmla="*/ 68 w 106"/>
                  <a:gd name="T55" fmla="*/ 24 h 106"/>
                  <a:gd name="T56" fmla="*/ 76 w 106"/>
                  <a:gd name="T57" fmla="*/ 18 h 106"/>
                  <a:gd name="T58" fmla="*/ 76 w 106"/>
                  <a:gd name="T59" fmla="*/ 10 h 106"/>
                  <a:gd name="T60" fmla="*/ 80 w 106"/>
                  <a:gd name="T6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 h="106">
                    <a:moveTo>
                      <a:pt x="80" y="0"/>
                    </a:moveTo>
                    <a:lnTo>
                      <a:pt x="86" y="2"/>
                    </a:lnTo>
                    <a:lnTo>
                      <a:pt x="92" y="10"/>
                    </a:lnTo>
                    <a:lnTo>
                      <a:pt x="100" y="10"/>
                    </a:lnTo>
                    <a:lnTo>
                      <a:pt x="106" y="10"/>
                    </a:lnTo>
                    <a:lnTo>
                      <a:pt x="106" y="18"/>
                    </a:lnTo>
                    <a:lnTo>
                      <a:pt x="100" y="28"/>
                    </a:lnTo>
                    <a:lnTo>
                      <a:pt x="96" y="36"/>
                    </a:lnTo>
                    <a:lnTo>
                      <a:pt x="86" y="42"/>
                    </a:lnTo>
                    <a:lnTo>
                      <a:pt x="86" y="56"/>
                    </a:lnTo>
                    <a:lnTo>
                      <a:pt x="78" y="58"/>
                    </a:lnTo>
                    <a:lnTo>
                      <a:pt x="70" y="60"/>
                    </a:lnTo>
                    <a:lnTo>
                      <a:pt x="64" y="68"/>
                    </a:lnTo>
                    <a:lnTo>
                      <a:pt x="60" y="82"/>
                    </a:lnTo>
                    <a:lnTo>
                      <a:pt x="50" y="96"/>
                    </a:lnTo>
                    <a:lnTo>
                      <a:pt x="42" y="104"/>
                    </a:lnTo>
                    <a:lnTo>
                      <a:pt x="26" y="106"/>
                    </a:lnTo>
                    <a:lnTo>
                      <a:pt x="18" y="102"/>
                    </a:lnTo>
                    <a:lnTo>
                      <a:pt x="14" y="100"/>
                    </a:lnTo>
                    <a:lnTo>
                      <a:pt x="0" y="98"/>
                    </a:lnTo>
                    <a:lnTo>
                      <a:pt x="2" y="84"/>
                    </a:lnTo>
                    <a:lnTo>
                      <a:pt x="12" y="74"/>
                    </a:lnTo>
                    <a:lnTo>
                      <a:pt x="26" y="58"/>
                    </a:lnTo>
                    <a:lnTo>
                      <a:pt x="32" y="58"/>
                    </a:lnTo>
                    <a:lnTo>
                      <a:pt x="42" y="48"/>
                    </a:lnTo>
                    <a:lnTo>
                      <a:pt x="52" y="48"/>
                    </a:lnTo>
                    <a:lnTo>
                      <a:pt x="62" y="34"/>
                    </a:lnTo>
                    <a:lnTo>
                      <a:pt x="68" y="24"/>
                    </a:lnTo>
                    <a:lnTo>
                      <a:pt x="76" y="18"/>
                    </a:lnTo>
                    <a:lnTo>
                      <a:pt x="76" y="10"/>
                    </a:lnTo>
                    <a:lnTo>
                      <a:pt x="8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7" name="Freeform 1024">
                <a:extLst>
                  <a:ext uri="{FF2B5EF4-FFF2-40B4-BE49-F238E27FC236}">
                    <a16:creationId xmlns:a16="http://schemas.microsoft.com/office/drawing/2014/main" id="{58D44556-A039-B5D8-4264-2A7587BC4248}"/>
                  </a:ext>
                </a:extLst>
              </p:cNvPr>
              <p:cNvSpPr>
                <a:spLocks/>
              </p:cNvSpPr>
              <p:nvPr/>
            </p:nvSpPr>
            <p:spPr bwMode="auto">
              <a:xfrm>
                <a:off x="10732998" y="5938447"/>
                <a:ext cx="240914" cy="240915"/>
              </a:xfrm>
              <a:custGeom>
                <a:avLst/>
                <a:gdLst>
                  <a:gd name="T0" fmla="*/ 84 w 114"/>
                  <a:gd name="T1" fmla="*/ 0 h 114"/>
                  <a:gd name="T2" fmla="*/ 80 w 114"/>
                  <a:gd name="T3" fmla="*/ 2 h 114"/>
                  <a:gd name="T4" fmla="*/ 76 w 114"/>
                  <a:gd name="T5" fmla="*/ 12 h 114"/>
                  <a:gd name="T6" fmla="*/ 76 w 114"/>
                  <a:gd name="T7" fmla="*/ 20 h 114"/>
                  <a:gd name="T8" fmla="*/ 70 w 114"/>
                  <a:gd name="T9" fmla="*/ 24 h 114"/>
                  <a:gd name="T10" fmla="*/ 62 w 114"/>
                  <a:gd name="T11" fmla="*/ 36 h 114"/>
                  <a:gd name="T12" fmla="*/ 46 w 114"/>
                  <a:gd name="T13" fmla="*/ 48 h 114"/>
                  <a:gd name="T14" fmla="*/ 42 w 114"/>
                  <a:gd name="T15" fmla="*/ 50 h 114"/>
                  <a:gd name="T16" fmla="*/ 30 w 114"/>
                  <a:gd name="T17" fmla="*/ 58 h 114"/>
                  <a:gd name="T18" fmla="*/ 26 w 114"/>
                  <a:gd name="T19" fmla="*/ 60 h 114"/>
                  <a:gd name="T20" fmla="*/ 4 w 114"/>
                  <a:gd name="T21" fmla="*/ 86 h 114"/>
                  <a:gd name="T22" fmla="*/ 4 w 114"/>
                  <a:gd name="T23" fmla="*/ 88 h 114"/>
                  <a:gd name="T24" fmla="*/ 0 w 114"/>
                  <a:gd name="T25" fmla="*/ 100 h 114"/>
                  <a:gd name="T26" fmla="*/ 0 w 114"/>
                  <a:gd name="T27" fmla="*/ 104 h 114"/>
                  <a:gd name="T28" fmla="*/ 16 w 114"/>
                  <a:gd name="T29" fmla="*/ 108 h 114"/>
                  <a:gd name="T30" fmla="*/ 28 w 114"/>
                  <a:gd name="T31" fmla="*/ 114 h 114"/>
                  <a:gd name="T32" fmla="*/ 30 w 114"/>
                  <a:gd name="T33" fmla="*/ 114 h 114"/>
                  <a:gd name="T34" fmla="*/ 30 w 114"/>
                  <a:gd name="T35" fmla="*/ 114 h 114"/>
                  <a:gd name="T36" fmla="*/ 46 w 114"/>
                  <a:gd name="T37" fmla="*/ 112 h 114"/>
                  <a:gd name="T38" fmla="*/ 56 w 114"/>
                  <a:gd name="T39" fmla="*/ 102 h 114"/>
                  <a:gd name="T40" fmla="*/ 68 w 114"/>
                  <a:gd name="T41" fmla="*/ 90 h 114"/>
                  <a:gd name="T42" fmla="*/ 72 w 114"/>
                  <a:gd name="T43" fmla="*/ 74 h 114"/>
                  <a:gd name="T44" fmla="*/ 84 w 114"/>
                  <a:gd name="T45" fmla="*/ 64 h 114"/>
                  <a:gd name="T46" fmla="*/ 92 w 114"/>
                  <a:gd name="T47" fmla="*/ 64 h 114"/>
                  <a:gd name="T48" fmla="*/ 94 w 114"/>
                  <a:gd name="T49" fmla="*/ 60 h 114"/>
                  <a:gd name="T50" fmla="*/ 102 w 114"/>
                  <a:gd name="T51" fmla="*/ 42 h 114"/>
                  <a:gd name="T52" fmla="*/ 102 w 114"/>
                  <a:gd name="T53" fmla="*/ 42 h 114"/>
                  <a:gd name="T54" fmla="*/ 108 w 114"/>
                  <a:gd name="T55" fmla="*/ 34 h 114"/>
                  <a:gd name="T56" fmla="*/ 114 w 114"/>
                  <a:gd name="T57" fmla="*/ 24 h 114"/>
                  <a:gd name="T58" fmla="*/ 114 w 114"/>
                  <a:gd name="T59" fmla="*/ 22 h 114"/>
                  <a:gd name="T60" fmla="*/ 114 w 114"/>
                  <a:gd name="T61" fmla="*/ 14 h 114"/>
                  <a:gd name="T62" fmla="*/ 110 w 114"/>
                  <a:gd name="T63" fmla="*/ 10 h 114"/>
                  <a:gd name="T64" fmla="*/ 98 w 114"/>
                  <a:gd name="T65" fmla="*/ 10 h 114"/>
                  <a:gd name="T66" fmla="*/ 94 w 114"/>
                  <a:gd name="T67" fmla="*/ 4 h 114"/>
                  <a:gd name="T68" fmla="*/ 84 w 114"/>
                  <a:gd name="T69" fmla="*/ 0 h 114"/>
                  <a:gd name="T70" fmla="*/ 84 w 114"/>
                  <a:gd name="T71"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14">
                    <a:moveTo>
                      <a:pt x="84" y="0"/>
                    </a:moveTo>
                    <a:lnTo>
                      <a:pt x="84" y="0"/>
                    </a:lnTo>
                    <a:lnTo>
                      <a:pt x="82" y="0"/>
                    </a:lnTo>
                    <a:lnTo>
                      <a:pt x="80" y="2"/>
                    </a:lnTo>
                    <a:lnTo>
                      <a:pt x="76" y="12"/>
                    </a:lnTo>
                    <a:lnTo>
                      <a:pt x="76" y="12"/>
                    </a:lnTo>
                    <a:lnTo>
                      <a:pt x="76" y="14"/>
                    </a:lnTo>
                    <a:lnTo>
                      <a:pt x="76" y="20"/>
                    </a:lnTo>
                    <a:lnTo>
                      <a:pt x="70" y="24"/>
                    </a:lnTo>
                    <a:lnTo>
                      <a:pt x="70" y="24"/>
                    </a:lnTo>
                    <a:lnTo>
                      <a:pt x="68" y="26"/>
                    </a:lnTo>
                    <a:lnTo>
                      <a:pt x="62" y="36"/>
                    </a:lnTo>
                    <a:lnTo>
                      <a:pt x="54" y="48"/>
                    </a:lnTo>
                    <a:lnTo>
                      <a:pt x="46" y="48"/>
                    </a:lnTo>
                    <a:lnTo>
                      <a:pt x="46" y="48"/>
                    </a:lnTo>
                    <a:lnTo>
                      <a:pt x="42" y="50"/>
                    </a:lnTo>
                    <a:lnTo>
                      <a:pt x="34" y="58"/>
                    </a:lnTo>
                    <a:lnTo>
                      <a:pt x="30" y="58"/>
                    </a:lnTo>
                    <a:lnTo>
                      <a:pt x="30" y="58"/>
                    </a:lnTo>
                    <a:lnTo>
                      <a:pt x="26" y="60"/>
                    </a:lnTo>
                    <a:lnTo>
                      <a:pt x="12" y="74"/>
                    </a:lnTo>
                    <a:lnTo>
                      <a:pt x="4" y="86"/>
                    </a:lnTo>
                    <a:lnTo>
                      <a:pt x="4" y="86"/>
                    </a:lnTo>
                    <a:lnTo>
                      <a:pt x="4" y="88"/>
                    </a:lnTo>
                    <a:lnTo>
                      <a:pt x="0" y="100"/>
                    </a:lnTo>
                    <a:lnTo>
                      <a:pt x="0" y="100"/>
                    </a:lnTo>
                    <a:lnTo>
                      <a:pt x="0" y="104"/>
                    </a:lnTo>
                    <a:lnTo>
                      <a:pt x="0" y="104"/>
                    </a:lnTo>
                    <a:lnTo>
                      <a:pt x="2" y="106"/>
                    </a:lnTo>
                    <a:lnTo>
                      <a:pt x="16" y="108"/>
                    </a:lnTo>
                    <a:lnTo>
                      <a:pt x="20" y="108"/>
                    </a:lnTo>
                    <a:lnTo>
                      <a:pt x="28" y="114"/>
                    </a:lnTo>
                    <a:lnTo>
                      <a:pt x="28" y="114"/>
                    </a:lnTo>
                    <a:lnTo>
                      <a:pt x="30" y="114"/>
                    </a:lnTo>
                    <a:lnTo>
                      <a:pt x="30" y="114"/>
                    </a:lnTo>
                    <a:lnTo>
                      <a:pt x="30" y="114"/>
                    </a:lnTo>
                    <a:lnTo>
                      <a:pt x="46" y="112"/>
                    </a:lnTo>
                    <a:lnTo>
                      <a:pt x="46" y="112"/>
                    </a:lnTo>
                    <a:lnTo>
                      <a:pt x="48" y="112"/>
                    </a:lnTo>
                    <a:lnTo>
                      <a:pt x="56" y="102"/>
                    </a:lnTo>
                    <a:lnTo>
                      <a:pt x="68" y="90"/>
                    </a:lnTo>
                    <a:lnTo>
                      <a:pt x="68" y="90"/>
                    </a:lnTo>
                    <a:lnTo>
                      <a:pt x="68" y="88"/>
                    </a:lnTo>
                    <a:lnTo>
                      <a:pt x="72" y="74"/>
                    </a:lnTo>
                    <a:lnTo>
                      <a:pt x="76" y="68"/>
                    </a:lnTo>
                    <a:lnTo>
                      <a:pt x="84" y="64"/>
                    </a:lnTo>
                    <a:lnTo>
                      <a:pt x="92" y="64"/>
                    </a:lnTo>
                    <a:lnTo>
                      <a:pt x="92" y="64"/>
                    </a:lnTo>
                    <a:lnTo>
                      <a:pt x="94" y="62"/>
                    </a:lnTo>
                    <a:lnTo>
                      <a:pt x="94" y="60"/>
                    </a:lnTo>
                    <a:lnTo>
                      <a:pt x="94" y="48"/>
                    </a:lnTo>
                    <a:lnTo>
                      <a:pt x="102" y="42"/>
                    </a:lnTo>
                    <a:lnTo>
                      <a:pt x="102" y="42"/>
                    </a:lnTo>
                    <a:lnTo>
                      <a:pt x="102" y="42"/>
                    </a:lnTo>
                    <a:lnTo>
                      <a:pt x="108" y="34"/>
                    </a:lnTo>
                    <a:lnTo>
                      <a:pt x="108" y="34"/>
                    </a:lnTo>
                    <a:lnTo>
                      <a:pt x="108" y="34"/>
                    </a:lnTo>
                    <a:lnTo>
                      <a:pt x="114" y="24"/>
                    </a:lnTo>
                    <a:lnTo>
                      <a:pt x="114" y="24"/>
                    </a:lnTo>
                    <a:lnTo>
                      <a:pt x="114" y="22"/>
                    </a:lnTo>
                    <a:lnTo>
                      <a:pt x="114" y="14"/>
                    </a:lnTo>
                    <a:lnTo>
                      <a:pt x="114" y="14"/>
                    </a:lnTo>
                    <a:lnTo>
                      <a:pt x="112" y="10"/>
                    </a:lnTo>
                    <a:lnTo>
                      <a:pt x="110" y="10"/>
                    </a:lnTo>
                    <a:lnTo>
                      <a:pt x="104" y="10"/>
                    </a:lnTo>
                    <a:lnTo>
                      <a:pt x="98" y="10"/>
                    </a:lnTo>
                    <a:lnTo>
                      <a:pt x="94" y="4"/>
                    </a:lnTo>
                    <a:lnTo>
                      <a:pt x="94" y="4"/>
                    </a:lnTo>
                    <a:lnTo>
                      <a:pt x="92" y="2"/>
                    </a:lnTo>
                    <a:lnTo>
                      <a:pt x="84" y="0"/>
                    </a:lnTo>
                    <a:lnTo>
                      <a:pt x="84" y="0"/>
                    </a:lnTo>
                    <a:lnTo>
                      <a:pt x="84" y="0"/>
                    </a:lnTo>
                    <a:lnTo>
                      <a:pt x="8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8" name="Freeform 1025">
                <a:extLst>
                  <a:ext uri="{FF2B5EF4-FFF2-40B4-BE49-F238E27FC236}">
                    <a16:creationId xmlns:a16="http://schemas.microsoft.com/office/drawing/2014/main" id="{0F1E7C7B-2516-F26D-3D0B-39C8906E2E4C}"/>
                  </a:ext>
                </a:extLst>
              </p:cNvPr>
              <p:cNvSpPr>
                <a:spLocks/>
              </p:cNvSpPr>
              <p:nvPr/>
            </p:nvSpPr>
            <p:spPr bwMode="auto">
              <a:xfrm>
                <a:off x="10086333" y="5942673"/>
                <a:ext cx="114117" cy="114118"/>
              </a:xfrm>
              <a:custGeom>
                <a:avLst/>
                <a:gdLst>
                  <a:gd name="T0" fmla="*/ 30 w 54"/>
                  <a:gd name="T1" fmla="*/ 54 h 54"/>
                  <a:gd name="T2" fmla="*/ 22 w 54"/>
                  <a:gd name="T3" fmla="*/ 52 h 54"/>
                  <a:gd name="T4" fmla="*/ 22 w 54"/>
                  <a:gd name="T5" fmla="*/ 52 h 54"/>
                  <a:gd name="T6" fmla="*/ 22 w 54"/>
                  <a:gd name="T7" fmla="*/ 52 h 54"/>
                  <a:gd name="T8" fmla="*/ 14 w 54"/>
                  <a:gd name="T9" fmla="*/ 46 h 54"/>
                  <a:gd name="T10" fmla="*/ 8 w 54"/>
                  <a:gd name="T11" fmla="*/ 38 h 54"/>
                  <a:gd name="T12" fmla="*/ 8 w 54"/>
                  <a:gd name="T13" fmla="*/ 38 h 54"/>
                  <a:gd name="T14" fmla="*/ 8 w 54"/>
                  <a:gd name="T15" fmla="*/ 36 h 54"/>
                  <a:gd name="T16" fmla="*/ 10 w 54"/>
                  <a:gd name="T17" fmla="*/ 26 h 54"/>
                  <a:gd name="T18" fmla="*/ 8 w 54"/>
                  <a:gd name="T19" fmla="*/ 20 h 54"/>
                  <a:gd name="T20" fmla="*/ 0 w 54"/>
                  <a:gd name="T21" fmla="*/ 14 h 54"/>
                  <a:gd name="T22" fmla="*/ 0 w 54"/>
                  <a:gd name="T23" fmla="*/ 14 h 54"/>
                  <a:gd name="T24" fmla="*/ 0 w 54"/>
                  <a:gd name="T25" fmla="*/ 12 h 54"/>
                  <a:gd name="T26" fmla="*/ 2 w 54"/>
                  <a:gd name="T27" fmla="*/ 2 h 54"/>
                  <a:gd name="T28" fmla="*/ 2 w 54"/>
                  <a:gd name="T29" fmla="*/ 2 h 54"/>
                  <a:gd name="T30" fmla="*/ 2 w 54"/>
                  <a:gd name="T31" fmla="*/ 0 h 54"/>
                  <a:gd name="T32" fmla="*/ 2 w 54"/>
                  <a:gd name="T33" fmla="*/ 0 h 54"/>
                  <a:gd name="T34" fmla="*/ 4 w 54"/>
                  <a:gd name="T35" fmla="*/ 0 h 54"/>
                  <a:gd name="T36" fmla="*/ 4 w 54"/>
                  <a:gd name="T37" fmla="*/ 0 h 54"/>
                  <a:gd name="T38" fmla="*/ 4 w 54"/>
                  <a:gd name="T39" fmla="*/ 0 h 54"/>
                  <a:gd name="T40" fmla="*/ 14 w 54"/>
                  <a:gd name="T41" fmla="*/ 6 h 54"/>
                  <a:gd name="T42" fmla="*/ 24 w 54"/>
                  <a:gd name="T43" fmla="*/ 10 h 54"/>
                  <a:gd name="T44" fmla="*/ 36 w 54"/>
                  <a:gd name="T45" fmla="*/ 8 h 54"/>
                  <a:gd name="T46" fmla="*/ 46 w 54"/>
                  <a:gd name="T47" fmla="*/ 8 h 54"/>
                  <a:gd name="T48" fmla="*/ 46 w 54"/>
                  <a:gd name="T49" fmla="*/ 8 h 54"/>
                  <a:gd name="T50" fmla="*/ 46 w 54"/>
                  <a:gd name="T51" fmla="*/ 8 h 54"/>
                  <a:gd name="T52" fmla="*/ 46 w 54"/>
                  <a:gd name="T53" fmla="*/ 8 h 54"/>
                  <a:gd name="T54" fmla="*/ 48 w 54"/>
                  <a:gd name="T55" fmla="*/ 8 h 54"/>
                  <a:gd name="T56" fmla="*/ 52 w 54"/>
                  <a:gd name="T57" fmla="*/ 8 h 54"/>
                  <a:gd name="T58" fmla="*/ 52 w 54"/>
                  <a:gd name="T59" fmla="*/ 8 h 54"/>
                  <a:gd name="T60" fmla="*/ 54 w 54"/>
                  <a:gd name="T61" fmla="*/ 10 h 54"/>
                  <a:gd name="T62" fmla="*/ 54 w 54"/>
                  <a:gd name="T63" fmla="*/ 24 h 54"/>
                  <a:gd name="T64" fmla="*/ 54 w 54"/>
                  <a:gd name="T65" fmla="*/ 24 h 54"/>
                  <a:gd name="T66" fmla="*/ 54 w 54"/>
                  <a:gd name="T67" fmla="*/ 26 h 54"/>
                  <a:gd name="T68" fmla="*/ 50 w 54"/>
                  <a:gd name="T69" fmla="*/ 32 h 54"/>
                  <a:gd name="T70" fmla="*/ 48 w 54"/>
                  <a:gd name="T71" fmla="*/ 40 h 54"/>
                  <a:gd name="T72" fmla="*/ 48 w 54"/>
                  <a:gd name="T73" fmla="*/ 40 h 54"/>
                  <a:gd name="T74" fmla="*/ 48 w 54"/>
                  <a:gd name="T75" fmla="*/ 40 h 54"/>
                  <a:gd name="T76" fmla="*/ 44 w 54"/>
                  <a:gd name="T77" fmla="*/ 44 h 54"/>
                  <a:gd name="T78" fmla="*/ 44 w 54"/>
                  <a:gd name="T79" fmla="*/ 44 h 54"/>
                  <a:gd name="T80" fmla="*/ 44 w 54"/>
                  <a:gd name="T81" fmla="*/ 44 h 54"/>
                  <a:gd name="T82" fmla="*/ 40 w 54"/>
                  <a:gd name="T83" fmla="*/ 44 h 54"/>
                  <a:gd name="T84" fmla="*/ 38 w 54"/>
                  <a:gd name="T85" fmla="*/ 46 h 54"/>
                  <a:gd name="T86" fmla="*/ 30 w 54"/>
                  <a:gd name="T87" fmla="*/ 54 h 54"/>
                  <a:gd name="T88" fmla="*/ 30 w 54"/>
                  <a:gd name="T89" fmla="*/ 54 h 54"/>
                  <a:gd name="T90" fmla="*/ 30 w 54"/>
                  <a:gd name="T91" fmla="*/ 54 h 54"/>
                  <a:gd name="T92" fmla="*/ 30 w 54"/>
                  <a:gd name="T93" fmla="*/ 54 h 54"/>
                  <a:gd name="T94" fmla="*/ 30 w 54"/>
                  <a:gd name="T95" fmla="*/ 54 h 54"/>
                  <a:gd name="T96" fmla="*/ 30 w 54"/>
                  <a:gd name="T9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 h="54">
                    <a:moveTo>
                      <a:pt x="30" y="54"/>
                    </a:moveTo>
                    <a:lnTo>
                      <a:pt x="22" y="52"/>
                    </a:lnTo>
                    <a:lnTo>
                      <a:pt x="22" y="52"/>
                    </a:lnTo>
                    <a:lnTo>
                      <a:pt x="22" y="52"/>
                    </a:lnTo>
                    <a:lnTo>
                      <a:pt x="14" y="46"/>
                    </a:lnTo>
                    <a:lnTo>
                      <a:pt x="8" y="38"/>
                    </a:lnTo>
                    <a:lnTo>
                      <a:pt x="8" y="38"/>
                    </a:lnTo>
                    <a:lnTo>
                      <a:pt x="8" y="36"/>
                    </a:lnTo>
                    <a:lnTo>
                      <a:pt x="10" y="26"/>
                    </a:lnTo>
                    <a:lnTo>
                      <a:pt x="8" y="20"/>
                    </a:lnTo>
                    <a:lnTo>
                      <a:pt x="0" y="14"/>
                    </a:lnTo>
                    <a:lnTo>
                      <a:pt x="0" y="14"/>
                    </a:lnTo>
                    <a:lnTo>
                      <a:pt x="0" y="12"/>
                    </a:lnTo>
                    <a:lnTo>
                      <a:pt x="2" y="2"/>
                    </a:lnTo>
                    <a:lnTo>
                      <a:pt x="2" y="2"/>
                    </a:lnTo>
                    <a:lnTo>
                      <a:pt x="2" y="0"/>
                    </a:lnTo>
                    <a:lnTo>
                      <a:pt x="2" y="0"/>
                    </a:lnTo>
                    <a:lnTo>
                      <a:pt x="4" y="0"/>
                    </a:lnTo>
                    <a:lnTo>
                      <a:pt x="4" y="0"/>
                    </a:lnTo>
                    <a:lnTo>
                      <a:pt x="4" y="0"/>
                    </a:lnTo>
                    <a:lnTo>
                      <a:pt x="14" y="6"/>
                    </a:lnTo>
                    <a:lnTo>
                      <a:pt x="24" y="10"/>
                    </a:lnTo>
                    <a:lnTo>
                      <a:pt x="36" y="8"/>
                    </a:lnTo>
                    <a:lnTo>
                      <a:pt x="46" y="8"/>
                    </a:lnTo>
                    <a:lnTo>
                      <a:pt x="46" y="8"/>
                    </a:lnTo>
                    <a:lnTo>
                      <a:pt x="46" y="8"/>
                    </a:lnTo>
                    <a:lnTo>
                      <a:pt x="46" y="8"/>
                    </a:lnTo>
                    <a:lnTo>
                      <a:pt x="48" y="8"/>
                    </a:lnTo>
                    <a:lnTo>
                      <a:pt x="52" y="8"/>
                    </a:lnTo>
                    <a:lnTo>
                      <a:pt x="52" y="8"/>
                    </a:lnTo>
                    <a:lnTo>
                      <a:pt x="54" y="10"/>
                    </a:lnTo>
                    <a:lnTo>
                      <a:pt x="54" y="24"/>
                    </a:lnTo>
                    <a:lnTo>
                      <a:pt x="54" y="24"/>
                    </a:lnTo>
                    <a:lnTo>
                      <a:pt x="54" y="26"/>
                    </a:lnTo>
                    <a:lnTo>
                      <a:pt x="50" y="32"/>
                    </a:lnTo>
                    <a:lnTo>
                      <a:pt x="48" y="40"/>
                    </a:lnTo>
                    <a:lnTo>
                      <a:pt x="48" y="40"/>
                    </a:lnTo>
                    <a:lnTo>
                      <a:pt x="48" y="40"/>
                    </a:lnTo>
                    <a:lnTo>
                      <a:pt x="44" y="44"/>
                    </a:lnTo>
                    <a:lnTo>
                      <a:pt x="44" y="44"/>
                    </a:lnTo>
                    <a:lnTo>
                      <a:pt x="44" y="44"/>
                    </a:lnTo>
                    <a:lnTo>
                      <a:pt x="40" y="44"/>
                    </a:lnTo>
                    <a:lnTo>
                      <a:pt x="38" y="46"/>
                    </a:lnTo>
                    <a:lnTo>
                      <a:pt x="30" y="54"/>
                    </a:lnTo>
                    <a:lnTo>
                      <a:pt x="30" y="54"/>
                    </a:lnTo>
                    <a:lnTo>
                      <a:pt x="30" y="54"/>
                    </a:lnTo>
                    <a:lnTo>
                      <a:pt x="30" y="54"/>
                    </a:lnTo>
                    <a:lnTo>
                      <a:pt x="30" y="54"/>
                    </a:lnTo>
                    <a:lnTo>
                      <a:pt x="30"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9" name="Freeform 1026">
                <a:extLst>
                  <a:ext uri="{FF2B5EF4-FFF2-40B4-BE49-F238E27FC236}">
                    <a16:creationId xmlns:a16="http://schemas.microsoft.com/office/drawing/2014/main" id="{2CE53759-BBC2-DC75-F5BA-3D09A49612C4}"/>
                  </a:ext>
                </a:extLst>
              </p:cNvPr>
              <p:cNvSpPr>
                <a:spLocks noEditPoints="1"/>
              </p:cNvSpPr>
              <p:nvPr/>
            </p:nvSpPr>
            <p:spPr bwMode="auto">
              <a:xfrm>
                <a:off x="10082107" y="5938447"/>
                <a:ext cx="122570" cy="122571"/>
              </a:xfrm>
              <a:custGeom>
                <a:avLst/>
                <a:gdLst>
                  <a:gd name="T0" fmla="*/ 14 w 58"/>
                  <a:gd name="T1" fmla="*/ 10 h 58"/>
                  <a:gd name="T2" fmla="*/ 38 w 58"/>
                  <a:gd name="T3" fmla="*/ 12 h 58"/>
                  <a:gd name="T4" fmla="*/ 54 w 58"/>
                  <a:gd name="T5" fmla="*/ 12 h 58"/>
                  <a:gd name="T6" fmla="*/ 50 w 58"/>
                  <a:gd name="T7" fmla="*/ 34 h 58"/>
                  <a:gd name="T8" fmla="*/ 46 w 58"/>
                  <a:gd name="T9" fmla="*/ 44 h 58"/>
                  <a:gd name="T10" fmla="*/ 38 w 58"/>
                  <a:gd name="T11" fmla="*/ 48 h 58"/>
                  <a:gd name="T12" fmla="*/ 24 w 58"/>
                  <a:gd name="T13" fmla="*/ 52 h 58"/>
                  <a:gd name="T14" fmla="*/ 12 w 58"/>
                  <a:gd name="T15" fmla="*/ 38 h 58"/>
                  <a:gd name="T16" fmla="*/ 10 w 58"/>
                  <a:gd name="T17" fmla="*/ 20 h 58"/>
                  <a:gd name="T18" fmla="*/ 6 w 58"/>
                  <a:gd name="T19" fmla="*/ 4 h 58"/>
                  <a:gd name="T20" fmla="*/ 6 w 58"/>
                  <a:gd name="T21" fmla="*/ 0 h 58"/>
                  <a:gd name="T22" fmla="*/ 4 w 58"/>
                  <a:gd name="T23" fmla="*/ 0 h 58"/>
                  <a:gd name="T24" fmla="*/ 0 w 58"/>
                  <a:gd name="T25" fmla="*/ 14 h 58"/>
                  <a:gd name="T26" fmla="*/ 2 w 58"/>
                  <a:gd name="T27" fmla="*/ 18 h 58"/>
                  <a:gd name="T28" fmla="*/ 10 w 58"/>
                  <a:gd name="T29" fmla="*/ 28 h 58"/>
                  <a:gd name="T30" fmla="*/ 8 w 58"/>
                  <a:gd name="T31" fmla="*/ 38 h 58"/>
                  <a:gd name="T32" fmla="*/ 14 w 58"/>
                  <a:gd name="T33" fmla="*/ 48 h 58"/>
                  <a:gd name="T34" fmla="*/ 14 w 58"/>
                  <a:gd name="T35" fmla="*/ 48 h 58"/>
                  <a:gd name="T36" fmla="*/ 22 w 58"/>
                  <a:gd name="T37" fmla="*/ 56 h 58"/>
                  <a:gd name="T38" fmla="*/ 30 w 58"/>
                  <a:gd name="T39" fmla="*/ 58 h 58"/>
                  <a:gd name="T40" fmla="*/ 32 w 58"/>
                  <a:gd name="T41" fmla="*/ 58 h 58"/>
                  <a:gd name="T42" fmla="*/ 34 w 58"/>
                  <a:gd name="T43" fmla="*/ 58 h 58"/>
                  <a:gd name="T44" fmla="*/ 42 w 58"/>
                  <a:gd name="T45" fmla="*/ 50 h 58"/>
                  <a:gd name="T46" fmla="*/ 42 w 58"/>
                  <a:gd name="T47" fmla="*/ 48 h 58"/>
                  <a:gd name="T48" fmla="*/ 46 w 58"/>
                  <a:gd name="T49" fmla="*/ 48 h 58"/>
                  <a:gd name="T50" fmla="*/ 52 w 58"/>
                  <a:gd name="T51" fmla="*/ 44 h 58"/>
                  <a:gd name="T52" fmla="*/ 52 w 58"/>
                  <a:gd name="T53" fmla="*/ 42 h 58"/>
                  <a:gd name="T54" fmla="*/ 58 w 58"/>
                  <a:gd name="T55" fmla="*/ 28 h 58"/>
                  <a:gd name="T56" fmla="*/ 58 w 58"/>
                  <a:gd name="T57" fmla="*/ 26 h 58"/>
                  <a:gd name="T58" fmla="*/ 58 w 58"/>
                  <a:gd name="T59" fmla="*/ 12 h 58"/>
                  <a:gd name="T60" fmla="*/ 56 w 58"/>
                  <a:gd name="T61" fmla="*/ 10 h 58"/>
                  <a:gd name="T62" fmla="*/ 50 w 58"/>
                  <a:gd name="T63" fmla="*/ 8 h 58"/>
                  <a:gd name="T64" fmla="*/ 48 w 58"/>
                  <a:gd name="T65" fmla="*/ 8 h 58"/>
                  <a:gd name="T66" fmla="*/ 38 w 58"/>
                  <a:gd name="T67" fmla="*/ 8 h 58"/>
                  <a:gd name="T68" fmla="*/ 16 w 58"/>
                  <a:gd name="T69" fmla="*/ 6 h 58"/>
                  <a:gd name="T70" fmla="*/ 8 w 58"/>
                  <a:gd name="T71" fmla="*/ 0 h 58"/>
                  <a:gd name="T72" fmla="*/ 6 w 58"/>
                  <a:gd name="T7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58">
                    <a:moveTo>
                      <a:pt x="6" y="4"/>
                    </a:moveTo>
                    <a:lnTo>
                      <a:pt x="14" y="10"/>
                    </a:lnTo>
                    <a:lnTo>
                      <a:pt x="26" y="14"/>
                    </a:lnTo>
                    <a:lnTo>
                      <a:pt x="38" y="12"/>
                    </a:lnTo>
                    <a:lnTo>
                      <a:pt x="48" y="12"/>
                    </a:lnTo>
                    <a:lnTo>
                      <a:pt x="54" y="12"/>
                    </a:lnTo>
                    <a:lnTo>
                      <a:pt x="54" y="26"/>
                    </a:lnTo>
                    <a:lnTo>
                      <a:pt x="50" y="34"/>
                    </a:lnTo>
                    <a:lnTo>
                      <a:pt x="48" y="40"/>
                    </a:lnTo>
                    <a:lnTo>
                      <a:pt x="46" y="44"/>
                    </a:lnTo>
                    <a:lnTo>
                      <a:pt x="40" y="44"/>
                    </a:lnTo>
                    <a:lnTo>
                      <a:pt x="38" y="48"/>
                    </a:lnTo>
                    <a:lnTo>
                      <a:pt x="32" y="54"/>
                    </a:lnTo>
                    <a:lnTo>
                      <a:pt x="24" y="52"/>
                    </a:lnTo>
                    <a:lnTo>
                      <a:pt x="18" y="46"/>
                    </a:lnTo>
                    <a:lnTo>
                      <a:pt x="12" y="38"/>
                    </a:lnTo>
                    <a:lnTo>
                      <a:pt x="14" y="26"/>
                    </a:lnTo>
                    <a:lnTo>
                      <a:pt x="10" y="20"/>
                    </a:lnTo>
                    <a:lnTo>
                      <a:pt x="4" y="14"/>
                    </a:lnTo>
                    <a:lnTo>
                      <a:pt x="6" y="4"/>
                    </a:lnTo>
                    <a:close/>
                    <a:moveTo>
                      <a:pt x="6" y="0"/>
                    </a:moveTo>
                    <a:lnTo>
                      <a:pt x="6" y="0"/>
                    </a:lnTo>
                    <a:lnTo>
                      <a:pt x="4" y="0"/>
                    </a:lnTo>
                    <a:lnTo>
                      <a:pt x="4" y="0"/>
                    </a:lnTo>
                    <a:lnTo>
                      <a:pt x="2" y="4"/>
                    </a:lnTo>
                    <a:lnTo>
                      <a:pt x="0" y="14"/>
                    </a:lnTo>
                    <a:lnTo>
                      <a:pt x="0" y="14"/>
                    </a:lnTo>
                    <a:lnTo>
                      <a:pt x="2" y="18"/>
                    </a:lnTo>
                    <a:lnTo>
                      <a:pt x="8" y="22"/>
                    </a:lnTo>
                    <a:lnTo>
                      <a:pt x="10" y="28"/>
                    </a:lnTo>
                    <a:lnTo>
                      <a:pt x="8" y="38"/>
                    </a:lnTo>
                    <a:lnTo>
                      <a:pt x="8" y="38"/>
                    </a:lnTo>
                    <a:lnTo>
                      <a:pt x="10" y="42"/>
                    </a:lnTo>
                    <a:lnTo>
                      <a:pt x="14" y="48"/>
                    </a:lnTo>
                    <a:lnTo>
                      <a:pt x="14" y="48"/>
                    </a:lnTo>
                    <a:lnTo>
                      <a:pt x="14" y="48"/>
                    </a:lnTo>
                    <a:lnTo>
                      <a:pt x="22" y="56"/>
                    </a:lnTo>
                    <a:lnTo>
                      <a:pt x="22" y="56"/>
                    </a:lnTo>
                    <a:lnTo>
                      <a:pt x="24" y="56"/>
                    </a:lnTo>
                    <a:lnTo>
                      <a:pt x="30" y="58"/>
                    </a:lnTo>
                    <a:lnTo>
                      <a:pt x="30" y="58"/>
                    </a:lnTo>
                    <a:lnTo>
                      <a:pt x="32" y="58"/>
                    </a:lnTo>
                    <a:lnTo>
                      <a:pt x="32" y="58"/>
                    </a:lnTo>
                    <a:lnTo>
                      <a:pt x="34" y="58"/>
                    </a:lnTo>
                    <a:lnTo>
                      <a:pt x="42" y="50"/>
                    </a:lnTo>
                    <a:lnTo>
                      <a:pt x="42" y="50"/>
                    </a:lnTo>
                    <a:lnTo>
                      <a:pt x="42" y="50"/>
                    </a:lnTo>
                    <a:lnTo>
                      <a:pt x="42" y="48"/>
                    </a:lnTo>
                    <a:lnTo>
                      <a:pt x="46" y="48"/>
                    </a:lnTo>
                    <a:lnTo>
                      <a:pt x="46" y="48"/>
                    </a:lnTo>
                    <a:lnTo>
                      <a:pt x="48" y="48"/>
                    </a:lnTo>
                    <a:lnTo>
                      <a:pt x="52" y="44"/>
                    </a:lnTo>
                    <a:lnTo>
                      <a:pt x="52" y="44"/>
                    </a:lnTo>
                    <a:lnTo>
                      <a:pt x="52" y="42"/>
                    </a:lnTo>
                    <a:lnTo>
                      <a:pt x="54" y="36"/>
                    </a:lnTo>
                    <a:lnTo>
                      <a:pt x="58" y="28"/>
                    </a:lnTo>
                    <a:lnTo>
                      <a:pt x="58" y="28"/>
                    </a:lnTo>
                    <a:lnTo>
                      <a:pt x="58" y="26"/>
                    </a:lnTo>
                    <a:lnTo>
                      <a:pt x="58" y="12"/>
                    </a:lnTo>
                    <a:lnTo>
                      <a:pt x="58" y="12"/>
                    </a:lnTo>
                    <a:lnTo>
                      <a:pt x="58" y="10"/>
                    </a:lnTo>
                    <a:lnTo>
                      <a:pt x="56" y="10"/>
                    </a:lnTo>
                    <a:lnTo>
                      <a:pt x="50" y="8"/>
                    </a:lnTo>
                    <a:lnTo>
                      <a:pt x="50" y="8"/>
                    </a:lnTo>
                    <a:lnTo>
                      <a:pt x="48" y="8"/>
                    </a:lnTo>
                    <a:lnTo>
                      <a:pt x="48" y="8"/>
                    </a:lnTo>
                    <a:lnTo>
                      <a:pt x="48" y="8"/>
                    </a:lnTo>
                    <a:lnTo>
                      <a:pt x="38" y="8"/>
                    </a:lnTo>
                    <a:lnTo>
                      <a:pt x="26" y="10"/>
                    </a:lnTo>
                    <a:lnTo>
                      <a:pt x="16" y="6"/>
                    </a:lnTo>
                    <a:lnTo>
                      <a:pt x="8" y="0"/>
                    </a:lnTo>
                    <a:lnTo>
                      <a:pt x="8" y="0"/>
                    </a:lnTo>
                    <a:lnTo>
                      <a:pt x="6" y="0"/>
                    </a:lnTo>
                    <a:lnTo>
                      <a:pt x="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0" name="Freeform 1027">
                <a:extLst>
                  <a:ext uri="{FF2B5EF4-FFF2-40B4-BE49-F238E27FC236}">
                    <a16:creationId xmlns:a16="http://schemas.microsoft.com/office/drawing/2014/main" id="{781BD505-B4E5-D09C-32C4-816FEB1CACBD}"/>
                  </a:ext>
                </a:extLst>
              </p:cNvPr>
              <p:cNvSpPr>
                <a:spLocks/>
              </p:cNvSpPr>
              <p:nvPr/>
            </p:nvSpPr>
            <p:spPr bwMode="auto">
              <a:xfrm>
                <a:off x="10090560" y="5946900"/>
                <a:ext cx="105664" cy="105665"/>
              </a:xfrm>
              <a:custGeom>
                <a:avLst/>
                <a:gdLst>
                  <a:gd name="T0" fmla="*/ 2 w 50"/>
                  <a:gd name="T1" fmla="*/ 0 h 50"/>
                  <a:gd name="T2" fmla="*/ 10 w 50"/>
                  <a:gd name="T3" fmla="*/ 6 h 50"/>
                  <a:gd name="T4" fmla="*/ 22 w 50"/>
                  <a:gd name="T5" fmla="*/ 10 h 50"/>
                  <a:gd name="T6" fmla="*/ 34 w 50"/>
                  <a:gd name="T7" fmla="*/ 8 h 50"/>
                  <a:gd name="T8" fmla="*/ 44 w 50"/>
                  <a:gd name="T9" fmla="*/ 8 h 50"/>
                  <a:gd name="T10" fmla="*/ 50 w 50"/>
                  <a:gd name="T11" fmla="*/ 8 h 50"/>
                  <a:gd name="T12" fmla="*/ 50 w 50"/>
                  <a:gd name="T13" fmla="*/ 22 h 50"/>
                  <a:gd name="T14" fmla="*/ 46 w 50"/>
                  <a:gd name="T15" fmla="*/ 30 h 50"/>
                  <a:gd name="T16" fmla="*/ 44 w 50"/>
                  <a:gd name="T17" fmla="*/ 36 h 50"/>
                  <a:gd name="T18" fmla="*/ 42 w 50"/>
                  <a:gd name="T19" fmla="*/ 40 h 50"/>
                  <a:gd name="T20" fmla="*/ 36 w 50"/>
                  <a:gd name="T21" fmla="*/ 40 h 50"/>
                  <a:gd name="T22" fmla="*/ 34 w 50"/>
                  <a:gd name="T23" fmla="*/ 44 h 50"/>
                  <a:gd name="T24" fmla="*/ 28 w 50"/>
                  <a:gd name="T25" fmla="*/ 50 h 50"/>
                  <a:gd name="T26" fmla="*/ 20 w 50"/>
                  <a:gd name="T27" fmla="*/ 48 h 50"/>
                  <a:gd name="T28" fmla="*/ 14 w 50"/>
                  <a:gd name="T29" fmla="*/ 42 h 50"/>
                  <a:gd name="T30" fmla="*/ 8 w 50"/>
                  <a:gd name="T31" fmla="*/ 34 h 50"/>
                  <a:gd name="T32" fmla="*/ 10 w 50"/>
                  <a:gd name="T33" fmla="*/ 22 h 50"/>
                  <a:gd name="T34" fmla="*/ 6 w 50"/>
                  <a:gd name="T35" fmla="*/ 16 h 50"/>
                  <a:gd name="T36" fmla="*/ 0 w 50"/>
                  <a:gd name="T37" fmla="*/ 10 h 50"/>
                  <a:gd name="T38" fmla="*/ 2 w 50"/>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50">
                    <a:moveTo>
                      <a:pt x="2" y="0"/>
                    </a:moveTo>
                    <a:lnTo>
                      <a:pt x="10" y="6"/>
                    </a:lnTo>
                    <a:lnTo>
                      <a:pt x="22" y="10"/>
                    </a:lnTo>
                    <a:lnTo>
                      <a:pt x="34" y="8"/>
                    </a:lnTo>
                    <a:lnTo>
                      <a:pt x="44" y="8"/>
                    </a:lnTo>
                    <a:lnTo>
                      <a:pt x="50" y="8"/>
                    </a:lnTo>
                    <a:lnTo>
                      <a:pt x="50" y="22"/>
                    </a:lnTo>
                    <a:lnTo>
                      <a:pt x="46" y="30"/>
                    </a:lnTo>
                    <a:lnTo>
                      <a:pt x="44" y="36"/>
                    </a:lnTo>
                    <a:lnTo>
                      <a:pt x="42" y="40"/>
                    </a:lnTo>
                    <a:lnTo>
                      <a:pt x="36" y="40"/>
                    </a:lnTo>
                    <a:lnTo>
                      <a:pt x="34" y="44"/>
                    </a:lnTo>
                    <a:lnTo>
                      <a:pt x="28" y="50"/>
                    </a:lnTo>
                    <a:lnTo>
                      <a:pt x="20" y="48"/>
                    </a:lnTo>
                    <a:lnTo>
                      <a:pt x="14" y="42"/>
                    </a:lnTo>
                    <a:lnTo>
                      <a:pt x="8" y="34"/>
                    </a:lnTo>
                    <a:lnTo>
                      <a:pt x="10" y="22"/>
                    </a:lnTo>
                    <a:lnTo>
                      <a:pt x="6" y="16"/>
                    </a:lnTo>
                    <a:lnTo>
                      <a:pt x="0" y="10"/>
                    </a:lnTo>
                    <a:lnTo>
                      <a:pt x="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1" name="Freeform 1028">
                <a:extLst>
                  <a:ext uri="{FF2B5EF4-FFF2-40B4-BE49-F238E27FC236}">
                    <a16:creationId xmlns:a16="http://schemas.microsoft.com/office/drawing/2014/main" id="{43E09CF9-5AE7-1BEF-7C34-F60867171B6D}"/>
                  </a:ext>
                </a:extLst>
              </p:cNvPr>
              <p:cNvSpPr>
                <a:spLocks/>
              </p:cNvSpPr>
              <p:nvPr/>
            </p:nvSpPr>
            <p:spPr bwMode="auto">
              <a:xfrm>
                <a:off x="10082107" y="5938447"/>
                <a:ext cx="122570" cy="122571"/>
              </a:xfrm>
              <a:custGeom>
                <a:avLst/>
                <a:gdLst>
                  <a:gd name="T0" fmla="*/ 6 w 58"/>
                  <a:gd name="T1" fmla="*/ 0 h 58"/>
                  <a:gd name="T2" fmla="*/ 6 w 58"/>
                  <a:gd name="T3" fmla="*/ 0 h 58"/>
                  <a:gd name="T4" fmla="*/ 4 w 58"/>
                  <a:gd name="T5" fmla="*/ 0 h 58"/>
                  <a:gd name="T6" fmla="*/ 4 w 58"/>
                  <a:gd name="T7" fmla="*/ 0 h 58"/>
                  <a:gd name="T8" fmla="*/ 2 w 58"/>
                  <a:gd name="T9" fmla="*/ 4 h 58"/>
                  <a:gd name="T10" fmla="*/ 0 w 58"/>
                  <a:gd name="T11" fmla="*/ 14 h 58"/>
                  <a:gd name="T12" fmla="*/ 0 w 58"/>
                  <a:gd name="T13" fmla="*/ 14 h 58"/>
                  <a:gd name="T14" fmla="*/ 2 w 58"/>
                  <a:gd name="T15" fmla="*/ 18 h 58"/>
                  <a:gd name="T16" fmla="*/ 8 w 58"/>
                  <a:gd name="T17" fmla="*/ 22 h 58"/>
                  <a:gd name="T18" fmla="*/ 10 w 58"/>
                  <a:gd name="T19" fmla="*/ 28 h 58"/>
                  <a:gd name="T20" fmla="*/ 8 w 58"/>
                  <a:gd name="T21" fmla="*/ 38 h 58"/>
                  <a:gd name="T22" fmla="*/ 8 w 58"/>
                  <a:gd name="T23" fmla="*/ 38 h 58"/>
                  <a:gd name="T24" fmla="*/ 10 w 58"/>
                  <a:gd name="T25" fmla="*/ 42 h 58"/>
                  <a:gd name="T26" fmla="*/ 14 w 58"/>
                  <a:gd name="T27" fmla="*/ 48 h 58"/>
                  <a:gd name="T28" fmla="*/ 14 w 58"/>
                  <a:gd name="T29" fmla="*/ 48 h 58"/>
                  <a:gd name="T30" fmla="*/ 14 w 58"/>
                  <a:gd name="T31" fmla="*/ 48 h 58"/>
                  <a:gd name="T32" fmla="*/ 22 w 58"/>
                  <a:gd name="T33" fmla="*/ 56 h 58"/>
                  <a:gd name="T34" fmla="*/ 22 w 58"/>
                  <a:gd name="T35" fmla="*/ 56 h 58"/>
                  <a:gd name="T36" fmla="*/ 24 w 58"/>
                  <a:gd name="T37" fmla="*/ 56 h 58"/>
                  <a:gd name="T38" fmla="*/ 30 w 58"/>
                  <a:gd name="T39" fmla="*/ 58 h 58"/>
                  <a:gd name="T40" fmla="*/ 30 w 58"/>
                  <a:gd name="T41" fmla="*/ 58 h 58"/>
                  <a:gd name="T42" fmla="*/ 32 w 58"/>
                  <a:gd name="T43" fmla="*/ 58 h 58"/>
                  <a:gd name="T44" fmla="*/ 32 w 58"/>
                  <a:gd name="T45" fmla="*/ 58 h 58"/>
                  <a:gd name="T46" fmla="*/ 34 w 58"/>
                  <a:gd name="T47" fmla="*/ 58 h 58"/>
                  <a:gd name="T48" fmla="*/ 42 w 58"/>
                  <a:gd name="T49" fmla="*/ 50 h 58"/>
                  <a:gd name="T50" fmla="*/ 42 w 58"/>
                  <a:gd name="T51" fmla="*/ 50 h 58"/>
                  <a:gd name="T52" fmla="*/ 42 w 58"/>
                  <a:gd name="T53" fmla="*/ 50 h 58"/>
                  <a:gd name="T54" fmla="*/ 42 w 58"/>
                  <a:gd name="T55" fmla="*/ 48 h 58"/>
                  <a:gd name="T56" fmla="*/ 46 w 58"/>
                  <a:gd name="T57" fmla="*/ 48 h 58"/>
                  <a:gd name="T58" fmla="*/ 46 w 58"/>
                  <a:gd name="T59" fmla="*/ 48 h 58"/>
                  <a:gd name="T60" fmla="*/ 48 w 58"/>
                  <a:gd name="T61" fmla="*/ 48 h 58"/>
                  <a:gd name="T62" fmla="*/ 52 w 58"/>
                  <a:gd name="T63" fmla="*/ 44 h 58"/>
                  <a:gd name="T64" fmla="*/ 52 w 58"/>
                  <a:gd name="T65" fmla="*/ 44 h 58"/>
                  <a:gd name="T66" fmla="*/ 52 w 58"/>
                  <a:gd name="T67" fmla="*/ 42 h 58"/>
                  <a:gd name="T68" fmla="*/ 54 w 58"/>
                  <a:gd name="T69" fmla="*/ 36 h 58"/>
                  <a:gd name="T70" fmla="*/ 58 w 58"/>
                  <a:gd name="T71" fmla="*/ 28 h 58"/>
                  <a:gd name="T72" fmla="*/ 58 w 58"/>
                  <a:gd name="T73" fmla="*/ 28 h 58"/>
                  <a:gd name="T74" fmla="*/ 58 w 58"/>
                  <a:gd name="T75" fmla="*/ 26 h 58"/>
                  <a:gd name="T76" fmla="*/ 58 w 58"/>
                  <a:gd name="T77" fmla="*/ 12 h 58"/>
                  <a:gd name="T78" fmla="*/ 58 w 58"/>
                  <a:gd name="T79" fmla="*/ 12 h 58"/>
                  <a:gd name="T80" fmla="*/ 58 w 58"/>
                  <a:gd name="T81" fmla="*/ 10 h 58"/>
                  <a:gd name="T82" fmla="*/ 56 w 58"/>
                  <a:gd name="T83" fmla="*/ 10 h 58"/>
                  <a:gd name="T84" fmla="*/ 50 w 58"/>
                  <a:gd name="T85" fmla="*/ 8 h 58"/>
                  <a:gd name="T86" fmla="*/ 50 w 58"/>
                  <a:gd name="T87" fmla="*/ 8 h 58"/>
                  <a:gd name="T88" fmla="*/ 48 w 58"/>
                  <a:gd name="T89" fmla="*/ 8 h 58"/>
                  <a:gd name="T90" fmla="*/ 48 w 58"/>
                  <a:gd name="T91" fmla="*/ 8 h 58"/>
                  <a:gd name="T92" fmla="*/ 48 w 58"/>
                  <a:gd name="T93" fmla="*/ 8 h 58"/>
                  <a:gd name="T94" fmla="*/ 38 w 58"/>
                  <a:gd name="T95" fmla="*/ 8 h 58"/>
                  <a:gd name="T96" fmla="*/ 26 w 58"/>
                  <a:gd name="T97" fmla="*/ 10 h 58"/>
                  <a:gd name="T98" fmla="*/ 16 w 58"/>
                  <a:gd name="T99" fmla="*/ 6 h 58"/>
                  <a:gd name="T100" fmla="*/ 8 w 58"/>
                  <a:gd name="T101" fmla="*/ 0 h 58"/>
                  <a:gd name="T102" fmla="*/ 8 w 58"/>
                  <a:gd name="T103" fmla="*/ 0 h 58"/>
                  <a:gd name="T104" fmla="*/ 6 w 58"/>
                  <a:gd name="T105" fmla="*/ 0 h 58"/>
                  <a:gd name="T106" fmla="*/ 6 w 58"/>
                  <a:gd name="T10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0"/>
                    </a:moveTo>
                    <a:lnTo>
                      <a:pt x="6" y="0"/>
                    </a:lnTo>
                    <a:lnTo>
                      <a:pt x="4" y="0"/>
                    </a:lnTo>
                    <a:lnTo>
                      <a:pt x="4" y="0"/>
                    </a:lnTo>
                    <a:lnTo>
                      <a:pt x="2" y="4"/>
                    </a:lnTo>
                    <a:lnTo>
                      <a:pt x="0" y="14"/>
                    </a:lnTo>
                    <a:lnTo>
                      <a:pt x="0" y="14"/>
                    </a:lnTo>
                    <a:lnTo>
                      <a:pt x="2" y="18"/>
                    </a:lnTo>
                    <a:lnTo>
                      <a:pt x="8" y="22"/>
                    </a:lnTo>
                    <a:lnTo>
                      <a:pt x="10" y="28"/>
                    </a:lnTo>
                    <a:lnTo>
                      <a:pt x="8" y="38"/>
                    </a:lnTo>
                    <a:lnTo>
                      <a:pt x="8" y="38"/>
                    </a:lnTo>
                    <a:lnTo>
                      <a:pt x="10" y="42"/>
                    </a:lnTo>
                    <a:lnTo>
                      <a:pt x="14" y="48"/>
                    </a:lnTo>
                    <a:lnTo>
                      <a:pt x="14" y="48"/>
                    </a:lnTo>
                    <a:lnTo>
                      <a:pt x="14" y="48"/>
                    </a:lnTo>
                    <a:lnTo>
                      <a:pt x="22" y="56"/>
                    </a:lnTo>
                    <a:lnTo>
                      <a:pt x="22" y="56"/>
                    </a:lnTo>
                    <a:lnTo>
                      <a:pt x="24" y="56"/>
                    </a:lnTo>
                    <a:lnTo>
                      <a:pt x="30" y="58"/>
                    </a:lnTo>
                    <a:lnTo>
                      <a:pt x="30" y="58"/>
                    </a:lnTo>
                    <a:lnTo>
                      <a:pt x="32" y="58"/>
                    </a:lnTo>
                    <a:lnTo>
                      <a:pt x="32" y="58"/>
                    </a:lnTo>
                    <a:lnTo>
                      <a:pt x="34" y="58"/>
                    </a:lnTo>
                    <a:lnTo>
                      <a:pt x="42" y="50"/>
                    </a:lnTo>
                    <a:lnTo>
                      <a:pt x="42" y="50"/>
                    </a:lnTo>
                    <a:lnTo>
                      <a:pt x="42" y="50"/>
                    </a:lnTo>
                    <a:lnTo>
                      <a:pt x="42" y="48"/>
                    </a:lnTo>
                    <a:lnTo>
                      <a:pt x="46" y="48"/>
                    </a:lnTo>
                    <a:lnTo>
                      <a:pt x="46" y="48"/>
                    </a:lnTo>
                    <a:lnTo>
                      <a:pt x="48" y="48"/>
                    </a:lnTo>
                    <a:lnTo>
                      <a:pt x="52" y="44"/>
                    </a:lnTo>
                    <a:lnTo>
                      <a:pt x="52" y="44"/>
                    </a:lnTo>
                    <a:lnTo>
                      <a:pt x="52" y="42"/>
                    </a:lnTo>
                    <a:lnTo>
                      <a:pt x="54" y="36"/>
                    </a:lnTo>
                    <a:lnTo>
                      <a:pt x="58" y="28"/>
                    </a:lnTo>
                    <a:lnTo>
                      <a:pt x="58" y="28"/>
                    </a:lnTo>
                    <a:lnTo>
                      <a:pt x="58" y="26"/>
                    </a:lnTo>
                    <a:lnTo>
                      <a:pt x="58" y="12"/>
                    </a:lnTo>
                    <a:lnTo>
                      <a:pt x="58" y="12"/>
                    </a:lnTo>
                    <a:lnTo>
                      <a:pt x="58" y="10"/>
                    </a:lnTo>
                    <a:lnTo>
                      <a:pt x="56" y="10"/>
                    </a:lnTo>
                    <a:lnTo>
                      <a:pt x="50" y="8"/>
                    </a:lnTo>
                    <a:lnTo>
                      <a:pt x="50" y="8"/>
                    </a:lnTo>
                    <a:lnTo>
                      <a:pt x="48" y="8"/>
                    </a:lnTo>
                    <a:lnTo>
                      <a:pt x="48" y="8"/>
                    </a:lnTo>
                    <a:lnTo>
                      <a:pt x="48" y="8"/>
                    </a:lnTo>
                    <a:lnTo>
                      <a:pt x="38" y="8"/>
                    </a:lnTo>
                    <a:lnTo>
                      <a:pt x="26" y="10"/>
                    </a:lnTo>
                    <a:lnTo>
                      <a:pt x="16" y="6"/>
                    </a:lnTo>
                    <a:lnTo>
                      <a:pt x="8" y="0"/>
                    </a:lnTo>
                    <a:lnTo>
                      <a:pt x="8" y="0"/>
                    </a:lnTo>
                    <a:lnTo>
                      <a:pt x="6" y="0"/>
                    </a:lnTo>
                    <a:lnTo>
                      <a:pt x="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2" name="Freeform 1029">
                <a:extLst>
                  <a:ext uri="{FF2B5EF4-FFF2-40B4-BE49-F238E27FC236}">
                    <a16:creationId xmlns:a16="http://schemas.microsoft.com/office/drawing/2014/main" id="{FF888AB9-3D8A-41D9-33D4-CBF57E0BBFA5}"/>
                  </a:ext>
                </a:extLst>
              </p:cNvPr>
              <p:cNvSpPr>
                <a:spLocks/>
              </p:cNvSpPr>
              <p:nvPr/>
            </p:nvSpPr>
            <p:spPr bwMode="auto">
              <a:xfrm>
                <a:off x="9139582" y="4983239"/>
                <a:ext cx="1213025" cy="908715"/>
              </a:xfrm>
              <a:custGeom>
                <a:avLst/>
                <a:gdLst>
                  <a:gd name="T0" fmla="*/ 452 w 574"/>
                  <a:gd name="T1" fmla="*/ 414 h 430"/>
                  <a:gd name="T2" fmla="*/ 436 w 574"/>
                  <a:gd name="T3" fmla="*/ 428 h 430"/>
                  <a:gd name="T4" fmla="*/ 392 w 574"/>
                  <a:gd name="T5" fmla="*/ 418 h 430"/>
                  <a:gd name="T6" fmla="*/ 378 w 574"/>
                  <a:gd name="T7" fmla="*/ 400 h 430"/>
                  <a:gd name="T8" fmla="*/ 360 w 574"/>
                  <a:gd name="T9" fmla="*/ 376 h 430"/>
                  <a:gd name="T10" fmla="*/ 358 w 574"/>
                  <a:gd name="T11" fmla="*/ 366 h 430"/>
                  <a:gd name="T12" fmla="*/ 342 w 574"/>
                  <a:gd name="T13" fmla="*/ 368 h 430"/>
                  <a:gd name="T14" fmla="*/ 340 w 574"/>
                  <a:gd name="T15" fmla="*/ 366 h 430"/>
                  <a:gd name="T16" fmla="*/ 352 w 574"/>
                  <a:gd name="T17" fmla="*/ 338 h 430"/>
                  <a:gd name="T18" fmla="*/ 324 w 574"/>
                  <a:gd name="T19" fmla="*/ 364 h 430"/>
                  <a:gd name="T20" fmla="*/ 316 w 574"/>
                  <a:gd name="T21" fmla="*/ 360 h 430"/>
                  <a:gd name="T22" fmla="*/ 298 w 574"/>
                  <a:gd name="T23" fmla="*/ 328 h 430"/>
                  <a:gd name="T24" fmla="*/ 206 w 574"/>
                  <a:gd name="T25" fmla="*/ 322 h 430"/>
                  <a:gd name="T26" fmla="*/ 156 w 574"/>
                  <a:gd name="T27" fmla="*/ 342 h 430"/>
                  <a:gd name="T28" fmla="*/ 100 w 574"/>
                  <a:gd name="T29" fmla="*/ 350 h 430"/>
                  <a:gd name="T30" fmla="*/ 76 w 574"/>
                  <a:gd name="T31" fmla="*/ 366 h 430"/>
                  <a:gd name="T32" fmla="*/ 50 w 574"/>
                  <a:gd name="T33" fmla="*/ 370 h 430"/>
                  <a:gd name="T34" fmla="*/ 28 w 574"/>
                  <a:gd name="T35" fmla="*/ 356 h 430"/>
                  <a:gd name="T36" fmla="*/ 36 w 574"/>
                  <a:gd name="T37" fmla="*/ 308 h 430"/>
                  <a:gd name="T38" fmla="*/ 16 w 574"/>
                  <a:gd name="T39" fmla="*/ 254 h 430"/>
                  <a:gd name="T40" fmla="*/ 0 w 574"/>
                  <a:gd name="T41" fmla="*/ 220 h 430"/>
                  <a:gd name="T42" fmla="*/ 8 w 574"/>
                  <a:gd name="T43" fmla="*/ 222 h 430"/>
                  <a:gd name="T44" fmla="*/ 18 w 574"/>
                  <a:gd name="T45" fmla="*/ 222 h 430"/>
                  <a:gd name="T46" fmla="*/ 6 w 574"/>
                  <a:gd name="T47" fmla="*/ 184 h 430"/>
                  <a:gd name="T48" fmla="*/ 14 w 574"/>
                  <a:gd name="T49" fmla="*/ 162 h 430"/>
                  <a:gd name="T50" fmla="*/ 22 w 574"/>
                  <a:gd name="T51" fmla="*/ 160 h 430"/>
                  <a:gd name="T52" fmla="*/ 44 w 574"/>
                  <a:gd name="T53" fmla="*/ 146 h 430"/>
                  <a:gd name="T54" fmla="*/ 110 w 574"/>
                  <a:gd name="T55" fmla="*/ 128 h 430"/>
                  <a:gd name="T56" fmla="*/ 130 w 574"/>
                  <a:gd name="T57" fmla="*/ 88 h 430"/>
                  <a:gd name="T58" fmla="*/ 142 w 574"/>
                  <a:gd name="T59" fmla="*/ 82 h 430"/>
                  <a:gd name="T60" fmla="*/ 150 w 574"/>
                  <a:gd name="T61" fmla="*/ 88 h 430"/>
                  <a:gd name="T62" fmla="*/ 152 w 574"/>
                  <a:gd name="T63" fmla="*/ 74 h 430"/>
                  <a:gd name="T64" fmla="*/ 162 w 574"/>
                  <a:gd name="T65" fmla="*/ 66 h 430"/>
                  <a:gd name="T66" fmla="*/ 178 w 574"/>
                  <a:gd name="T67" fmla="*/ 54 h 430"/>
                  <a:gd name="T68" fmla="*/ 198 w 574"/>
                  <a:gd name="T69" fmla="*/ 42 h 430"/>
                  <a:gd name="T70" fmla="*/ 218 w 574"/>
                  <a:gd name="T71" fmla="*/ 58 h 430"/>
                  <a:gd name="T72" fmla="*/ 230 w 574"/>
                  <a:gd name="T73" fmla="*/ 46 h 430"/>
                  <a:gd name="T74" fmla="*/ 252 w 574"/>
                  <a:gd name="T75" fmla="*/ 22 h 430"/>
                  <a:gd name="T76" fmla="*/ 258 w 574"/>
                  <a:gd name="T77" fmla="*/ 18 h 430"/>
                  <a:gd name="T78" fmla="*/ 270 w 574"/>
                  <a:gd name="T79" fmla="*/ 8 h 430"/>
                  <a:gd name="T80" fmla="*/ 276 w 574"/>
                  <a:gd name="T81" fmla="*/ 4 h 430"/>
                  <a:gd name="T82" fmla="*/ 298 w 574"/>
                  <a:gd name="T83" fmla="*/ 12 h 430"/>
                  <a:gd name="T84" fmla="*/ 334 w 574"/>
                  <a:gd name="T85" fmla="*/ 16 h 430"/>
                  <a:gd name="T86" fmla="*/ 342 w 574"/>
                  <a:gd name="T87" fmla="*/ 20 h 430"/>
                  <a:gd name="T88" fmla="*/ 336 w 574"/>
                  <a:gd name="T89" fmla="*/ 30 h 430"/>
                  <a:gd name="T90" fmla="*/ 322 w 574"/>
                  <a:gd name="T91" fmla="*/ 62 h 430"/>
                  <a:gd name="T92" fmla="*/ 386 w 574"/>
                  <a:gd name="T93" fmla="*/ 100 h 430"/>
                  <a:gd name="T94" fmla="*/ 406 w 574"/>
                  <a:gd name="T95" fmla="*/ 20 h 430"/>
                  <a:gd name="T96" fmla="*/ 416 w 574"/>
                  <a:gd name="T97" fmla="*/ 0 h 430"/>
                  <a:gd name="T98" fmla="*/ 430 w 574"/>
                  <a:gd name="T99" fmla="*/ 18 h 430"/>
                  <a:gd name="T100" fmla="*/ 454 w 574"/>
                  <a:gd name="T101" fmla="*/ 56 h 430"/>
                  <a:gd name="T102" fmla="*/ 468 w 574"/>
                  <a:gd name="T103" fmla="*/ 92 h 430"/>
                  <a:gd name="T104" fmla="*/ 478 w 574"/>
                  <a:gd name="T105" fmla="*/ 120 h 430"/>
                  <a:gd name="T106" fmla="*/ 520 w 574"/>
                  <a:gd name="T107" fmla="*/ 154 h 430"/>
                  <a:gd name="T108" fmla="*/ 532 w 574"/>
                  <a:gd name="T109" fmla="*/ 168 h 430"/>
                  <a:gd name="T110" fmla="*/ 566 w 574"/>
                  <a:gd name="T111" fmla="*/ 218 h 430"/>
                  <a:gd name="T112" fmla="*/ 570 w 574"/>
                  <a:gd name="T113" fmla="*/ 290 h 430"/>
                  <a:gd name="T114" fmla="*/ 550 w 574"/>
                  <a:gd name="T115" fmla="*/ 332 h 430"/>
                  <a:gd name="T116" fmla="*/ 524 w 574"/>
                  <a:gd name="T117" fmla="*/ 404 h 430"/>
                  <a:gd name="T118" fmla="*/ 516 w 574"/>
                  <a:gd name="T119" fmla="*/ 410 h 430"/>
                  <a:gd name="T120" fmla="*/ 490 w 574"/>
                  <a:gd name="T121" fmla="*/ 420 h 430"/>
                  <a:gd name="T122" fmla="*/ 472 w 574"/>
                  <a:gd name="T123"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4" h="430">
                    <a:moveTo>
                      <a:pt x="472" y="430"/>
                    </a:moveTo>
                    <a:lnTo>
                      <a:pt x="472" y="430"/>
                    </a:lnTo>
                    <a:lnTo>
                      <a:pt x="470" y="430"/>
                    </a:lnTo>
                    <a:lnTo>
                      <a:pt x="464" y="426"/>
                    </a:lnTo>
                    <a:lnTo>
                      <a:pt x="452" y="414"/>
                    </a:lnTo>
                    <a:lnTo>
                      <a:pt x="450" y="416"/>
                    </a:lnTo>
                    <a:lnTo>
                      <a:pt x="436" y="428"/>
                    </a:lnTo>
                    <a:lnTo>
                      <a:pt x="436" y="428"/>
                    </a:lnTo>
                    <a:lnTo>
                      <a:pt x="436" y="428"/>
                    </a:lnTo>
                    <a:lnTo>
                      <a:pt x="436" y="428"/>
                    </a:lnTo>
                    <a:lnTo>
                      <a:pt x="434" y="428"/>
                    </a:lnTo>
                    <a:lnTo>
                      <a:pt x="424" y="424"/>
                    </a:lnTo>
                    <a:lnTo>
                      <a:pt x="414" y="420"/>
                    </a:lnTo>
                    <a:lnTo>
                      <a:pt x="404" y="420"/>
                    </a:lnTo>
                    <a:lnTo>
                      <a:pt x="392" y="418"/>
                    </a:lnTo>
                    <a:lnTo>
                      <a:pt x="392" y="418"/>
                    </a:lnTo>
                    <a:lnTo>
                      <a:pt x="392" y="416"/>
                    </a:lnTo>
                    <a:lnTo>
                      <a:pt x="384" y="408"/>
                    </a:lnTo>
                    <a:lnTo>
                      <a:pt x="378" y="400"/>
                    </a:lnTo>
                    <a:lnTo>
                      <a:pt x="378" y="400"/>
                    </a:lnTo>
                    <a:lnTo>
                      <a:pt x="378" y="400"/>
                    </a:lnTo>
                    <a:lnTo>
                      <a:pt x="380" y="392"/>
                    </a:lnTo>
                    <a:lnTo>
                      <a:pt x="374" y="382"/>
                    </a:lnTo>
                    <a:lnTo>
                      <a:pt x="366" y="376"/>
                    </a:lnTo>
                    <a:lnTo>
                      <a:pt x="360" y="376"/>
                    </a:lnTo>
                    <a:lnTo>
                      <a:pt x="360" y="376"/>
                    </a:lnTo>
                    <a:lnTo>
                      <a:pt x="358" y="374"/>
                    </a:lnTo>
                    <a:lnTo>
                      <a:pt x="356" y="368"/>
                    </a:lnTo>
                    <a:lnTo>
                      <a:pt x="356" y="368"/>
                    </a:lnTo>
                    <a:lnTo>
                      <a:pt x="358" y="366"/>
                    </a:lnTo>
                    <a:lnTo>
                      <a:pt x="362" y="360"/>
                    </a:lnTo>
                    <a:lnTo>
                      <a:pt x="358" y="358"/>
                    </a:lnTo>
                    <a:lnTo>
                      <a:pt x="352" y="364"/>
                    </a:lnTo>
                    <a:lnTo>
                      <a:pt x="342" y="368"/>
                    </a:lnTo>
                    <a:lnTo>
                      <a:pt x="342" y="368"/>
                    </a:lnTo>
                    <a:lnTo>
                      <a:pt x="342" y="370"/>
                    </a:lnTo>
                    <a:lnTo>
                      <a:pt x="342" y="370"/>
                    </a:lnTo>
                    <a:lnTo>
                      <a:pt x="340" y="368"/>
                    </a:lnTo>
                    <a:lnTo>
                      <a:pt x="340" y="368"/>
                    </a:lnTo>
                    <a:lnTo>
                      <a:pt x="340" y="366"/>
                    </a:lnTo>
                    <a:lnTo>
                      <a:pt x="344" y="348"/>
                    </a:lnTo>
                    <a:lnTo>
                      <a:pt x="344" y="348"/>
                    </a:lnTo>
                    <a:lnTo>
                      <a:pt x="344" y="348"/>
                    </a:lnTo>
                    <a:lnTo>
                      <a:pt x="350" y="342"/>
                    </a:lnTo>
                    <a:lnTo>
                      <a:pt x="352" y="338"/>
                    </a:lnTo>
                    <a:lnTo>
                      <a:pt x="350" y="334"/>
                    </a:lnTo>
                    <a:lnTo>
                      <a:pt x="344" y="340"/>
                    </a:lnTo>
                    <a:lnTo>
                      <a:pt x="340" y="348"/>
                    </a:lnTo>
                    <a:lnTo>
                      <a:pt x="330" y="356"/>
                    </a:lnTo>
                    <a:lnTo>
                      <a:pt x="324" y="364"/>
                    </a:lnTo>
                    <a:lnTo>
                      <a:pt x="324" y="364"/>
                    </a:lnTo>
                    <a:lnTo>
                      <a:pt x="324" y="364"/>
                    </a:lnTo>
                    <a:lnTo>
                      <a:pt x="324" y="364"/>
                    </a:lnTo>
                    <a:lnTo>
                      <a:pt x="322" y="364"/>
                    </a:lnTo>
                    <a:lnTo>
                      <a:pt x="316" y="360"/>
                    </a:lnTo>
                    <a:lnTo>
                      <a:pt x="316" y="360"/>
                    </a:lnTo>
                    <a:lnTo>
                      <a:pt x="314" y="358"/>
                    </a:lnTo>
                    <a:lnTo>
                      <a:pt x="312" y="348"/>
                    </a:lnTo>
                    <a:lnTo>
                      <a:pt x="304" y="336"/>
                    </a:lnTo>
                    <a:lnTo>
                      <a:pt x="298" y="328"/>
                    </a:lnTo>
                    <a:lnTo>
                      <a:pt x="294" y="324"/>
                    </a:lnTo>
                    <a:lnTo>
                      <a:pt x="268" y="318"/>
                    </a:lnTo>
                    <a:lnTo>
                      <a:pt x="232" y="312"/>
                    </a:lnTo>
                    <a:lnTo>
                      <a:pt x="222" y="316"/>
                    </a:lnTo>
                    <a:lnTo>
                      <a:pt x="206" y="322"/>
                    </a:lnTo>
                    <a:lnTo>
                      <a:pt x="182" y="324"/>
                    </a:lnTo>
                    <a:lnTo>
                      <a:pt x="168" y="334"/>
                    </a:lnTo>
                    <a:lnTo>
                      <a:pt x="158" y="336"/>
                    </a:lnTo>
                    <a:lnTo>
                      <a:pt x="156" y="342"/>
                    </a:lnTo>
                    <a:lnTo>
                      <a:pt x="156" y="342"/>
                    </a:lnTo>
                    <a:lnTo>
                      <a:pt x="156" y="344"/>
                    </a:lnTo>
                    <a:lnTo>
                      <a:pt x="150" y="348"/>
                    </a:lnTo>
                    <a:lnTo>
                      <a:pt x="150" y="348"/>
                    </a:lnTo>
                    <a:lnTo>
                      <a:pt x="148" y="350"/>
                    </a:lnTo>
                    <a:lnTo>
                      <a:pt x="100" y="350"/>
                    </a:lnTo>
                    <a:lnTo>
                      <a:pt x="92" y="356"/>
                    </a:lnTo>
                    <a:lnTo>
                      <a:pt x="92" y="356"/>
                    </a:lnTo>
                    <a:lnTo>
                      <a:pt x="92" y="356"/>
                    </a:lnTo>
                    <a:lnTo>
                      <a:pt x="84" y="356"/>
                    </a:lnTo>
                    <a:lnTo>
                      <a:pt x="76" y="366"/>
                    </a:lnTo>
                    <a:lnTo>
                      <a:pt x="76" y="366"/>
                    </a:lnTo>
                    <a:lnTo>
                      <a:pt x="74" y="368"/>
                    </a:lnTo>
                    <a:lnTo>
                      <a:pt x="74" y="368"/>
                    </a:lnTo>
                    <a:lnTo>
                      <a:pt x="50" y="370"/>
                    </a:lnTo>
                    <a:lnTo>
                      <a:pt x="50" y="370"/>
                    </a:lnTo>
                    <a:lnTo>
                      <a:pt x="50" y="368"/>
                    </a:lnTo>
                    <a:lnTo>
                      <a:pt x="38" y="362"/>
                    </a:lnTo>
                    <a:lnTo>
                      <a:pt x="28" y="356"/>
                    </a:lnTo>
                    <a:lnTo>
                      <a:pt x="28" y="356"/>
                    </a:lnTo>
                    <a:lnTo>
                      <a:pt x="28" y="356"/>
                    </a:lnTo>
                    <a:lnTo>
                      <a:pt x="26" y="346"/>
                    </a:lnTo>
                    <a:lnTo>
                      <a:pt x="26" y="346"/>
                    </a:lnTo>
                    <a:lnTo>
                      <a:pt x="26" y="344"/>
                    </a:lnTo>
                    <a:lnTo>
                      <a:pt x="36" y="340"/>
                    </a:lnTo>
                    <a:lnTo>
                      <a:pt x="36" y="308"/>
                    </a:lnTo>
                    <a:lnTo>
                      <a:pt x="28" y="296"/>
                    </a:lnTo>
                    <a:lnTo>
                      <a:pt x="28" y="296"/>
                    </a:lnTo>
                    <a:lnTo>
                      <a:pt x="26" y="296"/>
                    </a:lnTo>
                    <a:lnTo>
                      <a:pt x="26" y="280"/>
                    </a:lnTo>
                    <a:lnTo>
                      <a:pt x="16" y="254"/>
                    </a:lnTo>
                    <a:lnTo>
                      <a:pt x="10" y="240"/>
                    </a:lnTo>
                    <a:lnTo>
                      <a:pt x="4" y="230"/>
                    </a:lnTo>
                    <a:lnTo>
                      <a:pt x="0" y="222"/>
                    </a:lnTo>
                    <a:lnTo>
                      <a:pt x="0" y="222"/>
                    </a:lnTo>
                    <a:lnTo>
                      <a:pt x="0" y="220"/>
                    </a:lnTo>
                    <a:lnTo>
                      <a:pt x="0" y="220"/>
                    </a:lnTo>
                    <a:lnTo>
                      <a:pt x="2" y="220"/>
                    </a:lnTo>
                    <a:lnTo>
                      <a:pt x="2" y="220"/>
                    </a:lnTo>
                    <a:lnTo>
                      <a:pt x="2" y="220"/>
                    </a:lnTo>
                    <a:lnTo>
                      <a:pt x="8" y="222"/>
                    </a:lnTo>
                    <a:lnTo>
                      <a:pt x="8" y="222"/>
                    </a:lnTo>
                    <a:lnTo>
                      <a:pt x="10" y="222"/>
                    </a:lnTo>
                    <a:lnTo>
                      <a:pt x="12" y="228"/>
                    </a:lnTo>
                    <a:lnTo>
                      <a:pt x="16" y="228"/>
                    </a:lnTo>
                    <a:lnTo>
                      <a:pt x="18" y="222"/>
                    </a:lnTo>
                    <a:lnTo>
                      <a:pt x="12" y="216"/>
                    </a:lnTo>
                    <a:lnTo>
                      <a:pt x="12" y="216"/>
                    </a:lnTo>
                    <a:lnTo>
                      <a:pt x="12" y="216"/>
                    </a:lnTo>
                    <a:lnTo>
                      <a:pt x="6" y="198"/>
                    </a:lnTo>
                    <a:lnTo>
                      <a:pt x="6" y="184"/>
                    </a:lnTo>
                    <a:lnTo>
                      <a:pt x="12" y="170"/>
                    </a:lnTo>
                    <a:lnTo>
                      <a:pt x="12" y="162"/>
                    </a:lnTo>
                    <a:lnTo>
                      <a:pt x="12" y="162"/>
                    </a:lnTo>
                    <a:lnTo>
                      <a:pt x="14" y="162"/>
                    </a:lnTo>
                    <a:lnTo>
                      <a:pt x="14" y="162"/>
                    </a:lnTo>
                    <a:lnTo>
                      <a:pt x="14" y="160"/>
                    </a:lnTo>
                    <a:lnTo>
                      <a:pt x="14" y="160"/>
                    </a:lnTo>
                    <a:lnTo>
                      <a:pt x="16" y="162"/>
                    </a:lnTo>
                    <a:lnTo>
                      <a:pt x="20" y="164"/>
                    </a:lnTo>
                    <a:lnTo>
                      <a:pt x="22" y="160"/>
                    </a:lnTo>
                    <a:lnTo>
                      <a:pt x="22" y="160"/>
                    </a:lnTo>
                    <a:lnTo>
                      <a:pt x="24" y="160"/>
                    </a:lnTo>
                    <a:lnTo>
                      <a:pt x="32" y="160"/>
                    </a:lnTo>
                    <a:lnTo>
                      <a:pt x="44" y="146"/>
                    </a:lnTo>
                    <a:lnTo>
                      <a:pt x="44" y="146"/>
                    </a:lnTo>
                    <a:lnTo>
                      <a:pt x="44" y="144"/>
                    </a:lnTo>
                    <a:lnTo>
                      <a:pt x="56" y="142"/>
                    </a:lnTo>
                    <a:lnTo>
                      <a:pt x="78" y="138"/>
                    </a:lnTo>
                    <a:lnTo>
                      <a:pt x="100" y="130"/>
                    </a:lnTo>
                    <a:lnTo>
                      <a:pt x="110" y="128"/>
                    </a:lnTo>
                    <a:lnTo>
                      <a:pt x="128" y="106"/>
                    </a:lnTo>
                    <a:lnTo>
                      <a:pt x="126" y="98"/>
                    </a:lnTo>
                    <a:lnTo>
                      <a:pt x="126" y="98"/>
                    </a:lnTo>
                    <a:lnTo>
                      <a:pt x="128" y="96"/>
                    </a:lnTo>
                    <a:lnTo>
                      <a:pt x="130" y="88"/>
                    </a:lnTo>
                    <a:lnTo>
                      <a:pt x="130" y="88"/>
                    </a:lnTo>
                    <a:lnTo>
                      <a:pt x="132" y="88"/>
                    </a:lnTo>
                    <a:lnTo>
                      <a:pt x="140" y="82"/>
                    </a:lnTo>
                    <a:lnTo>
                      <a:pt x="140" y="82"/>
                    </a:lnTo>
                    <a:lnTo>
                      <a:pt x="142" y="82"/>
                    </a:lnTo>
                    <a:lnTo>
                      <a:pt x="142" y="82"/>
                    </a:lnTo>
                    <a:lnTo>
                      <a:pt x="142" y="84"/>
                    </a:lnTo>
                    <a:lnTo>
                      <a:pt x="146" y="88"/>
                    </a:lnTo>
                    <a:lnTo>
                      <a:pt x="148" y="90"/>
                    </a:lnTo>
                    <a:lnTo>
                      <a:pt x="150" y="88"/>
                    </a:lnTo>
                    <a:lnTo>
                      <a:pt x="150" y="76"/>
                    </a:lnTo>
                    <a:lnTo>
                      <a:pt x="150" y="76"/>
                    </a:lnTo>
                    <a:lnTo>
                      <a:pt x="150" y="76"/>
                    </a:lnTo>
                    <a:lnTo>
                      <a:pt x="150" y="76"/>
                    </a:lnTo>
                    <a:lnTo>
                      <a:pt x="152" y="74"/>
                    </a:lnTo>
                    <a:lnTo>
                      <a:pt x="152" y="74"/>
                    </a:lnTo>
                    <a:lnTo>
                      <a:pt x="152" y="76"/>
                    </a:lnTo>
                    <a:lnTo>
                      <a:pt x="158" y="78"/>
                    </a:lnTo>
                    <a:lnTo>
                      <a:pt x="160" y="76"/>
                    </a:lnTo>
                    <a:lnTo>
                      <a:pt x="162" y="66"/>
                    </a:lnTo>
                    <a:lnTo>
                      <a:pt x="162" y="66"/>
                    </a:lnTo>
                    <a:lnTo>
                      <a:pt x="164" y="64"/>
                    </a:lnTo>
                    <a:lnTo>
                      <a:pt x="172" y="60"/>
                    </a:lnTo>
                    <a:lnTo>
                      <a:pt x="178" y="54"/>
                    </a:lnTo>
                    <a:lnTo>
                      <a:pt x="178" y="54"/>
                    </a:lnTo>
                    <a:lnTo>
                      <a:pt x="178" y="54"/>
                    </a:lnTo>
                    <a:lnTo>
                      <a:pt x="184" y="54"/>
                    </a:lnTo>
                    <a:lnTo>
                      <a:pt x="198" y="44"/>
                    </a:lnTo>
                    <a:lnTo>
                      <a:pt x="198" y="44"/>
                    </a:lnTo>
                    <a:lnTo>
                      <a:pt x="198" y="42"/>
                    </a:lnTo>
                    <a:lnTo>
                      <a:pt x="198" y="42"/>
                    </a:lnTo>
                    <a:lnTo>
                      <a:pt x="200" y="44"/>
                    </a:lnTo>
                    <a:lnTo>
                      <a:pt x="208" y="48"/>
                    </a:lnTo>
                    <a:lnTo>
                      <a:pt x="214" y="54"/>
                    </a:lnTo>
                    <a:lnTo>
                      <a:pt x="218" y="58"/>
                    </a:lnTo>
                    <a:lnTo>
                      <a:pt x="228" y="58"/>
                    </a:lnTo>
                    <a:lnTo>
                      <a:pt x="232" y="56"/>
                    </a:lnTo>
                    <a:lnTo>
                      <a:pt x="228" y="50"/>
                    </a:lnTo>
                    <a:lnTo>
                      <a:pt x="228" y="50"/>
                    </a:lnTo>
                    <a:lnTo>
                      <a:pt x="230" y="46"/>
                    </a:lnTo>
                    <a:lnTo>
                      <a:pt x="240" y="36"/>
                    </a:lnTo>
                    <a:lnTo>
                      <a:pt x="244" y="26"/>
                    </a:lnTo>
                    <a:lnTo>
                      <a:pt x="244" y="26"/>
                    </a:lnTo>
                    <a:lnTo>
                      <a:pt x="246" y="26"/>
                    </a:lnTo>
                    <a:lnTo>
                      <a:pt x="252" y="22"/>
                    </a:lnTo>
                    <a:lnTo>
                      <a:pt x="256" y="18"/>
                    </a:lnTo>
                    <a:lnTo>
                      <a:pt x="256" y="18"/>
                    </a:lnTo>
                    <a:lnTo>
                      <a:pt x="258" y="18"/>
                    </a:lnTo>
                    <a:lnTo>
                      <a:pt x="258" y="18"/>
                    </a:lnTo>
                    <a:lnTo>
                      <a:pt x="258" y="18"/>
                    </a:lnTo>
                    <a:lnTo>
                      <a:pt x="266" y="20"/>
                    </a:lnTo>
                    <a:lnTo>
                      <a:pt x="276" y="16"/>
                    </a:lnTo>
                    <a:lnTo>
                      <a:pt x="276" y="14"/>
                    </a:lnTo>
                    <a:lnTo>
                      <a:pt x="270" y="8"/>
                    </a:lnTo>
                    <a:lnTo>
                      <a:pt x="270" y="8"/>
                    </a:lnTo>
                    <a:lnTo>
                      <a:pt x="270" y="6"/>
                    </a:lnTo>
                    <a:lnTo>
                      <a:pt x="270" y="6"/>
                    </a:lnTo>
                    <a:lnTo>
                      <a:pt x="270" y="6"/>
                    </a:lnTo>
                    <a:lnTo>
                      <a:pt x="276" y="4"/>
                    </a:lnTo>
                    <a:lnTo>
                      <a:pt x="276" y="4"/>
                    </a:lnTo>
                    <a:lnTo>
                      <a:pt x="276" y="4"/>
                    </a:lnTo>
                    <a:lnTo>
                      <a:pt x="276" y="4"/>
                    </a:lnTo>
                    <a:lnTo>
                      <a:pt x="278" y="4"/>
                    </a:lnTo>
                    <a:lnTo>
                      <a:pt x="290" y="8"/>
                    </a:lnTo>
                    <a:lnTo>
                      <a:pt x="298" y="12"/>
                    </a:lnTo>
                    <a:lnTo>
                      <a:pt x="306" y="16"/>
                    </a:lnTo>
                    <a:lnTo>
                      <a:pt x="314" y="18"/>
                    </a:lnTo>
                    <a:lnTo>
                      <a:pt x="318" y="20"/>
                    </a:lnTo>
                    <a:lnTo>
                      <a:pt x="326" y="20"/>
                    </a:lnTo>
                    <a:lnTo>
                      <a:pt x="334" y="16"/>
                    </a:lnTo>
                    <a:lnTo>
                      <a:pt x="334" y="16"/>
                    </a:lnTo>
                    <a:lnTo>
                      <a:pt x="334" y="16"/>
                    </a:lnTo>
                    <a:lnTo>
                      <a:pt x="334" y="16"/>
                    </a:lnTo>
                    <a:lnTo>
                      <a:pt x="334" y="16"/>
                    </a:lnTo>
                    <a:lnTo>
                      <a:pt x="342" y="20"/>
                    </a:lnTo>
                    <a:lnTo>
                      <a:pt x="342" y="20"/>
                    </a:lnTo>
                    <a:lnTo>
                      <a:pt x="344" y="22"/>
                    </a:lnTo>
                    <a:lnTo>
                      <a:pt x="344" y="22"/>
                    </a:lnTo>
                    <a:lnTo>
                      <a:pt x="342" y="22"/>
                    </a:lnTo>
                    <a:lnTo>
                      <a:pt x="336" y="30"/>
                    </a:lnTo>
                    <a:lnTo>
                      <a:pt x="330" y="38"/>
                    </a:lnTo>
                    <a:lnTo>
                      <a:pt x="324" y="46"/>
                    </a:lnTo>
                    <a:lnTo>
                      <a:pt x="318" y="52"/>
                    </a:lnTo>
                    <a:lnTo>
                      <a:pt x="318" y="56"/>
                    </a:lnTo>
                    <a:lnTo>
                      <a:pt x="322" y="62"/>
                    </a:lnTo>
                    <a:lnTo>
                      <a:pt x="336" y="70"/>
                    </a:lnTo>
                    <a:lnTo>
                      <a:pt x="348" y="76"/>
                    </a:lnTo>
                    <a:lnTo>
                      <a:pt x="364" y="86"/>
                    </a:lnTo>
                    <a:lnTo>
                      <a:pt x="374" y="92"/>
                    </a:lnTo>
                    <a:lnTo>
                      <a:pt x="386" y="100"/>
                    </a:lnTo>
                    <a:lnTo>
                      <a:pt x="394" y="90"/>
                    </a:lnTo>
                    <a:lnTo>
                      <a:pt x="402" y="76"/>
                    </a:lnTo>
                    <a:lnTo>
                      <a:pt x="404" y="60"/>
                    </a:lnTo>
                    <a:lnTo>
                      <a:pt x="402" y="38"/>
                    </a:lnTo>
                    <a:lnTo>
                      <a:pt x="406" y="20"/>
                    </a:lnTo>
                    <a:lnTo>
                      <a:pt x="410" y="10"/>
                    </a:lnTo>
                    <a:lnTo>
                      <a:pt x="414" y="0"/>
                    </a:lnTo>
                    <a:lnTo>
                      <a:pt x="414" y="0"/>
                    </a:lnTo>
                    <a:lnTo>
                      <a:pt x="416" y="0"/>
                    </a:lnTo>
                    <a:lnTo>
                      <a:pt x="416" y="0"/>
                    </a:lnTo>
                    <a:lnTo>
                      <a:pt x="416" y="0"/>
                    </a:lnTo>
                    <a:lnTo>
                      <a:pt x="416" y="0"/>
                    </a:lnTo>
                    <a:lnTo>
                      <a:pt x="418" y="0"/>
                    </a:lnTo>
                    <a:lnTo>
                      <a:pt x="422" y="6"/>
                    </a:lnTo>
                    <a:lnTo>
                      <a:pt x="430" y="18"/>
                    </a:lnTo>
                    <a:lnTo>
                      <a:pt x="434" y="30"/>
                    </a:lnTo>
                    <a:lnTo>
                      <a:pt x="436" y="48"/>
                    </a:lnTo>
                    <a:lnTo>
                      <a:pt x="444" y="52"/>
                    </a:lnTo>
                    <a:lnTo>
                      <a:pt x="454" y="56"/>
                    </a:lnTo>
                    <a:lnTo>
                      <a:pt x="454" y="56"/>
                    </a:lnTo>
                    <a:lnTo>
                      <a:pt x="456" y="56"/>
                    </a:lnTo>
                    <a:lnTo>
                      <a:pt x="458" y="66"/>
                    </a:lnTo>
                    <a:lnTo>
                      <a:pt x="460" y="74"/>
                    </a:lnTo>
                    <a:lnTo>
                      <a:pt x="460" y="86"/>
                    </a:lnTo>
                    <a:lnTo>
                      <a:pt x="468" y="92"/>
                    </a:lnTo>
                    <a:lnTo>
                      <a:pt x="468" y="92"/>
                    </a:lnTo>
                    <a:lnTo>
                      <a:pt x="470" y="92"/>
                    </a:lnTo>
                    <a:lnTo>
                      <a:pt x="474" y="102"/>
                    </a:lnTo>
                    <a:lnTo>
                      <a:pt x="474" y="112"/>
                    </a:lnTo>
                    <a:lnTo>
                      <a:pt x="478" y="120"/>
                    </a:lnTo>
                    <a:lnTo>
                      <a:pt x="488" y="124"/>
                    </a:lnTo>
                    <a:lnTo>
                      <a:pt x="500" y="132"/>
                    </a:lnTo>
                    <a:lnTo>
                      <a:pt x="510" y="146"/>
                    </a:lnTo>
                    <a:lnTo>
                      <a:pt x="520" y="154"/>
                    </a:lnTo>
                    <a:lnTo>
                      <a:pt x="520" y="154"/>
                    </a:lnTo>
                    <a:lnTo>
                      <a:pt x="520" y="156"/>
                    </a:lnTo>
                    <a:lnTo>
                      <a:pt x="520" y="164"/>
                    </a:lnTo>
                    <a:lnTo>
                      <a:pt x="522" y="168"/>
                    </a:lnTo>
                    <a:lnTo>
                      <a:pt x="532" y="168"/>
                    </a:lnTo>
                    <a:lnTo>
                      <a:pt x="532" y="168"/>
                    </a:lnTo>
                    <a:lnTo>
                      <a:pt x="534" y="170"/>
                    </a:lnTo>
                    <a:lnTo>
                      <a:pt x="538" y="184"/>
                    </a:lnTo>
                    <a:lnTo>
                      <a:pt x="550" y="192"/>
                    </a:lnTo>
                    <a:lnTo>
                      <a:pt x="560" y="204"/>
                    </a:lnTo>
                    <a:lnTo>
                      <a:pt x="566" y="218"/>
                    </a:lnTo>
                    <a:lnTo>
                      <a:pt x="570" y="228"/>
                    </a:lnTo>
                    <a:lnTo>
                      <a:pt x="572" y="244"/>
                    </a:lnTo>
                    <a:lnTo>
                      <a:pt x="574" y="254"/>
                    </a:lnTo>
                    <a:lnTo>
                      <a:pt x="574" y="270"/>
                    </a:lnTo>
                    <a:lnTo>
                      <a:pt x="570" y="290"/>
                    </a:lnTo>
                    <a:lnTo>
                      <a:pt x="568" y="306"/>
                    </a:lnTo>
                    <a:lnTo>
                      <a:pt x="560" y="324"/>
                    </a:lnTo>
                    <a:lnTo>
                      <a:pt x="560" y="324"/>
                    </a:lnTo>
                    <a:lnTo>
                      <a:pt x="560" y="324"/>
                    </a:lnTo>
                    <a:lnTo>
                      <a:pt x="550" y="332"/>
                    </a:lnTo>
                    <a:lnTo>
                      <a:pt x="544" y="344"/>
                    </a:lnTo>
                    <a:lnTo>
                      <a:pt x="536" y="362"/>
                    </a:lnTo>
                    <a:lnTo>
                      <a:pt x="530" y="376"/>
                    </a:lnTo>
                    <a:lnTo>
                      <a:pt x="524" y="390"/>
                    </a:lnTo>
                    <a:lnTo>
                      <a:pt x="524" y="404"/>
                    </a:lnTo>
                    <a:lnTo>
                      <a:pt x="524" y="404"/>
                    </a:lnTo>
                    <a:lnTo>
                      <a:pt x="522" y="406"/>
                    </a:lnTo>
                    <a:lnTo>
                      <a:pt x="516" y="410"/>
                    </a:lnTo>
                    <a:lnTo>
                      <a:pt x="516" y="410"/>
                    </a:lnTo>
                    <a:lnTo>
                      <a:pt x="516" y="410"/>
                    </a:lnTo>
                    <a:lnTo>
                      <a:pt x="506" y="410"/>
                    </a:lnTo>
                    <a:lnTo>
                      <a:pt x="494" y="408"/>
                    </a:lnTo>
                    <a:lnTo>
                      <a:pt x="490" y="418"/>
                    </a:lnTo>
                    <a:lnTo>
                      <a:pt x="490" y="418"/>
                    </a:lnTo>
                    <a:lnTo>
                      <a:pt x="490" y="420"/>
                    </a:lnTo>
                    <a:lnTo>
                      <a:pt x="480" y="426"/>
                    </a:lnTo>
                    <a:lnTo>
                      <a:pt x="478" y="428"/>
                    </a:lnTo>
                    <a:lnTo>
                      <a:pt x="478" y="428"/>
                    </a:lnTo>
                    <a:lnTo>
                      <a:pt x="478" y="428"/>
                    </a:lnTo>
                    <a:lnTo>
                      <a:pt x="472" y="430"/>
                    </a:lnTo>
                    <a:lnTo>
                      <a:pt x="472" y="430"/>
                    </a:lnTo>
                    <a:lnTo>
                      <a:pt x="472" y="430"/>
                    </a:lnTo>
                    <a:lnTo>
                      <a:pt x="472" y="43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3" name="Freeform 1030">
                <a:extLst>
                  <a:ext uri="{FF2B5EF4-FFF2-40B4-BE49-F238E27FC236}">
                    <a16:creationId xmlns:a16="http://schemas.microsoft.com/office/drawing/2014/main" id="{7491A721-B11D-3B15-D755-3AA6C59BFED5}"/>
                  </a:ext>
                </a:extLst>
              </p:cNvPr>
              <p:cNvSpPr>
                <a:spLocks noEditPoints="1"/>
              </p:cNvSpPr>
              <p:nvPr/>
            </p:nvSpPr>
            <p:spPr bwMode="auto">
              <a:xfrm>
                <a:off x="9135356" y="4979013"/>
                <a:ext cx="1221478" cy="917168"/>
              </a:xfrm>
              <a:custGeom>
                <a:avLst/>
                <a:gdLst>
                  <a:gd name="T0" fmla="*/ 460 w 578"/>
                  <a:gd name="T1" fmla="*/ 78 h 434"/>
                  <a:gd name="T2" fmla="*/ 520 w 578"/>
                  <a:gd name="T3" fmla="*/ 158 h 434"/>
                  <a:gd name="T4" fmla="*/ 572 w 578"/>
                  <a:gd name="T5" fmla="*/ 246 h 434"/>
                  <a:gd name="T6" fmla="*/ 530 w 578"/>
                  <a:gd name="T7" fmla="*/ 378 h 434"/>
                  <a:gd name="T8" fmla="*/ 474 w 578"/>
                  <a:gd name="T9" fmla="*/ 430 h 434"/>
                  <a:gd name="T10" fmla="*/ 406 w 578"/>
                  <a:gd name="T11" fmla="*/ 420 h 434"/>
                  <a:gd name="T12" fmla="*/ 366 w 578"/>
                  <a:gd name="T13" fmla="*/ 360 h 434"/>
                  <a:gd name="T14" fmla="*/ 340 w 578"/>
                  <a:gd name="T15" fmla="*/ 350 h 434"/>
                  <a:gd name="T16" fmla="*/ 234 w 578"/>
                  <a:gd name="T17" fmla="*/ 312 h 434"/>
                  <a:gd name="T18" fmla="*/ 94 w 578"/>
                  <a:gd name="T19" fmla="*/ 356 h 434"/>
                  <a:gd name="T20" fmla="*/ 40 w 578"/>
                  <a:gd name="T21" fmla="*/ 310 h 434"/>
                  <a:gd name="T22" fmla="*/ 20 w 578"/>
                  <a:gd name="T23" fmla="*/ 232 h 434"/>
                  <a:gd name="T24" fmla="*/ 34 w 578"/>
                  <a:gd name="T25" fmla="*/ 164 h 434"/>
                  <a:gd name="T26" fmla="*/ 144 w 578"/>
                  <a:gd name="T27" fmla="*/ 86 h 434"/>
                  <a:gd name="T28" fmla="*/ 180 w 578"/>
                  <a:gd name="T29" fmla="*/ 58 h 434"/>
                  <a:gd name="T30" fmla="*/ 244 w 578"/>
                  <a:gd name="T31" fmla="*/ 40 h 434"/>
                  <a:gd name="T32" fmla="*/ 292 w 578"/>
                  <a:gd name="T33" fmla="*/ 12 h 434"/>
                  <a:gd name="T34" fmla="*/ 330 w 578"/>
                  <a:gd name="T35" fmla="*/ 40 h 434"/>
                  <a:gd name="T36" fmla="*/ 390 w 578"/>
                  <a:gd name="T37" fmla="*/ 104 h 434"/>
                  <a:gd name="T38" fmla="*/ 418 w 578"/>
                  <a:gd name="T39" fmla="*/ 0 h 434"/>
                  <a:gd name="T40" fmla="*/ 404 w 578"/>
                  <a:gd name="T41" fmla="*/ 62 h 434"/>
                  <a:gd name="T42" fmla="*/ 338 w 578"/>
                  <a:gd name="T43" fmla="*/ 70 h 434"/>
                  <a:gd name="T44" fmla="*/ 334 w 578"/>
                  <a:gd name="T45" fmla="*/ 42 h 434"/>
                  <a:gd name="T46" fmla="*/ 336 w 578"/>
                  <a:gd name="T47" fmla="*/ 16 h 434"/>
                  <a:gd name="T48" fmla="*/ 280 w 578"/>
                  <a:gd name="T49" fmla="*/ 4 h 434"/>
                  <a:gd name="T50" fmla="*/ 272 w 578"/>
                  <a:gd name="T51" fmla="*/ 12 h 434"/>
                  <a:gd name="T52" fmla="*/ 254 w 578"/>
                  <a:gd name="T53" fmla="*/ 22 h 434"/>
                  <a:gd name="T54" fmla="*/ 232 w 578"/>
                  <a:gd name="T55" fmla="*/ 56 h 434"/>
                  <a:gd name="T56" fmla="*/ 200 w 578"/>
                  <a:gd name="T57" fmla="*/ 42 h 434"/>
                  <a:gd name="T58" fmla="*/ 164 w 578"/>
                  <a:gd name="T59" fmla="*/ 64 h 434"/>
                  <a:gd name="T60" fmla="*/ 152 w 578"/>
                  <a:gd name="T61" fmla="*/ 76 h 434"/>
                  <a:gd name="T62" fmla="*/ 132 w 578"/>
                  <a:gd name="T63" fmla="*/ 88 h 434"/>
                  <a:gd name="T64" fmla="*/ 102 w 578"/>
                  <a:gd name="T65" fmla="*/ 130 h 434"/>
                  <a:gd name="T66" fmla="*/ 32 w 578"/>
                  <a:gd name="T67" fmla="*/ 160 h 434"/>
                  <a:gd name="T68" fmla="*/ 16 w 578"/>
                  <a:gd name="T69" fmla="*/ 162 h 434"/>
                  <a:gd name="T70" fmla="*/ 6 w 578"/>
                  <a:gd name="T71" fmla="*/ 200 h 434"/>
                  <a:gd name="T72" fmla="*/ 10 w 578"/>
                  <a:gd name="T73" fmla="*/ 222 h 434"/>
                  <a:gd name="T74" fmla="*/ 4 w 578"/>
                  <a:gd name="T75" fmla="*/ 234 h 434"/>
                  <a:gd name="T76" fmla="*/ 36 w 578"/>
                  <a:gd name="T77" fmla="*/ 340 h 434"/>
                  <a:gd name="T78" fmla="*/ 50 w 578"/>
                  <a:gd name="T79" fmla="*/ 372 h 434"/>
                  <a:gd name="T80" fmla="*/ 94 w 578"/>
                  <a:gd name="T81" fmla="*/ 360 h 434"/>
                  <a:gd name="T82" fmla="*/ 160 w 578"/>
                  <a:gd name="T83" fmla="*/ 346 h 434"/>
                  <a:gd name="T84" fmla="*/ 226 w 578"/>
                  <a:gd name="T85" fmla="*/ 320 h 434"/>
                  <a:gd name="T86" fmla="*/ 316 w 578"/>
                  <a:gd name="T87" fmla="*/ 364 h 434"/>
                  <a:gd name="T88" fmla="*/ 342 w 578"/>
                  <a:gd name="T89" fmla="*/ 352 h 434"/>
                  <a:gd name="T90" fmla="*/ 340 w 578"/>
                  <a:gd name="T91" fmla="*/ 368 h 434"/>
                  <a:gd name="T92" fmla="*/ 354 w 578"/>
                  <a:gd name="T93" fmla="*/ 366 h 434"/>
                  <a:gd name="T94" fmla="*/ 362 w 578"/>
                  <a:gd name="T95" fmla="*/ 380 h 434"/>
                  <a:gd name="T96" fmla="*/ 392 w 578"/>
                  <a:gd name="T97" fmla="*/ 420 h 434"/>
                  <a:gd name="T98" fmla="*/ 436 w 578"/>
                  <a:gd name="T99" fmla="*/ 432 h 434"/>
                  <a:gd name="T100" fmla="*/ 466 w 578"/>
                  <a:gd name="T101" fmla="*/ 430 h 434"/>
                  <a:gd name="T102" fmla="*/ 480 w 578"/>
                  <a:gd name="T103" fmla="*/ 432 h 434"/>
                  <a:gd name="T104" fmla="*/ 508 w 578"/>
                  <a:gd name="T105" fmla="*/ 414 h 434"/>
                  <a:gd name="T106" fmla="*/ 534 w 578"/>
                  <a:gd name="T107" fmla="*/ 380 h 434"/>
                  <a:gd name="T108" fmla="*/ 572 w 578"/>
                  <a:gd name="T109" fmla="*/ 310 h 434"/>
                  <a:gd name="T110" fmla="*/ 574 w 578"/>
                  <a:gd name="T111" fmla="*/ 230 h 434"/>
                  <a:gd name="T112" fmla="*/ 540 w 578"/>
                  <a:gd name="T113" fmla="*/ 184 h 434"/>
                  <a:gd name="T114" fmla="*/ 522 w 578"/>
                  <a:gd name="T115" fmla="*/ 154 h 434"/>
                  <a:gd name="T116" fmla="*/ 478 w 578"/>
                  <a:gd name="T117" fmla="*/ 114 h 434"/>
                  <a:gd name="T118" fmla="*/ 464 w 578"/>
                  <a:gd name="T119" fmla="*/ 78 h 434"/>
                  <a:gd name="T120" fmla="*/ 440 w 578"/>
                  <a:gd name="T121" fmla="*/ 50 h 434"/>
                  <a:gd name="T122" fmla="*/ 426 w 578"/>
                  <a:gd name="T123" fmla="*/ 6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8" h="434">
                    <a:moveTo>
                      <a:pt x="418" y="4"/>
                    </a:moveTo>
                    <a:lnTo>
                      <a:pt x="424" y="10"/>
                    </a:lnTo>
                    <a:lnTo>
                      <a:pt x="430" y="22"/>
                    </a:lnTo>
                    <a:lnTo>
                      <a:pt x="434" y="32"/>
                    </a:lnTo>
                    <a:lnTo>
                      <a:pt x="436" y="52"/>
                    </a:lnTo>
                    <a:lnTo>
                      <a:pt x="444" y="56"/>
                    </a:lnTo>
                    <a:lnTo>
                      <a:pt x="456" y="60"/>
                    </a:lnTo>
                    <a:lnTo>
                      <a:pt x="458" y="68"/>
                    </a:lnTo>
                    <a:lnTo>
                      <a:pt x="460" y="78"/>
                    </a:lnTo>
                    <a:lnTo>
                      <a:pt x="460" y="90"/>
                    </a:lnTo>
                    <a:lnTo>
                      <a:pt x="470" y="96"/>
                    </a:lnTo>
                    <a:lnTo>
                      <a:pt x="474" y="104"/>
                    </a:lnTo>
                    <a:lnTo>
                      <a:pt x="474" y="114"/>
                    </a:lnTo>
                    <a:lnTo>
                      <a:pt x="478" y="124"/>
                    </a:lnTo>
                    <a:lnTo>
                      <a:pt x="490" y="128"/>
                    </a:lnTo>
                    <a:lnTo>
                      <a:pt x="502" y="136"/>
                    </a:lnTo>
                    <a:lnTo>
                      <a:pt x="510" y="148"/>
                    </a:lnTo>
                    <a:lnTo>
                      <a:pt x="520" y="158"/>
                    </a:lnTo>
                    <a:lnTo>
                      <a:pt x="520" y="166"/>
                    </a:lnTo>
                    <a:lnTo>
                      <a:pt x="524" y="172"/>
                    </a:lnTo>
                    <a:lnTo>
                      <a:pt x="534" y="172"/>
                    </a:lnTo>
                    <a:lnTo>
                      <a:pt x="538" y="186"/>
                    </a:lnTo>
                    <a:lnTo>
                      <a:pt x="550" y="196"/>
                    </a:lnTo>
                    <a:lnTo>
                      <a:pt x="560" y="208"/>
                    </a:lnTo>
                    <a:lnTo>
                      <a:pt x="566" y="220"/>
                    </a:lnTo>
                    <a:lnTo>
                      <a:pt x="570" y="232"/>
                    </a:lnTo>
                    <a:lnTo>
                      <a:pt x="572" y="246"/>
                    </a:lnTo>
                    <a:lnTo>
                      <a:pt x="574" y="256"/>
                    </a:lnTo>
                    <a:lnTo>
                      <a:pt x="574" y="272"/>
                    </a:lnTo>
                    <a:lnTo>
                      <a:pt x="570" y="292"/>
                    </a:lnTo>
                    <a:lnTo>
                      <a:pt x="568" y="308"/>
                    </a:lnTo>
                    <a:lnTo>
                      <a:pt x="560" y="324"/>
                    </a:lnTo>
                    <a:lnTo>
                      <a:pt x="550" y="334"/>
                    </a:lnTo>
                    <a:lnTo>
                      <a:pt x="544" y="344"/>
                    </a:lnTo>
                    <a:lnTo>
                      <a:pt x="536" y="364"/>
                    </a:lnTo>
                    <a:lnTo>
                      <a:pt x="530" y="378"/>
                    </a:lnTo>
                    <a:lnTo>
                      <a:pt x="524" y="390"/>
                    </a:lnTo>
                    <a:lnTo>
                      <a:pt x="524" y="406"/>
                    </a:lnTo>
                    <a:lnTo>
                      <a:pt x="518" y="410"/>
                    </a:lnTo>
                    <a:lnTo>
                      <a:pt x="508" y="410"/>
                    </a:lnTo>
                    <a:lnTo>
                      <a:pt x="494" y="408"/>
                    </a:lnTo>
                    <a:lnTo>
                      <a:pt x="492" y="420"/>
                    </a:lnTo>
                    <a:lnTo>
                      <a:pt x="480" y="426"/>
                    </a:lnTo>
                    <a:lnTo>
                      <a:pt x="478" y="428"/>
                    </a:lnTo>
                    <a:lnTo>
                      <a:pt x="474" y="430"/>
                    </a:lnTo>
                    <a:lnTo>
                      <a:pt x="468" y="426"/>
                    </a:lnTo>
                    <a:lnTo>
                      <a:pt x="464" y="422"/>
                    </a:lnTo>
                    <a:lnTo>
                      <a:pt x="458" y="418"/>
                    </a:lnTo>
                    <a:lnTo>
                      <a:pt x="456" y="414"/>
                    </a:lnTo>
                    <a:lnTo>
                      <a:pt x="450" y="416"/>
                    </a:lnTo>
                    <a:lnTo>
                      <a:pt x="438" y="428"/>
                    </a:lnTo>
                    <a:lnTo>
                      <a:pt x="426" y="424"/>
                    </a:lnTo>
                    <a:lnTo>
                      <a:pt x="416" y="420"/>
                    </a:lnTo>
                    <a:lnTo>
                      <a:pt x="406" y="420"/>
                    </a:lnTo>
                    <a:lnTo>
                      <a:pt x="394" y="418"/>
                    </a:lnTo>
                    <a:lnTo>
                      <a:pt x="388" y="408"/>
                    </a:lnTo>
                    <a:lnTo>
                      <a:pt x="382" y="402"/>
                    </a:lnTo>
                    <a:lnTo>
                      <a:pt x="384" y="392"/>
                    </a:lnTo>
                    <a:lnTo>
                      <a:pt x="376" y="384"/>
                    </a:lnTo>
                    <a:lnTo>
                      <a:pt x="370" y="376"/>
                    </a:lnTo>
                    <a:lnTo>
                      <a:pt x="362" y="376"/>
                    </a:lnTo>
                    <a:lnTo>
                      <a:pt x="360" y="370"/>
                    </a:lnTo>
                    <a:lnTo>
                      <a:pt x="366" y="360"/>
                    </a:lnTo>
                    <a:lnTo>
                      <a:pt x="360" y="356"/>
                    </a:lnTo>
                    <a:lnTo>
                      <a:pt x="352" y="364"/>
                    </a:lnTo>
                    <a:lnTo>
                      <a:pt x="344" y="370"/>
                    </a:lnTo>
                    <a:lnTo>
                      <a:pt x="348" y="352"/>
                    </a:lnTo>
                    <a:lnTo>
                      <a:pt x="354" y="346"/>
                    </a:lnTo>
                    <a:lnTo>
                      <a:pt x="356" y="340"/>
                    </a:lnTo>
                    <a:lnTo>
                      <a:pt x="352" y="332"/>
                    </a:lnTo>
                    <a:lnTo>
                      <a:pt x="344" y="340"/>
                    </a:lnTo>
                    <a:lnTo>
                      <a:pt x="340" y="350"/>
                    </a:lnTo>
                    <a:lnTo>
                      <a:pt x="330" y="356"/>
                    </a:lnTo>
                    <a:lnTo>
                      <a:pt x="326" y="364"/>
                    </a:lnTo>
                    <a:lnTo>
                      <a:pt x="318" y="360"/>
                    </a:lnTo>
                    <a:lnTo>
                      <a:pt x="316" y="350"/>
                    </a:lnTo>
                    <a:lnTo>
                      <a:pt x="308" y="336"/>
                    </a:lnTo>
                    <a:lnTo>
                      <a:pt x="302" y="330"/>
                    </a:lnTo>
                    <a:lnTo>
                      <a:pt x="296" y="324"/>
                    </a:lnTo>
                    <a:lnTo>
                      <a:pt x="270" y="318"/>
                    </a:lnTo>
                    <a:lnTo>
                      <a:pt x="234" y="312"/>
                    </a:lnTo>
                    <a:lnTo>
                      <a:pt x="224" y="316"/>
                    </a:lnTo>
                    <a:lnTo>
                      <a:pt x="208" y="322"/>
                    </a:lnTo>
                    <a:lnTo>
                      <a:pt x="182" y="324"/>
                    </a:lnTo>
                    <a:lnTo>
                      <a:pt x="168" y="334"/>
                    </a:lnTo>
                    <a:lnTo>
                      <a:pt x="158" y="336"/>
                    </a:lnTo>
                    <a:lnTo>
                      <a:pt x="156" y="344"/>
                    </a:lnTo>
                    <a:lnTo>
                      <a:pt x="150" y="350"/>
                    </a:lnTo>
                    <a:lnTo>
                      <a:pt x="100" y="350"/>
                    </a:lnTo>
                    <a:lnTo>
                      <a:pt x="94" y="356"/>
                    </a:lnTo>
                    <a:lnTo>
                      <a:pt x="84" y="356"/>
                    </a:lnTo>
                    <a:lnTo>
                      <a:pt x="76" y="368"/>
                    </a:lnTo>
                    <a:lnTo>
                      <a:pt x="52" y="370"/>
                    </a:lnTo>
                    <a:lnTo>
                      <a:pt x="42" y="362"/>
                    </a:lnTo>
                    <a:lnTo>
                      <a:pt x="30" y="356"/>
                    </a:lnTo>
                    <a:lnTo>
                      <a:pt x="30" y="348"/>
                    </a:lnTo>
                    <a:lnTo>
                      <a:pt x="40" y="342"/>
                    </a:lnTo>
                    <a:lnTo>
                      <a:pt x="40" y="322"/>
                    </a:lnTo>
                    <a:lnTo>
                      <a:pt x="40" y="310"/>
                    </a:lnTo>
                    <a:lnTo>
                      <a:pt x="30" y="298"/>
                    </a:lnTo>
                    <a:lnTo>
                      <a:pt x="30" y="282"/>
                    </a:lnTo>
                    <a:lnTo>
                      <a:pt x="20" y="254"/>
                    </a:lnTo>
                    <a:lnTo>
                      <a:pt x="14" y="240"/>
                    </a:lnTo>
                    <a:lnTo>
                      <a:pt x="8" y="232"/>
                    </a:lnTo>
                    <a:lnTo>
                      <a:pt x="4" y="224"/>
                    </a:lnTo>
                    <a:lnTo>
                      <a:pt x="10" y="226"/>
                    </a:lnTo>
                    <a:lnTo>
                      <a:pt x="14" y="232"/>
                    </a:lnTo>
                    <a:lnTo>
                      <a:pt x="20" y="232"/>
                    </a:lnTo>
                    <a:lnTo>
                      <a:pt x="22" y="222"/>
                    </a:lnTo>
                    <a:lnTo>
                      <a:pt x="14" y="216"/>
                    </a:lnTo>
                    <a:lnTo>
                      <a:pt x="10" y="200"/>
                    </a:lnTo>
                    <a:lnTo>
                      <a:pt x="10" y="186"/>
                    </a:lnTo>
                    <a:lnTo>
                      <a:pt x="14" y="172"/>
                    </a:lnTo>
                    <a:lnTo>
                      <a:pt x="16" y="164"/>
                    </a:lnTo>
                    <a:lnTo>
                      <a:pt x="22" y="170"/>
                    </a:lnTo>
                    <a:lnTo>
                      <a:pt x="26" y="164"/>
                    </a:lnTo>
                    <a:lnTo>
                      <a:pt x="34" y="164"/>
                    </a:lnTo>
                    <a:lnTo>
                      <a:pt x="48" y="148"/>
                    </a:lnTo>
                    <a:lnTo>
                      <a:pt x="60" y="146"/>
                    </a:lnTo>
                    <a:lnTo>
                      <a:pt x="80" y="142"/>
                    </a:lnTo>
                    <a:lnTo>
                      <a:pt x="102" y="134"/>
                    </a:lnTo>
                    <a:lnTo>
                      <a:pt x="114" y="132"/>
                    </a:lnTo>
                    <a:lnTo>
                      <a:pt x="132" y="110"/>
                    </a:lnTo>
                    <a:lnTo>
                      <a:pt x="130" y="98"/>
                    </a:lnTo>
                    <a:lnTo>
                      <a:pt x="134" y="92"/>
                    </a:lnTo>
                    <a:lnTo>
                      <a:pt x="144" y="86"/>
                    </a:lnTo>
                    <a:lnTo>
                      <a:pt x="146" y="92"/>
                    </a:lnTo>
                    <a:lnTo>
                      <a:pt x="150" y="96"/>
                    </a:lnTo>
                    <a:lnTo>
                      <a:pt x="154" y="90"/>
                    </a:lnTo>
                    <a:lnTo>
                      <a:pt x="154" y="78"/>
                    </a:lnTo>
                    <a:lnTo>
                      <a:pt x="162" y="82"/>
                    </a:lnTo>
                    <a:lnTo>
                      <a:pt x="164" y="78"/>
                    </a:lnTo>
                    <a:lnTo>
                      <a:pt x="166" y="68"/>
                    </a:lnTo>
                    <a:lnTo>
                      <a:pt x="176" y="62"/>
                    </a:lnTo>
                    <a:lnTo>
                      <a:pt x="180" y="58"/>
                    </a:lnTo>
                    <a:lnTo>
                      <a:pt x="186" y="58"/>
                    </a:lnTo>
                    <a:lnTo>
                      <a:pt x="200" y="46"/>
                    </a:lnTo>
                    <a:lnTo>
                      <a:pt x="210" y="52"/>
                    </a:lnTo>
                    <a:lnTo>
                      <a:pt x="214" y="58"/>
                    </a:lnTo>
                    <a:lnTo>
                      <a:pt x="220" y="62"/>
                    </a:lnTo>
                    <a:lnTo>
                      <a:pt x="230" y="62"/>
                    </a:lnTo>
                    <a:lnTo>
                      <a:pt x="238" y="60"/>
                    </a:lnTo>
                    <a:lnTo>
                      <a:pt x="232" y="50"/>
                    </a:lnTo>
                    <a:lnTo>
                      <a:pt x="244" y="40"/>
                    </a:lnTo>
                    <a:lnTo>
                      <a:pt x="248" y="28"/>
                    </a:lnTo>
                    <a:lnTo>
                      <a:pt x="256" y="26"/>
                    </a:lnTo>
                    <a:lnTo>
                      <a:pt x="260" y="22"/>
                    </a:lnTo>
                    <a:lnTo>
                      <a:pt x="268" y="24"/>
                    </a:lnTo>
                    <a:lnTo>
                      <a:pt x="278" y="20"/>
                    </a:lnTo>
                    <a:lnTo>
                      <a:pt x="280" y="14"/>
                    </a:lnTo>
                    <a:lnTo>
                      <a:pt x="274" y="10"/>
                    </a:lnTo>
                    <a:lnTo>
                      <a:pt x="278" y="8"/>
                    </a:lnTo>
                    <a:lnTo>
                      <a:pt x="292" y="12"/>
                    </a:lnTo>
                    <a:lnTo>
                      <a:pt x="298" y="16"/>
                    </a:lnTo>
                    <a:lnTo>
                      <a:pt x="308" y="20"/>
                    </a:lnTo>
                    <a:lnTo>
                      <a:pt x="314" y="22"/>
                    </a:lnTo>
                    <a:lnTo>
                      <a:pt x="320" y="24"/>
                    </a:lnTo>
                    <a:lnTo>
                      <a:pt x="328" y="24"/>
                    </a:lnTo>
                    <a:lnTo>
                      <a:pt x="336" y="20"/>
                    </a:lnTo>
                    <a:lnTo>
                      <a:pt x="344" y="24"/>
                    </a:lnTo>
                    <a:lnTo>
                      <a:pt x="336" y="30"/>
                    </a:lnTo>
                    <a:lnTo>
                      <a:pt x="330" y="40"/>
                    </a:lnTo>
                    <a:lnTo>
                      <a:pt x="326" y="46"/>
                    </a:lnTo>
                    <a:lnTo>
                      <a:pt x="318" y="52"/>
                    </a:lnTo>
                    <a:lnTo>
                      <a:pt x="318" y="60"/>
                    </a:lnTo>
                    <a:lnTo>
                      <a:pt x="324" y="64"/>
                    </a:lnTo>
                    <a:lnTo>
                      <a:pt x="336" y="74"/>
                    </a:lnTo>
                    <a:lnTo>
                      <a:pt x="350" y="78"/>
                    </a:lnTo>
                    <a:lnTo>
                      <a:pt x="364" y="90"/>
                    </a:lnTo>
                    <a:lnTo>
                      <a:pt x="376" y="96"/>
                    </a:lnTo>
                    <a:lnTo>
                      <a:pt x="390" y="104"/>
                    </a:lnTo>
                    <a:lnTo>
                      <a:pt x="398" y="94"/>
                    </a:lnTo>
                    <a:lnTo>
                      <a:pt x="406" y="78"/>
                    </a:lnTo>
                    <a:lnTo>
                      <a:pt x="408" y="62"/>
                    </a:lnTo>
                    <a:lnTo>
                      <a:pt x="406" y="40"/>
                    </a:lnTo>
                    <a:lnTo>
                      <a:pt x="410" y="24"/>
                    </a:lnTo>
                    <a:lnTo>
                      <a:pt x="414" y="12"/>
                    </a:lnTo>
                    <a:lnTo>
                      <a:pt x="418" y="4"/>
                    </a:lnTo>
                    <a:close/>
                    <a:moveTo>
                      <a:pt x="418" y="0"/>
                    </a:moveTo>
                    <a:lnTo>
                      <a:pt x="418" y="0"/>
                    </a:lnTo>
                    <a:lnTo>
                      <a:pt x="418" y="0"/>
                    </a:lnTo>
                    <a:lnTo>
                      <a:pt x="418" y="0"/>
                    </a:lnTo>
                    <a:lnTo>
                      <a:pt x="414" y="2"/>
                    </a:lnTo>
                    <a:lnTo>
                      <a:pt x="410" y="12"/>
                    </a:lnTo>
                    <a:lnTo>
                      <a:pt x="408" y="22"/>
                    </a:lnTo>
                    <a:lnTo>
                      <a:pt x="402" y="38"/>
                    </a:lnTo>
                    <a:lnTo>
                      <a:pt x="402" y="38"/>
                    </a:lnTo>
                    <a:lnTo>
                      <a:pt x="402" y="40"/>
                    </a:lnTo>
                    <a:lnTo>
                      <a:pt x="404" y="62"/>
                    </a:lnTo>
                    <a:lnTo>
                      <a:pt x="402" y="78"/>
                    </a:lnTo>
                    <a:lnTo>
                      <a:pt x="394" y="92"/>
                    </a:lnTo>
                    <a:lnTo>
                      <a:pt x="388" y="98"/>
                    </a:lnTo>
                    <a:lnTo>
                      <a:pt x="378" y="92"/>
                    </a:lnTo>
                    <a:lnTo>
                      <a:pt x="366" y="86"/>
                    </a:lnTo>
                    <a:lnTo>
                      <a:pt x="352" y="76"/>
                    </a:lnTo>
                    <a:lnTo>
                      <a:pt x="352" y="76"/>
                    </a:lnTo>
                    <a:lnTo>
                      <a:pt x="352" y="76"/>
                    </a:lnTo>
                    <a:lnTo>
                      <a:pt x="338" y="70"/>
                    </a:lnTo>
                    <a:lnTo>
                      <a:pt x="326" y="62"/>
                    </a:lnTo>
                    <a:lnTo>
                      <a:pt x="322" y="58"/>
                    </a:lnTo>
                    <a:lnTo>
                      <a:pt x="322" y="54"/>
                    </a:lnTo>
                    <a:lnTo>
                      <a:pt x="328" y="50"/>
                    </a:lnTo>
                    <a:lnTo>
                      <a:pt x="328" y="50"/>
                    </a:lnTo>
                    <a:lnTo>
                      <a:pt x="328" y="50"/>
                    </a:lnTo>
                    <a:lnTo>
                      <a:pt x="334" y="42"/>
                    </a:lnTo>
                    <a:lnTo>
                      <a:pt x="334" y="42"/>
                    </a:lnTo>
                    <a:lnTo>
                      <a:pt x="334" y="42"/>
                    </a:lnTo>
                    <a:lnTo>
                      <a:pt x="340" y="34"/>
                    </a:lnTo>
                    <a:lnTo>
                      <a:pt x="346" y="26"/>
                    </a:lnTo>
                    <a:lnTo>
                      <a:pt x="346" y="26"/>
                    </a:lnTo>
                    <a:lnTo>
                      <a:pt x="346" y="22"/>
                    </a:lnTo>
                    <a:lnTo>
                      <a:pt x="346" y="22"/>
                    </a:lnTo>
                    <a:lnTo>
                      <a:pt x="344" y="20"/>
                    </a:lnTo>
                    <a:lnTo>
                      <a:pt x="338" y="16"/>
                    </a:lnTo>
                    <a:lnTo>
                      <a:pt x="338" y="16"/>
                    </a:lnTo>
                    <a:lnTo>
                      <a:pt x="336" y="16"/>
                    </a:lnTo>
                    <a:lnTo>
                      <a:pt x="336" y="16"/>
                    </a:lnTo>
                    <a:lnTo>
                      <a:pt x="334" y="16"/>
                    </a:lnTo>
                    <a:lnTo>
                      <a:pt x="326" y="20"/>
                    </a:lnTo>
                    <a:lnTo>
                      <a:pt x="320" y="20"/>
                    </a:lnTo>
                    <a:lnTo>
                      <a:pt x="316" y="18"/>
                    </a:lnTo>
                    <a:lnTo>
                      <a:pt x="308" y="16"/>
                    </a:lnTo>
                    <a:lnTo>
                      <a:pt x="300" y="12"/>
                    </a:lnTo>
                    <a:lnTo>
                      <a:pt x="294" y="10"/>
                    </a:lnTo>
                    <a:lnTo>
                      <a:pt x="280" y="4"/>
                    </a:lnTo>
                    <a:lnTo>
                      <a:pt x="280" y="4"/>
                    </a:lnTo>
                    <a:lnTo>
                      <a:pt x="278" y="4"/>
                    </a:lnTo>
                    <a:lnTo>
                      <a:pt x="278" y="4"/>
                    </a:lnTo>
                    <a:lnTo>
                      <a:pt x="278" y="4"/>
                    </a:lnTo>
                    <a:lnTo>
                      <a:pt x="272" y="6"/>
                    </a:lnTo>
                    <a:lnTo>
                      <a:pt x="272" y="6"/>
                    </a:lnTo>
                    <a:lnTo>
                      <a:pt x="270" y="8"/>
                    </a:lnTo>
                    <a:lnTo>
                      <a:pt x="270" y="8"/>
                    </a:lnTo>
                    <a:lnTo>
                      <a:pt x="272" y="12"/>
                    </a:lnTo>
                    <a:lnTo>
                      <a:pt x="276" y="16"/>
                    </a:lnTo>
                    <a:lnTo>
                      <a:pt x="276" y="16"/>
                    </a:lnTo>
                    <a:lnTo>
                      <a:pt x="268" y="20"/>
                    </a:lnTo>
                    <a:lnTo>
                      <a:pt x="260" y="18"/>
                    </a:lnTo>
                    <a:lnTo>
                      <a:pt x="260" y="18"/>
                    </a:lnTo>
                    <a:lnTo>
                      <a:pt x="260" y="18"/>
                    </a:lnTo>
                    <a:lnTo>
                      <a:pt x="260" y="18"/>
                    </a:lnTo>
                    <a:lnTo>
                      <a:pt x="256" y="18"/>
                    </a:lnTo>
                    <a:lnTo>
                      <a:pt x="254" y="22"/>
                    </a:lnTo>
                    <a:lnTo>
                      <a:pt x="246" y="26"/>
                    </a:lnTo>
                    <a:lnTo>
                      <a:pt x="246" y="26"/>
                    </a:lnTo>
                    <a:lnTo>
                      <a:pt x="244" y="28"/>
                    </a:lnTo>
                    <a:lnTo>
                      <a:pt x="240" y="38"/>
                    </a:lnTo>
                    <a:lnTo>
                      <a:pt x="230" y="48"/>
                    </a:lnTo>
                    <a:lnTo>
                      <a:pt x="230" y="48"/>
                    </a:lnTo>
                    <a:lnTo>
                      <a:pt x="228" y="50"/>
                    </a:lnTo>
                    <a:lnTo>
                      <a:pt x="230" y="52"/>
                    </a:lnTo>
                    <a:lnTo>
                      <a:pt x="232" y="56"/>
                    </a:lnTo>
                    <a:lnTo>
                      <a:pt x="230" y="58"/>
                    </a:lnTo>
                    <a:lnTo>
                      <a:pt x="222" y="58"/>
                    </a:lnTo>
                    <a:lnTo>
                      <a:pt x="218" y="54"/>
                    </a:lnTo>
                    <a:lnTo>
                      <a:pt x="212" y="50"/>
                    </a:lnTo>
                    <a:lnTo>
                      <a:pt x="212" y="50"/>
                    </a:lnTo>
                    <a:lnTo>
                      <a:pt x="212" y="48"/>
                    </a:lnTo>
                    <a:lnTo>
                      <a:pt x="202" y="44"/>
                    </a:lnTo>
                    <a:lnTo>
                      <a:pt x="202" y="44"/>
                    </a:lnTo>
                    <a:lnTo>
                      <a:pt x="200" y="42"/>
                    </a:lnTo>
                    <a:lnTo>
                      <a:pt x="200" y="42"/>
                    </a:lnTo>
                    <a:lnTo>
                      <a:pt x="198" y="44"/>
                    </a:lnTo>
                    <a:lnTo>
                      <a:pt x="184" y="54"/>
                    </a:lnTo>
                    <a:lnTo>
                      <a:pt x="180" y="54"/>
                    </a:lnTo>
                    <a:lnTo>
                      <a:pt x="180" y="54"/>
                    </a:lnTo>
                    <a:lnTo>
                      <a:pt x="178" y="54"/>
                    </a:lnTo>
                    <a:lnTo>
                      <a:pt x="172" y="60"/>
                    </a:lnTo>
                    <a:lnTo>
                      <a:pt x="164" y="64"/>
                    </a:lnTo>
                    <a:lnTo>
                      <a:pt x="164" y="64"/>
                    </a:lnTo>
                    <a:lnTo>
                      <a:pt x="162" y="68"/>
                    </a:lnTo>
                    <a:lnTo>
                      <a:pt x="160" y="78"/>
                    </a:lnTo>
                    <a:lnTo>
                      <a:pt x="160" y="78"/>
                    </a:lnTo>
                    <a:lnTo>
                      <a:pt x="156" y="76"/>
                    </a:lnTo>
                    <a:lnTo>
                      <a:pt x="156" y="76"/>
                    </a:lnTo>
                    <a:lnTo>
                      <a:pt x="154" y="74"/>
                    </a:lnTo>
                    <a:lnTo>
                      <a:pt x="154" y="74"/>
                    </a:lnTo>
                    <a:lnTo>
                      <a:pt x="152" y="76"/>
                    </a:lnTo>
                    <a:lnTo>
                      <a:pt x="152" y="76"/>
                    </a:lnTo>
                    <a:lnTo>
                      <a:pt x="150" y="78"/>
                    </a:lnTo>
                    <a:lnTo>
                      <a:pt x="150" y="88"/>
                    </a:lnTo>
                    <a:lnTo>
                      <a:pt x="150" y="88"/>
                    </a:lnTo>
                    <a:lnTo>
                      <a:pt x="146" y="84"/>
                    </a:lnTo>
                    <a:lnTo>
                      <a:pt x="146" y="84"/>
                    </a:lnTo>
                    <a:lnTo>
                      <a:pt x="144" y="82"/>
                    </a:lnTo>
                    <a:lnTo>
                      <a:pt x="144" y="82"/>
                    </a:lnTo>
                    <a:lnTo>
                      <a:pt x="142" y="82"/>
                    </a:lnTo>
                    <a:lnTo>
                      <a:pt x="132" y="88"/>
                    </a:lnTo>
                    <a:lnTo>
                      <a:pt x="132" y="88"/>
                    </a:lnTo>
                    <a:lnTo>
                      <a:pt x="130" y="90"/>
                    </a:lnTo>
                    <a:lnTo>
                      <a:pt x="128" y="96"/>
                    </a:lnTo>
                    <a:lnTo>
                      <a:pt x="128" y="96"/>
                    </a:lnTo>
                    <a:lnTo>
                      <a:pt x="126" y="100"/>
                    </a:lnTo>
                    <a:lnTo>
                      <a:pt x="128" y="108"/>
                    </a:lnTo>
                    <a:lnTo>
                      <a:pt x="110" y="130"/>
                    </a:lnTo>
                    <a:lnTo>
                      <a:pt x="102" y="130"/>
                    </a:lnTo>
                    <a:lnTo>
                      <a:pt x="102" y="130"/>
                    </a:lnTo>
                    <a:lnTo>
                      <a:pt x="102" y="130"/>
                    </a:lnTo>
                    <a:lnTo>
                      <a:pt x="80" y="138"/>
                    </a:lnTo>
                    <a:lnTo>
                      <a:pt x="58" y="142"/>
                    </a:lnTo>
                    <a:lnTo>
                      <a:pt x="58" y="142"/>
                    </a:lnTo>
                    <a:lnTo>
                      <a:pt x="58" y="142"/>
                    </a:lnTo>
                    <a:lnTo>
                      <a:pt x="46" y="146"/>
                    </a:lnTo>
                    <a:lnTo>
                      <a:pt x="46" y="146"/>
                    </a:lnTo>
                    <a:lnTo>
                      <a:pt x="44" y="146"/>
                    </a:lnTo>
                    <a:lnTo>
                      <a:pt x="32" y="160"/>
                    </a:lnTo>
                    <a:lnTo>
                      <a:pt x="26" y="160"/>
                    </a:lnTo>
                    <a:lnTo>
                      <a:pt x="26" y="160"/>
                    </a:lnTo>
                    <a:lnTo>
                      <a:pt x="22" y="162"/>
                    </a:lnTo>
                    <a:lnTo>
                      <a:pt x="20" y="164"/>
                    </a:lnTo>
                    <a:lnTo>
                      <a:pt x="20" y="162"/>
                    </a:lnTo>
                    <a:lnTo>
                      <a:pt x="20" y="162"/>
                    </a:lnTo>
                    <a:lnTo>
                      <a:pt x="16" y="160"/>
                    </a:lnTo>
                    <a:lnTo>
                      <a:pt x="16" y="160"/>
                    </a:lnTo>
                    <a:lnTo>
                      <a:pt x="16" y="162"/>
                    </a:lnTo>
                    <a:lnTo>
                      <a:pt x="16" y="162"/>
                    </a:lnTo>
                    <a:lnTo>
                      <a:pt x="12" y="164"/>
                    </a:lnTo>
                    <a:lnTo>
                      <a:pt x="12" y="170"/>
                    </a:lnTo>
                    <a:lnTo>
                      <a:pt x="6" y="186"/>
                    </a:lnTo>
                    <a:lnTo>
                      <a:pt x="6" y="186"/>
                    </a:lnTo>
                    <a:lnTo>
                      <a:pt x="6" y="186"/>
                    </a:lnTo>
                    <a:lnTo>
                      <a:pt x="6" y="200"/>
                    </a:lnTo>
                    <a:lnTo>
                      <a:pt x="6" y="200"/>
                    </a:lnTo>
                    <a:lnTo>
                      <a:pt x="6" y="200"/>
                    </a:lnTo>
                    <a:lnTo>
                      <a:pt x="12" y="218"/>
                    </a:lnTo>
                    <a:lnTo>
                      <a:pt x="12" y="218"/>
                    </a:lnTo>
                    <a:lnTo>
                      <a:pt x="12" y="220"/>
                    </a:lnTo>
                    <a:lnTo>
                      <a:pt x="18" y="224"/>
                    </a:lnTo>
                    <a:lnTo>
                      <a:pt x="16" y="228"/>
                    </a:lnTo>
                    <a:lnTo>
                      <a:pt x="16" y="228"/>
                    </a:lnTo>
                    <a:lnTo>
                      <a:pt x="12" y="224"/>
                    </a:lnTo>
                    <a:lnTo>
                      <a:pt x="12" y="224"/>
                    </a:lnTo>
                    <a:lnTo>
                      <a:pt x="10" y="222"/>
                    </a:lnTo>
                    <a:lnTo>
                      <a:pt x="6" y="220"/>
                    </a:lnTo>
                    <a:lnTo>
                      <a:pt x="6" y="220"/>
                    </a:lnTo>
                    <a:lnTo>
                      <a:pt x="4" y="220"/>
                    </a:lnTo>
                    <a:lnTo>
                      <a:pt x="4" y="220"/>
                    </a:lnTo>
                    <a:lnTo>
                      <a:pt x="2" y="222"/>
                    </a:lnTo>
                    <a:lnTo>
                      <a:pt x="2" y="222"/>
                    </a:lnTo>
                    <a:lnTo>
                      <a:pt x="0" y="224"/>
                    </a:lnTo>
                    <a:lnTo>
                      <a:pt x="0" y="226"/>
                    </a:lnTo>
                    <a:lnTo>
                      <a:pt x="4" y="234"/>
                    </a:lnTo>
                    <a:lnTo>
                      <a:pt x="10" y="242"/>
                    </a:lnTo>
                    <a:lnTo>
                      <a:pt x="16" y="256"/>
                    </a:lnTo>
                    <a:lnTo>
                      <a:pt x="26" y="282"/>
                    </a:lnTo>
                    <a:lnTo>
                      <a:pt x="26" y="298"/>
                    </a:lnTo>
                    <a:lnTo>
                      <a:pt x="26" y="298"/>
                    </a:lnTo>
                    <a:lnTo>
                      <a:pt x="28" y="300"/>
                    </a:lnTo>
                    <a:lnTo>
                      <a:pt x="36" y="312"/>
                    </a:lnTo>
                    <a:lnTo>
                      <a:pt x="36" y="322"/>
                    </a:lnTo>
                    <a:lnTo>
                      <a:pt x="36" y="340"/>
                    </a:lnTo>
                    <a:lnTo>
                      <a:pt x="28" y="344"/>
                    </a:lnTo>
                    <a:lnTo>
                      <a:pt x="28" y="344"/>
                    </a:lnTo>
                    <a:lnTo>
                      <a:pt x="26" y="346"/>
                    </a:lnTo>
                    <a:lnTo>
                      <a:pt x="26" y="348"/>
                    </a:lnTo>
                    <a:lnTo>
                      <a:pt x="28" y="358"/>
                    </a:lnTo>
                    <a:lnTo>
                      <a:pt x="28" y="358"/>
                    </a:lnTo>
                    <a:lnTo>
                      <a:pt x="30" y="360"/>
                    </a:lnTo>
                    <a:lnTo>
                      <a:pt x="40" y="366"/>
                    </a:lnTo>
                    <a:lnTo>
                      <a:pt x="50" y="372"/>
                    </a:lnTo>
                    <a:lnTo>
                      <a:pt x="50" y="372"/>
                    </a:lnTo>
                    <a:lnTo>
                      <a:pt x="52" y="374"/>
                    </a:lnTo>
                    <a:lnTo>
                      <a:pt x="52" y="374"/>
                    </a:lnTo>
                    <a:lnTo>
                      <a:pt x="52" y="374"/>
                    </a:lnTo>
                    <a:lnTo>
                      <a:pt x="76" y="372"/>
                    </a:lnTo>
                    <a:lnTo>
                      <a:pt x="76" y="372"/>
                    </a:lnTo>
                    <a:lnTo>
                      <a:pt x="78" y="370"/>
                    </a:lnTo>
                    <a:lnTo>
                      <a:pt x="86" y="360"/>
                    </a:lnTo>
                    <a:lnTo>
                      <a:pt x="94" y="360"/>
                    </a:lnTo>
                    <a:lnTo>
                      <a:pt x="94" y="360"/>
                    </a:lnTo>
                    <a:lnTo>
                      <a:pt x="96" y="360"/>
                    </a:lnTo>
                    <a:lnTo>
                      <a:pt x="102" y="354"/>
                    </a:lnTo>
                    <a:lnTo>
                      <a:pt x="150" y="354"/>
                    </a:lnTo>
                    <a:lnTo>
                      <a:pt x="150" y="354"/>
                    </a:lnTo>
                    <a:lnTo>
                      <a:pt x="154" y="352"/>
                    </a:lnTo>
                    <a:lnTo>
                      <a:pt x="158" y="346"/>
                    </a:lnTo>
                    <a:lnTo>
                      <a:pt x="158" y="346"/>
                    </a:lnTo>
                    <a:lnTo>
                      <a:pt x="160" y="346"/>
                    </a:lnTo>
                    <a:lnTo>
                      <a:pt x="160" y="340"/>
                    </a:lnTo>
                    <a:lnTo>
                      <a:pt x="170" y="338"/>
                    </a:lnTo>
                    <a:lnTo>
                      <a:pt x="170" y="338"/>
                    </a:lnTo>
                    <a:lnTo>
                      <a:pt x="170" y="336"/>
                    </a:lnTo>
                    <a:lnTo>
                      <a:pt x="184" y="328"/>
                    </a:lnTo>
                    <a:lnTo>
                      <a:pt x="208" y="326"/>
                    </a:lnTo>
                    <a:lnTo>
                      <a:pt x="208" y="326"/>
                    </a:lnTo>
                    <a:lnTo>
                      <a:pt x="210" y="326"/>
                    </a:lnTo>
                    <a:lnTo>
                      <a:pt x="226" y="320"/>
                    </a:lnTo>
                    <a:lnTo>
                      <a:pt x="234" y="316"/>
                    </a:lnTo>
                    <a:lnTo>
                      <a:pt x="270" y="322"/>
                    </a:lnTo>
                    <a:lnTo>
                      <a:pt x="294" y="328"/>
                    </a:lnTo>
                    <a:lnTo>
                      <a:pt x="298" y="332"/>
                    </a:lnTo>
                    <a:lnTo>
                      <a:pt x="304" y="340"/>
                    </a:lnTo>
                    <a:lnTo>
                      <a:pt x="312" y="352"/>
                    </a:lnTo>
                    <a:lnTo>
                      <a:pt x="314" y="360"/>
                    </a:lnTo>
                    <a:lnTo>
                      <a:pt x="314" y="360"/>
                    </a:lnTo>
                    <a:lnTo>
                      <a:pt x="316" y="364"/>
                    </a:lnTo>
                    <a:lnTo>
                      <a:pt x="324" y="368"/>
                    </a:lnTo>
                    <a:lnTo>
                      <a:pt x="324" y="368"/>
                    </a:lnTo>
                    <a:lnTo>
                      <a:pt x="326" y="368"/>
                    </a:lnTo>
                    <a:lnTo>
                      <a:pt x="326" y="368"/>
                    </a:lnTo>
                    <a:lnTo>
                      <a:pt x="328" y="366"/>
                    </a:lnTo>
                    <a:lnTo>
                      <a:pt x="334" y="360"/>
                    </a:lnTo>
                    <a:lnTo>
                      <a:pt x="342" y="352"/>
                    </a:lnTo>
                    <a:lnTo>
                      <a:pt x="342" y="352"/>
                    </a:lnTo>
                    <a:lnTo>
                      <a:pt x="342" y="352"/>
                    </a:lnTo>
                    <a:lnTo>
                      <a:pt x="348" y="342"/>
                    </a:lnTo>
                    <a:lnTo>
                      <a:pt x="350" y="340"/>
                    </a:lnTo>
                    <a:lnTo>
                      <a:pt x="352" y="340"/>
                    </a:lnTo>
                    <a:lnTo>
                      <a:pt x="350" y="344"/>
                    </a:lnTo>
                    <a:lnTo>
                      <a:pt x="346" y="348"/>
                    </a:lnTo>
                    <a:lnTo>
                      <a:pt x="346" y="348"/>
                    </a:lnTo>
                    <a:lnTo>
                      <a:pt x="344" y="350"/>
                    </a:lnTo>
                    <a:lnTo>
                      <a:pt x="340" y="368"/>
                    </a:lnTo>
                    <a:lnTo>
                      <a:pt x="340" y="368"/>
                    </a:lnTo>
                    <a:lnTo>
                      <a:pt x="340" y="370"/>
                    </a:lnTo>
                    <a:lnTo>
                      <a:pt x="340" y="372"/>
                    </a:lnTo>
                    <a:lnTo>
                      <a:pt x="340" y="372"/>
                    </a:lnTo>
                    <a:lnTo>
                      <a:pt x="344" y="374"/>
                    </a:lnTo>
                    <a:lnTo>
                      <a:pt x="344" y="374"/>
                    </a:lnTo>
                    <a:lnTo>
                      <a:pt x="346" y="372"/>
                    </a:lnTo>
                    <a:lnTo>
                      <a:pt x="354" y="368"/>
                    </a:lnTo>
                    <a:lnTo>
                      <a:pt x="354" y="368"/>
                    </a:lnTo>
                    <a:lnTo>
                      <a:pt x="354" y="366"/>
                    </a:lnTo>
                    <a:lnTo>
                      <a:pt x="360" y="362"/>
                    </a:lnTo>
                    <a:lnTo>
                      <a:pt x="360" y="362"/>
                    </a:lnTo>
                    <a:lnTo>
                      <a:pt x="358" y="368"/>
                    </a:lnTo>
                    <a:lnTo>
                      <a:pt x="358" y="368"/>
                    </a:lnTo>
                    <a:lnTo>
                      <a:pt x="356" y="370"/>
                    </a:lnTo>
                    <a:lnTo>
                      <a:pt x="358" y="378"/>
                    </a:lnTo>
                    <a:lnTo>
                      <a:pt x="358" y="378"/>
                    </a:lnTo>
                    <a:lnTo>
                      <a:pt x="360" y="380"/>
                    </a:lnTo>
                    <a:lnTo>
                      <a:pt x="362" y="380"/>
                    </a:lnTo>
                    <a:lnTo>
                      <a:pt x="368" y="380"/>
                    </a:lnTo>
                    <a:lnTo>
                      <a:pt x="374" y="386"/>
                    </a:lnTo>
                    <a:lnTo>
                      <a:pt x="380" y="394"/>
                    </a:lnTo>
                    <a:lnTo>
                      <a:pt x="378" y="400"/>
                    </a:lnTo>
                    <a:lnTo>
                      <a:pt x="378" y="400"/>
                    </a:lnTo>
                    <a:lnTo>
                      <a:pt x="380" y="404"/>
                    </a:lnTo>
                    <a:lnTo>
                      <a:pt x="384" y="412"/>
                    </a:lnTo>
                    <a:lnTo>
                      <a:pt x="392" y="420"/>
                    </a:lnTo>
                    <a:lnTo>
                      <a:pt x="392" y="420"/>
                    </a:lnTo>
                    <a:lnTo>
                      <a:pt x="394" y="422"/>
                    </a:lnTo>
                    <a:lnTo>
                      <a:pt x="404" y="424"/>
                    </a:lnTo>
                    <a:lnTo>
                      <a:pt x="404" y="424"/>
                    </a:lnTo>
                    <a:lnTo>
                      <a:pt x="406" y="424"/>
                    </a:lnTo>
                    <a:lnTo>
                      <a:pt x="416" y="424"/>
                    </a:lnTo>
                    <a:lnTo>
                      <a:pt x="426" y="428"/>
                    </a:lnTo>
                    <a:lnTo>
                      <a:pt x="426" y="428"/>
                    </a:lnTo>
                    <a:lnTo>
                      <a:pt x="426" y="428"/>
                    </a:lnTo>
                    <a:lnTo>
                      <a:pt x="436" y="432"/>
                    </a:lnTo>
                    <a:lnTo>
                      <a:pt x="436" y="432"/>
                    </a:lnTo>
                    <a:lnTo>
                      <a:pt x="438" y="432"/>
                    </a:lnTo>
                    <a:lnTo>
                      <a:pt x="438" y="432"/>
                    </a:lnTo>
                    <a:lnTo>
                      <a:pt x="440" y="432"/>
                    </a:lnTo>
                    <a:lnTo>
                      <a:pt x="452" y="420"/>
                    </a:lnTo>
                    <a:lnTo>
                      <a:pt x="454" y="418"/>
                    </a:lnTo>
                    <a:lnTo>
                      <a:pt x="456" y="420"/>
                    </a:lnTo>
                    <a:lnTo>
                      <a:pt x="462" y="426"/>
                    </a:lnTo>
                    <a:lnTo>
                      <a:pt x="466" y="430"/>
                    </a:lnTo>
                    <a:lnTo>
                      <a:pt x="466" y="430"/>
                    </a:lnTo>
                    <a:lnTo>
                      <a:pt x="466" y="430"/>
                    </a:lnTo>
                    <a:lnTo>
                      <a:pt x="470" y="434"/>
                    </a:lnTo>
                    <a:lnTo>
                      <a:pt x="470" y="434"/>
                    </a:lnTo>
                    <a:lnTo>
                      <a:pt x="474" y="434"/>
                    </a:lnTo>
                    <a:lnTo>
                      <a:pt x="474" y="434"/>
                    </a:lnTo>
                    <a:lnTo>
                      <a:pt x="474" y="434"/>
                    </a:lnTo>
                    <a:lnTo>
                      <a:pt x="480" y="432"/>
                    </a:lnTo>
                    <a:lnTo>
                      <a:pt x="480" y="432"/>
                    </a:lnTo>
                    <a:lnTo>
                      <a:pt x="482" y="432"/>
                    </a:lnTo>
                    <a:lnTo>
                      <a:pt x="482" y="430"/>
                    </a:lnTo>
                    <a:lnTo>
                      <a:pt x="494" y="422"/>
                    </a:lnTo>
                    <a:lnTo>
                      <a:pt x="494" y="422"/>
                    </a:lnTo>
                    <a:lnTo>
                      <a:pt x="494" y="420"/>
                    </a:lnTo>
                    <a:lnTo>
                      <a:pt x="498" y="412"/>
                    </a:lnTo>
                    <a:lnTo>
                      <a:pt x="508" y="414"/>
                    </a:lnTo>
                    <a:lnTo>
                      <a:pt x="508" y="414"/>
                    </a:lnTo>
                    <a:lnTo>
                      <a:pt x="508" y="414"/>
                    </a:lnTo>
                    <a:lnTo>
                      <a:pt x="518" y="414"/>
                    </a:lnTo>
                    <a:lnTo>
                      <a:pt x="518" y="414"/>
                    </a:lnTo>
                    <a:lnTo>
                      <a:pt x="520" y="414"/>
                    </a:lnTo>
                    <a:lnTo>
                      <a:pt x="526" y="410"/>
                    </a:lnTo>
                    <a:lnTo>
                      <a:pt x="526" y="410"/>
                    </a:lnTo>
                    <a:lnTo>
                      <a:pt x="528" y="406"/>
                    </a:lnTo>
                    <a:lnTo>
                      <a:pt x="528" y="392"/>
                    </a:lnTo>
                    <a:lnTo>
                      <a:pt x="534" y="380"/>
                    </a:lnTo>
                    <a:lnTo>
                      <a:pt x="534" y="380"/>
                    </a:lnTo>
                    <a:lnTo>
                      <a:pt x="534" y="380"/>
                    </a:lnTo>
                    <a:lnTo>
                      <a:pt x="540" y="366"/>
                    </a:lnTo>
                    <a:lnTo>
                      <a:pt x="548" y="346"/>
                    </a:lnTo>
                    <a:lnTo>
                      <a:pt x="554" y="336"/>
                    </a:lnTo>
                    <a:lnTo>
                      <a:pt x="564" y="328"/>
                    </a:lnTo>
                    <a:lnTo>
                      <a:pt x="564" y="328"/>
                    </a:lnTo>
                    <a:lnTo>
                      <a:pt x="564" y="326"/>
                    </a:lnTo>
                    <a:lnTo>
                      <a:pt x="572" y="310"/>
                    </a:lnTo>
                    <a:lnTo>
                      <a:pt x="572" y="310"/>
                    </a:lnTo>
                    <a:lnTo>
                      <a:pt x="572" y="308"/>
                    </a:lnTo>
                    <a:lnTo>
                      <a:pt x="574" y="292"/>
                    </a:lnTo>
                    <a:lnTo>
                      <a:pt x="578" y="274"/>
                    </a:lnTo>
                    <a:lnTo>
                      <a:pt x="578" y="274"/>
                    </a:lnTo>
                    <a:lnTo>
                      <a:pt x="578" y="272"/>
                    </a:lnTo>
                    <a:lnTo>
                      <a:pt x="578" y="256"/>
                    </a:lnTo>
                    <a:lnTo>
                      <a:pt x="576" y="244"/>
                    </a:lnTo>
                    <a:lnTo>
                      <a:pt x="574" y="230"/>
                    </a:lnTo>
                    <a:lnTo>
                      <a:pt x="574" y="230"/>
                    </a:lnTo>
                    <a:lnTo>
                      <a:pt x="574" y="230"/>
                    </a:lnTo>
                    <a:lnTo>
                      <a:pt x="570" y="220"/>
                    </a:lnTo>
                    <a:lnTo>
                      <a:pt x="564" y="206"/>
                    </a:lnTo>
                    <a:lnTo>
                      <a:pt x="564" y="206"/>
                    </a:lnTo>
                    <a:lnTo>
                      <a:pt x="564" y="206"/>
                    </a:lnTo>
                    <a:lnTo>
                      <a:pt x="552" y="192"/>
                    </a:lnTo>
                    <a:lnTo>
                      <a:pt x="552" y="192"/>
                    </a:lnTo>
                    <a:lnTo>
                      <a:pt x="552" y="192"/>
                    </a:lnTo>
                    <a:lnTo>
                      <a:pt x="540" y="184"/>
                    </a:lnTo>
                    <a:lnTo>
                      <a:pt x="538" y="172"/>
                    </a:lnTo>
                    <a:lnTo>
                      <a:pt x="538" y="172"/>
                    </a:lnTo>
                    <a:lnTo>
                      <a:pt x="536" y="168"/>
                    </a:lnTo>
                    <a:lnTo>
                      <a:pt x="534" y="168"/>
                    </a:lnTo>
                    <a:lnTo>
                      <a:pt x="526" y="168"/>
                    </a:lnTo>
                    <a:lnTo>
                      <a:pt x="524" y="166"/>
                    </a:lnTo>
                    <a:lnTo>
                      <a:pt x="524" y="158"/>
                    </a:lnTo>
                    <a:lnTo>
                      <a:pt x="524" y="158"/>
                    </a:lnTo>
                    <a:lnTo>
                      <a:pt x="522" y="154"/>
                    </a:lnTo>
                    <a:lnTo>
                      <a:pt x="514" y="146"/>
                    </a:lnTo>
                    <a:lnTo>
                      <a:pt x="506" y="134"/>
                    </a:lnTo>
                    <a:lnTo>
                      <a:pt x="506" y="134"/>
                    </a:lnTo>
                    <a:lnTo>
                      <a:pt x="504" y="134"/>
                    </a:lnTo>
                    <a:lnTo>
                      <a:pt x="492" y="124"/>
                    </a:lnTo>
                    <a:lnTo>
                      <a:pt x="492" y="124"/>
                    </a:lnTo>
                    <a:lnTo>
                      <a:pt x="490" y="124"/>
                    </a:lnTo>
                    <a:lnTo>
                      <a:pt x="482" y="120"/>
                    </a:lnTo>
                    <a:lnTo>
                      <a:pt x="478" y="114"/>
                    </a:lnTo>
                    <a:lnTo>
                      <a:pt x="478" y="104"/>
                    </a:lnTo>
                    <a:lnTo>
                      <a:pt x="478" y="104"/>
                    </a:lnTo>
                    <a:lnTo>
                      <a:pt x="476" y="102"/>
                    </a:lnTo>
                    <a:lnTo>
                      <a:pt x="474" y="94"/>
                    </a:lnTo>
                    <a:lnTo>
                      <a:pt x="474" y="94"/>
                    </a:lnTo>
                    <a:lnTo>
                      <a:pt x="472" y="92"/>
                    </a:lnTo>
                    <a:lnTo>
                      <a:pt x="464" y="88"/>
                    </a:lnTo>
                    <a:lnTo>
                      <a:pt x="464" y="78"/>
                    </a:lnTo>
                    <a:lnTo>
                      <a:pt x="464" y="78"/>
                    </a:lnTo>
                    <a:lnTo>
                      <a:pt x="464" y="76"/>
                    </a:lnTo>
                    <a:lnTo>
                      <a:pt x="462" y="68"/>
                    </a:lnTo>
                    <a:lnTo>
                      <a:pt x="462" y="68"/>
                    </a:lnTo>
                    <a:lnTo>
                      <a:pt x="462" y="66"/>
                    </a:lnTo>
                    <a:lnTo>
                      <a:pt x="460" y="58"/>
                    </a:lnTo>
                    <a:lnTo>
                      <a:pt x="460" y="58"/>
                    </a:lnTo>
                    <a:lnTo>
                      <a:pt x="456" y="56"/>
                    </a:lnTo>
                    <a:lnTo>
                      <a:pt x="446" y="52"/>
                    </a:lnTo>
                    <a:lnTo>
                      <a:pt x="440" y="50"/>
                    </a:lnTo>
                    <a:lnTo>
                      <a:pt x="438" y="32"/>
                    </a:lnTo>
                    <a:lnTo>
                      <a:pt x="438" y="32"/>
                    </a:lnTo>
                    <a:lnTo>
                      <a:pt x="438" y="32"/>
                    </a:lnTo>
                    <a:lnTo>
                      <a:pt x="434" y="20"/>
                    </a:lnTo>
                    <a:lnTo>
                      <a:pt x="434" y="20"/>
                    </a:lnTo>
                    <a:lnTo>
                      <a:pt x="434" y="20"/>
                    </a:lnTo>
                    <a:lnTo>
                      <a:pt x="426" y="8"/>
                    </a:lnTo>
                    <a:lnTo>
                      <a:pt x="426" y="8"/>
                    </a:lnTo>
                    <a:lnTo>
                      <a:pt x="426" y="6"/>
                    </a:lnTo>
                    <a:lnTo>
                      <a:pt x="420" y="0"/>
                    </a:lnTo>
                    <a:lnTo>
                      <a:pt x="420" y="0"/>
                    </a:lnTo>
                    <a:lnTo>
                      <a:pt x="418" y="0"/>
                    </a:lnTo>
                    <a:lnTo>
                      <a:pt x="41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4" name="Freeform 1031">
                <a:extLst>
                  <a:ext uri="{FF2B5EF4-FFF2-40B4-BE49-F238E27FC236}">
                    <a16:creationId xmlns:a16="http://schemas.microsoft.com/office/drawing/2014/main" id="{86F5B899-C148-E93C-1EFC-530298D59FDB}"/>
                  </a:ext>
                </a:extLst>
              </p:cNvPr>
              <p:cNvSpPr>
                <a:spLocks/>
              </p:cNvSpPr>
              <p:nvPr/>
            </p:nvSpPr>
            <p:spPr bwMode="auto">
              <a:xfrm>
                <a:off x="9143809" y="4987466"/>
                <a:ext cx="1204572" cy="900262"/>
              </a:xfrm>
              <a:custGeom>
                <a:avLst/>
                <a:gdLst>
                  <a:gd name="T0" fmla="*/ 426 w 570"/>
                  <a:gd name="T1" fmla="*/ 18 h 426"/>
                  <a:gd name="T2" fmla="*/ 440 w 570"/>
                  <a:gd name="T3" fmla="*/ 52 h 426"/>
                  <a:gd name="T4" fmla="*/ 456 w 570"/>
                  <a:gd name="T5" fmla="*/ 74 h 426"/>
                  <a:gd name="T6" fmla="*/ 470 w 570"/>
                  <a:gd name="T7" fmla="*/ 100 h 426"/>
                  <a:gd name="T8" fmla="*/ 486 w 570"/>
                  <a:gd name="T9" fmla="*/ 124 h 426"/>
                  <a:gd name="T10" fmla="*/ 516 w 570"/>
                  <a:gd name="T11" fmla="*/ 154 h 426"/>
                  <a:gd name="T12" fmla="*/ 530 w 570"/>
                  <a:gd name="T13" fmla="*/ 168 h 426"/>
                  <a:gd name="T14" fmla="*/ 556 w 570"/>
                  <a:gd name="T15" fmla="*/ 204 h 426"/>
                  <a:gd name="T16" fmla="*/ 568 w 570"/>
                  <a:gd name="T17" fmla="*/ 242 h 426"/>
                  <a:gd name="T18" fmla="*/ 566 w 570"/>
                  <a:gd name="T19" fmla="*/ 288 h 426"/>
                  <a:gd name="T20" fmla="*/ 546 w 570"/>
                  <a:gd name="T21" fmla="*/ 330 h 426"/>
                  <a:gd name="T22" fmla="*/ 526 w 570"/>
                  <a:gd name="T23" fmla="*/ 374 h 426"/>
                  <a:gd name="T24" fmla="*/ 514 w 570"/>
                  <a:gd name="T25" fmla="*/ 406 h 426"/>
                  <a:gd name="T26" fmla="*/ 488 w 570"/>
                  <a:gd name="T27" fmla="*/ 416 h 426"/>
                  <a:gd name="T28" fmla="*/ 470 w 570"/>
                  <a:gd name="T29" fmla="*/ 426 h 426"/>
                  <a:gd name="T30" fmla="*/ 454 w 570"/>
                  <a:gd name="T31" fmla="*/ 414 h 426"/>
                  <a:gd name="T32" fmla="*/ 434 w 570"/>
                  <a:gd name="T33" fmla="*/ 424 h 426"/>
                  <a:gd name="T34" fmla="*/ 402 w 570"/>
                  <a:gd name="T35" fmla="*/ 416 h 426"/>
                  <a:gd name="T36" fmla="*/ 378 w 570"/>
                  <a:gd name="T37" fmla="*/ 398 h 426"/>
                  <a:gd name="T38" fmla="*/ 366 w 570"/>
                  <a:gd name="T39" fmla="*/ 372 h 426"/>
                  <a:gd name="T40" fmla="*/ 362 w 570"/>
                  <a:gd name="T41" fmla="*/ 356 h 426"/>
                  <a:gd name="T42" fmla="*/ 340 w 570"/>
                  <a:gd name="T43" fmla="*/ 366 h 426"/>
                  <a:gd name="T44" fmla="*/ 352 w 570"/>
                  <a:gd name="T45" fmla="*/ 336 h 426"/>
                  <a:gd name="T46" fmla="*/ 336 w 570"/>
                  <a:gd name="T47" fmla="*/ 346 h 426"/>
                  <a:gd name="T48" fmla="*/ 314 w 570"/>
                  <a:gd name="T49" fmla="*/ 356 h 426"/>
                  <a:gd name="T50" fmla="*/ 298 w 570"/>
                  <a:gd name="T51" fmla="*/ 326 h 426"/>
                  <a:gd name="T52" fmla="*/ 230 w 570"/>
                  <a:gd name="T53" fmla="*/ 308 h 426"/>
                  <a:gd name="T54" fmla="*/ 178 w 570"/>
                  <a:gd name="T55" fmla="*/ 320 h 426"/>
                  <a:gd name="T56" fmla="*/ 152 w 570"/>
                  <a:gd name="T57" fmla="*/ 340 h 426"/>
                  <a:gd name="T58" fmla="*/ 90 w 570"/>
                  <a:gd name="T59" fmla="*/ 352 h 426"/>
                  <a:gd name="T60" fmla="*/ 48 w 570"/>
                  <a:gd name="T61" fmla="*/ 366 h 426"/>
                  <a:gd name="T62" fmla="*/ 26 w 570"/>
                  <a:gd name="T63" fmla="*/ 344 h 426"/>
                  <a:gd name="T64" fmla="*/ 36 w 570"/>
                  <a:gd name="T65" fmla="*/ 306 h 426"/>
                  <a:gd name="T66" fmla="*/ 16 w 570"/>
                  <a:gd name="T67" fmla="*/ 250 h 426"/>
                  <a:gd name="T68" fmla="*/ 0 w 570"/>
                  <a:gd name="T69" fmla="*/ 220 h 426"/>
                  <a:gd name="T70" fmla="*/ 16 w 570"/>
                  <a:gd name="T71" fmla="*/ 228 h 426"/>
                  <a:gd name="T72" fmla="*/ 6 w 570"/>
                  <a:gd name="T73" fmla="*/ 196 h 426"/>
                  <a:gd name="T74" fmla="*/ 12 w 570"/>
                  <a:gd name="T75" fmla="*/ 160 h 426"/>
                  <a:gd name="T76" fmla="*/ 30 w 570"/>
                  <a:gd name="T77" fmla="*/ 160 h 426"/>
                  <a:gd name="T78" fmla="*/ 76 w 570"/>
                  <a:gd name="T79" fmla="*/ 138 h 426"/>
                  <a:gd name="T80" fmla="*/ 128 w 570"/>
                  <a:gd name="T81" fmla="*/ 106 h 426"/>
                  <a:gd name="T82" fmla="*/ 140 w 570"/>
                  <a:gd name="T83" fmla="*/ 82 h 426"/>
                  <a:gd name="T84" fmla="*/ 150 w 570"/>
                  <a:gd name="T85" fmla="*/ 86 h 426"/>
                  <a:gd name="T86" fmla="*/ 160 w 570"/>
                  <a:gd name="T87" fmla="*/ 74 h 426"/>
                  <a:gd name="T88" fmla="*/ 176 w 570"/>
                  <a:gd name="T89" fmla="*/ 54 h 426"/>
                  <a:gd name="T90" fmla="*/ 206 w 570"/>
                  <a:gd name="T91" fmla="*/ 48 h 426"/>
                  <a:gd name="T92" fmla="*/ 226 w 570"/>
                  <a:gd name="T93" fmla="*/ 58 h 426"/>
                  <a:gd name="T94" fmla="*/ 240 w 570"/>
                  <a:gd name="T95" fmla="*/ 36 h 426"/>
                  <a:gd name="T96" fmla="*/ 256 w 570"/>
                  <a:gd name="T97" fmla="*/ 18 h 426"/>
                  <a:gd name="T98" fmla="*/ 276 w 570"/>
                  <a:gd name="T99" fmla="*/ 10 h 426"/>
                  <a:gd name="T100" fmla="*/ 288 w 570"/>
                  <a:gd name="T101" fmla="*/ 8 h 426"/>
                  <a:gd name="T102" fmla="*/ 310 w 570"/>
                  <a:gd name="T103" fmla="*/ 18 h 426"/>
                  <a:gd name="T104" fmla="*/ 332 w 570"/>
                  <a:gd name="T105" fmla="*/ 16 h 426"/>
                  <a:gd name="T106" fmla="*/ 326 w 570"/>
                  <a:gd name="T107" fmla="*/ 36 h 426"/>
                  <a:gd name="T108" fmla="*/ 314 w 570"/>
                  <a:gd name="T109" fmla="*/ 56 h 426"/>
                  <a:gd name="T110" fmla="*/ 346 w 570"/>
                  <a:gd name="T111" fmla="*/ 74 h 426"/>
                  <a:gd name="T112" fmla="*/ 386 w 570"/>
                  <a:gd name="T113" fmla="*/ 100 h 426"/>
                  <a:gd name="T114" fmla="*/ 404 w 570"/>
                  <a:gd name="T115" fmla="*/ 58 h 426"/>
                  <a:gd name="T116" fmla="*/ 410 w 570"/>
                  <a:gd name="T117" fmla="*/ 8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426">
                    <a:moveTo>
                      <a:pt x="414" y="0"/>
                    </a:moveTo>
                    <a:lnTo>
                      <a:pt x="420" y="6"/>
                    </a:lnTo>
                    <a:lnTo>
                      <a:pt x="426" y="18"/>
                    </a:lnTo>
                    <a:lnTo>
                      <a:pt x="430" y="28"/>
                    </a:lnTo>
                    <a:lnTo>
                      <a:pt x="432" y="48"/>
                    </a:lnTo>
                    <a:lnTo>
                      <a:pt x="440" y="52"/>
                    </a:lnTo>
                    <a:lnTo>
                      <a:pt x="452" y="56"/>
                    </a:lnTo>
                    <a:lnTo>
                      <a:pt x="454" y="64"/>
                    </a:lnTo>
                    <a:lnTo>
                      <a:pt x="456" y="74"/>
                    </a:lnTo>
                    <a:lnTo>
                      <a:pt x="456" y="86"/>
                    </a:lnTo>
                    <a:lnTo>
                      <a:pt x="466" y="92"/>
                    </a:lnTo>
                    <a:lnTo>
                      <a:pt x="470" y="100"/>
                    </a:lnTo>
                    <a:lnTo>
                      <a:pt x="470" y="110"/>
                    </a:lnTo>
                    <a:lnTo>
                      <a:pt x="474" y="120"/>
                    </a:lnTo>
                    <a:lnTo>
                      <a:pt x="486" y="124"/>
                    </a:lnTo>
                    <a:lnTo>
                      <a:pt x="498" y="132"/>
                    </a:lnTo>
                    <a:lnTo>
                      <a:pt x="506" y="144"/>
                    </a:lnTo>
                    <a:lnTo>
                      <a:pt x="516" y="154"/>
                    </a:lnTo>
                    <a:lnTo>
                      <a:pt x="516" y="162"/>
                    </a:lnTo>
                    <a:lnTo>
                      <a:pt x="520" y="168"/>
                    </a:lnTo>
                    <a:lnTo>
                      <a:pt x="530" y="168"/>
                    </a:lnTo>
                    <a:lnTo>
                      <a:pt x="534" y="182"/>
                    </a:lnTo>
                    <a:lnTo>
                      <a:pt x="546" y="192"/>
                    </a:lnTo>
                    <a:lnTo>
                      <a:pt x="556" y="204"/>
                    </a:lnTo>
                    <a:lnTo>
                      <a:pt x="562" y="216"/>
                    </a:lnTo>
                    <a:lnTo>
                      <a:pt x="566" y="228"/>
                    </a:lnTo>
                    <a:lnTo>
                      <a:pt x="568" y="242"/>
                    </a:lnTo>
                    <a:lnTo>
                      <a:pt x="570" y="252"/>
                    </a:lnTo>
                    <a:lnTo>
                      <a:pt x="570" y="268"/>
                    </a:lnTo>
                    <a:lnTo>
                      <a:pt x="566" y="288"/>
                    </a:lnTo>
                    <a:lnTo>
                      <a:pt x="564" y="304"/>
                    </a:lnTo>
                    <a:lnTo>
                      <a:pt x="556" y="320"/>
                    </a:lnTo>
                    <a:lnTo>
                      <a:pt x="546" y="330"/>
                    </a:lnTo>
                    <a:lnTo>
                      <a:pt x="540" y="340"/>
                    </a:lnTo>
                    <a:lnTo>
                      <a:pt x="532" y="360"/>
                    </a:lnTo>
                    <a:lnTo>
                      <a:pt x="526" y="374"/>
                    </a:lnTo>
                    <a:lnTo>
                      <a:pt x="520" y="386"/>
                    </a:lnTo>
                    <a:lnTo>
                      <a:pt x="520" y="402"/>
                    </a:lnTo>
                    <a:lnTo>
                      <a:pt x="514" y="406"/>
                    </a:lnTo>
                    <a:lnTo>
                      <a:pt x="504" y="406"/>
                    </a:lnTo>
                    <a:lnTo>
                      <a:pt x="490" y="404"/>
                    </a:lnTo>
                    <a:lnTo>
                      <a:pt x="488" y="416"/>
                    </a:lnTo>
                    <a:lnTo>
                      <a:pt x="476" y="422"/>
                    </a:lnTo>
                    <a:lnTo>
                      <a:pt x="474" y="424"/>
                    </a:lnTo>
                    <a:lnTo>
                      <a:pt x="470" y="426"/>
                    </a:lnTo>
                    <a:lnTo>
                      <a:pt x="464" y="422"/>
                    </a:lnTo>
                    <a:lnTo>
                      <a:pt x="460" y="418"/>
                    </a:lnTo>
                    <a:lnTo>
                      <a:pt x="454" y="414"/>
                    </a:lnTo>
                    <a:lnTo>
                      <a:pt x="452" y="410"/>
                    </a:lnTo>
                    <a:lnTo>
                      <a:pt x="446" y="412"/>
                    </a:lnTo>
                    <a:lnTo>
                      <a:pt x="434" y="424"/>
                    </a:lnTo>
                    <a:lnTo>
                      <a:pt x="422" y="420"/>
                    </a:lnTo>
                    <a:lnTo>
                      <a:pt x="412" y="416"/>
                    </a:lnTo>
                    <a:lnTo>
                      <a:pt x="402" y="416"/>
                    </a:lnTo>
                    <a:lnTo>
                      <a:pt x="390" y="414"/>
                    </a:lnTo>
                    <a:lnTo>
                      <a:pt x="384" y="404"/>
                    </a:lnTo>
                    <a:lnTo>
                      <a:pt x="378" y="398"/>
                    </a:lnTo>
                    <a:lnTo>
                      <a:pt x="380" y="388"/>
                    </a:lnTo>
                    <a:lnTo>
                      <a:pt x="372" y="380"/>
                    </a:lnTo>
                    <a:lnTo>
                      <a:pt x="366" y="372"/>
                    </a:lnTo>
                    <a:lnTo>
                      <a:pt x="358" y="372"/>
                    </a:lnTo>
                    <a:lnTo>
                      <a:pt x="356" y="366"/>
                    </a:lnTo>
                    <a:lnTo>
                      <a:pt x="362" y="356"/>
                    </a:lnTo>
                    <a:lnTo>
                      <a:pt x="356" y="352"/>
                    </a:lnTo>
                    <a:lnTo>
                      <a:pt x="348" y="360"/>
                    </a:lnTo>
                    <a:lnTo>
                      <a:pt x="340" y="366"/>
                    </a:lnTo>
                    <a:lnTo>
                      <a:pt x="344" y="348"/>
                    </a:lnTo>
                    <a:lnTo>
                      <a:pt x="350" y="342"/>
                    </a:lnTo>
                    <a:lnTo>
                      <a:pt x="352" y="336"/>
                    </a:lnTo>
                    <a:lnTo>
                      <a:pt x="348" y="328"/>
                    </a:lnTo>
                    <a:lnTo>
                      <a:pt x="340" y="336"/>
                    </a:lnTo>
                    <a:lnTo>
                      <a:pt x="336" y="346"/>
                    </a:lnTo>
                    <a:lnTo>
                      <a:pt x="326" y="352"/>
                    </a:lnTo>
                    <a:lnTo>
                      <a:pt x="322" y="360"/>
                    </a:lnTo>
                    <a:lnTo>
                      <a:pt x="314" y="356"/>
                    </a:lnTo>
                    <a:lnTo>
                      <a:pt x="312" y="346"/>
                    </a:lnTo>
                    <a:lnTo>
                      <a:pt x="304" y="332"/>
                    </a:lnTo>
                    <a:lnTo>
                      <a:pt x="298" y="326"/>
                    </a:lnTo>
                    <a:lnTo>
                      <a:pt x="292" y="320"/>
                    </a:lnTo>
                    <a:lnTo>
                      <a:pt x="266" y="314"/>
                    </a:lnTo>
                    <a:lnTo>
                      <a:pt x="230" y="308"/>
                    </a:lnTo>
                    <a:lnTo>
                      <a:pt x="220" y="312"/>
                    </a:lnTo>
                    <a:lnTo>
                      <a:pt x="204" y="318"/>
                    </a:lnTo>
                    <a:lnTo>
                      <a:pt x="178" y="320"/>
                    </a:lnTo>
                    <a:lnTo>
                      <a:pt x="164" y="330"/>
                    </a:lnTo>
                    <a:lnTo>
                      <a:pt x="154" y="332"/>
                    </a:lnTo>
                    <a:lnTo>
                      <a:pt x="152" y="340"/>
                    </a:lnTo>
                    <a:lnTo>
                      <a:pt x="146" y="346"/>
                    </a:lnTo>
                    <a:lnTo>
                      <a:pt x="96" y="346"/>
                    </a:lnTo>
                    <a:lnTo>
                      <a:pt x="90" y="352"/>
                    </a:lnTo>
                    <a:lnTo>
                      <a:pt x="80" y="352"/>
                    </a:lnTo>
                    <a:lnTo>
                      <a:pt x="72" y="364"/>
                    </a:lnTo>
                    <a:lnTo>
                      <a:pt x="48" y="366"/>
                    </a:lnTo>
                    <a:lnTo>
                      <a:pt x="38" y="358"/>
                    </a:lnTo>
                    <a:lnTo>
                      <a:pt x="26" y="352"/>
                    </a:lnTo>
                    <a:lnTo>
                      <a:pt x="26" y="344"/>
                    </a:lnTo>
                    <a:lnTo>
                      <a:pt x="36" y="338"/>
                    </a:lnTo>
                    <a:lnTo>
                      <a:pt x="36" y="318"/>
                    </a:lnTo>
                    <a:lnTo>
                      <a:pt x="36" y="306"/>
                    </a:lnTo>
                    <a:lnTo>
                      <a:pt x="26" y="294"/>
                    </a:lnTo>
                    <a:lnTo>
                      <a:pt x="26" y="278"/>
                    </a:lnTo>
                    <a:lnTo>
                      <a:pt x="16" y="250"/>
                    </a:lnTo>
                    <a:lnTo>
                      <a:pt x="10" y="236"/>
                    </a:lnTo>
                    <a:lnTo>
                      <a:pt x="4" y="228"/>
                    </a:lnTo>
                    <a:lnTo>
                      <a:pt x="0" y="220"/>
                    </a:lnTo>
                    <a:lnTo>
                      <a:pt x="6" y="222"/>
                    </a:lnTo>
                    <a:lnTo>
                      <a:pt x="10" y="228"/>
                    </a:lnTo>
                    <a:lnTo>
                      <a:pt x="16" y="228"/>
                    </a:lnTo>
                    <a:lnTo>
                      <a:pt x="18" y="218"/>
                    </a:lnTo>
                    <a:lnTo>
                      <a:pt x="10" y="212"/>
                    </a:lnTo>
                    <a:lnTo>
                      <a:pt x="6" y="196"/>
                    </a:lnTo>
                    <a:lnTo>
                      <a:pt x="6" y="182"/>
                    </a:lnTo>
                    <a:lnTo>
                      <a:pt x="10" y="168"/>
                    </a:lnTo>
                    <a:lnTo>
                      <a:pt x="12" y="160"/>
                    </a:lnTo>
                    <a:lnTo>
                      <a:pt x="18" y="166"/>
                    </a:lnTo>
                    <a:lnTo>
                      <a:pt x="22" y="160"/>
                    </a:lnTo>
                    <a:lnTo>
                      <a:pt x="30" y="160"/>
                    </a:lnTo>
                    <a:lnTo>
                      <a:pt x="44" y="144"/>
                    </a:lnTo>
                    <a:lnTo>
                      <a:pt x="56" y="142"/>
                    </a:lnTo>
                    <a:lnTo>
                      <a:pt x="76" y="138"/>
                    </a:lnTo>
                    <a:lnTo>
                      <a:pt x="98" y="130"/>
                    </a:lnTo>
                    <a:lnTo>
                      <a:pt x="110" y="128"/>
                    </a:lnTo>
                    <a:lnTo>
                      <a:pt x="128" y="106"/>
                    </a:lnTo>
                    <a:lnTo>
                      <a:pt x="126" y="94"/>
                    </a:lnTo>
                    <a:lnTo>
                      <a:pt x="130" y="88"/>
                    </a:lnTo>
                    <a:lnTo>
                      <a:pt x="140" y="82"/>
                    </a:lnTo>
                    <a:lnTo>
                      <a:pt x="142" y="88"/>
                    </a:lnTo>
                    <a:lnTo>
                      <a:pt x="146" y="92"/>
                    </a:lnTo>
                    <a:lnTo>
                      <a:pt x="150" y="86"/>
                    </a:lnTo>
                    <a:lnTo>
                      <a:pt x="150" y="74"/>
                    </a:lnTo>
                    <a:lnTo>
                      <a:pt x="158" y="78"/>
                    </a:lnTo>
                    <a:lnTo>
                      <a:pt x="160" y="74"/>
                    </a:lnTo>
                    <a:lnTo>
                      <a:pt x="162" y="64"/>
                    </a:lnTo>
                    <a:lnTo>
                      <a:pt x="172" y="58"/>
                    </a:lnTo>
                    <a:lnTo>
                      <a:pt x="176" y="54"/>
                    </a:lnTo>
                    <a:lnTo>
                      <a:pt x="182" y="54"/>
                    </a:lnTo>
                    <a:lnTo>
                      <a:pt x="196" y="42"/>
                    </a:lnTo>
                    <a:lnTo>
                      <a:pt x="206" y="48"/>
                    </a:lnTo>
                    <a:lnTo>
                      <a:pt x="210" y="54"/>
                    </a:lnTo>
                    <a:lnTo>
                      <a:pt x="216" y="58"/>
                    </a:lnTo>
                    <a:lnTo>
                      <a:pt x="226" y="58"/>
                    </a:lnTo>
                    <a:lnTo>
                      <a:pt x="234" y="56"/>
                    </a:lnTo>
                    <a:lnTo>
                      <a:pt x="228" y="46"/>
                    </a:lnTo>
                    <a:lnTo>
                      <a:pt x="240" y="36"/>
                    </a:lnTo>
                    <a:lnTo>
                      <a:pt x="244" y="24"/>
                    </a:lnTo>
                    <a:lnTo>
                      <a:pt x="252" y="22"/>
                    </a:lnTo>
                    <a:lnTo>
                      <a:pt x="256" y="18"/>
                    </a:lnTo>
                    <a:lnTo>
                      <a:pt x="264" y="20"/>
                    </a:lnTo>
                    <a:lnTo>
                      <a:pt x="274" y="16"/>
                    </a:lnTo>
                    <a:lnTo>
                      <a:pt x="276" y="10"/>
                    </a:lnTo>
                    <a:lnTo>
                      <a:pt x="270" y="6"/>
                    </a:lnTo>
                    <a:lnTo>
                      <a:pt x="274" y="4"/>
                    </a:lnTo>
                    <a:lnTo>
                      <a:pt x="288" y="8"/>
                    </a:lnTo>
                    <a:lnTo>
                      <a:pt x="294" y="12"/>
                    </a:lnTo>
                    <a:lnTo>
                      <a:pt x="304" y="16"/>
                    </a:lnTo>
                    <a:lnTo>
                      <a:pt x="310" y="18"/>
                    </a:lnTo>
                    <a:lnTo>
                      <a:pt x="316" y="20"/>
                    </a:lnTo>
                    <a:lnTo>
                      <a:pt x="324" y="20"/>
                    </a:lnTo>
                    <a:lnTo>
                      <a:pt x="332" y="16"/>
                    </a:lnTo>
                    <a:lnTo>
                      <a:pt x="340" y="20"/>
                    </a:lnTo>
                    <a:lnTo>
                      <a:pt x="332" y="26"/>
                    </a:lnTo>
                    <a:lnTo>
                      <a:pt x="326" y="36"/>
                    </a:lnTo>
                    <a:lnTo>
                      <a:pt x="322" y="42"/>
                    </a:lnTo>
                    <a:lnTo>
                      <a:pt x="314" y="48"/>
                    </a:lnTo>
                    <a:lnTo>
                      <a:pt x="314" y="56"/>
                    </a:lnTo>
                    <a:lnTo>
                      <a:pt x="320" y="60"/>
                    </a:lnTo>
                    <a:lnTo>
                      <a:pt x="332" y="70"/>
                    </a:lnTo>
                    <a:lnTo>
                      <a:pt x="346" y="74"/>
                    </a:lnTo>
                    <a:lnTo>
                      <a:pt x="360" y="86"/>
                    </a:lnTo>
                    <a:lnTo>
                      <a:pt x="372" y="92"/>
                    </a:lnTo>
                    <a:lnTo>
                      <a:pt x="386" y="100"/>
                    </a:lnTo>
                    <a:lnTo>
                      <a:pt x="394" y="90"/>
                    </a:lnTo>
                    <a:lnTo>
                      <a:pt x="402" y="74"/>
                    </a:lnTo>
                    <a:lnTo>
                      <a:pt x="404" y="58"/>
                    </a:lnTo>
                    <a:lnTo>
                      <a:pt x="402" y="36"/>
                    </a:lnTo>
                    <a:lnTo>
                      <a:pt x="406" y="20"/>
                    </a:lnTo>
                    <a:lnTo>
                      <a:pt x="410" y="8"/>
                    </a:lnTo>
                    <a:lnTo>
                      <a:pt x="4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5" name="Freeform 1032">
                <a:extLst>
                  <a:ext uri="{FF2B5EF4-FFF2-40B4-BE49-F238E27FC236}">
                    <a16:creationId xmlns:a16="http://schemas.microsoft.com/office/drawing/2014/main" id="{8DB0F58D-171B-E4BE-2C92-B9D740F2E728}"/>
                  </a:ext>
                </a:extLst>
              </p:cNvPr>
              <p:cNvSpPr>
                <a:spLocks/>
              </p:cNvSpPr>
              <p:nvPr/>
            </p:nvSpPr>
            <p:spPr bwMode="auto">
              <a:xfrm>
                <a:off x="9135356" y="4979013"/>
                <a:ext cx="1221478" cy="917168"/>
              </a:xfrm>
              <a:custGeom>
                <a:avLst/>
                <a:gdLst>
                  <a:gd name="T0" fmla="*/ 408 w 578"/>
                  <a:gd name="T1" fmla="*/ 22 h 434"/>
                  <a:gd name="T2" fmla="*/ 388 w 578"/>
                  <a:gd name="T3" fmla="*/ 98 h 434"/>
                  <a:gd name="T4" fmla="*/ 326 w 578"/>
                  <a:gd name="T5" fmla="*/ 62 h 434"/>
                  <a:gd name="T6" fmla="*/ 334 w 578"/>
                  <a:gd name="T7" fmla="*/ 42 h 434"/>
                  <a:gd name="T8" fmla="*/ 344 w 578"/>
                  <a:gd name="T9" fmla="*/ 20 h 434"/>
                  <a:gd name="T10" fmla="*/ 320 w 578"/>
                  <a:gd name="T11" fmla="*/ 20 h 434"/>
                  <a:gd name="T12" fmla="*/ 278 w 578"/>
                  <a:gd name="T13" fmla="*/ 4 h 434"/>
                  <a:gd name="T14" fmla="*/ 272 w 578"/>
                  <a:gd name="T15" fmla="*/ 12 h 434"/>
                  <a:gd name="T16" fmla="*/ 260 w 578"/>
                  <a:gd name="T17" fmla="*/ 18 h 434"/>
                  <a:gd name="T18" fmla="*/ 230 w 578"/>
                  <a:gd name="T19" fmla="*/ 48 h 434"/>
                  <a:gd name="T20" fmla="*/ 218 w 578"/>
                  <a:gd name="T21" fmla="*/ 54 h 434"/>
                  <a:gd name="T22" fmla="*/ 200 w 578"/>
                  <a:gd name="T23" fmla="*/ 42 h 434"/>
                  <a:gd name="T24" fmla="*/ 164 w 578"/>
                  <a:gd name="T25" fmla="*/ 64 h 434"/>
                  <a:gd name="T26" fmla="*/ 154 w 578"/>
                  <a:gd name="T27" fmla="*/ 74 h 434"/>
                  <a:gd name="T28" fmla="*/ 146 w 578"/>
                  <a:gd name="T29" fmla="*/ 84 h 434"/>
                  <a:gd name="T30" fmla="*/ 130 w 578"/>
                  <a:gd name="T31" fmla="*/ 90 h 434"/>
                  <a:gd name="T32" fmla="*/ 102 w 578"/>
                  <a:gd name="T33" fmla="*/ 130 h 434"/>
                  <a:gd name="T34" fmla="*/ 46 w 578"/>
                  <a:gd name="T35" fmla="*/ 146 h 434"/>
                  <a:gd name="T36" fmla="*/ 20 w 578"/>
                  <a:gd name="T37" fmla="*/ 162 h 434"/>
                  <a:gd name="T38" fmla="*/ 12 w 578"/>
                  <a:gd name="T39" fmla="*/ 170 h 434"/>
                  <a:gd name="T40" fmla="*/ 12 w 578"/>
                  <a:gd name="T41" fmla="*/ 218 h 434"/>
                  <a:gd name="T42" fmla="*/ 12 w 578"/>
                  <a:gd name="T43" fmla="*/ 224 h 434"/>
                  <a:gd name="T44" fmla="*/ 2 w 578"/>
                  <a:gd name="T45" fmla="*/ 222 h 434"/>
                  <a:gd name="T46" fmla="*/ 26 w 578"/>
                  <a:gd name="T47" fmla="*/ 298 h 434"/>
                  <a:gd name="T48" fmla="*/ 28 w 578"/>
                  <a:gd name="T49" fmla="*/ 344 h 434"/>
                  <a:gd name="T50" fmla="*/ 50 w 578"/>
                  <a:gd name="T51" fmla="*/ 372 h 434"/>
                  <a:gd name="T52" fmla="*/ 78 w 578"/>
                  <a:gd name="T53" fmla="*/ 370 h 434"/>
                  <a:gd name="T54" fmla="*/ 150 w 578"/>
                  <a:gd name="T55" fmla="*/ 354 h 434"/>
                  <a:gd name="T56" fmla="*/ 170 w 578"/>
                  <a:gd name="T57" fmla="*/ 338 h 434"/>
                  <a:gd name="T58" fmla="*/ 234 w 578"/>
                  <a:gd name="T59" fmla="*/ 316 h 434"/>
                  <a:gd name="T60" fmla="*/ 314 w 578"/>
                  <a:gd name="T61" fmla="*/ 360 h 434"/>
                  <a:gd name="T62" fmla="*/ 334 w 578"/>
                  <a:gd name="T63" fmla="*/ 360 h 434"/>
                  <a:gd name="T64" fmla="*/ 350 w 578"/>
                  <a:gd name="T65" fmla="*/ 344 h 434"/>
                  <a:gd name="T66" fmla="*/ 340 w 578"/>
                  <a:gd name="T67" fmla="*/ 372 h 434"/>
                  <a:gd name="T68" fmla="*/ 354 w 578"/>
                  <a:gd name="T69" fmla="*/ 366 h 434"/>
                  <a:gd name="T70" fmla="*/ 358 w 578"/>
                  <a:gd name="T71" fmla="*/ 378 h 434"/>
                  <a:gd name="T72" fmla="*/ 378 w 578"/>
                  <a:gd name="T73" fmla="*/ 400 h 434"/>
                  <a:gd name="T74" fmla="*/ 404 w 578"/>
                  <a:gd name="T75" fmla="*/ 424 h 434"/>
                  <a:gd name="T76" fmla="*/ 436 w 578"/>
                  <a:gd name="T77" fmla="*/ 432 h 434"/>
                  <a:gd name="T78" fmla="*/ 462 w 578"/>
                  <a:gd name="T79" fmla="*/ 426 h 434"/>
                  <a:gd name="T80" fmla="*/ 474 w 578"/>
                  <a:gd name="T81" fmla="*/ 434 h 434"/>
                  <a:gd name="T82" fmla="*/ 494 w 578"/>
                  <a:gd name="T83" fmla="*/ 422 h 434"/>
                  <a:gd name="T84" fmla="*/ 518 w 578"/>
                  <a:gd name="T85" fmla="*/ 414 h 434"/>
                  <a:gd name="T86" fmla="*/ 534 w 578"/>
                  <a:gd name="T87" fmla="*/ 380 h 434"/>
                  <a:gd name="T88" fmla="*/ 564 w 578"/>
                  <a:gd name="T89" fmla="*/ 326 h 434"/>
                  <a:gd name="T90" fmla="*/ 578 w 578"/>
                  <a:gd name="T91" fmla="*/ 272 h 434"/>
                  <a:gd name="T92" fmla="*/ 564 w 578"/>
                  <a:gd name="T93" fmla="*/ 206 h 434"/>
                  <a:gd name="T94" fmla="*/ 538 w 578"/>
                  <a:gd name="T95" fmla="*/ 172 h 434"/>
                  <a:gd name="T96" fmla="*/ 524 w 578"/>
                  <a:gd name="T97" fmla="*/ 158 h 434"/>
                  <a:gd name="T98" fmla="*/ 492 w 578"/>
                  <a:gd name="T99" fmla="*/ 124 h 434"/>
                  <a:gd name="T100" fmla="*/ 474 w 578"/>
                  <a:gd name="T101" fmla="*/ 94 h 434"/>
                  <a:gd name="T102" fmla="*/ 462 w 578"/>
                  <a:gd name="T103" fmla="*/ 68 h 434"/>
                  <a:gd name="T104" fmla="*/ 440 w 578"/>
                  <a:gd name="T105" fmla="*/ 50 h 434"/>
                  <a:gd name="T106" fmla="*/ 426 w 578"/>
                  <a:gd name="T107" fmla="*/ 8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8" h="434">
                    <a:moveTo>
                      <a:pt x="418" y="0"/>
                    </a:moveTo>
                    <a:lnTo>
                      <a:pt x="418" y="0"/>
                    </a:lnTo>
                    <a:lnTo>
                      <a:pt x="418" y="0"/>
                    </a:lnTo>
                    <a:lnTo>
                      <a:pt x="418" y="0"/>
                    </a:lnTo>
                    <a:lnTo>
                      <a:pt x="414" y="2"/>
                    </a:lnTo>
                    <a:lnTo>
                      <a:pt x="410" y="12"/>
                    </a:lnTo>
                    <a:lnTo>
                      <a:pt x="408" y="22"/>
                    </a:lnTo>
                    <a:lnTo>
                      <a:pt x="402" y="38"/>
                    </a:lnTo>
                    <a:lnTo>
                      <a:pt x="402" y="38"/>
                    </a:lnTo>
                    <a:lnTo>
                      <a:pt x="402" y="40"/>
                    </a:lnTo>
                    <a:lnTo>
                      <a:pt x="404" y="62"/>
                    </a:lnTo>
                    <a:lnTo>
                      <a:pt x="402" y="78"/>
                    </a:lnTo>
                    <a:lnTo>
                      <a:pt x="394" y="92"/>
                    </a:lnTo>
                    <a:lnTo>
                      <a:pt x="388" y="98"/>
                    </a:lnTo>
                    <a:lnTo>
                      <a:pt x="378" y="92"/>
                    </a:lnTo>
                    <a:lnTo>
                      <a:pt x="366" y="86"/>
                    </a:lnTo>
                    <a:lnTo>
                      <a:pt x="352" y="76"/>
                    </a:lnTo>
                    <a:lnTo>
                      <a:pt x="352" y="76"/>
                    </a:lnTo>
                    <a:lnTo>
                      <a:pt x="352" y="76"/>
                    </a:lnTo>
                    <a:lnTo>
                      <a:pt x="338" y="70"/>
                    </a:lnTo>
                    <a:lnTo>
                      <a:pt x="326" y="62"/>
                    </a:lnTo>
                    <a:lnTo>
                      <a:pt x="322" y="58"/>
                    </a:lnTo>
                    <a:lnTo>
                      <a:pt x="322" y="54"/>
                    </a:lnTo>
                    <a:lnTo>
                      <a:pt x="328" y="50"/>
                    </a:lnTo>
                    <a:lnTo>
                      <a:pt x="328" y="50"/>
                    </a:lnTo>
                    <a:lnTo>
                      <a:pt x="328" y="50"/>
                    </a:lnTo>
                    <a:lnTo>
                      <a:pt x="334" y="42"/>
                    </a:lnTo>
                    <a:lnTo>
                      <a:pt x="334" y="42"/>
                    </a:lnTo>
                    <a:lnTo>
                      <a:pt x="334" y="42"/>
                    </a:lnTo>
                    <a:lnTo>
                      <a:pt x="340" y="34"/>
                    </a:lnTo>
                    <a:lnTo>
                      <a:pt x="346" y="26"/>
                    </a:lnTo>
                    <a:lnTo>
                      <a:pt x="346" y="26"/>
                    </a:lnTo>
                    <a:lnTo>
                      <a:pt x="346" y="22"/>
                    </a:lnTo>
                    <a:lnTo>
                      <a:pt x="346" y="22"/>
                    </a:lnTo>
                    <a:lnTo>
                      <a:pt x="344" y="20"/>
                    </a:lnTo>
                    <a:lnTo>
                      <a:pt x="338" y="16"/>
                    </a:lnTo>
                    <a:lnTo>
                      <a:pt x="338" y="16"/>
                    </a:lnTo>
                    <a:lnTo>
                      <a:pt x="336" y="16"/>
                    </a:lnTo>
                    <a:lnTo>
                      <a:pt x="336" y="16"/>
                    </a:lnTo>
                    <a:lnTo>
                      <a:pt x="334" y="16"/>
                    </a:lnTo>
                    <a:lnTo>
                      <a:pt x="326" y="20"/>
                    </a:lnTo>
                    <a:lnTo>
                      <a:pt x="320" y="20"/>
                    </a:lnTo>
                    <a:lnTo>
                      <a:pt x="316" y="18"/>
                    </a:lnTo>
                    <a:lnTo>
                      <a:pt x="308" y="16"/>
                    </a:lnTo>
                    <a:lnTo>
                      <a:pt x="300" y="12"/>
                    </a:lnTo>
                    <a:lnTo>
                      <a:pt x="294" y="10"/>
                    </a:lnTo>
                    <a:lnTo>
                      <a:pt x="280" y="4"/>
                    </a:lnTo>
                    <a:lnTo>
                      <a:pt x="280" y="4"/>
                    </a:lnTo>
                    <a:lnTo>
                      <a:pt x="278" y="4"/>
                    </a:lnTo>
                    <a:lnTo>
                      <a:pt x="278" y="4"/>
                    </a:lnTo>
                    <a:lnTo>
                      <a:pt x="278" y="4"/>
                    </a:lnTo>
                    <a:lnTo>
                      <a:pt x="272" y="6"/>
                    </a:lnTo>
                    <a:lnTo>
                      <a:pt x="272" y="6"/>
                    </a:lnTo>
                    <a:lnTo>
                      <a:pt x="270" y="8"/>
                    </a:lnTo>
                    <a:lnTo>
                      <a:pt x="270" y="8"/>
                    </a:lnTo>
                    <a:lnTo>
                      <a:pt x="272" y="12"/>
                    </a:lnTo>
                    <a:lnTo>
                      <a:pt x="276" y="16"/>
                    </a:lnTo>
                    <a:lnTo>
                      <a:pt x="276" y="16"/>
                    </a:lnTo>
                    <a:lnTo>
                      <a:pt x="268" y="20"/>
                    </a:lnTo>
                    <a:lnTo>
                      <a:pt x="260" y="18"/>
                    </a:lnTo>
                    <a:lnTo>
                      <a:pt x="260" y="18"/>
                    </a:lnTo>
                    <a:lnTo>
                      <a:pt x="260" y="18"/>
                    </a:lnTo>
                    <a:lnTo>
                      <a:pt x="260" y="18"/>
                    </a:lnTo>
                    <a:lnTo>
                      <a:pt x="256" y="18"/>
                    </a:lnTo>
                    <a:lnTo>
                      <a:pt x="254" y="22"/>
                    </a:lnTo>
                    <a:lnTo>
                      <a:pt x="246" y="26"/>
                    </a:lnTo>
                    <a:lnTo>
                      <a:pt x="246" y="26"/>
                    </a:lnTo>
                    <a:lnTo>
                      <a:pt x="244" y="28"/>
                    </a:lnTo>
                    <a:lnTo>
                      <a:pt x="240" y="38"/>
                    </a:lnTo>
                    <a:lnTo>
                      <a:pt x="230" y="48"/>
                    </a:lnTo>
                    <a:lnTo>
                      <a:pt x="230" y="48"/>
                    </a:lnTo>
                    <a:lnTo>
                      <a:pt x="228" y="50"/>
                    </a:lnTo>
                    <a:lnTo>
                      <a:pt x="230" y="52"/>
                    </a:lnTo>
                    <a:lnTo>
                      <a:pt x="232" y="56"/>
                    </a:lnTo>
                    <a:lnTo>
                      <a:pt x="230" y="58"/>
                    </a:lnTo>
                    <a:lnTo>
                      <a:pt x="222" y="58"/>
                    </a:lnTo>
                    <a:lnTo>
                      <a:pt x="218" y="54"/>
                    </a:lnTo>
                    <a:lnTo>
                      <a:pt x="212" y="50"/>
                    </a:lnTo>
                    <a:lnTo>
                      <a:pt x="212" y="50"/>
                    </a:lnTo>
                    <a:lnTo>
                      <a:pt x="212" y="48"/>
                    </a:lnTo>
                    <a:lnTo>
                      <a:pt x="202" y="44"/>
                    </a:lnTo>
                    <a:lnTo>
                      <a:pt x="202" y="44"/>
                    </a:lnTo>
                    <a:lnTo>
                      <a:pt x="200" y="42"/>
                    </a:lnTo>
                    <a:lnTo>
                      <a:pt x="200" y="42"/>
                    </a:lnTo>
                    <a:lnTo>
                      <a:pt x="198" y="44"/>
                    </a:lnTo>
                    <a:lnTo>
                      <a:pt x="184" y="54"/>
                    </a:lnTo>
                    <a:lnTo>
                      <a:pt x="180" y="54"/>
                    </a:lnTo>
                    <a:lnTo>
                      <a:pt x="180" y="54"/>
                    </a:lnTo>
                    <a:lnTo>
                      <a:pt x="178" y="54"/>
                    </a:lnTo>
                    <a:lnTo>
                      <a:pt x="172" y="60"/>
                    </a:lnTo>
                    <a:lnTo>
                      <a:pt x="164" y="64"/>
                    </a:lnTo>
                    <a:lnTo>
                      <a:pt x="164" y="64"/>
                    </a:lnTo>
                    <a:lnTo>
                      <a:pt x="162" y="68"/>
                    </a:lnTo>
                    <a:lnTo>
                      <a:pt x="160" y="78"/>
                    </a:lnTo>
                    <a:lnTo>
                      <a:pt x="160" y="78"/>
                    </a:lnTo>
                    <a:lnTo>
                      <a:pt x="156" y="76"/>
                    </a:lnTo>
                    <a:lnTo>
                      <a:pt x="156" y="76"/>
                    </a:lnTo>
                    <a:lnTo>
                      <a:pt x="154" y="74"/>
                    </a:lnTo>
                    <a:lnTo>
                      <a:pt x="154" y="74"/>
                    </a:lnTo>
                    <a:lnTo>
                      <a:pt x="152" y="76"/>
                    </a:lnTo>
                    <a:lnTo>
                      <a:pt x="152" y="76"/>
                    </a:lnTo>
                    <a:lnTo>
                      <a:pt x="150" y="78"/>
                    </a:lnTo>
                    <a:lnTo>
                      <a:pt x="150" y="88"/>
                    </a:lnTo>
                    <a:lnTo>
                      <a:pt x="150" y="88"/>
                    </a:lnTo>
                    <a:lnTo>
                      <a:pt x="146" y="84"/>
                    </a:lnTo>
                    <a:lnTo>
                      <a:pt x="146" y="84"/>
                    </a:lnTo>
                    <a:lnTo>
                      <a:pt x="144" y="82"/>
                    </a:lnTo>
                    <a:lnTo>
                      <a:pt x="144" y="82"/>
                    </a:lnTo>
                    <a:lnTo>
                      <a:pt x="142" y="82"/>
                    </a:lnTo>
                    <a:lnTo>
                      <a:pt x="132" y="88"/>
                    </a:lnTo>
                    <a:lnTo>
                      <a:pt x="132" y="88"/>
                    </a:lnTo>
                    <a:lnTo>
                      <a:pt x="130" y="90"/>
                    </a:lnTo>
                    <a:lnTo>
                      <a:pt x="128" y="96"/>
                    </a:lnTo>
                    <a:lnTo>
                      <a:pt x="128" y="96"/>
                    </a:lnTo>
                    <a:lnTo>
                      <a:pt x="126" y="100"/>
                    </a:lnTo>
                    <a:lnTo>
                      <a:pt x="128" y="108"/>
                    </a:lnTo>
                    <a:lnTo>
                      <a:pt x="110" y="130"/>
                    </a:lnTo>
                    <a:lnTo>
                      <a:pt x="102" y="130"/>
                    </a:lnTo>
                    <a:lnTo>
                      <a:pt x="102" y="130"/>
                    </a:lnTo>
                    <a:lnTo>
                      <a:pt x="102" y="130"/>
                    </a:lnTo>
                    <a:lnTo>
                      <a:pt x="80" y="138"/>
                    </a:lnTo>
                    <a:lnTo>
                      <a:pt x="58" y="142"/>
                    </a:lnTo>
                    <a:lnTo>
                      <a:pt x="58" y="142"/>
                    </a:lnTo>
                    <a:lnTo>
                      <a:pt x="58" y="142"/>
                    </a:lnTo>
                    <a:lnTo>
                      <a:pt x="46" y="146"/>
                    </a:lnTo>
                    <a:lnTo>
                      <a:pt x="46" y="146"/>
                    </a:lnTo>
                    <a:lnTo>
                      <a:pt x="44" y="146"/>
                    </a:lnTo>
                    <a:lnTo>
                      <a:pt x="32" y="160"/>
                    </a:lnTo>
                    <a:lnTo>
                      <a:pt x="26" y="160"/>
                    </a:lnTo>
                    <a:lnTo>
                      <a:pt x="26" y="160"/>
                    </a:lnTo>
                    <a:lnTo>
                      <a:pt x="22" y="162"/>
                    </a:lnTo>
                    <a:lnTo>
                      <a:pt x="20" y="164"/>
                    </a:lnTo>
                    <a:lnTo>
                      <a:pt x="20" y="162"/>
                    </a:lnTo>
                    <a:lnTo>
                      <a:pt x="20" y="162"/>
                    </a:lnTo>
                    <a:lnTo>
                      <a:pt x="16" y="160"/>
                    </a:lnTo>
                    <a:lnTo>
                      <a:pt x="16" y="160"/>
                    </a:lnTo>
                    <a:lnTo>
                      <a:pt x="16" y="162"/>
                    </a:lnTo>
                    <a:lnTo>
                      <a:pt x="16" y="162"/>
                    </a:lnTo>
                    <a:lnTo>
                      <a:pt x="12" y="164"/>
                    </a:lnTo>
                    <a:lnTo>
                      <a:pt x="12" y="170"/>
                    </a:lnTo>
                    <a:lnTo>
                      <a:pt x="6" y="186"/>
                    </a:lnTo>
                    <a:lnTo>
                      <a:pt x="6" y="186"/>
                    </a:lnTo>
                    <a:lnTo>
                      <a:pt x="6" y="186"/>
                    </a:lnTo>
                    <a:lnTo>
                      <a:pt x="6" y="200"/>
                    </a:lnTo>
                    <a:lnTo>
                      <a:pt x="6" y="200"/>
                    </a:lnTo>
                    <a:lnTo>
                      <a:pt x="6" y="200"/>
                    </a:lnTo>
                    <a:lnTo>
                      <a:pt x="12" y="218"/>
                    </a:lnTo>
                    <a:lnTo>
                      <a:pt x="12" y="218"/>
                    </a:lnTo>
                    <a:lnTo>
                      <a:pt x="12" y="220"/>
                    </a:lnTo>
                    <a:lnTo>
                      <a:pt x="18" y="224"/>
                    </a:lnTo>
                    <a:lnTo>
                      <a:pt x="16" y="228"/>
                    </a:lnTo>
                    <a:lnTo>
                      <a:pt x="16" y="228"/>
                    </a:lnTo>
                    <a:lnTo>
                      <a:pt x="12" y="224"/>
                    </a:lnTo>
                    <a:lnTo>
                      <a:pt x="12" y="224"/>
                    </a:lnTo>
                    <a:lnTo>
                      <a:pt x="10" y="222"/>
                    </a:lnTo>
                    <a:lnTo>
                      <a:pt x="6" y="220"/>
                    </a:lnTo>
                    <a:lnTo>
                      <a:pt x="6" y="220"/>
                    </a:lnTo>
                    <a:lnTo>
                      <a:pt x="4" y="220"/>
                    </a:lnTo>
                    <a:lnTo>
                      <a:pt x="4" y="220"/>
                    </a:lnTo>
                    <a:lnTo>
                      <a:pt x="2" y="222"/>
                    </a:lnTo>
                    <a:lnTo>
                      <a:pt x="2" y="222"/>
                    </a:lnTo>
                    <a:lnTo>
                      <a:pt x="0" y="224"/>
                    </a:lnTo>
                    <a:lnTo>
                      <a:pt x="0" y="226"/>
                    </a:lnTo>
                    <a:lnTo>
                      <a:pt x="4" y="234"/>
                    </a:lnTo>
                    <a:lnTo>
                      <a:pt x="10" y="242"/>
                    </a:lnTo>
                    <a:lnTo>
                      <a:pt x="16" y="256"/>
                    </a:lnTo>
                    <a:lnTo>
                      <a:pt x="26" y="282"/>
                    </a:lnTo>
                    <a:lnTo>
                      <a:pt x="26" y="298"/>
                    </a:lnTo>
                    <a:lnTo>
                      <a:pt x="26" y="298"/>
                    </a:lnTo>
                    <a:lnTo>
                      <a:pt x="28" y="300"/>
                    </a:lnTo>
                    <a:lnTo>
                      <a:pt x="36" y="312"/>
                    </a:lnTo>
                    <a:lnTo>
                      <a:pt x="36" y="322"/>
                    </a:lnTo>
                    <a:lnTo>
                      <a:pt x="36" y="340"/>
                    </a:lnTo>
                    <a:lnTo>
                      <a:pt x="28" y="344"/>
                    </a:lnTo>
                    <a:lnTo>
                      <a:pt x="28" y="344"/>
                    </a:lnTo>
                    <a:lnTo>
                      <a:pt x="26" y="346"/>
                    </a:lnTo>
                    <a:lnTo>
                      <a:pt x="26" y="348"/>
                    </a:lnTo>
                    <a:lnTo>
                      <a:pt x="28" y="358"/>
                    </a:lnTo>
                    <a:lnTo>
                      <a:pt x="28" y="358"/>
                    </a:lnTo>
                    <a:lnTo>
                      <a:pt x="30" y="360"/>
                    </a:lnTo>
                    <a:lnTo>
                      <a:pt x="40" y="366"/>
                    </a:lnTo>
                    <a:lnTo>
                      <a:pt x="50" y="372"/>
                    </a:lnTo>
                    <a:lnTo>
                      <a:pt x="50" y="372"/>
                    </a:lnTo>
                    <a:lnTo>
                      <a:pt x="52" y="374"/>
                    </a:lnTo>
                    <a:lnTo>
                      <a:pt x="52" y="374"/>
                    </a:lnTo>
                    <a:lnTo>
                      <a:pt x="52" y="374"/>
                    </a:lnTo>
                    <a:lnTo>
                      <a:pt x="76" y="372"/>
                    </a:lnTo>
                    <a:lnTo>
                      <a:pt x="76" y="372"/>
                    </a:lnTo>
                    <a:lnTo>
                      <a:pt x="78" y="370"/>
                    </a:lnTo>
                    <a:lnTo>
                      <a:pt x="86" y="360"/>
                    </a:lnTo>
                    <a:lnTo>
                      <a:pt x="94" y="360"/>
                    </a:lnTo>
                    <a:lnTo>
                      <a:pt x="94" y="360"/>
                    </a:lnTo>
                    <a:lnTo>
                      <a:pt x="96" y="360"/>
                    </a:lnTo>
                    <a:lnTo>
                      <a:pt x="102" y="354"/>
                    </a:lnTo>
                    <a:lnTo>
                      <a:pt x="150" y="354"/>
                    </a:lnTo>
                    <a:lnTo>
                      <a:pt x="150" y="354"/>
                    </a:lnTo>
                    <a:lnTo>
                      <a:pt x="154" y="352"/>
                    </a:lnTo>
                    <a:lnTo>
                      <a:pt x="158" y="346"/>
                    </a:lnTo>
                    <a:lnTo>
                      <a:pt x="158" y="346"/>
                    </a:lnTo>
                    <a:lnTo>
                      <a:pt x="160" y="346"/>
                    </a:lnTo>
                    <a:lnTo>
                      <a:pt x="160" y="340"/>
                    </a:lnTo>
                    <a:lnTo>
                      <a:pt x="170" y="338"/>
                    </a:lnTo>
                    <a:lnTo>
                      <a:pt x="170" y="338"/>
                    </a:lnTo>
                    <a:lnTo>
                      <a:pt x="170" y="336"/>
                    </a:lnTo>
                    <a:lnTo>
                      <a:pt x="184" y="328"/>
                    </a:lnTo>
                    <a:lnTo>
                      <a:pt x="208" y="326"/>
                    </a:lnTo>
                    <a:lnTo>
                      <a:pt x="208" y="326"/>
                    </a:lnTo>
                    <a:lnTo>
                      <a:pt x="210" y="326"/>
                    </a:lnTo>
                    <a:lnTo>
                      <a:pt x="226" y="320"/>
                    </a:lnTo>
                    <a:lnTo>
                      <a:pt x="234" y="316"/>
                    </a:lnTo>
                    <a:lnTo>
                      <a:pt x="270" y="322"/>
                    </a:lnTo>
                    <a:lnTo>
                      <a:pt x="294" y="328"/>
                    </a:lnTo>
                    <a:lnTo>
                      <a:pt x="298" y="332"/>
                    </a:lnTo>
                    <a:lnTo>
                      <a:pt x="304" y="340"/>
                    </a:lnTo>
                    <a:lnTo>
                      <a:pt x="312" y="352"/>
                    </a:lnTo>
                    <a:lnTo>
                      <a:pt x="314" y="360"/>
                    </a:lnTo>
                    <a:lnTo>
                      <a:pt x="314" y="360"/>
                    </a:lnTo>
                    <a:lnTo>
                      <a:pt x="316" y="364"/>
                    </a:lnTo>
                    <a:lnTo>
                      <a:pt x="324" y="368"/>
                    </a:lnTo>
                    <a:lnTo>
                      <a:pt x="324" y="368"/>
                    </a:lnTo>
                    <a:lnTo>
                      <a:pt x="326" y="368"/>
                    </a:lnTo>
                    <a:lnTo>
                      <a:pt x="326" y="368"/>
                    </a:lnTo>
                    <a:lnTo>
                      <a:pt x="328" y="366"/>
                    </a:lnTo>
                    <a:lnTo>
                      <a:pt x="334" y="360"/>
                    </a:lnTo>
                    <a:lnTo>
                      <a:pt x="342" y="352"/>
                    </a:lnTo>
                    <a:lnTo>
                      <a:pt x="342" y="352"/>
                    </a:lnTo>
                    <a:lnTo>
                      <a:pt x="342" y="352"/>
                    </a:lnTo>
                    <a:lnTo>
                      <a:pt x="348" y="342"/>
                    </a:lnTo>
                    <a:lnTo>
                      <a:pt x="350" y="340"/>
                    </a:lnTo>
                    <a:lnTo>
                      <a:pt x="352" y="340"/>
                    </a:lnTo>
                    <a:lnTo>
                      <a:pt x="350" y="344"/>
                    </a:lnTo>
                    <a:lnTo>
                      <a:pt x="346" y="348"/>
                    </a:lnTo>
                    <a:lnTo>
                      <a:pt x="346" y="348"/>
                    </a:lnTo>
                    <a:lnTo>
                      <a:pt x="344" y="350"/>
                    </a:lnTo>
                    <a:lnTo>
                      <a:pt x="340" y="368"/>
                    </a:lnTo>
                    <a:lnTo>
                      <a:pt x="340" y="368"/>
                    </a:lnTo>
                    <a:lnTo>
                      <a:pt x="340" y="370"/>
                    </a:lnTo>
                    <a:lnTo>
                      <a:pt x="340" y="372"/>
                    </a:lnTo>
                    <a:lnTo>
                      <a:pt x="340" y="372"/>
                    </a:lnTo>
                    <a:lnTo>
                      <a:pt x="344" y="374"/>
                    </a:lnTo>
                    <a:lnTo>
                      <a:pt x="344" y="374"/>
                    </a:lnTo>
                    <a:lnTo>
                      <a:pt x="346" y="372"/>
                    </a:lnTo>
                    <a:lnTo>
                      <a:pt x="354" y="368"/>
                    </a:lnTo>
                    <a:lnTo>
                      <a:pt x="354" y="368"/>
                    </a:lnTo>
                    <a:lnTo>
                      <a:pt x="354" y="366"/>
                    </a:lnTo>
                    <a:lnTo>
                      <a:pt x="360" y="362"/>
                    </a:lnTo>
                    <a:lnTo>
                      <a:pt x="360" y="362"/>
                    </a:lnTo>
                    <a:lnTo>
                      <a:pt x="358" y="368"/>
                    </a:lnTo>
                    <a:lnTo>
                      <a:pt x="358" y="368"/>
                    </a:lnTo>
                    <a:lnTo>
                      <a:pt x="356" y="370"/>
                    </a:lnTo>
                    <a:lnTo>
                      <a:pt x="358" y="378"/>
                    </a:lnTo>
                    <a:lnTo>
                      <a:pt x="358" y="378"/>
                    </a:lnTo>
                    <a:lnTo>
                      <a:pt x="360" y="380"/>
                    </a:lnTo>
                    <a:lnTo>
                      <a:pt x="362" y="380"/>
                    </a:lnTo>
                    <a:lnTo>
                      <a:pt x="368" y="380"/>
                    </a:lnTo>
                    <a:lnTo>
                      <a:pt x="374" y="386"/>
                    </a:lnTo>
                    <a:lnTo>
                      <a:pt x="380" y="394"/>
                    </a:lnTo>
                    <a:lnTo>
                      <a:pt x="378" y="400"/>
                    </a:lnTo>
                    <a:lnTo>
                      <a:pt x="378" y="400"/>
                    </a:lnTo>
                    <a:lnTo>
                      <a:pt x="380" y="404"/>
                    </a:lnTo>
                    <a:lnTo>
                      <a:pt x="384" y="412"/>
                    </a:lnTo>
                    <a:lnTo>
                      <a:pt x="392" y="420"/>
                    </a:lnTo>
                    <a:lnTo>
                      <a:pt x="392" y="420"/>
                    </a:lnTo>
                    <a:lnTo>
                      <a:pt x="394" y="422"/>
                    </a:lnTo>
                    <a:lnTo>
                      <a:pt x="404" y="424"/>
                    </a:lnTo>
                    <a:lnTo>
                      <a:pt x="404" y="424"/>
                    </a:lnTo>
                    <a:lnTo>
                      <a:pt x="406" y="424"/>
                    </a:lnTo>
                    <a:lnTo>
                      <a:pt x="416" y="424"/>
                    </a:lnTo>
                    <a:lnTo>
                      <a:pt x="426" y="428"/>
                    </a:lnTo>
                    <a:lnTo>
                      <a:pt x="426" y="428"/>
                    </a:lnTo>
                    <a:lnTo>
                      <a:pt x="426" y="428"/>
                    </a:lnTo>
                    <a:lnTo>
                      <a:pt x="436" y="432"/>
                    </a:lnTo>
                    <a:lnTo>
                      <a:pt x="436" y="432"/>
                    </a:lnTo>
                    <a:lnTo>
                      <a:pt x="438" y="432"/>
                    </a:lnTo>
                    <a:lnTo>
                      <a:pt x="438" y="432"/>
                    </a:lnTo>
                    <a:lnTo>
                      <a:pt x="440" y="432"/>
                    </a:lnTo>
                    <a:lnTo>
                      <a:pt x="452" y="420"/>
                    </a:lnTo>
                    <a:lnTo>
                      <a:pt x="454" y="418"/>
                    </a:lnTo>
                    <a:lnTo>
                      <a:pt x="456" y="420"/>
                    </a:lnTo>
                    <a:lnTo>
                      <a:pt x="462" y="426"/>
                    </a:lnTo>
                    <a:lnTo>
                      <a:pt x="466" y="430"/>
                    </a:lnTo>
                    <a:lnTo>
                      <a:pt x="466" y="430"/>
                    </a:lnTo>
                    <a:lnTo>
                      <a:pt x="466" y="430"/>
                    </a:lnTo>
                    <a:lnTo>
                      <a:pt x="470" y="434"/>
                    </a:lnTo>
                    <a:lnTo>
                      <a:pt x="470" y="434"/>
                    </a:lnTo>
                    <a:lnTo>
                      <a:pt x="474" y="434"/>
                    </a:lnTo>
                    <a:lnTo>
                      <a:pt x="474" y="434"/>
                    </a:lnTo>
                    <a:lnTo>
                      <a:pt x="474" y="434"/>
                    </a:lnTo>
                    <a:lnTo>
                      <a:pt x="480" y="432"/>
                    </a:lnTo>
                    <a:lnTo>
                      <a:pt x="480" y="432"/>
                    </a:lnTo>
                    <a:lnTo>
                      <a:pt x="482" y="432"/>
                    </a:lnTo>
                    <a:lnTo>
                      <a:pt x="482" y="430"/>
                    </a:lnTo>
                    <a:lnTo>
                      <a:pt x="494" y="422"/>
                    </a:lnTo>
                    <a:lnTo>
                      <a:pt x="494" y="422"/>
                    </a:lnTo>
                    <a:lnTo>
                      <a:pt x="494" y="420"/>
                    </a:lnTo>
                    <a:lnTo>
                      <a:pt x="498" y="412"/>
                    </a:lnTo>
                    <a:lnTo>
                      <a:pt x="508" y="414"/>
                    </a:lnTo>
                    <a:lnTo>
                      <a:pt x="508" y="414"/>
                    </a:lnTo>
                    <a:lnTo>
                      <a:pt x="508" y="414"/>
                    </a:lnTo>
                    <a:lnTo>
                      <a:pt x="518" y="414"/>
                    </a:lnTo>
                    <a:lnTo>
                      <a:pt x="518" y="414"/>
                    </a:lnTo>
                    <a:lnTo>
                      <a:pt x="520" y="414"/>
                    </a:lnTo>
                    <a:lnTo>
                      <a:pt x="526" y="410"/>
                    </a:lnTo>
                    <a:lnTo>
                      <a:pt x="526" y="410"/>
                    </a:lnTo>
                    <a:lnTo>
                      <a:pt x="528" y="406"/>
                    </a:lnTo>
                    <a:lnTo>
                      <a:pt x="528" y="392"/>
                    </a:lnTo>
                    <a:lnTo>
                      <a:pt x="534" y="380"/>
                    </a:lnTo>
                    <a:lnTo>
                      <a:pt x="534" y="380"/>
                    </a:lnTo>
                    <a:lnTo>
                      <a:pt x="534" y="380"/>
                    </a:lnTo>
                    <a:lnTo>
                      <a:pt x="540" y="366"/>
                    </a:lnTo>
                    <a:lnTo>
                      <a:pt x="548" y="346"/>
                    </a:lnTo>
                    <a:lnTo>
                      <a:pt x="554" y="336"/>
                    </a:lnTo>
                    <a:lnTo>
                      <a:pt x="564" y="328"/>
                    </a:lnTo>
                    <a:lnTo>
                      <a:pt x="564" y="328"/>
                    </a:lnTo>
                    <a:lnTo>
                      <a:pt x="564" y="326"/>
                    </a:lnTo>
                    <a:lnTo>
                      <a:pt x="572" y="310"/>
                    </a:lnTo>
                    <a:lnTo>
                      <a:pt x="572" y="310"/>
                    </a:lnTo>
                    <a:lnTo>
                      <a:pt x="572" y="308"/>
                    </a:lnTo>
                    <a:lnTo>
                      <a:pt x="574" y="292"/>
                    </a:lnTo>
                    <a:lnTo>
                      <a:pt x="578" y="274"/>
                    </a:lnTo>
                    <a:lnTo>
                      <a:pt x="578" y="274"/>
                    </a:lnTo>
                    <a:lnTo>
                      <a:pt x="578" y="272"/>
                    </a:lnTo>
                    <a:lnTo>
                      <a:pt x="578" y="256"/>
                    </a:lnTo>
                    <a:lnTo>
                      <a:pt x="576" y="244"/>
                    </a:lnTo>
                    <a:lnTo>
                      <a:pt x="574" y="230"/>
                    </a:lnTo>
                    <a:lnTo>
                      <a:pt x="574" y="230"/>
                    </a:lnTo>
                    <a:lnTo>
                      <a:pt x="574" y="230"/>
                    </a:lnTo>
                    <a:lnTo>
                      <a:pt x="570" y="220"/>
                    </a:lnTo>
                    <a:lnTo>
                      <a:pt x="564" y="206"/>
                    </a:lnTo>
                    <a:lnTo>
                      <a:pt x="564" y="206"/>
                    </a:lnTo>
                    <a:lnTo>
                      <a:pt x="564" y="206"/>
                    </a:lnTo>
                    <a:lnTo>
                      <a:pt x="552" y="192"/>
                    </a:lnTo>
                    <a:lnTo>
                      <a:pt x="552" y="192"/>
                    </a:lnTo>
                    <a:lnTo>
                      <a:pt x="552" y="192"/>
                    </a:lnTo>
                    <a:lnTo>
                      <a:pt x="540" y="184"/>
                    </a:lnTo>
                    <a:lnTo>
                      <a:pt x="538" y="172"/>
                    </a:lnTo>
                    <a:lnTo>
                      <a:pt x="538" y="172"/>
                    </a:lnTo>
                    <a:lnTo>
                      <a:pt x="536" y="168"/>
                    </a:lnTo>
                    <a:lnTo>
                      <a:pt x="534" y="168"/>
                    </a:lnTo>
                    <a:lnTo>
                      <a:pt x="526" y="168"/>
                    </a:lnTo>
                    <a:lnTo>
                      <a:pt x="524" y="166"/>
                    </a:lnTo>
                    <a:lnTo>
                      <a:pt x="524" y="158"/>
                    </a:lnTo>
                    <a:lnTo>
                      <a:pt x="524" y="158"/>
                    </a:lnTo>
                    <a:lnTo>
                      <a:pt x="522" y="154"/>
                    </a:lnTo>
                    <a:lnTo>
                      <a:pt x="514" y="146"/>
                    </a:lnTo>
                    <a:lnTo>
                      <a:pt x="506" y="134"/>
                    </a:lnTo>
                    <a:lnTo>
                      <a:pt x="506" y="134"/>
                    </a:lnTo>
                    <a:lnTo>
                      <a:pt x="504" y="134"/>
                    </a:lnTo>
                    <a:lnTo>
                      <a:pt x="492" y="124"/>
                    </a:lnTo>
                    <a:lnTo>
                      <a:pt x="492" y="124"/>
                    </a:lnTo>
                    <a:lnTo>
                      <a:pt x="490" y="124"/>
                    </a:lnTo>
                    <a:lnTo>
                      <a:pt x="482" y="120"/>
                    </a:lnTo>
                    <a:lnTo>
                      <a:pt x="478" y="114"/>
                    </a:lnTo>
                    <a:lnTo>
                      <a:pt x="478" y="104"/>
                    </a:lnTo>
                    <a:lnTo>
                      <a:pt x="478" y="104"/>
                    </a:lnTo>
                    <a:lnTo>
                      <a:pt x="476" y="102"/>
                    </a:lnTo>
                    <a:lnTo>
                      <a:pt x="474" y="94"/>
                    </a:lnTo>
                    <a:lnTo>
                      <a:pt x="474" y="94"/>
                    </a:lnTo>
                    <a:lnTo>
                      <a:pt x="472" y="92"/>
                    </a:lnTo>
                    <a:lnTo>
                      <a:pt x="464" y="88"/>
                    </a:lnTo>
                    <a:lnTo>
                      <a:pt x="464" y="78"/>
                    </a:lnTo>
                    <a:lnTo>
                      <a:pt x="464" y="78"/>
                    </a:lnTo>
                    <a:lnTo>
                      <a:pt x="464" y="76"/>
                    </a:lnTo>
                    <a:lnTo>
                      <a:pt x="462" y="68"/>
                    </a:lnTo>
                    <a:lnTo>
                      <a:pt x="462" y="68"/>
                    </a:lnTo>
                    <a:lnTo>
                      <a:pt x="462" y="66"/>
                    </a:lnTo>
                    <a:lnTo>
                      <a:pt x="460" y="58"/>
                    </a:lnTo>
                    <a:lnTo>
                      <a:pt x="460" y="58"/>
                    </a:lnTo>
                    <a:lnTo>
                      <a:pt x="456" y="56"/>
                    </a:lnTo>
                    <a:lnTo>
                      <a:pt x="446" y="52"/>
                    </a:lnTo>
                    <a:lnTo>
                      <a:pt x="440" y="50"/>
                    </a:lnTo>
                    <a:lnTo>
                      <a:pt x="438" y="32"/>
                    </a:lnTo>
                    <a:lnTo>
                      <a:pt x="438" y="32"/>
                    </a:lnTo>
                    <a:lnTo>
                      <a:pt x="438" y="32"/>
                    </a:lnTo>
                    <a:lnTo>
                      <a:pt x="434" y="20"/>
                    </a:lnTo>
                    <a:lnTo>
                      <a:pt x="434" y="20"/>
                    </a:lnTo>
                    <a:lnTo>
                      <a:pt x="434" y="20"/>
                    </a:lnTo>
                    <a:lnTo>
                      <a:pt x="426" y="8"/>
                    </a:lnTo>
                    <a:lnTo>
                      <a:pt x="426" y="8"/>
                    </a:lnTo>
                    <a:lnTo>
                      <a:pt x="426" y="6"/>
                    </a:lnTo>
                    <a:lnTo>
                      <a:pt x="420" y="0"/>
                    </a:lnTo>
                    <a:lnTo>
                      <a:pt x="420" y="0"/>
                    </a:lnTo>
                    <a:lnTo>
                      <a:pt x="418" y="0"/>
                    </a:lnTo>
                    <a:lnTo>
                      <a:pt x="4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6" name="Freeform 1033">
                <a:extLst>
                  <a:ext uri="{FF2B5EF4-FFF2-40B4-BE49-F238E27FC236}">
                    <a16:creationId xmlns:a16="http://schemas.microsoft.com/office/drawing/2014/main" id="{E83FB7B5-821F-50AC-4739-C470BED43F4E}"/>
                  </a:ext>
                </a:extLst>
              </p:cNvPr>
              <p:cNvSpPr>
                <a:spLocks/>
              </p:cNvSpPr>
              <p:nvPr/>
            </p:nvSpPr>
            <p:spPr bwMode="auto">
              <a:xfrm>
                <a:off x="9270606" y="4091431"/>
                <a:ext cx="147930" cy="190196"/>
              </a:xfrm>
              <a:custGeom>
                <a:avLst/>
                <a:gdLst>
                  <a:gd name="T0" fmla="*/ 66 w 70"/>
                  <a:gd name="T1" fmla="*/ 90 h 90"/>
                  <a:gd name="T2" fmla="*/ 60 w 70"/>
                  <a:gd name="T3" fmla="*/ 84 h 90"/>
                  <a:gd name="T4" fmla="*/ 48 w 70"/>
                  <a:gd name="T5" fmla="*/ 76 h 90"/>
                  <a:gd name="T6" fmla="*/ 40 w 70"/>
                  <a:gd name="T7" fmla="*/ 76 h 90"/>
                  <a:gd name="T8" fmla="*/ 40 w 70"/>
                  <a:gd name="T9" fmla="*/ 76 h 90"/>
                  <a:gd name="T10" fmla="*/ 36 w 70"/>
                  <a:gd name="T11" fmla="*/ 70 h 90"/>
                  <a:gd name="T12" fmla="*/ 26 w 70"/>
                  <a:gd name="T13" fmla="*/ 72 h 90"/>
                  <a:gd name="T14" fmla="*/ 24 w 70"/>
                  <a:gd name="T15" fmla="*/ 74 h 90"/>
                  <a:gd name="T16" fmla="*/ 24 w 70"/>
                  <a:gd name="T17" fmla="*/ 74 h 90"/>
                  <a:gd name="T18" fmla="*/ 16 w 70"/>
                  <a:gd name="T19" fmla="*/ 72 h 90"/>
                  <a:gd name="T20" fmla="*/ 14 w 70"/>
                  <a:gd name="T21" fmla="*/ 60 h 90"/>
                  <a:gd name="T22" fmla="*/ 4 w 70"/>
                  <a:gd name="T23" fmla="*/ 56 h 90"/>
                  <a:gd name="T24" fmla="*/ 4 w 70"/>
                  <a:gd name="T25" fmla="*/ 46 h 90"/>
                  <a:gd name="T26" fmla="*/ 0 w 70"/>
                  <a:gd name="T27" fmla="*/ 36 h 90"/>
                  <a:gd name="T28" fmla="*/ 0 w 70"/>
                  <a:gd name="T29" fmla="*/ 36 h 90"/>
                  <a:gd name="T30" fmla="*/ 2 w 70"/>
                  <a:gd name="T31" fmla="*/ 34 h 90"/>
                  <a:gd name="T32" fmla="*/ 10 w 70"/>
                  <a:gd name="T33" fmla="*/ 28 h 90"/>
                  <a:gd name="T34" fmla="*/ 12 w 70"/>
                  <a:gd name="T35" fmla="*/ 2 h 90"/>
                  <a:gd name="T36" fmla="*/ 14 w 70"/>
                  <a:gd name="T37" fmla="*/ 0 h 90"/>
                  <a:gd name="T38" fmla="*/ 28 w 70"/>
                  <a:gd name="T39" fmla="*/ 2 h 90"/>
                  <a:gd name="T40" fmla="*/ 38 w 70"/>
                  <a:gd name="T41" fmla="*/ 4 h 90"/>
                  <a:gd name="T42" fmla="*/ 40 w 70"/>
                  <a:gd name="T43" fmla="*/ 16 h 90"/>
                  <a:gd name="T44" fmla="*/ 42 w 70"/>
                  <a:gd name="T45" fmla="*/ 26 h 90"/>
                  <a:gd name="T46" fmla="*/ 36 w 70"/>
                  <a:gd name="T47" fmla="*/ 38 h 90"/>
                  <a:gd name="T48" fmla="*/ 34 w 70"/>
                  <a:gd name="T49" fmla="*/ 40 h 90"/>
                  <a:gd name="T50" fmla="*/ 28 w 70"/>
                  <a:gd name="T51" fmla="*/ 50 h 90"/>
                  <a:gd name="T52" fmla="*/ 34 w 70"/>
                  <a:gd name="T53" fmla="*/ 60 h 90"/>
                  <a:gd name="T54" fmla="*/ 46 w 70"/>
                  <a:gd name="T55" fmla="*/ 60 h 90"/>
                  <a:gd name="T56" fmla="*/ 46 w 70"/>
                  <a:gd name="T57" fmla="*/ 60 h 90"/>
                  <a:gd name="T58" fmla="*/ 48 w 70"/>
                  <a:gd name="T59" fmla="*/ 62 h 90"/>
                  <a:gd name="T60" fmla="*/ 58 w 70"/>
                  <a:gd name="T61" fmla="*/ 64 h 90"/>
                  <a:gd name="T62" fmla="*/ 60 w 70"/>
                  <a:gd name="T63" fmla="*/ 64 h 90"/>
                  <a:gd name="T64" fmla="*/ 62 w 70"/>
                  <a:gd name="T65" fmla="*/ 70 h 90"/>
                  <a:gd name="T66" fmla="*/ 64 w 70"/>
                  <a:gd name="T67" fmla="*/ 76 h 90"/>
                  <a:gd name="T68" fmla="*/ 70 w 70"/>
                  <a:gd name="T69" fmla="*/ 80 h 90"/>
                  <a:gd name="T70" fmla="*/ 70 w 70"/>
                  <a:gd name="T71" fmla="*/ 82 h 90"/>
                  <a:gd name="T72" fmla="*/ 66 w 70"/>
                  <a:gd name="T73" fmla="*/ 88 h 90"/>
                  <a:gd name="T74" fmla="*/ 66 w 70"/>
                  <a:gd name="T7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90">
                    <a:moveTo>
                      <a:pt x="66" y="90"/>
                    </a:moveTo>
                    <a:lnTo>
                      <a:pt x="66" y="90"/>
                    </a:lnTo>
                    <a:lnTo>
                      <a:pt x="64" y="88"/>
                    </a:lnTo>
                    <a:lnTo>
                      <a:pt x="60" y="84"/>
                    </a:lnTo>
                    <a:lnTo>
                      <a:pt x="50" y="78"/>
                    </a:lnTo>
                    <a:lnTo>
                      <a:pt x="48" y="76"/>
                    </a:lnTo>
                    <a:lnTo>
                      <a:pt x="40" y="76"/>
                    </a:lnTo>
                    <a:lnTo>
                      <a:pt x="40" y="76"/>
                    </a:lnTo>
                    <a:lnTo>
                      <a:pt x="40" y="76"/>
                    </a:lnTo>
                    <a:lnTo>
                      <a:pt x="40" y="76"/>
                    </a:lnTo>
                    <a:lnTo>
                      <a:pt x="38" y="76"/>
                    </a:lnTo>
                    <a:lnTo>
                      <a:pt x="36" y="70"/>
                    </a:lnTo>
                    <a:lnTo>
                      <a:pt x="32" y="68"/>
                    </a:lnTo>
                    <a:lnTo>
                      <a:pt x="26" y="72"/>
                    </a:lnTo>
                    <a:lnTo>
                      <a:pt x="26" y="72"/>
                    </a:lnTo>
                    <a:lnTo>
                      <a:pt x="24" y="74"/>
                    </a:lnTo>
                    <a:lnTo>
                      <a:pt x="24" y="74"/>
                    </a:lnTo>
                    <a:lnTo>
                      <a:pt x="24" y="74"/>
                    </a:lnTo>
                    <a:lnTo>
                      <a:pt x="16" y="72"/>
                    </a:lnTo>
                    <a:lnTo>
                      <a:pt x="16" y="72"/>
                    </a:lnTo>
                    <a:lnTo>
                      <a:pt x="16" y="70"/>
                    </a:lnTo>
                    <a:lnTo>
                      <a:pt x="14" y="60"/>
                    </a:lnTo>
                    <a:lnTo>
                      <a:pt x="4" y="56"/>
                    </a:lnTo>
                    <a:lnTo>
                      <a:pt x="4" y="56"/>
                    </a:lnTo>
                    <a:lnTo>
                      <a:pt x="4" y="54"/>
                    </a:lnTo>
                    <a:lnTo>
                      <a:pt x="4" y="46"/>
                    </a:lnTo>
                    <a:lnTo>
                      <a:pt x="2" y="42"/>
                    </a:lnTo>
                    <a:lnTo>
                      <a:pt x="0" y="36"/>
                    </a:lnTo>
                    <a:lnTo>
                      <a:pt x="0" y="36"/>
                    </a:lnTo>
                    <a:lnTo>
                      <a:pt x="0" y="36"/>
                    </a:lnTo>
                    <a:lnTo>
                      <a:pt x="0" y="36"/>
                    </a:lnTo>
                    <a:lnTo>
                      <a:pt x="2" y="34"/>
                    </a:lnTo>
                    <a:lnTo>
                      <a:pt x="10" y="32"/>
                    </a:lnTo>
                    <a:lnTo>
                      <a:pt x="10" y="28"/>
                    </a:lnTo>
                    <a:lnTo>
                      <a:pt x="10" y="16"/>
                    </a:lnTo>
                    <a:lnTo>
                      <a:pt x="12" y="2"/>
                    </a:lnTo>
                    <a:lnTo>
                      <a:pt x="12" y="2"/>
                    </a:lnTo>
                    <a:lnTo>
                      <a:pt x="14" y="0"/>
                    </a:lnTo>
                    <a:lnTo>
                      <a:pt x="14" y="0"/>
                    </a:lnTo>
                    <a:lnTo>
                      <a:pt x="28" y="2"/>
                    </a:lnTo>
                    <a:lnTo>
                      <a:pt x="38" y="4"/>
                    </a:lnTo>
                    <a:lnTo>
                      <a:pt x="38" y="4"/>
                    </a:lnTo>
                    <a:lnTo>
                      <a:pt x="40" y="6"/>
                    </a:lnTo>
                    <a:lnTo>
                      <a:pt x="40" y="16"/>
                    </a:lnTo>
                    <a:lnTo>
                      <a:pt x="42" y="26"/>
                    </a:lnTo>
                    <a:lnTo>
                      <a:pt x="42" y="26"/>
                    </a:lnTo>
                    <a:lnTo>
                      <a:pt x="42" y="26"/>
                    </a:lnTo>
                    <a:lnTo>
                      <a:pt x="36" y="38"/>
                    </a:lnTo>
                    <a:lnTo>
                      <a:pt x="36" y="38"/>
                    </a:lnTo>
                    <a:lnTo>
                      <a:pt x="34" y="40"/>
                    </a:lnTo>
                    <a:lnTo>
                      <a:pt x="30" y="42"/>
                    </a:lnTo>
                    <a:lnTo>
                      <a:pt x="28" y="50"/>
                    </a:lnTo>
                    <a:lnTo>
                      <a:pt x="30" y="56"/>
                    </a:lnTo>
                    <a:lnTo>
                      <a:pt x="34" y="60"/>
                    </a:lnTo>
                    <a:lnTo>
                      <a:pt x="40" y="62"/>
                    </a:lnTo>
                    <a:lnTo>
                      <a:pt x="46" y="60"/>
                    </a:lnTo>
                    <a:lnTo>
                      <a:pt x="46" y="60"/>
                    </a:lnTo>
                    <a:lnTo>
                      <a:pt x="46" y="60"/>
                    </a:lnTo>
                    <a:lnTo>
                      <a:pt x="46" y="60"/>
                    </a:lnTo>
                    <a:lnTo>
                      <a:pt x="48" y="62"/>
                    </a:lnTo>
                    <a:lnTo>
                      <a:pt x="50" y="64"/>
                    </a:lnTo>
                    <a:lnTo>
                      <a:pt x="58" y="64"/>
                    </a:lnTo>
                    <a:lnTo>
                      <a:pt x="58" y="64"/>
                    </a:lnTo>
                    <a:lnTo>
                      <a:pt x="60" y="64"/>
                    </a:lnTo>
                    <a:lnTo>
                      <a:pt x="62" y="70"/>
                    </a:lnTo>
                    <a:lnTo>
                      <a:pt x="62" y="70"/>
                    </a:lnTo>
                    <a:lnTo>
                      <a:pt x="64" y="72"/>
                    </a:lnTo>
                    <a:lnTo>
                      <a:pt x="64" y="76"/>
                    </a:lnTo>
                    <a:lnTo>
                      <a:pt x="70" y="80"/>
                    </a:lnTo>
                    <a:lnTo>
                      <a:pt x="70" y="80"/>
                    </a:lnTo>
                    <a:lnTo>
                      <a:pt x="70" y="82"/>
                    </a:lnTo>
                    <a:lnTo>
                      <a:pt x="70" y="82"/>
                    </a:lnTo>
                    <a:lnTo>
                      <a:pt x="70" y="84"/>
                    </a:lnTo>
                    <a:lnTo>
                      <a:pt x="66" y="88"/>
                    </a:lnTo>
                    <a:lnTo>
                      <a:pt x="66" y="88"/>
                    </a:lnTo>
                    <a:lnTo>
                      <a:pt x="66" y="90"/>
                    </a:lnTo>
                    <a:lnTo>
                      <a:pt x="66" y="9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7" name="Freeform 1034">
                <a:extLst>
                  <a:ext uri="{FF2B5EF4-FFF2-40B4-BE49-F238E27FC236}">
                    <a16:creationId xmlns:a16="http://schemas.microsoft.com/office/drawing/2014/main" id="{50048A6B-0CED-C6D4-194D-F9133C2B7808}"/>
                  </a:ext>
                </a:extLst>
              </p:cNvPr>
              <p:cNvSpPr>
                <a:spLocks noEditPoints="1"/>
              </p:cNvSpPr>
              <p:nvPr/>
            </p:nvSpPr>
            <p:spPr bwMode="auto">
              <a:xfrm>
                <a:off x="9266379" y="4087204"/>
                <a:ext cx="156383" cy="198649"/>
              </a:xfrm>
              <a:custGeom>
                <a:avLst/>
                <a:gdLst>
                  <a:gd name="T0" fmla="*/ 30 w 74"/>
                  <a:gd name="T1" fmla="*/ 6 h 94"/>
                  <a:gd name="T2" fmla="*/ 40 w 74"/>
                  <a:gd name="T3" fmla="*/ 18 h 94"/>
                  <a:gd name="T4" fmla="*/ 36 w 74"/>
                  <a:gd name="T5" fmla="*/ 40 h 94"/>
                  <a:gd name="T6" fmla="*/ 28 w 74"/>
                  <a:gd name="T7" fmla="*/ 52 h 94"/>
                  <a:gd name="T8" fmla="*/ 34 w 74"/>
                  <a:gd name="T9" fmla="*/ 62 h 94"/>
                  <a:gd name="T10" fmla="*/ 48 w 74"/>
                  <a:gd name="T11" fmla="*/ 64 h 94"/>
                  <a:gd name="T12" fmla="*/ 60 w 74"/>
                  <a:gd name="T13" fmla="*/ 68 h 94"/>
                  <a:gd name="T14" fmla="*/ 64 w 74"/>
                  <a:gd name="T15" fmla="*/ 78 h 94"/>
                  <a:gd name="T16" fmla="*/ 68 w 74"/>
                  <a:gd name="T17" fmla="*/ 90 h 94"/>
                  <a:gd name="T18" fmla="*/ 54 w 74"/>
                  <a:gd name="T19" fmla="*/ 78 h 94"/>
                  <a:gd name="T20" fmla="*/ 42 w 74"/>
                  <a:gd name="T21" fmla="*/ 76 h 94"/>
                  <a:gd name="T22" fmla="*/ 32 w 74"/>
                  <a:gd name="T23" fmla="*/ 68 h 94"/>
                  <a:gd name="T24" fmla="*/ 20 w 74"/>
                  <a:gd name="T25" fmla="*/ 72 h 94"/>
                  <a:gd name="T26" fmla="*/ 8 w 74"/>
                  <a:gd name="T27" fmla="*/ 56 h 94"/>
                  <a:gd name="T28" fmla="*/ 6 w 74"/>
                  <a:gd name="T29" fmla="*/ 44 h 94"/>
                  <a:gd name="T30" fmla="*/ 16 w 74"/>
                  <a:gd name="T31" fmla="*/ 36 h 94"/>
                  <a:gd name="T32" fmla="*/ 14 w 74"/>
                  <a:gd name="T33" fmla="*/ 18 h 94"/>
                  <a:gd name="T34" fmla="*/ 16 w 74"/>
                  <a:gd name="T35" fmla="*/ 0 h 94"/>
                  <a:gd name="T36" fmla="*/ 12 w 74"/>
                  <a:gd name="T37" fmla="*/ 2 h 94"/>
                  <a:gd name="T38" fmla="*/ 10 w 74"/>
                  <a:gd name="T39" fmla="*/ 18 h 94"/>
                  <a:gd name="T40" fmla="*/ 10 w 74"/>
                  <a:gd name="T41" fmla="*/ 18 h 94"/>
                  <a:gd name="T42" fmla="*/ 10 w 74"/>
                  <a:gd name="T43" fmla="*/ 30 h 94"/>
                  <a:gd name="T44" fmla="*/ 10 w 74"/>
                  <a:gd name="T45" fmla="*/ 34 h 94"/>
                  <a:gd name="T46" fmla="*/ 4 w 74"/>
                  <a:gd name="T47" fmla="*/ 34 h 94"/>
                  <a:gd name="T48" fmla="*/ 0 w 74"/>
                  <a:gd name="T49" fmla="*/ 36 h 94"/>
                  <a:gd name="T50" fmla="*/ 2 w 74"/>
                  <a:gd name="T51" fmla="*/ 44 h 94"/>
                  <a:gd name="T52" fmla="*/ 2 w 74"/>
                  <a:gd name="T53" fmla="*/ 46 h 94"/>
                  <a:gd name="T54" fmla="*/ 4 w 74"/>
                  <a:gd name="T55" fmla="*/ 56 h 94"/>
                  <a:gd name="T56" fmla="*/ 6 w 74"/>
                  <a:gd name="T57" fmla="*/ 60 h 94"/>
                  <a:gd name="T58" fmla="*/ 16 w 74"/>
                  <a:gd name="T59" fmla="*/ 72 h 94"/>
                  <a:gd name="T60" fmla="*/ 16 w 74"/>
                  <a:gd name="T61" fmla="*/ 74 h 94"/>
                  <a:gd name="T62" fmla="*/ 26 w 74"/>
                  <a:gd name="T63" fmla="*/ 78 h 94"/>
                  <a:gd name="T64" fmla="*/ 26 w 74"/>
                  <a:gd name="T65" fmla="*/ 78 h 94"/>
                  <a:gd name="T66" fmla="*/ 30 w 74"/>
                  <a:gd name="T67" fmla="*/ 76 h 94"/>
                  <a:gd name="T68" fmla="*/ 36 w 74"/>
                  <a:gd name="T69" fmla="*/ 74 h 94"/>
                  <a:gd name="T70" fmla="*/ 38 w 74"/>
                  <a:gd name="T71" fmla="*/ 78 h 94"/>
                  <a:gd name="T72" fmla="*/ 42 w 74"/>
                  <a:gd name="T73" fmla="*/ 80 h 94"/>
                  <a:gd name="T74" fmla="*/ 44 w 74"/>
                  <a:gd name="T75" fmla="*/ 80 h 94"/>
                  <a:gd name="T76" fmla="*/ 50 w 74"/>
                  <a:gd name="T77" fmla="*/ 82 h 94"/>
                  <a:gd name="T78" fmla="*/ 52 w 74"/>
                  <a:gd name="T79" fmla="*/ 82 h 94"/>
                  <a:gd name="T80" fmla="*/ 64 w 74"/>
                  <a:gd name="T81" fmla="*/ 92 h 94"/>
                  <a:gd name="T82" fmla="*/ 68 w 74"/>
                  <a:gd name="T83" fmla="*/ 94 h 94"/>
                  <a:gd name="T84" fmla="*/ 68 w 74"/>
                  <a:gd name="T85" fmla="*/ 94 h 94"/>
                  <a:gd name="T86" fmla="*/ 70 w 74"/>
                  <a:gd name="T87" fmla="*/ 92 h 94"/>
                  <a:gd name="T88" fmla="*/ 74 w 74"/>
                  <a:gd name="T89" fmla="*/ 86 h 94"/>
                  <a:gd name="T90" fmla="*/ 74 w 74"/>
                  <a:gd name="T91" fmla="*/ 84 h 94"/>
                  <a:gd name="T92" fmla="*/ 68 w 74"/>
                  <a:gd name="T93" fmla="*/ 76 h 94"/>
                  <a:gd name="T94" fmla="*/ 68 w 74"/>
                  <a:gd name="T95" fmla="*/ 74 h 94"/>
                  <a:gd name="T96" fmla="*/ 62 w 74"/>
                  <a:gd name="T97" fmla="*/ 66 h 94"/>
                  <a:gd name="T98" fmla="*/ 60 w 74"/>
                  <a:gd name="T99" fmla="*/ 64 h 94"/>
                  <a:gd name="T100" fmla="*/ 50 w 74"/>
                  <a:gd name="T101" fmla="*/ 62 h 94"/>
                  <a:gd name="T102" fmla="*/ 48 w 74"/>
                  <a:gd name="T103" fmla="*/ 60 h 94"/>
                  <a:gd name="T104" fmla="*/ 46 w 74"/>
                  <a:gd name="T105" fmla="*/ 60 h 94"/>
                  <a:gd name="T106" fmla="*/ 36 w 74"/>
                  <a:gd name="T107" fmla="*/ 60 h 94"/>
                  <a:gd name="T108" fmla="*/ 32 w 74"/>
                  <a:gd name="T109" fmla="*/ 52 h 94"/>
                  <a:gd name="T110" fmla="*/ 38 w 74"/>
                  <a:gd name="T111" fmla="*/ 44 h 94"/>
                  <a:gd name="T112" fmla="*/ 40 w 74"/>
                  <a:gd name="T113" fmla="*/ 42 h 94"/>
                  <a:gd name="T114" fmla="*/ 46 w 74"/>
                  <a:gd name="T115" fmla="*/ 30 h 94"/>
                  <a:gd name="T116" fmla="*/ 44 w 74"/>
                  <a:gd name="T117" fmla="*/ 16 h 94"/>
                  <a:gd name="T118" fmla="*/ 44 w 74"/>
                  <a:gd name="T119" fmla="*/ 8 h 94"/>
                  <a:gd name="T120" fmla="*/ 40 w 74"/>
                  <a:gd name="T121" fmla="*/ 4 h 94"/>
                  <a:gd name="T122" fmla="*/ 16 w 74"/>
                  <a:gd name="T123" fmla="*/ 0 h 94"/>
                  <a:gd name="T124" fmla="*/ 16 w 74"/>
                  <a:gd name="T1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 h="94">
                    <a:moveTo>
                      <a:pt x="16" y="4"/>
                    </a:moveTo>
                    <a:lnTo>
                      <a:pt x="30" y="6"/>
                    </a:lnTo>
                    <a:lnTo>
                      <a:pt x="40" y="8"/>
                    </a:lnTo>
                    <a:lnTo>
                      <a:pt x="40" y="18"/>
                    </a:lnTo>
                    <a:lnTo>
                      <a:pt x="42" y="28"/>
                    </a:lnTo>
                    <a:lnTo>
                      <a:pt x="36" y="40"/>
                    </a:lnTo>
                    <a:lnTo>
                      <a:pt x="30" y="42"/>
                    </a:lnTo>
                    <a:lnTo>
                      <a:pt x="28" y="52"/>
                    </a:lnTo>
                    <a:lnTo>
                      <a:pt x="30" y="60"/>
                    </a:lnTo>
                    <a:lnTo>
                      <a:pt x="34" y="62"/>
                    </a:lnTo>
                    <a:lnTo>
                      <a:pt x="42" y="66"/>
                    </a:lnTo>
                    <a:lnTo>
                      <a:pt x="48" y="64"/>
                    </a:lnTo>
                    <a:lnTo>
                      <a:pt x="52" y="68"/>
                    </a:lnTo>
                    <a:lnTo>
                      <a:pt x="60" y="68"/>
                    </a:lnTo>
                    <a:lnTo>
                      <a:pt x="64" y="74"/>
                    </a:lnTo>
                    <a:lnTo>
                      <a:pt x="64" y="78"/>
                    </a:lnTo>
                    <a:lnTo>
                      <a:pt x="70" y="84"/>
                    </a:lnTo>
                    <a:lnTo>
                      <a:pt x="68" y="90"/>
                    </a:lnTo>
                    <a:lnTo>
                      <a:pt x="64" y="84"/>
                    </a:lnTo>
                    <a:lnTo>
                      <a:pt x="54" y="78"/>
                    </a:lnTo>
                    <a:lnTo>
                      <a:pt x="50" y="76"/>
                    </a:lnTo>
                    <a:lnTo>
                      <a:pt x="42" y="76"/>
                    </a:lnTo>
                    <a:lnTo>
                      <a:pt x="40" y="70"/>
                    </a:lnTo>
                    <a:lnTo>
                      <a:pt x="32" y="68"/>
                    </a:lnTo>
                    <a:lnTo>
                      <a:pt x="26" y="74"/>
                    </a:lnTo>
                    <a:lnTo>
                      <a:pt x="20" y="72"/>
                    </a:lnTo>
                    <a:lnTo>
                      <a:pt x="18" y="62"/>
                    </a:lnTo>
                    <a:lnTo>
                      <a:pt x="8" y="56"/>
                    </a:lnTo>
                    <a:lnTo>
                      <a:pt x="8" y="48"/>
                    </a:lnTo>
                    <a:lnTo>
                      <a:pt x="6" y="44"/>
                    </a:lnTo>
                    <a:lnTo>
                      <a:pt x="4" y="38"/>
                    </a:lnTo>
                    <a:lnTo>
                      <a:pt x="16" y="36"/>
                    </a:lnTo>
                    <a:lnTo>
                      <a:pt x="14" y="30"/>
                    </a:lnTo>
                    <a:lnTo>
                      <a:pt x="14" y="18"/>
                    </a:lnTo>
                    <a:lnTo>
                      <a:pt x="16" y="4"/>
                    </a:lnTo>
                    <a:close/>
                    <a:moveTo>
                      <a:pt x="16" y="0"/>
                    </a:moveTo>
                    <a:lnTo>
                      <a:pt x="16" y="0"/>
                    </a:lnTo>
                    <a:lnTo>
                      <a:pt x="12" y="2"/>
                    </a:lnTo>
                    <a:lnTo>
                      <a:pt x="12" y="4"/>
                    </a:lnTo>
                    <a:lnTo>
                      <a:pt x="10" y="18"/>
                    </a:lnTo>
                    <a:lnTo>
                      <a:pt x="10" y="18"/>
                    </a:lnTo>
                    <a:lnTo>
                      <a:pt x="10" y="18"/>
                    </a:lnTo>
                    <a:lnTo>
                      <a:pt x="10" y="30"/>
                    </a:lnTo>
                    <a:lnTo>
                      <a:pt x="10" y="30"/>
                    </a:lnTo>
                    <a:lnTo>
                      <a:pt x="10" y="30"/>
                    </a:lnTo>
                    <a:lnTo>
                      <a:pt x="10" y="34"/>
                    </a:lnTo>
                    <a:lnTo>
                      <a:pt x="4" y="34"/>
                    </a:lnTo>
                    <a:lnTo>
                      <a:pt x="4" y="34"/>
                    </a:lnTo>
                    <a:lnTo>
                      <a:pt x="0" y="36"/>
                    </a:lnTo>
                    <a:lnTo>
                      <a:pt x="0" y="36"/>
                    </a:lnTo>
                    <a:lnTo>
                      <a:pt x="0" y="40"/>
                    </a:lnTo>
                    <a:lnTo>
                      <a:pt x="2" y="44"/>
                    </a:lnTo>
                    <a:lnTo>
                      <a:pt x="2" y="44"/>
                    </a:lnTo>
                    <a:lnTo>
                      <a:pt x="2" y="46"/>
                    </a:lnTo>
                    <a:lnTo>
                      <a:pt x="4" y="48"/>
                    </a:lnTo>
                    <a:lnTo>
                      <a:pt x="4" y="56"/>
                    </a:lnTo>
                    <a:lnTo>
                      <a:pt x="4" y="56"/>
                    </a:lnTo>
                    <a:lnTo>
                      <a:pt x="6" y="60"/>
                    </a:lnTo>
                    <a:lnTo>
                      <a:pt x="14" y="64"/>
                    </a:lnTo>
                    <a:lnTo>
                      <a:pt x="16" y="72"/>
                    </a:lnTo>
                    <a:lnTo>
                      <a:pt x="16" y="72"/>
                    </a:lnTo>
                    <a:lnTo>
                      <a:pt x="16" y="74"/>
                    </a:lnTo>
                    <a:lnTo>
                      <a:pt x="18" y="76"/>
                    </a:lnTo>
                    <a:lnTo>
                      <a:pt x="26" y="78"/>
                    </a:lnTo>
                    <a:lnTo>
                      <a:pt x="26" y="78"/>
                    </a:lnTo>
                    <a:lnTo>
                      <a:pt x="26" y="78"/>
                    </a:lnTo>
                    <a:lnTo>
                      <a:pt x="26" y="78"/>
                    </a:lnTo>
                    <a:lnTo>
                      <a:pt x="30" y="76"/>
                    </a:lnTo>
                    <a:lnTo>
                      <a:pt x="34" y="72"/>
                    </a:lnTo>
                    <a:lnTo>
                      <a:pt x="36" y="74"/>
                    </a:lnTo>
                    <a:lnTo>
                      <a:pt x="38" y="78"/>
                    </a:lnTo>
                    <a:lnTo>
                      <a:pt x="38" y="78"/>
                    </a:lnTo>
                    <a:lnTo>
                      <a:pt x="40" y="80"/>
                    </a:lnTo>
                    <a:lnTo>
                      <a:pt x="42" y="80"/>
                    </a:lnTo>
                    <a:lnTo>
                      <a:pt x="42" y="80"/>
                    </a:lnTo>
                    <a:lnTo>
                      <a:pt x="44" y="80"/>
                    </a:lnTo>
                    <a:lnTo>
                      <a:pt x="48" y="80"/>
                    </a:lnTo>
                    <a:lnTo>
                      <a:pt x="50" y="82"/>
                    </a:lnTo>
                    <a:lnTo>
                      <a:pt x="50" y="82"/>
                    </a:lnTo>
                    <a:lnTo>
                      <a:pt x="52" y="82"/>
                    </a:lnTo>
                    <a:lnTo>
                      <a:pt x="60" y="86"/>
                    </a:lnTo>
                    <a:lnTo>
                      <a:pt x="64" y="92"/>
                    </a:lnTo>
                    <a:lnTo>
                      <a:pt x="64" y="92"/>
                    </a:lnTo>
                    <a:lnTo>
                      <a:pt x="68" y="94"/>
                    </a:lnTo>
                    <a:lnTo>
                      <a:pt x="68" y="94"/>
                    </a:lnTo>
                    <a:lnTo>
                      <a:pt x="68" y="94"/>
                    </a:lnTo>
                    <a:lnTo>
                      <a:pt x="68" y="94"/>
                    </a:lnTo>
                    <a:lnTo>
                      <a:pt x="70" y="92"/>
                    </a:lnTo>
                    <a:lnTo>
                      <a:pt x="74" y="86"/>
                    </a:lnTo>
                    <a:lnTo>
                      <a:pt x="74" y="86"/>
                    </a:lnTo>
                    <a:lnTo>
                      <a:pt x="74" y="84"/>
                    </a:lnTo>
                    <a:lnTo>
                      <a:pt x="74" y="84"/>
                    </a:lnTo>
                    <a:lnTo>
                      <a:pt x="74" y="80"/>
                    </a:lnTo>
                    <a:lnTo>
                      <a:pt x="68" y="76"/>
                    </a:lnTo>
                    <a:lnTo>
                      <a:pt x="68" y="74"/>
                    </a:lnTo>
                    <a:lnTo>
                      <a:pt x="68" y="74"/>
                    </a:lnTo>
                    <a:lnTo>
                      <a:pt x="66" y="70"/>
                    </a:lnTo>
                    <a:lnTo>
                      <a:pt x="62" y="66"/>
                    </a:lnTo>
                    <a:lnTo>
                      <a:pt x="62" y="66"/>
                    </a:lnTo>
                    <a:lnTo>
                      <a:pt x="60" y="64"/>
                    </a:lnTo>
                    <a:lnTo>
                      <a:pt x="54" y="64"/>
                    </a:lnTo>
                    <a:lnTo>
                      <a:pt x="50" y="62"/>
                    </a:lnTo>
                    <a:lnTo>
                      <a:pt x="50" y="62"/>
                    </a:lnTo>
                    <a:lnTo>
                      <a:pt x="48" y="60"/>
                    </a:lnTo>
                    <a:lnTo>
                      <a:pt x="48" y="60"/>
                    </a:lnTo>
                    <a:lnTo>
                      <a:pt x="46" y="60"/>
                    </a:lnTo>
                    <a:lnTo>
                      <a:pt x="42" y="62"/>
                    </a:lnTo>
                    <a:lnTo>
                      <a:pt x="36" y="60"/>
                    </a:lnTo>
                    <a:lnTo>
                      <a:pt x="34" y="58"/>
                    </a:lnTo>
                    <a:lnTo>
                      <a:pt x="32" y="52"/>
                    </a:lnTo>
                    <a:lnTo>
                      <a:pt x="34" y="44"/>
                    </a:lnTo>
                    <a:lnTo>
                      <a:pt x="38" y="44"/>
                    </a:lnTo>
                    <a:lnTo>
                      <a:pt x="38" y="44"/>
                    </a:lnTo>
                    <a:lnTo>
                      <a:pt x="40" y="42"/>
                    </a:lnTo>
                    <a:lnTo>
                      <a:pt x="46" y="30"/>
                    </a:lnTo>
                    <a:lnTo>
                      <a:pt x="46" y="30"/>
                    </a:lnTo>
                    <a:lnTo>
                      <a:pt x="46" y="28"/>
                    </a:lnTo>
                    <a:lnTo>
                      <a:pt x="44" y="16"/>
                    </a:lnTo>
                    <a:lnTo>
                      <a:pt x="44" y="8"/>
                    </a:lnTo>
                    <a:lnTo>
                      <a:pt x="44" y="8"/>
                    </a:lnTo>
                    <a:lnTo>
                      <a:pt x="44" y="6"/>
                    </a:lnTo>
                    <a:lnTo>
                      <a:pt x="40" y="4"/>
                    </a:lnTo>
                    <a:lnTo>
                      <a:pt x="32" y="2"/>
                    </a:lnTo>
                    <a:lnTo>
                      <a:pt x="16" y="0"/>
                    </a:lnTo>
                    <a:lnTo>
                      <a:pt x="16" y="0"/>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8" name="Freeform 1035">
                <a:extLst>
                  <a:ext uri="{FF2B5EF4-FFF2-40B4-BE49-F238E27FC236}">
                    <a16:creationId xmlns:a16="http://schemas.microsoft.com/office/drawing/2014/main" id="{6850B8BB-ABA3-2F02-AC9F-C1B7649C82BC}"/>
                  </a:ext>
                </a:extLst>
              </p:cNvPr>
              <p:cNvSpPr>
                <a:spLocks/>
              </p:cNvSpPr>
              <p:nvPr/>
            </p:nvSpPr>
            <p:spPr bwMode="auto">
              <a:xfrm>
                <a:off x="9274832" y="4095658"/>
                <a:ext cx="139477" cy="181743"/>
              </a:xfrm>
              <a:custGeom>
                <a:avLst/>
                <a:gdLst>
                  <a:gd name="T0" fmla="*/ 12 w 66"/>
                  <a:gd name="T1" fmla="*/ 0 h 86"/>
                  <a:gd name="T2" fmla="*/ 26 w 66"/>
                  <a:gd name="T3" fmla="*/ 2 h 86"/>
                  <a:gd name="T4" fmla="*/ 36 w 66"/>
                  <a:gd name="T5" fmla="*/ 4 h 86"/>
                  <a:gd name="T6" fmla="*/ 36 w 66"/>
                  <a:gd name="T7" fmla="*/ 14 h 86"/>
                  <a:gd name="T8" fmla="*/ 38 w 66"/>
                  <a:gd name="T9" fmla="*/ 24 h 86"/>
                  <a:gd name="T10" fmla="*/ 32 w 66"/>
                  <a:gd name="T11" fmla="*/ 36 h 86"/>
                  <a:gd name="T12" fmla="*/ 26 w 66"/>
                  <a:gd name="T13" fmla="*/ 38 h 86"/>
                  <a:gd name="T14" fmla="*/ 24 w 66"/>
                  <a:gd name="T15" fmla="*/ 48 h 86"/>
                  <a:gd name="T16" fmla="*/ 26 w 66"/>
                  <a:gd name="T17" fmla="*/ 56 h 86"/>
                  <a:gd name="T18" fmla="*/ 30 w 66"/>
                  <a:gd name="T19" fmla="*/ 58 h 86"/>
                  <a:gd name="T20" fmla="*/ 38 w 66"/>
                  <a:gd name="T21" fmla="*/ 62 h 86"/>
                  <a:gd name="T22" fmla="*/ 44 w 66"/>
                  <a:gd name="T23" fmla="*/ 60 h 86"/>
                  <a:gd name="T24" fmla="*/ 48 w 66"/>
                  <a:gd name="T25" fmla="*/ 64 h 86"/>
                  <a:gd name="T26" fmla="*/ 56 w 66"/>
                  <a:gd name="T27" fmla="*/ 64 h 86"/>
                  <a:gd name="T28" fmla="*/ 60 w 66"/>
                  <a:gd name="T29" fmla="*/ 70 h 86"/>
                  <a:gd name="T30" fmla="*/ 60 w 66"/>
                  <a:gd name="T31" fmla="*/ 74 h 86"/>
                  <a:gd name="T32" fmla="*/ 66 w 66"/>
                  <a:gd name="T33" fmla="*/ 80 h 86"/>
                  <a:gd name="T34" fmla="*/ 64 w 66"/>
                  <a:gd name="T35" fmla="*/ 86 h 86"/>
                  <a:gd name="T36" fmla="*/ 60 w 66"/>
                  <a:gd name="T37" fmla="*/ 80 h 86"/>
                  <a:gd name="T38" fmla="*/ 50 w 66"/>
                  <a:gd name="T39" fmla="*/ 74 h 86"/>
                  <a:gd name="T40" fmla="*/ 46 w 66"/>
                  <a:gd name="T41" fmla="*/ 72 h 86"/>
                  <a:gd name="T42" fmla="*/ 38 w 66"/>
                  <a:gd name="T43" fmla="*/ 72 h 86"/>
                  <a:gd name="T44" fmla="*/ 36 w 66"/>
                  <a:gd name="T45" fmla="*/ 66 h 86"/>
                  <a:gd name="T46" fmla="*/ 28 w 66"/>
                  <a:gd name="T47" fmla="*/ 64 h 86"/>
                  <a:gd name="T48" fmla="*/ 22 w 66"/>
                  <a:gd name="T49" fmla="*/ 70 h 86"/>
                  <a:gd name="T50" fmla="*/ 16 w 66"/>
                  <a:gd name="T51" fmla="*/ 68 h 86"/>
                  <a:gd name="T52" fmla="*/ 14 w 66"/>
                  <a:gd name="T53" fmla="*/ 58 h 86"/>
                  <a:gd name="T54" fmla="*/ 4 w 66"/>
                  <a:gd name="T55" fmla="*/ 52 h 86"/>
                  <a:gd name="T56" fmla="*/ 4 w 66"/>
                  <a:gd name="T57" fmla="*/ 44 h 86"/>
                  <a:gd name="T58" fmla="*/ 2 w 66"/>
                  <a:gd name="T59" fmla="*/ 40 h 86"/>
                  <a:gd name="T60" fmla="*/ 0 w 66"/>
                  <a:gd name="T61" fmla="*/ 34 h 86"/>
                  <a:gd name="T62" fmla="*/ 12 w 66"/>
                  <a:gd name="T63" fmla="*/ 32 h 86"/>
                  <a:gd name="T64" fmla="*/ 10 w 66"/>
                  <a:gd name="T65" fmla="*/ 26 h 86"/>
                  <a:gd name="T66" fmla="*/ 10 w 66"/>
                  <a:gd name="T67" fmla="*/ 14 h 86"/>
                  <a:gd name="T68" fmla="*/ 12 w 66"/>
                  <a:gd name="T6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 h="86">
                    <a:moveTo>
                      <a:pt x="12" y="0"/>
                    </a:moveTo>
                    <a:lnTo>
                      <a:pt x="26" y="2"/>
                    </a:lnTo>
                    <a:lnTo>
                      <a:pt x="36" y="4"/>
                    </a:lnTo>
                    <a:lnTo>
                      <a:pt x="36" y="14"/>
                    </a:lnTo>
                    <a:lnTo>
                      <a:pt x="38" y="24"/>
                    </a:lnTo>
                    <a:lnTo>
                      <a:pt x="32" y="36"/>
                    </a:lnTo>
                    <a:lnTo>
                      <a:pt x="26" y="38"/>
                    </a:lnTo>
                    <a:lnTo>
                      <a:pt x="24" y="48"/>
                    </a:lnTo>
                    <a:lnTo>
                      <a:pt x="26" y="56"/>
                    </a:lnTo>
                    <a:lnTo>
                      <a:pt x="30" y="58"/>
                    </a:lnTo>
                    <a:lnTo>
                      <a:pt x="38" y="62"/>
                    </a:lnTo>
                    <a:lnTo>
                      <a:pt x="44" y="60"/>
                    </a:lnTo>
                    <a:lnTo>
                      <a:pt x="48" y="64"/>
                    </a:lnTo>
                    <a:lnTo>
                      <a:pt x="56" y="64"/>
                    </a:lnTo>
                    <a:lnTo>
                      <a:pt x="60" y="70"/>
                    </a:lnTo>
                    <a:lnTo>
                      <a:pt x="60" y="74"/>
                    </a:lnTo>
                    <a:lnTo>
                      <a:pt x="66" y="80"/>
                    </a:lnTo>
                    <a:lnTo>
                      <a:pt x="64" y="86"/>
                    </a:lnTo>
                    <a:lnTo>
                      <a:pt x="60" y="80"/>
                    </a:lnTo>
                    <a:lnTo>
                      <a:pt x="50" y="74"/>
                    </a:lnTo>
                    <a:lnTo>
                      <a:pt x="46" y="72"/>
                    </a:lnTo>
                    <a:lnTo>
                      <a:pt x="38" y="72"/>
                    </a:lnTo>
                    <a:lnTo>
                      <a:pt x="36" y="66"/>
                    </a:lnTo>
                    <a:lnTo>
                      <a:pt x="28" y="64"/>
                    </a:lnTo>
                    <a:lnTo>
                      <a:pt x="22" y="70"/>
                    </a:lnTo>
                    <a:lnTo>
                      <a:pt x="16" y="68"/>
                    </a:lnTo>
                    <a:lnTo>
                      <a:pt x="14" y="58"/>
                    </a:lnTo>
                    <a:lnTo>
                      <a:pt x="4" y="52"/>
                    </a:lnTo>
                    <a:lnTo>
                      <a:pt x="4" y="44"/>
                    </a:lnTo>
                    <a:lnTo>
                      <a:pt x="2" y="40"/>
                    </a:lnTo>
                    <a:lnTo>
                      <a:pt x="0" y="34"/>
                    </a:lnTo>
                    <a:lnTo>
                      <a:pt x="12" y="32"/>
                    </a:lnTo>
                    <a:lnTo>
                      <a:pt x="10" y="26"/>
                    </a:lnTo>
                    <a:lnTo>
                      <a:pt x="10" y="14"/>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9" name="Freeform 1036">
                <a:extLst>
                  <a:ext uri="{FF2B5EF4-FFF2-40B4-BE49-F238E27FC236}">
                    <a16:creationId xmlns:a16="http://schemas.microsoft.com/office/drawing/2014/main" id="{57374B9F-4CAB-B822-6023-C3A7E41DDC94}"/>
                  </a:ext>
                </a:extLst>
              </p:cNvPr>
              <p:cNvSpPr>
                <a:spLocks/>
              </p:cNvSpPr>
              <p:nvPr/>
            </p:nvSpPr>
            <p:spPr bwMode="auto">
              <a:xfrm>
                <a:off x="9266379" y="4087204"/>
                <a:ext cx="156383" cy="198649"/>
              </a:xfrm>
              <a:custGeom>
                <a:avLst/>
                <a:gdLst>
                  <a:gd name="T0" fmla="*/ 16 w 74"/>
                  <a:gd name="T1" fmla="*/ 0 h 94"/>
                  <a:gd name="T2" fmla="*/ 12 w 74"/>
                  <a:gd name="T3" fmla="*/ 4 h 94"/>
                  <a:gd name="T4" fmla="*/ 10 w 74"/>
                  <a:gd name="T5" fmla="*/ 18 h 94"/>
                  <a:gd name="T6" fmla="*/ 10 w 74"/>
                  <a:gd name="T7" fmla="*/ 30 h 94"/>
                  <a:gd name="T8" fmla="*/ 10 w 74"/>
                  <a:gd name="T9" fmla="*/ 30 h 94"/>
                  <a:gd name="T10" fmla="*/ 4 w 74"/>
                  <a:gd name="T11" fmla="*/ 34 h 94"/>
                  <a:gd name="T12" fmla="*/ 0 w 74"/>
                  <a:gd name="T13" fmla="*/ 36 h 94"/>
                  <a:gd name="T14" fmla="*/ 0 w 74"/>
                  <a:gd name="T15" fmla="*/ 40 h 94"/>
                  <a:gd name="T16" fmla="*/ 2 w 74"/>
                  <a:gd name="T17" fmla="*/ 44 h 94"/>
                  <a:gd name="T18" fmla="*/ 4 w 74"/>
                  <a:gd name="T19" fmla="*/ 48 h 94"/>
                  <a:gd name="T20" fmla="*/ 4 w 74"/>
                  <a:gd name="T21" fmla="*/ 56 h 94"/>
                  <a:gd name="T22" fmla="*/ 14 w 74"/>
                  <a:gd name="T23" fmla="*/ 64 h 94"/>
                  <a:gd name="T24" fmla="*/ 16 w 74"/>
                  <a:gd name="T25" fmla="*/ 72 h 94"/>
                  <a:gd name="T26" fmla="*/ 18 w 74"/>
                  <a:gd name="T27" fmla="*/ 76 h 94"/>
                  <a:gd name="T28" fmla="*/ 26 w 74"/>
                  <a:gd name="T29" fmla="*/ 78 h 94"/>
                  <a:gd name="T30" fmla="*/ 26 w 74"/>
                  <a:gd name="T31" fmla="*/ 78 h 94"/>
                  <a:gd name="T32" fmla="*/ 34 w 74"/>
                  <a:gd name="T33" fmla="*/ 72 h 94"/>
                  <a:gd name="T34" fmla="*/ 38 w 74"/>
                  <a:gd name="T35" fmla="*/ 78 h 94"/>
                  <a:gd name="T36" fmla="*/ 40 w 74"/>
                  <a:gd name="T37" fmla="*/ 80 h 94"/>
                  <a:gd name="T38" fmla="*/ 42 w 74"/>
                  <a:gd name="T39" fmla="*/ 80 h 94"/>
                  <a:gd name="T40" fmla="*/ 48 w 74"/>
                  <a:gd name="T41" fmla="*/ 80 h 94"/>
                  <a:gd name="T42" fmla="*/ 50 w 74"/>
                  <a:gd name="T43" fmla="*/ 82 h 94"/>
                  <a:gd name="T44" fmla="*/ 60 w 74"/>
                  <a:gd name="T45" fmla="*/ 86 h 94"/>
                  <a:gd name="T46" fmla="*/ 64 w 74"/>
                  <a:gd name="T47" fmla="*/ 92 h 94"/>
                  <a:gd name="T48" fmla="*/ 68 w 74"/>
                  <a:gd name="T49" fmla="*/ 94 h 94"/>
                  <a:gd name="T50" fmla="*/ 68 w 74"/>
                  <a:gd name="T51" fmla="*/ 94 h 94"/>
                  <a:gd name="T52" fmla="*/ 74 w 74"/>
                  <a:gd name="T53" fmla="*/ 86 h 94"/>
                  <a:gd name="T54" fmla="*/ 74 w 74"/>
                  <a:gd name="T55" fmla="*/ 84 h 94"/>
                  <a:gd name="T56" fmla="*/ 74 w 74"/>
                  <a:gd name="T57" fmla="*/ 80 h 94"/>
                  <a:gd name="T58" fmla="*/ 68 w 74"/>
                  <a:gd name="T59" fmla="*/ 74 h 94"/>
                  <a:gd name="T60" fmla="*/ 66 w 74"/>
                  <a:gd name="T61" fmla="*/ 70 h 94"/>
                  <a:gd name="T62" fmla="*/ 62 w 74"/>
                  <a:gd name="T63" fmla="*/ 66 h 94"/>
                  <a:gd name="T64" fmla="*/ 54 w 74"/>
                  <a:gd name="T65" fmla="*/ 64 h 94"/>
                  <a:gd name="T66" fmla="*/ 50 w 74"/>
                  <a:gd name="T67" fmla="*/ 62 h 94"/>
                  <a:gd name="T68" fmla="*/ 48 w 74"/>
                  <a:gd name="T69" fmla="*/ 60 h 94"/>
                  <a:gd name="T70" fmla="*/ 42 w 74"/>
                  <a:gd name="T71" fmla="*/ 62 h 94"/>
                  <a:gd name="T72" fmla="*/ 34 w 74"/>
                  <a:gd name="T73" fmla="*/ 58 h 94"/>
                  <a:gd name="T74" fmla="*/ 34 w 74"/>
                  <a:gd name="T75" fmla="*/ 44 h 94"/>
                  <a:gd name="T76" fmla="*/ 38 w 74"/>
                  <a:gd name="T77" fmla="*/ 44 h 94"/>
                  <a:gd name="T78" fmla="*/ 46 w 74"/>
                  <a:gd name="T79" fmla="*/ 30 h 94"/>
                  <a:gd name="T80" fmla="*/ 46 w 74"/>
                  <a:gd name="T81" fmla="*/ 28 h 94"/>
                  <a:gd name="T82" fmla="*/ 44 w 74"/>
                  <a:gd name="T83" fmla="*/ 8 h 94"/>
                  <a:gd name="T84" fmla="*/ 44 w 74"/>
                  <a:gd name="T85" fmla="*/ 6 h 94"/>
                  <a:gd name="T86" fmla="*/ 32 w 74"/>
                  <a:gd name="T87" fmla="*/ 2 h 94"/>
                  <a:gd name="T88" fmla="*/ 16 w 74"/>
                  <a:gd name="T89" fmla="*/ 0 h 94"/>
                  <a:gd name="T90" fmla="*/ 16 w 74"/>
                  <a:gd name="T9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94">
                    <a:moveTo>
                      <a:pt x="16" y="0"/>
                    </a:moveTo>
                    <a:lnTo>
                      <a:pt x="16" y="0"/>
                    </a:lnTo>
                    <a:lnTo>
                      <a:pt x="12" y="2"/>
                    </a:lnTo>
                    <a:lnTo>
                      <a:pt x="12" y="4"/>
                    </a:lnTo>
                    <a:lnTo>
                      <a:pt x="10" y="18"/>
                    </a:lnTo>
                    <a:lnTo>
                      <a:pt x="10" y="18"/>
                    </a:lnTo>
                    <a:lnTo>
                      <a:pt x="10" y="18"/>
                    </a:lnTo>
                    <a:lnTo>
                      <a:pt x="10" y="30"/>
                    </a:lnTo>
                    <a:lnTo>
                      <a:pt x="10" y="30"/>
                    </a:lnTo>
                    <a:lnTo>
                      <a:pt x="10" y="30"/>
                    </a:lnTo>
                    <a:lnTo>
                      <a:pt x="10" y="34"/>
                    </a:lnTo>
                    <a:lnTo>
                      <a:pt x="4" y="34"/>
                    </a:lnTo>
                    <a:lnTo>
                      <a:pt x="4" y="34"/>
                    </a:lnTo>
                    <a:lnTo>
                      <a:pt x="0" y="36"/>
                    </a:lnTo>
                    <a:lnTo>
                      <a:pt x="0" y="36"/>
                    </a:lnTo>
                    <a:lnTo>
                      <a:pt x="0" y="40"/>
                    </a:lnTo>
                    <a:lnTo>
                      <a:pt x="2" y="44"/>
                    </a:lnTo>
                    <a:lnTo>
                      <a:pt x="2" y="44"/>
                    </a:lnTo>
                    <a:lnTo>
                      <a:pt x="2" y="46"/>
                    </a:lnTo>
                    <a:lnTo>
                      <a:pt x="4" y="48"/>
                    </a:lnTo>
                    <a:lnTo>
                      <a:pt x="4" y="56"/>
                    </a:lnTo>
                    <a:lnTo>
                      <a:pt x="4" y="56"/>
                    </a:lnTo>
                    <a:lnTo>
                      <a:pt x="6" y="60"/>
                    </a:lnTo>
                    <a:lnTo>
                      <a:pt x="14" y="64"/>
                    </a:lnTo>
                    <a:lnTo>
                      <a:pt x="16" y="72"/>
                    </a:lnTo>
                    <a:lnTo>
                      <a:pt x="16" y="72"/>
                    </a:lnTo>
                    <a:lnTo>
                      <a:pt x="16" y="74"/>
                    </a:lnTo>
                    <a:lnTo>
                      <a:pt x="18" y="76"/>
                    </a:lnTo>
                    <a:lnTo>
                      <a:pt x="26" y="78"/>
                    </a:lnTo>
                    <a:lnTo>
                      <a:pt x="26" y="78"/>
                    </a:lnTo>
                    <a:lnTo>
                      <a:pt x="26" y="78"/>
                    </a:lnTo>
                    <a:lnTo>
                      <a:pt x="26" y="78"/>
                    </a:lnTo>
                    <a:lnTo>
                      <a:pt x="30" y="76"/>
                    </a:lnTo>
                    <a:lnTo>
                      <a:pt x="34" y="72"/>
                    </a:lnTo>
                    <a:lnTo>
                      <a:pt x="36" y="74"/>
                    </a:lnTo>
                    <a:lnTo>
                      <a:pt x="38" y="78"/>
                    </a:lnTo>
                    <a:lnTo>
                      <a:pt x="38" y="78"/>
                    </a:lnTo>
                    <a:lnTo>
                      <a:pt x="40" y="80"/>
                    </a:lnTo>
                    <a:lnTo>
                      <a:pt x="42" y="80"/>
                    </a:lnTo>
                    <a:lnTo>
                      <a:pt x="42" y="80"/>
                    </a:lnTo>
                    <a:lnTo>
                      <a:pt x="44" y="80"/>
                    </a:lnTo>
                    <a:lnTo>
                      <a:pt x="48" y="80"/>
                    </a:lnTo>
                    <a:lnTo>
                      <a:pt x="50" y="82"/>
                    </a:lnTo>
                    <a:lnTo>
                      <a:pt x="50" y="82"/>
                    </a:lnTo>
                    <a:lnTo>
                      <a:pt x="52" y="82"/>
                    </a:lnTo>
                    <a:lnTo>
                      <a:pt x="60" y="86"/>
                    </a:lnTo>
                    <a:lnTo>
                      <a:pt x="64" y="92"/>
                    </a:lnTo>
                    <a:lnTo>
                      <a:pt x="64" y="92"/>
                    </a:lnTo>
                    <a:lnTo>
                      <a:pt x="68" y="94"/>
                    </a:lnTo>
                    <a:lnTo>
                      <a:pt x="68" y="94"/>
                    </a:lnTo>
                    <a:lnTo>
                      <a:pt x="68" y="94"/>
                    </a:lnTo>
                    <a:lnTo>
                      <a:pt x="68" y="94"/>
                    </a:lnTo>
                    <a:lnTo>
                      <a:pt x="70" y="92"/>
                    </a:lnTo>
                    <a:lnTo>
                      <a:pt x="74" y="86"/>
                    </a:lnTo>
                    <a:lnTo>
                      <a:pt x="74" y="86"/>
                    </a:lnTo>
                    <a:lnTo>
                      <a:pt x="74" y="84"/>
                    </a:lnTo>
                    <a:lnTo>
                      <a:pt x="74" y="84"/>
                    </a:lnTo>
                    <a:lnTo>
                      <a:pt x="74" y="80"/>
                    </a:lnTo>
                    <a:lnTo>
                      <a:pt x="68" y="76"/>
                    </a:lnTo>
                    <a:lnTo>
                      <a:pt x="68" y="74"/>
                    </a:lnTo>
                    <a:lnTo>
                      <a:pt x="68" y="74"/>
                    </a:lnTo>
                    <a:lnTo>
                      <a:pt x="66" y="70"/>
                    </a:lnTo>
                    <a:lnTo>
                      <a:pt x="62" y="66"/>
                    </a:lnTo>
                    <a:lnTo>
                      <a:pt x="62" y="66"/>
                    </a:lnTo>
                    <a:lnTo>
                      <a:pt x="60" y="64"/>
                    </a:lnTo>
                    <a:lnTo>
                      <a:pt x="54" y="64"/>
                    </a:lnTo>
                    <a:lnTo>
                      <a:pt x="50" y="62"/>
                    </a:lnTo>
                    <a:lnTo>
                      <a:pt x="50" y="62"/>
                    </a:lnTo>
                    <a:lnTo>
                      <a:pt x="48" y="60"/>
                    </a:lnTo>
                    <a:lnTo>
                      <a:pt x="48" y="60"/>
                    </a:lnTo>
                    <a:lnTo>
                      <a:pt x="46" y="60"/>
                    </a:lnTo>
                    <a:lnTo>
                      <a:pt x="42" y="62"/>
                    </a:lnTo>
                    <a:lnTo>
                      <a:pt x="36" y="60"/>
                    </a:lnTo>
                    <a:lnTo>
                      <a:pt x="34" y="58"/>
                    </a:lnTo>
                    <a:lnTo>
                      <a:pt x="32" y="52"/>
                    </a:lnTo>
                    <a:lnTo>
                      <a:pt x="34" y="44"/>
                    </a:lnTo>
                    <a:lnTo>
                      <a:pt x="38" y="44"/>
                    </a:lnTo>
                    <a:lnTo>
                      <a:pt x="38" y="44"/>
                    </a:lnTo>
                    <a:lnTo>
                      <a:pt x="40" y="42"/>
                    </a:lnTo>
                    <a:lnTo>
                      <a:pt x="46" y="30"/>
                    </a:lnTo>
                    <a:lnTo>
                      <a:pt x="46" y="30"/>
                    </a:lnTo>
                    <a:lnTo>
                      <a:pt x="46" y="28"/>
                    </a:lnTo>
                    <a:lnTo>
                      <a:pt x="44" y="16"/>
                    </a:lnTo>
                    <a:lnTo>
                      <a:pt x="44" y="8"/>
                    </a:lnTo>
                    <a:lnTo>
                      <a:pt x="44" y="8"/>
                    </a:lnTo>
                    <a:lnTo>
                      <a:pt x="44" y="6"/>
                    </a:lnTo>
                    <a:lnTo>
                      <a:pt x="40" y="4"/>
                    </a:lnTo>
                    <a:lnTo>
                      <a:pt x="32" y="2"/>
                    </a:lnTo>
                    <a:lnTo>
                      <a:pt x="16" y="0"/>
                    </a:lnTo>
                    <a:lnTo>
                      <a:pt x="16" y="0"/>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0" name="Freeform 1037">
                <a:extLst>
                  <a:ext uri="{FF2B5EF4-FFF2-40B4-BE49-F238E27FC236}">
                    <a16:creationId xmlns:a16="http://schemas.microsoft.com/office/drawing/2014/main" id="{6AE46E17-D772-20FD-90E6-EDA6E87FE4E0}"/>
                  </a:ext>
                </a:extLst>
              </p:cNvPr>
              <p:cNvSpPr>
                <a:spLocks/>
              </p:cNvSpPr>
              <p:nvPr/>
            </p:nvSpPr>
            <p:spPr bwMode="auto">
              <a:xfrm>
                <a:off x="9198754" y="4319666"/>
                <a:ext cx="80305" cy="88758"/>
              </a:xfrm>
              <a:custGeom>
                <a:avLst/>
                <a:gdLst>
                  <a:gd name="T0" fmla="*/ 2 w 38"/>
                  <a:gd name="T1" fmla="*/ 42 h 42"/>
                  <a:gd name="T2" fmla="*/ 2 w 38"/>
                  <a:gd name="T3" fmla="*/ 42 h 42"/>
                  <a:gd name="T4" fmla="*/ 0 w 38"/>
                  <a:gd name="T5" fmla="*/ 42 h 42"/>
                  <a:gd name="T6" fmla="*/ 0 w 38"/>
                  <a:gd name="T7" fmla="*/ 42 h 42"/>
                  <a:gd name="T8" fmla="*/ 0 w 38"/>
                  <a:gd name="T9" fmla="*/ 40 h 42"/>
                  <a:gd name="T10" fmla="*/ 6 w 38"/>
                  <a:gd name="T11" fmla="*/ 30 h 42"/>
                  <a:gd name="T12" fmla="*/ 16 w 38"/>
                  <a:gd name="T13" fmla="*/ 18 h 42"/>
                  <a:gd name="T14" fmla="*/ 26 w 38"/>
                  <a:gd name="T15" fmla="*/ 8 h 42"/>
                  <a:gd name="T16" fmla="*/ 30 w 38"/>
                  <a:gd name="T17" fmla="*/ 0 h 42"/>
                  <a:gd name="T18" fmla="*/ 30 w 38"/>
                  <a:gd name="T19" fmla="*/ 0 h 42"/>
                  <a:gd name="T20" fmla="*/ 30 w 38"/>
                  <a:gd name="T21" fmla="*/ 0 h 42"/>
                  <a:gd name="T22" fmla="*/ 30 w 38"/>
                  <a:gd name="T23" fmla="*/ 0 h 42"/>
                  <a:gd name="T24" fmla="*/ 32 w 38"/>
                  <a:gd name="T25" fmla="*/ 0 h 42"/>
                  <a:gd name="T26" fmla="*/ 32 w 38"/>
                  <a:gd name="T27" fmla="*/ 0 h 42"/>
                  <a:gd name="T28" fmla="*/ 32 w 38"/>
                  <a:gd name="T29" fmla="*/ 0 h 42"/>
                  <a:gd name="T30" fmla="*/ 34 w 38"/>
                  <a:gd name="T31" fmla="*/ 6 h 42"/>
                  <a:gd name="T32" fmla="*/ 38 w 38"/>
                  <a:gd name="T33" fmla="*/ 10 h 42"/>
                  <a:gd name="T34" fmla="*/ 38 w 38"/>
                  <a:gd name="T35" fmla="*/ 10 h 42"/>
                  <a:gd name="T36" fmla="*/ 38 w 38"/>
                  <a:gd name="T37" fmla="*/ 12 h 42"/>
                  <a:gd name="T38" fmla="*/ 38 w 38"/>
                  <a:gd name="T39" fmla="*/ 12 h 42"/>
                  <a:gd name="T40" fmla="*/ 36 w 38"/>
                  <a:gd name="T41" fmla="*/ 14 h 42"/>
                  <a:gd name="T42" fmla="*/ 30 w 38"/>
                  <a:gd name="T43" fmla="*/ 16 h 42"/>
                  <a:gd name="T44" fmla="*/ 20 w 38"/>
                  <a:gd name="T45" fmla="*/ 28 h 42"/>
                  <a:gd name="T46" fmla="*/ 16 w 38"/>
                  <a:gd name="T47" fmla="*/ 36 h 42"/>
                  <a:gd name="T48" fmla="*/ 16 w 38"/>
                  <a:gd name="T49" fmla="*/ 36 h 42"/>
                  <a:gd name="T50" fmla="*/ 14 w 38"/>
                  <a:gd name="T51" fmla="*/ 36 h 42"/>
                  <a:gd name="T52" fmla="*/ 4 w 38"/>
                  <a:gd name="T53" fmla="*/ 42 h 42"/>
                  <a:gd name="T54" fmla="*/ 4 w 38"/>
                  <a:gd name="T55" fmla="*/ 42 h 42"/>
                  <a:gd name="T56" fmla="*/ 2 w 38"/>
                  <a:gd name="T57" fmla="*/ 42 h 42"/>
                  <a:gd name="T58" fmla="*/ 2 w 38"/>
                  <a:gd name="T5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42">
                    <a:moveTo>
                      <a:pt x="2" y="42"/>
                    </a:moveTo>
                    <a:lnTo>
                      <a:pt x="2" y="42"/>
                    </a:lnTo>
                    <a:lnTo>
                      <a:pt x="0" y="42"/>
                    </a:lnTo>
                    <a:lnTo>
                      <a:pt x="0" y="42"/>
                    </a:lnTo>
                    <a:lnTo>
                      <a:pt x="0" y="40"/>
                    </a:lnTo>
                    <a:lnTo>
                      <a:pt x="6" y="30"/>
                    </a:lnTo>
                    <a:lnTo>
                      <a:pt x="16" y="18"/>
                    </a:lnTo>
                    <a:lnTo>
                      <a:pt x="26" y="8"/>
                    </a:lnTo>
                    <a:lnTo>
                      <a:pt x="30" y="0"/>
                    </a:lnTo>
                    <a:lnTo>
                      <a:pt x="30" y="0"/>
                    </a:lnTo>
                    <a:lnTo>
                      <a:pt x="30" y="0"/>
                    </a:lnTo>
                    <a:lnTo>
                      <a:pt x="30" y="0"/>
                    </a:lnTo>
                    <a:lnTo>
                      <a:pt x="32" y="0"/>
                    </a:lnTo>
                    <a:lnTo>
                      <a:pt x="32" y="0"/>
                    </a:lnTo>
                    <a:lnTo>
                      <a:pt x="32" y="0"/>
                    </a:lnTo>
                    <a:lnTo>
                      <a:pt x="34" y="6"/>
                    </a:lnTo>
                    <a:lnTo>
                      <a:pt x="38" y="10"/>
                    </a:lnTo>
                    <a:lnTo>
                      <a:pt x="38" y="10"/>
                    </a:lnTo>
                    <a:lnTo>
                      <a:pt x="38" y="12"/>
                    </a:lnTo>
                    <a:lnTo>
                      <a:pt x="38" y="12"/>
                    </a:lnTo>
                    <a:lnTo>
                      <a:pt x="36" y="14"/>
                    </a:lnTo>
                    <a:lnTo>
                      <a:pt x="30" y="16"/>
                    </a:lnTo>
                    <a:lnTo>
                      <a:pt x="20" y="28"/>
                    </a:lnTo>
                    <a:lnTo>
                      <a:pt x="16" y="36"/>
                    </a:lnTo>
                    <a:lnTo>
                      <a:pt x="16" y="36"/>
                    </a:lnTo>
                    <a:lnTo>
                      <a:pt x="14" y="36"/>
                    </a:lnTo>
                    <a:lnTo>
                      <a:pt x="4" y="42"/>
                    </a:lnTo>
                    <a:lnTo>
                      <a:pt x="4" y="42"/>
                    </a:lnTo>
                    <a:lnTo>
                      <a:pt x="2" y="42"/>
                    </a:lnTo>
                    <a:lnTo>
                      <a:pt x="2" y="4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1" name="Freeform 1038">
                <a:extLst>
                  <a:ext uri="{FF2B5EF4-FFF2-40B4-BE49-F238E27FC236}">
                    <a16:creationId xmlns:a16="http://schemas.microsoft.com/office/drawing/2014/main" id="{BB0B77DB-909F-FE62-42C4-E5D5EA94EBD6}"/>
                  </a:ext>
                </a:extLst>
              </p:cNvPr>
              <p:cNvSpPr>
                <a:spLocks noEditPoints="1"/>
              </p:cNvSpPr>
              <p:nvPr/>
            </p:nvSpPr>
            <p:spPr bwMode="auto">
              <a:xfrm>
                <a:off x="9194528" y="4315440"/>
                <a:ext cx="88758" cy="97211"/>
              </a:xfrm>
              <a:custGeom>
                <a:avLst/>
                <a:gdLst>
                  <a:gd name="T0" fmla="*/ 32 w 42"/>
                  <a:gd name="T1" fmla="*/ 4 h 46"/>
                  <a:gd name="T2" fmla="*/ 34 w 42"/>
                  <a:gd name="T3" fmla="*/ 8 h 46"/>
                  <a:gd name="T4" fmla="*/ 38 w 42"/>
                  <a:gd name="T5" fmla="*/ 14 h 46"/>
                  <a:gd name="T6" fmla="*/ 30 w 42"/>
                  <a:gd name="T7" fmla="*/ 18 h 46"/>
                  <a:gd name="T8" fmla="*/ 20 w 42"/>
                  <a:gd name="T9" fmla="*/ 30 h 46"/>
                  <a:gd name="T10" fmla="*/ 16 w 42"/>
                  <a:gd name="T11" fmla="*/ 36 h 46"/>
                  <a:gd name="T12" fmla="*/ 4 w 42"/>
                  <a:gd name="T13" fmla="*/ 42 h 46"/>
                  <a:gd name="T14" fmla="*/ 10 w 42"/>
                  <a:gd name="T15" fmla="*/ 32 h 46"/>
                  <a:gd name="T16" fmla="*/ 20 w 42"/>
                  <a:gd name="T17" fmla="*/ 20 h 46"/>
                  <a:gd name="T18" fmla="*/ 30 w 42"/>
                  <a:gd name="T19" fmla="*/ 12 h 46"/>
                  <a:gd name="T20" fmla="*/ 32 w 42"/>
                  <a:gd name="T21" fmla="*/ 4 h 46"/>
                  <a:gd name="T22" fmla="*/ 32 w 42"/>
                  <a:gd name="T23" fmla="*/ 0 h 46"/>
                  <a:gd name="T24" fmla="*/ 32 w 42"/>
                  <a:gd name="T25" fmla="*/ 0 h 46"/>
                  <a:gd name="T26" fmla="*/ 30 w 42"/>
                  <a:gd name="T27" fmla="*/ 0 h 46"/>
                  <a:gd name="T28" fmla="*/ 30 w 42"/>
                  <a:gd name="T29" fmla="*/ 2 h 46"/>
                  <a:gd name="T30" fmla="*/ 26 w 42"/>
                  <a:gd name="T31" fmla="*/ 10 h 46"/>
                  <a:gd name="T32" fmla="*/ 18 w 42"/>
                  <a:gd name="T33" fmla="*/ 18 h 46"/>
                  <a:gd name="T34" fmla="*/ 18 w 42"/>
                  <a:gd name="T35" fmla="*/ 18 h 46"/>
                  <a:gd name="T36" fmla="*/ 18 w 42"/>
                  <a:gd name="T37" fmla="*/ 18 h 46"/>
                  <a:gd name="T38" fmla="*/ 8 w 42"/>
                  <a:gd name="T39" fmla="*/ 30 h 46"/>
                  <a:gd name="T40" fmla="*/ 8 w 42"/>
                  <a:gd name="T41" fmla="*/ 30 h 46"/>
                  <a:gd name="T42" fmla="*/ 8 w 42"/>
                  <a:gd name="T43" fmla="*/ 30 h 46"/>
                  <a:gd name="T44" fmla="*/ 0 w 42"/>
                  <a:gd name="T45" fmla="*/ 40 h 46"/>
                  <a:gd name="T46" fmla="*/ 0 w 42"/>
                  <a:gd name="T47" fmla="*/ 40 h 46"/>
                  <a:gd name="T48" fmla="*/ 0 w 42"/>
                  <a:gd name="T49" fmla="*/ 44 h 46"/>
                  <a:gd name="T50" fmla="*/ 2 w 42"/>
                  <a:gd name="T51" fmla="*/ 46 h 46"/>
                  <a:gd name="T52" fmla="*/ 2 w 42"/>
                  <a:gd name="T53" fmla="*/ 46 h 46"/>
                  <a:gd name="T54" fmla="*/ 4 w 42"/>
                  <a:gd name="T55" fmla="*/ 46 h 46"/>
                  <a:gd name="T56" fmla="*/ 4 w 42"/>
                  <a:gd name="T57" fmla="*/ 46 h 46"/>
                  <a:gd name="T58" fmla="*/ 6 w 42"/>
                  <a:gd name="T59" fmla="*/ 46 h 46"/>
                  <a:gd name="T60" fmla="*/ 18 w 42"/>
                  <a:gd name="T61" fmla="*/ 40 h 46"/>
                  <a:gd name="T62" fmla="*/ 18 w 42"/>
                  <a:gd name="T63" fmla="*/ 40 h 46"/>
                  <a:gd name="T64" fmla="*/ 18 w 42"/>
                  <a:gd name="T65" fmla="*/ 38 h 46"/>
                  <a:gd name="T66" fmla="*/ 24 w 42"/>
                  <a:gd name="T67" fmla="*/ 32 h 46"/>
                  <a:gd name="T68" fmla="*/ 32 w 42"/>
                  <a:gd name="T69" fmla="*/ 20 h 46"/>
                  <a:gd name="T70" fmla="*/ 40 w 42"/>
                  <a:gd name="T71" fmla="*/ 18 h 46"/>
                  <a:gd name="T72" fmla="*/ 40 w 42"/>
                  <a:gd name="T73" fmla="*/ 18 h 46"/>
                  <a:gd name="T74" fmla="*/ 42 w 42"/>
                  <a:gd name="T75" fmla="*/ 16 h 46"/>
                  <a:gd name="T76" fmla="*/ 42 w 42"/>
                  <a:gd name="T77" fmla="*/ 16 h 46"/>
                  <a:gd name="T78" fmla="*/ 42 w 42"/>
                  <a:gd name="T79" fmla="*/ 12 h 46"/>
                  <a:gd name="T80" fmla="*/ 38 w 42"/>
                  <a:gd name="T81" fmla="*/ 8 h 46"/>
                  <a:gd name="T82" fmla="*/ 36 w 42"/>
                  <a:gd name="T83" fmla="*/ 2 h 46"/>
                  <a:gd name="T84" fmla="*/ 36 w 42"/>
                  <a:gd name="T85" fmla="*/ 2 h 46"/>
                  <a:gd name="T86" fmla="*/ 36 w 42"/>
                  <a:gd name="T87" fmla="*/ 0 h 46"/>
                  <a:gd name="T88" fmla="*/ 34 w 42"/>
                  <a:gd name="T89" fmla="*/ 0 h 46"/>
                  <a:gd name="T90" fmla="*/ 34 w 42"/>
                  <a:gd name="T91" fmla="*/ 0 h 46"/>
                  <a:gd name="T92" fmla="*/ 32 w 42"/>
                  <a:gd name="T93" fmla="*/ 0 h 46"/>
                  <a:gd name="T94" fmla="*/ 32 w 42"/>
                  <a:gd name="T9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 h="46">
                    <a:moveTo>
                      <a:pt x="32" y="4"/>
                    </a:moveTo>
                    <a:lnTo>
                      <a:pt x="34" y="8"/>
                    </a:lnTo>
                    <a:lnTo>
                      <a:pt x="38" y="14"/>
                    </a:lnTo>
                    <a:lnTo>
                      <a:pt x="30" y="18"/>
                    </a:lnTo>
                    <a:lnTo>
                      <a:pt x="20" y="30"/>
                    </a:lnTo>
                    <a:lnTo>
                      <a:pt x="16" y="36"/>
                    </a:lnTo>
                    <a:lnTo>
                      <a:pt x="4" y="42"/>
                    </a:lnTo>
                    <a:lnTo>
                      <a:pt x="10" y="32"/>
                    </a:lnTo>
                    <a:lnTo>
                      <a:pt x="20" y="20"/>
                    </a:lnTo>
                    <a:lnTo>
                      <a:pt x="30" y="12"/>
                    </a:lnTo>
                    <a:lnTo>
                      <a:pt x="32" y="4"/>
                    </a:lnTo>
                    <a:close/>
                    <a:moveTo>
                      <a:pt x="32" y="0"/>
                    </a:moveTo>
                    <a:lnTo>
                      <a:pt x="32" y="0"/>
                    </a:lnTo>
                    <a:lnTo>
                      <a:pt x="30" y="0"/>
                    </a:lnTo>
                    <a:lnTo>
                      <a:pt x="30" y="2"/>
                    </a:lnTo>
                    <a:lnTo>
                      <a:pt x="26" y="10"/>
                    </a:lnTo>
                    <a:lnTo>
                      <a:pt x="18" y="18"/>
                    </a:lnTo>
                    <a:lnTo>
                      <a:pt x="18" y="18"/>
                    </a:lnTo>
                    <a:lnTo>
                      <a:pt x="18" y="18"/>
                    </a:lnTo>
                    <a:lnTo>
                      <a:pt x="8" y="30"/>
                    </a:lnTo>
                    <a:lnTo>
                      <a:pt x="8" y="30"/>
                    </a:lnTo>
                    <a:lnTo>
                      <a:pt x="8" y="30"/>
                    </a:lnTo>
                    <a:lnTo>
                      <a:pt x="0" y="40"/>
                    </a:lnTo>
                    <a:lnTo>
                      <a:pt x="0" y="40"/>
                    </a:lnTo>
                    <a:lnTo>
                      <a:pt x="0" y="44"/>
                    </a:lnTo>
                    <a:lnTo>
                      <a:pt x="2" y="46"/>
                    </a:lnTo>
                    <a:lnTo>
                      <a:pt x="2" y="46"/>
                    </a:lnTo>
                    <a:lnTo>
                      <a:pt x="4" y="46"/>
                    </a:lnTo>
                    <a:lnTo>
                      <a:pt x="4" y="46"/>
                    </a:lnTo>
                    <a:lnTo>
                      <a:pt x="6" y="46"/>
                    </a:lnTo>
                    <a:lnTo>
                      <a:pt x="18" y="40"/>
                    </a:lnTo>
                    <a:lnTo>
                      <a:pt x="18" y="40"/>
                    </a:lnTo>
                    <a:lnTo>
                      <a:pt x="18" y="38"/>
                    </a:lnTo>
                    <a:lnTo>
                      <a:pt x="24" y="32"/>
                    </a:lnTo>
                    <a:lnTo>
                      <a:pt x="32" y="20"/>
                    </a:lnTo>
                    <a:lnTo>
                      <a:pt x="40" y="18"/>
                    </a:lnTo>
                    <a:lnTo>
                      <a:pt x="40" y="18"/>
                    </a:lnTo>
                    <a:lnTo>
                      <a:pt x="42" y="16"/>
                    </a:lnTo>
                    <a:lnTo>
                      <a:pt x="42" y="16"/>
                    </a:lnTo>
                    <a:lnTo>
                      <a:pt x="42" y="12"/>
                    </a:lnTo>
                    <a:lnTo>
                      <a:pt x="38" y="8"/>
                    </a:lnTo>
                    <a:lnTo>
                      <a:pt x="36" y="2"/>
                    </a:lnTo>
                    <a:lnTo>
                      <a:pt x="36" y="2"/>
                    </a:lnTo>
                    <a:lnTo>
                      <a:pt x="36" y="0"/>
                    </a:lnTo>
                    <a:lnTo>
                      <a:pt x="34" y="0"/>
                    </a:lnTo>
                    <a:lnTo>
                      <a:pt x="34" y="0"/>
                    </a:lnTo>
                    <a:lnTo>
                      <a:pt x="32" y="0"/>
                    </a:lnTo>
                    <a:lnTo>
                      <a:pt x="3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2" name="Freeform 1039">
                <a:extLst>
                  <a:ext uri="{FF2B5EF4-FFF2-40B4-BE49-F238E27FC236}">
                    <a16:creationId xmlns:a16="http://schemas.microsoft.com/office/drawing/2014/main" id="{1706BBAF-DA93-0A40-32C2-7EF0990873F7}"/>
                  </a:ext>
                </a:extLst>
              </p:cNvPr>
              <p:cNvSpPr>
                <a:spLocks/>
              </p:cNvSpPr>
              <p:nvPr/>
            </p:nvSpPr>
            <p:spPr bwMode="auto">
              <a:xfrm>
                <a:off x="9202981" y="4323893"/>
                <a:ext cx="71852" cy="80305"/>
              </a:xfrm>
              <a:custGeom>
                <a:avLst/>
                <a:gdLst>
                  <a:gd name="T0" fmla="*/ 28 w 34"/>
                  <a:gd name="T1" fmla="*/ 0 h 38"/>
                  <a:gd name="T2" fmla="*/ 30 w 34"/>
                  <a:gd name="T3" fmla="*/ 4 h 38"/>
                  <a:gd name="T4" fmla="*/ 34 w 34"/>
                  <a:gd name="T5" fmla="*/ 10 h 38"/>
                  <a:gd name="T6" fmla="*/ 26 w 34"/>
                  <a:gd name="T7" fmla="*/ 14 h 38"/>
                  <a:gd name="T8" fmla="*/ 16 w 34"/>
                  <a:gd name="T9" fmla="*/ 26 h 38"/>
                  <a:gd name="T10" fmla="*/ 12 w 34"/>
                  <a:gd name="T11" fmla="*/ 32 h 38"/>
                  <a:gd name="T12" fmla="*/ 0 w 34"/>
                  <a:gd name="T13" fmla="*/ 38 h 38"/>
                  <a:gd name="T14" fmla="*/ 6 w 34"/>
                  <a:gd name="T15" fmla="*/ 28 h 38"/>
                  <a:gd name="T16" fmla="*/ 16 w 34"/>
                  <a:gd name="T17" fmla="*/ 16 h 38"/>
                  <a:gd name="T18" fmla="*/ 26 w 34"/>
                  <a:gd name="T19" fmla="*/ 8 h 38"/>
                  <a:gd name="T20" fmla="*/ 28 w 34"/>
                  <a:gd name="T2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8">
                    <a:moveTo>
                      <a:pt x="28" y="0"/>
                    </a:moveTo>
                    <a:lnTo>
                      <a:pt x="30" y="4"/>
                    </a:lnTo>
                    <a:lnTo>
                      <a:pt x="34" y="10"/>
                    </a:lnTo>
                    <a:lnTo>
                      <a:pt x="26" y="14"/>
                    </a:lnTo>
                    <a:lnTo>
                      <a:pt x="16" y="26"/>
                    </a:lnTo>
                    <a:lnTo>
                      <a:pt x="12" y="32"/>
                    </a:lnTo>
                    <a:lnTo>
                      <a:pt x="0" y="38"/>
                    </a:lnTo>
                    <a:lnTo>
                      <a:pt x="6" y="28"/>
                    </a:lnTo>
                    <a:lnTo>
                      <a:pt x="16" y="16"/>
                    </a:lnTo>
                    <a:lnTo>
                      <a:pt x="26" y="8"/>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3" name="Freeform 1040">
                <a:extLst>
                  <a:ext uri="{FF2B5EF4-FFF2-40B4-BE49-F238E27FC236}">
                    <a16:creationId xmlns:a16="http://schemas.microsoft.com/office/drawing/2014/main" id="{CB9451C6-9CB0-1D83-5ABA-6936FB09D624}"/>
                  </a:ext>
                </a:extLst>
              </p:cNvPr>
              <p:cNvSpPr>
                <a:spLocks/>
              </p:cNvSpPr>
              <p:nvPr/>
            </p:nvSpPr>
            <p:spPr bwMode="auto">
              <a:xfrm>
                <a:off x="9194528" y="4315440"/>
                <a:ext cx="88758" cy="97211"/>
              </a:xfrm>
              <a:custGeom>
                <a:avLst/>
                <a:gdLst>
                  <a:gd name="T0" fmla="*/ 32 w 42"/>
                  <a:gd name="T1" fmla="*/ 0 h 46"/>
                  <a:gd name="T2" fmla="*/ 32 w 42"/>
                  <a:gd name="T3" fmla="*/ 0 h 46"/>
                  <a:gd name="T4" fmla="*/ 30 w 42"/>
                  <a:gd name="T5" fmla="*/ 0 h 46"/>
                  <a:gd name="T6" fmla="*/ 30 w 42"/>
                  <a:gd name="T7" fmla="*/ 2 h 46"/>
                  <a:gd name="T8" fmla="*/ 26 w 42"/>
                  <a:gd name="T9" fmla="*/ 10 h 46"/>
                  <a:gd name="T10" fmla="*/ 18 w 42"/>
                  <a:gd name="T11" fmla="*/ 18 h 46"/>
                  <a:gd name="T12" fmla="*/ 18 w 42"/>
                  <a:gd name="T13" fmla="*/ 18 h 46"/>
                  <a:gd name="T14" fmla="*/ 18 w 42"/>
                  <a:gd name="T15" fmla="*/ 18 h 46"/>
                  <a:gd name="T16" fmla="*/ 8 w 42"/>
                  <a:gd name="T17" fmla="*/ 30 h 46"/>
                  <a:gd name="T18" fmla="*/ 8 w 42"/>
                  <a:gd name="T19" fmla="*/ 30 h 46"/>
                  <a:gd name="T20" fmla="*/ 8 w 42"/>
                  <a:gd name="T21" fmla="*/ 30 h 46"/>
                  <a:gd name="T22" fmla="*/ 0 w 42"/>
                  <a:gd name="T23" fmla="*/ 40 h 46"/>
                  <a:gd name="T24" fmla="*/ 0 w 42"/>
                  <a:gd name="T25" fmla="*/ 40 h 46"/>
                  <a:gd name="T26" fmla="*/ 0 w 42"/>
                  <a:gd name="T27" fmla="*/ 44 h 46"/>
                  <a:gd name="T28" fmla="*/ 2 w 42"/>
                  <a:gd name="T29" fmla="*/ 46 h 46"/>
                  <a:gd name="T30" fmla="*/ 2 w 42"/>
                  <a:gd name="T31" fmla="*/ 46 h 46"/>
                  <a:gd name="T32" fmla="*/ 4 w 42"/>
                  <a:gd name="T33" fmla="*/ 46 h 46"/>
                  <a:gd name="T34" fmla="*/ 4 w 42"/>
                  <a:gd name="T35" fmla="*/ 46 h 46"/>
                  <a:gd name="T36" fmla="*/ 6 w 42"/>
                  <a:gd name="T37" fmla="*/ 46 h 46"/>
                  <a:gd name="T38" fmla="*/ 18 w 42"/>
                  <a:gd name="T39" fmla="*/ 40 h 46"/>
                  <a:gd name="T40" fmla="*/ 18 w 42"/>
                  <a:gd name="T41" fmla="*/ 40 h 46"/>
                  <a:gd name="T42" fmla="*/ 18 w 42"/>
                  <a:gd name="T43" fmla="*/ 38 h 46"/>
                  <a:gd name="T44" fmla="*/ 24 w 42"/>
                  <a:gd name="T45" fmla="*/ 32 h 46"/>
                  <a:gd name="T46" fmla="*/ 32 w 42"/>
                  <a:gd name="T47" fmla="*/ 20 h 46"/>
                  <a:gd name="T48" fmla="*/ 40 w 42"/>
                  <a:gd name="T49" fmla="*/ 18 h 46"/>
                  <a:gd name="T50" fmla="*/ 40 w 42"/>
                  <a:gd name="T51" fmla="*/ 18 h 46"/>
                  <a:gd name="T52" fmla="*/ 42 w 42"/>
                  <a:gd name="T53" fmla="*/ 16 h 46"/>
                  <a:gd name="T54" fmla="*/ 42 w 42"/>
                  <a:gd name="T55" fmla="*/ 16 h 46"/>
                  <a:gd name="T56" fmla="*/ 42 w 42"/>
                  <a:gd name="T57" fmla="*/ 12 h 46"/>
                  <a:gd name="T58" fmla="*/ 38 w 42"/>
                  <a:gd name="T59" fmla="*/ 8 h 46"/>
                  <a:gd name="T60" fmla="*/ 36 w 42"/>
                  <a:gd name="T61" fmla="*/ 2 h 46"/>
                  <a:gd name="T62" fmla="*/ 36 w 42"/>
                  <a:gd name="T63" fmla="*/ 2 h 46"/>
                  <a:gd name="T64" fmla="*/ 36 w 42"/>
                  <a:gd name="T65" fmla="*/ 0 h 46"/>
                  <a:gd name="T66" fmla="*/ 34 w 42"/>
                  <a:gd name="T67" fmla="*/ 0 h 46"/>
                  <a:gd name="T68" fmla="*/ 34 w 42"/>
                  <a:gd name="T69" fmla="*/ 0 h 46"/>
                  <a:gd name="T70" fmla="*/ 32 w 42"/>
                  <a:gd name="T71" fmla="*/ 0 h 46"/>
                  <a:gd name="T72" fmla="*/ 32 w 42"/>
                  <a:gd name="T7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46">
                    <a:moveTo>
                      <a:pt x="32" y="0"/>
                    </a:moveTo>
                    <a:lnTo>
                      <a:pt x="32" y="0"/>
                    </a:lnTo>
                    <a:lnTo>
                      <a:pt x="30" y="0"/>
                    </a:lnTo>
                    <a:lnTo>
                      <a:pt x="30" y="2"/>
                    </a:lnTo>
                    <a:lnTo>
                      <a:pt x="26" y="10"/>
                    </a:lnTo>
                    <a:lnTo>
                      <a:pt x="18" y="18"/>
                    </a:lnTo>
                    <a:lnTo>
                      <a:pt x="18" y="18"/>
                    </a:lnTo>
                    <a:lnTo>
                      <a:pt x="18" y="18"/>
                    </a:lnTo>
                    <a:lnTo>
                      <a:pt x="8" y="30"/>
                    </a:lnTo>
                    <a:lnTo>
                      <a:pt x="8" y="30"/>
                    </a:lnTo>
                    <a:lnTo>
                      <a:pt x="8" y="30"/>
                    </a:lnTo>
                    <a:lnTo>
                      <a:pt x="0" y="40"/>
                    </a:lnTo>
                    <a:lnTo>
                      <a:pt x="0" y="40"/>
                    </a:lnTo>
                    <a:lnTo>
                      <a:pt x="0" y="44"/>
                    </a:lnTo>
                    <a:lnTo>
                      <a:pt x="2" y="46"/>
                    </a:lnTo>
                    <a:lnTo>
                      <a:pt x="2" y="46"/>
                    </a:lnTo>
                    <a:lnTo>
                      <a:pt x="4" y="46"/>
                    </a:lnTo>
                    <a:lnTo>
                      <a:pt x="4" y="46"/>
                    </a:lnTo>
                    <a:lnTo>
                      <a:pt x="6" y="46"/>
                    </a:lnTo>
                    <a:lnTo>
                      <a:pt x="18" y="40"/>
                    </a:lnTo>
                    <a:lnTo>
                      <a:pt x="18" y="40"/>
                    </a:lnTo>
                    <a:lnTo>
                      <a:pt x="18" y="38"/>
                    </a:lnTo>
                    <a:lnTo>
                      <a:pt x="24" y="32"/>
                    </a:lnTo>
                    <a:lnTo>
                      <a:pt x="32" y="20"/>
                    </a:lnTo>
                    <a:lnTo>
                      <a:pt x="40" y="18"/>
                    </a:lnTo>
                    <a:lnTo>
                      <a:pt x="40" y="18"/>
                    </a:lnTo>
                    <a:lnTo>
                      <a:pt x="42" y="16"/>
                    </a:lnTo>
                    <a:lnTo>
                      <a:pt x="42" y="16"/>
                    </a:lnTo>
                    <a:lnTo>
                      <a:pt x="42" y="12"/>
                    </a:lnTo>
                    <a:lnTo>
                      <a:pt x="38" y="8"/>
                    </a:lnTo>
                    <a:lnTo>
                      <a:pt x="36" y="2"/>
                    </a:lnTo>
                    <a:lnTo>
                      <a:pt x="36" y="2"/>
                    </a:lnTo>
                    <a:lnTo>
                      <a:pt x="36" y="0"/>
                    </a:lnTo>
                    <a:lnTo>
                      <a:pt x="34" y="0"/>
                    </a:lnTo>
                    <a:lnTo>
                      <a:pt x="34" y="0"/>
                    </a:lnTo>
                    <a:lnTo>
                      <a:pt x="32" y="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4" name="Freeform 1041">
                <a:extLst>
                  <a:ext uri="{FF2B5EF4-FFF2-40B4-BE49-F238E27FC236}">
                    <a16:creationId xmlns:a16="http://schemas.microsoft.com/office/drawing/2014/main" id="{9160C52D-6923-EB24-01E9-7101126DF1E6}"/>
                  </a:ext>
                </a:extLst>
              </p:cNvPr>
              <p:cNvSpPr>
                <a:spLocks/>
              </p:cNvSpPr>
              <p:nvPr/>
            </p:nvSpPr>
            <p:spPr bwMode="auto">
              <a:xfrm>
                <a:off x="9342458" y="4366159"/>
                <a:ext cx="135250" cy="114118"/>
              </a:xfrm>
              <a:custGeom>
                <a:avLst/>
                <a:gdLst>
                  <a:gd name="T0" fmla="*/ 34 w 64"/>
                  <a:gd name="T1" fmla="*/ 54 h 54"/>
                  <a:gd name="T2" fmla="*/ 28 w 64"/>
                  <a:gd name="T3" fmla="*/ 44 h 54"/>
                  <a:gd name="T4" fmla="*/ 28 w 64"/>
                  <a:gd name="T5" fmla="*/ 42 h 54"/>
                  <a:gd name="T6" fmla="*/ 28 w 64"/>
                  <a:gd name="T7" fmla="*/ 34 h 54"/>
                  <a:gd name="T8" fmla="*/ 30 w 64"/>
                  <a:gd name="T9" fmla="*/ 32 h 54"/>
                  <a:gd name="T10" fmla="*/ 22 w 64"/>
                  <a:gd name="T11" fmla="*/ 30 h 54"/>
                  <a:gd name="T12" fmla="*/ 10 w 64"/>
                  <a:gd name="T13" fmla="*/ 40 h 54"/>
                  <a:gd name="T14" fmla="*/ 6 w 64"/>
                  <a:gd name="T15" fmla="*/ 46 h 54"/>
                  <a:gd name="T16" fmla="*/ 4 w 64"/>
                  <a:gd name="T17" fmla="*/ 46 h 54"/>
                  <a:gd name="T18" fmla="*/ 4 w 64"/>
                  <a:gd name="T19" fmla="*/ 46 h 54"/>
                  <a:gd name="T20" fmla="*/ 0 w 64"/>
                  <a:gd name="T21" fmla="*/ 34 h 54"/>
                  <a:gd name="T22" fmla="*/ 0 w 64"/>
                  <a:gd name="T23" fmla="*/ 34 h 54"/>
                  <a:gd name="T24" fmla="*/ 2 w 64"/>
                  <a:gd name="T25" fmla="*/ 24 h 54"/>
                  <a:gd name="T26" fmla="*/ 12 w 64"/>
                  <a:gd name="T27" fmla="*/ 20 h 54"/>
                  <a:gd name="T28" fmla="*/ 22 w 64"/>
                  <a:gd name="T29" fmla="*/ 12 h 54"/>
                  <a:gd name="T30" fmla="*/ 22 w 64"/>
                  <a:gd name="T31" fmla="*/ 12 h 54"/>
                  <a:gd name="T32" fmla="*/ 22 w 64"/>
                  <a:gd name="T33" fmla="*/ 12 h 54"/>
                  <a:gd name="T34" fmla="*/ 24 w 64"/>
                  <a:gd name="T35" fmla="*/ 12 h 54"/>
                  <a:gd name="T36" fmla="*/ 30 w 64"/>
                  <a:gd name="T37" fmla="*/ 20 h 54"/>
                  <a:gd name="T38" fmla="*/ 42 w 64"/>
                  <a:gd name="T39" fmla="*/ 8 h 54"/>
                  <a:gd name="T40" fmla="*/ 42 w 64"/>
                  <a:gd name="T41" fmla="*/ 6 h 54"/>
                  <a:gd name="T42" fmla="*/ 44 w 64"/>
                  <a:gd name="T43" fmla="*/ 6 h 54"/>
                  <a:gd name="T44" fmla="*/ 48 w 64"/>
                  <a:gd name="T45" fmla="*/ 8 h 54"/>
                  <a:gd name="T46" fmla="*/ 48 w 64"/>
                  <a:gd name="T47" fmla="*/ 6 h 54"/>
                  <a:gd name="T48" fmla="*/ 52 w 64"/>
                  <a:gd name="T49" fmla="*/ 0 h 54"/>
                  <a:gd name="T50" fmla="*/ 52 w 64"/>
                  <a:gd name="T51" fmla="*/ 0 h 54"/>
                  <a:gd name="T52" fmla="*/ 54 w 64"/>
                  <a:gd name="T53" fmla="*/ 0 h 54"/>
                  <a:gd name="T54" fmla="*/ 64 w 64"/>
                  <a:gd name="T55" fmla="*/ 12 h 54"/>
                  <a:gd name="T56" fmla="*/ 64 w 64"/>
                  <a:gd name="T57" fmla="*/ 38 h 54"/>
                  <a:gd name="T58" fmla="*/ 64 w 64"/>
                  <a:gd name="T59" fmla="*/ 40 h 54"/>
                  <a:gd name="T60" fmla="*/ 56 w 64"/>
                  <a:gd name="T61" fmla="*/ 40 h 54"/>
                  <a:gd name="T62" fmla="*/ 56 w 64"/>
                  <a:gd name="T63" fmla="*/ 42 h 54"/>
                  <a:gd name="T64" fmla="*/ 56 w 64"/>
                  <a:gd name="T65" fmla="*/ 40 h 54"/>
                  <a:gd name="T66" fmla="*/ 54 w 64"/>
                  <a:gd name="T67" fmla="*/ 36 h 54"/>
                  <a:gd name="T68" fmla="*/ 52 w 64"/>
                  <a:gd name="T69" fmla="*/ 50 h 54"/>
                  <a:gd name="T70" fmla="*/ 52 w 64"/>
                  <a:gd name="T71" fmla="*/ 52 h 54"/>
                  <a:gd name="T72" fmla="*/ 50 w 64"/>
                  <a:gd name="T73" fmla="*/ 52 h 54"/>
                  <a:gd name="T74" fmla="*/ 34 w 64"/>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54">
                    <a:moveTo>
                      <a:pt x="34" y="54"/>
                    </a:moveTo>
                    <a:lnTo>
                      <a:pt x="34" y="54"/>
                    </a:lnTo>
                    <a:lnTo>
                      <a:pt x="32" y="54"/>
                    </a:lnTo>
                    <a:lnTo>
                      <a:pt x="28" y="44"/>
                    </a:lnTo>
                    <a:lnTo>
                      <a:pt x="28" y="44"/>
                    </a:lnTo>
                    <a:lnTo>
                      <a:pt x="28" y="42"/>
                    </a:lnTo>
                    <a:lnTo>
                      <a:pt x="28" y="34"/>
                    </a:lnTo>
                    <a:lnTo>
                      <a:pt x="28" y="34"/>
                    </a:lnTo>
                    <a:lnTo>
                      <a:pt x="28" y="32"/>
                    </a:lnTo>
                    <a:lnTo>
                      <a:pt x="30" y="32"/>
                    </a:lnTo>
                    <a:lnTo>
                      <a:pt x="28" y="30"/>
                    </a:lnTo>
                    <a:lnTo>
                      <a:pt x="22" y="30"/>
                    </a:lnTo>
                    <a:lnTo>
                      <a:pt x="12" y="34"/>
                    </a:lnTo>
                    <a:lnTo>
                      <a:pt x="10" y="40"/>
                    </a:lnTo>
                    <a:lnTo>
                      <a:pt x="6" y="46"/>
                    </a:lnTo>
                    <a:lnTo>
                      <a:pt x="6" y="46"/>
                    </a:lnTo>
                    <a:lnTo>
                      <a:pt x="4" y="46"/>
                    </a:lnTo>
                    <a:lnTo>
                      <a:pt x="4" y="46"/>
                    </a:lnTo>
                    <a:lnTo>
                      <a:pt x="4" y="46"/>
                    </a:lnTo>
                    <a:lnTo>
                      <a:pt x="4" y="46"/>
                    </a:lnTo>
                    <a:lnTo>
                      <a:pt x="2" y="44"/>
                    </a:lnTo>
                    <a:lnTo>
                      <a:pt x="0" y="34"/>
                    </a:lnTo>
                    <a:lnTo>
                      <a:pt x="0" y="34"/>
                    </a:lnTo>
                    <a:lnTo>
                      <a:pt x="0" y="34"/>
                    </a:lnTo>
                    <a:lnTo>
                      <a:pt x="2" y="24"/>
                    </a:lnTo>
                    <a:lnTo>
                      <a:pt x="2" y="24"/>
                    </a:lnTo>
                    <a:lnTo>
                      <a:pt x="4" y="24"/>
                    </a:lnTo>
                    <a:lnTo>
                      <a:pt x="12" y="20"/>
                    </a:lnTo>
                    <a:lnTo>
                      <a:pt x="18" y="18"/>
                    </a:lnTo>
                    <a:lnTo>
                      <a:pt x="22" y="12"/>
                    </a:lnTo>
                    <a:lnTo>
                      <a:pt x="22" y="12"/>
                    </a:lnTo>
                    <a:lnTo>
                      <a:pt x="22" y="12"/>
                    </a:lnTo>
                    <a:lnTo>
                      <a:pt x="22" y="12"/>
                    </a:lnTo>
                    <a:lnTo>
                      <a:pt x="22" y="12"/>
                    </a:lnTo>
                    <a:lnTo>
                      <a:pt x="22" y="12"/>
                    </a:lnTo>
                    <a:lnTo>
                      <a:pt x="24" y="12"/>
                    </a:lnTo>
                    <a:lnTo>
                      <a:pt x="30" y="18"/>
                    </a:lnTo>
                    <a:lnTo>
                      <a:pt x="30" y="20"/>
                    </a:lnTo>
                    <a:lnTo>
                      <a:pt x="34" y="16"/>
                    </a:lnTo>
                    <a:lnTo>
                      <a:pt x="42" y="8"/>
                    </a:lnTo>
                    <a:lnTo>
                      <a:pt x="42" y="8"/>
                    </a:lnTo>
                    <a:lnTo>
                      <a:pt x="42" y="6"/>
                    </a:lnTo>
                    <a:lnTo>
                      <a:pt x="42" y="6"/>
                    </a:lnTo>
                    <a:lnTo>
                      <a:pt x="44" y="6"/>
                    </a:lnTo>
                    <a:lnTo>
                      <a:pt x="46" y="8"/>
                    </a:lnTo>
                    <a:lnTo>
                      <a:pt x="48" y="8"/>
                    </a:lnTo>
                    <a:lnTo>
                      <a:pt x="48" y="6"/>
                    </a:lnTo>
                    <a:lnTo>
                      <a:pt x="48" y="6"/>
                    </a:lnTo>
                    <a:lnTo>
                      <a:pt x="48" y="4"/>
                    </a:lnTo>
                    <a:lnTo>
                      <a:pt x="52" y="0"/>
                    </a:lnTo>
                    <a:lnTo>
                      <a:pt x="52" y="0"/>
                    </a:lnTo>
                    <a:lnTo>
                      <a:pt x="52" y="0"/>
                    </a:lnTo>
                    <a:lnTo>
                      <a:pt x="52" y="0"/>
                    </a:lnTo>
                    <a:lnTo>
                      <a:pt x="54" y="0"/>
                    </a:lnTo>
                    <a:lnTo>
                      <a:pt x="60" y="6"/>
                    </a:lnTo>
                    <a:lnTo>
                      <a:pt x="64" y="12"/>
                    </a:lnTo>
                    <a:lnTo>
                      <a:pt x="64" y="26"/>
                    </a:lnTo>
                    <a:lnTo>
                      <a:pt x="64" y="38"/>
                    </a:lnTo>
                    <a:lnTo>
                      <a:pt x="64" y="38"/>
                    </a:lnTo>
                    <a:lnTo>
                      <a:pt x="64" y="40"/>
                    </a:lnTo>
                    <a:lnTo>
                      <a:pt x="56" y="40"/>
                    </a:lnTo>
                    <a:lnTo>
                      <a:pt x="56" y="40"/>
                    </a:lnTo>
                    <a:lnTo>
                      <a:pt x="56" y="42"/>
                    </a:lnTo>
                    <a:lnTo>
                      <a:pt x="56" y="42"/>
                    </a:lnTo>
                    <a:lnTo>
                      <a:pt x="56" y="40"/>
                    </a:lnTo>
                    <a:lnTo>
                      <a:pt x="56" y="40"/>
                    </a:lnTo>
                    <a:lnTo>
                      <a:pt x="54" y="40"/>
                    </a:lnTo>
                    <a:lnTo>
                      <a:pt x="54" y="36"/>
                    </a:lnTo>
                    <a:lnTo>
                      <a:pt x="48" y="42"/>
                    </a:lnTo>
                    <a:lnTo>
                      <a:pt x="52" y="50"/>
                    </a:lnTo>
                    <a:lnTo>
                      <a:pt x="52" y="50"/>
                    </a:lnTo>
                    <a:lnTo>
                      <a:pt x="52" y="52"/>
                    </a:lnTo>
                    <a:lnTo>
                      <a:pt x="52" y="52"/>
                    </a:lnTo>
                    <a:lnTo>
                      <a:pt x="50" y="52"/>
                    </a:lnTo>
                    <a:lnTo>
                      <a:pt x="50" y="52"/>
                    </a:lnTo>
                    <a:lnTo>
                      <a:pt x="34" y="54"/>
                    </a:lnTo>
                    <a:lnTo>
                      <a:pt x="34"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5" name="Freeform 1042">
                <a:extLst>
                  <a:ext uri="{FF2B5EF4-FFF2-40B4-BE49-F238E27FC236}">
                    <a16:creationId xmlns:a16="http://schemas.microsoft.com/office/drawing/2014/main" id="{170922ED-DABD-A1DE-4DA9-FAFB4E20697D}"/>
                  </a:ext>
                </a:extLst>
              </p:cNvPr>
              <p:cNvSpPr>
                <a:spLocks noEditPoints="1"/>
              </p:cNvSpPr>
              <p:nvPr/>
            </p:nvSpPr>
            <p:spPr bwMode="auto">
              <a:xfrm>
                <a:off x="9338231" y="4361932"/>
                <a:ext cx="143703" cy="122571"/>
              </a:xfrm>
              <a:custGeom>
                <a:avLst/>
                <a:gdLst>
                  <a:gd name="T0" fmla="*/ 60 w 68"/>
                  <a:gd name="T1" fmla="*/ 10 h 58"/>
                  <a:gd name="T2" fmla="*/ 64 w 68"/>
                  <a:gd name="T3" fmla="*/ 28 h 58"/>
                  <a:gd name="T4" fmla="*/ 58 w 68"/>
                  <a:gd name="T5" fmla="*/ 42 h 58"/>
                  <a:gd name="T6" fmla="*/ 52 w 68"/>
                  <a:gd name="T7" fmla="*/ 40 h 58"/>
                  <a:gd name="T8" fmla="*/ 52 w 68"/>
                  <a:gd name="T9" fmla="*/ 52 h 58"/>
                  <a:gd name="T10" fmla="*/ 32 w 68"/>
                  <a:gd name="T11" fmla="*/ 44 h 58"/>
                  <a:gd name="T12" fmla="*/ 36 w 68"/>
                  <a:gd name="T13" fmla="*/ 34 h 58"/>
                  <a:gd name="T14" fmla="*/ 24 w 68"/>
                  <a:gd name="T15" fmla="*/ 30 h 58"/>
                  <a:gd name="T16" fmla="*/ 14 w 68"/>
                  <a:gd name="T17" fmla="*/ 34 h 58"/>
                  <a:gd name="T18" fmla="*/ 6 w 68"/>
                  <a:gd name="T19" fmla="*/ 46 h 58"/>
                  <a:gd name="T20" fmla="*/ 6 w 68"/>
                  <a:gd name="T21" fmla="*/ 28 h 58"/>
                  <a:gd name="T22" fmla="*/ 22 w 68"/>
                  <a:gd name="T23" fmla="*/ 20 h 58"/>
                  <a:gd name="T24" fmla="*/ 30 w 68"/>
                  <a:gd name="T25" fmla="*/ 22 h 58"/>
                  <a:gd name="T26" fmla="*/ 38 w 68"/>
                  <a:gd name="T27" fmla="*/ 20 h 58"/>
                  <a:gd name="T28" fmla="*/ 48 w 68"/>
                  <a:gd name="T29" fmla="*/ 12 h 58"/>
                  <a:gd name="T30" fmla="*/ 52 w 68"/>
                  <a:gd name="T31" fmla="*/ 8 h 58"/>
                  <a:gd name="T32" fmla="*/ 54 w 68"/>
                  <a:gd name="T33" fmla="*/ 0 h 58"/>
                  <a:gd name="T34" fmla="*/ 54 w 68"/>
                  <a:gd name="T35" fmla="*/ 0 h 58"/>
                  <a:gd name="T36" fmla="*/ 48 w 68"/>
                  <a:gd name="T37" fmla="*/ 4 h 58"/>
                  <a:gd name="T38" fmla="*/ 48 w 68"/>
                  <a:gd name="T39" fmla="*/ 8 h 58"/>
                  <a:gd name="T40" fmla="*/ 46 w 68"/>
                  <a:gd name="T41" fmla="*/ 8 h 58"/>
                  <a:gd name="T42" fmla="*/ 44 w 68"/>
                  <a:gd name="T43" fmla="*/ 6 h 58"/>
                  <a:gd name="T44" fmla="*/ 42 w 68"/>
                  <a:gd name="T45" fmla="*/ 8 h 58"/>
                  <a:gd name="T46" fmla="*/ 32 w 68"/>
                  <a:gd name="T47" fmla="*/ 20 h 58"/>
                  <a:gd name="T48" fmla="*/ 28 w 68"/>
                  <a:gd name="T49" fmla="*/ 14 h 58"/>
                  <a:gd name="T50" fmla="*/ 24 w 68"/>
                  <a:gd name="T51" fmla="*/ 12 h 58"/>
                  <a:gd name="T52" fmla="*/ 24 w 68"/>
                  <a:gd name="T53" fmla="*/ 12 h 58"/>
                  <a:gd name="T54" fmla="*/ 18 w 68"/>
                  <a:gd name="T55" fmla="*/ 18 h 58"/>
                  <a:gd name="T56" fmla="*/ 6 w 68"/>
                  <a:gd name="T57" fmla="*/ 24 h 58"/>
                  <a:gd name="T58" fmla="*/ 2 w 68"/>
                  <a:gd name="T59" fmla="*/ 26 h 58"/>
                  <a:gd name="T60" fmla="*/ 0 w 68"/>
                  <a:gd name="T61" fmla="*/ 34 h 58"/>
                  <a:gd name="T62" fmla="*/ 2 w 68"/>
                  <a:gd name="T63" fmla="*/ 48 h 58"/>
                  <a:gd name="T64" fmla="*/ 4 w 68"/>
                  <a:gd name="T65" fmla="*/ 50 h 58"/>
                  <a:gd name="T66" fmla="*/ 6 w 68"/>
                  <a:gd name="T67" fmla="*/ 50 h 58"/>
                  <a:gd name="T68" fmla="*/ 6 w 68"/>
                  <a:gd name="T69" fmla="*/ 50 h 58"/>
                  <a:gd name="T70" fmla="*/ 14 w 68"/>
                  <a:gd name="T71" fmla="*/ 44 h 58"/>
                  <a:gd name="T72" fmla="*/ 14 w 68"/>
                  <a:gd name="T73" fmla="*/ 42 h 58"/>
                  <a:gd name="T74" fmla="*/ 20 w 68"/>
                  <a:gd name="T75" fmla="*/ 36 h 58"/>
                  <a:gd name="T76" fmla="*/ 28 w 68"/>
                  <a:gd name="T77" fmla="*/ 34 h 58"/>
                  <a:gd name="T78" fmla="*/ 28 w 68"/>
                  <a:gd name="T79" fmla="*/ 36 h 58"/>
                  <a:gd name="T80" fmla="*/ 28 w 68"/>
                  <a:gd name="T81" fmla="*/ 44 h 58"/>
                  <a:gd name="T82" fmla="*/ 34 w 68"/>
                  <a:gd name="T83" fmla="*/ 56 h 58"/>
                  <a:gd name="T84" fmla="*/ 34 w 68"/>
                  <a:gd name="T85" fmla="*/ 58 h 58"/>
                  <a:gd name="T86" fmla="*/ 36 w 68"/>
                  <a:gd name="T87" fmla="*/ 58 h 58"/>
                  <a:gd name="T88" fmla="*/ 52 w 68"/>
                  <a:gd name="T89" fmla="*/ 56 h 58"/>
                  <a:gd name="T90" fmla="*/ 54 w 68"/>
                  <a:gd name="T91" fmla="*/ 54 h 58"/>
                  <a:gd name="T92" fmla="*/ 56 w 68"/>
                  <a:gd name="T93" fmla="*/ 52 h 58"/>
                  <a:gd name="T94" fmla="*/ 54 w 68"/>
                  <a:gd name="T95" fmla="*/ 42 h 58"/>
                  <a:gd name="T96" fmla="*/ 56 w 68"/>
                  <a:gd name="T97" fmla="*/ 44 h 58"/>
                  <a:gd name="T98" fmla="*/ 58 w 68"/>
                  <a:gd name="T99" fmla="*/ 46 h 58"/>
                  <a:gd name="T100" fmla="*/ 60 w 68"/>
                  <a:gd name="T101" fmla="*/ 44 h 58"/>
                  <a:gd name="T102" fmla="*/ 66 w 68"/>
                  <a:gd name="T103" fmla="*/ 44 h 58"/>
                  <a:gd name="T104" fmla="*/ 68 w 68"/>
                  <a:gd name="T105" fmla="*/ 40 h 58"/>
                  <a:gd name="T106" fmla="*/ 68 w 68"/>
                  <a:gd name="T107" fmla="*/ 28 h 58"/>
                  <a:gd name="T108" fmla="*/ 68 w 68"/>
                  <a:gd name="T109" fmla="*/ 16 h 58"/>
                  <a:gd name="T110" fmla="*/ 66 w 68"/>
                  <a:gd name="T111" fmla="*/ 14 h 58"/>
                  <a:gd name="T112" fmla="*/ 64 w 68"/>
                  <a:gd name="T113" fmla="*/ 8 h 58"/>
                  <a:gd name="T114" fmla="*/ 58 w 68"/>
                  <a:gd name="T115" fmla="*/ 2 h 58"/>
                  <a:gd name="T116" fmla="*/ 54 w 68"/>
                  <a:gd name="T1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 h="58">
                    <a:moveTo>
                      <a:pt x="54" y="4"/>
                    </a:moveTo>
                    <a:lnTo>
                      <a:pt x="60" y="10"/>
                    </a:lnTo>
                    <a:lnTo>
                      <a:pt x="64" y="16"/>
                    </a:lnTo>
                    <a:lnTo>
                      <a:pt x="64" y="28"/>
                    </a:lnTo>
                    <a:lnTo>
                      <a:pt x="64" y="40"/>
                    </a:lnTo>
                    <a:lnTo>
                      <a:pt x="58" y="42"/>
                    </a:lnTo>
                    <a:lnTo>
                      <a:pt x="56" y="34"/>
                    </a:lnTo>
                    <a:lnTo>
                      <a:pt x="52" y="40"/>
                    </a:lnTo>
                    <a:lnTo>
                      <a:pt x="48" y="42"/>
                    </a:lnTo>
                    <a:lnTo>
                      <a:pt x="52" y="52"/>
                    </a:lnTo>
                    <a:lnTo>
                      <a:pt x="36" y="54"/>
                    </a:lnTo>
                    <a:lnTo>
                      <a:pt x="32" y="44"/>
                    </a:lnTo>
                    <a:lnTo>
                      <a:pt x="32" y="36"/>
                    </a:lnTo>
                    <a:lnTo>
                      <a:pt x="36" y="34"/>
                    </a:lnTo>
                    <a:lnTo>
                      <a:pt x="30" y="30"/>
                    </a:lnTo>
                    <a:lnTo>
                      <a:pt x="24" y="30"/>
                    </a:lnTo>
                    <a:lnTo>
                      <a:pt x="18" y="32"/>
                    </a:lnTo>
                    <a:lnTo>
                      <a:pt x="14" y="34"/>
                    </a:lnTo>
                    <a:lnTo>
                      <a:pt x="10" y="42"/>
                    </a:lnTo>
                    <a:lnTo>
                      <a:pt x="6" y="46"/>
                    </a:lnTo>
                    <a:lnTo>
                      <a:pt x="4" y="36"/>
                    </a:lnTo>
                    <a:lnTo>
                      <a:pt x="6" y="28"/>
                    </a:lnTo>
                    <a:lnTo>
                      <a:pt x="14" y="24"/>
                    </a:lnTo>
                    <a:lnTo>
                      <a:pt x="22" y="20"/>
                    </a:lnTo>
                    <a:lnTo>
                      <a:pt x="24" y="16"/>
                    </a:lnTo>
                    <a:lnTo>
                      <a:pt x="30" y="22"/>
                    </a:lnTo>
                    <a:lnTo>
                      <a:pt x="34" y="24"/>
                    </a:lnTo>
                    <a:lnTo>
                      <a:pt x="38" y="20"/>
                    </a:lnTo>
                    <a:lnTo>
                      <a:pt x="44" y="10"/>
                    </a:lnTo>
                    <a:lnTo>
                      <a:pt x="48" y="12"/>
                    </a:lnTo>
                    <a:lnTo>
                      <a:pt x="52" y="12"/>
                    </a:lnTo>
                    <a:lnTo>
                      <a:pt x="52" y="8"/>
                    </a:lnTo>
                    <a:lnTo>
                      <a:pt x="54" y="4"/>
                    </a:lnTo>
                    <a:close/>
                    <a:moveTo>
                      <a:pt x="54" y="0"/>
                    </a:moveTo>
                    <a:lnTo>
                      <a:pt x="54" y="0"/>
                    </a:lnTo>
                    <a:lnTo>
                      <a:pt x="54" y="0"/>
                    </a:lnTo>
                    <a:lnTo>
                      <a:pt x="52" y="2"/>
                    </a:lnTo>
                    <a:lnTo>
                      <a:pt x="48" y="4"/>
                    </a:lnTo>
                    <a:lnTo>
                      <a:pt x="48" y="4"/>
                    </a:lnTo>
                    <a:lnTo>
                      <a:pt x="48" y="8"/>
                    </a:lnTo>
                    <a:lnTo>
                      <a:pt x="48" y="8"/>
                    </a:lnTo>
                    <a:lnTo>
                      <a:pt x="46" y="8"/>
                    </a:lnTo>
                    <a:lnTo>
                      <a:pt x="46" y="8"/>
                    </a:lnTo>
                    <a:lnTo>
                      <a:pt x="44" y="6"/>
                    </a:lnTo>
                    <a:lnTo>
                      <a:pt x="44" y="6"/>
                    </a:lnTo>
                    <a:lnTo>
                      <a:pt x="42" y="8"/>
                    </a:lnTo>
                    <a:lnTo>
                      <a:pt x="36" y="16"/>
                    </a:lnTo>
                    <a:lnTo>
                      <a:pt x="32" y="20"/>
                    </a:lnTo>
                    <a:lnTo>
                      <a:pt x="28" y="14"/>
                    </a:lnTo>
                    <a:lnTo>
                      <a:pt x="28" y="14"/>
                    </a:lnTo>
                    <a:lnTo>
                      <a:pt x="24" y="12"/>
                    </a:lnTo>
                    <a:lnTo>
                      <a:pt x="24" y="12"/>
                    </a:lnTo>
                    <a:lnTo>
                      <a:pt x="24" y="12"/>
                    </a:lnTo>
                    <a:lnTo>
                      <a:pt x="24" y="12"/>
                    </a:lnTo>
                    <a:lnTo>
                      <a:pt x="22" y="14"/>
                    </a:lnTo>
                    <a:lnTo>
                      <a:pt x="18" y="18"/>
                    </a:lnTo>
                    <a:lnTo>
                      <a:pt x="14" y="20"/>
                    </a:lnTo>
                    <a:lnTo>
                      <a:pt x="6" y="24"/>
                    </a:lnTo>
                    <a:lnTo>
                      <a:pt x="6" y="24"/>
                    </a:lnTo>
                    <a:lnTo>
                      <a:pt x="2" y="26"/>
                    </a:lnTo>
                    <a:lnTo>
                      <a:pt x="0" y="34"/>
                    </a:lnTo>
                    <a:lnTo>
                      <a:pt x="0" y="34"/>
                    </a:lnTo>
                    <a:lnTo>
                      <a:pt x="0" y="38"/>
                    </a:lnTo>
                    <a:lnTo>
                      <a:pt x="2" y="48"/>
                    </a:lnTo>
                    <a:lnTo>
                      <a:pt x="2" y="48"/>
                    </a:lnTo>
                    <a:lnTo>
                      <a:pt x="4" y="50"/>
                    </a:lnTo>
                    <a:lnTo>
                      <a:pt x="6" y="50"/>
                    </a:lnTo>
                    <a:lnTo>
                      <a:pt x="6" y="50"/>
                    </a:lnTo>
                    <a:lnTo>
                      <a:pt x="6" y="50"/>
                    </a:lnTo>
                    <a:lnTo>
                      <a:pt x="6" y="50"/>
                    </a:lnTo>
                    <a:lnTo>
                      <a:pt x="10" y="48"/>
                    </a:lnTo>
                    <a:lnTo>
                      <a:pt x="14" y="44"/>
                    </a:lnTo>
                    <a:lnTo>
                      <a:pt x="14" y="44"/>
                    </a:lnTo>
                    <a:lnTo>
                      <a:pt x="14" y="42"/>
                    </a:lnTo>
                    <a:lnTo>
                      <a:pt x="16" y="38"/>
                    </a:lnTo>
                    <a:lnTo>
                      <a:pt x="20" y="36"/>
                    </a:lnTo>
                    <a:lnTo>
                      <a:pt x="24" y="34"/>
                    </a:lnTo>
                    <a:lnTo>
                      <a:pt x="28" y="34"/>
                    </a:lnTo>
                    <a:lnTo>
                      <a:pt x="28" y="34"/>
                    </a:lnTo>
                    <a:lnTo>
                      <a:pt x="28" y="36"/>
                    </a:lnTo>
                    <a:lnTo>
                      <a:pt x="28" y="44"/>
                    </a:lnTo>
                    <a:lnTo>
                      <a:pt x="28" y="44"/>
                    </a:lnTo>
                    <a:lnTo>
                      <a:pt x="28" y="46"/>
                    </a:lnTo>
                    <a:lnTo>
                      <a:pt x="34" y="56"/>
                    </a:lnTo>
                    <a:lnTo>
                      <a:pt x="34" y="56"/>
                    </a:lnTo>
                    <a:lnTo>
                      <a:pt x="34" y="58"/>
                    </a:lnTo>
                    <a:lnTo>
                      <a:pt x="36" y="58"/>
                    </a:lnTo>
                    <a:lnTo>
                      <a:pt x="36" y="58"/>
                    </a:lnTo>
                    <a:lnTo>
                      <a:pt x="38" y="58"/>
                    </a:lnTo>
                    <a:lnTo>
                      <a:pt x="52" y="56"/>
                    </a:lnTo>
                    <a:lnTo>
                      <a:pt x="52" y="56"/>
                    </a:lnTo>
                    <a:lnTo>
                      <a:pt x="54" y="54"/>
                    </a:lnTo>
                    <a:lnTo>
                      <a:pt x="54" y="54"/>
                    </a:lnTo>
                    <a:lnTo>
                      <a:pt x="56" y="52"/>
                    </a:lnTo>
                    <a:lnTo>
                      <a:pt x="52" y="44"/>
                    </a:lnTo>
                    <a:lnTo>
                      <a:pt x="54" y="42"/>
                    </a:lnTo>
                    <a:lnTo>
                      <a:pt x="54" y="42"/>
                    </a:lnTo>
                    <a:lnTo>
                      <a:pt x="56" y="44"/>
                    </a:lnTo>
                    <a:lnTo>
                      <a:pt x="56" y="44"/>
                    </a:lnTo>
                    <a:lnTo>
                      <a:pt x="58" y="46"/>
                    </a:lnTo>
                    <a:lnTo>
                      <a:pt x="58" y="46"/>
                    </a:lnTo>
                    <a:lnTo>
                      <a:pt x="60" y="44"/>
                    </a:lnTo>
                    <a:lnTo>
                      <a:pt x="66" y="44"/>
                    </a:lnTo>
                    <a:lnTo>
                      <a:pt x="66" y="44"/>
                    </a:lnTo>
                    <a:lnTo>
                      <a:pt x="68" y="42"/>
                    </a:lnTo>
                    <a:lnTo>
                      <a:pt x="68" y="40"/>
                    </a:lnTo>
                    <a:lnTo>
                      <a:pt x="68" y="28"/>
                    </a:lnTo>
                    <a:lnTo>
                      <a:pt x="68" y="28"/>
                    </a:lnTo>
                    <a:lnTo>
                      <a:pt x="68" y="28"/>
                    </a:lnTo>
                    <a:lnTo>
                      <a:pt x="68" y="16"/>
                    </a:lnTo>
                    <a:lnTo>
                      <a:pt x="68" y="16"/>
                    </a:lnTo>
                    <a:lnTo>
                      <a:pt x="66" y="14"/>
                    </a:lnTo>
                    <a:lnTo>
                      <a:pt x="64" y="8"/>
                    </a:lnTo>
                    <a:lnTo>
                      <a:pt x="64" y="8"/>
                    </a:lnTo>
                    <a:lnTo>
                      <a:pt x="62" y="6"/>
                    </a:lnTo>
                    <a:lnTo>
                      <a:pt x="58" y="2"/>
                    </a:lnTo>
                    <a:lnTo>
                      <a:pt x="58" y="2"/>
                    </a:lnTo>
                    <a:lnTo>
                      <a:pt x="54" y="0"/>
                    </a:lnTo>
                    <a:lnTo>
                      <a:pt x="5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6" name="Freeform 1043">
                <a:extLst>
                  <a:ext uri="{FF2B5EF4-FFF2-40B4-BE49-F238E27FC236}">
                    <a16:creationId xmlns:a16="http://schemas.microsoft.com/office/drawing/2014/main" id="{0ED7F548-C90B-4484-5F22-C433A76B4351}"/>
                  </a:ext>
                </a:extLst>
              </p:cNvPr>
              <p:cNvSpPr>
                <a:spLocks/>
              </p:cNvSpPr>
              <p:nvPr/>
            </p:nvSpPr>
            <p:spPr bwMode="auto">
              <a:xfrm>
                <a:off x="9346684" y="4370385"/>
                <a:ext cx="126797" cy="105665"/>
              </a:xfrm>
              <a:custGeom>
                <a:avLst/>
                <a:gdLst>
                  <a:gd name="T0" fmla="*/ 50 w 60"/>
                  <a:gd name="T1" fmla="*/ 0 h 50"/>
                  <a:gd name="T2" fmla="*/ 56 w 60"/>
                  <a:gd name="T3" fmla="*/ 6 h 50"/>
                  <a:gd name="T4" fmla="*/ 60 w 60"/>
                  <a:gd name="T5" fmla="*/ 12 h 50"/>
                  <a:gd name="T6" fmla="*/ 60 w 60"/>
                  <a:gd name="T7" fmla="*/ 24 h 50"/>
                  <a:gd name="T8" fmla="*/ 60 w 60"/>
                  <a:gd name="T9" fmla="*/ 36 h 50"/>
                  <a:gd name="T10" fmla="*/ 54 w 60"/>
                  <a:gd name="T11" fmla="*/ 38 h 50"/>
                  <a:gd name="T12" fmla="*/ 52 w 60"/>
                  <a:gd name="T13" fmla="*/ 30 h 50"/>
                  <a:gd name="T14" fmla="*/ 48 w 60"/>
                  <a:gd name="T15" fmla="*/ 36 h 50"/>
                  <a:gd name="T16" fmla="*/ 44 w 60"/>
                  <a:gd name="T17" fmla="*/ 38 h 50"/>
                  <a:gd name="T18" fmla="*/ 48 w 60"/>
                  <a:gd name="T19" fmla="*/ 48 h 50"/>
                  <a:gd name="T20" fmla="*/ 32 w 60"/>
                  <a:gd name="T21" fmla="*/ 50 h 50"/>
                  <a:gd name="T22" fmla="*/ 28 w 60"/>
                  <a:gd name="T23" fmla="*/ 40 h 50"/>
                  <a:gd name="T24" fmla="*/ 28 w 60"/>
                  <a:gd name="T25" fmla="*/ 32 h 50"/>
                  <a:gd name="T26" fmla="*/ 32 w 60"/>
                  <a:gd name="T27" fmla="*/ 30 h 50"/>
                  <a:gd name="T28" fmla="*/ 26 w 60"/>
                  <a:gd name="T29" fmla="*/ 26 h 50"/>
                  <a:gd name="T30" fmla="*/ 20 w 60"/>
                  <a:gd name="T31" fmla="*/ 26 h 50"/>
                  <a:gd name="T32" fmla="*/ 14 w 60"/>
                  <a:gd name="T33" fmla="*/ 28 h 50"/>
                  <a:gd name="T34" fmla="*/ 10 w 60"/>
                  <a:gd name="T35" fmla="*/ 30 h 50"/>
                  <a:gd name="T36" fmla="*/ 6 w 60"/>
                  <a:gd name="T37" fmla="*/ 38 h 50"/>
                  <a:gd name="T38" fmla="*/ 2 w 60"/>
                  <a:gd name="T39" fmla="*/ 42 h 50"/>
                  <a:gd name="T40" fmla="*/ 0 w 60"/>
                  <a:gd name="T41" fmla="*/ 32 h 50"/>
                  <a:gd name="T42" fmla="*/ 2 w 60"/>
                  <a:gd name="T43" fmla="*/ 24 h 50"/>
                  <a:gd name="T44" fmla="*/ 10 w 60"/>
                  <a:gd name="T45" fmla="*/ 20 h 50"/>
                  <a:gd name="T46" fmla="*/ 18 w 60"/>
                  <a:gd name="T47" fmla="*/ 16 h 50"/>
                  <a:gd name="T48" fmla="*/ 20 w 60"/>
                  <a:gd name="T49" fmla="*/ 12 h 50"/>
                  <a:gd name="T50" fmla="*/ 26 w 60"/>
                  <a:gd name="T51" fmla="*/ 18 h 50"/>
                  <a:gd name="T52" fmla="*/ 30 w 60"/>
                  <a:gd name="T53" fmla="*/ 20 h 50"/>
                  <a:gd name="T54" fmla="*/ 34 w 60"/>
                  <a:gd name="T55" fmla="*/ 16 h 50"/>
                  <a:gd name="T56" fmla="*/ 40 w 60"/>
                  <a:gd name="T57" fmla="*/ 6 h 50"/>
                  <a:gd name="T58" fmla="*/ 44 w 60"/>
                  <a:gd name="T59" fmla="*/ 8 h 50"/>
                  <a:gd name="T60" fmla="*/ 48 w 60"/>
                  <a:gd name="T61" fmla="*/ 8 h 50"/>
                  <a:gd name="T62" fmla="*/ 48 w 60"/>
                  <a:gd name="T63" fmla="*/ 4 h 50"/>
                  <a:gd name="T64" fmla="*/ 50 w 60"/>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50">
                    <a:moveTo>
                      <a:pt x="50" y="0"/>
                    </a:moveTo>
                    <a:lnTo>
                      <a:pt x="56" y="6"/>
                    </a:lnTo>
                    <a:lnTo>
                      <a:pt x="60" y="12"/>
                    </a:lnTo>
                    <a:lnTo>
                      <a:pt x="60" y="24"/>
                    </a:lnTo>
                    <a:lnTo>
                      <a:pt x="60" y="36"/>
                    </a:lnTo>
                    <a:lnTo>
                      <a:pt x="54" y="38"/>
                    </a:lnTo>
                    <a:lnTo>
                      <a:pt x="52" y="30"/>
                    </a:lnTo>
                    <a:lnTo>
                      <a:pt x="48" y="36"/>
                    </a:lnTo>
                    <a:lnTo>
                      <a:pt x="44" y="38"/>
                    </a:lnTo>
                    <a:lnTo>
                      <a:pt x="48" y="48"/>
                    </a:lnTo>
                    <a:lnTo>
                      <a:pt x="32" y="50"/>
                    </a:lnTo>
                    <a:lnTo>
                      <a:pt x="28" y="40"/>
                    </a:lnTo>
                    <a:lnTo>
                      <a:pt x="28" y="32"/>
                    </a:lnTo>
                    <a:lnTo>
                      <a:pt x="32" y="30"/>
                    </a:lnTo>
                    <a:lnTo>
                      <a:pt x="26" y="26"/>
                    </a:lnTo>
                    <a:lnTo>
                      <a:pt x="20" y="26"/>
                    </a:lnTo>
                    <a:lnTo>
                      <a:pt x="14" y="28"/>
                    </a:lnTo>
                    <a:lnTo>
                      <a:pt x="10" y="30"/>
                    </a:lnTo>
                    <a:lnTo>
                      <a:pt x="6" y="38"/>
                    </a:lnTo>
                    <a:lnTo>
                      <a:pt x="2" y="42"/>
                    </a:lnTo>
                    <a:lnTo>
                      <a:pt x="0" y="32"/>
                    </a:lnTo>
                    <a:lnTo>
                      <a:pt x="2" y="24"/>
                    </a:lnTo>
                    <a:lnTo>
                      <a:pt x="10" y="20"/>
                    </a:lnTo>
                    <a:lnTo>
                      <a:pt x="18" y="16"/>
                    </a:lnTo>
                    <a:lnTo>
                      <a:pt x="20" y="12"/>
                    </a:lnTo>
                    <a:lnTo>
                      <a:pt x="26" y="18"/>
                    </a:lnTo>
                    <a:lnTo>
                      <a:pt x="30" y="20"/>
                    </a:lnTo>
                    <a:lnTo>
                      <a:pt x="34" y="16"/>
                    </a:lnTo>
                    <a:lnTo>
                      <a:pt x="40" y="6"/>
                    </a:lnTo>
                    <a:lnTo>
                      <a:pt x="44" y="8"/>
                    </a:lnTo>
                    <a:lnTo>
                      <a:pt x="48" y="8"/>
                    </a:lnTo>
                    <a:lnTo>
                      <a:pt x="48" y="4"/>
                    </a:lnTo>
                    <a:lnTo>
                      <a:pt x="5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7" name="Freeform 1044">
                <a:extLst>
                  <a:ext uri="{FF2B5EF4-FFF2-40B4-BE49-F238E27FC236}">
                    <a16:creationId xmlns:a16="http://schemas.microsoft.com/office/drawing/2014/main" id="{19CC7C32-F7B8-81B1-AA8A-27BC674960E0}"/>
                  </a:ext>
                </a:extLst>
              </p:cNvPr>
              <p:cNvSpPr>
                <a:spLocks/>
              </p:cNvSpPr>
              <p:nvPr/>
            </p:nvSpPr>
            <p:spPr bwMode="auto">
              <a:xfrm>
                <a:off x="9338231" y="4361932"/>
                <a:ext cx="143703" cy="122571"/>
              </a:xfrm>
              <a:custGeom>
                <a:avLst/>
                <a:gdLst>
                  <a:gd name="T0" fmla="*/ 54 w 68"/>
                  <a:gd name="T1" fmla="*/ 0 h 58"/>
                  <a:gd name="T2" fmla="*/ 52 w 68"/>
                  <a:gd name="T3" fmla="*/ 2 h 58"/>
                  <a:gd name="T4" fmla="*/ 48 w 68"/>
                  <a:gd name="T5" fmla="*/ 4 h 58"/>
                  <a:gd name="T6" fmla="*/ 48 w 68"/>
                  <a:gd name="T7" fmla="*/ 8 h 58"/>
                  <a:gd name="T8" fmla="*/ 46 w 68"/>
                  <a:gd name="T9" fmla="*/ 8 h 58"/>
                  <a:gd name="T10" fmla="*/ 44 w 68"/>
                  <a:gd name="T11" fmla="*/ 6 h 58"/>
                  <a:gd name="T12" fmla="*/ 36 w 68"/>
                  <a:gd name="T13" fmla="*/ 16 h 58"/>
                  <a:gd name="T14" fmla="*/ 28 w 68"/>
                  <a:gd name="T15" fmla="*/ 14 h 58"/>
                  <a:gd name="T16" fmla="*/ 24 w 68"/>
                  <a:gd name="T17" fmla="*/ 12 h 58"/>
                  <a:gd name="T18" fmla="*/ 24 w 68"/>
                  <a:gd name="T19" fmla="*/ 12 h 58"/>
                  <a:gd name="T20" fmla="*/ 22 w 68"/>
                  <a:gd name="T21" fmla="*/ 14 h 58"/>
                  <a:gd name="T22" fmla="*/ 14 w 68"/>
                  <a:gd name="T23" fmla="*/ 20 h 58"/>
                  <a:gd name="T24" fmla="*/ 6 w 68"/>
                  <a:gd name="T25" fmla="*/ 24 h 58"/>
                  <a:gd name="T26" fmla="*/ 0 w 68"/>
                  <a:gd name="T27" fmla="*/ 34 h 58"/>
                  <a:gd name="T28" fmla="*/ 0 w 68"/>
                  <a:gd name="T29" fmla="*/ 38 h 58"/>
                  <a:gd name="T30" fmla="*/ 2 w 68"/>
                  <a:gd name="T31" fmla="*/ 48 h 58"/>
                  <a:gd name="T32" fmla="*/ 6 w 68"/>
                  <a:gd name="T33" fmla="*/ 50 h 58"/>
                  <a:gd name="T34" fmla="*/ 6 w 68"/>
                  <a:gd name="T35" fmla="*/ 50 h 58"/>
                  <a:gd name="T36" fmla="*/ 10 w 68"/>
                  <a:gd name="T37" fmla="*/ 48 h 58"/>
                  <a:gd name="T38" fmla="*/ 14 w 68"/>
                  <a:gd name="T39" fmla="*/ 44 h 58"/>
                  <a:gd name="T40" fmla="*/ 16 w 68"/>
                  <a:gd name="T41" fmla="*/ 38 h 58"/>
                  <a:gd name="T42" fmla="*/ 24 w 68"/>
                  <a:gd name="T43" fmla="*/ 34 h 58"/>
                  <a:gd name="T44" fmla="*/ 28 w 68"/>
                  <a:gd name="T45" fmla="*/ 34 h 58"/>
                  <a:gd name="T46" fmla="*/ 28 w 68"/>
                  <a:gd name="T47" fmla="*/ 44 h 58"/>
                  <a:gd name="T48" fmla="*/ 28 w 68"/>
                  <a:gd name="T49" fmla="*/ 46 h 58"/>
                  <a:gd name="T50" fmla="*/ 34 w 68"/>
                  <a:gd name="T51" fmla="*/ 56 h 58"/>
                  <a:gd name="T52" fmla="*/ 36 w 68"/>
                  <a:gd name="T53" fmla="*/ 58 h 58"/>
                  <a:gd name="T54" fmla="*/ 38 w 68"/>
                  <a:gd name="T55" fmla="*/ 58 h 58"/>
                  <a:gd name="T56" fmla="*/ 52 w 68"/>
                  <a:gd name="T57" fmla="*/ 56 h 58"/>
                  <a:gd name="T58" fmla="*/ 54 w 68"/>
                  <a:gd name="T59" fmla="*/ 54 h 58"/>
                  <a:gd name="T60" fmla="*/ 52 w 68"/>
                  <a:gd name="T61" fmla="*/ 44 h 58"/>
                  <a:gd name="T62" fmla="*/ 54 w 68"/>
                  <a:gd name="T63" fmla="*/ 42 h 58"/>
                  <a:gd name="T64" fmla="*/ 56 w 68"/>
                  <a:gd name="T65" fmla="*/ 44 h 58"/>
                  <a:gd name="T66" fmla="*/ 58 w 68"/>
                  <a:gd name="T67" fmla="*/ 46 h 58"/>
                  <a:gd name="T68" fmla="*/ 66 w 68"/>
                  <a:gd name="T69" fmla="*/ 44 h 58"/>
                  <a:gd name="T70" fmla="*/ 68 w 68"/>
                  <a:gd name="T71" fmla="*/ 42 h 58"/>
                  <a:gd name="T72" fmla="*/ 68 w 68"/>
                  <a:gd name="T73" fmla="*/ 28 h 58"/>
                  <a:gd name="T74" fmla="*/ 68 w 68"/>
                  <a:gd name="T75" fmla="*/ 28 h 58"/>
                  <a:gd name="T76" fmla="*/ 68 w 68"/>
                  <a:gd name="T77" fmla="*/ 16 h 58"/>
                  <a:gd name="T78" fmla="*/ 64 w 68"/>
                  <a:gd name="T79" fmla="*/ 8 h 58"/>
                  <a:gd name="T80" fmla="*/ 62 w 68"/>
                  <a:gd name="T81" fmla="*/ 6 h 58"/>
                  <a:gd name="T82" fmla="*/ 58 w 68"/>
                  <a:gd name="T83" fmla="*/ 2 h 58"/>
                  <a:gd name="T84" fmla="*/ 54 w 68"/>
                  <a:gd name="T8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58">
                    <a:moveTo>
                      <a:pt x="54" y="0"/>
                    </a:moveTo>
                    <a:lnTo>
                      <a:pt x="54" y="0"/>
                    </a:lnTo>
                    <a:lnTo>
                      <a:pt x="54" y="0"/>
                    </a:lnTo>
                    <a:lnTo>
                      <a:pt x="52" y="2"/>
                    </a:lnTo>
                    <a:lnTo>
                      <a:pt x="48" y="4"/>
                    </a:lnTo>
                    <a:lnTo>
                      <a:pt x="48" y="4"/>
                    </a:lnTo>
                    <a:lnTo>
                      <a:pt x="48" y="8"/>
                    </a:lnTo>
                    <a:lnTo>
                      <a:pt x="48" y="8"/>
                    </a:lnTo>
                    <a:lnTo>
                      <a:pt x="46" y="8"/>
                    </a:lnTo>
                    <a:lnTo>
                      <a:pt x="46" y="8"/>
                    </a:lnTo>
                    <a:lnTo>
                      <a:pt x="44" y="6"/>
                    </a:lnTo>
                    <a:lnTo>
                      <a:pt x="44" y="6"/>
                    </a:lnTo>
                    <a:lnTo>
                      <a:pt x="42" y="8"/>
                    </a:lnTo>
                    <a:lnTo>
                      <a:pt x="36" y="16"/>
                    </a:lnTo>
                    <a:lnTo>
                      <a:pt x="32" y="20"/>
                    </a:lnTo>
                    <a:lnTo>
                      <a:pt x="28" y="14"/>
                    </a:lnTo>
                    <a:lnTo>
                      <a:pt x="28" y="14"/>
                    </a:lnTo>
                    <a:lnTo>
                      <a:pt x="24" y="12"/>
                    </a:lnTo>
                    <a:lnTo>
                      <a:pt x="24" y="12"/>
                    </a:lnTo>
                    <a:lnTo>
                      <a:pt x="24" y="12"/>
                    </a:lnTo>
                    <a:lnTo>
                      <a:pt x="24" y="12"/>
                    </a:lnTo>
                    <a:lnTo>
                      <a:pt x="22" y="14"/>
                    </a:lnTo>
                    <a:lnTo>
                      <a:pt x="18" y="18"/>
                    </a:lnTo>
                    <a:lnTo>
                      <a:pt x="14" y="20"/>
                    </a:lnTo>
                    <a:lnTo>
                      <a:pt x="6" y="24"/>
                    </a:lnTo>
                    <a:lnTo>
                      <a:pt x="6" y="24"/>
                    </a:lnTo>
                    <a:lnTo>
                      <a:pt x="2" y="26"/>
                    </a:lnTo>
                    <a:lnTo>
                      <a:pt x="0" y="34"/>
                    </a:lnTo>
                    <a:lnTo>
                      <a:pt x="0" y="34"/>
                    </a:lnTo>
                    <a:lnTo>
                      <a:pt x="0" y="38"/>
                    </a:lnTo>
                    <a:lnTo>
                      <a:pt x="2" y="48"/>
                    </a:lnTo>
                    <a:lnTo>
                      <a:pt x="2" y="48"/>
                    </a:lnTo>
                    <a:lnTo>
                      <a:pt x="4" y="50"/>
                    </a:lnTo>
                    <a:lnTo>
                      <a:pt x="6" y="50"/>
                    </a:lnTo>
                    <a:lnTo>
                      <a:pt x="6" y="50"/>
                    </a:lnTo>
                    <a:lnTo>
                      <a:pt x="6" y="50"/>
                    </a:lnTo>
                    <a:lnTo>
                      <a:pt x="6" y="50"/>
                    </a:lnTo>
                    <a:lnTo>
                      <a:pt x="10" y="48"/>
                    </a:lnTo>
                    <a:lnTo>
                      <a:pt x="14" y="44"/>
                    </a:lnTo>
                    <a:lnTo>
                      <a:pt x="14" y="44"/>
                    </a:lnTo>
                    <a:lnTo>
                      <a:pt x="14" y="42"/>
                    </a:lnTo>
                    <a:lnTo>
                      <a:pt x="16" y="38"/>
                    </a:lnTo>
                    <a:lnTo>
                      <a:pt x="20" y="36"/>
                    </a:lnTo>
                    <a:lnTo>
                      <a:pt x="24" y="34"/>
                    </a:lnTo>
                    <a:lnTo>
                      <a:pt x="28" y="34"/>
                    </a:lnTo>
                    <a:lnTo>
                      <a:pt x="28" y="34"/>
                    </a:lnTo>
                    <a:lnTo>
                      <a:pt x="28" y="36"/>
                    </a:lnTo>
                    <a:lnTo>
                      <a:pt x="28" y="44"/>
                    </a:lnTo>
                    <a:lnTo>
                      <a:pt x="28" y="44"/>
                    </a:lnTo>
                    <a:lnTo>
                      <a:pt x="28" y="46"/>
                    </a:lnTo>
                    <a:lnTo>
                      <a:pt x="34" y="56"/>
                    </a:lnTo>
                    <a:lnTo>
                      <a:pt x="34" y="56"/>
                    </a:lnTo>
                    <a:lnTo>
                      <a:pt x="34" y="58"/>
                    </a:lnTo>
                    <a:lnTo>
                      <a:pt x="36" y="58"/>
                    </a:lnTo>
                    <a:lnTo>
                      <a:pt x="36" y="58"/>
                    </a:lnTo>
                    <a:lnTo>
                      <a:pt x="38" y="58"/>
                    </a:lnTo>
                    <a:lnTo>
                      <a:pt x="52" y="56"/>
                    </a:lnTo>
                    <a:lnTo>
                      <a:pt x="52" y="56"/>
                    </a:lnTo>
                    <a:lnTo>
                      <a:pt x="54" y="54"/>
                    </a:lnTo>
                    <a:lnTo>
                      <a:pt x="54" y="54"/>
                    </a:lnTo>
                    <a:lnTo>
                      <a:pt x="56" y="52"/>
                    </a:lnTo>
                    <a:lnTo>
                      <a:pt x="52" y="44"/>
                    </a:lnTo>
                    <a:lnTo>
                      <a:pt x="54" y="42"/>
                    </a:lnTo>
                    <a:lnTo>
                      <a:pt x="54" y="42"/>
                    </a:lnTo>
                    <a:lnTo>
                      <a:pt x="56" y="44"/>
                    </a:lnTo>
                    <a:lnTo>
                      <a:pt x="56" y="44"/>
                    </a:lnTo>
                    <a:lnTo>
                      <a:pt x="58" y="46"/>
                    </a:lnTo>
                    <a:lnTo>
                      <a:pt x="58" y="46"/>
                    </a:lnTo>
                    <a:lnTo>
                      <a:pt x="60" y="44"/>
                    </a:lnTo>
                    <a:lnTo>
                      <a:pt x="66" y="44"/>
                    </a:lnTo>
                    <a:lnTo>
                      <a:pt x="66" y="44"/>
                    </a:lnTo>
                    <a:lnTo>
                      <a:pt x="68" y="42"/>
                    </a:lnTo>
                    <a:lnTo>
                      <a:pt x="68" y="40"/>
                    </a:lnTo>
                    <a:lnTo>
                      <a:pt x="68" y="28"/>
                    </a:lnTo>
                    <a:lnTo>
                      <a:pt x="68" y="28"/>
                    </a:lnTo>
                    <a:lnTo>
                      <a:pt x="68" y="28"/>
                    </a:lnTo>
                    <a:lnTo>
                      <a:pt x="68" y="16"/>
                    </a:lnTo>
                    <a:lnTo>
                      <a:pt x="68" y="16"/>
                    </a:lnTo>
                    <a:lnTo>
                      <a:pt x="66" y="14"/>
                    </a:lnTo>
                    <a:lnTo>
                      <a:pt x="64" y="8"/>
                    </a:lnTo>
                    <a:lnTo>
                      <a:pt x="64" y="8"/>
                    </a:lnTo>
                    <a:lnTo>
                      <a:pt x="62" y="6"/>
                    </a:lnTo>
                    <a:lnTo>
                      <a:pt x="58" y="2"/>
                    </a:lnTo>
                    <a:lnTo>
                      <a:pt x="58" y="2"/>
                    </a:lnTo>
                    <a:lnTo>
                      <a:pt x="54" y="0"/>
                    </a:lnTo>
                    <a:lnTo>
                      <a:pt x="5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8" name="Freeform 1045">
                <a:extLst>
                  <a:ext uri="{FF2B5EF4-FFF2-40B4-BE49-F238E27FC236}">
                    <a16:creationId xmlns:a16="http://schemas.microsoft.com/office/drawing/2014/main" id="{FFE6C4F7-AEE7-4489-2A7E-4B11FEC4AD4B}"/>
                  </a:ext>
                </a:extLst>
              </p:cNvPr>
              <p:cNvSpPr>
                <a:spLocks/>
              </p:cNvSpPr>
              <p:nvPr/>
            </p:nvSpPr>
            <p:spPr bwMode="auto">
              <a:xfrm>
                <a:off x="9414309" y="4273174"/>
                <a:ext cx="42266" cy="54946"/>
              </a:xfrm>
              <a:custGeom>
                <a:avLst/>
                <a:gdLst>
                  <a:gd name="T0" fmla="*/ 18 w 20"/>
                  <a:gd name="T1" fmla="*/ 26 h 26"/>
                  <a:gd name="T2" fmla="*/ 18 w 20"/>
                  <a:gd name="T3" fmla="*/ 26 h 26"/>
                  <a:gd name="T4" fmla="*/ 16 w 20"/>
                  <a:gd name="T5" fmla="*/ 26 h 26"/>
                  <a:gd name="T6" fmla="*/ 10 w 20"/>
                  <a:gd name="T7" fmla="*/ 22 h 26"/>
                  <a:gd name="T8" fmla="*/ 4 w 20"/>
                  <a:gd name="T9" fmla="*/ 14 h 26"/>
                  <a:gd name="T10" fmla="*/ 0 w 20"/>
                  <a:gd name="T11" fmla="*/ 6 h 26"/>
                  <a:gd name="T12" fmla="*/ 0 w 20"/>
                  <a:gd name="T13" fmla="*/ 6 h 26"/>
                  <a:gd name="T14" fmla="*/ 0 w 20"/>
                  <a:gd name="T15" fmla="*/ 4 h 26"/>
                  <a:gd name="T16" fmla="*/ 0 w 20"/>
                  <a:gd name="T17" fmla="*/ 4 h 26"/>
                  <a:gd name="T18" fmla="*/ 0 w 20"/>
                  <a:gd name="T19" fmla="*/ 4 h 26"/>
                  <a:gd name="T20" fmla="*/ 12 w 20"/>
                  <a:gd name="T21" fmla="*/ 0 h 26"/>
                  <a:gd name="T22" fmla="*/ 12 w 20"/>
                  <a:gd name="T23" fmla="*/ 0 h 26"/>
                  <a:gd name="T24" fmla="*/ 12 w 20"/>
                  <a:gd name="T25" fmla="*/ 0 h 26"/>
                  <a:gd name="T26" fmla="*/ 12 w 20"/>
                  <a:gd name="T27" fmla="*/ 0 h 26"/>
                  <a:gd name="T28" fmla="*/ 12 w 20"/>
                  <a:gd name="T29" fmla="*/ 0 h 26"/>
                  <a:gd name="T30" fmla="*/ 18 w 20"/>
                  <a:gd name="T31" fmla="*/ 2 h 26"/>
                  <a:gd name="T32" fmla="*/ 18 w 20"/>
                  <a:gd name="T33" fmla="*/ 2 h 26"/>
                  <a:gd name="T34" fmla="*/ 20 w 20"/>
                  <a:gd name="T35" fmla="*/ 4 h 26"/>
                  <a:gd name="T36" fmla="*/ 20 w 20"/>
                  <a:gd name="T37" fmla="*/ 24 h 26"/>
                  <a:gd name="T38" fmla="*/ 20 w 20"/>
                  <a:gd name="T39" fmla="*/ 24 h 26"/>
                  <a:gd name="T40" fmla="*/ 18 w 20"/>
                  <a:gd name="T41" fmla="*/ 26 h 26"/>
                  <a:gd name="T42" fmla="*/ 18 w 20"/>
                  <a:gd name="T43" fmla="*/ 26 h 26"/>
                  <a:gd name="T44" fmla="*/ 18 w 20"/>
                  <a:gd name="T45" fmla="*/ 26 h 26"/>
                  <a:gd name="T46" fmla="*/ 18 w 20"/>
                  <a:gd name="T4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26">
                    <a:moveTo>
                      <a:pt x="18" y="26"/>
                    </a:moveTo>
                    <a:lnTo>
                      <a:pt x="18" y="26"/>
                    </a:lnTo>
                    <a:lnTo>
                      <a:pt x="16" y="26"/>
                    </a:lnTo>
                    <a:lnTo>
                      <a:pt x="10" y="22"/>
                    </a:lnTo>
                    <a:lnTo>
                      <a:pt x="4" y="14"/>
                    </a:lnTo>
                    <a:lnTo>
                      <a:pt x="0" y="6"/>
                    </a:lnTo>
                    <a:lnTo>
                      <a:pt x="0" y="6"/>
                    </a:lnTo>
                    <a:lnTo>
                      <a:pt x="0" y="4"/>
                    </a:lnTo>
                    <a:lnTo>
                      <a:pt x="0" y="4"/>
                    </a:lnTo>
                    <a:lnTo>
                      <a:pt x="0" y="4"/>
                    </a:lnTo>
                    <a:lnTo>
                      <a:pt x="12" y="0"/>
                    </a:lnTo>
                    <a:lnTo>
                      <a:pt x="12" y="0"/>
                    </a:lnTo>
                    <a:lnTo>
                      <a:pt x="12" y="0"/>
                    </a:lnTo>
                    <a:lnTo>
                      <a:pt x="12" y="0"/>
                    </a:lnTo>
                    <a:lnTo>
                      <a:pt x="12" y="0"/>
                    </a:lnTo>
                    <a:lnTo>
                      <a:pt x="18" y="2"/>
                    </a:lnTo>
                    <a:lnTo>
                      <a:pt x="18" y="2"/>
                    </a:lnTo>
                    <a:lnTo>
                      <a:pt x="20" y="4"/>
                    </a:lnTo>
                    <a:lnTo>
                      <a:pt x="20" y="24"/>
                    </a:lnTo>
                    <a:lnTo>
                      <a:pt x="20" y="24"/>
                    </a:lnTo>
                    <a:lnTo>
                      <a:pt x="18" y="26"/>
                    </a:lnTo>
                    <a:lnTo>
                      <a:pt x="18" y="26"/>
                    </a:lnTo>
                    <a:lnTo>
                      <a:pt x="18" y="26"/>
                    </a:lnTo>
                    <a:lnTo>
                      <a:pt x="18"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9" name="Freeform 1046">
                <a:extLst>
                  <a:ext uri="{FF2B5EF4-FFF2-40B4-BE49-F238E27FC236}">
                    <a16:creationId xmlns:a16="http://schemas.microsoft.com/office/drawing/2014/main" id="{A76C2799-B778-ED32-22C8-E6C4EDF5D5E4}"/>
                  </a:ext>
                </a:extLst>
              </p:cNvPr>
              <p:cNvSpPr>
                <a:spLocks noEditPoints="1"/>
              </p:cNvSpPr>
              <p:nvPr/>
            </p:nvSpPr>
            <p:spPr bwMode="auto">
              <a:xfrm>
                <a:off x="9410083" y="4268947"/>
                <a:ext cx="50719" cy="63399"/>
              </a:xfrm>
              <a:custGeom>
                <a:avLst/>
                <a:gdLst>
                  <a:gd name="T0" fmla="*/ 14 w 24"/>
                  <a:gd name="T1" fmla="*/ 4 h 30"/>
                  <a:gd name="T2" fmla="*/ 20 w 24"/>
                  <a:gd name="T3" fmla="*/ 6 h 30"/>
                  <a:gd name="T4" fmla="*/ 20 w 24"/>
                  <a:gd name="T5" fmla="*/ 20 h 30"/>
                  <a:gd name="T6" fmla="*/ 20 w 24"/>
                  <a:gd name="T7" fmla="*/ 26 h 30"/>
                  <a:gd name="T8" fmla="*/ 12 w 24"/>
                  <a:gd name="T9" fmla="*/ 22 h 30"/>
                  <a:gd name="T10" fmla="*/ 6 w 24"/>
                  <a:gd name="T11" fmla="*/ 16 h 30"/>
                  <a:gd name="T12" fmla="*/ 2 w 24"/>
                  <a:gd name="T13" fmla="*/ 8 h 30"/>
                  <a:gd name="T14" fmla="*/ 14 w 24"/>
                  <a:gd name="T15" fmla="*/ 4 h 30"/>
                  <a:gd name="T16" fmla="*/ 14 w 24"/>
                  <a:gd name="T17" fmla="*/ 0 h 30"/>
                  <a:gd name="T18" fmla="*/ 14 w 24"/>
                  <a:gd name="T19" fmla="*/ 0 h 30"/>
                  <a:gd name="T20" fmla="*/ 12 w 24"/>
                  <a:gd name="T21" fmla="*/ 0 h 30"/>
                  <a:gd name="T22" fmla="*/ 2 w 24"/>
                  <a:gd name="T23" fmla="*/ 4 h 30"/>
                  <a:gd name="T24" fmla="*/ 2 w 24"/>
                  <a:gd name="T25" fmla="*/ 4 h 30"/>
                  <a:gd name="T26" fmla="*/ 0 w 24"/>
                  <a:gd name="T27" fmla="*/ 6 h 30"/>
                  <a:gd name="T28" fmla="*/ 0 w 24"/>
                  <a:gd name="T29" fmla="*/ 6 h 30"/>
                  <a:gd name="T30" fmla="*/ 0 w 24"/>
                  <a:gd name="T31" fmla="*/ 8 h 30"/>
                  <a:gd name="T32" fmla="*/ 2 w 24"/>
                  <a:gd name="T33" fmla="*/ 18 h 30"/>
                  <a:gd name="T34" fmla="*/ 2 w 24"/>
                  <a:gd name="T35" fmla="*/ 18 h 30"/>
                  <a:gd name="T36" fmla="*/ 4 w 24"/>
                  <a:gd name="T37" fmla="*/ 18 h 30"/>
                  <a:gd name="T38" fmla="*/ 10 w 24"/>
                  <a:gd name="T39" fmla="*/ 24 h 30"/>
                  <a:gd name="T40" fmla="*/ 10 w 24"/>
                  <a:gd name="T41" fmla="*/ 24 h 30"/>
                  <a:gd name="T42" fmla="*/ 10 w 24"/>
                  <a:gd name="T43" fmla="*/ 24 h 30"/>
                  <a:gd name="T44" fmla="*/ 18 w 24"/>
                  <a:gd name="T45" fmla="*/ 30 h 30"/>
                  <a:gd name="T46" fmla="*/ 18 w 24"/>
                  <a:gd name="T47" fmla="*/ 30 h 30"/>
                  <a:gd name="T48" fmla="*/ 20 w 24"/>
                  <a:gd name="T49" fmla="*/ 30 h 30"/>
                  <a:gd name="T50" fmla="*/ 20 w 24"/>
                  <a:gd name="T51" fmla="*/ 30 h 30"/>
                  <a:gd name="T52" fmla="*/ 22 w 24"/>
                  <a:gd name="T53" fmla="*/ 30 h 30"/>
                  <a:gd name="T54" fmla="*/ 22 w 24"/>
                  <a:gd name="T55" fmla="*/ 30 h 30"/>
                  <a:gd name="T56" fmla="*/ 24 w 24"/>
                  <a:gd name="T57" fmla="*/ 26 h 30"/>
                  <a:gd name="T58" fmla="*/ 24 w 24"/>
                  <a:gd name="T59" fmla="*/ 20 h 30"/>
                  <a:gd name="T60" fmla="*/ 24 w 24"/>
                  <a:gd name="T61" fmla="*/ 6 h 30"/>
                  <a:gd name="T62" fmla="*/ 24 w 24"/>
                  <a:gd name="T63" fmla="*/ 6 h 30"/>
                  <a:gd name="T64" fmla="*/ 22 w 24"/>
                  <a:gd name="T65" fmla="*/ 2 h 30"/>
                  <a:gd name="T66" fmla="*/ 22 w 24"/>
                  <a:gd name="T67" fmla="*/ 2 h 30"/>
                  <a:gd name="T68" fmla="*/ 16 w 24"/>
                  <a:gd name="T69" fmla="*/ 0 h 30"/>
                  <a:gd name="T70" fmla="*/ 16 w 24"/>
                  <a:gd name="T71" fmla="*/ 0 h 30"/>
                  <a:gd name="T72" fmla="*/ 14 w 24"/>
                  <a:gd name="T73" fmla="*/ 0 h 30"/>
                  <a:gd name="T74" fmla="*/ 14 w 24"/>
                  <a:gd name="T7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30">
                    <a:moveTo>
                      <a:pt x="14" y="4"/>
                    </a:moveTo>
                    <a:lnTo>
                      <a:pt x="20" y="6"/>
                    </a:lnTo>
                    <a:lnTo>
                      <a:pt x="20" y="20"/>
                    </a:lnTo>
                    <a:lnTo>
                      <a:pt x="20" y="26"/>
                    </a:lnTo>
                    <a:lnTo>
                      <a:pt x="12" y="22"/>
                    </a:lnTo>
                    <a:lnTo>
                      <a:pt x="6" y="16"/>
                    </a:lnTo>
                    <a:lnTo>
                      <a:pt x="2" y="8"/>
                    </a:lnTo>
                    <a:lnTo>
                      <a:pt x="14" y="4"/>
                    </a:lnTo>
                    <a:close/>
                    <a:moveTo>
                      <a:pt x="14" y="0"/>
                    </a:moveTo>
                    <a:lnTo>
                      <a:pt x="14" y="0"/>
                    </a:lnTo>
                    <a:lnTo>
                      <a:pt x="12" y="0"/>
                    </a:lnTo>
                    <a:lnTo>
                      <a:pt x="2" y="4"/>
                    </a:lnTo>
                    <a:lnTo>
                      <a:pt x="2" y="4"/>
                    </a:lnTo>
                    <a:lnTo>
                      <a:pt x="0" y="6"/>
                    </a:lnTo>
                    <a:lnTo>
                      <a:pt x="0" y="6"/>
                    </a:lnTo>
                    <a:lnTo>
                      <a:pt x="0" y="8"/>
                    </a:lnTo>
                    <a:lnTo>
                      <a:pt x="2" y="18"/>
                    </a:lnTo>
                    <a:lnTo>
                      <a:pt x="2" y="18"/>
                    </a:lnTo>
                    <a:lnTo>
                      <a:pt x="4" y="18"/>
                    </a:lnTo>
                    <a:lnTo>
                      <a:pt x="10" y="24"/>
                    </a:lnTo>
                    <a:lnTo>
                      <a:pt x="10" y="24"/>
                    </a:lnTo>
                    <a:lnTo>
                      <a:pt x="10" y="24"/>
                    </a:lnTo>
                    <a:lnTo>
                      <a:pt x="18" y="30"/>
                    </a:lnTo>
                    <a:lnTo>
                      <a:pt x="18" y="30"/>
                    </a:lnTo>
                    <a:lnTo>
                      <a:pt x="20" y="30"/>
                    </a:lnTo>
                    <a:lnTo>
                      <a:pt x="20" y="30"/>
                    </a:lnTo>
                    <a:lnTo>
                      <a:pt x="22" y="30"/>
                    </a:lnTo>
                    <a:lnTo>
                      <a:pt x="22" y="30"/>
                    </a:lnTo>
                    <a:lnTo>
                      <a:pt x="24" y="26"/>
                    </a:lnTo>
                    <a:lnTo>
                      <a:pt x="24" y="20"/>
                    </a:lnTo>
                    <a:lnTo>
                      <a:pt x="24" y="6"/>
                    </a:lnTo>
                    <a:lnTo>
                      <a:pt x="24" y="6"/>
                    </a:lnTo>
                    <a:lnTo>
                      <a:pt x="22" y="2"/>
                    </a:lnTo>
                    <a:lnTo>
                      <a:pt x="22" y="2"/>
                    </a:lnTo>
                    <a:lnTo>
                      <a:pt x="16" y="0"/>
                    </a:lnTo>
                    <a:lnTo>
                      <a:pt x="16" y="0"/>
                    </a:lnTo>
                    <a:lnTo>
                      <a:pt x="14" y="0"/>
                    </a:lnTo>
                    <a:lnTo>
                      <a:pt x="1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0" name="Freeform 1047">
                <a:extLst>
                  <a:ext uri="{FF2B5EF4-FFF2-40B4-BE49-F238E27FC236}">
                    <a16:creationId xmlns:a16="http://schemas.microsoft.com/office/drawing/2014/main" id="{BB718EBA-82D4-7FD7-6C22-11350449B515}"/>
                  </a:ext>
                </a:extLst>
              </p:cNvPr>
              <p:cNvSpPr>
                <a:spLocks/>
              </p:cNvSpPr>
              <p:nvPr/>
            </p:nvSpPr>
            <p:spPr bwMode="auto">
              <a:xfrm>
                <a:off x="9414309" y="4277401"/>
                <a:ext cx="38039" cy="46492"/>
              </a:xfrm>
              <a:custGeom>
                <a:avLst/>
                <a:gdLst>
                  <a:gd name="T0" fmla="*/ 12 w 18"/>
                  <a:gd name="T1" fmla="*/ 0 h 22"/>
                  <a:gd name="T2" fmla="*/ 18 w 18"/>
                  <a:gd name="T3" fmla="*/ 2 h 22"/>
                  <a:gd name="T4" fmla="*/ 18 w 18"/>
                  <a:gd name="T5" fmla="*/ 16 h 22"/>
                  <a:gd name="T6" fmla="*/ 18 w 18"/>
                  <a:gd name="T7" fmla="*/ 22 h 22"/>
                  <a:gd name="T8" fmla="*/ 10 w 18"/>
                  <a:gd name="T9" fmla="*/ 18 h 22"/>
                  <a:gd name="T10" fmla="*/ 4 w 18"/>
                  <a:gd name="T11" fmla="*/ 12 h 22"/>
                  <a:gd name="T12" fmla="*/ 0 w 18"/>
                  <a:gd name="T13" fmla="*/ 4 h 22"/>
                  <a:gd name="T14" fmla="*/ 12 w 18"/>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2">
                    <a:moveTo>
                      <a:pt x="12" y="0"/>
                    </a:moveTo>
                    <a:lnTo>
                      <a:pt x="18" y="2"/>
                    </a:lnTo>
                    <a:lnTo>
                      <a:pt x="18" y="16"/>
                    </a:lnTo>
                    <a:lnTo>
                      <a:pt x="18" y="22"/>
                    </a:lnTo>
                    <a:lnTo>
                      <a:pt x="10" y="18"/>
                    </a:lnTo>
                    <a:lnTo>
                      <a:pt x="4" y="12"/>
                    </a:lnTo>
                    <a:lnTo>
                      <a:pt x="0" y="4"/>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1" name="Freeform 1048">
                <a:extLst>
                  <a:ext uri="{FF2B5EF4-FFF2-40B4-BE49-F238E27FC236}">
                    <a16:creationId xmlns:a16="http://schemas.microsoft.com/office/drawing/2014/main" id="{AFFC014C-F4CE-849C-C0E4-795D5BC75D6E}"/>
                  </a:ext>
                </a:extLst>
              </p:cNvPr>
              <p:cNvSpPr>
                <a:spLocks/>
              </p:cNvSpPr>
              <p:nvPr/>
            </p:nvSpPr>
            <p:spPr bwMode="auto">
              <a:xfrm>
                <a:off x="9410083" y="4268947"/>
                <a:ext cx="50719" cy="63399"/>
              </a:xfrm>
              <a:custGeom>
                <a:avLst/>
                <a:gdLst>
                  <a:gd name="T0" fmla="*/ 14 w 24"/>
                  <a:gd name="T1" fmla="*/ 0 h 30"/>
                  <a:gd name="T2" fmla="*/ 14 w 24"/>
                  <a:gd name="T3" fmla="*/ 0 h 30"/>
                  <a:gd name="T4" fmla="*/ 12 w 24"/>
                  <a:gd name="T5" fmla="*/ 0 h 30"/>
                  <a:gd name="T6" fmla="*/ 2 w 24"/>
                  <a:gd name="T7" fmla="*/ 4 h 30"/>
                  <a:gd name="T8" fmla="*/ 2 w 24"/>
                  <a:gd name="T9" fmla="*/ 4 h 30"/>
                  <a:gd name="T10" fmla="*/ 0 w 24"/>
                  <a:gd name="T11" fmla="*/ 6 h 30"/>
                  <a:gd name="T12" fmla="*/ 0 w 24"/>
                  <a:gd name="T13" fmla="*/ 6 h 30"/>
                  <a:gd name="T14" fmla="*/ 0 w 24"/>
                  <a:gd name="T15" fmla="*/ 8 h 30"/>
                  <a:gd name="T16" fmla="*/ 2 w 24"/>
                  <a:gd name="T17" fmla="*/ 18 h 30"/>
                  <a:gd name="T18" fmla="*/ 2 w 24"/>
                  <a:gd name="T19" fmla="*/ 18 h 30"/>
                  <a:gd name="T20" fmla="*/ 4 w 24"/>
                  <a:gd name="T21" fmla="*/ 18 h 30"/>
                  <a:gd name="T22" fmla="*/ 10 w 24"/>
                  <a:gd name="T23" fmla="*/ 24 h 30"/>
                  <a:gd name="T24" fmla="*/ 10 w 24"/>
                  <a:gd name="T25" fmla="*/ 24 h 30"/>
                  <a:gd name="T26" fmla="*/ 10 w 24"/>
                  <a:gd name="T27" fmla="*/ 24 h 30"/>
                  <a:gd name="T28" fmla="*/ 18 w 24"/>
                  <a:gd name="T29" fmla="*/ 30 h 30"/>
                  <a:gd name="T30" fmla="*/ 18 w 24"/>
                  <a:gd name="T31" fmla="*/ 30 h 30"/>
                  <a:gd name="T32" fmla="*/ 20 w 24"/>
                  <a:gd name="T33" fmla="*/ 30 h 30"/>
                  <a:gd name="T34" fmla="*/ 20 w 24"/>
                  <a:gd name="T35" fmla="*/ 30 h 30"/>
                  <a:gd name="T36" fmla="*/ 22 w 24"/>
                  <a:gd name="T37" fmla="*/ 30 h 30"/>
                  <a:gd name="T38" fmla="*/ 22 w 24"/>
                  <a:gd name="T39" fmla="*/ 30 h 30"/>
                  <a:gd name="T40" fmla="*/ 24 w 24"/>
                  <a:gd name="T41" fmla="*/ 26 h 30"/>
                  <a:gd name="T42" fmla="*/ 24 w 24"/>
                  <a:gd name="T43" fmla="*/ 20 h 30"/>
                  <a:gd name="T44" fmla="*/ 24 w 24"/>
                  <a:gd name="T45" fmla="*/ 6 h 30"/>
                  <a:gd name="T46" fmla="*/ 24 w 24"/>
                  <a:gd name="T47" fmla="*/ 6 h 30"/>
                  <a:gd name="T48" fmla="*/ 22 w 24"/>
                  <a:gd name="T49" fmla="*/ 2 h 30"/>
                  <a:gd name="T50" fmla="*/ 22 w 24"/>
                  <a:gd name="T51" fmla="*/ 2 h 30"/>
                  <a:gd name="T52" fmla="*/ 16 w 24"/>
                  <a:gd name="T53" fmla="*/ 0 h 30"/>
                  <a:gd name="T54" fmla="*/ 16 w 24"/>
                  <a:gd name="T55" fmla="*/ 0 h 30"/>
                  <a:gd name="T56" fmla="*/ 14 w 24"/>
                  <a:gd name="T57" fmla="*/ 0 h 30"/>
                  <a:gd name="T58" fmla="*/ 14 w 24"/>
                  <a:gd name="T5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0">
                    <a:moveTo>
                      <a:pt x="14" y="0"/>
                    </a:moveTo>
                    <a:lnTo>
                      <a:pt x="14" y="0"/>
                    </a:lnTo>
                    <a:lnTo>
                      <a:pt x="12" y="0"/>
                    </a:lnTo>
                    <a:lnTo>
                      <a:pt x="2" y="4"/>
                    </a:lnTo>
                    <a:lnTo>
                      <a:pt x="2" y="4"/>
                    </a:lnTo>
                    <a:lnTo>
                      <a:pt x="0" y="6"/>
                    </a:lnTo>
                    <a:lnTo>
                      <a:pt x="0" y="6"/>
                    </a:lnTo>
                    <a:lnTo>
                      <a:pt x="0" y="8"/>
                    </a:lnTo>
                    <a:lnTo>
                      <a:pt x="2" y="18"/>
                    </a:lnTo>
                    <a:lnTo>
                      <a:pt x="2" y="18"/>
                    </a:lnTo>
                    <a:lnTo>
                      <a:pt x="4" y="18"/>
                    </a:lnTo>
                    <a:lnTo>
                      <a:pt x="10" y="24"/>
                    </a:lnTo>
                    <a:lnTo>
                      <a:pt x="10" y="24"/>
                    </a:lnTo>
                    <a:lnTo>
                      <a:pt x="10" y="24"/>
                    </a:lnTo>
                    <a:lnTo>
                      <a:pt x="18" y="30"/>
                    </a:lnTo>
                    <a:lnTo>
                      <a:pt x="18" y="30"/>
                    </a:lnTo>
                    <a:lnTo>
                      <a:pt x="20" y="30"/>
                    </a:lnTo>
                    <a:lnTo>
                      <a:pt x="20" y="30"/>
                    </a:lnTo>
                    <a:lnTo>
                      <a:pt x="22" y="30"/>
                    </a:lnTo>
                    <a:lnTo>
                      <a:pt x="22" y="30"/>
                    </a:lnTo>
                    <a:lnTo>
                      <a:pt x="24" y="26"/>
                    </a:lnTo>
                    <a:lnTo>
                      <a:pt x="24" y="20"/>
                    </a:lnTo>
                    <a:lnTo>
                      <a:pt x="24" y="6"/>
                    </a:lnTo>
                    <a:lnTo>
                      <a:pt x="24" y="6"/>
                    </a:lnTo>
                    <a:lnTo>
                      <a:pt x="22" y="2"/>
                    </a:lnTo>
                    <a:lnTo>
                      <a:pt x="22" y="2"/>
                    </a:lnTo>
                    <a:lnTo>
                      <a:pt x="16" y="0"/>
                    </a:lnTo>
                    <a:lnTo>
                      <a:pt x="16" y="0"/>
                    </a:lnTo>
                    <a:lnTo>
                      <a:pt x="14"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2" name="Freeform 1049">
                <a:extLst>
                  <a:ext uri="{FF2B5EF4-FFF2-40B4-BE49-F238E27FC236}">
                    <a16:creationId xmlns:a16="http://schemas.microsoft.com/office/drawing/2014/main" id="{AE6A05F2-6EC9-7EE8-2814-122FA4B64A97}"/>
                  </a:ext>
                </a:extLst>
              </p:cNvPr>
              <p:cNvSpPr>
                <a:spLocks/>
              </p:cNvSpPr>
              <p:nvPr/>
            </p:nvSpPr>
            <p:spPr bwMode="auto">
              <a:xfrm>
                <a:off x="9295965" y="4247815"/>
                <a:ext cx="42266" cy="54946"/>
              </a:xfrm>
              <a:custGeom>
                <a:avLst/>
                <a:gdLst>
                  <a:gd name="T0" fmla="*/ 12 w 20"/>
                  <a:gd name="T1" fmla="*/ 26 h 26"/>
                  <a:gd name="T2" fmla="*/ 12 w 20"/>
                  <a:gd name="T3" fmla="*/ 26 h 26"/>
                  <a:gd name="T4" fmla="*/ 10 w 20"/>
                  <a:gd name="T5" fmla="*/ 26 h 26"/>
                  <a:gd name="T6" fmla="*/ 4 w 20"/>
                  <a:gd name="T7" fmla="*/ 12 h 26"/>
                  <a:gd name="T8" fmla="*/ 2 w 20"/>
                  <a:gd name="T9" fmla="*/ 8 h 26"/>
                  <a:gd name="T10" fmla="*/ 2 w 20"/>
                  <a:gd name="T11" fmla="*/ 8 h 26"/>
                  <a:gd name="T12" fmla="*/ 0 w 20"/>
                  <a:gd name="T13" fmla="*/ 8 h 26"/>
                  <a:gd name="T14" fmla="*/ 0 w 20"/>
                  <a:gd name="T15" fmla="*/ 2 h 26"/>
                  <a:gd name="T16" fmla="*/ 0 w 20"/>
                  <a:gd name="T17" fmla="*/ 2 h 26"/>
                  <a:gd name="T18" fmla="*/ 0 w 20"/>
                  <a:gd name="T19" fmla="*/ 0 h 26"/>
                  <a:gd name="T20" fmla="*/ 0 w 20"/>
                  <a:gd name="T21" fmla="*/ 0 h 26"/>
                  <a:gd name="T22" fmla="*/ 0 w 20"/>
                  <a:gd name="T23" fmla="*/ 0 h 26"/>
                  <a:gd name="T24" fmla="*/ 0 w 20"/>
                  <a:gd name="T25" fmla="*/ 0 h 26"/>
                  <a:gd name="T26" fmla="*/ 2 w 20"/>
                  <a:gd name="T27" fmla="*/ 0 h 26"/>
                  <a:gd name="T28" fmla="*/ 10 w 20"/>
                  <a:gd name="T29" fmla="*/ 2 h 26"/>
                  <a:gd name="T30" fmla="*/ 10 w 20"/>
                  <a:gd name="T31" fmla="*/ 2 h 26"/>
                  <a:gd name="T32" fmla="*/ 10 w 20"/>
                  <a:gd name="T33" fmla="*/ 2 h 26"/>
                  <a:gd name="T34" fmla="*/ 20 w 20"/>
                  <a:gd name="T35" fmla="*/ 10 h 26"/>
                  <a:gd name="T36" fmla="*/ 20 w 20"/>
                  <a:gd name="T37" fmla="*/ 10 h 26"/>
                  <a:gd name="T38" fmla="*/ 20 w 20"/>
                  <a:gd name="T39" fmla="*/ 12 h 26"/>
                  <a:gd name="T40" fmla="*/ 18 w 20"/>
                  <a:gd name="T41" fmla="*/ 22 h 26"/>
                  <a:gd name="T42" fmla="*/ 18 w 20"/>
                  <a:gd name="T43" fmla="*/ 22 h 26"/>
                  <a:gd name="T44" fmla="*/ 16 w 20"/>
                  <a:gd name="T45" fmla="*/ 24 h 26"/>
                  <a:gd name="T46" fmla="*/ 12 w 20"/>
                  <a:gd name="T47" fmla="*/ 26 h 26"/>
                  <a:gd name="T48" fmla="*/ 12 w 20"/>
                  <a:gd name="T49" fmla="*/ 26 h 26"/>
                  <a:gd name="T50" fmla="*/ 12 w 20"/>
                  <a:gd name="T51" fmla="*/ 26 h 26"/>
                  <a:gd name="T52" fmla="*/ 12 w 20"/>
                  <a:gd name="T5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6">
                    <a:moveTo>
                      <a:pt x="12" y="26"/>
                    </a:moveTo>
                    <a:lnTo>
                      <a:pt x="12" y="26"/>
                    </a:lnTo>
                    <a:lnTo>
                      <a:pt x="10" y="26"/>
                    </a:lnTo>
                    <a:lnTo>
                      <a:pt x="4" y="12"/>
                    </a:lnTo>
                    <a:lnTo>
                      <a:pt x="2" y="8"/>
                    </a:lnTo>
                    <a:lnTo>
                      <a:pt x="2" y="8"/>
                    </a:lnTo>
                    <a:lnTo>
                      <a:pt x="0" y="8"/>
                    </a:lnTo>
                    <a:lnTo>
                      <a:pt x="0" y="2"/>
                    </a:lnTo>
                    <a:lnTo>
                      <a:pt x="0" y="2"/>
                    </a:lnTo>
                    <a:lnTo>
                      <a:pt x="0" y="0"/>
                    </a:lnTo>
                    <a:lnTo>
                      <a:pt x="0" y="0"/>
                    </a:lnTo>
                    <a:lnTo>
                      <a:pt x="0" y="0"/>
                    </a:lnTo>
                    <a:lnTo>
                      <a:pt x="0" y="0"/>
                    </a:lnTo>
                    <a:lnTo>
                      <a:pt x="2" y="0"/>
                    </a:lnTo>
                    <a:lnTo>
                      <a:pt x="10" y="2"/>
                    </a:lnTo>
                    <a:lnTo>
                      <a:pt x="10" y="2"/>
                    </a:lnTo>
                    <a:lnTo>
                      <a:pt x="10" y="2"/>
                    </a:lnTo>
                    <a:lnTo>
                      <a:pt x="20" y="10"/>
                    </a:lnTo>
                    <a:lnTo>
                      <a:pt x="20" y="10"/>
                    </a:lnTo>
                    <a:lnTo>
                      <a:pt x="20" y="12"/>
                    </a:lnTo>
                    <a:lnTo>
                      <a:pt x="18" y="22"/>
                    </a:lnTo>
                    <a:lnTo>
                      <a:pt x="18" y="22"/>
                    </a:lnTo>
                    <a:lnTo>
                      <a:pt x="16" y="24"/>
                    </a:lnTo>
                    <a:lnTo>
                      <a:pt x="12" y="26"/>
                    </a:lnTo>
                    <a:lnTo>
                      <a:pt x="12" y="26"/>
                    </a:lnTo>
                    <a:lnTo>
                      <a:pt x="12" y="26"/>
                    </a:lnTo>
                    <a:lnTo>
                      <a:pt x="12"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3" name="Freeform 1050">
                <a:extLst>
                  <a:ext uri="{FF2B5EF4-FFF2-40B4-BE49-F238E27FC236}">
                    <a16:creationId xmlns:a16="http://schemas.microsoft.com/office/drawing/2014/main" id="{ABDF8588-7115-B1FF-F27F-4023B77F12AD}"/>
                  </a:ext>
                </a:extLst>
              </p:cNvPr>
              <p:cNvSpPr>
                <a:spLocks noEditPoints="1"/>
              </p:cNvSpPr>
              <p:nvPr/>
            </p:nvSpPr>
            <p:spPr bwMode="auto">
              <a:xfrm>
                <a:off x="9291739" y="4243588"/>
                <a:ext cx="50719" cy="63399"/>
              </a:xfrm>
              <a:custGeom>
                <a:avLst/>
                <a:gdLst>
                  <a:gd name="T0" fmla="*/ 2 w 24"/>
                  <a:gd name="T1" fmla="*/ 4 h 30"/>
                  <a:gd name="T2" fmla="*/ 12 w 24"/>
                  <a:gd name="T3" fmla="*/ 6 h 30"/>
                  <a:gd name="T4" fmla="*/ 20 w 24"/>
                  <a:gd name="T5" fmla="*/ 14 h 30"/>
                  <a:gd name="T6" fmla="*/ 18 w 24"/>
                  <a:gd name="T7" fmla="*/ 24 h 30"/>
                  <a:gd name="T8" fmla="*/ 14 w 24"/>
                  <a:gd name="T9" fmla="*/ 26 h 30"/>
                  <a:gd name="T10" fmla="*/ 8 w 24"/>
                  <a:gd name="T11" fmla="*/ 14 h 30"/>
                  <a:gd name="T12" fmla="*/ 4 w 24"/>
                  <a:gd name="T13" fmla="*/ 10 h 30"/>
                  <a:gd name="T14" fmla="*/ 2 w 24"/>
                  <a:gd name="T15" fmla="*/ 4 h 30"/>
                  <a:gd name="T16" fmla="*/ 2 w 24"/>
                  <a:gd name="T17" fmla="*/ 0 h 30"/>
                  <a:gd name="T18" fmla="*/ 2 w 24"/>
                  <a:gd name="T19" fmla="*/ 0 h 30"/>
                  <a:gd name="T20" fmla="*/ 0 w 24"/>
                  <a:gd name="T21" fmla="*/ 2 h 30"/>
                  <a:gd name="T22" fmla="*/ 0 w 24"/>
                  <a:gd name="T23" fmla="*/ 2 h 30"/>
                  <a:gd name="T24" fmla="*/ 0 w 24"/>
                  <a:gd name="T25" fmla="*/ 6 h 30"/>
                  <a:gd name="T26" fmla="*/ 0 w 24"/>
                  <a:gd name="T27" fmla="*/ 10 h 30"/>
                  <a:gd name="T28" fmla="*/ 0 w 24"/>
                  <a:gd name="T29" fmla="*/ 10 h 30"/>
                  <a:gd name="T30" fmla="*/ 2 w 24"/>
                  <a:gd name="T31" fmla="*/ 12 h 30"/>
                  <a:gd name="T32" fmla="*/ 4 w 24"/>
                  <a:gd name="T33" fmla="*/ 16 h 30"/>
                  <a:gd name="T34" fmla="*/ 10 w 24"/>
                  <a:gd name="T35" fmla="*/ 28 h 30"/>
                  <a:gd name="T36" fmla="*/ 10 w 24"/>
                  <a:gd name="T37" fmla="*/ 28 h 30"/>
                  <a:gd name="T38" fmla="*/ 10 w 24"/>
                  <a:gd name="T39" fmla="*/ 30 h 30"/>
                  <a:gd name="T40" fmla="*/ 14 w 24"/>
                  <a:gd name="T41" fmla="*/ 30 h 30"/>
                  <a:gd name="T42" fmla="*/ 14 w 24"/>
                  <a:gd name="T43" fmla="*/ 30 h 30"/>
                  <a:gd name="T44" fmla="*/ 14 w 24"/>
                  <a:gd name="T45" fmla="*/ 30 h 30"/>
                  <a:gd name="T46" fmla="*/ 20 w 24"/>
                  <a:gd name="T47" fmla="*/ 28 h 30"/>
                  <a:gd name="T48" fmla="*/ 20 w 24"/>
                  <a:gd name="T49" fmla="*/ 28 h 30"/>
                  <a:gd name="T50" fmla="*/ 22 w 24"/>
                  <a:gd name="T51" fmla="*/ 26 h 30"/>
                  <a:gd name="T52" fmla="*/ 24 w 24"/>
                  <a:gd name="T53" fmla="*/ 14 h 30"/>
                  <a:gd name="T54" fmla="*/ 24 w 24"/>
                  <a:gd name="T55" fmla="*/ 14 h 30"/>
                  <a:gd name="T56" fmla="*/ 22 w 24"/>
                  <a:gd name="T57" fmla="*/ 10 h 30"/>
                  <a:gd name="T58" fmla="*/ 14 w 24"/>
                  <a:gd name="T59" fmla="*/ 2 h 30"/>
                  <a:gd name="T60" fmla="*/ 14 w 24"/>
                  <a:gd name="T61" fmla="*/ 2 h 30"/>
                  <a:gd name="T62" fmla="*/ 12 w 24"/>
                  <a:gd name="T63" fmla="*/ 2 h 30"/>
                  <a:gd name="T64" fmla="*/ 4 w 24"/>
                  <a:gd name="T65" fmla="*/ 0 h 30"/>
                  <a:gd name="T66" fmla="*/ 4 w 24"/>
                  <a:gd name="T67" fmla="*/ 0 h 30"/>
                  <a:gd name="T68" fmla="*/ 2 w 24"/>
                  <a:gd name="T69" fmla="*/ 0 h 30"/>
                  <a:gd name="T70" fmla="*/ 2 w 24"/>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 h="30">
                    <a:moveTo>
                      <a:pt x="2" y="4"/>
                    </a:moveTo>
                    <a:lnTo>
                      <a:pt x="12" y="6"/>
                    </a:lnTo>
                    <a:lnTo>
                      <a:pt x="20" y="14"/>
                    </a:lnTo>
                    <a:lnTo>
                      <a:pt x="18" y="24"/>
                    </a:lnTo>
                    <a:lnTo>
                      <a:pt x="14" y="26"/>
                    </a:lnTo>
                    <a:lnTo>
                      <a:pt x="8" y="14"/>
                    </a:lnTo>
                    <a:lnTo>
                      <a:pt x="4" y="10"/>
                    </a:lnTo>
                    <a:lnTo>
                      <a:pt x="2" y="4"/>
                    </a:lnTo>
                    <a:close/>
                    <a:moveTo>
                      <a:pt x="2" y="0"/>
                    </a:moveTo>
                    <a:lnTo>
                      <a:pt x="2" y="0"/>
                    </a:lnTo>
                    <a:lnTo>
                      <a:pt x="0" y="2"/>
                    </a:lnTo>
                    <a:lnTo>
                      <a:pt x="0" y="2"/>
                    </a:lnTo>
                    <a:lnTo>
                      <a:pt x="0" y="6"/>
                    </a:lnTo>
                    <a:lnTo>
                      <a:pt x="0" y="10"/>
                    </a:lnTo>
                    <a:lnTo>
                      <a:pt x="0" y="10"/>
                    </a:lnTo>
                    <a:lnTo>
                      <a:pt x="2" y="12"/>
                    </a:lnTo>
                    <a:lnTo>
                      <a:pt x="4" y="16"/>
                    </a:lnTo>
                    <a:lnTo>
                      <a:pt x="10" y="28"/>
                    </a:lnTo>
                    <a:lnTo>
                      <a:pt x="10" y="28"/>
                    </a:lnTo>
                    <a:lnTo>
                      <a:pt x="10" y="30"/>
                    </a:lnTo>
                    <a:lnTo>
                      <a:pt x="14" y="30"/>
                    </a:lnTo>
                    <a:lnTo>
                      <a:pt x="14" y="30"/>
                    </a:lnTo>
                    <a:lnTo>
                      <a:pt x="14" y="30"/>
                    </a:lnTo>
                    <a:lnTo>
                      <a:pt x="20" y="28"/>
                    </a:lnTo>
                    <a:lnTo>
                      <a:pt x="20" y="28"/>
                    </a:lnTo>
                    <a:lnTo>
                      <a:pt x="22" y="26"/>
                    </a:lnTo>
                    <a:lnTo>
                      <a:pt x="24" y="14"/>
                    </a:lnTo>
                    <a:lnTo>
                      <a:pt x="24" y="14"/>
                    </a:lnTo>
                    <a:lnTo>
                      <a:pt x="22" y="10"/>
                    </a:lnTo>
                    <a:lnTo>
                      <a:pt x="14" y="2"/>
                    </a:lnTo>
                    <a:lnTo>
                      <a:pt x="14" y="2"/>
                    </a:lnTo>
                    <a:lnTo>
                      <a:pt x="12" y="2"/>
                    </a:lnTo>
                    <a:lnTo>
                      <a:pt x="4" y="0"/>
                    </a:lnTo>
                    <a:lnTo>
                      <a:pt x="4" y="0"/>
                    </a:lnTo>
                    <a:lnTo>
                      <a:pt x="2" y="0"/>
                    </a:lnTo>
                    <a:lnTo>
                      <a:pt x="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4" name="Freeform 1051">
                <a:extLst>
                  <a:ext uri="{FF2B5EF4-FFF2-40B4-BE49-F238E27FC236}">
                    <a16:creationId xmlns:a16="http://schemas.microsoft.com/office/drawing/2014/main" id="{8392D8B8-4248-5D2F-288A-2B7134BEDE65}"/>
                  </a:ext>
                </a:extLst>
              </p:cNvPr>
              <p:cNvSpPr>
                <a:spLocks/>
              </p:cNvSpPr>
              <p:nvPr/>
            </p:nvSpPr>
            <p:spPr bwMode="auto">
              <a:xfrm>
                <a:off x="9295965" y="4252041"/>
                <a:ext cx="38039" cy="46492"/>
              </a:xfrm>
              <a:custGeom>
                <a:avLst/>
                <a:gdLst>
                  <a:gd name="T0" fmla="*/ 0 w 18"/>
                  <a:gd name="T1" fmla="*/ 0 h 22"/>
                  <a:gd name="T2" fmla="*/ 10 w 18"/>
                  <a:gd name="T3" fmla="*/ 2 h 22"/>
                  <a:gd name="T4" fmla="*/ 18 w 18"/>
                  <a:gd name="T5" fmla="*/ 10 h 22"/>
                  <a:gd name="T6" fmla="*/ 16 w 18"/>
                  <a:gd name="T7" fmla="*/ 20 h 22"/>
                  <a:gd name="T8" fmla="*/ 12 w 18"/>
                  <a:gd name="T9" fmla="*/ 22 h 22"/>
                  <a:gd name="T10" fmla="*/ 6 w 18"/>
                  <a:gd name="T11" fmla="*/ 10 h 22"/>
                  <a:gd name="T12" fmla="*/ 2 w 18"/>
                  <a:gd name="T13" fmla="*/ 6 h 22"/>
                  <a:gd name="T14" fmla="*/ 0 w 18"/>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2">
                    <a:moveTo>
                      <a:pt x="0" y="0"/>
                    </a:moveTo>
                    <a:lnTo>
                      <a:pt x="10" y="2"/>
                    </a:lnTo>
                    <a:lnTo>
                      <a:pt x="18" y="10"/>
                    </a:lnTo>
                    <a:lnTo>
                      <a:pt x="16" y="20"/>
                    </a:lnTo>
                    <a:lnTo>
                      <a:pt x="12" y="22"/>
                    </a:lnTo>
                    <a:lnTo>
                      <a:pt x="6" y="10"/>
                    </a:lnTo>
                    <a:lnTo>
                      <a:pt x="2" y="6"/>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5" name="Freeform 1052">
                <a:extLst>
                  <a:ext uri="{FF2B5EF4-FFF2-40B4-BE49-F238E27FC236}">
                    <a16:creationId xmlns:a16="http://schemas.microsoft.com/office/drawing/2014/main" id="{2A65725D-F8BA-9240-BFC2-05236C58F882}"/>
                  </a:ext>
                </a:extLst>
              </p:cNvPr>
              <p:cNvSpPr>
                <a:spLocks/>
              </p:cNvSpPr>
              <p:nvPr/>
            </p:nvSpPr>
            <p:spPr bwMode="auto">
              <a:xfrm>
                <a:off x="9291739" y="4243588"/>
                <a:ext cx="50719" cy="63399"/>
              </a:xfrm>
              <a:custGeom>
                <a:avLst/>
                <a:gdLst>
                  <a:gd name="T0" fmla="*/ 2 w 24"/>
                  <a:gd name="T1" fmla="*/ 0 h 30"/>
                  <a:gd name="T2" fmla="*/ 2 w 24"/>
                  <a:gd name="T3" fmla="*/ 0 h 30"/>
                  <a:gd name="T4" fmla="*/ 0 w 24"/>
                  <a:gd name="T5" fmla="*/ 2 h 30"/>
                  <a:gd name="T6" fmla="*/ 0 w 24"/>
                  <a:gd name="T7" fmla="*/ 2 h 30"/>
                  <a:gd name="T8" fmla="*/ 0 w 24"/>
                  <a:gd name="T9" fmla="*/ 6 h 30"/>
                  <a:gd name="T10" fmla="*/ 0 w 24"/>
                  <a:gd name="T11" fmla="*/ 10 h 30"/>
                  <a:gd name="T12" fmla="*/ 0 w 24"/>
                  <a:gd name="T13" fmla="*/ 10 h 30"/>
                  <a:gd name="T14" fmla="*/ 2 w 24"/>
                  <a:gd name="T15" fmla="*/ 12 h 30"/>
                  <a:gd name="T16" fmla="*/ 4 w 24"/>
                  <a:gd name="T17" fmla="*/ 16 h 30"/>
                  <a:gd name="T18" fmla="*/ 10 w 24"/>
                  <a:gd name="T19" fmla="*/ 28 h 30"/>
                  <a:gd name="T20" fmla="*/ 10 w 24"/>
                  <a:gd name="T21" fmla="*/ 28 h 30"/>
                  <a:gd name="T22" fmla="*/ 10 w 24"/>
                  <a:gd name="T23" fmla="*/ 30 h 30"/>
                  <a:gd name="T24" fmla="*/ 14 w 24"/>
                  <a:gd name="T25" fmla="*/ 30 h 30"/>
                  <a:gd name="T26" fmla="*/ 14 w 24"/>
                  <a:gd name="T27" fmla="*/ 30 h 30"/>
                  <a:gd name="T28" fmla="*/ 14 w 24"/>
                  <a:gd name="T29" fmla="*/ 30 h 30"/>
                  <a:gd name="T30" fmla="*/ 20 w 24"/>
                  <a:gd name="T31" fmla="*/ 28 h 30"/>
                  <a:gd name="T32" fmla="*/ 20 w 24"/>
                  <a:gd name="T33" fmla="*/ 28 h 30"/>
                  <a:gd name="T34" fmla="*/ 22 w 24"/>
                  <a:gd name="T35" fmla="*/ 26 h 30"/>
                  <a:gd name="T36" fmla="*/ 24 w 24"/>
                  <a:gd name="T37" fmla="*/ 14 h 30"/>
                  <a:gd name="T38" fmla="*/ 24 w 24"/>
                  <a:gd name="T39" fmla="*/ 14 h 30"/>
                  <a:gd name="T40" fmla="*/ 22 w 24"/>
                  <a:gd name="T41" fmla="*/ 10 h 30"/>
                  <a:gd name="T42" fmla="*/ 14 w 24"/>
                  <a:gd name="T43" fmla="*/ 2 h 30"/>
                  <a:gd name="T44" fmla="*/ 14 w 24"/>
                  <a:gd name="T45" fmla="*/ 2 h 30"/>
                  <a:gd name="T46" fmla="*/ 12 w 24"/>
                  <a:gd name="T47" fmla="*/ 2 h 30"/>
                  <a:gd name="T48" fmla="*/ 4 w 24"/>
                  <a:gd name="T49" fmla="*/ 0 h 30"/>
                  <a:gd name="T50" fmla="*/ 4 w 24"/>
                  <a:gd name="T51" fmla="*/ 0 h 30"/>
                  <a:gd name="T52" fmla="*/ 2 w 24"/>
                  <a:gd name="T53" fmla="*/ 0 h 30"/>
                  <a:gd name="T54" fmla="*/ 2 w 24"/>
                  <a:gd name="T5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 h="30">
                    <a:moveTo>
                      <a:pt x="2" y="0"/>
                    </a:moveTo>
                    <a:lnTo>
                      <a:pt x="2" y="0"/>
                    </a:lnTo>
                    <a:lnTo>
                      <a:pt x="0" y="2"/>
                    </a:lnTo>
                    <a:lnTo>
                      <a:pt x="0" y="2"/>
                    </a:lnTo>
                    <a:lnTo>
                      <a:pt x="0" y="6"/>
                    </a:lnTo>
                    <a:lnTo>
                      <a:pt x="0" y="10"/>
                    </a:lnTo>
                    <a:lnTo>
                      <a:pt x="0" y="10"/>
                    </a:lnTo>
                    <a:lnTo>
                      <a:pt x="2" y="12"/>
                    </a:lnTo>
                    <a:lnTo>
                      <a:pt x="4" y="16"/>
                    </a:lnTo>
                    <a:lnTo>
                      <a:pt x="10" y="28"/>
                    </a:lnTo>
                    <a:lnTo>
                      <a:pt x="10" y="28"/>
                    </a:lnTo>
                    <a:lnTo>
                      <a:pt x="10" y="30"/>
                    </a:lnTo>
                    <a:lnTo>
                      <a:pt x="14" y="30"/>
                    </a:lnTo>
                    <a:lnTo>
                      <a:pt x="14" y="30"/>
                    </a:lnTo>
                    <a:lnTo>
                      <a:pt x="14" y="30"/>
                    </a:lnTo>
                    <a:lnTo>
                      <a:pt x="20" y="28"/>
                    </a:lnTo>
                    <a:lnTo>
                      <a:pt x="20" y="28"/>
                    </a:lnTo>
                    <a:lnTo>
                      <a:pt x="22" y="26"/>
                    </a:lnTo>
                    <a:lnTo>
                      <a:pt x="24" y="14"/>
                    </a:lnTo>
                    <a:lnTo>
                      <a:pt x="24" y="14"/>
                    </a:lnTo>
                    <a:lnTo>
                      <a:pt x="22" y="10"/>
                    </a:lnTo>
                    <a:lnTo>
                      <a:pt x="14" y="2"/>
                    </a:lnTo>
                    <a:lnTo>
                      <a:pt x="14" y="2"/>
                    </a:lnTo>
                    <a:lnTo>
                      <a:pt x="12" y="2"/>
                    </a:lnTo>
                    <a:lnTo>
                      <a:pt x="4" y="0"/>
                    </a:lnTo>
                    <a:lnTo>
                      <a:pt x="4" y="0"/>
                    </a:lnTo>
                    <a:lnTo>
                      <a:pt x="2" y="0"/>
                    </a:lnTo>
                    <a:lnTo>
                      <a:pt x="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6" name="Freeform 1053">
                <a:extLst>
                  <a:ext uri="{FF2B5EF4-FFF2-40B4-BE49-F238E27FC236}">
                    <a16:creationId xmlns:a16="http://schemas.microsoft.com/office/drawing/2014/main" id="{436492A5-AB7F-DF05-5078-AB965FFEC2F8}"/>
                  </a:ext>
                </a:extLst>
              </p:cNvPr>
              <p:cNvSpPr>
                <a:spLocks/>
              </p:cNvSpPr>
              <p:nvPr/>
            </p:nvSpPr>
            <p:spPr bwMode="auto">
              <a:xfrm>
                <a:off x="9342458" y="4306987"/>
                <a:ext cx="42266" cy="42266"/>
              </a:xfrm>
              <a:custGeom>
                <a:avLst/>
                <a:gdLst>
                  <a:gd name="T0" fmla="*/ 2 w 20"/>
                  <a:gd name="T1" fmla="*/ 20 h 20"/>
                  <a:gd name="T2" fmla="*/ 2 w 20"/>
                  <a:gd name="T3" fmla="*/ 20 h 20"/>
                  <a:gd name="T4" fmla="*/ 0 w 20"/>
                  <a:gd name="T5" fmla="*/ 20 h 20"/>
                  <a:gd name="T6" fmla="*/ 0 w 20"/>
                  <a:gd name="T7" fmla="*/ 20 h 20"/>
                  <a:gd name="T8" fmla="*/ 0 w 20"/>
                  <a:gd name="T9" fmla="*/ 18 h 20"/>
                  <a:gd name="T10" fmla="*/ 0 w 20"/>
                  <a:gd name="T11" fmla="*/ 2 h 20"/>
                  <a:gd name="T12" fmla="*/ 0 w 20"/>
                  <a:gd name="T13" fmla="*/ 2 h 20"/>
                  <a:gd name="T14" fmla="*/ 0 w 20"/>
                  <a:gd name="T15" fmla="*/ 0 h 20"/>
                  <a:gd name="T16" fmla="*/ 0 w 20"/>
                  <a:gd name="T17" fmla="*/ 0 h 20"/>
                  <a:gd name="T18" fmla="*/ 2 w 20"/>
                  <a:gd name="T19" fmla="*/ 0 h 20"/>
                  <a:gd name="T20" fmla="*/ 2 w 20"/>
                  <a:gd name="T21" fmla="*/ 0 h 20"/>
                  <a:gd name="T22" fmla="*/ 2 w 20"/>
                  <a:gd name="T23" fmla="*/ 0 h 20"/>
                  <a:gd name="T24" fmla="*/ 8 w 20"/>
                  <a:gd name="T25" fmla="*/ 2 h 20"/>
                  <a:gd name="T26" fmla="*/ 12 w 20"/>
                  <a:gd name="T27" fmla="*/ 0 h 20"/>
                  <a:gd name="T28" fmla="*/ 12 w 20"/>
                  <a:gd name="T29" fmla="*/ 0 h 20"/>
                  <a:gd name="T30" fmla="*/ 12 w 20"/>
                  <a:gd name="T31" fmla="*/ 0 h 20"/>
                  <a:gd name="T32" fmla="*/ 12 w 20"/>
                  <a:gd name="T33" fmla="*/ 0 h 20"/>
                  <a:gd name="T34" fmla="*/ 12 w 20"/>
                  <a:gd name="T35" fmla="*/ 0 h 20"/>
                  <a:gd name="T36" fmla="*/ 18 w 20"/>
                  <a:gd name="T37" fmla="*/ 2 h 20"/>
                  <a:gd name="T38" fmla="*/ 18 w 20"/>
                  <a:gd name="T39" fmla="*/ 2 h 20"/>
                  <a:gd name="T40" fmla="*/ 20 w 20"/>
                  <a:gd name="T41" fmla="*/ 2 h 20"/>
                  <a:gd name="T42" fmla="*/ 20 w 20"/>
                  <a:gd name="T43" fmla="*/ 2 h 20"/>
                  <a:gd name="T44" fmla="*/ 20 w 20"/>
                  <a:gd name="T45" fmla="*/ 4 h 20"/>
                  <a:gd name="T46" fmla="*/ 16 w 20"/>
                  <a:gd name="T47" fmla="*/ 10 h 20"/>
                  <a:gd name="T48" fmla="*/ 8 w 20"/>
                  <a:gd name="T49" fmla="*/ 18 h 20"/>
                  <a:gd name="T50" fmla="*/ 2 w 20"/>
                  <a:gd name="T51" fmla="*/ 20 h 20"/>
                  <a:gd name="T52" fmla="*/ 2 w 20"/>
                  <a:gd name="T53" fmla="*/ 20 h 20"/>
                  <a:gd name="T54" fmla="*/ 2 w 20"/>
                  <a:gd name="T55" fmla="*/ 20 h 20"/>
                  <a:gd name="T56" fmla="*/ 2 w 20"/>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 h="20">
                    <a:moveTo>
                      <a:pt x="2" y="20"/>
                    </a:moveTo>
                    <a:lnTo>
                      <a:pt x="2" y="20"/>
                    </a:lnTo>
                    <a:lnTo>
                      <a:pt x="0" y="20"/>
                    </a:lnTo>
                    <a:lnTo>
                      <a:pt x="0" y="20"/>
                    </a:lnTo>
                    <a:lnTo>
                      <a:pt x="0" y="18"/>
                    </a:lnTo>
                    <a:lnTo>
                      <a:pt x="0" y="2"/>
                    </a:lnTo>
                    <a:lnTo>
                      <a:pt x="0" y="2"/>
                    </a:lnTo>
                    <a:lnTo>
                      <a:pt x="0" y="0"/>
                    </a:lnTo>
                    <a:lnTo>
                      <a:pt x="0" y="0"/>
                    </a:lnTo>
                    <a:lnTo>
                      <a:pt x="2" y="0"/>
                    </a:lnTo>
                    <a:lnTo>
                      <a:pt x="2" y="0"/>
                    </a:lnTo>
                    <a:lnTo>
                      <a:pt x="2" y="0"/>
                    </a:lnTo>
                    <a:lnTo>
                      <a:pt x="8" y="2"/>
                    </a:lnTo>
                    <a:lnTo>
                      <a:pt x="12" y="0"/>
                    </a:lnTo>
                    <a:lnTo>
                      <a:pt x="12" y="0"/>
                    </a:lnTo>
                    <a:lnTo>
                      <a:pt x="12" y="0"/>
                    </a:lnTo>
                    <a:lnTo>
                      <a:pt x="12" y="0"/>
                    </a:lnTo>
                    <a:lnTo>
                      <a:pt x="12" y="0"/>
                    </a:lnTo>
                    <a:lnTo>
                      <a:pt x="18" y="2"/>
                    </a:lnTo>
                    <a:lnTo>
                      <a:pt x="18" y="2"/>
                    </a:lnTo>
                    <a:lnTo>
                      <a:pt x="20" y="2"/>
                    </a:lnTo>
                    <a:lnTo>
                      <a:pt x="20" y="2"/>
                    </a:lnTo>
                    <a:lnTo>
                      <a:pt x="20" y="4"/>
                    </a:lnTo>
                    <a:lnTo>
                      <a:pt x="16" y="10"/>
                    </a:lnTo>
                    <a:lnTo>
                      <a:pt x="8" y="18"/>
                    </a:lnTo>
                    <a:lnTo>
                      <a:pt x="2" y="20"/>
                    </a:lnTo>
                    <a:lnTo>
                      <a:pt x="2" y="20"/>
                    </a:lnTo>
                    <a:lnTo>
                      <a:pt x="2" y="20"/>
                    </a:lnTo>
                    <a:lnTo>
                      <a:pt x="2"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7" name="Freeform 1054">
                <a:extLst>
                  <a:ext uri="{FF2B5EF4-FFF2-40B4-BE49-F238E27FC236}">
                    <a16:creationId xmlns:a16="http://schemas.microsoft.com/office/drawing/2014/main" id="{25D70F97-2F4F-38B3-6BBE-60848E8A79F3}"/>
                  </a:ext>
                </a:extLst>
              </p:cNvPr>
              <p:cNvSpPr>
                <a:spLocks noEditPoints="1"/>
              </p:cNvSpPr>
              <p:nvPr/>
            </p:nvSpPr>
            <p:spPr bwMode="auto">
              <a:xfrm>
                <a:off x="9338231" y="4302760"/>
                <a:ext cx="50719" cy="50719"/>
              </a:xfrm>
              <a:custGeom>
                <a:avLst/>
                <a:gdLst>
                  <a:gd name="T0" fmla="*/ 14 w 24"/>
                  <a:gd name="T1" fmla="*/ 4 h 24"/>
                  <a:gd name="T2" fmla="*/ 20 w 24"/>
                  <a:gd name="T3" fmla="*/ 6 h 24"/>
                  <a:gd name="T4" fmla="*/ 18 w 24"/>
                  <a:gd name="T5" fmla="*/ 10 h 24"/>
                  <a:gd name="T6" fmla="*/ 8 w 24"/>
                  <a:gd name="T7" fmla="*/ 18 h 24"/>
                  <a:gd name="T8" fmla="*/ 4 w 24"/>
                  <a:gd name="T9" fmla="*/ 20 h 24"/>
                  <a:gd name="T10" fmla="*/ 4 w 24"/>
                  <a:gd name="T11" fmla="*/ 12 h 24"/>
                  <a:gd name="T12" fmla="*/ 4 w 24"/>
                  <a:gd name="T13" fmla="*/ 4 h 24"/>
                  <a:gd name="T14" fmla="*/ 10 w 24"/>
                  <a:gd name="T15" fmla="*/ 6 h 24"/>
                  <a:gd name="T16" fmla="*/ 14 w 24"/>
                  <a:gd name="T17" fmla="*/ 4 h 24"/>
                  <a:gd name="T18" fmla="*/ 4 w 24"/>
                  <a:gd name="T19" fmla="*/ 0 h 24"/>
                  <a:gd name="T20" fmla="*/ 4 w 24"/>
                  <a:gd name="T21" fmla="*/ 0 h 24"/>
                  <a:gd name="T22" fmla="*/ 0 w 24"/>
                  <a:gd name="T23" fmla="*/ 0 h 24"/>
                  <a:gd name="T24" fmla="*/ 0 w 24"/>
                  <a:gd name="T25" fmla="*/ 0 h 24"/>
                  <a:gd name="T26" fmla="*/ 0 w 24"/>
                  <a:gd name="T27" fmla="*/ 4 h 24"/>
                  <a:gd name="T28" fmla="*/ 0 w 24"/>
                  <a:gd name="T29" fmla="*/ 12 h 24"/>
                  <a:gd name="T30" fmla="*/ 0 w 24"/>
                  <a:gd name="T31" fmla="*/ 20 h 24"/>
                  <a:gd name="T32" fmla="*/ 0 w 24"/>
                  <a:gd name="T33" fmla="*/ 20 h 24"/>
                  <a:gd name="T34" fmla="*/ 2 w 24"/>
                  <a:gd name="T35" fmla="*/ 24 h 24"/>
                  <a:gd name="T36" fmla="*/ 2 w 24"/>
                  <a:gd name="T37" fmla="*/ 24 h 24"/>
                  <a:gd name="T38" fmla="*/ 4 w 24"/>
                  <a:gd name="T39" fmla="*/ 24 h 24"/>
                  <a:gd name="T40" fmla="*/ 4 w 24"/>
                  <a:gd name="T41" fmla="*/ 24 h 24"/>
                  <a:gd name="T42" fmla="*/ 6 w 24"/>
                  <a:gd name="T43" fmla="*/ 24 h 24"/>
                  <a:gd name="T44" fmla="*/ 10 w 24"/>
                  <a:gd name="T45" fmla="*/ 20 h 24"/>
                  <a:gd name="T46" fmla="*/ 20 w 24"/>
                  <a:gd name="T47" fmla="*/ 14 h 24"/>
                  <a:gd name="T48" fmla="*/ 20 w 24"/>
                  <a:gd name="T49" fmla="*/ 14 h 24"/>
                  <a:gd name="T50" fmla="*/ 20 w 24"/>
                  <a:gd name="T51" fmla="*/ 12 h 24"/>
                  <a:gd name="T52" fmla="*/ 24 w 24"/>
                  <a:gd name="T53" fmla="*/ 8 h 24"/>
                  <a:gd name="T54" fmla="*/ 24 w 24"/>
                  <a:gd name="T55" fmla="*/ 8 h 24"/>
                  <a:gd name="T56" fmla="*/ 24 w 24"/>
                  <a:gd name="T57" fmla="*/ 4 h 24"/>
                  <a:gd name="T58" fmla="*/ 24 w 24"/>
                  <a:gd name="T59" fmla="*/ 4 h 24"/>
                  <a:gd name="T60" fmla="*/ 22 w 24"/>
                  <a:gd name="T61" fmla="*/ 2 h 24"/>
                  <a:gd name="T62" fmla="*/ 16 w 24"/>
                  <a:gd name="T63" fmla="*/ 0 h 24"/>
                  <a:gd name="T64" fmla="*/ 16 w 24"/>
                  <a:gd name="T65" fmla="*/ 0 h 24"/>
                  <a:gd name="T66" fmla="*/ 14 w 24"/>
                  <a:gd name="T67" fmla="*/ 0 h 24"/>
                  <a:gd name="T68" fmla="*/ 14 w 24"/>
                  <a:gd name="T69" fmla="*/ 0 h 24"/>
                  <a:gd name="T70" fmla="*/ 12 w 24"/>
                  <a:gd name="T71" fmla="*/ 0 h 24"/>
                  <a:gd name="T72" fmla="*/ 10 w 24"/>
                  <a:gd name="T73" fmla="*/ 2 h 24"/>
                  <a:gd name="T74" fmla="*/ 4 w 24"/>
                  <a:gd name="T75" fmla="*/ 0 h 24"/>
                  <a:gd name="T76" fmla="*/ 4 w 24"/>
                  <a:gd name="T77" fmla="*/ 0 h 24"/>
                  <a:gd name="T78" fmla="*/ 4 w 24"/>
                  <a:gd name="T79" fmla="*/ 0 h 24"/>
                  <a:gd name="T80" fmla="*/ 4 w 24"/>
                  <a:gd name="T8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 h="24">
                    <a:moveTo>
                      <a:pt x="14" y="4"/>
                    </a:moveTo>
                    <a:lnTo>
                      <a:pt x="20" y="6"/>
                    </a:lnTo>
                    <a:lnTo>
                      <a:pt x="18" y="10"/>
                    </a:lnTo>
                    <a:lnTo>
                      <a:pt x="8" y="18"/>
                    </a:lnTo>
                    <a:lnTo>
                      <a:pt x="4" y="20"/>
                    </a:lnTo>
                    <a:lnTo>
                      <a:pt x="4" y="12"/>
                    </a:lnTo>
                    <a:lnTo>
                      <a:pt x="4" y="4"/>
                    </a:lnTo>
                    <a:lnTo>
                      <a:pt x="10" y="6"/>
                    </a:lnTo>
                    <a:lnTo>
                      <a:pt x="14" y="4"/>
                    </a:lnTo>
                    <a:close/>
                    <a:moveTo>
                      <a:pt x="4" y="0"/>
                    </a:moveTo>
                    <a:lnTo>
                      <a:pt x="4" y="0"/>
                    </a:lnTo>
                    <a:lnTo>
                      <a:pt x="0" y="0"/>
                    </a:lnTo>
                    <a:lnTo>
                      <a:pt x="0" y="0"/>
                    </a:lnTo>
                    <a:lnTo>
                      <a:pt x="0" y="4"/>
                    </a:lnTo>
                    <a:lnTo>
                      <a:pt x="0" y="12"/>
                    </a:lnTo>
                    <a:lnTo>
                      <a:pt x="0" y="20"/>
                    </a:lnTo>
                    <a:lnTo>
                      <a:pt x="0" y="20"/>
                    </a:lnTo>
                    <a:lnTo>
                      <a:pt x="2" y="24"/>
                    </a:lnTo>
                    <a:lnTo>
                      <a:pt x="2" y="24"/>
                    </a:lnTo>
                    <a:lnTo>
                      <a:pt x="4" y="24"/>
                    </a:lnTo>
                    <a:lnTo>
                      <a:pt x="4" y="24"/>
                    </a:lnTo>
                    <a:lnTo>
                      <a:pt x="6" y="24"/>
                    </a:lnTo>
                    <a:lnTo>
                      <a:pt x="10" y="20"/>
                    </a:lnTo>
                    <a:lnTo>
                      <a:pt x="20" y="14"/>
                    </a:lnTo>
                    <a:lnTo>
                      <a:pt x="20" y="14"/>
                    </a:lnTo>
                    <a:lnTo>
                      <a:pt x="20" y="12"/>
                    </a:lnTo>
                    <a:lnTo>
                      <a:pt x="24" y="8"/>
                    </a:lnTo>
                    <a:lnTo>
                      <a:pt x="24" y="8"/>
                    </a:lnTo>
                    <a:lnTo>
                      <a:pt x="24" y="4"/>
                    </a:lnTo>
                    <a:lnTo>
                      <a:pt x="24" y="4"/>
                    </a:lnTo>
                    <a:lnTo>
                      <a:pt x="22" y="2"/>
                    </a:lnTo>
                    <a:lnTo>
                      <a:pt x="16" y="0"/>
                    </a:lnTo>
                    <a:lnTo>
                      <a:pt x="16" y="0"/>
                    </a:lnTo>
                    <a:lnTo>
                      <a:pt x="14" y="0"/>
                    </a:lnTo>
                    <a:lnTo>
                      <a:pt x="14" y="0"/>
                    </a:lnTo>
                    <a:lnTo>
                      <a:pt x="12" y="0"/>
                    </a:lnTo>
                    <a:lnTo>
                      <a:pt x="10" y="2"/>
                    </a:lnTo>
                    <a:lnTo>
                      <a:pt x="4" y="0"/>
                    </a:lnTo>
                    <a:lnTo>
                      <a:pt x="4"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8" name="Freeform 1055">
                <a:extLst>
                  <a:ext uri="{FF2B5EF4-FFF2-40B4-BE49-F238E27FC236}">
                    <a16:creationId xmlns:a16="http://schemas.microsoft.com/office/drawing/2014/main" id="{6D58DC05-DD5D-2B72-9BB4-47F8D7E67BD1}"/>
                  </a:ext>
                </a:extLst>
              </p:cNvPr>
              <p:cNvSpPr>
                <a:spLocks/>
              </p:cNvSpPr>
              <p:nvPr/>
            </p:nvSpPr>
            <p:spPr bwMode="auto">
              <a:xfrm>
                <a:off x="9346684" y="4311213"/>
                <a:ext cx="33813" cy="33813"/>
              </a:xfrm>
              <a:custGeom>
                <a:avLst/>
                <a:gdLst>
                  <a:gd name="T0" fmla="*/ 10 w 16"/>
                  <a:gd name="T1" fmla="*/ 0 h 16"/>
                  <a:gd name="T2" fmla="*/ 16 w 16"/>
                  <a:gd name="T3" fmla="*/ 2 h 16"/>
                  <a:gd name="T4" fmla="*/ 14 w 16"/>
                  <a:gd name="T5" fmla="*/ 6 h 16"/>
                  <a:gd name="T6" fmla="*/ 4 w 16"/>
                  <a:gd name="T7" fmla="*/ 14 h 16"/>
                  <a:gd name="T8" fmla="*/ 0 w 16"/>
                  <a:gd name="T9" fmla="*/ 16 h 16"/>
                  <a:gd name="T10" fmla="*/ 0 w 16"/>
                  <a:gd name="T11" fmla="*/ 8 h 16"/>
                  <a:gd name="T12" fmla="*/ 0 w 16"/>
                  <a:gd name="T13" fmla="*/ 0 h 16"/>
                  <a:gd name="T14" fmla="*/ 6 w 16"/>
                  <a:gd name="T15" fmla="*/ 2 h 16"/>
                  <a:gd name="T16" fmla="*/ 10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0" y="0"/>
                    </a:moveTo>
                    <a:lnTo>
                      <a:pt x="16" y="2"/>
                    </a:lnTo>
                    <a:lnTo>
                      <a:pt x="14" y="6"/>
                    </a:lnTo>
                    <a:lnTo>
                      <a:pt x="4" y="14"/>
                    </a:lnTo>
                    <a:lnTo>
                      <a:pt x="0" y="16"/>
                    </a:lnTo>
                    <a:lnTo>
                      <a:pt x="0" y="8"/>
                    </a:lnTo>
                    <a:lnTo>
                      <a:pt x="0" y="0"/>
                    </a:lnTo>
                    <a:lnTo>
                      <a:pt x="6" y="2"/>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9" name="Freeform 1056">
                <a:extLst>
                  <a:ext uri="{FF2B5EF4-FFF2-40B4-BE49-F238E27FC236}">
                    <a16:creationId xmlns:a16="http://schemas.microsoft.com/office/drawing/2014/main" id="{964C07CD-CBB3-231C-0F3C-B7CFCE669210}"/>
                  </a:ext>
                </a:extLst>
              </p:cNvPr>
              <p:cNvSpPr>
                <a:spLocks/>
              </p:cNvSpPr>
              <p:nvPr/>
            </p:nvSpPr>
            <p:spPr bwMode="auto">
              <a:xfrm>
                <a:off x="9338231" y="4302760"/>
                <a:ext cx="50719" cy="50719"/>
              </a:xfrm>
              <a:custGeom>
                <a:avLst/>
                <a:gdLst>
                  <a:gd name="T0" fmla="*/ 4 w 24"/>
                  <a:gd name="T1" fmla="*/ 0 h 24"/>
                  <a:gd name="T2" fmla="*/ 4 w 24"/>
                  <a:gd name="T3" fmla="*/ 0 h 24"/>
                  <a:gd name="T4" fmla="*/ 0 w 24"/>
                  <a:gd name="T5" fmla="*/ 0 h 24"/>
                  <a:gd name="T6" fmla="*/ 0 w 24"/>
                  <a:gd name="T7" fmla="*/ 0 h 24"/>
                  <a:gd name="T8" fmla="*/ 0 w 24"/>
                  <a:gd name="T9" fmla="*/ 4 h 24"/>
                  <a:gd name="T10" fmla="*/ 0 w 24"/>
                  <a:gd name="T11" fmla="*/ 12 h 24"/>
                  <a:gd name="T12" fmla="*/ 0 w 24"/>
                  <a:gd name="T13" fmla="*/ 20 h 24"/>
                  <a:gd name="T14" fmla="*/ 0 w 24"/>
                  <a:gd name="T15" fmla="*/ 20 h 24"/>
                  <a:gd name="T16" fmla="*/ 2 w 24"/>
                  <a:gd name="T17" fmla="*/ 24 h 24"/>
                  <a:gd name="T18" fmla="*/ 2 w 24"/>
                  <a:gd name="T19" fmla="*/ 24 h 24"/>
                  <a:gd name="T20" fmla="*/ 4 w 24"/>
                  <a:gd name="T21" fmla="*/ 24 h 24"/>
                  <a:gd name="T22" fmla="*/ 4 w 24"/>
                  <a:gd name="T23" fmla="*/ 24 h 24"/>
                  <a:gd name="T24" fmla="*/ 6 w 24"/>
                  <a:gd name="T25" fmla="*/ 24 h 24"/>
                  <a:gd name="T26" fmla="*/ 10 w 24"/>
                  <a:gd name="T27" fmla="*/ 20 h 24"/>
                  <a:gd name="T28" fmla="*/ 20 w 24"/>
                  <a:gd name="T29" fmla="*/ 14 h 24"/>
                  <a:gd name="T30" fmla="*/ 20 w 24"/>
                  <a:gd name="T31" fmla="*/ 14 h 24"/>
                  <a:gd name="T32" fmla="*/ 20 w 24"/>
                  <a:gd name="T33" fmla="*/ 12 h 24"/>
                  <a:gd name="T34" fmla="*/ 24 w 24"/>
                  <a:gd name="T35" fmla="*/ 8 h 24"/>
                  <a:gd name="T36" fmla="*/ 24 w 24"/>
                  <a:gd name="T37" fmla="*/ 8 h 24"/>
                  <a:gd name="T38" fmla="*/ 24 w 24"/>
                  <a:gd name="T39" fmla="*/ 4 h 24"/>
                  <a:gd name="T40" fmla="*/ 24 w 24"/>
                  <a:gd name="T41" fmla="*/ 4 h 24"/>
                  <a:gd name="T42" fmla="*/ 22 w 24"/>
                  <a:gd name="T43" fmla="*/ 2 h 24"/>
                  <a:gd name="T44" fmla="*/ 16 w 24"/>
                  <a:gd name="T45" fmla="*/ 0 h 24"/>
                  <a:gd name="T46" fmla="*/ 16 w 24"/>
                  <a:gd name="T47" fmla="*/ 0 h 24"/>
                  <a:gd name="T48" fmla="*/ 14 w 24"/>
                  <a:gd name="T49" fmla="*/ 0 h 24"/>
                  <a:gd name="T50" fmla="*/ 14 w 24"/>
                  <a:gd name="T51" fmla="*/ 0 h 24"/>
                  <a:gd name="T52" fmla="*/ 12 w 24"/>
                  <a:gd name="T53" fmla="*/ 0 h 24"/>
                  <a:gd name="T54" fmla="*/ 10 w 24"/>
                  <a:gd name="T55" fmla="*/ 2 h 24"/>
                  <a:gd name="T56" fmla="*/ 4 w 24"/>
                  <a:gd name="T57" fmla="*/ 0 h 24"/>
                  <a:gd name="T58" fmla="*/ 4 w 24"/>
                  <a:gd name="T59" fmla="*/ 0 h 24"/>
                  <a:gd name="T60" fmla="*/ 4 w 24"/>
                  <a:gd name="T61" fmla="*/ 0 h 24"/>
                  <a:gd name="T62" fmla="*/ 4 w 24"/>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24">
                    <a:moveTo>
                      <a:pt x="4" y="0"/>
                    </a:moveTo>
                    <a:lnTo>
                      <a:pt x="4" y="0"/>
                    </a:lnTo>
                    <a:lnTo>
                      <a:pt x="0" y="0"/>
                    </a:lnTo>
                    <a:lnTo>
                      <a:pt x="0" y="0"/>
                    </a:lnTo>
                    <a:lnTo>
                      <a:pt x="0" y="4"/>
                    </a:lnTo>
                    <a:lnTo>
                      <a:pt x="0" y="12"/>
                    </a:lnTo>
                    <a:lnTo>
                      <a:pt x="0" y="20"/>
                    </a:lnTo>
                    <a:lnTo>
                      <a:pt x="0" y="20"/>
                    </a:lnTo>
                    <a:lnTo>
                      <a:pt x="2" y="24"/>
                    </a:lnTo>
                    <a:lnTo>
                      <a:pt x="2" y="24"/>
                    </a:lnTo>
                    <a:lnTo>
                      <a:pt x="4" y="24"/>
                    </a:lnTo>
                    <a:lnTo>
                      <a:pt x="4" y="24"/>
                    </a:lnTo>
                    <a:lnTo>
                      <a:pt x="6" y="24"/>
                    </a:lnTo>
                    <a:lnTo>
                      <a:pt x="10" y="20"/>
                    </a:lnTo>
                    <a:lnTo>
                      <a:pt x="20" y="14"/>
                    </a:lnTo>
                    <a:lnTo>
                      <a:pt x="20" y="14"/>
                    </a:lnTo>
                    <a:lnTo>
                      <a:pt x="20" y="12"/>
                    </a:lnTo>
                    <a:lnTo>
                      <a:pt x="24" y="8"/>
                    </a:lnTo>
                    <a:lnTo>
                      <a:pt x="24" y="8"/>
                    </a:lnTo>
                    <a:lnTo>
                      <a:pt x="24" y="4"/>
                    </a:lnTo>
                    <a:lnTo>
                      <a:pt x="24" y="4"/>
                    </a:lnTo>
                    <a:lnTo>
                      <a:pt x="22" y="2"/>
                    </a:lnTo>
                    <a:lnTo>
                      <a:pt x="16" y="0"/>
                    </a:lnTo>
                    <a:lnTo>
                      <a:pt x="16" y="0"/>
                    </a:lnTo>
                    <a:lnTo>
                      <a:pt x="14" y="0"/>
                    </a:lnTo>
                    <a:lnTo>
                      <a:pt x="14" y="0"/>
                    </a:lnTo>
                    <a:lnTo>
                      <a:pt x="12" y="0"/>
                    </a:lnTo>
                    <a:lnTo>
                      <a:pt x="10" y="2"/>
                    </a:lnTo>
                    <a:lnTo>
                      <a:pt x="4" y="0"/>
                    </a:lnTo>
                    <a:lnTo>
                      <a:pt x="4"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0" name="Freeform 1057">
                <a:extLst>
                  <a:ext uri="{FF2B5EF4-FFF2-40B4-BE49-F238E27FC236}">
                    <a16:creationId xmlns:a16="http://schemas.microsoft.com/office/drawing/2014/main" id="{30E31C4F-3210-F81E-9A7B-544E411145F7}"/>
                  </a:ext>
                </a:extLst>
              </p:cNvPr>
              <p:cNvSpPr>
                <a:spLocks/>
              </p:cNvSpPr>
              <p:nvPr/>
            </p:nvSpPr>
            <p:spPr bwMode="auto">
              <a:xfrm>
                <a:off x="9350911" y="4332346"/>
                <a:ext cx="59172" cy="54946"/>
              </a:xfrm>
              <a:custGeom>
                <a:avLst/>
                <a:gdLst>
                  <a:gd name="T0" fmla="*/ 16 w 28"/>
                  <a:gd name="T1" fmla="*/ 26 h 26"/>
                  <a:gd name="T2" fmla="*/ 8 w 28"/>
                  <a:gd name="T3" fmla="*/ 24 h 26"/>
                  <a:gd name="T4" fmla="*/ 8 w 28"/>
                  <a:gd name="T5" fmla="*/ 24 h 26"/>
                  <a:gd name="T6" fmla="*/ 8 w 28"/>
                  <a:gd name="T7" fmla="*/ 24 h 26"/>
                  <a:gd name="T8" fmla="*/ 2 w 28"/>
                  <a:gd name="T9" fmla="*/ 16 h 26"/>
                  <a:gd name="T10" fmla="*/ 2 w 28"/>
                  <a:gd name="T11" fmla="*/ 16 h 26"/>
                  <a:gd name="T12" fmla="*/ 0 w 28"/>
                  <a:gd name="T13" fmla="*/ 16 h 26"/>
                  <a:gd name="T14" fmla="*/ 0 w 28"/>
                  <a:gd name="T15" fmla="*/ 16 h 26"/>
                  <a:gd name="T16" fmla="*/ 2 w 28"/>
                  <a:gd name="T17" fmla="*/ 14 h 26"/>
                  <a:gd name="T18" fmla="*/ 6 w 28"/>
                  <a:gd name="T19" fmla="*/ 12 h 26"/>
                  <a:gd name="T20" fmla="*/ 8 w 28"/>
                  <a:gd name="T21" fmla="*/ 8 h 26"/>
                  <a:gd name="T22" fmla="*/ 10 w 28"/>
                  <a:gd name="T23" fmla="*/ 2 h 26"/>
                  <a:gd name="T24" fmla="*/ 10 w 28"/>
                  <a:gd name="T25" fmla="*/ 2 h 26"/>
                  <a:gd name="T26" fmla="*/ 12 w 28"/>
                  <a:gd name="T27" fmla="*/ 0 h 26"/>
                  <a:gd name="T28" fmla="*/ 18 w 28"/>
                  <a:gd name="T29" fmla="*/ 0 h 26"/>
                  <a:gd name="T30" fmla="*/ 18 w 28"/>
                  <a:gd name="T31" fmla="*/ 0 h 26"/>
                  <a:gd name="T32" fmla="*/ 18 w 28"/>
                  <a:gd name="T33" fmla="*/ 0 h 26"/>
                  <a:gd name="T34" fmla="*/ 18 w 28"/>
                  <a:gd name="T35" fmla="*/ 0 h 26"/>
                  <a:gd name="T36" fmla="*/ 18 w 28"/>
                  <a:gd name="T37" fmla="*/ 0 h 26"/>
                  <a:gd name="T38" fmla="*/ 24 w 28"/>
                  <a:gd name="T39" fmla="*/ 2 h 26"/>
                  <a:gd name="T40" fmla="*/ 24 w 28"/>
                  <a:gd name="T41" fmla="*/ 2 h 26"/>
                  <a:gd name="T42" fmla="*/ 26 w 28"/>
                  <a:gd name="T43" fmla="*/ 4 h 26"/>
                  <a:gd name="T44" fmla="*/ 28 w 28"/>
                  <a:gd name="T45" fmla="*/ 6 h 26"/>
                  <a:gd name="T46" fmla="*/ 28 w 28"/>
                  <a:gd name="T47" fmla="*/ 6 h 26"/>
                  <a:gd name="T48" fmla="*/ 28 w 28"/>
                  <a:gd name="T49" fmla="*/ 8 h 26"/>
                  <a:gd name="T50" fmla="*/ 28 w 28"/>
                  <a:gd name="T51" fmla="*/ 8 h 26"/>
                  <a:gd name="T52" fmla="*/ 26 w 28"/>
                  <a:gd name="T53" fmla="*/ 10 h 26"/>
                  <a:gd name="T54" fmla="*/ 20 w 28"/>
                  <a:gd name="T55" fmla="*/ 12 h 26"/>
                  <a:gd name="T56" fmla="*/ 18 w 28"/>
                  <a:gd name="T57" fmla="*/ 14 h 26"/>
                  <a:gd name="T58" fmla="*/ 18 w 28"/>
                  <a:gd name="T59" fmla="*/ 24 h 26"/>
                  <a:gd name="T60" fmla="*/ 18 w 28"/>
                  <a:gd name="T61" fmla="*/ 24 h 26"/>
                  <a:gd name="T62" fmla="*/ 18 w 28"/>
                  <a:gd name="T63" fmla="*/ 26 h 26"/>
                  <a:gd name="T64" fmla="*/ 18 w 28"/>
                  <a:gd name="T65" fmla="*/ 26 h 26"/>
                  <a:gd name="T66" fmla="*/ 16 w 28"/>
                  <a:gd name="T67" fmla="*/ 26 h 26"/>
                  <a:gd name="T68" fmla="*/ 16 w 28"/>
                  <a:gd name="T69" fmla="*/ 26 h 26"/>
                  <a:gd name="T70" fmla="*/ 16 w 28"/>
                  <a:gd name="T71" fmla="*/ 26 h 26"/>
                  <a:gd name="T72" fmla="*/ 16 w 28"/>
                  <a:gd name="T7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26">
                    <a:moveTo>
                      <a:pt x="16" y="26"/>
                    </a:moveTo>
                    <a:lnTo>
                      <a:pt x="8" y="24"/>
                    </a:lnTo>
                    <a:lnTo>
                      <a:pt x="8" y="24"/>
                    </a:lnTo>
                    <a:lnTo>
                      <a:pt x="8" y="24"/>
                    </a:lnTo>
                    <a:lnTo>
                      <a:pt x="2" y="16"/>
                    </a:lnTo>
                    <a:lnTo>
                      <a:pt x="2" y="16"/>
                    </a:lnTo>
                    <a:lnTo>
                      <a:pt x="0" y="16"/>
                    </a:lnTo>
                    <a:lnTo>
                      <a:pt x="0" y="16"/>
                    </a:lnTo>
                    <a:lnTo>
                      <a:pt x="2" y="14"/>
                    </a:lnTo>
                    <a:lnTo>
                      <a:pt x="6" y="12"/>
                    </a:lnTo>
                    <a:lnTo>
                      <a:pt x="8" y="8"/>
                    </a:lnTo>
                    <a:lnTo>
                      <a:pt x="10" y="2"/>
                    </a:lnTo>
                    <a:lnTo>
                      <a:pt x="10" y="2"/>
                    </a:lnTo>
                    <a:lnTo>
                      <a:pt x="12" y="0"/>
                    </a:lnTo>
                    <a:lnTo>
                      <a:pt x="18" y="0"/>
                    </a:lnTo>
                    <a:lnTo>
                      <a:pt x="18" y="0"/>
                    </a:lnTo>
                    <a:lnTo>
                      <a:pt x="18" y="0"/>
                    </a:lnTo>
                    <a:lnTo>
                      <a:pt x="18" y="0"/>
                    </a:lnTo>
                    <a:lnTo>
                      <a:pt x="18" y="0"/>
                    </a:lnTo>
                    <a:lnTo>
                      <a:pt x="24" y="2"/>
                    </a:lnTo>
                    <a:lnTo>
                      <a:pt x="24" y="2"/>
                    </a:lnTo>
                    <a:lnTo>
                      <a:pt x="26" y="4"/>
                    </a:lnTo>
                    <a:lnTo>
                      <a:pt x="28" y="6"/>
                    </a:lnTo>
                    <a:lnTo>
                      <a:pt x="28" y="6"/>
                    </a:lnTo>
                    <a:lnTo>
                      <a:pt x="28" y="8"/>
                    </a:lnTo>
                    <a:lnTo>
                      <a:pt x="28" y="8"/>
                    </a:lnTo>
                    <a:lnTo>
                      <a:pt x="26" y="10"/>
                    </a:lnTo>
                    <a:lnTo>
                      <a:pt x="20" y="12"/>
                    </a:lnTo>
                    <a:lnTo>
                      <a:pt x="18" y="14"/>
                    </a:lnTo>
                    <a:lnTo>
                      <a:pt x="18" y="24"/>
                    </a:lnTo>
                    <a:lnTo>
                      <a:pt x="18" y="24"/>
                    </a:lnTo>
                    <a:lnTo>
                      <a:pt x="18" y="26"/>
                    </a:lnTo>
                    <a:lnTo>
                      <a:pt x="18" y="26"/>
                    </a:lnTo>
                    <a:lnTo>
                      <a:pt x="16" y="26"/>
                    </a:lnTo>
                    <a:lnTo>
                      <a:pt x="16" y="26"/>
                    </a:lnTo>
                    <a:lnTo>
                      <a:pt x="16" y="26"/>
                    </a:lnTo>
                    <a:lnTo>
                      <a:pt x="16"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1" name="Freeform 1058">
                <a:extLst>
                  <a:ext uri="{FF2B5EF4-FFF2-40B4-BE49-F238E27FC236}">
                    <a16:creationId xmlns:a16="http://schemas.microsoft.com/office/drawing/2014/main" id="{94000933-3943-C54C-09DF-A90209886D4E}"/>
                  </a:ext>
                </a:extLst>
              </p:cNvPr>
              <p:cNvSpPr>
                <a:spLocks noEditPoints="1"/>
              </p:cNvSpPr>
              <p:nvPr/>
            </p:nvSpPr>
            <p:spPr bwMode="auto">
              <a:xfrm>
                <a:off x="9350911" y="4328120"/>
                <a:ext cx="63399" cy="63399"/>
              </a:xfrm>
              <a:custGeom>
                <a:avLst/>
                <a:gdLst>
                  <a:gd name="T0" fmla="*/ 18 w 30"/>
                  <a:gd name="T1" fmla="*/ 4 h 30"/>
                  <a:gd name="T2" fmla="*/ 24 w 30"/>
                  <a:gd name="T3" fmla="*/ 6 h 30"/>
                  <a:gd name="T4" fmla="*/ 26 w 30"/>
                  <a:gd name="T5" fmla="*/ 10 h 30"/>
                  <a:gd name="T6" fmla="*/ 20 w 30"/>
                  <a:gd name="T7" fmla="*/ 12 h 30"/>
                  <a:gd name="T8" fmla="*/ 16 w 30"/>
                  <a:gd name="T9" fmla="*/ 16 h 30"/>
                  <a:gd name="T10" fmla="*/ 16 w 30"/>
                  <a:gd name="T11" fmla="*/ 26 h 30"/>
                  <a:gd name="T12" fmla="*/ 8 w 30"/>
                  <a:gd name="T13" fmla="*/ 24 h 30"/>
                  <a:gd name="T14" fmla="*/ 2 w 30"/>
                  <a:gd name="T15" fmla="*/ 18 h 30"/>
                  <a:gd name="T16" fmla="*/ 6 w 30"/>
                  <a:gd name="T17" fmla="*/ 16 h 30"/>
                  <a:gd name="T18" fmla="*/ 10 w 30"/>
                  <a:gd name="T19" fmla="*/ 12 h 30"/>
                  <a:gd name="T20" fmla="*/ 12 w 30"/>
                  <a:gd name="T21" fmla="*/ 4 h 30"/>
                  <a:gd name="T22" fmla="*/ 18 w 30"/>
                  <a:gd name="T23" fmla="*/ 4 h 30"/>
                  <a:gd name="T24" fmla="*/ 18 w 30"/>
                  <a:gd name="T25" fmla="*/ 0 h 30"/>
                  <a:gd name="T26" fmla="*/ 18 w 30"/>
                  <a:gd name="T27" fmla="*/ 0 h 30"/>
                  <a:gd name="T28" fmla="*/ 16 w 30"/>
                  <a:gd name="T29" fmla="*/ 0 h 30"/>
                  <a:gd name="T30" fmla="*/ 12 w 30"/>
                  <a:gd name="T31" fmla="*/ 0 h 30"/>
                  <a:gd name="T32" fmla="*/ 12 w 30"/>
                  <a:gd name="T33" fmla="*/ 0 h 30"/>
                  <a:gd name="T34" fmla="*/ 8 w 30"/>
                  <a:gd name="T35" fmla="*/ 4 h 30"/>
                  <a:gd name="T36" fmla="*/ 6 w 30"/>
                  <a:gd name="T37" fmla="*/ 10 h 30"/>
                  <a:gd name="T38" fmla="*/ 4 w 30"/>
                  <a:gd name="T39" fmla="*/ 12 h 30"/>
                  <a:gd name="T40" fmla="*/ 2 w 30"/>
                  <a:gd name="T41" fmla="*/ 14 h 30"/>
                  <a:gd name="T42" fmla="*/ 2 w 30"/>
                  <a:gd name="T43" fmla="*/ 14 h 30"/>
                  <a:gd name="T44" fmla="*/ 0 w 30"/>
                  <a:gd name="T45" fmla="*/ 16 h 30"/>
                  <a:gd name="T46" fmla="*/ 0 w 30"/>
                  <a:gd name="T47" fmla="*/ 16 h 30"/>
                  <a:gd name="T48" fmla="*/ 0 w 30"/>
                  <a:gd name="T49" fmla="*/ 20 h 30"/>
                  <a:gd name="T50" fmla="*/ 6 w 30"/>
                  <a:gd name="T51" fmla="*/ 26 h 30"/>
                  <a:gd name="T52" fmla="*/ 6 w 30"/>
                  <a:gd name="T53" fmla="*/ 26 h 30"/>
                  <a:gd name="T54" fmla="*/ 8 w 30"/>
                  <a:gd name="T55" fmla="*/ 28 h 30"/>
                  <a:gd name="T56" fmla="*/ 16 w 30"/>
                  <a:gd name="T57" fmla="*/ 30 h 30"/>
                  <a:gd name="T58" fmla="*/ 16 w 30"/>
                  <a:gd name="T59" fmla="*/ 30 h 30"/>
                  <a:gd name="T60" fmla="*/ 16 w 30"/>
                  <a:gd name="T61" fmla="*/ 30 h 30"/>
                  <a:gd name="T62" fmla="*/ 16 w 30"/>
                  <a:gd name="T63" fmla="*/ 30 h 30"/>
                  <a:gd name="T64" fmla="*/ 18 w 30"/>
                  <a:gd name="T65" fmla="*/ 28 h 30"/>
                  <a:gd name="T66" fmla="*/ 18 w 30"/>
                  <a:gd name="T67" fmla="*/ 28 h 30"/>
                  <a:gd name="T68" fmla="*/ 20 w 30"/>
                  <a:gd name="T69" fmla="*/ 26 h 30"/>
                  <a:gd name="T70" fmla="*/ 20 w 30"/>
                  <a:gd name="T71" fmla="*/ 18 h 30"/>
                  <a:gd name="T72" fmla="*/ 22 w 30"/>
                  <a:gd name="T73" fmla="*/ 16 h 30"/>
                  <a:gd name="T74" fmla="*/ 28 w 30"/>
                  <a:gd name="T75" fmla="*/ 14 h 30"/>
                  <a:gd name="T76" fmla="*/ 28 w 30"/>
                  <a:gd name="T77" fmla="*/ 14 h 30"/>
                  <a:gd name="T78" fmla="*/ 30 w 30"/>
                  <a:gd name="T79" fmla="*/ 10 h 30"/>
                  <a:gd name="T80" fmla="*/ 30 w 30"/>
                  <a:gd name="T81" fmla="*/ 10 h 30"/>
                  <a:gd name="T82" fmla="*/ 28 w 30"/>
                  <a:gd name="T83" fmla="*/ 8 h 30"/>
                  <a:gd name="T84" fmla="*/ 26 w 30"/>
                  <a:gd name="T85" fmla="*/ 4 h 30"/>
                  <a:gd name="T86" fmla="*/ 26 w 30"/>
                  <a:gd name="T87" fmla="*/ 4 h 30"/>
                  <a:gd name="T88" fmla="*/ 26 w 30"/>
                  <a:gd name="T89" fmla="*/ 2 h 30"/>
                  <a:gd name="T90" fmla="*/ 20 w 30"/>
                  <a:gd name="T91" fmla="*/ 0 h 30"/>
                  <a:gd name="T92" fmla="*/ 20 w 30"/>
                  <a:gd name="T93" fmla="*/ 0 h 30"/>
                  <a:gd name="T94" fmla="*/ 18 w 30"/>
                  <a:gd name="T95" fmla="*/ 0 h 30"/>
                  <a:gd name="T96" fmla="*/ 18 w 30"/>
                  <a:gd name="T9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 h="30">
                    <a:moveTo>
                      <a:pt x="18" y="4"/>
                    </a:moveTo>
                    <a:lnTo>
                      <a:pt x="24" y="6"/>
                    </a:lnTo>
                    <a:lnTo>
                      <a:pt x="26" y="10"/>
                    </a:lnTo>
                    <a:lnTo>
                      <a:pt x="20" y="12"/>
                    </a:lnTo>
                    <a:lnTo>
                      <a:pt x="16" y="16"/>
                    </a:lnTo>
                    <a:lnTo>
                      <a:pt x="16" y="26"/>
                    </a:lnTo>
                    <a:lnTo>
                      <a:pt x="8" y="24"/>
                    </a:lnTo>
                    <a:lnTo>
                      <a:pt x="2" y="18"/>
                    </a:lnTo>
                    <a:lnTo>
                      <a:pt x="6" y="16"/>
                    </a:lnTo>
                    <a:lnTo>
                      <a:pt x="10" y="12"/>
                    </a:lnTo>
                    <a:lnTo>
                      <a:pt x="12" y="4"/>
                    </a:lnTo>
                    <a:lnTo>
                      <a:pt x="18" y="4"/>
                    </a:lnTo>
                    <a:close/>
                    <a:moveTo>
                      <a:pt x="18" y="0"/>
                    </a:moveTo>
                    <a:lnTo>
                      <a:pt x="18" y="0"/>
                    </a:lnTo>
                    <a:lnTo>
                      <a:pt x="16" y="0"/>
                    </a:lnTo>
                    <a:lnTo>
                      <a:pt x="12" y="0"/>
                    </a:lnTo>
                    <a:lnTo>
                      <a:pt x="12" y="0"/>
                    </a:lnTo>
                    <a:lnTo>
                      <a:pt x="8" y="4"/>
                    </a:lnTo>
                    <a:lnTo>
                      <a:pt x="6" y="10"/>
                    </a:lnTo>
                    <a:lnTo>
                      <a:pt x="4" y="12"/>
                    </a:lnTo>
                    <a:lnTo>
                      <a:pt x="2" y="14"/>
                    </a:lnTo>
                    <a:lnTo>
                      <a:pt x="2" y="14"/>
                    </a:lnTo>
                    <a:lnTo>
                      <a:pt x="0" y="16"/>
                    </a:lnTo>
                    <a:lnTo>
                      <a:pt x="0" y="16"/>
                    </a:lnTo>
                    <a:lnTo>
                      <a:pt x="0" y="20"/>
                    </a:lnTo>
                    <a:lnTo>
                      <a:pt x="6" y="26"/>
                    </a:lnTo>
                    <a:lnTo>
                      <a:pt x="6" y="26"/>
                    </a:lnTo>
                    <a:lnTo>
                      <a:pt x="8" y="28"/>
                    </a:lnTo>
                    <a:lnTo>
                      <a:pt x="16" y="30"/>
                    </a:lnTo>
                    <a:lnTo>
                      <a:pt x="16" y="30"/>
                    </a:lnTo>
                    <a:lnTo>
                      <a:pt x="16" y="30"/>
                    </a:lnTo>
                    <a:lnTo>
                      <a:pt x="16" y="30"/>
                    </a:lnTo>
                    <a:lnTo>
                      <a:pt x="18" y="28"/>
                    </a:lnTo>
                    <a:lnTo>
                      <a:pt x="18" y="28"/>
                    </a:lnTo>
                    <a:lnTo>
                      <a:pt x="20" y="26"/>
                    </a:lnTo>
                    <a:lnTo>
                      <a:pt x="20" y="18"/>
                    </a:lnTo>
                    <a:lnTo>
                      <a:pt x="22" y="16"/>
                    </a:lnTo>
                    <a:lnTo>
                      <a:pt x="28" y="14"/>
                    </a:lnTo>
                    <a:lnTo>
                      <a:pt x="28" y="14"/>
                    </a:lnTo>
                    <a:lnTo>
                      <a:pt x="30" y="10"/>
                    </a:lnTo>
                    <a:lnTo>
                      <a:pt x="30" y="10"/>
                    </a:lnTo>
                    <a:lnTo>
                      <a:pt x="28" y="8"/>
                    </a:lnTo>
                    <a:lnTo>
                      <a:pt x="26" y="4"/>
                    </a:lnTo>
                    <a:lnTo>
                      <a:pt x="26" y="4"/>
                    </a:lnTo>
                    <a:lnTo>
                      <a:pt x="26" y="2"/>
                    </a:lnTo>
                    <a:lnTo>
                      <a:pt x="20" y="0"/>
                    </a:lnTo>
                    <a:lnTo>
                      <a:pt x="20" y="0"/>
                    </a:lnTo>
                    <a:lnTo>
                      <a:pt x="18" y="0"/>
                    </a:lnTo>
                    <a:lnTo>
                      <a:pt x="1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2" name="Freeform 1059">
                <a:extLst>
                  <a:ext uri="{FF2B5EF4-FFF2-40B4-BE49-F238E27FC236}">
                    <a16:creationId xmlns:a16="http://schemas.microsoft.com/office/drawing/2014/main" id="{373F7A2C-1C5A-C246-96CC-9EE3FD65433F}"/>
                  </a:ext>
                </a:extLst>
              </p:cNvPr>
              <p:cNvSpPr>
                <a:spLocks/>
              </p:cNvSpPr>
              <p:nvPr/>
            </p:nvSpPr>
            <p:spPr bwMode="auto">
              <a:xfrm>
                <a:off x="9355137" y="4336573"/>
                <a:ext cx="50719" cy="46492"/>
              </a:xfrm>
              <a:custGeom>
                <a:avLst/>
                <a:gdLst>
                  <a:gd name="T0" fmla="*/ 16 w 24"/>
                  <a:gd name="T1" fmla="*/ 0 h 22"/>
                  <a:gd name="T2" fmla="*/ 22 w 24"/>
                  <a:gd name="T3" fmla="*/ 2 h 22"/>
                  <a:gd name="T4" fmla="*/ 24 w 24"/>
                  <a:gd name="T5" fmla="*/ 6 h 22"/>
                  <a:gd name="T6" fmla="*/ 18 w 24"/>
                  <a:gd name="T7" fmla="*/ 8 h 22"/>
                  <a:gd name="T8" fmla="*/ 14 w 24"/>
                  <a:gd name="T9" fmla="*/ 12 h 22"/>
                  <a:gd name="T10" fmla="*/ 14 w 24"/>
                  <a:gd name="T11" fmla="*/ 22 h 22"/>
                  <a:gd name="T12" fmla="*/ 6 w 24"/>
                  <a:gd name="T13" fmla="*/ 20 h 22"/>
                  <a:gd name="T14" fmla="*/ 0 w 24"/>
                  <a:gd name="T15" fmla="*/ 14 h 22"/>
                  <a:gd name="T16" fmla="*/ 4 w 24"/>
                  <a:gd name="T17" fmla="*/ 12 h 22"/>
                  <a:gd name="T18" fmla="*/ 8 w 24"/>
                  <a:gd name="T19" fmla="*/ 8 h 22"/>
                  <a:gd name="T20" fmla="*/ 10 w 24"/>
                  <a:gd name="T21" fmla="*/ 0 h 22"/>
                  <a:gd name="T22" fmla="*/ 16 w 24"/>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22">
                    <a:moveTo>
                      <a:pt x="16" y="0"/>
                    </a:moveTo>
                    <a:lnTo>
                      <a:pt x="22" y="2"/>
                    </a:lnTo>
                    <a:lnTo>
                      <a:pt x="24" y="6"/>
                    </a:lnTo>
                    <a:lnTo>
                      <a:pt x="18" y="8"/>
                    </a:lnTo>
                    <a:lnTo>
                      <a:pt x="14" y="12"/>
                    </a:lnTo>
                    <a:lnTo>
                      <a:pt x="14" y="22"/>
                    </a:lnTo>
                    <a:lnTo>
                      <a:pt x="6" y="20"/>
                    </a:lnTo>
                    <a:lnTo>
                      <a:pt x="0" y="14"/>
                    </a:lnTo>
                    <a:lnTo>
                      <a:pt x="4" y="12"/>
                    </a:lnTo>
                    <a:lnTo>
                      <a:pt x="8" y="8"/>
                    </a:lnTo>
                    <a:lnTo>
                      <a:pt x="10"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3" name="Freeform 1060">
                <a:extLst>
                  <a:ext uri="{FF2B5EF4-FFF2-40B4-BE49-F238E27FC236}">
                    <a16:creationId xmlns:a16="http://schemas.microsoft.com/office/drawing/2014/main" id="{A5157D09-23CC-75C3-F8DF-FDCD811B333C}"/>
                  </a:ext>
                </a:extLst>
              </p:cNvPr>
              <p:cNvSpPr>
                <a:spLocks/>
              </p:cNvSpPr>
              <p:nvPr/>
            </p:nvSpPr>
            <p:spPr bwMode="auto">
              <a:xfrm>
                <a:off x="9350911" y="4328120"/>
                <a:ext cx="63399" cy="63399"/>
              </a:xfrm>
              <a:custGeom>
                <a:avLst/>
                <a:gdLst>
                  <a:gd name="T0" fmla="*/ 18 w 30"/>
                  <a:gd name="T1" fmla="*/ 0 h 30"/>
                  <a:gd name="T2" fmla="*/ 18 w 30"/>
                  <a:gd name="T3" fmla="*/ 0 h 30"/>
                  <a:gd name="T4" fmla="*/ 16 w 30"/>
                  <a:gd name="T5" fmla="*/ 0 h 30"/>
                  <a:gd name="T6" fmla="*/ 12 w 30"/>
                  <a:gd name="T7" fmla="*/ 0 h 30"/>
                  <a:gd name="T8" fmla="*/ 12 w 30"/>
                  <a:gd name="T9" fmla="*/ 0 h 30"/>
                  <a:gd name="T10" fmla="*/ 8 w 30"/>
                  <a:gd name="T11" fmla="*/ 4 h 30"/>
                  <a:gd name="T12" fmla="*/ 6 w 30"/>
                  <a:gd name="T13" fmla="*/ 10 h 30"/>
                  <a:gd name="T14" fmla="*/ 4 w 30"/>
                  <a:gd name="T15" fmla="*/ 12 h 30"/>
                  <a:gd name="T16" fmla="*/ 2 w 30"/>
                  <a:gd name="T17" fmla="*/ 14 h 30"/>
                  <a:gd name="T18" fmla="*/ 2 w 30"/>
                  <a:gd name="T19" fmla="*/ 14 h 30"/>
                  <a:gd name="T20" fmla="*/ 0 w 30"/>
                  <a:gd name="T21" fmla="*/ 16 h 30"/>
                  <a:gd name="T22" fmla="*/ 0 w 30"/>
                  <a:gd name="T23" fmla="*/ 16 h 30"/>
                  <a:gd name="T24" fmla="*/ 0 w 30"/>
                  <a:gd name="T25" fmla="*/ 20 h 30"/>
                  <a:gd name="T26" fmla="*/ 6 w 30"/>
                  <a:gd name="T27" fmla="*/ 26 h 30"/>
                  <a:gd name="T28" fmla="*/ 6 w 30"/>
                  <a:gd name="T29" fmla="*/ 26 h 30"/>
                  <a:gd name="T30" fmla="*/ 8 w 30"/>
                  <a:gd name="T31" fmla="*/ 28 h 30"/>
                  <a:gd name="T32" fmla="*/ 16 w 30"/>
                  <a:gd name="T33" fmla="*/ 30 h 30"/>
                  <a:gd name="T34" fmla="*/ 16 w 30"/>
                  <a:gd name="T35" fmla="*/ 30 h 30"/>
                  <a:gd name="T36" fmla="*/ 16 w 30"/>
                  <a:gd name="T37" fmla="*/ 30 h 30"/>
                  <a:gd name="T38" fmla="*/ 16 w 30"/>
                  <a:gd name="T39" fmla="*/ 30 h 30"/>
                  <a:gd name="T40" fmla="*/ 18 w 30"/>
                  <a:gd name="T41" fmla="*/ 28 h 30"/>
                  <a:gd name="T42" fmla="*/ 18 w 30"/>
                  <a:gd name="T43" fmla="*/ 28 h 30"/>
                  <a:gd name="T44" fmla="*/ 20 w 30"/>
                  <a:gd name="T45" fmla="*/ 26 h 30"/>
                  <a:gd name="T46" fmla="*/ 20 w 30"/>
                  <a:gd name="T47" fmla="*/ 18 h 30"/>
                  <a:gd name="T48" fmla="*/ 22 w 30"/>
                  <a:gd name="T49" fmla="*/ 16 h 30"/>
                  <a:gd name="T50" fmla="*/ 28 w 30"/>
                  <a:gd name="T51" fmla="*/ 14 h 30"/>
                  <a:gd name="T52" fmla="*/ 28 w 30"/>
                  <a:gd name="T53" fmla="*/ 14 h 30"/>
                  <a:gd name="T54" fmla="*/ 30 w 30"/>
                  <a:gd name="T55" fmla="*/ 10 h 30"/>
                  <a:gd name="T56" fmla="*/ 30 w 30"/>
                  <a:gd name="T57" fmla="*/ 10 h 30"/>
                  <a:gd name="T58" fmla="*/ 28 w 30"/>
                  <a:gd name="T59" fmla="*/ 8 h 30"/>
                  <a:gd name="T60" fmla="*/ 26 w 30"/>
                  <a:gd name="T61" fmla="*/ 4 h 30"/>
                  <a:gd name="T62" fmla="*/ 26 w 30"/>
                  <a:gd name="T63" fmla="*/ 4 h 30"/>
                  <a:gd name="T64" fmla="*/ 26 w 30"/>
                  <a:gd name="T65" fmla="*/ 2 h 30"/>
                  <a:gd name="T66" fmla="*/ 20 w 30"/>
                  <a:gd name="T67" fmla="*/ 0 h 30"/>
                  <a:gd name="T68" fmla="*/ 20 w 30"/>
                  <a:gd name="T69" fmla="*/ 0 h 30"/>
                  <a:gd name="T70" fmla="*/ 18 w 30"/>
                  <a:gd name="T71" fmla="*/ 0 h 30"/>
                  <a:gd name="T72" fmla="*/ 18 w 30"/>
                  <a:gd name="T7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 h="30">
                    <a:moveTo>
                      <a:pt x="18" y="0"/>
                    </a:moveTo>
                    <a:lnTo>
                      <a:pt x="18" y="0"/>
                    </a:lnTo>
                    <a:lnTo>
                      <a:pt x="16" y="0"/>
                    </a:lnTo>
                    <a:lnTo>
                      <a:pt x="12" y="0"/>
                    </a:lnTo>
                    <a:lnTo>
                      <a:pt x="12" y="0"/>
                    </a:lnTo>
                    <a:lnTo>
                      <a:pt x="8" y="4"/>
                    </a:lnTo>
                    <a:lnTo>
                      <a:pt x="6" y="10"/>
                    </a:lnTo>
                    <a:lnTo>
                      <a:pt x="4" y="12"/>
                    </a:lnTo>
                    <a:lnTo>
                      <a:pt x="2" y="14"/>
                    </a:lnTo>
                    <a:lnTo>
                      <a:pt x="2" y="14"/>
                    </a:lnTo>
                    <a:lnTo>
                      <a:pt x="0" y="16"/>
                    </a:lnTo>
                    <a:lnTo>
                      <a:pt x="0" y="16"/>
                    </a:lnTo>
                    <a:lnTo>
                      <a:pt x="0" y="20"/>
                    </a:lnTo>
                    <a:lnTo>
                      <a:pt x="6" y="26"/>
                    </a:lnTo>
                    <a:lnTo>
                      <a:pt x="6" y="26"/>
                    </a:lnTo>
                    <a:lnTo>
                      <a:pt x="8" y="28"/>
                    </a:lnTo>
                    <a:lnTo>
                      <a:pt x="16" y="30"/>
                    </a:lnTo>
                    <a:lnTo>
                      <a:pt x="16" y="30"/>
                    </a:lnTo>
                    <a:lnTo>
                      <a:pt x="16" y="30"/>
                    </a:lnTo>
                    <a:lnTo>
                      <a:pt x="16" y="30"/>
                    </a:lnTo>
                    <a:lnTo>
                      <a:pt x="18" y="28"/>
                    </a:lnTo>
                    <a:lnTo>
                      <a:pt x="18" y="28"/>
                    </a:lnTo>
                    <a:lnTo>
                      <a:pt x="20" y="26"/>
                    </a:lnTo>
                    <a:lnTo>
                      <a:pt x="20" y="18"/>
                    </a:lnTo>
                    <a:lnTo>
                      <a:pt x="22" y="16"/>
                    </a:lnTo>
                    <a:lnTo>
                      <a:pt x="28" y="14"/>
                    </a:lnTo>
                    <a:lnTo>
                      <a:pt x="28" y="14"/>
                    </a:lnTo>
                    <a:lnTo>
                      <a:pt x="30" y="10"/>
                    </a:lnTo>
                    <a:lnTo>
                      <a:pt x="30" y="10"/>
                    </a:lnTo>
                    <a:lnTo>
                      <a:pt x="28" y="8"/>
                    </a:lnTo>
                    <a:lnTo>
                      <a:pt x="26" y="4"/>
                    </a:lnTo>
                    <a:lnTo>
                      <a:pt x="26" y="4"/>
                    </a:lnTo>
                    <a:lnTo>
                      <a:pt x="26" y="2"/>
                    </a:lnTo>
                    <a:lnTo>
                      <a:pt x="20" y="0"/>
                    </a:lnTo>
                    <a:lnTo>
                      <a:pt x="20" y="0"/>
                    </a:lnTo>
                    <a:lnTo>
                      <a:pt x="18"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4" name="Freeform 1061">
                <a:extLst>
                  <a:ext uri="{FF2B5EF4-FFF2-40B4-BE49-F238E27FC236}">
                    <a16:creationId xmlns:a16="http://schemas.microsoft.com/office/drawing/2014/main" id="{34F649FF-C3D7-BC57-DF4F-FF6773DF4041}"/>
                  </a:ext>
                </a:extLst>
              </p:cNvPr>
              <p:cNvSpPr>
                <a:spLocks/>
              </p:cNvSpPr>
              <p:nvPr/>
            </p:nvSpPr>
            <p:spPr bwMode="auto">
              <a:xfrm>
                <a:off x="9342458" y="3880102"/>
                <a:ext cx="67625" cy="114118"/>
              </a:xfrm>
              <a:custGeom>
                <a:avLst/>
                <a:gdLst>
                  <a:gd name="T0" fmla="*/ 10 w 32"/>
                  <a:gd name="T1" fmla="*/ 54 h 54"/>
                  <a:gd name="T2" fmla="*/ 10 w 32"/>
                  <a:gd name="T3" fmla="*/ 54 h 54"/>
                  <a:gd name="T4" fmla="*/ 8 w 32"/>
                  <a:gd name="T5" fmla="*/ 54 h 54"/>
                  <a:gd name="T6" fmla="*/ 4 w 32"/>
                  <a:gd name="T7" fmla="*/ 42 h 54"/>
                  <a:gd name="T8" fmla="*/ 0 w 32"/>
                  <a:gd name="T9" fmla="*/ 26 h 54"/>
                  <a:gd name="T10" fmla="*/ 0 w 32"/>
                  <a:gd name="T11" fmla="*/ 26 h 54"/>
                  <a:gd name="T12" fmla="*/ 0 w 32"/>
                  <a:gd name="T13" fmla="*/ 26 h 54"/>
                  <a:gd name="T14" fmla="*/ 8 w 32"/>
                  <a:gd name="T15" fmla="*/ 12 h 54"/>
                  <a:gd name="T16" fmla="*/ 16 w 32"/>
                  <a:gd name="T17" fmla="*/ 4 h 54"/>
                  <a:gd name="T18" fmla="*/ 20 w 32"/>
                  <a:gd name="T19" fmla="*/ 0 h 54"/>
                  <a:gd name="T20" fmla="*/ 20 w 32"/>
                  <a:gd name="T21" fmla="*/ 0 h 54"/>
                  <a:gd name="T22" fmla="*/ 22 w 32"/>
                  <a:gd name="T23" fmla="*/ 0 h 54"/>
                  <a:gd name="T24" fmla="*/ 22 w 32"/>
                  <a:gd name="T25" fmla="*/ 0 h 54"/>
                  <a:gd name="T26" fmla="*/ 22 w 32"/>
                  <a:gd name="T27" fmla="*/ 0 h 54"/>
                  <a:gd name="T28" fmla="*/ 30 w 32"/>
                  <a:gd name="T29" fmla="*/ 4 h 54"/>
                  <a:gd name="T30" fmla="*/ 30 w 32"/>
                  <a:gd name="T31" fmla="*/ 4 h 54"/>
                  <a:gd name="T32" fmla="*/ 32 w 32"/>
                  <a:gd name="T33" fmla="*/ 6 h 54"/>
                  <a:gd name="T34" fmla="*/ 28 w 32"/>
                  <a:gd name="T35" fmla="*/ 20 h 54"/>
                  <a:gd name="T36" fmla="*/ 24 w 32"/>
                  <a:gd name="T37" fmla="*/ 28 h 54"/>
                  <a:gd name="T38" fmla="*/ 22 w 32"/>
                  <a:gd name="T39" fmla="*/ 36 h 54"/>
                  <a:gd name="T40" fmla="*/ 18 w 32"/>
                  <a:gd name="T41" fmla="*/ 48 h 54"/>
                  <a:gd name="T42" fmla="*/ 18 w 32"/>
                  <a:gd name="T43" fmla="*/ 48 h 54"/>
                  <a:gd name="T44" fmla="*/ 18 w 32"/>
                  <a:gd name="T45" fmla="*/ 48 h 54"/>
                  <a:gd name="T46" fmla="*/ 12 w 32"/>
                  <a:gd name="T47" fmla="*/ 54 h 54"/>
                  <a:gd name="T48" fmla="*/ 12 w 32"/>
                  <a:gd name="T49" fmla="*/ 54 h 54"/>
                  <a:gd name="T50" fmla="*/ 10 w 32"/>
                  <a:gd name="T51" fmla="*/ 54 h 54"/>
                  <a:gd name="T52" fmla="*/ 10 w 32"/>
                  <a:gd name="T53" fmla="*/ 54 h 54"/>
                  <a:gd name="T54" fmla="*/ 10 w 32"/>
                  <a:gd name="T55" fmla="*/ 54 h 54"/>
                  <a:gd name="T56" fmla="*/ 10 w 32"/>
                  <a:gd name="T5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54">
                    <a:moveTo>
                      <a:pt x="10" y="54"/>
                    </a:moveTo>
                    <a:lnTo>
                      <a:pt x="10" y="54"/>
                    </a:lnTo>
                    <a:lnTo>
                      <a:pt x="8" y="54"/>
                    </a:lnTo>
                    <a:lnTo>
                      <a:pt x="4" y="42"/>
                    </a:lnTo>
                    <a:lnTo>
                      <a:pt x="0" y="26"/>
                    </a:lnTo>
                    <a:lnTo>
                      <a:pt x="0" y="26"/>
                    </a:lnTo>
                    <a:lnTo>
                      <a:pt x="0" y="26"/>
                    </a:lnTo>
                    <a:lnTo>
                      <a:pt x="8" y="12"/>
                    </a:lnTo>
                    <a:lnTo>
                      <a:pt x="16" y="4"/>
                    </a:lnTo>
                    <a:lnTo>
                      <a:pt x="20" y="0"/>
                    </a:lnTo>
                    <a:lnTo>
                      <a:pt x="20" y="0"/>
                    </a:lnTo>
                    <a:lnTo>
                      <a:pt x="22" y="0"/>
                    </a:lnTo>
                    <a:lnTo>
                      <a:pt x="22" y="0"/>
                    </a:lnTo>
                    <a:lnTo>
                      <a:pt x="22" y="0"/>
                    </a:lnTo>
                    <a:lnTo>
                      <a:pt x="30" y="4"/>
                    </a:lnTo>
                    <a:lnTo>
                      <a:pt x="30" y="4"/>
                    </a:lnTo>
                    <a:lnTo>
                      <a:pt x="32" y="6"/>
                    </a:lnTo>
                    <a:lnTo>
                      <a:pt x="28" y="20"/>
                    </a:lnTo>
                    <a:lnTo>
                      <a:pt x="24" y="28"/>
                    </a:lnTo>
                    <a:lnTo>
                      <a:pt x="22" y="36"/>
                    </a:lnTo>
                    <a:lnTo>
                      <a:pt x="18" y="48"/>
                    </a:lnTo>
                    <a:lnTo>
                      <a:pt x="18" y="48"/>
                    </a:lnTo>
                    <a:lnTo>
                      <a:pt x="18" y="48"/>
                    </a:lnTo>
                    <a:lnTo>
                      <a:pt x="12" y="54"/>
                    </a:lnTo>
                    <a:lnTo>
                      <a:pt x="12" y="54"/>
                    </a:lnTo>
                    <a:lnTo>
                      <a:pt x="10" y="54"/>
                    </a:lnTo>
                    <a:lnTo>
                      <a:pt x="10" y="54"/>
                    </a:lnTo>
                    <a:lnTo>
                      <a:pt x="10" y="54"/>
                    </a:lnTo>
                    <a:lnTo>
                      <a:pt x="10"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5" name="Freeform 1062">
                <a:extLst>
                  <a:ext uri="{FF2B5EF4-FFF2-40B4-BE49-F238E27FC236}">
                    <a16:creationId xmlns:a16="http://schemas.microsoft.com/office/drawing/2014/main" id="{04E28AE5-4F73-E0E1-5C30-206873FF2967}"/>
                  </a:ext>
                </a:extLst>
              </p:cNvPr>
              <p:cNvSpPr>
                <a:spLocks noEditPoints="1"/>
              </p:cNvSpPr>
              <p:nvPr/>
            </p:nvSpPr>
            <p:spPr bwMode="auto">
              <a:xfrm>
                <a:off x="9338231" y="3875875"/>
                <a:ext cx="76078" cy="122571"/>
              </a:xfrm>
              <a:custGeom>
                <a:avLst/>
                <a:gdLst>
                  <a:gd name="T0" fmla="*/ 24 w 36"/>
                  <a:gd name="T1" fmla="*/ 4 h 58"/>
                  <a:gd name="T2" fmla="*/ 32 w 36"/>
                  <a:gd name="T3" fmla="*/ 8 h 58"/>
                  <a:gd name="T4" fmla="*/ 28 w 36"/>
                  <a:gd name="T5" fmla="*/ 20 h 58"/>
                  <a:gd name="T6" fmla="*/ 24 w 36"/>
                  <a:gd name="T7" fmla="*/ 30 h 58"/>
                  <a:gd name="T8" fmla="*/ 22 w 36"/>
                  <a:gd name="T9" fmla="*/ 38 h 58"/>
                  <a:gd name="T10" fmla="*/ 18 w 36"/>
                  <a:gd name="T11" fmla="*/ 48 h 58"/>
                  <a:gd name="T12" fmla="*/ 12 w 36"/>
                  <a:gd name="T13" fmla="*/ 54 h 58"/>
                  <a:gd name="T14" fmla="*/ 8 w 36"/>
                  <a:gd name="T15" fmla="*/ 44 h 58"/>
                  <a:gd name="T16" fmla="*/ 4 w 36"/>
                  <a:gd name="T17" fmla="*/ 28 h 58"/>
                  <a:gd name="T18" fmla="*/ 10 w 36"/>
                  <a:gd name="T19" fmla="*/ 16 h 58"/>
                  <a:gd name="T20" fmla="*/ 20 w 36"/>
                  <a:gd name="T21" fmla="*/ 8 h 58"/>
                  <a:gd name="T22" fmla="*/ 24 w 36"/>
                  <a:gd name="T23" fmla="*/ 4 h 58"/>
                  <a:gd name="T24" fmla="*/ 24 w 36"/>
                  <a:gd name="T25" fmla="*/ 0 h 58"/>
                  <a:gd name="T26" fmla="*/ 24 w 36"/>
                  <a:gd name="T27" fmla="*/ 0 h 58"/>
                  <a:gd name="T28" fmla="*/ 22 w 36"/>
                  <a:gd name="T29" fmla="*/ 2 h 58"/>
                  <a:gd name="T30" fmla="*/ 18 w 36"/>
                  <a:gd name="T31" fmla="*/ 4 h 58"/>
                  <a:gd name="T32" fmla="*/ 8 w 36"/>
                  <a:gd name="T33" fmla="*/ 12 h 58"/>
                  <a:gd name="T34" fmla="*/ 8 w 36"/>
                  <a:gd name="T35" fmla="*/ 12 h 58"/>
                  <a:gd name="T36" fmla="*/ 8 w 36"/>
                  <a:gd name="T37" fmla="*/ 14 h 58"/>
                  <a:gd name="T38" fmla="*/ 0 w 36"/>
                  <a:gd name="T39" fmla="*/ 26 h 58"/>
                  <a:gd name="T40" fmla="*/ 0 w 36"/>
                  <a:gd name="T41" fmla="*/ 26 h 58"/>
                  <a:gd name="T42" fmla="*/ 0 w 36"/>
                  <a:gd name="T43" fmla="*/ 30 h 58"/>
                  <a:gd name="T44" fmla="*/ 4 w 36"/>
                  <a:gd name="T45" fmla="*/ 44 h 58"/>
                  <a:gd name="T46" fmla="*/ 4 w 36"/>
                  <a:gd name="T47" fmla="*/ 44 h 58"/>
                  <a:gd name="T48" fmla="*/ 4 w 36"/>
                  <a:gd name="T49" fmla="*/ 46 h 58"/>
                  <a:gd name="T50" fmla="*/ 10 w 36"/>
                  <a:gd name="T51" fmla="*/ 56 h 58"/>
                  <a:gd name="T52" fmla="*/ 10 w 36"/>
                  <a:gd name="T53" fmla="*/ 56 h 58"/>
                  <a:gd name="T54" fmla="*/ 12 w 36"/>
                  <a:gd name="T55" fmla="*/ 58 h 58"/>
                  <a:gd name="T56" fmla="*/ 12 w 36"/>
                  <a:gd name="T57" fmla="*/ 58 h 58"/>
                  <a:gd name="T58" fmla="*/ 12 w 36"/>
                  <a:gd name="T59" fmla="*/ 58 h 58"/>
                  <a:gd name="T60" fmla="*/ 12 w 36"/>
                  <a:gd name="T61" fmla="*/ 58 h 58"/>
                  <a:gd name="T62" fmla="*/ 16 w 36"/>
                  <a:gd name="T63" fmla="*/ 58 h 58"/>
                  <a:gd name="T64" fmla="*/ 22 w 36"/>
                  <a:gd name="T65" fmla="*/ 52 h 58"/>
                  <a:gd name="T66" fmla="*/ 22 w 36"/>
                  <a:gd name="T67" fmla="*/ 52 h 58"/>
                  <a:gd name="T68" fmla="*/ 22 w 36"/>
                  <a:gd name="T69" fmla="*/ 50 h 58"/>
                  <a:gd name="T70" fmla="*/ 26 w 36"/>
                  <a:gd name="T71" fmla="*/ 38 h 58"/>
                  <a:gd name="T72" fmla="*/ 28 w 36"/>
                  <a:gd name="T73" fmla="*/ 32 h 58"/>
                  <a:gd name="T74" fmla="*/ 32 w 36"/>
                  <a:gd name="T75" fmla="*/ 22 h 58"/>
                  <a:gd name="T76" fmla="*/ 32 w 36"/>
                  <a:gd name="T77" fmla="*/ 22 h 58"/>
                  <a:gd name="T78" fmla="*/ 32 w 36"/>
                  <a:gd name="T79" fmla="*/ 22 h 58"/>
                  <a:gd name="T80" fmla="*/ 36 w 36"/>
                  <a:gd name="T81" fmla="*/ 8 h 58"/>
                  <a:gd name="T82" fmla="*/ 36 w 36"/>
                  <a:gd name="T83" fmla="*/ 8 h 58"/>
                  <a:gd name="T84" fmla="*/ 34 w 36"/>
                  <a:gd name="T85" fmla="*/ 6 h 58"/>
                  <a:gd name="T86" fmla="*/ 34 w 36"/>
                  <a:gd name="T87" fmla="*/ 4 h 58"/>
                  <a:gd name="T88" fmla="*/ 26 w 36"/>
                  <a:gd name="T89" fmla="*/ 0 h 58"/>
                  <a:gd name="T90" fmla="*/ 26 w 36"/>
                  <a:gd name="T91" fmla="*/ 0 h 58"/>
                  <a:gd name="T92" fmla="*/ 24 w 36"/>
                  <a:gd name="T93" fmla="*/ 0 h 58"/>
                  <a:gd name="T94" fmla="*/ 24 w 36"/>
                  <a:gd name="T9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 h="58">
                    <a:moveTo>
                      <a:pt x="24" y="4"/>
                    </a:moveTo>
                    <a:lnTo>
                      <a:pt x="32" y="8"/>
                    </a:lnTo>
                    <a:lnTo>
                      <a:pt x="28" y="20"/>
                    </a:lnTo>
                    <a:lnTo>
                      <a:pt x="24" y="30"/>
                    </a:lnTo>
                    <a:lnTo>
                      <a:pt x="22" y="38"/>
                    </a:lnTo>
                    <a:lnTo>
                      <a:pt x="18" y="48"/>
                    </a:lnTo>
                    <a:lnTo>
                      <a:pt x="12" y="54"/>
                    </a:lnTo>
                    <a:lnTo>
                      <a:pt x="8" y="44"/>
                    </a:lnTo>
                    <a:lnTo>
                      <a:pt x="4" y="28"/>
                    </a:lnTo>
                    <a:lnTo>
                      <a:pt x="10" y="16"/>
                    </a:lnTo>
                    <a:lnTo>
                      <a:pt x="20" y="8"/>
                    </a:lnTo>
                    <a:lnTo>
                      <a:pt x="24" y="4"/>
                    </a:lnTo>
                    <a:close/>
                    <a:moveTo>
                      <a:pt x="24" y="0"/>
                    </a:moveTo>
                    <a:lnTo>
                      <a:pt x="24" y="0"/>
                    </a:lnTo>
                    <a:lnTo>
                      <a:pt x="22" y="2"/>
                    </a:lnTo>
                    <a:lnTo>
                      <a:pt x="18" y="4"/>
                    </a:lnTo>
                    <a:lnTo>
                      <a:pt x="8" y="12"/>
                    </a:lnTo>
                    <a:lnTo>
                      <a:pt x="8" y="12"/>
                    </a:lnTo>
                    <a:lnTo>
                      <a:pt x="8" y="14"/>
                    </a:lnTo>
                    <a:lnTo>
                      <a:pt x="0" y="26"/>
                    </a:lnTo>
                    <a:lnTo>
                      <a:pt x="0" y="26"/>
                    </a:lnTo>
                    <a:lnTo>
                      <a:pt x="0" y="30"/>
                    </a:lnTo>
                    <a:lnTo>
                      <a:pt x="4" y="44"/>
                    </a:lnTo>
                    <a:lnTo>
                      <a:pt x="4" y="44"/>
                    </a:lnTo>
                    <a:lnTo>
                      <a:pt x="4" y="46"/>
                    </a:lnTo>
                    <a:lnTo>
                      <a:pt x="10" y="56"/>
                    </a:lnTo>
                    <a:lnTo>
                      <a:pt x="10" y="56"/>
                    </a:lnTo>
                    <a:lnTo>
                      <a:pt x="12" y="58"/>
                    </a:lnTo>
                    <a:lnTo>
                      <a:pt x="12" y="58"/>
                    </a:lnTo>
                    <a:lnTo>
                      <a:pt x="12" y="58"/>
                    </a:lnTo>
                    <a:lnTo>
                      <a:pt x="12" y="58"/>
                    </a:lnTo>
                    <a:lnTo>
                      <a:pt x="16" y="58"/>
                    </a:lnTo>
                    <a:lnTo>
                      <a:pt x="22" y="52"/>
                    </a:lnTo>
                    <a:lnTo>
                      <a:pt x="22" y="52"/>
                    </a:lnTo>
                    <a:lnTo>
                      <a:pt x="22" y="50"/>
                    </a:lnTo>
                    <a:lnTo>
                      <a:pt x="26" y="38"/>
                    </a:lnTo>
                    <a:lnTo>
                      <a:pt x="28" y="32"/>
                    </a:lnTo>
                    <a:lnTo>
                      <a:pt x="32" y="22"/>
                    </a:lnTo>
                    <a:lnTo>
                      <a:pt x="32" y="22"/>
                    </a:lnTo>
                    <a:lnTo>
                      <a:pt x="32" y="22"/>
                    </a:lnTo>
                    <a:lnTo>
                      <a:pt x="36" y="8"/>
                    </a:lnTo>
                    <a:lnTo>
                      <a:pt x="36" y="8"/>
                    </a:lnTo>
                    <a:lnTo>
                      <a:pt x="34" y="6"/>
                    </a:lnTo>
                    <a:lnTo>
                      <a:pt x="34" y="4"/>
                    </a:lnTo>
                    <a:lnTo>
                      <a:pt x="26" y="0"/>
                    </a:lnTo>
                    <a:lnTo>
                      <a:pt x="26" y="0"/>
                    </a:lnTo>
                    <a:lnTo>
                      <a:pt x="24" y="0"/>
                    </a:lnTo>
                    <a:lnTo>
                      <a:pt x="2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6" name="Freeform 1063">
                <a:extLst>
                  <a:ext uri="{FF2B5EF4-FFF2-40B4-BE49-F238E27FC236}">
                    <a16:creationId xmlns:a16="http://schemas.microsoft.com/office/drawing/2014/main" id="{9A23BABF-B205-5646-0C3E-45B2D6B8C848}"/>
                  </a:ext>
                </a:extLst>
              </p:cNvPr>
              <p:cNvSpPr>
                <a:spLocks/>
              </p:cNvSpPr>
              <p:nvPr/>
            </p:nvSpPr>
            <p:spPr bwMode="auto">
              <a:xfrm>
                <a:off x="9346684" y="3884329"/>
                <a:ext cx="59172" cy="105665"/>
              </a:xfrm>
              <a:custGeom>
                <a:avLst/>
                <a:gdLst>
                  <a:gd name="T0" fmla="*/ 20 w 28"/>
                  <a:gd name="T1" fmla="*/ 0 h 50"/>
                  <a:gd name="T2" fmla="*/ 28 w 28"/>
                  <a:gd name="T3" fmla="*/ 4 h 50"/>
                  <a:gd name="T4" fmla="*/ 24 w 28"/>
                  <a:gd name="T5" fmla="*/ 16 h 50"/>
                  <a:gd name="T6" fmla="*/ 20 w 28"/>
                  <a:gd name="T7" fmla="*/ 26 h 50"/>
                  <a:gd name="T8" fmla="*/ 18 w 28"/>
                  <a:gd name="T9" fmla="*/ 34 h 50"/>
                  <a:gd name="T10" fmla="*/ 14 w 28"/>
                  <a:gd name="T11" fmla="*/ 44 h 50"/>
                  <a:gd name="T12" fmla="*/ 8 w 28"/>
                  <a:gd name="T13" fmla="*/ 50 h 50"/>
                  <a:gd name="T14" fmla="*/ 4 w 28"/>
                  <a:gd name="T15" fmla="*/ 40 h 50"/>
                  <a:gd name="T16" fmla="*/ 0 w 28"/>
                  <a:gd name="T17" fmla="*/ 24 h 50"/>
                  <a:gd name="T18" fmla="*/ 6 w 28"/>
                  <a:gd name="T19" fmla="*/ 12 h 50"/>
                  <a:gd name="T20" fmla="*/ 16 w 28"/>
                  <a:gd name="T21" fmla="*/ 4 h 50"/>
                  <a:gd name="T22" fmla="*/ 20 w 28"/>
                  <a:gd name="T2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0">
                    <a:moveTo>
                      <a:pt x="20" y="0"/>
                    </a:moveTo>
                    <a:lnTo>
                      <a:pt x="28" y="4"/>
                    </a:lnTo>
                    <a:lnTo>
                      <a:pt x="24" y="16"/>
                    </a:lnTo>
                    <a:lnTo>
                      <a:pt x="20" y="26"/>
                    </a:lnTo>
                    <a:lnTo>
                      <a:pt x="18" y="34"/>
                    </a:lnTo>
                    <a:lnTo>
                      <a:pt x="14" y="44"/>
                    </a:lnTo>
                    <a:lnTo>
                      <a:pt x="8" y="50"/>
                    </a:lnTo>
                    <a:lnTo>
                      <a:pt x="4" y="40"/>
                    </a:lnTo>
                    <a:lnTo>
                      <a:pt x="0" y="24"/>
                    </a:lnTo>
                    <a:lnTo>
                      <a:pt x="6" y="12"/>
                    </a:lnTo>
                    <a:lnTo>
                      <a:pt x="16" y="4"/>
                    </a:lnTo>
                    <a:lnTo>
                      <a:pt x="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7" name="Freeform 1064">
                <a:extLst>
                  <a:ext uri="{FF2B5EF4-FFF2-40B4-BE49-F238E27FC236}">
                    <a16:creationId xmlns:a16="http://schemas.microsoft.com/office/drawing/2014/main" id="{58394E11-B7EE-8336-10C1-A5E119EFAB39}"/>
                  </a:ext>
                </a:extLst>
              </p:cNvPr>
              <p:cNvSpPr>
                <a:spLocks/>
              </p:cNvSpPr>
              <p:nvPr/>
            </p:nvSpPr>
            <p:spPr bwMode="auto">
              <a:xfrm>
                <a:off x="9338231" y="3875875"/>
                <a:ext cx="76078" cy="122571"/>
              </a:xfrm>
              <a:custGeom>
                <a:avLst/>
                <a:gdLst>
                  <a:gd name="T0" fmla="*/ 24 w 36"/>
                  <a:gd name="T1" fmla="*/ 0 h 58"/>
                  <a:gd name="T2" fmla="*/ 24 w 36"/>
                  <a:gd name="T3" fmla="*/ 0 h 58"/>
                  <a:gd name="T4" fmla="*/ 22 w 36"/>
                  <a:gd name="T5" fmla="*/ 2 h 58"/>
                  <a:gd name="T6" fmla="*/ 18 w 36"/>
                  <a:gd name="T7" fmla="*/ 4 h 58"/>
                  <a:gd name="T8" fmla="*/ 8 w 36"/>
                  <a:gd name="T9" fmla="*/ 12 h 58"/>
                  <a:gd name="T10" fmla="*/ 8 w 36"/>
                  <a:gd name="T11" fmla="*/ 12 h 58"/>
                  <a:gd name="T12" fmla="*/ 8 w 36"/>
                  <a:gd name="T13" fmla="*/ 14 h 58"/>
                  <a:gd name="T14" fmla="*/ 0 w 36"/>
                  <a:gd name="T15" fmla="*/ 26 h 58"/>
                  <a:gd name="T16" fmla="*/ 0 w 36"/>
                  <a:gd name="T17" fmla="*/ 26 h 58"/>
                  <a:gd name="T18" fmla="*/ 0 w 36"/>
                  <a:gd name="T19" fmla="*/ 30 h 58"/>
                  <a:gd name="T20" fmla="*/ 4 w 36"/>
                  <a:gd name="T21" fmla="*/ 44 h 58"/>
                  <a:gd name="T22" fmla="*/ 4 w 36"/>
                  <a:gd name="T23" fmla="*/ 44 h 58"/>
                  <a:gd name="T24" fmla="*/ 4 w 36"/>
                  <a:gd name="T25" fmla="*/ 46 h 58"/>
                  <a:gd name="T26" fmla="*/ 10 w 36"/>
                  <a:gd name="T27" fmla="*/ 56 h 58"/>
                  <a:gd name="T28" fmla="*/ 10 w 36"/>
                  <a:gd name="T29" fmla="*/ 56 h 58"/>
                  <a:gd name="T30" fmla="*/ 12 w 36"/>
                  <a:gd name="T31" fmla="*/ 58 h 58"/>
                  <a:gd name="T32" fmla="*/ 12 w 36"/>
                  <a:gd name="T33" fmla="*/ 58 h 58"/>
                  <a:gd name="T34" fmla="*/ 12 w 36"/>
                  <a:gd name="T35" fmla="*/ 58 h 58"/>
                  <a:gd name="T36" fmla="*/ 12 w 36"/>
                  <a:gd name="T37" fmla="*/ 58 h 58"/>
                  <a:gd name="T38" fmla="*/ 16 w 36"/>
                  <a:gd name="T39" fmla="*/ 58 h 58"/>
                  <a:gd name="T40" fmla="*/ 22 w 36"/>
                  <a:gd name="T41" fmla="*/ 52 h 58"/>
                  <a:gd name="T42" fmla="*/ 22 w 36"/>
                  <a:gd name="T43" fmla="*/ 52 h 58"/>
                  <a:gd name="T44" fmla="*/ 22 w 36"/>
                  <a:gd name="T45" fmla="*/ 50 h 58"/>
                  <a:gd name="T46" fmla="*/ 26 w 36"/>
                  <a:gd name="T47" fmla="*/ 38 h 58"/>
                  <a:gd name="T48" fmla="*/ 28 w 36"/>
                  <a:gd name="T49" fmla="*/ 32 h 58"/>
                  <a:gd name="T50" fmla="*/ 32 w 36"/>
                  <a:gd name="T51" fmla="*/ 22 h 58"/>
                  <a:gd name="T52" fmla="*/ 32 w 36"/>
                  <a:gd name="T53" fmla="*/ 22 h 58"/>
                  <a:gd name="T54" fmla="*/ 32 w 36"/>
                  <a:gd name="T55" fmla="*/ 22 h 58"/>
                  <a:gd name="T56" fmla="*/ 36 w 36"/>
                  <a:gd name="T57" fmla="*/ 8 h 58"/>
                  <a:gd name="T58" fmla="*/ 36 w 36"/>
                  <a:gd name="T59" fmla="*/ 8 h 58"/>
                  <a:gd name="T60" fmla="*/ 34 w 36"/>
                  <a:gd name="T61" fmla="*/ 6 h 58"/>
                  <a:gd name="T62" fmla="*/ 34 w 36"/>
                  <a:gd name="T63" fmla="*/ 4 h 58"/>
                  <a:gd name="T64" fmla="*/ 26 w 36"/>
                  <a:gd name="T65" fmla="*/ 0 h 58"/>
                  <a:gd name="T66" fmla="*/ 26 w 36"/>
                  <a:gd name="T67" fmla="*/ 0 h 58"/>
                  <a:gd name="T68" fmla="*/ 24 w 36"/>
                  <a:gd name="T69" fmla="*/ 0 h 58"/>
                  <a:gd name="T70" fmla="*/ 24 w 36"/>
                  <a:gd name="T7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 h="58">
                    <a:moveTo>
                      <a:pt x="24" y="0"/>
                    </a:moveTo>
                    <a:lnTo>
                      <a:pt x="24" y="0"/>
                    </a:lnTo>
                    <a:lnTo>
                      <a:pt x="22" y="2"/>
                    </a:lnTo>
                    <a:lnTo>
                      <a:pt x="18" y="4"/>
                    </a:lnTo>
                    <a:lnTo>
                      <a:pt x="8" y="12"/>
                    </a:lnTo>
                    <a:lnTo>
                      <a:pt x="8" y="12"/>
                    </a:lnTo>
                    <a:lnTo>
                      <a:pt x="8" y="14"/>
                    </a:lnTo>
                    <a:lnTo>
                      <a:pt x="0" y="26"/>
                    </a:lnTo>
                    <a:lnTo>
                      <a:pt x="0" y="26"/>
                    </a:lnTo>
                    <a:lnTo>
                      <a:pt x="0" y="30"/>
                    </a:lnTo>
                    <a:lnTo>
                      <a:pt x="4" y="44"/>
                    </a:lnTo>
                    <a:lnTo>
                      <a:pt x="4" y="44"/>
                    </a:lnTo>
                    <a:lnTo>
                      <a:pt x="4" y="46"/>
                    </a:lnTo>
                    <a:lnTo>
                      <a:pt x="10" y="56"/>
                    </a:lnTo>
                    <a:lnTo>
                      <a:pt x="10" y="56"/>
                    </a:lnTo>
                    <a:lnTo>
                      <a:pt x="12" y="58"/>
                    </a:lnTo>
                    <a:lnTo>
                      <a:pt x="12" y="58"/>
                    </a:lnTo>
                    <a:lnTo>
                      <a:pt x="12" y="58"/>
                    </a:lnTo>
                    <a:lnTo>
                      <a:pt x="12" y="58"/>
                    </a:lnTo>
                    <a:lnTo>
                      <a:pt x="16" y="58"/>
                    </a:lnTo>
                    <a:lnTo>
                      <a:pt x="22" y="52"/>
                    </a:lnTo>
                    <a:lnTo>
                      <a:pt x="22" y="52"/>
                    </a:lnTo>
                    <a:lnTo>
                      <a:pt x="22" y="50"/>
                    </a:lnTo>
                    <a:lnTo>
                      <a:pt x="26" y="38"/>
                    </a:lnTo>
                    <a:lnTo>
                      <a:pt x="28" y="32"/>
                    </a:lnTo>
                    <a:lnTo>
                      <a:pt x="32" y="22"/>
                    </a:lnTo>
                    <a:lnTo>
                      <a:pt x="32" y="22"/>
                    </a:lnTo>
                    <a:lnTo>
                      <a:pt x="32" y="22"/>
                    </a:lnTo>
                    <a:lnTo>
                      <a:pt x="36" y="8"/>
                    </a:lnTo>
                    <a:lnTo>
                      <a:pt x="36" y="8"/>
                    </a:lnTo>
                    <a:lnTo>
                      <a:pt x="34" y="6"/>
                    </a:lnTo>
                    <a:lnTo>
                      <a:pt x="34" y="4"/>
                    </a:lnTo>
                    <a:lnTo>
                      <a:pt x="26" y="0"/>
                    </a:lnTo>
                    <a:lnTo>
                      <a:pt x="26" y="0"/>
                    </a:lnTo>
                    <a:lnTo>
                      <a:pt x="24" y="0"/>
                    </a:lnTo>
                    <a:lnTo>
                      <a:pt x="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8" name="Freeform 1065">
                <a:extLst>
                  <a:ext uri="{FF2B5EF4-FFF2-40B4-BE49-F238E27FC236}">
                    <a16:creationId xmlns:a16="http://schemas.microsoft.com/office/drawing/2014/main" id="{62BCFC78-21BD-0687-0B9F-42943A9B06A2}"/>
                  </a:ext>
                </a:extLst>
              </p:cNvPr>
              <p:cNvSpPr>
                <a:spLocks/>
              </p:cNvSpPr>
              <p:nvPr/>
            </p:nvSpPr>
            <p:spPr bwMode="auto">
              <a:xfrm>
                <a:off x="9000106" y="4044939"/>
                <a:ext cx="76078" cy="67625"/>
              </a:xfrm>
              <a:custGeom>
                <a:avLst/>
                <a:gdLst>
                  <a:gd name="T0" fmla="*/ 14 w 36"/>
                  <a:gd name="T1" fmla="*/ 32 h 32"/>
                  <a:gd name="T2" fmla="*/ 6 w 36"/>
                  <a:gd name="T3" fmla="*/ 30 h 32"/>
                  <a:gd name="T4" fmla="*/ 6 w 36"/>
                  <a:gd name="T5" fmla="*/ 30 h 32"/>
                  <a:gd name="T6" fmla="*/ 4 w 36"/>
                  <a:gd name="T7" fmla="*/ 30 h 32"/>
                  <a:gd name="T8" fmla="*/ 0 w 36"/>
                  <a:gd name="T9" fmla="*/ 22 h 32"/>
                  <a:gd name="T10" fmla="*/ 0 w 36"/>
                  <a:gd name="T11" fmla="*/ 22 h 32"/>
                  <a:gd name="T12" fmla="*/ 0 w 36"/>
                  <a:gd name="T13" fmla="*/ 22 h 32"/>
                  <a:gd name="T14" fmla="*/ 0 w 36"/>
                  <a:gd name="T15" fmla="*/ 12 h 32"/>
                  <a:gd name="T16" fmla="*/ 0 w 36"/>
                  <a:gd name="T17" fmla="*/ 12 h 32"/>
                  <a:gd name="T18" fmla="*/ 0 w 36"/>
                  <a:gd name="T19" fmla="*/ 10 h 32"/>
                  <a:gd name="T20" fmla="*/ 10 w 36"/>
                  <a:gd name="T21" fmla="*/ 6 h 32"/>
                  <a:gd name="T22" fmla="*/ 18 w 36"/>
                  <a:gd name="T23" fmla="*/ 0 h 32"/>
                  <a:gd name="T24" fmla="*/ 18 w 36"/>
                  <a:gd name="T25" fmla="*/ 0 h 32"/>
                  <a:gd name="T26" fmla="*/ 18 w 36"/>
                  <a:gd name="T27" fmla="*/ 0 h 32"/>
                  <a:gd name="T28" fmla="*/ 28 w 36"/>
                  <a:gd name="T29" fmla="*/ 0 h 32"/>
                  <a:gd name="T30" fmla="*/ 36 w 36"/>
                  <a:gd name="T31" fmla="*/ 2 h 32"/>
                  <a:gd name="T32" fmla="*/ 36 w 36"/>
                  <a:gd name="T33" fmla="*/ 2 h 32"/>
                  <a:gd name="T34" fmla="*/ 36 w 36"/>
                  <a:gd name="T35" fmla="*/ 4 h 32"/>
                  <a:gd name="T36" fmla="*/ 36 w 36"/>
                  <a:gd name="T37" fmla="*/ 4 h 32"/>
                  <a:gd name="T38" fmla="*/ 36 w 36"/>
                  <a:gd name="T39" fmla="*/ 6 h 32"/>
                  <a:gd name="T40" fmla="*/ 30 w 36"/>
                  <a:gd name="T41" fmla="*/ 16 h 32"/>
                  <a:gd name="T42" fmla="*/ 30 w 36"/>
                  <a:gd name="T43" fmla="*/ 24 h 32"/>
                  <a:gd name="T44" fmla="*/ 30 w 36"/>
                  <a:gd name="T45" fmla="*/ 24 h 32"/>
                  <a:gd name="T46" fmla="*/ 28 w 36"/>
                  <a:gd name="T47" fmla="*/ 26 h 32"/>
                  <a:gd name="T48" fmla="*/ 22 w 36"/>
                  <a:gd name="T49" fmla="*/ 28 h 32"/>
                  <a:gd name="T50" fmla="*/ 16 w 36"/>
                  <a:gd name="T51" fmla="*/ 32 h 32"/>
                  <a:gd name="T52" fmla="*/ 16 w 36"/>
                  <a:gd name="T53" fmla="*/ 32 h 32"/>
                  <a:gd name="T54" fmla="*/ 16 w 36"/>
                  <a:gd name="T55" fmla="*/ 32 h 32"/>
                  <a:gd name="T56" fmla="*/ 16 w 36"/>
                  <a:gd name="T57" fmla="*/ 32 h 32"/>
                  <a:gd name="T58" fmla="*/ 14 w 36"/>
                  <a:gd name="T59" fmla="*/ 32 h 32"/>
                  <a:gd name="T60" fmla="*/ 14 w 36"/>
                  <a:gd name="T6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 h="32">
                    <a:moveTo>
                      <a:pt x="14" y="32"/>
                    </a:moveTo>
                    <a:lnTo>
                      <a:pt x="6" y="30"/>
                    </a:lnTo>
                    <a:lnTo>
                      <a:pt x="6" y="30"/>
                    </a:lnTo>
                    <a:lnTo>
                      <a:pt x="4" y="30"/>
                    </a:lnTo>
                    <a:lnTo>
                      <a:pt x="0" y="22"/>
                    </a:lnTo>
                    <a:lnTo>
                      <a:pt x="0" y="22"/>
                    </a:lnTo>
                    <a:lnTo>
                      <a:pt x="0" y="22"/>
                    </a:lnTo>
                    <a:lnTo>
                      <a:pt x="0" y="12"/>
                    </a:lnTo>
                    <a:lnTo>
                      <a:pt x="0" y="12"/>
                    </a:lnTo>
                    <a:lnTo>
                      <a:pt x="0" y="10"/>
                    </a:lnTo>
                    <a:lnTo>
                      <a:pt x="10" y="6"/>
                    </a:lnTo>
                    <a:lnTo>
                      <a:pt x="18" y="0"/>
                    </a:lnTo>
                    <a:lnTo>
                      <a:pt x="18" y="0"/>
                    </a:lnTo>
                    <a:lnTo>
                      <a:pt x="18" y="0"/>
                    </a:lnTo>
                    <a:lnTo>
                      <a:pt x="28" y="0"/>
                    </a:lnTo>
                    <a:lnTo>
                      <a:pt x="36" y="2"/>
                    </a:lnTo>
                    <a:lnTo>
                      <a:pt x="36" y="2"/>
                    </a:lnTo>
                    <a:lnTo>
                      <a:pt x="36" y="4"/>
                    </a:lnTo>
                    <a:lnTo>
                      <a:pt x="36" y="4"/>
                    </a:lnTo>
                    <a:lnTo>
                      <a:pt x="36" y="6"/>
                    </a:lnTo>
                    <a:lnTo>
                      <a:pt x="30" y="16"/>
                    </a:lnTo>
                    <a:lnTo>
                      <a:pt x="30" y="24"/>
                    </a:lnTo>
                    <a:lnTo>
                      <a:pt x="30" y="24"/>
                    </a:lnTo>
                    <a:lnTo>
                      <a:pt x="28" y="26"/>
                    </a:lnTo>
                    <a:lnTo>
                      <a:pt x="22" y="28"/>
                    </a:lnTo>
                    <a:lnTo>
                      <a:pt x="16" y="32"/>
                    </a:lnTo>
                    <a:lnTo>
                      <a:pt x="16" y="32"/>
                    </a:lnTo>
                    <a:lnTo>
                      <a:pt x="16" y="32"/>
                    </a:lnTo>
                    <a:lnTo>
                      <a:pt x="16" y="32"/>
                    </a:lnTo>
                    <a:lnTo>
                      <a:pt x="14" y="32"/>
                    </a:lnTo>
                    <a:lnTo>
                      <a:pt x="14"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9" name="Freeform 1066">
                <a:extLst>
                  <a:ext uri="{FF2B5EF4-FFF2-40B4-BE49-F238E27FC236}">
                    <a16:creationId xmlns:a16="http://schemas.microsoft.com/office/drawing/2014/main" id="{BE6C5547-13C9-7449-174A-FD3F60418792}"/>
                  </a:ext>
                </a:extLst>
              </p:cNvPr>
              <p:cNvSpPr>
                <a:spLocks noEditPoints="1"/>
              </p:cNvSpPr>
              <p:nvPr/>
            </p:nvSpPr>
            <p:spPr bwMode="auto">
              <a:xfrm>
                <a:off x="8995879" y="4040712"/>
                <a:ext cx="84531" cy="76078"/>
              </a:xfrm>
              <a:custGeom>
                <a:avLst/>
                <a:gdLst>
                  <a:gd name="T0" fmla="*/ 30 w 40"/>
                  <a:gd name="T1" fmla="*/ 4 h 36"/>
                  <a:gd name="T2" fmla="*/ 36 w 40"/>
                  <a:gd name="T3" fmla="*/ 6 h 36"/>
                  <a:gd name="T4" fmla="*/ 34 w 40"/>
                  <a:gd name="T5" fmla="*/ 12 h 36"/>
                  <a:gd name="T6" fmla="*/ 30 w 40"/>
                  <a:gd name="T7" fmla="*/ 18 h 36"/>
                  <a:gd name="T8" fmla="*/ 30 w 40"/>
                  <a:gd name="T9" fmla="*/ 26 h 36"/>
                  <a:gd name="T10" fmla="*/ 22 w 40"/>
                  <a:gd name="T11" fmla="*/ 28 h 36"/>
                  <a:gd name="T12" fmla="*/ 18 w 40"/>
                  <a:gd name="T13" fmla="*/ 32 h 36"/>
                  <a:gd name="T14" fmla="*/ 8 w 40"/>
                  <a:gd name="T15" fmla="*/ 30 h 36"/>
                  <a:gd name="T16" fmla="*/ 4 w 40"/>
                  <a:gd name="T17" fmla="*/ 24 h 36"/>
                  <a:gd name="T18" fmla="*/ 4 w 40"/>
                  <a:gd name="T19" fmla="*/ 14 h 36"/>
                  <a:gd name="T20" fmla="*/ 12 w 40"/>
                  <a:gd name="T21" fmla="*/ 10 h 36"/>
                  <a:gd name="T22" fmla="*/ 20 w 40"/>
                  <a:gd name="T23" fmla="*/ 4 h 36"/>
                  <a:gd name="T24" fmla="*/ 30 w 40"/>
                  <a:gd name="T25" fmla="*/ 4 h 36"/>
                  <a:gd name="T26" fmla="*/ 30 w 40"/>
                  <a:gd name="T27" fmla="*/ 0 h 36"/>
                  <a:gd name="T28" fmla="*/ 20 w 40"/>
                  <a:gd name="T29" fmla="*/ 0 h 36"/>
                  <a:gd name="T30" fmla="*/ 20 w 40"/>
                  <a:gd name="T31" fmla="*/ 0 h 36"/>
                  <a:gd name="T32" fmla="*/ 18 w 40"/>
                  <a:gd name="T33" fmla="*/ 2 h 36"/>
                  <a:gd name="T34" fmla="*/ 10 w 40"/>
                  <a:gd name="T35" fmla="*/ 6 h 36"/>
                  <a:gd name="T36" fmla="*/ 2 w 40"/>
                  <a:gd name="T37" fmla="*/ 10 h 36"/>
                  <a:gd name="T38" fmla="*/ 2 w 40"/>
                  <a:gd name="T39" fmla="*/ 10 h 36"/>
                  <a:gd name="T40" fmla="*/ 0 w 40"/>
                  <a:gd name="T41" fmla="*/ 12 h 36"/>
                  <a:gd name="T42" fmla="*/ 0 w 40"/>
                  <a:gd name="T43" fmla="*/ 14 h 36"/>
                  <a:gd name="T44" fmla="*/ 0 w 40"/>
                  <a:gd name="T45" fmla="*/ 24 h 36"/>
                  <a:gd name="T46" fmla="*/ 0 w 40"/>
                  <a:gd name="T47" fmla="*/ 24 h 36"/>
                  <a:gd name="T48" fmla="*/ 0 w 40"/>
                  <a:gd name="T49" fmla="*/ 26 h 36"/>
                  <a:gd name="T50" fmla="*/ 6 w 40"/>
                  <a:gd name="T51" fmla="*/ 34 h 36"/>
                  <a:gd name="T52" fmla="*/ 6 w 40"/>
                  <a:gd name="T53" fmla="*/ 34 h 36"/>
                  <a:gd name="T54" fmla="*/ 8 w 40"/>
                  <a:gd name="T55" fmla="*/ 34 h 36"/>
                  <a:gd name="T56" fmla="*/ 16 w 40"/>
                  <a:gd name="T57" fmla="*/ 36 h 36"/>
                  <a:gd name="T58" fmla="*/ 16 w 40"/>
                  <a:gd name="T59" fmla="*/ 36 h 36"/>
                  <a:gd name="T60" fmla="*/ 18 w 40"/>
                  <a:gd name="T61" fmla="*/ 36 h 36"/>
                  <a:gd name="T62" fmla="*/ 18 w 40"/>
                  <a:gd name="T63" fmla="*/ 36 h 36"/>
                  <a:gd name="T64" fmla="*/ 20 w 40"/>
                  <a:gd name="T65" fmla="*/ 36 h 36"/>
                  <a:gd name="T66" fmla="*/ 24 w 40"/>
                  <a:gd name="T67" fmla="*/ 32 h 36"/>
                  <a:gd name="T68" fmla="*/ 30 w 40"/>
                  <a:gd name="T69" fmla="*/ 30 h 36"/>
                  <a:gd name="T70" fmla="*/ 30 w 40"/>
                  <a:gd name="T71" fmla="*/ 30 h 36"/>
                  <a:gd name="T72" fmla="*/ 32 w 40"/>
                  <a:gd name="T73" fmla="*/ 30 h 36"/>
                  <a:gd name="T74" fmla="*/ 34 w 40"/>
                  <a:gd name="T75" fmla="*/ 26 h 36"/>
                  <a:gd name="T76" fmla="*/ 34 w 40"/>
                  <a:gd name="T77" fmla="*/ 18 h 36"/>
                  <a:gd name="T78" fmla="*/ 36 w 40"/>
                  <a:gd name="T79" fmla="*/ 14 h 36"/>
                  <a:gd name="T80" fmla="*/ 40 w 40"/>
                  <a:gd name="T81" fmla="*/ 8 h 36"/>
                  <a:gd name="T82" fmla="*/ 40 w 40"/>
                  <a:gd name="T83" fmla="*/ 8 h 36"/>
                  <a:gd name="T84" fmla="*/ 40 w 40"/>
                  <a:gd name="T85" fmla="*/ 4 h 36"/>
                  <a:gd name="T86" fmla="*/ 40 w 40"/>
                  <a:gd name="T87" fmla="*/ 4 h 36"/>
                  <a:gd name="T88" fmla="*/ 38 w 40"/>
                  <a:gd name="T89" fmla="*/ 2 h 36"/>
                  <a:gd name="T90" fmla="*/ 30 w 40"/>
                  <a:gd name="T91" fmla="*/ 0 h 36"/>
                  <a:gd name="T92" fmla="*/ 30 w 40"/>
                  <a:gd name="T93" fmla="*/ 0 h 36"/>
                  <a:gd name="T94" fmla="*/ 30 w 40"/>
                  <a:gd name="T95" fmla="*/ 0 h 36"/>
                  <a:gd name="T96" fmla="*/ 30 w 40"/>
                  <a:gd name="T9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 h="36">
                    <a:moveTo>
                      <a:pt x="30" y="4"/>
                    </a:moveTo>
                    <a:lnTo>
                      <a:pt x="36" y="6"/>
                    </a:lnTo>
                    <a:lnTo>
                      <a:pt x="34" y="12"/>
                    </a:lnTo>
                    <a:lnTo>
                      <a:pt x="30" y="18"/>
                    </a:lnTo>
                    <a:lnTo>
                      <a:pt x="30" y="26"/>
                    </a:lnTo>
                    <a:lnTo>
                      <a:pt x="22" y="28"/>
                    </a:lnTo>
                    <a:lnTo>
                      <a:pt x="18" y="32"/>
                    </a:lnTo>
                    <a:lnTo>
                      <a:pt x="8" y="30"/>
                    </a:lnTo>
                    <a:lnTo>
                      <a:pt x="4" y="24"/>
                    </a:lnTo>
                    <a:lnTo>
                      <a:pt x="4" y="14"/>
                    </a:lnTo>
                    <a:lnTo>
                      <a:pt x="12" y="10"/>
                    </a:lnTo>
                    <a:lnTo>
                      <a:pt x="20" y="4"/>
                    </a:lnTo>
                    <a:lnTo>
                      <a:pt x="30" y="4"/>
                    </a:lnTo>
                    <a:close/>
                    <a:moveTo>
                      <a:pt x="30" y="0"/>
                    </a:moveTo>
                    <a:lnTo>
                      <a:pt x="20" y="0"/>
                    </a:lnTo>
                    <a:lnTo>
                      <a:pt x="20" y="0"/>
                    </a:lnTo>
                    <a:lnTo>
                      <a:pt x="18" y="2"/>
                    </a:lnTo>
                    <a:lnTo>
                      <a:pt x="10" y="6"/>
                    </a:lnTo>
                    <a:lnTo>
                      <a:pt x="2" y="10"/>
                    </a:lnTo>
                    <a:lnTo>
                      <a:pt x="2" y="10"/>
                    </a:lnTo>
                    <a:lnTo>
                      <a:pt x="0" y="12"/>
                    </a:lnTo>
                    <a:lnTo>
                      <a:pt x="0" y="14"/>
                    </a:lnTo>
                    <a:lnTo>
                      <a:pt x="0" y="24"/>
                    </a:lnTo>
                    <a:lnTo>
                      <a:pt x="0" y="24"/>
                    </a:lnTo>
                    <a:lnTo>
                      <a:pt x="0" y="26"/>
                    </a:lnTo>
                    <a:lnTo>
                      <a:pt x="6" y="34"/>
                    </a:lnTo>
                    <a:lnTo>
                      <a:pt x="6" y="34"/>
                    </a:lnTo>
                    <a:lnTo>
                      <a:pt x="8" y="34"/>
                    </a:lnTo>
                    <a:lnTo>
                      <a:pt x="16" y="36"/>
                    </a:lnTo>
                    <a:lnTo>
                      <a:pt x="16" y="36"/>
                    </a:lnTo>
                    <a:lnTo>
                      <a:pt x="18" y="36"/>
                    </a:lnTo>
                    <a:lnTo>
                      <a:pt x="18" y="36"/>
                    </a:lnTo>
                    <a:lnTo>
                      <a:pt x="20" y="36"/>
                    </a:lnTo>
                    <a:lnTo>
                      <a:pt x="24" y="32"/>
                    </a:lnTo>
                    <a:lnTo>
                      <a:pt x="30" y="30"/>
                    </a:lnTo>
                    <a:lnTo>
                      <a:pt x="30" y="30"/>
                    </a:lnTo>
                    <a:lnTo>
                      <a:pt x="32" y="30"/>
                    </a:lnTo>
                    <a:lnTo>
                      <a:pt x="34" y="26"/>
                    </a:lnTo>
                    <a:lnTo>
                      <a:pt x="34" y="18"/>
                    </a:lnTo>
                    <a:lnTo>
                      <a:pt x="36" y="14"/>
                    </a:lnTo>
                    <a:lnTo>
                      <a:pt x="40" y="8"/>
                    </a:lnTo>
                    <a:lnTo>
                      <a:pt x="40" y="8"/>
                    </a:lnTo>
                    <a:lnTo>
                      <a:pt x="40" y="4"/>
                    </a:lnTo>
                    <a:lnTo>
                      <a:pt x="40" y="4"/>
                    </a:lnTo>
                    <a:lnTo>
                      <a:pt x="38" y="2"/>
                    </a:lnTo>
                    <a:lnTo>
                      <a:pt x="30" y="0"/>
                    </a:lnTo>
                    <a:lnTo>
                      <a:pt x="30" y="0"/>
                    </a:lnTo>
                    <a:lnTo>
                      <a:pt x="30" y="0"/>
                    </a:lnTo>
                    <a:lnTo>
                      <a:pt x="3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0" name="Freeform 1067">
                <a:extLst>
                  <a:ext uri="{FF2B5EF4-FFF2-40B4-BE49-F238E27FC236}">
                    <a16:creationId xmlns:a16="http://schemas.microsoft.com/office/drawing/2014/main" id="{2AAA5F7B-658D-48C8-E370-7B0EAC82020C}"/>
                  </a:ext>
                </a:extLst>
              </p:cNvPr>
              <p:cNvSpPr>
                <a:spLocks/>
              </p:cNvSpPr>
              <p:nvPr/>
            </p:nvSpPr>
            <p:spPr bwMode="auto">
              <a:xfrm>
                <a:off x="9004332" y="4049165"/>
                <a:ext cx="67625" cy="59172"/>
              </a:xfrm>
              <a:custGeom>
                <a:avLst/>
                <a:gdLst>
                  <a:gd name="T0" fmla="*/ 26 w 32"/>
                  <a:gd name="T1" fmla="*/ 0 h 28"/>
                  <a:gd name="T2" fmla="*/ 32 w 32"/>
                  <a:gd name="T3" fmla="*/ 2 h 28"/>
                  <a:gd name="T4" fmla="*/ 30 w 32"/>
                  <a:gd name="T5" fmla="*/ 8 h 28"/>
                  <a:gd name="T6" fmla="*/ 26 w 32"/>
                  <a:gd name="T7" fmla="*/ 14 h 28"/>
                  <a:gd name="T8" fmla="*/ 26 w 32"/>
                  <a:gd name="T9" fmla="*/ 22 h 28"/>
                  <a:gd name="T10" fmla="*/ 18 w 32"/>
                  <a:gd name="T11" fmla="*/ 24 h 28"/>
                  <a:gd name="T12" fmla="*/ 14 w 32"/>
                  <a:gd name="T13" fmla="*/ 28 h 28"/>
                  <a:gd name="T14" fmla="*/ 4 w 32"/>
                  <a:gd name="T15" fmla="*/ 26 h 28"/>
                  <a:gd name="T16" fmla="*/ 0 w 32"/>
                  <a:gd name="T17" fmla="*/ 20 h 28"/>
                  <a:gd name="T18" fmla="*/ 0 w 32"/>
                  <a:gd name="T19" fmla="*/ 10 h 28"/>
                  <a:gd name="T20" fmla="*/ 8 w 32"/>
                  <a:gd name="T21" fmla="*/ 6 h 28"/>
                  <a:gd name="T22" fmla="*/ 16 w 32"/>
                  <a:gd name="T23" fmla="*/ 0 h 28"/>
                  <a:gd name="T24" fmla="*/ 26 w 32"/>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28">
                    <a:moveTo>
                      <a:pt x="26" y="0"/>
                    </a:moveTo>
                    <a:lnTo>
                      <a:pt x="32" y="2"/>
                    </a:lnTo>
                    <a:lnTo>
                      <a:pt x="30" y="8"/>
                    </a:lnTo>
                    <a:lnTo>
                      <a:pt x="26" y="14"/>
                    </a:lnTo>
                    <a:lnTo>
                      <a:pt x="26" y="22"/>
                    </a:lnTo>
                    <a:lnTo>
                      <a:pt x="18" y="24"/>
                    </a:lnTo>
                    <a:lnTo>
                      <a:pt x="14" y="28"/>
                    </a:lnTo>
                    <a:lnTo>
                      <a:pt x="4" y="26"/>
                    </a:lnTo>
                    <a:lnTo>
                      <a:pt x="0" y="20"/>
                    </a:lnTo>
                    <a:lnTo>
                      <a:pt x="0" y="10"/>
                    </a:lnTo>
                    <a:lnTo>
                      <a:pt x="8" y="6"/>
                    </a:lnTo>
                    <a:lnTo>
                      <a:pt x="16" y="0"/>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1" name="Freeform 1068">
                <a:extLst>
                  <a:ext uri="{FF2B5EF4-FFF2-40B4-BE49-F238E27FC236}">
                    <a16:creationId xmlns:a16="http://schemas.microsoft.com/office/drawing/2014/main" id="{F7D0F7A7-F726-E2B2-DF98-3F6BA317C3D6}"/>
                  </a:ext>
                </a:extLst>
              </p:cNvPr>
              <p:cNvSpPr>
                <a:spLocks/>
              </p:cNvSpPr>
              <p:nvPr/>
            </p:nvSpPr>
            <p:spPr bwMode="auto">
              <a:xfrm>
                <a:off x="8995879" y="4040712"/>
                <a:ext cx="84531" cy="76078"/>
              </a:xfrm>
              <a:custGeom>
                <a:avLst/>
                <a:gdLst>
                  <a:gd name="T0" fmla="*/ 30 w 40"/>
                  <a:gd name="T1" fmla="*/ 0 h 36"/>
                  <a:gd name="T2" fmla="*/ 20 w 40"/>
                  <a:gd name="T3" fmla="*/ 0 h 36"/>
                  <a:gd name="T4" fmla="*/ 20 w 40"/>
                  <a:gd name="T5" fmla="*/ 0 h 36"/>
                  <a:gd name="T6" fmla="*/ 18 w 40"/>
                  <a:gd name="T7" fmla="*/ 2 h 36"/>
                  <a:gd name="T8" fmla="*/ 10 w 40"/>
                  <a:gd name="T9" fmla="*/ 6 h 36"/>
                  <a:gd name="T10" fmla="*/ 2 w 40"/>
                  <a:gd name="T11" fmla="*/ 10 h 36"/>
                  <a:gd name="T12" fmla="*/ 2 w 40"/>
                  <a:gd name="T13" fmla="*/ 10 h 36"/>
                  <a:gd name="T14" fmla="*/ 0 w 40"/>
                  <a:gd name="T15" fmla="*/ 12 h 36"/>
                  <a:gd name="T16" fmla="*/ 0 w 40"/>
                  <a:gd name="T17" fmla="*/ 14 h 36"/>
                  <a:gd name="T18" fmla="*/ 0 w 40"/>
                  <a:gd name="T19" fmla="*/ 24 h 36"/>
                  <a:gd name="T20" fmla="*/ 0 w 40"/>
                  <a:gd name="T21" fmla="*/ 24 h 36"/>
                  <a:gd name="T22" fmla="*/ 0 w 40"/>
                  <a:gd name="T23" fmla="*/ 26 h 36"/>
                  <a:gd name="T24" fmla="*/ 6 w 40"/>
                  <a:gd name="T25" fmla="*/ 34 h 36"/>
                  <a:gd name="T26" fmla="*/ 6 w 40"/>
                  <a:gd name="T27" fmla="*/ 34 h 36"/>
                  <a:gd name="T28" fmla="*/ 8 w 40"/>
                  <a:gd name="T29" fmla="*/ 34 h 36"/>
                  <a:gd name="T30" fmla="*/ 16 w 40"/>
                  <a:gd name="T31" fmla="*/ 36 h 36"/>
                  <a:gd name="T32" fmla="*/ 16 w 40"/>
                  <a:gd name="T33" fmla="*/ 36 h 36"/>
                  <a:gd name="T34" fmla="*/ 18 w 40"/>
                  <a:gd name="T35" fmla="*/ 36 h 36"/>
                  <a:gd name="T36" fmla="*/ 18 w 40"/>
                  <a:gd name="T37" fmla="*/ 36 h 36"/>
                  <a:gd name="T38" fmla="*/ 20 w 40"/>
                  <a:gd name="T39" fmla="*/ 36 h 36"/>
                  <a:gd name="T40" fmla="*/ 24 w 40"/>
                  <a:gd name="T41" fmla="*/ 32 h 36"/>
                  <a:gd name="T42" fmla="*/ 30 w 40"/>
                  <a:gd name="T43" fmla="*/ 30 h 36"/>
                  <a:gd name="T44" fmla="*/ 30 w 40"/>
                  <a:gd name="T45" fmla="*/ 30 h 36"/>
                  <a:gd name="T46" fmla="*/ 32 w 40"/>
                  <a:gd name="T47" fmla="*/ 30 h 36"/>
                  <a:gd name="T48" fmla="*/ 34 w 40"/>
                  <a:gd name="T49" fmla="*/ 26 h 36"/>
                  <a:gd name="T50" fmla="*/ 34 w 40"/>
                  <a:gd name="T51" fmla="*/ 18 h 36"/>
                  <a:gd name="T52" fmla="*/ 36 w 40"/>
                  <a:gd name="T53" fmla="*/ 14 h 36"/>
                  <a:gd name="T54" fmla="*/ 40 w 40"/>
                  <a:gd name="T55" fmla="*/ 8 h 36"/>
                  <a:gd name="T56" fmla="*/ 40 w 40"/>
                  <a:gd name="T57" fmla="*/ 8 h 36"/>
                  <a:gd name="T58" fmla="*/ 40 w 40"/>
                  <a:gd name="T59" fmla="*/ 4 h 36"/>
                  <a:gd name="T60" fmla="*/ 40 w 40"/>
                  <a:gd name="T61" fmla="*/ 4 h 36"/>
                  <a:gd name="T62" fmla="*/ 38 w 40"/>
                  <a:gd name="T63" fmla="*/ 2 h 36"/>
                  <a:gd name="T64" fmla="*/ 30 w 40"/>
                  <a:gd name="T65" fmla="*/ 0 h 36"/>
                  <a:gd name="T66" fmla="*/ 30 w 40"/>
                  <a:gd name="T67" fmla="*/ 0 h 36"/>
                  <a:gd name="T68" fmla="*/ 30 w 40"/>
                  <a:gd name="T69" fmla="*/ 0 h 36"/>
                  <a:gd name="T70" fmla="*/ 30 w 40"/>
                  <a:gd name="T7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36">
                    <a:moveTo>
                      <a:pt x="30" y="0"/>
                    </a:moveTo>
                    <a:lnTo>
                      <a:pt x="20" y="0"/>
                    </a:lnTo>
                    <a:lnTo>
                      <a:pt x="20" y="0"/>
                    </a:lnTo>
                    <a:lnTo>
                      <a:pt x="18" y="2"/>
                    </a:lnTo>
                    <a:lnTo>
                      <a:pt x="10" y="6"/>
                    </a:lnTo>
                    <a:lnTo>
                      <a:pt x="2" y="10"/>
                    </a:lnTo>
                    <a:lnTo>
                      <a:pt x="2" y="10"/>
                    </a:lnTo>
                    <a:lnTo>
                      <a:pt x="0" y="12"/>
                    </a:lnTo>
                    <a:lnTo>
                      <a:pt x="0" y="14"/>
                    </a:lnTo>
                    <a:lnTo>
                      <a:pt x="0" y="24"/>
                    </a:lnTo>
                    <a:lnTo>
                      <a:pt x="0" y="24"/>
                    </a:lnTo>
                    <a:lnTo>
                      <a:pt x="0" y="26"/>
                    </a:lnTo>
                    <a:lnTo>
                      <a:pt x="6" y="34"/>
                    </a:lnTo>
                    <a:lnTo>
                      <a:pt x="6" y="34"/>
                    </a:lnTo>
                    <a:lnTo>
                      <a:pt x="8" y="34"/>
                    </a:lnTo>
                    <a:lnTo>
                      <a:pt x="16" y="36"/>
                    </a:lnTo>
                    <a:lnTo>
                      <a:pt x="16" y="36"/>
                    </a:lnTo>
                    <a:lnTo>
                      <a:pt x="18" y="36"/>
                    </a:lnTo>
                    <a:lnTo>
                      <a:pt x="18" y="36"/>
                    </a:lnTo>
                    <a:lnTo>
                      <a:pt x="20" y="36"/>
                    </a:lnTo>
                    <a:lnTo>
                      <a:pt x="24" y="32"/>
                    </a:lnTo>
                    <a:lnTo>
                      <a:pt x="30" y="30"/>
                    </a:lnTo>
                    <a:lnTo>
                      <a:pt x="30" y="30"/>
                    </a:lnTo>
                    <a:lnTo>
                      <a:pt x="32" y="30"/>
                    </a:lnTo>
                    <a:lnTo>
                      <a:pt x="34" y="26"/>
                    </a:lnTo>
                    <a:lnTo>
                      <a:pt x="34" y="18"/>
                    </a:lnTo>
                    <a:lnTo>
                      <a:pt x="36" y="14"/>
                    </a:lnTo>
                    <a:lnTo>
                      <a:pt x="40" y="8"/>
                    </a:lnTo>
                    <a:lnTo>
                      <a:pt x="40" y="8"/>
                    </a:lnTo>
                    <a:lnTo>
                      <a:pt x="40" y="4"/>
                    </a:lnTo>
                    <a:lnTo>
                      <a:pt x="40" y="4"/>
                    </a:lnTo>
                    <a:lnTo>
                      <a:pt x="38" y="2"/>
                    </a:lnTo>
                    <a:lnTo>
                      <a:pt x="30" y="0"/>
                    </a:lnTo>
                    <a:lnTo>
                      <a:pt x="30" y="0"/>
                    </a:lnTo>
                    <a:lnTo>
                      <a:pt x="30" y="0"/>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2" name="Freeform 1069">
                <a:extLst>
                  <a:ext uri="{FF2B5EF4-FFF2-40B4-BE49-F238E27FC236}">
                    <a16:creationId xmlns:a16="http://schemas.microsoft.com/office/drawing/2014/main" id="{EE882168-5706-7C5D-51D3-20D9B2B4D411}"/>
                  </a:ext>
                </a:extLst>
              </p:cNvPr>
              <p:cNvSpPr>
                <a:spLocks/>
              </p:cNvSpPr>
              <p:nvPr/>
            </p:nvSpPr>
            <p:spPr bwMode="auto">
              <a:xfrm>
                <a:off x="9934177" y="3191169"/>
                <a:ext cx="181742" cy="164837"/>
              </a:xfrm>
              <a:custGeom>
                <a:avLst/>
                <a:gdLst>
                  <a:gd name="T0" fmla="*/ 2 w 86"/>
                  <a:gd name="T1" fmla="*/ 78 h 78"/>
                  <a:gd name="T2" fmla="*/ 2 w 86"/>
                  <a:gd name="T3" fmla="*/ 78 h 78"/>
                  <a:gd name="T4" fmla="*/ 0 w 86"/>
                  <a:gd name="T5" fmla="*/ 66 h 78"/>
                  <a:gd name="T6" fmla="*/ 0 w 86"/>
                  <a:gd name="T7" fmla="*/ 52 h 78"/>
                  <a:gd name="T8" fmla="*/ 0 w 86"/>
                  <a:gd name="T9" fmla="*/ 50 h 78"/>
                  <a:gd name="T10" fmla="*/ 8 w 86"/>
                  <a:gd name="T11" fmla="*/ 44 h 78"/>
                  <a:gd name="T12" fmla="*/ 8 w 86"/>
                  <a:gd name="T13" fmla="*/ 38 h 78"/>
                  <a:gd name="T14" fmla="*/ 16 w 86"/>
                  <a:gd name="T15" fmla="*/ 36 h 78"/>
                  <a:gd name="T16" fmla="*/ 16 w 86"/>
                  <a:gd name="T17" fmla="*/ 36 h 78"/>
                  <a:gd name="T18" fmla="*/ 24 w 86"/>
                  <a:gd name="T19" fmla="*/ 38 h 78"/>
                  <a:gd name="T20" fmla="*/ 26 w 86"/>
                  <a:gd name="T21" fmla="*/ 2 h 78"/>
                  <a:gd name="T22" fmla="*/ 28 w 86"/>
                  <a:gd name="T23" fmla="*/ 0 h 78"/>
                  <a:gd name="T24" fmla="*/ 28 w 86"/>
                  <a:gd name="T25" fmla="*/ 0 h 78"/>
                  <a:gd name="T26" fmla="*/ 30 w 86"/>
                  <a:gd name="T27" fmla="*/ 2 h 78"/>
                  <a:gd name="T28" fmla="*/ 46 w 86"/>
                  <a:gd name="T29" fmla="*/ 16 h 78"/>
                  <a:gd name="T30" fmla="*/ 70 w 86"/>
                  <a:gd name="T31" fmla="*/ 28 h 78"/>
                  <a:gd name="T32" fmla="*/ 76 w 86"/>
                  <a:gd name="T33" fmla="*/ 24 h 78"/>
                  <a:gd name="T34" fmla="*/ 84 w 86"/>
                  <a:gd name="T35" fmla="*/ 24 h 78"/>
                  <a:gd name="T36" fmla="*/ 86 w 86"/>
                  <a:gd name="T37" fmla="*/ 24 h 78"/>
                  <a:gd name="T38" fmla="*/ 84 w 86"/>
                  <a:gd name="T39" fmla="*/ 26 h 78"/>
                  <a:gd name="T40" fmla="*/ 84 w 86"/>
                  <a:gd name="T41" fmla="*/ 36 h 78"/>
                  <a:gd name="T42" fmla="*/ 86 w 86"/>
                  <a:gd name="T43" fmla="*/ 38 h 78"/>
                  <a:gd name="T44" fmla="*/ 86 w 86"/>
                  <a:gd name="T45" fmla="*/ 40 h 78"/>
                  <a:gd name="T46" fmla="*/ 78 w 86"/>
                  <a:gd name="T47" fmla="*/ 48 h 78"/>
                  <a:gd name="T48" fmla="*/ 74 w 86"/>
                  <a:gd name="T49" fmla="*/ 50 h 78"/>
                  <a:gd name="T50" fmla="*/ 74 w 86"/>
                  <a:gd name="T51" fmla="*/ 50 h 78"/>
                  <a:gd name="T52" fmla="*/ 68 w 86"/>
                  <a:gd name="T53" fmla="*/ 48 h 78"/>
                  <a:gd name="T54" fmla="*/ 56 w 86"/>
                  <a:gd name="T55" fmla="*/ 52 h 78"/>
                  <a:gd name="T56" fmla="*/ 50 w 86"/>
                  <a:gd name="T57" fmla="*/ 64 h 78"/>
                  <a:gd name="T58" fmla="*/ 50 w 86"/>
                  <a:gd name="T59" fmla="*/ 66 h 78"/>
                  <a:gd name="T60" fmla="*/ 48 w 86"/>
                  <a:gd name="T61" fmla="*/ 66 h 78"/>
                  <a:gd name="T62" fmla="*/ 48 w 86"/>
                  <a:gd name="T63" fmla="*/ 66 h 78"/>
                  <a:gd name="T64" fmla="*/ 34 w 86"/>
                  <a:gd name="T65" fmla="*/ 56 h 78"/>
                  <a:gd name="T66" fmla="*/ 24 w 86"/>
                  <a:gd name="T67" fmla="*/ 56 h 78"/>
                  <a:gd name="T68" fmla="*/ 22 w 86"/>
                  <a:gd name="T69" fmla="*/ 60 h 78"/>
                  <a:gd name="T70" fmla="*/ 22 w 86"/>
                  <a:gd name="T71" fmla="*/ 60 h 78"/>
                  <a:gd name="T72" fmla="*/ 22 w 86"/>
                  <a:gd name="T73" fmla="*/ 60 h 78"/>
                  <a:gd name="T74" fmla="*/ 14 w 86"/>
                  <a:gd name="T75" fmla="*/ 56 h 78"/>
                  <a:gd name="T76" fmla="*/ 10 w 86"/>
                  <a:gd name="T77" fmla="*/ 56 h 78"/>
                  <a:gd name="T78" fmla="*/ 16 w 86"/>
                  <a:gd name="T79" fmla="*/ 62 h 78"/>
                  <a:gd name="T80" fmla="*/ 18 w 86"/>
                  <a:gd name="T81" fmla="*/ 64 h 78"/>
                  <a:gd name="T82" fmla="*/ 16 w 86"/>
                  <a:gd name="T83" fmla="*/ 70 h 78"/>
                  <a:gd name="T84" fmla="*/ 10 w 86"/>
                  <a:gd name="T85" fmla="*/ 74 h 78"/>
                  <a:gd name="T86" fmla="*/ 4 w 86"/>
                  <a:gd name="T87" fmla="*/ 78 h 78"/>
                  <a:gd name="T88" fmla="*/ 2 w 86"/>
                  <a:gd name="T8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78">
                    <a:moveTo>
                      <a:pt x="2" y="78"/>
                    </a:moveTo>
                    <a:lnTo>
                      <a:pt x="2" y="78"/>
                    </a:lnTo>
                    <a:lnTo>
                      <a:pt x="2" y="78"/>
                    </a:lnTo>
                    <a:lnTo>
                      <a:pt x="2" y="78"/>
                    </a:lnTo>
                    <a:lnTo>
                      <a:pt x="0" y="76"/>
                    </a:lnTo>
                    <a:lnTo>
                      <a:pt x="0" y="66"/>
                    </a:lnTo>
                    <a:lnTo>
                      <a:pt x="0" y="60"/>
                    </a:lnTo>
                    <a:lnTo>
                      <a:pt x="0" y="52"/>
                    </a:lnTo>
                    <a:lnTo>
                      <a:pt x="0" y="52"/>
                    </a:lnTo>
                    <a:lnTo>
                      <a:pt x="0" y="50"/>
                    </a:lnTo>
                    <a:lnTo>
                      <a:pt x="6" y="48"/>
                    </a:lnTo>
                    <a:lnTo>
                      <a:pt x="8" y="44"/>
                    </a:lnTo>
                    <a:lnTo>
                      <a:pt x="8" y="38"/>
                    </a:lnTo>
                    <a:lnTo>
                      <a:pt x="8" y="38"/>
                    </a:lnTo>
                    <a:lnTo>
                      <a:pt x="10" y="36"/>
                    </a:lnTo>
                    <a:lnTo>
                      <a:pt x="16" y="36"/>
                    </a:lnTo>
                    <a:lnTo>
                      <a:pt x="16" y="36"/>
                    </a:lnTo>
                    <a:lnTo>
                      <a:pt x="16" y="36"/>
                    </a:lnTo>
                    <a:lnTo>
                      <a:pt x="22" y="40"/>
                    </a:lnTo>
                    <a:lnTo>
                      <a:pt x="24" y="38"/>
                    </a:lnTo>
                    <a:lnTo>
                      <a:pt x="26" y="18"/>
                    </a:lnTo>
                    <a:lnTo>
                      <a:pt x="26" y="2"/>
                    </a:lnTo>
                    <a:lnTo>
                      <a:pt x="26" y="2"/>
                    </a:lnTo>
                    <a:lnTo>
                      <a:pt x="28" y="0"/>
                    </a:lnTo>
                    <a:lnTo>
                      <a:pt x="28" y="0"/>
                    </a:lnTo>
                    <a:lnTo>
                      <a:pt x="28" y="0"/>
                    </a:lnTo>
                    <a:lnTo>
                      <a:pt x="28" y="0"/>
                    </a:lnTo>
                    <a:lnTo>
                      <a:pt x="30" y="2"/>
                    </a:lnTo>
                    <a:lnTo>
                      <a:pt x="36" y="6"/>
                    </a:lnTo>
                    <a:lnTo>
                      <a:pt x="46" y="16"/>
                    </a:lnTo>
                    <a:lnTo>
                      <a:pt x="62" y="26"/>
                    </a:lnTo>
                    <a:lnTo>
                      <a:pt x="70" y="28"/>
                    </a:lnTo>
                    <a:lnTo>
                      <a:pt x="76" y="24"/>
                    </a:lnTo>
                    <a:lnTo>
                      <a:pt x="76" y="24"/>
                    </a:lnTo>
                    <a:lnTo>
                      <a:pt x="78" y="24"/>
                    </a:lnTo>
                    <a:lnTo>
                      <a:pt x="84" y="24"/>
                    </a:lnTo>
                    <a:lnTo>
                      <a:pt x="84" y="24"/>
                    </a:lnTo>
                    <a:lnTo>
                      <a:pt x="86" y="24"/>
                    </a:lnTo>
                    <a:lnTo>
                      <a:pt x="86" y="24"/>
                    </a:lnTo>
                    <a:lnTo>
                      <a:pt x="84" y="26"/>
                    </a:lnTo>
                    <a:lnTo>
                      <a:pt x="80" y="30"/>
                    </a:lnTo>
                    <a:lnTo>
                      <a:pt x="84" y="36"/>
                    </a:lnTo>
                    <a:lnTo>
                      <a:pt x="86" y="38"/>
                    </a:lnTo>
                    <a:lnTo>
                      <a:pt x="86" y="38"/>
                    </a:lnTo>
                    <a:lnTo>
                      <a:pt x="86" y="40"/>
                    </a:lnTo>
                    <a:lnTo>
                      <a:pt x="86" y="40"/>
                    </a:lnTo>
                    <a:lnTo>
                      <a:pt x="86" y="42"/>
                    </a:lnTo>
                    <a:lnTo>
                      <a:pt x="78" y="48"/>
                    </a:lnTo>
                    <a:lnTo>
                      <a:pt x="74" y="50"/>
                    </a:lnTo>
                    <a:lnTo>
                      <a:pt x="74" y="50"/>
                    </a:lnTo>
                    <a:lnTo>
                      <a:pt x="74" y="50"/>
                    </a:lnTo>
                    <a:lnTo>
                      <a:pt x="74" y="50"/>
                    </a:lnTo>
                    <a:lnTo>
                      <a:pt x="74" y="50"/>
                    </a:lnTo>
                    <a:lnTo>
                      <a:pt x="68" y="48"/>
                    </a:lnTo>
                    <a:lnTo>
                      <a:pt x="64" y="50"/>
                    </a:lnTo>
                    <a:lnTo>
                      <a:pt x="56" y="52"/>
                    </a:lnTo>
                    <a:lnTo>
                      <a:pt x="50" y="60"/>
                    </a:lnTo>
                    <a:lnTo>
                      <a:pt x="50" y="64"/>
                    </a:lnTo>
                    <a:lnTo>
                      <a:pt x="50" y="64"/>
                    </a:lnTo>
                    <a:lnTo>
                      <a:pt x="50" y="66"/>
                    </a:lnTo>
                    <a:lnTo>
                      <a:pt x="50" y="66"/>
                    </a:lnTo>
                    <a:lnTo>
                      <a:pt x="48" y="66"/>
                    </a:lnTo>
                    <a:lnTo>
                      <a:pt x="48" y="66"/>
                    </a:lnTo>
                    <a:lnTo>
                      <a:pt x="48" y="66"/>
                    </a:lnTo>
                    <a:lnTo>
                      <a:pt x="40" y="62"/>
                    </a:lnTo>
                    <a:lnTo>
                      <a:pt x="34" y="56"/>
                    </a:lnTo>
                    <a:lnTo>
                      <a:pt x="26" y="56"/>
                    </a:lnTo>
                    <a:lnTo>
                      <a:pt x="24" y="56"/>
                    </a:lnTo>
                    <a:lnTo>
                      <a:pt x="22" y="60"/>
                    </a:lnTo>
                    <a:lnTo>
                      <a:pt x="22" y="60"/>
                    </a:lnTo>
                    <a:lnTo>
                      <a:pt x="22" y="60"/>
                    </a:lnTo>
                    <a:lnTo>
                      <a:pt x="22" y="60"/>
                    </a:lnTo>
                    <a:lnTo>
                      <a:pt x="22" y="60"/>
                    </a:lnTo>
                    <a:lnTo>
                      <a:pt x="22" y="60"/>
                    </a:lnTo>
                    <a:lnTo>
                      <a:pt x="20" y="60"/>
                    </a:lnTo>
                    <a:lnTo>
                      <a:pt x="14" y="56"/>
                    </a:lnTo>
                    <a:lnTo>
                      <a:pt x="12" y="56"/>
                    </a:lnTo>
                    <a:lnTo>
                      <a:pt x="10" y="56"/>
                    </a:lnTo>
                    <a:lnTo>
                      <a:pt x="12" y="60"/>
                    </a:lnTo>
                    <a:lnTo>
                      <a:pt x="16" y="62"/>
                    </a:lnTo>
                    <a:lnTo>
                      <a:pt x="16" y="62"/>
                    </a:lnTo>
                    <a:lnTo>
                      <a:pt x="18" y="64"/>
                    </a:lnTo>
                    <a:lnTo>
                      <a:pt x="16" y="70"/>
                    </a:lnTo>
                    <a:lnTo>
                      <a:pt x="16" y="70"/>
                    </a:lnTo>
                    <a:lnTo>
                      <a:pt x="14" y="72"/>
                    </a:lnTo>
                    <a:lnTo>
                      <a:pt x="10" y="74"/>
                    </a:lnTo>
                    <a:lnTo>
                      <a:pt x="4" y="78"/>
                    </a:lnTo>
                    <a:lnTo>
                      <a:pt x="4" y="78"/>
                    </a:lnTo>
                    <a:lnTo>
                      <a:pt x="2" y="78"/>
                    </a:lnTo>
                    <a:lnTo>
                      <a:pt x="2" y="7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3" name="Freeform 1070">
                <a:extLst>
                  <a:ext uri="{FF2B5EF4-FFF2-40B4-BE49-F238E27FC236}">
                    <a16:creationId xmlns:a16="http://schemas.microsoft.com/office/drawing/2014/main" id="{C40D4B07-5734-9E3F-5FF8-76C1C9627CF2}"/>
                  </a:ext>
                </a:extLst>
              </p:cNvPr>
              <p:cNvSpPr>
                <a:spLocks noEditPoints="1"/>
              </p:cNvSpPr>
              <p:nvPr/>
            </p:nvSpPr>
            <p:spPr bwMode="auto">
              <a:xfrm>
                <a:off x="9929950" y="3186943"/>
                <a:ext cx="190196" cy="173290"/>
              </a:xfrm>
              <a:custGeom>
                <a:avLst/>
                <a:gdLst>
                  <a:gd name="T0" fmla="*/ 46 w 90"/>
                  <a:gd name="T1" fmla="*/ 20 h 82"/>
                  <a:gd name="T2" fmla="*/ 80 w 90"/>
                  <a:gd name="T3" fmla="*/ 28 h 82"/>
                  <a:gd name="T4" fmla="*/ 84 w 90"/>
                  <a:gd name="T5" fmla="*/ 38 h 82"/>
                  <a:gd name="T6" fmla="*/ 76 w 90"/>
                  <a:gd name="T7" fmla="*/ 50 h 82"/>
                  <a:gd name="T8" fmla="*/ 56 w 90"/>
                  <a:gd name="T9" fmla="*/ 54 h 82"/>
                  <a:gd name="T10" fmla="*/ 44 w 90"/>
                  <a:gd name="T11" fmla="*/ 62 h 82"/>
                  <a:gd name="T12" fmla="*/ 24 w 90"/>
                  <a:gd name="T13" fmla="*/ 56 h 82"/>
                  <a:gd name="T14" fmla="*/ 12 w 90"/>
                  <a:gd name="T15" fmla="*/ 56 h 82"/>
                  <a:gd name="T16" fmla="*/ 18 w 90"/>
                  <a:gd name="T17" fmla="*/ 66 h 82"/>
                  <a:gd name="T18" fmla="*/ 4 w 90"/>
                  <a:gd name="T19" fmla="*/ 78 h 82"/>
                  <a:gd name="T20" fmla="*/ 4 w 90"/>
                  <a:gd name="T21" fmla="*/ 54 h 82"/>
                  <a:gd name="T22" fmla="*/ 12 w 90"/>
                  <a:gd name="T23" fmla="*/ 40 h 82"/>
                  <a:gd name="T24" fmla="*/ 28 w 90"/>
                  <a:gd name="T25" fmla="*/ 42 h 82"/>
                  <a:gd name="T26" fmla="*/ 86 w 90"/>
                  <a:gd name="T27" fmla="*/ 28 h 82"/>
                  <a:gd name="T28" fmla="*/ 30 w 90"/>
                  <a:gd name="T29" fmla="*/ 0 h 82"/>
                  <a:gd name="T30" fmla="*/ 28 w 90"/>
                  <a:gd name="T31" fmla="*/ 2 h 82"/>
                  <a:gd name="T32" fmla="*/ 24 w 90"/>
                  <a:gd name="T33" fmla="*/ 40 h 82"/>
                  <a:gd name="T34" fmla="*/ 20 w 90"/>
                  <a:gd name="T35" fmla="*/ 36 h 82"/>
                  <a:gd name="T36" fmla="*/ 12 w 90"/>
                  <a:gd name="T37" fmla="*/ 36 h 82"/>
                  <a:gd name="T38" fmla="*/ 8 w 90"/>
                  <a:gd name="T39" fmla="*/ 44 h 82"/>
                  <a:gd name="T40" fmla="*/ 2 w 90"/>
                  <a:gd name="T41" fmla="*/ 50 h 82"/>
                  <a:gd name="T42" fmla="*/ 0 w 90"/>
                  <a:gd name="T43" fmla="*/ 60 h 82"/>
                  <a:gd name="T44" fmla="*/ 0 w 90"/>
                  <a:gd name="T45" fmla="*/ 68 h 82"/>
                  <a:gd name="T46" fmla="*/ 4 w 90"/>
                  <a:gd name="T47" fmla="*/ 82 h 82"/>
                  <a:gd name="T48" fmla="*/ 4 w 90"/>
                  <a:gd name="T49" fmla="*/ 82 h 82"/>
                  <a:gd name="T50" fmla="*/ 18 w 90"/>
                  <a:gd name="T51" fmla="*/ 76 h 82"/>
                  <a:gd name="T52" fmla="*/ 22 w 90"/>
                  <a:gd name="T53" fmla="*/ 68 h 82"/>
                  <a:gd name="T54" fmla="*/ 20 w 90"/>
                  <a:gd name="T55" fmla="*/ 64 h 82"/>
                  <a:gd name="T56" fmla="*/ 24 w 90"/>
                  <a:gd name="T57" fmla="*/ 64 h 82"/>
                  <a:gd name="T58" fmla="*/ 28 w 90"/>
                  <a:gd name="T59" fmla="*/ 60 h 82"/>
                  <a:gd name="T60" fmla="*/ 40 w 90"/>
                  <a:gd name="T61" fmla="*/ 66 h 82"/>
                  <a:gd name="T62" fmla="*/ 48 w 90"/>
                  <a:gd name="T63" fmla="*/ 70 h 82"/>
                  <a:gd name="T64" fmla="*/ 50 w 90"/>
                  <a:gd name="T65" fmla="*/ 70 h 82"/>
                  <a:gd name="T66" fmla="*/ 54 w 90"/>
                  <a:gd name="T67" fmla="*/ 66 h 82"/>
                  <a:gd name="T68" fmla="*/ 66 w 90"/>
                  <a:gd name="T69" fmla="*/ 54 h 82"/>
                  <a:gd name="T70" fmla="*/ 74 w 90"/>
                  <a:gd name="T71" fmla="*/ 54 h 82"/>
                  <a:gd name="T72" fmla="*/ 78 w 90"/>
                  <a:gd name="T73" fmla="*/ 54 h 82"/>
                  <a:gd name="T74" fmla="*/ 82 w 90"/>
                  <a:gd name="T75" fmla="*/ 50 h 82"/>
                  <a:gd name="T76" fmla="*/ 90 w 90"/>
                  <a:gd name="T77" fmla="*/ 42 h 82"/>
                  <a:gd name="T78" fmla="*/ 86 w 90"/>
                  <a:gd name="T79" fmla="*/ 36 h 82"/>
                  <a:gd name="T80" fmla="*/ 88 w 90"/>
                  <a:gd name="T81" fmla="*/ 30 h 82"/>
                  <a:gd name="T82" fmla="*/ 88 w 90"/>
                  <a:gd name="T83" fmla="*/ 24 h 82"/>
                  <a:gd name="T84" fmla="*/ 80 w 90"/>
                  <a:gd name="T85" fmla="*/ 24 h 82"/>
                  <a:gd name="T86" fmla="*/ 72 w 90"/>
                  <a:gd name="T87" fmla="*/ 28 h 82"/>
                  <a:gd name="T88" fmla="*/ 40 w 90"/>
                  <a:gd name="T89" fmla="*/ 8 h 82"/>
                  <a:gd name="T90" fmla="*/ 32 w 90"/>
                  <a:gd name="T91" fmla="*/ 2 h 82"/>
                  <a:gd name="T92" fmla="*/ 30 w 90"/>
                  <a:gd name="T9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 h="82">
                    <a:moveTo>
                      <a:pt x="30" y="4"/>
                    </a:moveTo>
                    <a:lnTo>
                      <a:pt x="38" y="10"/>
                    </a:lnTo>
                    <a:lnTo>
                      <a:pt x="46" y="20"/>
                    </a:lnTo>
                    <a:lnTo>
                      <a:pt x="64" y="28"/>
                    </a:lnTo>
                    <a:lnTo>
                      <a:pt x="72" y="32"/>
                    </a:lnTo>
                    <a:lnTo>
                      <a:pt x="80" y="28"/>
                    </a:lnTo>
                    <a:lnTo>
                      <a:pt x="86" y="28"/>
                    </a:lnTo>
                    <a:lnTo>
                      <a:pt x="80" y="32"/>
                    </a:lnTo>
                    <a:lnTo>
                      <a:pt x="84" y="38"/>
                    </a:lnTo>
                    <a:lnTo>
                      <a:pt x="86" y="42"/>
                    </a:lnTo>
                    <a:lnTo>
                      <a:pt x="80" y="48"/>
                    </a:lnTo>
                    <a:lnTo>
                      <a:pt x="76" y="50"/>
                    </a:lnTo>
                    <a:lnTo>
                      <a:pt x="70" y="48"/>
                    </a:lnTo>
                    <a:lnTo>
                      <a:pt x="66" y="50"/>
                    </a:lnTo>
                    <a:lnTo>
                      <a:pt x="56" y="54"/>
                    </a:lnTo>
                    <a:lnTo>
                      <a:pt x="50" y="60"/>
                    </a:lnTo>
                    <a:lnTo>
                      <a:pt x="50" y="66"/>
                    </a:lnTo>
                    <a:lnTo>
                      <a:pt x="44" y="62"/>
                    </a:lnTo>
                    <a:lnTo>
                      <a:pt x="36" y="56"/>
                    </a:lnTo>
                    <a:lnTo>
                      <a:pt x="28" y="56"/>
                    </a:lnTo>
                    <a:lnTo>
                      <a:pt x="24" y="56"/>
                    </a:lnTo>
                    <a:lnTo>
                      <a:pt x="24" y="60"/>
                    </a:lnTo>
                    <a:lnTo>
                      <a:pt x="18" y="56"/>
                    </a:lnTo>
                    <a:lnTo>
                      <a:pt x="12" y="56"/>
                    </a:lnTo>
                    <a:lnTo>
                      <a:pt x="10" y="58"/>
                    </a:lnTo>
                    <a:lnTo>
                      <a:pt x="12" y="64"/>
                    </a:lnTo>
                    <a:lnTo>
                      <a:pt x="18" y="66"/>
                    </a:lnTo>
                    <a:lnTo>
                      <a:pt x="16" y="72"/>
                    </a:lnTo>
                    <a:lnTo>
                      <a:pt x="10" y="74"/>
                    </a:lnTo>
                    <a:lnTo>
                      <a:pt x="4" y="78"/>
                    </a:lnTo>
                    <a:lnTo>
                      <a:pt x="4" y="68"/>
                    </a:lnTo>
                    <a:lnTo>
                      <a:pt x="4" y="60"/>
                    </a:lnTo>
                    <a:lnTo>
                      <a:pt x="4" y="54"/>
                    </a:lnTo>
                    <a:lnTo>
                      <a:pt x="8" y="52"/>
                    </a:lnTo>
                    <a:lnTo>
                      <a:pt x="12" y="46"/>
                    </a:lnTo>
                    <a:lnTo>
                      <a:pt x="12" y="40"/>
                    </a:lnTo>
                    <a:lnTo>
                      <a:pt x="18" y="40"/>
                    </a:lnTo>
                    <a:lnTo>
                      <a:pt x="24" y="44"/>
                    </a:lnTo>
                    <a:lnTo>
                      <a:pt x="28" y="42"/>
                    </a:lnTo>
                    <a:lnTo>
                      <a:pt x="30" y="20"/>
                    </a:lnTo>
                    <a:lnTo>
                      <a:pt x="30" y="4"/>
                    </a:lnTo>
                    <a:close/>
                    <a:moveTo>
                      <a:pt x="86" y="28"/>
                    </a:moveTo>
                    <a:lnTo>
                      <a:pt x="86" y="28"/>
                    </a:lnTo>
                    <a:close/>
                    <a:moveTo>
                      <a:pt x="30" y="0"/>
                    </a:moveTo>
                    <a:lnTo>
                      <a:pt x="30" y="0"/>
                    </a:lnTo>
                    <a:lnTo>
                      <a:pt x="28" y="0"/>
                    </a:lnTo>
                    <a:lnTo>
                      <a:pt x="28" y="0"/>
                    </a:lnTo>
                    <a:lnTo>
                      <a:pt x="28" y="2"/>
                    </a:lnTo>
                    <a:lnTo>
                      <a:pt x="26" y="4"/>
                    </a:lnTo>
                    <a:lnTo>
                      <a:pt x="26" y="20"/>
                    </a:lnTo>
                    <a:lnTo>
                      <a:pt x="24" y="40"/>
                    </a:lnTo>
                    <a:lnTo>
                      <a:pt x="24" y="40"/>
                    </a:lnTo>
                    <a:lnTo>
                      <a:pt x="20" y="36"/>
                    </a:lnTo>
                    <a:lnTo>
                      <a:pt x="20" y="36"/>
                    </a:lnTo>
                    <a:lnTo>
                      <a:pt x="18" y="36"/>
                    </a:lnTo>
                    <a:lnTo>
                      <a:pt x="12" y="36"/>
                    </a:lnTo>
                    <a:lnTo>
                      <a:pt x="12" y="36"/>
                    </a:lnTo>
                    <a:lnTo>
                      <a:pt x="10" y="38"/>
                    </a:lnTo>
                    <a:lnTo>
                      <a:pt x="8" y="40"/>
                    </a:lnTo>
                    <a:lnTo>
                      <a:pt x="8" y="44"/>
                    </a:lnTo>
                    <a:lnTo>
                      <a:pt x="6" y="48"/>
                    </a:lnTo>
                    <a:lnTo>
                      <a:pt x="2" y="50"/>
                    </a:lnTo>
                    <a:lnTo>
                      <a:pt x="2" y="50"/>
                    </a:lnTo>
                    <a:lnTo>
                      <a:pt x="0" y="50"/>
                    </a:lnTo>
                    <a:lnTo>
                      <a:pt x="0" y="54"/>
                    </a:lnTo>
                    <a:lnTo>
                      <a:pt x="0" y="60"/>
                    </a:lnTo>
                    <a:lnTo>
                      <a:pt x="0" y="60"/>
                    </a:lnTo>
                    <a:lnTo>
                      <a:pt x="0" y="62"/>
                    </a:lnTo>
                    <a:lnTo>
                      <a:pt x="0" y="68"/>
                    </a:lnTo>
                    <a:lnTo>
                      <a:pt x="0" y="78"/>
                    </a:lnTo>
                    <a:lnTo>
                      <a:pt x="0" y="78"/>
                    </a:lnTo>
                    <a:lnTo>
                      <a:pt x="4" y="82"/>
                    </a:lnTo>
                    <a:lnTo>
                      <a:pt x="4" y="82"/>
                    </a:lnTo>
                    <a:lnTo>
                      <a:pt x="4" y="82"/>
                    </a:lnTo>
                    <a:lnTo>
                      <a:pt x="4" y="82"/>
                    </a:lnTo>
                    <a:lnTo>
                      <a:pt x="8" y="80"/>
                    </a:lnTo>
                    <a:lnTo>
                      <a:pt x="12" y="78"/>
                    </a:lnTo>
                    <a:lnTo>
                      <a:pt x="18" y="76"/>
                    </a:lnTo>
                    <a:lnTo>
                      <a:pt x="18" y="76"/>
                    </a:lnTo>
                    <a:lnTo>
                      <a:pt x="20" y="74"/>
                    </a:lnTo>
                    <a:lnTo>
                      <a:pt x="22" y="68"/>
                    </a:lnTo>
                    <a:lnTo>
                      <a:pt x="22" y="68"/>
                    </a:lnTo>
                    <a:lnTo>
                      <a:pt x="20" y="64"/>
                    </a:lnTo>
                    <a:lnTo>
                      <a:pt x="20" y="64"/>
                    </a:lnTo>
                    <a:lnTo>
                      <a:pt x="24" y="64"/>
                    </a:lnTo>
                    <a:lnTo>
                      <a:pt x="24" y="64"/>
                    </a:lnTo>
                    <a:lnTo>
                      <a:pt x="24" y="64"/>
                    </a:lnTo>
                    <a:lnTo>
                      <a:pt x="24" y="64"/>
                    </a:lnTo>
                    <a:lnTo>
                      <a:pt x="26" y="62"/>
                    </a:lnTo>
                    <a:lnTo>
                      <a:pt x="28" y="60"/>
                    </a:lnTo>
                    <a:lnTo>
                      <a:pt x="30" y="60"/>
                    </a:lnTo>
                    <a:lnTo>
                      <a:pt x="34" y="60"/>
                    </a:lnTo>
                    <a:lnTo>
                      <a:pt x="40" y="66"/>
                    </a:lnTo>
                    <a:lnTo>
                      <a:pt x="40" y="66"/>
                    </a:lnTo>
                    <a:lnTo>
                      <a:pt x="42" y="66"/>
                    </a:lnTo>
                    <a:lnTo>
                      <a:pt x="48" y="70"/>
                    </a:lnTo>
                    <a:lnTo>
                      <a:pt x="48" y="70"/>
                    </a:lnTo>
                    <a:lnTo>
                      <a:pt x="50" y="70"/>
                    </a:lnTo>
                    <a:lnTo>
                      <a:pt x="50" y="70"/>
                    </a:lnTo>
                    <a:lnTo>
                      <a:pt x="52" y="70"/>
                    </a:lnTo>
                    <a:lnTo>
                      <a:pt x="52" y="70"/>
                    </a:lnTo>
                    <a:lnTo>
                      <a:pt x="54" y="66"/>
                    </a:lnTo>
                    <a:lnTo>
                      <a:pt x="54" y="62"/>
                    </a:lnTo>
                    <a:lnTo>
                      <a:pt x="58" y="56"/>
                    </a:lnTo>
                    <a:lnTo>
                      <a:pt x="66" y="54"/>
                    </a:lnTo>
                    <a:lnTo>
                      <a:pt x="70" y="52"/>
                    </a:lnTo>
                    <a:lnTo>
                      <a:pt x="74" y="54"/>
                    </a:lnTo>
                    <a:lnTo>
                      <a:pt x="74" y="54"/>
                    </a:lnTo>
                    <a:lnTo>
                      <a:pt x="76" y="54"/>
                    </a:lnTo>
                    <a:lnTo>
                      <a:pt x="76" y="54"/>
                    </a:lnTo>
                    <a:lnTo>
                      <a:pt x="78" y="54"/>
                    </a:lnTo>
                    <a:lnTo>
                      <a:pt x="82" y="52"/>
                    </a:lnTo>
                    <a:lnTo>
                      <a:pt x="82" y="52"/>
                    </a:lnTo>
                    <a:lnTo>
                      <a:pt x="82" y="50"/>
                    </a:lnTo>
                    <a:lnTo>
                      <a:pt x="90" y="46"/>
                    </a:lnTo>
                    <a:lnTo>
                      <a:pt x="90" y="46"/>
                    </a:lnTo>
                    <a:lnTo>
                      <a:pt x="90" y="42"/>
                    </a:lnTo>
                    <a:lnTo>
                      <a:pt x="90" y="42"/>
                    </a:lnTo>
                    <a:lnTo>
                      <a:pt x="90" y="40"/>
                    </a:lnTo>
                    <a:lnTo>
                      <a:pt x="86" y="36"/>
                    </a:lnTo>
                    <a:lnTo>
                      <a:pt x="84" y="34"/>
                    </a:lnTo>
                    <a:lnTo>
                      <a:pt x="88" y="30"/>
                    </a:lnTo>
                    <a:lnTo>
                      <a:pt x="88" y="30"/>
                    </a:lnTo>
                    <a:lnTo>
                      <a:pt x="90" y="28"/>
                    </a:lnTo>
                    <a:lnTo>
                      <a:pt x="90" y="28"/>
                    </a:lnTo>
                    <a:lnTo>
                      <a:pt x="88" y="24"/>
                    </a:lnTo>
                    <a:lnTo>
                      <a:pt x="86" y="24"/>
                    </a:lnTo>
                    <a:lnTo>
                      <a:pt x="86" y="24"/>
                    </a:lnTo>
                    <a:lnTo>
                      <a:pt x="80" y="24"/>
                    </a:lnTo>
                    <a:lnTo>
                      <a:pt x="80" y="24"/>
                    </a:lnTo>
                    <a:lnTo>
                      <a:pt x="78" y="24"/>
                    </a:lnTo>
                    <a:lnTo>
                      <a:pt x="72" y="28"/>
                    </a:lnTo>
                    <a:lnTo>
                      <a:pt x="66" y="26"/>
                    </a:lnTo>
                    <a:lnTo>
                      <a:pt x="50" y="16"/>
                    </a:lnTo>
                    <a:lnTo>
                      <a:pt x="40" y="8"/>
                    </a:lnTo>
                    <a:lnTo>
                      <a:pt x="40" y="8"/>
                    </a:lnTo>
                    <a:lnTo>
                      <a:pt x="40" y="8"/>
                    </a:lnTo>
                    <a:lnTo>
                      <a:pt x="32" y="2"/>
                    </a:lnTo>
                    <a:lnTo>
                      <a:pt x="32" y="2"/>
                    </a:lnTo>
                    <a:lnTo>
                      <a:pt x="30" y="0"/>
                    </a:lnTo>
                    <a:lnTo>
                      <a:pt x="3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4" name="Freeform 1071">
                <a:extLst>
                  <a:ext uri="{FF2B5EF4-FFF2-40B4-BE49-F238E27FC236}">
                    <a16:creationId xmlns:a16="http://schemas.microsoft.com/office/drawing/2014/main" id="{F38C598A-9904-394D-97B2-6363CA3433DF}"/>
                  </a:ext>
                </a:extLst>
              </p:cNvPr>
              <p:cNvSpPr>
                <a:spLocks/>
              </p:cNvSpPr>
              <p:nvPr/>
            </p:nvSpPr>
            <p:spPr bwMode="auto">
              <a:xfrm>
                <a:off x="9938404" y="3195396"/>
                <a:ext cx="173289" cy="156383"/>
              </a:xfrm>
              <a:custGeom>
                <a:avLst/>
                <a:gdLst>
                  <a:gd name="T0" fmla="*/ 26 w 82"/>
                  <a:gd name="T1" fmla="*/ 0 h 74"/>
                  <a:gd name="T2" fmla="*/ 34 w 82"/>
                  <a:gd name="T3" fmla="*/ 6 h 74"/>
                  <a:gd name="T4" fmla="*/ 42 w 82"/>
                  <a:gd name="T5" fmla="*/ 16 h 74"/>
                  <a:gd name="T6" fmla="*/ 60 w 82"/>
                  <a:gd name="T7" fmla="*/ 24 h 74"/>
                  <a:gd name="T8" fmla="*/ 68 w 82"/>
                  <a:gd name="T9" fmla="*/ 28 h 74"/>
                  <a:gd name="T10" fmla="*/ 76 w 82"/>
                  <a:gd name="T11" fmla="*/ 24 h 74"/>
                  <a:gd name="T12" fmla="*/ 82 w 82"/>
                  <a:gd name="T13" fmla="*/ 24 h 74"/>
                  <a:gd name="T14" fmla="*/ 76 w 82"/>
                  <a:gd name="T15" fmla="*/ 28 h 74"/>
                  <a:gd name="T16" fmla="*/ 80 w 82"/>
                  <a:gd name="T17" fmla="*/ 34 h 74"/>
                  <a:gd name="T18" fmla="*/ 82 w 82"/>
                  <a:gd name="T19" fmla="*/ 38 h 74"/>
                  <a:gd name="T20" fmla="*/ 76 w 82"/>
                  <a:gd name="T21" fmla="*/ 44 h 74"/>
                  <a:gd name="T22" fmla="*/ 72 w 82"/>
                  <a:gd name="T23" fmla="*/ 46 h 74"/>
                  <a:gd name="T24" fmla="*/ 66 w 82"/>
                  <a:gd name="T25" fmla="*/ 44 h 74"/>
                  <a:gd name="T26" fmla="*/ 62 w 82"/>
                  <a:gd name="T27" fmla="*/ 46 h 74"/>
                  <a:gd name="T28" fmla="*/ 52 w 82"/>
                  <a:gd name="T29" fmla="*/ 50 h 74"/>
                  <a:gd name="T30" fmla="*/ 46 w 82"/>
                  <a:gd name="T31" fmla="*/ 56 h 74"/>
                  <a:gd name="T32" fmla="*/ 46 w 82"/>
                  <a:gd name="T33" fmla="*/ 62 h 74"/>
                  <a:gd name="T34" fmla="*/ 40 w 82"/>
                  <a:gd name="T35" fmla="*/ 58 h 74"/>
                  <a:gd name="T36" fmla="*/ 32 w 82"/>
                  <a:gd name="T37" fmla="*/ 52 h 74"/>
                  <a:gd name="T38" fmla="*/ 24 w 82"/>
                  <a:gd name="T39" fmla="*/ 52 h 74"/>
                  <a:gd name="T40" fmla="*/ 20 w 82"/>
                  <a:gd name="T41" fmla="*/ 52 h 74"/>
                  <a:gd name="T42" fmla="*/ 20 w 82"/>
                  <a:gd name="T43" fmla="*/ 56 h 74"/>
                  <a:gd name="T44" fmla="*/ 14 w 82"/>
                  <a:gd name="T45" fmla="*/ 52 h 74"/>
                  <a:gd name="T46" fmla="*/ 8 w 82"/>
                  <a:gd name="T47" fmla="*/ 52 h 74"/>
                  <a:gd name="T48" fmla="*/ 6 w 82"/>
                  <a:gd name="T49" fmla="*/ 54 h 74"/>
                  <a:gd name="T50" fmla="*/ 8 w 82"/>
                  <a:gd name="T51" fmla="*/ 60 h 74"/>
                  <a:gd name="T52" fmla="*/ 14 w 82"/>
                  <a:gd name="T53" fmla="*/ 62 h 74"/>
                  <a:gd name="T54" fmla="*/ 12 w 82"/>
                  <a:gd name="T55" fmla="*/ 68 h 74"/>
                  <a:gd name="T56" fmla="*/ 6 w 82"/>
                  <a:gd name="T57" fmla="*/ 70 h 74"/>
                  <a:gd name="T58" fmla="*/ 0 w 82"/>
                  <a:gd name="T59" fmla="*/ 74 h 74"/>
                  <a:gd name="T60" fmla="*/ 0 w 82"/>
                  <a:gd name="T61" fmla="*/ 64 h 74"/>
                  <a:gd name="T62" fmla="*/ 0 w 82"/>
                  <a:gd name="T63" fmla="*/ 56 h 74"/>
                  <a:gd name="T64" fmla="*/ 0 w 82"/>
                  <a:gd name="T65" fmla="*/ 50 h 74"/>
                  <a:gd name="T66" fmla="*/ 4 w 82"/>
                  <a:gd name="T67" fmla="*/ 48 h 74"/>
                  <a:gd name="T68" fmla="*/ 8 w 82"/>
                  <a:gd name="T69" fmla="*/ 42 h 74"/>
                  <a:gd name="T70" fmla="*/ 8 w 82"/>
                  <a:gd name="T71" fmla="*/ 36 h 74"/>
                  <a:gd name="T72" fmla="*/ 14 w 82"/>
                  <a:gd name="T73" fmla="*/ 36 h 74"/>
                  <a:gd name="T74" fmla="*/ 20 w 82"/>
                  <a:gd name="T75" fmla="*/ 40 h 74"/>
                  <a:gd name="T76" fmla="*/ 24 w 82"/>
                  <a:gd name="T77" fmla="*/ 38 h 74"/>
                  <a:gd name="T78" fmla="*/ 26 w 82"/>
                  <a:gd name="T79" fmla="*/ 16 h 74"/>
                  <a:gd name="T80" fmla="*/ 26 w 82"/>
                  <a:gd name="T8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2" h="74">
                    <a:moveTo>
                      <a:pt x="26" y="0"/>
                    </a:moveTo>
                    <a:lnTo>
                      <a:pt x="34" y="6"/>
                    </a:lnTo>
                    <a:lnTo>
                      <a:pt x="42" y="16"/>
                    </a:lnTo>
                    <a:lnTo>
                      <a:pt x="60" y="24"/>
                    </a:lnTo>
                    <a:lnTo>
                      <a:pt x="68" y="28"/>
                    </a:lnTo>
                    <a:lnTo>
                      <a:pt x="76" y="24"/>
                    </a:lnTo>
                    <a:lnTo>
                      <a:pt x="82" y="24"/>
                    </a:lnTo>
                    <a:lnTo>
                      <a:pt x="76" y="28"/>
                    </a:lnTo>
                    <a:lnTo>
                      <a:pt x="80" y="34"/>
                    </a:lnTo>
                    <a:lnTo>
                      <a:pt x="82" y="38"/>
                    </a:lnTo>
                    <a:lnTo>
                      <a:pt x="76" y="44"/>
                    </a:lnTo>
                    <a:lnTo>
                      <a:pt x="72" y="46"/>
                    </a:lnTo>
                    <a:lnTo>
                      <a:pt x="66" y="44"/>
                    </a:lnTo>
                    <a:lnTo>
                      <a:pt x="62" y="46"/>
                    </a:lnTo>
                    <a:lnTo>
                      <a:pt x="52" y="50"/>
                    </a:lnTo>
                    <a:lnTo>
                      <a:pt x="46" y="56"/>
                    </a:lnTo>
                    <a:lnTo>
                      <a:pt x="46" y="62"/>
                    </a:lnTo>
                    <a:lnTo>
                      <a:pt x="40" y="58"/>
                    </a:lnTo>
                    <a:lnTo>
                      <a:pt x="32" y="52"/>
                    </a:lnTo>
                    <a:lnTo>
                      <a:pt x="24" y="52"/>
                    </a:lnTo>
                    <a:lnTo>
                      <a:pt x="20" y="52"/>
                    </a:lnTo>
                    <a:lnTo>
                      <a:pt x="20" y="56"/>
                    </a:lnTo>
                    <a:lnTo>
                      <a:pt x="14" y="52"/>
                    </a:lnTo>
                    <a:lnTo>
                      <a:pt x="8" y="52"/>
                    </a:lnTo>
                    <a:lnTo>
                      <a:pt x="6" y="54"/>
                    </a:lnTo>
                    <a:lnTo>
                      <a:pt x="8" y="60"/>
                    </a:lnTo>
                    <a:lnTo>
                      <a:pt x="14" y="62"/>
                    </a:lnTo>
                    <a:lnTo>
                      <a:pt x="12" y="68"/>
                    </a:lnTo>
                    <a:lnTo>
                      <a:pt x="6" y="70"/>
                    </a:lnTo>
                    <a:lnTo>
                      <a:pt x="0" y="74"/>
                    </a:lnTo>
                    <a:lnTo>
                      <a:pt x="0" y="64"/>
                    </a:lnTo>
                    <a:lnTo>
                      <a:pt x="0" y="56"/>
                    </a:lnTo>
                    <a:lnTo>
                      <a:pt x="0" y="50"/>
                    </a:lnTo>
                    <a:lnTo>
                      <a:pt x="4" y="48"/>
                    </a:lnTo>
                    <a:lnTo>
                      <a:pt x="8" y="42"/>
                    </a:lnTo>
                    <a:lnTo>
                      <a:pt x="8" y="36"/>
                    </a:lnTo>
                    <a:lnTo>
                      <a:pt x="14" y="36"/>
                    </a:lnTo>
                    <a:lnTo>
                      <a:pt x="20" y="40"/>
                    </a:lnTo>
                    <a:lnTo>
                      <a:pt x="24" y="38"/>
                    </a:lnTo>
                    <a:lnTo>
                      <a:pt x="26" y="16"/>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5" name="Freeform 1073">
                <a:extLst>
                  <a:ext uri="{FF2B5EF4-FFF2-40B4-BE49-F238E27FC236}">
                    <a16:creationId xmlns:a16="http://schemas.microsoft.com/office/drawing/2014/main" id="{11EB0BF6-BE80-F338-CDEA-0ECF7005D1F6}"/>
                  </a:ext>
                </a:extLst>
              </p:cNvPr>
              <p:cNvSpPr>
                <a:spLocks/>
              </p:cNvSpPr>
              <p:nvPr/>
            </p:nvSpPr>
            <p:spPr bwMode="auto">
              <a:xfrm>
                <a:off x="9929950" y="3186943"/>
                <a:ext cx="190196" cy="173290"/>
              </a:xfrm>
              <a:custGeom>
                <a:avLst/>
                <a:gdLst>
                  <a:gd name="T0" fmla="*/ 30 w 90"/>
                  <a:gd name="T1" fmla="*/ 0 h 82"/>
                  <a:gd name="T2" fmla="*/ 28 w 90"/>
                  <a:gd name="T3" fmla="*/ 0 h 82"/>
                  <a:gd name="T4" fmla="*/ 26 w 90"/>
                  <a:gd name="T5" fmla="*/ 4 h 82"/>
                  <a:gd name="T6" fmla="*/ 24 w 90"/>
                  <a:gd name="T7" fmla="*/ 40 h 82"/>
                  <a:gd name="T8" fmla="*/ 20 w 90"/>
                  <a:gd name="T9" fmla="*/ 36 h 82"/>
                  <a:gd name="T10" fmla="*/ 18 w 90"/>
                  <a:gd name="T11" fmla="*/ 36 h 82"/>
                  <a:gd name="T12" fmla="*/ 12 w 90"/>
                  <a:gd name="T13" fmla="*/ 36 h 82"/>
                  <a:gd name="T14" fmla="*/ 8 w 90"/>
                  <a:gd name="T15" fmla="*/ 40 h 82"/>
                  <a:gd name="T16" fmla="*/ 6 w 90"/>
                  <a:gd name="T17" fmla="*/ 48 h 82"/>
                  <a:gd name="T18" fmla="*/ 2 w 90"/>
                  <a:gd name="T19" fmla="*/ 50 h 82"/>
                  <a:gd name="T20" fmla="*/ 0 w 90"/>
                  <a:gd name="T21" fmla="*/ 54 h 82"/>
                  <a:gd name="T22" fmla="*/ 0 w 90"/>
                  <a:gd name="T23" fmla="*/ 60 h 82"/>
                  <a:gd name="T24" fmla="*/ 0 w 90"/>
                  <a:gd name="T25" fmla="*/ 68 h 82"/>
                  <a:gd name="T26" fmla="*/ 0 w 90"/>
                  <a:gd name="T27" fmla="*/ 78 h 82"/>
                  <a:gd name="T28" fmla="*/ 4 w 90"/>
                  <a:gd name="T29" fmla="*/ 82 h 82"/>
                  <a:gd name="T30" fmla="*/ 4 w 90"/>
                  <a:gd name="T31" fmla="*/ 82 h 82"/>
                  <a:gd name="T32" fmla="*/ 12 w 90"/>
                  <a:gd name="T33" fmla="*/ 78 h 82"/>
                  <a:gd name="T34" fmla="*/ 18 w 90"/>
                  <a:gd name="T35" fmla="*/ 76 h 82"/>
                  <a:gd name="T36" fmla="*/ 22 w 90"/>
                  <a:gd name="T37" fmla="*/ 68 h 82"/>
                  <a:gd name="T38" fmla="*/ 20 w 90"/>
                  <a:gd name="T39" fmla="*/ 64 h 82"/>
                  <a:gd name="T40" fmla="*/ 24 w 90"/>
                  <a:gd name="T41" fmla="*/ 64 h 82"/>
                  <a:gd name="T42" fmla="*/ 24 w 90"/>
                  <a:gd name="T43" fmla="*/ 64 h 82"/>
                  <a:gd name="T44" fmla="*/ 26 w 90"/>
                  <a:gd name="T45" fmla="*/ 62 h 82"/>
                  <a:gd name="T46" fmla="*/ 30 w 90"/>
                  <a:gd name="T47" fmla="*/ 60 h 82"/>
                  <a:gd name="T48" fmla="*/ 40 w 90"/>
                  <a:gd name="T49" fmla="*/ 66 h 82"/>
                  <a:gd name="T50" fmla="*/ 42 w 90"/>
                  <a:gd name="T51" fmla="*/ 66 h 82"/>
                  <a:gd name="T52" fmla="*/ 48 w 90"/>
                  <a:gd name="T53" fmla="*/ 70 h 82"/>
                  <a:gd name="T54" fmla="*/ 50 w 90"/>
                  <a:gd name="T55" fmla="*/ 70 h 82"/>
                  <a:gd name="T56" fmla="*/ 52 w 90"/>
                  <a:gd name="T57" fmla="*/ 70 h 82"/>
                  <a:gd name="T58" fmla="*/ 54 w 90"/>
                  <a:gd name="T59" fmla="*/ 62 h 82"/>
                  <a:gd name="T60" fmla="*/ 66 w 90"/>
                  <a:gd name="T61" fmla="*/ 54 h 82"/>
                  <a:gd name="T62" fmla="*/ 74 w 90"/>
                  <a:gd name="T63" fmla="*/ 54 h 82"/>
                  <a:gd name="T64" fmla="*/ 76 w 90"/>
                  <a:gd name="T65" fmla="*/ 54 h 82"/>
                  <a:gd name="T66" fmla="*/ 78 w 90"/>
                  <a:gd name="T67" fmla="*/ 54 h 82"/>
                  <a:gd name="T68" fmla="*/ 82 w 90"/>
                  <a:gd name="T69" fmla="*/ 52 h 82"/>
                  <a:gd name="T70" fmla="*/ 90 w 90"/>
                  <a:gd name="T71" fmla="*/ 46 h 82"/>
                  <a:gd name="T72" fmla="*/ 90 w 90"/>
                  <a:gd name="T73" fmla="*/ 42 h 82"/>
                  <a:gd name="T74" fmla="*/ 90 w 90"/>
                  <a:gd name="T75" fmla="*/ 40 h 82"/>
                  <a:gd name="T76" fmla="*/ 84 w 90"/>
                  <a:gd name="T77" fmla="*/ 34 h 82"/>
                  <a:gd name="T78" fmla="*/ 88 w 90"/>
                  <a:gd name="T79" fmla="*/ 30 h 82"/>
                  <a:gd name="T80" fmla="*/ 90 w 90"/>
                  <a:gd name="T81" fmla="*/ 28 h 82"/>
                  <a:gd name="T82" fmla="*/ 86 w 90"/>
                  <a:gd name="T83" fmla="*/ 24 h 82"/>
                  <a:gd name="T84" fmla="*/ 80 w 90"/>
                  <a:gd name="T85" fmla="*/ 24 h 82"/>
                  <a:gd name="T86" fmla="*/ 78 w 90"/>
                  <a:gd name="T87" fmla="*/ 24 h 82"/>
                  <a:gd name="T88" fmla="*/ 66 w 90"/>
                  <a:gd name="T89" fmla="*/ 26 h 82"/>
                  <a:gd name="T90" fmla="*/ 40 w 90"/>
                  <a:gd name="T91" fmla="*/ 8 h 82"/>
                  <a:gd name="T92" fmla="*/ 40 w 90"/>
                  <a:gd name="T93" fmla="*/ 8 h 82"/>
                  <a:gd name="T94" fmla="*/ 32 w 90"/>
                  <a:gd name="T95" fmla="*/ 2 h 82"/>
                  <a:gd name="T96" fmla="*/ 30 w 90"/>
                  <a:gd name="T9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 h="82">
                    <a:moveTo>
                      <a:pt x="30" y="0"/>
                    </a:moveTo>
                    <a:lnTo>
                      <a:pt x="30" y="0"/>
                    </a:lnTo>
                    <a:lnTo>
                      <a:pt x="28" y="0"/>
                    </a:lnTo>
                    <a:lnTo>
                      <a:pt x="28" y="0"/>
                    </a:lnTo>
                    <a:lnTo>
                      <a:pt x="28" y="2"/>
                    </a:lnTo>
                    <a:lnTo>
                      <a:pt x="26" y="4"/>
                    </a:lnTo>
                    <a:lnTo>
                      <a:pt x="26" y="20"/>
                    </a:lnTo>
                    <a:lnTo>
                      <a:pt x="24" y="40"/>
                    </a:lnTo>
                    <a:lnTo>
                      <a:pt x="24" y="40"/>
                    </a:lnTo>
                    <a:lnTo>
                      <a:pt x="20" y="36"/>
                    </a:lnTo>
                    <a:lnTo>
                      <a:pt x="20" y="36"/>
                    </a:lnTo>
                    <a:lnTo>
                      <a:pt x="18" y="36"/>
                    </a:lnTo>
                    <a:lnTo>
                      <a:pt x="12" y="36"/>
                    </a:lnTo>
                    <a:lnTo>
                      <a:pt x="12" y="36"/>
                    </a:lnTo>
                    <a:lnTo>
                      <a:pt x="10" y="38"/>
                    </a:lnTo>
                    <a:lnTo>
                      <a:pt x="8" y="40"/>
                    </a:lnTo>
                    <a:lnTo>
                      <a:pt x="8" y="44"/>
                    </a:lnTo>
                    <a:lnTo>
                      <a:pt x="6" y="48"/>
                    </a:lnTo>
                    <a:lnTo>
                      <a:pt x="2" y="50"/>
                    </a:lnTo>
                    <a:lnTo>
                      <a:pt x="2" y="50"/>
                    </a:lnTo>
                    <a:lnTo>
                      <a:pt x="0" y="50"/>
                    </a:lnTo>
                    <a:lnTo>
                      <a:pt x="0" y="54"/>
                    </a:lnTo>
                    <a:lnTo>
                      <a:pt x="0" y="60"/>
                    </a:lnTo>
                    <a:lnTo>
                      <a:pt x="0" y="60"/>
                    </a:lnTo>
                    <a:lnTo>
                      <a:pt x="0" y="62"/>
                    </a:lnTo>
                    <a:lnTo>
                      <a:pt x="0" y="68"/>
                    </a:lnTo>
                    <a:lnTo>
                      <a:pt x="0" y="78"/>
                    </a:lnTo>
                    <a:lnTo>
                      <a:pt x="0" y="78"/>
                    </a:lnTo>
                    <a:lnTo>
                      <a:pt x="4" y="82"/>
                    </a:lnTo>
                    <a:lnTo>
                      <a:pt x="4" y="82"/>
                    </a:lnTo>
                    <a:lnTo>
                      <a:pt x="4" y="82"/>
                    </a:lnTo>
                    <a:lnTo>
                      <a:pt x="4" y="82"/>
                    </a:lnTo>
                    <a:lnTo>
                      <a:pt x="8" y="80"/>
                    </a:lnTo>
                    <a:lnTo>
                      <a:pt x="12" y="78"/>
                    </a:lnTo>
                    <a:lnTo>
                      <a:pt x="18" y="76"/>
                    </a:lnTo>
                    <a:lnTo>
                      <a:pt x="18" y="76"/>
                    </a:lnTo>
                    <a:lnTo>
                      <a:pt x="20" y="74"/>
                    </a:lnTo>
                    <a:lnTo>
                      <a:pt x="22" y="68"/>
                    </a:lnTo>
                    <a:lnTo>
                      <a:pt x="22" y="68"/>
                    </a:lnTo>
                    <a:lnTo>
                      <a:pt x="20" y="64"/>
                    </a:lnTo>
                    <a:lnTo>
                      <a:pt x="20" y="64"/>
                    </a:lnTo>
                    <a:lnTo>
                      <a:pt x="24" y="64"/>
                    </a:lnTo>
                    <a:lnTo>
                      <a:pt x="24" y="64"/>
                    </a:lnTo>
                    <a:lnTo>
                      <a:pt x="24" y="64"/>
                    </a:lnTo>
                    <a:lnTo>
                      <a:pt x="24" y="64"/>
                    </a:lnTo>
                    <a:lnTo>
                      <a:pt x="26" y="62"/>
                    </a:lnTo>
                    <a:lnTo>
                      <a:pt x="28" y="60"/>
                    </a:lnTo>
                    <a:lnTo>
                      <a:pt x="30" y="60"/>
                    </a:lnTo>
                    <a:lnTo>
                      <a:pt x="34" y="60"/>
                    </a:lnTo>
                    <a:lnTo>
                      <a:pt x="40" y="66"/>
                    </a:lnTo>
                    <a:lnTo>
                      <a:pt x="40" y="66"/>
                    </a:lnTo>
                    <a:lnTo>
                      <a:pt x="42" y="66"/>
                    </a:lnTo>
                    <a:lnTo>
                      <a:pt x="48" y="70"/>
                    </a:lnTo>
                    <a:lnTo>
                      <a:pt x="48" y="70"/>
                    </a:lnTo>
                    <a:lnTo>
                      <a:pt x="50" y="70"/>
                    </a:lnTo>
                    <a:lnTo>
                      <a:pt x="50" y="70"/>
                    </a:lnTo>
                    <a:lnTo>
                      <a:pt x="52" y="70"/>
                    </a:lnTo>
                    <a:lnTo>
                      <a:pt x="52" y="70"/>
                    </a:lnTo>
                    <a:lnTo>
                      <a:pt x="54" y="66"/>
                    </a:lnTo>
                    <a:lnTo>
                      <a:pt x="54" y="62"/>
                    </a:lnTo>
                    <a:lnTo>
                      <a:pt x="58" y="56"/>
                    </a:lnTo>
                    <a:lnTo>
                      <a:pt x="66" y="54"/>
                    </a:lnTo>
                    <a:lnTo>
                      <a:pt x="70" y="52"/>
                    </a:lnTo>
                    <a:lnTo>
                      <a:pt x="74" y="54"/>
                    </a:lnTo>
                    <a:lnTo>
                      <a:pt x="74" y="54"/>
                    </a:lnTo>
                    <a:lnTo>
                      <a:pt x="76" y="54"/>
                    </a:lnTo>
                    <a:lnTo>
                      <a:pt x="76" y="54"/>
                    </a:lnTo>
                    <a:lnTo>
                      <a:pt x="78" y="54"/>
                    </a:lnTo>
                    <a:lnTo>
                      <a:pt x="82" y="52"/>
                    </a:lnTo>
                    <a:lnTo>
                      <a:pt x="82" y="52"/>
                    </a:lnTo>
                    <a:lnTo>
                      <a:pt x="82" y="50"/>
                    </a:lnTo>
                    <a:lnTo>
                      <a:pt x="90" y="46"/>
                    </a:lnTo>
                    <a:lnTo>
                      <a:pt x="90" y="46"/>
                    </a:lnTo>
                    <a:lnTo>
                      <a:pt x="90" y="42"/>
                    </a:lnTo>
                    <a:lnTo>
                      <a:pt x="90" y="42"/>
                    </a:lnTo>
                    <a:lnTo>
                      <a:pt x="90" y="40"/>
                    </a:lnTo>
                    <a:lnTo>
                      <a:pt x="86" y="36"/>
                    </a:lnTo>
                    <a:lnTo>
                      <a:pt x="84" y="34"/>
                    </a:lnTo>
                    <a:lnTo>
                      <a:pt x="88" y="30"/>
                    </a:lnTo>
                    <a:lnTo>
                      <a:pt x="88" y="30"/>
                    </a:lnTo>
                    <a:lnTo>
                      <a:pt x="90" y="28"/>
                    </a:lnTo>
                    <a:lnTo>
                      <a:pt x="90" y="28"/>
                    </a:lnTo>
                    <a:lnTo>
                      <a:pt x="88" y="24"/>
                    </a:lnTo>
                    <a:lnTo>
                      <a:pt x="86" y="24"/>
                    </a:lnTo>
                    <a:lnTo>
                      <a:pt x="86" y="24"/>
                    </a:lnTo>
                    <a:lnTo>
                      <a:pt x="80" y="24"/>
                    </a:lnTo>
                    <a:lnTo>
                      <a:pt x="80" y="24"/>
                    </a:lnTo>
                    <a:lnTo>
                      <a:pt x="78" y="24"/>
                    </a:lnTo>
                    <a:lnTo>
                      <a:pt x="72" y="28"/>
                    </a:lnTo>
                    <a:lnTo>
                      <a:pt x="66" y="26"/>
                    </a:lnTo>
                    <a:lnTo>
                      <a:pt x="50" y="16"/>
                    </a:lnTo>
                    <a:lnTo>
                      <a:pt x="40" y="8"/>
                    </a:lnTo>
                    <a:lnTo>
                      <a:pt x="40" y="8"/>
                    </a:lnTo>
                    <a:lnTo>
                      <a:pt x="40" y="8"/>
                    </a:lnTo>
                    <a:lnTo>
                      <a:pt x="32" y="2"/>
                    </a:lnTo>
                    <a:lnTo>
                      <a:pt x="32" y="2"/>
                    </a:lnTo>
                    <a:lnTo>
                      <a:pt x="30" y="0"/>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6" name="Freeform 1074">
                <a:extLst>
                  <a:ext uri="{FF2B5EF4-FFF2-40B4-BE49-F238E27FC236}">
                    <a16:creationId xmlns:a16="http://schemas.microsoft.com/office/drawing/2014/main" id="{4BD28228-73A6-F81B-4A5B-AFEC8C075801}"/>
                  </a:ext>
                </a:extLst>
              </p:cNvPr>
              <p:cNvSpPr>
                <a:spLocks/>
              </p:cNvSpPr>
              <p:nvPr/>
            </p:nvSpPr>
            <p:spPr bwMode="auto">
              <a:xfrm>
                <a:off x="9705942" y="3584241"/>
                <a:ext cx="80305" cy="54946"/>
              </a:xfrm>
              <a:custGeom>
                <a:avLst/>
                <a:gdLst>
                  <a:gd name="T0" fmla="*/ 14 w 38"/>
                  <a:gd name="T1" fmla="*/ 26 h 26"/>
                  <a:gd name="T2" fmla="*/ 8 w 38"/>
                  <a:gd name="T3" fmla="*/ 24 h 26"/>
                  <a:gd name="T4" fmla="*/ 8 w 38"/>
                  <a:gd name="T5" fmla="*/ 24 h 26"/>
                  <a:gd name="T6" fmla="*/ 6 w 38"/>
                  <a:gd name="T7" fmla="*/ 22 h 26"/>
                  <a:gd name="T8" fmla="*/ 6 w 38"/>
                  <a:gd name="T9" fmla="*/ 18 h 26"/>
                  <a:gd name="T10" fmla="*/ 2 w 38"/>
                  <a:gd name="T11" fmla="*/ 16 h 26"/>
                  <a:gd name="T12" fmla="*/ 2 w 38"/>
                  <a:gd name="T13" fmla="*/ 16 h 26"/>
                  <a:gd name="T14" fmla="*/ 0 w 38"/>
                  <a:gd name="T15" fmla="*/ 14 h 26"/>
                  <a:gd name="T16" fmla="*/ 0 w 38"/>
                  <a:gd name="T17" fmla="*/ 14 h 26"/>
                  <a:gd name="T18" fmla="*/ 2 w 38"/>
                  <a:gd name="T19" fmla="*/ 12 h 26"/>
                  <a:gd name="T20" fmla="*/ 8 w 38"/>
                  <a:gd name="T21" fmla="*/ 8 h 26"/>
                  <a:gd name="T22" fmla="*/ 8 w 38"/>
                  <a:gd name="T23" fmla="*/ 8 h 26"/>
                  <a:gd name="T24" fmla="*/ 10 w 38"/>
                  <a:gd name="T25" fmla="*/ 6 h 26"/>
                  <a:gd name="T26" fmla="*/ 16 w 38"/>
                  <a:gd name="T27" fmla="*/ 6 h 26"/>
                  <a:gd name="T28" fmla="*/ 22 w 38"/>
                  <a:gd name="T29" fmla="*/ 6 h 26"/>
                  <a:gd name="T30" fmla="*/ 24 w 38"/>
                  <a:gd name="T31" fmla="*/ 0 h 26"/>
                  <a:gd name="T32" fmla="*/ 24 w 38"/>
                  <a:gd name="T33" fmla="*/ 0 h 26"/>
                  <a:gd name="T34" fmla="*/ 26 w 38"/>
                  <a:gd name="T35" fmla="*/ 0 h 26"/>
                  <a:gd name="T36" fmla="*/ 32 w 38"/>
                  <a:gd name="T37" fmla="*/ 0 h 26"/>
                  <a:gd name="T38" fmla="*/ 32 w 38"/>
                  <a:gd name="T39" fmla="*/ 0 h 26"/>
                  <a:gd name="T40" fmla="*/ 34 w 38"/>
                  <a:gd name="T41" fmla="*/ 0 h 26"/>
                  <a:gd name="T42" fmla="*/ 38 w 38"/>
                  <a:gd name="T43" fmla="*/ 6 h 26"/>
                  <a:gd name="T44" fmla="*/ 38 w 38"/>
                  <a:gd name="T45" fmla="*/ 6 h 26"/>
                  <a:gd name="T46" fmla="*/ 38 w 38"/>
                  <a:gd name="T47" fmla="*/ 8 h 26"/>
                  <a:gd name="T48" fmla="*/ 36 w 38"/>
                  <a:gd name="T49" fmla="*/ 10 h 26"/>
                  <a:gd name="T50" fmla="*/ 32 w 38"/>
                  <a:gd name="T51" fmla="*/ 14 h 26"/>
                  <a:gd name="T52" fmla="*/ 32 w 38"/>
                  <a:gd name="T53" fmla="*/ 14 h 26"/>
                  <a:gd name="T54" fmla="*/ 32 w 38"/>
                  <a:gd name="T55" fmla="*/ 16 h 26"/>
                  <a:gd name="T56" fmla="*/ 28 w 38"/>
                  <a:gd name="T57" fmla="*/ 18 h 26"/>
                  <a:gd name="T58" fmla="*/ 28 w 38"/>
                  <a:gd name="T59" fmla="*/ 18 h 26"/>
                  <a:gd name="T60" fmla="*/ 28 w 38"/>
                  <a:gd name="T61" fmla="*/ 18 h 26"/>
                  <a:gd name="T62" fmla="*/ 28 w 38"/>
                  <a:gd name="T63" fmla="*/ 18 h 26"/>
                  <a:gd name="T64" fmla="*/ 28 w 38"/>
                  <a:gd name="T65" fmla="*/ 18 h 26"/>
                  <a:gd name="T66" fmla="*/ 24 w 38"/>
                  <a:gd name="T67" fmla="*/ 16 h 26"/>
                  <a:gd name="T68" fmla="*/ 20 w 38"/>
                  <a:gd name="T69" fmla="*/ 18 h 26"/>
                  <a:gd name="T70" fmla="*/ 16 w 38"/>
                  <a:gd name="T71" fmla="*/ 26 h 26"/>
                  <a:gd name="T72" fmla="*/ 16 w 38"/>
                  <a:gd name="T73" fmla="*/ 26 h 26"/>
                  <a:gd name="T74" fmla="*/ 14 w 38"/>
                  <a:gd name="T75" fmla="*/ 26 h 26"/>
                  <a:gd name="T76" fmla="*/ 14 w 38"/>
                  <a:gd name="T77" fmla="*/ 26 h 26"/>
                  <a:gd name="T78" fmla="*/ 14 w 38"/>
                  <a:gd name="T79" fmla="*/ 26 h 26"/>
                  <a:gd name="T80" fmla="*/ 14 w 38"/>
                  <a:gd name="T8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 h="26">
                    <a:moveTo>
                      <a:pt x="14" y="26"/>
                    </a:moveTo>
                    <a:lnTo>
                      <a:pt x="8" y="24"/>
                    </a:lnTo>
                    <a:lnTo>
                      <a:pt x="8" y="24"/>
                    </a:lnTo>
                    <a:lnTo>
                      <a:pt x="6" y="22"/>
                    </a:lnTo>
                    <a:lnTo>
                      <a:pt x="6" y="18"/>
                    </a:lnTo>
                    <a:lnTo>
                      <a:pt x="2" y="16"/>
                    </a:lnTo>
                    <a:lnTo>
                      <a:pt x="2" y="16"/>
                    </a:lnTo>
                    <a:lnTo>
                      <a:pt x="0" y="14"/>
                    </a:lnTo>
                    <a:lnTo>
                      <a:pt x="0" y="14"/>
                    </a:lnTo>
                    <a:lnTo>
                      <a:pt x="2" y="12"/>
                    </a:lnTo>
                    <a:lnTo>
                      <a:pt x="8" y="8"/>
                    </a:lnTo>
                    <a:lnTo>
                      <a:pt x="8" y="8"/>
                    </a:lnTo>
                    <a:lnTo>
                      <a:pt x="10" y="6"/>
                    </a:lnTo>
                    <a:lnTo>
                      <a:pt x="16" y="6"/>
                    </a:lnTo>
                    <a:lnTo>
                      <a:pt x="22" y="6"/>
                    </a:lnTo>
                    <a:lnTo>
                      <a:pt x="24" y="0"/>
                    </a:lnTo>
                    <a:lnTo>
                      <a:pt x="24" y="0"/>
                    </a:lnTo>
                    <a:lnTo>
                      <a:pt x="26" y="0"/>
                    </a:lnTo>
                    <a:lnTo>
                      <a:pt x="32" y="0"/>
                    </a:lnTo>
                    <a:lnTo>
                      <a:pt x="32" y="0"/>
                    </a:lnTo>
                    <a:lnTo>
                      <a:pt x="34" y="0"/>
                    </a:lnTo>
                    <a:lnTo>
                      <a:pt x="38" y="6"/>
                    </a:lnTo>
                    <a:lnTo>
                      <a:pt x="38" y="6"/>
                    </a:lnTo>
                    <a:lnTo>
                      <a:pt x="38" y="8"/>
                    </a:lnTo>
                    <a:lnTo>
                      <a:pt x="36" y="10"/>
                    </a:lnTo>
                    <a:lnTo>
                      <a:pt x="32" y="14"/>
                    </a:lnTo>
                    <a:lnTo>
                      <a:pt x="32" y="14"/>
                    </a:lnTo>
                    <a:lnTo>
                      <a:pt x="32" y="16"/>
                    </a:lnTo>
                    <a:lnTo>
                      <a:pt x="28" y="18"/>
                    </a:lnTo>
                    <a:lnTo>
                      <a:pt x="28" y="18"/>
                    </a:lnTo>
                    <a:lnTo>
                      <a:pt x="28" y="18"/>
                    </a:lnTo>
                    <a:lnTo>
                      <a:pt x="28" y="18"/>
                    </a:lnTo>
                    <a:lnTo>
                      <a:pt x="28" y="18"/>
                    </a:lnTo>
                    <a:lnTo>
                      <a:pt x="24" y="16"/>
                    </a:lnTo>
                    <a:lnTo>
                      <a:pt x="20" y="18"/>
                    </a:lnTo>
                    <a:lnTo>
                      <a:pt x="16" y="26"/>
                    </a:lnTo>
                    <a:lnTo>
                      <a:pt x="16" y="26"/>
                    </a:lnTo>
                    <a:lnTo>
                      <a:pt x="14" y="26"/>
                    </a:lnTo>
                    <a:lnTo>
                      <a:pt x="14" y="26"/>
                    </a:lnTo>
                    <a:lnTo>
                      <a:pt x="14" y="26"/>
                    </a:lnTo>
                    <a:lnTo>
                      <a:pt x="14"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7" name="Freeform 1075">
                <a:extLst>
                  <a:ext uri="{FF2B5EF4-FFF2-40B4-BE49-F238E27FC236}">
                    <a16:creationId xmlns:a16="http://schemas.microsoft.com/office/drawing/2014/main" id="{A3A07A0A-D2A2-B39D-9ADC-08CDAE6733C4}"/>
                  </a:ext>
                </a:extLst>
              </p:cNvPr>
              <p:cNvSpPr>
                <a:spLocks noEditPoints="1"/>
              </p:cNvSpPr>
              <p:nvPr/>
            </p:nvSpPr>
            <p:spPr bwMode="auto">
              <a:xfrm>
                <a:off x="9701716" y="3580015"/>
                <a:ext cx="88758" cy="63399"/>
              </a:xfrm>
              <a:custGeom>
                <a:avLst/>
                <a:gdLst>
                  <a:gd name="T0" fmla="*/ 34 w 42"/>
                  <a:gd name="T1" fmla="*/ 4 h 30"/>
                  <a:gd name="T2" fmla="*/ 38 w 42"/>
                  <a:gd name="T3" fmla="*/ 8 h 30"/>
                  <a:gd name="T4" fmla="*/ 36 w 42"/>
                  <a:gd name="T5" fmla="*/ 10 h 30"/>
                  <a:gd name="T6" fmla="*/ 34 w 42"/>
                  <a:gd name="T7" fmla="*/ 16 h 30"/>
                  <a:gd name="T8" fmla="*/ 30 w 42"/>
                  <a:gd name="T9" fmla="*/ 18 h 30"/>
                  <a:gd name="T10" fmla="*/ 24 w 42"/>
                  <a:gd name="T11" fmla="*/ 16 h 30"/>
                  <a:gd name="T12" fmla="*/ 20 w 42"/>
                  <a:gd name="T13" fmla="*/ 20 h 30"/>
                  <a:gd name="T14" fmla="*/ 16 w 42"/>
                  <a:gd name="T15" fmla="*/ 26 h 30"/>
                  <a:gd name="T16" fmla="*/ 10 w 42"/>
                  <a:gd name="T17" fmla="*/ 24 h 30"/>
                  <a:gd name="T18" fmla="*/ 10 w 42"/>
                  <a:gd name="T19" fmla="*/ 20 h 30"/>
                  <a:gd name="T20" fmla="*/ 4 w 42"/>
                  <a:gd name="T21" fmla="*/ 16 h 30"/>
                  <a:gd name="T22" fmla="*/ 12 w 42"/>
                  <a:gd name="T23" fmla="*/ 10 h 30"/>
                  <a:gd name="T24" fmla="*/ 18 w 42"/>
                  <a:gd name="T25" fmla="*/ 10 h 30"/>
                  <a:gd name="T26" fmla="*/ 24 w 42"/>
                  <a:gd name="T27" fmla="*/ 8 h 30"/>
                  <a:gd name="T28" fmla="*/ 28 w 42"/>
                  <a:gd name="T29" fmla="*/ 4 h 30"/>
                  <a:gd name="T30" fmla="*/ 34 w 42"/>
                  <a:gd name="T31" fmla="*/ 4 h 30"/>
                  <a:gd name="T32" fmla="*/ 34 w 42"/>
                  <a:gd name="T33" fmla="*/ 0 h 30"/>
                  <a:gd name="T34" fmla="*/ 28 w 42"/>
                  <a:gd name="T35" fmla="*/ 0 h 30"/>
                  <a:gd name="T36" fmla="*/ 28 w 42"/>
                  <a:gd name="T37" fmla="*/ 0 h 30"/>
                  <a:gd name="T38" fmla="*/ 24 w 42"/>
                  <a:gd name="T39" fmla="*/ 2 h 30"/>
                  <a:gd name="T40" fmla="*/ 22 w 42"/>
                  <a:gd name="T41" fmla="*/ 6 h 30"/>
                  <a:gd name="T42" fmla="*/ 18 w 42"/>
                  <a:gd name="T43" fmla="*/ 6 h 30"/>
                  <a:gd name="T44" fmla="*/ 12 w 42"/>
                  <a:gd name="T45" fmla="*/ 6 h 30"/>
                  <a:gd name="T46" fmla="*/ 12 w 42"/>
                  <a:gd name="T47" fmla="*/ 6 h 30"/>
                  <a:gd name="T48" fmla="*/ 10 w 42"/>
                  <a:gd name="T49" fmla="*/ 8 h 30"/>
                  <a:gd name="T50" fmla="*/ 2 w 42"/>
                  <a:gd name="T51" fmla="*/ 12 h 30"/>
                  <a:gd name="T52" fmla="*/ 2 w 42"/>
                  <a:gd name="T53" fmla="*/ 12 h 30"/>
                  <a:gd name="T54" fmla="*/ 0 w 42"/>
                  <a:gd name="T55" fmla="*/ 16 h 30"/>
                  <a:gd name="T56" fmla="*/ 0 w 42"/>
                  <a:gd name="T57" fmla="*/ 16 h 30"/>
                  <a:gd name="T58" fmla="*/ 2 w 42"/>
                  <a:gd name="T59" fmla="*/ 20 h 30"/>
                  <a:gd name="T60" fmla="*/ 6 w 42"/>
                  <a:gd name="T61" fmla="*/ 22 h 30"/>
                  <a:gd name="T62" fmla="*/ 6 w 42"/>
                  <a:gd name="T63" fmla="*/ 24 h 30"/>
                  <a:gd name="T64" fmla="*/ 6 w 42"/>
                  <a:gd name="T65" fmla="*/ 24 h 30"/>
                  <a:gd name="T66" fmla="*/ 6 w 42"/>
                  <a:gd name="T67" fmla="*/ 26 h 30"/>
                  <a:gd name="T68" fmla="*/ 8 w 42"/>
                  <a:gd name="T69" fmla="*/ 28 h 30"/>
                  <a:gd name="T70" fmla="*/ 16 w 42"/>
                  <a:gd name="T71" fmla="*/ 30 h 30"/>
                  <a:gd name="T72" fmla="*/ 16 w 42"/>
                  <a:gd name="T73" fmla="*/ 30 h 30"/>
                  <a:gd name="T74" fmla="*/ 16 w 42"/>
                  <a:gd name="T75" fmla="*/ 30 h 30"/>
                  <a:gd name="T76" fmla="*/ 16 w 42"/>
                  <a:gd name="T77" fmla="*/ 30 h 30"/>
                  <a:gd name="T78" fmla="*/ 18 w 42"/>
                  <a:gd name="T79" fmla="*/ 30 h 30"/>
                  <a:gd name="T80" fmla="*/ 20 w 42"/>
                  <a:gd name="T81" fmla="*/ 28 h 30"/>
                  <a:gd name="T82" fmla="*/ 24 w 42"/>
                  <a:gd name="T83" fmla="*/ 22 h 30"/>
                  <a:gd name="T84" fmla="*/ 26 w 42"/>
                  <a:gd name="T85" fmla="*/ 20 h 30"/>
                  <a:gd name="T86" fmla="*/ 28 w 42"/>
                  <a:gd name="T87" fmla="*/ 22 h 30"/>
                  <a:gd name="T88" fmla="*/ 28 w 42"/>
                  <a:gd name="T89" fmla="*/ 22 h 30"/>
                  <a:gd name="T90" fmla="*/ 30 w 42"/>
                  <a:gd name="T91" fmla="*/ 22 h 30"/>
                  <a:gd name="T92" fmla="*/ 30 w 42"/>
                  <a:gd name="T93" fmla="*/ 22 h 30"/>
                  <a:gd name="T94" fmla="*/ 32 w 42"/>
                  <a:gd name="T95" fmla="*/ 22 h 30"/>
                  <a:gd name="T96" fmla="*/ 36 w 42"/>
                  <a:gd name="T97" fmla="*/ 20 h 30"/>
                  <a:gd name="T98" fmla="*/ 36 w 42"/>
                  <a:gd name="T99" fmla="*/ 20 h 30"/>
                  <a:gd name="T100" fmla="*/ 36 w 42"/>
                  <a:gd name="T101" fmla="*/ 18 h 30"/>
                  <a:gd name="T102" fmla="*/ 40 w 42"/>
                  <a:gd name="T103" fmla="*/ 14 h 30"/>
                  <a:gd name="T104" fmla="*/ 42 w 42"/>
                  <a:gd name="T105" fmla="*/ 12 h 30"/>
                  <a:gd name="T106" fmla="*/ 42 w 42"/>
                  <a:gd name="T107" fmla="*/ 12 h 30"/>
                  <a:gd name="T108" fmla="*/ 42 w 42"/>
                  <a:gd name="T109" fmla="*/ 10 h 30"/>
                  <a:gd name="T110" fmla="*/ 42 w 42"/>
                  <a:gd name="T111" fmla="*/ 6 h 30"/>
                  <a:gd name="T112" fmla="*/ 38 w 42"/>
                  <a:gd name="T113" fmla="*/ 2 h 30"/>
                  <a:gd name="T114" fmla="*/ 38 w 42"/>
                  <a:gd name="T115" fmla="*/ 2 h 30"/>
                  <a:gd name="T116" fmla="*/ 34 w 42"/>
                  <a:gd name="T117" fmla="*/ 0 h 30"/>
                  <a:gd name="T118" fmla="*/ 34 w 42"/>
                  <a:gd name="T1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 h="30">
                    <a:moveTo>
                      <a:pt x="34" y="4"/>
                    </a:moveTo>
                    <a:lnTo>
                      <a:pt x="38" y="8"/>
                    </a:lnTo>
                    <a:lnTo>
                      <a:pt x="36" y="10"/>
                    </a:lnTo>
                    <a:lnTo>
                      <a:pt x="34" y="16"/>
                    </a:lnTo>
                    <a:lnTo>
                      <a:pt x="30" y="18"/>
                    </a:lnTo>
                    <a:lnTo>
                      <a:pt x="24" y="16"/>
                    </a:lnTo>
                    <a:lnTo>
                      <a:pt x="20" y="20"/>
                    </a:lnTo>
                    <a:lnTo>
                      <a:pt x="16" y="26"/>
                    </a:lnTo>
                    <a:lnTo>
                      <a:pt x="10" y="24"/>
                    </a:lnTo>
                    <a:lnTo>
                      <a:pt x="10" y="20"/>
                    </a:lnTo>
                    <a:lnTo>
                      <a:pt x="4" y="16"/>
                    </a:lnTo>
                    <a:lnTo>
                      <a:pt x="12" y="10"/>
                    </a:lnTo>
                    <a:lnTo>
                      <a:pt x="18" y="10"/>
                    </a:lnTo>
                    <a:lnTo>
                      <a:pt x="24" y="8"/>
                    </a:lnTo>
                    <a:lnTo>
                      <a:pt x="28" y="4"/>
                    </a:lnTo>
                    <a:lnTo>
                      <a:pt x="34" y="4"/>
                    </a:lnTo>
                    <a:close/>
                    <a:moveTo>
                      <a:pt x="34" y="0"/>
                    </a:moveTo>
                    <a:lnTo>
                      <a:pt x="28" y="0"/>
                    </a:lnTo>
                    <a:lnTo>
                      <a:pt x="28" y="0"/>
                    </a:lnTo>
                    <a:lnTo>
                      <a:pt x="24" y="2"/>
                    </a:lnTo>
                    <a:lnTo>
                      <a:pt x="22" y="6"/>
                    </a:lnTo>
                    <a:lnTo>
                      <a:pt x="18" y="6"/>
                    </a:lnTo>
                    <a:lnTo>
                      <a:pt x="12" y="6"/>
                    </a:lnTo>
                    <a:lnTo>
                      <a:pt x="12" y="6"/>
                    </a:lnTo>
                    <a:lnTo>
                      <a:pt x="10" y="8"/>
                    </a:lnTo>
                    <a:lnTo>
                      <a:pt x="2" y="12"/>
                    </a:lnTo>
                    <a:lnTo>
                      <a:pt x="2" y="12"/>
                    </a:lnTo>
                    <a:lnTo>
                      <a:pt x="0" y="16"/>
                    </a:lnTo>
                    <a:lnTo>
                      <a:pt x="0" y="16"/>
                    </a:lnTo>
                    <a:lnTo>
                      <a:pt x="2" y="20"/>
                    </a:lnTo>
                    <a:lnTo>
                      <a:pt x="6" y="22"/>
                    </a:lnTo>
                    <a:lnTo>
                      <a:pt x="6" y="24"/>
                    </a:lnTo>
                    <a:lnTo>
                      <a:pt x="6" y="24"/>
                    </a:lnTo>
                    <a:lnTo>
                      <a:pt x="6" y="26"/>
                    </a:lnTo>
                    <a:lnTo>
                      <a:pt x="8" y="28"/>
                    </a:lnTo>
                    <a:lnTo>
                      <a:pt x="16" y="30"/>
                    </a:lnTo>
                    <a:lnTo>
                      <a:pt x="16" y="30"/>
                    </a:lnTo>
                    <a:lnTo>
                      <a:pt x="16" y="30"/>
                    </a:lnTo>
                    <a:lnTo>
                      <a:pt x="16" y="30"/>
                    </a:lnTo>
                    <a:lnTo>
                      <a:pt x="18" y="30"/>
                    </a:lnTo>
                    <a:lnTo>
                      <a:pt x="20" y="28"/>
                    </a:lnTo>
                    <a:lnTo>
                      <a:pt x="24" y="22"/>
                    </a:lnTo>
                    <a:lnTo>
                      <a:pt x="26" y="20"/>
                    </a:lnTo>
                    <a:lnTo>
                      <a:pt x="28" y="22"/>
                    </a:lnTo>
                    <a:lnTo>
                      <a:pt x="28" y="22"/>
                    </a:lnTo>
                    <a:lnTo>
                      <a:pt x="30" y="22"/>
                    </a:lnTo>
                    <a:lnTo>
                      <a:pt x="30" y="22"/>
                    </a:lnTo>
                    <a:lnTo>
                      <a:pt x="32" y="22"/>
                    </a:lnTo>
                    <a:lnTo>
                      <a:pt x="36" y="20"/>
                    </a:lnTo>
                    <a:lnTo>
                      <a:pt x="36" y="20"/>
                    </a:lnTo>
                    <a:lnTo>
                      <a:pt x="36" y="18"/>
                    </a:lnTo>
                    <a:lnTo>
                      <a:pt x="40" y="14"/>
                    </a:lnTo>
                    <a:lnTo>
                      <a:pt x="42" y="12"/>
                    </a:lnTo>
                    <a:lnTo>
                      <a:pt x="42" y="12"/>
                    </a:lnTo>
                    <a:lnTo>
                      <a:pt x="42" y="10"/>
                    </a:lnTo>
                    <a:lnTo>
                      <a:pt x="42" y="6"/>
                    </a:lnTo>
                    <a:lnTo>
                      <a:pt x="38" y="2"/>
                    </a:lnTo>
                    <a:lnTo>
                      <a:pt x="38" y="2"/>
                    </a:lnTo>
                    <a:lnTo>
                      <a:pt x="34" y="0"/>
                    </a:lnTo>
                    <a:lnTo>
                      <a:pt x="3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8" name="Freeform 1076">
                <a:extLst>
                  <a:ext uri="{FF2B5EF4-FFF2-40B4-BE49-F238E27FC236}">
                    <a16:creationId xmlns:a16="http://schemas.microsoft.com/office/drawing/2014/main" id="{083E978D-26B0-B287-2D21-791F24FAE144}"/>
                  </a:ext>
                </a:extLst>
              </p:cNvPr>
              <p:cNvSpPr>
                <a:spLocks/>
              </p:cNvSpPr>
              <p:nvPr/>
            </p:nvSpPr>
            <p:spPr bwMode="auto">
              <a:xfrm>
                <a:off x="9710169" y="3588468"/>
                <a:ext cx="71852" cy="46492"/>
              </a:xfrm>
              <a:custGeom>
                <a:avLst/>
                <a:gdLst>
                  <a:gd name="T0" fmla="*/ 30 w 34"/>
                  <a:gd name="T1" fmla="*/ 0 h 22"/>
                  <a:gd name="T2" fmla="*/ 34 w 34"/>
                  <a:gd name="T3" fmla="*/ 4 h 22"/>
                  <a:gd name="T4" fmla="*/ 32 w 34"/>
                  <a:gd name="T5" fmla="*/ 6 h 22"/>
                  <a:gd name="T6" fmla="*/ 30 w 34"/>
                  <a:gd name="T7" fmla="*/ 12 h 22"/>
                  <a:gd name="T8" fmla="*/ 26 w 34"/>
                  <a:gd name="T9" fmla="*/ 14 h 22"/>
                  <a:gd name="T10" fmla="*/ 20 w 34"/>
                  <a:gd name="T11" fmla="*/ 12 h 22"/>
                  <a:gd name="T12" fmla="*/ 16 w 34"/>
                  <a:gd name="T13" fmla="*/ 16 h 22"/>
                  <a:gd name="T14" fmla="*/ 12 w 34"/>
                  <a:gd name="T15" fmla="*/ 22 h 22"/>
                  <a:gd name="T16" fmla="*/ 6 w 34"/>
                  <a:gd name="T17" fmla="*/ 20 h 22"/>
                  <a:gd name="T18" fmla="*/ 6 w 34"/>
                  <a:gd name="T19" fmla="*/ 16 h 22"/>
                  <a:gd name="T20" fmla="*/ 0 w 34"/>
                  <a:gd name="T21" fmla="*/ 12 h 22"/>
                  <a:gd name="T22" fmla="*/ 8 w 34"/>
                  <a:gd name="T23" fmla="*/ 6 h 22"/>
                  <a:gd name="T24" fmla="*/ 14 w 34"/>
                  <a:gd name="T25" fmla="*/ 6 h 22"/>
                  <a:gd name="T26" fmla="*/ 20 w 34"/>
                  <a:gd name="T27" fmla="*/ 4 h 22"/>
                  <a:gd name="T28" fmla="*/ 24 w 34"/>
                  <a:gd name="T29" fmla="*/ 0 h 22"/>
                  <a:gd name="T30" fmla="*/ 30 w 34"/>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22">
                    <a:moveTo>
                      <a:pt x="30" y="0"/>
                    </a:moveTo>
                    <a:lnTo>
                      <a:pt x="34" y="4"/>
                    </a:lnTo>
                    <a:lnTo>
                      <a:pt x="32" y="6"/>
                    </a:lnTo>
                    <a:lnTo>
                      <a:pt x="30" y="12"/>
                    </a:lnTo>
                    <a:lnTo>
                      <a:pt x="26" y="14"/>
                    </a:lnTo>
                    <a:lnTo>
                      <a:pt x="20" y="12"/>
                    </a:lnTo>
                    <a:lnTo>
                      <a:pt x="16" y="16"/>
                    </a:lnTo>
                    <a:lnTo>
                      <a:pt x="12" y="22"/>
                    </a:lnTo>
                    <a:lnTo>
                      <a:pt x="6" y="20"/>
                    </a:lnTo>
                    <a:lnTo>
                      <a:pt x="6" y="16"/>
                    </a:lnTo>
                    <a:lnTo>
                      <a:pt x="0" y="12"/>
                    </a:lnTo>
                    <a:lnTo>
                      <a:pt x="8" y="6"/>
                    </a:lnTo>
                    <a:lnTo>
                      <a:pt x="14" y="6"/>
                    </a:lnTo>
                    <a:lnTo>
                      <a:pt x="20" y="4"/>
                    </a:lnTo>
                    <a:lnTo>
                      <a:pt x="24" y="0"/>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9" name="Freeform 1077">
                <a:extLst>
                  <a:ext uri="{FF2B5EF4-FFF2-40B4-BE49-F238E27FC236}">
                    <a16:creationId xmlns:a16="http://schemas.microsoft.com/office/drawing/2014/main" id="{01A9FCCE-887F-91A8-51E3-F320C4777567}"/>
                  </a:ext>
                </a:extLst>
              </p:cNvPr>
              <p:cNvSpPr>
                <a:spLocks/>
              </p:cNvSpPr>
              <p:nvPr/>
            </p:nvSpPr>
            <p:spPr bwMode="auto">
              <a:xfrm>
                <a:off x="9701716" y="3580015"/>
                <a:ext cx="88758" cy="63399"/>
              </a:xfrm>
              <a:custGeom>
                <a:avLst/>
                <a:gdLst>
                  <a:gd name="T0" fmla="*/ 34 w 42"/>
                  <a:gd name="T1" fmla="*/ 0 h 30"/>
                  <a:gd name="T2" fmla="*/ 28 w 42"/>
                  <a:gd name="T3" fmla="*/ 0 h 30"/>
                  <a:gd name="T4" fmla="*/ 28 w 42"/>
                  <a:gd name="T5" fmla="*/ 0 h 30"/>
                  <a:gd name="T6" fmla="*/ 24 w 42"/>
                  <a:gd name="T7" fmla="*/ 2 h 30"/>
                  <a:gd name="T8" fmla="*/ 22 w 42"/>
                  <a:gd name="T9" fmla="*/ 6 h 30"/>
                  <a:gd name="T10" fmla="*/ 18 w 42"/>
                  <a:gd name="T11" fmla="*/ 6 h 30"/>
                  <a:gd name="T12" fmla="*/ 12 w 42"/>
                  <a:gd name="T13" fmla="*/ 6 h 30"/>
                  <a:gd name="T14" fmla="*/ 12 w 42"/>
                  <a:gd name="T15" fmla="*/ 6 h 30"/>
                  <a:gd name="T16" fmla="*/ 10 w 42"/>
                  <a:gd name="T17" fmla="*/ 8 h 30"/>
                  <a:gd name="T18" fmla="*/ 2 w 42"/>
                  <a:gd name="T19" fmla="*/ 12 h 30"/>
                  <a:gd name="T20" fmla="*/ 2 w 42"/>
                  <a:gd name="T21" fmla="*/ 12 h 30"/>
                  <a:gd name="T22" fmla="*/ 0 w 42"/>
                  <a:gd name="T23" fmla="*/ 16 h 30"/>
                  <a:gd name="T24" fmla="*/ 0 w 42"/>
                  <a:gd name="T25" fmla="*/ 16 h 30"/>
                  <a:gd name="T26" fmla="*/ 2 w 42"/>
                  <a:gd name="T27" fmla="*/ 20 h 30"/>
                  <a:gd name="T28" fmla="*/ 6 w 42"/>
                  <a:gd name="T29" fmla="*/ 22 h 30"/>
                  <a:gd name="T30" fmla="*/ 6 w 42"/>
                  <a:gd name="T31" fmla="*/ 24 h 30"/>
                  <a:gd name="T32" fmla="*/ 6 w 42"/>
                  <a:gd name="T33" fmla="*/ 24 h 30"/>
                  <a:gd name="T34" fmla="*/ 6 w 42"/>
                  <a:gd name="T35" fmla="*/ 26 h 30"/>
                  <a:gd name="T36" fmla="*/ 8 w 42"/>
                  <a:gd name="T37" fmla="*/ 28 h 30"/>
                  <a:gd name="T38" fmla="*/ 16 w 42"/>
                  <a:gd name="T39" fmla="*/ 30 h 30"/>
                  <a:gd name="T40" fmla="*/ 16 w 42"/>
                  <a:gd name="T41" fmla="*/ 30 h 30"/>
                  <a:gd name="T42" fmla="*/ 16 w 42"/>
                  <a:gd name="T43" fmla="*/ 30 h 30"/>
                  <a:gd name="T44" fmla="*/ 16 w 42"/>
                  <a:gd name="T45" fmla="*/ 30 h 30"/>
                  <a:gd name="T46" fmla="*/ 18 w 42"/>
                  <a:gd name="T47" fmla="*/ 30 h 30"/>
                  <a:gd name="T48" fmla="*/ 20 w 42"/>
                  <a:gd name="T49" fmla="*/ 28 h 30"/>
                  <a:gd name="T50" fmla="*/ 24 w 42"/>
                  <a:gd name="T51" fmla="*/ 22 h 30"/>
                  <a:gd name="T52" fmla="*/ 26 w 42"/>
                  <a:gd name="T53" fmla="*/ 20 h 30"/>
                  <a:gd name="T54" fmla="*/ 28 w 42"/>
                  <a:gd name="T55" fmla="*/ 22 h 30"/>
                  <a:gd name="T56" fmla="*/ 28 w 42"/>
                  <a:gd name="T57" fmla="*/ 22 h 30"/>
                  <a:gd name="T58" fmla="*/ 30 w 42"/>
                  <a:gd name="T59" fmla="*/ 22 h 30"/>
                  <a:gd name="T60" fmla="*/ 30 w 42"/>
                  <a:gd name="T61" fmla="*/ 22 h 30"/>
                  <a:gd name="T62" fmla="*/ 32 w 42"/>
                  <a:gd name="T63" fmla="*/ 22 h 30"/>
                  <a:gd name="T64" fmla="*/ 36 w 42"/>
                  <a:gd name="T65" fmla="*/ 20 h 30"/>
                  <a:gd name="T66" fmla="*/ 36 w 42"/>
                  <a:gd name="T67" fmla="*/ 20 h 30"/>
                  <a:gd name="T68" fmla="*/ 36 w 42"/>
                  <a:gd name="T69" fmla="*/ 18 h 30"/>
                  <a:gd name="T70" fmla="*/ 40 w 42"/>
                  <a:gd name="T71" fmla="*/ 14 h 30"/>
                  <a:gd name="T72" fmla="*/ 42 w 42"/>
                  <a:gd name="T73" fmla="*/ 12 h 30"/>
                  <a:gd name="T74" fmla="*/ 42 w 42"/>
                  <a:gd name="T75" fmla="*/ 12 h 30"/>
                  <a:gd name="T76" fmla="*/ 42 w 42"/>
                  <a:gd name="T77" fmla="*/ 10 h 30"/>
                  <a:gd name="T78" fmla="*/ 42 w 42"/>
                  <a:gd name="T79" fmla="*/ 6 h 30"/>
                  <a:gd name="T80" fmla="*/ 38 w 42"/>
                  <a:gd name="T81" fmla="*/ 2 h 30"/>
                  <a:gd name="T82" fmla="*/ 38 w 42"/>
                  <a:gd name="T83" fmla="*/ 2 h 30"/>
                  <a:gd name="T84" fmla="*/ 34 w 42"/>
                  <a:gd name="T85" fmla="*/ 0 h 30"/>
                  <a:gd name="T86" fmla="*/ 34 w 42"/>
                  <a:gd name="T8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 h="30">
                    <a:moveTo>
                      <a:pt x="34" y="0"/>
                    </a:moveTo>
                    <a:lnTo>
                      <a:pt x="28" y="0"/>
                    </a:lnTo>
                    <a:lnTo>
                      <a:pt x="28" y="0"/>
                    </a:lnTo>
                    <a:lnTo>
                      <a:pt x="24" y="2"/>
                    </a:lnTo>
                    <a:lnTo>
                      <a:pt x="22" y="6"/>
                    </a:lnTo>
                    <a:lnTo>
                      <a:pt x="18" y="6"/>
                    </a:lnTo>
                    <a:lnTo>
                      <a:pt x="12" y="6"/>
                    </a:lnTo>
                    <a:lnTo>
                      <a:pt x="12" y="6"/>
                    </a:lnTo>
                    <a:lnTo>
                      <a:pt x="10" y="8"/>
                    </a:lnTo>
                    <a:lnTo>
                      <a:pt x="2" y="12"/>
                    </a:lnTo>
                    <a:lnTo>
                      <a:pt x="2" y="12"/>
                    </a:lnTo>
                    <a:lnTo>
                      <a:pt x="0" y="16"/>
                    </a:lnTo>
                    <a:lnTo>
                      <a:pt x="0" y="16"/>
                    </a:lnTo>
                    <a:lnTo>
                      <a:pt x="2" y="20"/>
                    </a:lnTo>
                    <a:lnTo>
                      <a:pt x="6" y="22"/>
                    </a:lnTo>
                    <a:lnTo>
                      <a:pt x="6" y="24"/>
                    </a:lnTo>
                    <a:lnTo>
                      <a:pt x="6" y="24"/>
                    </a:lnTo>
                    <a:lnTo>
                      <a:pt x="6" y="26"/>
                    </a:lnTo>
                    <a:lnTo>
                      <a:pt x="8" y="28"/>
                    </a:lnTo>
                    <a:lnTo>
                      <a:pt x="16" y="30"/>
                    </a:lnTo>
                    <a:lnTo>
                      <a:pt x="16" y="30"/>
                    </a:lnTo>
                    <a:lnTo>
                      <a:pt x="16" y="30"/>
                    </a:lnTo>
                    <a:lnTo>
                      <a:pt x="16" y="30"/>
                    </a:lnTo>
                    <a:lnTo>
                      <a:pt x="18" y="30"/>
                    </a:lnTo>
                    <a:lnTo>
                      <a:pt x="20" y="28"/>
                    </a:lnTo>
                    <a:lnTo>
                      <a:pt x="24" y="22"/>
                    </a:lnTo>
                    <a:lnTo>
                      <a:pt x="26" y="20"/>
                    </a:lnTo>
                    <a:lnTo>
                      <a:pt x="28" y="22"/>
                    </a:lnTo>
                    <a:lnTo>
                      <a:pt x="28" y="22"/>
                    </a:lnTo>
                    <a:lnTo>
                      <a:pt x="30" y="22"/>
                    </a:lnTo>
                    <a:lnTo>
                      <a:pt x="30" y="22"/>
                    </a:lnTo>
                    <a:lnTo>
                      <a:pt x="32" y="22"/>
                    </a:lnTo>
                    <a:lnTo>
                      <a:pt x="36" y="20"/>
                    </a:lnTo>
                    <a:lnTo>
                      <a:pt x="36" y="20"/>
                    </a:lnTo>
                    <a:lnTo>
                      <a:pt x="36" y="18"/>
                    </a:lnTo>
                    <a:lnTo>
                      <a:pt x="40" y="14"/>
                    </a:lnTo>
                    <a:lnTo>
                      <a:pt x="42" y="12"/>
                    </a:lnTo>
                    <a:lnTo>
                      <a:pt x="42" y="12"/>
                    </a:lnTo>
                    <a:lnTo>
                      <a:pt x="42" y="10"/>
                    </a:lnTo>
                    <a:lnTo>
                      <a:pt x="42" y="6"/>
                    </a:lnTo>
                    <a:lnTo>
                      <a:pt x="38" y="2"/>
                    </a:lnTo>
                    <a:lnTo>
                      <a:pt x="38" y="2"/>
                    </a:lnTo>
                    <a:lnTo>
                      <a:pt x="34" y="0"/>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0" name="Freeform 1078">
                <a:extLst>
                  <a:ext uri="{FF2B5EF4-FFF2-40B4-BE49-F238E27FC236}">
                    <a16:creationId xmlns:a16="http://schemas.microsoft.com/office/drawing/2014/main" id="{3E3C3509-A47C-8BA4-DE89-CCD44E4D2D19}"/>
                  </a:ext>
                </a:extLst>
              </p:cNvPr>
              <p:cNvSpPr>
                <a:spLocks/>
              </p:cNvSpPr>
              <p:nvPr/>
            </p:nvSpPr>
            <p:spPr bwMode="auto">
              <a:xfrm>
                <a:off x="9625638" y="3596921"/>
                <a:ext cx="80305" cy="101438"/>
              </a:xfrm>
              <a:custGeom>
                <a:avLst/>
                <a:gdLst>
                  <a:gd name="T0" fmla="*/ 24 w 38"/>
                  <a:gd name="T1" fmla="*/ 48 h 48"/>
                  <a:gd name="T2" fmla="*/ 18 w 38"/>
                  <a:gd name="T3" fmla="*/ 46 h 48"/>
                  <a:gd name="T4" fmla="*/ 18 w 38"/>
                  <a:gd name="T5" fmla="*/ 46 h 48"/>
                  <a:gd name="T6" fmla="*/ 16 w 38"/>
                  <a:gd name="T7" fmla="*/ 44 h 48"/>
                  <a:gd name="T8" fmla="*/ 16 w 38"/>
                  <a:gd name="T9" fmla="*/ 40 h 48"/>
                  <a:gd name="T10" fmla="*/ 16 w 38"/>
                  <a:gd name="T11" fmla="*/ 36 h 48"/>
                  <a:gd name="T12" fmla="*/ 12 w 38"/>
                  <a:gd name="T13" fmla="*/ 36 h 48"/>
                  <a:gd name="T14" fmla="*/ 12 w 38"/>
                  <a:gd name="T15" fmla="*/ 36 h 48"/>
                  <a:gd name="T16" fmla="*/ 10 w 38"/>
                  <a:gd name="T17" fmla="*/ 34 h 48"/>
                  <a:gd name="T18" fmla="*/ 10 w 38"/>
                  <a:gd name="T19" fmla="*/ 34 h 48"/>
                  <a:gd name="T20" fmla="*/ 10 w 38"/>
                  <a:gd name="T21" fmla="*/ 34 h 48"/>
                  <a:gd name="T22" fmla="*/ 12 w 38"/>
                  <a:gd name="T23" fmla="*/ 28 h 48"/>
                  <a:gd name="T24" fmla="*/ 16 w 38"/>
                  <a:gd name="T25" fmla="*/ 22 h 48"/>
                  <a:gd name="T26" fmla="*/ 16 w 38"/>
                  <a:gd name="T27" fmla="*/ 20 h 48"/>
                  <a:gd name="T28" fmla="*/ 14 w 38"/>
                  <a:gd name="T29" fmla="*/ 16 h 48"/>
                  <a:gd name="T30" fmla="*/ 2 w 38"/>
                  <a:gd name="T31" fmla="*/ 20 h 48"/>
                  <a:gd name="T32" fmla="*/ 2 w 38"/>
                  <a:gd name="T33" fmla="*/ 20 h 48"/>
                  <a:gd name="T34" fmla="*/ 2 w 38"/>
                  <a:gd name="T35" fmla="*/ 20 h 48"/>
                  <a:gd name="T36" fmla="*/ 2 w 38"/>
                  <a:gd name="T37" fmla="*/ 20 h 48"/>
                  <a:gd name="T38" fmla="*/ 0 w 38"/>
                  <a:gd name="T39" fmla="*/ 18 h 48"/>
                  <a:gd name="T40" fmla="*/ 0 w 38"/>
                  <a:gd name="T41" fmla="*/ 18 h 48"/>
                  <a:gd name="T42" fmla="*/ 0 w 38"/>
                  <a:gd name="T43" fmla="*/ 16 h 48"/>
                  <a:gd name="T44" fmla="*/ 4 w 38"/>
                  <a:gd name="T45" fmla="*/ 12 h 48"/>
                  <a:gd name="T46" fmla="*/ 10 w 38"/>
                  <a:gd name="T47" fmla="*/ 6 h 48"/>
                  <a:gd name="T48" fmla="*/ 14 w 38"/>
                  <a:gd name="T49" fmla="*/ 0 h 48"/>
                  <a:gd name="T50" fmla="*/ 14 w 38"/>
                  <a:gd name="T51" fmla="*/ 0 h 48"/>
                  <a:gd name="T52" fmla="*/ 16 w 38"/>
                  <a:gd name="T53" fmla="*/ 0 h 48"/>
                  <a:gd name="T54" fmla="*/ 22 w 38"/>
                  <a:gd name="T55" fmla="*/ 0 h 48"/>
                  <a:gd name="T56" fmla="*/ 22 w 38"/>
                  <a:gd name="T57" fmla="*/ 0 h 48"/>
                  <a:gd name="T58" fmla="*/ 24 w 38"/>
                  <a:gd name="T59" fmla="*/ 0 h 48"/>
                  <a:gd name="T60" fmla="*/ 28 w 38"/>
                  <a:gd name="T61" fmla="*/ 6 h 48"/>
                  <a:gd name="T62" fmla="*/ 32 w 38"/>
                  <a:gd name="T63" fmla="*/ 8 h 48"/>
                  <a:gd name="T64" fmla="*/ 36 w 38"/>
                  <a:gd name="T65" fmla="*/ 14 h 48"/>
                  <a:gd name="T66" fmla="*/ 36 w 38"/>
                  <a:gd name="T67" fmla="*/ 14 h 48"/>
                  <a:gd name="T68" fmla="*/ 38 w 38"/>
                  <a:gd name="T69" fmla="*/ 16 h 48"/>
                  <a:gd name="T70" fmla="*/ 36 w 38"/>
                  <a:gd name="T71" fmla="*/ 24 h 48"/>
                  <a:gd name="T72" fmla="*/ 36 w 38"/>
                  <a:gd name="T73" fmla="*/ 24 h 48"/>
                  <a:gd name="T74" fmla="*/ 34 w 38"/>
                  <a:gd name="T75" fmla="*/ 24 h 48"/>
                  <a:gd name="T76" fmla="*/ 32 w 38"/>
                  <a:gd name="T77" fmla="*/ 26 h 48"/>
                  <a:gd name="T78" fmla="*/ 30 w 38"/>
                  <a:gd name="T79" fmla="*/ 30 h 48"/>
                  <a:gd name="T80" fmla="*/ 30 w 38"/>
                  <a:gd name="T81" fmla="*/ 38 h 48"/>
                  <a:gd name="T82" fmla="*/ 26 w 38"/>
                  <a:gd name="T83" fmla="*/ 46 h 48"/>
                  <a:gd name="T84" fmla="*/ 26 w 38"/>
                  <a:gd name="T85" fmla="*/ 46 h 48"/>
                  <a:gd name="T86" fmla="*/ 24 w 38"/>
                  <a:gd name="T87" fmla="*/ 48 h 48"/>
                  <a:gd name="T88" fmla="*/ 24 w 38"/>
                  <a:gd name="T89" fmla="*/ 48 h 48"/>
                  <a:gd name="T90" fmla="*/ 24 w 38"/>
                  <a:gd name="T91" fmla="*/ 48 h 48"/>
                  <a:gd name="T92" fmla="*/ 24 w 38"/>
                  <a:gd name="T9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 h="48">
                    <a:moveTo>
                      <a:pt x="24" y="48"/>
                    </a:moveTo>
                    <a:lnTo>
                      <a:pt x="18" y="46"/>
                    </a:lnTo>
                    <a:lnTo>
                      <a:pt x="18" y="46"/>
                    </a:lnTo>
                    <a:lnTo>
                      <a:pt x="16" y="44"/>
                    </a:lnTo>
                    <a:lnTo>
                      <a:pt x="16" y="40"/>
                    </a:lnTo>
                    <a:lnTo>
                      <a:pt x="16" y="36"/>
                    </a:lnTo>
                    <a:lnTo>
                      <a:pt x="12" y="36"/>
                    </a:lnTo>
                    <a:lnTo>
                      <a:pt x="12" y="36"/>
                    </a:lnTo>
                    <a:lnTo>
                      <a:pt x="10" y="34"/>
                    </a:lnTo>
                    <a:lnTo>
                      <a:pt x="10" y="34"/>
                    </a:lnTo>
                    <a:lnTo>
                      <a:pt x="10" y="34"/>
                    </a:lnTo>
                    <a:lnTo>
                      <a:pt x="12" y="28"/>
                    </a:lnTo>
                    <a:lnTo>
                      <a:pt x="16" y="22"/>
                    </a:lnTo>
                    <a:lnTo>
                      <a:pt x="16" y="20"/>
                    </a:lnTo>
                    <a:lnTo>
                      <a:pt x="14" y="16"/>
                    </a:lnTo>
                    <a:lnTo>
                      <a:pt x="2" y="20"/>
                    </a:lnTo>
                    <a:lnTo>
                      <a:pt x="2" y="20"/>
                    </a:lnTo>
                    <a:lnTo>
                      <a:pt x="2" y="20"/>
                    </a:lnTo>
                    <a:lnTo>
                      <a:pt x="2" y="20"/>
                    </a:lnTo>
                    <a:lnTo>
                      <a:pt x="0" y="18"/>
                    </a:lnTo>
                    <a:lnTo>
                      <a:pt x="0" y="18"/>
                    </a:lnTo>
                    <a:lnTo>
                      <a:pt x="0" y="16"/>
                    </a:lnTo>
                    <a:lnTo>
                      <a:pt x="4" y="12"/>
                    </a:lnTo>
                    <a:lnTo>
                      <a:pt x="10" y="6"/>
                    </a:lnTo>
                    <a:lnTo>
                      <a:pt x="14" y="0"/>
                    </a:lnTo>
                    <a:lnTo>
                      <a:pt x="14" y="0"/>
                    </a:lnTo>
                    <a:lnTo>
                      <a:pt x="16" y="0"/>
                    </a:lnTo>
                    <a:lnTo>
                      <a:pt x="22" y="0"/>
                    </a:lnTo>
                    <a:lnTo>
                      <a:pt x="22" y="0"/>
                    </a:lnTo>
                    <a:lnTo>
                      <a:pt x="24" y="0"/>
                    </a:lnTo>
                    <a:lnTo>
                      <a:pt x="28" y="6"/>
                    </a:lnTo>
                    <a:lnTo>
                      <a:pt x="32" y="8"/>
                    </a:lnTo>
                    <a:lnTo>
                      <a:pt x="36" y="14"/>
                    </a:lnTo>
                    <a:lnTo>
                      <a:pt x="36" y="14"/>
                    </a:lnTo>
                    <a:lnTo>
                      <a:pt x="38" y="16"/>
                    </a:lnTo>
                    <a:lnTo>
                      <a:pt x="36" y="24"/>
                    </a:lnTo>
                    <a:lnTo>
                      <a:pt x="36" y="24"/>
                    </a:lnTo>
                    <a:lnTo>
                      <a:pt x="34" y="24"/>
                    </a:lnTo>
                    <a:lnTo>
                      <a:pt x="32" y="26"/>
                    </a:lnTo>
                    <a:lnTo>
                      <a:pt x="30" y="30"/>
                    </a:lnTo>
                    <a:lnTo>
                      <a:pt x="30" y="38"/>
                    </a:lnTo>
                    <a:lnTo>
                      <a:pt x="26" y="46"/>
                    </a:lnTo>
                    <a:lnTo>
                      <a:pt x="26" y="46"/>
                    </a:lnTo>
                    <a:lnTo>
                      <a:pt x="24" y="48"/>
                    </a:lnTo>
                    <a:lnTo>
                      <a:pt x="24" y="48"/>
                    </a:lnTo>
                    <a:lnTo>
                      <a:pt x="24" y="48"/>
                    </a:lnTo>
                    <a:lnTo>
                      <a:pt x="24" y="4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1" name="Freeform 1079">
                <a:extLst>
                  <a:ext uri="{FF2B5EF4-FFF2-40B4-BE49-F238E27FC236}">
                    <a16:creationId xmlns:a16="http://schemas.microsoft.com/office/drawing/2014/main" id="{926D1374-72B9-7AFA-4F26-682E72ECD29F}"/>
                  </a:ext>
                </a:extLst>
              </p:cNvPr>
              <p:cNvSpPr>
                <a:spLocks noEditPoints="1"/>
              </p:cNvSpPr>
              <p:nvPr/>
            </p:nvSpPr>
            <p:spPr bwMode="auto">
              <a:xfrm>
                <a:off x="9621411" y="3592695"/>
                <a:ext cx="88758" cy="109891"/>
              </a:xfrm>
              <a:custGeom>
                <a:avLst/>
                <a:gdLst>
                  <a:gd name="T0" fmla="*/ 28 w 42"/>
                  <a:gd name="T1" fmla="*/ 8 h 52"/>
                  <a:gd name="T2" fmla="*/ 38 w 42"/>
                  <a:gd name="T3" fmla="*/ 18 h 52"/>
                  <a:gd name="T4" fmla="*/ 32 w 42"/>
                  <a:gd name="T5" fmla="*/ 26 h 52"/>
                  <a:gd name="T6" fmla="*/ 30 w 42"/>
                  <a:gd name="T7" fmla="*/ 40 h 52"/>
                  <a:gd name="T8" fmla="*/ 20 w 42"/>
                  <a:gd name="T9" fmla="*/ 46 h 52"/>
                  <a:gd name="T10" fmla="*/ 22 w 42"/>
                  <a:gd name="T11" fmla="*/ 36 h 52"/>
                  <a:gd name="T12" fmla="*/ 16 w 42"/>
                  <a:gd name="T13" fmla="*/ 30 h 52"/>
                  <a:gd name="T14" fmla="*/ 20 w 42"/>
                  <a:gd name="T15" fmla="*/ 22 h 52"/>
                  <a:gd name="T16" fmla="*/ 10 w 42"/>
                  <a:gd name="T17" fmla="*/ 18 h 52"/>
                  <a:gd name="T18" fmla="*/ 8 w 42"/>
                  <a:gd name="T19" fmla="*/ 14 h 52"/>
                  <a:gd name="T20" fmla="*/ 18 w 42"/>
                  <a:gd name="T21" fmla="*/ 4 h 52"/>
                  <a:gd name="T22" fmla="*/ 24 w 42"/>
                  <a:gd name="T23" fmla="*/ 0 h 52"/>
                  <a:gd name="T24" fmla="*/ 18 w 42"/>
                  <a:gd name="T25" fmla="*/ 0 h 52"/>
                  <a:gd name="T26" fmla="*/ 10 w 42"/>
                  <a:gd name="T27" fmla="*/ 8 h 52"/>
                  <a:gd name="T28" fmla="*/ 4 w 42"/>
                  <a:gd name="T29" fmla="*/ 10 h 52"/>
                  <a:gd name="T30" fmla="*/ 0 w 42"/>
                  <a:gd name="T31" fmla="*/ 18 h 52"/>
                  <a:gd name="T32" fmla="*/ 0 w 42"/>
                  <a:gd name="T33" fmla="*/ 20 h 52"/>
                  <a:gd name="T34" fmla="*/ 0 w 42"/>
                  <a:gd name="T35" fmla="*/ 22 h 52"/>
                  <a:gd name="T36" fmla="*/ 4 w 42"/>
                  <a:gd name="T37" fmla="*/ 24 h 52"/>
                  <a:gd name="T38" fmla="*/ 12 w 42"/>
                  <a:gd name="T39" fmla="*/ 22 h 52"/>
                  <a:gd name="T40" fmla="*/ 16 w 42"/>
                  <a:gd name="T41" fmla="*/ 22 h 52"/>
                  <a:gd name="T42" fmla="*/ 12 w 42"/>
                  <a:gd name="T43" fmla="*/ 28 h 52"/>
                  <a:gd name="T44" fmla="*/ 12 w 42"/>
                  <a:gd name="T45" fmla="*/ 30 h 52"/>
                  <a:gd name="T46" fmla="*/ 10 w 42"/>
                  <a:gd name="T47" fmla="*/ 34 h 52"/>
                  <a:gd name="T48" fmla="*/ 10 w 42"/>
                  <a:gd name="T49" fmla="*/ 38 h 52"/>
                  <a:gd name="T50" fmla="*/ 16 w 42"/>
                  <a:gd name="T51" fmla="*/ 40 h 52"/>
                  <a:gd name="T52" fmla="*/ 16 w 42"/>
                  <a:gd name="T53" fmla="*/ 42 h 52"/>
                  <a:gd name="T54" fmla="*/ 16 w 42"/>
                  <a:gd name="T55" fmla="*/ 46 h 52"/>
                  <a:gd name="T56" fmla="*/ 16 w 42"/>
                  <a:gd name="T57" fmla="*/ 48 h 52"/>
                  <a:gd name="T58" fmla="*/ 26 w 42"/>
                  <a:gd name="T59" fmla="*/ 52 h 52"/>
                  <a:gd name="T60" fmla="*/ 26 w 42"/>
                  <a:gd name="T61" fmla="*/ 52 h 52"/>
                  <a:gd name="T62" fmla="*/ 28 w 42"/>
                  <a:gd name="T63" fmla="*/ 52 h 52"/>
                  <a:gd name="T64" fmla="*/ 34 w 42"/>
                  <a:gd name="T65" fmla="*/ 40 h 52"/>
                  <a:gd name="T66" fmla="*/ 34 w 42"/>
                  <a:gd name="T67" fmla="*/ 40 h 52"/>
                  <a:gd name="T68" fmla="*/ 36 w 42"/>
                  <a:gd name="T69" fmla="*/ 30 h 52"/>
                  <a:gd name="T70" fmla="*/ 38 w 42"/>
                  <a:gd name="T71" fmla="*/ 28 h 52"/>
                  <a:gd name="T72" fmla="*/ 42 w 42"/>
                  <a:gd name="T73" fmla="*/ 18 h 52"/>
                  <a:gd name="T74" fmla="*/ 40 w 42"/>
                  <a:gd name="T75" fmla="*/ 16 h 52"/>
                  <a:gd name="T76" fmla="*/ 36 w 42"/>
                  <a:gd name="T77" fmla="*/ 10 h 52"/>
                  <a:gd name="T78" fmla="*/ 32 w 42"/>
                  <a:gd name="T79" fmla="*/ 6 h 52"/>
                  <a:gd name="T80" fmla="*/ 28 w 42"/>
                  <a:gd name="T81" fmla="*/ 2 h 52"/>
                  <a:gd name="T82" fmla="*/ 24 w 42"/>
                  <a:gd name="T8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 h="52">
                    <a:moveTo>
                      <a:pt x="24" y="4"/>
                    </a:moveTo>
                    <a:lnTo>
                      <a:pt x="28" y="8"/>
                    </a:lnTo>
                    <a:lnTo>
                      <a:pt x="34" y="12"/>
                    </a:lnTo>
                    <a:lnTo>
                      <a:pt x="38" y="18"/>
                    </a:lnTo>
                    <a:lnTo>
                      <a:pt x="36" y="24"/>
                    </a:lnTo>
                    <a:lnTo>
                      <a:pt x="32" y="26"/>
                    </a:lnTo>
                    <a:lnTo>
                      <a:pt x="30" y="32"/>
                    </a:lnTo>
                    <a:lnTo>
                      <a:pt x="30" y="40"/>
                    </a:lnTo>
                    <a:lnTo>
                      <a:pt x="26" y="48"/>
                    </a:lnTo>
                    <a:lnTo>
                      <a:pt x="20" y="46"/>
                    </a:lnTo>
                    <a:lnTo>
                      <a:pt x="20" y="42"/>
                    </a:lnTo>
                    <a:lnTo>
                      <a:pt x="22" y="36"/>
                    </a:lnTo>
                    <a:lnTo>
                      <a:pt x="14" y="36"/>
                    </a:lnTo>
                    <a:lnTo>
                      <a:pt x="16" y="30"/>
                    </a:lnTo>
                    <a:lnTo>
                      <a:pt x="20" y="24"/>
                    </a:lnTo>
                    <a:lnTo>
                      <a:pt x="20" y="22"/>
                    </a:lnTo>
                    <a:lnTo>
                      <a:pt x="18" y="16"/>
                    </a:lnTo>
                    <a:lnTo>
                      <a:pt x="10" y="18"/>
                    </a:lnTo>
                    <a:lnTo>
                      <a:pt x="4" y="20"/>
                    </a:lnTo>
                    <a:lnTo>
                      <a:pt x="8" y="14"/>
                    </a:lnTo>
                    <a:lnTo>
                      <a:pt x="12" y="10"/>
                    </a:lnTo>
                    <a:lnTo>
                      <a:pt x="18" y="4"/>
                    </a:lnTo>
                    <a:lnTo>
                      <a:pt x="24" y="4"/>
                    </a:lnTo>
                    <a:close/>
                    <a:moveTo>
                      <a:pt x="24" y="0"/>
                    </a:moveTo>
                    <a:lnTo>
                      <a:pt x="18" y="0"/>
                    </a:lnTo>
                    <a:lnTo>
                      <a:pt x="18" y="0"/>
                    </a:lnTo>
                    <a:lnTo>
                      <a:pt x="14" y="0"/>
                    </a:lnTo>
                    <a:lnTo>
                      <a:pt x="10" y="8"/>
                    </a:lnTo>
                    <a:lnTo>
                      <a:pt x="4" y="10"/>
                    </a:lnTo>
                    <a:lnTo>
                      <a:pt x="4" y="10"/>
                    </a:lnTo>
                    <a:lnTo>
                      <a:pt x="4" y="12"/>
                    </a:lnTo>
                    <a:lnTo>
                      <a:pt x="0" y="18"/>
                    </a:lnTo>
                    <a:lnTo>
                      <a:pt x="0" y="18"/>
                    </a:lnTo>
                    <a:lnTo>
                      <a:pt x="0" y="20"/>
                    </a:lnTo>
                    <a:lnTo>
                      <a:pt x="0" y="22"/>
                    </a:lnTo>
                    <a:lnTo>
                      <a:pt x="0" y="22"/>
                    </a:lnTo>
                    <a:lnTo>
                      <a:pt x="4" y="24"/>
                    </a:lnTo>
                    <a:lnTo>
                      <a:pt x="4" y="24"/>
                    </a:lnTo>
                    <a:lnTo>
                      <a:pt x="4" y="24"/>
                    </a:lnTo>
                    <a:lnTo>
                      <a:pt x="12" y="22"/>
                    </a:lnTo>
                    <a:lnTo>
                      <a:pt x="16" y="20"/>
                    </a:lnTo>
                    <a:lnTo>
                      <a:pt x="16" y="22"/>
                    </a:lnTo>
                    <a:lnTo>
                      <a:pt x="16" y="24"/>
                    </a:lnTo>
                    <a:lnTo>
                      <a:pt x="12" y="28"/>
                    </a:lnTo>
                    <a:lnTo>
                      <a:pt x="12" y="28"/>
                    </a:lnTo>
                    <a:lnTo>
                      <a:pt x="12" y="30"/>
                    </a:lnTo>
                    <a:lnTo>
                      <a:pt x="10" y="34"/>
                    </a:lnTo>
                    <a:lnTo>
                      <a:pt x="10" y="34"/>
                    </a:lnTo>
                    <a:lnTo>
                      <a:pt x="10" y="38"/>
                    </a:lnTo>
                    <a:lnTo>
                      <a:pt x="10" y="38"/>
                    </a:lnTo>
                    <a:lnTo>
                      <a:pt x="14" y="40"/>
                    </a:lnTo>
                    <a:lnTo>
                      <a:pt x="16" y="40"/>
                    </a:lnTo>
                    <a:lnTo>
                      <a:pt x="16" y="42"/>
                    </a:lnTo>
                    <a:lnTo>
                      <a:pt x="16" y="42"/>
                    </a:lnTo>
                    <a:lnTo>
                      <a:pt x="16" y="42"/>
                    </a:lnTo>
                    <a:lnTo>
                      <a:pt x="16" y="46"/>
                    </a:lnTo>
                    <a:lnTo>
                      <a:pt x="16" y="46"/>
                    </a:lnTo>
                    <a:lnTo>
                      <a:pt x="16" y="48"/>
                    </a:lnTo>
                    <a:lnTo>
                      <a:pt x="18" y="50"/>
                    </a:lnTo>
                    <a:lnTo>
                      <a:pt x="26" y="52"/>
                    </a:lnTo>
                    <a:lnTo>
                      <a:pt x="26" y="52"/>
                    </a:lnTo>
                    <a:lnTo>
                      <a:pt x="26" y="52"/>
                    </a:lnTo>
                    <a:lnTo>
                      <a:pt x="26" y="52"/>
                    </a:lnTo>
                    <a:lnTo>
                      <a:pt x="28" y="52"/>
                    </a:lnTo>
                    <a:lnTo>
                      <a:pt x="30" y="50"/>
                    </a:lnTo>
                    <a:lnTo>
                      <a:pt x="34" y="40"/>
                    </a:lnTo>
                    <a:lnTo>
                      <a:pt x="34" y="40"/>
                    </a:lnTo>
                    <a:lnTo>
                      <a:pt x="34" y="40"/>
                    </a:lnTo>
                    <a:lnTo>
                      <a:pt x="34" y="32"/>
                    </a:lnTo>
                    <a:lnTo>
                      <a:pt x="36" y="30"/>
                    </a:lnTo>
                    <a:lnTo>
                      <a:pt x="38" y="28"/>
                    </a:lnTo>
                    <a:lnTo>
                      <a:pt x="38" y="28"/>
                    </a:lnTo>
                    <a:lnTo>
                      <a:pt x="40" y="26"/>
                    </a:lnTo>
                    <a:lnTo>
                      <a:pt x="42" y="18"/>
                    </a:lnTo>
                    <a:lnTo>
                      <a:pt x="42" y="18"/>
                    </a:lnTo>
                    <a:lnTo>
                      <a:pt x="40" y="16"/>
                    </a:lnTo>
                    <a:lnTo>
                      <a:pt x="36" y="10"/>
                    </a:lnTo>
                    <a:lnTo>
                      <a:pt x="36" y="10"/>
                    </a:lnTo>
                    <a:lnTo>
                      <a:pt x="36" y="10"/>
                    </a:lnTo>
                    <a:lnTo>
                      <a:pt x="32" y="6"/>
                    </a:lnTo>
                    <a:lnTo>
                      <a:pt x="28" y="2"/>
                    </a:lnTo>
                    <a:lnTo>
                      <a:pt x="28" y="2"/>
                    </a:lnTo>
                    <a:lnTo>
                      <a:pt x="24" y="0"/>
                    </a:lnTo>
                    <a:lnTo>
                      <a:pt x="2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2" name="Freeform 1080">
                <a:extLst>
                  <a:ext uri="{FF2B5EF4-FFF2-40B4-BE49-F238E27FC236}">
                    <a16:creationId xmlns:a16="http://schemas.microsoft.com/office/drawing/2014/main" id="{FFF88C17-277D-719C-3276-6286355B618B}"/>
                  </a:ext>
                </a:extLst>
              </p:cNvPr>
              <p:cNvSpPr>
                <a:spLocks/>
              </p:cNvSpPr>
              <p:nvPr/>
            </p:nvSpPr>
            <p:spPr bwMode="auto">
              <a:xfrm>
                <a:off x="9629864" y="3601148"/>
                <a:ext cx="71852" cy="92985"/>
              </a:xfrm>
              <a:custGeom>
                <a:avLst/>
                <a:gdLst>
                  <a:gd name="T0" fmla="*/ 20 w 34"/>
                  <a:gd name="T1" fmla="*/ 0 h 44"/>
                  <a:gd name="T2" fmla="*/ 24 w 34"/>
                  <a:gd name="T3" fmla="*/ 4 h 44"/>
                  <a:gd name="T4" fmla="*/ 30 w 34"/>
                  <a:gd name="T5" fmla="*/ 8 h 44"/>
                  <a:gd name="T6" fmla="*/ 34 w 34"/>
                  <a:gd name="T7" fmla="*/ 14 h 44"/>
                  <a:gd name="T8" fmla="*/ 32 w 34"/>
                  <a:gd name="T9" fmla="*/ 20 h 44"/>
                  <a:gd name="T10" fmla="*/ 28 w 34"/>
                  <a:gd name="T11" fmla="*/ 22 h 44"/>
                  <a:gd name="T12" fmla="*/ 26 w 34"/>
                  <a:gd name="T13" fmla="*/ 28 h 44"/>
                  <a:gd name="T14" fmla="*/ 26 w 34"/>
                  <a:gd name="T15" fmla="*/ 36 h 44"/>
                  <a:gd name="T16" fmla="*/ 22 w 34"/>
                  <a:gd name="T17" fmla="*/ 44 h 44"/>
                  <a:gd name="T18" fmla="*/ 16 w 34"/>
                  <a:gd name="T19" fmla="*/ 42 h 44"/>
                  <a:gd name="T20" fmla="*/ 16 w 34"/>
                  <a:gd name="T21" fmla="*/ 38 h 44"/>
                  <a:gd name="T22" fmla="*/ 18 w 34"/>
                  <a:gd name="T23" fmla="*/ 32 h 44"/>
                  <a:gd name="T24" fmla="*/ 10 w 34"/>
                  <a:gd name="T25" fmla="*/ 32 h 44"/>
                  <a:gd name="T26" fmla="*/ 12 w 34"/>
                  <a:gd name="T27" fmla="*/ 26 h 44"/>
                  <a:gd name="T28" fmla="*/ 16 w 34"/>
                  <a:gd name="T29" fmla="*/ 20 h 44"/>
                  <a:gd name="T30" fmla="*/ 16 w 34"/>
                  <a:gd name="T31" fmla="*/ 18 h 44"/>
                  <a:gd name="T32" fmla="*/ 14 w 34"/>
                  <a:gd name="T33" fmla="*/ 12 h 44"/>
                  <a:gd name="T34" fmla="*/ 6 w 34"/>
                  <a:gd name="T35" fmla="*/ 14 h 44"/>
                  <a:gd name="T36" fmla="*/ 0 w 34"/>
                  <a:gd name="T37" fmla="*/ 16 h 44"/>
                  <a:gd name="T38" fmla="*/ 4 w 34"/>
                  <a:gd name="T39" fmla="*/ 10 h 44"/>
                  <a:gd name="T40" fmla="*/ 8 w 34"/>
                  <a:gd name="T41" fmla="*/ 6 h 44"/>
                  <a:gd name="T42" fmla="*/ 14 w 34"/>
                  <a:gd name="T43" fmla="*/ 0 h 44"/>
                  <a:gd name="T44" fmla="*/ 20 w 34"/>
                  <a:gd name="T4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44">
                    <a:moveTo>
                      <a:pt x="20" y="0"/>
                    </a:moveTo>
                    <a:lnTo>
                      <a:pt x="24" y="4"/>
                    </a:lnTo>
                    <a:lnTo>
                      <a:pt x="30" y="8"/>
                    </a:lnTo>
                    <a:lnTo>
                      <a:pt x="34" y="14"/>
                    </a:lnTo>
                    <a:lnTo>
                      <a:pt x="32" y="20"/>
                    </a:lnTo>
                    <a:lnTo>
                      <a:pt x="28" y="22"/>
                    </a:lnTo>
                    <a:lnTo>
                      <a:pt x="26" y="28"/>
                    </a:lnTo>
                    <a:lnTo>
                      <a:pt x="26" y="36"/>
                    </a:lnTo>
                    <a:lnTo>
                      <a:pt x="22" y="44"/>
                    </a:lnTo>
                    <a:lnTo>
                      <a:pt x="16" y="42"/>
                    </a:lnTo>
                    <a:lnTo>
                      <a:pt x="16" y="38"/>
                    </a:lnTo>
                    <a:lnTo>
                      <a:pt x="18" y="32"/>
                    </a:lnTo>
                    <a:lnTo>
                      <a:pt x="10" y="32"/>
                    </a:lnTo>
                    <a:lnTo>
                      <a:pt x="12" y="26"/>
                    </a:lnTo>
                    <a:lnTo>
                      <a:pt x="16" y="20"/>
                    </a:lnTo>
                    <a:lnTo>
                      <a:pt x="16" y="18"/>
                    </a:lnTo>
                    <a:lnTo>
                      <a:pt x="14" y="12"/>
                    </a:lnTo>
                    <a:lnTo>
                      <a:pt x="6" y="14"/>
                    </a:lnTo>
                    <a:lnTo>
                      <a:pt x="0" y="16"/>
                    </a:lnTo>
                    <a:lnTo>
                      <a:pt x="4" y="10"/>
                    </a:lnTo>
                    <a:lnTo>
                      <a:pt x="8" y="6"/>
                    </a:lnTo>
                    <a:lnTo>
                      <a:pt x="14" y="0"/>
                    </a:lnTo>
                    <a:lnTo>
                      <a:pt x="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3" name="Freeform 1081">
                <a:extLst>
                  <a:ext uri="{FF2B5EF4-FFF2-40B4-BE49-F238E27FC236}">
                    <a16:creationId xmlns:a16="http://schemas.microsoft.com/office/drawing/2014/main" id="{990D4AC8-BFB2-E63D-C7F1-ADFD700A4D9E}"/>
                  </a:ext>
                </a:extLst>
              </p:cNvPr>
              <p:cNvSpPr>
                <a:spLocks/>
              </p:cNvSpPr>
              <p:nvPr/>
            </p:nvSpPr>
            <p:spPr bwMode="auto">
              <a:xfrm>
                <a:off x="9621411" y="3592695"/>
                <a:ext cx="88758" cy="109891"/>
              </a:xfrm>
              <a:custGeom>
                <a:avLst/>
                <a:gdLst>
                  <a:gd name="T0" fmla="*/ 24 w 42"/>
                  <a:gd name="T1" fmla="*/ 0 h 52"/>
                  <a:gd name="T2" fmla="*/ 18 w 42"/>
                  <a:gd name="T3" fmla="*/ 0 h 52"/>
                  <a:gd name="T4" fmla="*/ 18 w 42"/>
                  <a:gd name="T5" fmla="*/ 0 h 52"/>
                  <a:gd name="T6" fmla="*/ 14 w 42"/>
                  <a:gd name="T7" fmla="*/ 0 h 52"/>
                  <a:gd name="T8" fmla="*/ 10 w 42"/>
                  <a:gd name="T9" fmla="*/ 8 h 52"/>
                  <a:gd name="T10" fmla="*/ 4 w 42"/>
                  <a:gd name="T11" fmla="*/ 10 h 52"/>
                  <a:gd name="T12" fmla="*/ 4 w 42"/>
                  <a:gd name="T13" fmla="*/ 10 h 52"/>
                  <a:gd name="T14" fmla="*/ 4 w 42"/>
                  <a:gd name="T15" fmla="*/ 12 h 52"/>
                  <a:gd name="T16" fmla="*/ 0 w 42"/>
                  <a:gd name="T17" fmla="*/ 18 h 52"/>
                  <a:gd name="T18" fmla="*/ 0 w 42"/>
                  <a:gd name="T19" fmla="*/ 18 h 52"/>
                  <a:gd name="T20" fmla="*/ 0 w 42"/>
                  <a:gd name="T21" fmla="*/ 20 h 52"/>
                  <a:gd name="T22" fmla="*/ 0 w 42"/>
                  <a:gd name="T23" fmla="*/ 22 h 52"/>
                  <a:gd name="T24" fmla="*/ 0 w 42"/>
                  <a:gd name="T25" fmla="*/ 22 h 52"/>
                  <a:gd name="T26" fmla="*/ 4 w 42"/>
                  <a:gd name="T27" fmla="*/ 24 h 52"/>
                  <a:gd name="T28" fmla="*/ 4 w 42"/>
                  <a:gd name="T29" fmla="*/ 24 h 52"/>
                  <a:gd name="T30" fmla="*/ 4 w 42"/>
                  <a:gd name="T31" fmla="*/ 24 h 52"/>
                  <a:gd name="T32" fmla="*/ 12 w 42"/>
                  <a:gd name="T33" fmla="*/ 22 h 52"/>
                  <a:gd name="T34" fmla="*/ 16 w 42"/>
                  <a:gd name="T35" fmla="*/ 20 h 52"/>
                  <a:gd name="T36" fmla="*/ 16 w 42"/>
                  <a:gd name="T37" fmla="*/ 22 h 52"/>
                  <a:gd name="T38" fmla="*/ 16 w 42"/>
                  <a:gd name="T39" fmla="*/ 24 h 52"/>
                  <a:gd name="T40" fmla="*/ 12 w 42"/>
                  <a:gd name="T41" fmla="*/ 28 h 52"/>
                  <a:gd name="T42" fmla="*/ 12 w 42"/>
                  <a:gd name="T43" fmla="*/ 28 h 52"/>
                  <a:gd name="T44" fmla="*/ 12 w 42"/>
                  <a:gd name="T45" fmla="*/ 30 h 52"/>
                  <a:gd name="T46" fmla="*/ 10 w 42"/>
                  <a:gd name="T47" fmla="*/ 34 h 52"/>
                  <a:gd name="T48" fmla="*/ 10 w 42"/>
                  <a:gd name="T49" fmla="*/ 34 h 52"/>
                  <a:gd name="T50" fmla="*/ 10 w 42"/>
                  <a:gd name="T51" fmla="*/ 38 h 52"/>
                  <a:gd name="T52" fmla="*/ 10 w 42"/>
                  <a:gd name="T53" fmla="*/ 38 h 52"/>
                  <a:gd name="T54" fmla="*/ 14 w 42"/>
                  <a:gd name="T55" fmla="*/ 40 h 52"/>
                  <a:gd name="T56" fmla="*/ 16 w 42"/>
                  <a:gd name="T57" fmla="*/ 40 h 52"/>
                  <a:gd name="T58" fmla="*/ 16 w 42"/>
                  <a:gd name="T59" fmla="*/ 42 h 52"/>
                  <a:gd name="T60" fmla="*/ 16 w 42"/>
                  <a:gd name="T61" fmla="*/ 42 h 52"/>
                  <a:gd name="T62" fmla="*/ 16 w 42"/>
                  <a:gd name="T63" fmla="*/ 42 h 52"/>
                  <a:gd name="T64" fmla="*/ 16 w 42"/>
                  <a:gd name="T65" fmla="*/ 46 h 52"/>
                  <a:gd name="T66" fmla="*/ 16 w 42"/>
                  <a:gd name="T67" fmla="*/ 46 h 52"/>
                  <a:gd name="T68" fmla="*/ 16 w 42"/>
                  <a:gd name="T69" fmla="*/ 48 h 52"/>
                  <a:gd name="T70" fmla="*/ 18 w 42"/>
                  <a:gd name="T71" fmla="*/ 50 h 52"/>
                  <a:gd name="T72" fmla="*/ 26 w 42"/>
                  <a:gd name="T73" fmla="*/ 52 h 52"/>
                  <a:gd name="T74" fmla="*/ 26 w 42"/>
                  <a:gd name="T75" fmla="*/ 52 h 52"/>
                  <a:gd name="T76" fmla="*/ 26 w 42"/>
                  <a:gd name="T77" fmla="*/ 52 h 52"/>
                  <a:gd name="T78" fmla="*/ 26 w 42"/>
                  <a:gd name="T79" fmla="*/ 52 h 52"/>
                  <a:gd name="T80" fmla="*/ 28 w 42"/>
                  <a:gd name="T81" fmla="*/ 52 h 52"/>
                  <a:gd name="T82" fmla="*/ 30 w 42"/>
                  <a:gd name="T83" fmla="*/ 50 h 52"/>
                  <a:gd name="T84" fmla="*/ 34 w 42"/>
                  <a:gd name="T85" fmla="*/ 40 h 52"/>
                  <a:gd name="T86" fmla="*/ 34 w 42"/>
                  <a:gd name="T87" fmla="*/ 40 h 52"/>
                  <a:gd name="T88" fmla="*/ 34 w 42"/>
                  <a:gd name="T89" fmla="*/ 40 h 52"/>
                  <a:gd name="T90" fmla="*/ 34 w 42"/>
                  <a:gd name="T91" fmla="*/ 32 h 52"/>
                  <a:gd name="T92" fmla="*/ 36 w 42"/>
                  <a:gd name="T93" fmla="*/ 30 h 52"/>
                  <a:gd name="T94" fmla="*/ 38 w 42"/>
                  <a:gd name="T95" fmla="*/ 28 h 52"/>
                  <a:gd name="T96" fmla="*/ 38 w 42"/>
                  <a:gd name="T97" fmla="*/ 28 h 52"/>
                  <a:gd name="T98" fmla="*/ 40 w 42"/>
                  <a:gd name="T99" fmla="*/ 26 h 52"/>
                  <a:gd name="T100" fmla="*/ 42 w 42"/>
                  <a:gd name="T101" fmla="*/ 18 h 52"/>
                  <a:gd name="T102" fmla="*/ 42 w 42"/>
                  <a:gd name="T103" fmla="*/ 18 h 52"/>
                  <a:gd name="T104" fmla="*/ 40 w 42"/>
                  <a:gd name="T105" fmla="*/ 16 h 52"/>
                  <a:gd name="T106" fmla="*/ 36 w 42"/>
                  <a:gd name="T107" fmla="*/ 10 h 52"/>
                  <a:gd name="T108" fmla="*/ 36 w 42"/>
                  <a:gd name="T109" fmla="*/ 10 h 52"/>
                  <a:gd name="T110" fmla="*/ 36 w 42"/>
                  <a:gd name="T111" fmla="*/ 10 h 52"/>
                  <a:gd name="T112" fmla="*/ 32 w 42"/>
                  <a:gd name="T113" fmla="*/ 6 h 52"/>
                  <a:gd name="T114" fmla="*/ 28 w 42"/>
                  <a:gd name="T115" fmla="*/ 2 h 52"/>
                  <a:gd name="T116" fmla="*/ 28 w 42"/>
                  <a:gd name="T117" fmla="*/ 2 h 52"/>
                  <a:gd name="T118" fmla="*/ 24 w 42"/>
                  <a:gd name="T119" fmla="*/ 0 h 52"/>
                  <a:gd name="T120" fmla="*/ 24 w 42"/>
                  <a:gd name="T1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 h="52">
                    <a:moveTo>
                      <a:pt x="24" y="0"/>
                    </a:moveTo>
                    <a:lnTo>
                      <a:pt x="18" y="0"/>
                    </a:lnTo>
                    <a:lnTo>
                      <a:pt x="18" y="0"/>
                    </a:lnTo>
                    <a:lnTo>
                      <a:pt x="14" y="0"/>
                    </a:lnTo>
                    <a:lnTo>
                      <a:pt x="10" y="8"/>
                    </a:lnTo>
                    <a:lnTo>
                      <a:pt x="4" y="10"/>
                    </a:lnTo>
                    <a:lnTo>
                      <a:pt x="4" y="10"/>
                    </a:lnTo>
                    <a:lnTo>
                      <a:pt x="4" y="12"/>
                    </a:lnTo>
                    <a:lnTo>
                      <a:pt x="0" y="18"/>
                    </a:lnTo>
                    <a:lnTo>
                      <a:pt x="0" y="18"/>
                    </a:lnTo>
                    <a:lnTo>
                      <a:pt x="0" y="20"/>
                    </a:lnTo>
                    <a:lnTo>
                      <a:pt x="0" y="22"/>
                    </a:lnTo>
                    <a:lnTo>
                      <a:pt x="0" y="22"/>
                    </a:lnTo>
                    <a:lnTo>
                      <a:pt x="4" y="24"/>
                    </a:lnTo>
                    <a:lnTo>
                      <a:pt x="4" y="24"/>
                    </a:lnTo>
                    <a:lnTo>
                      <a:pt x="4" y="24"/>
                    </a:lnTo>
                    <a:lnTo>
                      <a:pt x="12" y="22"/>
                    </a:lnTo>
                    <a:lnTo>
                      <a:pt x="16" y="20"/>
                    </a:lnTo>
                    <a:lnTo>
                      <a:pt x="16" y="22"/>
                    </a:lnTo>
                    <a:lnTo>
                      <a:pt x="16" y="24"/>
                    </a:lnTo>
                    <a:lnTo>
                      <a:pt x="12" y="28"/>
                    </a:lnTo>
                    <a:lnTo>
                      <a:pt x="12" y="28"/>
                    </a:lnTo>
                    <a:lnTo>
                      <a:pt x="12" y="30"/>
                    </a:lnTo>
                    <a:lnTo>
                      <a:pt x="10" y="34"/>
                    </a:lnTo>
                    <a:lnTo>
                      <a:pt x="10" y="34"/>
                    </a:lnTo>
                    <a:lnTo>
                      <a:pt x="10" y="38"/>
                    </a:lnTo>
                    <a:lnTo>
                      <a:pt x="10" y="38"/>
                    </a:lnTo>
                    <a:lnTo>
                      <a:pt x="14" y="40"/>
                    </a:lnTo>
                    <a:lnTo>
                      <a:pt x="16" y="40"/>
                    </a:lnTo>
                    <a:lnTo>
                      <a:pt x="16" y="42"/>
                    </a:lnTo>
                    <a:lnTo>
                      <a:pt x="16" y="42"/>
                    </a:lnTo>
                    <a:lnTo>
                      <a:pt x="16" y="42"/>
                    </a:lnTo>
                    <a:lnTo>
                      <a:pt x="16" y="46"/>
                    </a:lnTo>
                    <a:lnTo>
                      <a:pt x="16" y="46"/>
                    </a:lnTo>
                    <a:lnTo>
                      <a:pt x="16" y="48"/>
                    </a:lnTo>
                    <a:lnTo>
                      <a:pt x="18" y="50"/>
                    </a:lnTo>
                    <a:lnTo>
                      <a:pt x="26" y="52"/>
                    </a:lnTo>
                    <a:lnTo>
                      <a:pt x="26" y="52"/>
                    </a:lnTo>
                    <a:lnTo>
                      <a:pt x="26" y="52"/>
                    </a:lnTo>
                    <a:lnTo>
                      <a:pt x="26" y="52"/>
                    </a:lnTo>
                    <a:lnTo>
                      <a:pt x="28" y="52"/>
                    </a:lnTo>
                    <a:lnTo>
                      <a:pt x="30" y="50"/>
                    </a:lnTo>
                    <a:lnTo>
                      <a:pt x="34" y="40"/>
                    </a:lnTo>
                    <a:lnTo>
                      <a:pt x="34" y="40"/>
                    </a:lnTo>
                    <a:lnTo>
                      <a:pt x="34" y="40"/>
                    </a:lnTo>
                    <a:lnTo>
                      <a:pt x="34" y="32"/>
                    </a:lnTo>
                    <a:lnTo>
                      <a:pt x="36" y="30"/>
                    </a:lnTo>
                    <a:lnTo>
                      <a:pt x="38" y="28"/>
                    </a:lnTo>
                    <a:lnTo>
                      <a:pt x="38" y="28"/>
                    </a:lnTo>
                    <a:lnTo>
                      <a:pt x="40" y="26"/>
                    </a:lnTo>
                    <a:lnTo>
                      <a:pt x="42" y="18"/>
                    </a:lnTo>
                    <a:lnTo>
                      <a:pt x="42" y="18"/>
                    </a:lnTo>
                    <a:lnTo>
                      <a:pt x="40" y="16"/>
                    </a:lnTo>
                    <a:lnTo>
                      <a:pt x="36" y="10"/>
                    </a:lnTo>
                    <a:lnTo>
                      <a:pt x="36" y="10"/>
                    </a:lnTo>
                    <a:lnTo>
                      <a:pt x="36" y="10"/>
                    </a:lnTo>
                    <a:lnTo>
                      <a:pt x="32" y="6"/>
                    </a:lnTo>
                    <a:lnTo>
                      <a:pt x="28" y="2"/>
                    </a:lnTo>
                    <a:lnTo>
                      <a:pt x="28" y="2"/>
                    </a:lnTo>
                    <a:lnTo>
                      <a:pt x="24" y="0"/>
                    </a:lnTo>
                    <a:lnTo>
                      <a:pt x="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4" name="Freeform 1082">
                <a:extLst>
                  <a:ext uri="{FF2B5EF4-FFF2-40B4-BE49-F238E27FC236}">
                    <a16:creationId xmlns:a16="http://schemas.microsoft.com/office/drawing/2014/main" id="{2515152A-3267-5576-9F92-1C6ED902B961}"/>
                  </a:ext>
                </a:extLst>
              </p:cNvPr>
              <p:cNvSpPr>
                <a:spLocks/>
              </p:cNvSpPr>
              <p:nvPr/>
            </p:nvSpPr>
            <p:spPr bwMode="auto">
              <a:xfrm>
                <a:off x="9672130" y="3334873"/>
                <a:ext cx="338125" cy="291634"/>
              </a:xfrm>
              <a:custGeom>
                <a:avLst/>
                <a:gdLst>
                  <a:gd name="T0" fmla="*/ 68 w 160"/>
                  <a:gd name="T1" fmla="*/ 138 h 138"/>
                  <a:gd name="T2" fmla="*/ 56 w 160"/>
                  <a:gd name="T3" fmla="*/ 128 h 138"/>
                  <a:gd name="T4" fmla="*/ 56 w 160"/>
                  <a:gd name="T5" fmla="*/ 124 h 138"/>
                  <a:gd name="T6" fmla="*/ 54 w 160"/>
                  <a:gd name="T7" fmla="*/ 116 h 138"/>
                  <a:gd name="T8" fmla="*/ 48 w 160"/>
                  <a:gd name="T9" fmla="*/ 120 h 138"/>
                  <a:gd name="T10" fmla="*/ 18 w 160"/>
                  <a:gd name="T11" fmla="*/ 126 h 138"/>
                  <a:gd name="T12" fmla="*/ 10 w 160"/>
                  <a:gd name="T13" fmla="*/ 132 h 138"/>
                  <a:gd name="T14" fmla="*/ 4 w 160"/>
                  <a:gd name="T15" fmla="*/ 130 h 138"/>
                  <a:gd name="T16" fmla="*/ 0 w 160"/>
                  <a:gd name="T17" fmla="*/ 124 h 138"/>
                  <a:gd name="T18" fmla="*/ 12 w 160"/>
                  <a:gd name="T19" fmla="*/ 116 h 138"/>
                  <a:gd name="T20" fmla="*/ 30 w 160"/>
                  <a:gd name="T21" fmla="*/ 102 h 138"/>
                  <a:gd name="T22" fmla="*/ 70 w 160"/>
                  <a:gd name="T23" fmla="*/ 100 h 138"/>
                  <a:gd name="T24" fmla="*/ 84 w 160"/>
                  <a:gd name="T25" fmla="*/ 76 h 138"/>
                  <a:gd name="T26" fmla="*/ 90 w 160"/>
                  <a:gd name="T27" fmla="*/ 68 h 138"/>
                  <a:gd name="T28" fmla="*/ 90 w 160"/>
                  <a:gd name="T29" fmla="*/ 68 h 138"/>
                  <a:gd name="T30" fmla="*/ 94 w 160"/>
                  <a:gd name="T31" fmla="*/ 78 h 138"/>
                  <a:gd name="T32" fmla="*/ 126 w 160"/>
                  <a:gd name="T33" fmla="*/ 48 h 138"/>
                  <a:gd name="T34" fmla="*/ 128 w 160"/>
                  <a:gd name="T35" fmla="*/ 18 h 138"/>
                  <a:gd name="T36" fmla="*/ 132 w 160"/>
                  <a:gd name="T37" fmla="*/ 10 h 138"/>
                  <a:gd name="T38" fmla="*/ 136 w 160"/>
                  <a:gd name="T39" fmla="*/ 8 h 138"/>
                  <a:gd name="T40" fmla="*/ 138 w 160"/>
                  <a:gd name="T41" fmla="*/ 8 h 138"/>
                  <a:gd name="T42" fmla="*/ 146 w 160"/>
                  <a:gd name="T43" fmla="*/ 8 h 138"/>
                  <a:gd name="T44" fmla="*/ 142 w 160"/>
                  <a:gd name="T45" fmla="*/ 4 h 138"/>
                  <a:gd name="T46" fmla="*/ 148 w 160"/>
                  <a:gd name="T47" fmla="*/ 0 h 138"/>
                  <a:gd name="T48" fmla="*/ 150 w 160"/>
                  <a:gd name="T49" fmla="*/ 0 h 138"/>
                  <a:gd name="T50" fmla="*/ 152 w 160"/>
                  <a:gd name="T51" fmla="*/ 2 h 138"/>
                  <a:gd name="T52" fmla="*/ 158 w 160"/>
                  <a:gd name="T53" fmla="*/ 26 h 138"/>
                  <a:gd name="T54" fmla="*/ 160 w 160"/>
                  <a:gd name="T55" fmla="*/ 36 h 138"/>
                  <a:gd name="T56" fmla="*/ 146 w 160"/>
                  <a:gd name="T57" fmla="*/ 62 h 138"/>
                  <a:gd name="T58" fmla="*/ 146 w 160"/>
                  <a:gd name="T59" fmla="*/ 76 h 138"/>
                  <a:gd name="T60" fmla="*/ 140 w 160"/>
                  <a:gd name="T61" fmla="*/ 92 h 138"/>
                  <a:gd name="T62" fmla="*/ 140 w 160"/>
                  <a:gd name="T63" fmla="*/ 102 h 138"/>
                  <a:gd name="T64" fmla="*/ 136 w 160"/>
                  <a:gd name="T65" fmla="*/ 110 h 138"/>
                  <a:gd name="T66" fmla="*/ 130 w 160"/>
                  <a:gd name="T67" fmla="*/ 114 h 138"/>
                  <a:gd name="T68" fmla="*/ 130 w 160"/>
                  <a:gd name="T69" fmla="*/ 114 h 138"/>
                  <a:gd name="T70" fmla="*/ 120 w 160"/>
                  <a:gd name="T71" fmla="*/ 108 h 138"/>
                  <a:gd name="T72" fmla="*/ 120 w 160"/>
                  <a:gd name="T73" fmla="*/ 114 h 138"/>
                  <a:gd name="T74" fmla="*/ 118 w 160"/>
                  <a:gd name="T75" fmla="*/ 120 h 138"/>
                  <a:gd name="T76" fmla="*/ 116 w 160"/>
                  <a:gd name="T77" fmla="*/ 120 h 138"/>
                  <a:gd name="T78" fmla="*/ 108 w 160"/>
                  <a:gd name="T79" fmla="*/ 116 h 138"/>
                  <a:gd name="T80" fmla="*/ 106 w 160"/>
                  <a:gd name="T81" fmla="*/ 118 h 138"/>
                  <a:gd name="T82" fmla="*/ 86 w 160"/>
                  <a:gd name="T83" fmla="*/ 120 h 138"/>
                  <a:gd name="T84" fmla="*/ 86 w 160"/>
                  <a:gd name="T85" fmla="*/ 124 h 138"/>
                  <a:gd name="T86" fmla="*/ 76 w 160"/>
                  <a:gd name="T87" fmla="*/ 134 h 138"/>
                  <a:gd name="T88" fmla="*/ 70 w 160"/>
                  <a:gd name="T8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0" h="138">
                    <a:moveTo>
                      <a:pt x="68" y="138"/>
                    </a:moveTo>
                    <a:lnTo>
                      <a:pt x="68" y="138"/>
                    </a:lnTo>
                    <a:lnTo>
                      <a:pt x="68" y="138"/>
                    </a:lnTo>
                    <a:lnTo>
                      <a:pt x="62" y="130"/>
                    </a:lnTo>
                    <a:lnTo>
                      <a:pt x="56" y="128"/>
                    </a:lnTo>
                    <a:lnTo>
                      <a:pt x="56" y="128"/>
                    </a:lnTo>
                    <a:lnTo>
                      <a:pt x="56" y="126"/>
                    </a:lnTo>
                    <a:lnTo>
                      <a:pt x="56" y="126"/>
                    </a:lnTo>
                    <a:lnTo>
                      <a:pt x="56" y="124"/>
                    </a:lnTo>
                    <a:lnTo>
                      <a:pt x="64" y="118"/>
                    </a:lnTo>
                    <a:lnTo>
                      <a:pt x="64" y="116"/>
                    </a:lnTo>
                    <a:lnTo>
                      <a:pt x="54" y="116"/>
                    </a:lnTo>
                    <a:lnTo>
                      <a:pt x="48" y="120"/>
                    </a:lnTo>
                    <a:lnTo>
                      <a:pt x="48" y="120"/>
                    </a:lnTo>
                    <a:lnTo>
                      <a:pt x="48" y="120"/>
                    </a:lnTo>
                    <a:lnTo>
                      <a:pt x="36" y="122"/>
                    </a:lnTo>
                    <a:lnTo>
                      <a:pt x="28" y="126"/>
                    </a:lnTo>
                    <a:lnTo>
                      <a:pt x="18" y="126"/>
                    </a:lnTo>
                    <a:lnTo>
                      <a:pt x="12" y="130"/>
                    </a:lnTo>
                    <a:lnTo>
                      <a:pt x="12" y="130"/>
                    </a:lnTo>
                    <a:lnTo>
                      <a:pt x="10" y="132"/>
                    </a:lnTo>
                    <a:lnTo>
                      <a:pt x="10" y="132"/>
                    </a:lnTo>
                    <a:lnTo>
                      <a:pt x="10" y="132"/>
                    </a:lnTo>
                    <a:lnTo>
                      <a:pt x="4" y="130"/>
                    </a:lnTo>
                    <a:lnTo>
                      <a:pt x="4" y="130"/>
                    </a:lnTo>
                    <a:lnTo>
                      <a:pt x="2" y="128"/>
                    </a:lnTo>
                    <a:lnTo>
                      <a:pt x="0" y="124"/>
                    </a:lnTo>
                    <a:lnTo>
                      <a:pt x="0" y="124"/>
                    </a:lnTo>
                    <a:lnTo>
                      <a:pt x="2" y="122"/>
                    </a:lnTo>
                    <a:lnTo>
                      <a:pt x="12" y="116"/>
                    </a:lnTo>
                    <a:lnTo>
                      <a:pt x="24" y="108"/>
                    </a:lnTo>
                    <a:lnTo>
                      <a:pt x="30" y="102"/>
                    </a:lnTo>
                    <a:lnTo>
                      <a:pt x="30" y="102"/>
                    </a:lnTo>
                    <a:lnTo>
                      <a:pt x="30" y="102"/>
                    </a:lnTo>
                    <a:lnTo>
                      <a:pt x="42" y="100"/>
                    </a:lnTo>
                    <a:lnTo>
                      <a:pt x="70" y="100"/>
                    </a:lnTo>
                    <a:lnTo>
                      <a:pt x="72" y="92"/>
                    </a:lnTo>
                    <a:lnTo>
                      <a:pt x="80" y="82"/>
                    </a:lnTo>
                    <a:lnTo>
                      <a:pt x="84" y="76"/>
                    </a:lnTo>
                    <a:lnTo>
                      <a:pt x="88" y="68"/>
                    </a:lnTo>
                    <a:lnTo>
                      <a:pt x="88" y="68"/>
                    </a:lnTo>
                    <a:lnTo>
                      <a:pt x="90" y="68"/>
                    </a:lnTo>
                    <a:lnTo>
                      <a:pt x="90" y="68"/>
                    </a:lnTo>
                    <a:lnTo>
                      <a:pt x="90" y="68"/>
                    </a:lnTo>
                    <a:lnTo>
                      <a:pt x="90" y="68"/>
                    </a:lnTo>
                    <a:lnTo>
                      <a:pt x="92" y="68"/>
                    </a:lnTo>
                    <a:lnTo>
                      <a:pt x="94" y="74"/>
                    </a:lnTo>
                    <a:lnTo>
                      <a:pt x="94" y="78"/>
                    </a:lnTo>
                    <a:lnTo>
                      <a:pt x="100" y="74"/>
                    </a:lnTo>
                    <a:lnTo>
                      <a:pt x="114" y="66"/>
                    </a:lnTo>
                    <a:lnTo>
                      <a:pt x="126" y="48"/>
                    </a:lnTo>
                    <a:lnTo>
                      <a:pt x="132" y="34"/>
                    </a:lnTo>
                    <a:lnTo>
                      <a:pt x="130" y="30"/>
                    </a:lnTo>
                    <a:lnTo>
                      <a:pt x="128" y="18"/>
                    </a:lnTo>
                    <a:lnTo>
                      <a:pt x="128" y="18"/>
                    </a:lnTo>
                    <a:lnTo>
                      <a:pt x="128" y="18"/>
                    </a:lnTo>
                    <a:lnTo>
                      <a:pt x="132" y="10"/>
                    </a:lnTo>
                    <a:lnTo>
                      <a:pt x="132" y="10"/>
                    </a:lnTo>
                    <a:lnTo>
                      <a:pt x="132" y="10"/>
                    </a:lnTo>
                    <a:lnTo>
                      <a:pt x="136" y="8"/>
                    </a:lnTo>
                    <a:lnTo>
                      <a:pt x="136" y="8"/>
                    </a:lnTo>
                    <a:lnTo>
                      <a:pt x="138" y="8"/>
                    </a:lnTo>
                    <a:lnTo>
                      <a:pt x="138" y="8"/>
                    </a:lnTo>
                    <a:lnTo>
                      <a:pt x="138" y="8"/>
                    </a:lnTo>
                    <a:lnTo>
                      <a:pt x="144" y="10"/>
                    </a:lnTo>
                    <a:lnTo>
                      <a:pt x="146" y="8"/>
                    </a:lnTo>
                    <a:lnTo>
                      <a:pt x="142" y="6"/>
                    </a:lnTo>
                    <a:lnTo>
                      <a:pt x="142" y="6"/>
                    </a:lnTo>
                    <a:lnTo>
                      <a:pt x="142" y="4"/>
                    </a:lnTo>
                    <a:lnTo>
                      <a:pt x="142" y="4"/>
                    </a:lnTo>
                    <a:lnTo>
                      <a:pt x="144" y="2"/>
                    </a:lnTo>
                    <a:lnTo>
                      <a:pt x="148" y="0"/>
                    </a:lnTo>
                    <a:lnTo>
                      <a:pt x="148" y="0"/>
                    </a:lnTo>
                    <a:lnTo>
                      <a:pt x="150" y="0"/>
                    </a:lnTo>
                    <a:lnTo>
                      <a:pt x="150" y="0"/>
                    </a:lnTo>
                    <a:lnTo>
                      <a:pt x="150" y="0"/>
                    </a:lnTo>
                    <a:lnTo>
                      <a:pt x="150" y="0"/>
                    </a:lnTo>
                    <a:lnTo>
                      <a:pt x="152" y="2"/>
                    </a:lnTo>
                    <a:lnTo>
                      <a:pt x="154" y="10"/>
                    </a:lnTo>
                    <a:lnTo>
                      <a:pt x="154" y="18"/>
                    </a:lnTo>
                    <a:lnTo>
                      <a:pt x="158" y="26"/>
                    </a:lnTo>
                    <a:lnTo>
                      <a:pt x="160" y="34"/>
                    </a:lnTo>
                    <a:lnTo>
                      <a:pt x="160" y="34"/>
                    </a:lnTo>
                    <a:lnTo>
                      <a:pt x="160" y="36"/>
                    </a:lnTo>
                    <a:lnTo>
                      <a:pt x="156" y="46"/>
                    </a:lnTo>
                    <a:lnTo>
                      <a:pt x="148" y="56"/>
                    </a:lnTo>
                    <a:lnTo>
                      <a:pt x="146" y="62"/>
                    </a:lnTo>
                    <a:lnTo>
                      <a:pt x="146" y="74"/>
                    </a:lnTo>
                    <a:lnTo>
                      <a:pt x="146" y="74"/>
                    </a:lnTo>
                    <a:lnTo>
                      <a:pt x="146" y="76"/>
                    </a:lnTo>
                    <a:lnTo>
                      <a:pt x="142" y="82"/>
                    </a:lnTo>
                    <a:lnTo>
                      <a:pt x="140" y="90"/>
                    </a:lnTo>
                    <a:lnTo>
                      <a:pt x="140" y="92"/>
                    </a:lnTo>
                    <a:lnTo>
                      <a:pt x="140" y="102"/>
                    </a:lnTo>
                    <a:lnTo>
                      <a:pt x="140" y="102"/>
                    </a:lnTo>
                    <a:lnTo>
                      <a:pt x="140" y="102"/>
                    </a:lnTo>
                    <a:lnTo>
                      <a:pt x="138" y="110"/>
                    </a:lnTo>
                    <a:lnTo>
                      <a:pt x="138" y="110"/>
                    </a:lnTo>
                    <a:lnTo>
                      <a:pt x="136" y="110"/>
                    </a:lnTo>
                    <a:lnTo>
                      <a:pt x="130" y="114"/>
                    </a:lnTo>
                    <a:lnTo>
                      <a:pt x="130" y="114"/>
                    </a:lnTo>
                    <a:lnTo>
                      <a:pt x="130" y="114"/>
                    </a:lnTo>
                    <a:lnTo>
                      <a:pt x="130" y="114"/>
                    </a:lnTo>
                    <a:lnTo>
                      <a:pt x="130" y="114"/>
                    </a:lnTo>
                    <a:lnTo>
                      <a:pt x="130" y="114"/>
                    </a:lnTo>
                    <a:lnTo>
                      <a:pt x="128" y="114"/>
                    </a:lnTo>
                    <a:lnTo>
                      <a:pt x="124" y="110"/>
                    </a:lnTo>
                    <a:lnTo>
                      <a:pt x="120" y="108"/>
                    </a:lnTo>
                    <a:lnTo>
                      <a:pt x="118" y="108"/>
                    </a:lnTo>
                    <a:lnTo>
                      <a:pt x="120" y="114"/>
                    </a:lnTo>
                    <a:lnTo>
                      <a:pt x="120" y="114"/>
                    </a:lnTo>
                    <a:lnTo>
                      <a:pt x="120" y="116"/>
                    </a:lnTo>
                    <a:lnTo>
                      <a:pt x="118" y="120"/>
                    </a:lnTo>
                    <a:lnTo>
                      <a:pt x="118" y="120"/>
                    </a:lnTo>
                    <a:lnTo>
                      <a:pt x="116" y="120"/>
                    </a:lnTo>
                    <a:lnTo>
                      <a:pt x="116" y="120"/>
                    </a:lnTo>
                    <a:lnTo>
                      <a:pt x="116" y="120"/>
                    </a:lnTo>
                    <a:lnTo>
                      <a:pt x="116" y="120"/>
                    </a:lnTo>
                    <a:lnTo>
                      <a:pt x="114" y="120"/>
                    </a:lnTo>
                    <a:lnTo>
                      <a:pt x="108" y="116"/>
                    </a:lnTo>
                    <a:lnTo>
                      <a:pt x="108" y="118"/>
                    </a:lnTo>
                    <a:lnTo>
                      <a:pt x="108" y="118"/>
                    </a:lnTo>
                    <a:lnTo>
                      <a:pt x="106" y="118"/>
                    </a:lnTo>
                    <a:lnTo>
                      <a:pt x="84" y="118"/>
                    </a:lnTo>
                    <a:lnTo>
                      <a:pt x="86" y="120"/>
                    </a:lnTo>
                    <a:lnTo>
                      <a:pt x="86" y="120"/>
                    </a:lnTo>
                    <a:lnTo>
                      <a:pt x="86" y="122"/>
                    </a:lnTo>
                    <a:lnTo>
                      <a:pt x="86" y="122"/>
                    </a:lnTo>
                    <a:lnTo>
                      <a:pt x="86" y="124"/>
                    </a:lnTo>
                    <a:lnTo>
                      <a:pt x="80" y="128"/>
                    </a:lnTo>
                    <a:lnTo>
                      <a:pt x="76" y="134"/>
                    </a:lnTo>
                    <a:lnTo>
                      <a:pt x="76" y="134"/>
                    </a:lnTo>
                    <a:lnTo>
                      <a:pt x="76" y="134"/>
                    </a:lnTo>
                    <a:lnTo>
                      <a:pt x="70" y="138"/>
                    </a:lnTo>
                    <a:lnTo>
                      <a:pt x="70" y="138"/>
                    </a:lnTo>
                    <a:lnTo>
                      <a:pt x="68" y="138"/>
                    </a:lnTo>
                    <a:lnTo>
                      <a:pt x="68" y="1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5" name="Freeform 1083">
                <a:extLst>
                  <a:ext uri="{FF2B5EF4-FFF2-40B4-BE49-F238E27FC236}">
                    <a16:creationId xmlns:a16="http://schemas.microsoft.com/office/drawing/2014/main" id="{4AAC67E7-C847-BE19-FC80-DC0919120139}"/>
                  </a:ext>
                </a:extLst>
              </p:cNvPr>
              <p:cNvSpPr>
                <a:spLocks noEditPoints="1"/>
              </p:cNvSpPr>
              <p:nvPr/>
            </p:nvSpPr>
            <p:spPr bwMode="auto">
              <a:xfrm>
                <a:off x="9667903" y="3330647"/>
                <a:ext cx="346579" cy="300087"/>
              </a:xfrm>
              <a:custGeom>
                <a:avLst/>
                <a:gdLst>
                  <a:gd name="T0" fmla="*/ 158 w 164"/>
                  <a:gd name="T1" fmla="*/ 30 h 142"/>
                  <a:gd name="T2" fmla="*/ 146 w 164"/>
                  <a:gd name="T3" fmla="*/ 64 h 142"/>
                  <a:gd name="T4" fmla="*/ 140 w 164"/>
                  <a:gd name="T5" fmla="*/ 94 h 142"/>
                  <a:gd name="T6" fmla="*/ 138 w 164"/>
                  <a:gd name="T7" fmla="*/ 112 h 142"/>
                  <a:gd name="T8" fmla="*/ 118 w 164"/>
                  <a:gd name="T9" fmla="*/ 110 h 142"/>
                  <a:gd name="T10" fmla="*/ 108 w 164"/>
                  <a:gd name="T11" fmla="*/ 118 h 142"/>
                  <a:gd name="T12" fmla="*/ 86 w 164"/>
                  <a:gd name="T13" fmla="*/ 114 h 142"/>
                  <a:gd name="T14" fmla="*/ 76 w 164"/>
                  <a:gd name="T15" fmla="*/ 134 h 142"/>
                  <a:gd name="T16" fmla="*/ 68 w 164"/>
                  <a:gd name="T17" fmla="*/ 122 h 142"/>
                  <a:gd name="T18" fmla="*/ 38 w 164"/>
                  <a:gd name="T19" fmla="*/ 122 h 142"/>
                  <a:gd name="T20" fmla="*/ 6 w 164"/>
                  <a:gd name="T21" fmla="*/ 130 h 142"/>
                  <a:gd name="T22" fmla="*/ 32 w 164"/>
                  <a:gd name="T23" fmla="*/ 106 h 142"/>
                  <a:gd name="T24" fmla="*/ 76 w 164"/>
                  <a:gd name="T25" fmla="*/ 94 h 142"/>
                  <a:gd name="T26" fmla="*/ 94 w 164"/>
                  <a:gd name="T27" fmla="*/ 76 h 142"/>
                  <a:gd name="T28" fmla="*/ 130 w 164"/>
                  <a:gd name="T29" fmla="*/ 52 h 142"/>
                  <a:gd name="T30" fmla="*/ 136 w 164"/>
                  <a:gd name="T31" fmla="*/ 14 h 142"/>
                  <a:gd name="T32" fmla="*/ 146 w 164"/>
                  <a:gd name="T33" fmla="*/ 6 h 142"/>
                  <a:gd name="T34" fmla="*/ 150 w 164"/>
                  <a:gd name="T35" fmla="*/ 0 h 142"/>
                  <a:gd name="T36" fmla="*/ 142 w 164"/>
                  <a:gd name="T37" fmla="*/ 4 h 142"/>
                  <a:gd name="T38" fmla="*/ 140 w 164"/>
                  <a:gd name="T39" fmla="*/ 8 h 142"/>
                  <a:gd name="T40" fmla="*/ 134 w 164"/>
                  <a:gd name="T41" fmla="*/ 10 h 142"/>
                  <a:gd name="T42" fmla="*/ 128 w 164"/>
                  <a:gd name="T43" fmla="*/ 18 h 142"/>
                  <a:gd name="T44" fmla="*/ 130 w 164"/>
                  <a:gd name="T45" fmla="*/ 32 h 142"/>
                  <a:gd name="T46" fmla="*/ 102 w 164"/>
                  <a:gd name="T47" fmla="*/ 74 h 142"/>
                  <a:gd name="T48" fmla="*/ 96 w 164"/>
                  <a:gd name="T49" fmla="*/ 70 h 142"/>
                  <a:gd name="T50" fmla="*/ 92 w 164"/>
                  <a:gd name="T51" fmla="*/ 68 h 142"/>
                  <a:gd name="T52" fmla="*/ 84 w 164"/>
                  <a:gd name="T53" fmla="*/ 76 h 142"/>
                  <a:gd name="T54" fmla="*/ 72 w 164"/>
                  <a:gd name="T55" fmla="*/ 92 h 142"/>
                  <a:gd name="T56" fmla="*/ 44 w 164"/>
                  <a:gd name="T57" fmla="*/ 100 h 142"/>
                  <a:gd name="T58" fmla="*/ 32 w 164"/>
                  <a:gd name="T59" fmla="*/ 102 h 142"/>
                  <a:gd name="T60" fmla="*/ 2 w 164"/>
                  <a:gd name="T61" fmla="*/ 122 h 142"/>
                  <a:gd name="T62" fmla="*/ 2 w 164"/>
                  <a:gd name="T63" fmla="*/ 132 h 142"/>
                  <a:gd name="T64" fmla="*/ 12 w 164"/>
                  <a:gd name="T65" fmla="*/ 136 h 142"/>
                  <a:gd name="T66" fmla="*/ 22 w 164"/>
                  <a:gd name="T67" fmla="*/ 130 h 142"/>
                  <a:gd name="T68" fmla="*/ 40 w 164"/>
                  <a:gd name="T69" fmla="*/ 126 h 142"/>
                  <a:gd name="T70" fmla="*/ 56 w 164"/>
                  <a:gd name="T71" fmla="*/ 120 h 142"/>
                  <a:gd name="T72" fmla="*/ 56 w 164"/>
                  <a:gd name="T73" fmla="*/ 128 h 142"/>
                  <a:gd name="T74" fmla="*/ 68 w 164"/>
                  <a:gd name="T75" fmla="*/ 140 h 142"/>
                  <a:gd name="T76" fmla="*/ 72 w 164"/>
                  <a:gd name="T77" fmla="*/ 142 h 142"/>
                  <a:gd name="T78" fmla="*/ 82 w 164"/>
                  <a:gd name="T79" fmla="*/ 130 h 142"/>
                  <a:gd name="T80" fmla="*/ 90 w 164"/>
                  <a:gd name="T81" fmla="*/ 126 h 142"/>
                  <a:gd name="T82" fmla="*/ 108 w 164"/>
                  <a:gd name="T83" fmla="*/ 122 h 142"/>
                  <a:gd name="T84" fmla="*/ 116 w 164"/>
                  <a:gd name="T85" fmla="*/ 124 h 142"/>
                  <a:gd name="T86" fmla="*/ 118 w 164"/>
                  <a:gd name="T87" fmla="*/ 124 h 142"/>
                  <a:gd name="T88" fmla="*/ 124 w 164"/>
                  <a:gd name="T89" fmla="*/ 116 h 142"/>
                  <a:gd name="T90" fmla="*/ 128 w 164"/>
                  <a:gd name="T91" fmla="*/ 118 h 142"/>
                  <a:gd name="T92" fmla="*/ 132 w 164"/>
                  <a:gd name="T93" fmla="*/ 118 h 142"/>
                  <a:gd name="T94" fmla="*/ 140 w 164"/>
                  <a:gd name="T95" fmla="*/ 114 h 142"/>
                  <a:gd name="T96" fmla="*/ 144 w 164"/>
                  <a:gd name="T97" fmla="*/ 104 h 142"/>
                  <a:gd name="T98" fmla="*/ 144 w 164"/>
                  <a:gd name="T99" fmla="*/ 92 h 142"/>
                  <a:gd name="T100" fmla="*/ 150 w 164"/>
                  <a:gd name="T101" fmla="*/ 76 h 142"/>
                  <a:gd name="T102" fmla="*/ 158 w 164"/>
                  <a:gd name="T103" fmla="*/ 50 h 142"/>
                  <a:gd name="T104" fmla="*/ 164 w 164"/>
                  <a:gd name="T105" fmla="*/ 36 h 142"/>
                  <a:gd name="T106" fmla="*/ 158 w 164"/>
                  <a:gd name="T107" fmla="*/ 20 h 142"/>
                  <a:gd name="T108" fmla="*/ 156 w 164"/>
                  <a:gd name="T109" fmla="*/ 4 h 142"/>
                  <a:gd name="T110" fmla="*/ 152 w 164"/>
                  <a:gd name="T11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4" h="142">
                    <a:moveTo>
                      <a:pt x="152" y="4"/>
                    </a:moveTo>
                    <a:lnTo>
                      <a:pt x="154" y="14"/>
                    </a:lnTo>
                    <a:lnTo>
                      <a:pt x="154" y="20"/>
                    </a:lnTo>
                    <a:lnTo>
                      <a:pt x="158" y="30"/>
                    </a:lnTo>
                    <a:lnTo>
                      <a:pt x="160" y="36"/>
                    </a:lnTo>
                    <a:lnTo>
                      <a:pt x="156" y="48"/>
                    </a:lnTo>
                    <a:lnTo>
                      <a:pt x="148" y="56"/>
                    </a:lnTo>
                    <a:lnTo>
                      <a:pt x="146" y="64"/>
                    </a:lnTo>
                    <a:lnTo>
                      <a:pt x="146" y="76"/>
                    </a:lnTo>
                    <a:lnTo>
                      <a:pt x="142" y="82"/>
                    </a:lnTo>
                    <a:lnTo>
                      <a:pt x="140" y="92"/>
                    </a:lnTo>
                    <a:lnTo>
                      <a:pt x="140" y="94"/>
                    </a:lnTo>
                    <a:lnTo>
                      <a:pt x="140" y="96"/>
                    </a:lnTo>
                    <a:lnTo>
                      <a:pt x="140" y="102"/>
                    </a:lnTo>
                    <a:lnTo>
                      <a:pt x="140" y="104"/>
                    </a:lnTo>
                    <a:lnTo>
                      <a:pt x="138" y="112"/>
                    </a:lnTo>
                    <a:lnTo>
                      <a:pt x="132" y="114"/>
                    </a:lnTo>
                    <a:lnTo>
                      <a:pt x="128" y="110"/>
                    </a:lnTo>
                    <a:lnTo>
                      <a:pt x="122" y="108"/>
                    </a:lnTo>
                    <a:lnTo>
                      <a:pt x="118" y="110"/>
                    </a:lnTo>
                    <a:lnTo>
                      <a:pt x="120" y="116"/>
                    </a:lnTo>
                    <a:lnTo>
                      <a:pt x="118" y="120"/>
                    </a:lnTo>
                    <a:lnTo>
                      <a:pt x="110" y="114"/>
                    </a:lnTo>
                    <a:lnTo>
                      <a:pt x="108" y="118"/>
                    </a:lnTo>
                    <a:lnTo>
                      <a:pt x="104" y="118"/>
                    </a:lnTo>
                    <a:lnTo>
                      <a:pt x="96" y="118"/>
                    </a:lnTo>
                    <a:lnTo>
                      <a:pt x="86" y="118"/>
                    </a:lnTo>
                    <a:lnTo>
                      <a:pt x="86" y="114"/>
                    </a:lnTo>
                    <a:lnTo>
                      <a:pt x="84" y="118"/>
                    </a:lnTo>
                    <a:lnTo>
                      <a:pt x="86" y="124"/>
                    </a:lnTo>
                    <a:lnTo>
                      <a:pt x="80" y="128"/>
                    </a:lnTo>
                    <a:lnTo>
                      <a:pt x="76" y="134"/>
                    </a:lnTo>
                    <a:lnTo>
                      <a:pt x="70" y="138"/>
                    </a:lnTo>
                    <a:lnTo>
                      <a:pt x="66" y="132"/>
                    </a:lnTo>
                    <a:lnTo>
                      <a:pt x="60" y="128"/>
                    </a:lnTo>
                    <a:lnTo>
                      <a:pt x="68" y="122"/>
                    </a:lnTo>
                    <a:lnTo>
                      <a:pt x="68" y="116"/>
                    </a:lnTo>
                    <a:lnTo>
                      <a:pt x="54" y="116"/>
                    </a:lnTo>
                    <a:lnTo>
                      <a:pt x="50" y="120"/>
                    </a:lnTo>
                    <a:lnTo>
                      <a:pt x="38" y="122"/>
                    </a:lnTo>
                    <a:lnTo>
                      <a:pt x="30" y="126"/>
                    </a:lnTo>
                    <a:lnTo>
                      <a:pt x="20" y="126"/>
                    </a:lnTo>
                    <a:lnTo>
                      <a:pt x="12" y="132"/>
                    </a:lnTo>
                    <a:lnTo>
                      <a:pt x="6" y="130"/>
                    </a:lnTo>
                    <a:lnTo>
                      <a:pt x="4" y="126"/>
                    </a:lnTo>
                    <a:lnTo>
                      <a:pt x="14" y="120"/>
                    </a:lnTo>
                    <a:lnTo>
                      <a:pt x="28" y="112"/>
                    </a:lnTo>
                    <a:lnTo>
                      <a:pt x="32" y="106"/>
                    </a:lnTo>
                    <a:lnTo>
                      <a:pt x="44" y="104"/>
                    </a:lnTo>
                    <a:lnTo>
                      <a:pt x="58" y="104"/>
                    </a:lnTo>
                    <a:lnTo>
                      <a:pt x="72" y="104"/>
                    </a:lnTo>
                    <a:lnTo>
                      <a:pt x="76" y="94"/>
                    </a:lnTo>
                    <a:lnTo>
                      <a:pt x="84" y="86"/>
                    </a:lnTo>
                    <a:lnTo>
                      <a:pt x="86" y="78"/>
                    </a:lnTo>
                    <a:lnTo>
                      <a:pt x="92" y="72"/>
                    </a:lnTo>
                    <a:lnTo>
                      <a:pt x="94" y="76"/>
                    </a:lnTo>
                    <a:lnTo>
                      <a:pt x="94" y="82"/>
                    </a:lnTo>
                    <a:lnTo>
                      <a:pt x="104" y="78"/>
                    </a:lnTo>
                    <a:lnTo>
                      <a:pt x="118" y="70"/>
                    </a:lnTo>
                    <a:lnTo>
                      <a:pt x="130" y="52"/>
                    </a:lnTo>
                    <a:lnTo>
                      <a:pt x="136" y="36"/>
                    </a:lnTo>
                    <a:lnTo>
                      <a:pt x="134" y="32"/>
                    </a:lnTo>
                    <a:lnTo>
                      <a:pt x="132" y="20"/>
                    </a:lnTo>
                    <a:lnTo>
                      <a:pt x="136" y="14"/>
                    </a:lnTo>
                    <a:lnTo>
                      <a:pt x="140" y="12"/>
                    </a:lnTo>
                    <a:lnTo>
                      <a:pt x="148" y="14"/>
                    </a:lnTo>
                    <a:lnTo>
                      <a:pt x="150" y="10"/>
                    </a:lnTo>
                    <a:lnTo>
                      <a:pt x="146" y="6"/>
                    </a:lnTo>
                    <a:lnTo>
                      <a:pt x="152" y="4"/>
                    </a:lnTo>
                    <a:close/>
                    <a:moveTo>
                      <a:pt x="152" y="0"/>
                    </a:moveTo>
                    <a:lnTo>
                      <a:pt x="152" y="0"/>
                    </a:lnTo>
                    <a:lnTo>
                      <a:pt x="150" y="0"/>
                    </a:lnTo>
                    <a:lnTo>
                      <a:pt x="144" y="2"/>
                    </a:lnTo>
                    <a:lnTo>
                      <a:pt x="144" y="2"/>
                    </a:lnTo>
                    <a:lnTo>
                      <a:pt x="142" y="4"/>
                    </a:lnTo>
                    <a:lnTo>
                      <a:pt x="142" y="4"/>
                    </a:lnTo>
                    <a:lnTo>
                      <a:pt x="144" y="8"/>
                    </a:lnTo>
                    <a:lnTo>
                      <a:pt x="144" y="8"/>
                    </a:lnTo>
                    <a:lnTo>
                      <a:pt x="140" y="8"/>
                    </a:lnTo>
                    <a:lnTo>
                      <a:pt x="140" y="8"/>
                    </a:lnTo>
                    <a:lnTo>
                      <a:pt x="140" y="8"/>
                    </a:lnTo>
                    <a:lnTo>
                      <a:pt x="140" y="8"/>
                    </a:lnTo>
                    <a:lnTo>
                      <a:pt x="138" y="8"/>
                    </a:lnTo>
                    <a:lnTo>
                      <a:pt x="134" y="10"/>
                    </a:lnTo>
                    <a:lnTo>
                      <a:pt x="134" y="10"/>
                    </a:lnTo>
                    <a:lnTo>
                      <a:pt x="132" y="12"/>
                    </a:lnTo>
                    <a:lnTo>
                      <a:pt x="128" y="18"/>
                    </a:lnTo>
                    <a:lnTo>
                      <a:pt x="128" y="18"/>
                    </a:lnTo>
                    <a:lnTo>
                      <a:pt x="128" y="20"/>
                    </a:lnTo>
                    <a:lnTo>
                      <a:pt x="130" y="32"/>
                    </a:lnTo>
                    <a:lnTo>
                      <a:pt x="130" y="32"/>
                    </a:lnTo>
                    <a:lnTo>
                      <a:pt x="130" y="32"/>
                    </a:lnTo>
                    <a:lnTo>
                      <a:pt x="132" y="36"/>
                    </a:lnTo>
                    <a:lnTo>
                      <a:pt x="126" y="50"/>
                    </a:lnTo>
                    <a:lnTo>
                      <a:pt x="114" y="66"/>
                    </a:lnTo>
                    <a:lnTo>
                      <a:pt x="102" y="74"/>
                    </a:lnTo>
                    <a:lnTo>
                      <a:pt x="98" y="76"/>
                    </a:lnTo>
                    <a:lnTo>
                      <a:pt x="98" y="76"/>
                    </a:lnTo>
                    <a:lnTo>
                      <a:pt x="98" y="76"/>
                    </a:lnTo>
                    <a:lnTo>
                      <a:pt x="96" y="70"/>
                    </a:lnTo>
                    <a:lnTo>
                      <a:pt x="96" y="70"/>
                    </a:lnTo>
                    <a:lnTo>
                      <a:pt x="92" y="68"/>
                    </a:lnTo>
                    <a:lnTo>
                      <a:pt x="92" y="68"/>
                    </a:lnTo>
                    <a:lnTo>
                      <a:pt x="92" y="68"/>
                    </a:lnTo>
                    <a:lnTo>
                      <a:pt x="92" y="68"/>
                    </a:lnTo>
                    <a:lnTo>
                      <a:pt x="88" y="68"/>
                    </a:lnTo>
                    <a:lnTo>
                      <a:pt x="84" y="76"/>
                    </a:lnTo>
                    <a:lnTo>
                      <a:pt x="84" y="76"/>
                    </a:lnTo>
                    <a:lnTo>
                      <a:pt x="84" y="76"/>
                    </a:lnTo>
                    <a:lnTo>
                      <a:pt x="80" y="84"/>
                    </a:lnTo>
                    <a:lnTo>
                      <a:pt x="72" y="92"/>
                    </a:lnTo>
                    <a:lnTo>
                      <a:pt x="72" y="92"/>
                    </a:lnTo>
                    <a:lnTo>
                      <a:pt x="72" y="94"/>
                    </a:lnTo>
                    <a:lnTo>
                      <a:pt x="70" y="100"/>
                    </a:lnTo>
                    <a:lnTo>
                      <a:pt x="58" y="100"/>
                    </a:lnTo>
                    <a:lnTo>
                      <a:pt x="44" y="100"/>
                    </a:lnTo>
                    <a:lnTo>
                      <a:pt x="44" y="100"/>
                    </a:lnTo>
                    <a:lnTo>
                      <a:pt x="42" y="100"/>
                    </a:lnTo>
                    <a:lnTo>
                      <a:pt x="32" y="102"/>
                    </a:lnTo>
                    <a:lnTo>
                      <a:pt x="32" y="102"/>
                    </a:lnTo>
                    <a:lnTo>
                      <a:pt x="30" y="102"/>
                    </a:lnTo>
                    <a:lnTo>
                      <a:pt x="24" y="108"/>
                    </a:lnTo>
                    <a:lnTo>
                      <a:pt x="12" y="116"/>
                    </a:lnTo>
                    <a:lnTo>
                      <a:pt x="2" y="122"/>
                    </a:lnTo>
                    <a:lnTo>
                      <a:pt x="2" y="122"/>
                    </a:lnTo>
                    <a:lnTo>
                      <a:pt x="0" y="124"/>
                    </a:lnTo>
                    <a:lnTo>
                      <a:pt x="0" y="128"/>
                    </a:lnTo>
                    <a:lnTo>
                      <a:pt x="2" y="132"/>
                    </a:lnTo>
                    <a:lnTo>
                      <a:pt x="2" y="132"/>
                    </a:lnTo>
                    <a:lnTo>
                      <a:pt x="4" y="134"/>
                    </a:lnTo>
                    <a:lnTo>
                      <a:pt x="12" y="136"/>
                    </a:lnTo>
                    <a:lnTo>
                      <a:pt x="12" y="136"/>
                    </a:lnTo>
                    <a:lnTo>
                      <a:pt x="12" y="136"/>
                    </a:lnTo>
                    <a:lnTo>
                      <a:pt x="12" y="136"/>
                    </a:lnTo>
                    <a:lnTo>
                      <a:pt x="16" y="134"/>
                    </a:lnTo>
                    <a:lnTo>
                      <a:pt x="22" y="130"/>
                    </a:lnTo>
                    <a:lnTo>
                      <a:pt x="30" y="130"/>
                    </a:lnTo>
                    <a:lnTo>
                      <a:pt x="30" y="130"/>
                    </a:lnTo>
                    <a:lnTo>
                      <a:pt x="30" y="130"/>
                    </a:lnTo>
                    <a:lnTo>
                      <a:pt x="40" y="126"/>
                    </a:lnTo>
                    <a:lnTo>
                      <a:pt x="50" y="124"/>
                    </a:lnTo>
                    <a:lnTo>
                      <a:pt x="50" y="124"/>
                    </a:lnTo>
                    <a:lnTo>
                      <a:pt x="52" y="124"/>
                    </a:lnTo>
                    <a:lnTo>
                      <a:pt x="56" y="120"/>
                    </a:lnTo>
                    <a:lnTo>
                      <a:pt x="62" y="120"/>
                    </a:lnTo>
                    <a:lnTo>
                      <a:pt x="58" y="124"/>
                    </a:lnTo>
                    <a:lnTo>
                      <a:pt x="58" y="124"/>
                    </a:lnTo>
                    <a:lnTo>
                      <a:pt x="56" y="128"/>
                    </a:lnTo>
                    <a:lnTo>
                      <a:pt x="56" y="128"/>
                    </a:lnTo>
                    <a:lnTo>
                      <a:pt x="58" y="130"/>
                    </a:lnTo>
                    <a:lnTo>
                      <a:pt x="62" y="134"/>
                    </a:lnTo>
                    <a:lnTo>
                      <a:pt x="68" y="140"/>
                    </a:lnTo>
                    <a:lnTo>
                      <a:pt x="68" y="140"/>
                    </a:lnTo>
                    <a:lnTo>
                      <a:pt x="70" y="142"/>
                    </a:lnTo>
                    <a:lnTo>
                      <a:pt x="70" y="142"/>
                    </a:lnTo>
                    <a:lnTo>
                      <a:pt x="72" y="142"/>
                    </a:lnTo>
                    <a:lnTo>
                      <a:pt x="78" y="138"/>
                    </a:lnTo>
                    <a:lnTo>
                      <a:pt x="78" y="138"/>
                    </a:lnTo>
                    <a:lnTo>
                      <a:pt x="80" y="136"/>
                    </a:lnTo>
                    <a:lnTo>
                      <a:pt x="82" y="130"/>
                    </a:lnTo>
                    <a:lnTo>
                      <a:pt x="88" y="128"/>
                    </a:lnTo>
                    <a:lnTo>
                      <a:pt x="88" y="128"/>
                    </a:lnTo>
                    <a:lnTo>
                      <a:pt x="90" y="126"/>
                    </a:lnTo>
                    <a:lnTo>
                      <a:pt x="90" y="126"/>
                    </a:lnTo>
                    <a:lnTo>
                      <a:pt x="90" y="122"/>
                    </a:lnTo>
                    <a:lnTo>
                      <a:pt x="96" y="122"/>
                    </a:lnTo>
                    <a:lnTo>
                      <a:pt x="104" y="122"/>
                    </a:lnTo>
                    <a:lnTo>
                      <a:pt x="108" y="122"/>
                    </a:lnTo>
                    <a:lnTo>
                      <a:pt x="108" y="122"/>
                    </a:lnTo>
                    <a:lnTo>
                      <a:pt x="112" y="120"/>
                    </a:lnTo>
                    <a:lnTo>
                      <a:pt x="116" y="124"/>
                    </a:lnTo>
                    <a:lnTo>
                      <a:pt x="116" y="124"/>
                    </a:lnTo>
                    <a:lnTo>
                      <a:pt x="118" y="124"/>
                    </a:lnTo>
                    <a:lnTo>
                      <a:pt x="118" y="124"/>
                    </a:lnTo>
                    <a:lnTo>
                      <a:pt x="118" y="124"/>
                    </a:lnTo>
                    <a:lnTo>
                      <a:pt x="118" y="124"/>
                    </a:lnTo>
                    <a:lnTo>
                      <a:pt x="122" y="122"/>
                    </a:lnTo>
                    <a:lnTo>
                      <a:pt x="122" y="118"/>
                    </a:lnTo>
                    <a:lnTo>
                      <a:pt x="122" y="118"/>
                    </a:lnTo>
                    <a:lnTo>
                      <a:pt x="124" y="116"/>
                    </a:lnTo>
                    <a:lnTo>
                      <a:pt x="122" y="112"/>
                    </a:lnTo>
                    <a:lnTo>
                      <a:pt x="122" y="112"/>
                    </a:lnTo>
                    <a:lnTo>
                      <a:pt x="126" y="112"/>
                    </a:lnTo>
                    <a:lnTo>
                      <a:pt x="128" y="118"/>
                    </a:lnTo>
                    <a:lnTo>
                      <a:pt x="128" y="118"/>
                    </a:lnTo>
                    <a:lnTo>
                      <a:pt x="132" y="118"/>
                    </a:lnTo>
                    <a:lnTo>
                      <a:pt x="132" y="118"/>
                    </a:lnTo>
                    <a:lnTo>
                      <a:pt x="132" y="118"/>
                    </a:lnTo>
                    <a:lnTo>
                      <a:pt x="132" y="118"/>
                    </a:lnTo>
                    <a:lnTo>
                      <a:pt x="134" y="118"/>
                    </a:lnTo>
                    <a:lnTo>
                      <a:pt x="140" y="114"/>
                    </a:lnTo>
                    <a:lnTo>
                      <a:pt x="140" y="114"/>
                    </a:lnTo>
                    <a:lnTo>
                      <a:pt x="140" y="114"/>
                    </a:lnTo>
                    <a:lnTo>
                      <a:pt x="144" y="106"/>
                    </a:lnTo>
                    <a:lnTo>
                      <a:pt x="144" y="106"/>
                    </a:lnTo>
                    <a:lnTo>
                      <a:pt x="144" y="104"/>
                    </a:lnTo>
                    <a:lnTo>
                      <a:pt x="144" y="102"/>
                    </a:lnTo>
                    <a:lnTo>
                      <a:pt x="144" y="96"/>
                    </a:lnTo>
                    <a:lnTo>
                      <a:pt x="144" y="94"/>
                    </a:lnTo>
                    <a:lnTo>
                      <a:pt x="144" y="92"/>
                    </a:lnTo>
                    <a:lnTo>
                      <a:pt x="146" y="84"/>
                    </a:lnTo>
                    <a:lnTo>
                      <a:pt x="150" y="78"/>
                    </a:lnTo>
                    <a:lnTo>
                      <a:pt x="150" y="78"/>
                    </a:lnTo>
                    <a:lnTo>
                      <a:pt x="150" y="76"/>
                    </a:lnTo>
                    <a:lnTo>
                      <a:pt x="150" y="64"/>
                    </a:lnTo>
                    <a:lnTo>
                      <a:pt x="152" y="58"/>
                    </a:lnTo>
                    <a:lnTo>
                      <a:pt x="158" y="50"/>
                    </a:lnTo>
                    <a:lnTo>
                      <a:pt x="158" y="50"/>
                    </a:lnTo>
                    <a:lnTo>
                      <a:pt x="158" y="50"/>
                    </a:lnTo>
                    <a:lnTo>
                      <a:pt x="164" y="38"/>
                    </a:lnTo>
                    <a:lnTo>
                      <a:pt x="164" y="38"/>
                    </a:lnTo>
                    <a:lnTo>
                      <a:pt x="164" y="36"/>
                    </a:lnTo>
                    <a:lnTo>
                      <a:pt x="162" y="28"/>
                    </a:lnTo>
                    <a:lnTo>
                      <a:pt x="162" y="28"/>
                    </a:lnTo>
                    <a:lnTo>
                      <a:pt x="162" y="28"/>
                    </a:lnTo>
                    <a:lnTo>
                      <a:pt x="158" y="20"/>
                    </a:lnTo>
                    <a:lnTo>
                      <a:pt x="158" y="14"/>
                    </a:lnTo>
                    <a:lnTo>
                      <a:pt x="158" y="14"/>
                    </a:lnTo>
                    <a:lnTo>
                      <a:pt x="158" y="12"/>
                    </a:lnTo>
                    <a:lnTo>
                      <a:pt x="156" y="4"/>
                    </a:lnTo>
                    <a:lnTo>
                      <a:pt x="156" y="4"/>
                    </a:lnTo>
                    <a:lnTo>
                      <a:pt x="154" y="0"/>
                    </a:lnTo>
                    <a:lnTo>
                      <a:pt x="154" y="0"/>
                    </a:lnTo>
                    <a:lnTo>
                      <a:pt x="152" y="0"/>
                    </a:lnTo>
                    <a:lnTo>
                      <a:pt x="15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6" name="Freeform 1084">
                <a:extLst>
                  <a:ext uri="{FF2B5EF4-FFF2-40B4-BE49-F238E27FC236}">
                    <a16:creationId xmlns:a16="http://schemas.microsoft.com/office/drawing/2014/main" id="{0607E47D-8A90-3B5A-2813-1E9F497CDA45}"/>
                  </a:ext>
                </a:extLst>
              </p:cNvPr>
              <p:cNvSpPr>
                <a:spLocks/>
              </p:cNvSpPr>
              <p:nvPr/>
            </p:nvSpPr>
            <p:spPr bwMode="auto">
              <a:xfrm>
                <a:off x="9676356" y="3339100"/>
                <a:ext cx="329672" cy="283181"/>
              </a:xfrm>
              <a:custGeom>
                <a:avLst/>
                <a:gdLst>
                  <a:gd name="T0" fmla="*/ 150 w 156"/>
                  <a:gd name="T1" fmla="*/ 10 h 134"/>
                  <a:gd name="T2" fmla="*/ 154 w 156"/>
                  <a:gd name="T3" fmla="*/ 26 h 134"/>
                  <a:gd name="T4" fmla="*/ 152 w 156"/>
                  <a:gd name="T5" fmla="*/ 44 h 134"/>
                  <a:gd name="T6" fmla="*/ 142 w 156"/>
                  <a:gd name="T7" fmla="*/ 60 h 134"/>
                  <a:gd name="T8" fmla="*/ 138 w 156"/>
                  <a:gd name="T9" fmla="*/ 78 h 134"/>
                  <a:gd name="T10" fmla="*/ 136 w 156"/>
                  <a:gd name="T11" fmla="*/ 90 h 134"/>
                  <a:gd name="T12" fmla="*/ 136 w 156"/>
                  <a:gd name="T13" fmla="*/ 98 h 134"/>
                  <a:gd name="T14" fmla="*/ 134 w 156"/>
                  <a:gd name="T15" fmla="*/ 108 h 134"/>
                  <a:gd name="T16" fmla="*/ 124 w 156"/>
                  <a:gd name="T17" fmla="*/ 106 h 134"/>
                  <a:gd name="T18" fmla="*/ 114 w 156"/>
                  <a:gd name="T19" fmla="*/ 106 h 134"/>
                  <a:gd name="T20" fmla="*/ 114 w 156"/>
                  <a:gd name="T21" fmla="*/ 116 h 134"/>
                  <a:gd name="T22" fmla="*/ 104 w 156"/>
                  <a:gd name="T23" fmla="*/ 114 h 134"/>
                  <a:gd name="T24" fmla="*/ 92 w 156"/>
                  <a:gd name="T25" fmla="*/ 114 h 134"/>
                  <a:gd name="T26" fmla="*/ 82 w 156"/>
                  <a:gd name="T27" fmla="*/ 110 h 134"/>
                  <a:gd name="T28" fmla="*/ 82 w 156"/>
                  <a:gd name="T29" fmla="*/ 120 h 134"/>
                  <a:gd name="T30" fmla="*/ 72 w 156"/>
                  <a:gd name="T31" fmla="*/ 130 h 134"/>
                  <a:gd name="T32" fmla="*/ 62 w 156"/>
                  <a:gd name="T33" fmla="*/ 128 h 134"/>
                  <a:gd name="T34" fmla="*/ 64 w 156"/>
                  <a:gd name="T35" fmla="*/ 118 h 134"/>
                  <a:gd name="T36" fmla="*/ 50 w 156"/>
                  <a:gd name="T37" fmla="*/ 112 h 134"/>
                  <a:gd name="T38" fmla="*/ 34 w 156"/>
                  <a:gd name="T39" fmla="*/ 118 h 134"/>
                  <a:gd name="T40" fmla="*/ 16 w 156"/>
                  <a:gd name="T41" fmla="*/ 122 h 134"/>
                  <a:gd name="T42" fmla="*/ 2 w 156"/>
                  <a:gd name="T43" fmla="*/ 126 h 134"/>
                  <a:gd name="T44" fmla="*/ 10 w 156"/>
                  <a:gd name="T45" fmla="*/ 116 h 134"/>
                  <a:gd name="T46" fmla="*/ 28 w 156"/>
                  <a:gd name="T47" fmla="*/ 102 h 134"/>
                  <a:gd name="T48" fmla="*/ 54 w 156"/>
                  <a:gd name="T49" fmla="*/ 100 h 134"/>
                  <a:gd name="T50" fmla="*/ 72 w 156"/>
                  <a:gd name="T51" fmla="*/ 90 h 134"/>
                  <a:gd name="T52" fmla="*/ 82 w 156"/>
                  <a:gd name="T53" fmla="*/ 74 h 134"/>
                  <a:gd name="T54" fmla="*/ 90 w 156"/>
                  <a:gd name="T55" fmla="*/ 72 h 134"/>
                  <a:gd name="T56" fmla="*/ 100 w 156"/>
                  <a:gd name="T57" fmla="*/ 74 h 134"/>
                  <a:gd name="T58" fmla="*/ 126 w 156"/>
                  <a:gd name="T59" fmla="*/ 48 h 134"/>
                  <a:gd name="T60" fmla="*/ 130 w 156"/>
                  <a:gd name="T61" fmla="*/ 28 h 134"/>
                  <a:gd name="T62" fmla="*/ 132 w 156"/>
                  <a:gd name="T63" fmla="*/ 10 h 134"/>
                  <a:gd name="T64" fmla="*/ 144 w 156"/>
                  <a:gd name="T65" fmla="*/ 10 h 134"/>
                  <a:gd name="T66" fmla="*/ 142 w 156"/>
                  <a:gd name="T67" fmla="*/ 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6" h="134">
                    <a:moveTo>
                      <a:pt x="148" y="0"/>
                    </a:moveTo>
                    <a:lnTo>
                      <a:pt x="150" y="10"/>
                    </a:lnTo>
                    <a:lnTo>
                      <a:pt x="150" y="16"/>
                    </a:lnTo>
                    <a:lnTo>
                      <a:pt x="154" y="26"/>
                    </a:lnTo>
                    <a:lnTo>
                      <a:pt x="156" y="32"/>
                    </a:lnTo>
                    <a:lnTo>
                      <a:pt x="152" y="44"/>
                    </a:lnTo>
                    <a:lnTo>
                      <a:pt x="144" y="52"/>
                    </a:lnTo>
                    <a:lnTo>
                      <a:pt x="142" y="60"/>
                    </a:lnTo>
                    <a:lnTo>
                      <a:pt x="142" y="72"/>
                    </a:lnTo>
                    <a:lnTo>
                      <a:pt x="138" y="78"/>
                    </a:lnTo>
                    <a:lnTo>
                      <a:pt x="136" y="88"/>
                    </a:lnTo>
                    <a:lnTo>
                      <a:pt x="136" y="90"/>
                    </a:lnTo>
                    <a:lnTo>
                      <a:pt x="136" y="92"/>
                    </a:lnTo>
                    <a:lnTo>
                      <a:pt x="136" y="98"/>
                    </a:lnTo>
                    <a:lnTo>
                      <a:pt x="136" y="100"/>
                    </a:lnTo>
                    <a:lnTo>
                      <a:pt x="134" y="108"/>
                    </a:lnTo>
                    <a:lnTo>
                      <a:pt x="128" y="110"/>
                    </a:lnTo>
                    <a:lnTo>
                      <a:pt x="124" y="106"/>
                    </a:lnTo>
                    <a:lnTo>
                      <a:pt x="118" y="104"/>
                    </a:lnTo>
                    <a:lnTo>
                      <a:pt x="114" y="106"/>
                    </a:lnTo>
                    <a:lnTo>
                      <a:pt x="116" y="112"/>
                    </a:lnTo>
                    <a:lnTo>
                      <a:pt x="114" y="116"/>
                    </a:lnTo>
                    <a:lnTo>
                      <a:pt x="106" y="110"/>
                    </a:lnTo>
                    <a:lnTo>
                      <a:pt x="104" y="114"/>
                    </a:lnTo>
                    <a:lnTo>
                      <a:pt x="100" y="114"/>
                    </a:lnTo>
                    <a:lnTo>
                      <a:pt x="92" y="114"/>
                    </a:lnTo>
                    <a:lnTo>
                      <a:pt x="82" y="114"/>
                    </a:lnTo>
                    <a:lnTo>
                      <a:pt x="82" y="110"/>
                    </a:lnTo>
                    <a:lnTo>
                      <a:pt x="80" y="114"/>
                    </a:lnTo>
                    <a:lnTo>
                      <a:pt x="82" y="120"/>
                    </a:lnTo>
                    <a:lnTo>
                      <a:pt x="76" y="124"/>
                    </a:lnTo>
                    <a:lnTo>
                      <a:pt x="72" y="130"/>
                    </a:lnTo>
                    <a:lnTo>
                      <a:pt x="66" y="134"/>
                    </a:lnTo>
                    <a:lnTo>
                      <a:pt x="62" y="128"/>
                    </a:lnTo>
                    <a:lnTo>
                      <a:pt x="56" y="124"/>
                    </a:lnTo>
                    <a:lnTo>
                      <a:pt x="64" y="118"/>
                    </a:lnTo>
                    <a:lnTo>
                      <a:pt x="64" y="112"/>
                    </a:lnTo>
                    <a:lnTo>
                      <a:pt x="50" y="112"/>
                    </a:lnTo>
                    <a:lnTo>
                      <a:pt x="46" y="116"/>
                    </a:lnTo>
                    <a:lnTo>
                      <a:pt x="34" y="118"/>
                    </a:lnTo>
                    <a:lnTo>
                      <a:pt x="26" y="122"/>
                    </a:lnTo>
                    <a:lnTo>
                      <a:pt x="16" y="122"/>
                    </a:lnTo>
                    <a:lnTo>
                      <a:pt x="8" y="128"/>
                    </a:lnTo>
                    <a:lnTo>
                      <a:pt x="2" y="126"/>
                    </a:lnTo>
                    <a:lnTo>
                      <a:pt x="0" y="122"/>
                    </a:lnTo>
                    <a:lnTo>
                      <a:pt x="10" y="116"/>
                    </a:lnTo>
                    <a:lnTo>
                      <a:pt x="24" y="108"/>
                    </a:lnTo>
                    <a:lnTo>
                      <a:pt x="28" y="102"/>
                    </a:lnTo>
                    <a:lnTo>
                      <a:pt x="40" y="100"/>
                    </a:lnTo>
                    <a:lnTo>
                      <a:pt x="54" y="100"/>
                    </a:lnTo>
                    <a:lnTo>
                      <a:pt x="68" y="100"/>
                    </a:lnTo>
                    <a:lnTo>
                      <a:pt x="72" y="90"/>
                    </a:lnTo>
                    <a:lnTo>
                      <a:pt x="80" y="82"/>
                    </a:lnTo>
                    <a:lnTo>
                      <a:pt x="82" y="74"/>
                    </a:lnTo>
                    <a:lnTo>
                      <a:pt x="88" y="68"/>
                    </a:lnTo>
                    <a:lnTo>
                      <a:pt x="90" y="72"/>
                    </a:lnTo>
                    <a:lnTo>
                      <a:pt x="90" y="78"/>
                    </a:lnTo>
                    <a:lnTo>
                      <a:pt x="100" y="74"/>
                    </a:lnTo>
                    <a:lnTo>
                      <a:pt x="114" y="66"/>
                    </a:lnTo>
                    <a:lnTo>
                      <a:pt x="126" y="48"/>
                    </a:lnTo>
                    <a:lnTo>
                      <a:pt x="132" y="32"/>
                    </a:lnTo>
                    <a:lnTo>
                      <a:pt x="130" y="28"/>
                    </a:lnTo>
                    <a:lnTo>
                      <a:pt x="128" y="16"/>
                    </a:lnTo>
                    <a:lnTo>
                      <a:pt x="132" y="10"/>
                    </a:lnTo>
                    <a:lnTo>
                      <a:pt x="136" y="8"/>
                    </a:lnTo>
                    <a:lnTo>
                      <a:pt x="144" y="10"/>
                    </a:lnTo>
                    <a:lnTo>
                      <a:pt x="146" y="6"/>
                    </a:lnTo>
                    <a:lnTo>
                      <a:pt x="142" y="2"/>
                    </a:lnTo>
                    <a:lnTo>
                      <a:pt x="14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7" name="Freeform 1085">
                <a:extLst>
                  <a:ext uri="{FF2B5EF4-FFF2-40B4-BE49-F238E27FC236}">
                    <a16:creationId xmlns:a16="http://schemas.microsoft.com/office/drawing/2014/main" id="{DDB7F4DE-DFEA-60C5-3DC0-B9ACABCA743E}"/>
                  </a:ext>
                </a:extLst>
              </p:cNvPr>
              <p:cNvSpPr>
                <a:spLocks/>
              </p:cNvSpPr>
              <p:nvPr/>
            </p:nvSpPr>
            <p:spPr bwMode="auto">
              <a:xfrm>
                <a:off x="9667903" y="3330647"/>
                <a:ext cx="346579" cy="300087"/>
              </a:xfrm>
              <a:custGeom>
                <a:avLst/>
                <a:gdLst>
                  <a:gd name="T0" fmla="*/ 150 w 164"/>
                  <a:gd name="T1" fmla="*/ 0 h 142"/>
                  <a:gd name="T2" fmla="*/ 142 w 164"/>
                  <a:gd name="T3" fmla="*/ 4 h 142"/>
                  <a:gd name="T4" fmla="*/ 144 w 164"/>
                  <a:gd name="T5" fmla="*/ 8 h 142"/>
                  <a:gd name="T6" fmla="*/ 140 w 164"/>
                  <a:gd name="T7" fmla="*/ 8 h 142"/>
                  <a:gd name="T8" fmla="*/ 134 w 164"/>
                  <a:gd name="T9" fmla="*/ 10 h 142"/>
                  <a:gd name="T10" fmla="*/ 128 w 164"/>
                  <a:gd name="T11" fmla="*/ 18 h 142"/>
                  <a:gd name="T12" fmla="*/ 130 w 164"/>
                  <a:gd name="T13" fmla="*/ 32 h 142"/>
                  <a:gd name="T14" fmla="*/ 132 w 164"/>
                  <a:gd name="T15" fmla="*/ 36 h 142"/>
                  <a:gd name="T16" fmla="*/ 102 w 164"/>
                  <a:gd name="T17" fmla="*/ 74 h 142"/>
                  <a:gd name="T18" fmla="*/ 98 w 164"/>
                  <a:gd name="T19" fmla="*/ 76 h 142"/>
                  <a:gd name="T20" fmla="*/ 92 w 164"/>
                  <a:gd name="T21" fmla="*/ 68 h 142"/>
                  <a:gd name="T22" fmla="*/ 92 w 164"/>
                  <a:gd name="T23" fmla="*/ 68 h 142"/>
                  <a:gd name="T24" fmla="*/ 84 w 164"/>
                  <a:gd name="T25" fmla="*/ 76 h 142"/>
                  <a:gd name="T26" fmla="*/ 72 w 164"/>
                  <a:gd name="T27" fmla="*/ 92 h 142"/>
                  <a:gd name="T28" fmla="*/ 70 w 164"/>
                  <a:gd name="T29" fmla="*/ 100 h 142"/>
                  <a:gd name="T30" fmla="*/ 44 w 164"/>
                  <a:gd name="T31" fmla="*/ 100 h 142"/>
                  <a:gd name="T32" fmla="*/ 32 w 164"/>
                  <a:gd name="T33" fmla="*/ 102 h 142"/>
                  <a:gd name="T34" fmla="*/ 12 w 164"/>
                  <a:gd name="T35" fmla="*/ 116 h 142"/>
                  <a:gd name="T36" fmla="*/ 0 w 164"/>
                  <a:gd name="T37" fmla="*/ 124 h 142"/>
                  <a:gd name="T38" fmla="*/ 2 w 164"/>
                  <a:gd name="T39" fmla="*/ 132 h 142"/>
                  <a:gd name="T40" fmla="*/ 12 w 164"/>
                  <a:gd name="T41" fmla="*/ 136 h 142"/>
                  <a:gd name="T42" fmla="*/ 16 w 164"/>
                  <a:gd name="T43" fmla="*/ 134 h 142"/>
                  <a:gd name="T44" fmla="*/ 30 w 164"/>
                  <a:gd name="T45" fmla="*/ 130 h 142"/>
                  <a:gd name="T46" fmla="*/ 50 w 164"/>
                  <a:gd name="T47" fmla="*/ 124 h 142"/>
                  <a:gd name="T48" fmla="*/ 56 w 164"/>
                  <a:gd name="T49" fmla="*/ 120 h 142"/>
                  <a:gd name="T50" fmla="*/ 58 w 164"/>
                  <a:gd name="T51" fmla="*/ 124 h 142"/>
                  <a:gd name="T52" fmla="*/ 58 w 164"/>
                  <a:gd name="T53" fmla="*/ 130 h 142"/>
                  <a:gd name="T54" fmla="*/ 68 w 164"/>
                  <a:gd name="T55" fmla="*/ 140 h 142"/>
                  <a:gd name="T56" fmla="*/ 72 w 164"/>
                  <a:gd name="T57" fmla="*/ 142 h 142"/>
                  <a:gd name="T58" fmla="*/ 80 w 164"/>
                  <a:gd name="T59" fmla="*/ 136 h 142"/>
                  <a:gd name="T60" fmla="*/ 88 w 164"/>
                  <a:gd name="T61" fmla="*/ 128 h 142"/>
                  <a:gd name="T62" fmla="*/ 90 w 164"/>
                  <a:gd name="T63" fmla="*/ 122 h 142"/>
                  <a:gd name="T64" fmla="*/ 108 w 164"/>
                  <a:gd name="T65" fmla="*/ 122 h 142"/>
                  <a:gd name="T66" fmla="*/ 116 w 164"/>
                  <a:gd name="T67" fmla="*/ 124 h 142"/>
                  <a:gd name="T68" fmla="*/ 118 w 164"/>
                  <a:gd name="T69" fmla="*/ 124 h 142"/>
                  <a:gd name="T70" fmla="*/ 122 w 164"/>
                  <a:gd name="T71" fmla="*/ 122 h 142"/>
                  <a:gd name="T72" fmla="*/ 124 w 164"/>
                  <a:gd name="T73" fmla="*/ 116 h 142"/>
                  <a:gd name="T74" fmla="*/ 126 w 164"/>
                  <a:gd name="T75" fmla="*/ 112 h 142"/>
                  <a:gd name="T76" fmla="*/ 132 w 164"/>
                  <a:gd name="T77" fmla="*/ 118 h 142"/>
                  <a:gd name="T78" fmla="*/ 132 w 164"/>
                  <a:gd name="T79" fmla="*/ 118 h 142"/>
                  <a:gd name="T80" fmla="*/ 140 w 164"/>
                  <a:gd name="T81" fmla="*/ 114 h 142"/>
                  <a:gd name="T82" fmla="*/ 144 w 164"/>
                  <a:gd name="T83" fmla="*/ 106 h 142"/>
                  <a:gd name="T84" fmla="*/ 144 w 164"/>
                  <a:gd name="T85" fmla="*/ 96 h 142"/>
                  <a:gd name="T86" fmla="*/ 146 w 164"/>
                  <a:gd name="T87" fmla="*/ 84 h 142"/>
                  <a:gd name="T88" fmla="*/ 150 w 164"/>
                  <a:gd name="T89" fmla="*/ 76 h 142"/>
                  <a:gd name="T90" fmla="*/ 158 w 164"/>
                  <a:gd name="T91" fmla="*/ 50 h 142"/>
                  <a:gd name="T92" fmla="*/ 164 w 164"/>
                  <a:gd name="T93" fmla="*/ 38 h 142"/>
                  <a:gd name="T94" fmla="*/ 162 w 164"/>
                  <a:gd name="T95" fmla="*/ 28 h 142"/>
                  <a:gd name="T96" fmla="*/ 158 w 164"/>
                  <a:gd name="T97" fmla="*/ 20 h 142"/>
                  <a:gd name="T98" fmla="*/ 158 w 164"/>
                  <a:gd name="T99" fmla="*/ 12 h 142"/>
                  <a:gd name="T100" fmla="*/ 154 w 164"/>
                  <a:gd name="T101" fmla="*/ 0 h 142"/>
                  <a:gd name="T102" fmla="*/ 152 w 164"/>
                  <a:gd name="T103"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4" h="142">
                    <a:moveTo>
                      <a:pt x="152" y="0"/>
                    </a:moveTo>
                    <a:lnTo>
                      <a:pt x="152" y="0"/>
                    </a:lnTo>
                    <a:lnTo>
                      <a:pt x="150" y="0"/>
                    </a:lnTo>
                    <a:lnTo>
                      <a:pt x="144" y="2"/>
                    </a:lnTo>
                    <a:lnTo>
                      <a:pt x="144" y="2"/>
                    </a:lnTo>
                    <a:lnTo>
                      <a:pt x="142" y="4"/>
                    </a:lnTo>
                    <a:lnTo>
                      <a:pt x="142" y="4"/>
                    </a:lnTo>
                    <a:lnTo>
                      <a:pt x="144" y="8"/>
                    </a:lnTo>
                    <a:lnTo>
                      <a:pt x="144" y="8"/>
                    </a:lnTo>
                    <a:lnTo>
                      <a:pt x="140" y="8"/>
                    </a:lnTo>
                    <a:lnTo>
                      <a:pt x="140" y="8"/>
                    </a:lnTo>
                    <a:lnTo>
                      <a:pt x="140" y="8"/>
                    </a:lnTo>
                    <a:lnTo>
                      <a:pt x="140" y="8"/>
                    </a:lnTo>
                    <a:lnTo>
                      <a:pt x="138" y="8"/>
                    </a:lnTo>
                    <a:lnTo>
                      <a:pt x="134" y="10"/>
                    </a:lnTo>
                    <a:lnTo>
                      <a:pt x="134" y="10"/>
                    </a:lnTo>
                    <a:lnTo>
                      <a:pt x="132" y="12"/>
                    </a:lnTo>
                    <a:lnTo>
                      <a:pt x="128" y="18"/>
                    </a:lnTo>
                    <a:lnTo>
                      <a:pt x="128" y="18"/>
                    </a:lnTo>
                    <a:lnTo>
                      <a:pt x="128" y="20"/>
                    </a:lnTo>
                    <a:lnTo>
                      <a:pt x="130" y="32"/>
                    </a:lnTo>
                    <a:lnTo>
                      <a:pt x="130" y="32"/>
                    </a:lnTo>
                    <a:lnTo>
                      <a:pt x="130" y="32"/>
                    </a:lnTo>
                    <a:lnTo>
                      <a:pt x="132" y="36"/>
                    </a:lnTo>
                    <a:lnTo>
                      <a:pt x="126" y="50"/>
                    </a:lnTo>
                    <a:lnTo>
                      <a:pt x="114" y="66"/>
                    </a:lnTo>
                    <a:lnTo>
                      <a:pt x="102" y="74"/>
                    </a:lnTo>
                    <a:lnTo>
                      <a:pt x="98" y="76"/>
                    </a:lnTo>
                    <a:lnTo>
                      <a:pt x="98" y="76"/>
                    </a:lnTo>
                    <a:lnTo>
                      <a:pt x="98" y="76"/>
                    </a:lnTo>
                    <a:lnTo>
                      <a:pt x="96" y="70"/>
                    </a:lnTo>
                    <a:lnTo>
                      <a:pt x="96" y="70"/>
                    </a:lnTo>
                    <a:lnTo>
                      <a:pt x="92" y="68"/>
                    </a:lnTo>
                    <a:lnTo>
                      <a:pt x="92" y="68"/>
                    </a:lnTo>
                    <a:lnTo>
                      <a:pt x="92" y="68"/>
                    </a:lnTo>
                    <a:lnTo>
                      <a:pt x="92" y="68"/>
                    </a:lnTo>
                    <a:lnTo>
                      <a:pt x="88" y="68"/>
                    </a:lnTo>
                    <a:lnTo>
                      <a:pt x="84" y="76"/>
                    </a:lnTo>
                    <a:lnTo>
                      <a:pt x="84" y="76"/>
                    </a:lnTo>
                    <a:lnTo>
                      <a:pt x="84" y="76"/>
                    </a:lnTo>
                    <a:lnTo>
                      <a:pt x="80" y="84"/>
                    </a:lnTo>
                    <a:lnTo>
                      <a:pt x="72" y="92"/>
                    </a:lnTo>
                    <a:lnTo>
                      <a:pt x="72" y="92"/>
                    </a:lnTo>
                    <a:lnTo>
                      <a:pt x="72" y="94"/>
                    </a:lnTo>
                    <a:lnTo>
                      <a:pt x="70" y="100"/>
                    </a:lnTo>
                    <a:lnTo>
                      <a:pt x="58" y="100"/>
                    </a:lnTo>
                    <a:lnTo>
                      <a:pt x="44" y="100"/>
                    </a:lnTo>
                    <a:lnTo>
                      <a:pt x="44" y="100"/>
                    </a:lnTo>
                    <a:lnTo>
                      <a:pt x="42" y="100"/>
                    </a:lnTo>
                    <a:lnTo>
                      <a:pt x="32" y="102"/>
                    </a:lnTo>
                    <a:lnTo>
                      <a:pt x="32" y="102"/>
                    </a:lnTo>
                    <a:lnTo>
                      <a:pt x="30" y="102"/>
                    </a:lnTo>
                    <a:lnTo>
                      <a:pt x="24" y="108"/>
                    </a:lnTo>
                    <a:lnTo>
                      <a:pt x="12" y="116"/>
                    </a:lnTo>
                    <a:lnTo>
                      <a:pt x="2" y="122"/>
                    </a:lnTo>
                    <a:lnTo>
                      <a:pt x="2" y="122"/>
                    </a:lnTo>
                    <a:lnTo>
                      <a:pt x="0" y="124"/>
                    </a:lnTo>
                    <a:lnTo>
                      <a:pt x="0" y="128"/>
                    </a:lnTo>
                    <a:lnTo>
                      <a:pt x="2" y="132"/>
                    </a:lnTo>
                    <a:lnTo>
                      <a:pt x="2" y="132"/>
                    </a:lnTo>
                    <a:lnTo>
                      <a:pt x="4" y="134"/>
                    </a:lnTo>
                    <a:lnTo>
                      <a:pt x="12" y="136"/>
                    </a:lnTo>
                    <a:lnTo>
                      <a:pt x="12" y="136"/>
                    </a:lnTo>
                    <a:lnTo>
                      <a:pt x="12" y="136"/>
                    </a:lnTo>
                    <a:lnTo>
                      <a:pt x="12" y="136"/>
                    </a:lnTo>
                    <a:lnTo>
                      <a:pt x="16" y="134"/>
                    </a:lnTo>
                    <a:lnTo>
                      <a:pt x="22" y="130"/>
                    </a:lnTo>
                    <a:lnTo>
                      <a:pt x="30" y="130"/>
                    </a:lnTo>
                    <a:lnTo>
                      <a:pt x="30" y="130"/>
                    </a:lnTo>
                    <a:lnTo>
                      <a:pt x="30" y="130"/>
                    </a:lnTo>
                    <a:lnTo>
                      <a:pt x="40" y="126"/>
                    </a:lnTo>
                    <a:lnTo>
                      <a:pt x="50" y="124"/>
                    </a:lnTo>
                    <a:lnTo>
                      <a:pt x="50" y="124"/>
                    </a:lnTo>
                    <a:lnTo>
                      <a:pt x="52" y="124"/>
                    </a:lnTo>
                    <a:lnTo>
                      <a:pt x="56" y="120"/>
                    </a:lnTo>
                    <a:lnTo>
                      <a:pt x="62" y="120"/>
                    </a:lnTo>
                    <a:lnTo>
                      <a:pt x="58" y="124"/>
                    </a:lnTo>
                    <a:lnTo>
                      <a:pt x="58" y="124"/>
                    </a:lnTo>
                    <a:lnTo>
                      <a:pt x="56" y="128"/>
                    </a:lnTo>
                    <a:lnTo>
                      <a:pt x="56" y="128"/>
                    </a:lnTo>
                    <a:lnTo>
                      <a:pt x="58" y="130"/>
                    </a:lnTo>
                    <a:lnTo>
                      <a:pt x="62" y="134"/>
                    </a:lnTo>
                    <a:lnTo>
                      <a:pt x="68" y="140"/>
                    </a:lnTo>
                    <a:lnTo>
                      <a:pt x="68" y="140"/>
                    </a:lnTo>
                    <a:lnTo>
                      <a:pt x="70" y="142"/>
                    </a:lnTo>
                    <a:lnTo>
                      <a:pt x="70" y="142"/>
                    </a:lnTo>
                    <a:lnTo>
                      <a:pt x="72" y="142"/>
                    </a:lnTo>
                    <a:lnTo>
                      <a:pt x="78" y="138"/>
                    </a:lnTo>
                    <a:lnTo>
                      <a:pt x="78" y="138"/>
                    </a:lnTo>
                    <a:lnTo>
                      <a:pt x="80" y="136"/>
                    </a:lnTo>
                    <a:lnTo>
                      <a:pt x="82" y="130"/>
                    </a:lnTo>
                    <a:lnTo>
                      <a:pt x="88" y="128"/>
                    </a:lnTo>
                    <a:lnTo>
                      <a:pt x="88" y="128"/>
                    </a:lnTo>
                    <a:lnTo>
                      <a:pt x="90" y="126"/>
                    </a:lnTo>
                    <a:lnTo>
                      <a:pt x="90" y="126"/>
                    </a:lnTo>
                    <a:lnTo>
                      <a:pt x="90" y="122"/>
                    </a:lnTo>
                    <a:lnTo>
                      <a:pt x="96" y="122"/>
                    </a:lnTo>
                    <a:lnTo>
                      <a:pt x="104" y="122"/>
                    </a:lnTo>
                    <a:lnTo>
                      <a:pt x="108" y="122"/>
                    </a:lnTo>
                    <a:lnTo>
                      <a:pt x="108" y="122"/>
                    </a:lnTo>
                    <a:lnTo>
                      <a:pt x="112" y="120"/>
                    </a:lnTo>
                    <a:lnTo>
                      <a:pt x="116" y="124"/>
                    </a:lnTo>
                    <a:lnTo>
                      <a:pt x="116" y="124"/>
                    </a:lnTo>
                    <a:lnTo>
                      <a:pt x="118" y="124"/>
                    </a:lnTo>
                    <a:lnTo>
                      <a:pt x="118" y="124"/>
                    </a:lnTo>
                    <a:lnTo>
                      <a:pt x="118" y="124"/>
                    </a:lnTo>
                    <a:lnTo>
                      <a:pt x="118" y="124"/>
                    </a:lnTo>
                    <a:lnTo>
                      <a:pt x="122" y="122"/>
                    </a:lnTo>
                    <a:lnTo>
                      <a:pt x="122" y="118"/>
                    </a:lnTo>
                    <a:lnTo>
                      <a:pt x="122" y="118"/>
                    </a:lnTo>
                    <a:lnTo>
                      <a:pt x="124" y="116"/>
                    </a:lnTo>
                    <a:lnTo>
                      <a:pt x="122" y="112"/>
                    </a:lnTo>
                    <a:lnTo>
                      <a:pt x="122" y="112"/>
                    </a:lnTo>
                    <a:lnTo>
                      <a:pt x="126" y="112"/>
                    </a:lnTo>
                    <a:lnTo>
                      <a:pt x="128" y="118"/>
                    </a:lnTo>
                    <a:lnTo>
                      <a:pt x="128" y="118"/>
                    </a:lnTo>
                    <a:lnTo>
                      <a:pt x="132" y="118"/>
                    </a:lnTo>
                    <a:lnTo>
                      <a:pt x="132" y="118"/>
                    </a:lnTo>
                    <a:lnTo>
                      <a:pt x="132" y="118"/>
                    </a:lnTo>
                    <a:lnTo>
                      <a:pt x="132" y="118"/>
                    </a:lnTo>
                    <a:lnTo>
                      <a:pt x="134" y="118"/>
                    </a:lnTo>
                    <a:lnTo>
                      <a:pt x="140" y="114"/>
                    </a:lnTo>
                    <a:lnTo>
                      <a:pt x="140" y="114"/>
                    </a:lnTo>
                    <a:lnTo>
                      <a:pt x="140" y="114"/>
                    </a:lnTo>
                    <a:lnTo>
                      <a:pt x="144" y="106"/>
                    </a:lnTo>
                    <a:lnTo>
                      <a:pt x="144" y="106"/>
                    </a:lnTo>
                    <a:lnTo>
                      <a:pt x="144" y="104"/>
                    </a:lnTo>
                    <a:lnTo>
                      <a:pt x="144" y="102"/>
                    </a:lnTo>
                    <a:lnTo>
                      <a:pt x="144" y="96"/>
                    </a:lnTo>
                    <a:lnTo>
                      <a:pt x="144" y="94"/>
                    </a:lnTo>
                    <a:lnTo>
                      <a:pt x="144" y="92"/>
                    </a:lnTo>
                    <a:lnTo>
                      <a:pt x="146" y="84"/>
                    </a:lnTo>
                    <a:lnTo>
                      <a:pt x="150" y="78"/>
                    </a:lnTo>
                    <a:lnTo>
                      <a:pt x="150" y="78"/>
                    </a:lnTo>
                    <a:lnTo>
                      <a:pt x="150" y="76"/>
                    </a:lnTo>
                    <a:lnTo>
                      <a:pt x="150" y="64"/>
                    </a:lnTo>
                    <a:lnTo>
                      <a:pt x="152" y="58"/>
                    </a:lnTo>
                    <a:lnTo>
                      <a:pt x="158" y="50"/>
                    </a:lnTo>
                    <a:lnTo>
                      <a:pt x="158" y="50"/>
                    </a:lnTo>
                    <a:lnTo>
                      <a:pt x="158" y="50"/>
                    </a:lnTo>
                    <a:lnTo>
                      <a:pt x="164" y="38"/>
                    </a:lnTo>
                    <a:lnTo>
                      <a:pt x="164" y="38"/>
                    </a:lnTo>
                    <a:lnTo>
                      <a:pt x="164" y="36"/>
                    </a:lnTo>
                    <a:lnTo>
                      <a:pt x="162" y="28"/>
                    </a:lnTo>
                    <a:lnTo>
                      <a:pt x="162" y="28"/>
                    </a:lnTo>
                    <a:lnTo>
                      <a:pt x="162" y="28"/>
                    </a:lnTo>
                    <a:lnTo>
                      <a:pt x="158" y="20"/>
                    </a:lnTo>
                    <a:lnTo>
                      <a:pt x="158" y="14"/>
                    </a:lnTo>
                    <a:lnTo>
                      <a:pt x="158" y="14"/>
                    </a:lnTo>
                    <a:lnTo>
                      <a:pt x="158" y="12"/>
                    </a:lnTo>
                    <a:lnTo>
                      <a:pt x="156" y="4"/>
                    </a:lnTo>
                    <a:lnTo>
                      <a:pt x="156" y="4"/>
                    </a:lnTo>
                    <a:lnTo>
                      <a:pt x="154" y="0"/>
                    </a:lnTo>
                    <a:lnTo>
                      <a:pt x="154" y="0"/>
                    </a:lnTo>
                    <a:lnTo>
                      <a:pt x="152" y="0"/>
                    </a:lnTo>
                    <a:lnTo>
                      <a:pt x="15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8" name="Freeform 1086">
                <a:extLst>
                  <a:ext uri="{FF2B5EF4-FFF2-40B4-BE49-F238E27FC236}">
                    <a16:creationId xmlns:a16="http://schemas.microsoft.com/office/drawing/2014/main" id="{1FDF1A41-C184-EAA4-B01D-0DA55F718D76}"/>
                  </a:ext>
                </a:extLst>
              </p:cNvPr>
              <p:cNvSpPr>
                <a:spLocks/>
              </p:cNvSpPr>
              <p:nvPr/>
            </p:nvSpPr>
            <p:spPr bwMode="auto">
              <a:xfrm>
                <a:off x="9528426" y="3440538"/>
                <a:ext cx="105664" cy="152157"/>
              </a:xfrm>
              <a:custGeom>
                <a:avLst/>
                <a:gdLst>
                  <a:gd name="T0" fmla="*/ 4 w 50"/>
                  <a:gd name="T1" fmla="*/ 72 h 72"/>
                  <a:gd name="T2" fmla="*/ 4 w 50"/>
                  <a:gd name="T3" fmla="*/ 72 h 72"/>
                  <a:gd name="T4" fmla="*/ 0 w 50"/>
                  <a:gd name="T5" fmla="*/ 64 h 72"/>
                  <a:gd name="T6" fmla="*/ 0 w 50"/>
                  <a:gd name="T7" fmla="*/ 64 h 72"/>
                  <a:gd name="T8" fmla="*/ 2 w 50"/>
                  <a:gd name="T9" fmla="*/ 48 h 72"/>
                  <a:gd name="T10" fmla="*/ 4 w 50"/>
                  <a:gd name="T11" fmla="*/ 46 h 72"/>
                  <a:gd name="T12" fmla="*/ 6 w 50"/>
                  <a:gd name="T13" fmla="*/ 38 h 72"/>
                  <a:gd name="T14" fmla="*/ 2 w 50"/>
                  <a:gd name="T15" fmla="*/ 34 h 72"/>
                  <a:gd name="T16" fmla="*/ 2 w 50"/>
                  <a:gd name="T17" fmla="*/ 28 h 72"/>
                  <a:gd name="T18" fmla="*/ 4 w 50"/>
                  <a:gd name="T19" fmla="*/ 26 h 72"/>
                  <a:gd name="T20" fmla="*/ 4 w 50"/>
                  <a:gd name="T21" fmla="*/ 26 h 72"/>
                  <a:gd name="T22" fmla="*/ 6 w 50"/>
                  <a:gd name="T23" fmla="*/ 26 h 72"/>
                  <a:gd name="T24" fmla="*/ 12 w 50"/>
                  <a:gd name="T25" fmla="*/ 28 h 72"/>
                  <a:gd name="T26" fmla="*/ 8 w 50"/>
                  <a:gd name="T27" fmla="*/ 22 h 72"/>
                  <a:gd name="T28" fmla="*/ 6 w 50"/>
                  <a:gd name="T29" fmla="*/ 20 h 72"/>
                  <a:gd name="T30" fmla="*/ 10 w 50"/>
                  <a:gd name="T31" fmla="*/ 8 h 72"/>
                  <a:gd name="T32" fmla="*/ 20 w 50"/>
                  <a:gd name="T33" fmla="*/ 2 h 72"/>
                  <a:gd name="T34" fmla="*/ 30 w 50"/>
                  <a:gd name="T35" fmla="*/ 0 h 72"/>
                  <a:gd name="T36" fmla="*/ 30 w 50"/>
                  <a:gd name="T37" fmla="*/ 0 h 72"/>
                  <a:gd name="T38" fmla="*/ 38 w 50"/>
                  <a:gd name="T39" fmla="*/ 8 h 72"/>
                  <a:gd name="T40" fmla="*/ 48 w 50"/>
                  <a:gd name="T41" fmla="*/ 30 h 72"/>
                  <a:gd name="T42" fmla="*/ 48 w 50"/>
                  <a:gd name="T43" fmla="*/ 50 h 72"/>
                  <a:gd name="T44" fmla="*/ 50 w 50"/>
                  <a:gd name="T45" fmla="*/ 52 h 72"/>
                  <a:gd name="T46" fmla="*/ 50 w 50"/>
                  <a:gd name="T47" fmla="*/ 54 h 72"/>
                  <a:gd name="T48" fmla="*/ 34 w 50"/>
                  <a:gd name="T49" fmla="*/ 64 h 72"/>
                  <a:gd name="T50" fmla="*/ 34 w 50"/>
                  <a:gd name="T51" fmla="*/ 64 h 72"/>
                  <a:gd name="T52" fmla="*/ 32 w 50"/>
                  <a:gd name="T53" fmla="*/ 64 h 72"/>
                  <a:gd name="T54" fmla="*/ 26 w 50"/>
                  <a:gd name="T55" fmla="*/ 64 h 72"/>
                  <a:gd name="T56" fmla="*/ 18 w 50"/>
                  <a:gd name="T57" fmla="*/ 70 h 72"/>
                  <a:gd name="T58" fmla="*/ 18 w 50"/>
                  <a:gd name="T59" fmla="*/ 70 h 72"/>
                  <a:gd name="T60" fmla="*/ 14 w 50"/>
                  <a:gd name="T61" fmla="*/ 68 h 72"/>
                  <a:gd name="T62" fmla="*/ 6 w 50"/>
                  <a:gd name="T63" fmla="*/ 72 h 72"/>
                  <a:gd name="T64" fmla="*/ 4 w 50"/>
                  <a:gd name="T6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72">
                    <a:moveTo>
                      <a:pt x="4" y="72"/>
                    </a:moveTo>
                    <a:lnTo>
                      <a:pt x="4" y="72"/>
                    </a:lnTo>
                    <a:lnTo>
                      <a:pt x="4" y="72"/>
                    </a:lnTo>
                    <a:lnTo>
                      <a:pt x="4" y="72"/>
                    </a:lnTo>
                    <a:lnTo>
                      <a:pt x="2" y="70"/>
                    </a:lnTo>
                    <a:lnTo>
                      <a:pt x="0" y="64"/>
                    </a:lnTo>
                    <a:lnTo>
                      <a:pt x="0" y="64"/>
                    </a:lnTo>
                    <a:lnTo>
                      <a:pt x="0" y="64"/>
                    </a:lnTo>
                    <a:lnTo>
                      <a:pt x="2" y="56"/>
                    </a:lnTo>
                    <a:lnTo>
                      <a:pt x="2" y="48"/>
                    </a:lnTo>
                    <a:lnTo>
                      <a:pt x="2" y="48"/>
                    </a:lnTo>
                    <a:lnTo>
                      <a:pt x="4" y="46"/>
                    </a:lnTo>
                    <a:lnTo>
                      <a:pt x="6" y="44"/>
                    </a:lnTo>
                    <a:lnTo>
                      <a:pt x="6" y="38"/>
                    </a:lnTo>
                    <a:lnTo>
                      <a:pt x="2" y="34"/>
                    </a:lnTo>
                    <a:lnTo>
                      <a:pt x="2" y="34"/>
                    </a:lnTo>
                    <a:lnTo>
                      <a:pt x="2" y="32"/>
                    </a:lnTo>
                    <a:lnTo>
                      <a:pt x="2" y="28"/>
                    </a:lnTo>
                    <a:lnTo>
                      <a:pt x="2" y="28"/>
                    </a:lnTo>
                    <a:lnTo>
                      <a:pt x="4" y="26"/>
                    </a:lnTo>
                    <a:lnTo>
                      <a:pt x="4" y="26"/>
                    </a:lnTo>
                    <a:lnTo>
                      <a:pt x="4" y="26"/>
                    </a:lnTo>
                    <a:lnTo>
                      <a:pt x="4" y="26"/>
                    </a:lnTo>
                    <a:lnTo>
                      <a:pt x="6" y="26"/>
                    </a:lnTo>
                    <a:lnTo>
                      <a:pt x="10" y="28"/>
                    </a:lnTo>
                    <a:lnTo>
                      <a:pt x="12" y="28"/>
                    </a:lnTo>
                    <a:lnTo>
                      <a:pt x="10" y="24"/>
                    </a:lnTo>
                    <a:lnTo>
                      <a:pt x="8" y="22"/>
                    </a:lnTo>
                    <a:lnTo>
                      <a:pt x="8" y="22"/>
                    </a:lnTo>
                    <a:lnTo>
                      <a:pt x="6" y="20"/>
                    </a:lnTo>
                    <a:lnTo>
                      <a:pt x="10" y="8"/>
                    </a:lnTo>
                    <a:lnTo>
                      <a:pt x="10" y="8"/>
                    </a:lnTo>
                    <a:lnTo>
                      <a:pt x="12" y="6"/>
                    </a:lnTo>
                    <a:lnTo>
                      <a:pt x="20" y="2"/>
                    </a:lnTo>
                    <a:lnTo>
                      <a:pt x="30" y="0"/>
                    </a:lnTo>
                    <a:lnTo>
                      <a:pt x="30" y="0"/>
                    </a:lnTo>
                    <a:lnTo>
                      <a:pt x="30" y="0"/>
                    </a:lnTo>
                    <a:lnTo>
                      <a:pt x="30" y="0"/>
                    </a:lnTo>
                    <a:lnTo>
                      <a:pt x="32" y="2"/>
                    </a:lnTo>
                    <a:lnTo>
                      <a:pt x="38" y="8"/>
                    </a:lnTo>
                    <a:lnTo>
                      <a:pt x="44" y="18"/>
                    </a:lnTo>
                    <a:lnTo>
                      <a:pt x="48" y="30"/>
                    </a:lnTo>
                    <a:lnTo>
                      <a:pt x="50" y="40"/>
                    </a:lnTo>
                    <a:lnTo>
                      <a:pt x="48" y="50"/>
                    </a:lnTo>
                    <a:lnTo>
                      <a:pt x="48" y="50"/>
                    </a:lnTo>
                    <a:lnTo>
                      <a:pt x="50" y="52"/>
                    </a:lnTo>
                    <a:lnTo>
                      <a:pt x="50" y="54"/>
                    </a:lnTo>
                    <a:lnTo>
                      <a:pt x="50" y="54"/>
                    </a:lnTo>
                    <a:lnTo>
                      <a:pt x="48" y="56"/>
                    </a:lnTo>
                    <a:lnTo>
                      <a:pt x="34" y="64"/>
                    </a:lnTo>
                    <a:lnTo>
                      <a:pt x="34" y="64"/>
                    </a:lnTo>
                    <a:lnTo>
                      <a:pt x="34" y="64"/>
                    </a:lnTo>
                    <a:lnTo>
                      <a:pt x="34" y="64"/>
                    </a:lnTo>
                    <a:lnTo>
                      <a:pt x="32" y="64"/>
                    </a:lnTo>
                    <a:lnTo>
                      <a:pt x="28" y="62"/>
                    </a:lnTo>
                    <a:lnTo>
                      <a:pt x="26" y="64"/>
                    </a:lnTo>
                    <a:lnTo>
                      <a:pt x="18" y="70"/>
                    </a:lnTo>
                    <a:lnTo>
                      <a:pt x="18" y="70"/>
                    </a:lnTo>
                    <a:lnTo>
                      <a:pt x="18" y="70"/>
                    </a:lnTo>
                    <a:lnTo>
                      <a:pt x="18" y="70"/>
                    </a:lnTo>
                    <a:lnTo>
                      <a:pt x="16" y="70"/>
                    </a:lnTo>
                    <a:lnTo>
                      <a:pt x="14" y="68"/>
                    </a:lnTo>
                    <a:lnTo>
                      <a:pt x="6" y="72"/>
                    </a:lnTo>
                    <a:lnTo>
                      <a:pt x="6" y="72"/>
                    </a:lnTo>
                    <a:lnTo>
                      <a:pt x="4" y="72"/>
                    </a:lnTo>
                    <a:lnTo>
                      <a:pt x="4" y="7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9" name="Freeform 1087">
                <a:extLst>
                  <a:ext uri="{FF2B5EF4-FFF2-40B4-BE49-F238E27FC236}">
                    <a16:creationId xmlns:a16="http://schemas.microsoft.com/office/drawing/2014/main" id="{EEACF8C0-E66C-A31A-9913-2DB27063198C}"/>
                  </a:ext>
                </a:extLst>
              </p:cNvPr>
              <p:cNvSpPr>
                <a:spLocks noEditPoints="1"/>
              </p:cNvSpPr>
              <p:nvPr/>
            </p:nvSpPr>
            <p:spPr bwMode="auto">
              <a:xfrm>
                <a:off x="9524200" y="3436311"/>
                <a:ext cx="114117" cy="160610"/>
              </a:xfrm>
              <a:custGeom>
                <a:avLst/>
                <a:gdLst>
                  <a:gd name="T0" fmla="*/ 38 w 54"/>
                  <a:gd name="T1" fmla="*/ 12 h 76"/>
                  <a:gd name="T2" fmla="*/ 48 w 54"/>
                  <a:gd name="T3" fmla="*/ 32 h 76"/>
                  <a:gd name="T4" fmla="*/ 48 w 54"/>
                  <a:gd name="T5" fmla="*/ 54 h 76"/>
                  <a:gd name="T6" fmla="*/ 50 w 54"/>
                  <a:gd name="T7" fmla="*/ 56 h 76"/>
                  <a:gd name="T8" fmla="*/ 38 w 54"/>
                  <a:gd name="T9" fmla="*/ 62 h 76"/>
                  <a:gd name="T10" fmla="*/ 30 w 54"/>
                  <a:gd name="T11" fmla="*/ 60 h 76"/>
                  <a:gd name="T12" fmla="*/ 20 w 54"/>
                  <a:gd name="T13" fmla="*/ 70 h 76"/>
                  <a:gd name="T14" fmla="*/ 6 w 54"/>
                  <a:gd name="T15" fmla="*/ 72 h 76"/>
                  <a:gd name="T16" fmla="*/ 6 w 54"/>
                  <a:gd name="T17" fmla="*/ 58 h 76"/>
                  <a:gd name="T18" fmla="*/ 10 w 54"/>
                  <a:gd name="T19" fmla="*/ 48 h 76"/>
                  <a:gd name="T20" fmla="*/ 6 w 54"/>
                  <a:gd name="T21" fmla="*/ 34 h 76"/>
                  <a:gd name="T22" fmla="*/ 12 w 54"/>
                  <a:gd name="T23" fmla="*/ 32 h 76"/>
                  <a:gd name="T24" fmla="*/ 14 w 54"/>
                  <a:gd name="T25" fmla="*/ 24 h 76"/>
                  <a:gd name="T26" fmla="*/ 14 w 54"/>
                  <a:gd name="T27" fmla="*/ 10 h 76"/>
                  <a:gd name="T28" fmla="*/ 32 w 54"/>
                  <a:gd name="T29" fmla="*/ 4 h 76"/>
                  <a:gd name="T30" fmla="*/ 32 w 54"/>
                  <a:gd name="T31" fmla="*/ 0 h 76"/>
                  <a:gd name="T32" fmla="*/ 22 w 54"/>
                  <a:gd name="T33" fmla="*/ 2 h 76"/>
                  <a:gd name="T34" fmla="*/ 22 w 54"/>
                  <a:gd name="T35" fmla="*/ 2 h 76"/>
                  <a:gd name="T36" fmla="*/ 12 w 54"/>
                  <a:gd name="T37" fmla="*/ 6 h 76"/>
                  <a:gd name="T38" fmla="*/ 6 w 54"/>
                  <a:gd name="T39" fmla="*/ 22 h 76"/>
                  <a:gd name="T40" fmla="*/ 6 w 54"/>
                  <a:gd name="T41" fmla="*/ 24 h 76"/>
                  <a:gd name="T42" fmla="*/ 10 w 54"/>
                  <a:gd name="T43" fmla="*/ 28 h 76"/>
                  <a:gd name="T44" fmla="*/ 8 w 54"/>
                  <a:gd name="T45" fmla="*/ 26 h 76"/>
                  <a:gd name="T46" fmla="*/ 6 w 54"/>
                  <a:gd name="T47" fmla="*/ 26 h 76"/>
                  <a:gd name="T48" fmla="*/ 4 w 54"/>
                  <a:gd name="T49" fmla="*/ 28 h 76"/>
                  <a:gd name="T50" fmla="*/ 2 w 54"/>
                  <a:gd name="T51" fmla="*/ 34 h 76"/>
                  <a:gd name="T52" fmla="*/ 4 w 54"/>
                  <a:gd name="T53" fmla="*/ 36 h 76"/>
                  <a:gd name="T54" fmla="*/ 6 w 54"/>
                  <a:gd name="T55" fmla="*/ 44 h 76"/>
                  <a:gd name="T56" fmla="*/ 4 w 54"/>
                  <a:gd name="T57" fmla="*/ 46 h 76"/>
                  <a:gd name="T58" fmla="*/ 2 w 54"/>
                  <a:gd name="T59" fmla="*/ 58 h 76"/>
                  <a:gd name="T60" fmla="*/ 0 w 54"/>
                  <a:gd name="T61" fmla="*/ 66 h 76"/>
                  <a:gd name="T62" fmla="*/ 2 w 54"/>
                  <a:gd name="T63" fmla="*/ 72 h 76"/>
                  <a:gd name="T64" fmla="*/ 4 w 54"/>
                  <a:gd name="T65" fmla="*/ 76 h 76"/>
                  <a:gd name="T66" fmla="*/ 6 w 54"/>
                  <a:gd name="T67" fmla="*/ 76 h 76"/>
                  <a:gd name="T68" fmla="*/ 8 w 54"/>
                  <a:gd name="T69" fmla="*/ 76 h 76"/>
                  <a:gd name="T70" fmla="*/ 18 w 54"/>
                  <a:gd name="T71" fmla="*/ 74 h 76"/>
                  <a:gd name="T72" fmla="*/ 20 w 54"/>
                  <a:gd name="T73" fmla="*/ 74 h 76"/>
                  <a:gd name="T74" fmla="*/ 22 w 54"/>
                  <a:gd name="T75" fmla="*/ 74 h 76"/>
                  <a:gd name="T76" fmla="*/ 28 w 54"/>
                  <a:gd name="T77" fmla="*/ 68 h 76"/>
                  <a:gd name="T78" fmla="*/ 30 w 54"/>
                  <a:gd name="T79" fmla="*/ 66 h 76"/>
                  <a:gd name="T80" fmla="*/ 32 w 54"/>
                  <a:gd name="T81" fmla="*/ 68 h 76"/>
                  <a:gd name="T82" fmla="*/ 36 w 54"/>
                  <a:gd name="T83" fmla="*/ 68 h 76"/>
                  <a:gd name="T84" fmla="*/ 40 w 54"/>
                  <a:gd name="T85" fmla="*/ 66 h 76"/>
                  <a:gd name="T86" fmla="*/ 52 w 54"/>
                  <a:gd name="T87" fmla="*/ 60 h 76"/>
                  <a:gd name="T88" fmla="*/ 54 w 54"/>
                  <a:gd name="T89" fmla="*/ 56 h 76"/>
                  <a:gd name="T90" fmla="*/ 54 w 54"/>
                  <a:gd name="T91" fmla="*/ 54 h 76"/>
                  <a:gd name="T92" fmla="*/ 54 w 54"/>
                  <a:gd name="T93" fmla="*/ 42 h 76"/>
                  <a:gd name="T94" fmla="*/ 54 w 54"/>
                  <a:gd name="T95" fmla="*/ 42 h 76"/>
                  <a:gd name="T96" fmla="*/ 52 w 54"/>
                  <a:gd name="T97" fmla="*/ 32 h 76"/>
                  <a:gd name="T98" fmla="*/ 48 w 54"/>
                  <a:gd name="T99" fmla="*/ 20 h 76"/>
                  <a:gd name="T100" fmla="*/ 48 w 54"/>
                  <a:gd name="T101" fmla="*/ 20 h 76"/>
                  <a:gd name="T102" fmla="*/ 42 w 54"/>
                  <a:gd name="T103" fmla="*/ 10 h 76"/>
                  <a:gd name="T104" fmla="*/ 34 w 54"/>
                  <a:gd name="T105" fmla="*/ 2 h 76"/>
                  <a:gd name="T106" fmla="*/ 32 w 54"/>
                  <a:gd name="T10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 h="76">
                    <a:moveTo>
                      <a:pt x="32" y="4"/>
                    </a:moveTo>
                    <a:lnTo>
                      <a:pt x="38" y="12"/>
                    </a:lnTo>
                    <a:lnTo>
                      <a:pt x="44" y="22"/>
                    </a:lnTo>
                    <a:lnTo>
                      <a:pt x="48" y="32"/>
                    </a:lnTo>
                    <a:lnTo>
                      <a:pt x="50" y="42"/>
                    </a:lnTo>
                    <a:lnTo>
                      <a:pt x="48" y="54"/>
                    </a:lnTo>
                    <a:lnTo>
                      <a:pt x="50" y="54"/>
                    </a:lnTo>
                    <a:lnTo>
                      <a:pt x="50" y="56"/>
                    </a:lnTo>
                    <a:lnTo>
                      <a:pt x="46" y="58"/>
                    </a:lnTo>
                    <a:lnTo>
                      <a:pt x="38" y="62"/>
                    </a:lnTo>
                    <a:lnTo>
                      <a:pt x="36" y="64"/>
                    </a:lnTo>
                    <a:lnTo>
                      <a:pt x="30" y="60"/>
                    </a:lnTo>
                    <a:lnTo>
                      <a:pt x="26" y="64"/>
                    </a:lnTo>
                    <a:lnTo>
                      <a:pt x="20" y="70"/>
                    </a:lnTo>
                    <a:lnTo>
                      <a:pt x="16" y="68"/>
                    </a:lnTo>
                    <a:lnTo>
                      <a:pt x="6" y="72"/>
                    </a:lnTo>
                    <a:lnTo>
                      <a:pt x="4" y="66"/>
                    </a:lnTo>
                    <a:lnTo>
                      <a:pt x="6" y="58"/>
                    </a:lnTo>
                    <a:lnTo>
                      <a:pt x="6" y="50"/>
                    </a:lnTo>
                    <a:lnTo>
                      <a:pt x="10" y="48"/>
                    </a:lnTo>
                    <a:lnTo>
                      <a:pt x="10" y="40"/>
                    </a:lnTo>
                    <a:lnTo>
                      <a:pt x="6" y="34"/>
                    </a:lnTo>
                    <a:lnTo>
                      <a:pt x="6" y="30"/>
                    </a:lnTo>
                    <a:lnTo>
                      <a:pt x="12" y="32"/>
                    </a:lnTo>
                    <a:lnTo>
                      <a:pt x="16" y="30"/>
                    </a:lnTo>
                    <a:lnTo>
                      <a:pt x="14" y="24"/>
                    </a:lnTo>
                    <a:lnTo>
                      <a:pt x="10" y="24"/>
                    </a:lnTo>
                    <a:lnTo>
                      <a:pt x="14" y="10"/>
                    </a:lnTo>
                    <a:lnTo>
                      <a:pt x="22" y="6"/>
                    </a:lnTo>
                    <a:lnTo>
                      <a:pt x="32" y="4"/>
                    </a:lnTo>
                    <a:close/>
                    <a:moveTo>
                      <a:pt x="32" y="0"/>
                    </a:moveTo>
                    <a:lnTo>
                      <a:pt x="32" y="0"/>
                    </a:lnTo>
                    <a:lnTo>
                      <a:pt x="30" y="0"/>
                    </a:lnTo>
                    <a:lnTo>
                      <a:pt x="22" y="2"/>
                    </a:lnTo>
                    <a:lnTo>
                      <a:pt x="22" y="2"/>
                    </a:lnTo>
                    <a:lnTo>
                      <a:pt x="22" y="2"/>
                    </a:lnTo>
                    <a:lnTo>
                      <a:pt x="12" y="6"/>
                    </a:lnTo>
                    <a:lnTo>
                      <a:pt x="12" y="6"/>
                    </a:lnTo>
                    <a:lnTo>
                      <a:pt x="10" y="8"/>
                    </a:lnTo>
                    <a:lnTo>
                      <a:pt x="6" y="22"/>
                    </a:lnTo>
                    <a:lnTo>
                      <a:pt x="6" y="22"/>
                    </a:lnTo>
                    <a:lnTo>
                      <a:pt x="6" y="24"/>
                    </a:lnTo>
                    <a:lnTo>
                      <a:pt x="8" y="26"/>
                    </a:lnTo>
                    <a:lnTo>
                      <a:pt x="10" y="28"/>
                    </a:lnTo>
                    <a:lnTo>
                      <a:pt x="8" y="26"/>
                    </a:lnTo>
                    <a:lnTo>
                      <a:pt x="8" y="26"/>
                    </a:lnTo>
                    <a:lnTo>
                      <a:pt x="6" y="26"/>
                    </a:lnTo>
                    <a:lnTo>
                      <a:pt x="6" y="26"/>
                    </a:lnTo>
                    <a:lnTo>
                      <a:pt x="4" y="28"/>
                    </a:lnTo>
                    <a:lnTo>
                      <a:pt x="4" y="28"/>
                    </a:lnTo>
                    <a:lnTo>
                      <a:pt x="2" y="30"/>
                    </a:lnTo>
                    <a:lnTo>
                      <a:pt x="2" y="34"/>
                    </a:lnTo>
                    <a:lnTo>
                      <a:pt x="2" y="34"/>
                    </a:lnTo>
                    <a:lnTo>
                      <a:pt x="4" y="36"/>
                    </a:lnTo>
                    <a:lnTo>
                      <a:pt x="6" y="42"/>
                    </a:lnTo>
                    <a:lnTo>
                      <a:pt x="6" y="44"/>
                    </a:lnTo>
                    <a:lnTo>
                      <a:pt x="4" y="46"/>
                    </a:lnTo>
                    <a:lnTo>
                      <a:pt x="4" y="46"/>
                    </a:lnTo>
                    <a:lnTo>
                      <a:pt x="2" y="50"/>
                    </a:lnTo>
                    <a:lnTo>
                      <a:pt x="2" y="58"/>
                    </a:lnTo>
                    <a:lnTo>
                      <a:pt x="0" y="66"/>
                    </a:lnTo>
                    <a:lnTo>
                      <a:pt x="0" y="66"/>
                    </a:lnTo>
                    <a:lnTo>
                      <a:pt x="2" y="68"/>
                    </a:lnTo>
                    <a:lnTo>
                      <a:pt x="2" y="72"/>
                    </a:lnTo>
                    <a:lnTo>
                      <a:pt x="2" y="72"/>
                    </a:lnTo>
                    <a:lnTo>
                      <a:pt x="4" y="76"/>
                    </a:lnTo>
                    <a:lnTo>
                      <a:pt x="4" y="76"/>
                    </a:lnTo>
                    <a:lnTo>
                      <a:pt x="6" y="76"/>
                    </a:lnTo>
                    <a:lnTo>
                      <a:pt x="6" y="76"/>
                    </a:lnTo>
                    <a:lnTo>
                      <a:pt x="8" y="76"/>
                    </a:lnTo>
                    <a:lnTo>
                      <a:pt x="16" y="72"/>
                    </a:lnTo>
                    <a:lnTo>
                      <a:pt x="18" y="74"/>
                    </a:lnTo>
                    <a:lnTo>
                      <a:pt x="18" y="74"/>
                    </a:lnTo>
                    <a:lnTo>
                      <a:pt x="20" y="74"/>
                    </a:lnTo>
                    <a:lnTo>
                      <a:pt x="20" y="74"/>
                    </a:lnTo>
                    <a:lnTo>
                      <a:pt x="22" y="74"/>
                    </a:lnTo>
                    <a:lnTo>
                      <a:pt x="28" y="68"/>
                    </a:lnTo>
                    <a:lnTo>
                      <a:pt x="28" y="68"/>
                    </a:lnTo>
                    <a:lnTo>
                      <a:pt x="30" y="68"/>
                    </a:lnTo>
                    <a:lnTo>
                      <a:pt x="30" y="66"/>
                    </a:lnTo>
                    <a:lnTo>
                      <a:pt x="32" y="68"/>
                    </a:lnTo>
                    <a:lnTo>
                      <a:pt x="32" y="68"/>
                    </a:lnTo>
                    <a:lnTo>
                      <a:pt x="36" y="68"/>
                    </a:lnTo>
                    <a:lnTo>
                      <a:pt x="36" y="68"/>
                    </a:lnTo>
                    <a:lnTo>
                      <a:pt x="38" y="68"/>
                    </a:lnTo>
                    <a:lnTo>
                      <a:pt x="40" y="66"/>
                    </a:lnTo>
                    <a:lnTo>
                      <a:pt x="48" y="62"/>
                    </a:lnTo>
                    <a:lnTo>
                      <a:pt x="52" y="60"/>
                    </a:lnTo>
                    <a:lnTo>
                      <a:pt x="52" y="60"/>
                    </a:lnTo>
                    <a:lnTo>
                      <a:pt x="54" y="56"/>
                    </a:lnTo>
                    <a:lnTo>
                      <a:pt x="54" y="54"/>
                    </a:lnTo>
                    <a:lnTo>
                      <a:pt x="54" y="54"/>
                    </a:lnTo>
                    <a:lnTo>
                      <a:pt x="52" y="52"/>
                    </a:lnTo>
                    <a:lnTo>
                      <a:pt x="54" y="42"/>
                    </a:lnTo>
                    <a:lnTo>
                      <a:pt x="54" y="42"/>
                    </a:lnTo>
                    <a:lnTo>
                      <a:pt x="54" y="42"/>
                    </a:lnTo>
                    <a:lnTo>
                      <a:pt x="52" y="32"/>
                    </a:lnTo>
                    <a:lnTo>
                      <a:pt x="52" y="32"/>
                    </a:lnTo>
                    <a:lnTo>
                      <a:pt x="52" y="32"/>
                    </a:lnTo>
                    <a:lnTo>
                      <a:pt x="48" y="20"/>
                    </a:lnTo>
                    <a:lnTo>
                      <a:pt x="48" y="20"/>
                    </a:lnTo>
                    <a:lnTo>
                      <a:pt x="48" y="20"/>
                    </a:lnTo>
                    <a:lnTo>
                      <a:pt x="42" y="10"/>
                    </a:lnTo>
                    <a:lnTo>
                      <a:pt x="42" y="10"/>
                    </a:lnTo>
                    <a:lnTo>
                      <a:pt x="42" y="10"/>
                    </a:lnTo>
                    <a:lnTo>
                      <a:pt x="34" y="2"/>
                    </a:lnTo>
                    <a:lnTo>
                      <a:pt x="34" y="2"/>
                    </a:lnTo>
                    <a:lnTo>
                      <a:pt x="32" y="0"/>
                    </a:lnTo>
                    <a:lnTo>
                      <a:pt x="3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0" name="Freeform 1088">
                <a:extLst>
                  <a:ext uri="{FF2B5EF4-FFF2-40B4-BE49-F238E27FC236}">
                    <a16:creationId xmlns:a16="http://schemas.microsoft.com/office/drawing/2014/main" id="{821D95A1-E742-544D-C546-1781D6CDF60B}"/>
                  </a:ext>
                </a:extLst>
              </p:cNvPr>
              <p:cNvSpPr>
                <a:spLocks/>
              </p:cNvSpPr>
              <p:nvPr/>
            </p:nvSpPr>
            <p:spPr bwMode="auto">
              <a:xfrm>
                <a:off x="9532653" y="3444764"/>
                <a:ext cx="97211" cy="143704"/>
              </a:xfrm>
              <a:custGeom>
                <a:avLst/>
                <a:gdLst>
                  <a:gd name="T0" fmla="*/ 28 w 46"/>
                  <a:gd name="T1" fmla="*/ 0 h 68"/>
                  <a:gd name="T2" fmla="*/ 34 w 46"/>
                  <a:gd name="T3" fmla="*/ 8 h 68"/>
                  <a:gd name="T4" fmla="*/ 40 w 46"/>
                  <a:gd name="T5" fmla="*/ 18 h 68"/>
                  <a:gd name="T6" fmla="*/ 44 w 46"/>
                  <a:gd name="T7" fmla="*/ 28 h 68"/>
                  <a:gd name="T8" fmla="*/ 46 w 46"/>
                  <a:gd name="T9" fmla="*/ 38 h 68"/>
                  <a:gd name="T10" fmla="*/ 44 w 46"/>
                  <a:gd name="T11" fmla="*/ 50 h 68"/>
                  <a:gd name="T12" fmla="*/ 46 w 46"/>
                  <a:gd name="T13" fmla="*/ 50 h 68"/>
                  <a:gd name="T14" fmla="*/ 46 w 46"/>
                  <a:gd name="T15" fmla="*/ 52 h 68"/>
                  <a:gd name="T16" fmla="*/ 42 w 46"/>
                  <a:gd name="T17" fmla="*/ 54 h 68"/>
                  <a:gd name="T18" fmla="*/ 34 w 46"/>
                  <a:gd name="T19" fmla="*/ 58 h 68"/>
                  <a:gd name="T20" fmla="*/ 32 w 46"/>
                  <a:gd name="T21" fmla="*/ 60 h 68"/>
                  <a:gd name="T22" fmla="*/ 26 w 46"/>
                  <a:gd name="T23" fmla="*/ 56 h 68"/>
                  <a:gd name="T24" fmla="*/ 22 w 46"/>
                  <a:gd name="T25" fmla="*/ 60 h 68"/>
                  <a:gd name="T26" fmla="*/ 16 w 46"/>
                  <a:gd name="T27" fmla="*/ 66 h 68"/>
                  <a:gd name="T28" fmla="*/ 12 w 46"/>
                  <a:gd name="T29" fmla="*/ 64 h 68"/>
                  <a:gd name="T30" fmla="*/ 2 w 46"/>
                  <a:gd name="T31" fmla="*/ 68 h 68"/>
                  <a:gd name="T32" fmla="*/ 0 w 46"/>
                  <a:gd name="T33" fmla="*/ 62 h 68"/>
                  <a:gd name="T34" fmla="*/ 2 w 46"/>
                  <a:gd name="T35" fmla="*/ 54 h 68"/>
                  <a:gd name="T36" fmla="*/ 2 w 46"/>
                  <a:gd name="T37" fmla="*/ 46 h 68"/>
                  <a:gd name="T38" fmla="*/ 6 w 46"/>
                  <a:gd name="T39" fmla="*/ 44 h 68"/>
                  <a:gd name="T40" fmla="*/ 6 w 46"/>
                  <a:gd name="T41" fmla="*/ 36 h 68"/>
                  <a:gd name="T42" fmla="*/ 2 w 46"/>
                  <a:gd name="T43" fmla="*/ 30 h 68"/>
                  <a:gd name="T44" fmla="*/ 2 w 46"/>
                  <a:gd name="T45" fmla="*/ 26 h 68"/>
                  <a:gd name="T46" fmla="*/ 8 w 46"/>
                  <a:gd name="T47" fmla="*/ 28 h 68"/>
                  <a:gd name="T48" fmla="*/ 12 w 46"/>
                  <a:gd name="T49" fmla="*/ 26 h 68"/>
                  <a:gd name="T50" fmla="*/ 10 w 46"/>
                  <a:gd name="T51" fmla="*/ 20 h 68"/>
                  <a:gd name="T52" fmla="*/ 6 w 46"/>
                  <a:gd name="T53" fmla="*/ 20 h 68"/>
                  <a:gd name="T54" fmla="*/ 10 w 46"/>
                  <a:gd name="T55" fmla="*/ 6 h 68"/>
                  <a:gd name="T56" fmla="*/ 18 w 46"/>
                  <a:gd name="T57" fmla="*/ 2 h 68"/>
                  <a:gd name="T58" fmla="*/ 28 w 46"/>
                  <a:gd name="T5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68">
                    <a:moveTo>
                      <a:pt x="28" y="0"/>
                    </a:moveTo>
                    <a:lnTo>
                      <a:pt x="34" y="8"/>
                    </a:lnTo>
                    <a:lnTo>
                      <a:pt x="40" y="18"/>
                    </a:lnTo>
                    <a:lnTo>
                      <a:pt x="44" y="28"/>
                    </a:lnTo>
                    <a:lnTo>
                      <a:pt x="46" y="38"/>
                    </a:lnTo>
                    <a:lnTo>
                      <a:pt x="44" y="50"/>
                    </a:lnTo>
                    <a:lnTo>
                      <a:pt x="46" y="50"/>
                    </a:lnTo>
                    <a:lnTo>
                      <a:pt x="46" y="52"/>
                    </a:lnTo>
                    <a:lnTo>
                      <a:pt x="42" y="54"/>
                    </a:lnTo>
                    <a:lnTo>
                      <a:pt x="34" y="58"/>
                    </a:lnTo>
                    <a:lnTo>
                      <a:pt x="32" y="60"/>
                    </a:lnTo>
                    <a:lnTo>
                      <a:pt x="26" y="56"/>
                    </a:lnTo>
                    <a:lnTo>
                      <a:pt x="22" y="60"/>
                    </a:lnTo>
                    <a:lnTo>
                      <a:pt x="16" y="66"/>
                    </a:lnTo>
                    <a:lnTo>
                      <a:pt x="12" y="64"/>
                    </a:lnTo>
                    <a:lnTo>
                      <a:pt x="2" y="68"/>
                    </a:lnTo>
                    <a:lnTo>
                      <a:pt x="0" y="62"/>
                    </a:lnTo>
                    <a:lnTo>
                      <a:pt x="2" y="54"/>
                    </a:lnTo>
                    <a:lnTo>
                      <a:pt x="2" y="46"/>
                    </a:lnTo>
                    <a:lnTo>
                      <a:pt x="6" y="44"/>
                    </a:lnTo>
                    <a:lnTo>
                      <a:pt x="6" y="36"/>
                    </a:lnTo>
                    <a:lnTo>
                      <a:pt x="2" y="30"/>
                    </a:lnTo>
                    <a:lnTo>
                      <a:pt x="2" y="26"/>
                    </a:lnTo>
                    <a:lnTo>
                      <a:pt x="8" y="28"/>
                    </a:lnTo>
                    <a:lnTo>
                      <a:pt x="12" y="26"/>
                    </a:lnTo>
                    <a:lnTo>
                      <a:pt x="10" y="20"/>
                    </a:lnTo>
                    <a:lnTo>
                      <a:pt x="6" y="20"/>
                    </a:lnTo>
                    <a:lnTo>
                      <a:pt x="10" y="6"/>
                    </a:lnTo>
                    <a:lnTo>
                      <a:pt x="18" y="2"/>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1" name="Freeform 1089">
                <a:extLst>
                  <a:ext uri="{FF2B5EF4-FFF2-40B4-BE49-F238E27FC236}">
                    <a16:creationId xmlns:a16="http://schemas.microsoft.com/office/drawing/2014/main" id="{9FC310CF-E44C-7EE1-227F-7B2CC1345E8C}"/>
                  </a:ext>
                </a:extLst>
              </p:cNvPr>
              <p:cNvSpPr>
                <a:spLocks/>
              </p:cNvSpPr>
              <p:nvPr/>
            </p:nvSpPr>
            <p:spPr bwMode="auto">
              <a:xfrm>
                <a:off x="9524200" y="3436311"/>
                <a:ext cx="114117" cy="160610"/>
              </a:xfrm>
              <a:custGeom>
                <a:avLst/>
                <a:gdLst>
                  <a:gd name="T0" fmla="*/ 32 w 54"/>
                  <a:gd name="T1" fmla="*/ 0 h 76"/>
                  <a:gd name="T2" fmla="*/ 22 w 54"/>
                  <a:gd name="T3" fmla="*/ 2 h 76"/>
                  <a:gd name="T4" fmla="*/ 22 w 54"/>
                  <a:gd name="T5" fmla="*/ 2 h 76"/>
                  <a:gd name="T6" fmla="*/ 12 w 54"/>
                  <a:gd name="T7" fmla="*/ 6 h 76"/>
                  <a:gd name="T8" fmla="*/ 6 w 54"/>
                  <a:gd name="T9" fmla="*/ 22 h 76"/>
                  <a:gd name="T10" fmla="*/ 6 w 54"/>
                  <a:gd name="T11" fmla="*/ 24 h 76"/>
                  <a:gd name="T12" fmla="*/ 10 w 54"/>
                  <a:gd name="T13" fmla="*/ 28 h 76"/>
                  <a:gd name="T14" fmla="*/ 8 w 54"/>
                  <a:gd name="T15" fmla="*/ 26 h 76"/>
                  <a:gd name="T16" fmla="*/ 6 w 54"/>
                  <a:gd name="T17" fmla="*/ 26 h 76"/>
                  <a:gd name="T18" fmla="*/ 4 w 54"/>
                  <a:gd name="T19" fmla="*/ 28 h 76"/>
                  <a:gd name="T20" fmla="*/ 2 w 54"/>
                  <a:gd name="T21" fmla="*/ 34 h 76"/>
                  <a:gd name="T22" fmla="*/ 4 w 54"/>
                  <a:gd name="T23" fmla="*/ 36 h 76"/>
                  <a:gd name="T24" fmla="*/ 6 w 54"/>
                  <a:gd name="T25" fmla="*/ 44 h 76"/>
                  <a:gd name="T26" fmla="*/ 4 w 54"/>
                  <a:gd name="T27" fmla="*/ 46 h 76"/>
                  <a:gd name="T28" fmla="*/ 2 w 54"/>
                  <a:gd name="T29" fmla="*/ 58 h 76"/>
                  <a:gd name="T30" fmla="*/ 0 w 54"/>
                  <a:gd name="T31" fmla="*/ 66 h 76"/>
                  <a:gd name="T32" fmla="*/ 2 w 54"/>
                  <a:gd name="T33" fmla="*/ 72 h 76"/>
                  <a:gd name="T34" fmla="*/ 4 w 54"/>
                  <a:gd name="T35" fmla="*/ 76 h 76"/>
                  <a:gd name="T36" fmla="*/ 6 w 54"/>
                  <a:gd name="T37" fmla="*/ 76 h 76"/>
                  <a:gd name="T38" fmla="*/ 8 w 54"/>
                  <a:gd name="T39" fmla="*/ 76 h 76"/>
                  <a:gd name="T40" fmla="*/ 18 w 54"/>
                  <a:gd name="T41" fmla="*/ 74 h 76"/>
                  <a:gd name="T42" fmla="*/ 20 w 54"/>
                  <a:gd name="T43" fmla="*/ 74 h 76"/>
                  <a:gd name="T44" fmla="*/ 22 w 54"/>
                  <a:gd name="T45" fmla="*/ 74 h 76"/>
                  <a:gd name="T46" fmla="*/ 28 w 54"/>
                  <a:gd name="T47" fmla="*/ 68 h 76"/>
                  <a:gd name="T48" fmla="*/ 30 w 54"/>
                  <a:gd name="T49" fmla="*/ 66 h 76"/>
                  <a:gd name="T50" fmla="*/ 32 w 54"/>
                  <a:gd name="T51" fmla="*/ 68 h 76"/>
                  <a:gd name="T52" fmla="*/ 36 w 54"/>
                  <a:gd name="T53" fmla="*/ 68 h 76"/>
                  <a:gd name="T54" fmla="*/ 40 w 54"/>
                  <a:gd name="T55" fmla="*/ 66 h 76"/>
                  <a:gd name="T56" fmla="*/ 52 w 54"/>
                  <a:gd name="T57" fmla="*/ 60 h 76"/>
                  <a:gd name="T58" fmla="*/ 54 w 54"/>
                  <a:gd name="T59" fmla="*/ 56 h 76"/>
                  <a:gd name="T60" fmla="*/ 54 w 54"/>
                  <a:gd name="T61" fmla="*/ 54 h 76"/>
                  <a:gd name="T62" fmla="*/ 54 w 54"/>
                  <a:gd name="T63" fmla="*/ 42 h 76"/>
                  <a:gd name="T64" fmla="*/ 54 w 54"/>
                  <a:gd name="T65" fmla="*/ 42 h 76"/>
                  <a:gd name="T66" fmla="*/ 52 w 54"/>
                  <a:gd name="T67" fmla="*/ 32 h 76"/>
                  <a:gd name="T68" fmla="*/ 48 w 54"/>
                  <a:gd name="T69" fmla="*/ 20 h 76"/>
                  <a:gd name="T70" fmla="*/ 48 w 54"/>
                  <a:gd name="T71" fmla="*/ 20 h 76"/>
                  <a:gd name="T72" fmla="*/ 42 w 54"/>
                  <a:gd name="T73" fmla="*/ 10 h 76"/>
                  <a:gd name="T74" fmla="*/ 34 w 54"/>
                  <a:gd name="T75" fmla="*/ 2 h 76"/>
                  <a:gd name="T76" fmla="*/ 32 w 54"/>
                  <a:gd name="T7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76">
                    <a:moveTo>
                      <a:pt x="32" y="0"/>
                    </a:moveTo>
                    <a:lnTo>
                      <a:pt x="32" y="0"/>
                    </a:lnTo>
                    <a:lnTo>
                      <a:pt x="30" y="0"/>
                    </a:lnTo>
                    <a:lnTo>
                      <a:pt x="22" y="2"/>
                    </a:lnTo>
                    <a:lnTo>
                      <a:pt x="22" y="2"/>
                    </a:lnTo>
                    <a:lnTo>
                      <a:pt x="22" y="2"/>
                    </a:lnTo>
                    <a:lnTo>
                      <a:pt x="12" y="6"/>
                    </a:lnTo>
                    <a:lnTo>
                      <a:pt x="12" y="6"/>
                    </a:lnTo>
                    <a:lnTo>
                      <a:pt x="10" y="8"/>
                    </a:lnTo>
                    <a:lnTo>
                      <a:pt x="6" y="22"/>
                    </a:lnTo>
                    <a:lnTo>
                      <a:pt x="6" y="22"/>
                    </a:lnTo>
                    <a:lnTo>
                      <a:pt x="6" y="24"/>
                    </a:lnTo>
                    <a:lnTo>
                      <a:pt x="8" y="26"/>
                    </a:lnTo>
                    <a:lnTo>
                      <a:pt x="10" y="28"/>
                    </a:lnTo>
                    <a:lnTo>
                      <a:pt x="8" y="26"/>
                    </a:lnTo>
                    <a:lnTo>
                      <a:pt x="8" y="26"/>
                    </a:lnTo>
                    <a:lnTo>
                      <a:pt x="6" y="26"/>
                    </a:lnTo>
                    <a:lnTo>
                      <a:pt x="6" y="26"/>
                    </a:lnTo>
                    <a:lnTo>
                      <a:pt x="4" y="28"/>
                    </a:lnTo>
                    <a:lnTo>
                      <a:pt x="4" y="28"/>
                    </a:lnTo>
                    <a:lnTo>
                      <a:pt x="2" y="30"/>
                    </a:lnTo>
                    <a:lnTo>
                      <a:pt x="2" y="34"/>
                    </a:lnTo>
                    <a:lnTo>
                      <a:pt x="2" y="34"/>
                    </a:lnTo>
                    <a:lnTo>
                      <a:pt x="4" y="36"/>
                    </a:lnTo>
                    <a:lnTo>
                      <a:pt x="6" y="42"/>
                    </a:lnTo>
                    <a:lnTo>
                      <a:pt x="6" y="44"/>
                    </a:lnTo>
                    <a:lnTo>
                      <a:pt x="4" y="46"/>
                    </a:lnTo>
                    <a:lnTo>
                      <a:pt x="4" y="46"/>
                    </a:lnTo>
                    <a:lnTo>
                      <a:pt x="2" y="50"/>
                    </a:lnTo>
                    <a:lnTo>
                      <a:pt x="2" y="58"/>
                    </a:lnTo>
                    <a:lnTo>
                      <a:pt x="0" y="66"/>
                    </a:lnTo>
                    <a:lnTo>
                      <a:pt x="0" y="66"/>
                    </a:lnTo>
                    <a:lnTo>
                      <a:pt x="2" y="68"/>
                    </a:lnTo>
                    <a:lnTo>
                      <a:pt x="2" y="72"/>
                    </a:lnTo>
                    <a:lnTo>
                      <a:pt x="2" y="72"/>
                    </a:lnTo>
                    <a:lnTo>
                      <a:pt x="4" y="76"/>
                    </a:lnTo>
                    <a:lnTo>
                      <a:pt x="4" y="76"/>
                    </a:lnTo>
                    <a:lnTo>
                      <a:pt x="6" y="76"/>
                    </a:lnTo>
                    <a:lnTo>
                      <a:pt x="6" y="76"/>
                    </a:lnTo>
                    <a:lnTo>
                      <a:pt x="8" y="76"/>
                    </a:lnTo>
                    <a:lnTo>
                      <a:pt x="16" y="72"/>
                    </a:lnTo>
                    <a:lnTo>
                      <a:pt x="18" y="74"/>
                    </a:lnTo>
                    <a:lnTo>
                      <a:pt x="18" y="74"/>
                    </a:lnTo>
                    <a:lnTo>
                      <a:pt x="20" y="74"/>
                    </a:lnTo>
                    <a:lnTo>
                      <a:pt x="20" y="74"/>
                    </a:lnTo>
                    <a:lnTo>
                      <a:pt x="22" y="74"/>
                    </a:lnTo>
                    <a:lnTo>
                      <a:pt x="28" y="68"/>
                    </a:lnTo>
                    <a:lnTo>
                      <a:pt x="28" y="68"/>
                    </a:lnTo>
                    <a:lnTo>
                      <a:pt x="30" y="68"/>
                    </a:lnTo>
                    <a:lnTo>
                      <a:pt x="30" y="66"/>
                    </a:lnTo>
                    <a:lnTo>
                      <a:pt x="32" y="68"/>
                    </a:lnTo>
                    <a:lnTo>
                      <a:pt x="32" y="68"/>
                    </a:lnTo>
                    <a:lnTo>
                      <a:pt x="36" y="68"/>
                    </a:lnTo>
                    <a:lnTo>
                      <a:pt x="36" y="68"/>
                    </a:lnTo>
                    <a:lnTo>
                      <a:pt x="38" y="68"/>
                    </a:lnTo>
                    <a:lnTo>
                      <a:pt x="40" y="66"/>
                    </a:lnTo>
                    <a:lnTo>
                      <a:pt x="48" y="62"/>
                    </a:lnTo>
                    <a:lnTo>
                      <a:pt x="52" y="60"/>
                    </a:lnTo>
                    <a:lnTo>
                      <a:pt x="52" y="60"/>
                    </a:lnTo>
                    <a:lnTo>
                      <a:pt x="54" y="56"/>
                    </a:lnTo>
                    <a:lnTo>
                      <a:pt x="54" y="54"/>
                    </a:lnTo>
                    <a:lnTo>
                      <a:pt x="54" y="54"/>
                    </a:lnTo>
                    <a:lnTo>
                      <a:pt x="52" y="52"/>
                    </a:lnTo>
                    <a:lnTo>
                      <a:pt x="54" y="42"/>
                    </a:lnTo>
                    <a:lnTo>
                      <a:pt x="54" y="42"/>
                    </a:lnTo>
                    <a:lnTo>
                      <a:pt x="54" y="42"/>
                    </a:lnTo>
                    <a:lnTo>
                      <a:pt x="52" y="32"/>
                    </a:lnTo>
                    <a:lnTo>
                      <a:pt x="52" y="32"/>
                    </a:lnTo>
                    <a:lnTo>
                      <a:pt x="52" y="32"/>
                    </a:lnTo>
                    <a:lnTo>
                      <a:pt x="48" y="20"/>
                    </a:lnTo>
                    <a:lnTo>
                      <a:pt x="48" y="20"/>
                    </a:lnTo>
                    <a:lnTo>
                      <a:pt x="48" y="20"/>
                    </a:lnTo>
                    <a:lnTo>
                      <a:pt x="42" y="10"/>
                    </a:lnTo>
                    <a:lnTo>
                      <a:pt x="42" y="10"/>
                    </a:lnTo>
                    <a:lnTo>
                      <a:pt x="42" y="10"/>
                    </a:lnTo>
                    <a:lnTo>
                      <a:pt x="34" y="2"/>
                    </a:lnTo>
                    <a:lnTo>
                      <a:pt x="34" y="2"/>
                    </a:lnTo>
                    <a:lnTo>
                      <a:pt x="32" y="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2" name="Freeform 1090">
                <a:extLst>
                  <a:ext uri="{FF2B5EF4-FFF2-40B4-BE49-F238E27FC236}">
                    <a16:creationId xmlns:a16="http://schemas.microsoft.com/office/drawing/2014/main" id="{1FE6E58B-511D-91A1-55C4-90C68D247BB0}"/>
                  </a:ext>
                </a:extLst>
              </p:cNvPr>
              <p:cNvSpPr>
                <a:spLocks/>
              </p:cNvSpPr>
              <p:nvPr/>
            </p:nvSpPr>
            <p:spPr bwMode="auto">
              <a:xfrm>
                <a:off x="9481934" y="3288381"/>
                <a:ext cx="185969" cy="185970"/>
              </a:xfrm>
              <a:custGeom>
                <a:avLst/>
                <a:gdLst>
                  <a:gd name="T0" fmla="*/ 34 w 88"/>
                  <a:gd name="T1" fmla="*/ 88 h 88"/>
                  <a:gd name="T2" fmla="*/ 22 w 88"/>
                  <a:gd name="T3" fmla="*/ 84 h 88"/>
                  <a:gd name="T4" fmla="*/ 14 w 88"/>
                  <a:gd name="T5" fmla="*/ 86 h 88"/>
                  <a:gd name="T6" fmla="*/ 12 w 88"/>
                  <a:gd name="T7" fmla="*/ 86 h 88"/>
                  <a:gd name="T8" fmla="*/ 8 w 88"/>
                  <a:gd name="T9" fmla="*/ 80 h 88"/>
                  <a:gd name="T10" fmla="*/ 8 w 88"/>
                  <a:gd name="T11" fmla="*/ 78 h 88"/>
                  <a:gd name="T12" fmla="*/ 10 w 88"/>
                  <a:gd name="T13" fmla="*/ 62 h 88"/>
                  <a:gd name="T14" fmla="*/ 8 w 88"/>
                  <a:gd name="T15" fmla="*/ 56 h 88"/>
                  <a:gd name="T16" fmla="*/ 6 w 88"/>
                  <a:gd name="T17" fmla="*/ 56 h 88"/>
                  <a:gd name="T18" fmla="*/ 2 w 88"/>
                  <a:gd name="T19" fmla="*/ 52 h 88"/>
                  <a:gd name="T20" fmla="*/ 0 w 88"/>
                  <a:gd name="T21" fmla="*/ 50 h 88"/>
                  <a:gd name="T22" fmla="*/ 6 w 88"/>
                  <a:gd name="T23" fmla="*/ 42 h 88"/>
                  <a:gd name="T24" fmla="*/ 26 w 88"/>
                  <a:gd name="T25" fmla="*/ 28 h 88"/>
                  <a:gd name="T26" fmla="*/ 36 w 88"/>
                  <a:gd name="T27" fmla="*/ 18 h 88"/>
                  <a:gd name="T28" fmla="*/ 36 w 88"/>
                  <a:gd name="T29" fmla="*/ 18 h 88"/>
                  <a:gd name="T30" fmla="*/ 38 w 88"/>
                  <a:gd name="T31" fmla="*/ 18 h 88"/>
                  <a:gd name="T32" fmla="*/ 52 w 88"/>
                  <a:gd name="T33" fmla="*/ 20 h 88"/>
                  <a:gd name="T34" fmla="*/ 54 w 88"/>
                  <a:gd name="T35" fmla="*/ 16 h 88"/>
                  <a:gd name="T36" fmla="*/ 64 w 88"/>
                  <a:gd name="T37" fmla="*/ 14 h 88"/>
                  <a:gd name="T38" fmla="*/ 70 w 88"/>
                  <a:gd name="T39" fmla="*/ 4 h 88"/>
                  <a:gd name="T40" fmla="*/ 72 w 88"/>
                  <a:gd name="T41" fmla="*/ 4 h 88"/>
                  <a:gd name="T42" fmla="*/ 76 w 88"/>
                  <a:gd name="T43" fmla="*/ 0 h 88"/>
                  <a:gd name="T44" fmla="*/ 78 w 88"/>
                  <a:gd name="T45" fmla="*/ 0 h 88"/>
                  <a:gd name="T46" fmla="*/ 88 w 88"/>
                  <a:gd name="T47" fmla="*/ 6 h 88"/>
                  <a:gd name="T48" fmla="*/ 88 w 88"/>
                  <a:gd name="T49" fmla="*/ 8 h 88"/>
                  <a:gd name="T50" fmla="*/ 88 w 88"/>
                  <a:gd name="T51" fmla="*/ 10 h 88"/>
                  <a:gd name="T52" fmla="*/ 76 w 88"/>
                  <a:gd name="T53" fmla="*/ 18 h 88"/>
                  <a:gd name="T54" fmla="*/ 72 w 88"/>
                  <a:gd name="T55" fmla="*/ 36 h 88"/>
                  <a:gd name="T56" fmla="*/ 70 w 88"/>
                  <a:gd name="T57" fmla="*/ 40 h 88"/>
                  <a:gd name="T58" fmla="*/ 62 w 88"/>
                  <a:gd name="T59" fmla="*/ 44 h 88"/>
                  <a:gd name="T60" fmla="*/ 46 w 88"/>
                  <a:gd name="T61" fmla="*/ 52 h 88"/>
                  <a:gd name="T62" fmla="*/ 48 w 88"/>
                  <a:gd name="T63" fmla="*/ 68 h 88"/>
                  <a:gd name="T64" fmla="*/ 56 w 88"/>
                  <a:gd name="T65" fmla="*/ 74 h 88"/>
                  <a:gd name="T66" fmla="*/ 56 w 88"/>
                  <a:gd name="T67" fmla="*/ 76 h 88"/>
                  <a:gd name="T68" fmla="*/ 54 w 88"/>
                  <a:gd name="T69" fmla="*/ 78 h 88"/>
                  <a:gd name="T70" fmla="*/ 38 w 88"/>
                  <a:gd name="T71" fmla="*/ 82 h 88"/>
                  <a:gd name="T72" fmla="*/ 34 w 88"/>
                  <a:gd name="T73" fmla="*/ 86 h 88"/>
                  <a:gd name="T74" fmla="*/ 34 w 88"/>
                  <a:gd name="T7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88">
                    <a:moveTo>
                      <a:pt x="34" y="88"/>
                    </a:moveTo>
                    <a:lnTo>
                      <a:pt x="34" y="88"/>
                    </a:lnTo>
                    <a:lnTo>
                      <a:pt x="32" y="88"/>
                    </a:lnTo>
                    <a:lnTo>
                      <a:pt x="22" y="84"/>
                    </a:lnTo>
                    <a:lnTo>
                      <a:pt x="14" y="86"/>
                    </a:lnTo>
                    <a:lnTo>
                      <a:pt x="14" y="86"/>
                    </a:lnTo>
                    <a:lnTo>
                      <a:pt x="12" y="86"/>
                    </a:lnTo>
                    <a:lnTo>
                      <a:pt x="12" y="86"/>
                    </a:lnTo>
                    <a:lnTo>
                      <a:pt x="12" y="84"/>
                    </a:lnTo>
                    <a:lnTo>
                      <a:pt x="8" y="80"/>
                    </a:lnTo>
                    <a:lnTo>
                      <a:pt x="8" y="80"/>
                    </a:lnTo>
                    <a:lnTo>
                      <a:pt x="8" y="78"/>
                    </a:lnTo>
                    <a:lnTo>
                      <a:pt x="10" y="72"/>
                    </a:lnTo>
                    <a:lnTo>
                      <a:pt x="10" y="62"/>
                    </a:lnTo>
                    <a:lnTo>
                      <a:pt x="14" y="56"/>
                    </a:lnTo>
                    <a:lnTo>
                      <a:pt x="8" y="56"/>
                    </a:lnTo>
                    <a:lnTo>
                      <a:pt x="8" y="56"/>
                    </a:lnTo>
                    <a:lnTo>
                      <a:pt x="6" y="56"/>
                    </a:lnTo>
                    <a:lnTo>
                      <a:pt x="2" y="52"/>
                    </a:lnTo>
                    <a:lnTo>
                      <a:pt x="2" y="52"/>
                    </a:lnTo>
                    <a:lnTo>
                      <a:pt x="0" y="50"/>
                    </a:lnTo>
                    <a:lnTo>
                      <a:pt x="0" y="50"/>
                    </a:lnTo>
                    <a:lnTo>
                      <a:pt x="0" y="50"/>
                    </a:lnTo>
                    <a:lnTo>
                      <a:pt x="6" y="42"/>
                    </a:lnTo>
                    <a:lnTo>
                      <a:pt x="20" y="34"/>
                    </a:lnTo>
                    <a:lnTo>
                      <a:pt x="26" y="28"/>
                    </a:lnTo>
                    <a:lnTo>
                      <a:pt x="32" y="22"/>
                    </a:lnTo>
                    <a:lnTo>
                      <a:pt x="36" y="18"/>
                    </a:lnTo>
                    <a:lnTo>
                      <a:pt x="36" y="18"/>
                    </a:lnTo>
                    <a:lnTo>
                      <a:pt x="36" y="18"/>
                    </a:lnTo>
                    <a:lnTo>
                      <a:pt x="36" y="18"/>
                    </a:lnTo>
                    <a:lnTo>
                      <a:pt x="38" y="18"/>
                    </a:lnTo>
                    <a:lnTo>
                      <a:pt x="46" y="22"/>
                    </a:lnTo>
                    <a:lnTo>
                      <a:pt x="52" y="20"/>
                    </a:lnTo>
                    <a:lnTo>
                      <a:pt x="54" y="16"/>
                    </a:lnTo>
                    <a:lnTo>
                      <a:pt x="54" y="16"/>
                    </a:lnTo>
                    <a:lnTo>
                      <a:pt x="56" y="14"/>
                    </a:lnTo>
                    <a:lnTo>
                      <a:pt x="64" y="14"/>
                    </a:lnTo>
                    <a:lnTo>
                      <a:pt x="70" y="10"/>
                    </a:lnTo>
                    <a:lnTo>
                      <a:pt x="70" y="4"/>
                    </a:lnTo>
                    <a:lnTo>
                      <a:pt x="70" y="4"/>
                    </a:lnTo>
                    <a:lnTo>
                      <a:pt x="72" y="4"/>
                    </a:lnTo>
                    <a:lnTo>
                      <a:pt x="76" y="0"/>
                    </a:lnTo>
                    <a:lnTo>
                      <a:pt x="76" y="0"/>
                    </a:lnTo>
                    <a:lnTo>
                      <a:pt x="78" y="0"/>
                    </a:lnTo>
                    <a:lnTo>
                      <a:pt x="78" y="0"/>
                    </a:lnTo>
                    <a:lnTo>
                      <a:pt x="80" y="0"/>
                    </a:lnTo>
                    <a:lnTo>
                      <a:pt x="88" y="6"/>
                    </a:lnTo>
                    <a:lnTo>
                      <a:pt x="88" y="6"/>
                    </a:lnTo>
                    <a:lnTo>
                      <a:pt x="88" y="8"/>
                    </a:lnTo>
                    <a:lnTo>
                      <a:pt x="88" y="8"/>
                    </a:lnTo>
                    <a:lnTo>
                      <a:pt x="88" y="10"/>
                    </a:lnTo>
                    <a:lnTo>
                      <a:pt x="82" y="14"/>
                    </a:lnTo>
                    <a:lnTo>
                      <a:pt x="76" y="18"/>
                    </a:lnTo>
                    <a:lnTo>
                      <a:pt x="72" y="26"/>
                    </a:lnTo>
                    <a:lnTo>
                      <a:pt x="72" y="36"/>
                    </a:lnTo>
                    <a:lnTo>
                      <a:pt x="70" y="40"/>
                    </a:lnTo>
                    <a:lnTo>
                      <a:pt x="70" y="40"/>
                    </a:lnTo>
                    <a:lnTo>
                      <a:pt x="68" y="40"/>
                    </a:lnTo>
                    <a:lnTo>
                      <a:pt x="62" y="44"/>
                    </a:lnTo>
                    <a:lnTo>
                      <a:pt x="48" y="48"/>
                    </a:lnTo>
                    <a:lnTo>
                      <a:pt x="46" y="52"/>
                    </a:lnTo>
                    <a:lnTo>
                      <a:pt x="46" y="60"/>
                    </a:lnTo>
                    <a:lnTo>
                      <a:pt x="48" y="68"/>
                    </a:lnTo>
                    <a:lnTo>
                      <a:pt x="52" y="70"/>
                    </a:lnTo>
                    <a:lnTo>
                      <a:pt x="56" y="74"/>
                    </a:lnTo>
                    <a:lnTo>
                      <a:pt x="56" y="74"/>
                    </a:lnTo>
                    <a:lnTo>
                      <a:pt x="56" y="76"/>
                    </a:lnTo>
                    <a:lnTo>
                      <a:pt x="56" y="76"/>
                    </a:lnTo>
                    <a:lnTo>
                      <a:pt x="54" y="78"/>
                    </a:lnTo>
                    <a:lnTo>
                      <a:pt x="46" y="78"/>
                    </a:lnTo>
                    <a:lnTo>
                      <a:pt x="38" y="82"/>
                    </a:lnTo>
                    <a:lnTo>
                      <a:pt x="34" y="86"/>
                    </a:lnTo>
                    <a:lnTo>
                      <a:pt x="34" y="86"/>
                    </a:lnTo>
                    <a:lnTo>
                      <a:pt x="34" y="88"/>
                    </a:lnTo>
                    <a:lnTo>
                      <a:pt x="34" y="8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3" name="Freeform 1091">
                <a:extLst>
                  <a:ext uri="{FF2B5EF4-FFF2-40B4-BE49-F238E27FC236}">
                    <a16:creationId xmlns:a16="http://schemas.microsoft.com/office/drawing/2014/main" id="{70B67A90-EDCB-2A24-E571-A0F6EBA42BA3}"/>
                  </a:ext>
                </a:extLst>
              </p:cNvPr>
              <p:cNvSpPr>
                <a:spLocks noEditPoints="1"/>
              </p:cNvSpPr>
              <p:nvPr/>
            </p:nvSpPr>
            <p:spPr bwMode="auto">
              <a:xfrm>
                <a:off x="9477708" y="3284154"/>
                <a:ext cx="194422" cy="194423"/>
              </a:xfrm>
              <a:custGeom>
                <a:avLst/>
                <a:gdLst>
                  <a:gd name="T0" fmla="*/ 88 w 92"/>
                  <a:gd name="T1" fmla="*/ 10 h 92"/>
                  <a:gd name="T2" fmla="*/ 76 w 92"/>
                  <a:gd name="T3" fmla="*/ 20 h 92"/>
                  <a:gd name="T4" fmla="*/ 72 w 92"/>
                  <a:gd name="T5" fmla="*/ 36 h 92"/>
                  <a:gd name="T6" fmla="*/ 62 w 92"/>
                  <a:gd name="T7" fmla="*/ 44 h 92"/>
                  <a:gd name="T8" fmla="*/ 46 w 92"/>
                  <a:gd name="T9" fmla="*/ 54 h 92"/>
                  <a:gd name="T10" fmla="*/ 50 w 92"/>
                  <a:gd name="T11" fmla="*/ 70 h 92"/>
                  <a:gd name="T12" fmla="*/ 56 w 92"/>
                  <a:gd name="T13" fmla="*/ 78 h 92"/>
                  <a:gd name="T14" fmla="*/ 38 w 92"/>
                  <a:gd name="T15" fmla="*/ 82 h 92"/>
                  <a:gd name="T16" fmla="*/ 26 w 92"/>
                  <a:gd name="T17" fmla="*/ 84 h 92"/>
                  <a:gd name="T18" fmla="*/ 12 w 92"/>
                  <a:gd name="T19" fmla="*/ 80 h 92"/>
                  <a:gd name="T20" fmla="*/ 14 w 92"/>
                  <a:gd name="T21" fmla="*/ 64 h 92"/>
                  <a:gd name="T22" fmla="*/ 10 w 92"/>
                  <a:gd name="T23" fmla="*/ 56 h 92"/>
                  <a:gd name="T24" fmla="*/ 10 w 92"/>
                  <a:gd name="T25" fmla="*/ 46 h 92"/>
                  <a:gd name="T26" fmla="*/ 28 w 92"/>
                  <a:gd name="T27" fmla="*/ 32 h 92"/>
                  <a:gd name="T28" fmla="*/ 38 w 92"/>
                  <a:gd name="T29" fmla="*/ 22 h 92"/>
                  <a:gd name="T30" fmla="*/ 56 w 92"/>
                  <a:gd name="T31" fmla="*/ 24 h 92"/>
                  <a:gd name="T32" fmla="*/ 66 w 92"/>
                  <a:gd name="T33" fmla="*/ 18 h 92"/>
                  <a:gd name="T34" fmla="*/ 74 w 92"/>
                  <a:gd name="T35" fmla="*/ 6 h 92"/>
                  <a:gd name="T36" fmla="*/ 80 w 92"/>
                  <a:gd name="T37" fmla="*/ 0 h 92"/>
                  <a:gd name="T38" fmla="*/ 78 w 92"/>
                  <a:gd name="T39" fmla="*/ 0 h 92"/>
                  <a:gd name="T40" fmla="*/ 72 w 92"/>
                  <a:gd name="T41" fmla="*/ 4 h 92"/>
                  <a:gd name="T42" fmla="*/ 70 w 92"/>
                  <a:gd name="T43" fmla="*/ 10 h 92"/>
                  <a:gd name="T44" fmla="*/ 58 w 92"/>
                  <a:gd name="T45" fmla="*/ 14 h 92"/>
                  <a:gd name="T46" fmla="*/ 56 w 92"/>
                  <a:gd name="T47" fmla="*/ 14 h 92"/>
                  <a:gd name="T48" fmla="*/ 52 w 92"/>
                  <a:gd name="T49" fmla="*/ 22 h 92"/>
                  <a:gd name="T50" fmla="*/ 40 w 92"/>
                  <a:gd name="T51" fmla="*/ 20 h 92"/>
                  <a:gd name="T52" fmla="*/ 38 w 92"/>
                  <a:gd name="T53" fmla="*/ 18 h 92"/>
                  <a:gd name="T54" fmla="*/ 36 w 92"/>
                  <a:gd name="T55" fmla="*/ 20 h 92"/>
                  <a:gd name="T56" fmla="*/ 34 w 92"/>
                  <a:gd name="T57" fmla="*/ 20 h 92"/>
                  <a:gd name="T58" fmla="*/ 26 w 92"/>
                  <a:gd name="T59" fmla="*/ 28 h 92"/>
                  <a:gd name="T60" fmla="*/ 8 w 92"/>
                  <a:gd name="T61" fmla="*/ 42 h 92"/>
                  <a:gd name="T62" fmla="*/ 6 w 92"/>
                  <a:gd name="T63" fmla="*/ 44 h 92"/>
                  <a:gd name="T64" fmla="*/ 2 w 92"/>
                  <a:gd name="T65" fmla="*/ 50 h 92"/>
                  <a:gd name="T66" fmla="*/ 0 w 92"/>
                  <a:gd name="T67" fmla="*/ 54 h 92"/>
                  <a:gd name="T68" fmla="*/ 8 w 92"/>
                  <a:gd name="T69" fmla="*/ 60 h 92"/>
                  <a:gd name="T70" fmla="*/ 10 w 92"/>
                  <a:gd name="T71" fmla="*/ 60 h 92"/>
                  <a:gd name="T72" fmla="*/ 12 w 92"/>
                  <a:gd name="T73" fmla="*/ 64 h 92"/>
                  <a:gd name="T74" fmla="*/ 10 w 92"/>
                  <a:gd name="T75" fmla="*/ 64 h 92"/>
                  <a:gd name="T76" fmla="*/ 8 w 92"/>
                  <a:gd name="T77" fmla="*/ 78 h 92"/>
                  <a:gd name="T78" fmla="*/ 8 w 92"/>
                  <a:gd name="T79" fmla="*/ 82 h 92"/>
                  <a:gd name="T80" fmla="*/ 12 w 92"/>
                  <a:gd name="T81" fmla="*/ 88 h 92"/>
                  <a:gd name="T82" fmla="*/ 14 w 92"/>
                  <a:gd name="T83" fmla="*/ 90 h 92"/>
                  <a:gd name="T84" fmla="*/ 24 w 92"/>
                  <a:gd name="T85" fmla="*/ 88 h 92"/>
                  <a:gd name="T86" fmla="*/ 34 w 92"/>
                  <a:gd name="T87" fmla="*/ 92 h 92"/>
                  <a:gd name="T88" fmla="*/ 36 w 92"/>
                  <a:gd name="T89" fmla="*/ 92 h 92"/>
                  <a:gd name="T90" fmla="*/ 42 w 92"/>
                  <a:gd name="T91" fmla="*/ 86 h 92"/>
                  <a:gd name="T92" fmla="*/ 56 w 92"/>
                  <a:gd name="T93" fmla="*/ 82 h 92"/>
                  <a:gd name="T94" fmla="*/ 60 w 92"/>
                  <a:gd name="T95" fmla="*/ 78 h 92"/>
                  <a:gd name="T96" fmla="*/ 58 w 92"/>
                  <a:gd name="T97" fmla="*/ 74 h 92"/>
                  <a:gd name="T98" fmla="*/ 52 w 92"/>
                  <a:gd name="T99" fmla="*/ 68 h 92"/>
                  <a:gd name="T100" fmla="*/ 50 w 92"/>
                  <a:gd name="T101" fmla="*/ 56 h 92"/>
                  <a:gd name="T102" fmla="*/ 64 w 92"/>
                  <a:gd name="T103" fmla="*/ 48 h 92"/>
                  <a:gd name="T104" fmla="*/ 64 w 92"/>
                  <a:gd name="T105" fmla="*/ 48 h 92"/>
                  <a:gd name="T106" fmla="*/ 72 w 92"/>
                  <a:gd name="T107" fmla="*/ 44 h 92"/>
                  <a:gd name="T108" fmla="*/ 74 w 92"/>
                  <a:gd name="T109" fmla="*/ 38 h 92"/>
                  <a:gd name="T110" fmla="*/ 76 w 92"/>
                  <a:gd name="T111" fmla="*/ 38 h 92"/>
                  <a:gd name="T112" fmla="*/ 80 w 92"/>
                  <a:gd name="T113" fmla="*/ 22 h 92"/>
                  <a:gd name="T114" fmla="*/ 90 w 92"/>
                  <a:gd name="T115" fmla="*/ 14 h 92"/>
                  <a:gd name="T116" fmla="*/ 92 w 92"/>
                  <a:gd name="T117" fmla="*/ 10 h 92"/>
                  <a:gd name="T118" fmla="*/ 90 w 92"/>
                  <a:gd name="T119" fmla="*/ 8 h 92"/>
                  <a:gd name="T120" fmla="*/ 82 w 92"/>
                  <a:gd name="T121" fmla="*/ 0 h 92"/>
                  <a:gd name="T122" fmla="*/ 80 w 92"/>
                  <a:gd name="T12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 h="92">
                    <a:moveTo>
                      <a:pt x="80" y="4"/>
                    </a:moveTo>
                    <a:lnTo>
                      <a:pt x="88" y="10"/>
                    </a:lnTo>
                    <a:lnTo>
                      <a:pt x="84" y="14"/>
                    </a:lnTo>
                    <a:lnTo>
                      <a:pt x="76" y="20"/>
                    </a:lnTo>
                    <a:lnTo>
                      <a:pt x="72" y="28"/>
                    </a:lnTo>
                    <a:lnTo>
                      <a:pt x="72" y="36"/>
                    </a:lnTo>
                    <a:lnTo>
                      <a:pt x="70" y="40"/>
                    </a:lnTo>
                    <a:lnTo>
                      <a:pt x="62" y="44"/>
                    </a:lnTo>
                    <a:lnTo>
                      <a:pt x="50" y="50"/>
                    </a:lnTo>
                    <a:lnTo>
                      <a:pt x="46" y="54"/>
                    </a:lnTo>
                    <a:lnTo>
                      <a:pt x="46" y="62"/>
                    </a:lnTo>
                    <a:lnTo>
                      <a:pt x="50" y="70"/>
                    </a:lnTo>
                    <a:lnTo>
                      <a:pt x="52" y="74"/>
                    </a:lnTo>
                    <a:lnTo>
                      <a:pt x="56" y="78"/>
                    </a:lnTo>
                    <a:lnTo>
                      <a:pt x="48" y="78"/>
                    </a:lnTo>
                    <a:lnTo>
                      <a:pt x="38" y="82"/>
                    </a:lnTo>
                    <a:lnTo>
                      <a:pt x="36" y="88"/>
                    </a:lnTo>
                    <a:lnTo>
                      <a:pt x="26" y="84"/>
                    </a:lnTo>
                    <a:lnTo>
                      <a:pt x="14" y="86"/>
                    </a:lnTo>
                    <a:lnTo>
                      <a:pt x="12" y="80"/>
                    </a:lnTo>
                    <a:lnTo>
                      <a:pt x="14" y="74"/>
                    </a:lnTo>
                    <a:lnTo>
                      <a:pt x="14" y="64"/>
                    </a:lnTo>
                    <a:lnTo>
                      <a:pt x="18" y="56"/>
                    </a:lnTo>
                    <a:lnTo>
                      <a:pt x="10" y="56"/>
                    </a:lnTo>
                    <a:lnTo>
                      <a:pt x="4" y="52"/>
                    </a:lnTo>
                    <a:lnTo>
                      <a:pt x="10" y="46"/>
                    </a:lnTo>
                    <a:lnTo>
                      <a:pt x="24" y="36"/>
                    </a:lnTo>
                    <a:lnTo>
                      <a:pt x="28" y="32"/>
                    </a:lnTo>
                    <a:lnTo>
                      <a:pt x="36" y="24"/>
                    </a:lnTo>
                    <a:lnTo>
                      <a:pt x="38" y="22"/>
                    </a:lnTo>
                    <a:lnTo>
                      <a:pt x="48" y="26"/>
                    </a:lnTo>
                    <a:lnTo>
                      <a:pt x="56" y="24"/>
                    </a:lnTo>
                    <a:lnTo>
                      <a:pt x="58" y="18"/>
                    </a:lnTo>
                    <a:lnTo>
                      <a:pt x="66" y="18"/>
                    </a:lnTo>
                    <a:lnTo>
                      <a:pt x="72" y="12"/>
                    </a:lnTo>
                    <a:lnTo>
                      <a:pt x="74" y="6"/>
                    </a:lnTo>
                    <a:lnTo>
                      <a:pt x="80" y="4"/>
                    </a:lnTo>
                    <a:close/>
                    <a:moveTo>
                      <a:pt x="80" y="0"/>
                    </a:moveTo>
                    <a:lnTo>
                      <a:pt x="80" y="0"/>
                    </a:lnTo>
                    <a:lnTo>
                      <a:pt x="78" y="0"/>
                    </a:lnTo>
                    <a:lnTo>
                      <a:pt x="72" y="4"/>
                    </a:lnTo>
                    <a:lnTo>
                      <a:pt x="72" y="4"/>
                    </a:lnTo>
                    <a:lnTo>
                      <a:pt x="70" y="6"/>
                    </a:lnTo>
                    <a:lnTo>
                      <a:pt x="70" y="10"/>
                    </a:lnTo>
                    <a:lnTo>
                      <a:pt x="64" y="14"/>
                    </a:lnTo>
                    <a:lnTo>
                      <a:pt x="58" y="14"/>
                    </a:lnTo>
                    <a:lnTo>
                      <a:pt x="58" y="14"/>
                    </a:lnTo>
                    <a:lnTo>
                      <a:pt x="56" y="14"/>
                    </a:lnTo>
                    <a:lnTo>
                      <a:pt x="54" y="16"/>
                    </a:lnTo>
                    <a:lnTo>
                      <a:pt x="52" y="22"/>
                    </a:lnTo>
                    <a:lnTo>
                      <a:pt x="48" y="22"/>
                    </a:lnTo>
                    <a:lnTo>
                      <a:pt x="40" y="20"/>
                    </a:lnTo>
                    <a:lnTo>
                      <a:pt x="40" y="20"/>
                    </a:lnTo>
                    <a:lnTo>
                      <a:pt x="38" y="18"/>
                    </a:lnTo>
                    <a:lnTo>
                      <a:pt x="38" y="18"/>
                    </a:lnTo>
                    <a:lnTo>
                      <a:pt x="36" y="20"/>
                    </a:lnTo>
                    <a:lnTo>
                      <a:pt x="34" y="20"/>
                    </a:lnTo>
                    <a:lnTo>
                      <a:pt x="34" y="20"/>
                    </a:lnTo>
                    <a:lnTo>
                      <a:pt x="32" y="22"/>
                    </a:lnTo>
                    <a:lnTo>
                      <a:pt x="26" y="28"/>
                    </a:lnTo>
                    <a:lnTo>
                      <a:pt x="20" y="34"/>
                    </a:lnTo>
                    <a:lnTo>
                      <a:pt x="8" y="42"/>
                    </a:lnTo>
                    <a:lnTo>
                      <a:pt x="8" y="42"/>
                    </a:lnTo>
                    <a:lnTo>
                      <a:pt x="6" y="44"/>
                    </a:lnTo>
                    <a:lnTo>
                      <a:pt x="2" y="50"/>
                    </a:lnTo>
                    <a:lnTo>
                      <a:pt x="2" y="50"/>
                    </a:lnTo>
                    <a:lnTo>
                      <a:pt x="0" y="54"/>
                    </a:lnTo>
                    <a:lnTo>
                      <a:pt x="0" y="54"/>
                    </a:lnTo>
                    <a:lnTo>
                      <a:pt x="2" y="56"/>
                    </a:lnTo>
                    <a:lnTo>
                      <a:pt x="8" y="60"/>
                    </a:lnTo>
                    <a:lnTo>
                      <a:pt x="8" y="60"/>
                    </a:lnTo>
                    <a:lnTo>
                      <a:pt x="10" y="60"/>
                    </a:lnTo>
                    <a:lnTo>
                      <a:pt x="12" y="60"/>
                    </a:lnTo>
                    <a:lnTo>
                      <a:pt x="12" y="64"/>
                    </a:lnTo>
                    <a:lnTo>
                      <a:pt x="12" y="64"/>
                    </a:lnTo>
                    <a:lnTo>
                      <a:pt x="10" y="64"/>
                    </a:lnTo>
                    <a:lnTo>
                      <a:pt x="10" y="72"/>
                    </a:lnTo>
                    <a:lnTo>
                      <a:pt x="8" y="78"/>
                    </a:lnTo>
                    <a:lnTo>
                      <a:pt x="8" y="78"/>
                    </a:lnTo>
                    <a:lnTo>
                      <a:pt x="8" y="82"/>
                    </a:lnTo>
                    <a:lnTo>
                      <a:pt x="12" y="88"/>
                    </a:lnTo>
                    <a:lnTo>
                      <a:pt x="12" y="88"/>
                    </a:lnTo>
                    <a:lnTo>
                      <a:pt x="14" y="90"/>
                    </a:lnTo>
                    <a:lnTo>
                      <a:pt x="14" y="90"/>
                    </a:lnTo>
                    <a:lnTo>
                      <a:pt x="16" y="90"/>
                    </a:lnTo>
                    <a:lnTo>
                      <a:pt x="24" y="88"/>
                    </a:lnTo>
                    <a:lnTo>
                      <a:pt x="34" y="92"/>
                    </a:lnTo>
                    <a:lnTo>
                      <a:pt x="34" y="92"/>
                    </a:lnTo>
                    <a:lnTo>
                      <a:pt x="36" y="92"/>
                    </a:lnTo>
                    <a:lnTo>
                      <a:pt x="36" y="92"/>
                    </a:lnTo>
                    <a:lnTo>
                      <a:pt x="38" y="90"/>
                    </a:lnTo>
                    <a:lnTo>
                      <a:pt x="42" y="86"/>
                    </a:lnTo>
                    <a:lnTo>
                      <a:pt x="48" y="82"/>
                    </a:lnTo>
                    <a:lnTo>
                      <a:pt x="56" y="82"/>
                    </a:lnTo>
                    <a:lnTo>
                      <a:pt x="56" y="82"/>
                    </a:lnTo>
                    <a:lnTo>
                      <a:pt x="60" y="78"/>
                    </a:lnTo>
                    <a:lnTo>
                      <a:pt x="60" y="78"/>
                    </a:lnTo>
                    <a:lnTo>
                      <a:pt x="58" y="74"/>
                    </a:lnTo>
                    <a:lnTo>
                      <a:pt x="56" y="70"/>
                    </a:lnTo>
                    <a:lnTo>
                      <a:pt x="52" y="68"/>
                    </a:lnTo>
                    <a:lnTo>
                      <a:pt x="50" y="60"/>
                    </a:lnTo>
                    <a:lnTo>
                      <a:pt x="50" y="56"/>
                    </a:lnTo>
                    <a:lnTo>
                      <a:pt x="52" y="52"/>
                    </a:lnTo>
                    <a:lnTo>
                      <a:pt x="64" y="48"/>
                    </a:lnTo>
                    <a:lnTo>
                      <a:pt x="64" y="48"/>
                    </a:lnTo>
                    <a:lnTo>
                      <a:pt x="64" y="48"/>
                    </a:lnTo>
                    <a:lnTo>
                      <a:pt x="72" y="44"/>
                    </a:lnTo>
                    <a:lnTo>
                      <a:pt x="72" y="44"/>
                    </a:lnTo>
                    <a:lnTo>
                      <a:pt x="74" y="42"/>
                    </a:lnTo>
                    <a:lnTo>
                      <a:pt x="74" y="38"/>
                    </a:lnTo>
                    <a:lnTo>
                      <a:pt x="74" y="38"/>
                    </a:lnTo>
                    <a:lnTo>
                      <a:pt x="76" y="38"/>
                    </a:lnTo>
                    <a:lnTo>
                      <a:pt x="76" y="30"/>
                    </a:lnTo>
                    <a:lnTo>
                      <a:pt x="80" y="22"/>
                    </a:lnTo>
                    <a:lnTo>
                      <a:pt x="86" y="18"/>
                    </a:lnTo>
                    <a:lnTo>
                      <a:pt x="90" y="14"/>
                    </a:lnTo>
                    <a:lnTo>
                      <a:pt x="90" y="14"/>
                    </a:lnTo>
                    <a:lnTo>
                      <a:pt x="92" y="10"/>
                    </a:lnTo>
                    <a:lnTo>
                      <a:pt x="92" y="10"/>
                    </a:lnTo>
                    <a:lnTo>
                      <a:pt x="90" y="8"/>
                    </a:lnTo>
                    <a:lnTo>
                      <a:pt x="82" y="0"/>
                    </a:lnTo>
                    <a:lnTo>
                      <a:pt x="82" y="0"/>
                    </a:lnTo>
                    <a:lnTo>
                      <a:pt x="80" y="0"/>
                    </a:lnTo>
                    <a:lnTo>
                      <a:pt x="8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4" name="Freeform 1092">
                <a:extLst>
                  <a:ext uri="{FF2B5EF4-FFF2-40B4-BE49-F238E27FC236}">
                    <a16:creationId xmlns:a16="http://schemas.microsoft.com/office/drawing/2014/main" id="{EB28ED85-0420-48D3-DA04-E42F26DD030B}"/>
                  </a:ext>
                </a:extLst>
              </p:cNvPr>
              <p:cNvSpPr>
                <a:spLocks/>
              </p:cNvSpPr>
              <p:nvPr/>
            </p:nvSpPr>
            <p:spPr bwMode="auto">
              <a:xfrm>
                <a:off x="9486161" y="3292607"/>
                <a:ext cx="177516" cy="177516"/>
              </a:xfrm>
              <a:custGeom>
                <a:avLst/>
                <a:gdLst>
                  <a:gd name="T0" fmla="*/ 76 w 84"/>
                  <a:gd name="T1" fmla="*/ 0 h 84"/>
                  <a:gd name="T2" fmla="*/ 84 w 84"/>
                  <a:gd name="T3" fmla="*/ 6 h 84"/>
                  <a:gd name="T4" fmla="*/ 80 w 84"/>
                  <a:gd name="T5" fmla="*/ 10 h 84"/>
                  <a:gd name="T6" fmla="*/ 72 w 84"/>
                  <a:gd name="T7" fmla="*/ 16 h 84"/>
                  <a:gd name="T8" fmla="*/ 68 w 84"/>
                  <a:gd name="T9" fmla="*/ 24 h 84"/>
                  <a:gd name="T10" fmla="*/ 68 w 84"/>
                  <a:gd name="T11" fmla="*/ 32 h 84"/>
                  <a:gd name="T12" fmla="*/ 66 w 84"/>
                  <a:gd name="T13" fmla="*/ 36 h 84"/>
                  <a:gd name="T14" fmla="*/ 58 w 84"/>
                  <a:gd name="T15" fmla="*/ 40 h 84"/>
                  <a:gd name="T16" fmla="*/ 46 w 84"/>
                  <a:gd name="T17" fmla="*/ 46 h 84"/>
                  <a:gd name="T18" fmla="*/ 42 w 84"/>
                  <a:gd name="T19" fmla="*/ 50 h 84"/>
                  <a:gd name="T20" fmla="*/ 42 w 84"/>
                  <a:gd name="T21" fmla="*/ 58 h 84"/>
                  <a:gd name="T22" fmla="*/ 46 w 84"/>
                  <a:gd name="T23" fmla="*/ 66 h 84"/>
                  <a:gd name="T24" fmla="*/ 48 w 84"/>
                  <a:gd name="T25" fmla="*/ 70 h 84"/>
                  <a:gd name="T26" fmla="*/ 52 w 84"/>
                  <a:gd name="T27" fmla="*/ 74 h 84"/>
                  <a:gd name="T28" fmla="*/ 44 w 84"/>
                  <a:gd name="T29" fmla="*/ 74 h 84"/>
                  <a:gd name="T30" fmla="*/ 34 w 84"/>
                  <a:gd name="T31" fmla="*/ 78 h 84"/>
                  <a:gd name="T32" fmla="*/ 32 w 84"/>
                  <a:gd name="T33" fmla="*/ 84 h 84"/>
                  <a:gd name="T34" fmla="*/ 22 w 84"/>
                  <a:gd name="T35" fmla="*/ 80 h 84"/>
                  <a:gd name="T36" fmla="*/ 10 w 84"/>
                  <a:gd name="T37" fmla="*/ 82 h 84"/>
                  <a:gd name="T38" fmla="*/ 8 w 84"/>
                  <a:gd name="T39" fmla="*/ 76 h 84"/>
                  <a:gd name="T40" fmla="*/ 10 w 84"/>
                  <a:gd name="T41" fmla="*/ 70 h 84"/>
                  <a:gd name="T42" fmla="*/ 10 w 84"/>
                  <a:gd name="T43" fmla="*/ 60 h 84"/>
                  <a:gd name="T44" fmla="*/ 14 w 84"/>
                  <a:gd name="T45" fmla="*/ 52 h 84"/>
                  <a:gd name="T46" fmla="*/ 6 w 84"/>
                  <a:gd name="T47" fmla="*/ 52 h 84"/>
                  <a:gd name="T48" fmla="*/ 0 w 84"/>
                  <a:gd name="T49" fmla="*/ 48 h 84"/>
                  <a:gd name="T50" fmla="*/ 6 w 84"/>
                  <a:gd name="T51" fmla="*/ 42 h 84"/>
                  <a:gd name="T52" fmla="*/ 20 w 84"/>
                  <a:gd name="T53" fmla="*/ 32 h 84"/>
                  <a:gd name="T54" fmla="*/ 24 w 84"/>
                  <a:gd name="T55" fmla="*/ 28 h 84"/>
                  <a:gd name="T56" fmla="*/ 32 w 84"/>
                  <a:gd name="T57" fmla="*/ 20 h 84"/>
                  <a:gd name="T58" fmla="*/ 34 w 84"/>
                  <a:gd name="T59" fmla="*/ 18 h 84"/>
                  <a:gd name="T60" fmla="*/ 44 w 84"/>
                  <a:gd name="T61" fmla="*/ 22 h 84"/>
                  <a:gd name="T62" fmla="*/ 52 w 84"/>
                  <a:gd name="T63" fmla="*/ 20 h 84"/>
                  <a:gd name="T64" fmla="*/ 54 w 84"/>
                  <a:gd name="T65" fmla="*/ 14 h 84"/>
                  <a:gd name="T66" fmla="*/ 62 w 84"/>
                  <a:gd name="T67" fmla="*/ 14 h 84"/>
                  <a:gd name="T68" fmla="*/ 68 w 84"/>
                  <a:gd name="T69" fmla="*/ 8 h 84"/>
                  <a:gd name="T70" fmla="*/ 70 w 84"/>
                  <a:gd name="T71" fmla="*/ 2 h 84"/>
                  <a:gd name="T72" fmla="*/ 76 w 84"/>
                  <a:gd name="T7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 h="84">
                    <a:moveTo>
                      <a:pt x="76" y="0"/>
                    </a:moveTo>
                    <a:lnTo>
                      <a:pt x="84" y="6"/>
                    </a:lnTo>
                    <a:lnTo>
                      <a:pt x="80" y="10"/>
                    </a:lnTo>
                    <a:lnTo>
                      <a:pt x="72" y="16"/>
                    </a:lnTo>
                    <a:lnTo>
                      <a:pt x="68" y="24"/>
                    </a:lnTo>
                    <a:lnTo>
                      <a:pt x="68" y="32"/>
                    </a:lnTo>
                    <a:lnTo>
                      <a:pt x="66" y="36"/>
                    </a:lnTo>
                    <a:lnTo>
                      <a:pt x="58" y="40"/>
                    </a:lnTo>
                    <a:lnTo>
                      <a:pt x="46" y="46"/>
                    </a:lnTo>
                    <a:lnTo>
                      <a:pt x="42" y="50"/>
                    </a:lnTo>
                    <a:lnTo>
                      <a:pt x="42" y="58"/>
                    </a:lnTo>
                    <a:lnTo>
                      <a:pt x="46" y="66"/>
                    </a:lnTo>
                    <a:lnTo>
                      <a:pt x="48" y="70"/>
                    </a:lnTo>
                    <a:lnTo>
                      <a:pt x="52" y="74"/>
                    </a:lnTo>
                    <a:lnTo>
                      <a:pt x="44" y="74"/>
                    </a:lnTo>
                    <a:lnTo>
                      <a:pt x="34" y="78"/>
                    </a:lnTo>
                    <a:lnTo>
                      <a:pt x="32" y="84"/>
                    </a:lnTo>
                    <a:lnTo>
                      <a:pt x="22" y="80"/>
                    </a:lnTo>
                    <a:lnTo>
                      <a:pt x="10" y="82"/>
                    </a:lnTo>
                    <a:lnTo>
                      <a:pt x="8" y="76"/>
                    </a:lnTo>
                    <a:lnTo>
                      <a:pt x="10" y="70"/>
                    </a:lnTo>
                    <a:lnTo>
                      <a:pt x="10" y="60"/>
                    </a:lnTo>
                    <a:lnTo>
                      <a:pt x="14" y="52"/>
                    </a:lnTo>
                    <a:lnTo>
                      <a:pt x="6" y="52"/>
                    </a:lnTo>
                    <a:lnTo>
                      <a:pt x="0" y="48"/>
                    </a:lnTo>
                    <a:lnTo>
                      <a:pt x="6" y="42"/>
                    </a:lnTo>
                    <a:lnTo>
                      <a:pt x="20" y="32"/>
                    </a:lnTo>
                    <a:lnTo>
                      <a:pt x="24" y="28"/>
                    </a:lnTo>
                    <a:lnTo>
                      <a:pt x="32" y="20"/>
                    </a:lnTo>
                    <a:lnTo>
                      <a:pt x="34" y="18"/>
                    </a:lnTo>
                    <a:lnTo>
                      <a:pt x="44" y="22"/>
                    </a:lnTo>
                    <a:lnTo>
                      <a:pt x="52" y="20"/>
                    </a:lnTo>
                    <a:lnTo>
                      <a:pt x="54" y="14"/>
                    </a:lnTo>
                    <a:lnTo>
                      <a:pt x="62" y="14"/>
                    </a:lnTo>
                    <a:lnTo>
                      <a:pt x="68" y="8"/>
                    </a:lnTo>
                    <a:lnTo>
                      <a:pt x="70" y="2"/>
                    </a:lnTo>
                    <a:lnTo>
                      <a:pt x="7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5" name="Freeform 1093">
                <a:extLst>
                  <a:ext uri="{FF2B5EF4-FFF2-40B4-BE49-F238E27FC236}">
                    <a16:creationId xmlns:a16="http://schemas.microsoft.com/office/drawing/2014/main" id="{4C51EFFA-A401-E724-6EF4-A8414D33A4CD}"/>
                  </a:ext>
                </a:extLst>
              </p:cNvPr>
              <p:cNvSpPr>
                <a:spLocks/>
              </p:cNvSpPr>
              <p:nvPr/>
            </p:nvSpPr>
            <p:spPr bwMode="auto">
              <a:xfrm>
                <a:off x="9477708" y="3284154"/>
                <a:ext cx="194422" cy="194423"/>
              </a:xfrm>
              <a:custGeom>
                <a:avLst/>
                <a:gdLst>
                  <a:gd name="T0" fmla="*/ 80 w 92"/>
                  <a:gd name="T1" fmla="*/ 0 h 92"/>
                  <a:gd name="T2" fmla="*/ 72 w 92"/>
                  <a:gd name="T3" fmla="*/ 4 h 92"/>
                  <a:gd name="T4" fmla="*/ 70 w 92"/>
                  <a:gd name="T5" fmla="*/ 6 h 92"/>
                  <a:gd name="T6" fmla="*/ 64 w 92"/>
                  <a:gd name="T7" fmla="*/ 14 h 92"/>
                  <a:gd name="T8" fmla="*/ 58 w 92"/>
                  <a:gd name="T9" fmla="*/ 14 h 92"/>
                  <a:gd name="T10" fmla="*/ 54 w 92"/>
                  <a:gd name="T11" fmla="*/ 16 h 92"/>
                  <a:gd name="T12" fmla="*/ 48 w 92"/>
                  <a:gd name="T13" fmla="*/ 22 h 92"/>
                  <a:gd name="T14" fmla="*/ 40 w 92"/>
                  <a:gd name="T15" fmla="*/ 20 h 92"/>
                  <a:gd name="T16" fmla="*/ 38 w 92"/>
                  <a:gd name="T17" fmla="*/ 18 h 92"/>
                  <a:gd name="T18" fmla="*/ 34 w 92"/>
                  <a:gd name="T19" fmla="*/ 20 h 92"/>
                  <a:gd name="T20" fmla="*/ 32 w 92"/>
                  <a:gd name="T21" fmla="*/ 22 h 92"/>
                  <a:gd name="T22" fmla="*/ 20 w 92"/>
                  <a:gd name="T23" fmla="*/ 34 h 92"/>
                  <a:gd name="T24" fmla="*/ 8 w 92"/>
                  <a:gd name="T25" fmla="*/ 42 h 92"/>
                  <a:gd name="T26" fmla="*/ 2 w 92"/>
                  <a:gd name="T27" fmla="*/ 50 h 92"/>
                  <a:gd name="T28" fmla="*/ 0 w 92"/>
                  <a:gd name="T29" fmla="*/ 54 h 92"/>
                  <a:gd name="T30" fmla="*/ 2 w 92"/>
                  <a:gd name="T31" fmla="*/ 56 h 92"/>
                  <a:gd name="T32" fmla="*/ 8 w 92"/>
                  <a:gd name="T33" fmla="*/ 60 h 92"/>
                  <a:gd name="T34" fmla="*/ 12 w 92"/>
                  <a:gd name="T35" fmla="*/ 60 h 92"/>
                  <a:gd name="T36" fmla="*/ 12 w 92"/>
                  <a:gd name="T37" fmla="*/ 64 h 92"/>
                  <a:gd name="T38" fmla="*/ 10 w 92"/>
                  <a:gd name="T39" fmla="*/ 72 h 92"/>
                  <a:gd name="T40" fmla="*/ 8 w 92"/>
                  <a:gd name="T41" fmla="*/ 78 h 92"/>
                  <a:gd name="T42" fmla="*/ 12 w 92"/>
                  <a:gd name="T43" fmla="*/ 88 h 92"/>
                  <a:gd name="T44" fmla="*/ 14 w 92"/>
                  <a:gd name="T45" fmla="*/ 90 h 92"/>
                  <a:gd name="T46" fmla="*/ 16 w 92"/>
                  <a:gd name="T47" fmla="*/ 90 h 92"/>
                  <a:gd name="T48" fmla="*/ 34 w 92"/>
                  <a:gd name="T49" fmla="*/ 92 h 92"/>
                  <a:gd name="T50" fmla="*/ 36 w 92"/>
                  <a:gd name="T51" fmla="*/ 92 h 92"/>
                  <a:gd name="T52" fmla="*/ 38 w 92"/>
                  <a:gd name="T53" fmla="*/ 90 h 92"/>
                  <a:gd name="T54" fmla="*/ 48 w 92"/>
                  <a:gd name="T55" fmla="*/ 82 h 92"/>
                  <a:gd name="T56" fmla="*/ 56 w 92"/>
                  <a:gd name="T57" fmla="*/ 82 h 92"/>
                  <a:gd name="T58" fmla="*/ 60 w 92"/>
                  <a:gd name="T59" fmla="*/ 78 h 92"/>
                  <a:gd name="T60" fmla="*/ 56 w 92"/>
                  <a:gd name="T61" fmla="*/ 70 h 92"/>
                  <a:gd name="T62" fmla="*/ 50 w 92"/>
                  <a:gd name="T63" fmla="*/ 60 h 92"/>
                  <a:gd name="T64" fmla="*/ 52 w 92"/>
                  <a:gd name="T65" fmla="*/ 52 h 92"/>
                  <a:gd name="T66" fmla="*/ 64 w 92"/>
                  <a:gd name="T67" fmla="*/ 48 h 92"/>
                  <a:gd name="T68" fmla="*/ 72 w 92"/>
                  <a:gd name="T69" fmla="*/ 44 h 92"/>
                  <a:gd name="T70" fmla="*/ 74 w 92"/>
                  <a:gd name="T71" fmla="*/ 42 h 92"/>
                  <a:gd name="T72" fmla="*/ 74 w 92"/>
                  <a:gd name="T73" fmla="*/ 38 h 92"/>
                  <a:gd name="T74" fmla="*/ 76 w 92"/>
                  <a:gd name="T75" fmla="*/ 30 h 92"/>
                  <a:gd name="T76" fmla="*/ 86 w 92"/>
                  <a:gd name="T77" fmla="*/ 18 h 92"/>
                  <a:gd name="T78" fmla="*/ 90 w 92"/>
                  <a:gd name="T79" fmla="*/ 14 h 92"/>
                  <a:gd name="T80" fmla="*/ 92 w 92"/>
                  <a:gd name="T81" fmla="*/ 10 h 92"/>
                  <a:gd name="T82" fmla="*/ 82 w 92"/>
                  <a:gd name="T83" fmla="*/ 0 h 92"/>
                  <a:gd name="T84" fmla="*/ 80 w 92"/>
                  <a:gd name="T8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2" h="92">
                    <a:moveTo>
                      <a:pt x="80" y="0"/>
                    </a:moveTo>
                    <a:lnTo>
                      <a:pt x="80" y="0"/>
                    </a:lnTo>
                    <a:lnTo>
                      <a:pt x="78" y="0"/>
                    </a:lnTo>
                    <a:lnTo>
                      <a:pt x="72" y="4"/>
                    </a:lnTo>
                    <a:lnTo>
                      <a:pt x="72" y="4"/>
                    </a:lnTo>
                    <a:lnTo>
                      <a:pt x="70" y="6"/>
                    </a:lnTo>
                    <a:lnTo>
                      <a:pt x="70" y="10"/>
                    </a:lnTo>
                    <a:lnTo>
                      <a:pt x="64" y="14"/>
                    </a:lnTo>
                    <a:lnTo>
                      <a:pt x="58" y="14"/>
                    </a:lnTo>
                    <a:lnTo>
                      <a:pt x="58" y="14"/>
                    </a:lnTo>
                    <a:lnTo>
                      <a:pt x="56" y="14"/>
                    </a:lnTo>
                    <a:lnTo>
                      <a:pt x="54" y="16"/>
                    </a:lnTo>
                    <a:lnTo>
                      <a:pt x="52" y="22"/>
                    </a:lnTo>
                    <a:lnTo>
                      <a:pt x="48" y="22"/>
                    </a:lnTo>
                    <a:lnTo>
                      <a:pt x="40" y="20"/>
                    </a:lnTo>
                    <a:lnTo>
                      <a:pt x="40" y="20"/>
                    </a:lnTo>
                    <a:lnTo>
                      <a:pt x="38" y="18"/>
                    </a:lnTo>
                    <a:lnTo>
                      <a:pt x="38" y="18"/>
                    </a:lnTo>
                    <a:lnTo>
                      <a:pt x="36" y="20"/>
                    </a:lnTo>
                    <a:lnTo>
                      <a:pt x="34" y="20"/>
                    </a:lnTo>
                    <a:lnTo>
                      <a:pt x="34" y="20"/>
                    </a:lnTo>
                    <a:lnTo>
                      <a:pt x="32" y="22"/>
                    </a:lnTo>
                    <a:lnTo>
                      <a:pt x="26" y="28"/>
                    </a:lnTo>
                    <a:lnTo>
                      <a:pt x="20" y="34"/>
                    </a:lnTo>
                    <a:lnTo>
                      <a:pt x="8" y="42"/>
                    </a:lnTo>
                    <a:lnTo>
                      <a:pt x="8" y="42"/>
                    </a:lnTo>
                    <a:lnTo>
                      <a:pt x="6" y="44"/>
                    </a:lnTo>
                    <a:lnTo>
                      <a:pt x="2" y="50"/>
                    </a:lnTo>
                    <a:lnTo>
                      <a:pt x="2" y="50"/>
                    </a:lnTo>
                    <a:lnTo>
                      <a:pt x="0" y="54"/>
                    </a:lnTo>
                    <a:lnTo>
                      <a:pt x="0" y="54"/>
                    </a:lnTo>
                    <a:lnTo>
                      <a:pt x="2" y="56"/>
                    </a:lnTo>
                    <a:lnTo>
                      <a:pt x="8" y="60"/>
                    </a:lnTo>
                    <a:lnTo>
                      <a:pt x="8" y="60"/>
                    </a:lnTo>
                    <a:lnTo>
                      <a:pt x="10" y="60"/>
                    </a:lnTo>
                    <a:lnTo>
                      <a:pt x="12" y="60"/>
                    </a:lnTo>
                    <a:lnTo>
                      <a:pt x="12" y="64"/>
                    </a:lnTo>
                    <a:lnTo>
                      <a:pt x="12" y="64"/>
                    </a:lnTo>
                    <a:lnTo>
                      <a:pt x="10" y="64"/>
                    </a:lnTo>
                    <a:lnTo>
                      <a:pt x="10" y="72"/>
                    </a:lnTo>
                    <a:lnTo>
                      <a:pt x="8" y="78"/>
                    </a:lnTo>
                    <a:lnTo>
                      <a:pt x="8" y="78"/>
                    </a:lnTo>
                    <a:lnTo>
                      <a:pt x="8" y="82"/>
                    </a:lnTo>
                    <a:lnTo>
                      <a:pt x="12" y="88"/>
                    </a:lnTo>
                    <a:lnTo>
                      <a:pt x="12" y="88"/>
                    </a:lnTo>
                    <a:lnTo>
                      <a:pt x="14" y="90"/>
                    </a:lnTo>
                    <a:lnTo>
                      <a:pt x="14" y="90"/>
                    </a:lnTo>
                    <a:lnTo>
                      <a:pt x="16" y="90"/>
                    </a:lnTo>
                    <a:lnTo>
                      <a:pt x="24" y="88"/>
                    </a:lnTo>
                    <a:lnTo>
                      <a:pt x="34" y="92"/>
                    </a:lnTo>
                    <a:lnTo>
                      <a:pt x="34" y="92"/>
                    </a:lnTo>
                    <a:lnTo>
                      <a:pt x="36" y="92"/>
                    </a:lnTo>
                    <a:lnTo>
                      <a:pt x="36" y="92"/>
                    </a:lnTo>
                    <a:lnTo>
                      <a:pt x="38" y="90"/>
                    </a:lnTo>
                    <a:lnTo>
                      <a:pt x="42" y="86"/>
                    </a:lnTo>
                    <a:lnTo>
                      <a:pt x="48" y="82"/>
                    </a:lnTo>
                    <a:lnTo>
                      <a:pt x="56" y="82"/>
                    </a:lnTo>
                    <a:lnTo>
                      <a:pt x="56" y="82"/>
                    </a:lnTo>
                    <a:lnTo>
                      <a:pt x="60" y="78"/>
                    </a:lnTo>
                    <a:lnTo>
                      <a:pt x="60" y="78"/>
                    </a:lnTo>
                    <a:lnTo>
                      <a:pt x="58" y="74"/>
                    </a:lnTo>
                    <a:lnTo>
                      <a:pt x="56" y="70"/>
                    </a:lnTo>
                    <a:lnTo>
                      <a:pt x="52" y="68"/>
                    </a:lnTo>
                    <a:lnTo>
                      <a:pt x="50" y="60"/>
                    </a:lnTo>
                    <a:lnTo>
                      <a:pt x="50" y="56"/>
                    </a:lnTo>
                    <a:lnTo>
                      <a:pt x="52" y="52"/>
                    </a:lnTo>
                    <a:lnTo>
                      <a:pt x="64" y="48"/>
                    </a:lnTo>
                    <a:lnTo>
                      <a:pt x="64" y="48"/>
                    </a:lnTo>
                    <a:lnTo>
                      <a:pt x="64" y="48"/>
                    </a:lnTo>
                    <a:lnTo>
                      <a:pt x="72" y="44"/>
                    </a:lnTo>
                    <a:lnTo>
                      <a:pt x="72" y="44"/>
                    </a:lnTo>
                    <a:lnTo>
                      <a:pt x="74" y="42"/>
                    </a:lnTo>
                    <a:lnTo>
                      <a:pt x="74" y="38"/>
                    </a:lnTo>
                    <a:lnTo>
                      <a:pt x="74" y="38"/>
                    </a:lnTo>
                    <a:lnTo>
                      <a:pt x="76" y="38"/>
                    </a:lnTo>
                    <a:lnTo>
                      <a:pt x="76" y="30"/>
                    </a:lnTo>
                    <a:lnTo>
                      <a:pt x="80" y="22"/>
                    </a:lnTo>
                    <a:lnTo>
                      <a:pt x="86" y="18"/>
                    </a:lnTo>
                    <a:lnTo>
                      <a:pt x="90" y="14"/>
                    </a:lnTo>
                    <a:lnTo>
                      <a:pt x="90" y="14"/>
                    </a:lnTo>
                    <a:lnTo>
                      <a:pt x="92" y="10"/>
                    </a:lnTo>
                    <a:lnTo>
                      <a:pt x="92" y="10"/>
                    </a:lnTo>
                    <a:lnTo>
                      <a:pt x="90" y="8"/>
                    </a:lnTo>
                    <a:lnTo>
                      <a:pt x="82" y="0"/>
                    </a:lnTo>
                    <a:lnTo>
                      <a:pt x="82" y="0"/>
                    </a:lnTo>
                    <a:lnTo>
                      <a:pt x="80" y="0"/>
                    </a:lnTo>
                    <a:lnTo>
                      <a:pt x="8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6" name="Freeform 1094">
                <a:extLst>
                  <a:ext uri="{FF2B5EF4-FFF2-40B4-BE49-F238E27FC236}">
                    <a16:creationId xmlns:a16="http://schemas.microsoft.com/office/drawing/2014/main" id="{9AD5BD4D-7682-E03B-4B4F-A10DB6BCC36E}"/>
                  </a:ext>
                </a:extLst>
              </p:cNvPr>
              <p:cNvSpPr>
                <a:spLocks/>
              </p:cNvSpPr>
              <p:nvPr/>
            </p:nvSpPr>
            <p:spPr bwMode="auto">
              <a:xfrm>
                <a:off x="7956143" y="2874176"/>
                <a:ext cx="1842783" cy="1166536"/>
              </a:xfrm>
              <a:custGeom>
                <a:avLst/>
                <a:gdLst>
                  <a:gd name="T0" fmla="*/ 508 w 872"/>
                  <a:gd name="T1" fmla="*/ 536 h 552"/>
                  <a:gd name="T2" fmla="*/ 472 w 872"/>
                  <a:gd name="T3" fmla="*/ 532 h 552"/>
                  <a:gd name="T4" fmla="*/ 444 w 872"/>
                  <a:gd name="T5" fmla="*/ 520 h 552"/>
                  <a:gd name="T6" fmla="*/ 404 w 872"/>
                  <a:gd name="T7" fmla="*/ 530 h 552"/>
                  <a:gd name="T8" fmla="*/ 394 w 872"/>
                  <a:gd name="T9" fmla="*/ 540 h 552"/>
                  <a:gd name="T10" fmla="*/ 368 w 872"/>
                  <a:gd name="T11" fmla="*/ 528 h 552"/>
                  <a:gd name="T12" fmla="*/ 342 w 872"/>
                  <a:gd name="T13" fmla="*/ 492 h 552"/>
                  <a:gd name="T14" fmla="*/ 340 w 872"/>
                  <a:gd name="T15" fmla="*/ 432 h 552"/>
                  <a:gd name="T16" fmla="*/ 294 w 872"/>
                  <a:gd name="T17" fmla="*/ 426 h 552"/>
                  <a:gd name="T18" fmla="*/ 240 w 872"/>
                  <a:gd name="T19" fmla="*/ 436 h 552"/>
                  <a:gd name="T20" fmla="*/ 174 w 872"/>
                  <a:gd name="T21" fmla="*/ 438 h 552"/>
                  <a:gd name="T22" fmla="*/ 108 w 872"/>
                  <a:gd name="T23" fmla="*/ 406 h 552"/>
                  <a:gd name="T24" fmla="*/ 76 w 872"/>
                  <a:gd name="T25" fmla="*/ 366 h 552"/>
                  <a:gd name="T26" fmla="*/ 76 w 872"/>
                  <a:gd name="T27" fmla="*/ 342 h 552"/>
                  <a:gd name="T28" fmla="*/ 66 w 872"/>
                  <a:gd name="T29" fmla="*/ 320 h 552"/>
                  <a:gd name="T30" fmla="*/ 20 w 872"/>
                  <a:gd name="T31" fmla="*/ 296 h 552"/>
                  <a:gd name="T32" fmla="*/ 10 w 872"/>
                  <a:gd name="T33" fmla="*/ 272 h 552"/>
                  <a:gd name="T34" fmla="*/ 4 w 872"/>
                  <a:gd name="T35" fmla="*/ 246 h 552"/>
                  <a:gd name="T36" fmla="*/ 32 w 872"/>
                  <a:gd name="T37" fmla="*/ 232 h 552"/>
                  <a:gd name="T38" fmla="*/ 68 w 872"/>
                  <a:gd name="T39" fmla="*/ 220 h 552"/>
                  <a:gd name="T40" fmla="*/ 104 w 872"/>
                  <a:gd name="T41" fmla="*/ 190 h 552"/>
                  <a:gd name="T42" fmla="*/ 124 w 872"/>
                  <a:gd name="T43" fmla="*/ 152 h 552"/>
                  <a:gd name="T44" fmla="*/ 174 w 872"/>
                  <a:gd name="T45" fmla="*/ 118 h 552"/>
                  <a:gd name="T46" fmla="*/ 192 w 872"/>
                  <a:gd name="T47" fmla="*/ 84 h 552"/>
                  <a:gd name="T48" fmla="*/ 234 w 872"/>
                  <a:gd name="T49" fmla="*/ 104 h 552"/>
                  <a:gd name="T50" fmla="*/ 250 w 872"/>
                  <a:gd name="T51" fmla="*/ 144 h 552"/>
                  <a:gd name="T52" fmla="*/ 318 w 872"/>
                  <a:gd name="T53" fmla="*/ 178 h 552"/>
                  <a:gd name="T54" fmla="*/ 472 w 872"/>
                  <a:gd name="T55" fmla="*/ 202 h 552"/>
                  <a:gd name="T56" fmla="*/ 542 w 872"/>
                  <a:gd name="T57" fmla="*/ 180 h 552"/>
                  <a:gd name="T58" fmla="*/ 572 w 872"/>
                  <a:gd name="T59" fmla="*/ 158 h 552"/>
                  <a:gd name="T60" fmla="*/ 656 w 872"/>
                  <a:gd name="T61" fmla="*/ 128 h 552"/>
                  <a:gd name="T62" fmla="*/ 598 w 872"/>
                  <a:gd name="T63" fmla="*/ 108 h 552"/>
                  <a:gd name="T64" fmla="*/ 614 w 872"/>
                  <a:gd name="T65" fmla="*/ 68 h 552"/>
                  <a:gd name="T66" fmla="*/ 648 w 872"/>
                  <a:gd name="T67" fmla="*/ 66 h 552"/>
                  <a:gd name="T68" fmla="*/ 660 w 872"/>
                  <a:gd name="T69" fmla="*/ 20 h 552"/>
                  <a:gd name="T70" fmla="*/ 698 w 872"/>
                  <a:gd name="T71" fmla="*/ 0 h 552"/>
                  <a:gd name="T72" fmla="*/ 744 w 872"/>
                  <a:gd name="T73" fmla="*/ 10 h 552"/>
                  <a:gd name="T74" fmla="*/ 796 w 872"/>
                  <a:gd name="T75" fmla="*/ 80 h 552"/>
                  <a:gd name="T76" fmla="*/ 840 w 872"/>
                  <a:gd name="T77" fmla="*/ 102 h 552"/>
                  <a:gd name="T78" fmla="*/ 872 w 872"/>
                  <a:gd name="T79" fmla="*/ 112 h 552"/>
                  <a:gd name="T80" fmla="*/ 836 w 872"/>
                  <a:gd name="T81" fmla="*/ 160 h 552"/>
                  <a:gd name="T82" fmla="*/ 820 w 872"/>
                  <a:gd name="T83" fmla="*/ 194 h 552"/>
                  <a:gd name="T84" fmla="*/ 802 w 872"/>
                  <a:gd name="T85" fmla="*/ 198 h 552"/>
                  <a:gd name="T86" fmla="*/ 768 w 872"/>
                  <a:gd name="T87" fmla="*/ 220 h 552"/>
                  <a:gd name="T88" fmla="*/ 734 w 872"/>
                  <a:gd name="T89" fmla="*/ 238 h 552"/>
                  <a:gd name="T90" fmla="*/ 680 w 872"/>
                  <a:gd name="T91" fmla="*/ 268 h 552"/>
                  <a:gd name="T92" fmla="*/ 680 w 872"/>
                  <a:gd name="T93" fmla="*/ 244 h 552"/>
                  <a:gd name="T94" fmla="*/ 650 w 872"/>
                  <a:gd name="T95" fmla="*/ 258 h 552"/>
                  <a:gd name="T96" fmla="*/ 648 w 872"/>
                  <a:gd name="T97" fmla="*/ 286 h 552"/>
                  <a:gd name="T98" fmla="*/ 672 w 872"/>
                  <a:gd name="T99" fmla="*/ 280 h 552"/>
                  <a:gd name="T100" fmla="*/ 698 w 872"/>
                  <a:gd name="T101" fmla="*/ 294 h 552"/>
                  <a:gd name="T102" fmla="*/ 674 w 872"/>
                  <a:gd name="T103" fmla="*/ 308 h 552"/>
                  <a:gd name="T104" fmla="*/ 666 w 872"/>
                  <a:gd name="T105" fmla="*/ 340 h 552"/>
                  <a:gd name="T106" fmla="*/ 688 w 872"/>
                  <a:gd name="T107" fmla="*/ 382 h 552"/>
                  <a:gd name="T108" fmla="*/ 684 w 872"/>
                  <a:gd name="T109" fmla="*/ 386 h 552"/>
                  <a:gd name="T110" fmla="*/ 672 w 872"/>
                  <a:gd name="T111" fmla="*/ 398 h 552"/>
                  <a:gd name="T112" fmla="*/ 688 w 872"/>
                  <a:gd name="T113" fmla="*/ 416 h 552"/>
                  <a:gd name="T114" fmla="*/ 608 w 872"/>
                  <a:gd name="T115" fmla="*/ 516 h 552"/>
                  <a:gd name="T116" fmla="*/ 568 w 872"/>
                  <a:gd name="T117" fmla="*/ 526 h 552"/>
                  <a:gd name="T118" fmla="*/ 526 w 872"/>
                  <a:gd name="T119" fmla="*/ 55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2" h="552">
                    <a:moveTo>
                      <a:pt x="524" y="552"/>
                    </a:moveTo>
                    <a:lnTo>
                      <a:pt x="524" y="552"/>
                    </a:lnTo>
                    <a:lnTo>
                      <a:pt x="522" y="552"/>
                    </a:lnTo>
                    <a:lnTo>
                      <a:pt x="516" y="550"/>
                    </a:lnTo>
                    <a:lnTo>
                      <a:pt x="516" y="550"/>
                    </a:lnTo>
                    <a:lnTo>
                      <a:pt x="514" y="548"/>
                    </a:lnTo>
                    <a:lnTo>
                      <a:pt x="514" y="536"/>
                    </a:lnTo>
                    <a:lnTo>
                      <a:pt x="508" y="536"/>
                    </a:lnTo>
                    <a:lnTo>
                      <a:pt x="498" y="534"/>
                    </a:lnTo>
                    <a:lnTo>
                      <a:pt x="490" y="536"/>
                    </a:lnTo>
                    <a:lnTo>
                      <a:pt x="480" y="536"/>
                    </a:lnTo>
                    <a:lnTo>
                      <a:pt x="480" y="536"/>
                    </a:lnTo>
                    <a:lnTo>
                      <a:pt x="480" y="536"/>
                    </a:lnTo>
                    <a:lnTo>
                      <a:pt x="472" y="532"/>
                    </a:lnTo>
                    <a:lnTo>
                      <a:pt x="472" y="532"/>
                    </a:lnTo>
                    <a:lnTo>
                      <a:pt x="472" y="532"/>
                    </a:lnTo>
                    <a:lnTo>
                      <a:pt x="470" y="518"/>
                    </a:lnTo>
                    <a:lnTo>
                      <a:pt x="462" y="516"/>
                    </a:lnTo>
                    <a:lnTo>
                      <a:pt x="462" y="516"/>
                    </a:lnTo>
                    <a:lnTo>
                      <a:pt x="460" y="516"/>
                    </a:lnTo>
                    <a:lnTo>
                      <a:pt x="456" y="514"/>
                    </a:lnTo>
                    <a:lnTo>
                      <a:pt x="450" y="514"/>
                    </a:lnTo>
                    <a:lnTo>
                      <a:pt x="444" y="520"/>
                    </a:lnTo>
                    <a:lnTo>
                      <a:pt x="444" y="520"/>
                    </a:lnTo>
                    <a:lnTo>
                      <a:pt x="442" y="520"/>
                    </a:lnTo>
                    <a:lnTo>
                      <a:pt x="412" y="520"/>
                    </a:lnTo>
                    <a:lnTo>
                      <a:pt x="412" y="524"/>
                    </a:lnTo>
                    <a:lnTo>
                      <a:pt x="412" y="524"/>
                    </a:lnTo>
                    <a:lnTo>
                      <a:pt x="410" y="524"/>
                    </a:lnTo>
                    <a:lnTo>
                      <a:pt x="400" y="524"/>
                    </a:lnTo>
                    <a:lnTo>
                      <a:pt x="400" y="528"/>
                    </a:lnTo>
                    <a:lnTo>
                      <a:pt x="404" y="530"/>
                    </a:lnTo>
                    <a:lnTo>
                      <a:pt x="404" y="530"/>
                    </a:lnTo>
                    <a:lnTo>
                      <a:pt x="406" y="532"/>
                    </a:lnTo>
                    <a:lnTo>
                      <a:pt x="404" y="538"/>
                    </a:lnTo>
                    <a:lnTo>
                      <a:pt x="404" y="538"/>
                    </a:lnTo>
                    <a:lnTo>
                      <a:pt x="402" y="540"/>
                    </a:lnTo>
                    <a:lnTo>
                      <a:pt x="396" y="540"/>
                    </a:lnTo>
                    <a:lnTo>
                      <a:pt x="396" y="540"/>
                    </a:lnTo>
                    <a:lnTo>
                      <a:pt x="394" y="540"/>
                    </a:lnTo>
                    <a:lnTo>
                      <a:pt x="390" y="536"/>
                    </a:lnTo>
                    <a:lnTo>
                      <a:pt x="378" y="536"/>
                    </a:lnTo>
                    <a:lnTo>
                      <a:pt x="378" y="536"/>
                    </a:lnTo>
                    <a:lnTo>
                      <a:pt x="376" y="534"/>
                    </a:lnTo>
                    <a:lnTo>
                      <a:pt x="376" y="530"/>
                    </a:lnTo>
                    <a:lnTo>
                      <a:pt x="370" y="530"/>
                    </a:lnTo>
                    <a:lnTo>
                      <a:pt x="370" y="530"/>
                    </a:lnTo>
                    <a:lnTo>
                      <a:pt x="368" y="528"/>
                    </a:lnTo>
                    <a:lnTo>
                      <a:pt x="368" y="514"/>
                    </a:lnTo>
                    <a:lnTo>
                      <a:pt x="360" y="512"/>
                    </a:lnTo>
                    <a:lnTo>
                      <a:pt x="360" y="512"/>
                    </a:lnTo>
                    <a:lnTo>
                      <a:pt x="360" y="510"/>
                    </a:lnTo>
                    <a:lnTo>
                      <a:pt x="360" y="498"/>
                    </a:lnTo>
                    <a:lnTo>
                      <a:pt x="342" y="494"/>
                    </a:lnTo>
                    <a:lnTo>
                      <a:pt x="342" y="494"/>
                    </a:lnTo>
                    <a:lnTo>
                      <a:pt x="342" y="492"/>
                    </a:lnTo>
                    <a:lnTo>
                      <a:pt x="342" y="488"/>
                    </a:lnTo>
                    <a:lnTo>
                      <a:pt x="342" y="488"/>
                    </a:lnTo>
                    <a:lnTo>
                      <a:pt x="342" y="486"/>
                    </a:lnTo>
                    <a:lnTo>
                      <a:pt x="356" y="468"/>
                    </a:lnTo>
                    <a:lnTo>
                      <a:pt x="358" y="448"/>
                    </a:lnTo>
                    <a:lnTo>
                      <a:pt x="352" y="442"/>
                    </a:lnTo>
                    <a:lnTo>
                      <a:pt x="346" y="434"/>
                    </a:lnTo>
                    <a:lnTo>
                      <a:pt x="340" y="432"/>
                    </a:lnTo>
                    <a:lnTo>
                      <a:pt x="326" y="430"/>
                    </a:lnTo>
                    <a:lnTo>
                      <a:pt x="326" y="430"/>
                    </a:lnTo>
                    <a:lnTo>
                      <a:pt x="324" y="428"/>
                    </a:lnTo>
                    <a:lnTo>
                      <a:pt x="324" y="418"/>
                    </a:lnTo>
                    <a:lnTo>
                      <a:pt x="318" y="420"/>
                    </a:lnTo>
                    <a:lnTo>
                      <a:pt x="298" y="420"/>
                    </a:lnTo>
                    <a:lnTo>
                      <a:pt x="294" y="426"/>
                    </a:lnTo>
                    <a:lnTo>
                      <a:pt x="294" y="426"/>
                    </a:lnTo>
                    <a:lnTo>
                      <a:pt x="292" y="428"/>
                    </a:lnTo>
                    <a:lnTo>
                      <a:pt x="282" y="428"/>
                    </a:lnTo>
                    <a:lnTo>
                      <a:pt x="274" y="438"/>
                    </a:lnTo>
                    <a:lnTo>
                      <a:pt x="274" y="438"/>
                    </a:lnTo>
                    <a:lnTo>
                      <a:pt x="272" y="440"/>
                    </a:lnTo>
                    <a:lnTo>
                      <a:pt x="264" y="442"/>
                    </a:lnTo>
                    <a:lnTo>
                      <a:pt x="250" y="440"/>
                    </a:lnTo>
                    <a:lnTo>
                      <a:pt x="240" y="436"/>
                    </a:lnTo>
                    <a:lnTo>
                      <a:pt x="232" y="436"/>
                    </a:lnTo>
                    <a:lnTo>
                      <a:pt x="228" y="440"/>
                    </a:lnTo>
                    <a:lnTo>
                      <a:pt x="228" y="440"/>
                    </a:lnTo>
                    <a:lnTo>
                      <a:pt x="226" y="442"/>
                    </a:lnTo>
                    <a:lnTo>
                      <a:pt x="208" y="442"/>
                    </a:lnTo>
                    <a:lnTo>
                      <a:pt x="188" y="440"/>
                    </a:lnTo>
                    <a:lnTo>
                      <a:pt x="174" y="438"/>
                    </a:lnTo>
                    <a:lnTo>
                      <a:pt x="174" y="438"/>
                    </a:lnTo>
                    <a:lnTo>
                      <a:pt x="172" y="438"/>
                    </a:lnTo>
                    <a:lnTo>
                      <a:pt x="146" y="420"/>
                    </a:lnTo>
                    <a:lnTo>
                      <a:pt x="132" y="412"/>
                    </a:lnTo>
                    <a:lnTo>
                      <a:pt x="120" y="400"/>
                    </a:lnTo>
                    <a:lnTo>
                      <a:pt x="108" y="406"/>
                    </a:lnTo>
                    <a:lnTo>
                      <a:pt x="108" y="406"/>
                    </a:lnTo>
                    <a:lnTo>
                      <a:pt x="108" y="406"/>
                    </a:lnTo>
                    <a:lnTo>
                      <a:pt x="108" y="406"/>
                    </a:lnTo>
                    <a:lnTo>
                      <a:pt x="106" y="406"/>
                    </a:lnTo>
                    <a:lnTo>
                      <a:pt x="96" y="396"/>
                    </a:lnTo>
                    <a:lnTo>
                      <a:pt x="74" y="386"/>
                    </a:lnTo>
                    <a:lnTo>
                      <a:pt x="74" y="386"/>
                    </a:lnTo>
                    <a:lnTo>
                      <a:pt x="72" y="384"/>
                    </a:lnTo>
                    <a:lnTo>
                      <a:pt x="72" y="376"/>
                    </a:lnTo>
                    <a:lnTo>
                      <a:pt x="76" y="366"/>
                    </a:lnTo>
                    <a:lnTo>
                      <a:pt x="76" y="366"/>
                    </a:lnTo>
                    <a:lnTo>
                      <a:pt x="78" y="366"/>
                    </a:lnTo>
                    <a:lnTo>
                      <a:pt x="84" y="364"/>
                    </a:lnTo>
                    <a:lnTo>
                      <a:pt x="86" y="360"/>
                    </a:lnTo>
                    <a:lnTo>
                      <a:pt x="76" y="354"/>
                    </a:lnTo>
                    <a:lnTo>
                      <a:pt x="76" y="354"/>
                    </a:lnTo>
                    <a:lnTo>
                      <a:pt x="76" y="352"/>
                    </a:lnTo>
                    <a:lnTo>
                      <a:pt x="76" y="342"/>
                    </a:lnTo>
                    <a:lnTo>
                      <a:pt x="76" y="342"/>
                    </a:lnTo>
                    <a:lnTo>
                      <a:pt x="76" y="340"/>
                    </a:lnTo>
                    <a:lnTo>
                      <a:pt x="92" y="334"/>
                    </a:lnTo>
                    <a:lnTo>
                      <a:pt x="98" y="328"/>
                    </a:lnTo>
                    <a:lnTo>
                      <a:pt x="98" y="322"/>
                    </a:lnTo>
                    <a:lnTo>
                      <a:pt x="82" y="312"/>
                    </a:lnTo>
                    <a:lnTo>
                      <a:pt x="66" y="320"/>
                    </a:lnTo>
                    <a:lnTo>
                      <a:pt x="66" y="320"/>
                    </a:lnTo>
                    <a:lnTo>
                      <a:pt x="66" y="320"/>
                    </a:lnTo>
                    <a:lnTo>
                      <a:pt x="66" y="320"/>
                    </a:lnTo>
                    <a:lnTo>
                      <a:pt x="64" y="320"/>
                    </a:lnTo>
                    <a:lnTo>
                      <a:pt x="54" y="318"/>
                    </a:lnTo>
                    <a:lnTo>
                      <a:pt x="36" y="310"/>
                    </a:lnTo>
                    <a:lnTo>
                      <a:pt x="36" y="310"/>
                    </a:lnTo>
                    <a:lnTo>
                      <a:pt x="34" y="308"/>
                    </a:lnTo>
                    <a:lnTo>
                      <a:pt x="34" y="300"/>
                    </a:lnTo>
                    <a:lnTo>
                      <a:pt x="20" y="296"/>
                    </a:lnTo>
                    <a:lnTo>
                      <a:pt x="20" y="296"/>
                    </a:lnTo>
                    <a:lnTo>
                      <a:pt x="18" y="294"/>
                    </a:lnTo>
                    <a:lnTo>
                      <a:pt x="18" y="272"/>
                    </a:lnTo>
                    <a:lnTo>
                      <a:pt x="10" y="272"/>
                    </a:lnTo>
                    <a:lnTo>
                      <a:pt x="10" y="272"/>
                    </a:lnTo>
                    <a:lnTo>
                      <a:pt x="10" y="272"/>
                    </a:lnTo>
                    <a:lnTo>
                      <a:pt x="10" y="272"/>
                    </a:lnTo>
                    <a:lnTo>
                      <a:pt x="10" y="272"/>
                    </a:lnTo>
                    <a:lnTo>
                      <a:pt x="4" y="270"/>
                    </a:lnTo>
                    <a:lnTo>
                      <a:pt x="4" y="270"/>
                    </a:lnTo>
                    <a:lnTo>
                      <a:pt x="2" y="270"/>
                    </a:lnTo>
                    <a:lnTo>
                      <a:pt x="0" y="262"/>
                    </a:lnTo>
                    <a:lnTo>
                      <a:pt x="0" y="262"/>
                    </a:lnTo>
                    <a:lnTo>
                      <a:pt x="0" y="262"/>
                    </a:lnTo>
                    <a:lnTo>
                      <a:pt x="2" y="256"/>
                    </a:lnTo>
                    <a:lnTo>
                      <a:pt x="4" y="246"/>
                    </a:lnTo>
                    <a:lnTo>
                      <a:pt x="4" y="246"/>
                    </a:lnTo>
                    <a:lnTo>
                      <a:pt x="6" y="246"/>
                    </a:lnTo>
                    <a:lnTo>
                      <a:pt x="16" y="238"/>
                    </a:lnTo>
                    <a:lnTo>
                      <a:pt x="16" y="234"/>
                    </a:lnTo>
                    <a:lnTo>
                      <a:pt x="16" y="234"/>
                    </a:lnTo>
                    <a:lnTo>
                      <a:pt x="18" y="232"/>
                    </a:lnTo>
                    <a:lnTo>
                      <a:pt x="32" y="232"/>
                    </a:lnTo>
                    <a:lnTo>
                      <a:pt x="32" y="232"/>
                    </a:lnTo>
                    <a:lnTo>
                      <a:pt x="34" y="234"/>
                    </a:lnTo>
                    <a:lnTo>
                      <a:pt x="34" y="238"/>
                    </a:lnTo>
                    <a:lnTo>
                      <a:pt x="44" y="234"/>
                    </a:lnTo>
                    <a:lnTo>
                      <a:pt x="48" y="226"/>
                    </a:lnTo>
                    <a:lnTo>
                      <a:pt x="48" y="226"/>
                    </a:lnTo>
                    <a:lnTo>
                      <a:pt x="50" y="226"/>
                    </a:lnTo>
                    <a:lnTo>
                      <a:pt x="66" y="226"/>
                    </a:lnTo>
                    <a:lnTo>
                      <a:pt x="68" y="220"/>
                    </a:lnTo>
                    <a:lnTo>
                      <a:pt x="68" y="220"/>
                    </a:lnTo>
                    <a:lnTo>
                      <a:pt x="70" y="218"/>
                    </a:lnTo>
                    <a:lnTo>
                      <a:pt x="92" y="208"/>
                    </a:lnTo>
                    <a:lnTo>
                      <a:pt x="98" y="204"/>
                    </a:lnTo>
                    <a:lnTo>
                      <a:pt x="98" y="196"/>
                    </a:lnTo>
                    <a:lnTo>
                      <a:pt x="98" y="196"/>
                    </a:lnTo>
                    <a:lnTo>
                      <a:pt x="98" y="196"/>
                    </a:lnTo>
                    <a:lnTo>
                      <a:pt x="104" y="190"/>
                    </a:lnTo>
                    <a:lnTo>
                      <a:pt x="100" y="176"/>
                    </a:lnTo>
                    <a:lnTo>
                      <a:pt x="98" y="160"/>
                    </a:lnTo>
                    <a:lnTo>
                      <a:pt x="98" y="160"/>
                    </a:lnTo>
                    <a:lnTo>
                      <a:pt x="98" y="158"/>
                    </a:lnTo>
                    <a:lnTo>
                      <a:pt x="108" y="152"/>
                    </a:lnTo>
                    <a:lnTo>
                      <a:pt x="108" y="152"/>
                    </a:lnTo>
                    <a:lnTo>
                      <a:pt x="110" y="152"/>
                    </a:lnTo>
                    <a:lnTo>
                      <a:pt x="124" y="152"/>
                    </a:lnTo>
                    <a:lnTo>
                      <a:pt x="128" y="140"/>
                    </a:lnTo>
                    <a:lnTo>
                      <a:pt x="136" y="118"/>
                    </a:lnTo>
                    <a:lnTo>
                      <a:pt x="136" y="118"/>
                    </a:lnTo>
                    <a:lnTo>
                      <a:pt x="138" y="118"/>
                    </a:lnTo>
                    <a:lnTo>
                      <a:pt x="138" y="118"/>
                    </a:lnTo>
                    <a:lnTo>
                      <a:pt x="154" y="120"/>
                    </a:lnTo>
                    <a:lnTo>
                      <a:pt x="166" y="120"/>
                    </a:lnTo>
                    <a:lnTo>
                      <a:pt x="174" y="118"/>
                    </a:lnTo>
                    <a:lnTo>
                      <a:pt x="174" y="108"/>
                    </a:lnTo>
                    <a:lnTo>
                      <a:pt x="178" y="94"/>
                    </a:lnTo>
                    <a:lnTo>
                      <a:pt x="178" y="94"/>
                    </a:lnTo>
                    <a:lnTo>
                      <a:pt x="180" y="92"/>
                    </a:lnTo>
                    <a:lnTo>
                      <a:pt x="188" y="92"/>
                    </a:lnTo>
                    <a:lnTo>
                      <a:pt x="190" y="86"/>
                    </a:lnTo>
                    <a:lnTo>
                      <a:pt x="190" y="86"/>
                    </a:lnTo>
                    <a:lnTo>
                      <a:pt x="192" y="84"/>
                    </a:lnTo>
                    <a:lnTo>
                      <a:pt x="206" y="84"/>
                    </a:lnTo>
                    <a:lnTo>
                      <a:pt x="206" y="84"/>
                    </a:lnTo>
                    <a:lnTo>
                      <a:pt x="208" y="84"/>
                    </a:lnTo>
                    <a:lnTo>
                      <a:pt x="212" y="94"/>
                    </a:lnTo>
                    <a:lnTo>
                      <a:pt x="220" y="102"/>
                    </a:lnTo>
                    <a:lnTo>
                      <a:pt x="234" y="104"/>
                    </a:lnTo>
                    <a:lnTo>
                      <a:pt x="234" y="104"/>
                    </a:lnTo>
                    <a:lnTo>
                      <a:pt x="234" y="104"/>
                    </a:lnTo>
                    <a:lnTo>
                      <a:pt x="246" y="116"/>
                    </a:lnTo>
                    <a:lnTo>
                      <a:pt x="254" y="128"/>
                    </a:lnTo>
                    <a:lnTo>
                      <a:pt x="254" y="128"/>
                    </a:lnTo>
                    <a:lnTo>
                      <a:pt x="254" y="128"/>
                    </a:lnTo>
                    <a:lnTo>
                      <a:pt x="254" y="136"/>
                    </a:lnTo>
                    <a:lnTo>
                      <a:pt x="254" y="136"/>
                    </a:lnTo>
                    <a:lnTo>
                      <a:pt x="254" y="138"/>
                    </a:lnTo>
                    <a:lnTo>
                      <a:pt x="250" y="144"/>
                    </a:lnTo>
                    <a:lnTo>
                      <a:pt x="252" y="152"/>
                    </a:lnTo>
                    <a:lnTo>
                      <a:pt x="258" y="156"/>
                    </a:lnTo>
                    <a:lnTo>
                      <a:pt x="288" y="158"/>
                    </a:lnTo>
                    <a:lnTo>
                      <a:pt x="288" y="158"/>
                    </a:lnTo>
                    <a:lnTo>
                      <a:pt x="290" y="158"/>
                    </a:lnTo>
                    <a:lnTo>
                      <a:pt x="298" y="166"/>
                    </a:lnTo>
                    <a:lnTo>
                      <a:pt x="318" y="178"/>
                    </a:lnTo>
                    <a:lnTo>
                      <a:pt x="318" y="178"/>
                    </a:lnTo>
                    <a:lnTo>
                      <a:pt x="318" y="178"/>
                    </a:lnTo>
                    <a:lnTo>
                      <a:pt x="324" y="190"/>
                    </a:lnTo>
                    <a:lnTo>
                      <a:pt x="328" y="196"/>
                    </a:lnTo>
                    <a:lnTo>
                      <a:pt x="376" y="198"/>
                    </a:lnTo>
                    <a:lnTo>
                      <a:pt x="400" y="200"/>
                    </a:lnTo>
                    <a:lnTo>
                      <a:pt x="422" y="212"/>
                    </a:lnTo>
                    <a:lnTo>
                      <a:pt x="454" y="214"/>
                    </a:lnTo>
                    <a:lnTo>
                      <a:pt x="472" y="202"/>
                    </a:lnTo>
                    <a:lnTo>
                      <a:pt x="472" y="202"/>
                    </a:lnTo>
                    <a:lnTo>
                      <a:pt x="474" y="202"/>
                    </a:lnTo>
                    <a:lnTo>
                      <a:pt x="512" y="202"/>
                    </a:lnTo>
                    <a:lnTo>
                      <a:pt x="528" y="194"/>
                    </a:lnTo>
                    <a:lnTo>
                      <a:pt x="528" y="190"/>
                    </a:lnTo>
                    <a:lnTo>
                      <a:pt x="528" y="190"/>
                    </a:lnTo>
                    <a:lnTo>
                      <a:pt x="528" y="188"/>
                    </a:lnTo>
                    <a:lnTo>
                      <a:pt x="542" y="180"/>
                    </a:lnTo>
                    <a:lnTo>
                      <a:pt x="538" y="170"/>
                    </a:lnTo>
                    <a:lnTo>
                      <a:pt x="538" y="170"/>
                    </a:lnTo>
                    <a:lnTo>
                      <a:pt x="538" y="170"/>
                    </a:lnTo>
                    <a:lnTo>
                      <a:pt x="544" y="158"/>
                    </a:lnTo>
                    <a:lnTo>
                      <a:pt x="544" y="158"/>
                    </a:lnTo>
                    <a:lnTo>
                      <a:pt x="546" y="158"/>
                    </a:lnTo>
                    <a:lnTo>
                      <a:pt x="558" y="158"/>
                    </a:lnTo>
                    <a:lnTo>
                      <a:pt x="572" y="158"/>
                    </a:lnTo>
                    <a:lnTo>
                      <a:pt x="584" y="148"/>
                    </a:lnTo>
                    <a:lnTo>
                      <a:pt x="584" y="148"/>
                    </a:lnTo>
                    <a:lnTo>
                      <a:pt x="586" y="146"/>
                    </a:lnTo>
                    <a:lnTo>
                      <a:pt x="600" y="146"/>
                    </a:lnTo>
                    <a:lnTo>
                      <a:pt x="616" y="134"/>
                    </a:lnTo>
                    <a:lnTo>
                      <a:pt x="634" y="126"/>
                    </a:lnTo>
                    <a:lnTo>
                      <a:pt x="646" y="126"/>
                    </a:lnTo>
                    <a:lnTo>
                      <a:pt x="656" y="128"/>
                    </a:lnTo>
                    <a:lnTo>
                      <a:pt x="656" y="122"/>
                    </a:lnTo>
                    <a:lnTo>
                      <a:pt x="638" y="106"/>
                    </a:lnTo>
                    <a:lnTo>
                      <a:pt x="632" y="104"/>
                    </a:lnTo>
                    <a:lnTo>
                      <a:pt x="624" y="108"/>
                    </a:lnTo>
                    <a:lnTo>
                      <a:pt x="624" y="108"/>
                    </a:lnTo>
                    <a:lnTo>
                      <a:pt x="624" y="110"/>
                    </a:lnTo>
                    <a:lnTo>
                      <a:pt x="624" y="110"/>
                    </a:lnTo>
                    <a:lnTo>
                      <a:pt x="598" y="108"/>
                    </a:lnTo>
                    <a:lnTo>
                      <a:pt x="598" y="108"/>
                    </a:lnTo>
                    <a:lnTo>
                      <a:pt x="598" y="106"/>
                    </a:lnTo>
                    <a:lnTo>
                      <a:pt x="598" y="106"/>
                    </a:lnTo>
                    <a:lnTo>
                      <a:pt x="596" y="104"/>
                    </a:lnTo>
                    <a:lnTo>
                      <a:pt x="600" y="92"/>
                    </a:lnTo>
                    <a:lnTo>
                      <a:pt x="608" y="76"/>
                    </a:lnTo>
                    <a:lnTo>
                      <a:pt x="614" y="68"/>
                    </a:lnTo>
                    <a:lnTo>
                      <a:pt x="614" y="68"/>
                    </a:lnTo>
                    <a:lnTo>
                      <a:pt x="614" y="68"/>
                    </a:lnTo>
                    <a:lnTo>
                      <a:pt x="614" y="68"/>
                    </a:lnTo>
                    <a:lnTo>
                      <a:pt x="616" y="68"/>
                    </a:lnTo>
                    <a:lnTo>
                      <a:pt x="630" y="76"/>
                    </a:lnTo>
                    <a:lnTo>
                      <a:pt x="638" y="68"/>
                    </a:lnTo>
                    <a:lnTo>
                      <a:pt x="638" y="68"/>
                    </a:lnTo>
                    <a:lnTo>
                      <a:pt x="640" y="68"/>
                    </a:lnTo>
                    <a:lnTo>
                      <a:pt x="648" y="66"/>
                    </a:lnTo>
                    <a:lnTo>
                      <a:pt x="652" y="52"/>
                    </a:lnTo>
                    <a:lnTo>
                      <a:pt x="662" y="36"/>
                    </a:lnTo>
                    <a:lnTo>
                      <a:pt x="662" y="36"/>
                    </a:lnTo>
                    <a:lnTo>
                      <a:pt x="662" y="36"/>
                    </a:lnTo>
                    <a:lnTo>
                      <a:pt x="670" y="30"/>
                    </a:lnTo>
                    <a:lnTo>
                      <a:pt x="670" y="20"/>
                    </a:lnTo>
                    <a:lnTo>
                      <a:pt x="660" y="20"/>
                    </a:lnTo>
                    <a:lnTo>
                      <a:pt x="660" y="20"/>
                    </a:lnTo>
                    <a:lnTo>
                      <a:pt x="660" y="18"/>
                    </a:lnTo>
                    <a:lnTo>
                      <a:pt x="660" y="18"/>
                    </a:lnTo>
                    <a:lnTo>
                      <a:pt x="660" y="16"/>
                    </a:lnTo>
                    <a:lnTo>
                      <a:pt x="662" y="10"/>
                    </a:lnTo>
                    <a:lnTo>
                      <a:pt x="662" y="10"/>
                    </a:lnTo>
                    <a:lnTo>
                      <a:pt x="662" y="8"/>
                    </a:lnTo>
                    <a:lnTo>
                      <a:pt x="674" y="2"/>
                    </a:lnTo>
                    <a:lnTo>
                      <a:pt x="698" y="0"/>
                    </a:lnTo>
                    <a:lnTo>
                      <a:pt x="698" y="0"/>
                    </a:lnTo>
                    <a:lnTo>
                      <a:pt x="714" y="0"/>
                    </a:lnTo>
                    <a:lnTo>
                      <a:pt x="714" y="0"/>
                    </a:lnTo>
                    <a:lnTo>
                      <a:pt x="716" y="0"/>
                    </a:lnTo>
                    <a:lnTo>
                      <a:pt x="730" y="4"/>
                    </a:lnTo>
                    <a:lnTo>
                      <a:pt x="742" y="10"/>
                    </a:lnTo>
                    <a:lnTo>
                      <a:pt x="742" y="10"/>
                    </a:lnTo>
                    <a:lnTo>
                      <a:pt x="744" y="10"/>
                    </a:lnTo>
                    <a:lnTo>
                      <a:pt x="754" y="28"/>
                    </a:lnTo>
                    <a:lnTo>
                      <a:pt x="762" y="48"/>
                    </a:lnTo>
                    <a:lnTo>
                      <a:pt x="768" y="62"/>
                    </a:lnTo>
                    <a:lnTo>
                      <a:pt x="774" y="74"/>
                    </a:lnTo>
                    <a:lnTo>
                      <a:pt x="786" y="74"/>
                    </a:lnTo>
                    <a:lnTo>
                      <a:pt x="786" y="74"/>
                    </a:lnTo>
                    <a:lnTo>
                      <a:pt x="788" y="74"/>
                    </a:lnTo>
                    <a:lnTo>
                      <a:pt x="796" y="80"/>
                    </a:lnTo>
                    <a:lnTo>
                      <a:pt x="808" y="88"/>
                    </a:lnTo>
                    <a:lnTo>
                      <a:pt x="814" y="90"/>
                    </a:lnTo>
                    <a:lnTo>
                      <a:pt x="814" y="90"/>
                    </a:lnTo>
                    <a:lnTo>
                      <a:pt x="814" y="90"/>
                    </a:lnTo>
                    <a:lnTo>
                      <a:pt x="818" y="108"/>
                    </a:lnTo>
                    <a:lnTo>
                      <a:pt x="836" y="108"/>
                    </a:lnTo>
                    <a:lnTo>
                      <a:pt x="840" y="102"/>
                    </a:lnTo>
                    <a:lnTo>
                      <a:pt x="840" y="102"/>
                    </a:lnTo>
                    <a:lnTo>
                      <a:pt x="842" y="102"/>
                    </a:lnTo>
                    <a:lnTo>
                      <a:pt x="854" y="100"/>
                    </a:lnTo>
                    <a:lnTo>
                      <a:pt x="854" y="100"/>
                    </a:lnTo>
                    <a:lnTo>
                      <a:pt x="868" y="98"/>
                    </a:lnTo>
                    <a:lnTo>
                      <a:pt x="868" y="98"/>
                    </a:lnTo>
                    <a:lnTo>
                      <a:pt x="870" y="100"/>
                    </a:lnTo>
                    <a:lnTo>
                      <a:pt x="872" y="112"/>
                    </a:lnTo>
                    <a:lnTo>
                      <a:pt x="872" y="112"/>
                    </a:lnTo>
                    <a:lnTo>
                      <a:pt x="870" y="114"/>
                    </a:lnTo>
                    <a:lnTo>
                      <a:pt x="864" y="118"/>
                    </a:lnTo>
                    <a:lnTo>
                      <a:pt x="860" y="136"/>
                    </a:lnTo>
                    <a:lnTo>
                      <a:pt x="848" y="156"/>
                    </a:lnTo>
                    <a:lnTo>
                      <a:pt x="848" y="156"/>
                    </a:lnTo>
                    <a:lnTo>
                      <a:pt x="848" y="158"/>
                    </a:lnTo>
                    <a:lnTo>
                      <a:pt x="836" y="160"/>
                    </a:lnTo>
                    <a:lnTo>
                      <a:pt x="836" y="160"/>
                    </a:lnTo>
                    <a:lnTo>
                      <a:pt x="836" y="160"/>
                    </a:lnTo>
                    <a:lnTo>
                      <a:pt x="836" y="160"/>
                    </a:lnTo>
                    <a:lnTo>
                      <a:pt x="834" y="158"/>
                    </a:lnTo>
                    <a:lnTo>
                      <a:pt x="830" y="154"/>
                    </a:lnTo>
                    <a:lnTo>
                      <a:pt x="820" y="162"/>
                    </a:lnTo>
                    <a:lnTo>
                      <a:pt x="820" y="194"/>
                    </a:lnTo>
                    <a:lnTo>
                      <a:pt x="820" y="194"/>
                    </a:lnTo>
                    <a:lnTo>
                      <a:pt x="820" y="194"/>
                    </a:lnTo>
                    <a:lnTo>
                      <a:pt x="812" y="204"/>
                    </a:lnTo>
                    <a:lnTo>
                      <a:pt x="812" y="204"/>
                    </a:lnTo>
                    <a:lnTo>
                      <a:pt x="812" y="204"/>
                    </a:lnTo>
                    <a:lnTo>
                      <a:pt x="812" y="204"/>
                    </a:lnTo>
                    <a:lnTo>
                      <a:pt x="812" y="204"/>
                    </a:lnTo>
                    <a:lnTo>
                      <a:pt x="812" y="204"/>
                    </a:lnTo>
                    <a:lnTo>
                      <a:pt x="810" y="204"/>
                    </a:lnTo>
                    <a:lnTo>
                      <a:pt x="802" y="198"/>
                    </a:lnTo>
                    <a:lnTo>
                      <a:pt x="790" y="210"/>
                    </a:lnTo>
                    <a:lnTo>
                      <a:pt x="790" y="210"/>
                    </a:lnTo>
                    <a:lnTo>
                      <a:pt x="788" y="212"/>
                    </a:lnTo>
                    <a:lnTo>
                      <a:pt x="780" y="212"/>
                    </a:lnTo>
                    <a:lnTo>
                      <a:pt x="780" y="218"/>
                    </a:lnTo>
                    <a:lnTo>
                      <a:pt x="780" y="218"/>
                    </a:lnTo>
                    <a:lnTo>
                      <a:pt x="778" y="218"/>
                    </a:lnTo>
                    <a:lnTo>
                      <a:pt x="768" y="220"/>
                    </a:lnTo>
                    <a:lnTo>
                      <a:pt x="768" y="220"/>
                    </a:lnTo>
                    <a:lnTo>
                      <a:pt x="768" y="220"/>
                    </a:lnTo>
                    <a:lnTo>
                      <a:pt x="768" y="220"/>
                    </a:lnTo>
                    <a:lnTo>
                      <a:pt x="768" y="220"/>
                    </a:lnTo>
                    <a:lnTo>
                      <a:pt x="760" y="218"/>
                    </a:lnTo>
                    <a:lnTo>
                      <a:pt x="756" y="218"/>
                    </a:lnTo>
                    <a:lnTo>
                      <a:pt x="744" y="230"/>
                    </a:lnTo>
                    <a:lnTo>
                      <a:pt x="734" y="238"/>
                    </a:lnTo>
                    <a:lnTo>
                      <a:pt x="726" y="246"/>
                    </a:lnTo>
                    <a:lnTo>
                      <a:pt x="726" y="246"/>
                    </a:lnTo>
                    <a:lnTo>
                      <a:pt x="724" y="248"/>
                    </a:lnTo>
                    <a:lnTo>
                      <a:pt x="706" y="252"/>
                    </a:lnTo>
                    <a:lnTo>
                      <a:pt x="682" y="266"/>
                    </a:lnTo>
                    <a:lnTo>
                      <a:pt x="682" y="266"/>
                    </a:lnTo>
                    <a:lnTo>
                      <a:pt x="680" y="268"/>
                    </a:lnTo>
                    <a:lnTo>
                      <a:pt x="680" y="268"/>
                    </a:lnTo>
                    <a:lnTo>
                      <a:pt x="680" y="268"/>
                    </a:lnTo>
                    <a:lnTo>
                      <a:pt x="680" y="268"/>
                    </a:lnTo>
                    <a:lnTo>
                      <a:pt x="678" y="266"/>
                    </a:lnTo>
                    <a:lnTo>
                      <a:pt x="678" y="254"/>
                    </a:lnTo>
                    <a:lnTo>
                      <a:pt x="678" y="254"/>
                    </a:lnTo>
                    <a:lnTo>
                      <a:pt x="678" y="254"/>
                    </a:lnTo>
                    <a:lnTo>
                      <a:pt x="680" y="244"/>
                    </a:lnTo>
                    <a:lnTo>
                      <a:pt x="680" y="244"/>
                    </a:lnTo>
                    <a:lnTo>
                      <a:pt x="682" y="244"/>
                    </a:lnTo>
                    <a:lnTo>
                      <a:pt x="690" y="240"/>
                    </a:lnTo>
                    <a:lnTo>
                      <a:pt x="688" y="234"/>
                    </a:lnTo>
                    <a:lnTo>
                      <a:pt x="682" y="234"/>
                    </a:lnTo>
                    <a:lnTo>
                      <a:pt x="672" y="234"/>
                    </a:lnTo>
                    <a:lnTo>
                      <a:pt x="654" y="250"/>
                    </a:lnTo>
                    <a:lnTo>
                      <a:pt x="650" y="258"/>
                    </a:lnTo>
                    <a:lnTo>
                      <a:pt x="650" y="258"/>
                    </a:lnTo>
                    <a:lnTo>
                      <a:pt x="648" y="260"/>
                    </a:lnTo>
                    <a:lnTo>
                      <a:pt x="632" y="260"/>
                    </a:lnTo>
                    <a:lnTo>
                      <a:pt x="630" y="266"/>
                    </a:lnTo>
                    <a:lnTo>
                      <a:pt x="634" y="276"/>
                    </a:lnTo>
                    <a:lnTo>
                      <a:pt x="646" y="278"/>
                    </a:lnTo>
                    <a:lnTo>
                      <a:pt x="646" y="278"/>
                    </a:lnTo>
                    <a:lnTo>
                      <a:pt x="648" y="280"/>
                    </a:lnTo>
                    <a:lnTo>
                      <a:pt x="648" y="286"/>
                    </a:lnTo>
                    <a:lnTo>
                      <a:pt x="648" y="290"/>
                    </a:lnTo>
                    <a:lnTo>
                      <a:pt x="656" y="288"/>
                    </a:lnTo>
                    <a:lnTo>
                      <a:pt x="664" y="282"/>
                    </a:lnTo>
                    <a:lnTo>
                      <a:pt x="664" y="282"/>
                    </a:lnTo>
                    <a:lnTo>
                      <a:pt x="664" y="282"/>
                    </a:lnTo>
                    <a:lnTo>
                      <a:pt x="672" y="280"/>
                    </a:lnTo>
                    <a:lnTo>
                      <a:pt x="672" y="280"/>
                    </a:lnTo>
                    <a:lnTo>
                      <a:pt x="672" y="280"/>
                    </a:lnTo>
                    <a:lnTo>
                      <a:pt x="672" y="280"/>
                    </a:lnTo>
                    <a:lnTo>
                      <a:pt x="672" y="280"/>
                    </a:lnTo>
                    <a:lnTo>
                      <a:pt x="680" y="284"/>
                    </a:lnTo>
                    <a:lnTo>
                      <a:pt x="694" y="286"/>
                    </a:lnTo>
                    <a:lnTo>
                      <a:pt x="694" y="286"/>
                    </a:lnTo>
                    <a:lnTo>
                      <a:pt x="696" y="288"/>
                    </a:lnTo>
                    <a:lnTo>
                      <a:pt x="698" y="294"/>
                    </a:lnTo>
                    <a:lnTo>
                      <a:pt x="698" y="294"/>
                    </a:lnTo>
                    <a:lnTo>
                      <a:pt x="698" y="296"/>
                    </a:lnTo>
                    <a:lnTo>
                      <a:pt x="698" y="296"/>
                    </a:lnTo>
                    <a:lnTo>
                      <a:pt x="698" y="298"/>
                    </a:lnTo>
                    <a:lnTo>
                      <a:pt x="692" y="300"/>
                    </a:lnTo>
                    <a:lnTo>
                      <a:pt x="682" y="300"/>
                    </a:lnTo>
                    <a:lnTo>
                      <a:pt x="676" y="302"/>
                    </a:lnTo>
                    <a:lnTo>
                      <a:pt x="674" y="308"/>
                    </a:lnTo>
                    <a:lnTo>
                      <a:pt x="674" y="308"/>
                    </a:lnTo>
                    <a:lnTo>
                      <a:pt x="672" y="308"/>
                    </a:lnTo>
                    <a:lnTo>
                      <a:pt x="664" y="312"/>
                    </a:lnTo>
                    <a:lnTo>
                      <a:pt x="656" y="324"/>
                    </a:lnTo>
                    <a:lnTo>
                      <a:pt x="654" y="330"/>
                    </a:lnTo>
                    <a:lnTo>
                      <a:pt x="660" y="334"/>
                    </a:lnTo>
                    <a:lnTo>
                      <a:pt x="660" y="334"/>
                    </a:lnTo>
                    <a:lnTo>
                      <a:pt x="660" y="334"/>
                    </a:lnTo>
                    <a:lnTo>
                      <a:pt x="666" y="340"/>
                    </a:lnTo>
                    <a:lnTo>
                      <a:pt x="666" y="340"/>
                    </a:lnTo>
                    <a:lnTo>
                      <a:pt x="666" y="340"/>
                    </a:lnTo>
                    <a:lnTo>
                      <a:pt x="674" y="358"/>
                    </a:lnTo>
                    <a:lnTo>
                      <a:pt x="676" y="364"/>
                    </a:lnTo>
                    <a:lnTo>
                      <a:pt x="690" y="376"/>
                    </a:lnTo>
                    <a:lnTo>
                      <a:pt x="690" y="376"/>
                    </a:lnTo>
                    <a:lnTo>
                      <a:pt x="690" y="378"/>
                    </a:lnTo>
                    <a:lnTo>
                      <a:pt x="688" y="382"/>
                    </a:lnTo>
                    <a:lnTo>
                      <a:pt x="688" y="382"/>
                    </a:lnTo>
                    <a:lnTo>
                      <a:pt x="686" y="382"/>
                    </a:lnTo>
                    <a:lnTo>
                      <a:pt x="686" y="382"/>
                    </a:lnTo>
                    <a:lnTo>
                      <a:pt x="686" y="382"/>
                    </a:lnTo>
                    <a:lnTo>
                      <a:pt x="678" y="380"/>
                    </a:lnTo>
                    <a:lnTo>
                      <a:pt x="676" y="382"/>
                    </a:lnTo>
                    <a:lnTo>
                      <a:pt x="684" y="386"/>
                    </a:lnTo>
                    <a:lnTo>
                      <a:pt x="684" y="386"/>
                    </a:lnTo>
                    <a:lnTo>
                      <a:pt x="686" y="386"/>
                    </a:lnTo>
                    <a:lnTo>
                      <a:pt x="690" y="392"/>
                    </a:lnTo>
                    <a:lnTo>
                      <a:pt x="690" y="392"/>
                    </a:lnTo>
                    <a:lnTo>
                      <a:pt x="690" y="394"/>
                    </a:lnTo>
                    <a:lnTo>
                      <a:pt x="690" y="394"/>
                    </a:lnTo>
                    <a:lnTo>
                      <a:pt x="688" y="394"/>
                    </a:lnTo>
                    <a:lnTo>
                      <a:pt x="682" y="396"/>
                    </a:lnTo>
                    <a:lnTo>
                      <a:pt x="672" y="398"/>
                    </a:lnTo>
                    <a:lnTo>
                      <a:pt x="670" y="400"/>
                    </a:lnTo>
                    <a:lnTo>
                      <a:pt x="678" y="402"/>
                    </a:lnTo>
                    <a:lnTo>
                      <a:pt x="686" y="404"/>
                    </a:lnTo>
                    <a:lnTo>
                      <a:pt x="686" y="404"/>
                    </a:lnTo>
                    <a:lnTo>
                      <a:pt x="688" y="406"/>
                    </a:lnTo>
                    <a:lnTo>
                      <a:pt x="688" y="416"/>
                    </a:lnTo>
                    <a:lnTo>
                      <a:pt x="688" y="416"/>
                    </a:lnTo>
                    <a:lnTo>
                      <a:pt x="688" y="416"/>
                    </a:lnTo>
                    <a:lnTo>
                      <a:pt x="680" y="434"/>
                    </a:lnTo>
                    <a:lnTo>
                      <a:pt x="662" y="456"/>
                    </a:lnTo>
                    <a:lnTo>
                      <a:pt x="650" y="474"/>
                    </a:lnTo>
                    <a:lnTo>
                      <a:pt x="642" y="488"/>
                    </a:lnTo>
                    <a:lnTo>
                      <a:pt x="622" y="506"/>
                    </a:lnTo>
                    <a:lnTo>
                      <a:pt x="608" y="516"/>
                    </a:lnTo>
                    <a:lnTo>
                      <a:pt x="608" y="516"/>
                    </a:lnTo>
                    <a:lnTo>
                      <a:pt x="608" y="516"/>
                    </a:lnTo>
                    <a:lnTo>
                      <a:pt x="588" y="520"/>
                    </a:lnTo>
                    <a:lnTo>
                      <a:pt x="578" y="520"/>
                    </a:lnTo>
                    <a:lnTo>
                      <a:pt x="578" y="520"/>
                    </a:lnTo>
                    <a:lnTo>
                      <a:pt x="576" y="520"/>
                    </a:lnTo>
                    <a:lnTo>
                      <a:pt x="572" y="514"/>
                    </a:lnTo>
                    <a:lnTo>
                      <a:pt x="568" y="514"/>
                    </a:lnTo>
                    <a:lnTo>
                      <a:pt x="568" y="526"/>
                    </a:lnTo>
                    <a:lnTo>
                      <a:pt x="568" y="526"/>
                    </a:lnTo>
                    <a:lnTo>
                      <a:pt x="568" y="528"/>
                    </a:lnTo>
                    <a:lnTo>
                      <a:pt x="554" y="532"/>
                    </a:lnTo>
                    <a:lnTo>
                      <a:pt x="536" y="536"/>
                    </a:lnTo>
                    <a:lnTo>
                      <a:pt x="526" y="538"/>
                    </a:lnTo>
                    <a:lnTo>
                      <a:pt x="524" y="544"/>
                    </a:lnTo>
                    <a:lnTo>
                      <a:pt x="526" y="550"/>
                    </a:lnTo>
                    <a:lnTo>
                      <a:pt x="526" y="550"/>
                    </a:lnTo>
                    <a:lnTo>
                      <a:pt x="526" y="552"/>
                    </a:lnTo>
                    <a:lnTo>
                      <a:pt x="526" y="552"/>
                    </a:lnTo>
                    <a:lnTo>
                      <a:pt x="524" y="552"/>
                    </a:lnTo>
                    <a:lnTo>
                      <a:pt x="524" y="55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7" name="Freeform 1095">
                <a:extLst>
                  <a:ext uri="{FF2B5EF4-FFF2-40B4-BE49-F238E27FC236}">
                    <a16:creationId xmlns:a16="http://schemas.microsoft.com/office/drawing/2014/main" id="{B5B72204-E5C8-3CAA-A110-A863103FC9F6}"/>
                  </a:ext>
                </a:extLst>
              </p:cNvPr>
              <p:cNvSpPr>
                <a:spLocks noEditPoints="1"/>
              </p:cNvSpPr>
              <p:nvPr/>
            </p:nvSpPr>
            <p:spPr bwMode="auto">
              <a:xfrm>
                <a:off x="7951917" y="2869949"/>
                <a:ext cx="1851236" cy="1174989"/>
              </a:xfrm>
              <a:custGeom>
                <a:avLst/>
                <a:gdLst>
                  <a:gd name="T0" fmla="*/ 844 w 876"/>
                  <a:gd name="T1" fmla="*/ 106 h 556"/>
                  <a:gd name="T2" fmla="*/ 780 w 876"/>
                  <a:gd name="T3" fmla="*/ 212 h 556"/>
                  <a:gd name="T4" fmla="*/ 692 w 876"/>
                  <a:gd name="T5" fmla="*/ 234 h 556"/>
                  <a:gd name="T6" fmla="*/ 682 w 876"/>
                  <a:gd name="T7" fmla="*/ 288 h 556"/>
                  <a:gd name="T8" fmla="*/ 690 w 876"/>
                  <a:gd name="T9" fmla="*/ 378 h 556"/>
                  <a:gd name="T10" fmla="*/ 664 w 876"/>
                  <a:gd name="T11" fmla="*/ 456 h 556"/>
                  <a:gd name="T12" fmla="*/ 526 w 876"/>
                  <a:gd name="T13" fmla="*/ 552 h 556"/>
                  <a:gd name="T14" fmla="*/ 414 w 876"/>
                  <a:gd name="T15" fmla="*/ 520 h 556"/>
                  <a:gd name="T16" fmla="*/ 364 w 876"/>
                  <a:gd name="T17" fmla="*/ 500 h 556"/>
                  <a:gd name="T18" fmla="*/ 274 w 876"/>
                  <a:gd name="T19" fmla="*/ 440 h 556"/>
                  <a:gd name="T20" fmla="*/ 100 w 876"/>
                  <a:gd name="T21" fmla="*/ 396 h 556"/>
                  <a:gd name="T22" fmla="*/ 38 w 876"/>
                  <a:gd name="T23" fmla="*/ 310 h 556"/>
                  <a:gd name="T24" fmla="*/ 48 w 876"/>
                  <a:gd name="T25" fmla="*/ 238 h 556"/>
                  <a:gd name="T26" fmla="*/ 156 w 876"/>
                  <a:gd name="T27" fmla="*/ 124 h 556"/>
                  <a:gd name="T28" fmla="*/ 250 w 876"/>
                  <a:gd name="T29" fmla="*/ 146 h 556"/>
                  <a:gd name="T30" fmla="*/ 532 w 876"/>
                  <a:gd name="T31" fmla="*/ 198 h 556"/>
                  <a:gd name="T32" fmla="*/ 642 w 876"/>
                  <a:gd name="T33" fmla="*/ 106 h 556"/>
                  <a:gd name="T34" fmla="*/ 664 w 876"/>
                  <a:gd name="T35" fmla="*/ 20 h 556"/>
                  <a:gd name="T36" fmla="*/ 662 w 876"/>
                  <a:gd name="T37" fmla="*/ 12 h 556"/>
                  <a:gd name="T38" fmla="*/ 650 w 876"/>
                  <a:gd name="T39" fmla="*/ 66 h 556"/>
                  <a:gd name="T40" fmla="*/ 600 w 876"/>
                  <a:gd name="T41" fmla="*/ 94 h 556"/>
                  <a:gd name="T42" fmla="*/ 656 w 876"/>
                  <a:gd name="T43" fmla="*/ 126 h 556"/>
                  <a:gd name="T44" fmla="*/ 586 w 876"/>
                  <a:gd name="T45" fmla="*/ 148 h 556"/>
                  <a:gd name="T46" fmla="*/ 528 w 876"/>
                  <a:gd name="T47" fmla="*/ 192 h 556"/>
                  <a:gd name="T48" fmla="*/ 322 w 876"/>
                  <a:gd name="T49" fmla="*/ 180 h 556"/>
                  <a:gd name="T50" fmla="*/ 258 w 876"/>
                  <a:gd name="T51" fmla="*/ 130 h 556"/>
                  <a:gd name="T52" fmla="*/ 194 w 876"/>
                  <a:gd name="T53" fmla="*/ 84 h 556"/>
                  <a:gd name="T54" fmla="*/ 156 w 876"/>
                  <a:gd name="T55" fmla="*/ 120 h 556"/>
                  <a:gd name="T56" fmla="*/ 100 w 876"/>
                  <a:gd name="T57" fmla="*/ 158 h 556"/>
                  <a:gd name="T58" fmla="*/ 70 w 876"/>
                  <a:gd name="T59" fmla="*/ 218 h 556"/>
                  <a:gd name="T60" fmla="*/ 20 w 876"/>
                  <a:gd name="T61" fmla="*/ 232 h 556"/>
                  <a:gd name="T62" fmla="*/ 10 w 876"/>
                  <a:gd name="T63" fmla="*/ 276 h 556"/>
                  <a:gd name="T64" fmla="*/ 36 w 876"/>
                  <a:gd name="T65" fmla="*/ 312 h 556"/>
                  <a:gd name="T66" fmla="*/ 78 w 876"/>
                  <a:gd name="T67" fmla="*/ 340 h 556"/>
                  <a:gd name="T68" fmla="*/ 72 w 876"/>
                  <a:gd name="T69" fmla="*/ 386 h 556"/>
                  <a:gd name="T70" fmla="*/ 148 w 876"/>
                  <a:gd name="T71" fmla="*/ 424 h 556"/>
                  <a:gd name="T72" fmla="*/ 252 w 876"/>
                  <a:gd name="T73" fmla="*/ 444 h 556"/>
                  <a:gd name="T74" fmla="*/ 318 w 876"/>
                  <a:gd name="T75" fmla="*/ 424 h 556"/>
                  <a:gd name="T76" fmla="*/ 356 w 876"/>
                  <a:gd name="T77" fmla="*/ 468 h 556"/>
                  <a:gd name="T78" fmla="*/ 368 w 876"/>
                  <a:gd name="T79" fmla="*/ 530 h 556"/>
                  <a:gd name="T80" fmla="*/ 404 w 876"/>
                  <a:gd name="T81" fmla="*/ 544 h 556"/>
                  <a:gd name="T82" fmla="*/ 416 w 876"/>
                  <a:gd name="T83" fmla="*/ 524 h 556"/>
                  <a:gd name="T84" fmla="*/ 482 w 876"/>
                  <a:gd name="T85" fmla="*/ 540 h 556"/>
                  <a:gd name="T86" fmla="*/ 524 w 876"/>
                  <a:gd name="T87" fmla="*/ 556 h 556"/>
                  <a:gd name="T88" fmla="*/ 570 w 876"/>
                  <a:gd name="T89" fmla="*/ 532 h 556"/>
                  <a:gd name="T90" fmla="*/ 624 w 876"/>
                  <a:gd name="T91" fmla="*/ 510 h 556"/>
                  <a:gd name="T92" fmla="*/ 692 w 876"/>
                  <a:gd name="T93" fmla="*/ 404 h 556"/>
                  <a:gd name="T94" fmla="*/ 692 w 876"/>
                  <a:gd name="T95" fmla="*/ 384 h 556"/>
                  <a:gd name="T96" fmla="*/ 662 w 876"/>
                  <a:gd name="T97" fmla="*/ 334 h 556"/>
                  <a:gd name="T98" fmla="*/ 702 w 876"/>
                  <a:gd name="T99" fmla="*/ 300 h 556"/>
                  <a:gd name="T100" fmla="*/ 664 w 876"/>
                  <a:gd name="T101" fmla="*/ 282 h 556"/>
                  <a:gd name="T102" fmla="*/ 654 w 876"/>
                  <a:gd name="T103" fmla="*/ 262 h 556"/>
                  <a:gd name="T104" fmla="*/ 682 w 876"/>
                  <a:gd name="T105" fmla="*/ 270 h 556"/>
                  <a:gd name="T106" fmla="*/ 760 w 876"/>
                  <a:gd name="T107" fmla="*/ 222 h 556"/>
                  <a:gd name="T108" fmla="*/ 792 w 876"/>
                  <a:gd name="T109" fmla="*/ 214 h 556"/>
                  <a:gd name="T110" fmla="*/ 836 w 876"/>
                  <a:gd name="T111" fmla="*/ 162 h 556"/>
                  <a:gd name="T112" fmla="*/ 876 w 876"/>
                  <a:gd name="T113" fmla="*/ 116 h 556"/>
                  <a:gd name="T114" fmla="*/ 818 w 876"/>
                  <a:gd name="T115" fmla="*/ 92 h 556"/>
                  <a:gd name="T116" fmla="*/ 758 w 876"/>
                  <a:gd name="T117" fmla="*/ 3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76" h="556">
                    <a:moveTo>
                      <a:pt x="716" y="4"/>
                    </a:moveTo>
                    <a:lnTo>
                      <a:pt x="730" y="8"/>
                    </a:lnTo>
                    <a:lnTo>
                      <a:pt x="744" y="14"/>
                    </a:lnTo>
                    <a:lnTo>
                      <a:pt x="754" y="32"/>
                    </a:lnTo>
                    <a:lnTo>
                      <a:pt x="762" y="50"/>
                    </a:lnTo>
                    <a:lnTo>
                      <a:pt x="768" y="64"/>
                    </a:lnTo>
                    <a:lnTo>
                      <a:pt x="774" y="78"/>
                    </a:lnTo>
                    <a:lnTo>
                      <a:pt x="788" y="78"/>
                    </a:lnTo>
                    <a:lnTo>
                      <a:pt x="796" y="84"/>
                    </a:lnTo>
                    <a:lnTo>
                      <a:pt x="810" y="92"/>
                    </a:lnTo>
                    <a:lnTo>
                      <a:pt x="814" y="92"/>
                    </a:lnTo>
                    <a:lnTo>
                      <a:pt x="818" y="110"/>
                    </a:lnTo>
                    <a:lnTo>
                      <a:pt x="838" y="112"/>
                    </a:lnTo>
                    <a:lnTo>
                      <a:pt x="844" y="106"/>
                    </a:lnTo>
                    <a:lnTo>
                      <a:pt x="856" y="104"/>
                    </a:lnTo>
                    <a:lnTo>
                      <a:pt x="870" y="102"/>
                    </a:lnTo>
                    <a:lnTo>
                      <a:pt x="872" y="114"/>
                    </a:lnTo>
                    <a:lnTo>
                      <a:pt x="864" y="118"/>
                    </a:lnTo>
                    <a:lnTo>
                      <a:pt x="860" y="138"/>
                    </a:lnTo>
                    <a:lnTo>
                      <a:pt x="848" y="158"/>
                    </a:lnTo>
                    <a:lnTo>
                      <a:pt x="838" y="160"/>
                    </a:lnTo>
                    <a:lnTo>
                      <a:pt x="832" y="154"/>
                    </a:lnTo>
                    <a:lnTo>
                      <a:pt x="820" y="164"/>
                    </a:lnTo>
                    <a:lnTo>
                      <a:pt x="820" y="196"/>
                    </a:lnTo>
                    <a:lnTo>
                      <a:pt x="814" y="204"/>
                    </a:lnTo>
                    <a:lnTo>
                      <a:pt x="804" y="198"/>
                    </a:lnTo>
                    <a:lnTo>
                      <a:pt x="790" y="212"/>
                    </a:lnTo>
                    <a:lnTo>
                      <a:pt x="780" y="212"/>
                    </a:lnTo>
                    <a:lnTo>
                      <a:pt x="780" y="218"/>
                    </a:lnTo>
                    <a:lnTo>
                      <a:pt x="770" y="220"/>
                    </a:lnTo>
                    <a:lnTo>
                      <a:pt x="762" y="216"/>
                    </a:lnTo>
                    <a:lnTo>
                      <a:pt x="758" y="218"/>
                    </a:lnTo>
                    <a:lnTo>
                      <a:pt x="746" y="232"/>
                    </a:lnTo>
                    <a:lnTo>
                      <a:pt x="734" y="238"/>
                    </a:lnTo>
                    <a:lnTo>
                      <a:pt x="726" y="248"/>
                    </a:lnTo>
                    <a:lnTo>
                      <a:pt x="716" y="250"/>
                    </a:lnTo>
                    <a:lnTo>
                      <a:pt x="708" y="252"/>
                    </a:lnTo>
                    <a:lnTo>
                      <a:pt x="682" y="268"/>
                    </a:lnTo>
                    <a:lnTo>
                      <a:pt x="682" y="256"/>
                    </a:lnTo>
                    <a:lnTo>
                      <a:pt x="684" y="248"/>
                    </a:lnTo>
                    <a:lnTo>
                      <a:pt x="694" y="242"/>
                    </a:lnTo>
                    <a:lnTo>
                      <a:pt x="692" y="234"/>
                    </a:lnTo>
                    <a:lnTo>
                      <a:pt x="684" y="234"/>
                    </a:lnTo>
                    <a:lnTo>
                      <a:pt x="674" y="234"/>
                    </a:lnTo>
                    <a:lnTo>
                      <a:pt x="654" y="252"/>
                    </a:lnTo>
                    <a:lnTo>
                      <a:pt x="650" y="260"/>
                    </a:lnTo>
                    <a:lnTo>
                      <a:pt x="632" y="260"/>
                    </a:lnTo>
                    <a:lnTo>
                      <a:pt x="630" y="268"/>
                    </a:lnTo>
                    <a:lnTo>
                      <a:pt x="634" y="280"/>
                    </a:lnTo>
                    <a:lnTo>
                      <a:pt x="648" y="282"/>
                    </a:lnTo>
                    <a:lnTo>
                      <a:pt x="648" y="288"/>
                    </a:lnTo>
                    <a:lnTo>
                      <a:pt x="648" y="294"/>
                    </a:lnTo>
                    <a:lnTo>
                      <a:pt x="660" y="292"/>
                    </a:lnTo>
                    <a:lnTo>
                      <a:pt x="666" y="286"/>
                    </a:lnTo>
                    <a:lnTo>
                      <a:pt x="674" y="284"/>
                    </a:lnTo>
                    <a:lnTo>
                      <a:pt x="682" y="288"/>
                    </a:lnTo>
                    <a:lnTo>
                      <a:pt x="696" y="290"/>
                    </a:lnTo>
                    <a:lnTo>
                      <a:pt x="698" y="298"/>
                    </a:lnTo>
                    <a:lnTo>
                      <a:pt x="694" y="300"/>
                    </a:lnTo>
                    <a:lnTo>
                      <a:pt x="682" y="300"/>
                    </a:lnTo>
                    <a:lnTo>
                      <a:pt x="676" y="304"/>
                    </a:lnTo>
                    <a:lnTo>
                      <a:pt x="674" y="308"/>
                    </a:lnTo>
                    <a:lnTo>
                      <a:pt x="664" y="312"/>
                    </a:lnTo>
                    <a:lnTo>
                      <a:pt x="656" y="324"/>
                    </a:lnTo>
                    <a:lnTo>
                      <a:pt x="652" y="334"/>
                    </a:lnTo>
                    <a:lnTo>
                      <a:pt x="662" y="338"/>
                    </a:lnTo>
                    <a:lnTo>
                      <a:pt x="666" y="342"/>
                    </a:lnTo>
                    <a:lnTo>
                      <a:pt x="674" y="360"/>
                    </a:lnTo>
                    <a:lnTo>
                      <a:pt x="676" y="368"/>
                    </a:lnTo>
                    <a:lnTo>
                      <a:pt x="690" y="378"/>
                    </a:lnTo>
                    <a:lnTo>
                      <a:pt x="688" y="382"/>
                    </a:lnTo>
                    <a:lnTo>
                      <a:pt x="680" y="378"/>
                    </a:lnTo>
                    <a:lnTo>
                      <a:pt x="676" y="386"/>
                    </a:lnTo>
                    <a:lnTo>
                      <a:pt x="686" y="390"/>
                    </a:lnTo>
                    <a:lnTo>
                      <a:pt x="690" y="394"/>
                    </a:lnTo>
                    <a:lnTo>
                      <a:pt x="682" y="396"/>
                    </a:lnTo>
                    <a:lnTo>
                      <a:pt x="674" y="398"/>
                    </a:lnTo>
                    <a:lnTo>
                      <a:pt x="668" y="402"/>
                    </a:lnTo>
                    <a:lnTo>
                      <a:pt x="666" y="404"/>
                    </a:lnTo>
                    <a:lnTo>
                      <a:pt x="680" y="406"/>
                    </a:lnTo>
                    <a:lnTo>
                      <a:pt x="688" y="408"/>
                    </a:lnTo>
                    <a:lnTo>
                      <a:pt x="688" y="418"/>
                    </a:lnTo>
                    <a:lnTo>
                      <a:pt x="682" y="434"/>
                    </a:lnTo>
                    <a:lnTo>
                      <a:pt x="664" y="456"/>
                    </a:lnTo>
                    <a:lnTo>
                      <a:pt x="650" y="474"/>
                    </a:lnTo>
                    <a:lnTo>
                      <a:pt x="642" y="490"/>
                    </a:lnTo>
                    <a:lnTo>
                      <a:pt x="622" y="506"/>
                    </a:lnTo>
                    <a:lnTo>
                      <a:pt x="610" y="516"/>
                    </a:lnTo>
                    <a:lnTo>
                      <a:pt x="590" y="520"/>
                    </a:lnTo>
                    <a:lnTo>
                      <a:pt x="580" y="520"/>
                    </a:lnTo>
                    <a:lnTo>
                      <a:pt x="574" y="514"/>
                    </a:lnTo>
                    <a:lnTo>
                      <a:pt x="568" y="516"/>
                    </a:lnTo>
                    <a:lnTo>
                      <a:pt x="568" y="528"/>
                    </a:lnTo>
                    <a:lnTo>
                      <a:pt x="556" y="532"/>
                    </a:lnTo>
                    <a:lnTo>
                      <a:pt x="538" y="536"/>
                    </a:lnTo>
                    <a:lnTo>
                      <a:pt x="528" y="538"/>
                    </a:lnTo>
                    <a:lnTo>
                      <a:pt x="524" y="546"/>
                    </a:lnTo>
                    <a:lnTo>
                      <a:pt x="526" y="552"/>
                    </a:lnTo>
                    <a:lnTo>
                      <a:pt x="518" y="550"/>
                    </a:lnTo>
                    <a:lnTo>
                      <a:pt x="518" y="542"/>
                    </a:lnTo>
                    <a:lnTo>
                      <a:pt x="518" y="536"/>
                    </a:lnTo>
                    <a:lnTo>
                      <a:pt x="510" y="536"/>
                    </a:lnTo>
                    <a:lnTo>
                      <a:pt x="500" y="534"/>
                    </a:lnTo>
                    <a:lnTo>
                      <a:pt x="492" y="536"/>
                    </a:lnTo>
                    <a:lnTo>
                      <a:pt x="482" y="536"/>
                    </a:lnTo>
                    <a:lnTo>
                      <a:pt x="476" y="534"/>
                    </a:lnTo>
                    <a:lnTo>
                      <a:pt x="474" y="518"/>
                    </a:lnTo>
                    <a:lnTo>
                      <a:pt x="464" y="516"/>
                    </a:lnTo>
                    <a:lnTo>
                      <a:pt x="458" y="514"/>
                    </a:lnTo>
                    <a:lnTo>
                      <a:pt x="450" y="514"/>
                    </a:lnTo>
                    <a:lnTo>
                      <a:pt x="444" y="520"/>
                    </a:lnTo>
                    <a:lnTo>
                      <a:pt x="414" y="520"/>
                    </a:lnTo>
                    <a:lnTo>
                      <a:pt x="412" y="524"/>
                    </a:lnTo>
                    <a:lnTo>
                      <a:pt x="400" y="524"/>
                    </a:lnTo>
                    <a:lnTo>
                      <a:pt x="400" y="532"/>
                    </a:lnTo>
                    <a:lnTo>
                      <a:pt x="406" y="534"/>
                    </a:lnTo>
                    <a:lnTo>
                      <a:pt x="404" y="540"/>
                    </a:lnTo>
                    <a:lnTo>
                      <a:pt x="398" y="540"/>
                    </a:lnTo>
                    <a:lnTo>
                      <a:pt x="394" y="536"/>
                    </a:lnTo>
                    <a:lnTo>
                      <a:pt x="386" y="536"/>
                    </a:lnTo>
                    <a:lnTo>
                      <a:pt x="380" y="536"/>
                    </a:lnTo>
                    <a:lnTo>
                      <a:pt x="380" y="532"/>
                    </a:lnTo>
                    <a:lnTo>
                      <a:pt x="372" y="530"/>
                    </a:lnTo>
                    <a:lnTo>
                      <a:pt x="372" y="516"/>
                    </a:lnTo>
                    <a:lnTo>
                      <a:pt x="364" y="512"/>
                    </a:lnTo>
                    <a:lnTo>
                      <a:pt x="364" y="500"/>
                    </a:lnTo>
                    <a:lnTo>
                      <a:pt x="346" y="494"/>
                    </a:lnTo>
                    <a:lnTo>
                      <a:pt x="346" y="490"/>
                    </a:lnTo>
                    <a:lnTo>
                      <a:pt x="360" y="470"/>
                    </a:lnTo>
                    <a:lnTo>
                      <a:pt x="362" y="448"/>
                    </a:lnTo>
                    <a:lnTo>
                      <a:pt x="354" y="444"/>
                    </a:lnTo>
                    <a:lnTo>
                      <a:pt x="350" y="434"/>
                    </a:lnTo>
                    <a:lnTo>
                      <a:pt x="342" y="432"/>
                    </a:lnTo>
                    <a:lnTo>
                      <a:pt x="328" y="430"/>
                    </a:lnTo>
                    <a:lnTo>
                      <a:pt x="328" y="418"/>
                    </a:lnTo>
                    <a:lnTo>
                      <a:pt x="318" y="420"/>
                    </a:lnTo>
                    <a:lnTo>
                      <a:pt x="300" y="420"/>
                    </a:lnTo>
                    <a:lnTo>
                      <a:pt x="294" y="428"/>
                    </a:lnTo>
                    <a:lnTo>
                      <a:pt x="284" y="428"/>
                    </a:lnTo>
                    <a:lnTo>
                      <a:pt x="274" y="440"/>
                    </a:lnTo>
                    <a:lnTo>
                      <a:pt x="266" y="442"/>
                    </a:lnTo>
                    <a:lnTo>
                      <a:pt x="252" y="440"/>
                    </a:lnTo>
                    <a:lnTo>
                      <a:pt x="242" y="436"/>
                    </a:lnTo>
                    <a:lnTo>
                      <a:pt x="234" y="436"/>
                    </a:lnTo>
                    <a:lnTo>
                      <a:pt x="228" y="442"/>
                    </a:lnTo>
                    <a:lnTo>
                      <a:pt x="210" y="442"/>
                    </a:lnTo>
                    <a:lnTo>
                      <a:pt x="190" y="440"/>
                    </a:lnTo>
                    <a:lnTo>
                      <a:pt x="176" y="438"/>
                    </a:lnTo>
                    <a:lnTo>
                      <a:pt x="160" y="428"/>
                    </a:lnTo>
                    <a:lnTo>
                      <a:pt x="150" y="420"/>
                    </a:lnTo>
                    <a:lnTo>
                      <a:pt x="136" y="412"/>
                    </a:lnTo>
                    <a:lnTo>
                      <a:pt x="122" y="400"/>
                    </a:lnTo>
                    <a:lnTo>
                      <a:pt x="110" y="406"/>
                    </a:lnTo>
                    <a:lnTo>
                      <a:pt x="100" y="396"/>
                    </a:lnTo>
                    <a:lnTo>
                      <a:pt x="76" y="386"/>
                    </a:lnTo>
                    <a:lnTo>
                      <a:pt x="76" y="378"/>
                    </a:lnTo>
                    <a:lnTo>
                      <a:pt x="80" y="370"/>
                    </a:lnTo>
                    <a:lnTo>
                      <a:pt x="88" y="368"/>
                    </a:lnTo>
                    <a:lnTo>
                      <a:pt x="90" y="360"/>
                    </a:lnTo>
                    <a:lnTo>
                      <a:pt x="80" y="354"/>
                    </a:lnTo>
                    <a:lnTo>
                      <a:pt x="80" y="344"/>
                    </a:lnTo>
                    <a:lnTo>
                      <a:pt x="94" y="338"/>
                    </a:lnTo>
                    <a:lnTo>
                      <a:pt x="102" y="330"/>
                    </a:lnTo>
                    <a:lnTo>
                      <a:pt x="102" y="322"/>
                    </a:lnTo>
                    <a:lnTo>
                      <a:pt x="86" y="312"/>
                    </a:lnTo>
                    <a:lnTo>
                      <a:pt x="68" y="320"/>
                    </a:lnTo>
                    <a:lnTo>
                      <a:pt x="56" y="318"/>
                    </a:lnTo>
                    <a:lnTo>
                      <a:pt x="38" y="310"/>
                    </a:lnTo>
                    <a:lnTo>
                      <a:pt x="38" y="302"/>
                    </a:lnTo>
                    <a:lnTo>
                      <a:pt x="22" y="296"/>
                    </a:lnTo>
                    <a:lnTo>
                      <a:pt x="22" y="288"/>
                    </a:lnTo>
                    <a:lnTo>
                      <a:pt x="22" y="270"/>
                    </a:lnTo>
                    <a:lnTo>
                      <a:pt x="12" y="272"/>
                    </a:lnTo>
                    <a:lnTo>
                      <a:pt x="6" y="270"/>
                    </a:lnTo>
                    <a:lnTo>
                      <a:pt x="4" y="264"/>
                    </a:lnTo>
                    <a:lnTo>
                      <a:pt x="6" y="258"/>
                    </a:lnTo>
                    <a:lnTo>
                      <a:pt x="8" y="250"/>
                    </a:lnTo>
                    <a:lnTo>
                      <a:pt x="20" y="242"/>
                    </a:lnTo>
                    <a:lnTo>
                      <a:pt x="20" y="236"/>
                    </a:lnTo>
                    <a:lnTo>
                      <a:pt x="34" y="236"/>
                    </a:lnTo>
                    <a:lnTo>
                      <a:pt x="34" y="242"/>
                    </a:lnTo>
                    <a:lnTo>
                      <a:pt x="48" y="238"/>
                    </a:lnTo>
                    <a:lnTo>
                      <a:pt x="52" y="230"/>
                    </a:lnTo>
                    <a:lnTo>
                      <a:pt x="70" y="230"/>
                    </a:lnTo>
                    <a:lnTo>
                      <a:pt x="72" y="222"/>
                    </a:lnTo>
                    <a:lnTo>
                      <a:pt x="96" y="212"/>
                    </a:lnTo>
                    <a:lnTo>
                      <a:pt x="102" y="208"/>
                    </a:lnTo>
                    <a:lnTo>
                      <a:pt x="102" y="198"/>
                    </a:lnTo>
                    <a:lnTo>
                      <a:pt x="108" y="192"/>
                    </a:lnTo>
                    <a:lnTo>
                      <a:pt x="102" y="178"/>
                    </a:lnTo>
                    <a:lnTo>
                      <a:pt x="102" y="162"/>
                    </a:lnTo>
                    <a:lnTo>
                      <a:pt x="112" y="156"/>
                    </a:lnTo>
                    <a:lnTo>
                      <a:pt x="128" y="156"/>
                    </a:lnTo>
                    <a:lnTo>
                      <a:pt x="132" y="144"/>
                    </a:lnTo>
                    <a:lnTo>
                      <a:pt x="140" y="122"/>
                    </a:lnTo>
                    <a:lnTo>
                      <a:pt x="156" y="124"/>
                    </a:lnTo>
                    <a:lnTo>
                      <a:pt x="168" y="124"/>
                    </a:lnTo>
                    <a:lnTo>
                      <a:pt x="178" y="122"/>
                    </a:lnTo>
                    <a:lnTo>
                      <a:pt x="178" y="110"/>
                    </a:lnTo>
                    <a:lnTo>
                      <a:pt x="182" y="96"/>
                    </a:lnTo>
                    <a:lnTo>
                      <a:pt x="192" y="96"/>
                    </a:lnTo>
                    <a:lnTo>
                      <a:pt x="194" y="88"/>
                    </a:lnTo>
                    <a:lnTo>
                      <a:pt x="208" y="88"/>
                    </a:lnTo>
                    <a:lnTo>
                      <a:pt x="212" y="96"/>
                    </a:lnTo>
                    <a:lnTo>
                      <a:pt x="220" y="106"/>
                    </a:lnTo>
                    <a:lnTo>
                      <a:pt x="234" y="108"/>
                    </a:lnTo>
                    <a:lnTo>
                      <a:pt x="248" y="120"/>
                    </a:lnTo>
                    <a:lnTo>
                      <a:pt x="254" y="130"/>
                    </a:lnTo>
                    <a:lnTo>
                      <a:pt x="254" y="138"/>
                    </a:lnTo>
                    <a:lnTo>
                      <a:pt x="250" y="146"/>
                    </a:lnTo>
                    <a:lnTo>
                      <a:pt x="252" y="156"/>
                    </a:lnTo>
                    <a:lnTo>
                      <a:pt x="260" y="160"/>
                    </a:lnTo>
                    <a:lnTo>
                      <a:pt x="290" y="162"/>
                    </a:lnTo>
                    <a:lnTo>
                      <a:pt x="300" y="170"/>
                    </a:lnTo>
                    <a:lnTo>
                      <a:pt x="318" y="180"/>
                    </a:lnTo>
                    <a:lnTo>
                      <a:pt x="324" y="194"/>
                    </a:lnTo>
                    <a:lnTo>
                      <a:pt x="330" y="200"/>
                    </a:lnTo>
                    <a:lnTo>
                      <a:pt x="378" y="202"/>
                    </a:lnTo>
                    <a:lnTo>
                      <a:pt x="402" y="204"/>
                    </a:lnTo>
                    <a:lnTo>
                      <a:pt x="424" y="216"/>
                    </a:lnTo>
                    <a:lnTo>
                      <a:pt x="456" y="218"/>
                    </a:lnTo>
                    <a:lnTo>
                      <a:pt x="476" y="206"/>
                    </a:lnTo>
                    <a:lnTo>
                      <a:pt x="516" y="206"/>
                    </a:lnTo>
                    <a:lnTo>
                      <a:pt x="532" y="198"/>
                    </a:lnTo>
                    <a:lnTo>
                      <a:pt x="532" y="192"/>
                    </a:lnTo>
                    <a:lnTo>
                      <a:pt x="548" y="182"/>
                    </a:lnTo>
                    <a:lnTo>
                      <a:pt x="542" y="172"/>
                    </a:lnTo>
                    <a:lnTo>
                      <a:pt x="548" y="162"/>
                    </a:lnTo>
                    <a:lnTo>
                      <a:pt x="560" y="162"/>
                    </a:lnTo>
                    <a:lnTo>
                      <a:pt x="576" y="164"/>
                    </a:lnTo>
                    <a:lnTo>
                      <a:pt x="588" y="150"/>
                    </a:lnTo>
                    <a:lnTo>
                      <a:pt x="602" y="150"/>
                    </a:lnTo>
                    <a:lnTo>
                      <a:pt x="618" y="138"/>
                    </a:lnTo>
                    <a:lnTo>
                      <a:pt x="636" y="130"/>
                    </a:lnTo>
                    <a:lnTo>
                      <a:pt x="648" y="130"/>
                    </a:lnTo>
                    <a:lnTo>
                      <a:pt x="662" y="132"/>
                    </a:lnTo>
                    <a:lnTo>
                      <a:pt x="660" y="124"/>
                    </a:lnTo>
                    <a:lnTo>
                      <a:pt x="642" y="106"/>
                    </a:lnTo>
                    <a:lnTo>
                      <a:pt x="632" y="104"/>
                    </a:lnTo>
                    <a:lnTo>
                      <a:pt x="626" y="110"/>
                    </a:lnTo>
                    <a:lnTo>
                      <a:pt x="600" y="108"/>
                    </a:lnTo>
                    <a:lnTo>
                      <a:pt x="604" y="94"/>
                    </a:lnTo>
                    <a:lnTo>
                      <a:pt x="612" y="78"/>
                    </a:lnTo>
                    <a:lnTo>
                      <a:pt x="616" y="72"/>
                    </a:lnTo>
                    <a:lnTo>
                      <a:pt x="632" y="80"/>
                    </a:lnTo>
                    <a:lnTo>
                      <a:pt x="642" y="72"/>
                    </a:lnTo>
                    <a:lnTo>
                      <a:pt x="652" y="70"/>
                    </a:lnTo>
                    <a:lnTo>
                      <a:pt x="656" y="56"/>
                    </a:lnTo>
                    <a:lnTo>
                      <a:pt x="664" y="40"/>
                    </a:lnTo>
                    <a:lnTo>
                      <a:pt x="674" y="34"/>
                    </a:lnTo>
                    <a:lnTo>
                      <a:pt x="674" y="22"/>
                    </a:lnTo>
                    <a:lnTo>
                      <a:pt x="664" y="20"/>
                    </a:lnTo>
                    <a:lnTo>
                      <a:pt x="664" y="12"/>
                    </a:lnTo>
                    <a:lnTo>
                      <a:pt x="678" y="6"/>
                    </a:lnTo>
                    <a:lnTo>
                      <a:pt x="700" y="4"/>
                    </a:lnTo>
                    <a:lnTo>
                      <a:pt x="716" y="4"/>
                    </a:lnTo>
                    <a:close/>
                    <a:moveTo>
                      <a:pt x="716" y="0"/>
                    </a:moveTo>
                    <a:lnTo>
                      <a:pt x="716" y="0"/>
                    </a:lnTo>
                    <a:lnTo>
                      <a:pt x="716" y="0"/>
                    </a:lnTo>
                    <a:lnTo>
                      <a:pt x="700" y="0"/>
                    </a:lnTo>
                    <a:lnTo>
                      <a:pt x="678" y="2"/>
                    </a:lnTo>
                    <a:lnTo>
                      <a:pt x="678" y="2"/>
                    </a:lnTo>
                    <a:lnTo>
                      <a:pt x="676" y="4"/>
                    </a:lnTo>
                    <a:lnTo>
                      <a:pt x="664" y="8"/>
                    </a:lnTo>
                    <a:lnTo>
                      <a:pt x="664" y="8"/>
                    </a:lnTo>
                    <a:lnTo>
                      <a:pt x="662" y="12"/>
                    </a:lnTo>
                    <a:lnTo>
                      <a:pt x="660" y="18"/>
                    </a:lnTo>
                    <a:lnTo>
                      <a:pt x="660" y="18"/>
                    </a:lnTo>
                    <a:lnTo>
                      <a:pt x="660" y="22"/>
                    </a:lnTo>
                    <a:lnTo>
                      <a:pt x="660" y="22"/>
                    </a:lnTo>
                    <a:lnTo>
                      <a:pt x="662" y="24"/>
                    </a:lnTo>
                    <a:lnTo>
                      <a:pt x="670" y="24"/>
                    </a:lnTo>
                    <a:lnTo>
                      <a:pt x="670" y="32"/>
                    </a:lnTo>
                    <a:lnTo>
                      <a:pt x="662" y="36"/>
                    </a:lnTo>
                    <a:lnTo>
                      <a:pt x="662" y="36"/>
                    </a:lnTo>
                    <a:lnTo>
                      <a:pt x="662" y="38"/>
                    </a:lnTo>
                    <a:lnTo>
                      <a:pt x="652" y="54"/>
                    </a:lnTo>
                    <a:lnTo>
                      <a:pt x="652" y="54"/>
                    </a:lnTo>
                    <a:lnTo>
                      <a:pt x="652" y="54"/>
                    </a:lnTo>
                    <a:lnTo>
                      <a:pt x="650" y="66"/>
                    </a:lnTo>
                    <a:lnTo>
                      <a:pt x="642" y="68"/>
                    </a:lnTo>
                    <a:lnTo>
                      <a:pt x="642" y="68"/>
                    </a:lnTo>
                    <a:lnTo>
                      <a:pt x="638" y="68"/>
                    </a:lnTo>
                    <a:lnTo>
                      <a:pt x="632" y="76"/>
                    </a:lnTo>
                    <a:lnTo>
                      <a:pt x="618" y="68"/>
                    </a:lnTo>
                    <a:lnTo>
                      <a:pt x="618" y="68"/>
                    </a:lnTo>
                    <a:lnTo>
                      <a:pt x="616" y="68"/>
                    </a:lnTo>
                    <a:lnTo>
                      <a:pt x="616" y="68"/>
                    </a:lnTo>
                    <a:lnTo>
                      <a:pt x="614" y="68"/>
                    </a:lnTo>
                    <a:lnTo>
                      <a:pt x="608" y="76"/>
                    </a:lnTo>
                    <a:lnTo>
                      <a:pt x="608" y="76"/>
                    </a:lnTo>
                    <a:lnTo>
                      <a:pt x="608" y="76"/>
                    </a:lnTo>
                    <a:lnTo>
                      <a:pt x="600" y="94"/>
                    </a:lnTo>
                    <a:lnTo>
                      <a:pt x="600" y="94"/>
                    </a:lnTo>
                    <a:lnTo>
                      <a:pt x="600" y="94"/>
                    </a:lnTo>
                    <a:lnTo>
                      <a:pt x="596" y="106"/>
                    </a:lnTo>
                    <a:lnTo>
                      <a:pt x="596" y="106"/>
                    </a:lnTo>
                    <a:lnTo>
                      <a:pt x="598" y="110"/>
                    </a:lnTo>
                    <a:lnTo>
                      <a:pt x="598" y="110"/>
                    </a:lnTo>
                    <a:lnTo>
                      <a:pt x="600" y="112"/>
                    </a:lnTo>
                    <a:lnTo>
                      <a:pt x="626" y="114"/>
                    </a:lnTo>
                    <a:lnTo>
                      <a:pt x="626" y="114"/>
                    </a:lnTo>
                    <a:lnTo>
                      <a:pt x="626" y="114"/>
                    </a:lnTo>
                    <a:lnTo>
                      <a:pt x="626" y="114"/>
                    </a:lnTo>
                    <a:lnTo>
                      <a:pt x="628" y="112"/>
                    </a:lnTo>
                    <a:lnTo>
                      <a:pt x="634" y="108"/>
                    </a:lnTo>
                    <a:lnTo>
                      <a:pt x="640" y="110"/>
                    </a:lnTo>
                    <a:lnTo>
                      <a:pt x="656" y="126"/>
                    </a:lnTo>
                    <a:lnTo>
                      <a:pt x="656" y="128"/>
                    </a:lnTo>
                    <a:lnTo>
                      <a:pt x="648" y="126"/>
                    </a:lnTo>
                    <a:lnTo>
                      <a:pt x="648" y="126"/>
                    </a:lnTo>
                    <a:lnTo>
                      <a:pt x="648" y="126"/>
                    </a:lnTo>
                    <a:lnTo>
                      <a:pt x="636" y="126"/>
                    </a:lnTo>
                    <a:lnTo>
                      <a:pt x="636" y="126"/>
                    </a:lnTo>
                    <a:lnTo>
                      <a:pt x="634" y="126"/>
                    </a:lnTo>
                    <a:lnTo>
                      <a:pt x="618" y="134"/>
                    </a:lnTo>
                    <a:lnTo>
                      <a:pt x="618" y="134"/>
                    </a:lnTo>
                    <a:lnTo>
                      <a:pt x="616" y="134"/>
                    </a:lnTo>
                    <a:lnTo>
                      <a:pt x="602" y="146"/>
                    </a:lnTo>
                    <a:lnTo>
                      <a:pt x="588" y="146"/>
                    </a:lnTo>
                    <a:lnTo>
                      <a:pt x="588" y="146"/>
                    </a:lnTo>
                    <a:lnTo>
                      <a:pt x="586" y="148"/>
                    </a:lnTo>
                    <a:lnTo>
                      <a:pt x="574" y="158"/>
                    </a:lnTo>
                    <a:lnTo>
                      <a:pt x="560" y="158"/>
                    </a:lnTo>
                    <a:lnTo>
                      <a:pt x="560" y="158"/>
                    </a:lnTo>
                    <a:lnTo>
                      <a:pt x="560" y="158"/>
                    </a:lnTo>
                    <a:lnTo>
                      <a:pt x="548" y="158"/>
                    </a:lnTo>
                    <a:lnTo>
                      <a:pt x="548" y="158"/>
                    </a:lnTo>
                    <a:lnTo>
                      <a:pt x="544" y="160"/>
                    </a:lnTo>
                    <a:lnTo>
                      <a:pt x="538" y="170"/>
                    </a:lnTo>
                    <a:lnTo>
                      <a:pt x="538" y="170"/>
                    </a:lnTo>
                    <a:lnTo>
                      <a:pt x="538" y="174"/>
                    </a:lnTo>
                    <a:lnTo>
                      <a:pt x="542" y="182"/>
                    </a:lnTo>
                    <a:lnTo>
                      <a:pt x="530" y="188"/>
                    </a:lnTo>
                    <a:lnTo>
                      <a:pt x="530" y="188"/>
                    </a:lnTo>
                    <a:lnTo>
                      <a:pt x="528" y="192"/>
                    </a:lnTo>
                    <a:lnTo>
                      <a:pt x="528" y="194"/>
                    </a:lnTo>
                    <a:lnTo>
                      <a:pt x="514" y="202"/>
                    </a:lnTo>
                    <a:lnTo>
                      <a:pt x="476" y="202"/>
                    </a:lnTo>
                    <a:lnTo>
                      <a:pt x="476" y="202"/>
                    </a:lnTo>
                    <a:lnTo>
                      <a:pt x="474" y="202"/>
                    </a:lnTo>
                    <a:lnTo>
                      <a:pt x="456" y="214"/>
                    </a:lnTo>
                    <a:lnTo>
                      <a:pt x="426" y="212"/>
                    </a:lnTo>
                    <a:lnTo>
                      <a:pt x="404" y="200"/>
                    </a:lnTo>
                    <a:lnTo>
                      <a:pt x="404" y="200"/>
                    </a:lnTo>
                    <a:lnTo>
                      <a:pt x="402" y="200"/>
                    </a:lnTo>
                    <a:lnTo>
                      <a:pt x="378" y="198"/>
                    </a:lnTo>
                    <a:lnTo>
                      <a:pt x="332" y="196"/>
                    </a:lnTo>
                    <a:lnTo>
                      <a:pt x="328" y="192"/>
                    </a:lnTo>
                    <a:lnTo>
                      <a:pt x="322" y="180"/>
                    </a:lnTo>
                    <a:lnTo>
                      <a:pt x="322" y="180"/>
                    </a:lnTo>
                    <a:lnTo>
                      <a:pt x="320" y="178"/>
                    </a:lnTo>
                    <a:lnTo>
                      <a:pt x="302" y="166"/>
                    </a:lnTo>
                    <a:lnTo>
                      <a:pt x="294" y="158"/>
                    </a:lnTo>
                    <a:lnTo>
                      <a:pt x="294" y="158"/>
                    </a:lnTo>
                    <a:lnTo>
                      <a:pt x="290" y="158"/>
                    </a:lnTo>
                    <a:lnTo>
                      <a:pt x="260" y="156"/>
                    </a:lnTo>
                    <a:lnTo>
                      <a:pt x="256" y="154"/>
                    </a:lnTo>
                    <a:lnTo>
                      <a:pt x="254" y="146"/>
                    </a:lnTo>
                    <a:lnTo>
                      <a:pt x="258" y="140"/>
                    </a:lnTo>
                    <a:lnTo>
                      <a:pt x="258" y="140"/>
                    </a:lnTo>
                    <a:lnTo>
                      <a:pt x="258" y="138"/>
                    </a:lnTo>
                    <a:lnTo>
                      <a:pt x="258" y="130"/>
                    </a:lnTo>
                    <a:lnTo>
                      <a:pt x="258" y="130"/>
                    </a:lnTo>
                    <a:lnTo>
                      <a:pt x="258" y="128"/>
                    </a:lnTo>
                    <a:lnTo>
                      <a:pt x="250" y="118"/>
                    </a:lnTo>
                    <a:lnTo>
                      <a:pt x="250" y="118"/>
                    </a:lnTo>
                    <a:lnTo>
                      <a:pt x="250" y="118"/>
                    </a:lnTo>
                    <a:lnTo>
                      <a:pt x="238" y="104"/>
                    </a:lnTo>
                    <a:lnTo>
                      <a:pt x="238" y="104"/>
                    </a:lnTo>
                    <a:lnTo>
                      <a:pt x="236" y="104"/>
                    </a:lnTo>
                    <a:lnTo>
                      <a:pt x="222" y="102"/>
                    </a:lnTo>
                    <a:lnTo>
                      <a:pt x="216" y="94"/>
                    </a:lnTo>
                    <a:lnTo>
                      <a:pt x="212" y="86"/>
                    </a:lnTo>
                    <a:lnTo>
                      <a:pt x="212" y="86"/>
                    </a:lnTo>
                    <a:lnTo>
                      <a:pt x="210" y="84"/>
                    </a:lnTo>
                    <a:lnTo>
                      <a:pt x="208" y="84"/>
                    </a:lnTo>
                    <a:lnTo>
                      <a:pt x="194" y="84"/>
                    </a:lnTo>
                    <a:lnTo>
                      <a:pt x="194" y="84"/>
                    </a:lnTo>
                    <a:lnTo>
                      <a:pt x="192" y="84"/>
                    </a:lnTo>
                    <a:lnTo>
                      <a:pt x="190" y="86"/>
                    </a:lnTo>
                    <a:lnTo>
                      <a:pt x="188" y="92"/>
                    </a:lnTo>
                    <a:lnTo>
                      <a:pt x="182" y="92"/>
                    </a:lnTo>
                    <a:lnTo>
                      <a:pt x="182" y="92"/>
                    </a:lnTo>
                    <a:lnTo>
                      <a:pt x="178" y="94"/>
                    </a:lnTo>
                    <a:lnTo>
                      <a:pt x="178" y="96"/>
                    </a:lnTo>
                    <a:lnTo>
                      <a:pt x="174" y="108"/>
                    </a:lnTo>
                    <a:lnTo>
                      <a:pt x="174" y="108"/>
                    </a:lnTo>
                    <a:lnTo>
                      <a:pt x="174" y="110"/>
                    </a:lnTo>
                    <a:lnTo>
                      <a:pt x="174" y="118"/>
                    </a:lnTo>
                    <a:lnTo>
                      <a:pt x="168" y="120"/>
                    </a:lnTo>
                    <a:lnTo>
                      <a:pt x="156" y="120"/>
                    </a:lnTo>
                    <a:lnTo>
                      <a:pt x="140" y="118"/>
                    </a:lnTo>
                    <a:lnTo>
                      <a:pt x="140" y="118"/>
                    </a:lnTo>
                    <a:lnTo>
                      <a:pt x="140" y="118"/>
                    </a:lnTo>
                    <a:lnTo>
                      <a:pt x="140" y="118"/>
                    </a:lnTo>
                    <a:lnTo>
                      <a:pt x="138" y="118"/>
                    </a:lnTo>
                    <a:lnTo>
                      <a:pt x="136" y="120"/>
                    </a:lnTo>
                    <a:lnTo>
                      <a:pt x="128" y="142"/>
                    </a:lnTo>
                    <a:lnTo>
                      <a:pt x="128" y="142"/>
                    </a:lnTo>
                    <a:lnTo>
                      <a:pt x="128" y="142"/>
                    </a:lnTo>
                    <a:lnTo>
                      <a:pt x="124" y="152"/>
                    </a:lnTo>
                    <a:lnTo>
                      <a:pt x="112" y="152"/>
                    </a:lnTo>
                    <a:lnTo>
                      <a:pt x="112" y="152"/>
                    </a:lnTo>
                    <a:lnTo>
                      <a:pt x="110" y="152"/>
                    </a:lnTo>
                    <a:lnTo>
                      <a:pt x="100" y="158"/>
                    </a:lnTo>
                    <a:lnTo>
                      <a:pt x="100" y="158"/>
                    </a:lnTo>
                    <a:lnTo>
                      <a:pt x="98" y="160"/>
                    </a:lnTo>
                    <a:lnTo>
                      <a:pt x="98" y="162"/>
                    </a:lnTo>
                    <a:lnTo>
                      <a:pt x="98" y="178"/>
                    </a:lnTo>
                    <a:lnTo>
                      <a:pt x="98" y="178"/>
                    </a:lnTo>
                    <a:lnTo>
                      <a:pt x="100" y="178"/>
                    </a:lnTo>
                    <a:lnTo>
                      <a:pt x="104" y="190"/>
                    </a:lnTo>
                    <a:lnTo>
                      <a:pt x="98" y="196"/>
                    </a:lnTo>
                    <a:lnTo>
                      <a:pt x="98" y="196"/>
                    </a:lnTo>
                    <a:lnTo>
                      <a:pt x="98" y="198"/>
                    </a:lnTo>
                    <a:lnTo>
                      <a:pt x="98" y="206"/>
                    </a:lnTo>
                    <a:lnTo>
                      <a:pt x="94" y="208"/>
                    </a:lnTo>
                    <a:lnTo>
                      <a:pt x="70" y="218"/>
                    </a:lnTo>
                    <a:lnTo>
                      <a:pt x="70" y="218"/>
                    </a:lnTo>
                    <a:lnTo>
                      <a:pt x="68" y="220"/>
                    </a:lnTo>
                    <a:lnTo>
                      <a:pt x="66" y="226"/>
                    </a:lnTo>
                    <a:lnTo>
                      <a:pt x="52" y="226"/>
                    </a:lnTo>
                    <a:lnTo>
                      <a:pt x="52" y="226"/>
                    </a:lnTo>
                    <a:lnTo>
                      <a:pt x="48" y="226"/>
                    </a:lnTo>
                    <a:lnTo>
                      <a:pt x="48" y="228"/>
                    </a:lnTo>
                    <a:lnTo>
                      <a:pt x="44" y="236"/>
                    </a:lnTo>
                    <a:lnTo>
                      <a:pt x="38" y="236"/>
                    </a:lnTo>
                    <a:lnTo>
                      <a:pt x="38" y="236"/>
                    </a:lnTo>
                    <a:lnTo>
                      <a:pt x="38" y="236"/>
                    </a:lnTo>
                    <a:lnTo>
                      <a:pt x="36" y="234"/>
                    </a:lnTo>
                    <a:lnTo>
                      <a:pt x="34" y="232"/>
                    </a:lnTo>
                    <a:lnTo>
                      <a:pt x="20" y="232"/>
                    </a:lnTo>
                    <a:lnTo>
                      <a:pt x="20" y="232"/>
                    </a:lnTo>
                    <a:lnTo>
                      <a:pt x="18" y="234"/>
                    </a:lnTo>
                    <a:lnTo>
                      <a:pt x="18" y="236"/>
                    </a:lnTo>
                    <a:lnTo>
                      <a:pt x="16" y="240"/>
                    </a:lnTo>
                    <a:lnTo>
                      <a:pt x="6" y="246"/>
                    </a:lnTo>
                    <a:lnTo>
                      <a:pt x="6" y="246"/>
                    </a:lnTo>
                    <a:lnTo>
                      <a:pt x="4" y="248"/>
                    </a:lnTo>
                    <a:lnTo>
                      <a:pt x="2" y="258"/>
                    </a:lnTo>
                    <a:lnTo>
                      <a:pt x="0" y="262"/>
                    </a:lnTo>
                    <a:lnTo>
                      <a:pt x="0" y="262"/>
                    </a:lnTo>
                    <a:lnTo>
                      <a:pt x="0" y="264"/>
                    </a:lnTo>
                    <a:lnTo>
                      <a:pt x="2" y="272"/>
                    </a:lnTo>
                    <a:lnTo>
                      <a:pt x="2" y="272"/>
                    </a:lnTo>
                    <a:lnTo>
                      <a:pt x="6" y="274"/>
                    </a:lnTo>
                    <a:lnTo>
                      <a:pt x="10" y="276"/>
                    </a:lnTo>
                    <a:lnTo>
                      <a:pt x="10" y="276"/>
                    </a:lnTo>
                    <a:lnTo>
                      <a:pt x="12" y="276"/>
                    </a:lnTo>
                    <a:lnTo>
                      <a:pt x="12" y="276"/>
                    </a:lnTo>
                    <a:lnTo>
                      <a:pt x="12" y="276"/>
                    </a:lnTo>
                    <a:lnTo>
                      <a:pt x="18" y="276"/>
                    </a:lnTo>
                    <a:lnTo>
                      <a:pt x="18" y="288"/>
                    </a:lnTo>
                    <a:lnTo>
                      <a:pt x="18" y="296"/>
                    </a:lnTo>
                    <a:lnTo>
                      <a:pt x="18" y="296"/>
                    </a:lnTo>
                    <a:lnTo>
                      <a:pt x="20" y="298"/>
                    </a:lnTo>
                    <a:lnTo>
                      <a:pt x="22" y="300"/>
                    </a:lnTo>
                    <a:lnTo>
                      <a:pt x="34" y="304"/>
                    </a:lnTo>
                    <a:lnTo>
                      <a:pt x="34" y="310"/>
                    </a:lnTo>
                    <a:lnTo>
                      <a:pt x="34" y="310"/>
                    </a:lnTo>
                    <a:lnTo>
                      <a:pt x="36" y="312"/>
                    </a:lnTo>
                    <a:lnTo>
                      <a:pt x="38" y="314"/>
                    </a:lnTo>
                    <a:lnTo>
                      <a:pt x="56" y="322"/>
                    </a:lnTo>
                    <a:lnTo>
                      <a:pt x="56" y="322"/>
                    </a:lnTo>
                    <a:lnTo>
                      <a:pt x="56" y="322"/>
                    </a:lnTo>
                    <a:lnTo>
                      <a:pt x="66" y="324"/>
                    </a:lnTo>
                    <a:lnTo>
                      <a:pt x="66" y="324"/>
                    </a:lnTo>
                    <a:lnTo>
                      <a:pt x="68" y="324"/>
                    </a:lnTo>
                    <a:lnTo>
                      <a:pt x="68" y="324"/>
                    </a:lnTo>
                    <a:lnTo>
                      <a:pt x="68" y="324"/>
                    </a:lnTo>
                    <a:lnTo>
                      <a:pt x="84" y="316"/>
                    </a:lnTo>
                    <a:lnTo>
                      <a:pt x="98" y="326"/>
                    </a:lnTo>
                    <a:lnTo>
                      <a:pt x="98" y="328"/>
                    </a:lnTo>
                    <a:lnTo>
                      <a:pt x="92" y="334"/>
                    </a:lnTo>
                    <a:lnTo>
                      <a:pt x="78" y="340"/>
                    </a:lnTo>
                    <a:lnTo>
                      <a:pt x="78" y="340"/>
                    </a:lnTo>
                    <a:lnTo>
                      <a:pt x="76" y="344"/>
                    </a:lnTo>
                    <a:lnTo>
                      <a:pt x="76" y="354"/>
                    </a:lnTo>
                    <a:lnTo>
                      <a:pt x="76" y="354"/>
                    </a:lnTo>
                    <a:lnTo>
                      <a:pt x="78" y="356"/>
                    </a:lnTo>
                    <a:lnTo>
                      <a:pt x="86" y="362"/>
                    </a:lnTo>
                    <a:lnTo>
                      <a:pt x="86" y="364"/>
                    </a:lnTo>
                    <a:lnTo>
                      <a:pt x="78" y="366"/>
                    </a:lnTo>
                    <a:lnTo>
                      <a:pt x="78" y="366"/>
                    </a:lnTo>
                    <a:lnTo>
                      <a:pt x="76" y="368"/>
                    </a:lnTo>
                    <a:lnTo>
                      <a:pt x="72" y="378"/>
                    </a:lnTo>
                    <a:lnTo>
                      <a:pt x="72" y="378"/>
                    </a:lnTo>
                    <a:lnTo>
                      <a:pt x="72" y="378"/>
                    </a:lnTo>
                    <a:lnTo>
                      <a:pt x="72" y="386"/>
                    </a:lnTo>
                    <a:lnTo>
                      <a:pt x="72" y="386"/>
                    </a:lnTo>
                    <a:lnTo>
                      <a:pt x="72" y="388"/>
                    </a:lnTo>
                    <a:lnTo>
                      <a:pt x="74" y="390"/>
                    </a:lnTo>
                    <a:lnTo>
                      <a:pt x="98" y="400"/>
                    </a:lnTo>
                    <a:lnTo>
                      <a:pt x="108" y="408"/>
                    </a:lnTo>
                    <a:lnTo>
                      <a:pt x="108" y="408"/>
                    </a:lnTo>
                    <a:lnTo>
                      <a:pt x="110" y="410"/>
                    </a:lnTo>
                    <a:lnTo>
                      <a:pt x="110" y="410"/>
                    </a:lnTo>
                    <a:lnTo>
                      <a:pt x="112" y="410"/>
                    </a:lnTo>
                    <a:lnTo>
                      <a:pt x="122" y="404"/>
                    </a:lnTo>
                    <a:lnTo>
                      <a:pt x="132" y="416"/>
                    </a:lnTo>
                    <a:lnTo>
                      <a:pt x="132" y="416"/>
                    </a:lnTo>
                    <a:lnTo>
                      <a:pt x="134" y="416"/>
                    </a:lnTo>
                    <a:lnTo>
                      <a:pt x="148" y="424"/>
                    </a:lnTo>
                    <a:lnTo>
                      <a:pt x="158" y="430"/>
                    </a:lnTo>
                    <a:lnTo>
                      <a:pt x="174" y="442"/>
                    </a:lnTo>
                    <a:lnTo>
                      <a:pt x="174" y="442"/>
                    </a:lnTo>
                    <a:lnTo>
                      <a:pt x="176" y="442"/>
                    </a:lnTo>
                    <a:lnTo>
                      <a:pt x="190" y="444"/>
                    </a:lnTo>
                    <a:lnTo>
                      <a:pt x="210" y="446"/>
                    </a:lnTo>
                    <a:lnTo>
                      <a:pt x="228" y="446"/>
                    </a:lnTo>
                    <a:lnTo>
                      <a:pt x="228" y="446"/>
                    </a:lnTo>
                    <a:lnTo>
                      <a:pt x="230" y="444"/>
                    </a:lnTo>
                    <a:lnTo>
                      <a:pt x="234" y="440"/>
                    </a:lnTo>
                    <a:lnTo>
                      <a:pt x="242" y="440"/>
                    </a:lnTo>
                    <a:lnTo>
                      <a:pt x="252" y="444"/>
                    </a:lnTo>
                    <a:lnTo>
                      <a:pt x="252" y="444"/>
                    </a:lnTo>
                    <a:lnTo>
                      <a:pt x="252" y="444"/>
                    </a:lnTo>
                    <a:lnTo>
                      <a:pt x="264" y="446"/>
                    </a:lnTo>
                    <a:lnTo>
                      <a:pt x="264" y="446"/>
                    </a:lnTo>
                    <a:lnTo>
                      <a:pt x="266" y="446"/>
                    </a:lnTo>
                    <a:lnTo>
                      <a:pt x="266" y="446"/>
                    </a:lnTo>
                    <a:lnTo>
                      <a:pt x="266" y="446"/>
                    </a:lnTo>
                    <a:lnTo>
                      <a:pt x="274" y="444"/>
                    </a:lnTo>
                    <a:lnTo>
                      <a:pt x="274" y="444"/>
                    </a:lnTo>
                    <a:lnTo>
                      <a:pt x="278" y="442"/>
                    </a:lnTo>
                    <a:lnTo>
                      <a:pt x="286" y="432"/>
                    </a:lnTo>
                    <a:lnTo>
                      <a:pt x="294" y="432"/>
                    </a:lnTo>
                    <a:lnTo>
                      <a:pt x="294" y="432"/>
                    </a:lnTo>
                    <a:lnTo>
                      <a:pt x="298" y="430"/>
                    </a:lnTo>
                    <a:lnTo>
                      <a:pt x="302" y="424"/>
                    </a:lnTo>
                    <a:lnTo>
                      <a:pt x="318" y="424"/>
                    </a:lnTo>
                    <a:lnTo>
                      <a:pt x="318" y="424"/>
                    </a:lnTo>
                    <a:lnTo>
                      <a:pt x="320" y="424"/>
                    </a:lnTo>
                    <a:lnTo>
                      <a:pt x="324" y="424"/>
                    </a:lnTo>
                    <a:lnTo>
                      <a:pt x="324" y="430"/>
                    </a:lnTo>
                    <a:lnTo>
                      <a:pt x="324" y="430"/>
                    </a:lnTo>
                    <a:lnTo>
                      <a:pt x="324" y="434"/>
                    </a:lnTo>
                    <a:lnTo>
                      <a:pt x="328" y="434"/>
                    </a:lnTo>
                    <a:lnTo>
                      <a:pt x="342" y="436"/>
                    </a:lnTo>
                    <a:lnTo>
                      <a:pt x="346" y="438"/>
                    </a:lnTo>
                    <a:lnTo>
                      <a:pt x="352" y="446"/>
                    </a:lnTo>
                    <a:lnTo>
                      <a:pt x="352" y="446"/>
                    </a:lnTo>
                    <a:lnTo>
                      <a:pt x="352" y="446"/>
                    </a:lnTo>
                    <a:lnTo>
                      <a:pt x="358" y="450"/>
                    </a:lnTo>
                    <a:lnTo>
                      <a:pt x="356" y="468"/>
                    </a:lnTo>
                    <a:lnTo>
                      <a:pt x="342" y="488"/>
                    </a:lnTo>
                    <a:lnTo>
                      <a:pt x="342" y="488"/>
                    </a:lnTo>
                    <a:lnTo>
                      <a:pt x="342" y="490"/>
                    </a:lnTo>
                    <a:lnTo>
                      <a:pt x="342" y="494"/>
                    </a:lnTo>
                    <a:lnTo>
                      <a:pt x="342" y="494"/>
                    </a:lnTo>
                    <a:lnTo>
                      <a:pt x="342" y="496"/>
                    </a:lnTo>
                    <a:lnTo>
                      <a:pt x="344" y="498"/>
                    </a:lnTo>
                    <a:lnTo>
                      <a:pt x="360" y="502"/>
                    </a:lnTo>
                    <a:lnTo>
                      <a:pt x="360" y="512"/>
                    </a:lnTo>
                    <a:lnTo>
                      <a:pt x="360" y="512"/>
                    </a:lnTo>
                    <a:lnTo>
                      <a:pt x="360" y="514"/>
                    </a:lnTo>
                    <a:lnTo>
                      <a:pt x="362" y="516"/>
                    </a:lnTo>
                    <a:lnTo>
                      <a:pt x="368" y="518"/>
                    </a:lnTo>
                    <a:lnTo>
                      <a:pt x="368" y="530"/>
                    </a:lnTo>
                    <a:lnTo>
                      <a:pt x="368" y="530"/>
                    </a:lnTo>
                    <a:lnTo>
                      <a:pt x="370" y="532"/>
                    </a:lnTo>
                    <a:lnTo>
                      <a:pt x="372" y="534"/>
                    </a:lnTo>
                    <a:lnTo>
                      <a:pt x="376" y="534"/>
                    </a:lnTo>
                    <a:lnTo>
                      <a:pt x="376" y="536"/>
                    </a:lnTo>
                    <a:lnTo>
                      <a:pt x="376" y="536"/>
                    </a:lnTo>
                    <a:lnTo>
                      <a:pt x="376" y="540"/>
                    </a:lnTo>
                    <a:lnTo>
                      <a:pt x="380" y="540"/>
                    </a:lnTo>
                    <a:lnTo>
                      <a:pt x="386" y="540"/>
                    </a:lnTo>
                    <a:lnTo>
                      <a:pt x="392" y="540"/>
                    </a:lnTo>
                    <a:lnTo>
                      <a:pt x="394" y="544"/>
                    </a:lnTo>
                    <a:lnTo>
                      <a:pt x="394" y="544"/>
                    </a:lnTo>
                    <a:lnTo>
                      <a:pt x="398" y="544"/>
                    </a:lnTo>
                    <a:lnTo>
                      <a:pt x="404" y="544"/>
                    </a:lnTo>
                    <a:lnTo>
                      <a:pt x="404" y="544"/>
                    </a:lnTo>
                    <a:lnTo>
                      <a:pt x="406" y="544"/>
                    </a:lnTo>
                    <a:lnTo>
                      <a:pt x="408" y="542"/>
                    </a:lnTo>
                    <a:lnTo>
                      <a:pt x="410" y="534"/>
                    </a:lnTo>
                    <a:lnTo>
                      <a:pt x="410" y="534"/>
                    </a:lnTo>
                    <a:lnTo>
                      <a:pt x="410" y="532"/>
                    </a:lnTo>
                    <a:lnTo>
                      <a:pt x="408" y="530"/>
                    </a:lnTo>
                    <a:lnTo>
                      <a:pt x="404" y="528"/>
                    </a:lnTo>
                    <a:lnTo>
                      <a:pt x="404" y="528"/>
                    </a:lnTo>
                    <a:lnTo>
                      <a:pt x="412" y="528"/>
                    </a:lnTo>
                    <a:lnTo>
                      <a:pt x="412" y="528"/>
                    </a:lnTo>
                    <a:lnTo>
                      <a:pt x="414" y="528"/>
                    </a:lnTo>
                    <a:lnTo>
                      <a:pt x="416" y="526"/>
                    </a:lnTo>
                    <a:lnTo>
                      <a:pt x="416" y="524"/>
                    </a:lnTo>
                    <a:lnTo>
                      <a:pt x="444" y="524"/>
                    </a:lnTo>
                    <a:lnTo>
                      <a:pt x="444" y="524"/>
                    </a:lnTo>
                    <a:lnTo>
                      <a:pt x="446" y="524"/>
                    </a:lnTo>
                    <a:lnTo>
                      <a:pt x="452" y="518"/>
                    </a:lnTo>
                    <a:lnTo>
                      <a:pt x="456" y="518"/>
                    </a:lnTo>
                    <a:lnTo>
                      <a:pt x="462" y="520"/>
                    </a:lnTo>
                    <a:lnTo>
                      <a:pt x="462" y="520"/>
                    </a:lnTo>
                    <a:lnTo>
                      <a:pt x="462" y="520"/>
                    </a:lnTo>
                    <a:lnTo>
                      <a:pt x="470" y="522"/>
                    </a:lnTo>
                    <a:lnTo>
                      <a:pt x="472" y="534"/>
                    </a:lnTo>
                    <a:lnTo>
                      <a:pt x="472" y="534"/>
                    </a:lnTo>
                    <a:lnTo>
                      <a:pt x="474" y="536"/>
                    </a:lnTo>
                    <a:lnTo>
                      <a:pt x="482" y="540"/>
                    </a:lnTo>
                    <a:lnTo>
                      <a:pt x="482" y="540"/>
                    </a:lnTo>
                    <a:lnTo>
                      <a:pt x="482" y="540"/>
                    </a:lnTo>
                    <a:lnTo>
                      <a:pt x="492" y="540"/>
                    </a:lnTo>
                    <a:lnTo>
                      <a:pt x="492" y="540"/>
                    </a:lnTo>
                    <a:lnTo>
                      <a:pt x="494" y="540"/>
                    </a:lnTo>
                    <a:lnTo>
                      <a:pt x="500" y="538"/>
                    </a:lnTo>
                    <a:lnTo>
                      <a:pt x="508" y="540"/>
                    </a:lnTo>
                    <a:lnTo>
                      <a:pt x="508" y="540"/>
                    </a:lnTo>
                    <a:lnTo>
                      <a:pt x="510" y="540"/>
                    </a:lnTo>
                    <a:lnTo>
                      <a:pt x="514" y="540"/>
                    </a:lnTo>
                    <a:lnTo>
                      <a:pt x="514" y="542"/>
                    </a:lnTo>
                    <a:lnTo>
                      <a:pt x="514" y="550"/>
                    </a:lnTo>
                    <a:lnTo>
                      <a:pt x="514" y="550"/>
                    </a:lnTo>
                    <a:lnTo>
                      <a:pt x="516" y="552"/>
                    </a:lnTo>
                    <a:lnTo>
                      <a:pt x="524" y="556"/>
                    </a:lnTo>
                    <a:lnTo>
                      <a:pt x="524" y="556"/>
                    </a:lnTo>
                    <a:lnTo>
                      <a:pt x="526" y="556"/>
                    </a:lnTo>
                    <a:lnTo>
                      <a:pt x="526" y="556"/>
                    </a:lnTo>
                    <a:lnTo>
                      <a:pt x="528" y="556"/>
                    </a:lnTo>
                    <a:lnTo>
                      <a:pt x="528" y="556"/>
                    </a:lnTo>
                    <a:lnTo>
                      <a:pt x="530" y="554"/>
                    </a:lnTo>
                    <a:lnTo>
                      <a:pt x="530" y="552"/>
                    </a:lnTo>
                    <a:lnTo>
                      <a:pt x="528" y="546"/>
                    </a:lnTo>
                    <a:lnTo>
                      <a:pt x="530" y="542"/>
                    </a:lnTo>
                    <a:lnTo>
                      <a:pt x="538" y="540"/>
                    </a:lnTo>
                    <a:lnTo>
                      <a:pt x="538" y="540"/>
                    </a:lnTo>
                    <a:lnTo>
                      <a:pt x="540" y="540"/>
                    </a:lnTo>
                    <a:lnTo>
                      <a:pt x="558" y="536"/>
                    </a:lnTo>
                    <a:lnTo>
                      <a:pt x="570" y="532"/>
                    </a:lnTo>
                    <a:lnTo>
                      <a:pt x="570" y="532"/>
                    </a:lnTo>
                    <a:lnTo>
                      <a:pt x="572" y="530"/>
                    </a:lnTo>
                    <a:lnTo>
                      <a:pt x="572" y="528"/>
                    </a:lnTo>
                    <a:lnTo>
                      <a:pt x="572" y="518"/>
                    </a:lnTo>
                    <a:lnTo>
                      <a:pt x="576" y="522"/>
                    </a:lnTo>
                    <a:lnTo>
                      <a:pt x="576" y="522"/>
                    </a:lnTo>
                    <a:lnTo>
                      <a:pt x="580" y="524"/>
                    </a:lnTo>
                    <a:lnTo>
                      <a:pt x="590" y="524"/>
                    </a:lnTo>
                    <a:lnTo>
                      <a:pt x="590" y="524"/>
                    </a:lnTo>
                    <a:lnTo>
                      <a:pt x="590" y="524"/>
                    </a:lnTo>
                    <a:lnTo>
                      <a:pt x="610" y="520"/>
                    </a:lnTo>
                    <a:lnTo>
                      <a:pt x="610" y="520"/>
                    </a:lnTo>
                    <a:lnTo>
                      <a:pt x="612" y="520"/>
                    </a:lnTo>
                    <a:lnTo>
                      <a:pt x="624" y="510"/>
                    </a:lnTo>
                    <a:lnTo>
                      <a:pt x="644" y="494"/>
                    </a:lnTo>
                    <a:lnTo>
                      <a:pt x="644" y="494"/>
                    </a:lnTo>
                    <a:lnTo>
                      <a:pt x="646" y="492"/>
                    </a:lnTo>
                    <a:lnTo>
                      <a:pt x="654" y="476"/>
                    </a:lnTo>
                    <a:lnTo>
                      <a:pt x="666" y="458"/>
                    </a:lnTo>
                    <a:lnTo>
                      <a:pt x="684" y="436"/>
                    </a:lnTo>
                    <a:lnTo>
                      <a:pt x="684" y="436"/>
                    </a:lnTo>
                    <a:lnTo>
                      <a:pt x="684" y="436"/>
                    </a:lnTo>
                    <a:lnTo>
                      <a:pt x="692" y="420"/>
                    </a:lnTo>
                    <a:lnTo>
                      <a:pt x="692" y="420"/>
                    </a:lnTo>
                    <a:lnTo>
                      <a:pt x="692" y="418"/>
                    </a:lnTo>
                    <a:lnTo>
                      <a:pt x="692" y="408"/>
                    </a:lnTo>
                    <a:lnTo>
                      <a:pt x="692" y="408"/>
                    </a:lnTo>
                    <a:lnTo>
                      <a:pt x="692" y="404"/>
                    </a:lnTo>
                    <a:lnTo>
                      <a:pt x="688" y="404"/>
                    </a:lnTo>
                    <a:lnTo>
                      <a:pt x="680" y="402"/>
                    </a:lnTo>
                    <a:lnTo>
                      <a:pt x="678" y="402"/>
                    </a:lnTo>
                    <a:lnTo>
                      <a:pt x="684" y="400"/>
                    </a:lnTo>
                    <a:lnTo>
                      <a:pt x="690" y="398"/>
                    </a:lnTo>
                    <a:lnTo>
                      <a:pt x="690" y="398"/>
                    </a:lnTo>
                    <a:lnTo>
                      <a:pt x="694" y="396"/>
                    </a:lnTo>
                    <a:lnTo>
                      <a:pt x="694" y="396"/>
                    </a:lnTo>
                    <a:lnTo>
                      <a:pt x="694" y="392"/>
                    </a:lnTo>
                    <a:lnTo>
                      <a:pt x="690" y="388"/>
                    </a:lnTo>
                    <a:lnTo>
                      <a:pt x="690" y="388"/>
                    </a:lnTo>
                    <a:lnTo>
                      <a:pt x="688" y="386"/>
                    </a:lnTo>
                    <a:lnTo>
                      <a:pt x="688" y="386"/>
                    </a:lnTo>
                    <a:lnTo>
                      <a:pt x="692" y="384"/>
                    </a:lnTo>
                    <a:lnTo>
                      <a:pt x="694" y="380"/>
                    </a:lnTo>
                    <a:lnTo>
                      <a:pt x="694" y="380"/>
                    </a:lnTo>
                    <a:lnTo>
                      <a:pt x="694" y="378"/>
                    </a:lnTo>
                    <a:lnTo>
                      <a:pt x="692" y="376"/>
                    </a:lnTo>
                    <a:lnTo>
                      <a:pt x="680" y="366"/>
                    </a:lnTo>
                    <a:lnTo>
                      <a:pt x="678" y="360"/>
                    </a:lnTo>
                    <a:lnTo>
                      <a:pt x="678" y="360"/>
                    </a:lnTo>
                    <a:lnTo>
                      <a:pt x="678" y="360"/>
                    </a:lnTo>
                    <a:lnTo>
                      <a:pt x="670" y="342"/>
                    </a:lnTo>
                    <a:lnTo>
                      <a:pt x="670" y="342"/>
                    </a:lnTo>
                    <a:lnTo>
                      <a:pt x="670" y="340"/>
                    </a:lnTo>
                    <a:lnTo>
                      <a:pt x="664" y="334"/>
                    </a:lnTo>
                    <a:lnTo>
                      <a:pt x="664" y="334"/>
                    </a:lnTo>
                    <a:lnTo>
                      <a:pt x="662" y="334"/>
                    </a:lnTo>
                    <a:lnTo>
                      <a:pt x="658" y="332"/>
                    </a:lnTo>
                    <a:lnTo>
                      <a:pt x="660" y="326"/>
                    </a:lnTo>
                    <a:lnTo>
                      <a:pt x="668" y="316"/>
                    </a:lnTo>
                    <a:lnTo>
                      <a:pt x="676" y="312"/>
                    </a:lnTo>
                    <a:lnTo>
                      <a:pt x="676" y="312"/>
                    </a:lnTo>
                    <a:lnTo>
                      <a:pt x="678" y="310"/>
                    </a:lnTo>
                    <a:lnTo>
                      <a:pt x="678" y="306"/>
                    </a:lnTo>
                    <a:lnTo>
                      <a:pt x="684" y="304"/>
                    </a:lnTo>
                    <a:lnTo>
                      <a:pt x="694" y="304"/>
                    </a:lnTo>
                    <a:lnTo>
                      <a:pt x="694" y="304"/>
                    </a:lnTo>
                    <a:lnTo>
                      <a:pt x="694" y="304"/>
                    </a:lnTo>
                    <a:lnTo>
                      <a:pt x="700" y="302"/>
                    </a:lnTo>
                    <a:lnTo>
                      <a:pt x="700" y="302"/>
                    </a:lnTo>
                    <a:lnTo>
                      <a:pt x="702" y="300"/>
                    </a:lnTo>
                    <a:lnTo>
                      <a:pt x="702" y="300"/>
                    </a:lnTo>
                    <a:lnTo>
                      <a:pt x="702" y="296"/>
                    </a:lnTo>
                    <a:lnTo>
                      <a:pt x="698" y="288"/>
                    </a:lnTo>
                    <a:lnTo>
                      <a:pt x="698" y="288"/>
                    </a:lnTo>
                    <a:lnTo>
                      <a:pt x="696" y="286"/>
                    </a:lnTo>
                    <a:lnTo>
                      <a:pt x="682" y="284"/>
                    </a:lnTo>
                    <a:lnTo>
                      <a:pt x="676" y="280"/>
                    </a:lnTo>
                    <a:lnTo>
                      <a:pt x="676" y="280"/>
                    </a:lnTo>
                    <a:lnTo>
                      <a:pt x="674" y="280"/>
                    </a:lnTo>
                    <a:lnTo>
                      <a:pt x="674" y="280"/>
                    </a:lnTo>
                    <a:lnTo>
                      <a:pt x="672" y="280"/>
                    </a:lnTo>
                    <a:lnTo>
                      <a:pt x="666" y="282"/>
                    </a:lnTo>
                    <a:lnTo>
                      <a:pt x="666" y="282"/>
                    </a:lnTo>
                    <a:lnTo>
                      <a:pt x="664" y="282"/>
                    </a:lnTo>
                    <a:lnTo>
                      <a:pt x="658" y="288"/>
                    </a:lnTo>
                    <a:lnTo>
                      <a:pt x="652" y="290"/>
                    </a:lnTo>
                    <a:lnTo>
                      <a:pt x="652" y="286"/>
                    </a:lnTo>
                    <a:lnTo>
                      <a:pt x="652" y="282"/>
                    </a:lnTo>
                    <a:lnTo>
                      <a:pt x="652" y="282"/>
                    </a:lnTo>
                    <a:lnTo>
                      <a:pt x="650" y="278"/>
                    </a:lnTo>
                    <a:lnTo>
                      <a:pt x="648" y="278"/>
                    </a:lnTo>
                    <a:lnTo>
                      <a:pt x="638" y="276"/>
                    </a:lnTo>
                    <a:lnTo>
                      <a:pt x="634" y="268"/>
                    </a:lnTo>
                    <a:lnTo>
                      <a:pt x="636" y="264"/>
                    </a:lnTo>
                    <a:lnTo>
                      <a:pt x="650" y="264"/>
                    </a:lnTo>
                    <a:lnTo>
                      <a:pt x="650" y="264"/>
                    </a:lnTo>
                    <a:lnTo>
                      <a:pt x="652" y="264"/>
                    </a:lnTo>
                    <a:lnTo>
                      <a:pt x="654" y="262"/>
                    </a:lnTo>
                    <a:lnTo>
                      <a:pt x="658" y="254"/>
                    </a:lnTo>
                    <a:lnTo>
                      <a:pt x="676" y="238"/>
                    </a:lnTo>
                    <a:lnTo>
                      <a:pt x="684" y="238"/>
                    </a:lnTo>
                    <a:lnTo>
                      <a:pt x="688" y="238"/>
                    </a:lnTo>
                    <a:lnTo>
                      <a:pt x="690" y="240"/>
                    </a:lnTo>
                    <a:lnTo>
                      <a:pt x="682" y="244"/>
                    </a:lnTo>
                    <a:lnTo>
                      <a:pt x="682" y="244"/>
                    </a:lnTo>
                    <a:lnTo>
                      <a:pt x="680" y="246"/>
                    </a:lnTo>
                    <a:lnTo>
                      <a:pt x="678" y="254"/>
                    </a:lnTo>
                    <a:lnTo>
                      <a:pt x="678" y="254"/>
                    </a:lnTo>
                    <a:lnTo>
                      <a:pt x="678" y="258"/>
                    </a:lnTo>
                    <a:lnTo>
                      <a:pt x="678" y="268"/>
                    </a:lnTo>
                    <a:lnTo>
                      <a:pt x="678" y="268"/>
                    </a:lnTo>
                    <a:lnTo>
                      <a:pt x="682" y="270"/>
                    </a:lnTo>
                    <a:lnTo>
                      <a:pt x="682" y="270"/>
                    </a:lnTo>
                    <a:lnTo>
                      <a:pt x="682" y="272"/>
                    </a:lnTo>
                    <a:lnTo>
                      <a:pt x="682" y="272"/>
                    </a:lnTo>
                    <a:lnTo>
                      <a:pt x="684" y="270"/>
                    </a:lnTo>
                    <a:lnTo>
                      <a:pt x="710" y="254"/>
                    </a:lnTo>
                    <a:lnTo>
                      <a:pt x="718" y="254"/>
                    </a:lnTo>
                    <a:lnTo>
                      <a:pt x="726" y="252"/>
                    </a:lnTo>
                    <a:lnTo>
                      <a:pt x="726" y="252"/>
                    </a:lnTo>
                    <a:lnTo>
                      <a:pt x="728" y="250"/>
                    </a:lnTo>
                    <a:lnTo>
                      <a:pt x="738" y="242"/>
                    </a:lnTo>
                    <a:lnTo>
                      <a:pt x="748" y="234"/>
                    </a:lnTo>
                    <a:lnTo>
                      <a:pt x="748" y="234"/>
                    </a:lnTo>
                    <a:lnTo>
                      <a:pt x="748" y="234"/>
                    </a:lnTo>
                    <a:lnTo>
                      <a:pt x="760" y="222"/>
                    </a:lnTo>
                    <a:lnTo>
                      <a:pt x="762" y="222"/>
                    </a:lnTo>
                    <a:lnTo>
                      <a:pt x="768" y="224"/>
                    </a:lnTo>
                    <a:lnTo>
                      <a:pt x="768" y="224"/>
                    </a:lnTo>
                    <a:lnTo>
                      <a:pt x="770" y="224"/>
                    </a:lnTo>
                    <a:lnTo>
                      <a:pt x="770" y="224"/>
                    </a:lnTo>
                    <a:lnTo>
                      <a:pt x="772" y="224"/>
                    </a:lnTo>
                    <a:lnTo>
                      <a:pt x="780" y="222"/>
                    </a:lnTo>
                    <a:lnTo>
                      <a:pt x="780" y="222"/>
                    </a:lnTo>
                    <a:lnTo>
                      <a:pt x="782" y="222"/>
                    </a:lnTo>
                    <a:lnTo>
                      <a:pt x="784" y="220"/>
                    </a:lnTo>
                    <a:lnTo>
                      <a:pt x="784" y="216"/>
                    </a:lnTo>
                    <a:lnTo>
                      <a:pt x="790" y="216"/>
                    </a:lnTo>
                    <a:lnTo>
                      <a:pt x="790" y="216"/>
                    </a:lnTo>
                    <a:lnTo>
                      <a:pt x="792" y="214"/>
                    </a:lnTo>
                    <a:lnTo>
                      <a:pt x="804" y="202"/>
                    </a:lnTo>
                    <a:lnTo>
                      <a:pt x="810" y="208"/>
                    </a:lnTo>
                    <a:lnTo>
                      <a:pt x="810" y="208"/>
                    </a:lnTo>
                    <a:lnTo>
                      <a:pt x="814" y="208"/>
                    </a:lnTo>
                    <a:lnTo>
                      <a:pt x="814" y="208"/>
                    </a:lnTo>
                    <a:lnTo>
                      <a:pt x="814" y="208"/>
                    </a:lnTo>
                    <a:lnTo>
                      <a:pt x="814" y="208"/>
                    </a:lnTo>
                    <a:lnTo>
                      <a:pt x="816" y="206"/>
                    </a:lnTo>
                    <a:lnTo>
                      <a:pt x="824" y="198"/>
                    </a:lnTo>
                    <a:lnTo>
                      <a:pt x="824" y="198"/>
                    </a:lnTo>
                    <a:lnTo>
                      <a:pt x="824" y="196"/>
                    </a:lnTo>
                    <a:lnTo>
                      <a:pt x="824" y="166"/>
                    </a:lnTo>
                    <a:lnTo>
                      <a:pt x="832" y="160"/>
                    </a:lnTo>
                    <a:lnTo>
                      <a:pt x="836" y="162"/>
                    </a:lnTo>
                    <a:lnTo>
                      <a:pt x="836" y="162"/>
                    </a:lnTo>
                    <a:lnTo>
                      <a:pt x="838" y="164"/>
                    </a:lnTo>
                    <a:lnTo>
                      <a:pt x="838" y="164"/>
                    </a:lnTo>
                    <a:lnTo>
                      <a:pt x="838" y="164"/>
                    </a:lnTo>
                    <a:lnTo>
                      <a:pt x="850" y="162"/>
                    </a:lnTo>
                    <a:lnTo>
                      <a:pt x="850" y="162"/>
                    </a:lnTo>
                    <a:lnTo>
                      <a:pt x="852" y="160"/>
                    </a:lnTo>
                    <a:lnTo>
                      <a:pt x="862" y="140"/>
                    </a:lnTo>
                    <a:lnTo>
                      <a:pt x="862" y="140"/>
                    </a:lnTo>
                    <a:lnTo>
                      <a:pt x="864" y="138"/>
                    </a:lnTo>
                    <a:lnTo>
                      <a:pt x="868" y="120"/>
                    </a:lnTo>
                    <a:lnTo>
                      <a:pt x="874" y="118"/>
                    </a:lnTo>
                    <a:lnTo>
                      <a:pt x="874" y="118"/>
                    </a:lnTo>
                    <a:lnTo>
                      <a:pt x="876" y="116"/>
                    </a:lnTo>
                    <a:lnTo>
                      <a:pt x="876" y="114"/>
                    </a:lnTo>
                    <a:lnTo>
                      <a:pt x="874" y="102"/>
                    </a:lnTo>
                    <a:lnTo>
                      <a:pt x="874" y="102"/>
                    </a:lnTo>
                    <a:lnTo>
                      <a:pt x="872" y="98"/>
                    </a:lnTo>
                    <a:lnTo>
                      <a:pt x="870" y="98"/>
                    </a:lnTo>
                    <a:lnTo>
                      <a:pt x="870" y="98"/>
                    </a:lnTo>
                    <a:lnTo>
                      <a:pt x="870" y="98"/>
                    </a:lnTo>
                    <a:lnTo>
                      <a:pt x="856" y="100"/>
                    </a:lnTo>
                    <a:lnTo>
                      <a:pt x="842" y="102"/>
                    </a:lnTo>
                    <a:lnTo>
                      <a:pt x="842" y="102"/>
                    </a:lnTo>
                    <a:lnTo>
                      <a:pt x="840" y="104"/>
                    </a:lnTo>
                    <a:lnTo>
                      <a:pt x="836" y="108"/>
                    </a:lnTo>
                    <a:lnTo>
                      <a:pt x="822" y="108"/>
                    </a:lnTo>
                    <a:lnTo>
                      <a:pt x="818" y="92"/>
                    </a:lnTo>
                    <a:lnTo>
                      <a:pt x="818" y="92"/>
                    </a:lnTo>
                    <a:lnTo>
                      <a:pt x="816" y="90"/>
                    </a:lnTo>
                    <a:lnTo>
                      <a:pt x="812" y="88"/>
                    </a:lnTo>
                    <a:lnTo>
                      <a:pt x="798" y="80"/>
                    </a:lnTo>
                    <a:lnTo>
                      <a:pt x="790" y="76"/>
                    </a:lnTo>
                    <a:lnTo>
                      <a:pt x="790" y="76"/>
                    </a:lnTo>
                    <a:lnTo>
                      <a:pt x="788" y="74"/>
                    </a:lnTo>
                    <a:lnTo>
                      <a:pt x="776" y="74"/>
                    </a:lnTo>
                    <a:lnTo>
                      <a:pt x="772" y="62"/>
                    </a:lnTo>
                    <a:lnTo>
                      <a:pt x="772" y="62"/>
                    </a:lnTo>
                    <a:lnTo>
                      <a:pt x="772" y="62"/>
                    </a:lnTo>
                    <a:lnTo>
                      <a:pt x="764" y="48"/>
                    </a:lnTo>
                    <a:lnTo>
                      <a:pt x="758" y="30"/>
                    </a:lnTo>
                    <a:lnTo>
                      <a:pt x="758" y="30"/>
                    </a:lnTo>
                    <a:lnTo>
                      <a:pt x="758" y="30"/>
                    </a:lnTo>
                    <a:lnTo>
                      <a:pt x="746" y="12"/>
                    </a:lnTo>
                    <a:lnTo>
                      <a:pt x="746" y="12"/>
                    </a:lnTo>
                    <a:lnTo>
                      <a:pt x="746" y="10"/>
                    </a:lnTo>
                    <a:lnTo>
                      <a:pt x="732" y="4"/>
                    </a:lnTo>
                    <a:lnTo>
                      <a:pt x="718" y="0"/>
                    </a:lnTo>
                    <a:lnTo>
                      <a:pt x="718" y="0"/>
                    </a:lnTo>
                    <a:lnTo>
                      <a:pt x="716" y="0"/>
                    </a:lnTo>
                    <a:lnTo>
                      <a:pt x="7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8" name="Freeform 1096">
                <a:extLst>
                  <a:ext uri="{FF2B5EF4-FFF2-40B4-BE49-F238E27FC236}">
                    <a16:creationId xmlns:a16="http://schemas.microsoft.com/office/drawing/2014/main" id="{28B9E9BB-988E-FF8E-0EB6-C01A3734DBF5}"/>
                  </a:ext>
                </a:extLst>
              </p:cNvPr>
              <p:cNvSpPr>
                <a:spLocks/>
              </p:cNvSpPr>
              <p:nvPr/>
            </p:nvSpPr>
            <p:spPr bwMode="auto">
              <a:xfrm>
                <a:off x="7960370" y="2878403"/>
                <a:ext cx="1834330" cy="1158083"/>
              </a:xfrm>
              <a:custGeom>
                <a:avLst/>
                <a:gdLst>
                  <a:gd name="T0" fmla="*/ 758 w 868"/>
                  <a:gd name="T1" fmla="*/ 46 h 548"/>
                  <a:gd name="T2" fmla="*/ 806 w 868"/>
                  <a:gd name="T3" fmla="*/ 88 h 548"/>
                  <a:gd name="T4" fmla="*/ 852 w 868"/>
                  <a:gd name="T5" fmla="*/ 100 h 548"/>
                  <a:gd name="T6" fmla="*/ 844 w 868"/>
                  <a:gd name="T7" fmla="*/ 154 h 548"/>
                  <a:gd name="T8" fmla="*/ 810 w 868"/>
                  <a:gd name="T9" fmla="*/ 200 h 548"/>
                  <a:gd name="T10" fmla="*/ 766 w 868"/>
                  <a:gd name="T11" fmla="*/ 216 h 548"/>
                  <a:gd name="T12" fmla="*/ 722 w 868"/>
                  <a:gd name="T13" fmla="*/ 244 h 548"/>
                  <a:gd name="T14" fmla="*/ 680 w 868"/>
                  <a:gd name="T15" fmla="*/ 244 h 548"/>
                  <a:gd name="T16" fmla="*/ 650 w 868"/>
                  <a:gd name="T17" fmla="*/ 248 h 548"/>
                  <a:gd name="T18" fmla="*/ 644 w 868"/>
                  <a:gd name="T19" fmla="*/ 278 h 548"/>
                  <a:gd name="T20" fmla="*/ 670 w 868"/>
                  <a:gd name="T21" fmla="*/ 280 h 548"/>
                  <a:gd name="T22" fmla="*/ 678 w 868"/>
                  <a:gd name="T23" fmla="*/ 296 h 548"/>
                  <a:gd name="T24" fmla="*/ 648 w 868"/>
                  <a:gd name="T25" fmla="*/ 330 h 548"/>
                  <a:gd name="T26" fmla="*/ 686 w 868"/>
                  <a:gd name="T27" fmla="*/ 374 h 548"/>
                  <a:gd name="T28" fmla="*/ 686 w 868"/>
                  <a:gd name="T29" fmla="*/ 390 h 548"/>
                  <a:gd name="T30" fmla="*/ 676 w 868"/>
                  <a:gd name="T31" fmla="*/ 402 h 548"/>
                  <a:gd name="T32" fmla="*/ 646 w 868"/>
                  <a:gd name="T33" fmla="*/ 470 h 548"/>
                  <a:gd name="T34" fmla="*/ 576 w 868"/>
                  <a:gd name="T35" fmla="*/ 516 h 548"/>
                  <a:gd name="T36" fmla="*/ 534 w 868"/>
                  <a:gd name="T37" fmla="*/ 532 h 548"/>
                  <a:gd name="T38" fmla="*/ 514 w 868"/>
                  <a:gd name="T39" fmla="*/ 538 h 548"/>
                  <a:gd name="T40" fmla="*/ 478 w 868"/>
                  <a:gd name="T41" fmla="*/ 532 h 548"/>
                  <a:gd name="T42" fmla="*/ 446 w 868"/>
                  <a:gd name="T43" fmla="*/ 510 h 548"/>
                  <a:gd name="T44" fmla="*/ 396 w 868"/>
                  <a:gd name="T45" fmla="*/ 528 h 548"/>
                  <a:gd name="T46" fmla="*/ 382 w 868"/>
                  <a:gd name="T47" fmla="*/ 532 h 548"/>
                  <a:gd name="T48" fmla="*/ 360 w 868"/>
                  <a:gd name="T49" fmla="*/ 508 h 548"/>
                  <a:gd name="T50" fmla="*/ 358 w 868"/>
                  <a:gd name="T51" fmla="*/ 444 h 548"/>
                  <a:gd name="T52" fmla="*/ 324 w 868"/>
                  <a:gd name="T53" fmla="*/ 414 h 548"/>
                  <a:gd name="T54" fmla="*/ 270 w 868"/>
                  <a:gd name="T55" fmla="*/ 436 h 548"/>
                  <a:gd name="T56" fmla="*/ 224 w 868"/>
                  <a:gd name="T57" fmla="*/ 438 h 548"/>
                  <a:gd name="T58" fmla="*/ 146 w 868"/>
                  <a:gd name="T59" fmla="*/ 416 h 548"/>
                  <a:gd name="T60" fmla="*/ 72 w 868"/>
                  <a:gd name="T61" fmla="*/ 382 h 548"/>
                  <a:gd name="T62" fmla="*/ 76 w 868"/>
                  <a:gd name="T63" fmla="*/ 350 h 548"/>
                  <a:gd name="T64" fmla="*/ 82 w 868"/>
                  <a:gd name="T65" fmla="*/ 308 h 548"/>
                  <a:gd name="T66" fmla="*/ 18 w 868"/>
                  <a:gd name="T67" fmla="*/ 292 h 548"/>
                  <a:gd name="T68" fmla="*/ 0 w 868"/>
                  <a:gd name="T69" fmla="*/ 260 h 548"/>
                  <a:gd name="T70" fmla="*/ 30 w 868"/>
                  <a:gd name="T71" fmla="*/ 232 h 548"/>
                  <a:gd name="T72" fmla="*/ 68 w 868"/>
                  <a:gd name="T73" fmla="*/ 218 h 548"/>
                  <a:gd name="T74" fmla="*/ 98 w 868"/>
                  <a:gd name="T75" fmla="*/ 174 h 548"/>
                  <a:gd name="T76" fmla="*/ 136 w 868"/>
                  <a:gd name="T77" fmla="*/ 118 h 548"/>
                  <a:gd name="T78" fmla="*/ 178 w 868"/>
                  <a:gd name="T79" fmla="*/ 92 h 548"/>
                  <a:gd name="T80" fmla="*/ 216 w 868"/>
                  <a:gd name="T81" fmla="*/ 102 h 548"/>
                  <a:gd name="T82" fmla="*/ 246 w 868"/>
                  <a:gd name="T83" fmla="*/ 142 h 548"/>
                  <a:gd name="T84" fmla="*/ 314 w 868"/>
                  <a:gd name="T85" fmla="*/ 176 h 548"/>
                  <a:gd name="T86" fmla="*/ 420 w 868"/>
                  <a:gd name="T87" fmla="*/ 212 h 548"/>
                  <a:gd name="T88" fmla="*/ 528 w 868"/>
                  <a:gd name="T89" fmla="*/ 188 h 548"/>
                  <a:gd name="T90" fmla="*/ 572 w 868"/>
                  <a:gd name="T91" fmla="*/ 160 h 548"/>
                  <a:gd name="T92" fmla="*/ 644 w 868"/>
                  <a:gd name="T93" fmla="*/ 126 h 548"/>
                  <a:gd name="T94" fmla="*/ 622 w 868"/>
                  <a:gd name="T95" fmla="*/ 106 h 548"/>
                  <a:gd name="T96" fmla="*/ 628 w 868"/>
                  <a:gd name="T97" fmla="*/ 76 h 548"/>
                  <a:gd name="T98" fmla="*/ 670 w 868"/>
                  <a:gd name="T99" fmla="*/ 30 h 548"/>
                  <a:gd name="T100" fmla="*/ 696 w 868"/>
                  <a:gd name="T101" fmla="*/ 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8" h="548">
                    <a:moveTo>
                      <a:pt x="712" y="0"/>
                    </a:moveTo>
                    <a:lnTo>
                      <a:pt x="726" y="4"/>
                    </a:lnTo>
                    <a:lnTo>
                      <a:pt x="740" y="10"/>
                    </a:lnTo>
                    <a:lnTo>
                      <a:pt x="750" y="28"/>
                    </a:lnTo>
                    <a:lnTo>
                      <a:pt x="758" y="46"/>
                    </a:lnTo>
                    <a:lnTo>
                      <a:pt x="764" y="60"/>
                    </a:lnTo>
                    <a:lnTo>
                      <a:pt x="770" y="74"/>
                    </a:lnTo>
                    <a:lnTo>
                      <a:pt x="784" y="74"/>
                    </a:lnTo>
                    <a:lnTo>
                      <a:pt x="792" y="80"/>
                    </a:lnTo>
                    <a:lnTo>
                      <a:pt x="806" y="88"/>
                    </a:lnTo>
                    <a:lnTo>
                      <a:pt x="810" y="88"/>
                    </a:lnTo>
                    <a:lnTo>
                      <a:pt x="814" y="106"/>
                    </a:lnTo>
                    <a:lnTo>
                      <a:pt x="834" y="108"/>
                    </a:lnTo>
                    <a:lnTo>
                      <a:pt x="840" y="102"/>
                    </a:lnTo>
                    <a:lnTo>
                      <a:pt x="852" y="100"/>
                    </a:lnTo>
                    <a:lnTo>
                      <a:pt x="866" y="98"/>
                    </a:lnTo>
                    <a:lnTo>
                      <a:pt x="868" y="110"/>
                    </a:lnTo>
                    <a:lnTo>
                      <a:pt x="860" y="114"/>
                    </a:lnTo>
                    <a:lnTo>
                      <a:pt x="856" y="134"/>
                    </a:lnTo>
                    <a:lnTo>
                      <a:pt x="844" y="154"/>
                    </a:lnTo>
                    <a:lnTo>
                      <a:pt x="834" y="156"/>
                    </a:lnTo>
                    <a:lnTo>
                      <a:pt x="828" y="150"/>
                    </a:lnTo>
                    <a:lnTo>
                      <a:pt x="816" y="160"/>
                    </a:lnTo>
                    <a:lnTo>
                      <a:pt x="816" y="192"/>
                    </a:lnTo>
                    <a:lnTo>
                      <a:pt x="810" y="200"/>
                    </a:lnTo>
                    <a:lnTo>
                      <a:pt x="800" y="194"/>
                    </a:lnTo>
                    <a:lnTo>
                      <a:pt x="786" y="208"/>
                    </a:lnTo>
                    <a:lnTo>
                      <a:pt x="776" y="208"/>
                    </a:lnTo>
                    <a:lnTo>
                      <a:pt x="776" y="214"/>
                    </a:lnTo>
                    <a:lnTo>
                      <a:pt x="766" y="216"/>
                    </a:lnTo>
                    <a:lnTo>
                      <a:pt x="758" y="212"/>
                    </a:lnTo>
                    <a:lnTo>
                      <a:pt x="754" y="214"/>
                    </a:lnTo>
                    <a:lnTo>
                      <a:pt x="742" y="228"/>
                    </a:lnTo>
                    <a:lnTo>
                      <a:pt x="730" y="234"/>
                    </a:lnTo>
                    <a:lnTo>
                      <a:pt x="722" y="244"/>
                    </a:lnTo>
                    <a:lnTo>
                      <a:pt x="712" y="246"/>
                    </a:lnTo>
                    <a:lnTo>
                      <a:pt x="704" y="248"/>
                    </a:lnTo>
                    <a:lnTo>
                      <a:pt x="678" y="264"/>
                    </a:lnTo>
                    <a:lnTo>
                      <a:pt x="678" y="252"/>
                    </a:lnTo>
                    <a:lnTo>
                      <a:pt x="680" y="244"/>
                    </a:lnTo>
                    <a:lnTo>
                      <a:pt x="690" y="238"/>
                    </a:lnTo>
                    <a:lnTo>
                      <a:pt x="688" y="230"/>
                    </a:lnTo>
                    <a:lnTo>
                      <a:pt x="680" y="230"/>
                    </a:lnTo>
                    <a:lnTo>
                      <a:pt x="670" y="230"/>
                    </a:lnTo>
                    <a:lnTo>
                      <a:pt x="650" y="248"/>
                    </a:lnTo>
                    <a:lnTo>
                      <a:pt x="646" y="256"/>
                    </a:lnTo>
                    <a:lnTo>
                      <a:pt x="628" y="256"/>
                    </a:lnTo>
                    <a:lnTo>
                      <a:pt x="626" y="264"/>
                    </a:lnTo>
                    <a:lnTo>
                      <a:pt x="630" y="276"/>
                    </a:lnTo>
                    <a:lnTo>
                      <a:pt x="644" y="278"/>
                    </a:lnTo>
                    <a:lnTo>
                      <a:pt x="644" y="284"/>
                    </a:lnTo>
                    <a:lnTo>
                      <a:pt x="644" y="290"/>
                    </a:lnTo>
                    <a:lnTo>
                      <a:pt x="656" y="288"/>
                    </a:lnTo>
                    <a:lnTo>
                      <a:pt x="662" y="282"/>
                    </a:lnTo>
                    <a:lnTo>
                      <a:pt x="670" y="280"/>
                    </a:lnTo>
                    <a:lnTo>
                      <a:pt x="678" y="284"/>
                    </a:lnTo>
                    <a:lnTo>
                      <a:pt x="692" y="286"/>
                    </a:lnTo>
                    <a:lnTo>
                      <a:pt x="694" y="294"/>
                    </a:lnTo>
                    <a:lnTo>
                      <a:pt x="690" y="296"/>
                    </a:lnTo>
                    <a:lnTo>
                      <a:pt x="678" y="296"/>
                    </a:lnTo>
                    <a:lnTo>
                      <a:pt x="672" y="300"/>
                    </a:lnTo>
                    <a:lnTo>
                      <a:pt x="670" y="304"/>
                    </a:lnTo>
                    <a:lnTo>
                      <a:pt x="660" y="308"/>
                    </a:lnTo>
                    <a:lnTo>
                      <a:pt x="652" y="320"/>
                    </a:lnTo>
                    <a:lnTo>
                      <a:pt x="648" y="330"/>
                    </a:lnTo>
                    <a:lnTo>
                      <a:pt x="658" y="334"/>
                    </a:lnTo>
                    <a:lnTo>
                      <a:pt x="662" y="338"/>
                    </a:lnTo>
                    <a:lnTo>
                      <a:pt x="670" y="356"/>
                    </a:lnTo>
                    <a:lnTo>
                      <a:pt x="672" y="364"/>
                    </a:lnTo>
                    <a:lnTo>
                      <a:pt x="686" y="374"/>
                    </a:lnTo>
                    <a:lnTo>
                      <a:pt x="684" y="378"/>
                    </a:lnTo>
                    <a:lnTo>
                      <a:pt x="676" y="374"/>
                    </a:lnTo>
                    <a:lnTo>
                      <a:pt x="672" y="382"/>
                    </a:lnTo>
                    <a:lnTo>
                      <a:pt x="682" y="386"/>
                    </a:lnTo>
                    <a:lnTo>
                      <a:pt x="686" y="390"/>
                    </a:lnTo>
                    <a:lnTo>
                      <a:pt x="678" y="392"/>
                    </a:lnTo>
                    <a:lnTo>
                      <a:pt x="670" y="394"/>
                    </a:lnTo>
                    <a:lnTo>
                      <a:pt x="664" y="398"/>
                    </a:lnTo>
                    <a:lnTo>
                      <a:pt x="662" y="400"/>
                    </a:lnTo>
                    <a:lnTo>
                      <a:pt x="676" y="402"/>
                    </a:lnTo>
                    <a:lnTo>
                      <a:pt x="684" y="404"/>
                    </a:lnTo>
                    <a:lnTo>
                      <a:pt x="684" y="414"/>
                    </a:lnTo>
                    <a:lnTo>
                      <a:pt x="678" y="430"/>
                    </a:lnTo>
                    <a:lnTo>
                      <a:pt x="660" y="452"/>
                    </a:lnTo>
                    <a:lnTo>
                      <a:pt x="646" y="470"/>
                    </a:lnTo>
                    <a:lnTo>
                      <a:pt x="638" y="486"/>
                    </a:lnTo>
                    <a:lnTo>
                      <a:pt x="618" y="502"/>
                    </a:lnTo>
                    <a:lnTo>
                      <a:pt x="606" y="512"/>
                    </a:lnTo>
                    <a:lnTo>
                      <a:pt x="586" y="516"/>
                    </a:lnTo>
                    <a:lnTo>
                      <a:pt x="576" y="516"/>
                    </a:lnTo>
                    <a:lnTo>
                      <a:pt x="570" y="510"/>
                    </a:lnTo>
                    <a:lnTo>
                      <a:pt x="564" y="512"/>
                    </a:lnTo>
                    <a:lnTo>
                      <a:pt x="564" y="524"/>
                    </a:lnTo>
                    <a:lnTo>
                      <a:pt x="552" y="528"/>
                    </a:lnTo>
                    <a:lnTo>
                      <a:pt x="534" y="532"/>
                    </a:lnTo>
                    <a:lnTo>
                      <a:pt x="524" y="534"/>
                    </a:lnTo>
                    <a:lnTo>
                      <a:pt x="520" y="542"/>
                    </a:lnTo>
                    <a:lnTo>
                      <a:pt x="522" y="548"/>
                    </a:lnTo>
                    <a:lnTo>
                      <a:pt x="514" y="546"/>
                    </a:lnTo>
                    <a:lnTo>
                      <a:pt x="514" y="538"/>
                    </a:lnTo>
                    <a:lnTo>
                      <a:pt x="514" y="532"/>
                    </a:lnTo>
                    <a:lnTo>
                      <a:pt x="506" y="532"/>
                    </a:lnTo>
                    <a:lnTo>
                      <a:pt x="496" y="530"/>
                    </a:lnTo>
                    <a:lnTo>
                      <a:pt x="488" y="532"/>
                    </a:lnTo>
                    <a:lnTo>
                      <a:pt x="478" y="532"/>
                    </a:lnTo>
                    <a:lnTo>
                      <a:pt x="472" y="530"/>
                    </a:lnTo>
                    <a:lnTo>
                      <a:pt x="470" y="514"/>
                    </a:lnTo>
                    <a:lnTo>
                      <a:pt x="460" y="512"/>
                    </a:lnTo>
                    <a:lnTo>
                      <a:pt x="454" y="510"/>
                    </a:lnTo>
                    <a:lnTo>
                      <a:pt x="446" y="510"/>
                    </a:lnTo>
                    <a:lnTo>
                      <a:pt x="440" y="516"/>
                    </a:lnTo>
                    <a:lnTo>
                      <a:pt x="410" y="516"/>
                    </a:lnTo>
                    <a:lnTo>
                      <a:pt x="408" y="520"/>
                    </a:lnTo>
                    <a:lnTo>
                      <a:pt x="396" y="520"/>
                    </a:lnTo>
                    <a:lnTo>
                      <a:pt x="396" y="528"/>
                    </a:lnTo>
                    <a:lnTo>
                      <a:pt x="402" y="530"/>
                    </a:lnTo>
                    <a:lnTo>
                      <a:pt x="400" y="536"/>
                    </a:lnTo>
                    <a:lnTo>
                      <a:pt x="394" y="536"/>
                    </a:lnTo>
                    <a:lnTo>
                      <a:pt x="390" y="532"/>
                    </a:lnTo>
                    <a:lnTo>
                      <a:pt x="382" y="532"/>
                    </a:lnTo>
                    <a:lnTo>
                      <a:pt x="376" y="532"/>
                    </a:lnTo>
                    <a:lnTo>
                      <a:pt x="376" y="528"/>
                    </a:lnTo>
                    <a:lnTo>
                      <a:pt x="368" y="526"/>
                    </a:lnTo>
                    <a:lnTo>
                      <a:pt x="368" y="512"/>
                    </a:lnTo>
                    <a:lnTo>
                      <a:pt x="360" y="508"/>
                    </a:lnTo>
                    <a:lnTo>
                      <a:pt x="360" y="496"/>
                    </a:lnTo>
                    <a:lnTo>
                      <a:pt x="342" y="490"/>
                    </a:lnTo>
                    <a:lnTo>
                      <a:pt x="342" y="486"/>
                    </a:lnTo>
                    <a:lnTo>
                      <a:pt x="356" y="466"/>
                    </a:lnTo>
                    <a:lnTo>
                      <a:pt x="358" y="444"/>
                    </a:lnTo>
                    <a:lnTo>
                      <a:pt x="350" y="440"/>
                    </a:lnTo>
                    <a:lnTo>
                      <a:pt x="346" y="430"/>
                    </a:lnTo>
                    <a:lnTo>
                      <a:pt x="338" y="428"/>
                    </a:lnTo>
                    <a:lnTo>
                      <a:pt x="324" y="426"/>
                    </a:lnTo>
                    <a:lnTo>
                      <a:pt x="324" y="414"/>
                    </a:lnTo>
                    <a:lnTo>
                      <a:pt x="314" y="416"/>
                    </a:lnTo>
                    <a:lnTo>
                      <a:pt x="296" y="416"/>
                    </a:lnTo>
                    <a:lnTo>
                      <a:pt x="290" y="424"/>
                    </a:lnTo>
                    <a:lnTo>
                      <a:pt x="280" y="424"/>
                    </a:lnTo>
                    <a:lnTo>
                      <a:pt x="270" y="436"/>
                    </a:lnTo>
                    <a:lnTo>
                      <a:pt x="262" y="438"/>
                    </a:lnTo>
                    <a:lnTo>
                      <a:pt x="248" y="436"/>
                    </a:lnTo>
                    <a:lnTo>
                      <a:pt x="238" y="432"/>
                    </a:lnTo>
                    <a:lnTo>
                      <a:pt x="230" y="432"/>
                    </a:lnTo>
                    <a:lnTo>
                      <a:pt x="224" y="438"/>
                    </a:lnTo>
                    <a:lnTo>
                      <a:pt x="206" y="438"/>
                    </a:lnTo>
                    <a:lnTo>
                      <a:pt x="186" y="436"/>
                    </a:lnTo>
                    <a:lnTo>
                      <a:pt x="172" y="434"/>
                    </a:lnTo>
                    <a:lnTo>
                      <a:pt x="156" y="424"/>
                    </a:lnTo>
                    <a:lnTo>
                      <a:pt x="146" y="416"/>
                    </a:lnTo>
                    <a:lnTo>
                      <a:pt x="132" y="408"/>
                    </a:lnTo>
                    <a:lnTo>
                      <a:pt x="118" y="396"/>
                    </a:lnTo>
                    <a:lnTo>
                      <a:pt x="106" y="402"/>
                    </a:lnTo>
                    <a:lnTo>
                      <a:pt x="96" y="392"/>
                    </a:lnTo>
                    <a:lnTo>
                      <a:pt x="72" y="382"/>
                    </a:lnTo>
                    <a:lnTo>
                      <a:pt x="72" y="374"/>
                    </a:lnTo>
                    <a:lnTo>
                      <a:pt x="76" y="366"/>
                    </a:lnTo>
                    <a:lnTo>
                      <a:pt x="84" y="364"/>
                    </a:lnTo>
                    <a:lnTo>
                      <a:pt x="86" y="356"/>
                    </a:lnTo>
                    <a:lnTo>
                      <a:pt x="76" y="350"/>
                    </a:lnTo>
                    <a:lnTo>
                      <a:pt x="76" y="340"/>
                    </a:lnTo>
                    <a:lnTo>
                      <a:pt x="90" y="334"/>
                    </a:lnTo>
                    <a:lnTo>
                      <a:pt x="98" y="326"/>
                    </a:lnTo>
                    <a:lnTo>
                      <a:pt x="98" y="318"/>
                    </a:lnTo>
                    <a:lnTo>
                      <a:pt x="82" y="308"/>
                    </a:lnTo>
                    <a:lnTo>
                      <a:pt x="64" y="316"/>
                    </a:lnTo>
                    <a:lnTo>
                      <a:pt x="52" y="314"/>
                    </a:lnTo>
                    <a:lnTo>
                      <a:pt x="34" y="306"/>
                    </a:lnTo>
                    <a:lnTo>
                      <a:pt x="34" y="298"/>
                    </a:lnTo>
                    <a:lnTo>
                      <a:pt x="18" y="292"/>
                    </a:lnTo>
                    <a:lnTo>
                      <a:pt x="18" y="284"/>
                    </a:lnTo>
                    <a:lnTo>
                      <a:pt x="18" y="266"/>
                    </a:lnTo>
                    <a:lnTo>
                      <a:pt x="8" y="268"/>
                    </a:lnTo>
                    <a:lnTo>
                      <a:pt x="2" y="266"/>
                    </a:lnTo>
                    <a:lnTo>
                      <a:pt x="0" y="260"/>
                    </a:lnTo>
                    <a:lnTo>
                      <a:pt x="2" y="254"/>
                    </a:lnTo>
                    <a:lnTo>
                      <a:pt x="4" y="246"/>
                    </a:lnTo>
                    <a:lnTo>
                      <a:pt x="16" y="238"/>
                    </a:lnTo>
                    <a:lnTo>
                      <a:pt x="16" y="232"/>
                    </a:lnTo>
                    <a:lnTo>
                      <a:pt x="30" y="232"/>
                    </a:lnTo>
                    <a:lnTo>
                      <a:pt x="30" y="238"/>
                    </a:lnTo>
                    <a:lnTo>
                      <a:pt x="44" y="234"/>
                    </a:lnTo>
                    <a:lnTo>
                      <a:pt x="48" y="226"/>
                    </a:lnTo>
                    <a:lnTo>
                      <a:pt x="66" y="226"/>
                    </a:lnTo>
                    <a:lnTo>
                      <a:pt x="68" y="218"/>
                    </a:lnTo>
                    <a:lnTo>
                      <a:pt x="92" y="208"/>
                    </a:lnTo>
                    <a:lnTo>
                      <a:pt x="98" y="204"/>
                    </a:lnTo>
                    <a:lnTo>
                      <a:pt x="98" y="194"/>
                    </a:lnTo>
                    <a:lnTo>
                      <a:pt x="104" y="188"/>
                    </a:lnTo>
                    <a:lnTo>
                      <a:pt x="98" y="174"/>
                    </a:lnTo>
                    <a:lnTo>
                      <a:pt x="98" y="158"/>
                    </a:lnTo>
                    <a:lnTo>
                      <a:pt x="108" y="152"/>
                    </a:lnTo>
                    <a:lnTo>
                      <a:pt x="124" y="152"/>
                    </a:lnTo>
                    <a:lnTo>
                      <a:pt x="128" y="140"/>
                    </a:lnTo>
                    <a:lnTo>
                      <a:pt x="136" y="118"/>
                    </a:lnTo>
                    <a:lnTo>
                      <a:pt x="152" y="120"/>
                    </a:lnTo>
                    <a:lnTo>
                      <a:pt x="164" y="120"/>
                    </a:lnTo>
                    <a:lnTo>
                      <a:pt x="174" y="118"/>
                    </a:lnTo>
                    <a:lnTo>
                      <a:pt x="174" y="106"/>
                    </a:lnTo>
                    <a:lnTo>
                      <a:pt x="178" y="92"/>
                    </a:lnTo>
                    <a:lnTo>
                      <a:pt x="188" y="92"/>
                    </a:lnTo>
                    <a:lnTo>
                      <a:pt x="190" y="84"/>
                    </a:lnTo>
                    <a:lnTo>
                      <a:pt x="204" y="84"/>
                    </a:lnTo>
                    <a:lnTo>
                      <a:pt x="208" y="92"/>
                    </a:lnTo>
                    <a:lnTo>
                      <a:pt x="216" y="102"/>
                    </a:lnTo>
                    <a:lnTo>
                      <a:pt x="230" y="104"/>
                    </a:lnTo>
                    <a:lnTo>
                      <a:pt x="244" y="116"/>
                    </a:lnTo>
                    <a:lnTo>
                      <a:pt x="250" y="126"/>
                    </a:lnTo>
                    <a:lnTo>
                      <a:pt x="250" y="134"/>
                    </a:lnTo>
                    <a:lnTo>
                      <a:pt x="246" y="142"/>
                    </a:lnTo>
                    <a:lnTo>
                      <a:pt x="248" y="152"/>
                    </a:lnTo>
                    <a:lnTo>
                      <a:pt x="256" y="156"/>
                    </a:lnTo>
                    <a:lnTo>
                      <a:pt x="286" y="158"/>
                    </a:lnTo>
                    <a:lnTo>
                      <a:pt x="296" y="166"/>
                    </a:lnTo>
                    <a:lnTo>
                      <a:pt x="314" y="176"/>
                    </a:lnTo>
                    <a:lnTo>
                      <a:pt x="320" y="190"/>
                    </a:lnTo>
                    <a:lnTo>
                      <a:pt x="326" y="196"/>
                    </a:lnTo>
                    <a:lnTo>
                      <a:pt x="374" y="198"/>
                    </a:lnTo>
                    <a:lnTo>
                      <a:pt x="398" y="200"/>
                    </a:lnTo>
                    <a:lnTo>
                      <a:pt x="420" y="212"/>
                    </a:lnTo>
                    <a:lnTo>
                      <a:pt x="452" y="214"/>
                    </a:lnTo>
                    <a:lnTo>
                      <a:pt x="472" y="202"/>
                    </a:lnTo>
                    <a:lnTo>
                      <a:pt x="512" y="202"/>
                    </a:lnTo>
                    <a:lnTo>
                      <a:pt x="528" y="194"/>
                    </a:lnTo>
                    <a:lnTo>
                      <a:pt x="528" y="188"/>
                    </a:lnTo>
                    <a:lnTo>
                      <a:pt x="544" y="178"/>
                    </a:lnTo>
                    <a:lnTo>
                      <a:pt x="538" y="168"/>
                    </a:lnTo>
                    <a:lnTo>
                      <a:pt x="544" y="158"/>
                    </a:lnTo>
                    <a:lnTo>
                      <a:pt x="556" y="158"/>
                    </a:lnTo>
                    <a:lnTo>
                      <a:pt x="572" y="160"/>
                    </a:lnTo>
                    <a:lnTo>
                      <a:pt x="584" y="146"/>
                    </a:lnTo>
                    <a:lnTo>
                      <a:pt x="598" y="146"/>
                    </a:lnTo>
                    <a:lnTo>
                      <a:pt x="614" y="134"/>
                    </a:lnTo>
                    <a:lnTo>
                      <a:pt x="632" y="126"/>
                    </a:lnTo>
                    <a:lnTo>
                      <a:pt x="644" y="126"/>
                    </a:lnTo>
                    <a:lnTo>
                      <a:pt x="658" y="128"/>
                    </a:lnTo>
                    <a:lnTo>
                      <a:pt x="656" y="120"/>
                    </a:lnTo>
                    <a:lnTo>
                      <a:pt x="638" y="102"/>
                    </a:lnTo>
                    <a:lnTo>
                      <a:pt x="628" y="100"/>
                    </a:lnTo>
                    <a:lnTo>
                      <a:pt x="622" y="106"/>
                    </a:lnTo>
                    <a:lnTo>
                      <a:pt x="596" y="104"/>
                    </a:lnTo>
                    <a:lnTo>
                      <a:pt x="600" y="90"/>
                    </a:lnTo>
                    <a:lnTo>
                      <a:pt x="608" y="74"/>
                    </a:lnTo>
                    <a:lnTo>
                      <a:pt x="612" y="68"/>
                    </a:lnTo>
                    <a:lnTo>
                      <a:pt x="628" y="76"/>
                    </a:lnTo>
                    <a:lnTo>
                      <a:pt x="638" y="68"/>
                    </a:lnTo>
                    <a:lnTo>
                      <a:pt x="648" y="66"/>
                    </a:lnTo>
                    <a:lnTo>
                      <a:pt x="652" y="52"/>
                    </a:lnTo>
                    <a:lnTo>
                      <a:pt x="660" y="36"/>
                    </a:lnTo>
                    <a:lnTo>
                      <a:pt x="670" y="30"/>
                    </a:lnTo>
                    <a:lnTo>
                      <a:pt x="670" y="18"/>
                    </a:lnTo>
                    <a:lnTo>
                      <a:pt x="660" y="16"/>
                    </a:lnTo>
                    <a:lnTo>
                      <a:pt x="660" y="8"/>
                    </a:lnTo>
                    <a:lnTo>
                      <a:pt x="674" y="2"/>
                    </a:lnTo>
                    <a:lnTo>
                      <a:pt x="696" y="0"/>
                    </a:lnTo>
                    <a:lnTo>
                      <a:pt x="7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9" name="Freeform 1097">
                <a:extLst>
                  <a:ext uri="{FF2B5EF4-FFF2-40B4-BE49-F238E27FC236}">
                    <a16:creationId xmlns:a16="http://schemas.microsoft.com/office/drawing/2014/main" id="{7E053EB8-4DD7-6755-B14B-AC3754F64871}"/>
                  </a:ext>
                </a:extLst>
              </p:cNvPr>
              <p:cNvSpPr>
                <a:spLocks/>
              </p:cNvSpPr>
              <p:nvPr/>
            </p:nvSpPr>
            <p:spPr bwMode="auto">
              <a:xfrm>
                <a:off x="7951917" y="2869949"/>
                <a:ext cx="1851236" cy="1174989"/>
              </a:xfrm>
              <a:custGeom>
                <a:avLst/>
                <a:gdLst>
                  <a:gd name="T0" fmla="*/ 662 w 876"/>
                  <a:gd name="T1" fmla="*/ 12 h 556"/>
                  <a:gd name="T2" fmla="*/ 662 w 876"/>
                  <a:gd name="T3" fmla="*/ 38 h 556"/>
                  <a:gd name="T4" fmla="*/ 618 w 876"/>
                  <a:gd name="T5" fmla="*/ 68 h 556"/>
                  <a:gd name="T6" fmla="*/ 596 w 876"/>
                  <a:gd name="T7" fmla="*/ 106 h 556"/>
                  <a:gd name="T8" fmla="*/ 634 w 876"/>
                  <a:gd name="T9" fmla="*/ 108 h 556"/>
                  <a:gd name="T10" fmla="*/ 618 w 876"/>
                  <a:gd name="T11" fmla="*/ 134 h 556"/>
                  <a:gd name="T12" fmla="*/ 560 w 876"/>
                  <a:gd name="T13" fmla="*/ 158 h 556"/>
                  <a:gd name="T14" fmla="*/ 528 w 876"/>
                  <a:gd name="T15" fmla="*/ 192 h 556"/>
                  <a:gd name="T16" fmla="*/ 402 w 876"/>
                  <a:gd name="T17" fmla="*/ 200 h 556"/>
                  <a:gd name="T18" fmla="*/ 290 w 876"/>
                  <a:gd name="T19" fmla="*/ 158 h 556"/>
                  <a:gd name="T20" fmla="*/ 250 w 876"/>
                  <a:gd name="T21" fmla="*/ 118 h 556"/>
                  <a:gd name="T22" fmla="*/ 210 w 876"/>
                  <a:gd name="T23" fmla="*/ 84 h 556"/>
                  <a:gd name="T24" fmla="*/ 178 w 876"/>
                  <a:gd name="T25" fmla="*/ 96 h 556"/>
                  <a:gd name="T26" fmla="*/ 140 w 876"/>
                  <a:gd name="T27" fmla="*/ 118 h 556"/>
                  <a:gd name="T28" fmla="*/ 100 w 876"/>
                  <a:gd name="T29" fmla="*/ 158 h 556"/>
                  <a:gd name="T30" fmla="*/ 98 w 876"/>
                  <a:gd name="T31" fmla="*/ 198 h 556"/>
                  <a:gd name="T32" fmla="*/ 48 w 876"/>
                  <a:gd name="T33" fmla="*/ 228 h 556"/>
                  <a:gd name="T34" fmla="*/ 18 w 876"/>
                  <a:gd name="T35" fmla="*/ 236 h 556"/>
                  <a:gd name="T36" fmla="*/ 2 w 876"/>
                  <a:gd name="T37" fmla="*/ 272 h 556"/>
                  <a:gd name="T38" fmla="*/ 18 w 876"/>
                  <a:gd name="T39" fmla="*/ 296 h 556"/>
                  <a:gd name="T40" fmla="*/ 56 w 876"/>
                  <a:gd name="T41" fmla="*/ 322 h 556"/>
                  <a:gd name="T42" fmla="*/ 78 w 876"/>
                  <a:gd name="T43" fmla="*/ 340 h 556"/>
                  <a:gd name="T44" fmla="*/ 76 w 876"/>
                  <a:gd name="T45" fmla="*/ 368 h 556"/>
                  <a:gd name="T46" fmla="*/ 108 w 876"/>
                  <a:gd name="T47" fmla="*/ 408 h 556"/>
                  <a:gd name="T48" fmla="*/ 174 w 876"/>
                  <a:gd name="T49" fmla="*/ 442 h 556"/>
                  <a:gd name="T50" fmla="*/ 252 w 876"/>
                  <a:gd name="T51" fmla="*/ 444 h 556"/>
                  <a:gd name="T52" fmla="*/ 278 w 876"/>
                  <a:gd name="T53" fmla="*/ 442 h 556"/>
                  <a:gd name="T54" fmla="*/ 324 w 876"/>
                  <a:gd name="T55" fmla="*/ 430 h 556"/>
                  <a:gd name="T56" fmla="*/ 356 w 876"/>
                  <a:gd name="T57" fmla="*/ 468 h 556"/>
                  <a:gd name="T58" fmla="*/ 360 w 876"/>
                  <a:gd name="T59" fmla="*/ 512 h 556"/>
                  <a:gd name="T60" fmla="*/ 376 w 876"/>
                  <a:gd name="T61" fmla="*/ 536 h 556"/>
                  <a:gd name="T62" fmla="*/ 406 w 876"/>
                  <a:gd name="T63" fmla="*/ 544 h 556"/>
                  <a:gd name="T64" fmla="*/ 414 w 876"/>
                  <a:gd name="T65" fmla="*/ 528 h 556"/>
                  <a:gd name="T66" fmla="*/ 462 w 876"/>
                  <a:gd name="T67" fmla="*/ 520 h 556"/>
                  <a:gd name="T68" fmla="*/ 494 w 876"/>
                  <a:gd name="T69" fmla="*/ 540 h 556"/>
                  <a:gd name="T70" fmla="*/ 524 w 876"/>
                  <a:gd name="T71" fmla="*/ 556 h 556"/>
                  <a:gd name="T72" fmla="*/ 538 w 876"/>
                  <a:gd name="T73" fmla="*/ 540 h 556"/>
                  <a:gd name="T74" fmla="*/ 576 w 876"/>
                  <a:gd name="T75" fmla="*/ 522 h 556"/>
                  <a:gd name="T76" fmla="*/ 644 w 876"/>
                  <a:gd name="T77" fmla="*/ 494 h 556"/>
                  <a:gd name="T78" fmla="*/ 692 w 876"/>
                  <a:gd name="T79" fmla="*/ 408 h 556"/>
                  <a:gd name="T80" fmla="*/ 694 w 876"/>
                  <a:gd name="T81" fmla="*/ 396 h 556"/>
                  <a:gd name="T82" fmla="*/ 692 w 876"/>
                  <a:gd name="T83" fmla="*/ 376 h 556"/>
                  <a:gd name="T84" fmla="*/ 662 w 876"/>
                  <a:gd name="T85" fmla="*/ 334 h 556"/>
                  <a:gd name="T86" fmla="*/ 694 w 876"/>
                  <a:gd name="T87" fmla="*/ 304 h 556"/>
                  <a:gd name="T88" fmla="*/ 682 w 876"/>
                  <a:gd name="T89" fmla="*/ 284 h 556"/>
                  <a:gd name="T90" fmla="*/ 652 w 876"/>
                  <a:gd name="T91" fmla="*/ 290 h 556"/>
                  <a:gd name="T92" fmla="*/ 650 w 876"/>
                  <a:gd name="T93" fmla="*/ 264 h 556"/>
                  <a:gd name="T94" fmla="*/ 680 w 876"/>
                  <a:gd name="T95" fmla="*/ 246 h 556"/>
                  <a:gd name="T96" fmla="*/ 684 w 876"/>
                  <a:gd name="T97" fmla="*/ 270 h 556"/>
                  <a:gd name="T98" fmla="*/ 760 w 876"/>
                  <a:gd name="T99" fmla="*/ 222 h 556"/>
                  <a:gd name="T100" fmla="*/ 784 w 876"/>
                  <a:gd name="T101" fmla="*/ 220 h 556"/>
                  <a:gd name="T102" fmla="*/ 814 w 876"/>
                  <a:gd name="T103" fmla="*/ 208 h 556"/>
                  <a:gd name="T104" fmla="*/ 838 w 876"/>
                  <a:gd name="T105" fmla="*/ 164 h 556"/>
                  <a:gd name="T106" fmla="*/ 874 w 876"/>
                  <a:gd name="T107" fmla="*/ 118 h 556"/>
                  <a:gd name="T108" fmla="*/ 856 w 876"/>
                  <a:gd name="T109" fmla="*/ 100 h 556"/>
                  <a:gd name="T110" fmla="*/ 798 w 876"/>
                  <a:gd name="T111" fmla="*/ 80 h 556"/>
                  <a:gd name="T112" fmla="*/ 758 w 876"/>
                  <a:gd name="T113" fmla="*/ 3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6" h="556">
                    <a:moveTo>
                      <a:pt x="716" y="0"/>
                    </a:moveTo>
                    <a:lnTo>
                      <a:pt x="716" y="0"/>
                    </a:lnTo>
                    <a:lnTo>
                      <a:pt x="716" y="0"/>
                    </a:lnTo>
                    <a:lnTo>
                      <a:pt x="700" y="0"/>
                    </a:lnTo>
                    <a:lnTo>
                      <a:pt x="678" y="2"/>
                    </a:lnTo>
                    <a:lnTo>
                      <a:pt x="678" y="2"/>
                    </a:lnTo>
                    <a:lnTo>
                      <a:pt x="676" y="4"/>
                    </a:lnTo>
                    <a:lnTo>
                      <a:pt x="664" y="8"/>
                    </a:lnTo>
                    <a:lnTo>
                      <a:pt x="664" y="8"/>
                    </a:lnTo>
                    <a:lnTo>
                      <a:pt x="662" y="12"/>
                    </a:lnTo>
                    <a:lnTo>
                      <a:pt x="660" y="18"/>
                    </a:lnTo>
                    <a:lnTo>
                      <a:pt x="660" y="18"/>
                    </a:lnTo>
                    <a:lnTo>
                      <a:pt x="660" y="22"/>
                    </a:lnTo>
                    <a:lnTo>
                      <a:pt x="660" y="22"/>
                    </a:lnTo>
                    <a:lnTo>
                      <a:pt x="662" y="24"/>
                    </a:lnTo>
                    <a:lnTo>
                      <a:pt x="670" y="24"/>
                    </a:lnTo>
                    <a:lnTo>
                      <a:pt x="670" y="32"/>
                    </a:lnTo>
                    <a:lnTo>
                      <a:pt x="662" y="36"/>
                    </a:lnTo>
                    <a:lnTo>
                      <a:pt x="662" y="36"/>
                    </a:lnTo>
                    <a:lnTo>
                      <a:pt x="662" y="38"/>
                    </a:lnTo>
                    <a:lnTo>
                      <a:pt x="652" y="54"/>
                    </a:lnTo>
                    <a:lnTo>
                      <a:pt x="652" y="54"/>
                    </a:lnTo>
                    <a:lnTo>
                      <a:pt x="652" y="54"/>
                    </a:lnTo>
                    <a:lnTo>
                      <a:pt x="650" y="66"/>
                    </a:lnTo>
                    <a:lnTo>
                      <a:pt x="642" y="68"/>
                    </a:lnTo>
                    <a:lnTo>
                      <a:pt x="642" y="68"/>
                    </a:lnTo>
                    <a:lnTo>
                      <a:pt x="638" y="68"/>
                    </a:lnTo>
                    <a:lnTo>
                      <a:pt x="632" y="76"/>
                    </a:lnTo>
                    <a:lnTo>
                      <a:pt x="618" y="68"/>
                    </a:lnTo>
                    <a:lnTo>
                      <a:pt x="618" y="68"/>
                    </a:lnTo>
                    <a:lnTo>
                      <a:pt x="616" y="68"/>
                    </a:lnTo>
                    <a:lnTo>
                      <a:pt x="616" y="68"/>
                    </a:lnTo>
                    <a:lnTo>
                      <a:pt x="614" y="68"/>
                    </a:lnTo>
                    <a:lnTo>
                      <a:pt x="608" y="76"/>
                    </a:lnTo>
                    <a:lnTo>
                      <a:pt x="608" y="76"/>
                    </a:lnTo>
                    <a:lnTo>
                      <a:pt x="608" y="76"/>
                    </a:lnTo>
                    <a:lnTo>
                      <a:pt x="600" y="94"/>
                    </a:lnTo>
                    <a:lnTo>
                      <a:pt x="600" y="94"/>
                    </a:lnTo>
                    <a:lnTo>
                      <a:pt x="600" y="94"/>
                    </a:lnTo>
                    <a:lnTo>
                      <a:pt x="596" y="106"/>
                    </a:lnTo>
                    <a:lnTo>
                      <a:pt x="596" y="106"/>
                    </a:lnTo>
                    <a:lnTo>
                      <a:pt x="598" y="110"/>
                    </a:lnTo>
                    <a:lnTo>
                      <a:pt x="598" y="110"/>
                    </a:lnTo>
                    <a:lnTo>
                      <a:pt x="600" y="112"/>
                    </a:lnTo>
                    <a:lnTo>
                      <a:pt x="626" y="114"/>
                    </a:lnTo>
                    <a:lnTo>
                      <a:pt x="626" y="114"/>
                    </a:lnTo>
                    <a:lnTo>
                      <a:pt x="626" y="114"/>
                    </a:lnTo>
                    <a:lnTo>
                      <a:pt x="626" y="114"/>
                    </a:lnTo>
                    <a:lnTo>
                      <a:pt x="628" y="112"/>
                    </a:lnTo>
                    <a:lnTo>
                      <a:pt x="634" y="108"/>
                    </a:lnTo>
                    <a:lnTo>
                      <a:pt x="640" y="110"/>
                    </a:lnTo>
                    <a:lnTo>
                      <a:pt x="656" y="126"/>
                    </a:lnTo>
                    <a:lnTo>
                      <a:pt x="656" y="128"/>
                    </a:lnTo>
                    <a:lnTo>
                      <a:pt x="648" y="126"/>
                    </a:lnTo>
                    <a:lnTo>
                      <a:pt x="648" y="126"/>
                    </a:lnTo>
                    <a:lnTo>
                      <a:pt x="648" y="126"/>
                    </a:lnTo>
                    <a:lnTo>
                      <a:pt x="636" y="126"/>
                    </a:lnTo>
                    <a:lnTo>
                      <a:pt x="636" y="126"/>
                    </a:lnTo>
                    <a:lnTo>
                      <a:pt x="634" y="126"/>
                    </a:lnTo>
                    <a:lnTo>
                      <a:pt x="618" y="134"/>
                    </a:lnTo>
                    <a:lnTo>
                      <a:pt x="618" y="134"/>
                    </a:lnTo>
                    <a:lnTo>
                      <a:pt x="616" y="134"/>
                    </a:lnTo>
                    <a:lnTo>
                      <a:pt x="602" y="146"/>
                    </a:lnTo>
                    <a:lnTo>
                      <a:pt x="588" y="146"/>
                    </a:lnTo>
                    <a:lnTo>
                      <a:pt x="588" y="146"/>
                    </a:lnTo>
                    <a:lnTo>
                      <a:pt x="586" y="148"/>
                    </a:lnTo>
                    <a:lnTo>
                      <a:pt x="574" y="158"/>
                    </a:lnTo>
                    <a:lnTo>
                      <a:pt x="560" y="158"/>
                    </a:lnTo>
                    <a:lnTo>
                      <a:pt x="560" y="158"/>
                    </a:lnTo>
                    <a:lnTo>
                      <a:pt x="560" y="158"/>
                    </a:lnTo>
                    <a:lnTo>
                      <a:pt x="548" y="158"/>
                    </a:lnTo>
                    <a:lnTo>
                      <a:pt x="548" y="158"/>
                    </a:lnTo>
                    <a:lnTo>
                      <a:pt x="544" y="160"/>
                    </a:lnTo>
                    <a:lnTo>
                      <a:pt x="538" y="170"/>
                    </a:lnTo>
                    <a:lnTo>
                      <a:pt x="538" y="170"/>
                    </a:lnTo>
                    <a:lnTo>
                      <a:pt x="538" y="174"/>
                    </a:lnTo>
                    <a:lnTo>
                      <a:pt x="542" y="182"/>
                    </a:lnTo>
                    <a:lnTo>
                      <a:pt x="530" y="188"/>
                    </a:lnTo>
                    <a:lnTo>
                      <a:pt x="530" y="188"/>
                    </a:lnTo>
                    <a:lnTo>
                      <a:pt x="528" y="192"/>
                    </a:lnTo>
                    <a:lnTo>
                      <a:pt x="528" y="194"/>
                    </a:lnTo>
                    <a:lnTo>
                      <a:pt x="514" y="202"/>
                    </a:lnTo>
                    <a:lnTo>
                      <a:pt x="476" y="202"/>
                    </a:lnTo>
                    <a:lnTo>
                      <a:pt x="476" y="202"/>
                    </a:lnTo>
                    <a:lnTo>
                      <a:pt x="474" y="202"/>
                    </a:lnTo>
                    <a:lnTo>
                      <a:pt x="456" y="214"/>
                    </a:lnTo>
                    <a:lnTo>
                      <a:pt x="426" y="212"/>
                    </a:lnTo>
                    <a:lnTo>
                      <a:pt x="404" y="200"/>
                    </a:lnTo>
                    <a:lnTo>
                      <a:pt x="404" y="200"/>
                    </a:lnTo>
                    <a:lnTo>
                      <a:pt x="402" y="200"/>
                    </a:lnTo>
                    <a:lnTo>
                      <a:pt x="378" y="198"/>
                    </a:lnTo>
                    <a:lnTo>
                      <a:pt x="332" y="196"/>
                    </a:lnTo>
                    <a:lnTo>
                      <a:pt x="328" y="192"/>
                    </a:lnTo>
                    <a:lnTo>
                      <a:pt x="322" y="180"/>
                    </a:lnTo>
                    <a:lnTo>
                      <a:pt x="322" y="180"/>
                    </a:lnTo>
                    <a:lnTo>
                      <a:pt x="320" y="178"/>
                    </a:lnTo>
                    <a:lnTo>
                      <a:pt x="302" y="166"/>
                    </a:lnTo>
                    <a:lnTo>
                      <a:pt x="294" y="158"/>
                    </a:lnTo>
                    <a:lnTo>
                      <a:pt x="294" y="158"/>
                    </a:lnTo>
                    <a:lnTo>
                      <a:pt x="290" y="158"/>
                    </a:lnTo>
                    <a:lnTo>
                      <a:pt x="260" y="156"/>
                    </a:lnTo>
                    <a:lnTo>
                      <a:pt x="256" y="154"/>
                    </a:lnTo>
                    <a:lnTo>
                      <a:pt x="254" y="146"/>
                    </a:lnTo>
                    <a:lnTo>
                      <a:pt x="258" y="140"/>
                    </a:lnTo>
                    <a:lnTo>
                      <a:pt x="258" y="140"/>
                    </a:lnTo>
                    <a:lnTo>
                      <a:pt x="258" y="138"/>
                    </a:lnTo>
                    <a:lnTo>
                      <a:pt x="258" y="130"/>
                    </a:lnTo>
                    <a:lnTo>
                      <a:pt x="258" y="130"/>
                    </a:lnTo>
                    <a:lnTo>
                      <a:pt x="258" y="128"/>
                    </a:lnTo>
                    <a:lnTo>
                      <a:pt x="250" y="118"/>
                    </a:lnTo>
                    <a:lnTo>
                      <a:pt x="250" y="118"/>
                    </a:lnTo>
                    <a:lnTo>
                      <a:pt x="250" y="118"/>
                    </a:lnTo>
                    <a:lnTo>
                      <a:pt x="238" y="104"/>
                    </a:lnTo>
                    <a:lnTo>
                      <a:pt x="238" y="104"/>
                    </a:lnTo>
                    <a:lnTo>
                      <a:pt x="236" y="104"/>
                    </a:lnTo>
                    <a:lnTo>
                      <a:pt x="222" y="102"/>
                    </a:lnTo>
                    <a:lnTo>
                      <a:pt x="216" y="94"/>
                    </a:lnTo>
                    <a:lnTo>
                      <a:pt x="212" y="86"/>
                    </a:lnTo>
                    <a:lnTo>
                      <a:pt x="212" y="86"/>
                    </a:lnTo>
                    <a:lnTo>
                      <a:pt x="210" y="84"/>
                    </a:lnTo>
                    <a:lnTo>
                      <a:pt x="208" y="84"/>
                    </a:lnTo>
                    <a:lnTo>
                      <a:pt x="194" y="84"/>
                    </a:lnTo>
                    <a:lnTo>
                      <a:pt x="194" y="84"/>
                    </a:lnTo>
                    <a:lnTo>
                      <a:pt x="192" y="84"/>
                    </a:lnTo>
                    <a:lnTo>
                      <a:pt x="190" y="86"/>
                    </a:lnTo>
                    <a:lnTo>
                      <a:pt x="188" y="92"/>
                    </a:lnTo>
                    <a:lnTo>
                      <a:pt x="182" y="92"/>
                    </a:lnTo>
                    <a:lnTo>
                      <a:pt x="182" y="92"/>
                    </a:lnTo>
                    <a:lnTo>
                      <a:pt x="178" y="94"/>
                    </a:lnTo>
                    <a:lnTo>
                      <a:pt x="178" y="96"/>
                    </a:lnTo>
                    <a:lnTo>
                      <a:pt x="174" y="108"/>
                    </a:lnTo>
                    <a:lnTo>
                      <a:pt x="174" y="108"/>
                    </a:lnTo>
                    <a:lnTo>
                      <a:pt x="174" y="110"/>
                    </a:lnTo>
                    <a:lnTo>
                      <a:pt x="174" y="118"/>
                    </a:lnTo>
                    <a:lnTo>
                      <a:pt x="168" y="120"/>
                    </a:lnTo>
                    <a:lnTo>
                      <a:pt x="156" y="120"/>
                    </a:lnTo>
                    <a:lnTo>
                      <a:pt x="140" y="118"/>
                    </a:lnTo>
                    <a:lnTo>
                      <a:pt x="140" y="118"/>
                    </a:lnTo>
                    <a:lnTo>
                      <a:pt x="140" y="118"/>
                    </a:lnTo>
                    <a:lnTo>
                      <a:pt x="140" y="118"/>
                    </a:lnTo>
                    <a:lnTo>
                      <a:pt x="138" y="118"/>
                    </a:lnTo>
                    <a:lnTo>
                      <a:pt x="136" y="120"/>
                    </a:lnTo>
                    <a:lnTo>
                      <a:pt x="128" y="142"/>
                    </a:lnTo>
                    <a:lnTo>
                      <a:pt x="128" y="142"/>
                    </a:lnTo>
                    <a:lnTo>
                      <a:pt x="128" y="142"/>
                    </a:lnTo>
                    <a:lnTo>
                      <a:pt x="124" y="152"/>
                    </a:lnTo>
                    <a:lnTo>
                      <a:pt x="112" y="152"/>
                    </a:lnTo>
                    <a:lnTo>
                      <a:pt x="112" y="152"/>
                    </a:lnTo>
                    <a:lnTo>
                      <a:pt x="110" y="152"/>
                    </a:lnTo>
                    <a:lnTo>
                      <a:pt x="100" y="158"/>
                    </a:lnTo>
                    <a:lnTo>
                      <a:pt x="100" y="158"/>
                    </a:lnTo>
                    <a:lnTo>
                      <a:pt x="98" y="160"/>
                    </a:lnTo>
                    <a:lnTo>
                      <a:pt x="98" y="162"/>
                    </a:lnTo>
                    <a:lnTo>
                      <a:pt x="98" y="178"/>
                    </a:lnTo>
                    <a:lnTo>
                      <a:pt x="98" y="178"/>
                    </a:lnTo>
                    <a:lnTo>
                      <a:pt x="100" y="178"/>
                    </a:lnTo>
                    <a:lnTo>
                      <a:pt x="104" y="190"/>
                    </a:lnTo>
                    <a:lnTo>
                      <a:pt x="98" y="196"/>
                    </a:lnTo>
                    <a:lnTo>
                      <a:pt x="98" y="196"/>
                    </a:lnTo>
                    <a:lnTo>
                      <a:pt x="98" y="198"/>
                    </a:lnTo>
                    <a:lnTo>
                      <a:pt x="98" y="206"/>
                    </a:lnTo>
                    <a:lnTo>
                      <a:pt x="94" y="208"/>
                    </a:lnTo>
                    <a:lnTo>
                      <a:pt x="70" y="218"/>
                    </a:lnTo>
                    <a:lnTo>
                      <a:pt x="70" y="218"/>
                    </a:lnTo>
                    <a:lnTo>
                      <a:pt x="68" y="220"/>
                    </a:lnTo>
                    <a:lnTo>
                      <a:pt x="66" y="226"/>
                    </a:lnTo>
                    <a:lnTo>
                      <a:pt x="52" y="226"/>
                    </a:lnTo>
                    <a:lnTo>
                      <a:pt x="52" y="226"/>
                    </a:lnTo>
                    <a:lnTo>
                      <a:pt x="48" y="226"/>
                    </a:lnTo>
                    <a:lnTo>
                      <a:pt x="48" y="228"/>
                    </a:lnTo>
                    <a:lnTo>
                      <a:pt x="44" y="236"/>
                    </a:lnTo>
                    <a:lnTo>
                      <a:pt x="38" y="236"/>
                    </a:lnTo>
                    <a:lnTo>
                      <a:pt x="38" y="236"/>
                    </a:lnTo>
                    <a:lnTo>
                      <a:pt x="38" y="236"/>
                    </a:lnTo>
                    <a:lnTo>
                      <a:pt x="36" y="234"/>
                    </a:lnTo>
                    <a:lnTo>
                      <a:pt x="34" y="232"/>
                    </a:lnTo>
                    <a:lnTo>
                      <a:pt x="20" y="232"/>
                    </a:lnTo>
                    <a:lnTo>
                      <a:pt x="20" y="232"/>
                    </a:lnTo>
                    <a:lnTo>
                      <a:pt x="18" y="234"/>
                    </a:lnTo>
                    <a:lnTo>
                      <a:pt x="18" y="236"/>
                    </a:lnTo>
                    <a:lnTo>
                      <a:pt x="16" y="240"/>
                    </a:lnTo>
                    <a:lnTo>
                      <a:pt x="6" y="246"/>
                    </a:lnTo>
                    <a:lnTo>
                      <a:pt x="6" y="246"/>
                    </a:lnTo>
                    <a:lnTo>
                      <a:pt x="4" y="248"/>
                    </a:lnTo>
                    <a:lnTo>
                      <a:pt x="2" y="258"/>
                    </a:lnTo>
                    <a:lnTo>
                      <a:pt x="0" y="262"/>
                    </a:lnTo>
                    <a:lnTo>
                      <a:pt x="0" y="262"/>
                    </a:lnTo>
                    <a:lnTo>
                      <a:pt x="0" y="264"/>
                    </a:lnTo>
                    <a:lnTo>
                      <a:pt x="2" y="272"/>
                    </a:lnTo>
                    <a:lnTo>
                      <a:pt x="2" y="272"/>
                    </a:lnTo>
                    <a:lnTo>
                      <a:pt x="6" y="274"/>
                    </a:lnTo>
                    <a:lnTo>
                      <a:pt x="10" y="276"/>
                    </a:lnTo>
                    <a:lnTo>
                      <a:pt x="10" y="276"/>
                    </a:lnTo>
                    <a:lnTo>
                      <a:pt x="12" y="276"/>
                    </a:lnTo>
                    <a:lnTo>
                      <a:pt x="12" y="276"/>
                    </a:lnTo>
                    <a:lnTo>
                      <a:pt x="12" y="276"/>
                    </a:lnTo>
                    <a:lnTo>
                      <a:pt x="18" y="276"/>
                    </a:lnTo>
                    <a:lnTo>
                      <a:pt x="18" y="288"/>
                    </a:lnTo>
                    <a:lnTo>
                      <a:pt x="18" y="296"/>
                    </a:lnTo>
                    <a:lnTo>
                      <a:pt x="18" y="296"/>
                    </a:lnTo>
                    <a:lnTo>
                      <a:pt x="20" y="298"/>
                    </a:lnTo>
                    <a:lnTo>
                      <a:pt x="22" y="300"/>
                    </a:lnTo>
                    <a:lnTo>
                      <a:pt x="34" y="304"/>
                    </a:lnTo>
                    <a:lnTo>
                      <a:pt x="34" y="310"/>
                    </a:lnTo>
                    <a:lnTo>
                      <a:pt x="34" y="310"/>
                    </a:lnTo>
                    <a:lnTo>
                      <a:pt x="36" y="312"/>
                    </a:lnTo>
                    <a:lnTo>
                      <a:pt x="38" y="314"/>
                    </a:lnTo>
                    <a:lnTo>
                      <a:pt x="56" y="322"/>
                    </a:lnTo>
                    <a:lnTo>
                      <a:pt x="56" y="322"/>
                    </a:lnTo>
                    <a:lnTo>
                      <a:pt x="56" y="322"/>
                    </a:lnTo>
                    <a:lnTo>
                      <a:pt x="66" y="324"/>
                    </a:lnTo>
                    <a:lnTo>
                      <a:pt x="66" y="324"/>
                    </a:lnTo>
                    <a:lnTo>
                      <a:pt x="68" y="324"/>
                    </a:lnTo>
                    <a:lnTo>
                      <a:pt x="68" y="324"/>
                    </a:lnTo>
                    <a:lnTo>
                      <a:pt x="68" y="324"/>
                    </a:lnTo>
                    <a:lnTo>
                      <a:pt x="84" y="316"/>
                    </a:lnTo>
                    <a:lnTo>
                      <a:pt x="98" y="326"/>
                    </a:lnTo>
                    <a:lnTo>
                      <a:pt x="98" y="328"/>
                    </a:lnTo>
                    <a:lnTo>
                      <a:pt x="92" y="334"/>
                    </a:lnTo>
                    <a:lnTo>
                      <a:pt x="78" y="340"/>
                    </a:lnTo>
                    <a:lnTo>
                      <a:pt x="78" y="340"/>
                    </a:lnTo>
                    <a:lnTo>
                      <a:pt x="76" y="344"/>
                    </a:lnTo>
                    <a:lnTo>
                      <a:pt x="76" y="354"/>
                    </a:lnTo>
                    <a:lnTo>
                      <a:pt x="76" y="354"/>
                    </a:lnTo>
                    <a:lnTo>
                      <a:pt x="78" y="356"/>
                    </a:lnTo>
                    <a:lnTo>
                      <a:pt x="86" y="362"/>
                    </a:lnTo>
                    <a:lnTo>
                      <a:pt x="86" y="364"/>
                    </a:lnTo>
                    <a:lnTo>
                      <a:pt x="78" y="366"/>
                    </a:lnTo>
                    <a:lnTo>
                      <a:pt x="78" y="366"/>
                    </a:lnTo>
                    <a:lnTo>
                      <a:pt x="76" y="368"/>
                    </a:lnTo>
                    <a:lnTo>
                      <a:pt x="72" y="378"/>
                    </a:lnTo>
                    <a:lnTo>
                      <a:pt x="72" y="378"/>
                    </a:lnTo>
                    <a:lnTo>
                      <a:pt x="72" y="378"/>
                    </a:lnTo>
                    <a:lnTo>
                      <a:pt x="72" y="386"/>
                    </a:lnTo>
                    <a:lnTo>
                      <a:pt x="72" y="386"/>
                    </a:lnTo>
                    <a:lnTo>
                      <a:pt x="72" y="388"/>
                    </a:lnTo>
                    <a:lnTo>
                      <a:pt x="74" y="390"/>
                    </a:lnTo>
                    <a:lnTo>
                      <a:pt x="98" y="400"/>
                    </a:lnTo>
                    <a:lnTo>
                      <a:pt x="108" y="408"/>
                    </a:lnTo>
                    <a:lnTo>
                      <a:pt x="108" y="408"/>
                    </a:lnTo>
                    <a:lnTo>
                      <a:pt x="110" y="410"/>
                    </a:lnTo>
                    <a:lnTo>
                      <a:pt x="110" y="410"/>
                    </a:lnTo>
                    <a:lnTo>
                      <a:pt x="112" y="410"/>
                    </a:lnTo>
                    <a:lnTo>
                      <a:pt x="122" y="404"/>
                    </a:lnTo>
                    <a:lnTo>
                      <a:pt x="132" y="416"/>
                    </a:lnTo>
                    <a:lnTo>
                      <a:pt x="132" y="416"/>
                    </a:lnTo>
                    <a:lnTo>
                      <a:pt x="134" y="416"/>
                    </a:lnTo>
                    <a:lnTo>
                      <a:pt x="148" y="424"/>
                    </a:lnTo>
                    <a:lnTo>
                      <a:pt x="158" y="430"/>
                    </a:lnTo>
                    <a:lnTo>
                      <a:pt x="174" y="442"/>
                    </a:lnTo>
                    <a:lnTo>
                      <a:pt x="174" y="442"/>
                    </a:lnTo>
                    <a:lnTo>
                      <a:pt x="176" y="442"/>
                    </a:lnTo>
                    <a:lnTo>
                      <a:pt x="190" y="444"/>
                    </a:lnTo>
                    <a:lnTo>
                      <a:pt x="210" y="446"/>
                    </a:lnTo>
                    <a:lnTo>
                      <a:pt x="228" y="446"/>
                    </a:lnTo>
                    <a:lnTo>
                      <a:pt x="228" y="446"/>
                    </a:lnTo>
                    <a:lnTo>
                      <a:pt x="230" y="444"/>
                    </a:lnTo>
                    <a:lnTo>
                      <a:pt x="234" y="440"/>
                    </a:lnTo>
                    <a:lnTo>
                      <a:pt x="242" y="440"/>
                    </a:lnTo>
                    <a:lnTo>
                      <a:pt x="252" y="444"/>
                    </a:lnTo>
                    <a:lnTo>
                      <a:pt x="252" y="444"/>
                    </a:lnTo>
                    <a:lnTo>
                      <a:pt x="252" y="444"/>
                    </a:lnTo>
                    <a:lnTo>
                      <a:pt x="264" y="446"/>
                    </a:lnTo>
                    <a:lnTo>
                      <a:pt x="264" y="446"/>
                    </a:lnTo>
                    <a:lnTo>
                      <a:pt x="266" y="446"/>
                    </a:lnTo>
                    <a:lnTo>
                      <a:pt x="266" y="446"/>
                    </a:lnTo>
                    <a:lnTo>
                      <a:pt x="266" y="446"/>
                    </a:lnTo>
                    <a:lnTo>
                      <a:pt x="274" y="444"/>
                    </a:lnTo>
                    <a:lnTo>
                      <a:pt x="274" y="444"/>
                    </a:lnTo>
                    <a:lnTo>
                      <a:pt x="278" y="442"/>
                    </a:lnTo>
                    <a:lnTo>
                      <a:pt x="286" y="432"/>
                    </a:lnTo>
                    <a:lnTo>
                      <a:pt x="294" y="432"/>
                    </a:lnTo>
                    <a:lnTo>
                      <a:pt x="294" y="432"/>
                    </a:lnTo>
                    <a:lnTo>
                      <a:pt x="298" y="430"/>
                    </a:lnTo>
                    <a:lnTo>
                      <a:pt x="302" y="424"/>
                    </a:lnTo>
                    <a:lnTo>
                      <a:pt x="318" y="424"/>
                    </a:lnTo>
                    <a:lnTo>
                      <a:pt x="318" y="424"/>
                    </a:lnTo>
                    <a:lnTo>
                      <a:pt x="320" y="424"/>
                    </a:lnTo>
                    <a:lnTo>
                      <a:pt x="324" y="424"/>
                    </a:lnTo>
                    <a:lnTo>
                      <a:pt x="324" y="430"/>
                    </a:lnTo>
                    <a:lnTo>
                      <a:pt x="324" y="430"/>
                    </a:lnTo>
                    <a:lnTo>
                      <a:pt x="324" y="434"/>
                    </a:lnTo>
                    <a:lnTo>
                      <a:pt x="328" y="434"/>
                    </a:lnTo>
                    <a:lnTo>
                      <a:pt x="342" y="436"/>
                    </a:lnTo>
                    <a:lnTo>
                      <a:pt x="346" y="438"/>
                    </a:lnTo>
                    <a:lnTo>
                      <a:pt x="352" y="446"/>
                    </a:lnTo>
                    <a:lnTo>
                      <a:pt x="352" y="446"/>
                    </a:lnTo>
                    <a:lnTo>
                      <a:pt x="352" y="446"/>
                    </a:lnTo>
                    <a:lnTo>
                      <a:pt x="358" y="450"/>
                    </a:lnTo>
                    <a:lnTo>
                      <a:pt x="356" y="468"/>
                    </a:lnTo>
                    <a:lnTo>
                      <a:pt x="342" y="488"/>
                    </a:lnTo>
                    <a:lnTo>
                      <a:pt x="342" y="488"/>
                    </a:lnTo>
                    <a:lnTo>
                      <a:pt x="342" y="490"/>
                    </a:lnTo>
                    <a:lnTo>
                      <a:pt x="342" y="494"/>
                    </a:lnTo>
                    <a:lnTo>
                      <a:pt x="342" y="494"/>
                    </a:lnTo>
                    <a:lnTo>
                      <a:pt x="342" y="496"/>
                    </a:lnTo>
                    <a:lnTo>
                      <a:pt x="344" y="498"/>
                    </a:lnTo>
                    <a:lnTo>
                      <a:pt x="360" y="502"/>
                    </a:lnTo>
                    <a:lnTo>
                      <a:pt x="360" y="512"/>
                    </a:lnTo>
                    <a:lnTo>
                      <a:pt x="360" y="512"/>
                    </a:lnTo>
                    <a:lnTo>
                      <a:pt x="360" y="514"/>
                    </a:lnTo>
                    <a:lnTo>
                      <a:pt x="362" y="516"/>
                    </a:lnTo>
                    <a:lnTo>
                      <a:pt x="368" y="518"/>
                    </a:lnTo>
                    <a:lnTo>
                      <a:pt x="368" y="530"/>
                    </a:lnTo>
                    <a:lnTo>
                      <a:pt x="368" y="530"/>
                    </a:lnTo>
                    <a:lnTo>
                      <a:pt x="370" y="532"/>
                    </a:lnTo>
                    <a:lnTo>
                      <a:pt x="372" y="534"/>
                    </a:lnTo>
                    <a:lnTo>
                      <a:pt x="376" y="534"/>
                    </a:lnTo>
                    <a:lnTo>
                      <a:pt x="376" y="536"/>
                    </a:lnTo>
                    <a:lnTo>
                      <a:pt x="376" y="536"/>
                    </a:lnTo>
                    <a:lnTo>
                      <a:pt x="376" y="540"/>
                    </a:lnTo>
                    <a:lnTo>
                      <a:pt x="380" y="540"/>
                    </a:lnTo>
                    <a:lnTo>
                      <a:pt x="386" y="540"/>
                    </a:lnTo>
                    <a:lnTo>
                      <a:pt x="392" y="540"/>
                    </a:lnTo>
                    <a:lnTo>
                      <a:pt x="394" y="544"/>
                    </a:lnTo>
                    <a:lnTo>
                      <a:pt x="394" y="544"/>
                    </a:lnTo>
                    <a:lnTo>
                      <a:pt x="398" y="544"/>
                    </a:lnTo>
                    <a:lnTo>
                      <a:pt x="404" y="544"/>
                    </a:lnTo>
                    <a:lnTo>
                      <a:pt x="404" y="544"/>
                    </a:lnTo>
                    <a:lnTo>
                      <a:pt x="406" y="544"/>
                    </a:lnTo>
                    <a:lnTo>
                      <a:pt x="408" y="542"/>
                    </a:lnTo>
                    <a:lnTo>
                      <a:pt x="410" y="534"/>
                    </a:lnTo>
                    <a:lnTo>
                      <a:pt x="410" y="534"/>
                    </a:lnTo>
                    <a:lnTo>
                      <a:pt x="410" y="532"/>
                    </a:lnTo>
                    <a:lnTo>
                      <a:pt x="408" y="530"/>
                    </a:lnTo>
                    <a:lnTo>
                      <a:pt x="404" y="528"/>
                    </a:lnTo>
                    <a:lnTo>
                      <a:pt x="404" y="528"/>
                    </a:lnTo>
                    <a:lnTo>
                      <a:pt x="412" y="528"/>
                    </a:lnTo>
                    <a:lnTo>
                      <a:pt x="412" y="528"/>
                    </a:lnTo>
                    <a:lnTo>
                      <a:pt x="414" y="528"/>
                    </a:lnTo>
                    <a:lnTo>
                      <a:pt x="416" y="526"/>
                    </a:lnTo>
                    <a:lnTo>
                      <a:pt x="416" y="524"/>
                    </a:lnTo>
                    <a:lnTo>
                      <a:pt x="444" y="524"/>
                    </a:lnTo>
                    <a:lnTo>
                      <a:pt x="444" y="524"/>
                    </a:lnTo>
                    <a:lnTo>
                      <a:pt x="446" y="524"/>
                    </a:lnTo>
                    <a:lnTo>
                      <a:pt x="452" y="518"/>
                    </a:lnTo>
                    <a:lnTo>
                      <a:pt x="456" y="518"/>
                    </a:lnTo>
                    <a:lnTo>
                      <a:pt x="462" y="520"/>
                    </a:lnTo>
                    <a:lnTo>
                      <a:pt x="462" y="520"/>
                    </a:lnTo>
                    <a:lnTo>
                      <a:pt x="462" y="520"/>
                    </a:lnTo>
                    <a:lnTo>
                      <a:pt x="470" y="522"/>
                    </a:lnTo>
                    <a:lnTo>
                      <a:pt x="472" y="534"/>
                    </a:lnTo>
                    <a:lnTo>
                      <a:pt x="472" y="534"/>
                    </a:lnTo>
                    <a:lnTo>
                      <a:pt x="474" y="536"/>
                    </a:lnTo>
                    <a:lnTo>
                      <a:pt x="482" y="540"/>
                    </a:lnTo>
                    <a:lnTo>
                      <a:pt x="482" y="540"/>
                    </a:lnTo>
                    <a:lnTo>
                      <a:pt x="482" y="540"/>
                    </a:lnTo>
                    <a:lnTo>
                      <a:pt x="492" y="540"/>
                    </a:lnTo>
                    <a:lnTo>
                      <a:pt x="492" y="540"/>
                    </a:lnTo>
                    <a:lnTo>
                      <a:pt x="494" y="540"/>
                    </a:lnTo>
                    <a:lnTo>
                      <a:pt x="500" y="538"/>
                    </a:lnTo>
                    <a:lnTo>
                      <a:pt x="508" y="540"/>
                    </a:lnTo>
                    <a:lnTo>
                      <a:pt x="508" y="540"/>
                    </a:lnTo>
                    <a:lnTo>
                      <a:pt x="510" y="540"/>
                    </a:lnTo>
                    <a:lnTo>
                      <a:pt x="514" y="540"/>
                    </a:lnTo>
                    <a:lnTo>
                      <a:pt x="514" y="542"/>
                    </a:lnTo>
                    <a:lnTo>
                      <a:pt x="514" y="550"/>
                    </a:lnTo>
                    <a:lnTo>
                      <a:pt x="514" y="550"/>
                    </a:lnTo>
                    <a:lnTo>
                      <a:pt x="516" y="552"/>
                    </a:lnTo>
                    <a:lnTo>
                      <a:pt x="524" y="556"/>
                    </a:lnTo>
                    <a:lnTo>
                      <a:pt x="524" y="556"/>
                    </a:lnTo>
                    <a:lnTo>
                      <a:pt x="526" y="556"/>
                    </a:lnTo>
                    <a:lnTo>
                      <a:pt x="526" y="556"/>
                    </a:lnTo>
                    <a:lnTo>
                      <a:pt x="528" y="556"/>
                    </a:lnTo>
                    <a:lnTo>
                      <a:pt x="528" y="556"/>
                    </a:lnTo>
                    <a:lnTo>
                      <a:pt x="530" y="554"/>
                    </a:lnTo>
                    <a:lnTo>
                      <a:pt x="530" y="552"/>
                    </a:lnTo>
                    <a:lnTo>
                      <a:pt x="528" y="546"/>
                    </a:lnTo>
                    <a:lnTo>
                      <a:pt x="530" y="542"/>
                    </a:lnTo>
                    <a:lnTo>
                      <a:pt x="538" y="540"/>
                    </a:lnTo>
                    <a:lnTo>
                      <a:pt x="538" y="540"/>
                    </a:lnTo>
                    <a:lnTo>
                      <a:pt x="540" y="540"/>
                    </a:lnTo>
                    <a:lnTo>
                      <a:pt x="558" y="536"/>
                    </a:lnTo>
                    <a:lnTo>
                      <a:pt x="570" y="532"/>
                    </a:lnTo>
                    <a:lnTo>
                      <a:pt x="570" y="532"/>
                    </a:lnTo>
                    <a:lnTo>
                      <a:pt x="572" y="530"/>
                    </a:lnTo>
                    <a:lnTo>
                      <a:pt x="572" y="528"/>
                    </a:lnTo>
                    <a:lnTo>
                      <a:pt x="572" y="518"/>
                    </a:lnTo>
                    <a:lnTo>
                      <a:pt x="576" y="522"/>
                    </a:lnTo>
                    <a:lnTo>
                      <a:pt x="576" y="522"/>
                    </a:lnTo>
                    <a:lnTo>
                      <a:pt x="580" y="524"/>
                    </a:lnTo>
                    <a:lnTo>
                      <a:pt x="590" y="524"/>
                    </a:lnTo>
                    <a:lnTo>
                      <a:pt x="590" y="524"/>
                    </a:lnTo>
                    <a:lnTo>
                      <a:pt x="590" y="524"/>
                    </a:lnTo>
                    <a:lnTo>
                      <a:pt x="610" y="520"/>
                    </a:lnTo>
                    <a:lnTo>
                      <a:pt x="610" y="520"/>
                    </a:lnTo>
                    <a:lnTo>
                      <a:pt x="612" y="520"/>
                    </a:lnTo>
                    <a:lnTo>
                      <a:pt x="624" y="510"/>
                    </a:lnTo>
                    <a:lnTo>
                      <a:pt x="644" y="494"/>
                    </a:lnTo>
                    <a:lnTo>
                      <a:pt x="644" y="494"/>
                    </a:lnTo>
                    <a:lnTo>
                      <a:pt x="646" y="492"/>
                    </a:lnTo>
                    <a:lnTo>
                      <a:pt x="654" y="476"/>
                    </a:lnTo>
                    <a:lnTo>
                      <a:pt x="666" y="458"/>
                    </a:lnTo>
                    <a:lnTo>
                      <a:pt x="684" y="436"/>
                    </a:lnTo>
                    <a:lnTo>
                      <a:pt x="684" y="436"/>
                    </a:lnTo>
                    <a:lnTo>
                      <a:pt x="684" y="436"/>
                    </a:lnTo>
                    <a:lnTo>
                      <a:pt x="692" y="420"/>
                    </a:lnTo>
                    <a:lnTo>
                      <a:pt x="692" y="420"/>
                    </a:lnTo>
                    <a:lnTo>
                      <a:pt x="692" y="418"/>
                    </a:lnTo>
                    <a:lnTo>
                      <a:pt x="692" y="408"/>
                    </a:lnTo>
                    <a:lnTo>
                      <a:pt x="692" y="408"/>
                    </a:lnTo>
                    <a:lnTo>
                      <a:pt x="692" y="404"/>
                    </a:lnTo>
                    <a:lnTo>
                      <a:pt x="688" y="404"/>
                    </a:lnTo>
                    <a:lnTo>
                      <a:pt x="680" y="402"/>
                    </a:lnTo>
                    <a:lnTo>
                      <a:pt x="678" y="402"/>
                    </a:lnTo>
                    <a:lnTo>
                      <a:pt x="684" y="400"/>
                    </a:lnTo>
                    <a:lnTo>
                      <a:pt x="690" y="398"/>
                    </a:lnTo>
                    <a:lnTo>
                      <a:pt x="690" y="398"/>
                    </a:lnTo>
                    <a:lnTo>
                      <a:pt x="694" y="396"/>
                    </a:lnTo>
                    <a:lnTo>
                      <a:pt x="694" y="396"/>
                    </a:lnTo>
                    <a:lnTo>
                      <a:pt x="694" y="392"/>
                    </a:lnTo>
                    <a:lnTo>
                      <a:pt x="690" y="388"/>
                    </a:lnTo>
                    <a:lnTo>
                      <a:pt x="690" y="388"/>
                    </a:lnTo>
                    <a:lnTo>
                      <a:pt x="688" y="386"/>
                    </a:lnTo>
                    <a:lnTo>
                      <a:pt x="688" y="386"/>
                    </a:lnTo>
                    <a:lnTo>
                      <a:pt x="692" y="384"/>
                    </a:lnTo>
                    <a:lnTo>
                      <a:pt x="694" y="380"/>
                    </a:lnTo>
                    <a:lnTo>
                      <a:pt x="694" y="380"/>
                    </a:lnTo>
                    <a:lnTo>
                      <a:pt x="694" y="378"/>
                    </a:lnTo>
                    <a:lnTo>
                      <a:pt x="692" y="376"/>
                    </a:lnTo>
                    <a:lnTo>
                      <a:pt x="680" y="366"/>
                    </a:lnTo>
                    <a:lnTo>
                      <a:pt x="678" y="360"/>
                    </a:lnTo>
                    <a:lnTo>
                      <a:pt x="678" y="360"/>
                    </a:lnTo>
                    <a:lnTo>
                      <a:pt x="678" y="360"/>
                    </a:lnTo>
                    <a:lnTo>
                      <a:pt x="670" y="342"/>
                    </a:lnTo>
                    <a:lnTo>
                      <a:pt x="670" y="342"/>
                    </a:lnTo>
                    <a:lnTo>
                      <a:pt x="670" y="340"/>
                    </a:lnTo>
                    <a:lnTo>
                      <a:pt x="664" y="334"/>
                    </a:lnTo>
                    <a:lnTo>
                      <a:pt x="664" y="334"/>
                    </a:lnTo>
                    <a:lnTo>
                      <a:pt x="662" y="334"/>
                    </a:lnTo>
                    <a:lnTo>
                      <a:pt x="658" y="332"/>
                    </a:lnTo>
                    <a:lnTo>
                      <a:pt x="660" y="326"/>
                    </a:lnTo>
                    <a:lnTo>
                      <a:pt x="668" y="316"/>
                    </a:lnTo>
                    <a:lnTo>
                      <a:pt x="676" y="312"/>
                    </a:lnTo>
                    <a:lnTo>
                      <a:pt x="676" y="312"/>
                    </a:lnTo>
                    <a:lnTo>
                      <a:pt x="678" y="310"/>
                    </a:lnTo>
                    <a:lnTo>
                      <a:pt x="678" y="306"/>
                    </a:lnTo>
                    <a:lnTo>
                      <a:pt x="684" y="304"/>
                    </a:lnTo>
                    <a:lnTo>
                      <a:pt x="694" y="304"/>
                    </a:lnTo>
                    <a:lnTo>
                      <a:pt x="694" y="304"/>
                    </a:lnTo>
                    <a:lnTo>
                      <a:pt x="694" y="304"/>
                    </a:lnTo>
                    <a:lnTo>
                      <a:pt x="700" y="302"/>
                    </a:lnTo>
                    <a:lnTo>
                      <a:pt x="700" y="302"/>
                    </a:lnTo>
                    <a:lnTo>
                      <a:pt x="702" y="300"/>
                    </a:lnTo>
                    <a:lnTo>
                      <a:pt x="702" y="300"/>
                    </a:lnTo>
                    <a:lnTo>
                      <a:pt x="702" y="296"/>
                    </a:lnTo>
                    <a:lnTo>
                      <a:pt x="698" y="288"/>
                    </a:lnTo>
                    <a:lnTo>
                      <a:pt x="698" y="288"/>
                    </a:lnTo>
                    <a:lnTo>
                      <a:pt x="696" y="286"/>
                    </a:lnTo>
                    <a:lnTo>
                      <a:pt x="682" y="284"/>
                    </a:lnTo>
                    <a:lnTo>
                      <a:pt x="676" y="280"/>
                    </a:lnTo>
                    <a:lnTo>
                      <a:pt x="676" y="280"/>
                    </a:lnTo>
                    <a:lnTo>
                      <a:pt x="674" y="280"/>
                    </a:lnTo>
                    <a:lnTo>
                      <a:pt x="674" y="280"/>
                    </a:lnTo>
                    <a:lnTo>
                      <a:pt x="672" y="280"/>
                    </a:lnTo>
                    <a:lnTo>
                      <a:pt x="666" y="282"/>
                    </a:lnTo>
                    <a:lnTo>
                      <a:pt x="666" y="282"/>
                    </a:lnTo>
                    <a:lnTo>
                      <a:pt x="664" y="282"/>
                    </a:lnTo>
                    <a:lnTo>
                      <a:pt x="658" y="288"/>
                    </a:lnTo>
                    <a:lnTo>
                      <a:pt x="652" y="290"/>
                    </a:lnTo>
                    <a:lnTo>
                      <a:pt x="652" y="286"/>
                    </a:lnTo>
                    <a:lnTo>
                      <a:pt x="652" y="282"/>
                    </a:lnTo>
                    <a:lnTo>
                      <a:pt x="652" y="282"/>
                    </a:lnTo>
                    <a:lnTo>
                      <a:pt x="650" y="278"/>
                    </a:lnTo>
                    <a:lnTo>
                      <a:pt x="648" y="278"/>
                    </a:lnTo>
                    <a:lnTo>
                      <a:pt x="638" y="276"/>
                    </a:lnTo>
                    <a:lnTo>
                      <a:pt x="634" y="268"/>
                    </a:lnTo>
                    <a:lnTo>
                      <a:pt x="636" y="264"/>
                    </a:lnTo>
                    <a:lnTo>
                      <a:pt x="650" y="264"/>
                    </a:lnTo>
                    <a:lnTo>
                      <a:pt x="650" y="264"/>
                    </a:lnTo>
                    <a:lnTo>
                      <a:pt x="652" y="264"/>
                    </a:lnTo>
                    <a:lnTo>
                      <a:pt x="654" y="262"/>
                    </a:lnTo>
                    <a:lnTo>
                      <a:pt x="658" y="254"/>
                    </a:lnTo>
                    <a:lnTo>
                      <a:pt x="676" y="238"/>
                    </a:lnTo>
                    <a:lnTo>
                      <a:pt x="684" y="238"/>
                    </a:lnTo>
                    <a:lnTo>
                      <a:pt x="688" y="238"/>
                    </a:lnTo>
                    <a:lnTo>
                      <a:pt x="690" y="240"/>
                    </a:lnTo>
                    <a:lnTo>
                      <a:pt x="682" y="244"/>
                    </a:lnTo>
                    <a:lnTo>
                      <a:pt x="682" y="244"/>
                    </a:lnTo>
                    <a:lnTo>
                      <a:pt x="680" y="246"/>
                    </a:lnTo>
                    <a:lnTo>
                      <a:pt x="678" y="254"/>
                    </a:lnTo>
                    <a:lnTo>
                      <a:pt x="678" y="254"/>
                    </a:lnTo>
                    <a:lnTo>
                      <a:pt x="678" y="258"/>
                    </a:lnTo>
                    <a:lnTo>
                      <a:pt x="678" y="268"/>
                    </a:lnTo>
                    <a:lnTo>
                      <a:pt x="678" y="268"/>
                    </a:lnTo>
                    <a:lnTo>
                      <a:pt x="682" y="270"/>
                    </a:lnTo>
                    <a:lnTo>
                      <a:pt x="682" y="270"/>
                    </a:lnTo>
                    <a:lnTo>
                      <a:pt x="682" y="272"/>
                    </a:lnTo>
                    <a:lnTo>
                      <a:pt x="682" y="272"/>
                    </a:lnTo>
                    <a:lnTo>
                      <a:pt x="684" y="270"/>
                    </a:lnTo>
                    <a:lnTo>
                      <a:pt x="710" y="254"/>
                    </a:lnTo>
                    <a:lnTo>
                      <a:pt x="718" y="254"/>
                    </a:lnTo>
                    <a:lnTo>
                      <a:pt x="726" y="252"/>
                    </a:lnTo>
                    <a:lnTo>
                      <a:pt x="726" y="252"/>
                    </a:lnTo>
                    <a:lnTo>
                      <a:pt x="728" y="250"/>
                    </a:lnTo>
                    <a:lnTo>
                      <a:pt x="738" y="242"/>
                    </a:lnTo>
                    <a:lnTo>
                      <a:pt x="748" y="234"/>
                    </a:lnTo>
                    <a:lnTo>
                      <a:pt x="748" y="234"/>
                    </a:lnTo>
                    <a:lnTo>
                      <a:pt x="748" y="234"/>
                    </a:lnTo>
                    <a:lnTo>
                      <a:pt x="760" y="222"/>
                    </a:lnTo>
                    <a:lnTo>
                      <a:pt x="762" y="222"/>
                    </a:lnTo>
                    <a:lnTo>
                      <a:pt x="768" y="224"/>
                    </a:lnTo>
                    <a:lnTo>
                      <a:pt x="768" y="224"/>
                    </a:lnTo>
                    <a:lnTo>
                      <a:pt x="770" y="224"/>
                    </a:lnTo>
                    <a:lnTo>
                      <a:pt x="770" y="224"/>
                    </a:lnTo>
                    <a:lnTo>
                      <a:pt x="772" y="224"/>
                    </a:lnTo>
                    <a:lnTo>
                      <a:pt x="780" y="222"/>
                    </a:lnTo>
                    <a:lnTo>
                      <a:pt x="780" y="222"/>
                    </a:lnTo>
                    <a:lnTo>
                      <a:pt x="782" y="222"/>
                    </a:lnTo>
                    <a:lnTo>
                      <a:pt x="784" y="220"/>
                    </a:lnTo>
                    <a:lnTo>
                      <a:pt x="784" y="216"/>
                    </a:lnTo>
                    <a:lnTo>
                      <a:pt x="790" y="216"/>
                    </a:lnTo>
                    <a:lnTo>
                      <a:pt x="790" y="216"/>
                    </a:lnTo>
                    <a:lnTo>
                      <a:pt x="792" y="214"/>
                    </a:lnTo>
                    <a:lnTo>
                      <a:pt x="804" y="202"/>
                    </a:lnTo>
                    <a:lnTo>
                      <a:pt x="810" y="208"/>
                    </a:lnTo>
                    <a:lnTo>
                      <a:pt x="810" y="208"/>
                    </a:lnTo>
                    <a:lnTo>
                      <a:pt x="814" y="208"/>
                    </a:lnTo>
                    <a:lnTo>
                      <a:pt x="814" y="208"/>
                    </a:lnTo>
                    <a:lnTo>
                      <a:pt x="814" y="208"/>
                    </a:lnTo>
                    <a:lnTo>
                      <a:pt x="814" y="208"/>
                    </a:lnTo>
                    <a:lnTo>
                      <a:pt x="816" y="206"/>
                    </a:lnTo>
                    <a:lnTo>
                      <a:pt x="824" y="198"/>
                    </a:lnTo>
                    <a:lnTo>
                      <a:pt x="824" y="198"/>
                    </a:lnTo>
                    <a:lnTo>
                      <a:pt x="824" y="196"/>
                    </a:lnTo>
                    <a:lnTo>
                      <a:pt x="824" y="166"/>
                    </a:lnTo>
                    <a:lnTo>
                      <a:pt x="832" y="160"/>
                    </a:lnTo>
                    <a:lnTo>
                      <a:pt x="836" y="162"/>
                    </a:lnTo>
                    <a:lnTo>
                      <a:pt x="836" y="162"/>
                    </a:lnTo>
                    <a:lnTo>
                      <a:pt x="838" y="164"/>
                    </a:lnTo>
                    <a:lnTo>
                      <a:pt x="838" y="164"/>
                    </a:lnTo>
                    <a:lnTo>
                      <a:pt x="838" y="164"/>
                    </a:lnTo>
                    <a:lnTo>
                      <a:pt x="850" y="162"/>
                    </a:lnTo>
                    <a:lnTo>
                      <a:pt x="850" y="162"/>
                    </a:lnTo>
                    <a:lnTo>
                      <a:pt x="852" y="160"/>
                    </a:lnTo>
                    <a:lnTo>
                      <a:pt x="862" y="140"/>
                    </a:lnTo>
                    <a:lnTo>
                      <a:pt x="862" y="140"/>
                    </a:lnTo>
                    <a:lnTo>
                      <a:pt x="864" y="138"/>
                    </a:lnTo>
                    <a:lnTo>
                      <a:pt x="868" y="120"/>
                    </a:lnTo>
                    <a:lnTo>
                      <a:pt x="874" y="118"/>
                    </a:lnTo>
                    <a:lnTo>
                      <a:pt x="874" y="118"/>
                    </a:lnTo>
                    <a:lnTo>
                      <a:pt x="876" y="116"/>
                    </a:lnTo>
                    <a:lnTo>
                      <a:pt x="876" y="114"/>
                    </a:lnTo>
                    <a:lnTo>
                      <a:pt x="874" y="102"/>
                    </a:lnTo>
                    <a:lnTo>
                      <a:pt x="874" y="102"/>
                    </a:lnTo>
                    <a:lnTo>
                      <a:pt x="872" y="98"/>
                    </a:lnTo>
                    <a:lnTo>
                      <a:pt x="870" y="98"/>
                    </a:lnTo>
                    <a:lnTo>
                      <a:pt x="870" y="98"/>
                    </a:lnTo>
                    <a:lnTo>
                      <a:pt x="870" y="98"/>
                    </a:lnTo>
                    <a:lnTo>
                      <a:pt x="856" y="100"/>
                    </a:lnTo>
                    <a:lnTo>
                      <a:pt x="842" y="102"/>
                    </a:lnTo>
                    <a:lnTo>
                      <a:pt x="842" y="102"/>
                    </a:lnTo>
                    <a:lnTo>
                      <a:pt x="840" y="104"/>
                    </a:lnTo>
                    <a:lnTo>
                      <a:pt x="836" y="108"/>
                    </a:lnTo>
                    <a:lnTo>
                      <a:pt x="822" y="108"/>
                    </a:lnTo>
                    <a:lnTo>
                      <a:pt x="818" y="92"/>
                    </a:lnTo>
                    <a:lnTo>
                      <a:pt x="818" y="92"/>
                    </a:lnTo>
                    <a:lnTo>
                      <a:pt x="816" y="90"/>
                    </a:lnTo>
                    <a:lnTo>
                      <a:pt x="812" y="88"/>
                    </a:lnTo>
                    <a:lnTo>
                      <a:pt x="798" y="80"/>
                    </a:lnTo>
                    <a:lnTo>
                      <a:pt x="790" y="76"/>
                    </a:lnTo>
                    <a:lnTo>
                      <a:pt x="790" y="76"/>
                    </a:lnTo>
                    <a:lnTo>
                      <a:pt x="788" y="74"/>
                    </a:lnTo>
                    <a:lnTo>
                      <a:pt x="776" y="74"/>
                    </a:lnTo>
                    <a:lnTo>
                      <a:pt x="772" y="62"/>
                    </a:lnTo>
                    <a:lnTo>
                      <a:pt x="772" y="62"/>
                    </a:lnTo>
                    <a:lnTo>
                      <a:pt x="772" y="62"/>
                    </a:lnTo>
                    <a:lnTo>
                      <a:pt x="764" y="48"/>
                    </a:lnTo>
                    <a:lnTo>
                      <a:pt x="758" y="30"/>
                    </a:lnTo>
                    <a:lnTo>
                      <a:pt x="758" y="30"/>
                    </a:lnTo>
                    <a:lnTo>
                      <a:pt x="758" y="30"/>
                    </a:lnTo>
                    <a:lnTo>
                      <a:pt x="746" y="12"/>
                    </a:lnTo>
                    <a:lnTo>
                      <a:pt x="746" y="12"/>
                    </a:lnTo>
                    <a:lnTo>
                      <a:pt x="746" y="10"/>
                    </a:lnTo>
                    <a:lnTo>
                      <a:pt x="732" y="4"/>
                    </a:lnTo>
                    <a:lnTo>
                      <a:pt x="718" y="0"/>
                    </a:lnTo>
                    <a:lnTo>
                      <a:pt x="718" y="0"/>
                    </a:lnTo>
                    <a:lnTo>
                      <a:pt x="716" y="0"/>
                    </a:lnTo>
                    <a:lnTo>
                      <a:pt x="7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0" name="Freeform 1098">
                <a:extLst>
                  <a:ext uri="{FF2B5EF4-FFF2-40B4-BE49-F238E27FC236}">
                    <a16:creationId xmlns:a16="http://schemas.microsoft.com/office/drawing/2014/main" id="{726F155E-DBB0-9224-B1C1-4185FB1217C4}"/>
                  </a:ext>
                </a:extLst>
              </p:cNvPr>
              <p:cNvSpPr>
                <a:spLocks/>
              </p:cNvSpPr>
              <p:nvPr/>
            </p:nvSpPr>
            <p:spPr bwMode="auto">
              <a:xfrm>
                <a:off x="8738058" y="3973087"/>
                <a:ext cx="245141" cy="257821"/>
              </a:xfrm>
              <a:custGeom>
                <a:avLst/>
                <a:gdLst>
                  <a:gd name="T0" fmla="*/ 84 w 116"/>
                  <a:gd name="T1" fmla="*/ 122 h 122"/>
                  <a:gd name="T2" fmla="*/ 82 w 116"/>
                  <a:gd name="T3" fmla="*/ 116 h 122"/>
                  <a:gd name="T4" fmla="*/ 84 w 116"/>
                  <a:gd name="T5" fmla="*/ 98 h 122"/>
                  <a:gd name="T6" fmla="*/ 76 w 116"/>
                  <a:gd name="T7" fmla="*/ 90 h 122"/>
                  <a:gd name="T8" fmla="*/ 72 w 116"/>
                  <a:gd name="T9" fmla="*/ 74 h 122"/>
                  <a:gd name="T10" fmla="*/ 50 w 116"/>
                  <a:gd name="T11" fmla="*/ 66 h 122"/>
                  <a:gd name="T12" fmla="*/ 48 w 116"/>
                  <a:gd name="T13" fmla="*/ 68 h 122"/>
                  <a:gd name="T14" fmla="*/ 48 w 116"/>
                  <a:gd name="T15" fmla="*/ 68 h 122"/>
                  <a:gd name="T16" fmla="*/ 22 w 116"/>
                  <a:gd name="T17" fmla="*/ 74 h 122"/>
                  <a:gd name="T18" fmla="*/ 20 w 116"/>
                  <a:gd name="T19" fmla="*/ 74 h 122"/>
                  <a:gd name="T20" fmla="*/ 20 w 116"/>
                  <a:gd name="T21" fmla="*/ 74 h 122"/>
                  <a:gd name="T22" fmla="*/ 18 w 116"/>
                  <a:gd name="T23" fmla="*/ 72 h 122"/>
                  <a:gd name="T24" fmla="*/ 18 w 116"/>
                  <a:gd name="T25" fmla="*/ 60 h 122"/>
                  <a:gd name="T26" fmla="*/ 22 w 116"/>
                  <a:gd name="T27" fmla="*/ 56 h 122"/>
                  <a:gd name="T28" fmla="*/ 12 w 116"/>
                  <a:gd name="T29" fmla="*/ 44 h 122"/>
                  <a:gd name="T30" fmla="*/ 10 w 116"/>
                  <a:gd name="T31" fmla="*/ 42 h 122"/>
                  <a:gd name="T32" fmla="*/ 2 w 116"/>
                  <a:gd name="T33" fmla="*/ 32 h 122"/>
                  <a:gd name="T34" fmla="*/ 0 w 116"/>
                  <a:gd name="T35" fmla="*/ 30 h 122"/>
                  <a:gd name="T36" fmla="*/ 2 w 116"/>
                  <a:gd name="T37" fmla="*/ 28 h 122"/>
                  <a:gd name="T38" fmla="*/ 10 w 116"/>
                  <a:gd name="T39" fmla="*/ 16 h 122"/>
                  <a:gd name="T40" fmla="*/ 12 w 116"/>
                  <a:gd name="T41" fmla="*/ 14 h 122"/>
                  <a:gd name="T42" fmla="*/ 12 w 116"/>
                  <a:gd name="T43" fmla="*/ 12 h 122"/>
                  <a:gd name="T44" fmla="*/ 20 w 116"/>
                  <a:gd name="T45" fmla="*/ 12 h 122"/>
                  <a:gd name="T46" fmla="*/ 24 w 116"/>
                  <a:gd name="T47" fmla="*/ 16 h 122"/>
                  <a:gd name="T48" fmla="*/ 30 w 116"/>
                  <a:gd name="T49" fmla="*/ 12 h 122"/>
                  <a:gd name="T50" fmla="*/ 26 w 116"/>
                  <a:gd name="T51" fmla="*/ 12 h 122"/>
                  <a:gd name="T52" fmla="*/ 26 w 116"/>
                  <a:gd name="T53" fmla="*/ 2 h 122"/>
                  <a:gd name="T54" fmla="*/ 28 w 116"/>
                  <a:gd name="T55" fmla="*/ 0 h 122"/>
                  <a:gd name="T56" fmla="*/ 38 w 116"/>
                  <a:gd name="T57" fmla="*/ 0 h 122"/>
                  <a:gd name="T58" fmla="*/ 40 w 116"/>
                  <a:gd name="T59" fmla="*/ 6 h 122"/>
                  <a:gd name="T60" fmla="*/ 48 w 116"/>
                  <a:gd name="T61" fmla="*/ 14 h 122"/>
                  <a:gd name="T62" fmla="*/ 50 w 116"/>
                  <a:gd name="T63" fmla="*/ 24 h 122"/>
                  <a:gd name="T64" fmla="*/ 50 w 116"/>
                  <a:gd name="T65" fmla="*/ 24 h 122"/>
                  <a:gd name="T66" fmla="*/ 68 w 116"/>
                  <a:gd name="T67" fmla="*/ 24 h 122"/>
                  <a:gd name="T68" fmla="*/ 76 w 116"/>
                  <a:gd name="T69" fmla="*/ 32 h 122"/>
                  <a:gd name="T70" fmla="*/ 78 w 116"/>
                  <a:gd name="T71" fmla="*/ 42 h 122"/>
                  <a:gd name="T72" fmla="*/ 78 w 116"/>
                  <a:gd name="T73" fmla="*/ 44 h 122"/>
                  <a:gd name="T74" fmla="*/ 66 w 116"/>
                  <a:gd name="T75" fmla="*/ 44 h 122"/>
                  <a:gd name="T76" fmla="*/ 72 w 116"/>
                  <a:gd name="T77" fmla="*/ 54 h 122"/>
                  <a:gd name="T78" fmla="*/ 112 w 116"/>
                  <a:gd name="T79" fmla="*/ 94 h 122"/>
                  <a:gd name="T80" fmla="*/ 112 w 116"/>
                  <a:gd name="T81" fmla="*/ 94 h 122"/>
                  <a:gd name="T82" fmla="*/ 116 w 116"/>
                  <a:gd name="T83" fmla="*/ 106 h 122"/>
                  <a:gd name="T84" fmla="*/ 114 w 116"/>
                  <a:gd name="T85" fmla="*/ 120 h 122"/>
                  <a:gd name="T86" fmla="*/ 112 w 116"/>
                  <a:gd name="T87" fmla="*/ 120 h 122"/>
                  <a:gd name="T88" fmla="*/ 104 w 116"/>
                  <a:gd name="T89" fmla="*/ 120 h 122"/>
                  <a:gd name="T90" fmla="*/ 100 w 116"/>
                  <a:gd name="T91" fmla="*/ 116 h 122"/>
                  <a:gd name="T92" fmla="*/ 96 w 116"/>
                  <a:gd name="T93" fmla="*/ 122 h 122"/>
                  <a:gd name="T94" fmla="*/ 94 w 116"/>
                  <a:gd name="T95"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 h="122">
                    <a:moveTo>
                      <a:pt x="84" y="122"/>
                    </a:moveTo>
                    <a:lnTo>
                      <a:pt x="84" y="122"/>
                    </a:lnTo>
                    <a:lnTo>
                      <a:pt x="82" y="120"/>
                    </a:lnTo>
                    <a:lnTo>
                      <a:pt x="82" y="116"/>
                    </a:lnTo>
                    <a:lnTo>
                      <a:pt x="84" y="104"/>
                    </a:lnTo>
                    <a:lnTo>
                      <a:pt x="84" y="98"/>
                    </a:lnTo>
                    <a:lnTo>
                      <a:pt x="76" y="90"/>
                    </a:lnTo>
                    <a:lnTo>
                      <a:pt x="76" y="90"/>
                    </a:lnTo>
                    <a:lnTo>
                      <a:pt x="76" y="88"/>
                    </a:lnTo>
                    <a:lnTo>
                      <a:pt x="72" y="74"/>
                    </a:lnTo>
                    <a:lnTo>
                      <a:pt x="60" y="60"/>
                    </a:lnTo>
                    <a:lnTo>
                      <a:pt x="50" y="66"/>
                    </a:lnTo>
                    <a:lnTo>
                      <a:pt x="50" y="66"/>
                    </a:lnTo>
                    <a:lnTo>
                      <a:pt x="48" y="68"/>
                    </a:lnTo>
                    <a:lnTo>
                      <a:pt x="48" y="68"/>
                    </a:lnTo>
                    <a:lnTo>
                      <a:pt x="48" y="68"/>
                    </a:lnTo>
                    <a:lnTo>
                      <a:pt x="38" y="64"/>
                    </a:lnTo>
                    <a:lnTo>
                      <a:pt x="22" y="74"/>
                    </a:lnTo>
                    <a:lnTo>
                      <a:pt x="22" y="74"/>
                    </a:lnTo>
                    <a:lnTo>
                      <a:pt x="20" y="74"/>
                    </a:lnTo>
                    <a:lnTo>
                      <a:pt x="20" y="74"/>
                    </a:lnTo>
                    <a:lnTo>
                      <a:pt x="20" y="74"/>
                    </a:lnTo>
                    <a:lnTo>
                      <a:pt x="20" y="74"/>
                    </a:lnTo>
                    <a:lnTo>
                      <a:pt x="18" y="72"/>
                    </a:lnTo>
                    <a:lnTo>
                      <a:pt x="18" y="60"/>
                    </a:lnTo>
                    <a:lnTo>
                      <a:pt x="18" y="60"/>
                    </a:lnTo>
                    <a:lnTo>
                      <a:pt x="18" y="58"/>
                    </a:lnTo>
                    <a:lnTo>
                      <a:pt x="22" y="56"/>
                    </a:lnTo>
                    <a:lnTo>
                      <a:pt x="18" y="46"/>
                    </a:lnTo>
                    <a:lnTo>
                      <a:pt x="12" y="44"/>
                    </a:lnTo>
                    <a:lnTo>
                      <a:pt x="12" y="44"/>
                    </a:lnTo>
                    <a:lnTo>
                      <a:pt x="10" y="42"/>
                    </a:lnTo>
                    <a:lnTo>
                      <a:pt x="10" y="38"/>
                    </a:lnTo>
                    <a:lnTo>
                      <a:pt x="2" y="32"/>
                    </a:lnTo>
                    <a:lnTo>
                      <a:pt x="2" y="32"/>
                    </a:lnTo>
                    <a:lnTo>
                      <a:pt x="0" y="30"/>
                    </a:lnTo>
                    <a:lnTo>
                      <a:pt x="0" y="30"/>
                    </a:lnTo>
                    <a:lnTo>
                      <a:pt x="2" y="28"/>
                    </a:lnTo>
                    <a:lnTo>
                      <a:pt x="12" y="22"/>
                    </a:lnTo>
                    <a:lnTo>
                      <a:pt x="10" y="16"/>
                    </a:lnTo>
                    <a:lnTo>
                      <a:pt x="10" y="16"/>
                    </a:lnTo>
                    <a:lnTo>
                      <a:pt x="12" y="14"/>
                    </a:lnTo>
                    <a:lnTo>
                      <a:pt x="12" y="14"/>
                    </a:lnTo>
                    <a:lnTo>
                      <a:pt x="12" y="12"/>
                    </a:lnTo>
                    <a:lnTo>
                      <a:pt x="20" y="12"/>
                    </a:lnTo>
                    <a:lnTo>
                      <a:pt x="20" y="12"/>
                    </a:lnTo>
                    <a:lnTo>
                      <a:pt x="22" y="14"/>
                    </a:lnTo>
                    <a:lnTo>
                      <a:pt x="24" y="16"/>
                    </a:lnTo>
                    <a:lnTo>
                      <a:pt x="30" y="16"/>
                    </a:lnTo>
                    <a:lnTo>
                      <a:pt x="30" y="12"/>
                    </a:lnTo>
                    <a:lnTo>
                      <a:pt x="26" y="12"/>
                    </a:lnTo>
                    <a:lnTo>
                      <a:pt x="26" y="12"/>
                    </a:lnTo>
                    <a:lnTo>
                      <a:pt x="26" y="10"/>
                    </a:lnTo>
                    <a:lnTo>
                      <a:pt x="26" y="2"/>
                    </a:lnTo>
                    <a:lnTo>
                      <a:pt x="26" y="2"/>
                    </a:lnTo>
                    <a:lnTo>
                      <a:pt x="28" y="0"/>
                    </a:lnTo>
                    <a:lnTo>
                      <a:pt x="38" y="0"/>
                    </a:lnTo>
                    <a:lnTo>
                      <a:pt x="38" y="0"/>
                    </a:lnTo>
                    <a:lnTo>
                      <a:pt x="40" y="2"/>
                    </a:lnTo>
                    <a:lnTo>
                      <a:pt x="40" y="6"/>
                    </a:lnTo>
                    <a:lnTo>
                      <a:pt x="48" y="14"/>
                    </a:lnTo>
                    <a:lnTo>
                      <a:pt x="48" y="14"/>
                    </a:lnTo>
                    <a:lnTo>
                      <a:pt x="50" y="14"/>
                    </a:lnTo>
                    <a:lnTo>
                      <a:pt x="50" y="24"/>
                    </a:lnTo>
                    <a:lnTo>
                      <a:pt x="50" y="24"/>
                    </a:lnTo>
                    <a:lnTo>
                      <a:pt x="50" y="24"/>
                    </a:lnTo>
                    <a:lnTo>
                      <a:pt x="68" y="24"/>
                    </a:lnTo>
                    <a:lnTo>
                      <a:pt x="68" y="24"/>
                    </a:lnTo>
                    <a:lnTo>
                      <a:pt x="70" y="24"/>
                    </a:lnTo>
                    <a:lnTo>
                      <a:pt x="76" y="32"/>
                    </a:lnTo>
                    <a:lnTo>
                      <a:pt x="78" y="42"/>
                    </a:lnTo>
                    <a:lnTo>
                      <a:pt x="78" y="42"/>
                    </a:lnTo>
                    <a:lnTo>
                      <a:pt x="78" y="44"/>
                    </a:lnTo>
                    <a:lnTo>
                      <a:pt x="78" y="44"/>
                    </a:lnTo>
                    <a:lnTo>
                      <a:pt x="76" y="44"/>
                    </a:lnTo>
                    <a:lnTo>
                      <a:pt x="66" y="44"/>
                    </a:lnTo>
                    <a:lnTo>
                      <a:pt x="66" y="50"/>
                    </a:lnTo>
                    <a:lnTo>
                      <a:pt x="72" y="54"/>
                    </a:lnTo>
                    <a:lnTo>
                      <a:pt x="94" y="74"/>
                    </a:lnTo>
                    <a:lnTo>
                      <a:pt x="112" y="94"/>
                    </a:lnTo>
                    <a:lnTo>
                      <a:pt x="112" y="94"/>
                    </a:lnTo>
                    <a:lnTo>
                      <a:pt x="112" y="94"/>
                    </a:lnTo>
                    <a:lnTo>
                      <a:pt x="116" y="106"/>
                    </a:lnTo>
                    <a:lnTo>
                      <a:pt x="116" y="106"/>
                    </a:lnTo>
                    <a:lnTo>
                      <a:pt x="116" y="108"/>
                    </a:lnTo>
                    <a:lnTo>
                      <a:pt x="114" y="120"/>
                    </a:lnTo>
                    <a:lnTo>
                      <a:pt x="114" y="120"/>
                    </a:lnTo>
                    <a:lnTo>
                      <a:pt x="112" y="120"/>
                    </a:lnTo>
                    <a:lnTo>
                      <a:pt x="104" y="120"/>
                    </a:lnTo>
                    <a:lnTo>
                      <a:pt x="104" y="120"/>
                    </a:lnTo>
                    <a:lnTo>
                      <a:pt x="102" y="120"/>
                    </a:lnTo>
                    <a:lnTo>
                      <a:pt x="100" y="116"/>
                    </a:lnTo>
                    <a:lnTo>
                      <a:pt x="98" y="116"/>
                    </a:lnTo>
                    <a:lnTo>
                      <a:pt x="96" y="122"/>
                    </a:lnTo>
                    <a:lnTo>
                      <a:pt x="96" y="122"/>
                    </a:lnTo>
                    <a:lnTo>
                      <a:pt x="94" y="122"/>
                    </a:lnTo>
                    <a:lnTo>
                      <a:pt x="84" y="1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1" name="Freeform 1099">
                <a:extLst>
                  <a:ext uri="{FF2B5EF4-FFF2-40B4-BE49-F238E27FC236}">
                    <a16:creationId xmlns:a16="http://schemas.microsoft.com/office/drawing/2014/main" id="{91160CC9-602D-2093-3763-6F8E4CFDDE04}"/>
                  </a:ext>
                </a:extLst>
              </p:cNvPr>
              <p:cNvSpPr>
                <a:spLocks noEditPoints="1"/>
              </p:cNvSpPr>
              <p:nvPr/>
            </p:nvSpPr>
            <p:spPr bwMode="auto">
              <a:xfrm>
                <a:off x="8733832" y="3968860"/>
                <a:ext cx="253594" cy="266275"/>
              </a:xfrm>
              <a:custGeom>
                <a:avLst/>
                <a:gdLst>
                  <a:gd name="T0" fmla="*/ 50 w 120"/>
                  <a:gd name="T1" fmla="*/ 16 h 126"/>
                  <a:gd name="T2" fmla="*/ 70 w 120"/>
                  <a:gd name="T3" fmla="*/ 28 h 126"/>
                  <a:gd name="T4" fmla="*/ 66 w 120"/>
                  <a:gd name="T5" fmla="*/ 44 h 126"/>
                  <a:gd name="T6" fmla="*/ 94 w 120"/>
                  <a:gd name="T7" fmla="*/ 78 h 126"/>
                  <a:gd name="T8" fmla="*/ 114 w 120"/>
                  <a:gd name="T9" fmla="*/ 120 h 126"/>
                  <a:gd name="T10" fmla="*/ 98 w 120"/>
                  <a:gd name="T11" fmla="*/ 116 h 126"/>
                  <a:gd name="T12" fmla="*/ 86 w 120"/>
                  <a:gd name="T13" fmla="*/ 118 h 126"/>
                  <a:gd name="T14" fmla="*/ 80 w 120"/>
                  <a:gd name="T15" fmla="*/ 90 h 126"/>
                  <a:gd name="T16" fmla="*/ 50 w 120"/>
                  <a:gd name="T17" fmla="*/ 68 h 126"/>
                  <a:gd name="T18" fmla="*/ 22 w 120"/>
                  <a:gd name="T19" fmla="*/ 62 h 126"/>
                  <a:gd name="T20" fmla="*/ 14 w 120"/>
                  <a:gd name="T21" fmla="*/ 44 h 126"/>
                  <a:gd name="T22" fmla="*/ 16 w 120"/>
                  <a:gd name="T23" fmla="*/ 26 h 126"/>
                  <a:gd name="T24" fmla="*/ 26 w 120"/>
                  <a:gd name="T25" fmla="*/ 20 h 126"/>
                  <a:gd name="T26" fmla="*/ 30 w 120"/>
                  <a:gd name="T27" fmla="*/ 12 h 126"/>
                  <a:gd name="T28" fmla="*/ 40 w 120"/>
                  <a:gd name="T29" fmla="*/ 0 h 126"/>
                  <a:gd name="T30" fmla="*/ 26 w 120"/>
                  <a:gd name="T31" fmla="*/ 2 h 126"/>
                  <a:gd name="T32" fmla="*/ 26 w 120"/>
                  <a:gd name="T33" fmla="*/ 12 h 126"/>
                  <a:gd name="T34" fmla="*/ 30 w 120"/>
                  <a:gd name="T35" fmla="*/ 16 h 126"/>
                  <a:gd name="T36" fmla="*/ 24 w 120"/>
                  <a:gd name="T37" fmla="*/ 14 h 126"/>
                  <a:gd name="T38" fmla="*/ 14 w 120"/>
                  <a:gd name="T39" fmla="*/ 12 h 126"/>
                  <a:gd name="T40" fmla="*/ 12 w 120"/>
                  <a:gd name="T41" fmla="*/ 14 h 126"/>
                  <a:gd name="T42" fmla="*/ 2 w 120"/>
                  <a:gd name="T43" fmla="*/ 30 h 126"/>
                  <a:gd name="T44" fmla="*/ 0 w 120"/>
                  <a:gd name="T45" fmla="*/ 32 h 126"/>
                  <a:gd name="T46" fmla="*/ 10 w 120"/>
                  <a:gd name="T47" fmla="*/ 44 h 126"/>
                  <a:gd name="T48" fmla="*/ 14 w 120"/>
                  <a:gd name="T49" fmla="*/ 48 h 126"/>
                  <a:gd name="T50" fmla="*/ 20 w 120"/>
                  <a:gd name="T51" fmla="*/ 60 h 126"/>
                  <a:gd name="T52" fmla="*/ 18 w 120"/>
                  <a:gd name="T53" fmla="*/ 74 h 126"/>
                  <a:gd name="T54" fmla="*/ 20 w 120"/>
                  <a:gd name="T55" fmla="*/ 78 h 126"/>
                  <a:gd name="T56" fmla="*/ 24 w 120"/>
                  <a:gd name="T57" fmla="*/ 78 h 126"/>
                  <a:gd name="T58" fmla="*/ 50 w 120"/>
                  <a:gd name="T59" fmla="*/ 72 h 126"/>
                  <a:gd name="T60" fmla="*/ 54 w 120"/>
                  <a:gd name="T61" fmla="*/ 70 h 126"/>
                  <a:gd name="T62" fmla="*/ 76 w 120"/>
                  <a:gd name="T63" fmla="*/ 90 h 126"/>
                  <a:gd name="T64" fmla="*/ 84 w 120"/>
                  <a:gd name="T65" fmla="*/ 100 h 126"/>
                  <a:gd name="T66" fmla="*/ 82 w 120"/>
                  <a:gd name="T67" fmla="*/ 116 h 126"/>
                  <a:gd name="T68" fmla="*/ 82 w 120"/>
                  <a:gd name="T69" fmla="*/ 122 h 126"/>
                  <a:gd name="T70" fmla="*/ 96 w 120"/>
                  <a:gd name="T71" fmla="*/ 126 h 126"/>
                  <a:gd name="T72" fmla="*/ 100 w 120"/>
                  <a:gd name="T73" fmla="*/ 124 h 126"/>
                  <a:gd name="T74" fmla="*/ 102 w 120"/>
                  <a:gd name="T75" fmla="*/ 122 h 126"/>
                  <a:gd name="T76" fmla="*/ 114 w 120"/>
                  <a:gd name="T77" fmla="*/ 124 h 126"/>
                  <a:gd name="T78" fmla="*/ 118 w 120"/>
                  <a:gd name="T79" fmla="*/ 122 h 126"/>
                  <a:gd name="T80" fmla="*/ 120 w 120"/>
                  <a:gd name="T81" fmla="*/ 108 h 126"/>
                  <a:gd name="T82" fmla="*/ 116 w 120"/>
                  <a:gd name="T83" fmla="*/ 94 h 126"/>
                  <a:gd name="T84" fmla="*/ 76 w 120"/>
                  <a:gd name="T85" fmla="*/ 54 h 126"/>
                  <a:gd name="T86" fmla="*/ 70 w 120"/>
                  <a:gd name="T87" fmla="*/ 48 h 126"/>
                  <a:gd name="T88" fmla="*/ 82 w 120"/>
                  <a:gd name="T89" fmla="*/ 48 h 126"/>
                  <a:gd name="T90" fmla="*/ 80 w 120"/>
                  <a:gd name="T91" fmla="*/ 36 h 126"/>
                  <a:gd name="T92" fmla="*/ 74 w 120"/>
                  <a:gd name="T93" fmla="*/ 26 h 126"/>
                  <a:gd name="T94" fmla="*/ 70 w 120"/>
                  <a:gd name="T95" fmla="*/ 24 h 126"/>
                  <a:gd name="T96" fmla="*/ 54 w 120"/>
                  <a:gd name="T97" fmla="*/ 16 h 126"/>
                  <a:gd name="T98" fmla="*/ 44 w 120"/>
                  <a:gd name="T99" fmla="*/ 6 h 126"/>
                  <a:gd name="T100" fmla="*/ 42 w 120"/>
                  <a:gd name="T101" fmla="*/ 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0" h="126">
                    <a:moveTo>
                      <a:pt x="40" y="4"/>
                    </a:moveTo>
                    <a:lnTo>
                      <a:pt x="40" y="8"/>
                    </a:lnTo>
                    <a:lnTo>
                      <a:pt x="50" y="16"/>
                    </a:lnTo>
                    <a:lnTo>
                      <a:pt x="50" y="26"/>
                    </a:lnTo>
                    <a:lnTo>
                      <a:pt x="50" y="30"/>
                    </a:lnTo>
                    <a:lnTo>
                      <a:pt x="70" y="28"/>
                    </a:lnTo>
                    <a:lnTo>
                      <a:pt x="76" y="36"/>
                    </a:lnTo>
                    <a:lnTo>
                      <a:pt x="78" y="44"/>
                    </a:lnTo>
                    <a:lnTo>
                      <a:pt x="66" y="44"/>
                    </a:lnTo>
                    <a:lnTo>
                      <a:pt x="66" y="54"/>
                    </a:lnTo>
                    <a:lnTo>
                      <a:pt x="72" y="56"/>
                    </a:lnTo>
                    <a:lnTo>
                      <a:pt x="94" y="78"/>
                    </a:lnTo>
                    <a:lnTo>
                      <a:pt x="112" y="96"/>
                    </a:lnTo>
                    <a:lnTo>
                      <a:pt x="116" y="108"/>
                    </a:lnTo>
                    <a:lnTo>
                      <a:pt x="114" y="120"/>
                    </a:lnTo>
                    <a:lnTo>
                      <a:pt x="106" y="120"/>
                    </a:lnTo>
                    <a:lnTo>
                      <a:pt x="104" y="116"/>
                    </a:lnTo>
                    <a:lnTo>
                      <a:pt x="98" y="116"/>
                    </a:lnTo>
                    <a:lnTo>
                      <a:pt x="96" y="122"/>
                    </a:lnTo>
                    <a:lnTo>
                      <a:pt x="86" y="122"/>
                    </a:lnTo>
                    <a:lnTo>
                      <a:pt x="86" y="118"/>
                    </a:lnTo>
                    <a:lnTo>
                      <a:pt x="88" y="108"/>
                    </a:lnTo>
                    <a:lnTo>
                      <a:pt x="88" y="98"/>
                    </a:lnTo>
                    <a:lnTo>
                      <a:pt x="80" y="90"/>
                    </a:lnTo>
                    <a:lnTo>
                      <a:pt x="76" y="76"/>
                    </a:lnTo>
                    <a:lnTo>
                      <a:pt x="62" y="60"/>
                    </a:lnTo>
                    <a:lnTo>
                      <a:pt x="50" y="68"/>
                    </a:lnTo>
                    <a:lnTo>
                      <a:pt x="40" y="64"/>
                    </a:lnTo>
                    <a:lnTo>
                      <a:pt x="22" y="74"/>
                    </a:lnTo>
                    <a:lnTo>
                      <a:pt x="22" y="62"/>
                    </a:lnTo>
                    <a:lnTo>
                      <a:pt x="26" y="58"/>
                    </a:lnTo>
                    <a:lnTo>
                      <a:pt x="22" y="46"/>
                    </a:lnTo>
                    <a:lnTo>
                      <a:pt x="14" y="44"/>
                    </a:lnTo>
                    <a:lnTo>
                      <a:pt x="14" y="38"/>
                    </a:lnTo>
                    <a:lnTo>
                      <a:pt x="4" y="32"/>
                    </a:lnTo>
                    <a:lnTo>
                      <a:pt x="16" y="26"/>
                    </a:lnTo>
                    <a:lnTo>
                      <a:pt x="14" y="16"/>
                    </a:lnTo>
                    <a:lnTo>
                      <a:pt x="22" y="16"/>
                    </a:lnTo>
                    <a:lnTo>
                      <a:pt x="26" y="20"/>
                    </a:lnTo>
                    <a:lnTo>
                      <a:pt x="32" y="20"/>
                    </a:lnTo>
                    <a:lnTo>
                      <a:pt x="34" y="14"/>
                    </a:lnTo>
                    <a:lnTo>
                      <a:pt x="30" y="12"/>
                    </a:lnTo>
                    <a:lnTo>
                      <a:pt x="30" y="4"/>
                    </a:lnTo>
                    <a:lnTo>
                      <a:pt x="40" y="4"/>
                    </a:lnTo>
                    <a:close/>
                    <a:moveTo>
                      <a:pt x="40" y="0"/>
                    </a:moveTo>
                    <a:lnTo>
                      <a:pt x="30" y="0"/>
                    </a:lnTo>
                    <a:lnTo>
                      <a:pt x="30" y="0"/>
                    </a:lnTo>
                    <a:lnTo>
                      <a:pt x="26" y="2"/>
                    </a:lnTo>
                    <a:lnTo>
                      <a:pt x="26" y="4"/>
                    </a:lnTo>
                    <a:lnTo>
                      <a:pt x="26" y="12"/>
                    </a:lnTo>
                    <a:lnTo>
                      <a:pt x="26" y="12"/>
                    </a:lnTo>
                    <a:lnTo>
                      <a:pt x="26" y="14"/>
                    </a:lnTo>
                    <a:lnTo>
                      <a:pt x="28" y="16"/>
                    </a:lnTo>
                    <a:lnTo>
                      <a:pt x="30" y="16"/>
                    </a:lnTo>
                    <a:lnTo>
                      <a:pt x="30" y="16"/>
                    </a:lnTo>
                    <a:lnTo>
                      <a:pt x="28" y="16"/>
                    </a:lnTo>
                    <a:lnTo>
                      <a:pt x="24" y="14"/>
                    </a:lnTo>
                    <a:lnTo>
                      <a:pt x="24" y="14"/>
                    </a:lnTo>
                    <a:lnTo>
                      <a:pt x="22" y="12"/>
                    </a:lnTo>
                    <a:lnTo>
                      <a:pt x="14" y="12"/>
                    </a:lnTo>
                    <a:lnTo>
                      <a:pt x="14" y="12"/>
                    </a:lnTo>
                    <a:lnTo>
                      <a:pt x="12" y="14"/>
                    </a:lnTo>
                    <a:lnTo>
                      <a:pt x="12" y="14"/>
                    </a:lnTo>
                    <a:lnTo>
                      <a:pt x="10" y="18"/>
                    </a:lnTo>
                    <a:lnTo>
                      <a:pt x="12" y="24"/>
                    </a:lnTo>
                    <a:lnTo>
                      <a:pt x="2" y="30"/>
                    </a:lnTo>
                    <a:lnTo>
                      <a:pt x="2" y="30"/>
                    </a:lnTo>
                    <a:lnTo>
                      <a:pt x="0" y="32"/>
                    </a:lnTo>
                    <a:lnTo>
                      <a:pt x="0" y="32"/>
                    </a:lnTo>
                    <a:lnTo>
                      <a:pt x="2" y="36"/>
                    </a:lnTo>
                    <a:lnTo>
                      <a:pt x="10" y="40"/>
                    </a:lnTo>
                    <a:lnTo>
                      <a:pt x="10" y="44"/>
                    </a:lnTo>
                    <a:lnTo>
                      <a:pt x="10" y="44"/>
                    </a:lnTo>
                    <a:lnTo>
                      <a:pt x="12" y="48"/>
                    </a:lnTo>
                    <a:lnTo>
                      <a:pt x="14" y="48"/>
                    </a:lnTo>
                    <a:lnTo>
                      <a:pt x="18" y="50"/>
                    </a:lnTo>
                    <a:lnTo>
                      <a:pt x="22" y="58"/>
                    </a:lnTo>
                    <a:lnTo>
                      <a:pt x="20" y="60"/>
                    </a:lnTo>
                    <a:lnTo>
                      <a:pt x="20" y="60"/>
                    </a:lnTo>
                    <a:lnTo>
                      <a:pt x="18" y="62"/>
                    </a:lnTo>
                    <a:lnTo>
                      <a:pt x="18" y="74"/>
                    </a:lnTo>
                    <a:lnTo>
                      <a:pt x="18" y="74"/>
                    </a:lnTo>
                    <a:lnTo>
                      <a:pt x="20" y="78"/>
                    </a:lnTo>
                    <a:lnTo>
                      <a:pt x="20" y="78"/>
                    </a:lnTo>
                    <a:lnTo>
                      <a:pt x="22" y="78"/>
                    </a:lnTo>
                    <a:lnTo>
                      <a:pt x="22" y="78"/>
                    </a:lnTo>
                    <a:lnTo>
                      <a:pt x="24" y="78"/>
                    </a:lnTo>
                    <a:lnTo>
                      <a:pt x="40" y="68"/>
                    </a:lnTo>
                    <a:lnTo>
                      <a:pt x="50" y="72"/>
                    </a:lnTo>
                    <a:lnTo>
                      <a:pt x="50" y="72"/>
                    </a:lnTo>
                    <a:lnTo>
                      <a:pt x="50" y="72"/>
                    </a:lnTo>
                    <a:lnTo>
                      <a:pt x="50" y="72"/>
                    </a:lnTo>
                    <a:lnTo>
                      <a:pt x="54" y="70"/>
                    </a:lnTo>
                    <a:lnTo>
                      <a:pt x="62" y="66"/>
                    </a:lnTo>
                    <a:lnTo>
                      <a:pt x="72" y="78"/>
                    </a:lnTo>
                    <a:lnTo>
                      <a:pt x="76" y="90"/>
                    </a:lnTo>
                    <a:lnTo>
                      <a:pt x="76" y="90"/>
                    </a:lnTo>
                    <a:lnTo>
                      <a:pt x="78" y="92"/>
                    </a:lnTo>
                    <a:lnTo>
                      <a:pt x="84" y="100"/>
                    </a:lnTo>
                    <a:lnTo>
                      <a:pt x="84" y="106"/>
                    </a:lnTo>
                    <a:lnTo>
                      <a:pt x="82" y="116"/>
                    </a:lnTo>
                    <a:lnTo>
                      <a:pt x="82" y="116"/>
                    </a:lnTo>
                    <a:lnTo>
                      <a:pt x="82" y="118"/>
                    </a:lnTo>
                    <a:lnTo>
                      <a:pt x="82" y="122"/>
                    </a:lnTo>
                    <a:lnTo>
                      <a:pt x="82" y="122"/>
                    </a:lnTo>
                    <a:lnTo>
                      <a:pt x="82" y="126"/>
                    </a:lnTo>
                    <a:lnTo>
                      <a:pt x="86" y="126"/>
                    </a:lnTo>
                    <a:lnTo>
                      <a:pt x="96" y="126"/>
                    </a:lnTo>
                    <a:lnTo>
                      <a:pt x="96" y="126"/>
                    </a:lnTo>
                    <a:lnTo>
                      <a:pt x="98" y="126"/>
                    </a:lnTo>
                    <a:lnTo>
                      <a:pt x="100" y="124"/>
                    </a:lnTo>
                    <a:lnTo>
                      <a:pt x="100" y="120"/>
                    </a:lnTo>
                    <a:lnTo>
                      <a:pt x="102" y="122"/>
                    </a:lnTo>
                    <a:lnTo>
                      <a:pt x="102" y="122"/>
                    </a:lnTo>
                    <a:lnTo>
                      <a:pt x="102" y="124"/>
                    </a:lnTo>
                    <a:lnTo>
                      <a:pt x="106" y="124"/>
                    </a:lnTo>
                    <a:lnTo>
                      <a:pt x="114" y="124"/>
                    </a:lnTo>
                    <a:lnTo>
                      <a:pt x="114" y="124"/>
                    </a:lnTo>
                    <a:lnTo>
                      <a:pt x="116" y="124"/>
                    </a:lnTo>
                    <a:lnTo>
                      <a:pt x="118" y="122"/>
                    </a:lnTo>
                    <a:lnTo>
                      <a:pt x="120" y="110"/>
                    </a:lnTo>
                    <a:lnTo>
                      <a:pt x="120" y="110"/>
                    </a:lnTo>
                    <a:lnTo>
                      <a:pt x="120" y="108"/>
                    </a:lnTo>
                    <a:lnTo>
                      <a:pt x="116" y="96"/>
                    </a:lnTo>
                    <a:lnTo>
                      <a:pt x="116" y="96"/>
                    </a:lnTo>
                    <a:lnTo>
                      <a:pt x="116" y="94"/>
                    </a:lnTo>
                    <a:lnTo>
                      <a:pt x="98" y="74"/>
                    </a:lnTo>
                    <a:lnTo>
                      <a:pt x="76" y="54"/>
                    </a:lnTo>
                    <a:lnTo>
                      <a:pt x="76" y="54"/>
                    </a:lnTo>
                    <a:lnTo>
                      <a:pt x="74" y="54"/>
                    </a:lnTo>
                    <a:lnTo>
                      <a:pt x="70" y="50"/>
                    </a:lnTo>
                    <a:lnTo>
                      <a:pt x="70" y="48"/>
                    </a:lnTo>
                    <a:lnTo>
                      <a:pt x="78" y="48"/>
                    </a:lnTo>
                    <a:lnTo>
                      <a:pt x="78" y="48"/>
                    </a:lnTo>
                    <a:lnTo>
                      <a:pt x="82" y="48"/>
                    </a:lnTo>
                    <a:lnTo>
                      <a:pt x="82" y="48"/>
                    </a:lnTo>
                    <a:lnTo>
                      <a:pt x="82" y="44"/>
                    </a:lnTo>
                    <a:lnTo>
                      <a:pt x="80" y="36"/>
                    </a:lnTo>
                    <a:lnTo>
                      <a:pt x="80" y="36"/>
                    </a:lnTo>
                    <a:lnTo>
                      <a:pt x="80" y="34"/>
                    </a:lnTo>
                    <a:lnTo>
                      <a:pt x="74" y="26"/>
                    </a:lnTo>
                    <a:lnTo>
                      <a:pt x="74" y="26"/>
                    </a:lnTo>
                    <a:lnTo>
                      <a:pt x="70" y="24"/>
                    </a:lnTo>
                    <a:lnTo>
                      <a:pt x="70" y="24"/>
                    </a:lnTo>
                    <a:lnTo>
                      <a:pt x="70" y="24"/>
                    </a:lnTo>
                    <a:lnTo>
                      <a:pt x="54" y="24"/>
                    </a:lnTo>
                    <a:lnTo>
                      <a:pt x="54" y="16"/>
                    </a:lnTo>
                    <a:lnTo>
                      <a:pt x="54" y="16"/>
                    </a:lnTo>
                    <a:lnTo>
                      <a:pt x="52" y="14"/>
                    </a:lnTo>
                    <a:lnTo>
                      <a:pt x="44" y="6"/>
                    </a:lnTo>
                    <a:lnTo>
                      <a:pt x="44" y="4"/>
                    </a:lnTo>
                    <a:lnTo>
                      <a:pt x="44" y="4"/>
                    </a:lnTo>
                    <a:lnTo>
                      <a:pt x="42" y="2"/>
                    </a:lnTo>
                    <a:lnTo>
                      <a:pt x="40" y="0"/>
                    </a:lnTo>
                    <a:lnTo>
                      <a:pt x="4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2" name="Freeform 1100">
                <a:extLst>
                  <a:ext uri="{FF2B5EF4-FFF2-40B4-BE49-F238E27FC236}">
                    <a16:creationId xmlns:a16="http://schemas.microsoft.com/office/drawing/2014/main" id="{6CAD7CC6-78AD-E0C3-5E98-E4413C3890FC}"/>
                  </a:ext>
                </a:extLst>
              </p:cNvPr>
              <p:cNvSpPr>
                <a:spLocks/>
              </p:cNvSpPr>
              <p:nvPr/>
            </p:nvSpPr>
            <p:spPr bwMode="auto">
              <a:xfrm>
                <a:off x="8742285" y="3977313"/>
                <a:ext cx="236688" cy="249368"/>
              </a:xfrm>
              <a:custGeom>
                <a:avLst/>
                <a:gdLst>
                  <a:gd name="T0" fmla="*/ 36 w 112"/>
                  <a:gd name="T1" fmla="*/ 0 h 118"/>
                  <a:gd name="T2" fmla="*/ 36 w 112"/>
                  <a:gd name="T3" fmla="*/ 4 h 118"/>
                  <a:gd name="T4" fmla="*/ 46 w 112"/>
                  <a:gd name="T5" fmla="*/ 12 h 118"/>
                  <a:gd name="T6" fmla="*/ 46 w 112"/>
                  <a:gd name="T7" fmla="*/ 22 h 118"/>
                  <a:gd name="T8" fmla="*/ 46 w 112"/>
                  <a:gd name="T9" fmla="*/ 26 h 118"/>
                  <a:gd name="T10" fmla="*/ 66 w 112"/>
                  <a:gd name="T11" fmla="*/ 24 h 118"/>
                  <a:gd name="T12" fmla="*/ 72 w 112"/>
                  <a:gd name="T13" fmla="*/ 32 h 118"/>
                  <a:gd name="T14" fmla="*/ 74 w 112"/>
                  <a:gd name="T15" fmla="*/ 40 h 118"/>
                  <a:gd name="T16" fmla="*/ 62 w 112"/>
                  <a:gd name="T17" fmla="*/ 40 h 118"/>
                  <a:gd name="T18" fmla="*/ 62 w 112"/>
                  <a:gd name="T19" fmla="*/ 50 h 118"/>
                  <a:gd name="T20" fmla="*/ 68 w 112"/>
                  <a:gd name="T21" fmla="*/ 52 h 118"/>
                  <a:gd name="T22" fmla="*/ 90 w 112"/>
                  <a:gd name="T23" fmla="*/ 74 h 118"/>
                  <a:gd name="T24" fmla="*/ 108 w 112"/>
                  <a:gd name="T25" fmla="*/ 92 h 118"/>
                  <a:gd name="T26" fmla="*/ 112 w 112"/>
                  <a:gd name="T27" fmla="*/ 104 h 118"/>
                  <a:gd name="T28" fmla="*/ 110 w 112"/>
                  <a:gd name="T29" fmla="*/ 116 h 118"/>
                  <a:gd name="T30" fmla="*/ 102 w 112"/>
                  <a:gd name="T31" fmla="*/ 116 h 118"/>
                  <a:gd name="T32" fmla="*/ 100 w 112"/>
                  <a:gd name="T33" fmla="*/ 112 h 118"/>
                  <a:gd name="T34" fmla="*/ 94 w 112"/>
                  <a:gd name="T35" fmla="*/ 112 h 118"/>
                  <a:gd name="T36" fmla="*/ 92 w 112"/>
                  <a:gd name="T37" fmla="*/ 118 h 118"/>
                  <a:gd name="T38" fmla="*/ 82 w 112"/>
                  <a:gd name="T39" fmla="*/ 118 h 118"/>
                  <a:gd name="T40" fmla="*/ 82 w 112"/>
                  <a:gd name="T41" fmla="*/ 114 h 118"/>
                  <a:gd name="T42" fmla="*/ 84 w 112"/>
                  <a:gd name="T43" fmla="*/ 104 h 118"/>
                  <a:gd name="T44" fmla="*/ 84 w 112"/>
                  <a:gd name="T45" fmla="*/ 94 h 118"/>
                  <a:gd name="T46" fmla="*/ 76 w 112"/>
                  <a:gd name="T47" fmla="*/ 86 h 118"/>
                  <a:gd name="T48" fmla="*/ 72 w 112"/>
                  <a:gd name="T49" fmla="*/ 72 h 118"/>
                  <a:gd name="T50" fmla="*/ 58 w 112"/>
                  <a:gd name="T51" fmla="*/ 56 h 118"/>
                  <a:gd name="T52" fmla="*/ 46 w 112"/>
                  <a:gd name="T53" fmla="*/ 64 h 118"/>
                  <a:gd name="T54" fmla="*/ 36 w 112"/>
                  <a:gd name="T55" fmla="*/ 60 h 118"/>
                  <a:gd name="T56" fmla="*/ 18 w 112"/>
                  <a:gd name="T57" fmla="*/ 70 h 118"/>
                  <a:gd name="T58" fmla="*/ 18 w 112"/>
                  <a:gd name="T59" fmla="*/ 58 h 118"/>
                  <a:gd name="T60" fmla="*/ 22 w 112"/>
                  <a:gd name="T61" fmla="*/ 54 h 118"/>
                  <a:gd name="T62" fmla="*/ 18 w 112"/>
                  <a:gd name="T63" fmla="*/ 42 h 118"/>
                  <a:gd name="T64" fmla="*/ 10 w 112"/>
                  <a:gd name="T65" fmla="*/ 40 h 118"/>
                  <a:gd name="T66" fmla="*/ 10 w 112"/>
                  <a:gd name="T67" fmla="*/ 34 h 118"/>
                  <a:gd name="T68" fmla="*/ 0 w 112"/>
                  <a:gd name="T69" fmla="*/ 28 h 118"/>
                  <a:gd name="T70" fmla="*/ 12 w 112"/>
                  <a:gd name="T71" fmla="*/ 22 h 118"/>
                  <a:gd name="T72" fmla="*/ 10 w 112"/>
                  <a:gd name="T73" fmla="*/ 12 h 118"/>
                  <a:gd name="T74" fmla="*/ 18 w 112"/>
                  <a:gd name="T75" fmla="*/ 12 h 118"/>
                  <a:gd name="T76" fmla="*/ 22 w 112"/>
                  <a:gd name="T77" fmla="*/ 16 h 118"/>
                  <a:gd name="T78" fmla="*/ 28 w 112"/>
                  <a:gd name="T79" fmla="*/ 16 h 118"/>
                  <a:gd name="T80" fmla="*/ 30 w 112"/>
                  <a:gd name="T81" fmla="*/ 10 h 118"/>
                  <a:gd name="T82" fmla="*/ 26 w 112"/>
                  <a:gd name="T83" fmla="*/ 8 h 118"/>
                  <a:gd name="T84" fmla="*/ 26 w 112"/>
                  <a:gd name="T85" fmla="*/ 0 h 118"/>
                  <a:gd name="T86" fmla="*/ 36 w 112"/>
                  <a:gd name="T8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118">
                    <a:moveTo>
                      <a:pt x="36" y="0"/>
                    </a:moveTo>
                    <a:lnTo>
                      <a:pt x="36" y="4"/>
                    </a:lnTo>
                    <a:lnTo>
                      <a:pt x="46" y="12"/>
                    </a:lnTo>
                    <a:lnTo>
                      <a:pt x="46" y="22"/>
                    </a:lnTo>
                    <a:lnTo>
                      <a:pt x="46" y="26"/>
                    </a:lnTo>
                    <a:lnTo>
                      <a:pt x="66" y="24"/>
                    </a:lnTo>
                    <a:lnTo>
                      <a:pt x="72" y="32"/>
                    </a:lnTo>
                    <a:lnTo>
                      <a:pt x="74" y="40"/>
                    </a:lnTo>
                    <a:lnTo>
                      <a:pt x="62" y="40"/>
                    </a:lnTo>
                    <a:lnTo>
                      <a:pt x="62" y="50"/>
                    </a:lnTo>
                    <a:lnTo>
                      <a:pt x="68" y="52"/>
                    </a:lnTo>
                    <a:lnTo>
                      <a:pt x="90" y="74"/>
                    </a:lnTo>
                    <a:lnTo>
                      <a:pt x="108" y="92"/>
                    </a:lnTo>
                    <a:lnTo>
                      <a:pt x="112" y="104"/>
                    </a:lnTo>
                    <a:lnTo>
                      <a:pt x="110" y="116"/>
                    </a:lnTo>
                    <a:lnTo>
                      <a:pt x="102" y="116"/>
                    </a:lnTo>
                    <a:lnTo>
                      <a:pt x="100" y="112"/>
                    </a:lnTo>
                    <a:lnTo>
                      <a:pt x="94" y="112"/>
                    </a:lnTo>
                    <a:lnTo>
                      <a:pt x="92" y="118"/>
                    </a:lnTo>
                    <a:lnTo>
                      <a:pt x="82" y="118"/>
                    </a:lnTo>
                    <a:lnTo>
                      <a:pt x="82" y="114"/>
                    </a:lnTo>
                    <a:lnTo>
                      <a:pt x="84" y="104"/>
                    </a:lnTo>
                    <a:lnTo>
                      <a:pt x="84" y="94"/>
                    </a:lnTo>
                    <a:lnTo>
                      <a:pt x="76" y="86"/>
                    </a:lnTo>
                    <a:lnTo>
                      <a:pt x="72" y="72"/>
                    </a:lnTo>
                    <a:lnTo>
                      <a:pt x="58" y="56"/>
                    </a:lnTo>
                    <a:lnTo>
                      <a:pt x="46" y="64"/>
                    </a:lnTo>
                    <a:lnTo>
                      <a:pt x="36" y="60"/>
                    </a:lnTo>
                    <a:lnTo>
                      <a:pt x="18" y="70"/>
                    </a:lnTo>
                    <a:lnTo>
                      <a:pt x="18" y="58"/>
                    </a:lnTo>
                    <a:lnTo>
                      <a:pt x="22" y="54"/>
                    </a:lnTo>
                    <a:lnTo>
                      <a:pt x="18" y="42"/>
                    </a:lnTo>
                    <a:lnTo>
                      <a:pt x="10" y="40"/>
                    </a:lnTo>
                    <a:lnTo>
                      <a:pt x="10" y="34"/>
                    </a:lnTo>
                    <a:lnTo>
                      <a:pt x="0" y="28"/>
                    </a:lnTo>
                    <a:lnTo>
                      <a:pt x="12" y="22"/>
                    </a:lnTo>
                    <a:lnTo>
                      <a:pt x="10" y="12"/>
                    </a:lnTo>
                    <a:lnTo>
                      <a:pt x="18" y="12"/>
                    </a:lnTo>
                    <a:lnTo>
                      <a:pt x="22" y="16"/>
                    </a:lnTo>
                    <a:lnTo>
                      <a:pt x="28" y="16"/>
                    </a:lnTo>
                    <a:lnTo>
                      <a:pt x="30" y="10"/>
                    </a:lnTo>
                    <a:lnTo>
                      <a:pt x="26" y="8"/>
                    </a:lnTo>
                    <a:lnTo>
                      <a:pt x="26" y="0"/>
                    </a:lnTo>
                    <a:lnTo>
                      <a:pt x="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3" name="Freeform 1101">
                <a:extLst>
                  <a:ext uri="{FF2B5EF4-FFF2-40B4-BE49-F238E27FC236}">
                    <a16:creationId xmlns:a16="http://schemas.microsoft.com/office/drawing/2014/main" id="{098DA516-4862-3332-6962-366D85E38E0E}"/>
                  </a:ext>
                </a:extLst>
              </p:cNvPr>
              <p:cNvSpPr>
                <a:spLocks/>
              </p:cNvSpPr>
              <p:nvPr/>
            </p:nvSpPr>
            <p:spPr bwMode="auto">
              <a:xfrm>
                <a:off x="8733832" y="3968860"/>
                <a:ext cx="253594" cy="266275"/>
              </a:xfrm>
              <a:custGeom>
                <a:avLst/>
                <a:gdLst>
                  <a:gd name="T0" fmla="*/ 30 w 120"/>
                  <a:gd name="T1" fmla="*/ 0 h 126"/>
                  <a:gd name="T2" fmla="*/ 26 w 120"/>
                  <a:gd name="T3" fmla="*/ 2 h 126"/>
                  <a:gd name="T4" fmla="*/ 26 w 120"/>
                  <a:gd name="T5" fmla="*/ 12 h 126"/>
                  <a:gd name="T6" fmla="*/ 26 w 120"/>
                  <a:gd name="T7" fmla="*/ 14 h 126"/>
                  <a:gd name="T8" fmla="*/ 30 w 120"/>
                  <a:gd name="T9" fmla="*/ 16 h 126"/>
                  <a:gd name="T10" fmla="*/ 28 w 120"/>
                  <a:gd name="T11" fmla="*/ 16 h 126"/>
                  <a:gd name="T12" fmla="*/ 24 w 120"/>
                  <a:gd name="T13" fmla="*/ 14 h 126"/>
                  <a:gd name="T14" fmla="*/ 14 w 120"/>
                  <a:gd name="T15" fmla="*/ 12 h 126"/>
                  <a:gd name="T16" fmla="*/ 12 w 120"/>
                  <a:gd name="T17" fmla="*/ 14 h 126"/>
                  <a:gd name="T18" fmla="*/ 10 w 120"/>
                  <a:gd name="T19" fmla="*/ 18 h 126"/>
                  <a:gd name="T20" fmla="*/ 2 w 120"/>
                  <a:gd name="T21" fmla="*/ 30 h 126"/>
                  <a:gd name="T22" fmla="*/ 0 w 120"/>
                  <a:gd name="T23" fmla="*/ 32 h 126"/>
                  <a:gd name="T24" fmla="*/ 2 w 120"/>
                  <a:gd name="T25" fmla="*/ 36 h 126"/>
                  <a:gd name="T26" fmla="*/ 10 w 120"/>
                  <a:gd name="T27" fmla="*/ 44 h 126"/>
                  <a:gd name="T28" fmla="*/ 12 w 120"/>
                  <a:gd name="T29" fmla="*/ 48 h 126"/>
                  <a:gd name="T30" fmla="*/ 18 w 120"/>
                  <a:gd name="T31" fmla="*/ 50 h 126"/>
                  <a:gd name="T32" fmla="*/ 20 w 120"/>
                  <a:gd name="T33" fmla="*/ 60 h 126"/>
                  <a:gd name="T34" fmla="*/ 18 w 120"/>
                  <a:gd name="T35" fmla="*/ 62 h 126"/>
                  <a:gd name="T36" fmla="*/ 18 w 120"/>
                  <a:gd name="T37" fmla="*/ 74 h 126"/>
                  <a:gd name="T38" fmla="*/ 20 w 120"/>
                  <a:gd name="T39" fmla="*/ 78 h 126"/>
                  <a:gd name="T40" fmla="*/ 22 w 120"/>
                  <a:gd name="T41" fmla="*/ 78 h 126"/>
                  <a:gd name="T42" fmla="*/ 40 w 120"/>
                  <a:gd name="T43" fmla="*/ 68 h 126"/>
                  <a:gd name="T44" fmla="*/ 50 w 120"/>
                  <a:gd name="T45" fmla="*/ 72 h 126"/>
                  <a:gd name="T46" fmla="*/ 50 w 120"/>
                  <a:gd name="T47" fmla="*/ 72 h 126"/>
                  <a:gd name="T48" fmla="*/ 62 w 120"/>
                  <a:gd name="T49" fmla="*/ 66 h 126"/>
                  <a:gd name="T50" fmla="*/ 76 w 120"/>
                  <a:gd name="T51" fmla="*/ 90 h 126"/>
                  <a:gd name="T52" fmla="*/ 78 w 120"/>
                  <a:gd name="T53" fmla="*/ 92 h 126"/>
                  <a:gd name="T54" fmla="*/ 84 w 120"/>
                  <a:gd name="T55" fmla="*/ 106 h 126"/>
                  <a:gd name="T56" fmla="*/ 82 w 120"/>
                  <a:gd name="T57" fmla="*/ 116 h 126"/>
                  <a:gd name="T58" fmla="*/ 82 w 120"/>
                  <a:gd name="T59" fmla="*/ 122 h 126"/>
                  <a:gd name="T60" fmla="*/ 82 w 120"/>
                  <a:gd name="T61" fmla="*/ 126 h 126"/>
                  <a:gd name="T62" fmla="*/ 96 w 120"/>
                  <a:gd name="T63" fmla="*/ 126 h 126"/>
                  <a:gd name="T64" fmla="*/ 98 w 120"/>
                  <a:gd name="T65" fmla="*/ 126 h 126"/>
                  <a:gd name="T66" fmla="*/ 100 w 120"/>
                  <a:gd name="T67" fmla="*/ 120 h 126"/>
                  <a:gd name="T68" fmla="*/ 102 w 120"/>
                  <a:gd name="T69" fmla="*/ 122 h 126"/>
                  <a:gd name="T70" fmla="*/ 106 w 120"/>
                  <a:gd name="T71" fmla="*/ 124 h 126"/>
                  <a:gd name="T72" fmla="*/ 114 w 120"/>
                  <a:gd name="T73" fmla="*/ 124 h 126"/>
                  <a:gd name="T74" fmla="*/ 118 w 120"/>
                  <a:gd name="T75" fmla="*/ 122 h 126"/>
                  <a:gd name="T76" fmla="*/ 120 w 120"/>
                  <a:gd name="T77" fmla="*/ 110 h 126"/>
                  <a:gd name="T78" fmla="*/ 116 w 120"/>
                  <a:gd name="T79" fmla="*/ 96 h 126"/>
                  <a:gd name="T80" fmla="*/ 116 w 120"/>
                  <a:gd name="T81" fmla="*/ 94 h 126"/>
                  <a:gd name="T82" fmla="*/ 76 w 120"/>
                  <a:gd name="T83" fmla="*/ 54 h 126"/>
                  <a:gd name="T84" fmla="*/ 74 w 120"/>
                  <a:gd name="T85" fmla="*/ 54 h 126"/>
                  <a:gd name="T86" fmla="*/ 70 w 120"/>
                  <a:gd name="T87" fmla="*/ 48 h 126"/>
                  <a:gd name="T88" fmla="*/ 78 w 120"/>
                  <a:gd name="T89" fmla="*/ 48 h 126"/>
                  <a:gd name="T90" fmla="*/ 82 w 120"/>
                  <a:gd name="T91" fmla="*/ 48 h 126"/>
                  <a:gd name="T92" fmla="*/ 80 w 120"/>
                  <a:gd name="T93" fmla="*/ 36 h 126"/>
                  <a:gd name="T94" fmla="*/ 80 w 120"/>
                  <a:gd name="T95" fmla="*/ 34 h 126"/>
                  <a:gd name="T96" fmla="*/ 74 w 120"/>
                  <a:gd name="T97" fmla="*/ 26 h 126"/>
                  <a:gd name="T98" fmla="*/ 70 w 120"/>
                  <a:gd name="T99" fmla="*/ 24 h 126"/>
                  <a:gd name="T100" fmla="*/ 54 w 120"/>
                  <a:gd name="T101" fmla="*/ 24 h 126"/>
                  <a:gd name="T102" fmla="*/ 54 w 120"/>
                  <a:gd name="T103" fmla="*/ 16 h 126"/>
                  <a:gd name="T104" fmla="*/ 44 w 120"/>
                  <a:gd name="T105" fmla="*/ 6 h 126"/>
                  <a:gd name="T106" fmla="*/ 44 w 120"/>
                  <a:gd name="T107" fmla="*/ 4 h 126"/>
                  <a:gd name="T108" fmla="*/ 40 w 120"/>
                  <a:gd name="T10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 h="126">
                    <a:moveTo>
                      <a:pt x="40" y="0"/>
                    </a:moveTo>
                    <a:lnTo>
                      <a:pt x="30" y="0"/>
                    </a:lnTo>
                    <a:lnTo>
                      <a:pt x="30" y="0"/>
                    </a:lnTo>
                    <a:lnTo>
                      <a:pt x="26" y="2"/>
                    </a:lnTo>
                    <a:lnTo>
                      <a:pt x="26" y="4"/>
                    </a:lnTo>
                    <a:lnTo>
                      <a:pt x="26" y="12"/>
                    </a:lnTo>
                    <a:lnTo>
                      <a:pt x="26" y="12"/>
                    </a:lnTo>
                    <a:lnTo>
                      <a:pt x="26" y="14"/>
                    </a:lnTo>
                    <a:lnTo>
                      <a:pt x="28" y="16"/>
                    </a:lnTo>
                    <a:lnTo>
                      <a:pt x="30" y="16"/>
                    </a:lnTo>
                    <a:lnTo>
                      <a:pt x="30" y="16"/>
                    </a:lnTo>
                    <a:lnTo>
                      <a:pt x="28" y="16"/>
                    </a:lnTo>
                    <a:lnTo>
                      <a:pt x="24" y="14"/>
                    </a:lnTo>
                    <a:lnTo>
                      <a:pt x="24" y="14"/>
                    </a:lnTo>
                    <a:lnTo>
                      <a:pt x="22" y="12"/>
                    </a:lnTo>
                    <a:lnTo>
                      <a:pt x="14" y="12"/>
                    </a:lnTo>
                    <a:lnTo>
                      <a:pt x="14" y="12"/>
                    </a:lnTo>
                    <a:lnTo>
                      <a:pt x="12" y="14"/>
                    </a:lnTo>
                    <a:lnTo>
                      <a:pt x="12" y="14"/>
                    </a:lnTo>
                    <a:lnTo>
                      <a:pt x="10" y="18"/>
                    </a:lnTo>
                    <a:lnTo>
                      <a:pt x="12" y="24"/>
                    </a:lnTo>
                    <a:lnTo>
                      <a:pt x="2" y="30"/>
                    </a:lnTo>
                    <a:lnTo>
                      <a:pt x="2" y="30"/>
                    </a:lnTo>
                    <a:lnTo>
                      <a:pt x="0" y="32"/>
                    </a:lnTo>
                    <a:lnTo>
                      <a:pt x="0" y="32"/>
                    </a:lnTo>
                    <a:lnTo>
                      <a:pt x="2" y="36"/>
                    </a:lnTo>
                    <a:lnTo>
                      <a:pt x="10" y="40"/>
                    </a:lnTo>
                    <a:lnTo>
                      <a:pt x="10" y="44"/>
                    </a:lnTo>
                    <a:lnTo>
                      <a:pt x="10" y="44"/>
                    </a:lnTo>
                    <a:lnTo>
                      <a:pt x="12" y="48"/>
                    </a:lnTo>
                    <a:lnTo>
                      <a:pt x="14" y="48"/>
                    </a:lnTo>
                    <a:lnTo>
                      <a:pt x="18" y="50"/>
                    </a:lnTo>
                    <a:lnTo>
                      <a:pt x="22" y="58"/>
                    </a:lnTo>
                    <a:lnTo>
                      <a:pt x="20" y="60"/>
                    </a:lnTo>
                    <a:lnTo>
                      <a:pt x="20" y="60"/>
                    </a:lnTo>
                    <a:lnTo>
                      <a:pt x="18" y="62"/>
                    </a:lnTo>
                    <a:lnTo>
                      <a:pt x="18" y="74"/>
                    </a:lnTo>
                    <a:lnTo>
                      <a:pt x="18" y="74"/>
                    </a:lnTo>
                    <a:lnTo>
                      <a:pt x="20" y="78"/>
                    </a:lnTo>
                    <a:lnTo>
                      <a:pt x="20" y="78"/>
                    </a:lnTo>
                    <a:lnTo>
                      <a:pt x="22" y="78"/>
                    </a:lnTo>
                    <a:lnTo>
                      <a:pt x="22" y="78"/>
                    </a:lnTo>
                    <a:lnTo>
                      <a:pt x="24" y="78"/>
                    </a:lnTo>
                    <a:lnTo>
                      <a:pt x="40" y="68"/>
                    </a:lnTo>
                    <a:lnTo>
                      <a:pt x="50" y="72"/>
                    </a:lnTo>
                    <a:lnTo>
                      <a:pt x="50" y="72"/>
                    </a:lnTo>
                    <a:lnTo>
                      <a:pt x="50" y="72"/>
                    </a:lnTo>
                    <a:lnTo>
                      <a:pt x="50" y="72"/>
                    </a:lnTo>
                    <a:lnTo>
                      <a:pt x="54" y="70"/>
                    </a:lnTo>
                    <a:lnTo>
                      <a:pt x="62" y="66"/>
                    </a:lnTo>
                    <a:lnTo>
                      <a:pt x="72" y="78"/>
                    </a:lnTo>
                    <a:lnTo>
                      <a:pt x="76" y="90"/>
                    </a:lnTo>
                    <a:lnTo>
                      <a:pt x="76" y="90"/>
                    </a:lnTo>
                    <a:lnTo>
                      <a:pt x="78" y="92"/>
                    </a:lnTo>
                    <a:lnTo>
                      <a:pt x="84" y="100"/>
                    </a:lnTo>
                    <a:lnTo>
                      <a:pt x="84" y="106"/>
                    </a:lnTo>
                    <a:lnTo>
                      <a:pt x="82" y="116"/>
                    </a:lnTo>
                    <a:lnTo>
                      <a:pt x="82" y="116"/>
                    </a:lnTo>
                    <a:lnTo>
                      <a:pt x="82" y="118"/>
                    </a:lnTo>
                    <a:lnTo>
                      <a:pt x="82" y="122"/>
                    </a:lnTo>
                    <a:lnTo>
                      <a:pt x="82" y="122"/>
                    </a:lnTo>
                    <a:lnTo>
                      <a:pt x="82" y="126"/>
                    </a:lnTo>
                    <a:lnTo>
                      <a:pt x="86" y="126"/>
                    </a:lnTo>
                    <a:lnTo>
                      <a:pt x="96" y="126"/>
                    </a:lnTo>
                    <a:lnTo>
                      <a:pt x="96" y="126"/>
                    </a:lnTo>
                    <a:lnTo>
                      <a:pt x="98" y="126"/>
                    </a:lnTo>
                    <a:lnTo>
                      <a:pt x="100" y="124"/>
                    </a:lnTo>
                    <a:lnTo>
                      <a:pt x="100" y="120"/>
                    </a:lnTo>
                    <a:lnTo>
                      <a:pt x="102" y="122"/>
                    </a:lnTo>
                    <a:lnTo>
                      <a:pt x="102" y="122"/>
                    </a:lnTo>
                    <a:lnTo>
                      <a:pt x="102" y="124"/>
                    </a:lnTo>
                    <a:lnTo>
                      <a:pt x="106" y="124"/>
                    </a:lnTo>
                    <a:lnTo>
                      <a:pt x="114" y="124"/>
                    </a:lnTo>
                    <a:lnTo>
                      <a:pt x="114" y="124"/>
                    </a:lnTo>
                    <a:lnTo>
                      <a:pt x="116" y="124"/>
                    </a:lnTo>
                    <a:lnTo>
                      <a:pt x="118" y="122"/>
                    </a:lnTo>
                    <a:lnTo>
                      <a:pt x="120" y="110"/>
                    </a:lnTo>
                    <a:lnTo>
                      <a:pt x="120" y="110"/>
                    </a:lnTo>
                    <a:lnTo>
                      <a:pt x="120" y="108"/>
                    </a:lnTo>
                    <a:lnTo>
                      <a:pt x="116" y="96"/>
                    </a:lnTo>
                    <a:lnTo>
                      <a:pt x="116" y="96"/>
                    </a:lnTo>
                    <a:lnTo>
                      <a:pt x="116" y="94"/>
                    </a:lnTo>
                    <a:lnTo>
                      <a:pt x="98" y="74"/>
                    </a:lnTo>
                    <a:lnTo>
                      <a:pt x="76" y="54"/>
                    </a:lnTo>
                    <a:lnTo>
                      <a:pt x="76" y="54"/>
                    </a:lnTo>
                    <a:lnTo>
                      <a:pt x="74" y="54"/>
                    </a:lnTo>
                    <a:lnTo>
                      <a:pt x="70" y="50"/>
                    </a:lnTo>
                    <a:lnTo>
                      <a:pt x="70" y="48"/>
                    </a:lnTo>
                    <a:lnTo>
                      <a:pt x="78" y="48"/>
                    </a:lnTo>
                    <a:lnTo>
                      <a:pt x="78" y="48"/>
                    </a:lnTo>
                    <a:lnTo>
                      <a:pt x="82" y="48"/>
                    </a:lnTo>
                    <a:lnTo>
                      <a:pt x="82" y="48"/>
                    </a:lnTo>
                    <a:lnTo>
                      <a:pt x="82" y="44"/>
                    </a:lnTo>
                    <a:lnTo>
                      <a:pt x="80" y="36"/>
                    </a:lnTo>
                    <a:lnTo>
                      <a:pt x="80" y="36"/>
                    </a:lnTo>
                    <a:lnTo>
                      <a:pt x="80" y="34"/>
                    </a:lnTo>
                    <a:lnTo>
                      <a:pt x="74" y="26"/>
                    </a:lnTo>
                    <a:lnTo>
                      <a:pt x="74" y="26"/>
                    </a:lnTo>
                    <a:lnTo>
                      <a:pt x="70" y="24"/>
                    </a:lnTo>
                    <a:lnTo>
                      <a:pt x="70" y="24"/>
                    </a:lnTo>
                    <a:lnTo>
                      <a:pt x="70" y="24"/>
                    </a:lnTo>
                    <a:lnTo>
                      <a:pt x="54" y="24"/>
                    </a:lnTo>
                    <a:lnTo>
                      <a:pt x="54" y="16"/>
                    </a:lnTo>
                    <a:lnTo>
                      <a:pt x="54" y="16"/>
                    </a:lnTo>
                    <a:lnTo>
                      <a:pt x="52" y="14"/>
                    </a:lnTo>
                    <a:lnTo>
                      <a:pt x="44" y="6"/>
                    </a:lnTo>
                    <a:lnTo>
                      <a:pt x="44" y="4"/>
                    </a:lnTo>
                    <a:lnTo>
                      <a:pt x="44" y="4"/>
                    </a:lnTo>
                    <a:lnTo>
                      <a:pt x="42" y="2"/>
                    </a:lnTo>
                    <a:lnTo>
                      <a:pt x="40" y="0"/>
                    </a:lnTo>
                    <a:lnTo>
                      <a:pt x="4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4" name="Freeform 1102">
                <a:extLst>
                  <a:ext uri="{FF2B5EF4-FFF2-40B4-BE49-F238E27FC236}">
                    <a16:creationId xmlns:a16="http://schemas.microsoft.com/office/drawing/2014/main" id="{C62C0B42-6468-3927-51A2-0432C3DB23C7}"/>
                  </a:ext>
                </a:extLst>
              </p:cNvPr>
              <p:cNvSpPr>
                <a:spLocks/>
              </p:cNvSpPr>
              <p:nvPr/>
            </p:nvSpPr>
            <p:spPr bwMode="auto">
              <a:xfrm>
                <a:off x="8383027" y="2941801"/>
                <a:ext cx="967884" cy="401525"/>
              </a:xfrm>
              <a:custGeom>
                <a:avLst/>
                <a:gdLst>
                  <a:gd name="T0" fmla="*/ 172 w 458"/>
                  <a:gd name="T1" fmla="*/ 174 h 190"/>
                  <a:gd name="T2" fmla="*/ 122 w 458"/>
                  <a:gd name="T3" fmla="*/ 172 h 190"/>
                  <a:gd name="T4" fmla="*/ 92 w 458"/>
                  <a:gd name="T5" fmla="*/ 142 h 190"/>
                  <a:gd name="T6" fmla="*/ 54 w 458"/>
                  <a:gd name="T7" fmla="*/ 132 h 190"/>
                  <a:gd name="T8" fmla="*/ 46 w 458"/>
                  <a:gd name="T9" fmla="*/ 128 h 190"/>
                  <a:gd name="T10" fmla="*/ 42 w 458"/>
                  <a:gd name="T11" fmla="*/ 116 h 190"/>
                  <a:gd name="T12" fmla="*/ 46 w 458"/>
                  <a:gd name="T13" fmla="*/ 102 h 190"/>
                  <a:gd name="T14" fmla="*/ 14 w 458"/>
                  <a:gd name="T15" fmla="*/ 78 h 190"/>
                  <a:gd name="T16" fmla="*/ 4 w 458"/>
                  <a:gd name="T17" fmla="*/ 68 h 190"/>
                  <a:gd name="T18" fmla="*/ 0 w 458"/>
                  <a:gd name="T19" fmla="*/ 58 h 190"/>
                  <a:gd name="T20" fmla="*/ 8 w 458"/>
                  <a:gd name="T21" fmla="*/ 50 h 190"/>
                  <a:gd name="T22" fmla="*/ 20 w 458"/>
                  <a:gd name="T23" fmla="*/ 48 h 190"/>
                  <a:gd name="T24" fmla="*/ 58 w 458"/>
                  <a:gd name="T25" fmla="*/ 24 h 190"/>
                  <a:gd name="T26" fmla="*/ 74 w 458"/>
                  <a:gd name="T27" fmla="*/ 26 h 190"/>
                  <a:gd name="T28" fmla="*/ 94 w 458"/>
                  <a:gd name="T29" fmla="*/ 30 h 190"/>
                  <a:gd name="T30" fmla="*/ 130 w 458"/>
                  <a:gd name="T31" fmla="*/ 40 h 190"/>
                  <a:gd name="T32" fmla="*/ 146 w 458"/>
                  <a:gd name="T33" fmla="*/ 38 h 190"/>
                  <a:gd name="T34" fmla="*/ 138 w 458"/>
                  <a:gd name="T35" fmla="*/ 20 h 190"/>
                  <a:gd name="T36" fmla="*/ 154 w 458"/>
                  <a:gd name="T37" fmla="*/ 2 h 190"/>
                  <a:gd name="T38" fmla="*/ 168 w 458"/>
                  <a:gd name="T39" fmla="*/ 2 h 190"/>
                  <a:gd name="T40" fmla="*/ 202 w 458"/>
                  <a:gd name="T41" fmla="*/ 14 h 190"/>
                  <a:gd name="T42" fmla="*/ 214 w 458"/>
                  <a:gd name="T43" fmla="*/ 32 h 190"/>
                  <a:gd name="T44" fmla="*/ 248 w 458"/>
                  <a:gd name="T45" fmla="*/ 30 h 190"/>
                  <a:gd name="T46" fmla="*/ 248 w 458"/>
                  <a:gd name="T47" fmla="*/ 30 h 190"/>
                  <a:gd name="T48" fmla="*/ 272 w 458"/>
                  <a:gd name="T49" fmla="*/ 34 h 190"/>
                  <a:gd name="T50" fmla="*/ 284 w 458"/>
                  <a:gd name="T51" fmla="*/ 40 h 190"/>
                  <a:gd name="T52" fmla="*/ 296 w 458"/>
                  <a:gd name="T53" fmla="*/ 52 h 190"/>
                  <a:gd name="T54" fmla="*/ 356 w 458"/>
                  <a:gd name="T55" fmla="*/ 48 h 190"/>
                  <a:gd name="T56" fmla="*/ 372 w 458"/>
                  <a:gd name="T57" fmla="*/ 34 h 190"/>
                  <a:gd name="T58" fmla="*/ 382 w 458"/>
                  <a:gd name="T59" fmla="*/ 32 h 190"/>
                  <a:gd name="T60" fmla="*/ 384 w 458"/>
                  <a:gd name="T61" fmla="*/ 34 h 190"/>
                  <a:gd name="T62" fmla="*/ 410 w 458"/>
                  <a:gd name="T63" fmla="*/ 40 h 190"/>
                  <a:gd name="T64" fmla="*/ 412 w 458"/>
                  <a:gd name="T65" fmla="*/ 42 h 190"/>
                  <a:gd name="T66" fmla="*/ 404 w 458"/>
                  <a:gd name="T67" fmla="*/ 58 h 190"/>
                  <a:gd name="T68" fmla="*/ 426 w 458"/>
                  <a:gd name="T69" fmla="*/ 72 h 190"/>
                  <a:gd name="T70" fmla="*/ 426 w 458"/>
                  <a:gd name="T71" fmla="*/ 72 h 190"/>
                  <a:gd name="T72" fmla="*/ 436 w 458"/>
                  <a:gd name="T73" fmla="*/ 74 h 190"/>
                  <a:gd name="T74" fmla="*/ 454 w 458"/>
                  <a:gd name="T75" fmla="*/ 92 h 190"/>
                  <a:gd name="T76" fmla="*/ 458 w 458"/>
                  <a:gd name="T77" fmla="*/ 102 h 190"/>
                  <a:gd name="T78" fmla="*/ 456 w 458"/>
                  <a:gd name="T79" fmla="*/ 104 h 190"/>
                  <a:gd name="T80" fmla="*/ 430 w 458"/>
                  <a:gd name="T81" fmla="*/ 102 h 190"/>
                  <a:gd name="T82" fmla="*/ 398 w 458"/>
                  <a:gd name="T83" fmla="*/ 122 h 190"/>
                  <a:gd name="T84" fmla="*/ 372 w 458"/>
                  <a:gd name="T85" fmla="*/ 134 h 190"/>
                  <a:gd name="T86" fmla="*/ 370 w 458"/>
                  <a:gd name="T87" fmla="*/ 134 h 190"/>
                  <a:gd name="T88" fmla="*/ 338 w 458"/>
                  <a:gd name="T89" fmla="*/ 142 h 190"/>
                  <a:gd name="T90" fmla="*/ 342 w 458"/>
                  <a:gd name="T91" fmla="*/ 154 h 190"/>
                  <a:gd name="T92" fmla="*/ 328 w 458"/>
                  <a:gd name="T93" fmla="*/ 166 h 190"/>
                  <a:gd name="T94" fmla="*/ 310 w 458"/>
                  <a:gd name="T95" fmla="*/ 178 h 190"/>
                  <a:gd name="T96" fmla="*/ 252 w 458"/>
                  <a:gd name="T97" fmla="*/ 190 h 190"/>
                  <a:gd name="T98" fmla="*/ 250 w 458"/>
                  <a:gd name="T99"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8" h="190">
                    <a:moveTo>
                      <a:pt x="218" y="186"/>
                    </a:moveTo>
                    <a:lnTo>
                      <a:pt x="196" y="176"/>
                    </a:lnTo>
                    <a:lnTo>
                      <a:pt x="172" y="174"/>
                    </a:lnTo>
                    <a:lnTo>
                      <a:pt x="124" y="172"/>
                    </a:lnTo>
                    <a:lnTo>
                      <a:pt x="124" y="172"/>
                    </a:lnTo>
                    <a:lnTo>
                      <a:pt x="122" y="172"/>
                    </a:lnTo>
                    <a:lnTo>
                      <a:pt x="116" y="162"/>
                    </a:lnTo>
                    <a:lnTo>
                      <a:pt x="112" y="152"/>
                    </a:lnTo>
                    <a:lnTo>
                      <a:pt x="92" y="142"/>
                    </a:lnTo>
                    <a:lnTo>
                      <a:pt x="84" y="132"/>
                    </a:lnTo>
                    <a:lnTo>
                      <a:pt x="54" y="132"/>
                    </a:lnTo>
                    <a:lnTo>
                      <a:pt x="54" y="132"/>
                    </a:lnTo>
                    <a:lnTo>
                      <a:pt x="54" y="130"/>
                    </a:lnTo>
                    <a:lnTo>
                      <a:pt x="46" y="128"/>
                    </a:lnTo>
                    <a:lnTo>
                      <a:pt x="46" y="128"/>
                    </a:lnTo>
                    <a:lnTo>
                      <a:pt x="44" y="126"/>
                    </a:lnTo>
                    <a:lnTo>
                      <a:pt x="42" y="116"/>
                    </a:lnTo>
                    <a:lnTo>
                      <a:pt x="42" y="116"/>
                    </a:lnTo>
                    <a:lnTo>
                      <a:pt x="42" y="114"/>
                    </a:lnTo>
                    <a:lnTo>
                      <a:pt x="46" y="108"/>
                    </a:lnTo>
                    <a:lnTo>
                      <a:pt x="46" y="102"/>
                    </a:lnTo>
                    <a:lnTo>
                      <a:pt x="40" y="92"/>
                    </a:lnTo>
                    <a:lnTo>
                      <a:pt x="28" y="80"/>
                    </a:lnTo>
                    <a:lnTo>
                      <a:pt x="14" y="78"/>
                    </a:lnTo>
                    <a:lnTo>
                      <a:pt x="14" y="78"/>
                    </a:lnTo>
                    <a:lnTo>
                      <a:pt x="14" y="78"/>
                    </a:lnTo>
                    <a:lnTo>
                      <a:pt x="4" y="68"/>
                    </a:lnTo>
                    <a:lnTo>
                      <a:pt x="4" y="68"/>
                    </a:lnTo>
                    <a:lnTo>
                      <a:pt x="4" y="68"/>
                    </a:lnTo>
                    <a:lnTo>
                      <a:pt x="0" y="58"/>
                    </a:lnTo>
                    <a:lnTo>
                      <a:pt x="0" y="58"/>
                    </a:lnTo>
                    <a:lnTo>
                      <a:pt x="0" y="56"/>
                    </a:lnTo>
                    <a:lnTo>
                      <a:pt x="8" y="50"/>
                    </a:lnTo>
                    <a:lnTo>
                      <a:pt x="8" y="50"/>
                    </a:lnTo>
                    <a:lnTo>
                      <a:pt x="10" y="48"/>
                    </a:lnTo>
                    <a:lnTo>
                      <a:pt x="20" y="48"/>
                    </a:lnTo>
                    <a:lnTo>
                      <a:pt x="28" y="40"/>
                    </a:lnTo>
                    <a:lnTo>
                      <a:pt x="58" y="24"/>
                    </a:lnTo>
                    <a:lnTo>
                      <a:pt x="58" y="24"/>
                    </a:lnTo>
                    <a:lnTo>
                      <a:pt x="60" y="24"/>
                    </a:lnTo>
                    <a:lnTo>
                      <a:pt x="60" y="24"/>
                    </a:lnTo>
                    <a:lnTo>
                      <a:pt x="74" y="26"/>
                    </a:lnTo>
                    <a:lnTo>
                      <a:pt x="94" y="30"/>
                    </a:lnTo>
                    <a:lnTo>
                      <a:pt x="94" y="30"/>
                    </a:lnTo>
                    <a:lnTo>
                      <a:pt x="94" y="30"/>
                    </a:lnTo>
                    <a:lnTo>
                      <a:pt x="104" y="40"/>
                    </a:lnTo>
                    <a:lnTo>
                      <a:pt x="130" y="40"/>
                    </a:lnTo>
                    <a:lnTo>
                      <a:pt x="130" y="40"/>
                    </a:lnTo>
                    <a:lnTo>
                      <a:pt x="132" y="40"/>
                    </a:lnTo>
                    <a:lnTo>
                      <a:pt x="138" y="44"/>
                    </a:lnTo>
                    <a:lnTo>
                      <a:pt x="146" y="38"/>
                    </a:lnTo>
                    <a:lnTo>
                      <a:pt x="148" y="32"/>
                    </a:lnTo>
                    <a:lnTo>
                      <a:pt x="138" y="20"/>
                    </a:lnTo>
                    <a:lnTo>
                      <a:pt x="138" y="20"/>
                    </a:lnTo>
                    <a:lnTo>
                      <a:pt x="138" y="18"/>
                    </a:lnTo>
                    <a:lnTo>
                      <a:pt x="154" y="2"/>
                    </a:lnTo>
                    <a:lnTo>
                      <a:pt x="154" y="2"/>
                    </a:lnTo>
                    <a:lnTo>
                      <a:pt x="156" y="0"/>
                    </a:lnTo>
                    <a:lnTo>
                      <a:pt x="156" y="0"/>
                    </a:lnTo>
                    <a:lnTo>
                      <a:pt x="168" y="2"/>
                    </a:lnTo>
                    <a:lnTo>
                      <a:pt x="182" y="6"/>
                    </a:lnTo>
                    <a:lnTo>
                      <a:pt x="202" y="14"/>
                    </a:lnTo>
                    <a:lnTo>
                      <a:pt x="202" y="14"/>
                    </a:lnTo>
                    <a:lnTo>
                      <a:pt x="204" y="14"/>
                    </a:lnTo>
                    <a:lnTo>
                      <a:pt x="206" y="24"/>
                    </a:lnTo>
                    <a:lnTo>
                      <a:pt x="214" y="32"/>
                    </a:lnTo>
                    <a:lnTo>
                      <a:pt x="236" y="36"/>
                    </a:lnTo>
                    <a:lnTo>
                      <a:pt x="248" y="30"/>
                    </a:lnTo>
                    <a:lnTo>
                      <a:pt x="248" y="30"/>
                    </a:lnTo>
                    <a:lnTo>
                      <a:pt x="248" y="30"/>
                    </a:lnTo>
                    <a:lnTo>
                      <a:pt x="248" y="30"/>
                    </a:lnTo>
                    <a:lnTo>
                      <a:pt x="248" y="30"/>
                    </a:lnTo>
                    <a:lnTo>
                      <a:pt x="270" y="32"/>
                    </a:lnTo>
                    <a:lnTo>
                      <a:pt x="270" y="32"/>
                    </a:lnTo>
                    <a:lnTo>
                      <a:pt x="272" y="34"/>
                    </a:lnTo>
                    <a:lnTo>
                      <a:pt x="276" y="38"/>
                    </a:lnTo>
                    <a:lnTo>
                      <a:pt x="284" y="40"/>
                    </a:lnTo>
                    <a:lnTo>
                      <a:pt x="284" y="40"/>
                    </a:lnTo>
                    <a:lnTo>
                      <a:pt x="286" y="40"/>
                    </a:lnTo>
                    <a:lnTo>
                      <a:pt x="292" y="48"/>
                    </a:lnTo>
                    <a:lnTo>
                      <a:pt x="296" y="52"/>
                    </a:lnTo>
                    <a:lnTo>
                      <a:pt x="314" y="54"/>
                    </a:lnTo>
                    <a:lnTo>
                      <a:pt x="330" y="52"/>
                    </a:lnTo>
                    <a:lnTo>
                      <a:pt x="356" y="48"/>
                    </a:lnTo>
                    <a:lnTo>
                      <a:pt x="364" y="40"/>
                    </a:lnTo>
                    <a:lnTo>
                      <a:pt x="372" y="34"/>
                    </a:lnTo>
                    <a:lnTo>
                      <a:pt x="372" y="34"/>
                    </a:lnTo>
                    <a:lnTo>
                      <a:pt x="372" y="34"/>
                    </a:lnTo>
                    <a:lnTo>
                      <a:pt x="382" y="32"/>
                    </a:lnTo>
                    <a:lnTo>
                      <a:pt x="382" y="32"/>
                    </a:lnTo>
                    <a:lnTo>
                      <a:pt x="382" y="32"/>
                    </a:lnTo>
                    <a:lnTo>
                      <a:pt x="382" y="32"/>
                    </a:lnTo>
                    <a:lnTo>
                      <a:pt x="384" y="34"/>
                    </a:lnTo>
                    <a:lnTo>
                      <a:pt x="390" y="38"/>
                    </a:lnTo>
                    <a:lnTo>
                      <a:pt x="396" y="38"/>
                    </a:lnTo>
                    <a:lnTo>
                      <a:pt x="410" y="40"/>
                    </a:lnTo>
                    <a:lnTo>
                      <a:pt x="410" y="40"/>
                    </a:lnTo>
                    <a:lnTo>
                      <a:pt x="412" y="42"/>
                    </a:lnTo>
                    <a:lnTo>
                      <a:pt x="412" y="42"/>
                    </a:lnTo>
                    <a:lnTo>
                      <a:pt x="412" y="44"/>
                    </a:lnTo>
                    <a:lnTo>
                      <a:pt x="406" y="50"/>
                    </a:lnTo>
                    <a:lnTo>
                      <a:pt x="404" y="58"/>
                    </a:lnTo>
                    <a:lnTo>
                      <a:pt x="398" y="76"/>
                    </a:lnTo>
                    <a:lnTo>
                      <a:pt x="420" y="78"/>
                    </a:lnTo>
                    <a:lnTo>
                      <a:pt x="426" y="72"/>
                    </a:lnTo>
                    <a:lnTo>
                      <a:pt x="426" y="72"/>
                    </a:lnTo>
                    <a:lnTo>
                      <a:pt x="426" y="72"/>
                    </a:lnTo>
                    <a:lnTo>
                      <a:pt x="426" y="72"/>
                    </a:lnTo>
                    <a:lnTo>
                      <a:pt x="428" y="72"/>
                    </a:lnTo>
                    <a:lnTo>
                      <a:pt x="436" y="74"/>
                    </a:lnTo>
                    <a:lnTo>
                      <a:pt x="436" y="74"/>
                    </a:lnTo>
                    <a:lnTo>
                      <a:pt x="438" y="74"/>
                    </a:lnTo>
                    <a:lnTo>
                      <a:pt x="454" y="92"/>
                    </a:lnTo>
                    <a:lnTo>
                      <a:pt x="454" y="92"/>
                    </a:lnTo>
                    <a:lnTo>
                      <a:pt x="456" y="94"/>
                    </a:lnTo>
                    <a:lnTo>
                      <a:pt x="458" y="102"/>
                    </a:lnTo>
                    <a:lnTo>
                      <a:pt x="458" y="102"/>
                    </a:lnTo>
                    <a:lnTo>
                      <a:pt x="456" y="104"/>
                    </a:lnTo>
                    <a:lnTo>
                      <a:pt x="456" y="104"/>
                    </a:lnTo>
                    <a:lnTo>
                      <a:pt x="456" y="104"/>
                    </a:lnTo>
                    <a:lnTo>
                      <a:pt x="456" y="104"/>
                    </a:lnTo>
                    <a:lnTo>
                      <a:pt x="442" y="102"/>
                    </a:lnTo>
                    <a:lnTo>
                      <a:pt x="430" y="102"/>
                    </a:lnTo>
                    <a:lnTo>
                      <a:pt x="414" y="110"/>
                    </a:lnTo>
                    <a:lnTo>
                      <a:pt x="398" y="122"/>
                    </a:lnTo>
                    <a:lnTo>
                      <a:pt x="398" y="122"/>
                    </a:lnTo>
                    <a:lnTo>
                      <a:pt x="396" y="122"/>
                    </a:lnTo>
                    <a:lnTo>
                      <a:pt x="384" y="122"/>
                    </a:lnTo>
                    <a:lnTo>
                      <a:pt x="372" y="134"/>
                    </a:lnTo>
                    <a:lnTo>
                      <a:pt x="372" y="134"/>
                    </a:lnTo>
                    <a:lnTo>
                      <a:pt x="370" y="134"/>
                    </a:lnTo>
                    <a:lnTo>
                      <a:pt x="370" y="134"/>
                    </a:lnTo>
                    <a:lnTo>
                      <a:pt x="354" y="132"/>
                    </a:lnTo>
                    <a:lnTo>
                      <a:pt x="342" y="132"/>
                    </a:lnTo>
                    <a:lnTo>
                      <a:pt x="338" y="142"/>
                    </a:lnTo>
                    <a:lnTo>
                      <a:pt x="342" y="152"/>
                    </a:lnTo>
                    <a:lnTo>
                      <a:pt x="342" y="152"/>
                    </a:lnTo>
                    <a:lnTo>
                      <a:pt x="342" y="154"/>
                    </a:lnTo>
                    <a:lnTo>
                      <a:pt x="328" y="162"/>
                    </a:lnTo>
                    <a:lnTo>
                      <a:pt x="328" y="166"/>
                    </a:lnTo>
                    <a:lnTo>
                      <a:pt x="328" y="166"/>
                    </a:lnTo>
                    <a:lnTo>
                      <a:pt x="326" y="168"/>
                    </a:lnTo>
                    <a:lnTo>
                      <a:pt x="310" y="178"/>
                    </a:lnTo>
                    <a:lnTo>
                      <a:pt x="310" y="178"/>
                    </a:lnTo>
                    <a:lnTo>
                      <a:pt x="310" y="178"/>
                    </a:lnTo>
                    <a:lnTo>
                      <a:pt x="270" y="178"/>
                    </a:lnTo>
                    <a:lnTo>
                      <a:pt x="252" y="190"/>
                    </a:lnTo>
                    <a:lnTo>
                      <a:pt x="252" y="190"/>
                    </a:lnTo>
                    <a:lnTo>
                      <a:pt x="250" y="190"/>
                    </a:lnTo>
                    <a:lnTo>
                      <a:pt x="250" y="190"/>
                    </a:lnTo>
                    <a:lnTo>
                      <a:pt x="218" y="186"/>
                    </a:lnTo>
                    <a:lnTo>
                      <a:pt x="218" y="18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5" name="Freeform 1103">
                <a:extLst>
                  <a:ext uri="{FF2B5EF4-FFF2-40B4-BE49-F238E27FC236}">
                    <a16:creationId xmlns:a16="http://schemas.microsoft.com/office/drawing/2014/main" id="{35E3C2C6-35F2-5DA8-FEC5-4B24D25C014B}"/>
                  </a:ext>
                </a:extLst>
              </p:cNvPr>
              <p:cNvSpPr>
                <a:spLocks noEditPoints="1"/>
              </p:cNvSpPr>
              <p:nvPr/>
            </p:nvSpPr>
            <p:spPr bwMode="auto">
              <a:xfrm>
                <a:off x="8378800" y="2937575"/>
                <a:ext cx="976337" cy="409978"/>
              </a:xfrm>
              <a:custGeom>
                <a:avLst/>
                <a:gdLst>
                  <a:gd name="T0" fmla="*/ 204 w 462"/>
                  <a:gd name="T1" fmla="*/ 18 h 194"/>
                  <a:gd name="T2" fmla="*/ 250 w 462"/>
                  <a:gd name="T3" fmla="*/ 34 h 194"/>
                  <a:gd name="T4" fmla="*/ 292 w 462"/>
                  <a:gd name="T5" fmla="*/ 52 h 194"/>
                  <a:gd name="T6" fmla="*/ 360 w 462"/>
                  <a:gd name="T7" fmla="*/ 52 h 194"/>
                  <a:gd name="T8" fmla="*/ 392 w 462"/>
                  <a:gd name="T9" fmla="*/ 42 h 194"/>
                  <a:gd name="T10" fmla="*/ 404 w 462"/>
                  <a:gd name="T11" fmla="*/ 58 h 194"/>
                  <a:gd name="T12" fmla="*/ 438 w 462"/>
                  <a:gd name="T13" fmla="*/ 78 h 194"/>
                  <a:gd name="T14" fmla="*/ 432 w 462"/>
                  <a:gd name="T15" fmla="*/ 102 h 194"/>
                  <a:gd name="T16" fmla="*/ 372 w 462"/>
                  <a:gd name="T17" fmla="*/ 134 h 194"/>
                  <a:gd name="T18" fmla="*/ 344 w 462"/>
                  <a:gd name="T19" fmla="*/ 154 h 194"/>
                  <a:gd name="T20" fmla="*/ 272 w 462"/>
                  <a:gd name="T21" fmla="*/ 178 h 194"/>
                  <a:gd name="T22" fmla="*/ 174 w 462"/>
                  <a:gd name="T23" fmla="*/ 174 h 194"/>
                  <a:gd name="T24" fmla="*/ 96 w 462"/>
                  <a:gd name="T25" fmla="*/ 142 h 194"/>
                  <a:gd name="T26" fmla="*/ 46 w 462"/>
                  <a:gd name="T27" fmla="*/ 116 h 194"/>
                  <a:gd name="T28" fmla="*/ 30 w 462"/>
                  <a:gd name="T29" fmla="*/ 80 h 194"/>
                  <a:gd name="T30" fmla="*/ 12 w 462"/>
                  <a:gd name="T31" fmla="*/ 52 h 194"/>
                  <a:gd name="T32" fmla="*/ 76 w 462"/>
                  <a:gd name="T33" fmla="*/ 30 h 194"/>
                  <a:gd name="T34" fmla="*/ 140 w 462"/>
                  <a:gd name="T35" fmla="*/ 50 h 194"/>
                  <a:gd name="T36" fmla="*/ 154 w 462"/>
                  <a:gd name="T37" fmla="*/ 8 h 194"/>
                  <a:gd name="T38" fmla="*/ 154 w 462"/>
                  <a:gd name="T39" fmla="*/ 2 h 194"/>
                  <a:gd name="T40" fmla="*/ 138 w 462"/>
                  <a:gd name="T41" fmla="*/ 20 h 194"/>
                  <a:gd name="T42" fmla="*/ 140 w 462"/>
                  <a:gd name="T43" fmla="*/ 44 h 194"/>
                  <a:gd name="T44" fmla="*/ 106 w 462"/>
                  <a:gd name="T45" fmla="*/ 40 h 194"/>
                  <a:gd name="T46" fmla="*/ 76 w 462"/>
                  <a:gd name="T47" fmla="*/ 26 h 194"/>
                  <a:gd name="T48" fmla="*/ 62 w 462"/>
                  <a:gd name="T49" fmla="*/ 24 h 194"/>
                  <a:gd name="T50" fmla="*/ 28 w 462"/>
                  <a:gd name="T51" fmla="*/ 42 h 194"/>
                  <a:gd name="T52" fmla="*/ 8 w 462"/>
                  <a:gd name="T53" fmla="*/ 50 h 194"/>
                  <a:gd name="T54" fmla="*/ 0 w 462"/>
                  <a:gd name="T55" fmla="*/ 62 h 194"/>
                  <a:gd name="T56" fmla="*/ 14 w 462"/>
                  <a:gd name="T57" fmla="*/ 80 h 194"/>
                  <a:gd name="T58" fmla="*/ 40 w 462"/>
                  <a:gd name="T59" fmla="*/ 94 h 194"/>
                  <a:gd name="T60" fmla="*/ 42 w 462"/>
                  <a:gd name="T61" fmla="*/ 114 h 194"/>
                  <a:gd name="T62" fmla="*/ 46 w 462"/>
                  <a:gd name="T63" fmla="*/ 132 h 194"/>
                  <a:gd name="T64" fmla="*/ 84 w 462"/>
                  <a:gd name="T65" fmla="*/ 136 h 194"/>
                  <a:gd name="T66" fmla="*/ 112 w 462"/>
                  <a:gd name="T67" fmla="*/ 156 h 194"/>
                  <a:gd name="T68" fmla="*/ 126 w 462"/>
                  <a:gd name="T69" fmla="*/ 176 h 194"/>
                  <a:gd name="T70" fmla="*/ 218 w 462"/>
                  <a:gd name="T71" fmla="*/ 190 h 194"/>
                  <a:gd name="T72" fmla="*/ 252 w 462"/>
                  <a:gd name="T73" fmla="*/ 194 h 194"/>
                  <a:gd name="T74" fmla="*/ 312 w 462"/>
                  <a:gd name="T75" fmla="*/ 182 h 194"/>
                  <a:gd name="T76" fmla="*/ 330 w 462"/>
                  <a:gd name="T77" fmla="*/ 172 h 194"/>
                  <a:gd name="T78" fmla="*/ 346 w 462"/>
                  <a:gd name="T79" fmla="*/ 158 h 194"/>
                  <a:gd name="T80" fmla="*/ 346 w 462"/>
                  <a:gd name="T81" fmla="*/ 136 h 194"/>
                  <a:gd name="T82" fmla="*/ 372 w 462"/>
                  <a:gd name="T83" fmla="*/ 138 h 194"/>
                  <a:gd name="T84" fmla="*/ 398 w 462"/>
                  <a:gd name="T85" fmla="*/ 126 h 194"/>
                  <a:gd name="T86" fmla="*/ 434 w 462"/>
                  <a:gd name="T87" fmla="*/ 106 h 194"/>
                  <a:gd name="T88" fmla="*/ 458 w 462"/>
                  <a:gd name="T89" fmla="*/ 108 h 194"/>
                  <a:gd name="T90" fmla="*/ 462 w 462"/>
                  <a:gd name="T91" fmla="*/ 104 h 194"/>
                  <a:gd name="T92" fmla="*/ 440 w 462"/>
                  <a:gd name="T93" fmla="*/ 74 h 194"/>
                  <a:gd name="T94" fmla="*/ 430 w 462"/>
                  <a:gd name="T95" fmla="*/ 72 h 194"/>
                  <a:gd name="T96" fmla="*/ 420 w 462"/>
                  <a:gd name="T97" fmla="*/ 78 h 194"/>
                  <a:gd name="T98" fmla="*/ 416 w 462"/>
                  <a:gd name="T99" fmla="*/ 46 h 194"/>
                  <a:gd name="T100" fmla="*/ 414 w 462"/>
                  <a:gd name="T101" fmla="*/ 40 h 194"/>
                  <a:gd name="T102" fmla="*/ 392 w 462"/>
                  <a:gd name="T103" fmla="*/ 38 h 194"/>
                  <a:gd name="T104" fmla="*/ 384 w 462"/>
                  <a:gd name="T105" fmla="*/ 32 h 194"/>
                  <a:gd name="T106" fmla="*/ 372 w 462"/>
                  <a:gd name="T107" fmla="*/ 36 h 194"/>
                  <a:gd name="T108" fmla="*/ 316 w 462"/>
                  <a:gd name="T109" fmla="*/ 54 h 194"/>
                  <a:gd name="T110" fmla="*/ 290 w 462"/>
                  <a:gd name="T111" fmla="*/ 42 h 194"/>
                  <a:gd name="T112" fmla="*/ 274 w 462"/>
                  <a:gd name="T113" fmla="*/ 34 h 194"/>
                  <a:gd name="T114" fmla="*/ 250 w 462"/>
                  <a:gd name="T115" fmla="*/ 30 h 194"/>
                  <a:gd name="T116" fmla="*/ 216 w 462"/>
                  <a:gd name="T117" fmla="*/ 34 h 194"/>
                  <a:gd name="T118" fmla="*/ 206 w 462"/>
                  <a:gd name="T119" fmla="*/ 14 h 194"/>
                  <a:gd name="T120" fmla="*/ 170 w 462"/>
                  <a:gd name="T121" fmla="*/ 2 h 194"/>
                  <a:gd name="T122" fmla="*/ 158 w 462"/>
                  <a:gd name="T123"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194">
                    <a:moveTo>
                      <a:pt x="158" y="4"/>
                    </a:moveTo>
                    <a:lnTo>
                      <a:pt x="170" y="6"/>
                    </a:lnTo>
                    <a:lnTo>
                      <a:pt x="182" y="10"/>
                    </a:lnTo>
                    <a:lnTo>
                      <a:pt x="204" y="18"/>
                    </a:lnTo>
                    <a:lnTo>
                      <a:pt x="206" y="26"/>
                    </a:lnTo>
                    <a:lnTo>
                      <a:pt x="214" y="36"/>
                    </a:lnTo>
                    <a:lnTo>
                      <a:pt x="238" y="40"/>
                    </a:lnTo>
                    <a:lnTo>
                      <a:pt x="250" y="34"/>
                    </a:lnTo>
                    <a:lnTo>
                      <a:pt x="272" y="36"/>
                    </a:lnTo>
                    <a:lnTo>
                      <a:pt x="278" y="42"/>
                    </a:lnTo>
                    <a:lnTo>
                      <a:pt x="286" y="44"/>
                    </a:lnTo>
                    <a:lnTo>
                      <a:pt x="292" y="52"/>
                    </a:lnTo>
                    <a:lnTo>
                      <a:pt x="296" y="56"/>
                    </a:lnTo>
                    <a:lnTo>
                      <a:pt x="316" y="58"/>
                    </a:lnTo>
                    <a:lnTo>
                      <a:pt x="332" y="56"/>
                    </a:lnTo>
                    <a:lnTo>
                      <a:pt x="360" y="52"/>
                    </a:lnTo>
                    <a:lnTo>
                      <a:pt x="368" y="44"/>
                    </a:lnTo>
                    <a:lnTo>
                      <a:pt x="376" y="38"/>
                    </a:lnTo>
                    <a:lnTo>
                      <a:pt x="384" y="36"/>
                    </a:lnTo>
                    <a:lnTo>
                      <a:pt x="392" y="42"/>
                    </a:lnTo>
                    <a:lnTo>
                      <a:pt x="398" y="42"/>
                    </a:lnTo>
                    <a:lnTo>
                      <a:pt x="412" y="44"/>
                    </a:lnTo>
                    <a:lnTo>
                      <a:pt x="408" y="52"/>
                    </a:lnTo>
                    <a:lnTo>
                      <a:pt x="404" y="58"/>
                    </a:lnTo>
                    <a:lnTo>
                      <a:pt x="396" y="80"/>
                    </a:lnTo>
                    <a:lnTo>
                      <a:pt x="422" y="82"/>
                    </a:lnTo>
                    <a:lnTo>
                      <a:pt x="428" y="76"/>
                    </a:lnTo>
                    <a:lnTo>
                      <a:pt x="438" y="78"/>
                    </a:lnTo>
                    <a:lnTo>
                      <a:pt x="456" y="96"/>
                    </a:lnTo>
                    <a:lnTo>
                      <a:pt x="458" y="104"/>
                    </a:lnTo>
                    <a:lnTo>
                      <a:pt x="444" y="102"/>
                    </a:lnTo>
                    <a:lnTo>
                      <a:pt x="432" y="102"/>
                    </a:lnTo>
                    <a:lnTo>
                      <a:pt x="414" y="110"/>
                    </a:lnTo>
                    <a:lnTo>
                      <a:pt x="398" y="122"/>
                    </a:lnTo>
                    <a:lnTo>
                      <a:pt x="384" y="122"/>
                    </a:lnTo>
                    <a:lnTo>
                      <a:pt x="372" y="134"/>
                    </a:lnTo>
                    <a:lnTo>
                      <a:pt x="356" y="132"/>
                    </a:lnTo>
                    <a:lnTo>
                      <a:pt x="344" y="132"/>
                    </a:lnTo>
                    <a:lnTo>
                      <a:pt x="338" y="144"/>
                    </a:lnTo>
                    <a:lnTo>
                      <a:pt x="344" y="154"/>
                    </a:lnTo>
                    <a:lnTo>
                      <a:pt x="328" y="164"/>
                    </a:lnTo>
                    <a:lnTo>
                      <a:pt x="328" y="168"/>
                    </a:lnTo>
                    <a:lnTo>
                      <a:pt x="312" y="178"/>
                    </a:lnTo>
                    <a:lnTo>
                      <a:pt x="272" y="178"/>
                    </a:lnTo>
                    <a:lnTo>
                      <a:pt x="252" y="190"/>
                    </a:lnTo>
                    <a:lnTo>
                      <a:pt x="220" y="186"/>
                    </a:lnTo>
                    <a:lnTo>
                      <a:pt x="198" y="176"/>
                    </a:lnTo>
                    <a:lnTo>
                      <a:pt x="174" y="174"/>
                    </a:lnTo>
                    <a:lnTo>
                      <a:pt x="126" y="172"/>
                    </a:lnTo>
                    <a:lnTo>
                      <a:pt x="120" y="164"/>
                    </a:lnTo>
                    <a:lnTo>
                      <a:pt x="114" y="152"/>
                    </a:lnTo>
                    <a:lnTo>
                      <a:pt x="96" y="142"/>
                    </a:lnTo>
                    <a:lnTo>
                      <a:pt x="86" y="132"/>
                    </a:lnTo>
                    <a:lnTo>
                      <a:pt x="56" y="132"/>
                    </a:lnTo>
                    <a:lnTo>
                      <a:pt x="48" y="128"/>
                    </a:lnTo>
                    <a:lnTo>
                      <a:pt x="46" y="116"/>
                    </a:lnTo>
                    <a:lnTo>
                      <a:pt x="50" y="110"/>
                    </a:lnTo>
                    <a:lnTo>
                      <a:pt x="50" y="102"/>
                    </a:lnTo>
                    <a:lnTo>
                      <a:pt x="44" y="92"/>
                    </a:lnTo>
                    <a:lnTo>
                      <a:pt x="30" y="80"/>
                    </a:lnTo>
                    <a:lnTo>
                      <a:pt x="16" y="78"/>
                    </a:lnTo>
                    <a:lnTo>
                      <a:pt x="8" y="68"/>
                    </a:lnTo>
                    <a:lnTo>
                      <a:pt x="4" y="60"/>
                    </a:lnTo>
                    <a:lnTo>
                      <a:pt x="12" y="52"/>
                    </a:lnTo>
                    <a:lnTo>
                      <a:pt x="24" y="52"/>
                    </a:lnTo>
                    <a:lnTo>
                      <a:pt x="30" y="44"/>
                    </a:lnTo>
                    <a:lnTo>
                      <a:pt x="62" y="28"/>
                    </a:lnTo>
                    <a:lnTo>
                      <a:pt x="76" y="30"/>
                    </a:lnTo>
                    <a:lnTo>
                      <a:pt x="96" y="34"/>
                    </a:lnTo>
                    <a:lnTo>
                      <a:pt x="104" y="44"/>
                    </a:lnTo>
                    <a:lnTo>
                      <a:pt x="132" y="44"/>
                    </a:lnTo>
                    <a:lnTo>
                      <a:pt x="140" y="50"/>
                    </a:lnTo>
                    <a:lnTo>
                      <a:pt x="150" y="40"/>
                    </a:lnTo>
                    <a:lnTo>
                      <a:pt x="152" y="34"/>
                    </a:lnTo>
                    <a:lnTo>
                      <a:pt x="142" y="20"/>
                    </a:lnTo>
                    <a:lnTo>
                      <a:pt x="154" y="8"/>
                    </a:lnTo>
                    <a:lnTo>
                      <a:pt x="158" y="4"/>
                    </a:lnTo>
                    <a:close/>
                    <a:moveTo>
                      <a:pt x="158" y="0"/>
                    </a:moveTo>
                    <a:lnTo>
                      <a:pt x="158" y="0"/>
                    </a:lnTo>
                    <a:lnTo>
                      <a:pt x="154" y="2"/>
                    </a:lnTo>
                    <a:lnTo>
                      <a:pt x="152" y="6"/>
                    </a:lnTo>
                    <a:lnTo>
                      <a:pt x="138" y="18"/>
                    </a:lnTo>
                    <a:lnTo>
                      <a:pt x="138" y="18"/>
                    </a:lnTo>
                    <a:lnTo>
                      <a:pt x="138" y="20"/>
                    </a:lnTo>
                    <a:lnTo>
                      <a:pt x="138" y="24"/>
                    </a:lnTo>
                    <a:lnTo>
                      <a:pt x="148" y="34"/>
                    </a:lnTo>
                    <a:lnTo>
                      <a:pt x="146" y="38"/>
                    </a:lnTo>
                    <a:lnTo>
                      <a:pt x="140" y="44"/>
                    </a:lnTo>
                    <a:lnTo>
                      <a:pt x="136" y="40"/>
                    </a:lnTo>
                    <a:lnTo>
                      <a:pt x="136" y="40"/>
                    </a:lnTo>
                    <a:lnTo>
                      <a:pt x="132" y="40"/>
                    </a:lnTo>
                    <a:lnTo>
                      <a:pt x="106" y="40"/>
                    </a:lnTo>
                    <a:lnTo>
                      <a:pt x="98" y="30"/>
                    </a:lnTo>
                    <a:lnTo>
                      <a:pt x="98" y="30"/>
                    </a:lnTo>
                    <a:lnTo>
                      <a:pt x="96" y="30"/>
                    </a:lnTo>
                    <a:lnTo>
                      <a:pt x="76" y="26"/>
                    </a:lnTo>
                    <a:lnTo>
                      <a:pt x="62" y="24"/>
                    </a:lnTo>
                    <a:lnTo>
                      <a:pt x="62" y="24"/>
                    </a:lnTo>
                    <a:lnTo>
                      <a:pt x="62" y="24"/>
                    </a:lnTo>
                    <a:lnTo>
                      <a:pt x="62" y="24"/>
                    </a:lnTo>
                    <a:lnTo>
                      <a:pt x="60" y="24"/>
                    </a:lnTo>
                    <a:lnTo>
                      <a:pt x="30" y="40"/>
                    </a:lnTo>
                    <a:lnTo>
                      <a:pt x="30" y="40"/>
                    </a:lnTo>
                    <a:lnTo>
                      <a:pt x="28" y="42"/>
                    </a:lnTo>
                    <a:lnTo>
                      <a:pt x="22" y="48"/>
                    </a:lnTo>
                    <a:lnTo>
                      <a:pt x="10" y="48"/>
                    </a:lnTo>
                    <a:lnTo>
                      <a:pt x="10" y="48"/>
                    </a:lnTo>
                    <a:lnTo>
                      <a:pt x="8" y="50"/>
                    </a:lnTo>
                    <a:lnTo>
                      <a:pt x="2" y="58"/>
                    </a:lnTo>
                    <a:lnTo>
                      <a:pt x="2" y="58"/>
                    </a:lnTo>
                    <a:lnTo>
                      <a:pt x="0" y="60"/>
                    </a:lnTo>
                    <a:lnTo>
                      <a:pt x="0" y="62"/>
                    </a:lnTo>
                    <a:lnTo>
                      <a:pt x="4" y="70"/>
                    </a:lnTo>
                    <a:lnTo>
                      <a:pt x="4" y="70"/>
                    </a:lnTo>
                    <a:lnTo>
                      <a:pt x="4" y="72"/>
                    </a:lnTo>
                    <a:lnTo>
                      <a:pt x="14" y="80"/>
                    </a:lnTo>
                    <a:lnTo>
                      <a:pt x="14" y="80"/>
                    </a:lnTo>
                    <a:lnTo>
                      <a:pt x="16" y="82"/>
                    </a:lnTo>
                    <a:lnTo>
                      <a:pt x="30" y="84"/>
                    </a:lnTo>
                    <a:lnTo>
                      <a:pt x="40" y="94"/>
                    </a:lnTo>
                    <a:lnTo>
                      <a:pt x="46" y="104"/>
                    </a:lnTo>
                    <a:lnTo>
                      <a:pt x="46" y="108"/>
                    </a:lnTo>
                    <a:lnTo>
                      <a:pt x="42" y="114"/>
                    </a:lnTo>
                    <a:lnTo>
                      <a:pt x="42" y="114"/>
                    </a:lnTo>
                    <a:lnTo>
                      <a:pt x="42" y="118"/>
                    </a:lnTo>
                    <a:lnTo>
                      <a:pt x="44" y="128"/>
                    </a:lnTo>
                    <a:lnTo>
                      <a:pt x="44" y="128"/>
                    </a:lnTo>
                    <a:lnTo>
                      <a:pt x="46" y="132"/>
                    </a:lnTo>
                    <a:lnTo>
                      <a:pt x="54" y="134"/>
                    </a:lnTo>
                    <a:lnTo>
                      <a:pt x="54" y="134"/>
                    </a:lnTo>
                    <a:lnTo>
                      <a:pt x="56" y="136"/>
                    </a:lnTo>
                    <a:lnTo>
                      <a:pt x="84" y="136"/>
                    </a:lnTo>
                    <a:lnTo>
                      <a:pt x="92" y="144"/>
                    </a:lnTo>
                    <a:lnTo>
                      <a:pt x="92" y="144"/>
                    </a:lnTo>
                    <a:lnTo>
                      <a:pt x="94" y="146"/>
                    </a:lnTo>
                    <a:lnTo>
                      <a:pt x="112" y="156"/>
                    </a:lnTo>
                    <a:lnTo>
                      <a:pt x="116" y="166"/>
                    </a:lnTo>
                    <a:lnTo>
                      <a:pt x="122" y="174"/>
                    </a:lnTo>
                    <a:lnTo>
                      <a:pt x="122" y="174"/>
                    </a:lnTo>
                    <a:lnTo>
                      <a:pt x="126" y="176"/>
                    </a:lnTo>
                    <a:lnTo>
                      <a:pt x="174" y="178"/>
                    </a:lnTo>
                    <a:lnTo>
                      <a:pt x="198" y="180"/>
                    </a:lnTo>
                    <a:lnTo>
                      <a:pt x="218" y="190"/>
                    </a:lnTo>
                    <a:lnTo>
                      <a:pt x="218" y="190"/>
                    </a:lnTo>
                    <a:lnTo>
                      <a:pt x="220" y="190"/>
                    </a:lnTo>
                    <a:lnTo>
                      <a:pt x="252" y="194"/>
                    </a:lnTo>
                    <a:lnTo>
                      <a:pt x="252" y="194"/>
                    </a:lnTo>
                    <a:lnTo>
                      <a:pt x="252" y="194"/>
                    </a:lnTo>
                    <a:lnTo>
                      <a:pt x="252" y="194"/>
                    </a:lnTo>
                    <a:lnTo>
                      <a:pt x="254" y="194"/>
                    </a:lnTo>
                    <a:lnTo>
                      <a:pt x="272" y="182"/>
                    </a:lnTo>
                    <a:lnTo>
                      <a:pt x="312" y="182"/>
                    </a:lnTo>
                    <a:lnTo>
                      <a:pt x="312" y="182"/>
                    </a:lnTo>
                    <a:lnTo>
                      <a:pt x="312" y="180"/>
                    </a:lnTo>
                    <a:lnTo>
                      <a:pt x="330" y="172"/>
                    </a:lnTo>
                    <a:lnTo>
                      <a:pt x="330" y="172"/>
                    </a:lnTo>
                    <a:lnTo>
                      <a:pt x="332" y="168"/>
                    </a:lnTo>
                    <a:lnTo>
                      <a:pt x="332" y="166"/>
                    </a:lnTo>
                    <a:lnTo>
                      <a:pt x="346" y="158"/>
                    </a:lnTo>
                    <a:lnTo>
                      <a:pt x="346" y="158"/>
                    </a:lnTo>
                    <a:lnTo>
                      <a:pt x="346" y="156"/>
                    </a:lnTo>
                    <a:lnTo>
                      <a:pt x="346" y="152"/>
                    </a:lnTo>
                    <a:lnTo>
                      <a:pt x="342" y="144"/>
                    </a:lnTo>
                    <a:lnTo>
                      <a:pt x="346" y="136"/>
                    </a:lnTo>
                    <a:lnTo>
                      <a:pt x="356" y="136"/>
                    </a:lnTo>
                    <a:lnTo>
                      <a:pt x="372" y="138"/>
                    </a:lnTo>
                    <a:lnTo>
                      <a:pt x="372" y="138"/>
                    </a:lnTo>
                    <a:lnTo>
                      <a:pt x="372" y="138"/>
                    </a:lnTo>
                    <a:lnTo>
                      <a:pt x="372" y="138"/>
                    </a:lnTo>
                    <a:lnTo>
                      <a:pt x="374" y="138"/>
                    </a:lnTo>
                    <a:lnTo>
                      <a:pt x="386" y="126"/>
                    </a:lnTo>
                    <a:lnTo>
                      <a:pt x="398" y="126"/>
                    </a:lnTo>
                    <a:lnTo>
                      <a:pt x="398" y="126"/>
                    </a:lnTo>
                    <a:lnTo>
                      <a:pt x="400" y="126"/>
                    </a:lnTo>
                    <a:lnTo>
                      <a:pt x="416" y="114"/>
                    </a:lnTo>
                    <a:lnTo>
                      <a:pt x="434" y="106"/>
                    </a:lnTo>
                    <a:lnTo>
                      <a:pt x="444" y="106"/>
                    </a:lnTo>
                    <a:lnTo>
                      <a:pt x="456" y="108"/>
                    </a:lnTo>
                    <a:lnTo>
                      <a:pt x="456" y="108"/>
                    </a:lnTo>
                    <a:lnTo>
                      <a:pt x="458" y="108"/>
                    </a:lnTo>
                    <a:lnTo>
                      <a:pt x="458" y="108"/>
                    </a:lnTo>
                    <a:lnTo>
                      <a:pt x="460" y="108"/>
                    </a:lnTo>
                    <a:lnTo>
                      <a:pt x="460" y="108"/>
                    </a:lnTo>
                    <a:lnTo>
                      <a:pt x="462" y="104"/>
                    </a:lnTo>
                    <a:lnTo>
                      <a:pt x="460" y="94"/>
                    </a:lnTo>
                    <a:lnTo>
                      <a:pt x="460" y="94"/>
                    </a:lnTo>
                    <a:lnTo>
                      <a:pt x="458" y="92"/>
                    </a:lnTo>
                    <a:lnTo>
                      <a:pt x="440" y="74"/>
                    </a:lnTo>
                    <a:lnTo>
                      <a:pt x="440" y="74"/>
                    </a:lnTo>
                    <a:lnTo>
                      <a:pt x="438" y="74"/>
                    </a:lnTo>
                    <a:lnTo>
                      <a:pt x="430" y="72"/>
                    </a:lnTo>
                    <a:lnTo>
                      <a:pt x="430" y="72"/>
                    </a:lnTo>
                    <a:lnTo>
                      <a:pt x="428" y="72"/>
                    </a:lnTo>
                    <a:lnTo>
                      <a:pt x="428" y="72"/>
                    </a:lnTo>
                    <a:lnTo>
                      <a:pt x="426" y="72"/>
                    </a:lnTo>
                    <a:lnTo>
                      <a:pt x="420" y="78"/>
                    </a:lnTo>
                    <a:lnTo>
                      <a:pt x="402" y="76"/>
                    </a:lnTo>
                    <a:lnTo>
                      <a:pt x="408" y="60"/>
                    </a:lnTo>
                    <a:lnTo>
                      <a:pt x="410" y="54"/>
                    </a:lnTo>
                    <a:lnTo>
                      <a:pt x="416" y="46"/>
                    </a:lnTo>
                    <a:lnTo>
                      <a:pt x="416" y="46"/>
                    </a:lnTo>
                    <a:lnTo>
                      <a:pt x="416" y="42"/>
                    </a:lnTo>
                    <a:lnTo>
                      <a:pt x="416" y="42"/>
                    </a:lnTo>
                    <a:lnTo>
                      <a:pt x="414" y="40"/>
                    </a:lnTo>
                    <a:lnTo>
                      <a:pt x="398" y="38"/>
                    </a:lnTo>
                    <a:lnTo>
                      <a:pt x="398" y="38"/>
                    </a:lnTo>
                    <a:lnTo>
                      <a:pt x="398" y="38"/>
                    </a:lnTo>
                    <a:lnTo>
                      <a:pt x="392" y="38"/>
                    </a:lnTo>
                    <a:lnTo>
                      <a:pt x="386" y="34"/>
                    </a:lnTo>
                    <a:lnTo>
                      <a:pt x="386" y="34"/>
                    </a:lnTo>
                    <a:lnTo>
                      <a:pt x="384" y="32"/>
                    </a:lnTo>
                    <a:lnTo>
                      <a:pt x="384" y="32"/>
                    </a:lnTo>
                    <a:lnTo>
                      <a:pt x="384" y="32"/>
                    </a:lnTo>
                    <a:lnTo>
                      <a:pt x="374" y="34"/>
                    </a:lnTo>
                    <a:lnTo>
                      <a:pt x="374" y="34"/>
                    </a:lnTo>
                    <a:lnTo>
                      <a:pt x="372" y="36"/>
                    </a:lnTo>
                    <a:lnTo>
                      <a:pt x="366" y="40"/>
                    </a:lnTo>
                    <a:lnTo>
                      <a:pt x="358" y="48"/>
                    </a:lnTo>
                    <a:lnTo>
                      <a:pt x="332" y="52"/>
                    </a:lnTo>
                    <a:lnTo>
                      <a:pt x="316" y="54"/>
                    </a:lnTo>
                    <a:lnTo>
                      <a:pt x="298" y="52"/>
                    </a:lnTo>
                    <a:lnTo>
                      <a:pt x="294" y="48"/>
                    </a:lnTo>
                    <a:lnTo>
                      <a:pt x="290" y="42"/>
                    </a:lnTo>
                    <a:lnTo>
                      <a:pt x="290" y="42"/>
                    </a:lnTo>
                    <a:lnTo>
                      <a:pt x="286" y="40"/>
                    </a:lnTo>
                    <a:lnTo>
                      <a:pt x="280" y="38"/>
                    </a:lnTo>
                    <a:lnTo>
                      <a:pt x="274" y="34"/>
                    </a:lnTo>
                    <a:lnTo>
                      <a:pt x="274" y="34"/>
                    </a:lnTo>
                    <a:lnTo>
                      <a:pt x="272" y="32"/>
                    </a:lnTo>
                    <a:lnTo>
                      <a:pt x="252" y="30"/>
                    </a:lnTo>
                    <a:lnTo>
                      <a:pt x="252" y="30"/>
                    </a:lnTo>
                    <a:lnTo>
                      <a:pt x="250" y="30"/>
                    </a:lnTo>
                    <a:lnTo>
                      <a:pt x="250" y="30"/>
                    </a:lnTo>
                    <a:lnTo>
                      <a:pt x="248" y="30"/>
                    </a:lnTo>
                    <a:lnTo>
                      <a:pt x="238" y="36"/>
                    </a:lnTo>
                    <a:lnTo>
                      <a:pt x="216" y="34"/>
                    </a:lnTo>
                    <a:lnTo>
                      <a:pt x="210" y="24"/>
                    </a:lnTo>
                    <a:lnTo>
                      <a:pt x="208" y="16"/>
                    </a:lnTo>
                    <a:lnTo>
                      <a:pt x="208" y="16"/>
                    </a:lnTo>
                    <a:lnTo>
                      <a:pt x="206" y="14"/>
                    </a:lnTo>
                    <a:lnTo>
                      <a:pt x="184" y="6"/>
                    </a:lnTo>
                    <a:lnTo>
                      <a:pt x="172" y="2"/>
                    </a:lnTo>
                    <a:lnTo>
                      <a:pt x="172" y="2"/>
                    </a:lnTo>
                    <a:lnTo>
                      <a:pt x="170" y="2"/>
                    </a:lnTo>
                    <a:lnTo>
                      <a:pt x="158" y="0"/>
                    </a:lnTo>
                    <a:lnTo>
                      <a:pt x="158" y="0"/>
                    </a:lnTo>
                    <a:lnTo>
                      <a:pt x="158" y="0"/>
                    </a:lnTo>
                    <a:lnTo>
                      <a:pt x="15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6" name="Freeform 1104">
                <a:extLst>
                  <a:ext uri="{FF2B5EF4-FFF2-40B4-BE49-F238E27FC236}">
                    <a16:creationId xmlns:a16="http://schemas.microsoft.com/office/drawing/2014/main" id="{3A3AE58D-F6D4-52DE-B654-E6F64D6E6665}"/>
                  </a:ext>
                </a:extLst>
              </p:cNvPr>
              <p:cNvSpPr>
                <a:spLocks/>
              </p:cNvSpPr>
              <p:nvPr/>
            </p:nvSpPr>
            <p:spPr bwMode="auto">
              <a:xfrm>
                <a:off x="8387253" y="2946028"/>
                <a:ext cx="959431" cy="393072"/>
              </a:xfrm>
              <a:custGeom>
                <a:avLst/>
                <a:gdLst>
                  <a:gd name="T0" fmla="*/ 166 w 454"/>
                  <a:gd name="T1" fmla="*/ 2 h 186"/>
                  <a:gd name="T2" fmla="*/ 200 w 454"/>
                  <a:gd name="T3" fmla="*/ 14 h 186"/>
                  <a:gd name="T4" fmla="*/ 210 w 454"/>
                  <a:gd name="T5" fmla="*/ 32 h 186"/>
                  <a:gd name="T6" fmla="*/ 246 w 454"/>
                  <a:gd name="T7" fmla="*/ 30 h 186"/>
                  <a:gd name="T8" fmla="*/ 274 w 454"/>
                  <a:gd name="T9" fmla="*/ 38 h 186"/>
                  <a:gd name="T10" fmla="*/ 288 w 454"/>
                  <a:gd name="T11" fmla="*/ 48 h 186"/>
                  <a:gd name="T12" fmla="*/ 312 w 454"/>
                  <a:gd name="T13" fmla="*/ 54 h 186"/>
                  <a:gd name="T14" fmla="*/ 356 w 454"/>
                  <a:gd name="T15" fmla="*/ 48 h 186"/>
                  <a:gd name="T16" fmla="*/ 372 w 454"/>
                  <a:gd name="T17" fmla="*/ 34 h 186"/>
                  <a:gd name="T18" fmla="*/ 388 w 454"/>
                  <a:gd name="T19" fmla="*/ 38 h 186"/>
                  <a:gd name="T20" fmla="*/ 408 w 454"/>
                  <a:gd name="T21" fmla="*/ 40 h 186"/>
                  <a:gd name="T22" fmla="*/ 400 w 454"/>
                  <a:gd name="T23" fmla="*/ 54 h 186"/>
                  <a:gd name="T24" fmla="*/ 418 w 454"/>
                  <a:gd name="T25" fmla="*/ 78 h 186"/>
                  <a:gd name="T26" fmla="*/ 434 w 454"/>
                  <a:gd name="T27" fmla="*/ 74 h 186"/>
                  <a:gd name="T28" fmla="*/ 454 w 454"/>
                  <a:gd name="T29" fmla="*/ 100 h 186"/>
                  <a:gd name="T30" fmla="*/ 428 w 454"/>
                  <a:gd name="T31" fmla="*/ 98 h 186"/>
                  <a:gd name="T32" fmla="*/ 394 w 454"/>
                  <a:gd name="T33" fmla="*/ 118 h 186"/>
                  <a:gd name="T34" fmla="*/ 368 w 454"/>
                  <a:gd name="T35" fmla="*/ 130 h 186"/>
                  <a:gd name="T36" fmla="*/ 340 w 454"/>
                  <a:gd name="T37" fmla="*/ 128 h 186"/>
                  <a:gd name="T38" fmla="*/ 340 w 454"/>
                  <a:gd name="T39" fmla="*/ 150 h 186"/>
                  <a:gd name="T40" fmla="*/ 324 w 454"/>
                  <a:gd name="T41" fmla="*/ 164 h 186"/>
                  <a:gd name="T42" fmla="*/ 268 w 454"/>
                  <a:gd name="T43" fmla="*/ 174 h 186"/>
                  <a:gd name="T44" fmla="*/ 216 w 454"/>
                  <a:gd name="T45" fmla="*/ 182 h 186"/>
                  <a:gd name="T46" fmla="*/ 170 w 454"/>
                  <a:gd name="T47" fmla="*/ 170 h 186"/>
                  <a:gd name="T48" fmla="*/ 116 w 454"/>
                  <a:gd name="T49" fmla="*/ 160 h 186"/>
                  <a:gd name="T50" fmla="*/ 92 w 454"/>
                  <a:gd name="T51" fmla="*/ 138 h 186"/>
                  <a:gd name="T52" fmla="*/ 52 w 454"/>
                  <a:gd name="T53" fmla="*/ 128 h 186"/>
                  <a:gd name="T54" fmla="*/ 42 w 454"/>
                  <a:gd name="T55" fmla="*/ 112 h 186"/>
                  <a:gd name="T56" fmla="*/ 46 w 454"/>
                  <a:gd name="T57" fmla="*/ 98 h 186"/>
                  <a:gd name="T58" fmla="*/ 26 w 454"/>
                  <a:gd name="T59" fmla="*/ 76 h 186"/>
                  <a:gd name="T60" fmla="*/ 4 w 454"/>
                  <a:gd name="T61" fmla="*/ 64 h 186"/>
                  <a:gd name="T62" fmla="*/ 8 w 454"/>
                  <a:gd name="T63" fmla="*/ 48 h 186"/>
                  <a:gd name="T64" fmla="*/ 26 w 454"/>
                  <a:gd name="T65" fmla="*/ 40 h 186"/>
                  <a:gd name="T66" fmla="*/ 72 w 454"/>
                  <a:gd name="T67" fmla="*/ 26 h 186"/>
                  <a:gd name="T68" fmla="*/ 100 w 454"/>
                  <a:gd name="T69" fmla="*/ 40 h 186"/>
                  <a:gd name="T70" fmla="*/ 136 w 454"/>
                  <a:gd name="T71" fmla="*/ 46 h 186"/>
                  <a:gd name="T72" fmla="*/ 148 w 454"/>
                  <a:gd name="T73" fmla="*/ 30 h 186"/>
                  <a:gd name="T74" fmla="*/ 150 w 454"/>
                  <a:gd name="T75" fmla="*/ 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4" h="186">
                    <a:moveTo>
                      <a:pt x="154" y="0"/>
                    </a:moveTo>
                    <a:lnTo>
                      <a:pt x="166" y="2"/>
                    </a:lnTo>
                    <a:lnTo>
                      <a:pt x="178" y="6"/>
                    </a:lnTo>
                    <a:lnTo>
                      <a:pt x="200" y="14"/>
                    </a:lnTo>
                    <a:lnTo>
                      <a:pt x="202" y="22"/>
                    </a:lnTo>
                    <a:lnTo>
                      <a:pt x="210" y="32"/>
                    </a:lnTo>
                    <a:lnTo>
                      <a:pt x="234" y="36"/>
                    </a:lnTo>
                    <a:lnTo>
                      <a:pt x="246" y="30"/>
                    </a:lnTo>
                    <a:lnTo>
                      <a:pt x="268" y="32"/>
                    </a:lnTo>
                    <a:lnTo>
                      <a:pt x="274" y="38"/>
                    </a:lnTo>
                    <a:lnTo>
                      <a:pt x="282" y="40"/>
                    </a:lnTo>
                    <a:lnTo>
                      <a:pt x="288" y="48"/>
                    </a:lnTo>
                    <a:lnTo>
                      <a:pt x="292" y="52"/>
                    </a:lnTo>
                    <a:lnTo>
                      <a:pt x="312" y="54"/>
                    </a:lnTo>
                    <a:lnTo>
                      <a:pt x="328" y="52"/>
                    </a:lnTo>
                    <a:lnTo>
                      <a:pt x="356" y="48"/>
                    </a:lnTo>
                    <a:lnTo>
                      <a:pt x="364" y="40"/>
                    </a:lnTo>
                    <a:lnTo>
                      <a:pt x="372" y="34"/>
                    </a:lnTo>
                    <a:lnTo>
                      <a:pt x="380" y="32"/>
                    </a:lnTo>
                    <a:lnTo>
                      <a:pt x="388" y="38"/>
                    </a:lnTo>
                    <a:lnTo>
                      <a:pt x="394" y="38"/>
                    </a:lnTo>
                    <a:lnTo>
                      <a:pt x="408" y="40"/>
                    </a:lnTo>
                    <a:lnTo>
                      <a:pt x="404" y="48"/>
                    </a:lnTo>
                    <a:lnTo>
                      <a:pt x="400" y="54"/>
                    </a:lnTo>
                    <a:lnTo>
                      <a:pt x="392" y="76"/>
                    </a:lnTo>
                    <a:lnTo>
                      <a:pt x="418" y="78"/>
                    </a:lnTo>
                    <a:lnTo>
                      <a:pt x="424" y="72"/>
                    </a:lnTo>
                    <a:lnTo>
                      <a:pt x="434" y="74"/>
                    </a:lnTo>
                    <a:lnTo>
                      <a:pt x="452" y="92"/>
                    </a:lnTo>
                    <a:lnTo>
                      <a:pt x="454" y="100"/>
                    </a:lnTo>
                    <a:lnTo>
                      <a:pt x="440" y="98"/>
                    </a:lnTo>
                    <a:lnTo>
                      <a:pt x="428" y="98"/>
                    </a:lnTo>
                    <a:lnTo>
                      <a:pt x="410" y="106"/>
                    </a:lnTo>
                    <a:lnTo>
                      <a:pt x="394" y="118"/>
                    </a:lnTo>
                    <a:lnTo>
                      <a:pt x="380" y="118"/>
                    </a:lnTo>
                    <a:lnTo>
                      <a:pt x="368" y="130"/>
                    </a:lnTo>
                    <a:lnTo>
                      <a:pt x="352" y="128"/>
                    </a:lnTo>
                    <a:lnTo>
                      <a:pt x="340" y="128"/>
                    </a:lnTo>
                    <a:lnTo>
                      <a:pt x="334" y="140"/>
                    </a:lnTo>
                    <a:lnTo>
                      <a:pt x="340" y="150"/>
                    </a:lnTo>
                    <a:lnTo>
                      <a:pt x="324" y="160"/>
                    </a:lnTo>
                    <a:lnTo>
                      <a:pt x="324" y="164"/>
                    </a:lnTo>
                    <a:lnTo>
                      <a:pt x="308" y="174"/>
                    </a:lnTo>
                    <a:lnTo>
                      <a:pt x="268" y="174"/>
                    </a:lnTo>
                    <a:lnTo>
                      <a:pt x="248" y="186"/>
                    </a:lnTo>
                    <a:lnTo>
                      <a:pt x="216" y="182"/>
                    </a:lnTo>
                    <a:lnTo>
                      <a:pt x="194" y="172"/>
                    </a:lnTo>
                    <a:lnTo>
                      <a:pt x="170" y="170"/>
                    </a:lnTo>
                    <a:lnTo>
                      <a:pt x="122" y="168"/>
                    </a:lnTo>
                    <a:lnTo>
                      <a:pt x="116" y="160"/>
                    </a:lnTo>
                    <a:lnTo>
                      <a:pt x="110" y="148"/>
                    </a:lnTo>
                    <a:lnTo>
                      <a:pt x="92" y="138"/>
                    </a:lnTo>
                    <a:lnTo>
                      <a:pt x="82" y="128"/>
                    </a:lnTo>
                    <a:lnTo>
                      <a:pt x="52" y="128"/>
                    </a:lnTo>
                    <a:lnTo>
                      <a:pt x="44" y="124"/>
                    </a:lnTo>
                    <a:lnTo>
                      <a:pt x="42" y="112"/>
                    </a:lnTo>
                    <a:lnTo>
                      <a:pt x="46" y="106"/>
                    </a:lnTo>
                    <a:lnTo>
                      <a:pt x="46" y="98"/>
                    </a:lnTo>
                    <a:lnTo>
                      <a:pt x="40" y="88"/>
                    </a:lnTo>
                    <a:lnTo>
                      <a:pt x="26" y="76"/>
                    </a:lnTo>
                    <a:lnTo>
                      <a:pt x="12" y="74"/>
                    </a:lnTo>
                    <a:lnTo>
                      <a:pt x="4" y="64"/>
                    </a:lnTo>
                    <a:lnTo>
                      <a:pt x="0" y="56"/>
                    </a:lnTo>
                    <a:lnTo>
                      <a:pt x="8" y="48"/>
                    </a:lnTo>
                    <a:lnTo>
                      <a:pt x="20" y="48"/>
                    </a:lnTo>
                    <a:lnTo>
                      <a:pt x="26" y="40"/>
                    </a:lnTo>
                    <a:lnTo>
                      <a:pt x="58" y="24"/>
                    </a:lnTo>
                    <a:lnTo>
                      <a:pt x="72" y="26"/>
                    </a:lnTo>
                    <a:lnTo>
                      <a:pt x="92" y="30"/>
                    </a:lnTo>
                    <a:lnTo>
                      <a:pt x="100" y="40"/>
                    </a:lnTo>
                    <a:lnTo>
                      <a:pt x="128" y="40"/>
                    </a:lnTo>
                    <a:lnTo>
                      <a:pt x="136" y="46"/>
                    </a:lnTo>
                    <a:lnTo>
                      <a:pt x="146" y="36"/>
                    </a:lnTo>
                    <a:lnTo>
                      <a:pt x="148" y="30"/>
                    </a:lnTo>
                    <a:lnTo>
                      <a:pt x="138" y="16"/>
                    </a:lnTo>
                    <a:lnTo>
                      <a:pt x="150" y="4"/>
                    </a:lnTo>
                    <a:lnTo>
                      <a:pt x="15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7" name="Freeform 1105">
                <a:extLst>
                  <a:ext uri="{FF2B5EF4-FFF2-40B4-BE49-F238E27FC236}">
                    <a16:creationId xmlns:a16="http://schemas.microsoft.com/office/drawing/2014/main" id="{53D912BF-85AA-8BE1-772B-5E8FE391E4A2}"/>
                  </a:ext>
                </a:extLst>
              </p:cNvPr>
              <p:cNvSpPr>
                <a:spLocks/>
              </p:cNvSpPr>
              <p:nvPr/>
            </p:nvSpPr>
            <p:spPr bwMode="auto">
              <a:xfrm>
                <a:off x="8378800" y="2937575"/>
                <a:ext cx="976337" cy="409978"/>
              </a:xfrm>
              <a:custGeom>
                <a:avLst/>
                <a:gdLst>
                  <a:gd name="T0" fmla="*/ 154 w 462"/>
                  <a:gd name="T1" fmla="*/ 2 h 194"/>
                  <a:gd name="T2" fmla="*/ 138 w 462"/>
                  <a:gd name="T3" fmla="*/ 18 h 194"/>
                  <a:gd name="T4" fmla="*/ 148 w 462"/>
                  <a:gd name="T5" fmla="*/ 34 h 194"/>
                  <a:gd name="T6" fmla="*/ 136 w 462"/>
                  <a:gd name="T7" fmla="*/ 40 h 194"/>
                  <a:gd name="T8" fmla="*/ 106 w 462"/>
                  <a:gd name="T9" fmla="*/ 40 h 194"/>
                  <a:gd name="T10" fmla="*/ 96 w 462"/>
                  <a:gd name="T11" fmla="*/ 30 h 194"/>
                  <a:gd name="T12" fmla="*/ 62 w 462"/>
                  <a:gd name="T13" fmla="*/ 24 h 194"/>
                  <a:gd name="T14" fmla="*/ 60 w 462"/>
                  <a:gd name="T15" fmla="*/ 24 h 194"/>
                  <a:gd name="T16" fmla="*/ 28 w 462"/>
                  <a:gd name="T17" fmla="*/ 42 h 194"/>
                  <a:gd name="T18" fmla="*/ 10 w 462"/>
                  <a:gd name="T19" fmla="*/ 48 h 194"/>
                  <a:gd name="T20" fmla="*/ 2 w 462"/>
                  <a:gd name="T21" fmla="*/ 58 h 194"/>
                  <a:gd name="T22" fmla="*/ 4 w 462"/>
                  <a:gd name="T23" fmla="*/ 70 h 194"/>
                  <a:gd name="T24" fmla="*/ 14 w 462"/>
                  <a:gd name="T25" fmla="*/ 80 h 194"/>
                  <a:gd name="T26" fmla="*/ 30 w 462"/>
                  <a:gd name="T27" fmla="*/ 84 h 194"/>
                  <a:gd name="T28" fmla="*/ 46 w 462"/>
                  <a:gd name="T29" fmla="*/ 108 h 194"/>
                  <a:gd name="T30" fmla="*/ 42 w 462"/>
                  <a:gd name="T31" fmla="*/ 118 h 194"/>
                  <a:gd name="T32" fmla="*/ 46 w 462"/>
                  <a:gd name="T33" fmla="*/ 132 h 194"/>
                  <a:gd name="T34" fmla="*/ 56 w 462"/>
                  <a:gd name="T35" fmla="*/ 136 h 194"/>
                  <a:gd name="T36" fmla="*/ 92 w 462"/>
                  <a:gd name="T37" fmla="*/ 144 h 194"/>
                  <a:gd name="T38" fmla="*/ 116 w 462"/>
                  <a:gd name="T39" fmla="*/ 166 h 194"/>
                  <a:gd name="T40" fmla="*/ 126 w 462"/>
                  <a:gd name="T41" fmla="*/ 176 h 194"/>
                  <a:gd name="T42" fmla="*/ 218 w 462"/>
                  <a:gd name="T43" fmla="*/ 190 h 194"/>
                  <a:gd name="T44" fmla="*/ 252 w 462"/>
                  <a:gd name="T45" fmla="*/ 194 h 194"/>
                  <a:gd name="T46" fmla="*/ 252 w 462"/>
                  <a:gd name="T47" fmla="*/ 194 h 194"/>
                  <a:gd name="T48" fmla="*/ 312 w 462"/>
                  <a:gd name="T49" fmla="*/ 182 h 194"/>
                  <a:gd name="T50" fmla="*/ 330 w 462"/>
                  <a:gd name="T51" fmla="*/ 172 h 194"/>
                  <a:gd name="T52" fmla="*/ 332 w 462"/>
                  <a:gd name="T53" fmla="*/ 166 h 194"/>
                  <a:gd name="T54" fmla="*/ 346 w 462"/>
                  <a:gd name="T55" fmla="*/ 156 h 194"/>
                  <a:gd name="T56" fmla="*/ 346 w 462"/>
                  <a:gd name="T57" fmla="*/ 136 h 194"/>
                  <a:gd name="T58" fmla="*/ 372 w 462"/>
                  <a:gd name="T59" fmla="*/ 138 h 194"/>
                  <a:gd name="T60" fmla="*/ 374 w 462"/>
                  <a:gd name="T61" fmla="*/ 138 h 194"/>
                  <a:gd name="T62" fmla="*/ 398 w 462"/>
                  <a:gd name="T63" fmla="*/ 126 h 194"/>
                  <a:gd name="T64" fmla="*/ 434 w 462"/>
                  <a:gd name="T65" fmla="*/ 106 h 194"/>
                  <a:gd name="T66" fmla="*/ 456 w 462"/>
                  <a:gd name="T67" fmla="*/ 108 h 194"/>
                  <a:gd name="T68" fmla="*/ 460 w 462"/>
                  <a:gd name="T69" fmla="*/ 108 h 194"/>
                  <a:gd name="T70" fmla="*/ 460 w 462"/>
                  <a:gd name="T71" fmla="*/ 94 h 194"/>
                  <a:gd name="T72" fmla="*/ 440 w 462"/>
                  <a:gd name="T73" fmla="*/ 74 h 194"/>
                  <a:gd name="T74" fmla="*/ 430 w 462"/>
                  <a:gd name="T75" fmla="*/ 72 h 194"/>
                  <a:gd name="T76" fmla="*/ 428 w 462"/>
                  <a:gd name="T77" fmla="*/ 72 h 194"/>
                  <a:gd name="T78" fmla="*/ 402 w 462"/>
                  <a:gd name="T79" fmla="*/ 76 h 194"/>
                  <a:gd name="T80" fmla="*/ 416 w 462"/>
                  <a:gd name="T81" fmla="*/ 46 h 194"/>
                  <a:gd name="T82" fmla="*/ 416 w 462"/>
                  <a:gd name="T83" fmla="*/ 42 h 194"/>
                  <a:gd name="T84" fmla="*/ 398 w 462"/>
                  <a:gd name="T85" fmla="*/ 38 h 194"/>
                  <a:gd name="T86" fmla="*/ 386 w 462"/>
                  <a:gd name="T87" fmla="*/ 34 h 194"/>
                  <a:gd name="T88" fmla="*/ 384 w 462"/>
                  <a:gd name="T89" fmla="*/ 32 h 194"/>
                  <a:gd name="T90" fmla="*/ 374 w 462"/>
                  <a:gd name="T91" fmla="*/ 34 h 194"/>
                  <a:gd name="T92" fmla="*/ 358 w 462"/>
                  <a:gd name="T93" fmla="*/ 48 h 194"/>
                  <a:gd name="T94" fmla="*/ 298 w 462"/>
                  <a:gd name="T95" fmla="*/ 52 h 194"/>
                  <a:gd name="T96" fmla="*/ 290 w 462"/>
                  <a:gd name="T97" fmla="*/ 42 h 194"/>
                  <a:gd name="T98" fmla="*/ 274 w 462"/>
                  <a:gd name="T99" fmla="*/ 34 h 194"/>
                  <a:gd name="T100" fmla="*/ 252 w 462"/>
                  <a:gd name="T101" fmla="*/ 30 h 194"/>
                  <a:gd name="T102" fmla="*/ 250 w 462"/>
                  <a:gd name="T103" fmla="*/ 30 h 194"/>
                  <a:gd name="T104" fmla="*/ 216 w 462"/>
                  <a:gd name="T105" fmla="*/ 34 h 194"/>
                  <a:gd name="T106" fmla="*/ 208 w 462"/>
                  <a:gd name="T107" fmla="*/ 16 h 194"/>
                  <a:gd name="T108" fmla="*/ 172 w 462"/>
                  <a:gd name="T109" fmla="*/ 2 h 194"/>
                  <a:gd name="T110" fmla="*/ 158 w 462"/>
                  <a:gd name="T111" fmla="*/ 0 h 194"/>
                  <a:gd name="T112" fmla="*/ 158 w 462"/>
                  <a:gd name="T113"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2" h="194">
                    <a:moveTo>
                      <a:pt x="158" y="0"/>
                    </a:moveTo>
                    <a:lnTo>
                      <a:pt x="158" y="0"/>
                    </a:lnTo>
                    <a:lnTo>
                      <a:pt x="154" y="2"/>
                    </a:lnTo>
                    <a:lnTo>
                      <a:pt x="152" y="6"/>
                    </a:lnTo>
                    <a:lnTo>
                      <a:pt x="138" y="18"/>
                    </a:lnTo>
                    <a:lnTo>
                      <a:pt x="138" y="18"/>
                    </a:lnTo>
                    <a:lnTo>
                      <a:pt x="138" y="20"/>
                    </a:lnTo>
                    <a:lnTo>
                      <a:pt x="138" y="24"/>
                    </a:lnTo>
                    <a:lnTo>
                      <a:pt x="148" y="34"/>
                    </a:lnTo>
                    <a:lnTo>
                      <a:pt x="146" y="38"/>
                    </a:lnTo>
                    <a:lnTo>
                      <a:pt x="140" y="44"/>
                    </a:lnTo>
                    <a:lnTo>
                      <a:pt x="136" y="40"/>
                    </a:lnTo>
                    <a:lnTo>
                      <a:pt x="136" y="40"/>
                    </a:lnTo>
                    <a:lnTo>
                      <a:pt x="132" y="40"/>
                    </a:lnTo>
                    <a:lnTo>
                      <a:pt x="106" y="40"/>
                    </a:lnTo>
                    <a:lnTo>
                      <a:pt x="98" y="30"/>
                    </a:lnTo>
                    <a:lnTo>
                      <a:pt x="98" y="30"/>
                    </a:lnTo>
                    <a:lnTo>
                      <a:pt x="96" y="30"/>
                    </a:lnTo>
                    <a:lnTo>
                      <a:pt x="76" y="26"/>
                    </a:lnTo>
                    <a:lnTo>
                      <a:pt x="62" y="24"/>
                    </a:lnTo>
                    <a:lnTo>
                      <a:pt x="62" y="24"/>
                    </a:lnTo>
                    <a:lnTo>
                      <a:pt x="62" y="24"/>
                    </a:lnTo>
                    <a:lnTo>
                      <a:pt x="62" y="24"/>
                    </a:lnTo>
                    <a:lnTo>
                      <a:pt x="60" y="24"/>
                    </a:lnTo>
                    <a:lnTo>
                      <a:pt x="30" y="40"/>
                    </a:lnTo>
                    <a:lnTo>
                      <a:pt x="30" y="40"/>
                    </a:lnTo>
                    <a:lnTo>
                      <a:pt x="28" y="42"/>
                    </a:lnTo>
                    <a:lnTo>
                      <a:pt x="22" y="48"/>
                    </a:lnTo>
                    <a:lnTo>
                      <a:pt x="10" y="48"/>
                    </a:lnTo>
                    <a:lnTo>
                      <a:pt x="10" y="48"/>
                    </a:lnTo>
                    <a:lnTo>
                      <a:pt x="8" y="50"/>
                    </a:lnTo>
                    <a:lnTo>
                      <a:pt x="2" y="58"/>
                    </a:lnTo>
                    <a:lnTo>
                      <a:pt x="2" y="58"/>
                    </a:lnTo>
                    <a:lnTo>
                      <a:pt x="0" y="60"/>
                    </a:lnTo>
                    <a:lnTo>
                      <a:pt x="0" y="62"/>
                    </a:lnTo>
                    <a:lnTo>
                      <a:pt x="4" y="70"/>
                    </a:lnTo>
                    <a:lnTo>
                      <a:pt x="4" y="70"/>
                    </a:lnTo>
                    <a:lnTo>
                      <a:pt x="4" y="72"/>
                    </a:lnTo>
                    <a:lnTo>
                      <a:pt x="14" y="80"/>
                    </a:lnTo>
                    <a:lnTo>
                      <a:pt x="14" y="80"/>
                    </a:lnTo>
                    <a:lnTo>
                      <a:pt x="16" y="82"/>
                    </a:lnTo>
                    <a:lnTo>
                      <a:pt x="30" y="84"/>
                    </a:lnTo>
                    <a:lnTo>
                      <a:pt x="40" y="94"/>
                    </a:lnTo>
                    <a:lnTo>
                      <a:pt x="46" y="104"/>
                    </a:lnTo>
                    <a:lnTo>
                      <a:pt x="46" y="108"/>
                    </a:lnTo>
                    <a:lnTo>
                      <a:pt x="42" y="114"/>
                    </a:lnTo>
                    <a:lnTo>
                      <a:pt x="42" y="114"/>
                    </a:lnTo>
                    <a:lnTo>
                      <a:pt x="42" y="118"/>
                    </a:lnTo>
                    <a:lnTo>
                      <a:pt x="44" y="128"/>
                    </a:lnTo>
                    <a:lnTo>
                      <a:pt x="44" y="128"/>
                    </a:lnTo>
                    <a:lnTo>
                      <a:pt x="46" y="132"/>
                    </a:lnTo>
                    <a:lnTo>
                      <a:pt x="54" y="134"/>
                    </a:lnTo>
                    <a:lnTo>
                      <a:pt x="54" y="134"/>
                    </a:lnTo>
                    <a:lnTo>
                      <a:pt x="56" y="136"/>
                    </a:lnTo>
                    <a:lnTo>
                      <a:pt x="84" y="136"/>
                    </a:lnTo>
                    <a:lnTo>
                      <a:pt x="92" y="144"/>
                    </a:lnTo>
                    <a:lnTo>
                      <a:pt x="92" y="144"/>
                    </a:lnTo>
                    <a:lnTo>
                      <a:pt x="94" y="146"/>
                    </a:lnTo>
                    <a:lnTo>
                      <a:pt x="112" y="156"/>
                    </a:lnTo>
                    <a:lnTo>
                      <a:pt x="116" y="166"/>
                    </a:lnTo>
                    <a:lnTo>
                      <a:pt x="122" y="174"/>
                    </a:lnTo>
                    <a:lnTo>
                      <a:pt x="122" y="174"/>
                    </a:lnTo>
                    <a:lnTo>
                      <a:pt x="126" y="176"/>
                    </a:lnTo>
                    <a:lnTo>
                      <a:pt x="174" y="178"/>
                    </a:lnTo>
                    <a:lnTo>
                      <a:pt x="198" y="180"/>
                    </a:lnTo>
                    <a:lnTo>
                      <a:pt x="218" y="190"/>
                    </a:lnTo>
                    <a:lnTo>
                      <a:pt x="218" y="190"/>
                    </a:lnTo>
                    <a:lnTo>
                      <a:pt x="220" y="190"/>
                    </a:lnTo>
                    <a:lnTo>
                      <a:pt x="252" y="194"/>
                    </a:lnTo>
                    <a:lnTo>
                      <a:pt x="252" y="194"/>
                    </a:lnTo>
                    <a:lnTo>
                      <a:pt x="252" y="194"/>
                    </a:lnTo>
                    <a:lnTo>
                      <a:pt x="252" y="194"/>
                    </a:lnTo>
                    <a:lnTo>
                      <a:pt x="254" y="194"/>
                    </a:lnTo>
                    <a:lnTo>
                      <a:pt x="272" y="182"/>
                    </a:lnTo>
                    <a:lnTo>
                      <a:pt x="312" y="182"/>
                    </a:lnTo>
                    <a:lnTo>
                      <a:pt x="312" y="182"/>
                    </a:lnTo>
                    <a:lnTo>
                      <a:pt x="312" y="180"/>
                    </a:lnTo>
                    <a:lnTo>
                      <a:pt x="330" y="172"/>
                    </a:lnTo>
                    <a:lnTo>
                      <a:pt x="330" y="172"/>
                    </a:lnTo>
                    <a:lnTo>
                      <a:pt x="332" y="168"/>
                    </a:lnTo>
                    <a:lnTo>
                      <a:pt x="332" y="166"/>
                    </a:lnTo>
                    <a:lnTo>
                      <a:pt x="346" y="158"/>
                    </a:lnTo>
                    <a:lnTo>
                      <a:pt x="346" y="158"/>
                    </a:lnTo>
                    <a:lnTo>
                      <a:pt x="346" y="156"/>
                    </a:lnTo>
                    <a:lnTo>
                      <a:pt x="346" y="152"/>
                    </a:lnTo>
                    <a:lnTo>
                      <a:pt x="342" y="144"/>
                    </a:lnTo>
                    <a:lnTo>
                      <a:pt x="346" y="136"/>
                    </a:lnTo>
                    <a:lnTo>
                      <a:pt x="356" y="136"/>
                    </a:lnTo>
                    <a:lnTo>
                      <a:pt x="372" y="138"/>
                    </a:lnTo>
                    <a:lnTo>
                      <a:pt x="372" y="138"/>
                    </a:lnTo>
                    <a:lnTo>
                      <a:pt x="372" y="138"/>
                    </a:lnTo>
                    <a:lnTo>
                      <a:pt x="372" y="138"/>
                    </a:lnTo>
                    <a:lnTo>
                      <a:pt x="374" y="138"/>
                    </a:lnTo>
                    <a:lnTo>
                      <a:pt x="386" y="126"/>
                    </a:lnTo>
                    <a:lnTo>
                      <a:pt x="398" y="126"/>
                    </a:lnTo>
                    <a:lnTo>
                      <a:pt x="398" y="126"/>
                    </a:lnTo>
                    <a:lnTo>
                      <a:pt x="400" y="126"/>
                    </a:lnTo>
                    <a:lnTo>
                      <a:pt x="416" y="114"/>
                    </a:lnTo>
                    <a:lnTo>
                      <a:pt x="434" y="106"/>
                    </a:lnTo>
                    <a:lnTo>
                      <a:pt x="444" y="106"/>
                    </a:lnTo>
                    <a:lnTo>
                      <a:pt x="456" y="108"/>
                    </a:lnTo>
                    <a:lnTo>
                      <a:pt x="456" y="108"/>
                    </a:lnTo>
                    <a:lnTo>
                      <a:pt x="458" y="108"/>
                    </a:lnTo>
                    <a:lnTo>
                      <a:pt x="458" y="108"/>
                    </a:lnTo>
                    <a:lnTo>
                      <a:pt x="460" y="108"/>
                    </a:lnTo>
                    <a:lnTo>
                      <a:pt x="460" y="108"/>
                    </a:lnTo>
                    <a:lnTo>
                      <a:pt x="462" y="104"/>
                    </a:lnTo>
                    <a:lnTo>
                      <a:pt x="460" y="94"/>
                    </a:lnTo>
                    <a:lnTo>
                      <a:pt x="460" y="94"/>
                    </a:lnTo>
                    <a:lnTo>
                      <a:pt x="458" y="92"/>
                    </a:lnTo>
                    <a:lnTo>
                      <a:pt x="440" y="74"/>
                    </a:lnTo>
                    <a:lnTo>
                      <a:pt x="440" y="74"/>
                    </a:lnTo>
                    <a:lnTo>
                      <a:pt x="438" y="74"/>
                    </a:lnTo>
                    <a:lnTo>
                      <a:pt x="430" y="72"/>
                    </a:lnTo>
                    <a:lnTo>
                      <a:pt x="430" y="72"/>
                    </a:lnTo>
                    <a:lnTo>
                      <a:pt x="428" y="72"/>
                    </a:lnTo>
                    <a:lnTo>
                      <a:pt x="428" y="72"/>
                    </a:lnTo>
                    <a:lnTo>
                      <a:pt x="426" y="72"/>
                    </a:lnTo>
                    <a:lnTo>
                      <a:pt x="420" y="78"/>
                    </a:lnTo>
                    <a:lnTo>
                      <a:pt x="402" y="76"/>
                    </a:lnTo>
                    <a:lnTo>
                      <a:pt x="408" y="60"/>
                    </a:lnTo>
                    <a:lnTo>
                      <a:pt x="410" y="54"/>
                    </a:lnTo>
                    <a:lnTo>
                      <a:pt x="416" y="46"/>
                    </a:lnTo>
                    <a:lnTo>
                      <a:pt x="416" y="46"/>
                    </a:lnTo>
                    <a:lnTo>
                      <a:pt x="416" y="42"/>
                    </a:lnTo>
                    <a:lnTo>
                      <a:pt x="416" y="42"/>
                    </a:lnTo>
                    <a:lnTo>
                      <a:pt x="414" y="40"/>
                    </a:lnTo>
                    <a:lnTo>
                      <a:pt x="398" y="38"/>
                    </a:lnTo>
                    <a:lnTo>
                      <a:pt x="398" y="38"/>
                    </a:lnTo>
                    <a:lnTo>
                      <a:pt x="398" y="38"/>
                    </a:lnTo>
                    <a:lnTo>
                      <a:pt x="392" y="38"/>
                    </a:lnTo>
                    <a:lnTo>
                      <a:pt x="386" y="34"/>
                    </a:lnTo>
                    <a:lnTo>
                      <a:pt x="386" y="34"/>
                    </a:lnTo>
                    <a:lnTo>
                      <a:pt x="384" y="32"/>
                    </a:lnTo>
                    <a:lnTo>
                      <a:pt x="384" y="32"/>
                    </a:lnTo>
                    <a:lnTo>
                      <a:pt x="384" y="32"/>
                    </a:lnTo>
                    <a:lnTo>
                      <a:pt x="374" y="34"/>
                    </a:lnTo>
                    <a:lnTo>
                      <a:pt x="374" y="34"/>
                    </a:lnTo>
                    <a:lnTo>
                      <a:pt x="372" y="36"/>
                    </a:lnTo>
                    <a:lnTo>
                      <a:pt x="366" y="40"/>
                    </a:lnTo>
                    <a:lnTo>
                      <a:pt x="358" y="48"/>
                    </a:lnTo>
                    <a:lnTo>
                      <a:pt x="332" y="52"/>
                    </a:lnTo>
                    <a:lnTo>
                      <a:pt x="316" y="54"/>
                    </a:lnTo>
                    <a:lnTo>
                      <a:pt x="298" y="52"/>
                    </a:lnTo>
                    <a:lnTo>
                      <a:pt x="294" y="48"/>
                    </a:lnTo>
                    <a:lnTo>
                      <a:pt x="290" y="42"/>
                    </a:lnTo>
                    <a:lnTo>
                      <a:pt x="290" y="42"/>
                    </a:lnTo>
                    <a:lnTo>
                      <a:pt x="286" y="40"/>
                    </a:lnTo>
                    <a:lnTo>
                      <a:pt x="280" y="38"/>
                    </a:lnTo>
                    <a:lnTo>
                      <a:pt x="274" y="34"/>
                    </a:lnTo>
                    <a:lnTo>
                      <a:pt x="274" y="34"/>
                    </a:lnTo>
                    <a:lnTo>
                      <a:pt x="272" y="32"/>
                    </a:lnTo>
                    <a:lnTo>
                      <a:pt x="252" y="30"/>
                    </a:lnTo>
                    <a:lnTo>
                      <a:pt x="252" y="30"/>
                    </a:lnTo>
                    <a:lnTo>
                      <a:pt x="250" y="30"/>
                    </a:lnTo>
                    <a:lnTo>
                      <a:pt x="250" y="30"/>
                    </a:lnTo>
                    <a:lnTo>
                      <a:pt x="248" y="30"/>
                    </a:lnTo>
                    <a:lnTo>
                      <a:pt x="238" y="36"/>
                    </a:lnTo>
                    <a:lnTo>
                      <a:pt x="216" y="34"/>
                    </a:lnTo>
                    <a:lnTo>
                      <a:pt x="210" y="24"/>
                    </a:lnTo>
                    <a:lnTo>
                      <a:pt x="208" y="16"/>
                    </a:lnTo>
                    <a:lnTo>
                      <a:pt x="208" y="16"/>
                    </a:lnTo>
                    <a:lnTo>
                      <a:pt x="206" y="14"/>
                    </a:lnTo>
                    <a:lnTo>
                      <a:pt x="184" y="6"/>
                    </a:lnTo>
                    <a:lnTo>
                      <a:pt x="172" y="2"/>
                    </a:lnTo>
                    <a:lnTo>
                      <a:pt x="172" y="2"/>
                    </a:lnTo>
                    <a:lnTo>
                      <a:pt x="170" y="2"/>
                    </a:lnTo>
                    <a:lnTo>
                      <a:pt x="158" y="0"/>
                    </a:lnTo>
                    <a:lnTo>
                      <a:pt x="158" y="0"/>
                    </a:lnTo>
                    <a:lnTo>
                      <a:pt x="158" y="0"/>
                    </a:lnTo>
                    <a:lnTo>
                      <a:pt x="15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8" name="Freeform 1106">
                <a:extLst>
                  <a:ext uri="{FF2B5EF4-FFF2-40B4-BE49-F238E27FC236}">
                    <a16:creationId xmlns:a16="http://schemas.microsoft.com/office/drawing/2014/main" id="{9C1FC778-15C3-77D1-DEE8-1A18F44EDEF5}"/>
                  </a:ext>
                </a:extLst>
              </p:cNvPr>
              <p:cNvSpPr>
                <a:spLocks/>
              </p:cNvSpPr>
              <p:nvPr/>
            </p:nvSpPr>
            <p:spPr bwMode="auto">
              <a:xfrm>
                <a:off x="3192802" y="4319666"/>
                <a:ext cx="101438" cy="88758"/>
              </a:xfrm>
              <a:custGeom>
                <a:avLst/>
                <a:gdLst>
                  <a:gd name="T0" fmla="*/ 36 w 48"/>
                  <a:gd name="T1" fmla="*/ 42 h 42"/>
                  <a:gd name="T2" fmla="*/ 36 w 48"/>
                  <a:gd name="T3" fmla="*/ 42 h 42"/>
                  <a:gd name="T4" fmla="*/ 36 w 48"/>
                  <a:gd name="T5" fmla="*/ 42 h 42"/>
                  <a:gd name="T6" fmla="*/ 36 w 48"/>
                  <a:gd name="T7" fmla="*/ 42 h 42"/>
                  <a:gd name="T8" fmla="*/ 34 w 48"/>
                  <a:gd name="T9" fmla="*/ 42 h 42"/>
                  <a:gd name="T10" fmla="*/ 30 w 48"/>
                  <a:gd name="T11" fmla="*/ 32 h 42"/>
                  <a:gd name="T12" fmla="*/ 26 w 48"/>
                  <a:gd name="T13" fmla="*/ 26 h 42"/>
                  <a:gd name="T14" fmla="*/ 22 w 48"/>
                  <a:gd name="T15" fmla="*/ 24 h 42"/>
                  <a:gd name="T16" fmla="*/ 14 w 48"/>
                  <a:gd name="T17" fmla="*/ 18 h 42"/>
                  <a:gd name="T18" fmla="*/ 12 w 48"/>
                  <a:gd name="T19" fmla="*/ 22 h 42"/>
                  <a:gd name="T20" fmla="*/ 12 w 48"/>
                  <a:gd name="T21" fmla="*/ 22 h 42"/>
                  <a:gd name="T22" fmla="*/ 12 w 48"/>
                  <a:gd name="T23" fmla="*/ 22 h 42"/>
                  <a:gd name="T24" fmla="*/ 10 w 48"/>
                  <a:gd name="T25" fmla="*/ 24 h 42"/>
                  <a:gd name="T26" fmla="*/ 10 w 48"/>
                  <a:gd name="T27" fmla="*/ 24 h 42"/>
                  <a:gd name="T28" fmla="*/ 10 w 48"/>
                  <a:gd name="T29" fmla="*/ 24 h 42"/>
                  <a:gd name="T30" fmla="*/ 10 w 48"/>
                  <a:gd name="T31" fmla="*/ 24 h 42"/>
                  <a:gd name="T32" fmla="*/ 8 w 48"/>
                  <a:gd name="T33" fmla="*/ 24 h 42"/>
                  <a:gd name="T34" fmla="*/ 2 w 48"/>
                  <a:gd name="T35" fmla="*/ 22 h 42"/>
                  <a:gd name="T36" fmla="*/ 2 w 48"/>
                  <a:gd name="T37" fmla="*/ 22 h 42"/>
                  <a:gd name="T38" fmla="*/ 2 w 48"/>
                  <a:gd name="T39" fmla="*/ 20 h 42"/>
                  <a:gd name="T40" fmla="*/ 0 w 48"/>
                  <a:gd name="T41" fmla="*/ 16 h 42"/>
                  <a:gd name="T42" fmla="*/ 0 w 48"/>
                  <a:gd name="T43" fmla="*/ 16 h 42"/>
                  <a:gd name="T44" fmla="*/ 0 w 48"/>
                  <a:gd name="T45" fmla="*/ 16 h 42"/>
                  <a:gd name="T46" fmla="*/ 0 w 48"/>
                  <a:gd name="T47" fmla="*/ 10 h 42"/>
                  <a:gd name="T48" fmla="*/ 0 w 48"/>
                  <a:gd name="T49" fmla="*/ 10 h 42"/>
                  <a:gd name="T50" fmla="*/ 0 w 48"/>
                  <a:gd name="T51" fmla="*/ 10 h 42"/>
                  <a:gd name="T52" fmla="*/ 2 w 48"/>
                  <a:gd name="T53" fmla="*/ 6 h 42"/>
                  <a:gd name="T54" fmla="*/ 2 w 48"/>
                  <a:gd name="T55" fmla="*/ 2 h 42"/>
                  <a:gd name="T56" fmla="*/ 2 w 48"/>
                  <a:gd name="T57" fmla="*/ 2 h 42"/>
                  <a:gd name="T58" fmla="*/ 2 w 48"/>
                  <a:gd name="T59" fmla="*/ 0 h 42"/>
                  <a:gd name="T60" fmla="*/ 2 w 48"/>
                  <a:gd name="T61" fmla="*/ 0 h 42"/>
                  <a:gd name="T62" fmla="*/ 4 w 48"/>
                  <a:gd name="T63" fmla="*/ 0 h 42"/>
                  <a:gd name="T64" fmla="*/ 4 w 48"/>
                  <a:gd name="T65" fmla="*/ 0 h 42"/>
                  <a:gd name="T66" fmla="*/ 18 w 48"/>
                  <a:gd name="T67" fmla="*/ 2 h 42"/>
                  <a:gd name="T68" fmla="*/ 30 w 48"/>
                  <a:gd name="T69" fmla="*/ 6 h 42"/>
                  <a:gd name="T70" fmla="*/ 30 w 48"/>
                  <a:gd name="T71" fmla="*/ 6 h 42"/>
                  <a:gd name="T72" fmla="*/ 30 w 48"/>
                  <a:gd name="T73" fmla="*/ 6 h 42"/>
                  <a:gd name="T74" fmla="*/ 46 w 48"/>
                  <a:gd name="T75" fmla="*/ 22 h 42"/>
                  <a:gd name="T76" fmla="*/ 48 w 48"/>
                  <a:gd name="T77" fmla="*/ 26 h 42"/>
                  <a:gd name="T78" fmla="*/ 48 w 48"/>
                  <a:gd name="T79" fmla="*/ 26 h 42"/>
                  <a:gd name="T80" fmla="*/ 48 w 48"/>
                  <a:gd name="T81" fmla="*/ 28 h 42"/>
                  <a:gd name="T82" fmla="*/ 48 w 48"/>
                  <a:gd name="T83" fmla="*/ 28 h 42"/>
                  <a:gd name="T84" fmla="*/ 48 w 48"/>
                  <a:gd name="T85" fmla="*/ 28 h 42"/>
                  <a:gd name="T86" fmla="*/ 44 w 48"/>
                  <a:gd name="T87" fmla="*/ 30 h 42"/>
                  <a:gd name="T88" fmla="*/ 42 w 48"/>
                  <a:gd name="T89" fmla="*/ 40 h 42"/>
                  <a:gd name="T90" fmla="*/ 42 w 48"/>
                  <a:gd name="T91" fmla="*/ 40 h 42"/>
                  <a:gd name="T92" fmla="*/ 40 w 48"/>
                  <a:gd name="T93" fmla="*/ 40 h 42"/>
                  <a:gd name="T94" fmla="*/ 38 w 48"/>
                  <a:gd name="T95" fmla="*/ 42 h 42"/>
                  <a:gd name="T96" fmla="*/ 38 w 48"/>
                  <a:gd name="T97" fmla="*/ 42 h 42"/>
                  <a:gd name="T98" fmla="*/ 36 w 48"/>
                  <a:gd name="T99" fmla="*/ 42 h 42"/>
                  <a:gd name="T100" fmla="*/ 36 w 48"/>
                  <a:gd name="T10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 h="42">
                    <a:moveTo>
                      <a:pt x="36" y="42"/>
                    </a:moveTo>
                    <a:lnTo>
                      <a:pt x="36" y="42"/>
                    </a:lnTo>
                    <a:lnTo>
                      <a:pt x="36" y="42"/>
                    </a:lnTo>
                    <a:lnTo>
                      <a:pt x="36" y="42"/>
                    </a:lnTo>
                    <a:lnTo>
                      <a:pt x="34" y="42"/>
                    </a:lnTo>
                    <a:lnTo>
                      <a:pt x="30" y="32"/>
                    </a:lnTo>
                    <a:lnTo>
                      <a:pt x="26" y="26"/>
                    </a:lnTo>
                    <a:lnTo>
                      <a:pt x="22" y="24"/>
                    </a:lnTo>
                    <a:lnTo>
                      <a:pt x="14" y="18"/>
                    </a:lnTo>
                    <a:lnTo>
                      <a:pt x="12" y="22"/>
                    </a:lnTo>
                    <a:lnTo>
                      <a:pt x="12" y="22"/>
                    </a:lnTo>
                    <a:lnTo>
                      <a:pt x="12" y="22"/>
                    </a:lnTo>
                    <a:lnTo>
                      <a:pt x="10" y="24"/>
                    </a:lnTo>
                    <a:lnTo>
                      <a:pt x="10" y="24"/>
                    </a:lnTo>
                    <a:lnTo>
                      <a:pt x="10" y="24"/>
                    </a:lnTo>
                    <a:lnTo>
                      <a:pt x="10" y="24"/>
                    </a:lnTo>
                    <a:lnTo>
                      <a:pt x="8" y="24"/>
                    </a:lnTo>
                    <a:lnTo>
                      <a:pt x="2" y="22"/>
                    </a:lnTo>
                    <a:lnTo>
                      <a:pt x="2" y="22"/>
                    </a:lnTo>
                    <a:lnTo>
                      <a:pt x="2" y="20"/>
                    </a:lnTo>
                    <a:lnTo>
                      <a:pt x="0" y="16"/>
                    </a:lnTo>
                    <a:lnTo>
                      <a:pt x="0" y="16"/>
                    </a:lnTo>
                    <a:lnTo>
                      <a:pt x="0" y="16"/>
                    </a:lnTo>
                    <a:lnTo>
                      <a:pt x="0" y="10"/>
                    </a:lnTo>
                    <a:lnTo>
                      <a:pt x="0" y="10"/>
                    </a:lnTo>
                    <a:lnTo>
                      <a:pt x="0" y="10"/>
                    </a:lnTo>
                    <a:lnTo>
                      <a:pt x="2" y="6"/>
                    </a:lnTo>
                    <a:lnTo>
                      <a:pt x="2" y="2"/>
                    </a:lnTo>
                    <a:lnTo>
                      <a:pt x="2" y="2"/>
                    </a:lnTo>
                    <a:lnTo>
                      <a:pt x="2" y="0"/>
                    </a:lnTo>
                    <a:lnTo>
                      <a:pt x="2" y="0"/>
                    </a:lnTo>
                    <a:lnTo>
                      <a:pt x="4" y="0"/>
                    </a:lnTo>
                    <a:lnTo>
                      <a:pt x="4" y="0"/>
                    </a:lnTo>
                    <a:lnTo>
                      <a:pt x="18" y="2"/>
                    </a:lnTo>
                    <a:lnTo>
                      <a:pt x="30" y="6"/>
                    </a:lnTo>
                    <a:lnTo>
                      <a:pt x="30" y="6"/>
                    </a:lnTo>
                    <a:lnTo>
                      <a:pt x="30" y="6"/>
                    </a:lnTo>
                    <a:lnTo>
                      <a:pt x="46" y="22"/>
                    </a:lnTo>
                    <a:lnTo>
                      <a:pt x="48" y="26"/>
                    </a:lnTo>
                    <a:lnTo>
                      <a:pt x="48" y="26"/>
                    </a:lnTo>
                    <a:lnTo>
                      <a:pt x="48" y="28"/>
                    </a:lnTo>
                    <a:lnTo>
                      <a:pt x="48" y="28"/>
                    </a:lnTo>
                    <a:lnTo>
                      <a:pt x="48" y="28"/>
                    </a:lnTo>
                    <a:lnTo>
                      <a:pt x="44" y="30"/>
                    </a:lnTo>
                    <a:lnTo>
                      <a:pt x="42" y="40"/>
                    </a:lnTo>
                    <a:lnTo>
                      <a:pt x="42" y="40"/>
                    </a:lnTo>
                    <a:lnTo>
                      <a:pt x="40" y="40"/>
                    </a:lnTo>
                    <a:lnTo>
                      <a:pt x="38" y="42"/>
                    </a:lnTo>
                    <a:lnTo>
                      <a:pt x="38" y="42"/>
                    </a:lnTo>
                    <a:lnTo>
                      <a:pt x="36" y="42"/>
                    </a:lnTo>
                    <a:lnTo>
                      <a:pt x="36" y="4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9" name="Freeform 1107">
                <a:extLst>
                  <a:ext uri="{FF2B5EF4-FFF2-40B4-BE49-F238E27FC236}">
                    <a16:creationId xmlns:a16="http://schemas.microsoft.com/office/drawing/2014/main" id="{41BF6476-F2C4-D600-46FD-980997F3DBA8}"/>
                  </a:ext>
                </a:extLst>
              </p:cNvPr>
              <p:cNvSpPr>
                <a:spLocks noEditPoints="1"/>
              </p:cNvSpPr>
              <p:nvPr/>
            </p:nvSpPr>
            <p:spPr bwMode="auto">
              <a:xfrm>
                <a:off x="3188576" y="4315440"/>
                <a:ext cx="109891" cy="97211"/>
              </a:xfrm>
              <a:custGeom>
                <a:avLst/>
                <a:gdLst>
                  <a:gd name="T0" fmla="*/ 20 w 52"/>
                  <a:gd name="T1" fmla="*/ 6 h 46"/>
                  <a:gd name="T2" fmla="*/ 34 w 52"/>
                  <a:gd name="T3" fmla="*/ 12 h 46"/>
                  <a:gd name="T4" fmla="*/ 48 w 52"/>
                  <a:gd name="T5" fmla="*/ 24 h 46"/>
                  <a:gd name="T6" fmla="*/ 46 w 52"/>
                  <a:gd name="T7" fmla="*/ 30 h 46"/>
                  <a:gd name="T8" fmla="*/ 42 w 52"/>
                  <a:gd name="T9" fmla="*/ 42 h 46"/>
                  <a:gd name="T10" fmla="*/ 34 w 52"/>
                  <a:gd name="T11" fmla="*/ 32 h 46"/>
                  <a:gd name="T12" fmla="*/ 26 w 52"/>
                  <a:gd name="T13" fmla="*/ 24 h 46"/>
                  <a:gd name="T14" fmla="*/ 14 w 52"/>
                  <a:gd name="T15" fmla="*/ 18 h 46"/>
                  <a:gd name="T16" fmla="*/ 12 w 52"/>
                  <a:gd name="T17" fmla="*/ 24 h 46"/>
                  <a:gd name="T18" fmla="*/ 4 w 52"/>
                  <a:gd name="T19" fmla="*/ 18 h 46"/>
                  <a:gd name="T20" fmla="*/ 6 w 52"/>
                  <a:gd name="T21" fmla="*/ 8 h 46"/>
                  <a:gd name="T22" fmla="*/ 6 w 52"/>
                  <a:gd name="T23" fmla="*/ 0 h 46"/>
                  <a:gd name="T24" fmla="*/ 4 w 52"/>
                  <a:gd name="T25" fmla="*/ 0 h 46"/>
                  <a:gd name="T26" fmla="*/ 2 w 52"/>
                  <a:gd name="T27" fmla="*/ 4 h 46"/>
                  <a:gd name="T28" fmla="*/ 0 w 52"/>
                  <a:gd name="T29" fmla="*/ 10 h 46"/>
                  <a:gd name="T30" fmla="*/ 0 w 52"/>
                  <a:gd name="T31" fmla="*/ 12 h 46"/>
                  <a:gd name="T32" fmla="*/ 0 w 52"/>
                  <a:gd name="T33" fmla="*/ 18 h 46"/>
                  <a:gd name="T34" fmla="*/ 2 w 52"/>
                  <a:gd name="T35" fmla="*/ 24 h 46"/>
                  <a:gd name="T36" fmla="*/ 4 w 52"/>
                  <a:gd name="T37" fmla="*/ 24 h 46"/>
                  <a:gd name="T38" fmla="*/ 10 w 52"/>
                  <a:gd name="T39" fmla="*/ 28 h 46"/>
                  <a:gd name="T40" fmla="*/ 12 w 52"/>
                  <a:gd name="T41" fmla="*/ 28 h 46"/>
                  <a:gd name="T42" fmla="*/ 16 w 52"/>
                  <a:gd name="T43" fmla="*/ 26 h 46"/>
                  <a:gd name="T44" fmla="*/ 16 w 52"/>
                  <a:gd name="T45" fmla="*/ 24 h 46"/>
                  <a:gd name="T46" fmla="*/ 18 w 52"/>
                  <a:gd name="T47" fmla="*/ 24 h 46"/>
                  <a:gd name="T48" fmla="*/ 24 w 52"/>
                  <a:gd name="T49" fmla="*/ 28 h 46"/>
                  <a:gd name="T50" fmla="*/ 26 w 52"/>
                  <a:gd name="T51" fmla="*/ 30 h 46"/>
                  <a:gd name="T52" fmla="*/ 34 w 52"/>
                  <a:gd name="T53" fmla="*/ 44 h 46"/>
                  <a:gd name="T54" fmla="*/ 36 w 52"/>
                  <a:gd name="T55" fmla="*/ 46 h 46"/>
                  <a:gd name="T56" fmla="*/ 38 w 52"/>
                  <a:gd name="T57" fmla="*/ 46 h 46"/>
                  <a:gd name="T58" fmla="*/ 40 w 52"/>
                  <a:gd name="T59" fmla="*/ 46 h 46"/>
                  <a:gd name="T60" fmla="*/ 44 w 52"/>
                  <a:gd name="T61" fmla="*/ 44 h 46"/>
                  <a:gd name="T62" fmla="*/ 48 w 52"/>
                  <a:gd name="T63" fmla="*/ 36 h 46"/>
                  <a:gd name="T64" fmla="*/ 50 w 52"/>
                  <a:gd name="T65" fmla="*/ 32 h 46"/>
                  <a:gd name="T66" fmla="*/ 52 w 52"/>
                  <a:gd name="T67" fmla="*/ 30 h 46"/>
                  <a:gd name="T68" fmla="*/ 52 w 52"/>
                  <a:gd name="T69" fmla="*/ 26 h 46"/>
                  <a:gd name="T70" fmla="*/ 50 w 52"/>
                  <a:gd name="T71" fmla="*/ 24 h 46"/>
                  <a:gd name="T72" fmla="*/ 44 w 52"/>
                  <a:gd name="T73" fmla="*/ 16 h 46"/>
                  <a:gd name="T74" fmla="*/ 34 w 52"/>
                  <a:gd name="T75" fmla="*/ 6 h 46"/>
                  <a:gd name="T76" fmla="*/ 32 w 52"/>
                  <a:gd name="T77" fmla="*/ 6 h 46"/>
                  <a:gd name="T78" fmla="*/ 22 w 52"/>
                  <a:gd name="T79" fmla="*/ 2 h 46"/>
                  <a:gd name="T80" fmla="*/ 6 w 52"/>
                  <a:gd name="T81" fmla="*/ 0 h 46"/>
                  <a:gd name="T82" fmla="*/ 6 w 52"/>
                  <a:gd name="T8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 h="46">
                    <a:moveTo>
                      <a:pt x="6" y="4"/>
                    </a:moveTo>
                    <a:lnTo>
                      <a:pt x="20" y="6"/>
                    </a:lnTo>
                    <a:lnTo>
                      <a:pt x="32" y="8"/>
                    </a:lnTo>
                    <a:lnTo>
                      <a:pt x="34" y="12"/>
                    </a:lnTo>
                    <a:lnTo>
                      <a:pt x="42" y="20"/>
                    </a:lnTo>
                    <a:lnTo>
                      <a:pt x="48" y="24"/>
                    </a:lnTo>
                    <a:lnTo>
                      <a:pt x="48" y="28"/>
                    </a:lnTo>
                    <a:lnTo>
                      <a:pt x="46" y="30"/>
                    </a:lnTo>
                    <a:lnTo>
                      <a:pt x="44" y="36"/>
                    </a:lnTo>
                    <a:lnTo>
                      <a:pt x="42" y="42"/>
                    </a:lnTo>
                    <a:lnTo>
                      <a:pt x="38" y="42"/>
                    </a:lnTo>
                    <a:lnTo>
                      <a:pt x="34" y="32"/>
                    </a:lnTo>
                    <a:lnTo>
                      <a:pt x="30" y="26"/>
                    </a:lnTo>
                    <a:lnTo>
                      <a:pt x="26" y="24"/>
                    </a:lnTo>
                    <a:lnTo>
                      <a:pt x="20" y="22"/>
                    </a:lnTo>
                    <a:lnTo>
                      <a:pt x="14" y="18"/>
                    </a:lnTo>
                    <a:lnTo>
                      <a:pt x="14" y="24"/>
                    </a:lnTo>
                    <a:lnTo>
                      <a:pt x="12" y="24"/>
                    </a:lnTo>
                    <a:lnTo>
                      <a:pt x="6" y="22"/>
                    </a:lnTo>
                    <a:lnTo>
                      <a:pt x="4" y="18"/>
                    </a:lnTo>
                    <a:lnTo>
                      <a:pt x="4" y="12"/>
                    </a:lnTo>
                    <a:lnTo>
                      <a:pt x="6" y="8"/>
                    </a:lnTo>
                    <a:lnTo>
                      <a:pt x="6" y="4"/>
                    </a:lnTo>
                    <a:close/>
                    <a:moveTo>
                      <a:pt x="6" y="0"/>
                    </a:moveTo>
                    <a:lnTo>
                      <a:pt x="6" y="0"/>
                    </a:lnTo>
                    <a:lnTo>
                      <a:pt x="4" y="0"/>
                    </a:lnTo>
                    <a:lnTo>
                      <a:pt x="4" y="0"/>
                    </a:lnTo>
                    <a:lnTo>
                      <a:pt x="2" y="4"/>
                    </a:lnTo>
                    <a:lnTo>
                      <a:pt x="2" y="8"/>
                    </a:lnTo>
                    <a:lnTo>
                      <a:pt x="0" y="10"/>
                    </a:lnTo>
                    <a:lnTo>
                      <a:pt x="0" y="10"/>
                    </a:lnTo>
                    <a:lnTo>
                      <a:pt x="0" y="12"/>
                    </a:lnTo>
                    <a:lnTo>
                      <a:pt x="0" y="18"/>
                    </a:lnTo>
                    <a:lnTo>
                      <a:pt x="0" y="18"/>
                    </a:lnTo>
                    <a:lnTo>
                      <a:pt x="0" y="20"/>
                    </a:lnTo>
                    <a:lnTo>
                      <a:pt x="2" y="24"/>
                    </a:lnTo>
                    <a:lnTo>
                      <a:pt x="2" y="24"/>
                    </a:lnTo>
                    <a:lnTo>
                      <a:pt x="4" y="24"/>
                    </a:lnTo>
                    <a:lnTo>
                      <a:pt x="10" y="28"/>
                    </a:lnTo>
                    <a:lnTo>
                      <a:pt x="10" y="28"/>
                    </a:lnTo>
                    <a:lnTo>
                      <a:pt x="12" y="28"/>
                    </a:lnTo>
                    <a:lnTo>
                      <a:pt x="12" y="28"/>
                    </a:lnTo>
                    <a:lnTo>
                      <a:pt x="14" y="28"/>
                    </a:lnTo>
                    <a:lnTo>
                      <a:pt x="16" y="26"/>
                    </a:lnTo>
                    <a:lnTo>
                      <a:pt x="16" y="26"/>
                    </a:lnTo>
                    <a:lnTo>
                      <a:pt x="16" y="24"/>
                    </a:lnTo>
                    <a:lnTo>
                      <a:pt x="18" y="24"/>
                    </a:lnTo>
                    <a:lnTo>
                      <a:pt x="18" y="24"/>
                    </a:lnTo>
                    <a:lnTo>
                      <a:pt x="24" y="28"/>
                    </a:lnTo>
                    <a:lnTo>
                      <a:pt x="24" y="28"/>
                    </a:lnTo>
                    <a:lnTo>
                      <a:pt x="24" y="28"/>
                    </a:lnTo>
                    <a:lnTo>
                      <a:pt x="26" y="30"/>
                    </a:lnTo>
                    <a:lnTo>
                      <a:pt x="32" y="34"/>
                    </a:lnTo>
                    <a:lnTo>
                      <a:pt x="34" y="44"/>
                    </a:lnTo>
                    <a:lnTo>
                      <a:pt x="34" y="44"/>
                    </a:lnTo>
                    <a:lnTo>
                      <a:pt x="36" y="46"/>
                    </a:lnTo>
                    <a:lnTo>
                      <a:pt x="36" y="46"/>
                    </a:lnTo>
                    <a:lnTo>
                      <a:pt x="38" y="46"/>
                    </a:lnTo>
                    <a:lnTo>
                      <a:pt x="38" y="46"/>
                    </a:lnTo>
                    <a:lnTo>
                      <a:pt x="40" y="46"/>
                    </a:lnTo>
                    <a:lnTo>
                      <a:pt x="44" y="44"/>
                    </a:lnTo>
                    <a:lnTo>
                      <a:pt x="44" y="44"/>
                    </a:lnTo>
                    <a:lnTo>
                      <a:pt x="46" y="42"/>
                    </a:lnTo>
                    <a:lnTo>
                      <a:pt x="48" y="36"/>
                    </a:lnTo>
                    <a:lnTo>
                      <a:pt x="48" y="34"/>
                    </a:lnTo>
                    <a:lnTo>
                      <a:pt x="50" y="32"/>
                    </a:lnTo>
                    <a:lnTo>
                      <a:pt x="50" y="32"/>
                    </a:lnTo>
                    <a:lnTo>
                      <a:pt x="52" y="30"/>
                    </a:lnTo>
                    <a:lnTo>
                      <a:pt x="52" y="30"/>
                    </a:lnTo>
                    <a:lnTo>
                      <a:pt x="52" y="26"/>
                    </a:lnTo>
                    <a:lnTo>
                      <a:pt x="50" y="24"/>
                    </a:lnTo>
                    <a:lnTo>
                      <a:pt x="50" y="24"/>
                    </a:lnTo>
                    <a:lnTo>
                      <a:pt x="50" y="22"/>
                    </a:lnTo>
                    <a:lnTo>
                      <a:pt x="44" y="16"/>
                    </a:lnTo>
                    <a:lnTo>
                      <a:pt x="38" y="10"/>
                    </a:lnTo>
                    <a:lnTo>
                      <a:pt x="34" y="6"/>
                    </a:lnTo>
                    <a:lnTo>
                      <a:pt x="34" y="6"/>
                    </a:lnTo>
                    <a:lnTo>
                      <a:pt x="32" y="6"/>
                    </a:lnTo>
                    <a:lnTo>
                      <a:pt x="22" y="2"/>
                    </a:lnTo>
                    <a:lnTo>
                      <a:pt x="22" y="2"/>
                    </a:lnTo>
                    <a:lnTo>
                      <a:pt x="20" y="2"/>
                    </a:lnTo>
                    <a:lnTo>
                      <a:pt x="6" y="0"/>
                    </a:lnTo>
                    <a:lnTo>
                      <a:pt x="6" y="0"/>
                    </a:lnTo>
                    <a:lnTo>
                      <a:pt x="6" y="0"/>
                    </a:lnTo>
                    <a:lnTo>
                      <a:pt x="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0" name="Freeform 1108">
                <a:extLst>
                  <a:ext uri="{FF2B5EF4-FFF2-40B4-BE49-F238E27FC236}">
                    <a16:creationId xmlns:a16="http://schemas.microsoft.com/office/drawing/2014/main" id="{DC77AB5D-ECD7-A5A5-A2C2-7A221294FDA0}"/>
                  </a:ext>
                </a:extLst>
              </p:cNvPr>
              <p:cNvSpPr>
                <a:spLocks/>
              </p:cNvSpPr>
              <p:nvPr/>
            </p:nvSpPr>
            <p:spPr bwMode="auto">
              <a:xfrm>
                <a:off x="3197029" y="4323893"/>
                <a:ext cx="92984" cy="80305"/>
              </a:xfrm>
              <a:custGeom>
                <a:avLst/>
                <a:gdLst>
                  <a:gd name="T0" fmla="*/ 2 w 44"/>
                  <a:gd name="T1" fmla="*/ 0 h 38"/>
                  <a:gd name="T2" fmla="*/ 16 w 44"/>
                  <a:gd name="T3" fmla="*/ 2 h 38"/>
                  <a:gd name="T4" fmla="*/ 28 w 44"/>
                  <a:gd name="T5" fmla="*/ 4 h 38"/>
                  <a:gd name="T6" fmla="*/ 30 w 44"/>
                  <a:gd name="T7" fmla="*/ 8 h 38"/>
                  <a:gd name="T8" fmla="*/ 38 w 44"/>
                  <a:gd name="T9" fmla="*/ 16 h 38"/>
                  <a:gd name="T10" fmla="*/ 44 w 44"/>
                  <a:gd name="T11" fmla="*/ 20 h 38"/>
                  <a:gd name="T12" fmla="*/ 44 w 44"/>
                  <a:gd name="T13" fmla="*/ 24 h 38"/>
                  <a:gd name="T14" fmla="*/ 42 w 44"/>
                  <a:gd name="T15" fmla="*/ 26 h 38"/>
                  <a:gd name="T16" fmla="*/ 40 w 44"/>
                  <a:gd name="T17" fmla="*/ 32 h 38"/>
                  <a:gd name="T18" fmla="*/ 38 w 44"/>
                  <a:gd name="T19" fmla="*/ 38 h 38"/>
                  <a:gd name="T20" fmla="*/ 34 w 44"/>
                  <a:gd name="T21" fmla="*/ 38 h 38"/>
                  <a:gd name="T22" fmla="*/ 30 w 44"/>
                  <a:gd name="T23" fmla="*/ 28 h 38"/>
                  <a:gd name="T24" fmla="*/ 26 w 44"/>
                  <a:gd name="T25" fmla="*/ 22 h 38"/>
                  <a:gd name="T26" fmla="*/ 22 w 44"/>
                  <a:gd name="T27" fmla="*/ 20 h 38"/>
                  <a:gd name="T28" fmla="*/ 16 w 44"/>
                  <a:gd name="T29" fmla="*/ 18 h 38"/>
                  <a:gd name="T30" fmla="*/ 10 w 44"/>
                  <a:gd name="T31" fmla="*/ 14 h 38"/>
                  <a:gd name="T32" fmla="*/ 10 w 44"/>
                  <a:gd name="T33" fmla="*/ 20 h 38"/>
                  <a:gd name="T34" fmla="*/ 8 w 44"/>
                  <a:gd name="T35" fmla="*/ 20 h 38"/>
                  <a:gd name="T36" fmla="*/ 2 w 44"/>
                  <a:gd name="T37" fmla="*/ 18 h 38"/>
                  <a:gd name="T38" fmla="*/ 0 w 44"/>
                  <a:gd name="T39" fmla="*/ 14 h 38"/>
                  <a:gd name="T40" fmla="*/ 0 w 44"/>
                  <a:gd name="T41" fmla="*/ 8 h 38"/>
                  <a:gd name="T42" fmla="*/ 2 w 44"/>
                  <a:gd name="T43" fmla="*/ 4 h 38"/>
                  <a:gd name="T44" fmla="*/ 2 w 44"/>
                  <a:gd name="T4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38">
                    <a:moveTo>
                      <a:pt x="2" y="0"/>
                    </a:moveTo>
                    <a:lnTo>
                      <a:pt x="16" y="2"/>
                    </a:lnTo>
                    <a:lnTo>
                      <a:pt x="28" y="4"/>
                    </a:lnTo>
                    <a:lnTo>
                      <a:pt x="30" y="8"/>
                    </a:lnTo>
                    <a:lnTo>
                      <a:pt x="38" y="16"/>
                    </a:lnTo>
                    <a:lnTo>
                      <a:pt x="44" y="20"/>
                    </a:lnTo>
                    <a:lnTo>
                      <a:pt x="44" y="24"/>
                    </a:lnTo>
                    <a:lnTo>
                      <a:pt x="42" y="26"/>
                    </a:lnTo>
                    <a:lnTo>
                      <a:pt x="40" y="32"/>
                    </a:lnTo>
                    <a:lnTo>
                      <a:pt x="38" y="38"/>
                    </a:lnTo>
                    <a:lnTo>
                      <a:pt x="34" y="38"/>
                    </a:lnTo>
                    <a:lnTo>
                      <a:pt x="30" y="28"/>
                    </a:lnTo>
                    <a:lnTo>
                      <a:pt x="26" y="22"/>
                    </a:lnTo>
                    <a:lnTo>
                      <a:pt x="22" y="20"/>
                    </a:lnTo>
                    <a:lnTo>
                      <a:pt x="16" y="18"/>
                    </a:lnTo>
                    <a:lnTo>
                      <a:pt x="10" y="14"/>
                    </a:lnTo>
                    <a:lnTo>
                      <a:pt x="10" y="20"/>
                    </a:lnTo>
                    <a:lnTo>
                      <a:pt x="8" y="20"/>
                    </a:lnTo>
                    <a:lnTo>
                      <a:pt x="2" y="18"/>
                    </a:lnTo>
                    <a:lnTo>
                      <a:pt x="0" y="14"/>
                    </a:lnTo>
                    <a:lnTo>
                      <a:pt x="0" y="8"/>
                    </a:lnTo>
                    <a:lnTo>
                      <a:pt x="2" y="4"/>
                    </a:lnTo>
                    <a:lnTo>
                      <a:pt x="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1" name="Freeform 1109">
                <a:extLst>
                  <a:ext uri="{FF2B5EF4-FFF2-40B4-BE49-F238E27FC236}">
                    <a16:creationId xmlns:a16="http://schemas.microsoft.com/office/drawing/2014/main" id="{E6D1167E-DA50-FAB8-D067-9762D1E1AC2D}"/>
                  </a:ext>
                </a:extLst>
              </p:cNvPr>
              <p:cNvSpPr>
                <a:spLocks/>
              </p:cNvSpPr>
              <p:nvPr/>
            </p:nvSpPr>
            <p:spPr bwMode="auto">
              <a:xfrm>
                <a:off x="3188576" y="4315440"/>
                <a:ext cx="109891" cy="97211"/>
              </a:xfrm>
              <a:custGeom>
                <a:avLst/>
                <a:gdLst>
                  <a:gd name="T0" fmla="*/ 6 w 52"/>
                  <a:gd name="T1" fmla="*/ 0 h 46"/>
                  <a:gd name="T2" fmla="*/ 6 w 52"/>
                  <a:gd name="T3" fmla="*/ 0 h 46"/>
                  <a:gd name="T4" fmla="*/ 4 w 52"/>
                  <a:gd name="T5" fmla="*/ 0 h 46"/>
                  <a:gd name="T6" fmla="*/ 4 w 52"/>
                  <a:gd name="T7" fmla="*/ 0 h 46"/>
                  <a:gd name="T8" fmla="*/ 2 w 52"/>
                  <a:gd name="T9" fmla="*/ 4 h 46"/>
                  <a:gd name="T10" fmla="*/ 2 w 52"/>
                  <a:gd name="T11" fmla="*/ 8 h 46"/>
                  <a:gd name="T12" fmla="*/ 0 w 52"/>
                  <a:gd name="T13" fmla="*/ 10 h 46"/>
                  <a:gd name="T14" fmla="*/ 0 w 52"/>
                  <a:gd name="T15" fmla="*/ 10 h 46"/>
                  <a:gd name="T16" fmla="*/ 0 w 52"/>
                  <a:gd name="T17" fmla="*/ 12 h 46"/>
                  <a:gd name="T18" fmla="*/ 0 w 52"/>
                  <a:gd name="T19" fmla="*/ 18 h 46"/>
                  <a:gd name="T20" fmla="*/ 0 w 52"/>
                  <a:gd name="T21" fmla="*/ 18 h 46"/>
                  <a:gd name="T22" fmla="*/ 0 w 52"/>
                  <a:gd name="T23" fmla="*/ 20 h 46"/>
                  <a:gd name="T24" fmla="*/ 2 w 52"/>
                  <a:gd name="T25" fmla="*/ 24 h 46"/>
                  <a:gd name="T26" fmla="*/ 2 w 52"/>
                  <a:gd name="T27" fmla="*/ 24 h 46"/>
                  <a:gd name="T28" fmla="*/ 4 w 52"/>
                  <a:gd name="T29" fmla="*/ 24 h 46"/>
                  <a:gd name="T30" fmla="*/ 10 w 52"/>
                  <a:gd name="T31" fmla="*/ 28 h 46"/>
                  <a:gd name="T32" fmla="*/ 10 w 52"/>
                  <a:gd name="T33" fmla="*/ 28 h 46"/>
                  <a:gd name="T34" fmla="*/ 12 w 52"/>
                  <a:gd name="T35" fmla="*/ 28 h 46"/>
                  <a:gd name="T36" fmla="*/ 12 w 52"/>
                  <a:gd name="T37" fmla="*/ 28 h 46"/>
                  <a:gd name="T38" fmla="*/ 14 w 52"/>
                  <a:gd name="T39" fmla="*/ 28 h 46"/>
                  <a:gd name="T40" fmla="*/ 16 w 52"/>
                  <a:gd name="T41" fmla="*/ 26 h 46"/>
                  <a:gd name="T42" fmla="*/ 16 w 52"/>
                  <a:gd name="T43" fmla="*/ 26 h 46"/>
                  <a:gd name="T44" fmla="*/ 16 w 52"/>
                  <a:gd name="T45" fmla="*/ 24 h 46"/>
                  <a:gd name="T46" fmla="*/ 18 w 52"/>
                  <a:gd name="T47" fmla="*/ 24 h 46"/>
                  <a:gd name="T48" fmla="*/ 18 w 52"/>
                  <a:gd name="T49" fmla="*/ 24 h 46"/>
                  <a:gd name="T50" fmla="*/ 24 w 52"/>
                  <a:gd name="T51" fmla="*/ 28 h 46"/>
                  <a:gd name="T52" fmla="*/ 24 w 52"/>
                  <a:gd name="T53" fmla="*/ 28 h 46"/>
                  <a:gd name="T54" fmla="*/ 24 w 52"/>
                  <a:gd name="T55" fmla="*/ 28 h 46"/>
                  <a:gd name="T56" fmla="*/ 26 w 52"/>
                  <a:gd name="T57" fmla="*/ 30 h 46"/>
                  <a:gd name="T58" fmla="*/ 32 w 52"/>
                  <a:gd name="T59" fmla="*/ 34 h 46"/>
                  <a:gd name="T60" fmla="*/ 34 w 52"/>
                  <a:gd name="T61" fmla="*/ 44 h 46"/>
                  <a:gd name="T62" fmla="*/ 34 w 52"/>
                  <a:gd name="T63" fmla="*/ 44 h 46"/>
                  <a:gd name="T64" fmla="*/ 36 w 52"/>
                  <a:gd name="T65" fmla="*/ 46 h 46"/>
                  <a:gd name="T66" fmla="*/ 36 w 52"/>
                  <a:gd name="T67" fmla="*/ 46 h 46"/>
                  <a:gd name="T68" fmla="*/ 38 w 52"/>
                  <a:gd name="T69" fmla="*/ 46 h 46"/>
                  <a:gd name="T70" fmla="*/ 38 w 52"/>
                  <a:gd name="T71" fmla="*/ 46 h 46"/>
                  <a:gd name="T72" fmla="*/ 40 w 52"/>
                  <a:gd name="T73" fmla="*/ 46 h 46"/>
                  <a:gd name="T74" fmla="*/ 44 w 52"/>
                  <a:gd name="T75" fmla="*/ 44 h 46"/>
                  <a:gd name="T76" fmla="*/ 44 w 52"/>
                  <a:gd name="T77" fmla="*/ 44 h 46"/>
                  <a:gd name="T78" fmla="*/ 46 w 52"/>
                  <a:gd name="T79" fmla="*/ 42 h 46"/>
                  <a:gd name="T80" fmla="*/ 48 w 52"/>
                  <a:gd name="T81" fmla="*/ 36 h 46"/>
                  <a:gd name="T82" fmla="*/ 48 w 52"/>
                  <a:gd name="T83" fmla="*/ 34 h 46"/>
                  <a:gd name="T84" fmla="*/ 50 w 52"/>
                  <a:gd name="T85" fmla="*/ 32 h 46"/>
                  <a:gd name="T86" fmla="*/ 50 w 52"/>
                  <a:gd name="T87" fmla="*/ 32 h 46"/>
                  <a:gd name="T88" fmla="*/ 52 w 52"/>
                  <a:gd name="T89" fmla="*/ 30 h 46"/>
                  <a:gd name="T90" fmla="*/ 52 w 52"/>
                  <a:gd name="T91" fmla="*/ 30 h 46"/>
                  <a:gd name="T92" fmla="*/ 52 w 52"/>
                  <a:gd name="T93" fmla="*/ 26 h 46"/>
                  <a:gd name="T94" fmla="*/ 50 w 52"/>
                  <a:gd name="T95" fmla="*/ 24 h 46"/>
                  <a:gd name="T96" fmla="*/ 50 w 52"/>
                  <a:gd name="T97" fmla="*/ 24 h 46"/>
                  <a:gd name="T98" fmla="*/ 50 w 52"/>
                  <a:gd name="T99" fmla="*/ 22 h 46"/>
                  <a:gd name="T100" fmla="*/ 44 w 52"/>
                  <a:gd name="T101" fmla="*/ 16 h 46"/>
                  <a:gd name="T102" fmla="*/ 38 w 52"/>
                  <a:gd name="T103" fmla="*/ 10 h 46"/>
                  <a:gd name="T104" fmla="*/ 34 w 52"/>
                  <a:gd name="T105" fmla="*/ 6 h 46"/>
                  <a:gd name="T106" fmla="*/ 34 w 52"/>
                  <a:gd name="T107" fmla="*/ 6 h 46"/>
                  <a:gd name="T108" fmla="*/ 32 w 52"/>
                  <a:gd name="T109" fmla="*/ 6 h 46"/>
                  <a:gd name="T110" fmla="*/ 22 w 52"/>
                  <a:gd name="T111" fmla="*/ 2 h 46"/>
                  <a:gd name="T112" fmla="*/ 22 w 52"/>
                  <a:gd name="T113" fmla="*/ 2 h 46"/>
                  <a:gd name="T114" fmla="*/ 20 w 52"/>
                  <a:gd name="T115" fmla="*/ 2 h 46"/>
                  <a:gd name="T116" fmla="*/ 6 w 52"/>
                  <a:gd name="T117" fmla="*/ 0 h 46"/>
                  <a:gd name="T118" fmla="*/ 6 w 52"/>
                  <a:gd name="T119" fmla="*/ 0 h 46"/>
                  <a:gd name="T120" fmla="*/ 6 w 52"/>
                  <a:gd name="T121" fmla="*/ 0 h 46"/>
                  <a:gd name="T122" fmla="*/ 6 w 52"/>
                  <a:gd name="T12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 h="46">
                    <a:moveTo>
                      <a:pt x="6" y="0"/>
                    </a:moveTo>
                    <a:lnTo>
                      <a:pt x="6" y="0"/>
                    </a:lnTo>
                    <a:lnTo>
                      <a:pt x="4" y="0"/>
                    </a:lnTo>
                    <a:lnTo>
                      <a:pt x="4" y="0"/>
                    </a:lnTo>
                    <a:lnTo>
                      <a:pt x="2" y="4"/>
                    </a:lnTo>
                    <a:lnTo>
                      <a:pt x="2" y="8"/>
                    </a:lnTo>
                    <a:lnTo>
                      <a:pt x="0" y="10"/>
                    </a:lnTo>
                    <a:lnTo>
                      <a:pt x="0" y="10"/>
                    </a:lnTo>
                    <a:lnTo>
                      <a:pt x="0" y="12"/>
                    </a:lnTo>
                    <a:lnTo>
                      <a:pt x="0" y="18"/>
                    </a:lnTo>
                    <a:lnTo>
                      <a:pt x="0" y="18"/>
                    </a:lnTo>
                    <a:lnTo>
                      <a:pt x="0" y="20"/>
                    </a:lnTo>
                    <a:lnTo>
                      <a:pt x="2" y="24"/>
                    </a:lnTo>
                    <a:lnTo>
                      <a:pt x="2" y="24"/>
                    </a:lnTo>
                    <a:lnTo>
                      <a:pt x="4" y="24"/>
                    </a:lnTo>
                    <a:lnTo>
                      <a:pt x="10" y="28"/>
                    </a:lnTo>
                    <a:lnTo>
                      <a:pt x="10" y="28"/>
                    </a:lnTo>
                    <a:lnTo>
                      <a:pt x="12" y="28"/>
                    </a:lnTo>
                    <a:lnTo>
                      <a:pt x="12" y="28"/>
                    </a:lnTo>
                    <a:lnTo>
                      <a:pt x="14" y="28"/>
                    </a:lnTo>
                    <a:lnTo>
                      <a:pt x="16" y="26"/>
                    </a:lnTo>
                    <a:lnTo>
                      <a:pt x="16" y="26"/>
                    </a:lnTo>
                    <a:lnTo>
                      <a:pt x="16" y="24"/>
                    </a:lnTo>
                    <a:lnTo>
                      <a:pt x="18" y="24"/>
                    </a:lnTo>
                    <a:lnTo>
                      <a:pt x="18" y="24"/>
                    </a:lnTo>
                    <a:lnTo>
                      <a:pt x="24" y="28"/>
                    </a:lnTo>
                    <a:lnTo>
                      <a:pt x="24" y="28"/>
                    </a:lnTo>
                    <a:lnTo>
                      <a:pt x="24" y="28"/>
                    </a:lnTo>
                    <a:lnTo>
                      <a:pt x="26" y="30"/>
                    </a:lnTo>
                    <a:lnTo>
                      <a:pt x="32" y="34"/>
                    </a:lnTo>
                    <a:lnTo>
                      <a:pt x="34" y="44"/>
                    </a:lnTo>
                    <a:lnTo>
                      <a:pt x="34" y="44"/>
                    </a:lnTo>
                    <a:lnTo>
                      <a:pt x="36" y="46"/>
                    </a:lnTo>
                    <a:lnTo>
                      <a:pt x="36" y="46"/>
                    </a:lnTo>
                    <a:lnTo>
                      <a:pt x="38" y="46"/>
                    </a:lnTo>
                    <a:lnTo>
                      <a:pt x="38" y="46"/>
                    </a:lnTo>
                    <a:lnTo>
                      <a:pt x="40" y="46"/>
                    </a:lnTo>
                    <a:lnTo>
                      <a:pt x="44" y="44"/>
                    </a:lnTo>
                    <a:lnTo>
                      <a:pt x="44" y="44"/>
                    </a:lnTo>
                    <a:lnTo>
                      <a:pt x="46" y="42"/>
                    </a:lnTo>
                    <a:lnTo>
                      <a:pt x="48" y="36"/>
                    </a:lnTo>
                    <a:lnTo>
                      <a:pt x="48" y="34"/>
                    </a:lnTo>
                    <a:lnTo>
                      <a:pt x="50" y="32"/>
                    </a:lnTo>
                    <a:lnTo>
                      <a:pt x="50" y="32"/>
                    </a:lnTo>
                    <a:lnTo>
                      <a:pt x="52" y="30"/>
                    </a:lnTo>
                    <a:lnTo>
                      <a:pt x="52" y="30"/>
                    </a:lnTo>
                    <a:lnTo>
                      <a:pt x="52" y="26"/>
                    </a:lnTo>
                    <a:lnTo>
                      <a:pt x="50" y="24"/>
                    </a:lnTo>
                    <a:lnTo>
                      <a:pt x="50" y="24"/>
                    </a:lnTo>
                    <a:lnTo>
                      <a:pt x="50" y="22"/>
                    </a:lnTo>
                    <a:lnTo>
                      <a:pt x="44" y="16"/>
                    </a:lnTo>
                    <a:lnTo>
                      <a:pt x="38" y="10"/>
                    </a:lnTo>
                    <a:lnTo>
                      <a:pt x="34" y="6"/>
                    </a:lnTo>
                    <a:lnTo>
                      <a:pt x="34" y="6"/>
                    </a:lnTo>
                    <a:lnTo>
                      <a:pt x="32" y="6"/>
                    </a:lnTo>
                    <a:lnTo>
                      <a:pt x="22" y="2"/>
                    </a:lnTo>
                    <a:lnTo>
                      <a:pt x="22" y="2"/>
                    </a:lnTo>
                    <a:lnTo>
                      <a:pt x="20" y="2"/>
                    </a:lnTo>
                    <a:lnTo>
                      <a:pt x="6" y="0"/>
                    </a:lnTo>
                    <a:lnTo>
                      <a:pt x="6" y="0"/>
                    </a:lnTo>
                    <a:lnTo>
                      <a:pt x="6" y="0"/>
                    </a:lnTo>
                    <a:lnTo>
                      <a:pt x="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2" name="Freeform 1110">
                <a:extLst>
                  <a:ext uri="{FF2B5EF4-FFF2-40B4-BE49-F238E27FC236}">
                    <a16:creationId xmlns:a16="http://schemas.microsoft.com/office/drawing/2014/main" id="{C33BAE75-3D33-B728-046E-CBB9BA376CC1}"/>
                  </a:ext>
                </a:extLst>
              </p:cNvPr>
              <p:cNvSpPr>
                <a:spLocks/>
              </p:cNvSpPr>
              <p:nvPr/>
            </p:nvSpPr>
            <p:spPr bwMode="auto">
              <a:xfrm>
                <a:off x="3416810" y="3880102"/>
                <a:ext cx="21133" cy="42266"/>
              </a:xfrm>
              <a:custGeom>
                <a:avLst/>
                <a:gdLst>
                  <a:gd name="T0" fmla="*/ 8 w 10"/>
                  <a:gd name="T1" fmla="*/ 20 h 20"/>
                  <a:gd name="T2" fmla="*/ 8 w 10"/>
                  <a:gd name="T3" fmla="*/ 20 h 20"/>
                  <a:gd name="T4" fmla="*/ 6 w 10"/>
                  <a:gd name="T5" fmla="*/ 20 h 20"/>
                  <a:gd name="T6" fmla="*/ 4 w 10"/>
                  <a:gd name="T7" fmla="*/ 16 h 20"/>
                  <a:gd name="T8" fmla="*/ 0 w 10"/>
                  <a:gd name="T9" fmla="*/ 12 h 20"/>
                  <a:gd name="T10" fmla="*/ 0 w 10"/>
                  <a:gd name="T11" fmla="*/ 12 h 20"/>
                  <a:gd name="T12" fmla="*/ 0 w 10"/>
                  <a:gd name="T13" fmla="*/ 10 h 20"/>
                  <a:gd name="T14" fmla="*/ 2 w 10"/>
                  <a:gd name="T15" fmla="*/ 2 h 20"/>
                  <a:gd name="T16" fmla="*/ 2 w 10"/>
                  <a:gd name="T17" fmla="*/ 2 h 20"/>
                  <a:gd name="T18" fmla="*/ 2 w 10"/>
                  <a:gd name="T19" fmla="*/ 0 h 20"/>
                  <a:gd name="T20" fmla="*/ 2 w 10"/>
                  <a:gd name="T21" fmla="*/ 0 h 20"/>
                  <a:gd name="T22" fmla="*/ 4 w 10"/>
                  <a:gd name="T23" fmla="*/ 0 h 20"/>
                  <a:gd name="T24" fmla="*/ 4 w 10"/>
                  <a:gd name="T25" fmla="*/ 0 h 20"/>
                  <a:gd name="T26" fmla="*/ 6 w 10"/>
                  <a:gd name="T27" fmla="*/ 0 h 20"/>
                  <a:gd name="T28" fmla="*/ 8 w 10"/>
                  <a:gd name="T29" fmla="*/ 6 h 20"/>
                  <a:gd name="T30" fmla="*/ 10 w 10"/>
                  <a:gd name="T31" fmla="*/ 12 h 20"/>
                  <a:gd name="T32" fmla="*/ 10 w 10"/>
                  <a:gd name="T33" fmla="*/ 12 h 20"/>
                  <a:gd name="T34" fmla="*/ 10 w 10"/>
                  <a:gd name="T35" fmla="*/ 12 h 20"/>
                  <a:gd name="T36" fmla="*/ 10 w 10"/>
                  <a:gd name="T37" fmla="*/ 20 h 20"/>
                  <a:gd name="T38" fmla="*/ 10 w 10"/>
                  <a:gd name="T39" fmla="*/ 20 h 20"/>
                  <a:gd name="T40" fmla="*/ 8 w 10"/>
                  <a:gd name="T41" fmla="*/ 20 h 20"/>
                  <a:gd name="T42" fmla="*/ 8 w 10"/>
                  <a:gd name="T43" fmla="*/ 20 h 20"/>
                  <a:gd name="T44" fmla="*/ 8 w 10"/>
                  <a:gd name="T45" fmla="*/ 20 h 20"/>
                  <a:gd name="T46" fmla="*/ 8 w 10"/>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20">
                    <a:moveTo>
                      <a:pt x="8" y="20"/>
                    </a:moveTo>
                    <a:lnTo>
                      <a:pt x="8" y="20"/>
                    </a:lnTo>
                    <a:lnTo>
                      <a:pt x="6" y="20"/>
                    </a:lnTo>
                    <a:lnTo>
                      <a:pt x="4" y="16"/>
                    </a:lnTo>
                    <a:lnTo>
                      <a:pt x="0" y="12"/>
                    </a:lnTo>
                    <a:lnTo>
                      <a:pt x="0" y="12"/>
                    </a:lnTo>
                    <a:lnTo>
                      <a:pt x="0" y="10"/>
                    </a:lnTo>
                    <a:lnTo>
                      <a:pt x="2" y="2"/>
                    </a:lnTo>
                    <a:lnTo>
                      <a:pt x="2" y="2"/>
                    </a:lnTo>
                    <a:lnTo>
                      <a:pt x="2" y="0"/>
                    </a:lnTo>
                    <a:lnTo>
                      <a:pt x="2" y="0"/>
                    </a:lnTo>
                    <a:lnTo>
                      <a:pt x="4" y="0"/>
                    </a:lnTo>
                    <a:lnTo>
                      <a:pt x="4" y="0"/>
                    </a:lnTo>
                    <a:lnTo>
                      <a:pt x="6" y="0"/>
                    </a:lnTo>
                    <a:lnTo>
                      <a:pt x="8" y="6"/>
                    </a:lnTo>
                    <a:lnTo>
                      <a:pt x="10" y="12"/>
                    </a:lnTo>
                    <a:lnTo>
                      <a:pt x="10" y="12"/>
                    </a:lnTo>
                    <a:lnTo>
                      <a:pt x="10" y="12"/>
                    </a:lnTo>
                    <a:lnTo>
                      <a:pt x="10" y="20"/>
                    </a:lnTo>
                    <a:lnTo>
                      <a:pt x="10" y="20"/>
                    </a:lnTo>
                    <a:lnTo>
                      <a:pt x="8" y="20"/>
                    </a:lnTo>
                    <a:lnTo>
                      <a:pt x="8" y="20"/>
                    </a:lnTo>
                    <a:lnTo>
                      <a:pt x="8" y="20"/>
                    </a:lnTo>
                    <a:lnTo>
                      <a:pt x="8"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3" name="Freeform 1111">
                <a:extLst>
                  <a:ext uri="{FF2B5EF4-FFF2-40B4-BE49-F238E27FC236}">
                    <a16:creationId xmlns:a16="http://schemas.microsoft.com/office/drawing/2014/main" id="{C4D4BA17-E704-CC30-4320-0C2A5E130542}"/>
                  </a:ext>
                </a:extLst>
              </p:cNvPr>
              <p:cNvSpPr>
                <a:spLocks noEditPoints="1"/>
              </p:cNvSpPr>
              <p:nvPr/>
            </p:nvSpPr>
            <p:spPr bwMode="auto">
              <a:xfrm>
                <a:off x="3412584" y="3875875"/>
                <a:ext cx="29586" cy="50719"/>
              </a:xfrm>
              <a:custGeom>
                <a:avLst/>
                <a:gdLst>
                  <a:gd name="T0" fmla="*/ 6 w 14"/>
                  <a:gd name="T1" fmla="*/ 4 h 24"/>
                  <a:gd name="T2" fmla="*/ 8 w 14"/>
                  <a:gd name="T3" fmla="*/ 8 h 24"/>
                  <a:gd name="T4" fmla="*/ 10 w 14"/>
                  <a:gd name="T5" fmla="*/ 14 h 24"/>
                  <a:gd name="T6" fmla="*/ 10 w 14"/>
                  <a:gd name="T7" fmla="*/ 20 h 24"/>
                  <a:gd name="T8" fmla="*/ 8 w 14"/>
                  <a:gd name="T9" fmla="*/ 16 h 24"/>
                  <a:gd name="T10" fmla="*/ 4 w 14"/>
                  <a:gd name="T11" fmla="*/ 12 h 24"/>
                  <a:gd name="T12" fmla="*/ 6 w 14"/>
                  <a:gd name="T13" fmla="*/ 4 h 24"/>
                  <a:gd name="T14" fmla="*/ 6 w 14"/>
                  <a:gd name="T15" fmla="*/ 0 h 24"/>
                  <a:gd name="T16" fmla="*/ 6 w 14"/>
                  <a:gd name="T17" fmla="*/ 0 h 24"/>
                  <a:gd name="T18" fmla="*/ 4 w 14"/>
                  <a:gd name="T19" fmla="*/ 0 h 24"/>
                  <a:gd name="T20" fmla="*/ 4 w 14"/>
                  <a:gd name="T21" fmla="*/ 0 h 24"/>
                  <a:gd name="T22" fmla="*/ 2 w 14"/>
                  <a:gd name="T23" fmla="*/ 2 h 24"/>
                  <a:gd name="T24" fmla="*/ 2 w 14"/>
                  <a:gd name="T25" fmla="*/ 4 h 24"/>
                  <a:gd name="T26" fmla="*/ 0 w 14"/>
                  <a:gd name="T27" fmla="*/ 12 h 24"/>
                  <a:gd name="T28" fmla="*/ 0 w 14"/>
                  <a:gd name="T29" fmla="*/ 12 h 24"/>
                  <a:gd name="T30" fmla="*/ 2 w 14"/>
                  <a:gd name="T31" fmla="*/ 14 h 24"/>
                  <a:gd name="T32" fmla="*/ 4 w 14"/>
                  <a:gd name="T33" fmla="*/ 18 h 24"/>
                  <a:gd name="T34" fmla="*/ 6 w 14"/>
                  <a:gd name="T35" fmla="*/ 22 h 24"/>
                  <a:gd name="T36" fmla="*/ 6 w 14"/>
                  <a:gd name="T37" fmla="*/ 22 h 24"/>
                  <a:gd name="T38" fmla="*/ 6 w 14"/>
                  <a:gd name="T39" fmla="*/ 24 h 24"/>
                  <a:gd name="T40" fmla="*/ 10 w 14"/>
                  <a:gd name="T41" fmla="*/ 24 h 24"/>
                  <a:gd name="T42" fmla="*/ 10 w 14"/>
                  <a:gd name="T43" fmla="*/ 24 h 24"/>
                  <a:gd name="T44" fmla="*/ 10 w 14"/>
                  <a:gd name="T45" fmla="*/ 24 h 24"/>
                  <a:gd name="T46" fmla="*/ 10 w 14"/>
                  <a:gd name="T47" fmla="*/ 24 h 24"/>
                  <a:gd name="T48" fmla="*/ 12 w 14"/>
                  <a:gd name="T49" fmla="*/ 24 h 24"/>
                  <a:gd name="T50" fmla="*/ 14 w 14"/>
                  <a:gd name="T51" fmla="*/ 22 h 24"/>
                  <a:gd name="T52" fmla="*/ 14 w 14"/>
                  <a:gd name="T53" fmla="*/ 16 h 24"/>
                  <a:gd name="T54" fmla="*/ 14 w 14"/>
                  <a:gd name="T55" fmla="*/ 16 h 24"/>
                  <a:gd name="T56" fmla="*/ 14 w 14"/>
                  <a:gd name="T57" fmla="*/ 14 h 24"/>
                  <a:gd name="T58" fmla="*/ 12 w 14"/>
                  <a:gd name="T59" fmla="*/ 8 h 24"/>
                  <a:gd name="T60" fmla="*/ 12 w 14"/>
                  <a:gd name="T61" fmla="*/ 8 h 24"/>
                  <a:gd name="T62" fmla="*/ 12 w 14"/>
                  <a:gd name="T63" fmla="*/ 6 h 24"/>
                  <a:gd name="T64" fmla="*/ 8 w 14"/>
                  <a:gd name="T65" fmla="*/ 2 h 24"/>
                  <a:gd name="T66" fmla="*/ 8 w 14"/>
                  <a:gd name="T67" fmla="*/ 2 h 24"/>
                  <a:gd name="T68" fmla="*/ 6 w 14"/>
                  <a:gd name="T69" fmla="*/ 0 h 24"/>
                  <a:gd name="T70" fmla="*/ 6 w 14"/>
                  <a:gd name="T7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24">
                    <a:moveTo>
                      <a:pt x="6" y="4"/>
                    </a:moveTo>
                    <a:lnTo>
                      <a:pt x="8" y="8"/>
                    </a:lnTo>
                    <a:lnTo>
                      <a:pt x="10" y="14"/>
                    </a:lnTo>
                    <a:lnTo>
                      <a:pt x="10" y="20"/>
                    </a:lnTo>
                    <a:lnTo>
                      <a:pt x="8" y="16"/>
                    </a:lnTo>
                    <a:lnTo>
                      <a:pt x="4" y="12"/>
                    </a:lnTo>
                    <a:lnTo>
                      <a:pt x="6" y="4"/>
                    </a:lnTo>
                    <a:close/>
                    <a:moveTo>
                      <a:pt x="6" y="0"/>
                    </a:moveTo>
                    <a:lnTo>
                      <a:pt x="6" y="0"/>
                    </a:lnTo>
                    <a:lnTo>
                      <a:pt x="4" y="0"/>
                    </a:lnTo>
                    <a:lnTo>
                      <a:pt x="4" y="0"/>
                    </a:lnTo>
                    <a:lnTo>
                      <a:pt x="2" y="2"/>
                    </a:lnTo>
                    <a:lnTo>
                      <a:pt x="2" y="4"/>
                    </a:lnTo>
                    <a:lnTo>
                      <a:pt x="0" y="12"/>
                    </a:lnTo>
                    <a:lnTo>
                      <a:pt x="0" y="12"/>
                    </a:lnTo>
                    <a:lnTo>
                      <a:pt x="2" y="14"/>
                    </a:lnTo>
                    <a:lnTo>
                      <a:pt x="4" y="18"/>
                    </a:lnTo>
                    <a:lnTo>
                      <a:pt x="6" y="22"/>
                    </a:lnTo>
                    <a:lnTo>
                      <a:pt x="6" y="22"/>
                    </a:lnTo>
                    <a:lnTo>
                      <a:pt x="6" y="24"/>
                    </a:lnTo>
                    <a:lnTo>
                      <a:pt x="10" y="24"/>
                    </a:lnTo>
                    <a:lnTo>
                      <a:pt x="10" y="24"/>
                    </a:lnTo>
                    <a:lnTo>
                      <a:pt x="10" y="24"/>
                    </a:lnTo>
                    <a:lnTo>
                      <a:pt x="10" y="24"/>
                    </a:lnTo>
                    <a:lnTo>
                      <a:pt x="12" y="24"/>
                    </a:lnTo>
                    <a:lnTo>
                      <a:pt x="14" y="22"/>
                    </a:lnTo>
                    <a:lnTo>
                      <a:pt x="14" y="16"/>
                    </a:lnTo>
                    <a:lnTo>
                      <a:pt x="14" y="16"/>
                    </a:lnTo>
                    <a:lnTo>
                      <a:pt x="14" y="14"/>
                    </a:lnTo>
                    <a:lnTo>
                      <a:pt x="12" y="8"/>
                    </a:lnTo>
                    <a:lnTo>
                      <a:pt x="12" y="8"/>
                    </a:lnTo>
                    <a:lnTo>
                      <a:pt x="12" y="6"/>
                    </a:lnTo>
                    <a:lnTo>
                      <a:pt x="8" y="2"/>
                    </a:lnTo>
                    <a:lnTo>
                      <a:pt x="8" y="2"/>
                    </a:lnTo>
                    <a:lnTo>
                      <a:pt x="6" y="0"/>
                    </a:lnTo>
                    <a:lnTo>
                      <a:pt x="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4" name="Freeform 1112">
                <a:extLst>
                  <a:ext uri="{FF2B5EF4-FFF2-40B4-BE49-F238E27FC236}">
                    <a16:creationId xmlns:a16="http://schemas.microsoft.com/office/drawing/2014/main" id="{2BC5C636-284B-67CF-04DE-A371A333ADFE}"/>
                  </a:ext>
                </a:extLst>
              </p:cNvPr>
              <p:cNvSpPr>
                <a:spLocks/>
              </p:cNvSpPr>
              <p:nvPr/>
            </p:nvSpPr>
            <p:spPr bwMode="auto">
              <a:xfrm>
                <a:off x="3421037" y="3884329"/>
                <a:ext cx="12680" cy="33813"/>
              </a:xfrm>
              <a:custGeom>
                <a:avLst/>
                <a:gdLst>
                  <a:gd name="T0" fmla="*/ 2 w 6"/>
                  <a:gd name="T1" fmla="*/ 0 h 16"/>
                  <a:gd name="T2" fmla="*/ 4 w 6"/>
                  <a:gd name="T3" fmla="*/ 4 h 16"/>
                  <a:gd name="T4" fmla="*/ 6 w 6"/>
                  <a:gd name="T5" fmla="*/ 10 h 16"/>
                  <a:gd name="T6" fmla="*/ 6 w 6"/>
                  <a:gd name="T7" fmla="*/ 16 h 16"/>
                  <a:gd name="T8" fmla="*/ 4 w 6"/>
                  <a:gd name="T9" fmla="*/ 12 h 16"/>
                  <a:gd name="T10" fmla="*/ 0 w 6"/>
                  <a:gd name="T11" fmla="*/ 8 h 16"/>
                  <a:gd name="T12" fmla="*/ 2 w 6"/>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6" h="16">
                    <a:moveTo>
                      <a:pt x="2" y="0"/>
                    </a:moveTo>
                    <a:lnTo>
                      <a:pt x="4" y="4"/>
                    </a:lnTo>
                    <a:lnTo>
                      <a:pt x="6" y="10"/>
                    </a:lnTo>
                    <a:lnTo>
                      <a:pt x="6" y="16"/>
                    </a:lnTo>
                    <a:lnTo>
                      <a:pt x="4" y="12"/>
                    </a:lnTo>
                    <a:lnTo>
                      <a:pt x="0" y="8"/>
                    </a:lnTo>
                    <a:lnTo>
                      <a:pt x="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5" name="Freeform 1113">
                <a:extLst>
                  <a:ext uri="{FF2B5EF4-FFF2-40B4-BE49-F238E27FC236}">
                    <a16:creationId xmlns:a16="http://schemas.microsoft.com/office/drawing/2014/main" id="{E1E4CBC1-6DA6-C076-E288-5933F0ECD0FF}"/>
                  </a:ext>
                </a:extLst>
              </p:cNvPr>
              <p:cNvSpPr>
                <a:spLocks/>
              </p:cNvSpPr>
              <p:nvPr/>
            </p:nvSpPr>
            <p:spPr bwMode="auto">
              <a:xfrm>
                <a:off x="3412584" y="3875875"/>
                <a:ext cx="29586" cy="50719"/>
              </a:xfrm>
              <a:custGeom>
                <a:avLst/>
                <a:gdLst>
                  <a:gd name="T0" fmla="*/ 6 w 14"/>
                  <a:gd name="T1" fmla="*/ 0 h 24"/>
                  <a:gd name="T2" fmla="*/ 6 w 14"/>
                  <a:gd name="T3" fmla="*/ 0 h 24"/>
                  <a:gd name="T4" fmla="*/ 4 w 14"/>
                  <a:gd name="T5" fmla="*/ 0 h 24"/>
                  <a:gd name="T6" fmla="*/ 4 w 14"/>
                  <a:gd name="T7" fmla="*/ 0 h 24"/>
                  <a:gd name="T8" fmla="*/ 2 w 14"/>
                  <a:gd name="T9" fmla="*/ 2 h 24"/>
                  <a:gd name="T10" fmla="*/ 2 w 14"/>
                  <a:gd name="T11" fmla="*/ 4 h 24"/>
                  <a:gd name="T12" fmla="*/ 0 w 14"/>
                  <a:gd name="T13" fmla="*/ 12 h 24"/>
                  <a:gd name="T14" fmla="*/ 0 w 14"/>
                  <a:gd name="T15" fmla="*/ 12 h 24"/>
                  <a:gd name="T16" fmla="*/ 2 w 14"/>
                  <a:gd name="T17" fmla="*/ 14 h 24"/>
                  <a:gd name="T18" fmla="*/ 4 w 14"/>
                  <a:gd name="T19" fmla="*/ 18 h 24"/>
                  <a:gd name="T20" fmla="*/ 6 w 14"/>
                  <a:gd name="T21" fmla="*/ 22 h 24"/>
                  <a:gd name="T22" fmla="*/ 6 w 14"/>
                  <a:gd name="T23" fmla="*/ 22 h 24"/>
                  <a:gd name="T24" fmla="*/ 6 w 14"/>
                  <a:gd name="T25" fmla="*/ 24 h 24"/>
                  <a:gd name="T26" fmla="*/ 10 w 14"/>
                  <a:gd name="T27" fmla="*/ 24 h 24"/>
                  <a:gd name="T28" fmla="*/ 10 w 14"/>
                  <a:gd name="T29" fmla="*/ 24 h 24"/>
                  <a:gd name="T30" fmla="*/ 10 w 14"/>
                  <a:gd name="T31" fmla="*/ 24 h 24"/>
                  <a:gd name="T32" fmla="*/ 10 w 14"/>
                  <a:gd name="T33" fmla="*/ 24 h 24"/>
                  <a:gd name="T34" fmla="*/ 12 w 14"/>
                  <a:gd name="T35" fmla="*/ 24 h 24"/>
                  <a:gd name="T36" fmla="*/ 14 w 14"/>
                  <a:gd name="T37" fmla="*/ 22 h 24"/>
                  <a:gd name="T38" fmla="*/ 14 w 14"/>
                  <a:gd name="T39" fmla="*/ 16 h 24"/>
                  <a:gd name="T40" fmla="*/ 14 w 14"/>
                  <a:gd name="T41" fmla="*/ 16 h 24"/>
                  <a:gd name="T42" fmla="*/ 14 w 14"/>
                  <a:gd name="T43" fmla="*/ 14 h 24"/>
                  <a:gd name="T44" fmla="*/ 12 w 14"/>
                  <a:gd name="T45" fmla="*/ 8 h 24"/>
                  <a:gd name="T46" fmla="*/ 12 w 14"/>
                  <a:gd name="T47" fmla="*/ 8 h 24"/>
                  <a:gd name="T48" fmla="*/ 12 w 14"/>
                  <a:gd name="T49" fmla="*/ 6 h 24"/>
                  <a:gd name="T50" fmla="*/ 8 w 14"/>
                  <a:gd name="T51" fmla="*/ 2 h 24"/>
                  <a:gd name="T52" fmla="*/ 8 w 14"/>
                  <a:gd name="T53" fmla="*/ 2 h 24"/>
                  <a:gd name="T54" fmla="*/ 6 w 14"/>
                  <a:gd name="T55" fmla="*/ 0 h 24"/>
                  <a:gd name="T56" fmla="*/ 6 w 14"/>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 h="24">
                    <a:moveTo>
                      <a:pt x="6" y="0"/>
                    </a:moveTo>
                    <a:lnTo>
                      <a:pt x="6" y="0"/>
                    </a:lnTo>
                    <a:lnTo>
                      <a:pt x="4" y="0"/>
                    </a:lnTo>
                    <a:lnTo>
                      <a:pt x="4" y="0"/>
                    </a:lnTo>
                    <a:lnTo>
                      <a:pt x="2" y="2"/>
                    </a:lnTo>
                    <a:lnTo>
                      <a:pt x="2" y="4"/>
                    </a:lnTo>
                    <a:lnTo>
                      <a:pt x="0" y="12"/>
                    </a:lnTo>
                    <a:lnTo>
                      <a:pt x="0" y="12"/>
                    </a:lnTo>
                    <a:lnTo>
                      <a:pt x="2" y="14"/>
                    </a:lnTo>
                    <a:lnTo>
                      <a:pt x="4" y="18"/>
                    </a:lnTo>
                    <a:lnTo>
                      <a:pt x="6" y="22"/>
                    </a:lnTo>
                    <a:lnTo>
                      <a:pt x="6" y="22"/>
                    </a:lnTo>
                    <a:lnTo>
                      <a:pt x="6" y="24"/>
                    </a:lnTo>
                    <a:lnTo>
                      <a:pt x="10" y="24"/>
                    </a:lnTo>
                    <a:lnTo>
                      <a:pt x="10" y="24"/>
                    </a:lnTo>
                    <a:lnTo>
                      <a:pt x="10" y="24"/>
                    </a:lnTo>
                    <a:lnTo>
                      <a:pt x="10" y="24"/>
                    </a:lnTo>
                    <a:lnTo>
                      <a:pt x="12" y="24"/>
                    </a:lnTo>
                    <a:lnTo>
                      <a:pt x="14" y="22"/>
                    </a:lnTo>
                    <a:lnTo>
                      <a:pt x="14" y="16"/>
                    </a:lnTo>
                    <a:lnTo>
                      <a:pt x="14" y="16"/>
                    </a:lnTo>
                    <a:lnTo>
                      <a:pt x="14" y="14"/>
                    </a:lnTo>
                    <a:lnTo>
                      <a:pt x="12" y="8"/>
                    </a:lnTo>
                    <a:lnTo>
                      <a:pt x="12" y="8"/>
                    </a:lnTo>
                    <a:lnTo>
                      <a:pt x="12" y="6"/>
                    </a:lnTo>
                    <a:lnTo>
                      <a:pt x="8" y="2"/>
                    </a:lnTo>
                    <a:lnTo>
                      <a:pt x="8" y="2"/>
                    </a:lnTo>
                    <a:lnTo>
                      <a:pt x="6" y="0"/>
                    </a:lnTo>
                    <a:lnTo>
                      <a:pt x="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78" name="Group 2277">
              <a:extLst>
                <a:ext uri="{FF2B5EF4-FFF2-40B4-BE49-F238E27FC236}">
                  <a16:creationId xmlns:a16="http://schemas.microsoft.com/office/drawing/2014/main" id="{5307BFF8-69D8-0367-475A-136D03FFBB1E}"/>
                </a:ext>
              </a:extLst>
            </p:cNvPr>
            <p:cNvGrpSpPr/>
            <p:nvPr/>
          </p:nvGrpSpPr>
          <p:grpSpPr>
            <a:xfrm>
              <a:off x="2030496" y="2654394"/>
              <a:ext cx="6648390" cy="3799695"/>
              <a:chOff x="2030496" y="2654394"/>
              <a:chExt cx="6648390" cy="3799695"/>
            </a:xfrm>
          </p:grpSpPr>
          <p:sp>
            <p:nvSpPr>
              <p:cNvPr id="2279" name="Freeform 16">
                <a:extLst>
                  <a:ext uri="{FF2B5EF4-FFF2-40B4-BE49-F238E27FC236}">
                    <a16:creationId xmlns:a16="http://schemas.microsoft.com/office/drawing/2014/main" id="{CB46F73D-4704-3AD2-9A27-2721BF91CC25}"/>
                  </a:ext>
                </a:extLst>
              </p:cNvPr>
              <p:cNvSpPr>
                <a:spLocks/>
              </p:cNvSpPr>
              <p:nvPr/>
            </p:nvSpPr>
            <p:spPr bwMode="auto">
              <a:xfrm>
                <a:off x="2246051" y="3639187"/>
                <a:ext cx="925618" cy="595948"/>
              </a:xfrm>
              <a:custGeom>
                <a:avLst/>
                <a:gdLst>
                  <a:gd name="T0" fmla="*/ 2 w 438"/>
                  <a:gd name="T1" fmla="*/ 2 h 282"/>
                  <a:gd name="T2" fmla="*/ 10 w 438"/>
                  <a:gd name="T3" fmla="*/ 26 h 282"/>
                  <a:gd name="T4" fmla="*/ 26 w 438"/>
                  <a:gd name="T5" fmla="*/ 56 h 282"/>
                  <a:gd name="T6" fmla="*/ 40 w 438"/>
                  <a:gd name="T7" fmla="*/ 72 h 282"/>
                  <a:gd name="T8" fmla="*/ 34 w 438"/>
                  <a:gd name="T9" fmla="*/ 78 h 282"/>
                  <a:gd name="T10" fmla="*/ 34 w 438"/>
                  <a:gd name="T11" fmla="*/ 86 h 282"/>
                  <a:gd name="T12" fmla="*/ 50 w 438"/>
                  <a:gd name="T13" fmla="*/ 98 h 282"/>
                  <a:gd name="T14" fmla="*/ 70 w 438"/>
                  <a:gd name="T15" fmla="*/ 110 h 282"/>
                  <a:gd name="T16" fmla="*/ 82 w 438"/>
                  <a:gd name="T17" fmla="*/ 136 h 282"/>
                  <a:gd name="T18" fmla="*/ 90 w 438"/>
                  <a:gd name="T19" fmla="*/ 144 h 282"/>
                  <a:gd name="T20" fmla="*/ 104 w 438"/>
                  <a:gd name="T21" fmla="*/ 160 h 282"/>
                  <a:gd name="T22" fmla="*/ 114 w 438"/>
                  <a:gd name="T23" fmla="*/ 156 h 282"/>
                  <a:gd name="T24" fmla="*/ 114 w 438"/>
                  <a:gd name="T25" fmla="*/ 142 h 282"/>
                  <a:gd name="T26" fmla="*/ 108 w 438"/>
                  <a:gd name="T27" fmla="*/ 132 h 282"/>
                  <a:gd name="T28" fmla="*/ 100 w 438"/>
                  <a:gd name="T29" fmla="*/ 124 h 282"/>
                  <a:gd name="T30" fmla="*/ 78 w 438"/>
                  <a:gd name="T31" fmla="*/ 88 h 282"/>
                  <a:gd name="T32" fmla="*/ 56 w 438"/>
                  <a:gd name="T33" fmla="*/ 56 h 282"/>
                  <a:gd name="T34" fmla="*/ 46 w 438"/>
                  <a:gd name="T35" fmla="*/ 26 h 282"/>
                  <a:gd name="T36" fmla="*/ 68 w 438"/>
                  <a:gd name="T37" fmla="*/ 60 h 282"/>
                  <a:gd name="T38" fmla="*/ 90 w 438"/>
                  <a:gd name="T39" fmla="*/ 84 h 282"/>
                  <a:gd name="T40" fmla="*/ 112 w 438"/>
                  <a:gd name="T41" fmla="*/ 112 h 282"/>
                  <a:gd name="T42" fmla="*/ 138 w 438"/>
                  <a:gd name="T43" fmla="*/ 138 h 282"/>
                  <a:gd name="T44" fmla="*/ 170 w 438"/>
                  <a:gd name="T45" fmla="*/ 172 h 282"/>
                  <a:gd name="T46" fmla="*/ 164 w 438"/>
                  <a:gd name="T47" fmla="*/ 194 h 282"/>
                  <a:gd name="T48" fmla="*/ 172 w 438"/>
                  <a:gd name="T49" fmla="*/ 206 h 282"/>
                  <a:gd name="T50" fmla="*/ 208 w 438"/>
                  <a:gd name="T51" fmla="*/ 230 h 282"/>
                  <a:gd name="T52" fmla="*/ 226 w 438"/>
                  <a:gd name="T53" fmla="*/ 240 h 282"/>
                  <a:gd name="T54" fmla="*/ 280 w 438"/>
                  <a:gd name="T55" fmla="*/ 260 h 282"/>
                  <a:gd name="T56" fmla="*/ 296 w 438"/>
                  <a:gd name="T57" fmla="*/ 264 h 282"/>
                  <a:gd name="T58" fmla="*/ 306 w 438"/>
                  <a:gd name="T59" fmla="*/ 262 h 282"/>
                  <a:gd name="T60" fmla="*/ 342 w 438"/>
                  <a:gd name="T61" fmla="*/ 268 h 282"/>
                  <a:gd name="T62" fmla="*/ 358 w 438"/>
                  <a:gd name="T63" fmla="*/ 282 h 282"/>
                  <a:gd name="T64" fmla="*/ 366 w 438"/>
                  <a:gd name="T65" fmla="*/ 264 h 282"/>
                  <a:gd name="T66" fmla="*/ 370 w 438"/>
                  <a:gd name="T67" fmla="*/ 262 h 282"/>
                  <a:gd name="T68" fmla="*/ 384 w 438"/>
                  <a:gd name="T69" fmla="*/ 258 h 282"/>
                  <a:gd name="T70" fmla="*/ 388 w 438"/>
                  <a:gd name="T71" fmla="*/ 252 h 282"/>
                  <a:gd name="T72" fmla="*/ 376 w 438"/>
                  <a:gd name="T73" fmla="*/ 236 h 282"/>
                  <a:gd name="T74" fmla="*/ 404 w 438"/>
                  <a:gd name="T75" fmla="*/ 232 h 282"/>
                  <a:gd name="T76" fmla="*/ 418 w 438"/>
                  <a:gd name="T77" fmla="*/ 228 h 282"/>
                  <a:gd name="T78" fmla="*/ 424 w 438"/>
                  <a:gd name="T79" fmla="*/ 222 h 282"/>
                  <a:gd name="T80" fmla="*/ 432 w 438"/>
                  <a:gd name="T81" fmla="*/ 192 h 282"/>
                  <a:gd name="T82" fmla="*/ 436 w 438"/>
                  <a:gd name="T83" fmla="*/ 176 h 282"/>
                  <a:gd name="T84" fmla="*/ 406 w 438"/>
                  <a:gd name="T85" fmla="*/ 172 h 282"/>
                  <a:gd name="T86" fmla="*/ 384 w 438"/>
                  <a:gd name="T87" fmla="*/ 180 h 282"/>
                  <a:gd name="T88" fmla="*/ 378 w 438"/>
                  <a:gd name="T89" fmla="*/ 200 h 282"/>
                  <a:gd name="T90" fmla="*/ 316 w 438"/>
                  <a:gd name="T91" fmla="*/ 216 h 282"/>
                  <a:gd name="T92" fmla="*/ 282 w 438"/>
                  <a:gd name="T93" fmla="*/ 160 h 282"/>
                  <a:gd name="T94" fmla="*/ 290 w 438"/>
                  <a:gd name="T95" fmla="*/ 110 h 282"/>
                  <a:gd name="T96" fmla="*/ 278 w 438"/>
                  <a:gd name="T97" fmla="*/ 102 h 282"/>
                  <a:gd name="T98" fmla="*/ 250 w 438"/>
                  <a:gd name="T99" fmla="*/ 76 h 282"/>
                  <a:gd name="T100" fmla="*/ 216 w 438"/>
                  <a:gd name="T101" fmla="*/ 44 h 282"/>
                  <a:gd name="T102" fmla="*/ 204 w 438"/>
                  <a:gd name="T103" fmla="*/ 46 h 282"/>
                  <a:gd name="T104" fmla="*/ 184 w 438"/>
                  <a:gd name="T105" fmla="*/ 50 h 282"/>
                  <a:gd name="T106" fmla="*/ 154 w 438"/>
                  <a:gd name="T107" fmla="*/ 14 h 282"/>
                  <a:gd name="T108" fmla="*/ 132 w 438"/>
                  <a:gd name="T109" fmla="*/ 16 h 282"/>
                  <a:gd name="T110" fmla="*/ 72 w 438"/>
                  <a:gd name="T111" fmla="*/ 1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38" h="282">
                    <a:moveTo>
                      <a:pt x="32" y="0"/>
                    </a:moveTo>
                    <a:lnTo>
                      <a:pt x="32" y="0"/>
                    </a:lnTo>
                    <a:lnTo>
                      <a:pt x="30" y="0"/>
                    </a:lnTo>
                    <a:lnTo>
                      <a:pt x="2" y="2"/>
                    </a:lnTo>
                    <a:lnTo>
                      <a:pt x="2" y="2"/>
                    </a:lnTo>
                    <a:lnTo>
                      <a:pt x="0" y="4"/>
                    </a:lnTo>
                    <a:lnTo>
                      <a:pt x="0" y="4"/>
                    </a:lnTo>
                    <a:lnTo>
                      <a:pt x="0" y="8"/>
                    </a:lnTo>
                    <a:lnTo>
                      <a:pt x="6" y="18"/>
                    </a:lnTo>
                    <a:lnTo>
                      <a:pt x="10" y="26"/>
                    </a:lnTo>
                    <a:lnTo>
                      <a:pt x="14" y="34"/>
                    </a:lnTo>
                    <a:lnTo>
                      <a:pt x="18" y="46"/>
                    </a:lnTo>
                    <a:lnTo>
                      <a:pt x="18" y="46"/>
                    </a:lnTo>
                    <a:lnTo>
                      <a:pt x="20" y="48"/>
                    </a:lnTo>
                    <a:lnTo>
                      <a:pt x="26" y="56"/>
                    </a:lnTo>
                    <a:lnTo>
                      <a:pt x="26" y="56"/>
                    </a:lnTo>
                    <a:lnTo>
                      <a:pt x="28" y="58"/>
                    </a:lnTo>
                    <a:lnTo>
                      <a:pt x="34" y="60"/>
                    </a:lnTo>
                    <a:lnTo>
                      <a:pt x="36" y="64"/>
                    </a:lnTo>
                    <a:lnTo>
                      <a:pt x="40" y="72"/>
                    </a:lnTo>
                    <a:lnTo>
                      <a:pt x="42" y="76"/>
                    </a:lnTo>
                    <a:lnTo>
                      <a:pt x="40" y="76"/>
                    </a:lnTo>
                    <a:lnTo>
                      <a:pt x="40" y="76"/>
                    </a:lnTo>
                    <a:lnTo>
                      <a:pt x="38" y="76"/>
                    </a:lnTo>
                    <a:lnTo>
                      <a:pt x="34" y="78"/>
                    </a:lnTo>
                    <a:lnTo>
                      <a:pt x="34" y="78"/>
                    </a:lnTo>
                    <a:lnTo>
                      <a:pt x="32" y="80"/>
                    </a:lnTo>
                    <a:lnTo>
                      <a:pt x="32" y="82"/>
                    </a:lnTo>
                    <a:lnTo>
                      <a:pt x="34" y="86"/>
                    </a:lnTo>
                    <a:lnTo>
                      <a:pt x="34" y="86"/>
                    </a:lnTo>
                    <a:lnTo>
                      <a:pt x="36" y="88"/>
                    </a:lnTo>
                    <a:lnTo>
                      <a:pt x="42" y="94"/>
                    </a:lnTo>
                    <a:lnTo>
                      <a:pt x="42" y="94"/>
                    </a:lnTo>
                    <a:lnTo>
                      <a:pt x="44" y="96"/>
                    </a:lnTo>
                    <a:lnTo>
                      <a:pt x="50" y="98"/>
                    </a:lnTo>
                    <a:lnTo>
                      <a:pt x="50" y="98"/>
                    </a:lnTo>
                    <a:lnTo>
                      <a:pt x="52" y="100"/>
                    </a:lnTo>
                    <a:lnTo>
                      <a:pt x="60" y="100"/>
                    </a:lnTo>
                    <a:lnTo>
                      <a:pt x="64" y="104"/>
                    </a:lnTo>
                    <a:lnTo>
                      <a:pt x="70" y="110"/>
                    </a:lnTo>
                    <a:lnTo>
                      <a:pt x="72" y="118"/>
                    </a:lnTo>
                    <a:lnTo>
                      <a:pt x="74" y="126"/>
                    </a:lnTo>
                    <a:lnTo>
                      <a:pt x="74" y="126"/>
                    </a:lnTo>
                    <a:lnTo>
                      <a:pt x="74" y="126"/>
                    </a:lnTo>
                    <a:lnTo>
                      <a:pt x="82" y="136"/>
                    </a:lnTo>
                    <a:lnTo>
                      <a:pt x="82" y="136"/>
                    </a:lnTo>
                    <a:lnTo>
                      <a:pt x="82" y="136"/>
                    </a:lnTo>
                    <a:lnTo>
                      <a:pt x="90" y="144"/>
                    </a:lnTo>
                    <a:lnTo>
                      <a:pt x="90" y="144"/>
                    </a:lnTo>
                    <a:lnTo>
                      <a:pt x="90" y="144"/>
                    </a:lnTo>
                    <a:lnTo>
                      <a:pt x="96" y="148"/>
                    </a:lnTo>
                    <a:lnTo>
                      <a:pt x="100" y="158"/>
                    </a:lnTo>
                    <a:lnTo>
                      <a:pt x="100" y="158"/>
                    </a:lnTo>
                    <a:lnTo>
                      <a:pt x="104" y="160"/>
                    </a:lnTo>
                    <a:lnTo>
                      <a:pt x="104" y="160"/>
                    </a:lnTo>
                    <a:lnTo>
                      <a:pt x="104" y="160"/>
                    </a:lnTo>
                    <a:lnTo>
                      <a:pt x="104" y="160"/>
                    </a:lnTo>
                    <a:lnTo>
                      <a:pt x="106" y="160"/>
                    </a:lnTo>
                    <a:lnTo>
                      <a:pt x="114" y="156"/>
                    </a:lnTo>
                    <a:lnTo>
                      <a:pt x="114" y="156"/>
                    </a:lnTo>
                    <a:lnTo>
                      <a:pt x="116" y="154"/>
                    </a:lnTo>
                    <a:lnTo>
                      <a:pt x="116" y="152"/>
                    </a:lnTo>
                    <a:lnTo>
                      <a:pt x="114" y="144"/>
                    </a:lnTo>
                    <a:lnTo>
                      <a:pt x="114" y="144"/>
                    </a:lnTo>
                    <a:lnTo>
                      <a:pt x="114" y="142"/>
                    </a:lnTo>
                    <a:lnTo>
                      <a:pt x="112" y="138"/>
                    </a:lnTo>
                    <a:lnTo>
                      <a:pt x="112" y="138"/>
                    </a:lnTo>
                    <a:lnTo>
                      <a:pt x="112" y="138"/>
                    </a:lnTo>
                    <a:lnTo>
                      <a:pt x="108" y="132"/>
                    </a:lnTo>
                    <a:lnTo>
                      <a:pt x="108" y="132"/>
                    </a:lnTo>
                    <a:lnTo>
                      <a:pt x="104" y="130"/>
                    </a:lnTo>
                    <a:lnTo>
                      <a:pt x="100" y="130"/>
                    </a:lnTo>
                    <a:lnTo>
                      <a:pt x="100" y="126"/>
                    </a:lnTo>
                    <a:lnTo>
                      <a:pt x="100" y="126"/>
                    </a:lnTo>
                    <a:lnTo>
                      <a:pt x="100" y="124"/>
                    </a:lnTo>
                    <a:lnTo>
                      <a:pt x="94" y="114"/>
                    </a:lnTo>
                    <a:lnTo>
                      <a:pt x="86" y="100"/>
                    </a:lnTo>
                    <a:lnTo>
                      <a:pt x="86" y="100"/>
                    </a:lnTo>
                    <a:lnTo>
                      <a:pt x="86" y="98"/>
                    </a:lnTo>
                    <a:lnTo>
                      <a:pt x="78" y="88"/>
                    </a:lnTo>
                    <a:lnTo>
                      <a:pt x="70" y="78"/>
                    </a:lnTo>
                    <a:lnTo>
                      <a:pt x="64" y="70"/>
                    </a:lnTo>
                    <a:lnTo>
                      <a:pt x="56" y="58"/>
                    </a:lnTo>
                    <a:lnTo>
                      <a:pt x="56" y="58"/>
                    </a:lnTo>
                    <a:lnTo>
                      <a:pt x="56" y="56"/>
                    </a:lnTo>
                    <a:lnTo>
                      <a:pt x="48" y="48"/>
                    </a:lnTo>
                    <a:lnTo>
                      <a:pt x="42" y="36"/>
                    </a:lnTo>
                    <a:lnTo>
                      <a:pt x="38" y="28"/>
                    </a:lnTo>
                    <a:lnTo>
                      <a:pt x="40" y="26"/>
                    </a:lnTo>
                    <a:lnTo>
                      <a:pt x="46" y="26"/>
                    </a:lnTo>
                    <a:lnTo>
                      <a:pt x="56" y="32"/>
                    </a:lnTo>
                    <a:lnTo>
                      <a:pt x="58" y="36"/>
                    </a:lnTo>
                    <a:lnTo>
                      <a:pt x="64" y="48"/>
                    </a:lnTo>
                    <a:lnTo>
                      <a:pt x="68" y="60"/>
                    </a:lnTo>
                    <a:lnTo>
                      <a:pt x="68" y="60"/>
                    </a:lnTo>
                    <a:lnTo>
                      <a:pt x="70" y="60"/>
                    </a:lnTo>
                    <a:lnTo>
                      <a:pt x="78" y="70"/>
                    </a:lnTo>
                    <a:lnTo>
                      <a:pt x="88" y="84"/>
                    </a:lnTo>
                    <a:lnTo>
                      <a:pt x="88" y="84"/>
                    </a:lnTo>
                    <a:lnTo>
                      <a:pt x="90" y="84"/>
                    </a:lnTo>
                    <a:lnTo>
                      <a:pt x="98" y="92"/>
                    </a:lnTo>
                    <a:lnTo>
                      <a:pt x="98" y="92"/>
                    </a:lnTo>
                    <a:lnTo>
                      <a:pt x="98" y="94"/>
                    </a:lnTo>
                    <a:lnTo>
                      <a:pt x="112" y="102"/>
                    </a:lnTo>
                    <a:lnTo>
                      <a:pt x="112" y="112"/>
                    </a:lnTo>
                    <a:lnTo>
                      <a:pt x="112" y="112"/>
                    </a:lnTo>
                    <a:lnTo>
                      <a:pt x="112" y="114"/>
                    </a:lnTo>
                    <a:lnTo>
                      <a:pt x="120" y="120"/>
                    </a:lnTo>
                    <a:lnTo>
                      <a:pt x="130" y="128"/>
                    </a:lnTo>
                    <a:lnTo>
                      <a:pt x="138" y="138"/>
                    </a:lnTo>
                    <a:lnTo>
                      <a:pt x="138" y="138"/>
                    </a:lnTo>
                    <a:lnTo>
                      <a:pt x="140" y="138"/>
                    </a:lnTo>
                    <a:lnTo>
                      <a:pt x="150" y="146"/>
                    </a:lnTo>
                    <a:lnTo>
                      <a:pt x="158" y="158"/>
                    </a:lnTo>
                    <a:lnTo>
                      <a:pt x="170" y="172"/>
                    </a:lnTo>
                    <a:lnTo>
                      <a:pt x="170" y="178"/>
                    </a:lnTo>
                    <a:lnTo>
                      <a:pt x="166" y="182"/>
                    </a:lnTo>
                    <a:lnTo>
                      <a:pt x="166" y="182"/>
                    </a:lnTo>
                    <a:lnTo>
                      <a:pt x="164" y="186"/>
                    </a:lnTo>
                    <a:lnTo>
                      <a:pt x="164" y="194"/>
                    </a:lnTo>
                    <a:lnTo>
                      <a:pt x="164" y="194"/>
                    </a:lnTo>
                    <a:lnTo>
                      <a:pt x="166" y="196"/>
                    </a:lnTo>
                    <a:lnTo>
                      <a:pt x="170" y="206"/>
                    </a:lnTo>
                    <a:lnTo>
                      <a:pt x="170" y="206"/>
                    </a:lnTo>
                    <a:lnTo>
                      <a:pt x="172" y="206"/>
                    </a:lnTo>
                    <a:lnTo>
                      <a:pt x="182" y="216"/>
                    </a:lnTo>
                    <a:lnTo>
                      <a:pt x="182" y="216"/>
                    </a:lnTo>
                    <a:lnTo>
                      <a:pt x="182" y="216"/>
                    </a:lnTo>
                    <a:lnTo>
                      <a:pt x="196" y="222"/>
                    </a:lnTo>
                    <a:lnTo>
                      <a:pt x="208" y="230"/>
                    </a:lnTo>
                    <a:lnTo>
                      <a:pt x="208" y="230"/>
                    </a:lnTo>
                    <a:lnTo>
                      <a:pt x="210" y="230"/>
                    </a:lnTo>
                    <a:lnTo>
                      <a:pt x="220" y="230"/>
                    </a:lnTo>
                    <a:lnTo>
                      <a:pt x="226" y="240"/>
                    </a:lnTo>
                    <a:lnTo>
                      <a:pt x="226" y="240"/>
                    </a:lnTo>
                    <a:lnTo>
                      <a:pt x="228" y="242"/>
                    </a:lnTo>
                    <a:lnTo>
                      <a:pt x="238" y="244"/>
                    </a:lnTo>
                    <a:lnTo>
                      <a:pt x="254" y="250"/>
                    </a:lnTo>
                    <a:lnTo>
                      <a:pt x="268" y="256"/>
                    </a:lnTo>
                    <a:lnTo>
                      <a:pt x="280" y="260"/>
                    </a:lnTo>
                    <a:lnTo>
                      <a:pt x="280" y="260"/>
                    </a:lnTo>
                    <a:lnTo>
                      <a:pt x="280" y="260"/>
                    </a:lnTo>
                    <a:lnTo>
                      <a:pt x="294" y="264"/>
                    </a:lnTo>
                    <a:lnTo>
                      <a:pt x="294" y="264"/>
                    </a:lnTo>
                    <a:lnTo>
                      <a:pt x="296" y="264"/>
                    </a:lnTo>
                    <a:lnTo>
                      <a:pt x="296" y="264"/>
                    </a:lnTo>
                    <a:lnTo>
                      <a:pt x="296" y="264"/>
                    </a:lnTo>
                    <a:lnTo>
                      <a:pt x="306" y="262"/>
                    </a:lnTo>
                    <a:lnTo>
                      <a:pt x="306" y="262"/>
                    </a:lnTo>
                    <a:lnTo>
                      <a:pt x="306" y="262"/>
                    </a:lnTo>
                    <a:lnTo>
                      <a:pt x="314" y="260"/>
                    </a:lnTo>
                    <a:lnTo>
                      <a:pt x="320" y="258"/>
                    </a:lnTo>
                    <a:lnTo>
                      <a:pt x="326" y="260"/>
                    </a:lnTo>
                    <a:lnTo>
                      <a:pt x="334" y="262"/>
                    </a:lnTo>
                    <a:lnTo>
                      <a:pt x="342" y="268"/>
                    </a:lnTo>
                    <a:lnTo>
                      <a:pt x="350" y="276"/>
                    </a:lnTo>
                    <a:lnTo>
                      <a:pt x="356" y="282"/>
                    </a:lnTo>
                    <a:lnTo>
                      <a:pt x="356" y="282"/>
                    </a:lnTo>
                    <a:lnTo>
                      <a:pt x="358" y="282"/>
                    </a:lnTo>
                    <a:lnTo>
                      <a:pt x="358" y="282"/>
                    </a:lnTo>
                    <a:lnTo>
                      <a:pt x="360" y="282"/>
                    </a:lnTo>
                    <a:lnTo>
                      <a:pt x="360" y="282"/>
                    </a:lnTo>
                    <a:lnTo>
                      <a:pt x="362" y="280"/>
                    </a:lnTo>
                    <a:lnTo>
                      <a:pt x="364" y="268"/>
                    </a:lnTo>
                    <a:lnTo>
                      <a:pt x="366" y="264"/>
                    </a:lnTo>
                    <a:lnTo>
                      <a:pt x="368" y="262"/>
                    </a:lnTo>
                    <a:lnTo>
                      <a:pt x="368" y="262"/>
                    </a:lnTo>
                    <a:lnTo>
                      <a:pt x="370" y="260"/>
                    </a:lnTo>
                    <a:lnTo>
                      <a:pt x="370" y="260"/>
                    </a:lnTo>
                    <a:lnTo>
                      <a:pt x="370" y="262"/>
                    </a:lnTo>
                    <a:lnTo>
                      <a:pt x="370" y="262"/>
                    </a:lnTo>
                    <a:lnTo>
                      <a:pt x="372" y="262"/>
                    </a:lnTo>
                    <a:lnTo>
                      <a:pt x="382" y="260"/>
                    </a:lnTo>
                    <a:lnTo>
                      <a:pt x="382" y="260"/>
                    </a:lnTo>
                    <a:lnTo>
                      <a:pt x="384" y="258"/>
                    </a:lnTo>
                    <a:lnTo>
                      <a:pt x="386" y="258"/>
                    </a:lnTo>
                    <a:lnTo>
                      <a:pt x="386" y="258"/>
                    </a:lnTo>
                    <a:lnTo>
                      <a:pt x="388" y="254"/>
                    </a:lnTo>
                    <a:lnTo>
                      <a:pt x="388" y="254"/>
                    </a:lnTo>
                    <a:lnTo>
                      <a:pt x="388" y="252"/>
                    </a:lnTo>
                    <a:lnTo>
                      <a:pt x="384" y="246"/>
                    </a:lnTo>
                    <a:lnTo>
                      <a:pt x="384" y="246"/>
                    </a:lnTo>
                    <a:lnTo>
                      <a:pt x="384" y="244"/>
                    </a:lnTo>
                    <a:lnTo>
                      <a:pt x="378" y="240"/>
                    </a:lnTo>
                    <a:lnTo>
                      <a:pt x="376" y="236"/>
                    </a:lnTo>
                    <a:lnTo>
                      <a:pt x="376" y="236"/>
                    </a:lnTo>
                    <a:lnTo>
                      <a:pt x="390" y="234"/>
                    </a:lnTo>
                    <a:lnTo>
                      <a:pt x="402" y="234"/>
                    </a:lnTo>
                    <a:lnTo>
                      <a:pt x="402" y="234"/>
                    </a:lnTo>
                    <a:lnTo>
                      <a:pt x="404" y="232"/>
                    </a:lnTo>
                    <a:lnTo>
                      <a:pt x="410" y="228"/>
                    </a:lnTo>
                    <a:lnTo>
                      <a:pt x="412" y="224"/>
                    </a:lnTo>
                    <a:lnTo>
                      <a:pt x="414" y="226"/>
                    </a:lnTo>
                    <a:lnTo>
                      <a:pt x="414" y="226"/>
                    </a:lnTo>
                    <a:lnTo>
                      <a:pt x="418" y="228"/>
                    </a:lnTo>
                    <a:lnTo>
                      <a:pt x="418" y="228"/>
                    </a:lnTo>
                    <a:lnTo>
                      <a:pt x="420" y="228"/>
                    </a:lnTo>
                    <a:lnTo>
                      <a:pt x="422" y="226"/>
                    </a:lnTo>
                    <a:lnTo>
                      <a:pt x="422" y="226"/>
                    </a:lnTo>
                    <a:lnTo>
                      <a:pt x="424" y="222"/>
                    </a:lnTo>
                    <a:lnTo>
                      <a:pt x="424" y="212"/>
                    </a:lnTo>
                    <a:lnTo>
                      <a:pt x="426" y="202"/>
                    </a:lnTo>
                    <a:lnTo>
                      <a:pt x="428" y="198"/>
                    </a:lnTo>
                    <a:lnTo>
                      <a:pt x="432" y="192"/>
                    </a:lnTo>
                    <a:lnTo>
                      <a:pt x="432" y="192"/>
                    </a:lnTo>
                    <a:lnTo>
                      <a:pt x="434" y="190"/>
                    </a:lnTo>
                    <a:lnTo>
                      <a:pt x="438" y="180"/>
                    </a:lnTo>
                    <a:lnTo>
                      <a:pt x="438" y="180"/>
                    </a:lnTo>
                    <a:lnTo>
                      <a:pt x="436" y="176"/>
                    </a:lnTo>
                    <a:lnTo>
                      <a:pt x="436" y="176"/>
                    </a:lnTo>
                    <a:lnTo>
                      <a:pt x="434" y="174"/>
                    </a:lnTo>
                    <a:lnTo>
                      <a:pt x="424" y="172"/>
                    </a:lnTo>
                    <a:lnTo>
                      <a:pt x="424" y="172"/>
                    </a:lnTo>
                    <a:lnTo>
                      <a:pt x="422" y="172"/>
                    </a:lnTo>
                    <a:lnTo>
                      <a:pt x="406" y="172"/>
                    </a:lnTo>
                    <a:lnTo>
                      <a:pt x="398" y="172"/>
                    </a:lnTo>
                    <a:lnTo>
                      <a:pt x="398" y="172"/>
                    </a:lnTo>
                    <a:lnTo>
                      <a:pt x="396" y="172"/>
                    </a:lnTo>
                    <a:lnTo>
                      <a:pt x="384" y="180"/>
                    </a:lnTo>
                    <a:lnTo>
                      <a:pt x="384" y="180"/>
                    </a:lnTo>
                    <a:lnTo>
                      <a:pt x="382" y="182"/>
                    </a:lnTo>
                    <a:lnTo>
                      <a:pt x="378" y="190"/>
                    </a:lnTo>
                    <a:lnTo>
                      <a:pt x="378" y="190"/>
                    </a:lnTo>
                    <a:lnTo>
                      <a:pt x="378" y="192"/>
                    </a:lnTo>
                    <a:lnTo>
                      <a:pt x="378" y="200"/>
                    </a:lnTo>
                    <a:lnTo>
                      <a:pt x="372" y="212"/>
                    </a:lnTo>
                    <a:lnTo>
                      <a:pt x="356" y="216"/>
                    </a:lnTo>
                    <a:lnTo>
                      <a:pt x="338" y="218"/>
                    </a:lnTo>
                    <a:lnTo>
                      <a:pt x="324" y="218"/>
                    </a:lnTo>
                    <a:lnTo>
                      <a:pt x="316" y="216"/>
                    </a:lnTo>
                    <a:lnTo>
                      <a:pt x="308" y="212"/>
                    </a:lnTo>
                    <a:lnTo>
                      <a:pt x="300" y="202"/>
                    </a:lnTo>
                    <a:lnTo>
                      <a:pt x="294" y="190"/>
                    </a:lnTo>
                    <a:lnTo>
                      <a:pt x="286" y="174"/>
                    </a:lnTo>
                    <a:lnTo>
                      <a:pt x="282" y="160"/>
                    </a:lnTo>
                    <a:lnTo>
                      <a:pt x="282" y="150"/>
                    </a:lnTo>
                    <a:lnTo>
                      <a:pt x="282" y="140"/>
                    </a:lnTo>
                    <a:lnTo>
                      <a:pt x="284" y="126"/>
                    </a:lnTo>
                    <a:lnTo>
                      <a:pt x="286" y="116"/>
                    </a:lnTo>
                    <a:lnTo>
                      <a:pt x="290" y="110"/>
                    </a:lnTo>
                    <a:lnTo>
                      <a:pt x="290" y="110"/>
                    </a:lnTo>
                    <a:lnTo>
                      <a:pt x="290" y="106"/>
                    </a:lnTo>
                    <a:lnTo>
                      <a:pt x="290" y="106"/>
                    </a:lnTo>
                    <a:lnTo>
                      <a:pt x="288" y="104"/>
                    </a:lnTo>
                    <a:lnTo>
                      <a:pt x="278" y="102"/>
                    </a:lnTo>
                    <a:lnTo>
                      <a:pt x="264" y="98"/>
                    </a:lnTo>
                    <a:lnTo>
                      <a:pt x="258" y="88"/>
                    </a:lnTo>
                    <a:lnTo>
                      <a:pt x="250" y="78"/>
                    </a:lnTo>
                    <a:lnTo>
                      <a:pt x="250" y="78"/>
                    </a:lnTo>
                    <a:lnTo>
                      <a:pt x="250" y="76"/>
                    </a:lnTo>
                    <a:lnTo>
                      <a:pt x="242" y="66"/>
                    </a:lnTo>
                    <a:lnTo>
                      <a:pt x="236" y="54"/>
                    </a:lnTo>
                    <a:lnTo>
                      <a:pt x="236" y="54"/>
                    </a:lnTo>
                    <a:lnTo>
                      <a:pt x="234" y="52"/>
                    </a:lnTo>
                    <a:lnTo>
                      <a:pt x="216" y="44"/>
                    </a:lnTo>
                    <a:lnTo>
                      <a:pt x="216" y="44"/>
                    </a:lnTo>
                    <a:lnTo>
                      <a:pt x="214" y="42"/>
                    </a:lnTo>
                    <a:lnTo>
                      <a:pt x="214" y="42"/>
                    </a:lnTo>
                    <a:lnTo>
                      <a:pt x="212" y="44"/>
                    </a:lnTo>
                    <a:lnTo>
                      <a:pt x="204" y="46"/>
                    </a:lnTo>
                    <a:lnTo>
                      <a:pt x="204" y="46"/>
                    </a:lnTo>
                    <a:lnTo>
                      <a:pt x="202" y="50"/>
                    </a:lnTo>
                    <a:lnTo>
                      <a:pt x="202" y="56"/>
                    </a:lnTo>
                    <a:lnTo>
                      <a:pt x="194" y="58"/>
                    </a:lnTo>
                    <a:lnTo>
                      <a:pt x="184" y="50"/>
                    </a:lnTo>
                    <a:lnTo>
                      <a:pt x="182" y="38"/>
                    </a:lnTo>
                    <a:lnTo>
                      <a:pt x="182" y="38"/>
                    </a:lnTo>
                    <a:lnTo>
                      <a:pt x="180" y="34"/>
                    </a:lnTo>
                    <a:lnTo>
                      <a:pt x="172" y="28"/>
                    </a:lnTo>
                    <a:lnTo>
                      <a:pt x="154" y="14"/>
                    </a:lnTo>
                    <a:lnTo>
                      <a:pt x="154" y="14"/>
                    </a:lnTo>
                    <a:lnTo>
                      <a:pt x="150" y="12"/>
                    </a:lnTo>
                    <a:lnTo>
                      <a:pt x="150" y="12"/>
                    </a:lnTo>
                    <a:lnTo>
                      <a:pt x="150" y="12"/>
                    </a:lnTo>
                    <a:lnTo>
                      <a:pt x="132" y="16"/>
                    </a:lnTo>
                    <a:lnTo>
                      <a:pt x="132" y="16"/>
                    </a:lnTo>
                    <a:lnTo>
                      <a:pt x="130" y="16"/>
                    </a:lnTo>
                    <a:lnTo>
                      <a:pt x="124" y="22"/>
                    </a:lnTo>
                    <a:lnTo>
                      <a:pt x="86" y="22"/>
                    </a:lnTo>
                    <a:lnTo>
                      <a:pt x="72" y="16"/>
                    </a:lnTo>
                    <a:lnTo>
                      <a:pt x="32" y="0"/>
                    </a:lnTo>
                    <a:lnTo>
                      <a:pt x="32" y="0"/>
                    </a:lnTo>
                    <a:lnTo>
                      <a:pt x="32" y="0"/>
                    </a:lnTo>
                    <a:lnTo>
                      <a:pt x="32" y="0"/>
                    </a:lnTo>
                  </a:path>
                </a:pathLst>
              </a:custGeom>
              <a:solidFill>
                <a:schemeClr val="accent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0" name="Freeform 202">
                <a:extLst>
                  <a:ext uri="{FF2B5EF4-FFF2-40B4-BE49-F238E27FC236}">
                    <a16:creationId xmlns:a16="http://schemas.microsoft.com/office/drawing/2014/main" id="{C12DD634-16C8-5DC8-96E5-221CF4052672}"/>
                  </a:ext>
                </a:extLst>
              </p:cNvPr>
              <p:cNvSpPr>
                <a:spLocks/>
              </p:cNvSpPr>
              <p:nvPr/>
            </p:nvSpPr>
            <p:spPr bwMode="auto">
              <a:xfrm>
                <a:off x="2030496" y="3034786"/>
                <a:ext cx="1728666" cy="870676"/>
              </a:xfrm>
              <a:custGeom>
                <a:avLst/>
                <a:gdLst>
                  <a:gd name="T0" fmla="*/ 28 w 818"/>
                  <a:gd name="T1" fmla="*/ 8 h 412"/>
                  <a:gd name="T2" fmla="*/ 26 w 818"/>
                  <a:gd name="T3" fmla="*/ 26 h 412"/>
                  <a:gd name="T4" fmla="*/ 0 w 818"/>
                  <a:gd name="T5" fmla="*/ 28 h 412"/>
                  <a:gd name="T6" fmla="*/ 10 w 818"/>
                  <a:gd name="T7" fmla="*/ 54 h 412"/>
                  <a:gd name="T8" fmla="*/ 6 w 818"/>
                  <a:gd name="T9" fmla="*/ 138 h 412"/>
                  <a:gd name="T10" fmla="*/ 8 w 818"/>
                  <a:gd name="T11" fmla="*/ 182 h 412"/>
                  <a:gd name="T12" fmla="*/ 28 w 818"/>
                  <a:gd name="T13" fmla="*/ 208 h 412"/>
                  <a:gd name="T14" fmla="*/ 34 w 818"/>
                  <a:gd name="T15" fmla="*/ 228 h 412"/>
                  <a:gd name="T16" fmla="*/ 58 w 818"/>
                  <a:gd name="T17" fmla="*/ 266 h 412"/>
                  <a:gd name="T18" fmla="*/ 104 w 818"/>
                  <a:gd name="T19" fmla="*/ 292 h 412"/>
                  <a:gd name="T20" fmla="*/ 188 w 818"/>
                  <a:gd name="T21" fmla="*/ 314 h 412"/>
                  <a:gd name="T22" fmla="*/ 278 w 818"/>
                  <a:gd name="T23" fmla="*/ 324 h 412"/>
                  <a:gd name="T24" fmla="*/ 308 w 818"/>
                  <a:gd name="T25" fmla="*/ 348 h 412"/>
                  <a:gd name="T26" fmla="*/ 338 w 818"/>
                  <a:gd name="T27" fmla="*/ 356 h 412"/>
                  <a:gd name="T28" fmla="*/ 378 w 818"/>
                  <a:gd name="T29" fmla="*/ 396 h 412"/>
                  <a:gd name="T30" fmla="*/ 388 w 818"/>
                  <a:gd name="T31" fmla="*/ 372 h 412"/>
                  <a:gd name="T32" fmla="*/ 416 w 818"/>
                  <a:gd name="T33" fmla="*/ 354 h 412"/>
                  <a:gd name="T34" fmla="*/ 428 w 818"/>
                  <a:gd name="T35" fmla="*/ 344 h 412"/>
                  <a:gd name="T36" fmla="*/ 454 w 818"/>
                  <a:gd name="T37" fmla="*/ 342 h 412"/>
                  <a:gd name="T38" fmla="*/ 478 w 818"/>
                  <a:gd name="T39" fmla="*/ 348 h 412"/>
                  <a:gd name="T40" fmla="*/ 506 w 818"/>
                  <a:gd name="T41" fmla="*/ 342 h 412"/>
                  <a:gd name="T42" fmla="*/ 520 w 818"/>
                  <a:gd name="T43" fmla="*/ 326 h 412"/>
                  <a:gd name="T44" fmla="*/ 560 w 818"/>
                  <a:gd name="T45" fmla="*/ 344 h 412"/>
                  <a:gd name="T46" fmla="*/ 584 w 818"/>
                  <a:gd name="T47" fmla="*/ 344 h 412"/>
                  <a:gd name="T48" fmla="*/ 590 w 818"/>
                  <a:gd name="T49" fmla="*/ 380 h 412"/>
                  <a:gd name="T50" fmla="*/ 622 w 818"/>
                  <a:gd name="T51" fmla="*/ 412 h 412"/>
                  <a:gd name="T52" fmla="*/ 634 w 818"/>
                  <a:gd name="T53" fmla="*/ 386 h 412"/>
                  <a:gd name="T54" fmla="*/ 618 w 818"/>
                  <a:gd name="T55" fmla="*/ 330 h 412"/>
                  <a:gd name="T56" fmla="*/ 658 w 818"/>
                  <a:gd name="T57" fmla="*/ 274 h 412"/>
                  <a:gd name="T58" fmla="*/ 686 w 818"/>
                  <a:gd name="T59" fmla="*/ 250 h 412"/>
                  <a:gd name="T60" fmla="*/ 690 w 818"/>
                  <a:gd name="T61" fmla="*/ 222 h 412"/>
                  <a:gd name="T62" fmla="*/ 696 w 818"/>
                  <a:gd name="T63" fmla="*/ 212 h 412"/>
                  <a:gd name="T64" fmla="*/ 706 w 818"/>
                  <a:gd name="T65" fmla="*/ 188 h 412"/>
                  <a:gd name="T66" fmla="*/ 722 w 818"/>
                  <a:gd name="T67" fmla="*/ 156 h 412"/>
                  <a:gd name="T68" fmla="*/ 774 w 818"/>
                  <a:gd name="T69" fmla="*/ 140 h 412"/>
                  <a:gd name="T70" fmla="*/ 764 w 818"/>
                  <a:gd name="T71" fmla="*/ 126 h 412"/>
                  <a:gd name="T72" fmla="*/ 812 w 818"/>
                  <a:gd name="T73" fmla="*/ 94 h 412"/>
                  <a:gd name="T74" fmla="*/ 808 w 818"/>
                  <a:gd name="T75" fmla="*/ 64 h 412"/>
                  <a:gd name="T76" fmla="*/ 786 w 818"/>
                  <a:gd name="T77" fmla="*/ 32 h 412"/>
                  <a:gd name="T78" fmla="*/ 766 w 818"/>
                  <a:gd name="T79" fmla="*/ 54 h 412"/>
                  <a:gd name="T80" fmla="*/ 682 w 818"/>
                  <a:gd name="T81" fmla="*/ 90 h 412"/>
                  <a:gd name="T82" fmla="*/ 644 w 818"/>
                  <a:gd name="T83" fmla="*/ 108 h 412"/>
                  <a:gd name="T84" fmla="*/ 638 w 818"/>
                  <a:gd name="T85" fmla="*/ 124 h 412"/>
                  <a:gd name="T86" fmla="*/ 596 w 818"/>
                  <a:gd name="T87" fmla="*/ 128 h 412"/>
                  <a:gd name="T88" fmla="*/ 598 w 818"/>
                  <a:gd name="T89" fmla="*/ 100 h 412"/>
                  <a:gd name="T90" fmla="*/ 588 w 818"/>
                  <a:gd name="T91" fmla="*/ 96 h 412"/>
                  <a:gd name="T92" fmla="*/ 568 w 818"/>
                  <a:gd name="T93" fmla="*/ 68 h 412"/>
                  <a:gd name="T94" fmla="*/ 550 w 818"/>
                  <a:gd name="T95" fmla="*/ 80 h 412"/>
                  <a:gd name="T96" fmla="*/ 540 w 818"/>
                  <a:gd name="T97" fmla="*/ 104 h 412"/>
                  <a:gd name="T98" fmla="*/ 534 w 818"/>
                  <a:gd name="T99" fmla="*/ 84 h 412"/>
                  <a:gd name="T100" fmla="*/ 538 w 818"/>
                  <a:gd name="T101" fmla="*/ 72 h 412"/>
                  <a:gd name="T102" fmla="*/ 568 w 818"/>
                  <a:gd name="T103" fmla="*/ 68 h 412"/>
                  <a:gd name="T104" fmla="*/ 572 w 818"/>
                  <a:gd name="T105" fmla="*/ 58 h 412"/>
                  <a:gd name="T106" fmla="*/ 542 w 818"/>
                  <a:gd name="T107" fmla="*/ 50 h 412"/>
                  <a:gd name="T108" fmla="*/ 510 w 818"/>
                  <a:gd name="T109" fmla="*/ 38 h 412"/>
                  <a:gd name="T110" fmla="*/ 472 w 818"/>
                  <a:gd name="T111" fmla="*/ 50 h 412"/>
                  <a:gd name="T112" fmla="*/ 496 w 818"/>
                  <a:gd name="T113" fmla="*/ 28 h 412"/>
                  <a:gd name="T114" fmla="*/ 428 w 818"/>
                  <a:gd name="T115" fmla="*/ 8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8" h="412">
                    <a:moveTo>
                      <a:pt x="422" y="0"/>
                    </a:moveTo>
                    <a:lnTo>
                      <a:pt x="414" y="0"/>
                    </a:lnTo>
                    <a:lnTo>
                      <a:pt x="414" y="0"/>
                    </a:lnTo>
                    <a:lnTo>
                      <a:pt x="412" y="0"/>
                    </a:lnTo>
                    <a:lnTo>
                      <a:pt x="410" y="2"/>
                    </a:lnTo>
                    <a:lnTo>
                      <a:pt x="410" y="6"/>
                    </a:lnTo>
                    <a:lnTo>
                      <a:pt x="30" y="6"/>
                    </a:lnTo>
                    <a:lnTo>
                      <a:pt x="30" y="6"/>
                    </a:lnTo>
                    <a:lnTo>
                      <a:pt x="28" y="8"/>
                    </a:lnTo>
                    <a:lnTo>
                      <a:pt x="26" y="10"/>
                    </a:lnTo>
                    <a:lnTo>
                      <a:pt x="26" y="22"/>
                    </a:lnTo>
                    <a:lnTo>
                      <a:pt x="26" y="22"/>
                    </a:lnTo>
                    <a:lnTo>
                      <a:pt x="28" y="24"/>
                    </a:lnTo>
                    <a:lnTo>
                      <a:pt x="32" y="30"/>
                    </a:lnTo>
                    <a:lnTo>
                      <a:pt x="30" y="36"/>
                    </a:lnTo>
                    <a:lnTo>
                      <a:pt x="30" y="30"/>
                    </a:lnTo>
                    <a:lnTo>
                      <a:pt x="30" y="30"/>
                    </a:lnTo>
                    <a:lnTo>
                      <a:pt x="26" y="26"/>
                    </a:lnTo>
                    <a:lnTo>
                      <a:pt x="22" y="26"/>
                    </a:lnTo>
                    <a:lnTo>
                      <a:pt x="12" y="22"/>
                    </a:lnTo>
                    <a:lnTo>
                      <a:pt x="12" y="22"/>
                    </a:lnTo>
                    <a:lnTo>
                      <a:pt x="10" y="22"/>
                    </a:lnTo>
                    <a:lnTo>
                      <a:pt x="10" y="22"/>
                    </a:lnTo>
                    <a:lnTo>
                      <a:pt x="10" y="22"/>
                    </a:lnTo>
                    <a:lnTo>
                      <a:pt x="2" y="26"/>
                    </a:lnTo>
                    <a:lnTo>
                      <a:pt x="2" y="26"/>
                    </a:lnTo>
                    <a:lnTo>
                      <a:pt x="0" y="28"/>
                    </a:lnTo>
                    <a:lnTo>
                      <a:pt x="0" y="30"/>
                    </a:lnTo>
                    <a:lnTo>
                      <a:pt x="4" y="40"/>
                    </a:lnTo>
                    <a:lnTo>
                      <a:pt x="4" y="40"/>
                    </a:lnTo>
                    <a:lnTo>
                      <a:pt x="4" y="40"/>
                    </a:lnTo>
                    <a:lnTo>
                      <a:pt x="6" y="42"/>
                    </a:lnTo>
                    <a:lnTo>
                      <a:pt x="6" y="46"/>
                    </a:lnTo>
                    <a:lnTo>
                      <a:pt x="6" y="46"/>
                    </a:lnTo>
                    <a:lnTo>
                      <a:pt x="6" y="50"/>
                    </a:lnTo>
                    <a:lnTo>
                      <a:pt x="10" y="54"/>
                    </a:lnTo>
                    <a:lnTo>
                      <a:pt x="12" y="58"/>
                    </a:lnTo>
                    <a:lnTo>
                      <a:pt x="12" y="58"/>
                    </a:lnTo>
                    <a:lnTo>
                      <a:pt x="10" y="58"/>
                    </a:lnTo>
                    <a:lnTo>
                      <a:pt x="8" y="62"/>
                    </a:lnTo>
                    <a:lnTo>
                      <a:pt x="6" y="104"/>
                    </a:lnTo>
                    <a:lnTo>
                      <a:pt x="2" y="112"/>
                    </a:lnTo>
                    <a:lnTo>
                      <a:pt x="2" y="112"/>
                    </a:lnTo>
                    <a:lnTo>
                      <a:pt x="2" y="114"/>
                    </a:lnTo>
                    <a:lnTo>
                      <a:pt x="6" y="138"/>
                    </a:lnTo>
                    <a:lnTo>
                      <a:pt x="2" y="156"/>
                    </a:lnTo>
                    <a:lnTo>
                      <a:pt x="2" y="156"/>
                    </a:lnTo>
                    <a:lnTo>
                      <a:pt x="2" y="156"/>
                    </a:lnTo>
                    <a:lnTo>
                      <a:pt x="2" y="164"/>
                    </a:lnTo>
                    <a:lnTo>
                      <a:pt x="2" y="164"/>
                    </a:lnTo>
                    <a:lnTo>
                      <a:pt x="2" y="166"/>
                    </a:lnTo>
                    <a:lnTo>
                      <a:pt x="8" y="174"/>
                    </a:lnTo>
                    <a:lnTo>
                      <a:pt x="8" y="182"/>
                    </a:lnTo>
                    <a:lnTo>
                      <a:pt x="8" y="182"/>
                    </a:lnTo>
                    <a:lnTo>
                      <a:pt x="10" y="184"/>
                    </a:lnTo>
                    <a:lnTo>
                      <a:pt x="16" y="196"/>
                    </a:lnTo>
                    <a:lnTo>
                      <a:pt x="16" y="196"/>
                    </a:lnTo>
                    <a:lnTo>
                      <a:pt x="18" y="196"/>
                    </a:lnTo>
                    <a:lnTo>
                      <a:pt x="24" y="204"/>
                    </a:lnTo>
                    <a:lnTo>
                      <a:pt x="24" y="204"/>
                    </a:lnTo>
                    <a:lnTo>
                      <a:pt x="28" y="204"/>
                    </a:lnTo>
                    <a:lnTo>
                      <a:pt x="30" y="204"/>
                    </a:lnTo>
                    <a:lnTo>
                      <a:pt x="28" y="208"/>
                    </a:lnTo>
                    <a:lnTo>
                      <a:pt x="28" y="208"/>
                    </a:lnTo>
                    <a:lnTo>
                      <a:pt x="28" y="210"/>
                    </a:lnTo>
                    <a:lnTo>
                      <a:pt x="32" y="220"/>
                    </a:lnTo>
                    <a:lnTo>
                      <a:pt x="32" y="220"/>
                    </a:lnTo>
                    <a:lnTo>
                      <a:pt x="34" y="222"/>
                    </a:lnTo>
                    <a:lnTo>
                      <a:pt x="36" y="222"/>
                    </a:lnTo>
                    <a:lnTo>
                      <a:pt x="34" y="226"/>
                    </a:lnTo>
                    <a:lnTo>
                      <a:pt x="34" y="226"/>
                    </a:lnTo>
                    <a:lnTo>
                      <a:pt x="34" y="228"/>
                    </a:lnTo>
                    <a:lnTo>
                      <a:pt x="34" y="230"/>
                    </a:lnTo>
                    <a:lnTo>
                      <a:pt x="44" y="238"/>
                    </a:lnTo>
                    <a:lnTo>
                      <a:pt x="52" y="250"/>
                    </a:lnTo>
                    <a:lnTo>
                      <a:pt x="54" y="262"/>
                    </a:lnTo>
                    <a:lnTo>
                      <a:pt x="54" y="262"/>
                    </a:lnTo>
                    <a:lnTo>
                      <a:pt x="56" y="264"/>
                    </a:lnTo>
                    <a:lnTo>
                      <a:pt x="56" y="264"/>
                    </a:lnTo>
                    <a:lnTo>
                      <a:pt x="58" y="266"/>
                    </a:lnTo>
                    <a:lnTo>
                      <a:pt x="58" y="266"/>
                    </a:lnTo>
                    <a:lnTo>
                      <a:pt x="58" y="266"/>
                    </a:lnTo>
                    <a:lnTo>
                      <a:pt x="68" y="262"/>
                    </a:lnTo>
                    <a:lnTo>
                      <a:pt x="76" y="268"/>
                    </a:lnTo>
                    <a:lnTo>
                      <a:pt x="76" y="268"/>
                    </a:lnTo>
                    <a:lnTo>
                      <a:pt x="78" y="268"/>
                    </a:lnTo>
                    <a:lnTo>
                      <a:pt x="90" y="272"/>
                    </a:lnTo>
                    <a:lnTo>
                      <a:pt x="94" y="276"/>
                    </a:lnTo>
                    <a:lnTo>
                      <a:pt x="100" y="282"/>
                    </a:lnTo>
                    <a:lnTo>
                      <a:pt x="104" y="292"/>
                    </a:lnTo>
                    <a:lnTo>
                      <a:pt x="104" y="292"/>
                    </a:lnTo>
                    <a:lnTo>
                      <a:pt x="104" y="294"/>
                    </a:lnTo>
                    <a:lnTo>
                      <a:pt x="108" y="294"/>
                    </a:lnTo>
                    <a:lnTo>
                      <a:pt x="108" y="294"/>
                    </a:lnTo>
                    <a:lnTo>
                      <a:pt x="108" y="294"/>
                    </a:lnTo>
                    <a:lnTo>
                      <a:pt x="134" y="292"/>
                    </a:lnTo>
                    <a:lnTo>
                      <a:pt x="150" y="298"/>
                    </a:lnTo>
                    <a:lnTo>
                      <a:pt x="172" y="308"/>
                    </a:lnTo>
                    <a:lnTo>
                      <a:pt x="188" y="314"/>
                    </a:lnTo>
                    <a:lnTo>
                      <a:pt x="188" y="314"/>
                    </a:lnTo>
                    <a:lnTo>
                      <a:pt x="188" y="314"/>
                    </a:lnTo>
                    <a:lnTo>
                      <a:pt x="230" y="314"/>
                    </a:lnTo>
                    <a:lnTo>
                      <a:pt x="230" y="314"/>
                    </a:lnTo>
                    <a:lnTo>
                      <a:pt x="232" y="314"/>
                    </a:lnTo>
                    <a:lnTo>
                      <a:pt x="238" y="308"/>
                    </a:lnTo>
                    <a:lnTo>
                      <a:pt x="254" y="306"/>
                    </a:lnTo>
                    <a:lnTo>
                      <a:pt x="270" y="318"/>
                    </a:lnTo>
                    <a:lnTo>
                      <a:pt x="278" y="324"/>
                    </a:lnTo>
                    <a:lnTo>
                      <a:pt x="280" y="338"/>
                    </a:lnTo>
                    <a:lnTo>
                      <a:pt x="280" y="338"/>
                    </a:lnTo>
                    <a:lnTo>
                      <a:pt x="282" y="340"/>
                    </a:lnTo>
                    <a:lnTo>
                      <a:pt x="296" y="350"/>
                    </a:lnTo>
                    <a:lnTo>
                      <a:pt x="296" y="350"/>
                    </a:lnTo>
                    <a:lnTo>
                      <a:pt x="298" y="350"/>
                    </a:lnTo>
                    <a:lnTo>
                      <a:pt x="298" y="350"/>
                    </a:lnTo>
                    <a:lnTo>
                      <a:pt x="298" y="350"/>
                    </a:lnTo>
                    <a:lnTo>
                      <a:pt x="308" y="348"/>
                    </a:lnTo>
                    <a:lnTo>
                      <a:pt x="308" y="348"/>
                    </a:lnTo>
                    <a:lnTo>
                      <a:pt x="310" y="348"/>
                    </a:lnTo>
                    <a:lnTo>
                      <a:pt x="312" y="346"/>
                    </a:lnTo>
                    <a:lnTo>
                      <a:pt x="314" y="338"/>
                    </a:lnTo>
                    <a:lnTo>
                      <a:pt x="316" y="336"/>
                    </a:lnTo>
                    <a:lnTo>
                      <a:pt x="322" y="340"/>
                    </a:lnTo>
                    <a:lnTo>
                      <a:pt x="334" y="344"/>
                    </a:lnTo>
                    <a:lnTo>
                      <a:pt x="338" y="356"/>
                    </a:lnTo>
                    <a:lnTo>
                      <a:pt x="338" y="356"/>
                    </a:lnTo>
                    <a:lnTo>
                      <a:pt x="338" y="356"/>
                    </a:lnTo>
                    <a:lnTo>
                      <a:pt x="348" y="366"/>
                    </a:lnTo>
                    <a:lnTo>
                      <a:pt x="354" y="378"/>
                    </a:lnTo>
                    <a:lnTo>
                      <a:pt x="362" y="388"/>
                    </a:lnTo>
                    <a:lnTo>
                      <a:pt x="362" y="388"/>
                    </a:lnTo>
                    <a:lnTo>
                      <a:pt x="364" y="390"/>
                    </a:lnTo>
                    <a:lnTo>
                      <a:pt x="378" y="396"/>
                    </a:lnTo>
                    <a:lnTo>
                      <a:pt x="378" y="396"/>
                    </a:lnTo>
                    <a:lnTo>
                      <a:pt x="378" y="396"/>
                    </a:lnTo>
                    <a:lnTo>
                      <a:pt x="390" y="398"/>
                    </a:lnTo>
                    <a:lnTo>
                      <a:pt x="390" y="398"/>
                    </a:lnTo>
                    <a:lnTo>
                      <a:pt x="390" y="398"/>
                    </a:lnTo>
                    <a:lnTo>
                      <a:pt x="390" y="398"/>
                    </a:lnTo>
                    <a:lnTo>
                      <a:pt x="392" y="396"/>
                    </a:lnTo>
                    <a:lnTo>
                      <a:pt x="392" y="396"/>
                    </a:lnTo>
                    <a:lnTo>
                      <a:pt x="394" y="392"/>
                    </a:lnTo>
                    <a:lnTo>
                      <a:pt x="390" y="382"/>
                    </a:lnTo>
                    <a:lnTo>
                      <a:pt x="388" y="372"/>
                    </a:lnTo>
                    <a:lnTo>
                      <a:pt x="392" y="366"/>
                    </a:lnTo>
                    <a:lnTo>
                      <a:pt x="396" y="362"/>
                    </a:lnTo>
                    <a:lnTo>
                      <a:pt x="396" y="362"/>
                    </a:lnTo>
                    <a:lnTo>
                      <a:pt x="396" y="362"/>
                    </a:lnTo>
                    <a:lnTo>
                      <a:pt x="400" y="358"/>
                    </a:lnTo>
                    <a:lnTo>
                      <a:pt x="408" y="358"/>
                    </a:lnTo>
                    <a:lnTo>
                      <a:pt x="408" y="358"/>
                    </a:lnTo>
                    <a:lnTo>
                      <a:pt x="410" y="356"/>
                    </a:lnTo>
                    <a:lnTo>
                      <a:pt x="416" y="354"/>
                    </a:lnTo>
                    <a:lnTo>
                      <a:pt x="416" y="354"/>
                    </a:lnTo>
                    <a:lnTo>
                      <a:pt x="416" y="352"/>
                    </a:lnTo>
                    <a:lnTo>
                      <a:pt x="422" y="348"/>
                    </a:lnTo>
                    <a:lnTo>
                      <a:pt x="422" y="348"/>
                    </a:lnTo>
                    <a:lnTo>
                      <a:pt x="422" y="346"/>
                    </a:lnTo>
                    <a:lnTo>
                      <a:pt x="424" y="344"/>
                    </a:lnTo>
                    <a:lnTo>
                      <a:pt x="426" y="344"/>
                    </a:lnTo>
                    <a:lnTo>
                      <a:pt x="426" y="344"/>
                    </a:lnTo>
                    <a:lnTo>
                      <a:pt x="428" y="344"/>
                    </a:lnTo>
                    <a:lnTo>
                      <a:pt x="428" y="344"/>
                    </a:lnTo>
                    <a:lnTo>
                      <a:pt x="428" y="344"/>
                    </a:lnTo>
                    <a:lnTo>
                      <a:pt x="436" y="342"/>
                    </a:lnTo>
                    <a:lnTo>
                      <a:pt x="436" y="342"/>
                    </a:lnTo>
                    <a:lnTo>
                      <a:pt x="438" y="342"/>
                    </a:lnTo>
                    <a:lnTo>
                      <a:pt x="440" y="338"/>
                    </a:lnTo>
                    <a:lnTo>
                      <a:pt x="446" y="338"/>
                    </a:lnTo>
                    <a:lnTo>
                      <a:pt x="454" y="342"/>
                    </a:lnTo>
                    <a:lnTo>
                      <a:pt x="454" y="342"/>
                    </a:lnTo>
                    <a:lnTo>
                      <a:pt x="456" y="344"/>
                    </a:lnTo>
                    <a:lnTo>
                      <a:pt x="456" y="344"/>
                    </a:lnTo>
                    <a:lnTo>
                      <a:pt x="458" y="342"/>
                    </a:lnTo>
                    <a:lnTo>
                      <a:pt x="462" y="340"/>
                    </a:lnTo>
                    <a:lnTo>
                      <a:pt x="464" y="340"/>
                    </a:lnTo>
                    <a:lnTo>
                      <a:pt x="470" y="342"/>
                    </a:lnTo>
                    <a:lnTo>
                      <a:pt x="476" y="348"/>
                    </a:lnTo>
                    <a:lnTo>
                      <a:pt x="476" y="348"/>
                    </a:lnTo>
                    <a:lnTo>
                      <a:pt x="478" y="348"/>
                    </a:lnTo>
                    <a:lnTo>
                      <a:pt x="478" y="348"/>
                    </a:lnTo>
                    <a:lnTo>
                      <a:pt x="480" y="348"/>
                    </a:lnTo>
                    <a:lnTo>
                      <a:pt x="488" y="346"/>
                    </a:lnTo>
                    <a:lnTo>
                      <a:pt x="494" y="346"/>
                    </a:lnTo>
                    <a:lnTo>
                      <a:pt x="494" y="346"/>
                    </a:lnTo>
                    <a:lnTo>
                      <a:pt x="496" y="346"/>
                    </a:lnTo>
                    <a:lnTo>
                      <a:pt x="502" y="344"/>
                    </a:lnTo>
                    <a:lnTo>
                      <a:pt x="502" y="344"/>
                    </a:lnTo>
                    <a:lnTo>
                      <a:pt x="506" y="342"/>
                    </a:lnTo>
                    <a:lnTo>
                      <a:pt x="506" y="342"/>
                    </a:lnTo>
                    <a:lnTo>
                      <a:pt x="504" y="338"/>
                    </a:lnTo>
                    <a:lnTo>
                      <a:pt x="500" y="332"/>
                    </a:lnTo>
                    <a:lnTo>
                      <a:pt x="500" y="332"/>
                    </a:lnTo>
                    <a:lnTo>
                      <a:pt x="498" y="332"/>
                    </a:lnTo>
                    <a:lnTo>
                      <a:pt x="494" y="328"/>
                    </a:lnTo>
                    <a:lnTo>
                      <a:pt x="496" y="328"/>
                    </a:lnTo>
                    <a:lnTo>
                      <a:pt x="508" y="326"/>
                    </a:lnTo>
                    <a:lnTo>
                      <a:pt x="520" y="326"/>
                    </a:lnTo>
                    <a:lnTo>
                      <a:pt x="528" y="330"/>
                    </a:lnTo>
                    <a:lnTo>
                      <a:pt x="528" y="330"/>
                    </a:lnTo>
                    <a:lnTo>
                      <a:pt x="530" y="330"/>
                    </a:lnTo>
                    <a:lnTo>
                      <a:pt x="542" y="332"/>
                    </a:lnTo>
                    <a:lnTo>
                      <a:pt x="552" y="334"/>
                    </a:lnTo>
                    <a:lnTo>
                      <a:pt x="558" y="342"/>
                    </a:lnTo>
                    <a:lnTo>
                      <a:pt x="558" y="342"/>
                    </a:lnTo>
                    <a:lnTo>
                      <a:pt x="560" y="344"/>
                    </a:lnTo>
                    <a:lnTo>
                      <a:pt x="560" y="344"/>
                    </a:lnTo>
                    <a:lnTo>
                      <a:pt x="560" y="344"/>
                    </a:lnTo>
                    <a:lnTo>
                      <a:pt x="560" y="344"/>
                    </a:lnTo>
                    <a:lnTo>
                      <a:pt x="564" y="342"/>
                    </a:lnTo>
                    <a:lnTo>
                      <a:pt x="570" y="336"/>
                    </a:lnTo>
                    <a:lnTo>
                      <a:pt x="574" y="334"/>
                    </a:lnTo>
                    <a:lnTo>
                      <a:pt x="580" y="336"/>
                    </a:lnTo>
                    <a:lnTo>
                      <a:pt x="584" y="344"/>
                    </a:lnTo>
                    <a:lnTo>
                      <a:pt x="584" y="344"/>
                    </a:lnTo>
                    <a:lnTo>
                      <a:pt x="584" y="344"/>
                    </a:lnTo>
                    <a:lnTo>
                      <a:pt x="590" y="350"/>
                    </a:lnTo>
                    <a:lnTo>
                      <a:pt x="588" y="356"/>
                    </a:lnTo>
                    <a:lnTo>
                      <a:pt x="588" y="356"/>
                    </a:lnTo>
                    <a:lnTo>
                      <a:pt x="588" y="358"/>
                    </a:lnTo>
                    <a:lnTo>
                      <a:pt x="588" y="368"/>
                    </a:lnTo>
                    <a:lnTo>
                      <a:pt x="588" y="368"/>
                    </a:lnTo>
                    <a:lnTo>
                      <a:pt x="588" y="368"/>
                    </a:lnTo>
                    <a:lnTo>
                      <a:pt x="590" y="380"/>
                    </a:lnTo>
                    <a:lnTo>
                      <a:pt x="590" y="380"/>
                    </a:lnTo>
                    <a:lnTo>
                      <a:pt x="592" y="382"/>
                    </a:lnTo>
                    <a:lnTo>
                      <a:pt x="600" y="388"/>
                    </a:lnTo>
                    <a:lnTo>
                      <a:pt x="606" y="392"/>
                    </a:lnTo>
                    <a:lnTo>
                      <a:pt x="610" y="402"/>
                    </a:lnTo>
                    <a:lnTo>
                      <a:pt x="610" y="402"/>
                    </a:lnTo>
                    <a:lnTo>
                      <a:pt x="612" y="404"/>
                    </a:lnTo>
                    <a:lnTo>
                      <a:pt x="618" y="410"/>
                    </a:lnTo>
                    <a:lnTo>
                      <a:pt x="618" y="410"/>
                    </a:lnTo>
                    <a:lnTo>
                      <a:pt x="622" y="412"/>
                    </a:lnTo>
                    <a:lnTo>
                      <a:pt x="628" y="412"/>
                    </a:lnTo>
                    <a:lnTo>
                      <a:pt x="628" y="412"/>
                    </a:lnTo>
                    <a:lnTo>
                      <a:pt x="630" y="410"/>
                    </a:lnTo>
                    <a:lnTo>
                      <a:pt x="632" y="408"/>
                    </a:lnTo>
                    <a:lnTo>
                      <a:pt x="634" y="402"/>
                    </a:lnTo>
                    <a:lnTo>
                      <a:pt x="634" y="402"/>
                    </a:lnTo>
                    <a:lnTo>
                      <a:pt x="634" y="400"/>
                    </a:lnTo>
                    <a:lnTo>
                      <a:pt x="634" y="386"/>
                    </a:lnTo>
                    <a:lnTo>
                      <a:pt x="634" y="386"/>
                    </a:lnTo>
                    <a:lnTo>
                      <a:pt x="634" y="386"/>
                    </a:lnTo>
                    <a:lnTo>
                      <a:pt x="632" y="370"/>
                    </a:lnTo>
                    <a:lnTo>
                      <a:pt x="632" y="370"/>
                    </a:lnTo>
                    <a:lnTo>
                      <a:pt x="632" y="368"/>
                    </a:lnTo>
                    <a:lnTo>
                      <a:pt x="626" y="356"/>
                    </a:lnTo>
                    <a:lnTo>
                      <a:pt x="624" y="344"/>
                    </a:lnTo>
                    <a:lnTo>
                      <a:pt x="624" y="344"/>
                    </a:lnTo>
                    <a:lnTo>
                      <a:pt x="624" y="342"/>
                    </a:lnTo>
                    <a:lnTo>
                      <a:pt x="618" y="330"/>
                    </a:lnTo>
                    <a:lnTo>
                      <a:pt x="614" y="320"/>
                    </a:lnTo>
                    <a:lnTo>
                      <a:pt x="618" y="310"/>
                    </a:lnTo>
                    <a:lnTo>
                      <a:pt x="626" y="300"/>
                    </a:lnTo>
                    <a:lnTo>
                      <a:pt x="630" y="294"/>
                    </a:lnTo>
                    <a:lnTo>
                      <a:pt x="640" y="290"/>
                    </a:lnTo>
                    <a:lnTo>
                      <a:pt x="640" y="290"/>
                    </a:lnTo>
                    <a:lnTo>
                      <a:pt x="642" y="288"/>
                    </a:lnTo>
                    <a:lnTo>
                      <a:pt x="650" y="276"/>
                    </a:lnTo>
                    <a:lnTo>
                      <a:pt x="658" y="274"/>
                    </a:lnTo>
                    <a:lnTo>
                      <a:pt x="658" y="274"/>
                    </a:lnTo>
                    <a:lnTo>
                      <a:pt x="660" y="274"/>
                    </a:lnTo>
                    <a:lnTo>
                      <a:pt x="664" y="270"/>
                    </a:lnTo>
                    <a:lnTo>
                      <a:pt x="674" y="260"/>
                    </a:lnTo>
                    <a:lnTo>
                      <a:pt x="682" y="258"/>
                    </a:lnTo>
                    <a:lnTo>
                      <a:pt x="682" y="258"/>
                    </a:lnTo>
                    <a:lnTo>
                      <a:pt x="684" y="256"/>
                    </a:lnTo>
                    <a:lnTo>
                      <a:pt x="686" y="254"/>
                    </a:lnTo>
                    <a:lnTo>
                      <a:pt x="686" y="250"/>
                    </a:lnTo>
                    <a:lnTo>
                      <a:pt x="692" y="244"/>
                    </a:lnTo>
                    <a:lnTo>
                      <a:pt x="692" y="244"/>
                    </a:lnTo>
                    <a:lnTo>
                      <a:pt x="692" y="244"/>
                    </a:lnTo>
                    <a:lnTo>
                      <a:pt x="696" y="236"/>
                    </a:lnTo>
                    <a:lnTo>
                      <a:pt x="696" y="236"/>
                    </a:lnTo>
                    <a:lnTo>
                      <a:pt x="696" y="234"/>
                    </a:lnTo>
                    <a:lnTo>
                      <a:pt x="692" y="224"/>
                    </a:lnTo>
                    <a:lnTo>
                      <a:pt x="692" y="224"/>
                    </a:lnTo>
                    <a:lnTo>
                      <a:pt x="690" y="222"/>
                    </a:lnTo>
                    <a:lnTo>
                      <a:pt x="686" y="220"/>
                    </a:lnTo>
                    <a:lnTo>
                      <a:pt x="686" y="218"/>
                    </a:lnTo>
                    <a:lnTo>
                      <a:pt x="686" y="218"/>
                    </a:lnTo>
                    <a:lnTo>
                      <a:pt x="688" y="218"/>
                    </a:lnTo>
                    <a:lnTo>
                      <a:pt x="688" y="218"/>
                    </a:lnTo>
                    <a:lnTo>
                      <a:pt x="688" y="218"/>
                    </a:lnTo>
                    <a:lnTo>
                      <a:pt x="688" y="218"/>
                    </a:lnTo>
                    <a:lnTo>
                      <a:pt x="692" y="216"/>
                    </a:lnTo>
                    <a:lnTo>
                      <a:pt x="696" y="212"/>
                    </a:lnTo>
                    <a:lnTo>
                      <a:pt x="702" y="202"/>
                    </a:lnTo>
                    <a:lnTo>
                      <a:pt x="702" y="202"/>
                    </a:lnTo>
                    <a:lnTo>
                      <a:pt x="704" y="202"/>
                    </a:lnTo>
                    <a:lnTo>
                      <a:pt x="706" y="194"/>
                    </a:lnTo>
                    <a:lnTo>
                      <a:pt x="706" y="194"/>
                    </a:lnTo>
                    <a:lnTo>
                      <a:pt x="706" y="192"/>
                    </a:lnTo>
                    <a:lnTo>
                      <a:pt x="706" y="188"/>
                    </a:lnTo>
                    <a:lnTo>
                      <a:pt x="706" y="188"/>
                    </a:lnTo>
                    <a:lnTo>
                      <a:pt x="706" y="188"/>
                    </a:lnTo>
                    <a:lnTo>
                      <a:pt x="706" y="188"/>
                    </a:lnTo>
                    <a:lnTo>
                      <a:pt x="706" y="188"/>
                    </a:lnTo>
                    <a:lnTo>
                      <a:pt x="710" y="186"/>
                    </a:lnTo>
                    <a:lnTo>
                      <a:pt x="716" y="178"/>
                    </a:lnTo>
                    <a:lnTo>
                      <a:pt x="720" y="170"/>
                    </a:lnTo>
                    <a:lnTo>
                      <a:pt x="720" y="170"/>
                    </a:lnTo>
                    <a:lnTo>
                      <a:pt x="722" y="168"/>
                    </a:lnTo>
                    <a:lnTo>
                      <a:pt x="720" y="158"/>
                    </a:lnTo>
                    <a:lnTo>
                      <a:pt x="722" y="156"/>
                    </a:lnTo>
                    <a:lnTo>
                      <a:pt x="736" y="154"/>
                    </a:lnTo>
                    <a:lnTo>
                      <a:pt x="750" y="150"/>
                    </a:lnTo>
                    <a:lnTo>
                      <a:pt x="750" y="150"/>
                    </a:lnTo>
                    <a:lnTo>
                      <a:pt x="750" y="150"/>
                    </a:lnTo>
                    <a:lnTo>
                      <a:pt x="758" y="146"/>
                    </a:lnTo>
                    <a:lnTo>
                      <a:pt x="764" y="146"/>
                    </a:lnTo>
                    <a:lnTo>
                      <a:pt x="764" y="146"/>
                    </a:lnTo>
                    <a:lnTo>
                      <a:pt x="766" y="146"/>
                    </a:lnTo>
                    <a:lnTo>
                      <a:pt x="774" y="140"/>
                    </a:lnTo>
                    <a:lnTo>
                      <a:pt x="774" y="140"/>
                    </a:lnTo>
                    <a:lnTo>
                      <a:pt x="774" y="138"/>
                    </a:lnTo>
                    <a:lnTo>
                      <a:pt x="774" y="136"/>
                    </a:lnTo>
                    <a:lnTo>
                      <a:pt x="774" y="136"/>
                    </a:lnTo>
                    <a:lnTo>
                      <a:pt x="774" y="134"/>
                    </a:lnTo>
                    <a:lnTo>
                      <a:pt x="772" y="134"/>
                    </a:lnTo>
                    <a:lnTo>
                      <a:pt x="766" y="132"/>
                    </a:lnTo>
                    <a:lnTo>
                      <a:pt x="764" y="130"/>
                    </a:lnTo>
                    <a:lnTo>
                      <a:pt x="764" y="126"/>
                    </a:lnTo>
                    <a:lnTo>
                      <a:pt x="770" y="118"/>
                    </a:lnTo>
                    <a:lnTo>
                      <a:pt x="770" y="118"/>
                    </a:lnTo>
                    <a:lnTo>
                      <a:pt x="770" y="118"/>
                    </a:lnTo>
                    <a:lnTo>
                      <a:pt x="776" y="106"/>
                    </a:lnTo>
                    <a:lnTo>
                      <a:pt x="784" y="100"/>
                    </a:lnTo>
                    <a:lnTo>
                      <a:pt x="792" y="96"/>
                    </a:lnTo>
                    <a:lnTo>
                      <a:pt x="802" y="94"/>
                    </a:lnTo>
                    <a:lnTo>
                      <a:pt x="812" y="94"/>
                    </a:lnTo>
                    <a:lnTo>
                      <a:pt x="812" y="94"/>
                    </a:lnTo>
                    <a:lnTo>
                      <a:pt x="814" y="92"/>
                    </a:lnTo>
                    <a:lnTo>
                      <a:pt x="818" y="88"/>
                    </a:lnTo>
                    <a:lnTo>
                      <a:pt x="818" y="88"/>
                    </a:lnTo>
                    <a:lnTo>
                      <a:pt x="818" y="84"/>
                    </a:lnTo>
                    <a:lnTo>
                      <a:pt x="816" y="76"/>
                    </a:lnTo>
                    <a:lnTo>
                      <a:pt x="816" y="76"/>
                    </a:lnTo>
                    <a:lnTo>
                      <a:pt x="814" y="74"/>
                    </a:lnTo>
                    <a:lnTo>
                      <a:pt x="810" y="70"/>
                    </a:lnTo>
                    <a:lnTo>
                      <a:pt x="808" y="64"/>
                    </a:lnTo>
                    <a:lnTo>
                      <a:pt x="810" y="52"/>
                    </a:lnTo>
                    <a:lnTo>
                      <a:pt x="810" y="52"/>
                    </a:lnTo>
                    <a:lnTo>
                      <a:pt x="810" y="50"/>
                    </a:lnTo>
                    <a:lnTo>
                      <a:pt x="808" y="42"/>
                    </a:lnTo>
                    <a:lnTo>
                      <a:pt x="808" y="42"/>
                    </a:lnTo>
                    <a:lnTo>
                      <a:pt x="806" y="40"/>
                    </a:lnTo>
                    <a:lnTo>
                      <a:pt x="794" y="36"/>
                    </a:lnTo>
                    <a:lnTo>
                      <a:pt x="786" y="32"/>
                    </a:lnTo>
                    <a:lnTo>
                      <a:pt x="786" y="32"/>
                    </a:lnTo>
                    <a:lnTo>
                      <a:pt x="784" y="32"/>
                    </a:lnTo>
                    <a:lnTo>
                      <a:pt x="784" y="32"/>
                    </a:lnTo>
                    <a:lnTo>
                      <a:pt x="782" y="34"/>
                    </a:lnTo>
                    <a:lnTo>
                      <a:pt x="774" y="40"/>
                    </a:lnTo>
                    <a:lnTo>
                      <a:pt x="774" y="40"/>
                    </a:lnTo>
                    <a:lnTo>
                      <a:pt x="774" y="42"/>
                    </a:lnTo>
                    <a:lnTo>
                      <a:pt x="768" y="54"/>
                    </a:lnTo>
                    <a:lnTo>
                      <a:pt x="768" y="54"/>
                    </a:lnTo>
                    <a:lnTo>
                      <a:pt x="766" y="54"/>
                    </a:lnTo>
                    <a:lnTo>
                      <a:pt x="764" y="68"/>
                    </a:lnTo>
                    <a:lnTo>
                      <a:pt x="760" y="74"/>
                    </a:lnTo>
                    <a:lnTo>
                      <a:pt x="750" y="80"/>
                    </a:lnTo>
                    <a:lnTo>
                      <a:pt x="700" y="80"/>
                    </a:lnTo>
                    <a:lnTo>
                      <a:pt x="700" y="80"/>
                    </a:lnTo>
                    <a:lnTo>
                      <a:pt x="698" y="80"/>
                    </a:lnTo>
                    <a:lnTo>
                      <a:pt x="690" y="86"/>
                    </a:lnTo>
                    <a:lnTo>
                      <a:pt x="682" y="90"/>
                    </a:lnTo>
                    <a:lnTo>
                      <a:pt x="682" y="90"/>
                    </a:lnTo>
                    <a:lnTo>
                      <a:pt x="682" y="94"/>
                    </a:lnTo>
                    <a:lnTo>
                      <a:pt x="682" y="102"/>
                    </a:lnTo>
                    <a:lnTo>
                      <a:pt x="674" y="108"/>
                    </a:lnTo>
                    <a:lnTo>
                      <a:pt x="666" y="110"/>
                    </a:lnTo>
                    <a:lnTo>
                      <a:pt x="646" y="108"/>
                    </a:lnTo>
                    <a:lnTo>
                      <a:pt x="646" y="108"/>
                    </a:lnTo>
                    <a:lnTo>
                      <a:pt x="646" y="108"/>
                    </a:lnTo>
                    <a:lnTo>
                      <a:pt x="646" y="108"/>
                    </a:lnTo>
                    <a:lnTo>
                      <a:pt x="644" y="108"/>
                    </a:lnTo>
                    <a:lnTo>
                      <a:pt x="642" y="110"/>
                    </a:lnTo>
                    <a:lnTo>
                      <a:pt x="640" y="114"/>
                    </a:lnTo>
                    <a:lnTo>
                      <a:pt x="640" y="114"/>
                    </a:lnTo>
                    <a:lnTo>
                      <a:pt x="640" y="116"/>
                    </a:lnTo>
                    <a:lnTo>
                      <a:pt x="642" y="120"/>
                    </a:lnTo>
                    <a:lnTo>
                      <a:pt x="642" y="124"/>
                    </a:lnTo>
                    <a:lnTo>
                      <a:pt x="638" y="124"/>
                    </a:lnTo>
                    <a:lnTo>
                      <a:pt x="638" y="124"/>
                    </a:lnTo>
                    <a:lnTo>
                      <a:pt x="638" y="124"/>
                    </a:lnTo>
                    <a:lnTo>
                      <a:pt x="626" y="130"/>
                    </a:lnTo>
                    <a:lnTo>
                      <a:pt x="616" y="134"/>
                    </a:lnTo>
                    <a:lnTo>
                      <a:pt x="616" y="134"/>
                    </a:lnTo>
                    <a:lnTo>
                      <a:pt x="616" y="134"/>
                    </a:lnTo>
                    <a:lnTo>
                      <a:pt x="606" y="138"/>
                    </a:lnTo>
                    <a:lnTo>
                      <a:pt x="592" y="138"/>
                    </a:lnTo>
                    <a:lnTo>
                      <a:pt x="588" y="136"/>
                    </a:lnTo>
                    <a:lnTo>
                      <a:pt x="590" y="132"/>
                    </a:lnTo>
                    <a:lnTo>
                      <a:pt x="596" y="128"/>
                    </a:lnTo>
                    <a:lnTo>
                      <a:pt x="596" y="128"/>
                    </a:lnTo>
                    <a:lnTo>
                      <a:pt x="596" y="124"/>
                    </a:lnTo>
                    <a:lnTo>
                      <a:pt x="596" y="118"/>
                    </a:lnTo>
                    <a:lnTo>
                      <a:pt x="598" y="114"/>
                    </a:lnTo>
                    <a:lnTo>
                      <a:pt x="598" y="114"/>
                    </a:lnTo>
                    <a:lnTo>
                      <a:pt x="598" y="112"/>
                    </a:lnTo>
                    <a:lnTo>
                      <a:pt x="598" y="102"/>
                    </a:lnTo>
                    <a:lnTo>
                      <a:pt x="598" y="102"/>
                    </a:lnTo>
                    <a:lnTo>
                      <a:pt x="598" y="100"/>
                    </a:lnTo>
                    <a:lnTo>
                      <a:pt x="596" y="100"/>
                    </a:lnTo>
                    <a:lnTo>
                      <a:pt x="590" y="98"/>
                    </a:lnTo>
                    <a:lnTo>
                      <a:pt x="590" y="98"/>
                    </a:lnTo>
                    <a:lnTo>
                      <a:pt x="590" y="98"/>
                    </a:lnTo>
                    <a:lnTo>
                      <a:pt x="590" y="98"/>
                    </a:lnTo>
                    <a:lnTo>
                      <a:pt x="586" y="98"/>
                    </a:lnTo>
                    <a:lnTo>
                      <a:pt x="586" y="98"/>
                    </a:lnTo>
                    <a:lnTo>
                      <a:pt x="588" y="96"/>
                    </a:lnTo>
                    <a:lnTo>
                      <a:pt x="588" y="96"/>
                    </a:lnTo>
                    <a:lnTo>
                      <a:pt x="588" y="94"/>
                    </a:lnTo>
                    <a:lnTo>
                      <a:pt x="590" y="86"/>
                    </a:lnTo>
                    <a:lnTo>
                      <a:pt x="590" y="86"/>
                    </a:lnTo>
                    <a:lnTo>
                      <a:pt x="590" y="84"/>
                    </a:lnTo>
                    <a:lnTo>
                      <a:pt x="586" y="76"/>
                    </a:lnTo>
                    <a:lnTo>
                      <a:pt x="586" y="76"/>
                    </a:lnTo>
                    <a:lnTo>
                      <a:pt x="582" y="74"/>
                    </a:lnTo>
                    <a:lnTo>
                      <a:pt x="574" y="72"/>
                    </a:lnTo>
                    <a:lnTo>
                      <a:pt x="568" y="68"/>
                    </a:lnTo>
                    <a:lnTo>
                      <a:pt x="568" y="68"/>
                    </a:lnTo>
                    <a:lnTo>
                      <a:pt x="566" y="68"/>
                    </a:lnTo>
                    <a:lnTo>
                      <a:pt x="566" y="68"/>
                    </a:lnTo>
                    <a:lnTo>
                      <a:pt x="566" y="68"/>
                    </a:lnTo>
                    <a:lnTo>
                      <a:pt x="558" y="70"/>
                    </a:lnTo>
                    <a:lnTo>
                      <a:pt x="558" y="70"/>
                    </a:lnTo>
                    <a:lnTo>
                      <a:pt x="556" y="72"/>
                    </a:lnTo>
                    <a:lnTo>
                      <a:pt x="552" y="76"/>
                    </a:lnTo>
                    <a:lnTo>
                      <a:pt x="550" y="80"/>
                    </a:lnTo>
                    <a:lnTo>
                      <a:pt x="546" y="80"/>
                    </a:lnTo>
                    <a:lnTo>
                      <a:pt x="546" y="80"/>
                    </a:lnTo>
                    <a:lnTo>
                      <a:pt x="544" y="80"/>
                    </a:lnTo>
                    <a:lnTo>
                      <a:pt x="542" y="82"/>
                    </a:lnTo>
                    <a:lnTo>
                      <a:pt x="542" y="84"/>
                    </a:lnTo>
                    <a:lnTo>
                      <a:pt x="542" y="84"/>
                    </a:lnTo>
                    <a:lnTo>
                      <a:pt x="540" y="86"/>
                    </a:lnTo>
                    <a:lnTo>
                      <a:pt x="540" y="94"/>
                    </a:lnTo>
                    <a:lnTo>
                      <a:pt x="540" y="104"/>
                    </a:lnTo>
                    <a:lnTo>
                      <a:pt x="540" y="114"/>
                    </a:lnTo>
                    <a:lnTo>
                      <a:pt x="540" y="124"/>
                    </a:lnTo>
                    <a:lnTo>
                      <a:pt x="538" y="132"/>
                    </a:lnTo>
                    <a:lnTo>
                      <a:pt x="530" y="136"/>
                    </a:lnTo>
                    <a:lnTo>
                      <a:pt x="526" y="138"/>
                    </a:lnTo>
                    <a:lnTo>
                      <a:pt x="524" y="130"/>
                    </a:lnTo>
                    <a:lnTo>
                      <a:pt x="524" y="120"/>
                    </a:lnTo>
                    <a:lnTo>
                      <a:pt x="528" y="98"/>
                    </a:lnTo>
                    <a:lnTo>
                      <a:pt x="534" y="84"/>
                    </a:lnTo>
                    <a:lnTo>
                      <a:pt x="534" y="84"/>
                    </a:lnTo>
                    <a:lnTo>
                      <a:pt x="534" y="82"/>
                    </a:lnTo>
                    <a:lnTo>
                      <a:pt x="534" y="82"/>
                    </a:lnTo>
                    <a:lnTo>
                      <a:pt x="534" y="78"/>
                    </a:lnTo>
                    <a:lnTo>
                      <a:pt x="532" y="78"/>
                    </a:lnTo>
                    <a:lnTo>
                      <a:pt x="536" y="72"/>
                    </a:lnTo>
                    <a:lnTo>
                      <a:pt x="538" y="70"/>
                    </a:lnTo>
                    <a:lnTo>
                      <a:pt x="538" y="72"/>
                    </a:lnTo>
                    <a:lnTo>
                      <a:pt x="538" y="72"/>
                    </a:lnTo>
                    <a:lnTo>
                      <a:pt x="542" y="72"/>
                    </a:lnTo>
                    <a:lnTo>
                      <a:pt x="542" y="72"/>
                    </a:lnTo>
                    <a:lnTo>
                      <a:pt x="542" y="72"/>
                    </a:lnTo>
                    <a:lnTo>
                      <a:pt x="548" y="70"/>
                    </a:lnTo>
                    <a:lnTo>
                      <a:pt x="548" y="70"/>
                    </a:lnTo>
                    <a:lnTo>
                      <a:pt x="548" y="70"/>
                    </a:lnTo>
                    <a:lnTo>
                      <a:pt x="554" y="66"/>
                    </a:lnTo>
                    <a:lnTo>
                      <a:pt x="562" y="66"/>
                    </a:lnTo>
                    <a:lnTo>
                      <a:pt x="568" y="68"/>
                    </a:lnTo>
                    <a:lnTo>
                      <a:pt x="568" y="68"/>
                    </a:lnTo>
                    <a:lnTo>
                      <a:pt x="570" y="68"/>
                    </a:lnTo>
                    <a:lnTo>
                      <a:pt x="570" y="68"/>
                    </a:lnTo>
                    <a:lnTo>
                      <a:pt x="572" y="68"/>
                    </a:lnTo>
                    <a:lnTo>
                      <a:pt x="572" y="68"/>
                    </a:lnTo>
                    <a:lnTo>
                      <a:pt x="574" y="64"/>
                    </a:lnTo>
                    <a:lnTo>
                      <a:pt x="574" y="62"/>
                    </a:lnTo>
                    <a:lnTo>
                      <a:pt x="574" y="62"/>
                    </a:lnTo>
                    <a:lnTo>
                      <a:pt x="572" y="58"/>
                    </a:lnTo>
                    <a:lnTo>
                      <a:pt x="564" y="52"/>
                    </a:lnTo>
                    <a:lnTo>
                      <a:pt x="560" y="50"/>
                    </a:lnTo>
                    <a:lnTo>
                      <a:pt x="560" y="50"/>
                    </a:lnTo>
                    <a:lnTo>
                      <a:pt x="558" y="48"/>
                    </a:lnTo>
                    <a:lnTo>
                      <a:pt x="558" y="48"/>
                    </a:lnTo>
                    <a:lnTo>
                      <a:pt x="556" y="48"/>
                    </a:lnTo>
                    <a:lnTo>
                      <a:pt x="548" y="50"/>
                    </a:lnTo>
                    <a:lnTo>
                      <a:pt x="542" y="50"/>
                    </a:lnTo>
                    <a:lnTo>
                      <a:pt x="542" y="50"/>
                    </a:lnTo>
                    <a:lnTo>
                      <a:pt x="540" y="50"/>
                    </a:lnTo>
                    <a:lnTo>
                      <a:pt x="532" y="52"/>
                    </a:lnTo>
                    <a:lnTo>
                      <a:pt x="526" y="48"/>
                    </a:lnTo>
                    <a:lnTo>
                      <a:pt x="518" y="44"/>
                    </a:lnTo>
                    <a:lnTo>
                      <a:pt x="514" y="40"/>
                    </a:lnTo>
                    <a:lnTo>
                      <a:pt x="514" y="40"/>
                    </a:lnTo>
                    <a:lnTo>
                      <a:pt x="512" y="38"/>
                    </a:lnTo>
                    <a:lnTo>
                      <a:pt x="512" y="38"/>
                    </a:lnTo>
                    <a:lnTo>
                      <a:pt x="510" y="38"/>
                    </a:lnTo>
                    <a:lnTo>
                      <a:pt x="510" y="38"/>
                    </a:lnTo>
                    <a:lnTo>
                      <a:pt x="508" y="38"/>
                    </a:lnTo>
                    <a:lnTo>
                      <a:pt x="502" y="44"/>
                    </a:lnTo>
                    <a:lnTo>
                      <a:pt x="502" y="44"/>
                    </a:lnTo>
                    <a:lnTo>
                      <a:pt x="500" y="44"/>
                    </a:lnTo>
                    <a:lnTo>
                      <a:pt x="498" y="48"/>
                    </a:lnTo>
                    <a:lnTo>
                      <a:pt x="494" y="50"/>
                    </a:lnTo>
                    <a:lnTo>
                      <a:pt x="484" y="50"/>
                    </a:lnTo>
                    <a:lnTo>
                      <a:pt x="472" y="50"/>
                    </a:lnTo>
                    <a:lnTo>
                      <a:pt x="470" y="50"/>
                    </a:lnTo>
                    <a:lnTo>
                      <a:pt x="476" y="42"/>
                    </a:lnTo>
                    <a:lnTo>
                      <a:pt x="482" y="40"/>
                    </a:lnTo>
                    <a:lnTo>
                      <a:pt x="492" y="36"/>
                    </a:lnTo>
                    <a:lnTo>
                      <a:pt x="492" y="36"/>
                    </a:lnTo>
                    <a:lnTo>
                      <a:pt x="494" y="34"/>
                    </a:lnTo>
                    <a:lnTo>
                      <a:pt x="496" y="30"/>
                    </a:lnTo>
                    <a:lnTo>
                      <a:pt x="496" y="30"/>
                    </a:lnTo>
                    <a:lnTo>
                      <a:pt x="496" y="28"/>
                    </a:lnTo>
                    <a:lnTo>
                      <a:pt x="496" y="28"/>
                    </a:lnTo>
                    <a:lnTo>
                      <a:pt x="494" y="24"/>
                    </a:lnTo>
                    <a:lnTo>
                      <a:pt x="472" y="22"/>
                    </a:lnTo>
                    <a:lnTo>
                      <a:pt x="460" y="18"/>
                    </a:lnTo>
                    <a:lnTo>
                      <a:pt x="460" y="18"/>
                    </a:lnTo>
                    <a:lnTo>
                      <a:pt x="460" y="18"/>
                    </a:lnTo>
                    <a:lnTo>
                      <a:pt x="438" y="14"/>
                    </a:lnTo>
                    <a:lnTo>
                      <a:pt x="430" y="10"/>
                    </a:lnTo>
                    <a:lnTo>
                      <a:pt x="428" y="8"/>
                    </a:lnTo>
                    <a:lnTo>
                      <a:pt x="426" y="2"/>
                    </a:lnTo>
                    <a:lnTo>
                      <a:pt x="426" y="2"/>
                    </a:lnTo>
                    <a:lnTo>
                      <a:pt x="424" y="0"/>
                    </a:lnTo>
                    <a:lnTo>
                      <a:pt x="422" y="0"/>
                    </a:lnTo>
                    <a:lnTo>
                      <a:pt x="422" y="0"/>
                    </a:lnTo>
                  </a:path>
                </a:pathLst>
              </a:custGeom>
              <a:solidFill>
                <a:schemeClr val="accent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2" name="Freeform 257">
                <a:extLst>
                  <a:ext uri="{FF2B5EF4-FFF2-40B4-BE49-F238E27FC236}">
                    <a16:creationId xmlns:a16="http://schemas.microsoft.com/office/drawing/2014/main" id="{10CAE910-E56D-8AE6-37A0-C3EF9D4F0D79}"/>
                  </a:ext>
                </a:extLst>
              </p:cNvPr>
              <p:cNvSpPr>
                <a:spLocks/>
              </p:cNvSpPr>
              <p:nvPr/>
            </p:nvSpPr>
            <p:spPr bwMode="auto">
              <a:xfrm>
                <a:off x="3319599" y="4645113"/>
                <a:ext cx="393071" cy="574815"/>
              </a:xfrm>
              <a:custGeom>
                <a:avLst/>
                <a:gdLst>
                  <a:gd name="T0" fmla="*/ 88 w 186"/>
                  <a:gd name="T1" fmla="*/ 2 h 272"/>
                  <a:gd name="T2" fmla="*/ 84 w 186"/>
                  <a:gd name="T3" fmla="*/ 20 h 272"/>
                  <a:gd name="T4" fmla="*/ 74 w 186"/>
                  <a:gd name="T5" fmla="*/ 34 h 272"/>
                  <a:gd name="T6" fmla="*/ 56 w 186"/>
                  <a:gd name="T7" fmla="*/ 42 h 272"/>
                  <a:gd name="T8" fmla="*/ 50 w 186"/>
                  <a:gd name="T9" fmla="*/ 48 h 272"/>
                  <a:gd name="T10" fmla="*/ 44 w 186"/>
                  <a:gd name="T11" fmla="*/ 56 h 272"/>
                  <a:gd name="T12" fmla="*/ 34 w 186"/>
                  <a:gd name="T13" fmla="*/ 70 h 272"/>
                  <a:gd name="T14" fmla="*/ 26 w 186"/>
                  <a:gd name="T15" fmla="*/ 62 h 272"/>
                  <a:gd name="T16" fmla="*/ 22 w 186"/>
                  <a:gd name="T17" fmla="*/ 54 h 272"/>
                  <a:gd name="T18" fmla="*/ 12 w 186"/>
                  <a:gd name="T19" fmla="*/ 50 h 272"/>
                  <a:gd name="T20" fmla="*/ 6 w 186"/>
                  <a:gd name="T21" fmla="*/ 56 h 272"/>
                  <a:gd name="T22" fmla="*/ 2 w 186"/>
                  <a:gd name="T23" fmla="*/ 64 h 272"/>
                  <a:gd name="T24" fmla="*/ 0 w 186"/>
                  <a:gd name="T25" fmla="*/ 74 h 272"/>
                  <a:gd name="T26" fmla="*/ 4 w 186"/>
                  <a:gd name="T27" fmla="*/ 82 h 272"/>
                  <a:gd name="T28" fmla="*/ 4 w 186"/>
                  <a:gd name="T29" fmla="*/ 94 h 272"/>
                  <a:gd name="T30" fmla="*/ 24 w 186"/>
                  <a:gd name="T31" fmla="*/ 108 h 272"/>
                  <a:gd name="T32" fmla="*/ 50 w 186"/>
                  <a:gd name="T33" fmla="*/ 162 h 272"/>
                  <a:gd name="T34" fmla="*/ 58 w 186"/>
                  <a:gd name="T35" fmla="*/ 174 h 272"/>
                  <a:gd name="T36" fmla="*/ 70 w 186"/>
                  <a:gd name="T37" fmla="*/ 202 h 272"/>
                  <a:gd name="T38" fmla="*/ 70 w 186"/>
                  <a:gd name="T39" fmla="*/ 208 h 272"/>
                  <a:gd name="T40" fmla="*/ 92 w 186"/>
                  <a:gd name="T41" fmla="*/ 232 h 272"/>
                  <a:gd name="T42" fmla="*/ 128 w 186"/>
                  <a:gd name="T43" fmla="*/ 250 h 272"/>
                  <a:gd name="T44" fmla="*/ 158 w 186"/>
                  <a:gd name="T45" fmla="*/ 272 h 272"/>
                  <a:gd name="T46" fmla="*/ 162 w 186"/>
                  <a:gd name="T47" fmla="*/ 272 h 272"/>
                  <a:gd name="T48" fmla="*/ 170 w 186"/>
                  <a:gd name="T49" fmla="*/ 268 h 272"/>
                  <a:gd name="T50" fmla="*/ 174 w 186"/>
                  <a:gd name="T51" fmla="*/ 260 h 272"/>
                  <a:gd name="T52" fmla="*/ 182 w 186"/>
                  <a:gd name="T53" fmla="*/ 250 h 272"/>
                  <a:gd name="T54" fmla="*/ 186 w 186"/>
                  <a:gd name="T55" fmla="*/ 244 h 272"/>
                  <a:gd name="T56" fmla="*/ 180 w 186"/>
                  <a:gd name="T57" fmla="*/ 234 h 272"/>
                  <a:gd name="T58" fmla="*/ 182 w 186"/>
                  <a:gd name="T59" fmla="*/ 214 h 272"/>
                  <a:gd name="T60" fmla="*/ 184 w 186"/>
                  <a:gd name="T61" fmla="*/ 210 h 272"/>
                  <a:gd name="T62" fmla="*/ 186 w 186"/>
                  <a:gd name="T63" fmla="*/ 194 h 272"/>
                  <a:gd name="T64" fmla="*/ 186 w 186"/>
                  <a:gd name="T65" fmla="*/ 186 h 272"/>
                  <a:gd name="T66" fmla="*/ 178 w 186"/>
                  <a:gd name="T67" fmla="*/ 160 h 272"/>
                  <a:gd name="T68" fmla="*/ 164 w 186"/>
                  <a:gd name="T69" fmla="*/ 156 h 272"/>
                  <a:gd name="T70" fmla="*/ 160 w 186"/>
                  <a:gd name="T71" fmla="*/ 154 h 272"/>
                  <a:gd name="T72" fmla="*/ 164 w 186"/>
                  <a:gd name="T73" fmla="*/ 142 h 272"/>
                  <a:gd name="T74" fmla="*/ 158 w 186"/>
                  <a:gd name="T75" fmla="*/ 134 h 272"/>
                  <a:gd name="T76" fmla="*/ 158 w 186"/>
                  <a:gd name="T77" fmla="*/ 134 h 272"/>
                  <a:gd name="T78" fmla="*/ 140 w 186"/>
                  <a:gd name="T79" fmla="*/ 144 h 272"/>
                  <a:gd name="T80" fmla="*/ 120 w 186"/>
                  <a:gd name="T81" fmla="*/ 128 h 272"/>
                  <a:gd name="T82" fmla="*/ 118 w 186"/>
                  <a:gd name="T83" fmla="*/ 102 h 272"/>
                  <a:gd name="T84" fmla="*/ 126 w 186"/>
                  <a:gd name="T85" fmla="*/ 94 h 272"/>
                  <a:gd name="T86" fmla="*/ 146 w 186"/>
                  <a:gd name="T87" fmla="*/ 72 h 272"/>
                  <a:gd name="T88" fmla="*/ 164 w 186"/>
                  <a:gd name="T89" fmla="*/ 70 h 272"/>
                  <a:gd name="T90" fmla="*/ 168 w 186"/>
                  <a:gd name="T91" fmla="*/ 68 h 272"/>
                  <a:gd name="T92" fmla="*/ 164 w 186"/>
                  <a:gd name="T93" fmla="*/ 60 h 272"/>
                  <a:gd name="T94" fmla="*/ 166 w 186"/>
                  <a:gd name="T95" fmla="*/ 50 h 272"/>
                  <a:gd name="T96" fmla="*/ 164 w 186"/>
                  <a:gd name="T97" fmla="*/ 36 h 272"/>
                  <a:gd name="T98" fmla="*/ 160 w 186"/>
                  <a:gd name="T99" fmla="*/ 34 h 272"/>
                  <a:gd name="T100" fmla="*/ 122 w 186"/>
                  <a:gd name="T101" fmla="*/ 26 h 272"/>
                  <a:gd name="T102" fmla="*/ 110 w 186"/>
                  <a:gd name="T103" fmla="*/ 14 h 272"/>
                  <a:gd name="T104" fmla="*/ 100 w 186"/>
                  <a:gd name="T105" fmla="*/ 4 h 272"/>
                  <a:gd name="T106" fmla="*/ 92 w 186"/>
                  <a:gd name="T107"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6" h="272">
                    <a:moveTo>
                      <a:pt x="90" y="0"/>
                    </a:moveTo>
                    <a:lnTo>
                      <a:pt x="90" y="0"/>
                    </a:lnTo>
                    <a:lnTo>
                      <a:pt x="88" y="2"/>
                    </a:lnTo>
                    <a:lnTo>
                      <a:pt x="88" y="2"/>
                    </a:lnTo>
                    <a:lnTo>
                      <a:pt x="86" y="4"/>
                    </a:lnTo>
                    <a:lnTo>
                      <a:pt x="84" y="20"/>
                    </a:lnTo>
                    <a:lnTo>
                      <a:pt x="82" y="26"/>
                    </a:lnTo>
                    <a:lnTo>
                      <a:pt x="78" y="32"/>
                    </a:lnTo>
                    <a:lnTo>
                      <a:pt x="74" y="34"/>
                    </a:lnTo>
                    <a:lnTo>
                      <a:pt x="68" y="38"/>
                    </a:lnTo>
                    <a:lnTo>
                      <a:pt x="56" y="42"/>
                    </a:lnTo>
                    <a:lnTo>
                      <a:pt x="56" y="42"/>
                    </a:lnTo>
                    <a:lnTo>
                      <a:pt x="56" y="44"/>
                    </a:lnTo>
                    <a:lnTo>
                      <a:pt x="50" y="48"/>
                    </a:lnTo>
                    <a:lnTo>
                      <a:pt x="50" y="48"/>
                    </a:lnTo>
                    <a:lnTo>
                      <a:pt x="50" y="50"/>
                    </a:lnTo>
                    <a:lnTo>
                      <a:pt x="44" y="56"/>
                    </a:lnTo>
                    <a:lnTo>
                      <a:pt x="44" y="56"/>
                    </a:lnTo>
                    <a:lnTo>
                      <a:pt x="44" y="58"/>
                    </a:lnTo>
                    <a:lnTo>
                      <a:pt x="40" y="66"/>
                    </a:lnTo>
                    <a:lnTo>
                      <a:pt x="34" y="70"/>
                    </a:lnTo>
                    <a:lnTo>
                      <a:pt x="28" y="64"/>
                    </a:lnTo>
                    <a:lnTo>
                      <a:pt x="28" y="64"/>
                    </a:lnTo>
                    <a:lnTo>
                      <a:pt x="26" y="62"/>
                    </a:lnTo>
                    <a:lnTo>
                      <a:pt x="22" y="62"/>
                    </a:lnTo>
                    <a:lnTo>
                      <a:pt x="22" y="54"/>
                    </a:lnTo>
                    <a:lnTo>
                      <a:pt x="22" y="54"/>
                    </a:lnTo>
                    <a:lnTo>
                      <a:pt x="20" y="50"/>
                    </a:lnTo>
                    <a:lnTo>
                      <a:pt x="18" y="50"/>
                    </a:lnTo>
                    <a:lnTo>
                      <a:pt x="12" y="50"/>
                    </a:lnTo>
                    <a:lnTo>
                      <a:pt x="12" y="50"/>
                    </a:lnTo>
                    <a:lnTo>
                      <a:pt x="10" y="52"/>
                    </a:lnTo>
                    <a:lnTo>
                      <a:pt x="6" y="56"/>
                    </a:lnTo>
                    <a:lnTo>
                      <a:pt x="6" y="56"/>
                    </a:lnTo>
                    <a:lnTo>
                      <a:pt x="6" y="58"/>
                    </a:lnTo>
                    <a:lnTo>
                      <a:pt x="2" y="64"/>
                    </a:lnTo>
                    <a:lnTo>
                      <a:pt x="2" y="64"/>
                    </a:lnTo>
                    <a:lnTo>
                      <a:pt x="2" y="66"/>
                    </a:lnTo>
                    <a:lnTo>
                      <a:pt x="0" y="74"/>
                    </a:lnTo>
                    <a:lnTo>
                      <a:pt x="0" y="74"/>
                    </a:lnTo>
                    <a:lnTo>
                      <a:pt x="0" y="78"/>
                    </a:lnTo>
                    <a:lnTo>
                      <a:pt x="4" y="82"/>
                    </a:lnTo>
                    <a:lnTo>
                      <a:pt x="4" y="90"/>
                    </a:lnTo>
                    <a:lnTo>
                      <a:pt x="4" y="90"/>
                    </a:lnTo>
                    <a:lnTo>
                      <a:pt x="4" y="94"/>
                    </a:lnTo>
                    <a:lnTo>
                      <a:pt x="6" y="94"/>
                    </a:lnTo>
                    <a:lnTo>
                      <a:pt x="16" y="100"/>
                    </a:lnTo>
                    <a:lnTo>
                      <a:pt x="24" y="108"/>
                    </a:lnTo>
                    <a:lnTo>
                      <a:pt x="32" y="126"/>
                    </a:lnTo>
                    <a:lnTo>
                      <a:pt x="44" y="144"/>
                    </a:lnTo>
                    <a:lnTo>
                      <a:pt x="50" y="162"/>
                    </a:lnTo>
                    <a:lnTo>
                      <a:pt x="50" y="162"/>
                    </a:lnTo>
                    <a:lnTo>
                      <a:pt x="50" y="162"/>
                    </a:lnTo>
                    <a:lnTo>
                      <a:pt x="58" y="174"/>
                    </a:lnTo>
                    <a:lnTo>
                      <a:pt x="66" y="186"/>
                    </a:lnTo>
                    <a:lnTo>
                      <a:pt x="72" y="198"/>
                    </a:lnTo>
                    <a:lnTo>
                      <a:pt x="70" y="202"/>
                    </a:lnTo>
                    <a:lnTo>
                      <a:pt x="70" y="202"/>
                    </a:lnTo>
                    <a:lnTo>
                      <a:pt x="68" y="206"/>
                    </a:lnTo>
                    <a:lnTo>
                      <a:pt x="70" y="208"/>
                    </a:lnTo>
                    <a:lnTo>
                      <a:pt x="82" y="220"/>
                    </a:lnTo>
                    <a:lnTo>
                      <a:pt x="92" y="232"/>
                    </a:lnTo>
                    <a:lnTo>
                      <a:pt x="92" y="232"/>
                    </a:lnTo>
                    <a:lnTo>
                      <a:pt x="92" y="232"/>
                    </a:lnTo>
                    <a:lnTo>
                      <a:pt x="108" y="242"/>
                    </a:lnTo>
                    <a:lnTo>
                      <a:pt x="128" y="250"/>
                    </a:lnTo>
                    <a:lnTo>
                      <a:pt x="144" y="258"/>
                    </a:lnTo>
                    <a:lnTo>
                      <a:pt x="158" y="272"/>
                    </a:lnTo>
                    <a:lnTo>
                      <a:pt x="158" y="272"/>
                    </a:lnTo>
                    <a:lnTo>
                      <a:pt x="162" y="272"/>
                    </a:lnTo>
                    <a:lnTo>
                      <a:pt x="162" y="272"/>
                    </a:lnTo>
                    <a:lnTo>
                      <a:pt x="162" y="272"/>
                    </a:lnTo>
                    <a:lnTo>
                      <a:pt x="168" y="270"/>
                    </a:lnTo>
                    <a:lnTo>
                      <a:pt x="168" y="270"/>
                    </a:lnTo>
                    <a:lnTo>
                      <a:pt x="170" y="268"/>
                    </a:lnTo>
                    <a:lnTo>
                      <a:pt x="174" y="262"/>
                    </a:lnTo>
                    <a:lnTo>
                      <a:pt x="174" y="262"/>
                    </a:lnTo>
                    <a:lnTo>
                      <a:pt x="174" y="260"/>
                    </a:lnTo>
                    <a:lnTo>
                      <a:pt x="176" y="256"/>
                    </a:lnTo>
                    <a:lnTo>
                      <a:pt x="182" y="250"/>
                    </a:lnTo>
                    <a:lnTo>
                      <a:pt x="182" y="250"/>
                    </a:lnTo>
                    <a:lnTo>
                      <a:pt x="182" y="248"/>
                    </a:lnTo>
                    <a:lnTo>
                      <a:pt x="186" y="244"/>
                    </a:lnTo>
                    <a:lnTo>
                      <a:pt x="186" y="244"/>
                    </a:lnTo>
                    <a:lnTo>
                      <a:pt x="186" y="240"/>
                    </a:lnTo>
                    <a:lnTo>
                      <a:pt x="186" y="238"/>
                    </a:lnTo>
                    <a:lnTo>
                      <a:pt x="180" y="234"/>
                    </a:lnTo>
                    <a:lnTo>
                      <a:pt x="178" y="230"/>
                    </a:lnTo>
                    <a:lnTo>
                      <a:pt x="180" y="222"/>
                    </a:lnTo>
                    <a:lnTo>
                      <a:pt x="182" y="214"/>
                    </a:lnTo>
                    <a:lnTo>
                      <a:pt x="184" y="214"/>
                    </a:lnTo>
                    <a:lnTo>
                      <a:pt x="184" y="214"/>
                    </a:lnTo>
                    <a:lnTo>
                      <a:pt x="184" y="210"/>
                    </a:lnTo>
                    <a:lnTo>
                      <a:pt x="184" y="206"/>
                    </a:lnTo>
                    <a:lnTo>
                      <a:pt x="186" y="194"/>
                    </a:lnTo>
                    <a:lnTo>
                      <a:pt x="186" y="194"/>
                    </a:lnTo>
                    <a:lnTo>
                      <a:pt x="186" y="192"/>
                    </a:lnTo>
                    <a:lnTo>
                      <a:pt x="186" y="186"/>
                    </a:lnTo>
                    <a:lnTo>
                      <a:pt x="186" y="186"/>
                    </a:lnTo>
                    <a:lnTo>
                      <a:pt x="186" y="184"/>
                    </a:lnTo>
                    <a:lnTo>
                      <a:pt x="178" y="160"/>
                    </a:lnTo>
                    <a:lnTo>
                      <a:pt x="178" y="160"/>
                    </a:lnTo>
                    <a:lnTo>
                      <a:pt x="174" y="158"/>
                    </a:lnTo>
                    <a:lnTo>
                      <a:pt x="164" y="156"/>
                    </a:lnTo>
                    <a:lnTo>
                      <a:pt x="164" y="156"/>
                    </a:lnTo>
                    <a:lnTo>
                      <a:pt x="162" y="156"/>
                    </a:lnTo>
                    <a:lnTo>
                      <a:pt x="160" y="156"/>
                    </a:lnTo>
                    <a:lnTo>
                      <a:pt x="160" y="154"/>
                    </a:lnTo>
                    <a:lnTo>
                      <a:pt x="164" y="144"/>
                    </a:lnTo>
                    <a:lnTo>
                      <a:pt x="164" y="144"/>
                    </a:lnTo>
                    <a:lnTo>
                      <a:pt x="164" y="142"/>
                    </a:lnTo>
                    <a:lnTo>
                      <a:pt x="162" y="138"/>
                    </a:lnTo>
                    <a:lnTo>
                      <a:pt x="162" y="138"/>
                    </a:lnTo>
                    <a:lnTo>
                      <a:pt x="158" y="134"/>
                    </a:lnTo>
                    <a:lnTo>
                      <a:pt x="158" y="134"/>
                    </a:lnTo>
                    <a:lnTo>
                      <a:pt x="158" y="134"/>
                    </a:lnTo>
                    <a:lnTo>
                      <a:pt x="158" y="134"/>
                    </a:lnTo>
                    <a:lnTo>
                      <a:pt x="154" y="136"/>
                    </a:lnTo>
                    <a:lnTo>
                      <a:pt x="148" y="142"/>
                    </a:lnTo>
                    <a:lnTo>
                      <a:pt x="140" y="144"/>
                    </a:lnTo>
                    <a:lnTo>
                      <a:pt x="136" y="144"/>
                    </a:lnTo>
                    <a:lnTo>
                      <a:pt x="128" y="136"/>
                    </a:lnTo>
                    <a:lnTo>
                      <a:pt x="120" y="128"/>
                    </a:lnTo>
                    <a:lnTo>
                      <a:pt x="116" y="118"/>
                    </a:lnTo>
                    <a:lnTo>
                      <a:pt x="114" y="110"/>
                    </a:lnTo>
                    <a:lnTo>
                      <a:pt x="118" y="102"/>
                    </a:lnTo>
                    <a:lnTo>
                      <a:pt x="124" y="96"/>
                    </a:lnTo>
                    <a:lnTo>
                      <a:pt x="124" y="96"/>
                    </a:lnTo>
                    <a:lnTo>
                      <a:pt x="126" y="94"/>
                    </a:lnTo>
                    <a:lnTo>
                      <a:pt x="126" y="86"/>
                    </a:lnTo>
                    <a:lnTo>
                      <a:pt x="134" y="76"/>
                    </a:lnTo>
                    <a:lnTo>
                      <a:pt x="146" y="72"/>
                    </a:lnTo>
                    <a:lnTo>
                      <a:pt x="160" y="70"/>
                    </a:lnTo>
                    <a:lnTo>
                      <a:pt x="164" y="70"/>
                    </a:lnTo>
                    <a:lnTo>
                      <a:pt x="164" y="70"/>
                    </a:lnTo>
                    <a:lnTo>
                      <a:pt x="168" y="70"/>
                    </a:lnTo>
                    <a:lnTo>
                      <a:pt x="168" y="68"/>
                    </a:lnTo>
                    <a:lnTo>
                      <a:pt x="168" y="68"/>
                    </a:lnTo>
                    <a:lnTo>
                      <a:pt x="168" y="64"/>
                    </a:lnTo>
                    <a:lnTo>
                      <a:pt x="166" y="62"/>
                    </a:lnTo>
                    <a:lnTo>
                      <a:pt x="164" y="60"/>
                    </a:lnTo>
                    <a:lnTo>
                      <a:pt x="164" y="54"/>
                    </a:lnTo>
                    <a:lnTo>
                      <a:pt x="166" y="50"/>
                    </a:lnTo>
                    <a:lnTo>
                      <a:pt x="166" y="50"/>
                    </a:lnTo>
                    <a:lnTo>
                      <a:pt x="166" y="46"/>
                    </a:lnTo>
                    <a:lnTo>
                      <a:pt x="164" y="42"/>
                    </a:lnTo>
                    <a:lnTo>
                      <a:pt x="164" y="36"/>
                    </a:lnTo>
                    <a:lnTo>
                      <a:pt x="164" y="36"/>
                    </a:lnTo>
                    <a:lnTo>
                      <a:pt x="162" y="34"/>
                    </a:lnTo>
                    <a:lnTo>
                      <a:pt x="160" y="34"/>
                    </a:lnTo>
                    <a:lnTo>
                      <a:pt x="124" y="32"/>
                    </a:lnTo>
                    <a:lnTo>
                      <a:pt x="122" y="26"/>
                    </a:lnTo>
                    <a:lnTo>
                      <a:pt x="122" y="26"/>
                    </a:lnTo>
                    <a:lnTo>
                      <a:pt x="120" y="26"/>
                    </a:lnTo>
                    <a:lnTo>
                      <a:pt x="116" y="20"/>
                    </a:lnTo>
                    <a:lnTo>
                      <a:pt x="110" y="14"/>
                    </a:lnTo>
                    <a:lnTo>
                      <a:pt x="106" y="12"/>
                    </a:lnTo>
                    <a:lnTo>
                      <a:pt x="100" y="4"/>
                    </a:lnTo>
                    <a:lnTo>
                      <a:pt x="100" y="4"/>
                    </a:lnTo>
                    <a:lnTo>
                      <a:pt x="98" y="2"/>
                    </a:lnTo>
                    <a:lnTo>
                      <a:pt x="92" y="0"/>
                    </a:lnTo>
                    <a:lnTo>
                      <a:pt x="92" y="0"/>
                    </a:lnTo>
                    <a:lnTo>
                      <a:pt x="90" y="0"/>
                    </a:lnTo>
                    <a:lnTo>
                      <a:pt x="90" y="0"/>
                    </a:lnTo>
                  </a:path>
                </a:pathLst>
              </a:custGeom>
              <a:solidFill>
                <a:schemeClr val="accent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3" name="Freeform 261">
                <a:extLst>
                  <a:ext uri="{FF2B5EF4-FFF2-40B4-BE49-F238E27FC236}">
                    <a16:creationId xmlns:a16="http://schemas.microsoft.com/office/drawing/2014/main" id="{010BA67B-048E-98BA-2B25-5C9905BC5BAB}"/>
                  </a:ext>
                </a:extLst>
              </p:cNvPr>
              <p:cNvSpPr>
                <a:spLocks/>
              </p:cNvSpPr>
              <p:nvPr/>
            </p:nvSpPr>
            <p:spPr bwMode="auto">
              <a:xfrm>
                <a:off x="3404130" y="4277400"/>
                <a:ext cx="359258" cy="515643"/>
              </a:xfrm>
              <a:custGeom>
                <a:avLst/>
                <a:gdLst>
                  <a:gd name="T0" fmla="*/ 98 w 170"/>
                  <a:gd name="T1" fmla="*/ 0 h 244"/>
                  <a:gd name="T2" fmla="*/ 84 w 170"/>
                  <a:gd name="T3" fmla="*/ 12 h 244"/>
                  <a:gd name="T4" fmla="*/ 70 w 170"/>
                  <a:gd name="T5" fmla="*/ 14 h 244"/>
                  <a:gd name="T6" fmla="*/ 62 w 170"/>
                  <a:gd name="T7" fmla="*/ 18 h 244"/>
                  <a:gd name="T8" fmla="*/ 48 w 170"/>
                  <a:gd name="T9" fmla="*/ 26 h 244"/>
                  <a:gd name="T10" fmla="*/ 44 w 170"/>
                  <a:gd name="T11" fmla="*/ 36 h 244"/>
                  <a:gd name="T12" fmla="*/ 30 w 170"/>
                  <a:gd name="T13" fmla="*/ 54 h 244"/>
                  <a:gd name="T14" fmla="*/ 28 w 170"/>
                  <a:gd name="T15" fmla="*/ 60 h 244"/>
                  <a:gd name="T16" fmla="*/ 28 w 170"/>
                  <a:gd name="T17" fmla="*/ 60 h 244"/>
                  <a:gd name="T18" fmla="*/ 24 w 170"/>
                  <a:gd name="T19" fmla="*/ 60 h 244"/>
                  <a:gd name="T20" fmla="*/ 12 w 170"/>
                  <a:gd name="T21" fmla="*/ 72 h 244"/>
                  <a:gd name="T22" fmla="*/ 12 w 170"/>
                  <a:gd name="T23" fmla="*/ 78 h 244"/>
                  <a:gd name="T24" fmla="*/ 20 w 170"/>
                  <a:gd name="T25" fmla="*/ 102 h 244"/>
                  <a:gd name="T26" fmla="*/ 16 w 170"/>
                  <a:gd name="T27" fmla="*/ 138 h 244"/>
                  <a:gd name="T28" fmla="*/ 6 w 170"/>
                  <a:gd name="T29" fmla="*/ 140 h 244"/>
                  <a:gd name="T30" fmla="*/ 2 w 170"/>
                  <a:gd name="T31" fmla="*/ 152 h 244"/>
                  <a:gd name="T32" fmla="*/ 0 w 170"/>
                  <a:gd name="T33" fmla="*/ 162 h 244"/>
                  <a:gd name="T34" fmla="*/ 24 w 170"/>
                  <a:gd name="T35" fmla="*/ 178 h 244"/>
                  <a:gd name="T36" fmla="*/ 36 w 170"/>
                  <a:gd name="T37" fmla="*/ 178 h 244"/>
                  <a:gd name="T38" fmla="*/ 64 w 170"/>
                  <a:gd name="T39" fmla="*/ 196 h 244"/>
                  <a:gd name="T40" fmla="*/ 78 w 170"/>
                  <a:gd name="T41" fmla="*/ 212 h 244"/>
                  <a:gd name="T42" fmla="*/ 116 w 170"/>
                  <a:gd name="T43" fmla="*/ 218 h 244"/>
                  <a:gd name="T44" fmla="*/ 114 w 170"/>
                  <a:gd name="T45" fmla="*/ 226 h 244"/>
                  <a:gd name="T46" fmla="*/ 114 w 170"/>
                  <a:gd name="T47" fmla="*/ 236 h 244"/>
                  <a:gd name="T48" fmla="*/ 120 w 170"/>
                  <a:gd name="T49" fmla="*/ 244 h 244"/>
                  <a:gd name="T50" fmla="*/ 124 w 170"/>
                  <a:gd name="T51" fmla="*/ 244 h 244"/>
                  <a:gd name="T52" fmla="*/ 132 w 170"/>
                  <a:gd name="T53" fmla="*/ 230 h 244"/>
                  <a:gd name="T54" fmla="*/ 134 w 170"/>
                  <a:gd name="T55" fmla="*/ 212 h 244"/>
                  <a:gd name="T56" fmla="*/ 136 w 170"/>
                  <a:gd name="T57" fmla="*/ 198 h 244"/>
                  <a:gd name="T58" fmla="*/ 134 w 170"/>
                  <a:gd name="T59" fmla="*/ 186 h 244"/>
                  <a:gd name="T60" fmla="*/ 130 w 170"/>
                  <a:gd name="T61" fmla="*/ 174 h 244"/>
                  <a:gd name="T62" fmla="*/ 136 w 170"/>
                  <a:gd name="T63" fmla="*/ 176 h 244"/>
                  <a:gd name="T64" fmla="*/ 138 w 170"/>
                  <a:gd name="T65" fmla="*/ 174 h 244"/>
                  <a:gd name="T66" fmla="*/ 140 w 170"/>
                  <a:gd name="T67" fmla="*/ 166 h 244"/>
                  <a:gd name="T68" fmla="*/ 132 w 170"/>
                  <a:gd name="T69" fmla="*/ 160 h 244"/>
                  <a:gd name="T70" fmla="*/ 150 w 170"/>
                  <a:gd name="T71" fmla="*/ 160 h 244"/>
                  <a:gd name="T72" fmla="*/ 156 w 170"/>
                  <a:gd name="T73" fmla="*/ 158 h 244"/>
                  <a:gd name="T74" fmla="*/ 164 w 170"/>
                  <a:gd name="T75" fmla="*/ 160 h 244"/>
                  <a:gd name="T76" fmla="*/ 168 w 170"/>
                  <a:gd name="T77" fmla="*/ 160 h 244"/>
                  <a:gd name="T78" fmla="*/ 170 w 170"/>
                  <a:gd name="T79" fmla="*/ 156 h 244"/>
                  <a:gd name="T80" fmla="*/ 166 w 170"/>
                  <a:gd name="T81" fmla="*/ 144 h 244"/>
                  <a:gd name="T82" fmla="*/ 164 w 170"/>
                  <a:gd name="T83" fmla="*/ 126 h 244"/>
                  <a:gd name="T84" fmla="*/ 160 w 170"/>
                  <a:gd name="T85" fmla="*/ 122 h 244"/>
                  <a:gd name="T86" fmla="*/ 160 w 170"/>
                  <a:gd name="T87" fmla="*/ 118 h 244"/>
                  <a:gd name="T88" fmla="*/ 164 w 170"/>
                  <a:gd name="T89" fmla="*/ 98 h 244"/>
                  <a:gd name="T90" fmla="*/ 164 w 170"/>
                  <a:gd name="T91" fmla="*/ 92 h 244"/>
                  <a:gd name="T92" fmla="*/ 156 w 170"/>
                  <a:gd name="T93" fmla="*/ 86 h 244"/>
                  <a:gd name="T94" fmla="*/ 134 w 170"/>
                  <a:gd name="T95" fmla="*/ 88 h 244"/>
                  <a:gd name="T96" fmla="*/ 122 w 170"/>
                  <a:gd name="T97" fmla="*/ 76 h 244"/>
                  <a:gd name="T98" fmla="*/ 98 w 170"/>
                  <a:gd name="T99" fmla="*/ 76 h 244"/>
                  <a:gd name="T100" fmla="*/ 96 w 170"/>
                  <a:gd name="T101" fmla="*/ 64 h 244"/>
                  <a:gd name="T102" fmla="*/ 94 w 170"/>
                  <a:gd name="T103" fmla="*/ 60 h 244"/>
                  <a:gd name="T104" fmla="*/ 86 w 170"/>
                  <a:gd name="T105" fmla="*/ 50 h 244"/>
                  <a:gd name="T106" fmla="*/ 90 w 170"/>
                  <a:gd name="T107" fmla="*/ 30 h 244"/>
                  <a:gd name="T108" fmla="*/ 108 w 170"/>
                  <a:gd name="T109" fmla="*/ 16 h 244"/>
                  <a:gd name="T110" fmla="*/ 112 w 170"/>
                  <a:gd name="T111" fmla="*/ 8 h 244"/>
                  <a:gd name="T112" fmla="*/ 110 w 170"/>
                  <a:gd name="T113" fmla="*/ 2 h 244"/>
                  <a:gd name="T114" fmla="*/ 104 w 170"/>
                  <a:gd name="T115"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0" h="244">
                    <a:moveTo>
                      <a:pt x="104" y="0"/>
                    </a:moveTo>
                    <a:lnTo>
                      <a:pt x="98" y="0"/>
                    </a:lnTo>
                    <a:lnTo>
                      <a:pt x="98" y="0"/>
                    </a:lnTo>
                    <a:lnTo>
                      <a:pt x="96" y="2"/>
                    </a:lnTo>
                    <a:lnTo>
                      <a:pt x="90" y="8"/>
                    </a:lnTo>
                    <a:lnTo>
                      <a:pt x="84" y="12"/>
                    </a:lnTo>
                    <a:lnTo>
                      <a:pt x="78" y="14"/>
                    </a:lnTo>
                    <a:lnTo>
                      <a:pt x="70" y="14"/>
                    </a:lnTo>
                    <a:lnTo>
                      <a:pt x="70" y="14"/>
                    </a:lnTo>
                    <a:lnTo>
                      <a:pt x="68" y="16"/>
                    </a:lnTo>
                    <a:lnTo>
                      <a:pt x="66" y="18"/>
                    </a:lnTo>
                    <a:lnTo>
                      <a:pt x="62" y="18"/>
                    </a:lnTo>
                    <a:lnTo>
                      <a:pt x="62" y="18"/>
                    </a:lnTo>
                    <a:lnTo>
                      <a:pt x="60" y="18"/>
                    </a:lnTo>
                    <a:lnTo>
                      <a:pt x="48" y="26"/>
                    </a:lnTo>
                    <a:lnTo>
                      <a:pt x="48" y="26"/>
                    </a:lnTo>
                    <a:lnTo>
                      <a:pt x="46" y="28"/>
                    </a:lnTo>
                    <a:lnTo>
                      <a:pt x="44" y="36"/>
                    </a:lnTo>
                    <a:lnTo>
                      <a:pt x="42" y="40"/>
                    </a:lnTo>
                    <a:lnTo>
                      <a:pt x="38" y="46"/>
                    </a:lnTo>
                    <a:lnTo>
                      <a:pt x="30" y="54"/>
                    </a:lnTo>
                    <a:lnTo>
                      <a:pt x="30" y="54"/>
                    </a:lnTo>
                    <a:lnTo>
                      <a:pt x="28" y="56"/>
                    </a:lnTo>
                    <a:lnTo>
                      <a:pt x="28" y="60"/>
                    </a:lnTo>
                    <a:lnTo>
                      <a:pt x="28" y="60"/>
                    </a:lnTo>
                    <a:lnTo>
                      <a:pt x="28" y="60"/>
                    </a:lnTo>
                    <a:lnTo>
                      <a:pt x="28" y="60"/>
                    </a:lnTo>
                    <a:lnTo>
                      <a:pt x="28" y="60"/>
                    </a:lnTo>
                    <a:lnTo>
                      <a:pt x="28" y="60"/>
                    </a:lnTo>
                    <a:lnTo>
                      <a:pt x="24" y="60"/>
                    </a:lnTo>
                    <a:lnTo>
                      <a:pt x="24" y="62"/>
                    </a:lnTo>
                    <a:lnTo>
                      <a:pt x="22" y="66"/>
                    </a:lnTo>
                    <a:lnTo>
                      <a:pt x="12" y="72"/>
                    </a:lnTo>
                    <a:lnTo>
                      <a:pt x="12" y="72"/>
                    </a:lnTo>
                    <a:lnTo>
                      <a:pt x="12" y="74"/>
                    </a:lnTo>
                    <a:lnTo>
                      <a:pt x="12" y="78"/>
                    </a:lnTo>
                    <a:lnTo>
                      <a:pt x="16" y="86"/>
                    </a:lnTo>
                    <a:lnTo>
                      <a:pt x="18" y="90"/>
                    </a:lnTo>
                    <a:lnTo>
                      <a:pt x="20" y="102"/>
                    </a:lnTo>
                    <a:lnTo>
                      <a:pt x="20" y="114"/>
                    </a:lnTo>
                    <a:lnTo>
                      <a:pt x="20" y="126"/>
                    </a:lnTo>
                    <a:lnTo>
                      <a:pt x="16" y="138"/>
                    </a:lnTo>
                    <a:lnTo>
                      <a:pt x="12" y="140"/>
                    </a:lnTo>
                    <a:lnTo>
                      <a:pt x="6" y="140"/>
                    </a:lnTo>
                    <a:lnTo>
                      <a:pt x="6" y="140"/>
                    </a:lnTo>
                    <a:lnTo>
                      <a:pt x="4" y="142"/>
                    </a:lnTo>
                    <a:lnTo>
                      <a:pt x="2" y="144"/>
                    </a:lnTo>
                    <a:lnTo>
                      <a:pt x="2" y="152"/>
                    </a:lnTo>
                    <a:lnTo>
                      <a:pt x="0" y="158"/>
                    </a:lnTo>
                    <a:lnTo>
                      <a:pt x="0" y="158"/>
                    </a:lnTo>
                    <a:lnTo>
                      <a:pt x="0" y="162"/>
                    </a:lnTo>
                    <a:lnTo>
                      <a:pt x="0" y="164"/>
                    </a:lnTo>
                    <a:lnTo>
                      <a:pt x="14" y="172"/>
                    </a:lnTo>
                    <a:lnTo>
                      <a:pt x="24" y="178"/>
                    </a:lnTo>
                    <a:lnTo>
                      <a:pt x="24" y="178"/>
                    </a:lnTo>
                    <a:lnTo>
                      <a:pt x="26" y="178"/>
                    </a:lnTo>
                    <a:lnTo>
                      <a:pt x="36" y="178"/>
                    </a:lnTo>
                    <a:lnTo>
                      <a:pt x="46" y="182"/>
                    </a:lnTo>
                    <a:lnTo>
                      <a:pt x="56" y="186"/>
                    </a:lnTo>
                    <a:lnTo>
                      <a:pt x="64" y="196"/>
                    </a:lnTo>
                    <a:lnTo>
                      <a:pt x="74" y="206"/>
                    </a:lnTo>
                    <a:lnTo>
                      <a:pt x="78" y="212"/>
                    </a:lnTo>
                    <a:lnTo>
                      <a:pt x="78" y="212"/>
                    </a:lnTo>
                    <a:lnTo>
                      <a:pt x="82" y="214"/>
                    </a:lnTo>
                    <a:lnTo>
                      <a:pt x="116" y="216"/>
                    </a:lnTo>
                    <a:lnTo>
                      <a:pt x="116" y="218"/>
                    </a:lnTo>
                    <a:lnTo>
                      <a:pt x="118" y="222"/>
                    </a:lnTo>
                    <a:lnTo>
                      <a:pt x="114" y="226"/>
                    </a:lnTo>
                    <a:lnTo>
                      <a:pt x="114" y="226"/>
                    </a:lnTo>
                    <a:lnTo>
                      <a:pt x="114" y="228"/>
                    </a:lnTo>
                    <a:lnTo>
                      <a:pt x="114" y="236"/>
                    </a:lnTo>
                    <a:lnTo>
                      <a:pt x="114" y="236"/>
                    </a:lnTo>
                    <a:lnTo>
                      <a:pt x="116" y="240"/>
                    </a:lnTo>
                    <a:lnTo>
                      <a:pt x="120" y="244"/>
                    </a:lnTo>
                    <a:lnTo>
                      <a:pt x="120" y="244"/>
                    </a:lnTo>
                    <a:lnTo>
                      <a:pt x="124" y="244"/>
                    </a:lnTo>
                    <a:lnTo>
                      <a:pt x="124" y="244"/>
                    </a:lnTo>
                    <a:lnTo>
                      <a:pt x="124" y="244"/>
                    </a:lnTo>
                    <a:lnTo>
                      <a:pt x="124" y="244"/>
                    </a:lnTo>
                    <a:lnTo>
                      <a:pt x="126" y="242"/>
                    </a:lnTo>
                    <a:lnTo>
                      <a:pt x="132" y="230"/>
                    </a:lnTo>
                    <a:lnTo>
                      <a:pt x="132" y="230"/>
                    </a:lnTo>
                    <a:lnTo>
                      <a:pt x="132" y="228"/>
                    </a:lnTo>
                    <a:lnTo>
                      <a:pt x="134" y="212"/>
                    </a:lnTo>
                    <a:lnTo>
                      <a:pt x="136" y="200"/>
                    </a:lnTo>
                    <a:lnTo>
                      <a:pt x="136" y="200"/>
                    </a:lnTo>
                    <a:lnTo>
                      <a:pt x="136" y="198"/>
                    </a:lnTo>
                    <a:lnTo>
                      <a:pt x="134" y="188"/>
                    </a:lnTo>
                    <a:lnTo>
                      <a:pt x="134" y="188"/>
                    </a:lnTo>
                    <a:lnTo>
                      <a:pt x="134" y="186"/>
                    </a:lnTo>
                    <a:lnTo>
                      <a:pt x="128" y="180"/>
                    </a:lnTo>
                    <a:lnTo>
                      <a:pt x="128" y="174"/>
                    </a:lnTo>
                    <a:lnTo>
                      <a:pt x="130" y="174"/>
                    </a:lnTo>
                    <a:lnTo>
                      <a:pt x="134" y="176"/>
                    </a:lnTo>
                    <a:lnTo>
                      <a:pt x="134" y="176"/>
                    </a:lnTo>
                    <a:lnTo>
                      <a:pt x="136" y="176"/>
                    </a:lnTo>
                    <a:lnTo>
                      <a:pt x="136" y="176"/>
                    </a:lnTo>
                    <a:lnTo>
                      <a:pt x="138" y="174"/>
                    </a:lnTo>
                    <a:lnTo>
                      <a:pt x="138" y="174"/>
                    </a:lnTo>
                    <a:lnTo>
                      <a:pt x="140" y="172"/>
                    </a:lnTo>
                    <a:lnTo>
                      <a:pt x="140" y="166"/>
                    </a:lnTo>
                    <a:lnTo>
                      <a:pt x="140" y="166"/>
                    </a:lnTo>
                    <a:lnTo>
                      <a:pt x="138" y="164"/>
                    </a:lnTo>
                    <a:lnTo>
                      <a:pt x="136" y="162"/>
                    </a:lnTo>
                    <a:lnTo>
                      <a:pt x="132" y="160"/>
                    </a:lnTo>
                    <a:lnTo>
                      <a:pt x="130" y="160"/>
                    </a:lnTo>
                    <a:lnTo>
                      <a:pt x="134" y="160"/>
                    </a:lnTo>
                    <a:lnTo>
                      <a:pt x="150" y="160"/>
                    </a:lnTo>
                    <a:lnTo>
                      <a:pt x="150" y="160"/>
                    </a:lnTo>
                    <a:lnTo>
                      <a:pt x="150" y="160"/>
                    </a:lnTo>
                    <a:lnTo>
                      <a:pt x="156" y="158"/>
                    </a:lnTo>
                    <a:lnTo>
                      <a:pt x="158" y="158"/>
                    </a:lnTo>
                    <a:lnTo>
                      <a:pt x="164" y="160"/>
                    </a:lnTo>
                    <a:lnTo>
                      <a:pt x="164" y="160"/>
                    </a:lnTo>
                    <a:lnTo>
                      <a:pt x="166" y="162"/>
                    </a:lnTo>
                    <a:lnTo>
                      <a:pt x="166" y="162"/>
                    </a:lnTo>
                    <a:lnTo>
                      <a:pt x="168" y="160"/>
                    </a:lnTo>
                    <a:lnTo>
                      <a:pt x="168" y="160"/>
                    </a:lnTo>
                    <a:lnTo>
                      <a:pt x="168" y="158"/>
                    </a:lnTo>
                    <a:lnTo>
                      <a:pt x="170" y="156"/>
                    </a:lnTo>
                    <a:lnTo>
                      <a:pt x="168" y="148"/>
                    </a:lnTo>
                    <a:lnTo>
                      <a:pt x="168" y="148"/>
                    </a:lnTo>
                    <a:lnTo>
                      <a:pt x="166" y="144"/>
                    </a:lnTo>
                    <a:lnTo>
                      <a:pt x="164" y="144"/>
                    </a:lnTo>
                    <a:lnTo>
                      <a:pt x="164" y="138"/>
                    </a:lnTo>
                    <a:lnTo>
                      <a:pt x="164" y="126"/>
                    </a:lnTo>
                    <a:lnTo>
                      <a:pt x="164" y="126"/>
                    </a:lnTo>
                    <a:lnTo>
                      <a:pt x="162" y="124"/>
                    </a:lnTo>
                    <a:lnTo>
                      <a:pt x="160" y="122"/>
                    </a:lnTo>
                    <a:lnTo>
                      <a:pt x="160" y="122"/>
                    </a:lnTo>
                    <a:lnTo>
                      <a:pt x="160" y="122"/>
                    </a:lnTo>
                    <a:lnTo>
                      <a:pt x="160" y="118"/>
                    </a:lnTo>
                    <a:lnTo>
                      <a:pt x="160" y="112"/>
                    </a:lnTo>
                    <a:lnTo>
                      <a:pt x="160" y="104"/>
                    </a:lnTo>
                    <a:lnTo>
                      <a:pt x="164" y="98"/>
                    </a:lnTo>
                    <a:lnTo>
                      <a:pt x="164" y="98"/>
                    </a:lnTo>
                    <a:lnTo>
                      <a:pt x="166" y="94"/>
                    </a:lnTo>
                    <a:lnTo>
                      <a:pt x="164" y="92"/>
                    </a:lnTo>
                    <a:lnTo>
                      <a:pt x="160" y="86"/>
                    </a:lnTo>
                    <a:lnTo>
                      <a:pt x="160" y="86"/>
                    </a:lnTo>
                    <a:lnTo>
                      <a:pt x="156" y="86"/>
                    </a:lnTo>
                    <a:lnTo>
                      <a:pt x="156" y="86"/>
                    </a:lnTo>
                    <a:lnTo>
                      <a:pt x="156" y="86"/>
                    </a:lnTo>
                    <a:lnTo>
                      <a:pt x="134" y="88"/>
                    </a:lnTo>
                    <a:lnTo>
                      <a:pt x="124" y="76"/>
                    </a:lnTo>
                    <a:lnTo>
                      <a:pt x="124" y="76"/>
                    </a:lnTo>
                    <a:lnTo>
                      <a:pt x="122" y="76"/>
                    </a:lnTo>
                    <a:lnTo>
                      <a:pt x="122" y="76"/>
                    </a:lnTo>
                    <a:lnTo>
                      <a:pt x="122" y="76"/>
                    </a:lnTo>
                    <a:lnTo>
                      <a:pt x="98" y="76"/>
                    </a:lnTo>
                    <a:lnTo>
                      <a:pt x="96" y="76"/>
                    </a:lnTo>
                    <a:lnTo>
                      <a:pt x="96" y="64"/>
                    </a:lnTo>
                    <a:lnTo>
                      <a:pt x="96" y="64"/>
                    </a:lnTo>
                    <a:lnTo>
                      <a:pt x="96" y="64"/>
                    </a:lnTo>
                    <a:lnTo>
                      <a:pt x="94" y="60"/>
                    </a:lnTo>
                    <a:lnTo>
                      <a:pt x="94" y="60"/>
                    </a:lnTo>
                    <a:lnTo>
                      <a:pt x="92" y="58"/>
                    </a:lnTo>
                    <a:lnTo>
                      <a:pt x="90" y="56"/>
                    </a:lnTo>
                    <a:lnTo>
                      <a:pt x="86" y="50"/>
                    </a:lnTo>
                    <a:lnTo>
                      <a:pt x="86" y="46"/>
                    </a:lnTo>
                    <a:lnTo>
                      <a:pt x="86" y="36"/>
                    </a:lnTo>
                    <a:lnTo>
                      <a:pt x="90" y="30"/>
                    </a:lnTo>
                    <a:lnTo>
                      <a:pt x="98" y="24"/>
                    </a:lnTo>
                    <a:lnTo>
                      <a:pt x="102" y="20"/>
                    </a:lnTo>
                    <a:lnTo>
                      <a:pt x="108" y="16"/>
                    </a:lnTo>
                    <a:lnTo>
                      <a:pt x="108" y="16"/>
                    </a:lnTo>
                    <a:lnTo>
                      <a:pt x="110" y="14"/>
                    </a:lnTo>
                    <a:lnTo>
                      <a:pt x="112" y="8"/>
                    </a:lnTo>
                    <a:lnTo>
                      <a:pt x="112" y="8"/>
                    </a:lnTo>
                    <a:lnTo>
                      <a:pt x="112" y="4"/>
                    </a:lnTo>
                    <a:lnTo>
                      <a:pt x="110" y="2"/>
                    </a:lnTo>
                    <a:lnTo>
                      <a:pt x="106" y="2"/>
                    </a:lnTo>
                    <a:lnTo>
                      <a:pt x="106" y="2"/>
                    </a:lnTo>
                    <a:lnTo>
                      <a:pt x="104" y="0"/>
                    </a:lnTo>
                    <a:lnTo>
                      <a:pt x="104" y="0"/>
                    </a:lnTo>
                  </a:path>
                </a:pathLst>
              </a:custGeom>
              <a:solidFill>
                <a:schemeClr val="accent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4" name="Freeform 305">
                <a:extLst>
                  <a:ext uri="{FF2B5EF4-FFF2-40B4-BE49-F238E27FC236}">
                    <a16:creationId xmlns:a16="http://schemas.microsoft.com/office/drawing/2014/main" id="{F3826DEC-F1D9-A9E8-492A-D11BEDE9DD67}"/>
                  </a:ext>
                </a:extLst>
              </p:cNvPr>
              <p:cNvSpPr>
                <a:spLocks/>
              </p:cNvSpPr>
              <p:nvPr/>
            </p:nvSpPr>
            <p:spPr bwMode="auto">
              <a:xfrm>
                <a:off x="3556287" y="5308686"/>
                <a:ext cx="617079" cy="1086231"/>
              </a:xfrm>
              <a:custGeom>
                <a:avLst/>
                <a:gdLst>
                  <a:gd name="T0" fmla="*/ 98 w 292"/>
                  <a:gd name="T1" fmla="*/ 8 h 514"/>
                  <a:gd name="T2" fmla="*/ 82 w 292"/>
                  <a:gd name="T3" fmla="*/ 40 h 514"/>
                  <a:gd name="T4" fmla="*/ 68 w 292"/>
                  <a:gd name="T5" fmla="*/ 52 h 514"/>
                  <a:gd name="T6" fmla="*/ 50 w 292"/>
                  <a:gd name="T7" fmla="*/ 110 h 514"/>
                  <a:gd name="T8" fmla="*/ 42 w 292"/>
                  <a:gd name="T9" fmla="*/ 144 h 514"/>
                  <a:gd name="T10" fmla="*/ 48 w 292"/>
                  <a:gd name="T11" fmla="*/ 198 h 514"/>
                  <a:gd name="T12" fmla="*/ 36 w 292"/>
                  <a:gd name="T13" fmla="*/ 230 h 514"/>
                  <a:gd name="T14" fmla="*/ 34 w 292"/>
                  <a:gd name="T15" fmla="*/ 268 h 514"/>
                  <a:gd name="T16" fmla="*/ 24 w 292"/>
                  <a:gd name="T17" fmla="*/ 318 h 514"/>
                  <a:gd name="T18" fmla="*/ 24 w 292"/>
                  <a:gd name="T19" fmla="*/ 364 h 514"/>
                  <a:gd name="T20" fmla="*/ 24 w 292"/>
                  <a:gd name="T21" fmla="*/ 386 h 514"/>
                  <a:gd name="T22" fmla="*/ 10 w 292"/>
                  <a:gd name="T23" fmla="*/ 444 h 514"/>
                  <a:gd name="T24" fmla="*/ 0 w 292"/>
                  <a:gd name="T25" fmla="*/ 464 h 514"/>
                  <a:gd name="T26" fmla="*/ 8 w 292"/>
                  <a:gd name="T27" fmla="*/ 482 h 514"/>
                  <a:gd name="T28" fmla="*/ 22 w 292"/>
                  <a:gd name="T29" fmla="*/ 506 h 514"/>
                  <a:gd name="T30" fmla="*/ 72 w 292"/>
                  <a:gd name="T31" fmla="*/ 514 h 514"/>
                  <a:gd name="T32" fmla="*/ 76 w 292"/>
                  <a:gd name="T33" fmla="*/ 510 h 514"/>
                  <a:gd name="T34" fmla="*/ 70 w 292"/>
                  <a:gd name="T35" fmla="*/ 478 h 514"/>
                  <a:gd name="T36" fmla="*/ 92 w 292"/>
                  <a:gd name="T37" fmla="*/ 452 h 514"/>
                  <a:gd name="T38" fmla="*/ 118 w 292"/>
                  <a:gd name="T39" fmla="*/ 426 h 514"/>
                  <a:gd name="T40" fmla="*/ 106 w 292"/>
                  <a:gd name="T41" fmla="*/ 410 h 514"/>
                  <a:gd name="T42" fmla="*/ 94 w 292"/>
                  <a:gd name="T43" fmla="*/ 402 h 514"/>
                  <a:gd name="T44" fmla="*/ 118 w 292"/>
                  <a:gd name="T45" fmla="*/ 376 h 514"/>
                  <a:gd name="T46" fmla="*/ 126 w 292"/>
                  <a:gd name="T47" fmla="*/ 362 h 514"/>
                  <a:gd name="T48" fmla="*/ 130 w 292"/>
                  <a:gd name="T49" fmla="*/ 350 h 514"/>
                  <a:gd name="T50" fmla="*/ 134 w 292"/>
                  <a:gd name="T51" fmla="*/ 340 h 514"/>
                  <a:gd name="T52" fmla="*/ 144 w 292"/>
                  <a:gd name="T53" fmla="*/ 344 h 514"/>
                  <a:gd name="T54" fmla="*/ 150 w 292"/>
                  <a:gd name="T55" fmla="*/ 330 h 514"/>
                  <a:gd name="T56" fmla="*/ 138 w 292"/>
                  <a:gd name="T57" fmla="*/ 326 h 514"/>
                  <a:gd name="T58" fmla="*/ 130 w 292"/>
                  <a:gd name="T59" fmla="*/ 322 h 514"/>
                  <a:gd name="T60" fmla="*/ 148 w 292"/>
                  <a:gd name="T61" fmla="*/ 316 h 514"/>
                  <a:gd name="T62" fmla="*/ 158 w 292"/>
                  <a:gd name="T63" fmla="*/ 312 h 514"/>
                  <a:gd name="T64" fmla="*/ 170 w 292"/>
                  <a:gd name="T65" fmla="*/ 288 h 514"/>
                  <a:gd name="T66" fmla="*/ 176 w 292"/>
                  <a:gd name="T67" fmla="*/ 278 h 514"/>
                  <a:gd name="T68" fmla="*/ 220 w 292"/>
                  <a:gd name="T69" fmla="*/ 272 h 514"/>
                  <a:gd name="T70" fmla="*/ 246 w 292"/>
                  <a:gd name="T71" fmla="*/ 248 h 514"/>
                  <a:gd name="T72" fmla="*/ 238 w 292"/>
                  <a:gd name="T73" fmla="*/ 224 h 514"/>
                  <a:gd name="T74" fmla="*/ 234 w 292"/>
                  <a:gd name="T75" fmla="*/ 206 h 514"/>
                  <a:gd name="T76" fmla="*/ 224 w 292"/>
                  <a:gd name="T77" fmla="*/ 198 h 514"/>
                  <a:gd name="T78" fmla="*/ 234 w 292"/>
                  <a:gd name="T79" fmla="*/ 132 h 514"/>
                  <a:gd name="T80" fmla="*/ 248 w 292"/>
                  <a:gd name="T81" fmla="*/ 124 h 514"/>
                  <a:gd name="T82" fmla="*/ 284 w 292"/>
                  <a:gd name="T83" fmla="*/ 92 h 514"/>
                  <a:gd name="T84" fmla="*/ 292 w 292"/>
                  <a:gd name="T85" fmla="*/ 74 h 514"/>
                  <a:gd name="T86" fmla="*/ 286 w 292"/>
                  <a:gd name="T87" fmla="*/ 58 h 514"/>
                  <a:gd name="T88" fmla="*/ 274 w 292"/>
                  <a:gd name="T89" fmla="*/ 54 h 514"/>
                  <a:gd name="T90" fmla="*/ 262 w 292"/>
                  <a:gd name="T91" fmla="*/ 78 h 514"/>
                  <a:gd name="T92" fmla="*/ 224 w 292"/>
                  <a:gd name="T93" fmla="*/ 84 h 514"/>
                  <a:gd name="T94" fmla="*/ 228 w 292"/>
                  <a:gd name="T95" fmla="*/ 50 h 514"/>
                  <a:gd name="T96" fmla="*/ 206 w 292"/>
                  <a:gd name="T97" fmla="*/ 38 h 514"/>
                  <a:gd name="T98" fmla="*/ 180 w 292"/>
                  <a:gd name="T99" fmla="*/ 26 h 514"/>
                  <a:gd name="T100" fmla="*/ 162 w 292"/>
                  <a:gd name="T101" fmla="*/ 4 h 514"/>
                  <a:gd name="T102" fmla="*/ 136 w 292"/>
                  <a:gd name="T103" fmla="*/ 12 h 514"/>
                  <a:gd name="T104" fmla="*/ 116 w 292"/>
                  <a:gd name="T105" fmla="*/ 6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2" h="514">
                    <a:moveTo>
                      <a:pt x="108" y="0"/>
                    </a:moveTo>
                    <a:lnTo>
                      <a:pt x="108" y="0"/>
                    </a:lnTo>
                    <a:lnTo>
                      <a:pt x="106" y="2"/>
                    </a:lnTo>
                    <a:lnTo>
                      <a:pt x="98" y="8"/>
                    </a:lnTo>
                    <a:lnTo>
                      <a:pt x="98" y="8"/>
                    </a:lnTo>
                    <a:lnTo>
                      <a:pt x="98" y="8"/>
                    </a:lnTo>
                    <a:lnTo>
                      <a:pt x="94" y="10"/>
                    </a:lnTo>
                    <a:lnTo>
                      <a:pt x="94" y="10"/>
                    </a:lnTo>
                    <a:lnTo>
                      <a:pt x="94" y="12"/>
                    </a:lnTo>
                    <a:lnTo>
                      <a:pt x="92" y="20"/>
                    </a:lnTo>
                    <a:lnTo>
                      <a:pt x="90" y="30"/>
                    </a:lnTo>
                    <a:lnTo>
                      <a:pt x="82" y="40"/>
                    </a:lnTo>
                    <a:lnTo>
                      <a:pt x="76" y="42"/>
                    </a:lnTo>
                    <a:lnTo>
                      <a:pt x="76" y="42"/>
                    </a:lnTo>
                    <a:lnTo>
                      <a:pt x="74" y="44"/>
                    </a:lnTo>
                    <a:lnTo>
                      <a:pt x="70" y="48"/>
                    </a:lnTo>
                    <a:lnTo>
                      <a:pt x="70" y="48"/>
                    </a:lnTo>
                    <a:lnTo>
                      <a:pt x="68" y="52"/>
                    </a:lnTo>
                    <a:lnTo>
                      <a:pt x="72" y="78"/>
                    </a:lnTo>
                    <a:lnTo>
                      <a:pt x="66" y="86"/>
                    </a:lnTo>
                    <a:lnTo>
                      <a:pt x="58" y="98"/>
                    </a:lnTo>
                    <a:lnTo>
                      <a:pt x="58" y="98"/>
                    </a:lnTo>
                    <a:lnTo>
                      <a:pt x="58" y="98"/>
                    </a:lnTo>
                    <a:lnTo>
                      <a:pt x="50" y="110"/>
                    </a:lnTo>
                    <a:lnTo>
                      <a:pt x="50" y="110"/>
                    </a:lnTo>
                    <a:lnTo>
                      <a:pt x="50" y="112"/>
                    </a:lnTo>
                    <a:lnTo>
                      <a:pt x="46" y="136"/>
                    </a:lnTo>
                    <a:lnTo>
                      <a:pt x="44" y="144"/>
                    </a:lnTo>
                    <a:lnTo>
                      <a:pt x="44" y="144"/>
                    </a:lnTo>
                    <a:lnTo>
                      <a:pt x="42" y="144"/>
                    </a:lnTo>
                    <a:lnTo>
                      <a:pt x="42" y="160"/>
                    </a:lnTo>
                    <a:lnTo>
                      <a:pt x="42" y="160"/>
                    </a:lnTo>
                    <a:lnTo>
                      <a:pt x="44" y="162"/>
                    </a:lnTo>
                    <a:lnTo>
                      <a:pt x="46" y="168"/>
                    </a:lnTo>
                    <a:lnTo>
                      <a:pt x="50" y="182"/>
                    </a:lnTo>
                    <a:lnTo>
                      <a:pt x="48" y="198"/>
                    </a:lnTo>
                    <a:lnTo>
                      <a:pt x="46" y="204"/>
                    </a:lnTo>
                    <a:lnTo>
                      <a:pt x="46" y="204"/>
                    </a:lnTo>
                    <a:lnTo>
                      <a:pt x="44" y="206"/>
                    </a:lnTo>
                    <a:lnTo>
                      <a:pt x="44" y="222"/>
                    </a:lnTo>
                    <a:lnTo>
                      <a:pt x="40" y="224"/>
                    </a:lnTo>
                    <a:lnTo>
                      <a:pt x="36" y="230"/>
                    </a:lnTo>
                    <a:lnTo>
                      <a:pt x="36" y="230"/>
                    </a:lnTo>
                    <a:lnTo>
                      <a:pt x="34" y="234"/>
                    </a:lnTo>
                    <a:lnTo>
                      <a:pt x="36" y="254"/>
                    </a:lnTo>
                    <a:lnTo>
                      <a:pt x="36" y="266"/>
                    </a:lnTo>
                    <a:lnTo>
                      <a:pt x="34" y="268"/>
                    </a:lnTo>
                    <a:lnTo>
                      <a:pt x="34" y="268"/>
                    </a:lnTo>
                    <a:lnTo>
                      <a:pt x="34" y="270"/>
                    </a:lnTo>
                    <a:lnTo>
                      <a:pt x="32" y="274"/>
                    </a:lnTo>
                    <a:lnTo>
                      <a:pt x="26" y="288"/>
                    </a:lnTo>
                    <a:lnTo>
                      <a:pt x="26" y="288"/>
                    </a:lnTo>
                    <a:lnTo>
                      <a:pt x="24" y="290"/>
                    </a:lnTo>
                    <a:lnTo>
                      <a:pt x="24" y="318"/>
                    </a:lnTo>
                    <a:lnTo>
                      <a:pt x="22" y="328"/>
                    </a:lnTo>
                    <a:lnTo>
                      <a:pt x="20" y="342"/>
                    </a:lnTo>
                    <a:lnTo>
                      <a:pt x="20" y="342"/>
                    </a:lnTo>
                    <a:lnTo>
                      <a:pt x="20" y="346"/>
                    </a:lnTo>
                    <a:lnTo>
                      <a:pt x="24" y="348"/>
                    </a:lnTo>
                    <a:lnTo>
                      <a:pt x="24" y="364"/>
                    </a:lnTo>
                    <a:lnTo>
                      <a:pt x="24" y="364"/>
                    </a:lnTo>
                    <a:lnTo>
                      <a:pt x="24" y="366"/>
                    </a:lnTo>
                    <a:lnTo>
                      <a:pt x="26" y="376"/>
                    </a:lnTo>
                    <a:lnTo>
                      <a:pt x="24" y="386"/>
                    </a:lnTo>
                    <a:lnTo>
                      <a:pt x="24" y="386"/>
                    </a:lnTo>
                    <a:lnTo>
                      <a:pt x="24" y="386"/>
                    </a:lnTo>
                    <a:lnTo>
                      <a:pt x="24" y="408"/>
                    </a:lnTo>
                    <a:lnTo>
                      <a:pt x="18" y="418"/>
                    </a:lnTo>
                    <a:lnTo>
                      <a:pt x="18" y="418"/>
                    </a:lnTo>
                    <a:lnTo>
                      <a:pt x="18" y="420"/>
                    </a:lnTo>
                    <a:lnTo>
                      <a:pt x="16" y="434"/>
                    </a:lnTo>
                    <a:lnTo>
                      <a:pt x="10" y="444"/>
                    </a:lnTo>
                    <a:lnTo>
                      <a:pt x="2" y="452"/>
                    </a:lnTo>
                    <a:lnTo>
                      <a:pt x="2" y="452"/>
                    </a:lnTo>
                    <a:lnTo>
                      <a:pt x="2" y="454"/>
                    </a:lnTo>
                    <a:lnTo>
                      <a:pt x="0" y="462"/>
                    </a:lnTo>
                    <a:lnTo>
                      <a:pt x="0" y="462"/>
                    </a:lnTo>
                    <a:lnTo>
                      <a:pt x="0" y="464"/>
                    </a:lnTo>
                    <a:lnTo>
                      <a:pt x="2" y="472"/>
                    </a:lnTo>
                    <a:lnTo>
                      <a:pt x="2" y="472"/>
                    </a:lnTo>
                    <a:lnTo>
                      <a:pt x="2" y="474"/>
                    </a:lnTo>
                    <a:lnTo>
                      <a:pt x="6" y="480"/>
                    </a:lnTo>
                    <a:lnTo>
                      <a:pt x="6" y="480"/>
                    </a:lnTo>
                    <a:lnTo>
                      <a:pt x="8" y="482"/>
                    </a:lnTo>
                    <a:lnTo>
                      <a:pt x="16" y="482"/>
                    </a:lnTo>
                    <a:lnTo>
                      <a:pt x="16" y="494"/>
                    </a:lnTo>
                    <a:lnTo>
                      <a:pt x="16" y="494"/>
                    </a:lnTo>
                    <a:lnTo>
                      <a:pt x="16" y="496"/>
                    </a:lnTo>
                    <a:lnTo>
                      <a:pt x="22" y="506"/>
                    </a:lnTo>
                    <a:lnTo>
                      <a:pt x="22" y="506"/>
                    </a:lnTo>
                    <a:lnTo>
                      <a:pt x="24" y="508"/>
                    </a:lnTo>
                    <a:lnTo>
                      <a:pt x="34" y="510"/>
                    </a:lnTo>
                    <a:lnTo>
                      <a:pt x="34" y="510"/>
                    </a:lnTo>
                    <a:lnTo>
                      <a:pt x="34" y="510"/>
                    </a:lnTo>
                    <a:lnTo>
                      <a:pt x="58" y="510"/>
                    </a:lnTo>
                    <a:lnTo>
                      <a:pt x="72" y="514"/>
                    </a:lnTo>
                    <a:lnTo>
                      <a:pt x="72" y="514"/>
                    </a:lnTo>
                    <a:lnTo>
                      <a:pt x="72" y="514"/>
                    </a:lnTo>
                    <a:lnTo>
                      <a:pt x="72" y="514"/>
                    </a:lnTo>
                    <a:lnTo>
                      <a:pt x="76" y="512"/>
                    </a:lnTo>
                    <a:lnTo>
                      <a:pt x="76" y="510"/>
                    </a:lnTo>
                    <a:lnTo>
                      <a:pt x="76" y="510"/>
                    </a:lnTo>
                    <a:lnTo>
                      <a:pt x="78" y="508"/>
                    </a:lnTo>
                    <a:lnTo>
                      <a:pt x="78" y="506"/>
                    </a:lnTo>
                    <a:lnTo>
                      <a:pt x="72" y="498"/>
                    </a:lnTo>
                    <a:lnTo>
                      <a:pt x="68" y="494"/>
                    </a:lnTo>
                    <a:lnTo>
                      <a:pt x="68" y="488"/>
                    </a:lnTo>
                    <a:lnTo>
                      <a:pt x="70" y="478"/>
                    </a:lnTo>
                    <a:lnTo>
                      <a:pt x="74" y="474"/>
                    </a:lnTo>
                    <a:lnTo>
                      <a:pt x="84" y="472"/>
                    </a:lnTo>
                    <a:lnTo>
                      <a:pt x="84" y="472"/>
                    </a:lnTo>
                    <a:lnTo>
                      <a:pt x="86" y="470"/>
                    </a:lnTo>
                    <a:lnTo>
                      <a:pt x="88" y="464"/>
                    </a:lnTo>
                    <a:lnTo>
                      <a:pt x="92" y="452"/>
                    </a:lnTo>
                    <a:lnTo>
                      <a:pt x="100" y="444"/>
                    </a:lnTo>
                    <a:lnTo>
                      <a:pt x="112" y="434"/>
                    </a:lnTo>
                    <a:lnTo>
                      <a:pt x="112" y="434"/>
                    </a:lnTo>
                    <a:lnTo>
                      <a:pt x="114" y="432"/>
                    </a:lnTo>
                    <a:lnTo>
                      <a:pt x="118" y="426"/>
                    </a:lnTo>
                    <a:lnTo>
                      <a:pt x="118" y="426"/>
                    </a:lnTo>
                    <a:lnTo>
                      <a:pt x="118" y="424"/>
                    </a:lnTo>
                    <a:lnTo>
                      <a:pt x="118" y="416"/>
                    </a:lnTo>
                    <a:lnTo>
                      <a:pt x="118" y="416"/>
                    </a:lnTo>
                    <a:lnTo>
                      <a:pt x="116" y="414"/>
                    </a:lnTo>
                    <a:lnTo>
                      <a:pt x="114" y="412"/>
                    </a:lnTo>
                    <a:lnTo>
                      <a:pt x="106" y="410"/>
                    </a:lnTo>
                    <a:lnTo>
                      <a:pt x="106" y="410"/>
                    </a:lnTo>
                    <a:lnTo>
                      <a:pt x="104" y="410"/>
                    </a:lnTo>
                    <a:lnTo>
                      <a:pt x="102" y="410"/>
                    </a:lnTo>
                    <a:lnTo>
                      <a:pt x="102" y="410"/>
                    </a:lnTo>
                    <a:lnTo>
                      <a:pt x="102" y="410"/>
                    </a:lnTo>
                    <a:lnTo>
                      <a:pt x="94" y="402"/>
                    </a:lnTo>
                    <a:lnTo>
                      <a:pt x="92" y="394"/>
                    </a:lnTo>
                    <a:lnTo>
                      <a:pt x="102" y="386"/>
                    </a:lnTo>
                    <a:lnTo>
                      <a:pt x="112" y="380"/>
                    </a:lnTo>
                    <a:lnTo>
                      <a:pt x="112" y="380"/>
                    </a:lnTo>
                    <a:lnTo>
                      <a:pt x="112" y="380"/>
                    </a:lnTo>
                    <a:lnTo>
                      <a:pt x="118" y="376"/>
                    </a:lnTo>
                    <a:lnTo>
                      <a:pt x="118" y="376"/>
                    </a:lnTo>
                    <a:lnTo>
                      <a:pt x="118" y="376"/>
                    </a:lnTo>
                    <a:lnTo>
                      <a:pt x="120" y="374"/>
                    </a:lnTo>
                    <a:lnTo>
                      <a:pt x="120" y="374"/>
                    </a:lnTo>
                    <a:lnTo>
                      <a:pt x="120" y="374"/>
                    </a:lnTo>
                    <a:lnTo>
                      <a:pt x="126" y="362"/>
                    </a:lnTo>
                    <a:lnTo>
                      <a:pt x="126" y="362"/>
                    </a:lnTo>
                    <a:lnTo>
                      <a:pt x="126" y="360"/>
                    </a:lnTo>
                    <a:lnTo>
                      <a:pt x="126" y="352"/>
                    </a:lnTo>
                    <a:lnTo>
                      <a:pt x="128" y="352"/>
                    </a:lnTo>
                    <a:lnTo>
                      <a:pt x="128" y="352"/>
                    </a:lnTo>
                    <a:lnTo>
                      <a:pt x="130" y="350"/>
                    </a:lnTo>
                    <a:lnTo>
                      <a:pt x="134" y="344"/>
                    </a:lnTo>
                    <a:lnTo>
                      <a:pt x="134" y="344"/>
                    </a:lnTo>
                    <a:lnTo>
                      <a:pt x="134" y="342"/>
                    </a:lnTo>
                    <a:lnTo>
                      <a:pt x="134" y="340"/>
                    </a:lnTo>
                    <a:lnTo>
                      <a:pt x="134" y="340"/>
                    </a:lnTo>
                    <a:lnTo>
                      <a:pt x="134" y="340"/>
                    </a:lnTo>
                    <a:lnTo>
                      <a:pt x="136" y="342"/>
                    </a:lnTo>
                    <a:lnTo>
                      <a:pt x="140" y="344"/>
                    </a:lnTo>
                    <a:lnTo>
                      <a:pt x="140" y="344"/>
                    </a:lnTo>
                    <a:lnTo>
                      <a:pt x="140" y="344"/>
                    </a:lnTo>
                    <a:lnTo>
                      <a:pt x="140" y="344"/>
                    </a:lnTo>
                    <a:lnTo>
                      <a:pt x="144" y="344"/>
                    </a:lnTo>
                    <a:lnTo>
                      <a:pt x="148" y="340"/>
                    </a:lnTo>
                    <a:lnTo>
                      <a:pt x="148" y="340"/>
                    </a:lnTo>
                    <a:lnTo>
                      <a:pt x="150" y="338"/>
                    </a:lnTo>
                    <a:lnTo>
                      <a:pt x="150" y="332"/>
                    </a:lnTo>
                    <a:lnTo>
                      <a:pt x="150" y="332"/>
                    </a:lnTo>
                    <a:lnTo>
                      <a:pt x="150" y="330"/>
                    </a:lnTo>
                    <a:lnTo>
                      <a:pt x="146" y="326"/>
                    </a:lnTo>
                    <a:lnTo>
                      <a:pt x="146" y="326"/>
                    </a:lnTo>
                    <a:lnTo>
                      <a:pt x="142" y="324"/>
                    </a:lnTo>
                    <a:lnTo>
                      <a:pt x="142" y="324"/>
                    </a:lnTo>
                    <a:lnTo>
                      <a:pt x="140" y="324"/>
                    </a:lnTo>
                    <a:lnTo>
                      <a:pt x="138" y="326"/>
                    </a:lnTo>
                    <a:lnTo>
                      <a:pt x="138" y="326"/>
                    </a:lnTo>
                    <a:lnTo>
                      <a:pt x="136" y="328"/>
                    </a:lnTo>
                    <a:lnTo>
                      <a:pt x="132" y="328"/>
                    </a:lnTo>
                    <a:lnTo>
                      <a:pt x="130" y="328"/>
                    </a:lnTo>
                    <a:lnTo>
                      <a:pt x="130" y="322"/>
                    </a:lnTo>
                    <a:lnTo>
                      <a:pt x="130" y="322"/>
                    </a:lnTo>
                    <a:lnTo>
                      <a:pt x="130" y="322"/>
                    </a:lnTo>
                    <a:lnTo>
                      <a:pt x="128" y="308"/>
                    </a:lnTo>
                    <a:lnTo>
                      <a:pt x="128" y="308"/>
                    </a:lnTo>
                    <a:lnTo>
                      <a:pt x="130" y="308"/>
                    </a:lnTo>
                    <a:lnTo>
                      <a:pt x="136" y="310"/>
                    </a:lnTo>
                    <a:lnTo>
                      <a:pt x="148" y="316"/>
                    </a:lnTo>
                    <a:lnTo>
                      <a:pt x="148" y="316"/>
                    </a:lnTo>
                    <a:lnTo>
                      <a:pt x="150" y="316"/>
                    </a:lnTo>
                    <a:lnTo>
                      <a:pt x="150" y="316"/>
                    </a:lnTo>
                    <a:lnTo>
                      <a:pt x="152" y="316"/>
                    </a:lnTo>
                    <a:lnTo>
                      <a:pt x="158" y="312"/>
                    </a:lnTo>
                    <a:lnTo>
                      <a:pt x="158" y="312"/>
                    </a:lnTo>
                    <a:lnTo>
                      <a:pt x="160" y="312"/>
                    </a:lnTo>
                    <a:lnTo>
                      <a:pt x="168" y="304"/>
                    </a:lnTo>
                    <a:lnTo>
                      <a:pt x="168" y="304"/>
                    </a:lnTo>
                    <a:lnTo>
                      <a:pt x="168" y="302"/>
                    </a:lnTo>
                    <a:lnTo>
                      <a:pt x="170" y="288"/>
                    </a:lnTo>
                    <a:lnTo>
                      <a:pt x="170" y="288"/>
                    </a:lnTo>
                    <a:lnTo>
                      <a:pt x="170" y="286"/>
                    </a:lnTo>
                    <a:lnTo>
                      <a:pt x="168" y="278"/>
                    </a:lnTo>
                    <a:lnTo>
                      <a:pt x="168" y="278"/>
                    </a:lnTo>
                    <a:lnTo>
                      <a:pt x="174" y="278"/>
                    </a:lnTo>
                    <a:lnTo>
                      <a:pt x="174" y="278"/>
                    </a:lnTo>
                    <a:lnTo>
                      <a:pt x="176" y="278"/>
                    </a:lnTo>
                    <a:lnTo>
                      <a:pt x="176" y="278"/>
                    </a:lnTo>
                    <a:lnTo>
                      <a:pt x="176" y="278"/>
                    </a:lnTo>
                    <a:lnTo>
                      <a:pt x="190" y="276"/>
                    </a:lnTo>
                    <a:lnTo>
                      <a:pt x="202" y="274"/>
                    </a:lnTo>
                    <a:lnTo>
                      <a:pt x="220" y="272"/>
                    </a:lnTo>
                    <a:lnTo>
                      <a:pt x="220" y="272"/>
                    </a:lnTo>
                    <a:lnTo>
                      <a:pt x="222" y="272"/>
                    </a:lnTo>
                    <a:lnTo>
                      <a:pt x="236" y="264"/>
                    </a:lnTo>
                    <a:lnTo>
                      <a:pt x="236" y="264"/>
                    </a:lnTo>
                    <a:lnTo>
                      <a:pt x="236" y="262"/>
                    </a:lnTo>
                    <a:lnTo>
                      <a:pt x="246" y="248"/>
                    </a:lnTo>
                    <a:lnTo>
                      <a:pt x="246" y="248"/>
                    </a:lnTo>
                    <a:lnTo>
                      <a:pt x="248" y="246"/>
                    </a:lnTo>
                    <a:lnTo>
                      <a:pt x="248" y="234"/>
                    </a:lnTo>
                    <a:lnTo>
                      <a:pt x="248" y="234"/>
                    </a:lnTo>
                    <a:lnTo>
                      <a:pt x="246" y="230"/>
                    </a:lnTo>
                    <a:lnTo>
                      <a:pt x="240" y="224"/>
                    </a:lnTo>
                    <a:lnTo>
                      <a:pt x="238" y="224"/>
                    </a:lnTo>
                    <a:lnTo>
                      <a:pt x="240" y="218"/>
                    </a:lnTo>
                    <a:lnTo>
                      <a:pt x="240" y="218"/>
                    </a:lnTo>
                    <a:lnTo>
                      <a:pt x="240" y="216"/>
                    </a:lnTo>
                    <a:lnTo>
                      <a:pt x="236" y="208"/>
                    </a:lnTo>
                    <a:lnTo>
                      <a:pt x="236" y="208"/>
                    </a:lnTo>
                    <a:lnTo>
                      <a:pt x="234" y="206"/>
                    </a:lnTo>
                    <a:lnTo>
                      <a:pt x="226" y="202"/>
                    </a:lnTo>
                    <a:lnTo>
                      <a:pt x="226" y="202"/>
                    </a:lnTo>
                    <a:lnTo>
                      <a:pt x="224" y="202"/>
                    </a:lnTo>
                    <a:lnTo>
                      <a:pt x="220" y="202"/>
                    </a:lnTo>
                    <a:lnTo>
                      <a:pt x="220" y="202"/>
                    </a:lnTo>
                    <a:lnTo>
                      <a:pt x="224" y="198"/>
                    </a:lnTo>
                    <a:lnTo>
                      <a:pt x="224" y="198"/>
                    </a:lnTo>
                    <a:lnTo>
                      <a:pt x="224" y="196"/>
                    </a:lnTo>
                    <a:lnTo>
                      <a:pt x="224" y="178"/>
                    </a:lnTo>
                    <a:lnTo>
                      <a:pt x="228" y="162"/>
                    </a:lnTo>
                    <a:lnTo>
                      <a:pt x="230" y="150"/>
                    </a:lnTo>
                    <a:lnTo>
                      <a:pt x="234" y="132"/>
                    </a:lnTo>
                    <a:lnTo>
                      <a:pt x="240" y="130"/>
                    </a:lnTo>
                    <a:lnTo>
                      <a:pt x="240" y="130"/>
                    </a:lnTo>
                    <a:lnTo>
                      <a:pt x="242" y="128"/>
                    </a:lnTo>
                    <a:lnTo>
                      <a:pt x="244" y="126"/>
                    </a:lnTo>
                    <a:lnTo>
                      <a:pt x="248" y="124"/>
                    </a:lnTo>
                    <a:lnTo>
                      <a:pt x="248" y="124"/>
                    </a:lnTo>
                    <a:lnTo>
                      <a:pt x="248" y="122"/>
                    </a:lnTo>
                    <a:lnTo>
                      <a:pt x="254" y="114"/>
                    </a:lnTo>
                    <a:lnTo>
                      <a:pt x="260" y="108"/>
                    </a:lnTo>
                    <a:lnTo>
                      <a:pt x="270" y="102"/>
                    </a:lnTo>
                    <a:lnTo>
                      <a:pt x="276" y="96"/>
                    </a:lnTo>
                    <a:lnTo>
                      <a:pt x="284" y="92"/>
                    </a:lnTo>
                    <a:lnTo>
                      <a:pt x="284" y="92"/>
                    </a:lnTo>
                    <a:lnTo>
                      <a:pt x="286" y="92"/>
                    </a:lnTo>
                    <a:lnTo>
                      <a:pt x="288" y="86"/>
                    </a:lnTo>
                    <a:lnTo>
                      <a:pt x="288" y="86"/>
                    </a:lnTo>
                    <a:lnTo>
                      <a:pt x="290" y="86"/>
                    </a:lnTo>
                    <a:lnTo>
                      <a:pt x="292" y="74"/>
                    </a:lnTo>
                    <a:lnTo>
                      <a:pt x="292" y="74"/>
                    </a:lnTo>
                    <a:lnTo>
                      <a:pt x="292" y="72"/>
                    </a:lnTo>
                    <a:lnTo>
                      <a:pt x="292" y="64"/>
                    </a:lnTo>
                    <a:lnTo>
                      <a:pt x="292" y="64"/>
                    </a:lnTo>
                    <a:lnTo>
                      <a:pt x="290" y="62"/>
                    </a:lnTo>
                    <a:lnTo>
                      <a:pt x="286" y="58"/>
                    </a:lnTo>
                    <a:lnTo>
                      <a:pt x="286" y="58"/>
                    </a:lnTo>
                    <a:lnTo>
                      <a:pt x="284" y="56"/>
                    </a:lnTo>
                    <a:lnTo>
                      <a:pt x="276" y="54"/>
                    </a:lnTo>
                    <a:lnTo>
                      <a:pt x="276" y="54"/>
                    </a:lnTo>
                    <a:lnTo>
                      <a:pt x="274" y="54"/>
                    </a:lnTo>
                    <a:lnTo>
                      <a:pt x="274" y="54"/>
                    </a:lnTo>
                    <a:lnTo>
                      <a:pt x="272" y="56"/>
                    </a:lnTo>
                    <a:lnTo>
                      <a:pt x="272" y="56"/>
                    </a:lnTo>
                    <a:lnTo>
                      <a:pt x="270" y="58"/>
                    </a:lnTo>
                    <a:lnTo>
                      <a:pt x="270" y="66"/>
                    </a:lnTo>
                    <a:lnTo>
                      <a:pt x="266" y="78"/>
                    </a:lnTo>
                    <a:lnTo>
                      <a:pt x="262" y="78"/>
                    </a:lnTo>
                    <a:lnTo>
                      <a:pt x="262" y="78"/>
                    </a:lnTo>
                    <a:lnTo>
                      <a:pt x="262" y="78"/>
                    </a:lnTo>
                    <a:lnTo>
                      <a:pt x="254" y="84"/>
                    </a:lnTo>
                    <a:lnTo>
                      <a:pt x="244" y="88"/>
                    </a:lnTo>
                    <a:lnTo>
                      <a:pt x="226" y="88"/>
                    </a:lnTo>
                    <a:lnTo>
                      <a:pt x="224" y="84"/>
                    </a:lnTo>
                    <a:lnTo>
                      <a:pt x="230" y="72"/>
                    </a:lnTo>
                    <a:lnTo>
                      <a:pt x="234" y="62"/>
                    </a:lnTo>
                    <a:lnTo>
                      <a:pt x="234" y="62"/>
                    </a:lnTo>
                    <a:lnTo>
                      <a:pt x="236" y="60"/>
                    </a:lnTo>
                    <a:lnTo>
                      <a:pt x="234" y="58"/>
                    </a:lnTo>
                    <a:lnTo>
                      <a:pt x="228" y="50"/>
                    </a:lnTo>
                    <a:lnTo>
                      <a:pt x="228" y="50"/>
                    </a:lnTo>
                    <a:lnTo>
                      <a:pt x="228" y="50"/>
                    </a:lnTo>
                    <a:lnTo>
                      <a:pt x="218" y="46"/>
                    </a:lnTo>
                    <a:lnTo>
                      <a:pt x="210" y="42"/>
                    </a:lnTo>
                    <a:lnTo>
                      <a:pt x="206" y="38"/>
                    </a:lnTo>
                    <a:lnTo>
                      <a:pt x="206" y="38"/>
                    </a:lnTo>
                    <a:lnTo>
                      <a:pt x="204" y="38"/>
                    </a:lnTo>
                    <a:lnTo>
                      <a:pt x="196" y="32"/>
                    </a:lnTo>
                    <a:lnTo>
                      <a:pt x="196" y="32"/>
                    </a:lnTo>
                    <a:lnTo>
                      <a:pt x="194" y="32"/>
                    </a:lnTo>
                    <a:lnTo>
                      <a:pt x="188" y="32"/>
                    </a:lnTo>
                    <a:lnTo>
                      <a:pt x="180" y="26"/>
                    </a:lnTo>
                    <a:lnTo>
                      <a:pt x="178" y="26"/>
                    </a:lnTo>
                    <a:lnTo>
                      <a:pt x="170" y="16"/>
                    </a:lnTo>
                    <a:lnTo>
                      <a:pt x="164" y="10"/>
                    </a:lnTo>
                    <a:lnTo>
                      <a:pt x="162" y="6"/>
                    </a:lnTo>
                    <a:lnTo>
                      <a:pt x="162" y="6"/>
                    </a:lnTo>
                    <a:lnTo>
                      <a:pt x="162" y="4"/>
                    </a:lnTo>
                    <a:lnTo>
                      <a:pt x="158" y="2"/>
                    </a:lnTo>
                    <a:lnTo>
                      <a:pt x="142" y="2"/>
                    </a:lnTo>
                    <a:lnTo>
                      <a:pt x="142" y="2"/>
                    </a:lnTo>
                    <a:lnTo>
                      <a:pt x="140" y="4"/>
                    </a:lnTo>
                    <a:lnTo>
                      <a:pt x="138" y="6"/>
                    </a:lnTo>
                    <a:lnTo>
                      <a:pt x="136" y="12"/>
                    </a:lnTo>
                    <a:lnTo>
                      <a:pt x="132" y="6"/>
                    </a:lnTo>
                    <a:lnTo>
                      <a:pt x="132" y="6"/>
                    </a:lnTo>
                    <a:lnTo>
                      <a:pt x="128" y="4"/>
                    </a:lnTo>
                    <a:lnTo>
                      <a:pt x="128" y="4"/>
                    </a:lnTo>
                    <a:lnTo>
                      <a:pt x="128" y="4"/>
                    </a:lnTo>
                    <a:lnTo>
                      <a:pt x="116" y="6"/>
                    </a:lnTo>
                    <a:lnTo>
                      <a:pt x="110" y="2"/>
                    </a:lnTo>
                    <a:lnTo>
                      <a:pt x="110" y="2"/>
                    </a:lnTo>
                    <a:lnTo>
                      <a:pt x="108" y="0"/>
                    </a:lnTo>
                    <a:lnTo>
                      <a:pt x="108" y="0"/>
                    </a:lnTo>
                  </a:path>
                </a:pathLst>
              </a:custGeom>
              <a:solidFill>
                <a:schemeClr val="accent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5" name="Freeform 310">
                <a:extLst>
                  <a:ext uri="{FF2B5EF4-FFF2-40B4-BE49-F238E27FC236}">
                    <a16:creationId xmlns:a16="http://schemas.microsoft.com/office/drawing/2014/main" id="{173B6922-7E83-4F37-D3A6-3E65D8EB05FC}"/>
                  </a:ext>
                </a:extLst>
              </p:cNvPr>
              <p:cNvSpPr>
                <a:spLocks/>
              </p:cNvSpPr>
              <p:nvPr/>
            </p:nvSpPr>
            <p:spPr bwMode="auto">
              <a:xfrm>
                <a:off x="3497115" y="5169209"/>
                <a:ext cx="266274" cy="1284880"/>
              </a:xfrm>
              <a:custGeom>
                <a:avLst/>
                <a:gdLst>
                  <a:gd name="T0" fmla="*/ 84 w 126"/>
                  <a:gd name="T1" fmla="*/ 2 h 608"/>
                  <a:gd name="T2" fmla="*/ 72 w 126"/>
                  <a:gd name="T3" fmla="*/ 18 h 608"/>
                  <a:gd name="T4" fmla="*/ 68 w 126"/>
                  <a:gd name="T5" fmla="*/ 132 h 608"/>
                  <a:gd name="T6" fmla="*/ 56 w 126"/>
                  <a:gd name="T7" fmla="*/ 182 h 608"/>
                  <a:gd name="T8" fmla="*/ 54 w 126"/>
                  <a:gd name="T9" fmla="*/ 196 h 608"/>
                  <a:gd name="T10" fmla="*/ 52 w 126"/>
                  <a:gd name="T11" fmla="*/ 250 h 608"/>
                  <a:gd name="T12" fmla="*/ 36 w 126"/>
                  <a:gd name="T13" fmla="*/ 298 h 608"/>
                  <a:gd name="T14" fmla="*/ 32 w 126"/>
                  <a:gd name="T15" fmla="*/ 308 h 608"/>
                  <a:gd name="T16" fmla="*/ 28 w 126"/>
                  <a:gd name="T17" fmla="*/ 330 h 608"/>
                  <a:gd name="T18" fmla="*/ 30 w 126"/>
                  <a:gd name="T19" fmla="*/ 340 h 608"/>
                  <a:gd name="T20" fmla="*/ 26 w 126"/>
                  <a:gd name="T21" fmla="*/ 362 h 608"/>
                  <a:gd name="T22" fmla="*/ 22 w 126"/>
                  <a:gd name="T23" fmla="*/ 386 h 608"/>
                  <a:gd name="T24" fmla="*/ 18 w 126"/>
                  <a:gd name="T25" fmla="*/ 412 h 608"/>
                  <a:gd name="T26" fmla="*/ 28 w 126"/>
                  <a:gd name="T27" fmla="*/ 420 h 608"/>
                  <a:gd name="T28" fmla="*/ 34 w 126"/>
                  <a:gd name="T29" fmla="*/ 414 h 608"/>
                  <a:gd name="T30" fmla="*/ 36 w 126"/>
                  <a:gd name="T31" fmla="*/ 396 h 608"/>
                  <a:gd name="T32" fmla="*/ 40 w 126"/>
                  <a:gd name="T33" fmla="*/ 396 h 608"/>
                  <a:gd name="T34" fmla="*/ 38 w 126"/>
                  <a:gd name="T35" fmla="*/ 416 h 608"/>
                  <a:gd name="T36" fmla="*/ 36 w 126"/>
                  <a:gd name="T37" fmla="*/ 444 h 608"/>
                  <a:gd name="T38" fmla="*/ 28 w 126"/>
                  <a:gd name="T39" fmla="*/ 454 h 608"/>
                  <a:gd name="T40" fmla="*/ 22 w 126"/>
                  <a:gd name="T41" fmla="*/ 448 h 608"/>
                  <a:gd name="T42" fmla="*/ 14 w 126"/>
                  <a:gd name="T43" fmla="*/ 454 h 608"/>
                  <a:gd name="T44" fmla="*/ 0 w 126"/>
                  <a:gd name="T45" fmla="*/ 474 h 608"/>
                  <a:gd name="T46" fmla="*/ 16 w 126"/>
                  <a:gd name="T47" fmla="*/ 480 h 608"/>
                  <a:gd name="T48" fmla="*/ 16 w 126"/>
                  <a:gd name="T49" fmla="*/ 490 h 608"/>
                  <a:gd name="T50" fmla="*/ 20 w 126"/>
                  <a:gd name="T51" fmla="*/ 498 h 608"/>
                  <a:gd name="T52" fmla="*/ 18 w 126"/>
                  <a:gd name="T53" fmla="*/ 500 h 608"/>
                  <a:gd name="T54" fmla="*/ 8 w 126"/>
                  <a:gd name="T55" fmla="*/ 498 h 608"/>
                  <a:gd name="T56" fmla="*/ 8 w 126"/>
                  <a:gd name="T57" fmla="*/ 526 h 608"/>
                  <a:gd name="T58" fmla="*/ 14 w 126"/>
                  <a:gd name="T59" fmla="*/ 534 h 608"/>
                  <a:gd name="T60" fmla="*/ 16 w 126"/>
                  <a:gd name="T61" fmla="*/ 546 h 608"/>
                  <a:gd name="T62" fmla="*/ 22 w 126"/>
                  <a:gd name="T63" fmla="*/ 566 h 608"/>
                  <a:gd name="T64" fmla="*/ 28 w 126"/>
                  <a:gd name="T65" fmla="*/ 570 h 608"/>
                  <a:gd name="T66" fmla="*/ 24 w 126"/>
                  <a:gd name="T67" fmla="*/ 584 h 608"/>
                  <a:gd name="T68" fmla="*/ 32 w 126"/>
                  <a:gd name="T69" fmla="*/ 588 h 608"/>
                  <a:gd name="T70" fmla="*/ 40 w 126"/>
                  <a:gd name="T71" fmla="*/ 596 h 608"/>
                  <a:gd name="T72" fmla="*/ 50 w 126"/>
                  <a:gd name="T73" fmla="*/ 598 h 608"/>
                  <a:gd name="T74" fmla="*/ 56 w 126"/>
                  <a:gd name="T75" fmla="*/ 608 h 608"/>
                  <a:gd name="T76" fmla="*/ 70 w 126"/>
                  <a:gd name="T77" fmla="*/ 606 h 608"/>
                  <a:gd name="T78" fmla="*/ 74 w 126"/>
                  <a:gd name="T79" fmla="*/ 588 h 608"/>
                  <a:gd name="T80" fmla="*/ 88 w 126"/>
                  <a:gd name="T81" fmla="*/ 582 h 608"/>
                  <a:gd name="T82" fmla="*/ 88 w 126"/>
                  <a:gd name="T83" fmla="*/ 568 h 608"/>
                  <a:gd name="T84" fmla="*/ 52 w 126"/>
                  <a:gd name="T85" fmla="*/ 544 h 608"/>
                  <a:gd name="T86" fmla="*/ 38 w 126"/>
                  <a:gd name="T87" fmla="*/ 534 h 608"/>
                  <a:gd name="T88" fmla="*/ 44 w 126"/>
                  <a:gd name="T89" fmla="*/ 514 h 608"/>
                  <a:gd name="T90" fmla="*/ 60 w 126"/>
                  <a:gd name="T91" fmla="*/ 478 h 608"/>
                  <a:gd name="T92" fmla="*/ 62 w 126"/>
                  <a:gd name="T93" fmla="*/ 442 h 608"/>
                  <a:gd name="T94" fmla="*/ 58 w 126"/>
                  <a:gd name="T95" fmla="*/ 410 h 608"/>
                  <a:gd name="T96" fmla="*/ 72 w 126"/>
                  <a:gd name="T97" fmla="*/ 336 h 608"/>
                  <a:gd name="T98" fmla="*/ 78 w 126"/>
                  <a:gd name="T99" fmla="*/ 294 h 608"/>
                  <a:gd name="T100" fmla="*/ 84 w 126"/>
                  <a:gd name="T101" fmla="*/ 266 h 608"/>
                  <a:gd name="T102" fmla="*/ 78 w 126"/>
                  <a:gd name="T103" fmla="*/ 226 h 608"/>
                  <a:gd name="T104" fmla="*/ 86 w 126"/>
                  <a:gd name="T105" fmla="*/ 182 h 608"/>
                  <a:gd name="T106" fmla="*/ 102 w 126"/>
                  <a:gd name="T107" fmla="*/ 122 h 608"/>
                  <a:gd name="T108" fmla="*/ 122 w 126"/>
                  <a:gd name="T109" fmla="*/ 102 h 608"/>
                  <a:gd name="T110" fmla="*/ 126 w 126"/>
                  <a:gd name="T111" fmla="*/ 90 h 608"/>
                  <a:gd name="T112" fmla="*/ 116 w 126"/>
                  <a:gd name="T113" fmla="*/ 86 h 608"/>
                  <a:gd name="T114" fmla="*/ 112 w 126"/>
                  <a:gd name="T115" fmla="*/ 64 h 608"/>
                  <a:gd name="T116" fmla="*/ 104 w 126"/>
                  <a:gd name="T117" fmla="*/ 36 h 608"/>
                  <a:gd name="T118" fmla="*/ 90 w 126"/>
                  <a:gd name="T119"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6" h="608">
                    <a:moveTo>
                      <a:pt x="88" y="0"/>
                    </a:moveTo>
                    <a:lnTo>
                      <a:pt x="88" y="0"/>
                    </a:lnTo>
                    <a:lnTo>
                      <a:pt x="86" y="0"/>
                    </a:lnTo>
                    <a:lnTo>
                      <a:pt x="84" y="2"/>
                    </a:lnTo>
                    <a:lnTo>
                      <a:pt x="84" y="2"/>
                    </a:lnTo>
                    <a:lnTo>
                      <a:pt x="82" y="4"/>
                    </a:lnTo>
                    <a:lnTo>
                      <a:pt x="78" y="14"/>
                    </a:lnTo>
                    <a:lnTo>
                      <a:pt x="74" y="16"/>
                    </a:lnTo>
                    <a:lnTo>
                      <a:pt x="74" y="16"/>
                    </a:lnTo>
                    <a:lnTo>
                      <a:pt x="72" y="18"/>
                    </a:lnTo>
                    <a:lnTo>
                      <a:pt x="72" y="20"/>
                    </a:lnTo>
                    <a:lnTo>
                      <a:pt x="74" y="30"/>
                    </a:lnTo>
                    <a:lnTo>
                      <a:pt x="76" y="50"/>
                    </a:lnTo>
                    <a:lnTo>
                      <a:pt x="70" y="90"/>
                    </a:lnTo>
                    <a:lnTo>
                      <a:pt x="68" y="132"/>
                    </a:lnTo>
                    <a:lnTo>
                      <a:pt x="64" y="158"/>
                    </a:lnTo>
                    <a:lnTo>
                      <a:pt x="60" y="176"/>
                    </a:lnTo>
                    <a:lnTo>
                      <a:pt x="58" y="180"/>
                    </a:lnTo>
                    <a:lnTo>
                      <a:pt x="58" y="180"/>
                    </a:lnTo>
                    <a:lnTo>
                      <a:pt x="56" y="182"/>
                    </a:lnTo>
                    <a:lnTo>
                      <a:pt x="58" y="184"/>
                    </a:lnTo>
                    <a:lnTo>
                      <a:pt x="60" y="188"/>
                    </a:lnTo>
                    <a:lnTo>
                      <a:pt x="60" y="192"/>
                    </a:lnTo>
                    <a:lnTo>
                      <a:pt x="54" y="196"/>
                    </a:lnTo>
                    <a:lnTo>
                      <a:pt x="54" y="196"/>
                    </a:lnTo>
                    <a:lnTo>
                      <a:pt x="54" y="200"/>
                    </a:lnTo>
                    <a:lnTo>
                      <a:pt x="54" y="210"/>
                    </a:lnTo>
                    <a:lnTo>
                      <a:pt x="54" y="244"/>
                    </a:lnTo>
                    <a:lnTo>
                      <a:pt x="52" y="250"/>
                    </a:lnTo>
                    <a:lnTo>
                      <a:pt x="52" y="250"/>
                    </a:lnTo>
                    <a:lnTo>
                      <a:pt x="52" y="252"/>
                    </a:lnTo>
                    <a:lnTo>
                      <a:pt x="50" y="264"/>
                    </a:lnTo>
                    <a:lnTo>
                      <a:pt x="44" y="278"/>
                    </a:lnTo>
                    <a:lnTo>
                      <a:pt x="42" y="288"/>
                    </a:lnTo>
                    <a:lnTo>
                      <a:pt x="36" y="298"/>
                    </a:lnTo>
                    <a:lnTo>
                      <a:pt x="36" y="298"/>
                    </a:lnTo>
                    <a:lnTo>
                      <a:pt x="36" y="300"/>
                    </a:lnTo>
                    <a:lnTo>
                      <a:pt x="34" y="308"/>
                    </a:lnTo>
                    <a:lnTo>
                      <a:pt x="32" y="308"/>
                    </a:lnTo>
                    <a:lnTo>
                      <a:pt x="32" y="308"/>
                    </a:lnTo>
                    <a:lnTo>
                      <a:pt x="28" y="310"/>
                    </a:lnTo>
                    <a:lnTo>
                      <a:pt x="28" y="310"/>
                    </a:lnTo>
                    <a:lnTo>
                      <a:pt x="28" y="314"/>
                    </a:lnTo>
                    <a:lnTo>
                      <a:pt x="28" y="324"/>
                    </a:lnTo>
                    <a:lnTo>
                      <a:pt x="28" y="330"/>
                    </a:lnTo>
                    <a:lnTo>
                      <a:pt x="28" y="330"/>
                    </a:lnTo>
                    <a:lnTo>
                      <a:pt x="30" y="332"/>
                    </a:lnTo>
                    <a:lnTo>
                      <a:pt x="30" y="340"/>
                    </a:lnTo>
                    <a:lnTo>
                      <a:pt x="30" y="340"/>
                    </a:lnTo>
                    <a:lnTo>
                      <a:pt x="30" y="340"/>
                    </a:lnTo>
                    <a:lnTo>
                      <a:pt x="34" y="348"/>
                    </a:lnTo>
                    <a:lnTo>
                      <a:pt x="28" y="352"/>
                    </a:lnTo>
                    <a:lnTo>
                      <a:pt x="28" y="352"/>
                    </a:lnTo>
                    <a:lnTo>
                      <a:pt x="28" y="354"/>
                    </a:lnTo>
                    <a:lnTo>
                      <a:pt x="26" y="362"/>
                    </a:lnTo>
                    <a:lnTo>
                      <a:pt x="24" y="374"/>
                    </a:lnTo>
                    <a:lnTo>
                      <a:pt x="24" y="374"/>
                    </a:lnTo>
                    <a:lnTo>
                      <a:pt x="24" y="376"/>
                    </a:lnTo>
                    <a:lnTo>
                      <a:pt x="24" y="384"/>
                    </a:lnTo>
                    <a:lnTo>
                      <a:pt x="22" y="386"/>
                    </a:lnTo>
                    <a:lnTo>
                      <a:pt x="20" y="394"/>
                    </a:lnTo>
                    <a:lnTo>
                      <a:pt x="20" y="394"/>
                    </a:lnTo>
                    <a:lnTo>
                      <a:pt x="18" y="394"/>
                    </a:lnTo>
                    <a:lnTo>
                      <a:pt x="18" y="406"/>
                    </a:lnTo>
                    <a:lnTo>
                      <a:pt x="18" y="412"/>
                    </a:lnTo>
                    <a:lnTo>
                      <a:pt x="18" y="412"/>
                    </a:lnTo>
                    <a:lnTo>
                      <a:pt x="20" y="416"/>
                    </a:lnTo>
                    <a:lnTo>
                      <a:pt x="26" y="420"/>
                    </a:lnTo>
                    <a:lnTo>
                      <a:pt x="26" y="420"/>
                    </a:lnTo>
                    <a:lnTo>
                      <a:pt x="28" y="420"/>
                    </a:lnTo>
                    <a:lnTo>
                      <a:pt x="28" y="420"/>
                    </a:lnTo>
                    <a:lnTo>
                      <a:pt x="28" y="420"/>
                    </a:lnTo>
                    <a:lnTo>
                      <a:pt x="28" y="420"/>
                    </a:lnTo>
                    <a:lnTo>
                      <a:pt x="32" y="418"/>
                    </a:lnTo>
                    <a:lnTo>
                      <a:pt x="34" y="414"/>
                    </a:lnTo>
                    <a:lnTo>
                      <a:pt x="34" y="414"/>
                    </a:lnTo>
                    <a:lnTo>
                      <a:pt x="36" y="410"/>
                    </a:lnTo>
                    <a:lnTo>
                      <a:pt x="36" y="400"/>
                    </a:lnTo>
                    <a:lnTo>
                      <a:pt x="36" y="396"/>
                    </a:lnTo>
                    <a:lnTo>
                      <a:pt x="36" y="396"/>
                    </a:lnTo>
                    <a:lnTo>
                      <a:pt x="36" y="396"/>
                    </a:lnTo>
                    <a:lnTo>
                      <a:pt x="38" y="388"/>
                    </a:lnTo>
                    <a:lnTo>
                      <a:pt x="38" y="388"/>
                    </a:lnTo>
                    <a:lnTo>
                      <a:pt x="40" y="388"/>
                    </a:lnTo>
                    <a:lnTo>
                      <a:pt x="40" y="396"/>
                    </a:lnTo>
                    <a:lnTo>
                      <a:pt x="38" y="400"/>
                    </a:lnTo>
                    <a:lnTo>
                      <a:pt x="36" y="406"/>
                    </a:lnTo>
                    <a:lnTo>
                      <a:pt x="36" y="406"/>
                    </a:lnTo>
                    <a:lnTo>
                      <a:pt x="36" y="408"/>
                    </a:lnTo>
                    <a:lnTo>
                      <a:pt x="38" y="416"/>
                    </a:lnTo>
                    <a:lnTo>
                      <a:pt x="32" y="424"/>
                    </a:lnTo>
                    <a:lnTo>
                      <a:pt x="32" y="424"/>
                    </a:lnTo>
                    <a:lnTo>
                      <a:pt x="32" y="426"/>
                    </a:lnTo>
                    <a:lnTo>
                      <a:pt x="34" y="436"/>
                    </a:lnTo>
                    <a:lnTo>
                      <a:pt x="36" y="444"/>
                    </a:lnTo>
                    <a:lnTo>
                      <a:pt x="32" y="456"/>
                    </a:lnTo>
                    <a:lnTo>
                      <a:pt x="30" y="458"/>
                    </a:lnTo>
                    <a:lnTo>
                      <a:pt x="28" y="454"/>
                    </a:lnTo>
                    <a:lnTo>
                      <a:pt x="28" y="454"/>
                    </a:lnTo>
                    <a:lnTo>
                      <a:pt x="28" y="454"/>
                    </a:lnTo>
                    <a:lnTo>
                      <a:pt x="26" y="450"/>
                    </a:lnTo>
                    <a:lnTo>
                      <a:pt x="26" y="450"/>
                    </a:lnTo>
                    <a:lnTo>
                      <a:pt x="24" y="448"/>
                    </a:lnTo>
                    <a:lnTo>
                      <a:pt x="24" y="448"/>
                    </a:lnTo>
                    <a:lnTo>
                      <a:pt x="22" y="448"/>
                    </a:lnTo>
                    <a:lnTo>
                      <a:pt x="22" y="448"/>
                    </a:lnTo>
                    <a:lnTo>
                      <a:pt x="20" y="448"/>
                    </a:lnTo>
                    <a:lnTo>
                      <a:pt x="16" y="452"/>
                    </a:lnTo>
                    <a:lnTo>
                      <a:pt x="16" y="452"/>
                    </a:lnTo>
                    <a:lnTo>
                      <a:pt x="14" y="454"/>
                    </a:lnTo>
                    <a:lnTo>
                      <a:pt x="10" y="460"/>
                    </a:lnTo>
                    <a:lnTo>
                      <a:pt x="10" y="460"/>
                    </a:lnTo>
                    <a:lnTo>
                      <a:pt x="8" y="460"/>
                    </a:lnTo>
                    <a:lnTo>
                      <a:pt x="6" y="468"/>
                    </a:lnTo>
                    <a:lnTo>
                      <a:pt x="0" y="474"/>
                    </a:lnTo>
                    <a:lnTo>
                      <a:pt x="0" y="474"/>
                    </a:lnTo>
                    <a:lnTo>
                      <a:pt x="0" y="478"/>
                    </a:lnTo>
                    <a:lnTo>
                      <a:pt x="0" y="478"/>
                    </a:lnTo>
                    <a:lnTo>
                      <a:pt x="4" y="480"/>
                    </a:lnTo>
                    <a:lnTo>
                      <a:pt x="16" y="480"/>
                    </a:lnTo>
                    <a:lnTo>
                      <a:pt x="16" y="480"/>
                    </a:lnTo>
                    <a:lnTo>
                      <a:pt x="16" y="482"/>
                    </a:lnTo>
                    <a:lnTo>
                      <a:pt x="16" y="490"/>
                    </a:lnTo>
                    <a:lnTo>
                      <a:pt x="16" y="490"/>
                    </a:lnTo>
                    <a:lnTo>
                      <a:pt x="16" y="490"/>
                    </a:lnTo>
                    <a:lnTo>
                      <a:pt x="18" y="496"/>
                    </a:lnTo>
                    <a:lnTo>
                      <a:pt x="18" y="496"/>
                    </a:lnTo>
                    <a:lnTo>
                      <a:pt x="18" y="498"/>
                    </a:lnTo>
                    <a:lnTo>
                      <a:pt x="20" y="498"/>
                    </a:lnTo>
                    <a:lnTo>
                      <a:pt x="20" y="498"/>
                    </a:lnTo>
                    <a:lnTo>
                      <a:pt x="20" y="500"/>
                    </a:lnTo>
                    <a:lnTo>
                      <a:pt x="20" y="500"/>
                    </a:lnTo>
                    <a:lnTo>
                      <a:pt x="20" y="500"/>
                    </a:lnTo>
                    <a:lnTo>
                      <a:pt x="20" y="500"/>
                    </a:lnTo>
                    <a:lnTo>
                      <a:pt x="18" y="500"/>
                    </a:lnTo>
                    <a:lnTo>
                      <a:pt x="18" y="500"/>
                    </a:lnTo>
                    <a:lnTo>
                      <a:pt x="16" y="498"/>
                    </a:lnTo>
                    <a:lnTo>
                      <a:pt x="10" y="498"/>
                    </a:lnTo>
                    <a:lnTo>
                      <a:pt x="10" y="498"/>
                    </a:lnTo>
                    <a:lnTo>
                      <a:pt x="8" y="498"/>
                    </a:lnTo>
                    <a:lnTo>
                      <a:pt x="6" y="502"/>
                    </a:lnTo>
                    <a:lnTo>
                      <a:pt x="4" y="516"/>
                    </a:lnTo>
                    <a:lnTo>
                      <a:pt x="4" y="516"/>
                    </a:lnTo>
                    <a:lnTo>
                      <a:pt x="6" y="518"/>
                    </a:lnTo>
                    <a:lnTo>
                      <a:pt x="8" y="526"/>
                    </a:lnTo>
                    <a:lnTo>
                      <a:pt x="8" y="526"/>
                    </a:lnTo>
                    <a:lnTo>
                      <a:pt x="10" y="526"/>
                    </a:lnTo>
                    <a:lnTo>
                      <a:pt x="14" y="532"/>
                    </a:lnTo>
                    <a:lnTo>
                      <a:pt x="14" y="532"/>
                    </a:lnTo>
                    <a:lnTo>
                      <a:pt x="14" y="534"/>
                    </a:lnTo>
                    <a:lnTo>
                      <a:pt x="16" y="536"/>
                    </a:lnTo>
                    <a:lnTo>
                      <a:pt x="16" y="542"/>
                    </a:lnTo>
                    <a:lnTo>
                      <a:pt x="16" y="544"/>
                    </a:lnTo>
                    <a:lnTo>
                      <a:pt x="16" y="544"/>
                    </a:lnTo>
                    <a:lnTo>
                      <a:pt x="16" y="546"/>
                    </a:lnTo>
                    <a:lnTo>
                      <a:pt x="18" y="556"/>
                    </a:lnTo>
                    <a:lnTo>
                      <a:pt x="18" y="556"/>
                    </a:lnTo>
                    <a:lnTo>
                      <a:pt x="20" y="558"/>
                    </a:lnTo>
                    <a:lnTo>
                      <a:pt x="24" y="560"/>
                    </a:lnTo>
                    <a:lnTo>
                      <a:pt x="22" y="566"/>
                    </a:lnTo>
                    <a:lnTo>
                      <a:pt x="22" y="566"/>
                    </a:lnTo>
                    <a:lnTo>
                      <a:pt x="22" y="568"/>
                    </a:lnTo>
                    <a:lnTo>
                      <a:pt x="22" y="568"/>
                    </a:lnTo>
                    <a:lnTo>
                      <a:pt x="26" y="570"/>
                    </a:lnTo>
                    <a:lnTo>
                      <a:pt x="28" y="570"/>
                    </a:lnTo>
                    <a:lnTo>
                      <a:pt x="28" y="570"/>
                    </a:lnTo>
                    <a:lnTo>
                      <a:pt x="26" y="572"/>
                    </a:lnTo>
                    <a:lnTo>
                      <a:pt x="24" y="580"/>
                    </a:lnTo>
                    <a:lnTo>
                      <a:pt x="24" y="580"/>
                    </a:lnTo>
                    <a:lnTo>
                      <a:pt x="24" y="584"/>
                    </a:lnTo>
                    <a:lnTo>
                      <a:pt x="24" y="584"/>
                    </a:lnTo>
                    <a:lnTo>
                      <a:pt x="28" y="584"/>
                    </a:lnTo>
                    <a:lnTo>
                      <a:pt x="34" y="584"/>
                    </a:lnTo>
                    <a:lnTo>
                      <a:pt x="34" y="584"/>
                    </a:lnTo>
                    <a:lnTo>
                      <a:pt x="32" y="588"/>
                    </a:lnTo>
                    <a:lnTo>
                      <a:pt x="32" y="588"/>
                    </a:lnTo>
                    <a:lnTo>
                      <a:pt x="34" y="590"/>
                    </a:lnTo>
                    <a:lnTo>
                      <a:pt x="38" y="596"/>
                    </a:lnTo>
                    <a:lnTo>
                      <a:pt x="38" y="596"/>
                    </a:lnTo>
                    <a:lnTo>
                      <a:pt x="40" y="596"/>
                    </a:lnTo>
                    <a:lnTo>
                      <a:pt x="48" y="598"/>
                    </a:lnTo>
                    <a:lnTo>
                      <a:pt x="48" y="598"/>
                    </a:lnTo>
                    <a:lnTo>
                      <a:pt x="48" y="598"/>
                    </a:lnTo>
                    <a:lnTo>
                      <a:pt x="48" y="598"/>
                    </a:lnTo>
                    <a:lnTo>
                      <a:pt x="50" y="598"/>
                    </a:lnTo>
                    <a:lnTo>
                      <a:pt x="50" y="598"/>
                    </a:lnTo>
                    <a:lnTo>
                      <a:pt x="50" y="602"/>
                    </a:lnTo>
                    <a:lnTo>
                      <a:pt x="52" y="604"/>
                    </a:lnTo>
                    <a:lnTo>
                      <a:pt x="56" y="608"/>
                    </a:lnTo>
                    <a:lnTo>
                      <a:pt x="56" y="608"/>
                    </a:lnTo>
                    <a:lnTo>
                      <a:pt x="58" y="608"/>
                    </a:lnTo>
                    <a:lnTo>
                      <a:pt x="66" y="608"/>
                    </a:lnTo>
                    <a:lnTo>
                      <a:pt x="66" y="608"/>
                    </a:lnTo>
                    <a:lnTo>
                      <a:pt x="68" y="608"/>
                    </a:lnTo>
                    <a:lnTo>
                      <a:pt x="70" y="606"/>
                    </a:lnTo>
                    <a:lnTo>
                      <a:pt x="72" y="600"/>
                    </a:lnTo>
                    <a:lnTo>
                      <a:pt x="72" y="600"/>
                    </a:lnTo>
                    <a:lnTo>
                      <a:pt x="72" y="598"/>
                    </a:lnTo>
                    <a:lnTo>
                      <a:pt x="72" y="592"/>
                    </a:lnTo>
                    <a:lnTo>
                      <a:pt x="74" y="588"/>
                    </a:lnTo>
                    <a:lnTo>
                      <a:pt x="80" y="586"/>
                    </a:lnTo>
                    <a:lnTo>
                      <a:pt x="80" y="586"/>
                    </a:lnTo>
                    <a:lnTo>
                      <a:pt x="82" y="586"/>
                    </a:lnTo>
                    <a:lnTo>
                      <a:pt x="88" y="582"/>
                    </a:lnTo>
                    <a:lnTo>
                      <a:pt x="88" y="582"/>
                    </a:lnTo>
                    <a:lnTo>
                      <a:pt x="90" y="580"/>
                    </a:lnTo>
                    <a:lnTo>
                      <a:pt x="90" y="578"/>
                    </a:lnTo>
                    <a:lnTo>
                      <a:pt x="88" y="570"/>
                    </a:lnTo>
                    <a:lnTo>
                      <a:pt x="88" y="570"/>
                    </a:lnTo>
                    <a:lnTo>
                      <a:pt x="88" y="568"/>
                    </a:lnTo>
                    <a:lnTo>
                      <a:pt x="84" y="568"/>
                    </a:lnTo>
                    <a:lnTo>
                      <a:pt x="62" y="568"/>
                    </a:lnTo>
                    <a:lnTo>
                      <a:pt x="56" y="566"/>
                    </a:lnTo>
                    <a:lnTo>
                      <a:pt x="52" y="558"/>
                    </a:lnTo>
                    <a:lnTo>
                      <a:pt x="52" y="544"/>
                    </a:lnTo>
                    <a:lnTo>
                      <a:pt x="52" y="544"/>
                    </a:lnTo>
                    <a:lnTo>
                      <a:pt x="52" y="542"/>
                    </a:lnTo>
                    <a:lnTo>
                      <a:pt x="50" y="540"/>
                    </a:lnTo>
                    <a:lnTo>
                      <a:pt x="40" y="540"/>
                    </a:lnTo>
                    <a:lnTo>
                      <a:pt x="38" y="534"/>
                    </a:lnTo>
                    <a:lnTo>
                      <a:pt x="38" y="528"/>
                    </a:lnTo>
                    <a:lnTo>
                      <a:pt x="38" y="522"/>
                    </a:lnTo>
                    <a:lnTo>
                      <a:pt x="44" y="516"/>
                    </a:lnTo>
                    <a:lnTo>
                      <a:pt x="44" y="516"/>
                    </a:lnTo>
                    <a:lnTo>
                      <a:pt x="44" y="514"/>
                    </a:lnTo>
                    <a:lnTo>
                      <a:pt x="52" y="504"/>
                    </a:lnTo>
                    <a:lnTo>
                      <a:pt x="52" y="504"/>
                    </a:lnTo>
                    <a:lnTo>
                      <a:pt x="52" y="502"/>
                    </a:lnTo>
                    <a:lnTo>
                      <a:pt x="54" y="488"/>
                    </a:lnTo>
                    <a:lnTo>
                      <a:pt x="60" y="478"/>
                    </a:lnTo>
                    <a:lnTo>
                      <a:pt x="60" y="478"/>
                    </a:lnTo>
                    <a:lnTo>
                      <a:pt x="62" y="476"/>
                    </a:lnTo>
                    <a:lnTo>
                      <a:pt x="62" y="452"/>
                    </a:lnTo>
                    <a:lnTo>
                      <a:pt x="62" y="442"/>
                    </a:lnTo>
                    <a:lnTo>
                      <a:pt x="62" y="442"/>
                    </a:lnTo>
                    <a:lnTo>
                      <a:pt x="62" y="440"/>
                    </a:lnTo>
                    <a:lnTo>
                      <a:pt x="60" y="430"/>
                    </a:lnTo>
                    <a:lnTo>
                      <a:pt x="60" y="412"/>
                    </a:lnTo>
                    <a:lnTo>
                      <a:pt x="60" y="412"/>
                    </a:lnTo>
                    <a:lnTo>
                      <a:pt x="58" y="410"/>
                    </a:lnTo>
                    <a:lnTo>
                      <a:pt x="56" y="408"/>
                    </a:lnTo>
                    <a:lnTo>
                      <a:pt x="58" y="396"/>
                    </a:lnTo>
                    <a:lnTo>
                      <a:pt x="60" y="384"/>
                    </a:lnTo>
                    <a:lnTo>
                      <a:pt x="62" y="358"/>
                    </a:lnTo>
                    <a:lnTo>
                      <a:pt x="72" y="336"/>
                    </a:lnTo>
                    <a:lnTo>
                      <a:pt x="72" y="336"/>
                    </a:lnTo>
                    <a:lnTo>
                      <a:pt x="72" y="334"/>
                    </a:lnTo>
                    <a:lnTo>
                      <a:pt x="72" y="320"/>
                    </a:lnTo>
                    <a:lnTo>
                      <a:pt x="70" y="302"/>
                    </a:lnTo>
                    <a:lnTo>
                      <a:pt x="78" y="294"/>
                    </a:lnTo>
                    <a:lnTo>
                      <a:pt x="78" y="294"/>
                    </a:lnTo>
                    <a:lnTo>
                      <a:pt x="78" y="292"/>
                    </a:lnTo>
                    <a:lnTo>
                      <a:pt x="80" y="274"/>
                    </a:lnTo>
                    <a:lnTo>
                      <a:pt x="84" y="266"/>
                    </a:lnTo>
                    <a:lnTo>
                      <a:pt x="84" y="266"/>
                    </a:lnTo>
                    <a:lnTo>
                      <a:pt x="84" y="264"/>
                    </a:lnTo>
                    <a:lnTo>
                      <a:pt x="86" y="248"/>
                    </a:lnTo>
                    <a:lnTo>
                      <a:pt x="86" y="248"/>
                    </a:lnTo>
                    <a:lnTo>
                      <a:pt x="86" y="248"/>
                    </a:lnTo>
                    <a:lnTo>
                      <a:pt x="78" y="226"/>
                    </a:lnTo>
                    <a:lnTo>
                      <a:pt x="78" y="214"/>
                    </a:lnTo>
                    <a:lnTo>
                      <a:pt x="82" y="204"/>
                    </a:lnTo>
                    <a:lnTo>
                      <a:pt x="82" y="204"/>
                    </a:lnTo>
                    <a:lnTo>
                      <a:pt x="82" y="202"/>
                    </a:lnTo>
                    <a:lnTo>
                      <a:pt x="86" y="182"/>
                    </a:lnTo>
                    <a:lnTo>
                      <a:pt x="90" y="172"/>
                    </a:lnTo>
                    <a:lnTo>
                      <a:pt x="106" y="148"/>
                    </a:lnTo>
                    <a:lnTo>
                      <a:pt x="106" y="148"/>
                    </a:lnTo>
                    <a:lnTo>
                      <a:pt x="106" y="146"/>
                    </a:lnTo>
                    <a:lnTo>
                      <a:pt x="102" y="122"/>
                    </a:lnTo>
                    <a:lnTo>
                      <a:pt x="106" y="118"/>
                    </a:lnTo>
                    <a:lnTo>
                      <a:pt x="112" y="114"/>
                    </a:lnTo>
                    <a:lnTo>
                      <a:pt x="112" y="114"/>
                    </a:lnTo>
                    <a:lnTo>
                      <a:pt x="114" y="114"/>
                    </a:lnTo>
                    <a:lnTo>
                      <a:pt x="122" y="102"/>
                    </a:lnTo>
                    <a:lnTo>
                      <a:pt x="122" y="102"/>
                    </a:lnTo>
                    <a:lnTo>
                      <a:pt x="124" y="100"/>
                    </a:lnTo>
                    <a:lnTo>
                      <a:pt x="124" y="90"/>
                    </a:lnTo>
                    <a:lnTo>
                      <a:pt x="124" y="90"/>
                    </a:lnTo>
                    <a:lnTo>
                      <a:pt x="126" y="90"/>
                    </a:lnTo>
                    <a:lnTo>
                      <a:pt x="126" y="90"/>
                    </a:lnTo>
                    <a:lnTo>
                      <a:pt x="124" y="86"/>
                    </a:lnTo>
                    <a:lnTo>
                      <a:pt x="122" y="86"/>
                    </a:lnTo>
                    <a:lnTo>
                      <a:pt x="122" y="86"/>
                    </a:lnTo>
                    <a:lnTo>
                      <a:pt x="116" y="86"/>
                    </a:lnTo>
                    <a:lnTo>
                      <a:pt x="114" y="76"/>
                    </a:lnTo>
                    <a:lnTo>
                      <a:pt x="114" y="76"/>
                    </a:lnTo>
                    <a:lnTo>
                      <a:pt x="114" y="76"/>
                    </a:lnTo>
                    <a:lnTo>
                      <a:pt x="112" y="64"/>
                    </a:lnTo>
                    <a:lnTo>
                      <a:pt x="112" y="64"/>
                    </a:lnTo>
                    <a:lnTo>
                      <a:pt x="110" y="62"/>
                    </a:lnTo>
                    <a:lnTo>
                      <a:pt x="104" y="52"/>
                    </a:lnTo>
                    <a:lnTo>
                      <a:pt x="104" y="38"/>
                    </a:lnTo>
                    <a:lnTo>
                      <a:pt x="104" y="38"/>
                    </a:lnTo>
                    <a:lnTo>
                      <a:pt x="104" y="36"/>
                    </a:lnTo>
                    <a:lnTo>
                      <a:pt x="96" y="12"/>
                    </a:lnTo>
                    <a:lnTo>
                      <a:pt x="92" y="2"/>
                    </a:lnTo>
                    <a:lnTo>
                      <a:pt x="92" y="2"/>
                    </a:lnTo>
                    <a:lnTo>
                      <a:pt x="90" y="0"/>
                    </a:lnTo>
                    <a:lnTo>
                      <a:pt x="90" y="0"/>
                    </a:lnTo>
                    <a:lnTo>
                      <a:pt x="88" y="0"/>
                    </a:lnTo>
                    <a:lnTo>
                      <a:pt x="88" y="0"/>
                    </a:lnTo>
                  </a:path>
                </a:pathLst>
              </a:custGeom>
              <a:solidFill>
                <a:schemeClr val="accent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6" name="Freeform 331">
                <a:extLst>
                  <a:ext uri="{FF2B5EF4-FFF2-40B4-BE49-F238E27FC236}">
                    <a16:creationId xmlns:a16="http://schemas.microsoft.com/office/drawing/2014/main" id="{35F887D2-1ACC-8E4A-669A-79A2AE24E267}"/>
                  </a:ext>
                </a:extLst>
              </p:cNvPr>
              <p:cNvSpPr>
                <a:spLocks/>
              </p:cNvSpPr>
              <p:nvPr/>
            </p:nvSpPr>
            <p:spPr bwMode="auto">
              <a:xfrm>
                <a:off x="3543607" y="4492956"/>
                <a:ext cx="1187665" cy="1225708"/>
              </a:xfrm>
              <a:custGeom>
                <a:avLst/>
                <a:gdLst>
                  <a:gd name="T0" fmla="*/ 184 w 562"/>
                  <a:gd name="T1" fmla="*/ 14 h 580"/>
                  <a:gd name="T2" fmla="*/ 160 w 562"/>
                  <a:gd name="T3" fmla="*/ 20 h 580"/>
                  <a:gd name="T4" fmla="*/ 134 w 562"/>
                  <a:gd name="T5" fmla="*/ 18 h 580"/>
                  <a:gd name="T6" fmla="*/ 146 w 562"/>
                  <a:gd name="T7" fmla="*/ 46 h 580"/>
                  <a:gd name="T8" fmla="*/ 136 w 562"/>
                  <a:gd name="T9" fmla="*/ 56 h 580"/>
                  <a:gd name="T10" fmla="*/ 96 w 562"/>
                  <a:gd name="T11" fmla="*/ 48 h 580"/>
                  <a:gd name="T12" fmla="*/ 58 w 562"/>
                  <a:gd name="T13" fmla="*/ 54 h 580"/>
                  <a:gd name="T14" fmla="*/ 60 w 562"/>
                  <a:gd name="T15" fmla="*/ 66 h 580"/>
                  <a:gd name="T16" fmla="*/ 64 w 562"/>
                  <a:gd name="T17" fmla="*/ 98 h 580"/>
                  <a:gd name="T18" fmla="*/ 40 w 562"/>
                  <a:gd name="T19" fmla="*/ 138 h 580"/>
                  <a:gd name="T20" fmla="*/ 12 w 562"/>
                  <a:gd name="T21" fmla="*/ 164 h 580"/>
                  <a:gd name="T22" fmla="*/ 8 w 562"/>
                  <a:gd name="T23" fmla="*/ 204 h 580"/>
                  <a:gd name="T24" fmla="*/ 36 w 562"/>
                  <a:gd name="T25" fmla="*/ 226 h 580"/>
                  <a:gd name="T26" fmla="*/ 46 w 562"/>
                  <a:gd name="T27" fmla="*/ 226 h 580"/>
                  <a:gd name="T28" fmla="*/ 68 w 562"/>
                  <a:gd name="T29" fmla="*/ 240 h 580"/>
                  <a:gd name="T30" fmla="*/ 100 w 562"/>
                  <a:gd name="T31" fmla="*/ 232 h 580"/>
                  <a:gd name="T32" fmla="*/ 126 w 562"/>
                  <a:gd name="T33" fmla="*/ 244 h 580"/>
                  <a:gd name="T34" fmla="*/ 158 w 562"/>
                  <a:gd name="T35" fmla="*/ 266 h 580"/>
                  <a:gd name="T36" fmla="*/ 194 w 562"/>
                  <a:gd name="T37" fmla="*/ 286 h 580"/>
                  <a:gd name="T38" fmla="*/ 196 w 562"/>
                  <a:gd name="T39" fmla="*/ 312 h 580"/>
                  <a:gd name="T40" fmla="*/ 222 w 562"/>
                  <a:gd name="T41" fmla="*/ 330 h 580"/>
                  <a:gd name="T42" fmla="*/ 226 w 562"/>
                  <a:gd name="T43" fmla="*/ 362 h 580"/>
                  <a:gd name="T44" fmla="*/ 228 w 562"/>
                  <a:gd name="T45" fmla="*/ 400 h 580"/>
                  <a:gd name="T46" fmla="*/ 258 w 562"/>
                  <a:gd name="T47" fmla="*/ 406 h 580"/>
                  <a:gd name="T48" fmla="*/ 270 w 562"/>
                  <a:gd name="T49" fmla="*/ 432 h 580"/>
                  <a:gd name="T50" fmla="*/ 276 w 562"/>
                  <a:gd name="T51" fmla="*/ 442 h 580"/>
                  <a:gd name="T52" fmla="*/ 290 w 562"/>
                  <a:gd name="T53" fmla="*/ 462 h 580"/>
                  <a:gd name="T54" fmla="*/ 270 w 562"/>
                  <a:gd name="T55" fmla="*/ 486 h 580"/>
                  <a:gd name="T56" fmla="*/ 240 w 562"/>
                  <a:gd name="T57" fmla="*/ 520 h 580"/>
                  <a:gd name="T58" fmla="*/ 288 w 562"/>
                  <a:gd name="T59" fmla="*/ 554 h 580"/>
                  <a:gd name="T60" fmla="*/ 292 w 562"/>
                  <a:gd name="T61" fmla="*/ 572 h 580"/>
                  <a:gd name="T62" fmla="*/ 304 w 562"/>
                  <a:gd name="T63" fmla="*/ 578 h 580"/>
                  <a:gd name="T64" fmla="*/ 316 w 562"/>
                  <a:gd name="T65" fmla="*/ 554 h 580"/>
                  <a:gd name="T66" fmla="*/ 334 w 562"/>
                  <a:gd name="T67" fmla="*/ 544 h 580"/>
                  <a:gd name="T68" fmla="*/ 356 w 562"/>
                  <a:gd name="T69" fmla="*/ 508 h 580"/>
                  <a:gd name="T70" fmla="*/ 368 w 562"/>
                  <a:gd name="T71" fmla="*/ 466 h 580"/>
                  <a:gd name="T72" fmla="*/ 402 w 562"/>
                  <a:gd name="T73" fmla="*/ 432 h 580"/>
                  <a:gd name="T74" fmla="*/ 446 w 562"/>
                  <a:gd name="T75" fmla="*/ 416 h 580"/>
                  <a:gd name="T76" fmla="*/ 474 w 562"/>
                  <a:gd name="T77" fmla="*/ 396 h 580"/>
                  <a:gd name="T78" fmla="*/ 494 w 562"/>
                  <a:gd name="T79" fmla="*/ 358 h 580"/>
                  <a:gd name="T80" fmla="*/ 504 w 562"/>
                  <a:gd name="T81" fmla="*/ 308 h 580"/>
                  <a:gd name="T82" fmla="*/ 508 w 562"/>
                  <a:gd name="T83" fmla="*/ 268 h 580"/>
                  <a:gd name="T84" fmla="*/ 526 w 562"/>
                  <a:gd name="T85" fmla="*/ 248 h 580"/>
                  <a:gd name="T86" fmla="*/ 560 w 562"/>
                  <a:gd name="T87" fmla="*/ 208 h 580"/>
                  <a:gd name="T88" fmla="*/ 562 w 562"/>
                  <a:gd name="T89" fmla="*/ 172 h 580"/>
                  <a:gd name="T90" fmla="*/ 540 w 562"/>
                  <a:gd name="T91" fmla="*/ 146 h 580"/>
                  <a:gd name="T92" fmla="*/ 496 w 562"/>
                  <a:gd name="T93" fmla="*/ 120 h 580"/>
                  <a:gd name="T94" fmla="*/ 448 w 562"/>
                  <a:gd name="T95" fmla="*/ 112 h 580"/>
                  <a:gd name="T96" fmla="*/ 434 w 562"/>
                  <a:gd name="T97" fmla="*/ 112 h 580"/>
                  <a:gd name="T98" fmla="*/ 418 w 562"/>
                  <a:gd name="T99" fmla="*/ 98 h 580"/>
                  <a:gd name="T100" fmla="*/ 380 w 562"/>
                  <a:gd name="T101" fmla="*/ 82 h 580"/>
                  <a:gd name="T102" fmla="*/ 368 w 562"/>
                  <a:gd name="T103" fmla="*/ 88 h 580"/>
                  <a:gd name="T104" fmla="*/ 356 w 562"/>
                  <a:gd name="T105" fmla="*/ 74 h 580"/>
                  <a:gd name="T106" fmla="*/ 350 w 562"/>
                  <a:gd name="T107" fmla="*/ 58 h 580"/>
                  <a:gd name="T108" fmla="*/ 334 w 562"/>
                  <a:gd name="T109" fmla="*/ 28 h 580"/>
                  <a:gd name="T110" fmla="*/ 322 w 562"/>
                  <a:gd name="T111" fmla="*/ 16 h 580"/>
                  <a:gd name="T112" fmla="*/ 302 w 562"/>
                  <a:gd name="T113" fmla="*/ 44 h 580"/>
                  <a:gd name="T114" fmla="*/ 282 w 562"/>
                  <a:gd name="T115" fmla="*/ 44 h 580"/>
                  <a:gd name="T116" fmla="*/ 260 w 562"/>
                  <a:gd name="T117" fmla="*/ 40 h 580"/>
                  <a:gd name="T118" fmla="*/ 246 w 562"/>
                  <a:gd name="T119" fmla="*/ 44 h 580"/>
                  <a:gd name="T120" fmla="*/ 222 w 562"/>
                  <a:gd name="T121" fmla="*/ 58 h 580"/>
                  <a:gd name="T122" fmla="*/ 212 w 562"/>
                  <a:gd name="T123" fmla="*/ 2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2" h="580">
                    <a:moveTo>
                      <a:pt x="200" y="0"/>
                    </a:moveTo>
                    <a:lnTo>
                      <a:pt x="190" y="0"/>
                    </a:lnTo>
                    <a:lnTo>
                      <a:pt x="190" y="0"/>
                    </a:lnTo>
                    <a:lnTo>
                      <a:pt x="186" y="2"/>
                    </a:lnTo>
                    <a:lnTo>
                      <a:pt x="186" y="2"/>
                    </a:lnTo>
                    <a:lnTo>
                      <a:pt x="186" y="6"/>
                    </a:lnTo>
                    <a:lnTo>
                      <a:pt x="188" y="8"/>
                    </a:lnTo>
                    <a:lnTo>
                      <a:pt x="184" y="14"/>
                    </a:lnTo>
                    <a:lnTo>
                      <a:pt x="176" y="16"/>
                    </a:lnTo>
                    <a:lnTo>
                      <a:pt x="168" y="18"/>
                    </a:lnTo>
                    <a:lnTo>
                      <a:pt x="168" y="18"/>
                    </a:lnTo>
                    <a:lnTo>
                      <a:pt x="166" y="18"/>
                    </a:lnTo>
                    <a:lnTo>
                      <a:pt x="162" y="20"/>
                    </a:lnTo>
                    <a:lnTo>
                      <a:pt x="162" y="20"/>
                    </a:lnTo>
                    <a:lnTo>
                      <a:pt x="162" y="20"/>
                    </a:lnTo>
                    <a:lnTo>
                      <a:pt x="160" y="20"/>
                    </a:lnTo>
                    <a:lnTo>
                      <a:pt x="150" y="20"/>
                    </a:lnTo>
                    <a:lnTo>
                      <a:pt x="144" y="16"/>
                    </a:lnTo>
                    <a:lnTo>
                      <a:pt x="144" y="16"/>
                    </a:lnTo>
                    <a:lnTo>
                      <a:pt x="142" y="16"/>
                    </a:lnTo>
                    <a:lnTo>
                      <a:pt x="142" y="16"/>
                    </a:lnTo>
                    <a:lnTo>
                      <a:pt x="140" y="16"/>
                    </a:lnTo>
                    <a:lnTo>
                      <a:pt x="134" y="18"/>
                    </a:lnTo>
                    <a:lnTo>
                      <a:pt x="134" y="18"/>
                    </a:lnTo>
                    <a:lnTo>
                      <a:pt x="132" y="20"/>
                    </a:lnTo>
                    <a:lnTo>
                      <a:pt x="132" y="20"/>
                    </a:lnTo>
                    <a:lnTo>
                      <a:pt x="134" y="24"/>
                    </a:lnTo>
                    <a:lnTo>
                      <a:pt x="138" y="30"/>
                    </a:lnTo>
                    <a:lnTo>
                      <a:pt x="140" y="36"/>
                    </a:lnTo>
                    <a:lnTo>
                      <a:pt x="140" y="36"/>
                    </a:lnTo>
                    <a:lnTo>
                      <a:pt x="140" y="38"/>
                    </a:lnTo>
                    <a:lnTo>
                      <a:pt x="146" y="46"/>
                    </a:lnTo>
                    <a:lnTo>
                      <a:pt x="146" y="46"/>
                    </a:lnTo>
                    <a:lnTo>
                      <a:pt x="148" y="48"/>
                    </a:lnTo>
                    <a:lnTo>
                      <a:pt x="150" y="48"/>
                    </a:lnTo>
                    <a:lnTo>
                      <a:pt x="150" y="48"/>
                    </a:lnTo>
                    <a:lnTo>
                      <a:pt x="142" y="50"/>
                    </a:lnTo>
                    <a:lnTo>
                      <a:pt x="142" y="50"/>
                    </a:lnTo>
                    <a:lnTo>
                      <a:pt x="140" y="52"/>
                    </a:lnTo>
                    <a:lnTo>
                      <a:pt x="136" y="56"/>
                    </a:lnTo>
                    <a:lnTo>
                      <a:pt x="130" y="62"/>
                    </a:lnTo>
                    <a:lnTo>
                      <a:pt x="120" y="64"/>
                    </a:lnTo>
                    <a:lnTo>
                      <a:pt x="114" y="62"/>
                    </a:lnTo>
                    <a:lnTo>
                      <a:pt x="108" y="56"/>
                    </a:lnTo>
                    <a:lnTo>
                      <a:pt x="104" y="52"/>
                    </a:lnTo>
                    <a:lnTo>
                      <a:pt x="104" y="52"/>
                    </a:lnTo>
                    <a:lnTo>
                      <a:pt x="102" y="50"/>
                    </a:lnTo>
                    <a:lnTo>
                      <a:pt x="96" y="48"/>
                    </a:lnTo>
                    <a:lnTo>
                      <a:pt x="96" y="48"/>
                    </a:lnTo>
                    <a:lnTo>
                      <a:pt x="96" y="48"/>
                    </a:lnTo>
                    <a:lnTo>
                      <a:pt x="96" y="48"/>
                    </a:lnTo>
                    <a:lnTo>
                      <a:pt x="94" y="48"/>
                    </a:lnTo>
                    <a:lnTo>
                      <a:pt x="86" y="50"/>
                    </a:lnTo>
                    <a:lnTo>
                      <a:pt x="60" y="52"/>
                    </a:lnTo>
                    <a:lnTo>
                      <a:pt x="60" y="52"/>
                    </a:lnTo>
                    <a:lnTo>
                      <a:pt x="58" y="54"/>
                    </a:lnTo>
                    <a:lnTo>
                      <a:pt x="58" y="56"/>
                    </a:lnTo>
                    <a:lnTo>
                      <a:pt x="58" y="62"/>
                    </a:lnTo>
                    <a:lnTo>
                      <a:pt x="58" y="62"/>
                    </a:lnTo>
                    <a:lnTo>
                      <a:pt x="58" y="64"/>
                    </a:lnTo>
                    <a:lnTo>
                      <a:pt x="60" y="64"/>
                    </a:lnTo>
                    <a:lnTo>
                      <a:pt x="60" y="66"/>
                    </a:lnTo>
                    <a:lnTo>
                      <a:pt x="60" y="66"/>
                    </a:lnTo>
                    <a:lnTo>
                      <a:pt x="60" y="66"/>
                    </a:lnTo>
                    <a:lnTo>
                      <a:pt x="58" y="68"/>
                    </a:lnTo>
                    <a:lnTo>
                      <a:pt x="58" y="68"/>
                    </a:lnTo>
                    <a:lnTo>
                      <a:pt x="58" y="70"/>
                    </a:lnTo>
                    <a:lnTo>
                      <a:pt x="58" y="80"/>
                    </a:lnTo>
                    <a:lnTo>
                      <a:pt x="58" y="80"/>
                    </a:lnTo>
                    <a:lnTo>
                      <a:pt x="58" y="84"/>
                    </a:lnTo>
                    <a:lnTo>
                      <a:pt x="62" y="90"/>
                    </a:lnTo>
                    <a:lnTo>
                      <a:pt x="64" y="98"/>
                    </a:lnTo>
                    <a:lnTo>
                      <a:pt x="62" y="110"/>
                    </a:lnTo>
                    <a:lnTo>
                      <a:pt x="60" y="116"/>
                    </a:lnTo>
                    <a:lnTo>
                      <a:pt x="60" y="116"/>
                    </a:lnTo>
                    <a:lnTo>
                      <a:pt x="60" y="116"/>
                    </a:lnTo>
                    <a:lnTo>
                      <a:pt x="60" y="126"/>
                    </a:lnTo>
                    <a:lnTo>
                      <a:pt x="56" y="136"/>
                    </a:lnTo>
                    <a:lnTo>
                      <a:pt x="40" y="138"/>
                    </a:lnTo>
                    <a:lnTo>
                      <a:pt x="40" y="138"/>
                    </a:lnTo>
                    <a:lnTo>
                      <a:pt x="38" y="138"/>
                    </a:lnTo>
                    <a:lnTo>
                      <a:pt x="26" y="144"/>
                    </a:lnTo>
                    <a:lnTo>
                      <a:pt x="26" y="144"/>
                    </a:lnTo>
                    <a:lnTo>
                      <a:pt x="24" y="144"/>
                    </a:lnTo>
                    <a:lnTo>
                      <a:pt x="16" y="156"/>
                    </a:lnTo>
                    <a:lnTo>
                      <a:pt x="16" y="156"/>
                    </a:lnTo>
                    <a:lnTo>
                      <a:pt x="14" y="158"/>
                    </a:lnTo>
                    <a:lnTo>
                      <a:pt x="12" y="164"/>
                    </a:lnTo>
                    <a:lnTo>
                      <a:pt x="8" y="170"/>
                    </a:lnTo>
                    <a:lnTo>
                      <a:pt x="8" y="170"/>
                    </a:lnTo>
                    <a:lnTo>
                      <a:pt x="8" y="170"/>
                    </a:lnTo>
                    <a:lnTo>
                      <a:pt x="0" y="180"/>
                    </a:lnTo>
                    <a:lnTo>
                      <a:pt x="0" y="180"/>
                    </a:lnTo>
                    <a:lnTo>
                      <a:pt x="0" y="184"/>
                    </a:lnTo>
                    <a:lnTo>
                      <a:pt x="8" y="204"/>
                    </a:lnTo>
                    <a:lnTo>
                      <a:pt x="8" y="204"/>
                    </a:lnTo>
                    <a:lnTo>
                      <a:pt x="8" y="206"/>
                    </a:lnTo>
                    <a:lnTo>
                      <a:pt x="18" y="214"/>
                    </a:lnTo>
                    <a:lnTo>
                      <a:pt x="26" y="224"/>
                    </a:lnTo>
                    <a:lnTo>
                      <a:pt x="26" y="224"/>
                    </a:lnTo>
                    <a:lnTo>
                      <a:pt x="28" y="224"/>
                    </a:lnTo>
                    <a:lnTo>
                      <a:pt x="36" y="226"/>
                    </a:lnTo>
                    <a:lnTo>
                      <a:pt x="36" y="226"/>
                    </a:lnTo>
                    <a:lnTo>
                      <a:pt x="36" y="226"/>
                    </a:lnTo>
                    <a:lnTo>
                      <a:pt x="36" y="226"/>
                    </a:lnTo>
                    <a:lnTo>
                      <a:pt x="38" y="226"/>
                    </a:lnTo>
                    <a:lnTo>
                      <a:pt x="40" y="224"/>
                    </a:lnTo>
                    <a:lnTo>
                      <a:pt x="48" y="220"/>
                    </a:lnTo>
                    <a:lnTo>
                      <a:pt x="48" y="220"/>
                    </a:lnTo>
                    <a:lnTo>
                      <a:pt x="48" y="220"/>
                    </a:lnTo>
                    <a:lnTo>
                      <a:pt x="46" y="226"/>
                    </a:lnTo>
                    <a:lnTo>
                      <a:pt x="46" y="226"/>
                    </a:lnTo>
                    <a:lnTo>
                      <a:pt x="46" y="230"/>
                    </a:lnTo>
                    <a:lnTo>
                      <a:pt x="48" y="234"/>
                    </a:lnTo>
                    <a:lnTo>
                      <a:pt x="48" y="234"/>
                    </a:lnTo>
                    <a:lnTo>
                      <a:pt x="50" y="236"/>
                    </a:lnTo>
                    <a:lnTo>
                      <a:pt x="52" y="238"/>
                    </a:lnTo>
                    <a:lnTo>
                      <a:pt x="58" y="238"/>
                    </a:lnTo>
                    <a:lnTo>
                      <a:pt x="68" y="240"/>
                    </a:lnTo>
                    <a:lnTo>
                      <a:pt x="68" y="240"/>
                    </a:lnTo>
                    <a:lnTo>
                      <a:pt x="68" y="240"/>
                    </a:lnTo>
                    <a:lnTo>
                      <a:pt x="68" y="240"/>
                    </a:lnTo>
                    <a:lnTo>
                      <a:pt x="68" y="240"/>
                    </a:lnTo>
                    <a:lnTo>
                      <a:pt x="86" y="238"/>
                    </a:lnTo>
                    <a:lnTo>
                      <a:pt x="86" y="238"/>
                    </a:lnTo>
                    <a:lnTo>
                      <a:pt x="88" y="238"/>
                    </a:lnTo>
                    <a:lnTo>
                      <a:pt x="100" y="232"/>
                    </a:lnTo>
                    <a:lnTo>
                      <a:pt x="100" y="232"/>
                    </a:lnTo>
                    <a:lnTo>
                      <a:pt x="102" y="232"/>
                    </a:lnTo>
                    <a:lnTo>
                      <a:pt x="108" y="226"/>
                    </a:lnTo>
                    <a:lnTo>
                      <a:pt x="108" y="226"/>
                    </a:lnTo>
                    <a:lnTo>
                      <a:pt x="108" y="226"/>
                    </a:lnTo>
                    <a:lnTo>
                      <a:pt x="110" y="226"/>
                    </a:lnTo>
                    <a:lnTo>
                      <a:pt x="118" y="222"/>
                    </a:lnTo>
                    <a:lnTo>
                      <a:pt x="124" y="222"/>
                    </a:lnTo>
                    <a:lnTo>
                      <a:pt x="126" y="244"/>
                    </a:lnTo>
                    <a:lnTo>
                      <a:pt x="126" y="244"/>
                    </a:lnTo>
                    <a:lnTo>
                      <a:pt x="126" y="246"/>
                    </a:lnTo>
                    <a:lnTo>
                      <a:pt x="136" y="258"/>
                    </a:lnTo>
                    <a:lnTo>
                      <a:pt x="136" y="258"/>
                    </a:lnTo>
                    <a:lnTo>
                      <a:pt x="138" y="258"/>
                    </a:lnTo>
                    <a:lnTo>
                      <a:pt x="148" y="260"/>
                    </a:lnTo>
                    <a:lnTo>
                      <a:pt x="156" y="262"/>
                    </a:lnTo>
                    <a:lnTo>
                      <a:pt x="158" y="266"/>
                    </a:lnTo>
                    <a:lnTo>
                      <a:pt x="158" y="266"/>
                    </a:lnTo>
                    <a:lnTo>
                      <a:pt x="160" y="268"/>
                    </a:lnTo>
                    <a:lnTo>
                      <a:pt x="166" y="270"/>
                    </a:lnTo>
                    <a:lnTo>
                      <a:pt x="178" y="274"/>
                    </a:lnTo>
                    <a:lnTo>
                      <a:pt x="178" y="274"/>
                    </a:lnTo>
                    <a:lnTo>
                      <a:pt x="178" y="274"/>
                    </a:lnTo>
                    <a:lnTo>
                      <a:pt x="192" y="278"/>
                    </a:lnTo>
                    <a:lnTo>
                      <a:pt x="194" y="286"/>
                    </a:lnTo>
                    <a:lnTo>
                      <a:pt x="196" y="292"/>
                    </a:lnTo>
                    <a:lnTo>
                      <a:pt x="196" y="294"/>
                    </a:lnTo>
                    <a:lnTo>
                      <a:pt x="196" y="294"/>
                    </a:lnTo>
                    <a:lnTo>
                      <a:pt x="194" y="296"/>
                    </a:lnTo>
                    <a:lnTo>
                      <a:pt x="194" y="300"/>
                    </a:lnTo>
                    <a:lnTo>
                      <a:pt x="194" y="300"/>
                    </a:lnTo>
                    <a:lnTo>
                      <a:pt x="194" y="300"/>
                    </a:lnTo>
                    <a:lnTo>
                      <a:pt x="196" y="312"/>
                    </a:lnTo>
                    <a:lnTo>
                      <a:pt x="196" y="312"/>
                    </a:lnTo>
                    <a:lnTo>
                      <a:pt x="198" y="314"/>
                    </a:lnTo>
                    <a:lnTo>
                      <a:pt x="200" y="314"/>
                    </a:lnTo>
                    <a:lnTo>
                      <a:pt x="220" y="314"/>
                    </a:lnTo>
                    <a:lnTo>
                      <a:pt x="220" y="316"/>
                    </a:lnTo>
                    <a:lnTo>
                      <a:pt x="220" y="316"/>
                    </a:lnTo>
                    <a:lnTo>
                      <a:pt x="220" y="318"/>
                    </a:lnTo>
                    <a:lnTo>
                      <a:pt x="222" y="330"/>
                    </a:lnTo>
                    <a:lnTo>
                      <a:pt x="222" y="330"/>
                    </a:lnTo>
                    <a:lnTo>
                      <a:pt x="224" y="332"/>
                    </a:lnTo>
                    <a:lnTo>
                      <a:pt x="230" y="334"/>
                    </a:lnTo>
                    <a:lnTo>
                      <a:pt x="232" y="342"/>
                    </a:lnTo>
                    <a:lnTo>
                      <a:pt x="232" y="346"/>
                    </a:lnTo>
                    <a:lnTo>
                      <a:pt x="226" y="356"/>
                    </a:lnTo>
                    <a:lnTo>
                      <a:pt x="226" y="356"/>
                    </a:lnTo>
                    <a:lnTo>
                      <a:pt x="226" y="362"/>
                    </a:lnTo>
                    <a:lnTo>
                      <a:pt x="228" y="364"/>
                    </a:lnTo>
                    <a:lnTo>
                      <a:pt x="226" y="366"/>
                    </a:lnTo>
                    <a:lnTo>
                      <a:pt x="226" y="366"/>
                    </a:lnTo>
                    <a:lnTo>
                      <a:pt x="226" y="368"/>
                    </a:lnTo>
                    <a:lnTo>
                      <a:pt x="226" y="370"/>
                    </a:lnTo>
                    <a:lnTo>
                      <a:pt x="228" y="376"/>
                    </a:lnTo>
                    <a:lnTo>
                      <a:pt x="228" y="400"/>
                    </a:lnTo>
                    <a:lnTo>
                      <a:pt x="228" y="400"/>
                    </a:lnTo>
                    <a:lnTo>
                      <a:pt x="230" y="402"/>
                    </a:lnTo>
                    <a:lnTo>
                      <a:pt x="232" y="404"/>
                    </a:lnTo>
                    <a:lnTo>
                      <a:pt x="242" y="404"/>
                    </a:lnTo>
                    <a:lnTo>
                      <a:pt x="242" y="404"/>
                    </a:lnTo>
                    <a:lnTo>
                      <a:pt x="242" y="404"/>
                    </a:lnTo>
                    <a:lnTo>
                      <a:pt x="248" y="402"/>
                    </a:lnTo>
                    <a:lnTo>
                      <a:pt x="256" y="404"/>
                    </a:lnTo>
                    <a:lnTo>
                      <a:pt x="258" y="406"/>
                    </a:lnTo>
                    <a:lnTo>
                      <a:pt x="258" y="412"/>
                    </a:lnTo>
                    <a:lnTo>
                      <a:pt x="258" y="412"/>
                    </a:lnTo>
                    <a:lnTo>
                      <a:pt x="258" y="414"/>
                    </a:lnTo>
                    <a:lnTo>
                      <a:pt x="262" y="424"/>
                    </a:lnTo>
                    <a:lnTo>
                      <a:pt x="262" y="424"/>
                    </a:lnTo>
                    <a:lnTo>
                      <a:pt x="262" y="424"/>
                    </a:lnTo>
                    <a:lnTo>
                      <a:pt x="270" y="432"/>
                    </a:lnTo>
                    <a:lnTo>
                      <a:pt x="270" y="432"/>
                    </a:lnTo>
                    <a:lnTo>
                      <a:pt x="272" y="432"/>
                    </a:lnTo>
                    <a:lnTo>
                      <a:pt x="272" y="432"/>
                    </a:lnTo>
                    <a:lnTo>
                      <a:pt x="272" y="432"/>
                    </a:lnTo>
                    <a:lnTo>
                      <a:pt x="278" y="432"/>
                    </a:lnTo>
                    <a:lnTo>
                      <a:pt x="280" y="432"/>
                    </a:lnTo>
                    <a:lnTo>
                      <a:pt x="278" y="434"/>
                    </a:lnTo>
                    <a:lnTo>
                      <a:pt x="276" y="442"/>
                    </a:lnTo>
                    <a:lnTo>
                      <a:pt x="276" y="442"/>
                    </a:lnTo>
                    <a:lnTo>
                      <a:pt x="276" y="444"/>
                    </a:lnTo>
                    <a:lnTo>
                      <a:pt x="276" y="448"/>
                    </a:lnTo>
                    <a:lnTo>
                      <a:pt x="276" y="448"/>
                    </a:lnTo>
                    <a:lnTo>
                      <a:pt x="276" y="452"/>
                    </a:lnTo>
                    <a:lnTo>
                      <a:pt x="278" y="452"/>
                    </a:lnTo>
                    <a:lnTo>
                      <a:pt x="286" y="454"/>
                    </a:lnTo>
                    <a:lnTo>
                      <a:pt x="288" y="456"/>
                    </a:lnTo>
                    <a:lnTo>
                      <a:pt x="290" y="462"/>
                    </a:lnTo>
                    <a:lnTo>
                      <a:pt x="286" y="472"/>
                    </a:lnTo>
                    <a:lnTo>
                      <a:pt x="284" y="476"/>
                    </a:lnTo>
                    <a:lnTo>
                      <a:pt x="278" y="480"/>
                    </a:lnTo>
                    <a:lnTo>
                      <a:pt x="278" y="480"/>
                    </a:lnTo>
                    <a:lnTo>
                      <a:pt x="276" y="480"/>
                    </a:lnTo>
                    <a:lnTo>
                      <a:pt x="270" y="484"/>
                    </a:lnTo>
                    <a:lnTo>
                      <a:pt x="270" y="484"/>
                    </a:lnTo>
                    <a:lnTo>
                      <a:pt x="270" y="486"/>
                    </a:lnTo>
                    <a:lnTo>
                      <a:pt x="248" y="506"/>
                    </a:lnTo>
                    <a:lnTo>
                      <a:pt x="242" y="510"/>
                    </a:lnTo>
                    <a:lnTo>
                      <a:pt x="242" y="510"/>
                    </a:lnTo>
                    <a:lnTo>
                      <a:pt x="242" y="512"/>
                    </a:lnTo>
                    <a:lnTo>
                      <a:pt x="240" y="514"/>
                    </a:lnTo>
                    <a:lnTo>
                      <a:pt x="240" y="514"/>
                    </a:lnTo>
                    <a:lnTo>
                      <a:pt x="240" y="518"/>
                    </a:lnTo>
                    <a:lnTo>
                      <a:pt x="240" y="520"/>
                    </a:lnTo>
                    <a:lnTo>
                      <a:pt x="250" y="526"/>
                    </a:lnTo>
                    <a:lnTo>
                      <a:pt x="256" y="536"/>
                    </a:lnTo>
                    <a:lnTo>
                      <a:pt x="256" y="536"/>
                    </a:lnTo>
                    <a:lnTo>
                      <a:pt x="258" y="536"/>
                    </a:lnTo>
                    <a:lnTo>
                      <a:pt x="266" y="538"/>
                    </a:lnTo>
                    <a:lnTo>
                      <a:pt x="276" y="546"/>
                    </a:lnTo>
                    <a:lnTo>
                      <a:pt x="288" y="554"/>
                    </a:lnTo>
                    <a:lnTo>
                      <a:pt x="288" y="554"/>
                    </a:lnTo>
                    <a:lnTo>
                      <a:pt x="288" y="554"/>
                    </a:lnTo>
                    <a:lnTo>
                      <a:pt x="292" y="558"/>
                    </a:lnTo>
                    <a:lnTo>
                      <a:pt x="294" y="562"/>
                    </a:lnTo>
                    <a:lnTo>
                      <a:pt x="294" y="566"/>
                    </a:lnTo>
                    <a:lnTo>
                      <a:pt x="294" y="566"/>
                    </a:lnTo>
                    <a:lnTo>
                      <a:pt x="292" y="566"/>
                    </a:lnTo>
                    <a:lnTo>
                      <a:pt x="292" y="572"/>
                    </a:lnTo>
                    <a:lnTo>
                      <a:pt x="292" y="572"/>
                    </a:lnTo>
                    <a:lnTo>
                      <a:pt x="294" y="576"/>
                    </a:lnTo>
                    <a:lnTo>
                      <a:pt x="298" y="578"/>
                    </a:lnTo>
                    <a:lnTo>
                      <a:pt x="298" y="578"/>
                    </a:lnTo>
                    <a:lnTo>
                      <a:pt x="300" y="580"/>
                    </a:lnTo>
                    <a:lnTo>
                      <a:pt x="300" y="580"/>
                    </a:lnTo>
                    <a:lnTo>
                      <a:pt x="302" y="580"/>
                    </a:lnTo>
                    <a:lnTo>
                      <a:pt x="302" y="580"/>
                    </a:lnTo>
                    <a:lnTo>
                      <a:pt x="304" y="578"/>
                    </a:lnTo>
                    <a:lnTo>
                      <a:pt x="308" y="570"/>
                    </a:lnTo>
                    <a:lnTo>
                      <a:pt x="312" y="564"/>
                    </a:lnTo>
                    <a:lnTo>
                      <a:pt x="312" y="564"/>
                    </a:lnTo>
                    <a:lnTo>
                      <a:pt x="314" y="564"/>
                    </a:lnTo>
                    <a:lnTo>
                      <a:pt x="314" y="560"/>
                    </a:lnTo>
                    <a:lnTo>
                      <a:pt x="314" y="560"/>
                    </a:lnTo>
                    <a:lnTo>
                      <a:pt x="316" y="560"/>
                    </a:lnTo>
                    <a:lnTo>
                      <a:pt x="316" y="554"/>
                    </a:lnTo>
                    <a:lnTo>
                      <a:pt x="316" y="554"/>
                    </a:lnTo>
                    <a:lnTo>
                      <a:pt x="318" y="554"/>
                    </a:lnTo>
                    <a:lnTo>
                      <a:pt x="318" y="554"/>
                    </a:lnTo>
                    <a:lnTo>
                      <a:pt x="320" y="554"/>
                    </a:lnTo>
                    <a:lnTo>
                      <a:pt x="328" y="548"/>
                    </a:lnTo>
                    <a:lnTo>
                      <a:pt x="334" y="546"/>
                    </a:lnTo>
                    <a:lnTo>
                      <a:pt x="334" y="546"/>
                    </a:lnTo>
                    <a:lnTo>
                      <a:pt x="334" y="544"/>
                    </a:lnTo>
                    <a:lnTo>
                      <a:pt x="338" y="538"/>
                    </a:lnTo>
                    <a:lnTo>
                      <a:pt x="340" y="534"/>
                    </a:lnTo>
                    <a:lnTo>
                      <a:pt x="340" y="534"/>
                    </a:lnTo>
                    <a:lnTo>
                      <a:pt x="342" y="532"/>
                    </a:lnTo>
                    <a:lnTo>
                      <a:pt x="344" y="530"/>
                    </a:lnTo>
                    <a:lnTo>
                      <a:pt x="348" y="520"/>
                    </a:lnTo>
                    <a:lnTo>
                      <a:pt x="350" y="514"/>
                    </a:lnTo>
                    <a:lnTo>
                      <a:pt x="356" y="508"/>
                    </a:lnTo>
                    <a:lnTo>
                      <a:pt x="356" y="508"/>
                    </a:lnTo>
                    <a:lnTo>
                      <a:pt x="356" y="508"/>
                    </a:lnTo>
                    <a:lnTo>
                      <a:pt x="362" y="500"/>
                    </a:lnTo>
                    <a:lnTo>
                      <a:pt x="368" y="492"/>
                    </a:lnTo>
                    <a:lnTo>
                      <a:pt x="368" y="492"/>
                    </a:lnTo>
                    <a:lnTo>
                      <a:pt x="368" y="490"/>
                    </a:lnTo>
                    <a:lnTo>
                      <a:pt x="368" y="476"/>
                    </a:lnTo>
                    <a:lnTo>
                      <a:pt x="368" y="466"/>
                    </a:lnTo>
                    <a:lnTo>
                      <a:pt x="368" y="456"/>
                    </a:lnTo>
                    <a:lnTo>
                      <a:pt x="372" y="450"/>
                    </a:lnTo>
                    <a:lnTo>
                      <a:pt x="380" y="442"/>
                    </a:lnTo>
                    <a:lnTo>
                      <a:pt x="390" y="438"/>
                    </a:lnTo>
                    <a:lnTo>
                      <a:pt x="390" y="438"/>
                    </a:lnTo>
                    <a:lnTo>
                      <a:pt x="390" y="438"/>
                    </a:lnTo>
                    <a:lnTo>
                      <a:pt x="396" y="432"/>
                    </a:lnTo>
                    <a:lnTo>
                      <a:pt x="402" y="432"/>
                    </a:lnTo>
                    <a:lnTo>
                      <a:pt x="402" y="432"/>
                    </a:lnTo>
                    <a:lnTo>
                      <a:pt x="404" y="430"/>
                    </a:lnTo>
                    <a:lnTo>
                      <a:pt x="412" y="428"/>
                    </a:lnTo>
                    <a:lnTo>
                      <a:pt x="412" y="428"/>
                    </a:lnTo>
                    <a:lnTo>
                      <a:pt x="412" y="426"/>
                    </a:lnTo>
                    <a:lnTo>
                      <a:pt x="420" y="418"/>
                    </a:lnTo>
                    <a:lnTo>
                      <a:pt x="434" y="416"/>
                    </a:lnTo>
                    <a:lnTo>
                      <a:pt x="446" y="416"/>
                    </a:lnTo>
                    <a:lnTo>
                      <a:pt x="446" y="416"/>
                    </a:lnTo>
                    <a:lnTo>
                      <a:pt x="446" y="416"/>
                    </a:lnTo>
                    <a:lnTo>
                      <a:pt x="458" y="412"/>
                    </a:lnTo>
                    <a:lnTo>
                      <a:pt x="458" y="412"/>
                    </a:lnTo>
                    <a:lnTo>
                      <a:pt x="462" y="412"/>
                    </a:lnTo>
                    <a:lnTo>
                      <a:pt x="464" y="406"/>
                    </a:lnTo>
                    <a:lnTo>
                      <a:pt x="470" y="402"/>
                    </a:lnTo>
                    <a:lnTo>
                      <a:pt x="474" y="396"/>
                    </a:lnTo>
                    <a:lnTo>
                      <a:pt x="474" y="396"/>
                    </a:lnTo>
                    <a:lnTo>
                      <a:pt x="476" y="394"/>
                    </a:lnTo>
                    <a:lnTo>
                      <a:pt x="480" y="382"/>
                    </a:lnTo>
                    <a:lnTo>
                      <a:pt x="486" y="372"/>
                    </a:lnTo>
                    <a:lnTo>
                      <a:pt x="486" y="372"/>
                    </a:lnTo>
                    <a:lnTo>
                      <a:pt x="486" y="372"/>
                    </a:lnTo>
                    <a:lnTo>
                      <a:pt x="494" y="358"/>
                    </a:lnTo>
                    <a:lnTo>
                      <a:pt x="494" y="358"/>
                    </a:lnTo>
                    <a:lnTo>
                      <a:pt x="494" y="356"/>
                    </a:lnTo>
                    <a:lnTo>
                      <a:pt x="498" y="342"/>
                    </a:lnTo>
                    <a:lnTo>
                      <a:pt x="500" y="334"/>
                    </a:lnTo>
                    <a:lnTo>
                      <a:pt x="500" y="334"/>
                    </a:lnTo>
                    <a:lnTo>
                      <a:pt x="502" y="332"/>
                    </a:lnTo>
                    <a:lnTo>
                      <a:pt x="502" y="318"/>
                    </a:lnTo>
                    <a:lnTo>
                      <a:pt x="504" y="308"/>
                    </a:lnTo>
                    <a:lnTo>
                      <a:pt x="504" y="308"/>
                    </a:lnTo>
                    <a:lnTo>
                      <a:pt x="504" y="306"/>
                    </a:lnTo>
                    <a:lnTo>
                      <a:pt x="504" y="292"/>
                    </a:lnTo>
                    <a:lnTo>
                      <a:pt x="504" y="292"/>
                    </a:lnTo>
                    <a:lnTo>
                      <a:pt x="504" y="292"/>
                    </a:lnTo>
                    <a:lnTo>
                      <a:pt x="502" y="282"/>
                    </a:lnTo>
                    <a:lnTo>
                      <a:pt x="502" y="276"/>
                    </a:lnTo>
                    <a:lnTo>
                      <a:pt x="504" y="270"/>
                    </a:lnTo>
                    <a:lnTo>
                      <a:pt x="508" y="268"/>
                    </a:lnTo>
                    <a:lnTo>
                      <a:pt x="514" y="264"/>
                    </a:lnTo>
                    <a:lnTo>
                      <a:pt x="514" y="264"/>
                    </a:lnTo>
                    <a:lnTo>
                      <a:pt x="516" y="264"/>
                    </a:lnTo>
                    <a:lnTo>
                      <a:pt x="520" y="260"/>
                    </a:lnTo>
                    <a:lnTo>
                      <a:pt x="524" y="256"/>
                    </a:lnTo>
                    <a:lnTo>
                      <a:pt x="524" y="256"/>
                    </a:lnTo>
                    <a:lnTo>
                      <a:pt x="524" y="254"/>
                    </a:lnTo>
                    <a:lnTo>
                      <a:pt x="526" y="248"/>
                    </a:lnTo>
                    <a:lnTo>
                      <a:pt x="526" y="248"/>
                    </a:lnTo>
                    <a:lnTo>
                      <a:pt x="526" y="248"/>
                    </a:lnTo>
                    <a:lnTo>
                      <a:pt x="526" y="242"/>
                    </a:lnTo>
                    <a:lnTo>
                      <a:pt x="542" y="228"/>
                    </a:lnTo>
                    <a:lnTo>
                      <a:pt x="542" y="228"/>
                    </a:lnTo>
                    <a:lnTo>
                      <a:pt x="544" y="226"/>
                    </a:lnTo>
                    <a:lnTo>
                      <a:pt x="550" y="218"/>
                    </a:lnTo>
                    <a:lnTo>
                      <a:pt x="560" y="208"/>
                    </a:lnTo>
                    <a:lnTo>
                      <a:pt x="560" y="208"/>
                    </a:lnTo>
                    <a:lnTo>
                      <a:pt x="560" y="206"/>
                    </a:lnTo>
                    <a:lnTo>
                      <a:pt x="562" y="188"/>
                    </a:lnTo>
                    <a:lnTo>
                      <a:pt x="562" y="188"/>
                    </a:lnTo>
                    <a:lnTo>
                      <a:pt x="562" y="188"/>
                    </a:lnTo>
                    <a:lnTo>
                      <a:pt x="562" y="174"/>
                    </a:lnTo>
                    <a:lnTo>
                      <a:pt x="562" y="174"/>
                    </a:lnTo>
                    <a:lnTo>
                      <a:pt x="562" y="172"/>
                    </a:lnTo>
                    <a:lnTo>
                      <a:pt x="556" y="158"/>
                    </a:lnTo>
                    <a:lnTo>
                      <a:pt x="552" y="150"/>
                    </a:lnTo>
                    <a:lnTo>
                      <a:pt x="552" y="150"/>
                    </a:lnTo>
                    <a:lnTo>
                      <a:pt x="552" y="148"/>
                    </a:lnTo>
                    <a:lnTo>
                      <a:pt x="548" y="146"/>
                    </a:lnTo>
                    <a:lnTo>
                      <a:pt x="542" y="146"/>
                    </a:lnTo>
                    <a:lnTo>
                      <a:pt x="542" y="146"/>
                    </a:lnTo>
                    <a:lnTo>
                      <a:pt x="540" y="146"/>
                    </a:lnTo>
                    <a:lnTo>
                      <a:pt x="534" y="148"/>
                    </a:lnTo>
                    <a:lnTo>
                      <a:pt x="526" y="144"/>
                    </a:lnTo>
                    <a:lnTo>
                      <a:pt x="518" y="136"/>
                    </a:lnTo>
                    <a:lnTo>
                      <a:pt x="506" y="128"/>
                    </a:lnTo>
                    <a:lnTo>
                      <a:pt x="506" y="128"/>
                    </a:lnTo>
                    <a:lnTo>
                      <a:pt x="506" y="128"/>
                    </a:lnTo>
                    <a:lnTo>
                      <a:pt x="496" y="120"/>
                    </a:lnTo>
                    <a:lnTo>
                      <a:pt x="496" y="120"/>
                    </a:lnTo>
                    <a:lnTo>
                      <a:pt x="494" y="120"/>
                    </a:lnTo>
                    <a:lnTo>
                      <a:pt x="486" y="118"/>
                    </a:lnTo>
                    <a:lnTo>
                      <a:pt x="476" y="116"/>
                    </a:lnTo>
                    <a:lnTo>
                      <a:pt x="476" y="116"/>
                    </a:lnTo>
                    <a:lnTo>
                      <a:pt x="476" y="116"/>
                    </a:lnTo>
                    <a:lnTo>
                      <a:pt x="466" y="116"/>
                    </a:lnTo>
                    <a:lnTo>
                      <a:pt x="458" y="114"/>
                    </a:lnTo>
                    <a:lnTo>
                      <a:pt x="448" y="112"/>
                    </a:lnTo>
                    <a:lnTo>
                      <a:pt x="448" y="112"/>
                    </a:lnTo>
                    <a:lnTo>
                      <a:pt x="448" y="112"/>
                    </a:lnTo>
                    <a:lnTo>
                      <a:pt x="440" y="110"/>
                    </a:lnTo>
                    <a:lnTo>
                      <a:pt x="440" y="110"/>
                    </a:lnTo>
                    <a:lnTo>
                      <a:pt x="440" y="110"/>
                    </a:lnTo>
                    <a:lnTo>
                      <a:pt x="440" y="110"/>
                    </a:lnTo>
                    <a:lnTo>
                      <a:pt x="438" y="110"/>
                    </a:lnTo>
                    <a:lnTo>
                      <a:pt x="434" y="112"/>
                    </a:lnTo>
                    <a:lnTo>
                      <a:pt x="430" y="112"/>
                    </a:lnTo>
                    <a:lnTo>
                      <a:pt x="430" y="112"/>
                    </a:lnTo>
                    <a:lnTo>
                      <a:pt x="430" y="112"/>
                    </a:lnTo>
                    <a:lnTo>
                      <a:pt x="430" y="106"/>
                    </a:lnTo>
                    <a:lnTo>
                      <a:pt x="430" y="106"/>
                    </a:lnTo>
                    <a:lnTo>
                      <a:pt x="428" y="104"/>
                    </a:lnTo>
                    <a:lnTo>
                      <a:pt x="428" y="102"/>
                    </a:lnTo>
                    <a:lnTo>
                      <a:pt x="418" y="98"/>
                    </a:lnTo>
                    <a:lnTo>
                      <a:pt x="406" y="94"/>
                    </a:lnTo>
                    <a:lnTo>
                      <a:pt x="400" y="88"/>
                    </a:lnTo>
                    <a:lnTo>
                      <a:pt x="400" y="88"/>
                    </a:lnTo>
                    <a:lnTo>
                      <a:pt x="398" y="88"/>
                    </a:lnTo>
                    <a:lnTo>
                      <a:pt x="386" y="84"/>
                    </a:lnTo>
                    <a:lnTo>
                      <a:pt x="380" y="82"/>
                    </a:lnTo>
                    <a:lnTo>
                      <a:pt x="380" y="82"/>
                    </a:lnTo>
                    <a:lnTo>
                      <a:pt x="380" y="82"/>
                    </a:lnTo>
                    <a:lnTo>
                      <a:pt x="380" y="82"/>
                    </a:lnTo>
                    <a:lnTo>
                      <a:pt x="378" y="82"/>
                    </a:lnTo>
                    <a:lnTo>
                      <a:pt x="372" y="84"/>
                    </a:lnTo>
                    <a:lnTo>
                      <a:pt x="372" y="84"/>
                    </a:lnTo>
                    <a:lnTo>
                      <a:pt x="370" y="86"/>
                    </a:lnTo>
                    <a:lnTo>
                      <a:pt x="368" y="88"/>
                    </a:lnTo>
                    <a:lnTo>
                      <a:pt x="368" y="88"/>
                    </a:lnTo>
                    <a:lnTo>
                      <a:pt x="368" y="88"/>
                    </a:lnTo>
                    <a:lnTo>
                      <a:pt x="368" y="86"/>
                    </a:lnTo>
                    <a:lnTo>
                      <a:pt x="368" y="82"/>
                    </a:lnTo>
                    <a:lnTo>
                      <a:pt x="368" y="82"/>
                    </a:lnTo>
                    <a:lnTo>
                      <a:pt x="368" y="80"/>
                    </a:lnTo>
                    <a:lnTo>
                      <a:pt x="364" y="76"/>
                    </a:lnTo>
                    <a:lnTo>
                      <a:pt x="364" y="76"/>
                    </a:lnTo>
                    <a:lnTo>
                      <a:pt x="362" y="76"/>
                    </a:lnTo>
                    <a:lnTo>
                      <a:pt x="356" y="74"/>
                    </a:lnTo>
                    <a:lnTo>
                      <a:pt x="354" y="70"/>
                    </a:lnTo>
                    <a:lnTo>
                      <a:pt x="354" y="70"/>
                    </a:lnTo>
                    <a:lnTo>
                      <a:pt x="350" y="70"/>
                    </a:lnTo>
                    <a:lnTo>
                      <a:pt x="344" y="70"/>
                    </a:lnTo>
                    <a:lnTo>
                      <a:pt x="348" y="68"/>
                    </a:lnTo>
                    <a:lnTo>
                      <a:pt x="348" y="68"/>
                    </a:lnTo>
                    <a:lnTo>
                      <a:pt x="350" y="64"/>
                    </a:lnTo>
                    <a:lnTo>
                      <a:pt x="350" y="58"/>
                    </a:lnTo>
                    <a:lnTo>
                      <a:pt x="350" y="58"/>
                    </a:lnTo>
                    <a:lnTo>
                      <a:pt x="348" y="54"/>
                    </a:lnTo>
                    <a:lnTo>
                      <a:pt x="342" y="50"/>
                    </a:lnTo>
                    <a:lnTo>
                      <a:pt x="336" y="42"/>
                    </a:lnTo>
                    <a:lnTo>
                      <a:pt x="334" y="36"/>
                    </a:lnTo>
                    <a:lnTo>
                      <a:pt x="334" y="30"/>
                    </a:lnTo>
                    <a:lnTo>
                      <a:pt x="334" y="28"/>
                    </a:lnTo>
                    <a:lnTo>
                      <a:pt x="334" y="28"/>
                    </a:lnTo>
                    <a:lnTo>
                      <a:pt x="334" y="24"/>
                    </a:lnTo>
                    <a:lnTo>
                      <a:pt x="334" y="22"/>
                    </a:lnTo>
                    <a:lnTo>
                      <a:pt x="330" y="18"/>
                    </a:lnTo>
                    <a:lnTo>
                      <a:pt x="330" y="18"/>
                    </a:lnTo>
                    <a:lnTo>
                      <a:pt x="328" y="18"/>
                    </a:lnTo>
                    <a:lnTo>
                      <a:pt x="324" y="16"/>
                    </a:lnTo>
                    <a:lnTo>
                      <a:pt x="324" y="16"/>
                    </a:lnTo>
                    <a:lnTo>
                      <a:pt x="322" y="16"/>
                    </a:lnTo>
                    <a:lnTo>
                      <a:pt x="322" y="16"/>
                    </a:lnTo>
                    <a:lnTo>
                      <a:pt x="320" y="18"/>
                    </a:lnTo>
                    <a:lnTo>
                      <a:pt x="314" y="22"/>
                    </a:lnTo>
                    <a:lnTo>
                      <a:pt x="314" y="22"/>
                    </a:lnTo>
                    <a:lnTo>
                      <a:pt x="312" y="24"/>
                    </a:lnTo>
                    <a:lnTo>
                      <a:pt x="304" y="44"/>
                    </a:lnTo>
                    <a:lnTo>
                      <a:pt x="302" y="44"/>
                    </a:lnTo>
                    <a:lnTo>
                      <a:pt x="302" y="44"/>
                    </a:lnTo>
                    <a:lnTo>
                      <a:pt x="302" y="42"/>
                    </a:lnTo>
                    <a:lnTo>
                      <a:pt x="292" y="42"/>
                    </a:lnTo>
                    <a:lnTo>
                      <a:pt x="292" y="42"/>
                    </a:lnTo>
                    <a:lnTo>
                      <a:pt x="292" y="40"/>
                    </a:lnTo>
                    <a:lnTo>
                      <a:pt x="292" y="40"/>
                    </a:lnTo>
                    <a:lnTo>
                      <a:pt x="290" y="42"/>
                    </a:lnTo>
                    <a:lnTo>
                      <a:pt x="286" y="44"/>
                    </a:lnTo>
                    <a:lnTo>
                      <a:pt x="282" y="44"/>
                    </a:lnTo>
                    <a:lnTo>
                      <a:pt x="274" y="42"/>
                    </a:lnTo>
                    <a:lnTo>
                      <a:pt x="274" y="42"/>
                    </a:lnTo>
                    <a:lnTo>
                      <a:pt x="272" y="42"/>
                    </a:lnTo>
                    <a:lnTo>
                      <a:pt x="264" y="40"/>
                    </a:lnTo>
                    <a:lnTo>
                      <a:pt x="264" y="40"/>
                    </a:lnTo>
                    <a:lnTo>
                      <a:pt x="264" y="40"/>
                    </a:lnTo>
                    <a:lnTo>
                      <a:pt x="260" y="40"/>
                    </a:lnTo>
                    <a:lnTo>
                      <a:pt x="260" y="40"/>
                    </a:lnTo>
                    <a:lnTo>
                      <a:pt x="256" y="40"/>
                    </a:lnTo>
                    <a:lnTo>
                      <a:pt x="256" y="44"/>
                    </a:lnTo>
                    <a:lnTo>
                      <a:pt x="256" y="46"/>
                    </a:lnTo>
                    <a:lnTo>
                      <a:pt x="254" y="48"/>
                    </a:lnTo>
                    <a:lnTo>
                      <a:pt x="252" y="48"/>
                    </a:lnTo>
                    <a:lnTo>
                      <a:pt x="250" y="46"/>
                    </a:lnTo>
                    <a:lnTo>
                      <a:pt x="250" y="46"/>
                    </a:lnTo>
                    <a:lnTo>
                      <a:pt x="246" y="44"/>
                    </a:lnTo>
                    <a:lnTo>
                      <a:pt x="246" y="44"/>
                    </a:lnTo>
                    <a:lnTo>
                      <a:pt x="244" y="46"/>
                    </a:lnTo>
                    <a:lnTo>
                      <a:pt x="242" y="48"/>
                    </a:lnTo>
                    <a:lnTo>
                      <a:pt x="234" y="52"/>
                    </a:lnTo>
                    <a:lnTo>
                      <a:pt x="234" y="52"/>
                    </a:lnTo>
                    <a:lnTo>
                      <a:pt x="234" y="52"/>
                    </a:lnTo>
                    <a:lnTo>
                      <a:pt x="230" y="56"/>
                    </a:lnTo>
                    <a:lnTo>
                      <a:pt x="222" y="58"/>
                    </a:lnTo>
                    <a:lnTo>
                      <a:pt x="216" y="58"/>
                    </a:lnTo>
                    <a:lnTo>
                      <a:pt x="210" y="52"/>
                    </a:lnTo>
                    <a:lnTo>
                      <a:pt x="206" y="46"/>
                    </a:lnTo>
                    <a:lnTo>
                      <a:pt x="206" y="30"/>
                    </a:lnTo>
                    <a:lnTo>
                      <a:pt x="210" y="26"/>
                    </a:lnTo>
                    <a:lnTo>
                      <a:pt x="210" y="26"/>
                    </a:lnTo>
                    <a:lnTo>
                      <a:pt x="212" y="24"/>
                    </a:lnTo>
                    <a:lnTo>
                      <a:pt x="212" y="22"/>
                    </a:lnTo>
                    <a:lnTo>
                      <a:pt x="204" y="2"/>
                    </a:lnTo>
                    <a:lnTo>
                      <a:pt x="204" y="2"/>
                    </a:lnTo>
                    <a:lnTo>
                      <a:pt x="202" y="0"/>
                    </a:lnTo>
                    <a:lnTo>
                      <a:pt x="200" y="0"/>
                    </a:lnTo>
                    <a:lnTo>
                      <a:pt x="200" y="0"/>
                    </a:lnTo>
                  </a:path>
                </a:pathLst>
              </a:custGeom>
              <a:solidFill>
                <a:schemeClr val="accent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7" name="Freeform 539">
                <a:extLst>
                  <a:ext uri="{FF2B5EF4-FFF2-40B4-BE49-F238E27FC236}">
                    <a16:creationId xmlns:a16="http://schemas.microsoft.com/office/drawing/2014/main" id="{73801723-B0A9-1643-BD10-CE38A470B725}"/>
                  </a:ext>
                </a:extLst>
              </p:cNvPr>
              <p:cNvSpPr>
                <a:spLocks/>
              </p:cNvSpPr>
              <p:nvPr/>
            </p:nvSpPr>
            <p:spPr bwMode="auto">
              <a:xfrm>
                <a:off x="5576586" y="2654394"/>
                <a:ext cx="253594" cy="384619"/>
              </a:xfrm>
              <a:custGeom>
                <a:avLst/>
                <a:gdLst>
                  <a:gd name="T0" fmla="*/ 16 w 120"/>
                  <a:gd name="T1" fmla="*/ 2 h 182"/>
                  <a:gd name="T2" fmla="*/ 6 w 120"/>
                  <a:gd name="T3" fmla="*/ 18 h 182"/>
                  <a:gd name="T4" fmla="*/ 2 w 120"/>
                  <a:gd name="T5" fmla="*/ 22 h 182"/>
                  <a:gd name="T6" fmla="*/ 0 w 120"/>
                  <a:gd name="T7" fmla="*/ 38 h 182"/>
                  <a:gd name="T8" fmla="*/ 6 w 120"/>
                  <a:gd name="T9" fmla="*/ 48 h 182"/>
                  <a:gd name="T10" fmla="*/ 2 w 120"/>
                  <a:gd name="T11" fmla="*/ 56 h 182"/>
                  <a:gd name="T12" fmla="*/ 2 w 120"/>
                  <a:gd name="T13" fmla="*/ 62 h 182"/>
                  <a:gd name="T14" fmla="*/ 10 w 120"/>
                  <a:gd name="T15" fmla="*/ 66 h 182"/>
                  <a:gd name="T16" fmla="*/ 16 w 120"/>
                  <a:gd name="T17" fmla="*/ 64 h 182"/>
                  <a:gd name="T18" fmla="*/ 14 w 120"/>
                  <a:gd name="T19" fmla="*/ 76 h 182"/>
                  <a:gd name="T20" fmla="*/ 14 w 120"/>
                  <a:gd name="T21" fmla="*/ 86 h 182"/>
                  <a:gd name="T22" fmla="*/ 32 w 120"/>
                  <a:gd name="T23" fmla="*/ 92 h 182"/>
                  <a:gd name="T24" fmla="*/ 32 w 120"/>
                  <a:gd name="T25" fmla="*/ 92 h 182"/>
                  <a:gd name="T26" fmla="*/ 36 w 120"/>
                  <a:gd name="T27" fmla="*/ 92 h 182"/>
                  <a:gd name="T28" fmla="*/ 44 w 120"/>
                  <a:gd name="T29" fmla="*/ 104 h 182"/>
                  <a:gd name="T30" fmla="*/ 26 w 120"/>
                  <a:gd name="T31" fmla="*/ 108 h 182"/>
                  <a:gd name="T32" fmla="*/ 26 w 120"/>
                  <a:gd name="T33" fmla="*/ 108 h 182"/>
                  <a:gd name="T34" fmla="*/ 22 w 120"/>
                  <a:gd name="T35" fmla="*/ 112 h 182"/>
                  <a:gd name="T36" fmla="*/ 22 w 120"/>
                  <a:gd name="T37" fmla="*/ 122 h 182"/>
                  <a:gd name="T38" fmla="*/ 30 w 120"/>
                  <a:gd name="T39" fmla="*/ 126 h 182"/>
                  <a:gd name="T40" fmla="*/ 10 w 120"/>
                  <a:gd name="T41" fmla="*/ 140 h 182"/>
                  <a:gd name="T42" fmla="*/ 10 w 120"/>
                  <a:gd name="T43" fmla="*/ 144 h 182"/>
                  <a:gd name="T44" fmla="*/ 14 w 120"/>
                  <a:gd name="T45" fmla="*/ 150 h 182"/>
                  <a:gd name="T46" fmla="*/ 18 w 120"/>
                  <a:gd name="T47" fmla="*/ 150 h 182"/>
                  <a:gd name="T48" fmla="*/ 28 w 120"/>
                  <a:gd name="T49" fmla="*/ 150 h 182"/>
                  <a:gd name="T50" fmla="*/ 6 w 120"/>
                  <a:gd name="T51" fmla="*/ 172 h 182"/>
                  <a:gd name="T52" fmla="*/ 6 w 120"/>
                  <a:gd name="T53" fmla="*/ 174 h 182"/>
                  <a:gd name="T54" fmla="*/ 10 w 120"/>
                  <a:gd name="T55" fmla="*/ 180 h 182"/>
                  <a:gd name="T56" fmla="*/ 16 w 120"/>
                  <a:gd name="T57" fmla="*/ 182 h 182"/>
                  <a:gd name="T58" fmla="*/ 38 w 120"/>
                  <a:gd name="T59" fmla="*/ 174 h 182"/>
                  <a:gd name="T60" fmla="*/ 42 w 120"/>
                  <a:gd name="T61" fmla="*/ 168 h 182"/>
                  <a:gd name="T62" fmla="*/ 90 w 120"/>
                  <a:gd name="T63" fmla="*/ 168 h 182"/>
                  <a:gd name="T64" fmla="*/ 102 w 120"/>
                  <a:gd name="T65" fmla="*/ 164 h 182"/>
                  <a:gd name="T66" fmla="*/ 110 w 120"/>
                  <a:gd name="T67" fmla="*/ 158 h 182"/>
                  <a:gd name="T68" fmla="*/ 110 w 120"/>
                  <a:gd name="T69" fmla="*/ 150 h 182"/>
                  <a:gd name="T70" fmla="*/ 112 w 120"/>
                  <a:gd name="T71" fmla="*/ 142 h 182"/>
                  <a:gd name="T72" fmla="*/ 120 w 120"/>
                  <a:gd name="T73" fmla="*/ 132 h 182"/>
                  <a:gd name="T74" fmla="*/ 118 w 120"/>
                  <a:gd name="T75" fmla="*/ 126 h 182"/>
                  <a:gd name="T76" fmla="*/ 108 w 120"/>
                  <a:gd name="T77" fmla="*/ 118 h 182"/>
                  <a:gd name="T78" fmla="*/ 98 w 120"/>
                  <a:gd name="T79" fmla="*/ 120 h 182"/>
                  <a:gd name="T80" fmla="*/ 90 w 120"/>
                  <a:gd name="T81" fmla="*/ 102 h 182"/>
                  <a:gd name="T82" fmla="*/ 82 w 120"/>
                  <a:gd name="T83" fmla="*/ 90 h 182"/>
                  <a:gd name="T84" fmla="*/ 72 w 120"/>
                  <a:gd name="T85" fmla="*/ 84 h 182"/>
                  <a:gd name="T86" fmla="*/ 70 w 120"/>
                  <a:gd name="T87" fmla="*/ 74 h 182"/>
                  <a:gd name="T88" fmla="*/ 64 w 120"/>
                  <a:gd name="T89" fmla="*/ 62 h 182"/>
                  <a:gd name="T90" fmla="*/ 50 w 120"/>
                  <a:gd name="T91" fmla="*/ 60 h 182"/>
                  <a:gd name="T92" fmla="*/ 42 w 120"/>
                  <a:gd name="T93" fmla="*/ 64 h 182"/>
                  <a:gd name="T94" fmla="*/ 50 w 120"/>
                  <a:gd name="T95" fmla="*/ 52 h 182"/>
                  <a:gd name="T96" fmla="*/ 62 w 120"/>
                  <a:gd name="T97" fmla="*/ 40 h 182"/>
                  <a:gd name="T98" fmla="*/ 66 w 120"/>
                  <a:gd name="T99" fmla="*/ 28 h 182"/>
                  <a:gd name="T100" fmla="*/ 62 w 120"/>
                  <a:gd name="T101" fmla="*/ 24 h 182"/>
                  <a:gd name="T102" fmla="*/ 46 w 120"/>
                  <a:gd name="T103" fmla="*/ 8 h 182"/>
                  <a:gd name="T104" fmla="*/ 46 w 120"/>
                  <a:gd name="T105" fmla="*/ 4 h 182"/>
                  <a:gd name="T106" fmla="*/ 18 w 120"/>
                  <a:gd name="T107"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182">
                    <a:moveTo>
                      <a:pt x="18" y="0"/>
                    </a:moveTo>
                    <a:lnTo>
                      <a:pt x="18" y="0"/>
                    </a:lnTo>
                    <a:lnTo>
                      <a:pt x="16" y="2"/>
                    </a:lnTo>
                    <a:lnTo>
                      <a:pt x="14" y="4"/>
                    </a:lnTo>
                    <a:lnTo>
                      <a:pt x="12" y="18"/>
                    </a:lnTo>
                    <a:lnTo>
                      <a:pt x="6" y="18"/>
                    </a:lnTo>
                    <a:lnTo>
                      <a:pt x="6" y="18"/>
                    </a:lnTo>
                    <a:lnTo>
                      <a:pt x="4" y="20"/>
                    </a:lnTo>
                    <a:lnTo>
                      <a:pt x="2" y="22"/>
                    </a:lnTo>
                    <a:lnTo>
                      <a:pt x="0" y="36"/>
                    </a:lnTo>
                    <a:lnTo>
                      <a:pt x="0" y="36"/>
                    </a:lnTo>
                    <a:lnTo>
                      <a:pt x="0" y="38"/>
                    </a:lnTo>
                    <a:lnTo>
                      <a:pt x="4" y="46"/>
                    </a:lnTo>
                    <a:lnTo>
                      <a:pt x="4" y="46"/>
                    </a:lnTo>
                    <a:lnTo>
                      <a:pt x="6" y="48"/>
                    </a:lnTo>
                    <a:lnTo>
                      <a:pt x="8" y="48"/>
                    </a:lnTo>
                    <a:lnTo>
                      <a:pt x="2" y="56"/>
                    </a:lnTo>
                    <a:lnTo>
                      <a:pt x="2" y="56"/>
                    </a:lnTo>
                    <a:lnTo>
                      <a:pt x="0" y="60"/>
                    </a:lnTo>
                    <a:lnTo>
                      <a:pt x="0" y="60"/>
                    </a:lnTo>
                    <a:lnTo>
                      <a:pt x="2" y="62"/>
                    </a:lnTo>
                    <a:lnTo>
                      <a:pt x="8" y="66"/>
                    </a:lnTo>
                    <a:lnTo>
                      <a:pt x="8" y="66"/>
                    </a:lnTo>
                    <a:lnTo>
                      <a:pt x="10" y="66"/>
                    </a:lnTo>
                    <a:lnTo>
                      <a:pt x="10" y="66"/>
                    </a:lnTo>
                    <a:lnTo>
                      <a:pt x="12" y="66"/>
                    </a:lnTo>
                    <a:lnTo>
                      <a:pt x="16" y="64"/>
                    </a:lnTo>
                    <a:lnTo>
                      <a:pt x="18" y="72"/>
                    </a:lnTo>
                    <a:lnTo>
                      <a:pt x="14" y="76"/>
                    </a:lnTo>
                    <a:lnTo>
                      <a:pt x="14" y="76"/>
                    </a:lnTo>
                    <a:lnTo>
                      <a:pt x="12" y="80"/>
                    </a:lnTo>
                    <a:lnTo>
                      <a:pt x="14" y="86"/>
                    </a:lnTo>
                    <a:lnTo>
                      <a:pt x="14" y="86"/>
                    </a:lnTo>
                    <a:lnTo>
                      <a:pt x="16" y="88"/>
                    </a:lnTo>
                    <a:lnTo>
                      <a:pt x="18" y="90"/>
                    </a:lnTo>
                    <a:lnTo>
                      <a:pt x="32" y="92"/>
                    </a:lnTo>
                    <a:lnTo>
                      <a:pt x="32" y="92"/>
                    </a:lnTo>
                    <a:lnTo>
                      <a:pt x="32" y="92"/>
                    </a:lnTo>
                    <a:lnTo>
                      <a:pt x="32" y="92"/>
                    </a:lnTo>
                    <a:lnTo>
                      <a:pt x="34" y="92"/>
                    </a:lnTo>
                    <a:lnTo>
                      <a:pt x="34" y="92"/>
                    </a:lnTo>
                    <a:lnTo>
                      <a:pt x="36" y="92"/>
                    </a:lnTo>
                    <a:lnTo>
                      <a:pt x="46" y="98"/>
                    </a:lnTo>
                    <a:lnTo>
                      <a:pt x="44" y="104"/>
                    </a:lnTo>
                    <a:lnTo>
                      <a:pt x="44" y="104"/>
                    </a:lnTo>
                    <a:lnTo>
                      <a:pt x="42" y="106"/>
                    </a:lnTo>
                    <a:lnTo>
                      <a:pt x="42" y="110"/>
                    </a:lnTo>
                    <a:lnTo>
                      <a:pt x="26" y="108"/>
                    </a:lnTo>
                    <a:lnTo>
                      <a:pt x="26" y="108"/>
                    </a:lnTo>
                    <a:lnTo>
                      <a:pt x="26" y="108"/>
                    </a:lnTo>
                    <a:lnTo>
                      <a:pt x="26" y="108"/>
                    </a:lnTo>
                    <a:lnTo>
                      <a:pt x="22" y="110"/>
                    </a:lnTo>
                    <a:lnTo>
                      <a:pt x="22" y="110"/>
                    </a:lnTo>
                    <a:lnTo>
                      <a:pt x="22" y="112"/>
                    </a:lnTo>
                    <a:lnTo>
                      <a:pt x="22" y="120"/>
                    </a:lnTo>
                    <a:lnTo>
                      <a:pt x="22" y="120"/>
                    </a:lnTo>
                    <a:lnTo>
                      <a:pt x="22" y="122"/>
                    </a:lnTo>
                    <a:lnTo>
                      <a:pt x="24" y="124"/>
                    </a:lnTo>
                    <a:lnTo>
                      <a:pt x="30" y="126"/>
                    </a:lnTo>
                    <a:lnTo>
                      <a:pt x="30" y="126"/>
                    </a:lnTo>
                    <a:lnTo>
                      <a:pt x="24" y="130"/>
                    </a:lnTo>
                    <a:lnTo>
                      <a:pt x="18" y="136"/>
                    </a:lnTo>
                    <a:lnTo>
                      <a:pt x="10" y="140"/>
                    </a:lnTo>
                    <a:lnTo>
                      <a:pt x="10" y="140"/>
                    </a:lnTo>
                    <a:lnTo>
                      <a:pt x="10" y="144"/>
                    </a:lnTo>
                    <a:lnTo>
                      <a:pt x="10" y="144"/>
                    </a:lnTo>
                    <a:lnTo>
                      <a:pt x="10" y="146"/>
                    </a:lnTo>
                    <a:lnTo>
                      <a:pt x="14" y="150"/>
                    </a:lnTo>
                    <a:lnTo>
                      <a:pt x="14" y="150"/>
                    </a:lnTo>
                    <a:lnTo>
                      <a:pt x="16" y="152"/>
                    </a:lnTo>
                    <a:lnTo>
                      <a:pt x="16" y="152"/>
                    </a:lnTo>
                    <a:lnTo>
                      <a:pt x="18" y="150"/>
                    </a:lnTo>
                    <a:lnTo>
                      <a:pt x="26" y="148"/>
                    </a:lnTo>
                    <a:lnTo>
                      <a:pt x="28" y="150"/>
                    </a:lnTo>
                    <a:lnTo>
                      <a:pt x="28" y="150"/>
                    </a:lnTo>
                    <a:lnTo>
                      <a:pt x="30" y="152"/>
                    </a:lnTo>
                    <a:lnTo>
                      <a:pt x="24" y="156"/>
                    </a:lnTo>
                    <a:lnTo>
                      <a:pt x="6" y="172"/>
                    </a:lnTo>
                    <a:lnTo>
                      <a:pt x="6" y="172"/>
                    </a:lnTo>
                    <a:lnTo>
                      <a:pt x="6" y="174"/>
                    </a:lnTo>
                    <a:lnTo>
                      <a:pt x="6" y="174"/>
                    </a:lnTo>
                    <a:lnTo>
                      <a:pt x="6" y="178"/>
                    </a:lnTo>
                    <a:lnTo>
                      <a:pt x="10" y="180"/>
                    </a:lnTo>
                    <a:lnTo>
                      <a:pt x="10" y="180"/>
                    </a:lnTo>
                    <a:lnTo>
                      <a:pt x="14" y="182"/>
                    </a:lnTo>
                    <a:lnTo>
                      <a:pt x="14" y="182"/>
                    </a:lnTo>
                    <a:lnTo>
                      <a:pt x="16" y="182"/>
                    </a:lnTo>
                    <a:lnTo>
                      <a:pt x="26" y="174"/>
                    </a:lnTo>
                    <a:lnTo>
                      <a:pt x="38" y="174"/>
                    </a:lnTo>
                    <a:lnTo>
                      <a:pt x="38" y="174"/>
                    </a:lnTo>
                    <a:lnTo>
                      <a:pt x="40" y="174"/>
                    </a:lnTo>
                    <a:lnTo>
                      <a:pt x="42" y="170"/>
                    </a:lnTo>
                    <a:lnTo>
                      <a:pt x="42" y="168"/>
                    </a:lnTo>
                    <a:lnTo>
                      <a:pt x="46" y="168"/>
                    </a:lnTo>
                    <a:lnTo>
                      <a:pt x="90" y="168"/>
                    </a:lnTo>
                    <a:lnTo>
                      <a:pt x="90" y="168"/>
                    </a:lnTo>
                    <a:lnTo>
                      <a:pt x="90" y="168"/>
                    </a:lnTo>
                    <a:lnTo>
                      <a:pt x="102" y="164"/>
                    </a:lnTo>
                    <a:lnTo>
                      <a:pt x="102" y="164"/>
                    </a:lnTo>
                    <a:lnTo>
                      <a:pt x="102" y="164"/>
                    </a:lnTo>
                    <a:lnTo>
                      <a:pt x="110" y="158"/>
                    </a:lnTo>
                    <a:lnTo>
                      <a:pt x="110" y="158"/>
                    </a:lnTo>
                    <a:lnTo>
                      <a:pt x="112" y="154"/>
                    </a:lnTo>
                    <a:lnTo>
                      <a:pt x="112" y="154"/>
                    </a:lnTo>
                    <a:lnTo>
                      <a:pt x="110" y="150"/>
                    </a:lnTo>
                    <a:lnTo>
                      <a:pt x="104" y="148"/>
                    </a:lnTo>
                    <a:lnTo>
                      <a:pt x="104" y="146"/>
                    </a:lnTo>
                    <a:lnTo>
                      <a:pt x="112" y="142"/>
                    </a:lnTo>
                    <a:lnTo>
                      <a:pt x="112" y="142"/>
                    </a:lnTo>
                    <a:lnTo>
                      <a:pt x="114" y="140"/>
                    </a:lnTo>
                    <a:lnTo>
                      <a:pt x="120" y="132"/>
                    </a:lnTo>
                    <a:lnTo>
                      <a:pt x="120" y="132"/>
                    </a:lnTo>
                    <a:lnTo>
                      <a:pt x="120" y="128"/>
                    </a:lnTo>
                    <a:lnTo>
                      <a:pt x="118" y="126"/>
                    </a:lnTo>
                    <a:lnTo>
                      <a:pt x="110" y="118"/>
                    </a:lnTo>
                    <a:lnTo>
                      <a:pt x="110" y="118"/>
                    </a:lnTo>
                    <a:lnTo>
                      <a:pt x="108" y="118"/>
                    </a:lnTo>
                    <a:lnTo>
                      <a:pt x="108" y="118"/>
                    </a:lnTo>
                    <a:lnTo>
                      <a:pt x="106" y="118"/>
                    </a:lnTo>
                    <a:lnTo>
                      <a:pt x="98" y="120"/>
                    </a:lnTo>
                    <a:lnTo>
                      <a:pt x="94" y="118"/>
                    </a:lnTo>
                    <a:lnTo>
                      <a:pt x="92" y="110"/>
                    </a:lnTo>
                    <a:lnTo>
                      <a:pt x="90" y="102"/>
                    </a:lnTo>
                    <a:lnTo>
                      <a:pt x="90" y="102"/>
                    </a:lnTo>
                    <a:lnTo>
                      <a:pt x="90" y="102"/>
                    </a:lnTo>
                    <a:lnTo>
                      <a:pt x="82" y="90"/>
                    </a:lnTo>
                    <a:lnTo>
                      <a:pt x="82" y="90"/>
                    </a:lnTo>
                    <a:lnTo>
                      <a:pt x="82" y="90"/>
                    </a:lnTo>
                    <a:lnTo>
                      <a:pt x="72" y="84"/>
                    </a:lnTo>
                    <a:lnTo>
                      <a:pt x="70" y="74"/>
                    </a:lnTo>
                    <a:lnTo>
                      <a:pt x="70" y="74"/>
                    </a:lnTo>
                    <a:lnTo>
                      <a:pt x="70" y="74"/>
                    </a:lnTo>
                    <a:lnTo>
                      <a:pt x="66" y="64"/>
                    </a:lnTo>
                    <a:lnTo>
                      <a:pt x="66" y="64"/>
                    </a:lnTo>
                    <a:lnTo>
                      <a:pt x="64" y="62"/>
                    </a:lnTo>
                    <a:lnTo>
                      <a:pt x="52" y="60"/>
                    </a:lnTo>
                    <a:lnTo>
                      <a:pt x="52" y="60"/>
                    </a:lnTo>
                    <a:lnTo>
                      <a:pt x="50" y="60"/>
                    </a:lnTo>
                    <a:lnTo>
                      <a:pt x="50" y="60"/>
                    </a:lnTo>
                    <a:lnTo>
                      <a:pt x="48" y="60"/>
                    </a:lnTo>
                    <a:lnTo>
                      <a:pt x="42" y="64"/>
                    </a:lnTo>
                    <a:lnTo>
                      <a:pt x="42" y="62"/>
                    </a:lnTo>
                    <a:lnTo>
                      <a:pt x="44" y="60"/>
                    </a:lnTo>
                    <a:lnTo>
                      <a:pt x="50" y="52"/>
                    </a:lnTo>
                    <a:lnTo>
                      <a:pt x="60" y="42"/>
                    </a:lnTo>
                    <a:lnTo>
                      <a:pt x="60" y="42"/>
                    </a:lnTo>
                    <a:lnTo>
                      <a:pt x="62" y="40"/>
                    </a:lnTo>
                    <a:lnTo>
                      <a:pt x="64" y="30"/>
                    </a:lnTo>
                    <a:lnTo>
                      <a:pt x="64" y="30"/>
                    </a:lnTo>
                    <a:lnTo>
                      <a:pt x="66" y="28"/>
                    </a:lnTo>
                    <a:lnTo>
                      <a:pt x="66" y="28"/>
                    </a:lnTo>
                    <a:lnTo>
                      <a:pt x="64" y="24"/>
                    </a:lnTo>
                    <a:lnTo>
                      <a:pt x="62" y="24"/>
                    </a:lnTo>
                    <a:lnTo>
                      <a:pt x="62" y="24"/>
                    </a:lnTo>
                    <a:lnTo>
                      <a:pt x="36" y="24"/>
                    </a:lnTo>
                    <a:lnTo>
                      <a:pt x="46" y="8"/>
                    </a:lnTo>
                    <a:lnTo>
                      <a:pt x="46" y="8"/>
                    </a:lnTo>
                    <a:lnTo>
                      <a:pt x="46" y="4"/>
                    </a:lnTo>
                    <a:lnTo>
                      <a:pt x="46" y="4"/>
                    </a:lnTo>
                    <a:lnTo>
                      <a:pt x="44" y="2"/>
                    </a:lnTo>
                    <a:lnTo>
                      <a:pt x="18" y="0"/>
                    </a:lnTo>
                    <a:lnTo>
                      <a:pt x="18" y="0"/>
                    </a:lnTo>
                    <a:lnTo>
                      <a:pt x="18" y="0"/>
                    </a:lnTo>
                    <a:lnTo>
                      <a:pt x="18" y="0"/>
                    </a:lnTo>
                  </a:path>
                </a:pathLst>
              </a:custGeom>
              <a:solidFill>
                <a:schemeClr val="accent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9" name="Freeform 910">
                <a:extLst>
                  <a:ext uri="{FF2B5EF4-FFF2-40B4-BE49-F238E27FC236}">
                    <a16:creationId xmlns:a16="http://schemas.microsoft.com/office/drawing/2014/main" id="{99C25AF1-2A73-85B3-0B4F-C394516CFCC5}"/>
                  </a:ext>
                </a:extLst>
              </p:cNvPr>
              <p:cNvSpPr>
                <a:spLocks/>
              </p:cNvSpPr>
              <p:nvPr/>
            </p:nvSpPr>
            <p:spPr bwMode="auto">
              <a:xfrm>
                <a:off x="7799760" y="3533522"/>
                <a:ext cx="879126" cy="891808"/>
              </a:xfrm>
              <a:custGeom>
                <a:avLst/>
                <a:gdLst>
                  <a:gd name="T0" fmla="*/ 108 w 416"/>
                  <a:gd name="T1" fmla="*/ 18 h 422"/>
                  <a:gd name="T2" fmla="*/ 80 w 416"/>
                  <a:gd name="T3" fmla="*/ 16 h 422"/>
                  <a:gd name="T4" fmla="*/ 90 w 416"/>
                  <a:gd name="T5" fmla="*/ 62 h 422"/>
                  <a:gd name="T6" fmla="*/ 36 w 416"/>
                  <a:gd name="T7" fmla="*/ 122 h 422"/>
                  <a:gd name="T8" fmla="*/ 16 w 416"/>
                  <a:gd name="T9" fmla="*/ 134 h 422"/>
                  <a:gd name="T10" fmla="*/ 18 w 416"/>
                  <a:gd name="T11" fmla="*/ 148 h 422"/>
                  <a:gd name="T12" fmla="*/ 36 w 416"/>
                  <a:gd name="T13" fmla="*/ 174 h 422"/>
                  <a:gd name="T14" fmla="*/ 18 w 416"/>
                  <a:gd name="T15" fmla="*/ 176 h 422"/>
                  <a:gd name="T16" fmla="*/ 0 w 416"/>
                  <a:gd name="T17" fmla="*/ 188 h 422"/>
                  <a:gd name="T18" fmla="*/ 10 w 416"/>
                  <a:gd name="T19" fmla="*/ 204 h 422"/>
                  <a:gd name="T20" fmla="*/ 12 w 416"/>
                  <a:gd name="T21" fmla="*/ 206 h 422"/>
                  <a:gd name="T22" fmla="*/ 10 w 416"/>
                  <a:gd name="T23" fmla="*/ 214 h 422"/>
                  <a:gd name="T24" fmla="*/ 36 w 416"/>
                  <a:gd name="T25" fmla="*/ 240 h 422"/>
                  <a:gd name="T26" fmla="*/ 48 w 416"/>
                  <a:gd name="T27" fmla="*/ 236 h 422"/>
                  <a:gd name="T28" fmla="*/ 64 w 416"/>
                  <a:gd name="T29" fmla="*/ 224 h 422"/>
                  <a:gd name="T30" fmla="*/ 72 w 416"/>
                  <a:gd name="T31" fmla="*/ 300 h 422"/>
                  <a:gd name="T32" fmla="*/ 92 w 416"/>
                  <a:gd name="T33" fmla="*/ 354 h 422"/>
                  <a:gd name="T34" fmla="*/ 122 w 416"/>
                  <a:gd name="T35" fmla="*/ 416 h 422"/>
                  <a:gd name="T36" fmla="*/ 138 w 416"/>
                  <a:gd name="T37" fmla="*/ 420 h 422"/>
                  <a:gd name="T38" fmla="*/ 158 w 416"/>
                  <a:gd name="T39" fmla="*/ 404 h 422"/>
                  <a:gd name="T40" fmla="*/ 168 w 416"/>
                  <a:gd name="T41" fmla="*/ 366 h 422"/>
                  <a:gd name="T42" fmla="*/ 174 w 416"/>
                  <a:gd name="T43" fmla="*/ 334 h 422"/>
                  <a:gd name="T44" fmla="*/ 186 w 416"/>
                  <a:gd name="T45" fmla="*/ 310 h 422"/>
                  <a:gd name="T46" fmla="*/ 202 w 416"/>
                  <a:gd name="T47" fmla="*/ 292 h 422"/>
                  <a:gd name="T48" fmla="*/ 236 w 416"/>
                  <a:gd name="T49" fmla="*/ 266 h 422"/>
                  <a:gd name="T50" fmla="*/ 264 w 416"/>
                  <a:gd name="T51" fmla="*/ 240 h 422"/>
                  <a:gd name="T52" fmla="*/ 288 w 416"/>
                  <a:gd name="T53" fmla="*/ 224 h 422"/>
                  <a:gd name="T54" fmla="*/ 294 w 416"/>
                  <a:gd name="T55" fmla="*/ 182 h 422"/>
                  <a:gd name="T56" fmla="*/ 296 w 416"/>
                  <a:gd name="T57" fmla="*/ 170 h 422"/>
                  <a:gd name="T58" fmla="*/ 292 w 416"/>
                  <a:gd name="T59" fmla="*/ 154 h 422"/>
                  <a:gd name="T60" fmla="*/ 306 w 416"/>
                  <a:gd name="T61" fmla="*/ 170 h 422"/>
                  <a:gd name="T62" fmla="*/ 328 w 416"/>
                  <a:gd name="T63" fmla="*/ 180 h 422"/>
                  <a:gd name="T64" fmla="*/ 322 w 416"/>
                  <a:gd name="T65" fmla="*/ 196 h 422"/>
                  <a:gd name="T66" fmla="*/ 332 w 416"/>
                  <a:gd name="T67" fmla="*/ 204 h 422"/>
                  <a:gd name="T68" fmla="*/ 340 w 416"/>
                  <a:gd name="T69" fmla="*/ 202 h 422"/>
                  <a:gd name="T70" fmla="*/ 342 w 416"/>
                  <a:gd name="T71" fmla="*/ 218 h 422"/>
                  <a:gd name="T72" fmla="*/ 348 w 416"/>
                  <a:gd name="T73" fmla="*/ 220 h 422"/>
                  <a:gd name="T74" fmla="*/ 368 w 416"/>
                  <a:gd name="T75" fmla="*/ 188 h 422"/>
                  <a:gd name="T76" fmla="*/ 382 w 416"/>
                  <a:gd name="T77" fmla="*/ 160 h 422"/>
                  <a:gd name="T78" fmla="*/ 412 w 416"/>
                  <a:gd name="T79" fmla="*/ 136 h 422"/>
                  <a:gd name="T80" fmla="*/ 412 w 416"/>
                  <a:gd name="T81" fmla="*/ 114 h 422"/>
                  <a:gd name="T82" fmla="*/ 398 w 416"/>
                  <a:gd name="T83" fmla="*/ 100 h 422"/>
                  <a:gd name="T84" fmla="*/ 366 w 416"/>
                  <a:gd name="T85" fmla="*/ 102 h 422"/>
                  <a:gd name="T86" fmla="*/ 336 w 416"/>
                  <a:gd name="T87" fmla="*/ 122 h 422"/>
                  <a:gd name="T88" fmla="*/ 334 w 416"/>
                  <a:gd name="T89" fmla="*/ 138 h 422"/>
                  <a:gd name="T90" fmla="*/ 300 w 416"/>
                  <a:gd name="T91" fmla="*/ 126 h 422"/>
                  <a:gd name="T92" fmla="*/ 278 w 416"/>
                  <a:gd name="T93" fmla="*/ 124 h 422"/>
                  <a:gd name="T94" fmla="*/ 234 w 416"/>
                  <a:gd name="T95" fmla="*/ 130 h 422"/>
                  <a:gd name="T96" fmla="*/ 172 w 416"/>
                  <a:gd name="T97" fmla="*/ 110 h 422"/>
                  <a:gd name="T98" fmla="*/ 184 w 416"/>
                  <a:gd name="T99" fmla="*/ 88 h 422"/>
                  <a:gd name="T100" fmla="*/ 154 w 416"/>
                  <a:gd name="T101" fmla="*/ 58 h 422"/>
                  <a:gd name="T102" fmla="*/ 166 w 416"/>
                  <a:gd name="T103" fmla="*/ 48 h 422"/>
                  <a:gd name="T104" fmla="*/ 156 w 416"/>
                  <a:gd name="T105" fmla="*/ 30 h 422"/>
                  <a:gd name="T106" fmla="*/ 142 w 416"/>
                  <a:gd name="T107" fmla="*/ 4 h 422"/>
                  <a:gd name="T108" fmla="*/ 128 w 416"/>
                  <a:gd name="T109"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6" h="422">
                    <a:moveTo>
                      <a:pt x="128" y="0"/>
                    </a:moveTo>
                    <a:lnTo>
                      <a:pt x="128" y="0"/>
                    </a:lnTo>
                    <a:lnTo>
                      <a:pt x="126" y="0"/>
                    </a:lnTo>
                    <a:lnTo>
                      <a:pt x="124" y="2"/>
                    </a:lnTo>
                    <a:lnTo>
                      <a:pt x="120" y="16"/>
                    </a:lnTo>
                    <a:lnTo>
                      <a:pt x="108" y="18"/>
                    </a:lnTo>
                    <a:lnTo>
                      <a:pt x="82" y="16"/>
                    </a:lnTo>
                    <a:lnTo>
                      <a:pt x="82" y="16"/>
                    </a:lnTo>
                    <a:lnTo>
                      <a:pt x="82" y="16"/>
                    </a:lnTo>
                    <a:lnTo>
                      <a:pt x="82" y="16"/>
                    </a:lnTo>
                    <a:lnTo>
                      <a:pt x="80" y="16"/>
                    </a:lnTo>
                    <a:lnTo>
                      <a:pt x="80" y="16"/>
                    </a:lnTo>
                    <a:lnTo>
                      <a:pt x="78" y="20"/>
                    </a:lnTo>
                    <a:lnTo>
                      <a:pt x="80" y="46"/>
                    </a:lnTo>
                    <a:lnTo>
                      <a:pt x="80" y="46"/>
                    </a:lnTo>
                    <a:lnTo>
                      <a:pt x="82" y="50"/>
                    </a:lnTo>
                    <a:lnTo>
                      <a:pt x="92" y="58"/>
                    </a:lnTo>
                    <a:lnTo>
                      <a:pt x="90" y="62"/>
                    </a:lnTo>
                    <a:lnTo>
                      <a:pt x="90" y="62"/>
                    </a:lnTo>
                    <a:lnTo>
                      <a:pt x="88" y="64"/>
                    </a:lnTo>
                    <a:lnTo>
                      <a:pt x="88" y="76"/>
                    </a:lnTo>
                    <a:lnTo>
                      <a:pt x="50" y="124"/>
                    </a:lnTo>
                    <a:lnTo>
                      <a:pt x="42" y="124"/>
                    </a:lnTo>
                    <a:lnTo>
                      <a:pt x="36" y="122"/>
                    </a:lnTo>
                    <a:lnTo>
                      <a:pt x="36" y="122"/>
                    </a:lnTo>
                    <a:lnTo>
                      <a:pt x="34" y="120"/>
                    </a:lnTo>
                    <a:lnTo>
                      <a:pt x="28" y="120"/>
                    </a:lnTo>
                    <a:lnTo>
                      <a:pt x="28" y="120"/>
                    </a:lnTo>
                    <a:lnTo>
                      <a:pt x="24" y="122"/>
                    </a:lnTo>
                    <a:lnTo>
                      <a:pt x="16" y="134"/>
                    </a:lnTo>
                    <a:lnTo>
                      <a:pt x="16" y="134"/>
                    </a:lnTo>
                    <a:lnTo>
                      <a:pt x="14" y="136"/>
                    </a:lnTo>
                    <a:lnTo>
                      <a:pt x="14" y="144"/>
                    </a:lnTo>
                    <a:lnTo>
                      <a:pt x="14" y="144"/>
                    </a:lnTo>
                    <a:lnTo>
                      <a:pt x="16" y="148"/>
                    </a:lnTo>
                    <a:lnTo>
                      <a:pt x="18" y="148"/>
                    </a:lnTo>
                    <a:lnTo>
                      <a:pt x="22" y="148"/>
                    </a:lnTo>
                    <a:lnTo>
                      <a:pt x="26" y="158"/>
                    </a:lnTo>
                    <a:lnTo>
                      <a:pt x="26" y="158"/>
                    </a:lnTo>
                    <a:lnTo>
                      <a:pt x="26" y="160"/>
                    </a:lnTo>
                    <a:lnTo>
                      <a:pt x="36" y="172"/>
                    </a:lnTo>
                    <a:lnTo>
                      <a:pt x="36" y="174"/>
                    </a:lnTo>
                    <a:lnTo>
                      <a:pt x="28" y="174"/>
                    </a:lnTo>
                    <a:lnTo>
                      <a:pt x="28" y="174"/>
                    </a:lnTo>
                    <a:lnTo>
                      <a:pt x="24" y="176"/>
                    </a:lnTo>
                    <a:lnTo>
                      <a:pt x="22" y="178"/>
                    </a:lnTo>
                    <a:lnTo>
                      <a:pt x="18" y="176"/>
                    </a:lnTo>
                    <a:lnTo>
                      <a:pt x="18" y="176"/>
                    </a:lnTo>
                    <a:lnTo>
                      <a:pt x="16" y="174"/>
                    </a:lnTo>
                    <a:lnTo>
                      <a:pt x="10" y="174"/>
                    </a:lnTo>
                    <a:lnTo>
                      <a:pt x="10" y="174"/>
                    </a:lnTo>
                    <a:lnTo>
                      <a:pt x="8" y="176"/>
                    </a:lnTo>
                    <a:lnTo>
                      <a:pt x="6" y="176"/>
                    </a:lnTo>
                    <a:lnTo>
                      <a:pt x="0" y="188"/>
                    </a:lnTo>
                    <a:lnTo>
                      <a:pt x="0" y="188"/>
                    </a:lnTo>
                    <a:lnTo>
                      <a:pt x="0" y="192"/>
                    </a:lnTo>
                    <a:lnTo>
                      <a:pt x="4" y="198"/>
                    </a:lnTo>
                    <a:lnTo>
                      <a:pt x="4" y="198"/>
                    </a:lnTo>
                    <a:lnTo>
                      <a:pt x="4" y="200"/>
                    </a:lnTo>
                    <a:lnTo>
                      <a:pt x="10" y="204"/>
                    </a:lnTo>
                    <a:lnTo>
                      <a:pt x="10" y="204"/>
                    </a:lnTo>
                    <a:lnTo>
                      <a:pt x="12" y="206"/>
                    </a:lnTo>
                    <a:lnTo>
                      <a:pt x="24" y="206"/>
                    </a:lnTo>
                    <a:lnTo>
                      <a:pt x="26" y="206"/>
                    </a:lnTo>
                    <a:lnTo>
                      <a:pt x="26" y="206"/>
                    </a:lnTo>
                    <a:lnTo>
                      <a:pt x="12" y="206"/>
                    </a:lnTo>
                    <a:lnTo>
                      <a:pt x="12" y="206"/>
                    </a:lnTo>
                    <a:lnTo>
                      <a:pt x="10" y="208"/>
                    </a:lnTo>
                    <a:lnTo>
                      <a:pt x="10" y="210"/>
                    </a:lnTo>
                    <a:lnTo>
                      <a:pt x="10" y="210"/>
                    </a:lnTo>
                    <a:lnTo>
                      <a:pt x="8" y="212"/>
                    </a:lnTo>
                    <a:lnTo>
                      <a:pt x="10" y="214"/>
                    </a:lnTo>
                    <a:lnTo>
                      <a:pt x="18" y="224"/>
                    </a:lnTo>
                    <a:lnTo>
                      <a:pt x="22" y="230"/>
                    </a:lnTo>
                    <a:lnTo>
                      <a:pt x="22" y="230"/>
                    </a:lnTo>
                    <a:lnTo>
                      <a:pt x="24" y="232"/>
                    </a:lnTo>
                    <a:lnTo>
                      <a:pt x="36" y="240"/>
                    </a:lnTo>
                    <a:lnTo>
                      <a:pt x="36" y="240"/>
                    </a:lnTo>
                    <a:lnTo>
                      <a:pt x="38" y="240"/>
                    </a:lnTo>
                    <a:lnTo>
                      <a:pt x="38" y="240"/>
                    </a:lnTo>
                    <a:lnTo>
                      <a:pt x="38" y="240"/>
                    </a:lnTo>
                    <a:lnTo>
                      <a:pt x="46" y="238"/>
                    </a:lnTo>
                    <a:lnTo>
                      <a:pt x="46" y="238"/>
                    </a:lnTo>
                    <a:lnTo>
                      <a:pt x="48" y="236"/>
                    </a:lnTo>
                    <a:lnTo>
                      <a:pt x="58" y="226"/>
                    </a:lnTo>
                    <a:lnTo>
                      <a:pt x="58" y="226"/>
                    </a:lnTo>
                    <a:lnTo>
                      <a:pt x="60" y="224"/>
                    </a:lnTo>
                    <a:lnTo>
                      <a:pt x="60" y="216"/>
                    </a:lnTo>
                    <a:lnTo>
                      <a:pt x="62" y="216"/>
                    </a:lnTo>
                    <a:lnTo>
                      <a:pt x="64" y="224"/>
                    </a:lnTo>
                    <a:lnTo>
                      <a:pt x="66" y="230"/>
                    </a:lnTo>
                    <a:lnTo>
                      <a:pt x="62" y="236"/>
                    </a:lnTo>
                    <a:lnTo>
                      <a:pt x="62" y="236"/>
                    </a:lnTo>
                    <a:lnTo>
                      <a:pt x="60" y="240"/>
                    </a:lnTo>
                    <a:lnTo>
                      <a:pt x="66" y="252"/>
                    </a:lnTo>
                    <a:lnTo>
                      <a:pt x="72" y="300"/>
                    </a:lnTo>
                    <a:lnTo>
                      <a:pt x="72" y="300"/>
                    </a:lnTo>
                    <a:lnTo>
                      <a:pt x="72" y="300"/>
                    </a:lnTo>
                    <a:lnTo>
                      <a:pt x="90" y="340"/>
                    </a:lnTo>
                    <a:lnTo>
                      <a:pt x="92" y="352"/>
                    </a:lnTo>
                    <a:lnTo>
                      <a:pt x="92" y="352"/>
                    </a:lnTo>
                    <a:lnTo>
                      <a:pt x="92" y="354"/>
                    </a:lnTo>
                    <a:lnTo>
                      <a:pt x="112" y="386"/>
                    </a:lnTo>
                    <a:lnTo>
                      <a:pt x="110" y="396"/>
                    </a:lnTo>
                    <a:lnTo>
                      <a:pt x="110" y="396"/>
                    </a:lnTo>
                    <a:lnTo>
                      <a:pt x="110" y="400"/>
                    </a:lnTo>
                    <a:lnTo>
                      <a:pt x="122" y="416"/>
                    </a:lnTo>
                    <a:lnTo>
                      <a:pt x="122" y="416"/>
                    </a:lnTo>
                    <a:lnTo>
                      <a:pt x="124" y="418"/>
                    </a:lnTo>
                    <a:lnTo>
                      <a:pt x="134" y="422"/>
                    </a:lnTo>
                    <a:lnTo>
                      <a:pt x="134" y="422"/>
                    </a:lnTo>
                    <a:lnTo>
                      <a:pt x="136" y="422"/>
                    </a:lnTo>
                    <a:lnTo>
                      <a:pt x="136" y="422"/>
                    </a:lnTo>
                    <a:lnTo>
                      <a:pt x="138" y="420"/>
                    </a:lnTo>
                    <a:lnTo>
                      <a:pt x="146" y="410"/>
                    </a:lnTo>
                    <a:lnTo>
                      <a:pt x="148" y="406"/>
                    </a:lnTo>
                    <a:lnTo>
                      <a:pt x="154" y="406"/>
                    </a:lnTo>
                    <a:lnTo>
                      <a:pt x="154" y="406"/>
                    </a:lnTo>
                    <a:lnTo>
                      <a:pt x="158" y="404"/>
                    </a:lnTo>
                    <a:lnTo>
                      <a:pt x="158" y="404"/>
                    </a:lnTo>
                    <a:lnTo>
                      <a:pt x="158" y="400"/>
                    </a:lnTo>
                    <a:lnTo>
                      <a:pt x="156" y="394"/>
                    </a:lnTo>
                    <a:lnTo>
                      <a:pt x="166" y="386"/>
                    </a:lnTo>
                    <a:lnTo>
                      <a:pt x="166" y="386"/>
                    </a:lnTo>
                    <a:lnTo>
                      <a:pt x="168" y="382"/>
                    </a:lnTo>
                    <a:lnTo>
                      <a:pt x="168" y="366"/>
                    </a:lnTo>
                    <a:lnTo>
                      <a:pt x="174" y="352"/>
                    </a:lnTo>
                    <a:lnTo>
                      <a:pt x="174" y="352"/>
                    </a:lnTo>
                    <a:lnTo>
                      <a:pt x="174" y="350"/>
                    </a:lnTo>
                    <a:lnTo>
                      <a:pt x="174" y="340"/>
                    </a:lnTo>
                    <a:lnTo>
                      <a:pt x="174" y="334"/>
                    </a:lnTo>
                    <a:lnTo>
                      <a:pt x="174" y="334"/>
                    </a:lnTo>
                    <a:lnTo>
                      <a:pt x="174" y="332"/>
                    </a:lnTo>
                    <a:lnTo>
                      <a:pt x="170" y="318"/>
                    </a:lnTo>
                    <a:lnTo>
                      <a:pt x="174" y="314"/>
                    </a:lnTo>
                    <a:lnTo>
                      <a:pt x="184" y="312"/>
                    </a:lnTo>
                    <a:lnTo>
                      <a:pt x="184" y="312"/>
                    </a:lnTo>
                    <a:lnTo>
                      <a:pt x="186" y="310"/>
                    </a:lnTo>
                    <a:lnTo>
                      <a:pt x="188" y="308"/>
                    </a:lnTo>
                    <a:lnTo>
                      <a:pt x="188" y="304"/>
                    </a:lnTo>
                    <a:lnTo>
                      <a:pt x="198" y="300"/>
                    </a:lnTo>
                    <a:lnTo>
                      <a:pt x="198" y="300"/>
                    </a:lnTo>
                    <a:lnTo>
                      <a:pt x="200" y="298"/>
                    </a:lnTo>
                    <a:lnTo>
                      <a:pt x="202" y="292"/>
                    </a:lnTo>
                    <a:lnTo>
                      <a:pt x="204" y="288"/>
                    </a:lnTo>
                    <a:lnTo>
                      <a:pt x="212" y="286"/>
                    </a:lnTo>
                    <a:lnTo>
                      <a:pt x="212" y="286"/>
                    </a:lnTo>
                    <a:lnTo>
                      <a:pt x="214" y="286"/>
                    </a:lnTo>
                    <a:lnTo>
                      <a:pt x="236" y="266"/>
                    </a:lnTo>
                    <a:lnTo>
                      <a:pt x="236" y="266"/>
                    </a:lnTo>
                    <a:lnTo>
                      <a:pt x="236" y="264"/>
                    </a:lnTo>
                    <a:lnTo>
                      <a:pt x="240" y="256"/>
                    </a:lnTo>
                    <a:lnTo>
                      <a:pt x="250" y="252"/>
                    </a:lnTo>
                    <a:lnTo>
                      <a:pt x="250" y="252"/>
                    </a:lnTo>
                    <a:lnTo>
                      <a:pt x="252" y="252"/>
                    </a:lnTo>
                    <a:lnTo>
                      <a:pt x="264" y="240"/>
                    </a:lnTo>
                    <a:lnTo>
                      <a:pt x="264" y="240"/>
                    </a:lnTo>
                    <a:lnTo>
                      <a:pt x="266" y="240"/>
                    </a:lnTo>
                    <a:lnTo>
                      <a:pt x="270" y="226"/>
                    </a:lnTo>
                    <a:lnTo>
                      <a:pt x="288" y="224"/>
                    </a:lnTo>
                    <a:lnTo>
                      <a:pt x="288" y="224"/>
                    </a:lnTo>
                    <a:lnTo>
                      <a:pt x="288" y="224"/>
                    </a:lnTo>
                    <a:lnTo>
                      <a:pt x="298" y="218"/>
                    </a:lnTo>
                    <a:lnTo>
                      <a:pt x="298" y="218"/>
                    </a:lnTo>
                    <a:lnTo>
                      <a:pt x="298" y="216"/>
                    </a:lnTo>
                    <a:lnTo>
                      <a:pt x="300" y="214"/>
                    </a:lnTo>
                    <a:lnTo>
                      <a:pt x="296" y="194"/>
                    </a:lnTo>
                    <a:lnTo>
                      <a:pt x="294" y="182"/>
                    </a:lnTo>
                    <a:lnTo>
                      <a:pt x="294" y="182"/>
                    </a:lnTo>
                    <a:lnTo>
                      <a:pt x="292" y="178"/>
                    </a:lnTo>
                    <a:lnTo>
                      <a:pt x="288" y="176"/>
                    </a:lnTo>
                    <a:lnTo>
                      <a:pt x="288" y="174"/>
                    </a:lnTo>
                    <a:lnTo>
                      <a:pt x="296" y="170"/>
                    </a:lnTo>
                    <a:lnTo>
                      <a:pt x="296" y="170"/>
                    </a:lnTo>
                    <a:lnTo>
                      <a:pt x="298" y="166"/>
                    </a:lnTo>
                    <a:lnTo>
                      <a:pt x="298" y="166"/>
                    </a:lnTo>
                    <a:lnTo>
                      <a:pt x="296" y="164"/>
                    </a:lnTo>
                    <a:lnTo>
                      <a:pt x="290" y="158"/>
                    </a:lnTo>
                    <a:lnTo>
                      <a:pt x="290" y="156"/>
                    </a:lnTo>
                    <a:lnTo>
                      <a:pt x="292" y="154"/>
                    </a:lnTo>
                    <a:lnTo>
                      <a:pt x="292" y="156"/>
                    </a:lnTo>
                    <a:lnTo>
                      <a:pt x="292" y="156"/>
                    </a:lnTo>
                    <a:lnTo>
                      <a:pt x="294" y="158"/>
                    </a:lnTo>
                    <a:lnTo>
                      <a:pt x="302" y="160"/>
                    </a:lnTo>
                    <a:lnTo>
                      <a:pt x="306" y="170"/>
                    </a:lnTo>
                    <a:lnTo>
                      <a:pt x="306" y="170"/>
                    </a:lnTo>
                    <a:lnTo>
                      <a:pt x="308" y="172"/>
                    </a:lnTo>
                    <a:lnTo>
                      <a:pt x="310" y="172"/>
                    </a:lnTo>
                    <a:lnTo>
                      <a:pt x="336" y="172"/>
                    </a:lnTo>
                    <a:lnTo>
                      <a:pt x="336" y="176"/>
                    </a:lnTo>
                    <a:lnTo>
                      <a:pt x="330" y="178"/>
                    </a:lnTo>
                    <a:lnTo>
                      <a:pt x="328" y="180"/>
                    </a:lnTo>
                    <a:lnTo>
                      <a:pt x="328" y="180"/>
                    </a:lnTo>
                    <a:lnTo>
                      <a:pt x="326" y="182"/>
                    </a:lnTo>
                    <a:lnTo>
                      <a:pt x="322" y="188"/>
                    </a:lnTo>
                    <a:lnTo>
                      <a:pt x="322" y="188"/>
                    </a:lnTo>
                    <a:lnTo>
                      <a:pt x="322" y="190"/>
                    </a:lnTo>
                    <a:lnTo>
                      <a:pt x="322" y="196"/>
                    </a:lnTo>
                    <a:lnTo>
                      <a:pt x="322" y="196"/>
                    </a:lnTo>
                    <a:lnTo>
                      <a:pt x="324" y="200"/>
                    </a:lnTo>
                    <a:lnTo>
                      <a:pt x="330" y="204"/>
                    </a:lnTo>
                    <a:lnTo>
                      <a:pt x="330" y="204"/>
                    </a:lnTo>
                    <a:lnTo>
                      <a:pt x="332" y="204"/>
                    </a:lnTo>
                    <a:lnTo>
                      <a:pt x="332" y="204"/>
                    </a:lnTo>
                    <a:lnTo>
                      <a:pt x="334" y="204"/>
                    </a:lnTo>
                    <a:lnTo>
                      <a:pt x="334" y="204"/>
                    </a:lnTo>
                    <a:lnTo>
                      <a:pt x="336" y="202"/>
                    </a:lnTo>
                    <a:lnTo>
                      <a:pt x="338" y="194"/>
                    </a:lnTo>
                    <a:lnTo>
                      <a:pt x="340" y="194"/>
                    </a:lnTo>
                    <a:lnTo>
                      <a:pt x="340" y="202"/>
                    </a:lnTo>
                    <a:lnTo>
                      <a:pt x="340" y="202"/>
                    </a:lnTo>
                    <a:lnTo>
                      <a:pt x="340" y="202"/>
                    </a:lnTo>
                    <a:lnTo>
                      <a:pt x="340" y="210"/>
                    </a:lnTo>
                    <a:lnTo>
                      <a:pt x="340" y="210"/>
                    </a:lnTo>
                    <a:lnTo>
                      <a:pt x="340" y="212"/>
                    </a:lnTo>
                    <a:lnTo>
                      <a:pt x="342" y="218"/>
                    </a:lnTo>
                    <a:lnTo>
                      <a:pt x="342" y="218"/>
                    </a:lnTo>
                    <a:lnTo>
                      <a:pt x="344" y="220"/>
                    </a:lnTo>
                    <a:lnTo>
                      <a:pt x="344" y="220"/>
                    </a:lnTo>
                    <a:lnTo>
                      <a:pt x="344" y="220"/>
                    </a:lnTo>
                    <a:lnTo>
                      <a:pt x="344" y="220"/>
                    </a:lnTo>
                    <a:lnTo>
                      <a:pt x="348" y="220"/>
                    </a:lnTo>
                    <a:lnTo>
                      <a:pt x="354" y="214"/>
                    </a:lnTo>
                    <a:lnTo>
                      <a:pt x="354" y="214"/>
                    </a:lnTo>
                    <a:lnTo>
                      <a:pt x="354" y="212"/>
                    </a:lnTo>
                    <a:lnTo>
                      <a:pt x="358" y="190"/>
                    </a:lnTo>
                    <a:lnTo>
                      <a:pt x="368" y="188"/>
                    </a:lnTo>
                    <a:lnTo>
                      <a:pt x="368" y="188"/>
                    </a:lnTo>
                    <a:lnTo>
                      <a:pt x="370" y="186"/>
                    </a:lnTo>
                    <a:lnTo>
                      <a:pt x="372" y="184"/>
                    </a:lnTo>
                    <a:lnTo>
                      <a:pt x="376" y="168"/>
                    </a:lnTo>
                    <a:lnTo>
                      <a:pt x="382" y="162"/>
                    </a:lnTo>
                    <a:lnTo>
                      <a:pt x="382" y="162"/>
                    </a:lnTo>
                    <a:lnTo>
                      <a:pt x="382" y="160"/>
                    </a:lnTo>
                    <a:lnTo>
                      <a:pt x="384" y="150"/>
                    </a:lnTo>
                    <a:lnTo>
                      <a:pt x="396" y="140"/>
                    </a:lnTo>
                    <a:lnTo>
                      <a:pt x="408" y="140"/>
                    </a:lnTo>
                    <a:lnTo>
                      <a:pt x="408" y="140"/>
                    </a:lnTo>
                    <a:lnTo>
                      <a:pt x="410" y="138"/>
                    </a:lnTo>
                    <a:lnTo>
                      <a:pt x="412" y="136"/>
                    </a:lnTo>
                    <a:lnTo>
                      <a:pt x="412" y="128"/>
                    </a:lnTo>
                    <a:lnTo>
                      <a:pt x="416" y="120"/>
                    </a:lnTo>
                    <a:lnTo>
                      <a:pt x="416" y="120"/>
                    </a:lnTo>
                    <a:lnTo>
                      <a:pt x="416" y="116"/>
                    </a:lnTo>
                    <a:lnTo>
                      <a:pt x="416" y="116"/>
                    </a:lnTo>
                    <a:lnTo>
                      <a:pt x="412" y="114"/>
                    </a:lnTo>
                    <a:lnTo>
                      <a:pt x="402" y="112"/>
                    </a:lnTo>
                    <a:lnTo>
                      <a:pt x="402" y="104"/>
                    </a:lnTo>
                    <a:lnTo>
                      <a:pt x="402" y="104"/>
                    </a:lnTo>
                    <a:lnTo>
                      <a:pt x="400" y="100"/>
                    </a:lnTo>
                    <a:lnTo>
                      <a:pt x="400" y="100"/>
                    </a:lnTo>
                    <a:lnTo>
                      <a:pt x="398" y="100"/>
                    </a:lnTo>
                    <a:lnTo>
                      <a:pt x="398" y="100"/>
                    </a:lnTo>
                    <a:lnTo>
                      <a:pt x="398" y="100"/>
                    </a:lnTo>
                    <a:lnTo>
                      <a:pt x="388" y="102"/>
                    </a:lnTo>
                    <a:lnTo>
                      <a:pt x="370" y="102"/>
                    </a:lnTo>
                    <a:lnTo>
                      <a:pt x="370" y="102"/>
                    </a:lnTo>
                    <a:lnTo>
                      <a:pt x="366" y="102"/>
                    </a:lnTo>
                    <a:lnTo>
                      <a:pt x="362" y="108"/>
                    </a:lnTo>
                    <a:lnTo>
                      <a:pt x="354" y="108"/>
                    </a:lnTo>
                    <a:lnTo>
                      <a:pt x="354" y="108"/>
                    </a:lnTo>
                    <a:lnTo>
                      <a:pt x="350" y="110"/>
                    </a:lnTo>
                    <a:lnTo>
                      <a:pt x="342" y="122"/>
                    </a:lnTo>
                    <a:lnTo>
                      <a:pt x="336" y="122"/>
                    </a:lnTo>
                    <a:lnTo>
                      <a:pt x="336" y="122"/>
                    </a:lnTo>
                    <a:lnTo>
                      <a:pt x="332" y="124"/>
                    </a:lnTo>
                    <a:lnTo>
                      <a:pt x="332" y="124"/>
                    </a:lnTo>
                    <a:lnTo>
                      <a:pt x="332" y="128"/>
                    </a:lnTo>
                    <a:lnTo>
                      <a:pt x="336" y="136"/>
                    </a:lnTo>
                    <a:lnTo>
                      <a:pt x="334" y="138"/>
                    </a:lnTo>
                    <a:lnTo>
                      <a:pt x="310" y="140"/>
                    </a:lnTo>
                    <a:lnTo>
                      <a:pt x="304" y="140"/>
                    </a:lnTo>
                    <a:lnTo>
                      <a:pt x="300" y="136"/>
                    </a:lnTo>
                    <a:lnTo>
                      <a:pt x="300" y="134"/>
                    </a:lnTo>
                    <a:lnTo>
                      <a:pt x="300" y="126"/>
                    </a:lnTo>
                    <a:lnTo>
                      <a:pt x="300" y="126"/>
                    </a:lnTo>
                    <a:lnTo>
                      <a:pt x="298" y="124"/>
                    </a:lnTo>
                    <a:lnTo>
                      <a:pt x="296" y="122"/>
                    </a:lnTo>
                    <a:lnTo>
                      <a:pt x="282" y="122"/>
                    </a:lnTo>
                    <a:lnTo>
                      <a:pt x="282" y="122"/>
                    </a:lnTo>
                    <a:lnTo>
                      <a:pt x="278" y="124"/>
                    </a:lnTo>
                    <a:lnTo>
                      <a:pt x="278" y="124"/>
                    </a:lnTo>
                    <a:lnTo>
                      <a:pt x="278" y="128"/>
                    </a:lnTo>
                    <a:lnTo>
                      <a:pt x="278" y="144"/>
                    </a:lnTo>
                    <a:lnTo>
                      <a:pt x="258" y="146"/>
                    </a:lnTo>
                    <a:lnTo>
                      <a:pt x="248" y="142"/>
                    </a:lnTo>
                    <a:lnTo>
                      <a:pt x="234" y="130"/>
                    </a:lnTo>
                    <a:lnTo>
                      <a:pt x="234" y="130"/>
                    </a:lnTo>
                    <a:lnTo>
                      <a:pt x="232" y="130"/>
                    </a:lnTo>
                    <a:lnTo>
                      <a:pt x="212" y="128"/>
                    </a:lnTo>
                    <a:lnTo>
                      <a:pt x="188" y="114"/>
                    </a:lnTo>
                    <a:lnTo>
                      <a:pt x="188" y="114"/>
                    </a:lnTo>
                    <a:lnTo>
                      <a:pt x="186" y="114"/>
                    </a:lnTo>
                    <a:lnTo>
                      <a:pt x="172" y="110"/>
                    </a:lnTo>
                    <a:lnTo>
                      <a:pt x="174" y="100"/>
                    </a:lnTo>
                    <a:lnTo>
                      <a:pt x="184" y="94"/>
                    </a:lnTo>
                    <a:lnTo>
                      <a:pt x="184" y="94"/>
                    </a:lnTo>
                    <a:lnTo>
                      <a:pt x="186" y="92"/>
                    </a:lnTo>
                    <a:lnTo>
                      <a:pt x="186" y="92"/>
                    </a:lnTo>
                    <a:lnTo>
                      <a:pt x="184" y="88"/>
                    </a:lnTo>
                    <a:lnTo>
                      <a:pt x="174" y="78"/>
                    </a:lnTo>
                    <a:lnTo>
                      <a:pt x="174" y="78"/>
                    </a:lnTo>
                    <a:lnTo>
                      <a:pt x="172" y="78"/>
                    </a:lnTo>
                    <a:lnTo>
                      <a:pt x="152" y="68"/>
                    </a:lnTo>
                    <a:lnTo>
                      <a:pt x="152" y="64"/>
                    </a:lnTo>
                    <a:lnTo>
                      <a:pt x="154" y="58"/>
                    </a:lnTo>
                    <a:lnTo>
                      <a:pt x="162" y="58"/>
                    </a:lnTo>
                    <a:lnTo>
                      <a:pt x="162" y="58"/>
                    </a:lnTo>
                    <a:lnTo>
                      <a:pt x="164" y="56"/>
                    </a:lnTo>
                    <a:lnTo>
                      <a:pt x="164" y="54"/>
                    </a:lnTo>
                    <a:lnTo>
                      <a:pt x="166" y="48"/>
                    </a:lnTo>
                    <a:lnTo>
                      <a:pt x="166" y="48"/>
                    </a:lnTo>
                    <a:lnTo>
                      <a:pt x="166" y="44"/>
                    </a:lnTo>
                    <a:lnTo>
                      <a:pt x="164" y="42"/>
                    </a:lnTo>
                    <a:lnTo>
                      <a:pt x="156" y="36"/>
                    </a:lnTo>
                    <a:lnTo>
                      <a:pt x="156" y="30"/>
                    </a:lnTo>
                    <a:lnTo>
                      <a:pt x="156" y="30"/>
                    </a:lnTo>
                    <a:lnTo>
                      <a:pt x="156" y="30"/>
                    </a:lnTo>
                    <a:lnTo>
                      <a:pt x="154" y="22"/>
                    </a:lnTo>
                    <a:lnTo>
                      <a:pt x="154" y="22"/>
                    </a:lnTo>
                    <a:lnTo>
                      <a:pt x="152" y="20"/>
                    </a:lnTo>
                    <a:lnTo>
                      <a:pt x="144" y="16"/>
                    </a:lnTo>
                    <a:lnTo>
                      <a:pt x="142" y="4"/>
                    </a:lnTo>
                    <a:lnTo>
                      <a:pt x="142" y="4"/>
                    </a:lnTo>
                    <a:lnTo>
                      <a:pt x="142" y="2"/>
                    </a:lnTo>
                    <a:lnTo>
                      <a:pt x="140" y="2"/>
                    </a:lnTo>
                    <a:lnTo>
                      <a:pt x="128" y="0"/>
                    </a:lnTo>
                    <a:lnTo>
                      <a:pt x="128" y="0"/>
                    </a:lnTo>
                    <a:lnTo>
                      <a:pt x="128" y="0"/>
                    </a:lnTo>
                    <a:lnTo>
                      <a:pt x="128" y="0"/>
                    </a:lnTo>
                  </a:path>
                </a:pathLst>
              </a:custGeom>
              <a:solidFill>
                <a:schemeClr val="accent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3366" name="Line 8">
            <a:extLst>
              <a:ext uri="{FF2B5EF4-FFF2-40B4-BE49-F238E27FC236}">
                <a16:creationId xmlns:a16="http://schemas.microsoft.com/office/drawing/2014/main" id="{3BE7A1B0-AA44-2FB3-EC8B-74A657014211}"/>
              </a:ext>
            </a:extLst>
          </p:cNvPr>
          <p:cNvSpPr>
            <a:spLocks noChangeShapeType="1"/>
          </p:cNvSpPr>
          <p:nvPr/>
        </p:nvSpPr>
        <p:spPr bwMode="auto">
          <a:xfrm>
            <a:off x="5582761" y="1435098"/>
            <a:ext cx="0" cy="0"/>
          </a:xfrm>
          <a:prstGeom prst="line">
            <a:avLst/>
          </a:prstGeom>
          <a:solidFill>
            <a:srgbClr val="DADAD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7" name="Line 60">
            <a:extLst>
              <a:ext uri="{FF2B5EF4-FFF2-40B4-BE49-F238E27FC236}">
                <a16:creationId xmlns:a16="http://schemas.microsoft.com/office/drawing/2014/main" id="{737D4025-1A3B-9717-BBD4-31ACF50CD598}"/>
              </a:ext>
            </a:extLst>
          </p:cNvPr>
          <p:cNvSpPr>
            <a:spLocks noChangeShapeType="1"/>
          </p:cNvSpPr>
          <p:nvPr/>
        </p:nvSpPr>
        <p:spPr bwMode="auto">
          <a:xfrm>
            <a:off x="3511743" y="2288867"/>
            <a:ext cx="0" cy="0"/>
          </a:xfrm>
          <a:prstGeom prst="line">
            <a:avLst/>
          </a:prstGeom>
          <a:solidFill>
            <a:srgbClr val="DADAD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8" name="Line 61">
            <a:extLst>
              <a:ext uri="{FF2B5EF4-FFF2-40B4-BE49-F238E27FC236}">
                <a16:creationId xmlns:a16="http://schemas.microsoft.com/office/drawing/2014/main" id="{EE87CE23-1C1C-B5B0-78B6-16CDAC1876F5}"/>
              </a:ext>
            </a:extLst>
          </p:cNvPr>
          <p:cNvSpPr>
            <a:spLocks noChangeShapeType="1"/>
          </p:cNvSpPr>
          <p:nvPr/>
        </p:nvSpPr>
        <p:spPr bwMode="auto">
          <a:xfrm>
            <a:off x="4382416" y="2758018"/>
            <a:ext cx="0" cy="0"/>
          </a:xfrm>
          <a:prstGeom prst="line">
            <a:avLst/>
          </a:prstGeom>
          <a:solidFill>
            <a:srgbClr val="DADAD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9" name="Line 62">
            <a:extLst>
              <a:ext uri="{FF2B5EF4-FFF2-40B4-BE49-F238E27FC236}">
                <a16:creationId xmlns:a16="http://schemas.microsoft.com/office/drawing/2014/main" id="{67BE85DE-7768-A88F-2318-714ED4A580B1}"/>
              </a:ext>
            </a:extLst>
          </p:cNvPr>
          <p:cNvSpPr>
            <a:spLocks noChangeShapeType="1"/>
          </p:cNvSpPr>
          <p:nvPr/>
        </p:nvSpPr>
        <p:spPr bwMode="auto">
          <a:xfrm>
            <a:off x="3752658" y="3201809"/>
            <a:ext cx="0" cy="0"/>
          </a:xfrm>
          <a:prstGeom prst="line">
            <a:avLst/>
          </a:prstGeom>
          <a:solidFill>
            <a:srgbClr val="DADAD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0" name="Line 201">
            <a:extLst>
              <a:ext uri="{FF2B5EF4-FFF2-40B4-BE49-F238E27FC236}">
                <a16:creationId xmlns:a16="http://schemas.microsoft.com/office/drawing/2014/main" id="{5D825E44-C9EA-0F63-4B4D-AFEFAEBA06D0}"/>
              </a:ext>
            </a:extLst>
          </p:cNvPr>
          <p:cNvSpPr>
            <a:spLocks noChangeShapeType="1"/>
          </p:cNvSpPr>
          <p:nvPr/>
        </p:nvSpPr>
        <p:spPr bwMode="auto">
          <a:xfrm>
            <a:off x="3499064" y="3129957"/>
            <a:ext cx="0" cy="0"/>
          </a:xfrm>
          <a:prstGeom prst="line">
            <a:avLst/>
          </a:prstGeom>
          <a:solidFill>
            <a:srgbClr val="DADAD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1" name="Line 273">
            <a:extLst>
              <a:ext uri="{FF2B5EF4-FFF2-40B4-BE49-F238E27FC236}">
                <a16:creationId xmlns:a16="http://schemas.microsoft.com/office/drawing/2014/main" id="{5CEF01F2-4E5A-1DA2-6D10-C663CFEDF3B5}"/>
              </a:ext>
            </a:extLst>
          </p:cNvPr>
          <p:cNvSpPr>
            <a:spLocks noChangeShapeType="1"/>
          </p:cNvSpPr>
          <p:nvPr/>
        </p:nvSpPr>
        <p:spPr bwMode="auto">
          <a:xfrm>
            <a:off x="4255619" y="4262680"/>
            <a:ext cx="0" cy="0"/>
          </a:xfrm>
          <a:prstGeom prst="line">
            <a:avLst/>
          </a:prstGeom>
          <a:solidFill>
            <a:srgbClr val="DADAD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2" name="Line 287">
            <a:extLst>
              <a:ext uri="{FF2B5EF4-FFF2-40B4-BE49-F238E27FC236}">
                <a16:creationId xmlns:a16="http://schemas.microsoft.com/office/drawing/2014/main" id="{625CA49B-92F8-2E5C-4B42-BF99F834D075}"/>
              </a:ext>
            </a:extLst>
          </p:cNvPr>
          <p:cNvSpPr>
            <a:spLocks noChangeShapeType="1"/>
          </p:cNvSpPr>
          <p:nvPr/>
        </p:nvSpPr>
        <p:spPr bwMode="auto">
          <a:xfrm>
            <a:off x="4496533" y="4402157"/>
            <a:ext cx="0" cy="0"/>
          </a:xfrm>
          <a:prstGeom prst="line">
            <a:avLst/>
          </a:prstGeom>
          <a:solidFill>
            <a:srgbClr val="DADAD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3" name="Line 292">
            <a:extLst>
              <a:ext uri="{FF2B5EF4-FFF2-40B4-BE49-F238E27FC236}">
                <a16:creationId xmlns:a16="http://schemas.microsoft.com/office/drawing/2014/main" id="{1E6F2A26-47C0-46BB-BF59-EA363DD423B1}"/>
              </a:ext>
            </a:extLst>
          </p:cNvPr>
          <p:cNvSpPr>
            <a:spLocks noChangeShapeType="1"/>
          </p:cNvSpPr>
          <p:nvPr/>
        </p:nvSpPr>
        <p:spPr bwMode="auto">
          <a:xfrm>
            <a:off x="4361283" y="5065730"/>
            <a:ext cx="0" cy="0"/>
          </a:xfrm>
          <a:prstGeom prst="line">
            <a:avLst/>
          </a:prstGeom>
          <a:solidFill>
            <a:srgbClr val="DADAD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4" name="Line 309">
            <a:extLst>
              <a:ext uri="{FF2B5EF4-FFF2-40B4-BE49-F238E27FC236}">
                <a16:creationId xmlns:a16="http://schemas.microsoft.com/office/drawing/2014/main" id="{C555F867-B00B-760B-A788-D19E5693EA24}"/>
              </a:ext>
            </a:extLst>
          </p:cNvPr>
          <p:cNvSpPr>
            <a:spLocks noChangeShapeType="1"/>
          </p:cNvSpPr>
          <p:nvPr/>
        </p:nvSpPr>
        <p:spPr bwMode="auto">
          <a:xfrm>
            <a:off x="4103463" y="5281286"/>
            <a:ext cx="0" cy="0"/>
          </a:xfrm>
          <a:prstGeom prst="line">
            <a:avLst/>
          </a:prstGeom>
          <a:solidFill>
            <a:srgbClr val="DADAD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5" name="Line 538">
            <a:extLst>
              <a:ext uri="{FF2B5EF4-FFF2-40B4-BE49-F238E27FC236}">
                <a16:creationId xmlns:a16="http://schemas.microsoft.com/office/drawing/2014/main" id="{5CEE9920-FC08-8606-2D56-0A6DE2BC4C93}"/>
              </a:ext>
            </a:extLst>
          </p:cNvPr>
          <p:cNvSpPr>
            <a:spLocks noChangeShapeType="1"/>
          </p:cNvSpPr>
          <p:nvPr/>
        </p:nvSpPr>
        <p:spPr bwMode="auto">
          <a:xfrm>
            <a:off x="6056137" y="2635447"/>
            <a:ext cx="0" cy="0"/>
          </a:xfrm>
          <a:prstGeom prst="line">
            <a:avLst/>
          </a:prstGeom>
          <a:solidFill>
            <a:srgbClr val="DADAD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6" name="Line 676">
            <a:extLst>
              <a:ext uri="{FF2B5EF4-FFF2-40B4-BE49-F238E27FC236}">
                <a16:creationId xmlns:a16="http://schemas.microsoft.com/office/drawing/2014/main" id="{19520F0E-C88C-0F9A-4ECB-9FA04BE93EB5}"/>
              </a:ext>
            </a:extLst>
          </p:cNvPr>
          <p:cNvSpPr>
            <a:spLocks noChangeShapeType="1"/>
          </p:cNvSpPr>
          <p:nvPr/>
        </p:nvSpPr>
        <p:spPr bwMode="auto">
          <a:xfrm>
            <a:off x="6580231" y="3075011"/>
            <a:ext cx="0" cy="0"/>
          </a:xfrm>
          <a:prstGeom prst="line">
            <a:avLst/>
          </a:prstGeom>
          <a:solidFill>
            <a:srgbClr val="DADAD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7" name="Line 722">
            <a:extLst>
              <a:ext uri="{FF2B5EF4-FFF2-40B4-BE49-F238E27FC236}">
                <a16:creationId xmlns:a16="http://schemas.microsoft.com/office/drawing/2014/main" id="{796F0813-2D6A-781E-4DDB-11F6810AD006}"/>
              </a:ext>
            </a:extLst>
          </p:cNvPr>
          <p:cNvSpPr>
            <a:spLocks noChangeShapeType="1"/>
          </p:cNvSpPr>
          <p:nvPr/>
        </p:nvSpPr>
        <p:spPr bwMode="auto">
          <a:xfrm>
            <a:off x="6846505" y="1574575"/>
            <a:ext cx="0" cy="0"/>
          </a:xfrm>
          <a:prstGeom prst="line">
            <a:avLst/>
          </a:prstGeom>
          <a:solidFill>
            <a:srgbClr val="DADAD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8" name="Line 744">
            <a:extLst>
              <a:ext uri="{FF2B5EF4-FFF2-40B4-BE49-F238E27FC236}">
                <a16:creationId xmlns:a16="http://schemas.microsoft.com/office/drawing/2014/main" id="{F02FF27F-8DD4-1D60-828C-2C4815EC3121}"/>
              </a:ext>
            </a:extLst>
          </p:cNvPr>
          <p:cNvSpPr>
            <a:spLocks noChangeShapeType="1"/>
          </p:cNvSpPr>
          <p:nvPr/>
        </p:nvSpPr>
        <p:spPr bwMode="auto">
          <a:xfrm>
            <a:off x="8313124" y="3341285"/>
            <a:ext cx="0" cy="0"/>
          </a:xfrm>
          <a:prstGeom prst="line">
            <a:avLst/>
          </a:prstGeom>
          <a:solidFill>
            <a:srgbClr val="DADAD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9" name="Line 749">
            <a:extLst>
              <a:ext uri="{FF2B5EF4-FFF2-40B4-BE49-F238E27FC236}">
                <a16:creationId xmlns:a16="http://schemas.microsoft.com/office/drawing/2014/main" id="{DA6E170F-D2B4-81E6-B0B8-E394D32E5CCB}"/>
              </a:ext>
            </a:extLst>
          </p:cNvPr>
          <p:cNvSpPr>
            <a:spLocks noChangeShapeType="1"/>
          </p:cNvSpPr>
          <p:nvPr/>
        </p:nvSpPr>
        <p:spPr bwMode="auto">
          <a:xfrm>
            <a:off x="8228593" y="3235621"/>
            <a:ext cx="0" cy="0"/>
          </a:xfrm>
          <a:prstGeom prst="line">
            <a:avLst/>
          </a:prstGeom>
          <a:solidFill>
            <a:srgbClr val="DADAD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0" name="Line 750">
            <a:extLst>
              <a:ext uri="{FF2B5EF4-FFF2-40B4-BE49-F238E27FC236}">
                <a16:creationId xmlns:a16="http://schemas.microsoft.com/office/drawing/2014/main" id="{0444BA50-DA23-C1B7-068B-7880EA4AC682}"/>
              </a:ext>
            </a:extLst>
          </p:cNvPr>
          <p:cNvSpPr>
            <a:spLocks noChangeShapeType="1"/>
          </p:cNvSpPr>
          <p:nvPr/>
        </p:nvSpPr>
        <p:spPr bwMode="auto">
          <a:xfrm>
            <a:off x="8148288" y="3349739"/>
            <a:ext cx="0" cy="0"/>
          </a:xfrm>
          <a:prstGeom prst="line">
            <a:avLst/>
          </a:prstGeom>
          <a:solidFill>
            <a:srgbClr val="DADAD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1" name="Line 763">
            <a:extLst>
              <a:ext uri="{FF2B5EF4-FFF2-40B4-BE49-F238E27FC236}">
                <a16:creationId xmlns:a16="http://schemas.microsoft.com/office/drawing/2014/main" id="{0597CC83-4A85-FF3E-267D-C54672CA7F1B}"/>
              </a:ext>
            </a:extLst>
          </p:cNvPr>
          <p:cNvSpPr>
            <a:spLocks noChangeShapeType="1"/>
          </p:cNvSpPr>
          <p:nvPr/>
        </p:nvSpPr>
        <p:spPr bwMode="auto">
          <a:xfrm>
            <a:off x="7717178" y="2090218"/>
            <a:ext cx="0" cy="0"/>
          </a:xfrm>
          <a:prstGeom prst="line">
            <a:avLst/>
          </a:prstGeom>
          <a:solidFill>
            <a:srgbClr val="DADAD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2" name="Line 848">
            <a:extLst>
              <a:ext uri="{FF2B5EF4-FFF2-40B4-BE49-F238E27FC236}">
                <a16:creationId xmlns:a16="http://schemas.microsoft.com/office/drawing/2014/main" id="{2E7BA12E-5DF9-E079-C9A2-D4ECD5BFE5DD}"/>
              </a:ext>
            </a:extLst>
          </p:cNvPr>
          <p:cNvSpPr>
            <a:spLocks noChangeShapeType="1"/>
          </p:cNvSpPr>
          <p:nvPr/>
        </p:nvSpPr>
        <p:spPr bwMode="auto">
          <a:xfrm>
            <a:off x="7958092" y="3603334"/>
            <a:ext cx="0" cy="0"/>
          </a:xfrm>
          <a:prstGeom prst="line">
            <a:avLst/>
          </a:prstGeom>
          <a:solidFill>
            <a:srgbClr val="DADAD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3" name="Title 2">
            <a:extLst>
              <a:ext uri="{FF2B5EF4-FFF2-40B4-BE49-F238E27FC236}">
                <a16:creationId xmlns:a16="http://schemas.microsoft.com/office/drawing/2014/main" id="{21094090-0242-F125-499C-B281DDFDB416}"/>
              </a:ext>
            </a:extLst>
          </p:cNvPr>
          <p:cNvSpPr>
            <a:spLocks noGrp="1"/>
          </p:cNvSpPr>
          <p:nvPr>
            <p:ph type="title"/>
          </p:nvPr>
        </p:nvSpPr>
        <p:spPr>
          <a:xfrm>
            <a:off x="486000" y="355601"/>
            <a:ext cx="11252199" cy="495299"/>
          </a:xfrm>
        </p:spPr>
        <p:txBody>
          <a:bodyPr>
            <a:normAutofit/>
          </a:bodyPr>
          <a:lstStyle/>
          <a:p>
            <a:r>
              <a:rPr lang="en-US"/>
              <a:t>GC Analytics &amp; Advisory América Latina y Caribe</a:t>
            </a:r>
          </a:p>
        </p:txBody>
      </p:sp>
      <p:sp>
        <p:nvSpPr>
          <p:cNvPr id="3384" name="Text Placeholder 3">
            <a:extLst>
              <a:ext uri="{FF2B5EF4-FFF2-40B4-BE49-F238E27FC236}">
                <a16:creationId xmlns:a16="http://schemas.microsoft.com/office/drawing/2014/main" id="{2E4CC8CF-2C78-52BF-2637-BB638B8F7732}"/>
              </a:ext>
            </a:extLst>
          </p:cNvPr>
          <p:cNvSpPr txBox="1">
            <a:spLocks/>
          </p:cNvSpPr>
          <p:nvPr/>
        </p:nvSpPr>
        <p:spPr>
          <a:xfrm>
            <a:off x="485776" y="806400"/>
            <a:ext cx="11223624" cy="318476"/>
          </a:xfrm>
          <a:prstGeom prst="rect">
            <a:avLst/>
          </a:prstGeom>
        </p:spPr>
        <p:txBody>
          <a:bodyPr lIns="0" tIns="0" rIns="0" bIns="0"/>
          <a:lstStyle>
            <a:lvl1pPr marL="228600" indent="-228600" algn="l" defTabSz="457200" rtl="0" eaLnBrk="1" latinLnBrk="0" hangingPunct="1">
              <a:spcBef>
                <a:spcPts val="0"/>
              </a:spcBef>
              <a:spcAft>
                <a:spcPts val="600"/>
              </a:spcAft>
              <a:buFont typeface="Arial" panose="020B0604020202020204" pitchFamily="34" charset="0"/>
              <a:buChar char="•"/>
              <a:defRPr sz="1800" b="0" kern="1200">
                <a:solidFill>
                  <a:schemeClr val="tx1"/>
                </a:solidFill>
                <a:latin typeface="+mn-lt"/>
                <a:ea typeface="+mn-ea"/>
                <a:cs typeface="+mn-cs"/>
              </a:defRPr>
            </a:lvl1pPr>
            <a:lvl2pPr marL="457200" indent="-223838"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9144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11430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3716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6pPr>
            <a:lvl7pPr marL="1600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7pPr>
            <a:lvl8pPr marL="18288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8pPr>
            <a:lvl9pPr marL="2057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9pPr>
          </a:lstStyle>
          <a:p>
            <a:pPr marL="0" indent="0">
              <a:buNone/>
            </a:pPr>
            <a:r>
              <a:rPr lang="en-GB" sz="1400" b="1">
                <a:solidFill>
                  <a:schemeClr val="accent1"/>
                </a:solidFill>
              </a:rPr>
              <a:t>Estratégicamente situados para estar cerca de nuestros clientes y conectados con nuestros Centros de Excelencia mundiales.</a:t>
            </a:r>
          </a:p>
        </p:txBody>
      </p:sp>
      <p:sp>
        <p:nvSpPr>
          <p:cNvPr id="3385" name="Slide Number Placeholder 3">
            <a:extLst>
              <a:ext uri="{FF2B5EF4-FFF2-40B4-BE49-F238E27FC236}">
                <a16:creationId xmlns:a16="http://schemas.microsoft.com/office/drawing/2014/main" id="{B6488C4A-3F8C-754A-9244-85FF7593A075}"/>
              </a:ext>
            </a:extLst>
          </p:cNvPr>
          <p:cNvSpPr txBox="1">
            <a:spLocks/>
          </p:cNvSpPr>
          <p:nvPr/>
        </p:nvSpPr>
        <p:spPr>
          <a:xfrm>
            <a:off x="11430000" y="6516000"/>
            <a:ext cx="280800" cy="123111"/>
          </a:xfrm>
          <a:prstGeom prst="rect">
            <a:avLst/>
          </a:prstGeom>
          <a:noFill/>
        </p:spPr>
        <p:txBody>
          <a:bodyPr wrap="square" lIns="0" tIns="0" rIns="0" bIns="0" rtlCol="0">
            <a:spAutoFit/>
          </a:bodyPr>
          <a:lstStyle>
            <a:defPPr>
              <a:defRPr lang="en-GB"/>
            </a:defPPr>
            <a:lvl1pPr marL="0" algn="r" defTabSz="457200" rtl="0" eaLnBrk="1" latinLnBrk="0" hangingPunct="1">
              <a:defRPr lang="en-GB" sz="800" kern="1200" smtClean="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F66040D-6F20-4F4B-8995-856BEECD84BE}" type="slidenum">
              <a:rPr lang="en-GB" smtClean="0">
                <a:solidFill>
                  <a:srgbClr val="202020"/>
                </a:solidFill>
                <a:latin typeface="Arial" panose="020B0604020202020204"/>
              </a:rPr>
              <a:t>23</a:t>
            </a:fld>
            <a:endParaRPr lang="en-GB">
              <a:solidFill>
                <a:srgbClr val="202020"/>
              </a:solidFill>
              <a:latin typeface="Arial" panose="020B0604020202020204"/>
            </a:endParaRPr>
          </a:p>
        </p:txBody>
      </p:sp>
      <p:cxnSp>
        <p:nvCxnSpPr>
          <p:cNvPr id="3386" name="Straight Connector 3385">
            <a:extLst>
              <a:ext uri="{FF2B5EF4-FFF2-40B4-BE49-F238E27FC236}">
                <a16:creationId xmlns:a16="http://schemas.microsoft.com/office/drawing/2014/main" id="{0D0809B9-8CBA-D6A4-A0EC-917685D2CF07}"/>
              </a:ext>
            </a:extLst>
          </p:cNvPr>
          <p:cNvCxnSpPr>
            <a:cxnSpLocks/>
          </p:cNvCxnSpPr>
          <p:nvPr/>
        </p:nvCxnSpPr>
        <p:spPr>
          <a:xfrm>
            <a:off x="2184645" y="3846573"/>
            <a:ext cx="1144431"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387" name="Straight Connector 3386">
            <a:extLst>
              <a:ext uri="{FF2B5EF4-FFF2-40B4-BE49-F238E27FC236}">
                <a16:creationId xmlns:a16="http://schemas.microsoft.com/office/drawing/2014/main" id="{51EE76E4-6BC6-7C41-AC03-86A1D775649B}"/>
              </a:ext>
            </a:extLst>
          </p:cNvPr>
          <p:cNvCxnSpPr>
            <a:cxnSpLocks/>
          </p:cNvCxnSpPr>
          <p:nvPr/>
        </p:nvCxnSpPr>
        <p:spPr>
          <a:xfrm flipV="1">
            <a:off x="3872540" y="3723821"/>
            <a:ext cx="712510" cy="5572"/>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388" name="Rectangle 3387">
            <a:extLst>
              <a:ext uri="{FF2B5EF4-FFF2-40B4-BE49-F238E27FC236}">
                <a16:creationId xmlns:a16="http://schemas.microsoft.com/office/drawing/2014/main" id="{72DC9CC4-FCCB-1BA1-57A8-35D8483C868F}"/>
              </a:ext>
            </a:extLst>
          </p:cNvPr>
          <p:cNvSpPr/>
          <p:nvPr/>
        </p:nvSpPr>
        <p:spPr>
          <a:xfrm>
            <a:off x="1643371" y="4526661"/>
            <a:ext cx="889413" cy="252000"/>
          </a:xfrm>
          <a:prstGeom prst="rect">
            <a:avLst/>
          </a:prstGeom>
          <a:solidFill>
            <a:schemeClr val="accent5"/>
          </a:solid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algn="ctr">
              <a:spcAft>
                <a:spcPts val="300"/>
              </a:spcAft>
            </a:pPr>
            <a:r>
              <a:rPr lang="en-GB" sz="1000" b="1">
                <a:solidFill>
                  <a:schemeClr val="bg1"/>
                </a:solidFill>
              </a:rPr>
              <a:t>Bogotá</a:t>
            </a:r>
            <a:endParaRPr lang="en-GB" sz="1000" b="1" u="sng">
              <a:solidFill>
                <a:schemeClr val="bg1"/>
              </a:solidFill>
            </a:endParaRPr>
          </a:p>
        </p:txBody>
      </p:sp>
      <p:cxnSp>
        <p:nvCxnSpPr>
          <p:cNvPr id="3389" name="Straight Connector 3388">
            <a:extLst>
              <a:ext uri="{FF2B5EF4-FFF2-40B4-BE49-F238E27FC236}">
                <a16:creationId xmlns:a16="http://schemas.microsoft.com/office/drawing/2014/main" id="{AFAF1B8B-E2EF-AE4B-7829-9FE3F0BD29FC}"/>
              </a:ext>
            </a:extLst>
          </p:cNvPr>
          <p:cNvCxnSpPr>
            <a:cxnSpLocks/>
          </p:cNvCxnSpPr>
          <p:nvPr/>
        </p:nvCxnSpPr>
        <p:spPr>
          <a:xfrm>
            <a:off x="2832871" y="4361161"/>
            <a:ext cx="1245447" cy="0"/>
          </a:xfrm>
          <a:prstGeom prst="line">
            <a:avLst/>
          </a:prstGeom>
          <a:ln w="1905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3390" name="Straight Connector 3389">
            <a:extLst>
              <a:ext uri="{FF2B5EF4-FFF2-40B4-BE49-F238E27FC236}">
                <a16:creationId xmlns:a16="http://schemas.microsoft.com/office/drawing/2014/main" id="{99E48A80-943F-822E-0B2A-7D11A4FB7086}"/>
              </a:ext>
            </a:extLst>
          </p:cNvPr>
          <p:cNvCxnSpPr>
            <a:cxnSpLocks/>
          </p:cNvCxnSpPr>
          <p:nvPr/>
        </p:nvCxnSpPr>
        <p:spPr>
          <a:xfrm flipV="1">
            <a:off x="2535555" y="4361965"/>
            <a:ext cx="300087" cy="300087"/>
          </a:xfrm>
          <a:prstGeom prst="line">
            <a:avLst/>
          </a:prstGeom>
          <a:ln w="1905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3391" name="Straight Connector 3390">
            <a:extLst>
              <a:ext uri="{FF2B5EF4-FFF2-40B4-BE49-F238E27FC236}">
                <a16:creationId xmlns:a16="http://schemas.microsoft.com/office/drawing/2014/main" id="{042A3537-72CF-5E65-077B-CAC7F880D985}"/>
              </a:ext>
            </a:extLst>
          </p:cNvPr>
          <p:cNvCxnSpPr>
            <a:cxnSpLocks/>
          </p:cNvCxnSpPr>
          <p:nvPr/>
        </p:nvCxnSpPr>
        <p:spPr>
          <a:xfrm flipV="1">
            <a:off x="3607305" y="4789766"/>
            <a:ext cx="407284" cy="407284"/>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393" name="Rectangle 3392">
            <a:extLst>
              <a:ext uri="{FF2B5EF4-FFF2-40B4-BE49-F238E27FC236}">
                <a16:creationId xmlns:a16="http://schemas.microsoft.com/office/drawing/2014/main" id="{9D037E71-B8C6-FB41-D508-62A492C9309D}"/>
              </a:ext>
            </a:extLst>
          </p:cNvPr>
          <p:cNvSpPr/>
          <p:nvPr/>
        </p:nvSpPr>
        <p:spPr>
          <a:xfrm>
            <a:off x="2645484" y="5768984"/>
            <a:ext cx="889413" cy="252000"/>
          </a:xfrm>
          <a:prstGeom prst="rect">
            <a:avLst/>
          </a:prstGeom>
          <a:solidFill>
            <a:schemeClr val="accent5"/>
          </a:solid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algn="ctr">
              <a:spcAft>
                <a:spcPts val="300"/>
              </a:spcAft>
            </a:pPr>
            <a:r>
              <a:rPr lang="en-GB" sz="1000" b="1">
                <a:solidFill>
                  <a:schemeClr val="bg1"/>
                </a:solidFill>
              </a:rPr>
              <a:t>Santiago</a:t>
            </a:r>
            <a:endParaRPr lang="en-GB" sz="1000" b="1" u="sng">
              <a:solidFill>
                <a:schemeClr val="bg1"/>
              </a:solidFill>
            </a:endParaRPr>
          </a:p>
        </p:txBody>
      </p:sp>
      <p:cxnSp>
        <p:nvCxnSpPr>
          <p:cNvPr id="3394" name="Straight Connector 3393">
            <a:extLst>
              <a:ext uri="{FF2B5EF4-FFF2-40B4-BE49-F238E27FC236}">
                <a16:creationId xmlns:a16="http://schemas.microsoft.com/office/drawing/2014/main" id="{1732F3CB-FD81-189A-6813-C2E28B1CAF19}"/>
              </a:ext>
            </a:extLst>
          </p:cNvPr>
          <p:cNvCxnSpPr>
            <a:cxnSpLocks/>
          </p:cNvCxnSpPr>
          <p:nvPr/>
        </p:nvCxnSpPr>
        <p:spPr>
          <a:xfrm>
            <a:off x="3818809" y="5606412"/>
            <a:ext cx="249887" cy="0"/>
          </a:xfrm>
          <a:prstGeom prst="line">
            <a:avLst/>
          </a:prstGeom>
          <a:ln w="1905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3395" name="Straight Connector 3394">
            <a:extLst>
              <a:ext uri="{FF2B5EF4-FFF2-40B4-BE49-F238E27FC236}">
                <a16:creationId xmlns:a16="http://schemas.microsoft.com/office/drawing/2014/main" id="{6B339374-316B-0146-71F0-DAC85E28B27C}"/>
              </a:ext>
            </a:extLst>
          </p:cNvPr>
          <p:cNvCxnSpPr>
            <a:cxnSpLocks/>
          </p:cNvCxnSpPr>
          <p:nvPr/>
        </p:nvCxnSpPr>
        <p:spPr>
          <a:xfrm flipV="1">
            <a:off x="3523964" y="5607216"/>
            <a:ext cx="300087" cy="300087"/>
          </a:xfrm>
          <a:prstGeom prst="line">
            <a:avLst/>
          </a:prstGeom>
          <a:ln w="1905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3396" name="Group 3395">
            <a:extLst>
              <a:ext uri="{FF2B5EF4-FFF2-40B4-BE49-F238E27FC236}">
                <a16:creationId xmlns:a16="http://schemas.microsoft.com/office/drawing/2014/main" id="{841B7797-01EF-6DEE-3348-6B920B26B80D}"/>
              </a:ext>
            </a:extLst>
          </p:cNvPr>
          <p:cNvGrpSpPr/>
          <p:nvPr/>
        </p:nvGrpSpPr>
        <p:grpSpPr>
          <a:xfrm flipH="1">
            <a:off x="4563239" y="5566823"/>
            <a:ext cx="544732" cy="300087"/>
            <a:chOff x="3790861" y="5788418"/>
            <a:chExt cx="544732" cy="300087"/>
          </a:xfrm>
        </p:grpSpPr>
        <p:cxnSp>
          <p:nvCxnSpPr>
            <p:cNvPr id="3397" name="Straight Connector 3396">
              <a:extLst>
                <a:ext uri="{FF2B5EF4-FFF2-40B4-BE49-F238E27FC236}">
                  <a16:creationId xmlns:a16="http://schemas.microsoft.com/office/drawing/2014/main" id="{4701FF88-AED8-3288-0C83-09A34A38A917}"/>
                </a:ext>
              </a:extLst>
            </p:cNvPr>
            <p:cNvCxnSpPr>
              <a:cxnSpLocks/>
            </p:cNvCxnSpPr>
            <p:nvPr/>
          </p:nvCxnSpPr>
          <p:spPr>
            <a:xfrm>
              <a:off x="4085706" y="5791583"/>
              <a:ext cx="249887"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398" name="Straight Connector 3397">
              <a:extLst>
                <a:ext uri="{FF2B5EF4-FFF2-40B4-BE49-F238E27FC236}">
                  <a16:creationId xmlns:a16="http://schemas.microsoft.com/office/drawing/2014/main" id="{A461147F-796E-4592-9C2F-78A476C24250}"/>
                </a:ext>
              </a:extLst>
            </p:cNvPr>
            <p:cNvCxnSpPr>
              <a:cxnSpLocks/>
            </p:cNvCxnSpPr>
            <p:nvPr/>
          </p:nvCxnSpPr>
          <p:spPr>
            <a:xfrm flipV="1">
              <a:off x="3790861" y="5788418"/>
              <a:ext cx="300087" cy="300087"/>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3401" name="Group 3400">
            <a:extLst>
              <a:ext uri="{FF2B5EF4-FFF2-40B4-BE49-F238E27FC236}">
                <a16:creationId xmlns:a16="http://schemas.microsoft.com/office/drawing/2014/main" id="{F35203BA-CB38-4414-96AD-79913BBE88E9}"/>
              </a:ext>
            </a:extLst>
          </p:cNvPr>
          <p:cNvGrpSpPr/>
          <p:nvPr/>
        </p:nvGrpSpPr>
        <p:grpSpPr>
          <a:xfrm flipH="1">
            <a:off x="4889954" y="5193739"/>
            <a:ext cx="544732" cy="300891"/>
            <a:chOff x="3790861" y="5791583"/>
            <a:chExt cx="544732" cy="300891"/>
          </a:xfrm>
        </p:grpSpPr>
        <p:cxnSp>
          <p:nvCxnSpPr>
            <p:cNvPr id="3402" name="Straight Connector 3401">
              <a:extLst>
                <a:ext uri="{FF2B5EF4-FFF2-40B4-BE49-F238E27FC236}">
                  <a16:creationId xmlns:a16="http://schemas.microsoft.com/office/drawing/2014/main" id="{803F9305-76A5-A927-FABC-F78BAAACBCE0}"/>
                </a:ext>
              </a:extLst>
            </p:cNvPr>
            <p:cNvCxnSpPr>
              <a:cxnSpLocks/>
            </p:cNvCxnSpPr>
            <p:nvPr/>
          </p:nvCxnSpPr>
          <p:spPr>
            <a:xfrm>
              <a:off x="4085706" y="5791583"/>
              <a:ext cx="249887"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403" name="Straight Connector 3402">
              <a:extLst>
                <a:ext uri="{FF2B5EF4-FFF2-40B4-BE49-F238E27FC236}">
                  <a16:creationId xmlns:a16="http://schemas.microsoft.com/office/drawing/2014/main" id="{37D22591-2151-B01F-AA78-3F368D98F97C}"/>
                </a:ext>
              </a:extLst>
            </p:cNvPr>
            <p:cNvCxnSpPr>
              <a:cxnSpLocks/>
            </p:cNvCxnSpPr>
            <p:nvPr/>
          </p:nvCxnSpPr>
          <p:spPr>
            <a:xfrm flipV="1">
              <a:off x="3790861" y="5792387"/>
              <a:ext cx="300087" cy="300087"/>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grpSp>
      <p:cxnSp>
        <p:nvCxnSpPr>
          <p:cNvPr id="3404" name="Straight Connector 3403">
            <a:extLst>
              <a:ext uri="{FF2B5EF4-FFF2-40B4-BE49-F238E27FC236}">
                <a16:creationId xmlns:a16="http://schemas.microsoft.com/office/drawing/2014/main" id="{02B4F82F-1ED4-FB6A-F8BB-EECDAA550352}"/>
              </a:ext>
            </a:extLst>
          </p:cNvPr>
          <p:cNvCxnSpPr>
            <a:cxnSpLocks/>
          </p:cNvCxnSpPr>
          <p:nvPr/>
        </p:nvCxnSpPr>
        <p:spPr>
          <a:xfrm flipH="1" flipV="1">
            <a:off x="5007571" y="5118420"/>
            <a:ext cx="249887"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405" name="Straight Connector 3404">
            <a:extLst>
              <a:ext uri="{FF2B5EF4-FFF2-40B4-BE49-F238E27FC236}">
                <a16:creationId xmlns:a16="http://schemas.microsoft.com/office/drawing/2014/main" id="{6A5163A9-42ED-5C69-20F1-C72346A58353}"/>
              </a:ext>
            </a:extLst>
          </p:cNvPr>
          <p:cNvCxnSpPr>
            <a:cxnSpLocks/>
          </p:cNvCxnSpPr>
          <p:nvPr/>
        </p:nvCxnSpPr>
        <p:spPr>
          <a:xfrm flipH="1">
            <a:off x="5252216" y="4419409"/>
            <a:ext cx="698207" cy="698207"/>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406" name="Straight Connector 3405">
            <a:extLst>
              <a:ext uri="{FF2B5EF4-FFF2-40B4-BE49-F238E27FC236}">
                <a16:creationId xmlns:a16="http://schemas.microsoft.com/office/drawing/2014/main" id="{4221E3CB-847A-3DA9-0ECA-6EC13EF64D03}"/>
              </a:ext>
            </a:extLst>
          </p:cNvPr>
          <p:cNvCxnSpPr>
            <a:cxnSpLocks/>
          </p:cNvCxnSpPr>
          <p:nvPr/>
        </p:nvCxnSpPr>
        <p:spPr>
          <a:xfrm flipV="1">
            <a:off x="6201895" y="2863682"/>
            <a:ext cx="467589" cy="1785"/>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407" name="Oval 3406">
            <a:extLst>
              <a:ext uri="{FF2B5EF4-FFF2-40B4-BE49-F238E27FC236}">
                <a16:creationId xmlns:a16="http://schemas.microsoft.com/office/drawing/2014/main" id="{F11D0568-EF52-1B83-8C56-01FD9C5A3A8D}"/>
              </a:ext>
            </a:extLst>
          </p:cNvPr>
          <p:cNvSpPr/>
          <p:nvPr/>
        </p:nvSpPr>
        <p:spPr bwMode="auto">
          <a:xfrm>
            <a:off x="6128659" y="2819432"/>
            <a:ext cx="99548" cy="96642"/>
          </a:xfrm>
          <a:prstGeom prst="ellipse">
            <a:avLst/>
          </a:prstGeom>
          <a:solidFill>
            <a:schemeClr val="accent1"/>
          </a:solidFill>
          <a:ln w="12700" cap="flat" cmpd="sng" algn="ctr">
            <a:solidFill>
              <a:schemeClr val="bg1"/>
            </a:solid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defTabSz="912247"/>
            <a:endParaRPr lang="en-US" sz="1600">
              <a:solidFill>
                <a:srgbClr val="000000"/>
              </a:solidFill>
            </a:endParaRPr>
          </a:p>
        </p:txBody>
      </p:sp>
      <p:sp>
        <p:nvSpPr>
          <p:cNvPr id="3408" name="Oval 3407">
            <a:extLst>
              <a:ext uri="{FF2B5EF4-FFF2-40B4-BE49-F238E27FC236}">
                <a16:creationId xmlns:a16="http://schemas.microsoft.com/office/drawing/2014/main" id="{A9B4A4E8-6729-7962-9C6D-DA06B8073D25}"/>
              </a:ext>
            </a:extLst>
          </p:cNvPr>
          <p:cNvSpPr/>
          <p:nvPr/>
        </p:nvSpPr>
        <p:spPr bwMode="auto">
          <a:xfrm>
            <a:off x="3952660" y="4754103"/>
            <a:ext cx="99548" cy="96642"/>
          </a:xfrm>
          <a:prstGeom prst="ellipse">
            <a:avLst/>
          </a:prstGeom>
          <a:solidFill>
            <a:schemeClr val="accent1"/>
          </a:solidFill>
          <a:ln w="12700" cap="flat" cmpd="sng" algn="ctr">
            <a:solidFill>
              <a:schemeClr val="bg1"/>
            </a:solid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defTabSz="912247"/>
            <a:endParaRPr lang="en-US" sz="1600">
              <a:solidFill>
                <a:srgbClr val="000000"/>
              </a:solidFill>
            </a:endParaRPr>
          </a:p>
        </p:txBody>
      </p:sp>
      <p:sp>
        <p:nvSpPr>
          <p:cNvPr id="3409" name="Oval 3408">
            <a:extLst>
              <a:ext uri="{FF2B5EF4-FFF2-40B4-BE49-F238E27FC236}">
                <a16:creationId xmlns:a16="http://schemas.microsoft.com/office/drawing/2014/main" id="{01E4DEAC-12E9-0B5C-7AAA-F5DFA134CC50}"/>
              </a:ext>
            </a:extLst>
          </p:cNvPr>
          <p:cNvSpPr/>
          <p:nvPr/>
        </p:nvSpPr>
        <p:spPr bwMode="auto">
          <a:xfrm>
            <a:off x="3270066" y="3801566"/>
            <a:ext cx="99548" cy="96642"/>
          </a:xfrm>
          <a:prstGeom prst="ellipse">
            <a:avLst/>
          </a:prstGeom>
          <a:solidFill>
            <a:schemeClr val="accent1"/>
          </a:solidFill>
          <a:ln w="12700" cap="flat" cmpd="sng" algn="ctr">
            <a:solidFill>
              <a:schemeClr val="bg1"/>
            </a:solid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defTabSz="912247"/>
            <a:endParaRPr lang="en-US" sz="1600">
              <a:solidFill>
                <a:srgbClr val="000000"/>
              </a:solidFill>
            </a:endParaRPr>
          </a:p>
        </p:txBody>
      </p:sp>
      <p:sp>
        <p:nvSpPr>
          <p:cNvPr id="3410" name="Oval 3409">
            <a:extLst>
              <a:ext uri="{FF2B5EF4-FFF2-40B4-BE49-F238E27FC236}">
                <a16:creationId xmlns:a16="http://schemas.microsoft.com/office/drawing/2014/main" id="{4AEB34A6-7A1A-AAC0-3C25-E67EAAD7CF31}"/>
              </a:ext>
            </a:extLst>
          </p:cNvPr>
          <p:cNvSpPr/>
          <p:nvPr/>
        </p:nvSpPr>
        <p:spPr bwMode="auto">
          <a:xfrm>
            <a:off x="3847604" y="3681072"/>
            <a:ext cx="99548" cy="96642"/>
          </a:xfrm>
          <a:prstGeom prst="ellipse">
            <a:avLst/>
          </a:prstGeom>
          <a:solidFill>
            <a:schemeClr val="accent1"/>
          </a:solidFill>
          <a:ln w="12700" cap="flat" cmpd="sng" algn="ctr">
            <a:solidFill>
              <a:schemeClr val="bg1"/>
            </a:solid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defTabSz="912247"/>
            <a:endParaRPr lang="en-US" sz="1600">
              <a:solidFill>
                <a:srgbClr val="000000"/>
              </a:solidFill>
            </a:endParaRPr>
          </a:p>
        </p:txBody>
      </p:sp>
      <p:sp>
        <p:nvSpPr>
          <p:cNvPr id="3411" name="Oval 3410">
            <a:extLst>
              <a:ext uri="{FF2B5EF4-FFF2-40B4-BE49-F238E27FC236}">
                <a16:creationId xmlns:a16="http://schemas.microsoft.com/office/drawing/2014/main" id="{198A5A7D-227B-4DE4-E2D6-8DFCAFE1674E}"/>
              </a:ext>
            </a:extLst>
          </p:cNvPr>
          <p:cNvSpPr/>
          <p:nvPr/>
        </p:nvSpPr>
        <p:spPr bwMode="auto">
          <a:xfrm>
            <a:off x="4048448" y="4312222"/>
            <a:ext cx="99548" cy="96642"/>
          </a:xfrm>
          <a:prstGeom prst="ellipse">
            <a:avLst/>
          </a:prstGeom>
          <a:solidFill>
            <a:schemeClr val="accent5"/>
          </a:solidFill>
          <a:ln w="12700" cap="flat" cmpd="sng" algn="ctr">
            <a:solidFill>
              <a:schemeClr val="bg1"/>
            </a:solid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defTabSz="912247"/>
            <a:endParaRPr lang="en-US" sz="1600">
              <a:solidFill>
                <a:srgbClr val="000000"/>
              </a:solidFill>
            </a:endParaRPr>
          </a:p>
        </p:txBody>
      </p:sp>
      <p:sp>
        <p:nvSpPr>
          <p:cNvPr id="3412" name="Oval 3411">
            <a:extLst>
              <a:ext uri="{FF2B5EF4-FFF2-40B4-BE49-F238E27FC236}">
                <a16:creationId xmlns:a16="http://schemas.microsoft.com/office/drawing/2014/main" id="{46B6E691-B3CC-9E8B-80AD-2A408A3346AD}"/>
              </a:ext>
            </a:extLst>
          </p:cNvPr>
          <p:cNvSpPr/>
          <p:nvPr/>
        </p:nvSpPr>
        <p:spPr bwMode="auto">
          <a:xfrm>
            <a:off x="4938280" y="5070441"/>
            <a:ext cx="99548" cy="96642"/>
          </a:xfrm>
          <a:prstGeom prst="ellipse">
            <a:avLst/>
          </a:prstGeom>
          <a:solidFill>
            <a:schemeClr val="accent1"/>
          </a:solidFill>
          <a:ln w="12700" cap="flat" cmpd="sng" algn="ctr">
            <a:solidFill>
              <a:schemeClr val="bg1"/>
            </a:solid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defTabSz="912247"/>
            <a:endParaRPr lang="en-US" sz="1600">
              <a:solidFill>
                <a:srgbClr val="000000"/>
              </a:solidFill>
            </a:endParaRPr>
          </a:p>
        </p:txBody>
      </p:sp>
      <p:sp>
        <p:nvSpPr>
          <p:cNvPr id="3413" name="Oval 3412">
            <a:extLst>
              <a:ext uri="{FF2B5EF4-FFF2-40B4-BE49-F238E27FC236}">
                <a16:creationId xmlns:a16="http://schemas.microsoft.com/office/drawing/2014/main" id="{44396DFB-948D-0C8F-487D-F45AD9CB1775}"/>
              </a:ext>
            </a:extLst>
          </p:cNvPr>
          <p:cNvSpPr/>
          <p:nvPr/>
        </p:nvSpPr>
        <p:spPr bwMode="auto">
          <a:xfrm>
            <a:off x="4797545" y="5147115"/>
            <a:ext cx="99548" cy="96642"/>
          </a:xfrm>
          <a:prstGeom prst="ellipse">
            <a:avLst/>
          </a:prstGeom>
          <a:solidFill>
            <a:schemeClr val="accent1"/>
          </a:solidFill>
          <a:ln w="12700" cap="flat" cmpd="sng" algn="ctr">
            <a:solidFill>
              <a:schemeClr val="bg1"/>
            </a:solid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defTabSz="912247"/>
            <a:endParaRPr lang="en-US" sz="1600">
              <a:solidFill>
                <a:srgbClr val="000000"/>
              </a:solidFill>
            </a:endParaRPr>
          </a:p>
        </p:txBody>
      </p:sp>
      <p:sp>
        <p:nvSpPr>
          <p:cNvPr id="3414" name="Oval 3413">
            <a:extLst>
              <a:ext uri="{FF2B5EF4-FFF2-40B4-BE49-F238E27FC236}">
                <a16:creationId xmlns:a16="http://schemas.microsoft.com/office/drawing/2014/main" id="{9B19BD5F-33EA-2EB3-9C62-8EBE3062B61E}"/>
              </a:ext>
            </a:extLst>
          </p:cNvPr>
          <p:cNvSpPr/>
          <p:nvPr/>
        </p:nvSpPr>
        <p:spPr bwMode="auto">
          <a:xfrm>
            <a:off x="4501015" y="5513951"/>
            <a:ext cx="99548" cy="96642"/>
          </a:xfrm>
          <a:prstGeom prst="ellipse">
            <a:avLst/>
          </a:prstGeom>
          <a:solidFill>
            <a:schemeClr val="accent1"/>
          </a:solidFill>
          <a:ln w="12700" cap="flat" cmpd="sng" algn="ctr">
            <a:solidFill>
              <a:schemeClr val="bg1"/>
            </a:solid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defTabSz="912247"/>
            <a:endParaRPr lang="en-US" sz="1600">
              <a:solidFill>
                <a:srgbClr val="000000"/>
              </a:solidFill>
            </a:endParaRPr>
          </a:p>
        </p:txBody>
      </p:sp>
      <p:sp>
        <p:nvSpPr>
          <p:cNvPr id="3415" name="Oval 3414">
            <a:extLst>
              <a:ext uri="{FF2B5EF4-FFF2-40B4-BE49-F238E27FC236}">
                <a16:creationId xmlns:a16="http://schemas.microsoft.com/office/drawing/2014/main" id="{4CBAC17E-1BF1-59B1-9B80-94EC06720336}"/>
              </a:ext>
            </a:extLst>
          </p:cNvPr>
          <p:cNvSpPr/>
          <p:nvPr/>
        </p:nvSpPr>
        <p:spPr bwMode="auto">
          <a:xfrm>
            <a:off x="4042092" y="5550375"/>
            <a:ext cx="99548" cy="96642"/>
          </a:xfrm>
          <a:prstGeom prst="ellipse">
            <a:avLst/>
          </a:prstGeom>
          <a:solidFill>
            <a:schemeClr val="accent5"/>
          </a:solidFill>
          <a:ln w="12700" cap="flat" cmpd="sng" algn="ctr">
            <a:solidFill>
              <a:schemeClr val="bg1"/>
            </a:solid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defTabSz="912247"/>
            <a:endParaRPr lang="en-US" sz="1600">
              <a:solidFill>
                <a:srgbClr val="000000"/>
              </a:solidFill>
            </a:endParaRPr>
          </a:p>
        </p:txBody>
      </p:sp>
      <p:sp>
        <p:nvSpPr>
          <p:cNvPr id="3421" name="Line 1072">
            <a:extLst>
              <a:ext uri="{FF2B5EF4-FFF2-40B4-BE49-F238E27FC236}">
                <a16:creationId xmlns:a16="http://schemas.microsoft.com/office/drawing/2014/main" id="{59CD488C-CDAC-618F-D005-10A553867D18}"/>
              </a:ext>
            </a:extLst>
          </p:cNvPr>
          <p:cNvSpPr>
            <a:spLocks noChangeShapeType="1"/>
          </p:cNvSpPr>
          <p:nvPr/>
        </p:nvSpPr>
        <p:spPr bwMode="auto">
          <a:xfrm>
            <a:off x="8532098" y="3078374"/>
            <a:ext cx="0" cy="0"/>
          </a:xfrm>
          <a:prstGeom prst="line">
            <a:avLst/>
          </a:prstGeom>
          <a:solidFill>
            <a:srgbClr val="DADAD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422" name="Group 3421">
            <a:extLst>
              <a:ext uri="{FF2B5EF4-FFF2-40B4-BE49-F238E27FC236}">
                <a16:creationId xmlns:a16="http://schemas.microsoft.com/office/drawing/2014/main" id="{65A139FA-8A3D-2A1A-086A-B69935198D60}"/>
              </a:ext>
            </a:extLst>
          </p:cNvPr>
          <p:cNvGrpSpPr/>
          <p:nvPr/>
        </p:nvGrpSpPr>
        <p:grpSpPr>
          <a:xfrm>
            <a:off x="5950423" y="3639905"/>
            <a:ext cx="1692000" cy="1046813"/>
            <a:chOff x="6364097" y="4283438"/>
            <a:chExt cx="1692000" cy="1046813"/>
          </a:xfrm>
        </p:grpSpPr>
        <p:sp>
          <p:nvSpPr>
            <p:cNvPr id="3423" name="Rectangle 3422">
              <a:extLst>
                <a:ext uri="{FF2B5EF4-FFF2-40B4-BE49-F238E27FC236}">
                  <a16:creationId xmlns:a16="http://schemas.microsoft.com/office/drawing/2014/main" id="{9A292EB9-38B5-2FB8-89DB-CEB1C750D05D}"/>
                </a:ext>
              </a:extLst>
            </p:cNvPr>
            <p:cNvSpPr/>
            <p:nvPr/>
          </p:nvSpPr>
          <p:spPr>
            <a:xfrm>
              <a:off x="6364097" y="4283438"/>
              <a:ext cx="1692000" cy="252000"/>
            </a:xfrm>
            <a:prstGeom prst="rect">
              <a:avLst/>
            </a:prstGeom>
            <a:solidFill>
              <a:schemeClr val="accent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432000" tIns="0" rIns="0" bIns="0" rtlCol="0" anchor="ctr">
              <a:noAutofit/>
            </a:bodyPr>
            <a:lstStyle/>
            <a:p>
              <a:pPr>
                <a:spcAft>
                  <a:spcPts val="300"/>
                </a:spcAft>
              </a:pPr>
              <a:r>
                <a:rPr lang="en-GB" sz="1000" b="1">
                  <a:solidFill>
                    <a:schemeClr val="bg1"/>
                  </a:solidFill>
                </a:rPr>
                <a:t>Río de Janeiro</a:t>
              </a:r>
              <a:endParaRPr lang="en-GB" sz="1000" b="1" u="sng">
                <a:solidFill>
                  <a:schemeClr val="bg1"/>
                </a:solidFill>
              </a:endParaRPr>
            </a:p>
          </p:txBody>
        </p:sp>
        <p:sp>
          <p:nvSpPr>
            <p:cNvPr id="3424" name="Rectangle 3423">
              <a:extLst>
                <a:ext uri="{FF2B5EF4-FFF2-40B4-BE49-F238E27FC236}">
                  <a16:creationId xmlns:a16="http://schemas.microsoft.com/office/drawing/2014/main" id="{775F6BDB-CFCA-EDF3-2190-61336AAA60CB}"/>
                </a:ext>
              </a:extLst>
            </p:cNvPr>
            <p:cNvSpPr/>
            <p:nvPr/>
          </p:nvSpPr>
          <p:spPr>
            <a:xfrm>
              <a:off x="6364097" y="4519672"/>
              <a:ext cx="1692000" cy="810579"/>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432000" tIns="108000" rIns="72000" bIns="108000" rtlCol="0" anchor="t" anchorCtr="0">
              <a:spAutoFit/>
            </a:bodyPr>
            <a:lstStyle/>
            <a:p>
              <a:pPr>
                <a:spcAft>
                  <a:spcPts val="100"/>
                </a:spcAft>
              </a:pPr>
              <a:r>
                <a:rPr lang="pt-BR" sz="900">
                  <a:solidFill>
                    <a:schemeClr val="accent1"/>
                  </a:solidFill>
                </a:rPr>
                <a:t>Isabela Dantas</a:t>
              </a:r>
            </a:p>
            <a:p>
              <a:pPr>
                <a:spcAft>
                  <a:spcPts val="100"/>
                </a:spcAft>
              </a:pPr>
              <a:r>
                <a:rPr lang="pt-BR" sz="900">
                  <a:solidFill>
                    <a:schemeClr val="accent1"/>
                  </a:solidFill>
                </a:rPr>
                <a:t>Anderson García</a:t>
              </a:r>
            </a:p>
            <a:p>
              <a:pPr>
                <a:spcAft>
                  <a:spcPts val="100"/>
                </a:spcAft>
              </a:pPr>
              <a:r>
                <a:rPr lang="pt-BR" sz="900" spc="-20">
                  <a:solidFill>
                    <a:schemeClr val="accent1"/>
                  </a:solidFill>
                </a:rPr>
                <a:t>João Gabriel de Lauro</a:t>
              </a:r>
            </a:p>
            <a:p>
              <a:pPr>
                <a:spcAft>
                  <a:spcPts val="100"/>
                </a:spcAft>
              </a:pPr>
              <a:r>
                <a:rPr lang="pt-BR" sz="900">
                  <a:solidFill>
                    <a:schemeClr val="accent1"/>
                  </a:solidFill>
                </a:rPr>
                <a:t>Lucas Rangel</a:t>
              </a:r>
            </a:p>
          </p:txBody>
        </p:sp>
      </p:grpSp>
      <p:grpSp>
        <p:nvGrpSpPr>
          <p:cNvPr id="3429" name="Group 3428">
            <a:extLst>
              <a:ext uri="{FF2B5EF4-FFF2-40B4-BE49-F238E27FC236}">
                <a16:creationId xmlns:a16="http://schemas.microsoft.com/office/drawing/2014/main" id="{B6EF7FEB-FE74-4EA8-6F0A-F93EEE470537}"/>
              </a:ext>
            </a:extLst>
          </p:cNvPr>
          <p:cNvGrpSpPr/>
          <p:nvPr/>
        </p:nvGrpSpPr>
        <p:grpSpPr>
          <a:xfrm>
            <a:off x="5040072" y="5789395"/>
            <a:ext cx="1692000" cy="592843"/>
            <a:chOff x="5040072" y="5789395"/>
            <a:chExt cx="1692000" cy="592843"/>
          </a:xfrm>
        </p:grpSpPr>
        <p:sp>
          <p:nvSpPr>
            <p:cNvPr id="3430" name="Rectangle 3429">
              <a:extLst>
                <a:ext uri="{FF2B5EF4-FFF2-40B4-BE49-F238E27FC236}">
                  <a16:creationId xmlns:a16="http://schemas.microsoft.com/office/drawing/2014/main" id="{579EE656-CDE5-2EA8-B6B1-779A98FF3C0E}"/>
                </a:ext>
              </a:extLst>
            </p:cNvPr>
            <p:cNvSpPr/>
            <p:nvPr/>
          </p:nvSpPr>
          <p:spPr>
            <a:xfrm>
              <a:off x="5040072" y="5789395"/>
              <a:ext cx="1692000" cy="252000"/>
            </a:xfrm>
            <a:prstGeom prst="rect">
              <a:avLst/>
            </a:prstGeom>
            <a:solidFill>
              <a:schemeClr val="accent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432000" tIns="0" rIns="0" bIns="0" rtlCol="0" anchor="ctr">
              <a:noAutofit/>
            </a:bodyPr>
            <a:lstStyle/>
            <a:p>
              <a:pPr>
                <a:spcAft>
                  <a:spcPts val="300"/>
                </a:spcAft>
              </a:pPr>
              <a:r>
                <a:rPr lang="en-GB" sz="1000" b="1">
                  <a:solidFill>
                    <a:schemeClr val="bg1"/>
                  </a:solidFill>
                </a:rPr>
                <a:t>Buenos Aires</a:t>
              </a:r>
              <a:endParaRPr lang="en-GB" sz="1000" b="1" u="sng">
                <a:solidFill>
                  <a:schemeClr val="bg1"/>
                </a:solidFill>
              </a:endParaRPr>
            </a:p>
          </p:txBody>
        </p:sp>
        <p:sp>
          <p:nvSpPr>
            <p:cNvPr id="3431" name="Rectangle 3430">
              <a:extLst>
                <a:ext uri="{FF2B5EF4-FFF2-40B4-BE49-F238E27FC236}">
                  <a16:creationId xmlns:a16="http://schemas.microsoft.com/office/drawing/2014/main" id="{A126DB62-6FF7-2845-8231-200F278510F4}"/>
                </a:ext>
              </a:extLst>
            </p:cNvPr>
            <p:cNvSpPr/>
            <p:nvPr/>
          </p:nvSpPr>
          <p:spPr>
            <a:xfrm>
              <a:off x="5040072" y="6025629"/>
              <a:ext cx="1692000" cy="356609"/>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432000" tIns="108000" rIns="72000" bIns="108000" rtlCol="0" anchor="t" anchorCtr="0">
              <a:spAutoFit/>
            </a:bodyPr>
            <a:lstStyle/>
            <a:p>
              <a:pPr>
                <a:spcAft>
                  <a:spcPts val="100"/>
                </a:spcAft>
              </a:pPr>
              <a:r>
                <a:rPr lang="en-GB" sz="900">
                  <a:solidFill>
                    <a:schemeClr val="accent1"/>
                  </a:solidFill>
                </a:rPr>
                <a:t>María Belén Alonso</a:t>
              </a:r>
            </a:p>
          </p:txBody>
        </p:sp>
      </p:grpSp>
      <p:grpSp>
        <p:nvGrpSpPr>
          <p:cNvPr id="3436" name="Group 3435">
            <a:extLst>
              <a:ext uri="{FF2B5EF4-FFF2-40B4-BE49-F238E27FC236}">
                <a16:creationId xmlns:a16="http://schemas.microsoft.com/office/drawing/2014/main" id="{EEE89867-D060-5C6A-4828-9232FD467D78}"/>
              </a:ext>
            </a:extLst>
          </p:cNvPr>
          <p:cNvGrpSpPr/>
          <p:nvPr/>
        </p:nvGrpSpPr>
        <p:grpSpPr>
          <a:xfrm>
            <a:off x="1937596" y="4940234"/>
            <a:ext cx="1692000" cy="744166"/>
            <a:chOff x="2270058" y="4940234"/>
            <a:chExt cx="1692000" cy="744166"/>
          </a:xfrm>
        </p:grpSpPr>
        <p:sp>
          <p:nvSpPr>
            <p:cNvPr id="3437" name="Rectangle 3436">
              <a:extLst>
                <a:ext uri="{FF2B5EF4-FFF2-40B4-BE49-F238E27FC236}">
                  <a16:creationId xmlns:a16="http://schemas.microsoft.com/office/drawing/2014/main" id="{ED53D346-CF07-C0EA-667C-B4E055070BD4}"/>
                </a:ext>
              </a:extLst>
            </p:cNvPr>
            <p:cNvSpPr/>
            <p:nvPr/>
          </p:nvSpPr>
          <p:spPr>
            <a:xfrm>
              <a:off x="2270058" y="4940234"/>
              <a:ext cx="1692000" cy="252000"/>
            </a:xfrm>
            <a:prstGeom prst="rect">
              <a:avLst/>
            </a:prstGeom>
            <a:solidFill>
              <a:schemeClr val="accent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432000" tIns="0" rIns="0" bIns="0" rtlCol="0" anchor="ctr">
              <a:noAutofit/>
            </a:bodyPr>
            <a:lstStyle/>
            <a:p>
              <a:pPr>
                <a:spcAft>
                  <a:spcPts val="300"/>
                </a:spcAft>
              </a:pPr>
              <a:r>
                <a:rPr lang="en-GB" sz="1000" b="1">
                  <a:solidFill>
                    <a:schemeClr val="bg1"/>
                  </a:solidFill>
                </a:rPr>
                <a:t>Lima</a:t>
              </a:r>
              <a:endParaRPr lang="en-GB" sz="1000" b="1" u="sng">
                <a:solidFill>
                  <a:schemeClr val="bg1"/>
                </a:solidFill>
              </a:endParaRPr>
            </a:p>
          </p:txBody>
        </p:sp>
        <p:sp>
          <p:nvSpPr>
            <p:cNvPr id="3438" name="Rectangle 3437">
              <a:extLst>
                <a:ext uri="{FF2B5EF4-FFF2-40B4-BE49-F238E27FC236}">
                  <a16:creationId xmlns:a16="http://schemas.microsoft.com/office/drawing/2014/main" id="{16A05202-13DE-50C1-32A5-07A19066D7F3}"/>
                </a:ext>
              </a:extLst>
            </p:cNvPr>
            <p:cNvSpPr/>
            <p:nvPr/>
          </p:nvSpPr>
          <p:spPr>
            <a:xfrm>
              <a:off x="2270058" y="5176468"/>
              <a:ext cx="1692000" cy="507932"/>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432000" tIns="108000" rIns="72000" bIns="108000" rtlCol="0" anchor="t" anchorCtr="0">
              <a:spAutoFit/>
            </a:bodyPr>
            <a:lstStyle/>
            <a:p>
              <a:pPr>
                <a:spcAft>
                  <a:spcPts val="100"/>
                </a:spcAft>
              </a:pPr>
              <a:r>
                <a:rPr lang="en-GB" sz="900" dirty="0">
                  <a:solidFill>
                    <a:schemeClr val="accent1"/>
                  </a:solidFill>
                </a:rPr>
                <a:t>Wayne Menary</a:t>
              </a:r>
            </a:p>
            <a:p>
              <a:pPr>
                <a:spcAft>
                  <a:spcPts val="100"/>
                </a:spcAft>
              </a:pPr>
              <a:r>
                <a:rPr lang="en-GB" sz="900" dirty="0">
                  <a:solidFill>
                    <a:schemeClr val="accent1"/>
                  </a:solidFill>
                </a:rPr>
                <a:t>Carlos Mesta</a:t>
              </a:r>
            </a:p>
          </p:txBody>
        </p:sp>
        <p:grpSp>
          <p:nvGrpSpPr>
            <p:cNvPr id="3439" name="Group 4" descr="Save planet.">
              <a:extLst>
                <a:ext uri="{FF2B5EF4-FFF2-40B4-BE49-F238E27FC236}">
                  <a16:creationId xmlns:a16="http://schemas.microsoft.com/office/drawing/2014/main" id="{41178519-C303-49DC-BF77-D29085F47F00}"/>
                </a:ext>
              </a:extLst>
            </p:cNvPr>
            <p:cNvGrpSpPr>
              <a:grpSpLocks noChangeAspect="1"/>
            </p:cNvGrpSpPr>
            <p:nvPr/>
          </p:nvGrpSpPr>
          <p:grpSpPr bwMode="auto">
            <a:xfrm>
              <a:off x="2382894" y="5252595"/>
              <a:ext cx="200462" cy="200463"/>
              <a:chOff x="3408" y="1731"/>
              <a:chExt cx="614" cy="614"/>
            </a:xfrm>
            <a:solidFill>
              <a:schemeClr val="accent1"/>
            </a:solidFill>
          </p:grpSpPr>
          <p:sp>
            <p:nvSpPr>
              <p:cNvPr id="3440" name="Freeform 5">
                <a:extLst>
                  <a:ext uri="{FF2B5EF4-FFF2-40B4-BE49-F238E27FC236}">
                    <a16:creationId xmlns:a16="http://schemas.microsoft.com/office/drawing/2014/main" id="{165098A7-AB60-FFC6-2810-315F46963932}"/>
                  </a:ext>
                </a:extLst>
              </p:cNvPr>
              <p:cNvSpPr>
                <a:spLocks/>
              </p:cNvSpPr>
              <p:nvPr/>
            </p:nvSpPr>
            <p:spPr bwMode="auto">
              <a:xfrm>
                <a:off x="3408" y="1903"/>
                <a:ext cx="288" cy="442"/>
              </a:xfrm>
              <a:custGeom>
                <a:avLst/>
                <a:gdLst>
                  <a:gd name="T0" fmla="*/ 74 w 120"/>
                  <a:gd name="T1" fmla="*/ 62 h 184"/>
                  <a:gd name="T2" fmla="*/ 48 w 120"/>
                  <a:gd name="T3" fmla="*/ 57 h 184"/>
                  <a:gd name="T4" fmla="*/ 48 w 120"/>
                  <a:gd name="T5" fmla="*/ 24 h 184"/>
                  <a:gd name="T6" fmla="*/ 24 w 120"/>
                  <a:gd name="T7" fmla="*/ 0 h 184"/>
                  <a:gd name="T8" fmla="*/ 0 w 120"/>
                  <a:gd name="T9" fmla="*/ 24 h 184"/>
                  <a:gd name="T10" fmla="*/ 0 w 120"/>
                  <a:gd name="T11" fmla="*/ 94 h 184"/>
                  <a:gd name="T12" fmla="*/ 8 w 120"/>
                  <a:gd name="T13" fmla="*/ 116 h 184"/>
                  <a:gd name="T14" fmla="*/ 48 w 120"/>
                  <a:gd name="T15" fmla="*/ 163 h 184"/>
                  <a:gd name="T16" fmla="*/ 48 w 120"/>
                  <a:gd name="T17" fmla="*/ 176 h 184"/>
                  <a:gd name="T18" fmla="*/ 56 w 120"/>
                  <a:gd name="T19" fmla="*/ 184 h 184"/>
                  <a:gd name="T20" fmla="*/ 64 w 120"/>
                  <a:gd name="T21" fmla="*/ 176 h 184"/>
                  <a:gd name="T22" fmla="*/ 64 w 120"/>
                  <a:gd name="T23" fmla="*/ 160 h 184"/>
                  <a:gd name="T24" fmla="*/ 62 w 120"/>
                  <a:gd name="T25" fmla="*/ 155 h 184"/>
                  <a:gd name="T26" fmla="*/ 19 w 120"/>
                  <a:gd name="T27" fmla="*/ 105 h 184"/>
                  <a:gd name="T28" fmla="*/ 16 w 120"/>
                  <a:gd name="T29" fmla="*/ 94 h 184"/>
                  <a:gd name="T30" fmla="*/ 16 w 120"/>
                  <a:gd name="T31" fmla="*/ 24 h 184"/>
                  <a:gd name="T32" fmla="*/ 24 w 120"/>
                  <a:gd name="T33" fmla="*/ 16 h 184"/>
                  <a:gd name="T34" fmla="*/ 32 w 120"/>
                  <a:gd name="T35" fmla="*/ 24 h 184"/>
                  <a:gd name="T36" fmla="*/ 32 w 120"/>
                  <a:gd name="T37" fmla="*/ 67 h 184"/>
                  <a:gd name="T38" fmla="*/ 33 w 120"/>
                  <a:gd name="T39" fmla="*/ 71 h 184"/>
                  <a:gd name="T40" fmla="*/ 39 w 120"/>
                  <a:gd name="T41" fmla="*/ 98 h 184"/>
                  <a:gd name="T42" fmla="*/ 67 w 120"/>
                  <a:gd name="T43" fmla="*/ 126 h 184"/>
                  <a:gd name="T44" fmla="*/ 78 w 120"/>
                  <a:gd name="T45" fmla="*/ 126 h 184"/>
                  <a:gd name="T46" fmla="*/ 78 w 120"/>
                  <a:gd name="T47" fmla="*/ 114 h 184"/>
                  <a:gd name="T48" fmla="*/ 50 w 120"/>
                  <a:gd name="T49" fmla="*/ 86 h 184"/>
                  <a:gd name="T50" fmla="*/ 50 w 120"/>
                  <a:gd name="T51" fmla="*/ 74 h 184"/>
                  <a:gd name="T52" fmla="*/ 63 w 120"/>
                  <a:gd name="T53" fmla="*/ 74 h 184"/>
                  <a:gd name="T54" fmla="*/ 100 w 120"/>
                  <a:gd name="T55" fmla="*/ 111 h 184"/>
                  <a:gd name="T56" fmla="*/ 104 w 120"/>
                  <a:gd name="T57" fmla="*/ 122 h 184"/>
                  <a:gd name="T58" fmla="*/ 104 w 120"/>
                  <a:gd name="T59" fmla="*/ 176 h 184"/>
                  <a:gd name="T60" fmla="*/ 112 w 120"/>
                  <a:gd name="T61" fmla="*/ 184 h 184"/>
                  <a:gd name="T62" fmla="*/ 120 w 120"/>
                  <a:gd name="T63" fmla="*/ 176 h 184"/>
                  <a:gd name="T64" fmla="*/ 120 w 120"/>
                  <a:gd name="T65" fmla="*/ 122 h 184"/>
                  <a:gd name="T66" fmla="*/ 111 w 120"/>
                  <a:gd name="T67" fmla="*/ 99 h 184"/>
                  <a:gd name="T68" fmla="*/ 74 w 120"/>
                  <a:gd name="T6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184">
                    <a:moveTo>
                      <a:pt x="74" y="62"/>
                    </a:moveTo>
                    <a:cubicBezTo>
                      <a:pt x="67" y="56"/>
                      <a:pt x="57" y="54"/>
                      <a:pt x="48" y="57"/>
                    </a:cubicBezTo>
                    <a:cubicBezTo>
                      <a:pt x="48" y="24"/>
                      <a:pt x="48" y="24"/>
                      <a:pt x="48" y="24"/>
                    </a:cubicBezTo>
                    <a:cubicBezTo>
                      <a:pt x="48" y="11"/>
                      <a:pt x="37" y="0"/>
                      <a:pt x="24" y="0"/>
                    </a:cubicBezTo>
                    <a:cubicBezTo>
                      <a:pt x="11" y="0"/>
                      <a:pt x="0" y="11"/>
                      <a:pt x="0" y="24"/>
                    </a:cubicBezTo>
                    <a:cubicBezTo>
                      <a:pt x="0" y="94"/>
                      <a:pt x="0" y="94"/>
                      <a:pt x="0" y="94"/>
                    </a:cubicBezTo>
                    <a:cubicBezTo>
                      <a:pt x="0" y="104"/>
                      <a:pt x="3" y="111"/>
                      <a:pt x="8" y="116"/>
                    </a:cubicBezTo>
                    <a:cubicBezTo>
                      <a:pt x="48" y="163"/>
                      <a:pt x="48" y="163"/>
                      <a:pt x="48" y="163"/>
                    </a:cubicBezTo>
                    <a:cubicBezTo>
                      <a:pt x="48" y="176"/>
                      <a:pt x="48" y="176"/>
                      <a:pt x="48" y="176"/>
                    </a:cubicBezTo>
                    <a:cubicBezTo>
                      <a:pt x="48" y="180"/>
                      <a:pt x="52" y="184"/>
                      <a:pt x="56" y="184"/>
                    </a:cubicBezTo>
                    <a:cubicBezTo>
                      <a:pt x="61" y="184"/>
                      <a:pt x="64" y="180"/>
                      <a:pt x="64" y="176"/>
                    </a:cubicBezTo>
                    <a:cubicBezTo>
                      <a:pt x="64" y="160"/>
                      <a:pt x="64" y="160"/>
                      <a:pt x="64" y="160"/>
                    </a:cubicBezTo>
                    <a:cubicBezTo>
                      <a:pt x="64" y="158"/>
                      <a:pt x="64" y="156"/>
                      <a:pt x="62" y="155"/>
                    </a:cubicBezTo>
                    <a:cubicBezTo>
                      <a:pt x="19" y="105"/>
                      <a:pt x="19" y="105"/>
                      <a:pt x="19" y="105"/>
                    </a:cubicBezTo>
                    <a:cubicBezTo>
                      <a:pt x="17" y="103"/>
                      <a:pt x="16" y="99"/>
                      <a:pt x="16" y="94"/>
                    </a:cubicBezTo>
                    <a:cubicBezTo>
                      <a:pt x="16" y="24"/>
                      <a:pt x="16" y="24"/>
                      <a:pt x="16" y="24"/>
                    </a:cubicBezTo>
                    <a:cubicBezTo>
                      <a:pt x="16" y="20"/>
                      <a:pt x="20" y="16"/>
                      <a:pt x="24" y="16"/>
                    </a:cubicBezTo>
                    <a:cubicBezTo>
                      <a:pt x="29" y="16"/>
                      <a:pt x="32" y="20"/>
                      <a:pt x="32" y="24"/>
                    </a:cubicBezTo>
                    <a:cubicBezTo>
                      <a:pt x="32" y="67"/>
                      <a:pt x="32" y="67"/>
                      <a:pt x="32" y="67"/>
                    </a:cubicBezTo>
                    <a:cubicBezTo>
                      <a:pt x="32" y="69"/>
                      <a:pt x="33" y="70"/>
                      <a:pt x="33" y="71"/>
                    </a:cubicBezTo>
                    <a:cubicBezTo>
                      <a:pt x="30" y="80"/>
                      <a:pt x="31" y="91"/>
                      <a:pt x="39" y="98"/>
                    </a:cubicBezTo>
                    <a:cubicBezTo>
                      <a:pt x="67" y="126"/>
                      <a:pt x="67" y="126"/>
                      <a:pt x="67" y="126"/>
                    </a:cubicBezTo>
                    <a:cubicBezTo>
                      <a:pt x="70" y="129"/>
                      <a:pt x="75" y="129"/>
                      <a:pt x="78" y="126"/>
                    </a:cubicBezTo>
                    <a:cubicBezTo>
                      <a:pt x="81" y="123"/>
                      <a:pt x="81" y="118"/>
                      <a:pt x="78" y="114"/>
                    </a:cubicBezTo>
                    <a:cubicBezTo>
                      <a:pt x="50" y="86"/>
                      <a:pt x="50" y="86"/>
                      <a:pt x="50" y="86"/>
                    </a:cubicBezTo>
                    <a:cubicBezTo>
                      <a:pt x="47" y="83"/>
                      <a:pt x="47" y="77"/>
                      <a:pt x="50" y="74"/>
                    </a:cubicBezTo>
                    <a:cubicBezTo>
                      <a:pt x="53" y="70"/>
                      <a:pt x="59" y="70"/>
                      <a:pt x="63" y="74"/>
                    </a:cubicBezTo>
                    <a:cubicBezTo>
                      <a:pt x="100" y="111"/>
                      <a:pt x="100" y="111"/>
                      <a:pt x="100" y="111"/>
                    </a:cubicBezTo>
                    <a:cubicBezTo>
                      <a:pt x="103" y="113"/>
                      <a:pt x="104" y="117"/>
                      <a:pt x="104" y="122"/>
                    </a:cubicBezTo>
                    <a:cubicBezTo>
                      <a:pt x="104" y="176"/>
                      <a:pt x="104" y="176"/>
                      <a:pt x="104" y="176"/>
                    </a:cubicBezTo>
                    <a:cubicBezTo>
                      <a:pt x="104" y="180"/>
                      <a:pt x="108" y="184"/>
                      <a:pt x="112" y="184"/>
                    </a:cubicBezTo>
                    <a:cubicBezTo>
                      <a:pt x="117" y="184"/>
                      <a:pt x="120" y="180"/>
                      <a:pt x="120" y="176"/>
                    </a:cubicBezTo>
                    <a:cubicBezTo>
                      <a:pt x="120" y="122"/>
                      <a:pt x="120" y="122"/>
                      <a:pt x="120" y="122"/>
                    </a:cubicBezTo>
                    <a:cubicBezTo>
                      <a:pt x="120" y="112"/>
                      <a:pt x="117" y="104"/>
                      <a:pt x="111" y="99"/>
                    </a:cubicBezTo>
                    <a:lnTo>
                      <a:pt x="74"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41" name="Freeform 6">
                <a:extLst>
                  <a:ext uri="{FF2B5EF4-FFF2-40B4-BE49-F238E27FC236}">
                    <a16:creationId xmlns:a16="http://schemas.microsoft.com/office/drawing/2014/main" id="{E4800967-1E8E-2DB0-9697-5FBF77481C58}"/>
                  </a:ext>
                </a:extLst>
              </p:cNvPr>
              <p:cNvSpPr>
                <a:spLocks/>
              </p:cNvSpPr>
              <p:nvPr/>
            </p:nvSpPr>
            <p:spPr bwMode="auto">
              <a:xfrm>
                <a:off x="3734" y="1903"/>
                <a:ext cx="288" cy="442"/>
              </a:xfrm>
              <a:custGeom>
                <a:avLst/>
                <a:gdLst>
                  <a:gd name="T0" fmla="*/ 96 w 120"/>
                  <a:gd name="T1" fmla="*/ 0 h 184"/>
                  <a:gd name="T2" fmla="*/ 72 w 120"/>
                  <a:gd name="T3" fmla="*/ 24 h 184"/>
                  <a:gd name="T4" fmla="*/ 72 w 120"/>
                  <a:gd name="T5" fmla="*/ 57 h 184"/>
                  <a:gd name="T6" fmla="*/ 47 w 120"/>
                  <a:gd name="T7" fmla="*/ 62 h 184"/>
                  <a:gd name="T8" fmla="*/ 10 w 120"/>
                  <a:gd name="T9" fmla="*/ 99 h 184"/>
                  <a:gd name="T10" fmla="*/ 0 w 120"/>
                  <a:gd name="T11" fmla="*/ 122 h 184"/>
                  <a:gd name="T12" fmla="*/ 0 w 120"/>
                  <a:gd name="T13" fmla="*/ 176 h 184"/>
                  <a:gd name="T14" fmla="*/ 8 w 120"/>
                  <a:gd name="T15" fmla="*/ 184 h 184"/>
                  <a:gd name="T16" fmla="*/ 16 w 120"/>
                  <a:gd name="T17" fmla="*/ 176 h 184"/>
                  <a:gd name="T18" fmla="*/ 16 w 120"/>
                  <a:gd name="T19" fmla="*/ 122 h 184"/>
                  <a:gd name="T20" fmla="*/ 21 w 120"/>
                  <a:gd name="T21" fmla="*/ 110 h 184"/>
                  <a:gd name="T22" fmla="*/ 58 w 120"/>
                  <a:gd name="T23" fmla="*/ 74 h 184"/>
                  <a:gd name="T24" fmla="*/ 71 w 120"/>
                  <a:gd name="T25" fmla="*/ 74 h 184"/>
                  <a:gd name="T26" fmla="*/ 73 w 120"/>
                  <a:gd name="T27" fmla="*/ 80 h 184"/>
                  <a:gd name="T28" fmla="*/ 71 w 120"/>
                  <a:gd name="T29" fmla="*/ 86 h 184"/>
                  <a:gd name="T30" fmla="*/ 43 w 120"/>
                  <a:gd name="T31" fmla="*/ 114 h 184"/>
                  <a:gd name="T32" fmla="*/ 43 w 120"/>
                  <a:gd name="T33" fmla="*/ 126 h 184"/>
                  <a:gd name="T34" fmla="*/ 54 w 120"/>
                  <a:gd name="T35" fmla="*/ 126 h 184"/>
                  <a:gd name="T36" fmla="*/ 82 w 120"/>
                  <a:gd name="T37" fmla="*/ 98 h 184"/>
                  <a:gd name="T38" fmla="*/ 87 w 120"/>
                  <a:gd name="T39" fmla="*/ 71 h 184"/>
                  <a:gd name="T40" fmla="*/ 88 w 120"/>
                  <a:gd name="T41" fmla="*/ 67 h 184"/>
                  <a:gd name="T42" fmla="*/ 88 w 120"/>
                  <a:gd name="T43" fmla="*/ 24 h 184"/>
                  <a:gd name="T44" fmla="*/ 96 w 120"/>
                  <a:gd name="T45" fmla="*/ 16 h 184"/>
                  <a:gd name="T46" fmla="*/ 104 w 120"/>
                  <a:gd name="T47" fmla="*/ 24 h 184"/>
                  <a:gd name="T48" fmla="*/ 104 w 120"/>
                  <a:gd name="T49" fmla="*/ 94 h 184"/>
                  <a:gd name="T50" fmla="*/ 101 w 120"/>
                  <a:gd name="T51" fmla="*/ 105 h 184"/>
                  <a:gd name="T52" fmla="*/ 58 w 120"/>
                  <a:gd name="T53" fmla="*/ 155 h 184"/>
                  <a:gd name="T54" fmla="*/ 56 w 120"/>
                  <a:gd name="T55" fmla="*/ 160 h 184"/>
                  <a:gd name="T56" fmla="*/ 56 w 120"/>
                  <a:gd name="T57" fmla="*/ 176 h 184"/>
                  <a:gd name="T58" fmla="*/ 64 w 120"/>
                  <a:gd name="T59" fmla="*/ 184 h 184"/>
                  <a:gd name="T60" fmla="*/ 72 w 120"/>
                  <a:gd name="T61" fmla="*/ 176 h 184"/>
                  <a:gd name="T62" fmla="*/ 72 w 120"/>
                  <a:gd name="T63" fmla="*/ 163 h 184"/>
                  <a:gd name="T64" fmla="*/ 112 w 120"/>
                  <a:gd name="T65" fmla="*/ 116 h 184"/>
                  <a:gd name="T66" fmla="*/ 120 w 120"/>
                  <a:gd name="T67" fmla="*/ 94 h 184"/>
                  <a:gd name="T68" fmla="*/ 120 w 120"/>
                  <a:gd name="T69" fmla="*/ 24 h 184"/>
                  <a:gd name="T70" fmla="*/ 96 w 120"/>
                  <a:gd name="T7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0" h="184">
                    <a:moveTo>
                      <a:pt x="96" y="0"/>
                    </a:moveTo>
                    <a:cubicBezTo>
                      <a:pt x="83" y="0"/>
                      <a:pt x="72" y="11"/>
                      <a:pt x="72" y="24"/>
                    </a:cubicBezTo>
                    <a:cubicBezTo>
                      <a:pt x="72" y="57"/>
                      <a:pt x="72" y="57"/>
                      <a:pt x="72" y="57"/>
                    </a:cubicBezTo>
                    <a:cubicBezTo>
                      <a:pt x="64" y="54"/>
                      <a:pt x="53" y="56"/>
                      <a:pt x="47" y="62"/>
                    </a:cubicBezTo>
                    <a:cubicBezTo>
                      <a:pt x="10" y="99"/>
                      <a:pt x="10" y="99"/>
                      <a:pt x="10" y="99"/>
                    </a:cubicBezTo>
                    <a:cubicBezTo>
                      <a:pt x="4" y="104"/>
                      <a:pt x="0" y="112"/>
                      <a:pt x="0" y="122"/>
                    </a:cubicBezTo>
                    <a:cubicBezTo>
                      <a:pt x="0" y="176"/>
                      <a:pt x="0" y="176"/>
                      <a:pt x="0" y="176"/>
                    </a:cubicBezTo>
                    <a:cubicBezTo>
                      <a:pt x="0" y="180"/>
                      <a:pt x="4" y="184"/>
                      <a:pt x="8" y="184"/>
                    </a:cubicBezTo>
                    <a:cubicBezTo>
                      <a:pt x="13" y="184"/>
                      <a:pt x="16" y="180"/>
                      <a:pt x="16" y="176"/>
                    </a:cubicBezTo>
                    <a:cubicBezTo>
                      <a:pt x="16" y="122"/>
                      <a:pt x="16" y="122"/>
                      <a:pt x="16" y="122"/>
                    </a:cubicBezTo>
                    <a:cubicBezTo>
                      <a:pt x="16" y="117"/>
                      <a:pt x="18" y="113"/>
                      <a:pt x="21" y="110"/>
                    </a:cubicBezTo>
                    <a:cubicBezTo>
                      <a:pt x="58" y="74"/>
                      <a:pt x="58" y="74"/>
                      <a:pt x="58" y="74"/>
                    </a:cubicBezTo>
                    <a:cubicBezTo>
                      <a:pt x="61" y="70"/>
                      <a:pt x="67" y="70"/>
                      <a:pt x="71" y="74"/>
                    </a:cubicBezTo>
                    <a:cubicBezTo>
                      <a:pt x="72" y="75"/>
                      <a:pt x="73" y="78"/>
                      <a:pt x="73" y="80"/>
                    </a:cubicBezTo>
                    <a:cubicBezTo>
                      <a:pt x="73" y="83"/>
                      <a:pt x="72" y="85"/>
                      <a:pt x="71" y="86"/>
                    </a:cubicBezTo>
                    <a:cubicBezTo>
                      <a:pt x="43" y="114"/>
                      <a:pt x="43" y="114"/>
                      <a:pt x="43" y="114"/>
                    </a:cubicBezTo>
                    <a:cubicBezTo>
                      <a:pt x="39" y="118"/>
                      <a:pt x="39" y="123"/>
                      <a:pt x="43" y="126"/>
                    </a:cubicBezTo>
                    <a:cubicBezTo>
                      <a:pt x="46" y="129"/>
                      <a:pt x="51" y="129"/>
                      <a:pt x="54" y="126"/>
                    </a:cubicBezTo>
                    <a:cubicBezTo>
                      <a:pt x="82" y="98"/>
                      <a:pt x="82" y="98"/>
                      <a:pt x="82" y="98"/>
                    </a:cubicBezTo>
                    <a:cubicBezTo>
                      <a:pt x="89" y="91"/>
                      <a:pt x="91" y="80"/>
                      <a:pt x="87" y="71"/>
                    </a:cubicBezTo>
                    <a:cubicBezTo>
                      <a:pt x="88" y="70"/>
                      <a:pt x="88" y="69"/>
                      <a:pt x="88" y="67"/>
                    </a:cubicBezTo>
                    <a:cubicBezTo>
                      <a:pt x="88" y="24"/>
                      <a:pt x="88" y="24"/>
                      <a:pt x="88" y="24"/>
                    </a:cubicBezTo>
                    <a:cubicBezTo>
                      <a:pt x="88" y="20"/>
                      <a:pt x="92" y="16"/>
                      <a:pt x="96" y="16"/>
                    </a:cubicBezTo>
                    <a:cubicBezTo>
                      <a:pt x="101" y="16"/>
                      <a:pt x="104" y="20"/>
                      <a:pt x="104" y="24"/>
                    </a:cubicBezTo>
                    <a:cubicBezTo>
                      <a:pt x="104" y="94"/>
                      <a:pt x="104" y="94"/>
                      <a:pt x="104" y="94"/>
                    </a:cubicBezTo>
                    <a:cubicBezTo>
                      <a:pt x="104" y="99"/>
                      <a:pt x="103" y="103"/>
                      <a:pt x="101" y="105"/>
                    </a:cubicBezTo>
                    <a:cubicBezTo>
                      <a:pt x="58" y="155"/>
                      <a:pt x="58" y="155"/>
                      <a:pt x="58" y="155"/>
                    </a:cubicBezTo>
                    <a:cubicBezTo>
                      <a:pt x="57" y="156"/>
                      <a:pt x="56" y="158"/>
                      <a:pt x="56" y="160"/>
                    </a:cubicBezTo>
                    <a:cubicBezTo>
                      <a:pt x="56" y="176"/>
                      <a:pt x="56" y="176"/>
                      <a:pt x="56" y="176"/>
                    </a:cubicBezTo>
                    <a:cubicBezTo>
                      <a:pt x="56" y="180"/>
                      <a:pt x="60" y="184"/>
                      <a:pt x="64" y="184"/>
                    </a:cubicBezTo>
                    <a:cubicBezTo>
                      <a:pt x="69" y="184"/>
                      <a:pt x="72" y="180"/>
                      <a:pt x="72" y="176"/>
                    </a:cubicBezTo>
                    <a:cubicBezTo>
                      <a:pt x="72" y="163"/>
                      <a:pt x="72" y="163"/>
                      <a:pt x="72" y="163"/>
                    </a:cubicBezTo>
                    <a:cubicBezTo>
                      <a:pt x="112" y="116"/>
                      <a:pt x="112" y="116"/>
                      <a:pt x="112" y="116"/>
                    </a:cubicBezTo>
                    <a:cubicBezTo>
                      <a:pt x="118" y="111"/>
                      <a:pt x="120" y="104"/>
                      <a:pt x="120" y="94"/>
                    </a:cubicBezTo>
                    <a:cubicBezTo>
                      <a:pt x="120" y="24"/>
                      <a:pt x="120" y="24"/>
                      <a:pt x="120" y="24"/>
                    </a:cubicBezTo>
                    <a:cubicBezTo>
                      <a:pt x="120" y="11"/>
                      <a:pt x="109" y="0"/>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42" name="Freeform 7">
                <a:extLst>
                  <a:ext uri="{FF2B5EF4-FFF2-40B4-BE49-F238E27FC236}">
                    <a16:creationId xmlns:a16="http://schemas.microsoft.com/office/drawing/2014/main" id="{11590531-3573-6382-8BB8-BF79A1B8D286}"/>
                  </a:ext>
                </a:extLst>
              </p:cNvPr>
              <p:cNvSpPr>
                <a:spLocks noEditPoints="1"/>
              </p:cNvSpPr>
              <p:nvPr/>
            </p:nvSpPr>
            <p:spPr bwMode="auto">
              <a:xfrm>
                <a:off x="3562" y="1731"/>
                <a:ext cx="307" cy="307"/>
              </a:xfrm>
              <a:custGeom>
                <a:avLst/>
                <a:gdLst>
                  <a:gd name="T0" fmla="*/ 128 w 128"/>
                  <a:gd name="T1" fmla="*/ 64 h 128"/>
                  <a:gd name="T2" fmla="*/ 64 w 128"/>
                  <a:gd name="T3" fmla="*/ 0 h 128"/>
                  <a:gd name="T4" fmla="*/ 0 w 128"/>
                  <a:gd name="T5" fmla="*/ 64 h 128"/>
                  <a:gd name="T6" fmla="*/ 64 w 128"/>
                  <a:gd name="T7" fmla="*/ 128 h 128"/>
                  <a:gd name="T8" fmla="*/ 128 w 128"/>
                  <a:gd name="T9" fmla="*/ 64 h 128"/>
                  <a:gd name="T10" fmla="*/ 112 w 128"/>
                  <a:gd name="T11" fmla="*/ 56 h 128"/>
                  <a:gd name="T12" fmla="*/ 96 w 128"/>
                  <a:gd name="T13" fmla="*/ 56 h 128"/>
                  <a:gd name="T14" fmla="*/ 89 w 128"/>
                  <a:gd name="T15" fmla="*/ 23 h 128"/>
                  <a:gd name="T16" fmla="*/ 112 w 128"/>
                  <a:gd name="T17" fmla="*/ 56 h 128"/>
                  <a:gd name="T18" fmla="*/ 64 w 128"/>
                  <a:gd name="T19" fmla="*/ 112 h 128"/>
                  <a:gd name="T20" fmla="*/ 49 w 128"/>
                  <a:gd name="T21" fmla="*/ 72 h 128"/>
                  <a:gd name="T22" fmla="*/ 80 w 128"/>
                  <a:gd name="T23" fmla="*/ 72 h 128"/>
                  <a:gd name="T24" fmla="*/ 64 w 128"/>
                  <a:gd name="T25" fmla="*/ 112 h 128"/>
                  <a:gd name="T26" fmla="*/ 49 w 128"/>
                  <a:gd name="T27" fmla="*/ 56 h 128"/>
                  <a:gd name="T28" fmla="*/ 64 w 128"/>
                  <a:gd name="T29" fmla="*/ 16 h 128"/>
                  <a:gd name="T30" fmla="*/ 80 w 128"/>
                  <a:gd name="T31" fmla="*/ 56 h 128"/>
                  <a:gd name="T32" fmla="*/ 49 w 128"/>
                  <a:gd name="T33" fmla="*/ 56 h 128"/>
                  <a:gd name="T34" fmla="*/ 39 w 128"/>
                  <a:gd name="T35" fmla="*/ 23 h 128"/>
                  <a:gd name="T36" fmla="*/ 33 w 128"/>
                  <a:gd name="T37" fmla="*/ 56 h 128"/>
                  <a:gd name="T38" fmla="*/ 17 w 128"/>
                  <a:gd name="T39" fmla="*/ 56 h 128"/>
                  <a:gd name="T40" fmla="*/ 39 w 128"/>
                  <a:gd name="T41" fmla="*/ 23 h 128"/>
                  <a:gd name="T42" fmla="*/ 17 w 128"/>
                  <a:gd name="T43" fmla="*/ 72 h 128"/>
                  <a:gd name="T44" fmla="*/ 33 w 128"/>
                  <a:gd name="T45" fmla="*/ 72 h 128"/>
                  <a:gd name="T46" fmla="*/ 39 w 128"/>
                  <a:gd name="T47" fmla="*/ 105 h 128"/>
                  <a:gd name="T48" fmla="*/ 17 w 128"/>
                  <a:gd name="T49" fmla="*/ 72 h 128"/>
                  <a:gd name="T50" fmla="*/ 89 w 128"/>
                  <a:gd name="T51" fmla="*/ 105 h 128"/>
                  <a:gd name="T52" fmla="*/ 96 w 128"/>
                  <a:gd name="T53" fmla="*/ 72 h 128"/>
                  <a:gd name="T54" fmla="*/ 112 w 128"/>
                  <a:gd name="T55" fmla="*/ 72 h 128"/>
                  <a:gd name="T56" fmla="*/ 89 w 128"/>
                  <a:gd name="T57" fmla="*/ 10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 h="128">
                    <a:moveTo>
                      <a:pt x="128" y="64"/>
                    </a:moveTo>
                    <a:cubicBezTo>
                      <a:pt x="128" y="29"/>
                      <a:pt x="100" y="0"/>
                      <a:pt x="64" y="0"/>
                    </a:cubicBezTo>
                    <a:cubicBezTo>
                      <a:pt x="29" y="0"/>
                      <a:pt x="0" y="29"/>
                      <a:pt x="0" y="64"/>
                    </a:cubicBezTo>
                    <a:cubicBezTo>
                      <a:pt x="0" y="99"/>
                      <a:pt x="29" y="128"/>
                      <a:pt x="64" y="128"/>
                    </a:cubicBezTo>
                    <a:cubicBezTo>
                      <a:pt x="100" y="128"/>
                      <a:pt x="128" y="99"/>
                      <a:pt x="128" y="64"/>
                    </a:cubicBezTo>
                    <a:close/>
                    <a:moveTo>
                      <a:pt x="112" y="56"/>
                    </a:moveTo>
                    <a:cubicBezTo>
                      <a:pt x="96" y="56"/>
                      <a:pt x="96" y="56"/>
                      <a:pt x="96" y="56"/>
                    </a:cubicBezTo>
                    <a:cubicBezTo>
                      <a:pt x="95" y="44"/>
                      <a:pt x="93" y="33"/>
                      <a:pt x="89" y="23"/>
                    </a:cubicBezTo>
                    <a:cubicBezTo>
                      <a:pt x="101" y="30"/>
                      <a:pt x="109" y="42"/>
                      <a:pt x="112" y="56"/>
                    </a:cubicBezTo>
                    <a:close/>
                    <a:moveTo>
                      <a:pt x="64" y="112"/>
                    </a:moveTo>
                    <a:cubicBezTo>
                      <a:pt x="59" y="112"/>
                      <a:pt x="50" y="97"/>
                      <a:pt x="49" y="72"/>
                    </a:cubicBezTo>
                    <a:cubicBezTo>
                      <a:pt x="80" y="72"/>
                      <a:pt x="80" y="72"/>
                      <a:pt x="80" y="72"/>
                    </a:cubicBezTo>
                    <a:cubicBezTo>
                      <a:pt x="78" y="97"/>
                      <a:pt x="69" y="112"/>
                      <a:pt x="64" y="112"/>
                    </a:cubicBezTo>
                    <a:close/>
                    <a:moveTo>
                      <a:pt x="49" y="56"/>
                    </a:moveTo>
                    <a:cubicBezTo>
                      <a:pt x="50" y="31"/>
                      <a:pt x="59" y="16"/>
                      <a:pt x="64" y="16"/>
                    </a:cubicBezTo>
                    <a:cubicBezTo>
                      <a:pt x="69" y="16"/>
                      <a:pt x="78" y="31"/>
                      <a:pt x="80" y="56"/>
                    </a:cubicBezTo>
                    <a:lnTo>
                      <a:pt x="49" y="56"/>
                    </a:lnTo>
                    <a:close/>
                    <a:moveTo>
                      <a:pt x="39" y="23"/>
                    </a:moveTo>
                    <a:cubicBezTo>
                      <a:pt x="35" y="33"/>
                      <a:pt x="33" y="44"/>
                      <a:pt x="33" y="56"/>
                    </a:cubicBezTo>
                    <a:cubicBezTo>
                      <a:pt x="17" y="56"/>
                      <a:pt x="17" y="56"/>
                      <a:pt x="17" y="56"/>
                    </a:cubicBezTo>
                    <a:cubicBezTo>
                      <a:pt x="19" y="42"/>
                      <a:pt x="28" y="30"/>
                      <a:pt x="39" y="23"/>
                    </a:cubicBezTo>
                    <a:close/>
                    <a:moveTo>
                      <a:pt x="17" y="72"/>
                    </a:moveTo>
                    <a:cubicBezTo>
                      <a:pt x="33" y="72"/>
                      <a:pt x="33" y="72"/>
                      <a:pt x="33" y="72"/>
                    </a:cubicBezTo>
                    <a:cubicBezTo>
                      <a:pt x="33" y="84"/>
                      <a:pt x="35" y="95"/>
                      <a:pt x="39" y="105"/>
                    </a:cubicBezTo>
                    <a:cubicBezTo>
                      <a:pt x="28" y="98"/>
                      <a:pt x="19" y="86"/>
                      <a:pt x="17" y="72"/>
                    </a:cubicBezTo>
                    <a:close/>
                    <a:moveTo>
                      <a:pt x="89" y="105"/>
                    </a:moveTo>
                    <a:cubicBezTo>
                      <a:pt x="93" y="95"/>
                      <a:pt x="95" y="84"/>
                      <a:pt x="96" y="72"/>
                    </a:cubicBezTo>
                    <a:cubicBezTo>
                      <a:pt x="112" y="72"/>
                      <a:pt x="112" y="72"/>
                      <a:pt x="112" y="72"/>
                    </a:cubicBezTo>
                    <a:cubicBezTo>
                      <a:pt x="109" y="86"/>
                      <a:pt x="101" y="98"/>
                      <a:pt x="89"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3459" name="Group 3458">
            <a:extLst>
              <a:ext uri="{FF2B5EF4-FFF2-40B4-BE49-F238E27FC236}">
                <a16:creationId xmlns:a16="http://schemas.microsoft.com/office/drawing/2014/main" id="{07697638-D01B-B21E-481E-A02E89E78094}"/>
              </a:ext>
            </a:extLst>
          </p:cNvPr>
          <p:cNvGrpSpPr/>
          <p:nvPr/>
        </p:nvGrpSpPr>
        <p:grpSpPr>
          <a:xfrm>
            <a:off x="4173908" y="2504046"/>
            <a:ext cx="1692000" cy="1577728"/>
            <a:chOff x="4590625" y="2936331"/>
            <a:chExt cx="1692000" cy="1577728"/>
          </a:xfrm>
        </p:grpSpPr>
        <p:sp>
          <p:nvSpPr>
            <p:cNvPr id="3460" name="Rectangle 3459">
              <a:extLst>
                <a:ext uri="{FF2B5EF4-FFF2-40B4-BE49-F238E27FC236}">
                  <a16:creationId xmlns:a16="http://schemas.microsoft.com/office/drawing/2014/main" id="{EBF51F3F-4CE9-0396-D8A2-8097E4E93E48}"/>
                </a:ext>
              </a:extLst>
            </p:cNvPr>
            <p:cNvSpPr/>
            <p:nvPr/>
          </p:nvSpPr>
          <p:spPr>
            <a:xfrm>
              <a:off x="4590625" y="2936331"/>
              <a:ext cx="1692000" cy="252000"/>
            </a:xfrm>
            <a:prstGeom prst="rect">
              <a:avLst/>
            </a:prstGeom>
            <a:solidFill>
              <a:schemeClr val="accent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432000" tIns="0" rIns="0" bIns="0" rtlCol="0" anchor="ctr">
              <a:noAutofit/>
            </a:bodyPr>
            <a:lstStyle/>
            <a:p>
              <a:pPr>
                <a:spcAft>
                  <a:spcPts val="300"/>
                </a:spcAft>
              </a:pPr>
              <a:r>
                <a:rPr lang="en-GB" sz="1000" b="1">
                  <a:solidFill>
                    <a:schemeClr val="bg1"/>
                  </a:solidFill>
                </a:rPr>
                <a:t>Miami</a:t>
              </a:r>
              <a:endParaRPr lang="en-GB" sz="1000" b="1" u="sng">
                <a:solidFill>
                  <a:schemeClr val="bg1"/>
                </a:solidFill>
              </a:endParaRPr>
            </a:p>
          </p:txBody>
        </p:sp>
        <p:sp>
          <p:nvSpPr>
            <p:cNvPr id="3461" name="Rectangle 3460">
              <a:extLst>
                <a:ext uri="{FF2B5EF4-FFF2-40B4-BE49-F238E27FC236}">
                  <a16:creationId xmlns:a16="http://schemas.microsoft.com/office/drawing/2014/main" id="{04CF96B9-CC8A-53A1-0DD2-3177621A9F5B}"/>
                </a:ext>
              </a:extLst>
            </p:cNvPr>
            <p:cNvSpPr/>
            <p:nvPr/>
          </p:nvSpPr>
          <p:spPr>
            <a:xfrm>
              <a:off x="4590625" y="3172565"/>
              <a:ext cx="1692000" cy="1341494"/>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432000" tIns="108000" rIns="72000" bIns="108000" rtlCol="0" anchor="t" anchorCtr="0">
              <a:spAutoFit/>
            </a:bodyPr>
            <a:lstStyle/>
            <a:p>
              <a:pPr>
                <a:spcAft>
                  <a:spcPts val="100"/>
                </a:spcAft>
              </a:pPr>
              <a:r>
                <a:rPr lang="pt-BR" sz="900" dirty="0">
                  <a:solidFill>
                    <a:schemeClr val="accent1"/>
                  </a:solidFill>
                </a:rPr>
                <a:t>Anna Karapetyan</a:t>
              </a:r>
            </a:p>
            <a:p>
              <a:pPr>
                <a:spcAft>
                  <a:spcPts val="100"/>
                </a:spcAft>
              </a:pPr>
              <a:r>
                <a:rPr lang="pt-BR" sz="900" dirty="0">
                  <a:solidFill>
                    <a:schemeClr val="accent1"/>
                  </a:solidFill>
                </a:rPr>
                <a:t>Andrés Morales</a:t>
              </a:r>
            </a:p>
            <a:p>
              <a:pPr>
                <a:spcAft>
                  <a:spcPts val="100"/>
                </a:spcAft>
              </a:pPr>
              <a:r>
                <a:rPr lang="pt-BR" sz="900" dirty="0">
                  <a:solidFill>
                    <a:schemeClr val="accent1"/>
                  </a:solidFill>
                </a:rPr>
                <a:t>Eddie Ferreira</a:t>
              </a:r>
            </a:p>
            <a:p>
              <a:pPr>
                <a:spcAft>
                  <a:spcPts val="300"/>
                </a:spcAft>
              </a:pPr>
              <a:endParaRPr lang="pt-BR" sz="900" dirty="0">
                <a:solidFill>
                  <a:schemeClr val="accent1"/>
                </a:solidFill>
              </a:endParaRPr>
            </a:p>
            <a:p>
              <a:pPr>
                <a:spcAft>
                  <a:spcPts val="300"/>
                </a:spcAft>
              </a:pPr>
              <a:r>
                <a:rPr lang="pt-BR" sz="900" dirty="0">
                  <a:solidFill>
                    <a:schemeClr val="accent1"/>
                  </a:solidFill>
                </a:rPr>
                <a:t>David López</a:t>
              </a:r>
            </a:p>
            <a:p>
              <a:pPr>
                <a:spcAft>
                  <a:spcPts val="300"/>
                </a:spcAft>
              </a:pPr>
              <a:r>
                <a:rPr lang="pt-BR" sz="900" dirty="0">
                  <a:solidFill>
                    <a:schemeClr val="accent1"/>
                  </a:solidFill>
                </a:rPr>
                <a:t>Jesús Armendáriz</a:t>
              </a:r>
            </a:p>
            <a:p>
              <a:pPr>
                <a:spcAft>
                  <a:spcPts val="100"/>
                </a:spcAft>
              </a:pPr>
              <a:r>
                <a:rPr lang="pt-BR" sz="900" dirty="0">
                  <a:solidFill>
                    <a:schemeClr val="accent1"/>
                  </a:solidFill>
                </a:rPr>
                <a:t>Melissa Álvarez</a:t>
              </a:r>
            </a:p>
          </p:txBody>
        </p:sp>
        <p:cxnSp>
          <p:nvCxnSpPr>
            <p:cNvPr id="3462" name="Straight Connector 3461">
              <a:extLst>
                <a:ext uri="{FF2B5EF4-FFF2-40B4-BE49-F238E27FC236}">
                  <a16:creationId xmlns:a16="http://schemas.microsoft.com/office/drawing/2014/main" id="{F4A6A231-1FA3-383B-A566-D2CF4BCCA389}"/>
                </a:ext>
              </a:extLst>
            </p:cNvPr>
            <p:cNvCxnSpPr>
              <a:cxnSpLocks/>
            </p:cNvCxnSpPr>
            <p:nvPr/>
          </p:nvCxnSpPr>
          <p:spPr>
            <a:xfrm>
              <a:off x="4710960" y="3800841"/>
              <a:ext cx="1476000"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3463" name="Group 4" descr="Save planet.">
              <a:extLst>
                <a:ext uri="{FF2B5EF4-FFF2-40B4-BE49-F238E27FC236}">
                  <a16:creationId xmlns:a16="http://schemas.microsoft.com/office/drawing/2014/main" id="{5F500A29-F918-6807-3CD5-713A8E8C1BD6}"/>
                </a:ext>
              </a:extLst>
            </p:cNvPr>
            <p:cNvGrpSpPr>
              <a:grpSpLocks noChangeAspect="1"/>
            </p:cNvGrpSpPr>
            <p:nvPr/>
          </p:nvGrpSpPr>
          <p:grpSpPr bwMode="auto">
            <a:xfrm>
              <a:off x="4698625" y="3307787"/>
              <a:ext cx="200462" cy="200463"/>
              <a:chOff x="3408" y="1731"/>
              <a:chExt cx="614" cy="614"/>
            </a:xfrm>
            <a:solidFill>
              <a:schemeClr val="accent1"/>
            </a:solidFill>
          </p:grpSpPr>
          <p:sp>
            <p:nvSpPr>
              <p:cNvPr id="3467" name="Freeform 5">
                <a:extLst>
                  <a:ext uri="{FF2B5EF4-FFF2-40B4-BE49-F238E27FC236}">
                    <a16:creationId xmlns:a16="http://schemas.microsoft.com/office/drawing/2014/main" id="{AAC175BD-BC8C-73D6-F698-BC8A89FC6C6B}"/>
                  </a:ext>
                </a:extLst>
              </p:cNvPr>
              <p:cNvSpPr>
                <a:spLocks/>
              </p:cNvSpPr>
              <p:nvPr/>
            </p:nvSpPr>
            <p:spPr bwMode="auto">
              <a:xfrm>
                <a:off x="3408" y="1903"/>
                <a:ext cx="288" cy="442"/>
              </a:xfrm>
              <a:custGeom>
                <a:avLst/>
                <a:gdLst>
                  <a:gd name="T0" fmla="*/ 74 w 120"/>
                  <a:gd name="T1" fmla="*/ 62 h 184"/>
                  <a:gd name="T2" fmla="*/ 48 w 120"/>
                  <a:gd name="T3" fmla="*/ 57 h 184"/>
                  <a:gd name="T4" fmla="*/ 48 w 120"/>
                  <a:gd name="T5" fmla="*/ 24 h 184"/>
                  <a:gd name="T6" fmla="*/ 24 w 120"/>
                  <a:gd name="T7" fmla="*/ 0 h 184"/>
                  <a:gd name="T8" fmla="*/ 0 w 120"/>
                  <a:gd name="T9" fmla="*/ 24 h 184"/>
                  <a:gd name="T10" fmla="*/ 0 w 120"/>
                  <a:gd name="T11" fmla="*/ 94 h 184"/>
                  <a:gd name="T12" fmla="*/ 8 w 120"/>
                  <a:gd name="T13" fmla="*/ 116 h 184"/>
                  <a:gd name="T14" fmla="*/ 48 w 120"/>
                  <a:gd name="T15" fmla="*/ 163 h 184"/>
                  <a:gd name="T16" fmla="*/ 48 w 120"/>
                  <a:gd name="T17" fmla="*/ 176 h 184"/>
                  <a:gd name="T18" fmla="*/ 56 w 120"/>
                  <a:gd name="T19" fmla="*/ 184 h 184"/>
                  <a:gd name="T20" fmla="*/ 64 w 120"/>
                  <a:gd name="T21" fmla="*/ 176 h 184"/>
                  <a:gd name="T22" fmla="*/ 64 w 120"/>
                  <a:gd name="T23" fmla="*/ 160 h 184"/>
                  <a:gd name="T24" fmla="*/ 62 w 120"/>
                  <a:gd name="T25" fmla="*/ 155 h 184"/>
                  <a:gd name="T26" fmla="*/ 19 w 120"/>
                  <a:gd name="T27" fmla="*/ 105 h 184"/>
                  <a:gd name="T28" fmla="*/ 16 w 120"/>
                  <a:gd name="T29" fmla="*/ 94 h 184"/>
                  <a:gd name="T30" fmla="*/ 16 w 120"/>
                  <a:gd name="T31" fmla="*/ 24 h 184"/>
                  <a:gd name="T32" fmla="*/ 24 w 120"/>
                  <a:gd name="T33" fmla="*/ 16 h 184"/>
                  <a:gd name="T34" fmla="*/ 32 w 120"/>
                  <a:gd name="T35" fmla="*/ 24 h 184"/>
                  <a:gd name="T36" fmla="*/ 32 w 120"/>
                  <a:gd name="T37" fmla="*/ 67 h 184"/>
                  <a:gd name="T38" fmla="*/ 33 w 120"/>
                  <a:gd name="T39" fmla="*/ 71 h 184"/>
                  <a:gd name="T40" fmla="*/ 39 w 120"/>
                  <a:gd name="T41" fmla="*/ 98 h 184"/>
                  <a:gd name="T42" fmla="*/ 67 w 120"/>
                  <a:gd name="T43" fmla="*/ 126 h 184"/>
                  <a:gd name="T44" fmla="*/ 78 w 120"/>
                  <a:gd name="T45" fmla="*/ 126 h 184"/>
                  <a:gd name="T46" fmla="*/ 78 w 120"/>
                  <a:gd name="T47" fmla="*/ 114 h 184"/>
                  <a:gd name="T48" fmla="*/ 50 w 120"/>
                  <a:gd name="T49" fmla="*/ 86 h 184"/>
                  <a:gd name="T50" fmla="*/ 50 w 120"/>
                  <a:gd name="T51" fmla="*/ 74 h 184"/>
                  <a:gd name="T52" fmla="*/ 63 w 120"/>
                  <a:gd name="T53" fmla="*/ 74 h 184"/>
                  <a:gd name="T54" fmla="*/ 100 w 120"/>
                  <a:gd name="T55" fmla="*/ 111 h 184"/>
                  <a:gd name="T56" fmla="*/ 104 w 120"/>
                  <a:gd name="T57" fmla="*/ 122 h 184"/>
                  <a:gd name="T58" fmla="*/ 104 w 120"/>
                  <a:gd name="T59" fmla="*/ 176 h 184"/>
                  <a:gd name="T60" fmla="*/ 112 w 120"/>
                  <a:gd name="T61" fmla="*/ 184 h 184"/>
                  <a:gd name="T62" fmla="*/ 120 w 120"/>
                  <a:gd name="T63" fmla="*/ 176 h 184"/>
                  <a:gd name="T64" fmla="*/ 120 w 120"/>
                  <a:gd name="T65" fmla="*/ 122 h 184"/>
                  <a:gd name="T66" fmla="*/ 111 w 120"/>
                  <a:gd name="T67" fmla="*/ 99 h 184"/>
                  <a:gd name="T68" fmla="*/ 74 w 120"/>
                  <a:gd name="T6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184">
                    <a:moveTo>
                      <a:pt x="74" y="62"/>
                    </a:moveTo>
                    <a:cubicBezTo>
                      <a:pt x="67" y="56"/>
                      <a:pt x="57" y="54"/>
                      <a:pt x="48" y="57"/>
                    </a:cubicBezTo>
                    <a:cubicBezTo>
                      <a:pt x="48" y="24"/>
                      <a:pt x="48" y="24"/>
                      <a:pt x="48" y="24"/>
                    </a:cubicBezTo>
                    <a:cubicBezTo>
                      <a:pt x="48" y="11"/>
                      <a:pt x="37" y="0"/>
                      <a:pt x="24" y="0"/>
                    </a:cubicBezTo>
                    <a:cubicBezTo>
                      <a:pt x="11" y="0"/>
                      <a:pt x="0" y="11"/>
                      <a:pt x="0" y="24"/>
                    </a:cubicBezTo>
                    <a:cubicBezTo>
                      <a:pt x="0" y="94"/>
                      <a:pt x="0" y="94"/>
                      <a:pt x="0" y="94"/>
                    </a:cubicBezTo>
                    <a:cubicBezTo>
                      <a:pt x="0" y="104"/>
                      <a:pt x="3" y="111"/>
                      <a:pt x="8" y="116"/>
                    </a:cubicBezTo>
                    <a:cubicBezTo>
                      <a:pt x="48" y="163"/>
                      <a:pt x="48" y="163"/>
                      <a:pt x="48" y="163"/>
                    </a:cubicBezTo>
                    <a:cubicBezTo>
                      <a:pt x="48" y="176"/>
                      <a:pt x="48" y="176"/>
                      <a:pt x="48" y="176"/>
                    </a:cubicBezTo>
                    <a:cubicBezTo>
                      <a:pt x="48" y="180"/>
                      <a:pt x="52" y="184"/>
                      <a:pt x="56" y="184"/>
                    </a:cubicBezTo>
                    <a:cubicBezTo>
                      <a:pt x="61" y="184"/>
                      <a:pt x="64" y="180"/>
                      <a:pt x="64" y="176"/>
                    </a:cubicBezTo>
                    <a:cubicBezTo>
                      <a:pt x="64" y="160"/>
                      <a:pt x="64" y="160"/>
                      <a:pt x="64" y="160"/>
                    </a:cubicBezTo>
                    <a:cubicBezTo>
                      <a:pt x="64" y="158"/>
                      <a:pt x="64" y="156"/>
                      <a:pt x="62" y="155"/>
                    </a:cubicBezTo>
                    <a:cubicBezTo>
                      <a:pt x="19" y="105"/>
                      <a:pt x="19" y="105"/>
                      <a:pt x="19" y="105"/>
                    </a:cubicBezTo>
                    <a:cubicBezTo>
                      <a:pt x="17" y="103"/>
                      <a:pt x="16" y="99"/>
                      <a:pt x="16" y="94"/>
                    </a:cubicBezTo>
                    <a:cubicBezTo>
                      <a:pt x="16" y="24"/>
                      <a:pt x="16" y="24"/>
                      <a:pt x="16" y="24"/>
                    </a:cubicBezTo>
                    <a:cubicBezTo>
                      <a:pt x="16" y="20"/>
                      <a:pt x="20" y="16"/>
                      <a:pt x="24" y="16"/>
                    </a:cubicBezTo>
                    <a:cubicBezTo>
                      <a:pt x="29" y="16"/>
                      <a:pt x="32" y="20"/>
                      <a:pt x="32" y="24"/>
                    </a:cubicBezTo>
                    <a:cubicBezTo>
                      <a:pt x="32" y="67"/>
                      <a:pt x="32" y="67"/>
                      <a:pt x="32" y="67"/>
                    </a:cubicBezTo>
                    <a:cubicBezTo>
                      <a:pt x="32" y="69"/>
                      <a:pt x="33" y="70"/>
                      <a:pt x="33" y="71"/>
                    </a:cubicBezTo>
                    <a:cubicBezTo>
                      <a:pt x="30" y="80"/>
                      <a:pt x="31" y="91"/>
                      <a:pt x="39" y="98"/>
                    </a:cubicBezTo>
                    <a:cubicBezTo>
                      <a:pt x="67" y="126"/>
                      <a:pt x="67" y="126"/>
                      <a:pt x="67" y="126"/>
                    </a:cubicBezTo>
                    <a:cubicBezTo>
                      <a:pt x="70" y="129"/>
                      <a:pt x="75" y="129"/>
                      <a:pt x="78" y="126"/>
                    </a:cubicBezTo>
                    <a:cubicBezTo>
                      <a:pt x="81" y="123"/>
                      <a:pt x="81" y="118"/>
                      <a:pt x="78" y="114"/>
                    </a:cubicBezTo>
                    <a:cubicBezTo>
                      <a:pt x="50" y="86"/>
                      <a:pt x="50" y="86"/>
                      <a:pt x="50" y="86"/>
                    </a:cubicBezTo>
                    <a:cubicBezTo>
                      <a:pt x="47" y="83"/>
                      <a:pt x="47" y="77"/>
                      <a:pt x="50" y="74"/>
                    </a:cubicBezTo>
                    <a:cubicBezTo>
                      <a:pt x="53" y="70"/>
                      <a:pt x="59" y="70"/>
                      <a:pt x="63" y="74"/>
                    </a:cubicBezTo>
                    <a:cubicBezTo>
                      <a:pt x="100" y="111"/>
                      <a:pt x="100" y="111"/>
                      <a:pt x="100" y="111"/>
                    </a:cubicBezTo>
                    <a:cubicBezTo>
                      <a:pt x="103" y="113"/>
                      <a:pt x="104" y="117"/>
                      <a:pt x="104" y="122"/>
                    </a:cubicBezTo>
                    <a:cubicBezTo>
                      <a:pt x="104" y="176"/>
                      <a:pt x="104" y="176"/>
                      <a:pt x="104" y="176"/>
                    </a:cubicBezTo>
                    <a:cubicBezTo>
                      <a:pt x="104" y="180"/>
                      <a:pt x="108" y="184"/>
                      <a:pt x="112" y="184"/>
                    </a:cubicBezTo>
                    <a:cubicBezTo>
                      <a:pt x="117" y="184"/>
                      <a:pt x="120" y="180"/>
                      <a:pt x="120" y="176"/>
                    </a:cubicBezTo>
                    <a:cubicBezTo>
                      <a:pt x="120" y="122"/>
                      <a:pt x="120" y="122"/>
                      <a:pt x="120" y="122"/>
                    </a:cubicBezTo>
                    <a:cubicBezTo>
                      <a:pt x="120" y="112"/>
                      <a:pt x="117" y="104"/>
                      <a:pt x="111" y="99"/>
                    </a:cubicBezTo>
                    <a:lnTo>
                      <a:pt x="74"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68" name="Freeform 6">
                <a:extLst>
                  <a:ext uri="{FF2B5EF4-FFF2-40B4-BE49-F238E27FC236}">
                    <a16:creationId xmlns:a16="http://schemas.microsoft.com/office/drawing/2014/main" id="{0D3E3BB7-D53C-2514-F8DE-284B8FB5113E}"/>
                  </a:ext>
                </a:extLst>
              </p:cNvPr>
              <p:cNvSpPr>
                <a:spLocks/>
              </p:cNvSpPr>
              <p:nvPr/>
            </p:nvSpPr>
            <p:spPr bwMode="auto">
              <a:xfrm>
                <a:off x="3734" y="1903"/>
                <a:ext cx="288" cy="442"/>
              </a:xfrm>
              <a:custGeom>
                <a:avLst/>
                <a:gdLst>
                  <a:gd name="T0" fmla="*/ 96 w 120"/>
                  <a:gd name="T1" fmla="*/ 0 h 184"/>
                  <a:gd name="T2" fmla="*/ 72 w 120"/>
                  <a:gd name="T3" fmla="*/ 24 h 184"/>
                  <a:gd name="T4" fmla="*/ 72 w 120"/>
                  <a:gd name="T5" fmla="*/ 57 h 184"/>
                  <a:gd name="T6" fmla="*/ 47 w 120"/>
                  <a:gd name="T7" fmla="*/ 62 h 184"/>
                  <a:gd name="T8" fmla="*/ 10 w 120"/>
                  <a:gd name="T9" fmla="*/ 99 h 184"/>
                  <a:gd name="T10" fmla="*/ 0 w 120"/>
                  <a:gd name="T11" fmla="*/ 122 h 184"/>
                  <a:gd name="T12" fmla="*/ 0 w 120"/>
                  <a:gd name="T13" fmla="*/ 176 h 184"/>
                  <a:gd name="T14" fmla="*/ 8 w 120"/>
                  <a:gd name="T15" fmla="*/ 184 h 184"/>
                  <a:gd name="T16" fmla="*/ 16 w 120"/>
                  <a:gd name="T17" fmla="*/ 176 h 184"/>
                  <a:gd name="T18" fmla="*/ 16 w 120"/>
                  <a:gd name="T19" fmla="*/ 122 h 184"/>
                  <a:gd name="T20" fmla="*/ 21 w 120"/>
                  <a:gd name="T21" fmla="*/ 110 h 184"/>
                  <a:gd name="T22" fmla="*/ 58 w 120"/>
                  <a:gd name="T23" fmla="*/ 74 h 184"/>
                  <a:gd name="T24" fmla="*/ 71 w 120"/>
                  <a:gd name="T25" fmla="*/ 74 h 184"/>
                  <a:gd name="T26" fmla="*/ 73 w 120"/>
                  <a:gd name="T27" fmla="*/ 80 h 184"/>
                  <a:gd name="T28" fmla="*/ 71 w 120"/>
                  <a:gd name="T29" fmla="*/ 86 h 184"/>
                  <a:gd name="T30" fmla="*/ 43 w 120"/>
                  <a:gd name="T31" fmla="*/ 114 h 184"/>
                  <a:gd name="T32" fmla="*/ 43 w 120"/>
                  <a:gd name="T33" fmla="*/ 126 h 184"/>
                  <a:gd name="T34" fmla="*/ 54 w 120"/>
                  <a:gd name="T35" fmla="*/ 126 h 184"/>
                  <a:gd name="T36" fmla="*/ 82 w 120"/>
                  <a:gd name="T37" fmla="*/ 98 h 184"/>
                  <a:gd name="T38" fmla="*/ 87 w 120"/>
                  <a:gd name="T39" fmla="*/ 71 h 184"/>
                  <a:gd name="T40" fmla="*/ 88 w 120"/>
                  <a:gd name="T41" fmla="*/ 67 h 184"/>
                  <a:gd name="T42" fmla="*/ 88 w 120"/>
                  <a:gd name="T43" fmla="*/ 24 h 184"/>
                  <a:gd name="T44" fmla="*/ 96 w 120"/>
                  <a:gd name="T45" fmla="*/ 16 h 184"/>
                  <a:gd name="T46" fmla="*/ 104 w 120"/>
                  <a:gd name="T47" fmla="*/ 24 h 184"/>
                  <a:gd name="T48" fmla="*/ 104 w 120"/>
                  <a:gd name="T49" fmla="*/ 94 h 184"/>
                  <a:gd name="T50" fmla="*/ 101 w 120"/>
                  <a:gd name="T51" fmla="*/ 105 h 184"/>
                  <a:gd name="T52" fmla="*/ 58 w 120"/>
                  <a:gd name="T53" fmla="*/ 155 h 184"/>
                  <a:gd name="T54" fmla="*/ 56 w 120"/>
                  <a:gd name="T55" fmla="*/ 160 h 184"/>
                  <a:gd name="T56" fmla="*/ 56 w 120"/>
                  <a:gd name="T57" fmla="*/ 176 h 184"/>
                  <a:gd name="T58" fmla="*/ 64 w 120"/>
                  <a:gd name="T59" fmla="*/ 184 h 184"/>
                  <a:gd name="T60" fmla="*/ 72 w 120"/>
                  <a:gd name="T61" fmla="*/ 176 h 184"/>
                  <a:gd name="T62" fmla="*/ 72 w 120"/>
                  <a:gd name="T63" fmla="*/ 163 h 184"/>
                  <a:gd name="T64" fmla="*/ 112 w 120"/>
                  <a:gd name="T65" fmla="*/ 116 h 184"/>
                  <a:gd name="T66" fmla="*/ 120 w 120"/>
                  <a:gd name="T67" fmla="*/ 94 h 184"/>
                  <a:gd name="T68" fmla="*/ 120 w 120"/>
                  <a:gd name="T69" fmla="*/ 24 h 184"/>
                  <a:gd name="T70" fmla="*/ 96 w 120"/>
                  <a:gd name="T7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0" h="184">
                    <a:moveTo>
                      <a:pt x="96" y="0"/>
                    </a:moveTo>
                    <a:cubicBezTo>
                      <a:pt x="83" y="0"/>
                      <a:pt x="72" y="11"/>
                      <a:pt x="72" y="24"/>
                    </a:cubicBezTo>
                    <a:cubicBezTo>
                      <a:pt x="72" y="57"/>
                      <a:pt x="72" y="57"/>
                      <a:pt x="72" y="57"/>
                    </a:cubicBezTo>
                    <a:cubicBezTo>
                      <a:pt x="64" y="54"/>
                      <a:pt x="53" y="56"/>
                      <a:pt x="47" y="62"/>
                    </a:cubicBezTo>
                    <a:cubicBezTo>
                      <a:pt x="10" y="99"/>
                      <a:pt x="10" y="99"/>
                      <a:pt x="10" y="99"/>
                    </a:cubicBezTo>
                    <a:cubicBezTo>
                      <a:pt x="4" y="104"/>
                      <a:pt x="0" y="112"/>
                      <a:pt x="0" y="122"/>
                    </a:cubicBezTo>
                    <a:cubicBezTo>
                      <a:pt x="0" y="176"/>
                      <a:pt x="0" y="176"/>
                      <a:pt x="0" y="176"/>
                    </a:cubicBezTo>
                    <a:cubicBezTo>
                      <a:pt x="0" y="180"/>
                      <a:pt x="4" y="184"/>
                      <a:pt x="8" y="184"/>
                    </a:cubicBezTo>
                    <a:cubicBezTo>
                      <a:pt x="13" y="184"/>
                      <a:pt x="16" y="180"/>
                      <a:pt x="16" y="176"/>
                    </a:cubicBezTo>
                    <a:cubicBezTo>
                      <a:pt x="16" y="122"/>
                      <a:pt x="16" y="122"/>
                      <a:pt x="16" y="122"/>
                    </a:cubicBezTo>
                    <a:cubicBezTo>
                      <a:pt x="16" y="117"/>
                      <a:pt x="18" y="113"/>
                      <a:pt x="21" y="110"/>
                    </a:cubicBezTo>
                    <a:cubicBezTo>
                      <a:pt x="58" y="74"/>
                      <a:pt x="58" y="74"/>
                      <a:pt x="58" y="74"/>
                    </a:cubicBezTo>
                    <a:cubicBezTo>
                      <a:pt x="61" y="70"/>
                      <a:pt x="67" y="70"/>
                      <a:pt x="71" y="74"/>
                    </a:cubicBezTo>
                    <a:cubicBezTo>
                      <a:pt x="72" y="75"/>
                      <a:pt x="73" y="78"/>
                      <a:pt x="73" y="80"/>
                    </a:cubicBezTo>
                    <a:cubicBezTo>
                      <a:pt x="73" y="83"/>
                      <a:pt x="72" y="85"/>
                      <a:pt x="71" y="86"/>
                    </a:cubicBezTo>
                    <a:cubicBezTo>
                      <a:pt x="43" y="114"/>
                      <a:pt x="43" y="114"/>
                      <a:pt x="43" y="114"/>
                    </a:cubicBezTo>
                    <a:cubicBezTo>
                      <a:pt x="39" y="118"/>
                      <a:pt x="39" y="123"/>
                      <a:pt x="43" y="126"/>
                    </a:cubicBezTo>
                    <a:cubicBezTo>
                      <a:pt x="46" y="129"/>
                      <a:pt x="51" y="129"/>
                      <a:pt x="54" y="126"/>
                    </a:cubicBezTo>
                    <a:cubicBezTo>
                      <a:pt x="82" y="98"/>
                      <a:pt x="82" y="98"/>
                      <a:pt x="82" y="98"/>
                    </a:cubicBezTo>
                    <a:cubicBezTo>
                      <a:pt x="89" y="91"/>
                      <a:pt x="91" y="80"/>
                      <a:pt x="87" y="71"/>
                    </a:cubicBezTo>
                    <a:cubicBezTo>
                      <a:pt x="88" y="70"/>
                      <a:pt x="88" y="69"/>
                      <a:pt x="88" y="67"/>
                    </a:cubicBezTo>
                    <a:cubicBezTo>
                      <a:pt x="88" y="24"/>
                      <a:pt x="88" y="24"/>
                      <a:pt x="88" y="24"/>
                    </a:cubicBezTo>
                    <a:cubicBezTo>
                      <a:pt x="88" y="20"/>
                      <a:pt x="92" y="16"/>
                      <a:pt x="96" y="16"/>
                    </a:cubicBezTo>
                    <a:cubicBezTo>
                      <a:pt x="101" y="16"/>
                      <a:pt x="104" y="20"/>
                      <a:pt x="104" y="24"/>
                    </a:cubicBezTo>
                    <a:cubicBezTo>
                      <a:pt x="104" y="94"/>
                      <a:pt x="104" y="94"/>
                      <a:pt x="104" y="94"/>
                    </a:cubicBezTo>
                    <a:cubicBezTo>
                      <a:pt x="104" y="99"/>
                      <a:pt x="103" y="103"/>
                      <a:pt x="101" y="105"/>
                    </a:cubicBezTo>
                    <a:cubicBezTo>
                      <a:pt x="58" y="155"/>
                      <a:pt x="58" y="155"/>
                      <a:pt x="58" y="155"/>
                    </a:cubicBezTo>
                    <a:cubicBezTo>
                      <a:pt x="57" y="156"/>
                      <a:pt x="56" y="158"/>
                      <a:pt x="56" y="160"/>
                    </a:cubicBezTo>
                    <a:cubicBezTo>
                      <a:pt x="56" y="176"/>
                      <a:pt x="56" y="176"/>
                      <a:pt x="56" y="176"/>
                    </a:cubicBezTo>
                    <a:cubicBezTo>
                      <a:pt x="56" y="180"/>
                      <a:pt x="60" y="184"/>
                      <a:pt x="64" y="184"/>
                    </a:cubicBezTo>
                    <a:cubicBezTo>
                      <a:pt x="69" y="184"/>
                      <a:pt x="72" y="180"/>
                      <a:pt x="72" y="176"/>
                    </a:cubicBezTo>
                    <a:cubicBezTo>
                      <a:pt x="72" y="163"/>
                      <a:pt x="72" y="163"/>
                      <a:pt x="72" y="163"/>
                    </a:cubicBezTo>
                    <a:cubicBezTo>
                      <a:pt x="112" y="116"/>
                      <a:pt x="112" y="116"/>
                      <a:pt x="112" y="116"/>
                    </a:cubicBezTo>
                    <a:cubicBezTo>
                      <a:pt x="118" y="111"/>
                      <a:pt x="120" y="104"/>
                      <a:pt x="120" y="94"/>
                    </a:cubicBezTo>
                    <a:cubicBezTo>
                      <a:pt x="120" y="24"/>
                      <a:pt x="120" y="24"/>
                      <a:pt x="120" y="24"/>
                    </a:cubicBezTo>
                    <a:cubicBezTo>
                      <a:pt x="120" y="11"/>
                      <a:pt x="109" y="0"/>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69" name="Freeform 7">
                <a:extLst>
                  <a:ext uri="{FF2B5EF4-FFF2-40B4-BE49-F238E27FC236}">
                    <a16:creationId xmlns:a16="http://schemas.microsoft.com/office/drawing/2014/main" id="{F5CBF55A-495F-363E-1EDB-90A17149B5C2}"/>
                  </a:ext>
                </a:extLst>
              </p:cNvPr>
              <p:cNvSpPr>
                <a:spLocks noEditPoints="1"/>
              </p:cNvSpPr>
              <p:nvPr/>
            </p:nvSpPr>
            <p:spPr bwMode="auto">
              <a:xfrm>
                <a:off x="3562" y="1731"/>
                <a:ext cx="307" cy="307"/>
              </a:xfrm>
              <a:custGeom>
                <a:avLst/>
                <a:gdLst>
                  <a:gd name="T0" fmla="*/ 128 w 128"/>
                  <a:gd name="T1" fmla="*/ 64 h 128"/>
                  <a:gd name="T2" fmla="*/ 64 w 128"/>
                  <a:gd name="T3" fmla="*/ 0 h 128"/>
                  <a:gd name="T4" fmla="*/ 0 w 128"/>
                  <a:gd name="T5" fmla="*/ 64 h 128"/>
                  <a:gd name="T6" fmla="*/ 64 w 128"/>
                  <a:gd name="T7" fmla="*/ 128 h 128"/>
                  <a:gd name="T8" fmla="*/ 128 w 128"/>
                  <a:gd name="T9" fmla="*/ 64 h 128"/>
                  <a:gd name="T10" fmla="*/ 112 w 128"/>
                  <a:gd name="T11" fmla="*/ 56 h 128"/>
                  <a:gd name="T12" fmla="*/ 96 w 128"/>
                  <a:gd name="T13" fmla="*/ 56 h 128"/>
                  <a:gd name="T14" fmla="*/ 89 w 128"/>
                  <a:gd name="T15" fmla="*/ 23 h 128"/>
                  <a:gd name="T16" fmla="*/ 112 w 128"/>
                  <a:gd name="T17" fmla="*/ 56 h 128"/>
                  <a:gd name="T18" fmla="*/ 64 w 128"/>
                  <a:gd name="T19" fmla="*/ 112 h 128"/>
                  <a:gd name="T20" fmla="*/ 49 w 128"/>
                  <a:gd name="T21" fmla="*/ 72 h 128"/>
                  <a:gd name="T22" fmla="*/ 80 w 128"/>
                  <a:gd name="T23" fmla="*/ 72 h 128"/>
                  <a:gd name="T24" fmla="*/ 64 w 128"/>
                  <a:gd name="T25" fmla="*/ 112 h 128"/>
                  <a:gd name="T26" fmla="*/ 49 w 128"/>
                  <a:gd name="T27" fmla="*/ 56 h 128"/>
                  <a:gd name="T28" fmla="*/ 64 w 128"/>
                  <a:gd name="T29" fmla="*/ 16 h 128"/>
                  <a:gd name="T30" fmla="*/ 80 w 128"/>
                  <a:gd name="T31" fmla="*/ 56 h 128"/>
                  <a:gd name="T32" fmla="*/ 49 w 128"/>
                  <a:gd name="T33" fmla="*/ 56 h 128"/>
                  <a:gd name="T34" fmla="*/ 39 w 128"/>
                  <a:gd name="T35" fmla="*/ 23 h 128"/>
                  <a:gd name="T36" fmla="*/ 33 w 128"/>
                  <a:gd name="T37" fmla="*/ 56 h 128"/>
                  <a:gd name="T38" fmla="*/ 17 w 128"/>
                  <a:gd name="T39" fmla="*/ 56 h 128"/>
                  <a:gd name="T40" fmla="*/ 39 w 128"/>
                  <a:gd name="T41" fmla="*/ 23 h 128"/>
                  <a:gd name="T42" fmla="*/ 17 w 128"/>
                  <a:gd name="T43" fmla="*/ 72 h 128"/>
                  <a:gd name="T44" fmla="*/ 33 w 128"/>
                  <a:gd name="T45" fmla="*/ 72 h 128"/>
                  <a:gd name="T46" fmla="*/ 39 w 128"/>
                  <a:gd name="T47" fmla="*/ 105 h 128"/>
                  <a:gd name="T48" fmla="*/ 17 w 128"/>
                  <a:gd name="T49" fmla="*/ 72 h 128"/>
                  <a:gd name="T50" fmla="*/ 89 w 128"/>
                  <a:gd name="T51" fmla="*/ 105 h 128"/>
                  <a:gd name="T52" fmla="*/ 96 w 128"/>
                  <a:gd name="T53" fmla="*/ 72 h 128"/>
                  <a:gd name="T54" fmla="*/ 112 w 128"/>
                  <a:gd name="T55" fmla="*/ 72 h 128"/>
                  <a:gd name="T56" fmla="*/ 89 w 128"/>
                  <a:gd name="T57" fmla="*/ 10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 h="128">
                    <a:moveTo>
                      <a:pt x="128" y="64"/>
                    </a:moveTo>
                    <a:cubicBezTo>
                      <a:pt x="128" y="29"/>
                      <a:pt x="100" y="0"/>
                      <a:pt x="64" y="0"/>
                    </a:cubicBezTo>
                    <a:cubicBezTo>
                      <a:pt x="29" y="0"/>
                      <a:pt x="0" y="29"/>
                      <a:pt x="0" y="64"/>
                    </a:cubicBezTo>
                    <a:cubicBezTo>
                      <a:pt x="0" y="99"/>
                      <a:pt x="29" y="128"/>
                      <a:pt x="64" y="128"/>
                    </a:cubicBezTo>
                    <a:cubicBezTo>
                      <a:pt x="100" y="128"/>
                      <a:pt x="128" y="99"/>
                      <a:pt x="128" y="64"/>
                    </a:cubicBezTo>
                    <a:close/>
                    <a:moveTo>
                      <a:pt x="112" y="56"/>
                    </a:moveTo>
                    <a:cubicBezTo>
                      <a:pt x="96" y="56"/>
                      <a:pt x="96" y="56"/>
                      <a:pt x="96" y="56"/>
                    </a:cubicBezTo>
                    <a:cubicBezTo>
                      <a:pt x="95" y="44"/>
                      <a:pt x="93" y="33"/>
                      <a:pt x="89" y="23"/>
                    </a:cubicBezTo>
                    <a:cubicBezTo>
                      <a:pt x="101" y="30"/>
                      <a:pt x="109" y="42"/>
                      <a:pt x="112" y="56"/>
                    </a:cubicBezTo>
                    <a:close/>
                    <a:moveTo>
                      <a:pt x="64" y="112"/>
                    </a:moveTo>
                    <a:cubicBezTo>
                      <a:pt x="59" y="112"/>
                      <a:pt x="50" y="97"/>
                      <a:pt x="49" y="72"/>
                    </a:cubicBezTo>
                    <a:cubicBezTo>
                      <a:pt x="80" y="72"/>
                      <a:pt x="80" y="72"/>
                      <a:pt x="80" y="72"/>
                    </a:cubicBezTo>
                    <a:cubicBezTo>
                      <a:pt x="78" y="97"/>
                      <a:pt x="69" y="112"/>
                      <a:pt x="64" y="112"/>
                    </a:cubicBezTo>
                    <a:close/>
                    <a:moveTo>
                      <a:pt x="49" y="56"/>
                    </a:moveTo>
                    <a:cubicBezTo>
                      <a:pt x="50" y="31"/>
                      <a:pt x="59" y="16"/>
                      <a:pt x="64" y="16"/>
                    </a:cubicBezTo>
                    <a:cubicBezTo>
                      <a:pt x="69" y="16"/>
                      <a:pt x="78" y="31"/>
                      <a:pt x="80" y="56"/>
                    </a:cubicBezTo>
                    <a:lnTo>
                      <a:pt x="49" y="56"/>
                    </a:lnTo>
                    <a:close/>
                    <a:moveTo>
                      <a:pt x="39" y="23"/>
                    </a:moveTo>
                    <a:cubicBezTo>
                      <a:pt x="35" y="33"/>
                      <a:pt x="33" y="44"/>
                      <a:pt x="33" y="56"/>
                    </a:cubicBezTo>
                    <a:cubicBezTo>
                      <a:pt x="17" y="56"/>
                      <a:pt x="17" y="56"/>
                      <a:pt x="17" y="56"/>
                    </a:cubicBezTo>
                    <a:cubicBezTo>
                      <a:pt x="19" y="42"/>
                      <a:pt x="28" y="30"/>
                      <a:pt x="39" y="23"/>
                    </a:cubicBezTo>
                    <a:close/>
                    <a:moveTo>
                      <a:pt x="17" y="72"/>
                    </a:moveTo>
                    <a:cubicBezTo>
                      <a:pt x="33" y="72"/>
                      <a:pt x="33" y="72"/>
                      <a:pt x="33" y="72"/>
                    </a:cubicBezTo>
                    <a:cubicBezTo>
                      <a:pt x="33" y="84"/>
                      <a:pt x="35" y="95"/>
                      <a:pt x="39" y="105"/>
                    </a:cubicBezTo>
                    <a:cubicBezTo>
                      <a:pt x="28" y="98"/>
                      <a:pt x="19" y="86"/>
                      <a:pt x="17" y="72"/>
                    </a:cubicBezTo>
                    <a:close/>
                    <a:moveTo>
                      <a:pt x="89" y="105"/>
                    </a:moveTo>
                    <a:cubicBezTo>
                      <a:pt x="93" y="95"/>
                      <a:pt x="95" y="84"/>
                      <a:pt x="96" y="72"/>
                    </a:cubicBezTo>
                    <a:cubicBezTo>
                      <a:pt x="112" y="72"/>
                      <a:pt x="112" y="72"/>
                      <a:pt x="112" y="72"/>
                    </a:cubicBezTo>
                    <a:cubicBezTo>
                      <a:pt x="109" y="86"/>
                      <a:pt x="101" y="98"/>
                      <a:pt x="89"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464" name="Group 16" descr="Hand cog.">
              <a:extLst>
                <a:ext uri="{FF2B5EF4-FFF2-40B4-BE49-F238E27FC236}">
                  <a16:creationId xmlns:a16="http://schemas.microsoft.com/office/drawing/2014/main" id="{D2D62E18-0E87-EE6B-7063-5D738CDDC1FB}"/>
                </a:ext>
              </a:extLst>
            </p:cNvPr>
            <p:cNvGrpSpPr>
              <a:grpSpLocks noChangeAspect="1"/>
            </p:cNvGrpSpPr>
            <p:nvPr/>
          </p:nvGrpSpPr>
          <p:grpSpPr bwMode="auto">
            <a:xfrm>
              <a:off x="4699917" y="4109202"/>
              <a:ext cx="204574" cy="205944"/>
              <a:chOff x="3408" y="1731"/>
              <a:chExt cx="597" cy="601"/>
            </a:xfrm>
            <a:solidFill>
              <a:schemeClr val="accent1"/>
            </a:solidFill>
          </p:grpSpPr>
          <p:sp>
            <p:nvSpPr>
              <p:cNvPr id="3465" name="Freeform 17">
                <a:extLst>
                  <a:ext uri="{FF2B5EF4-FFF2-40B4-BE49-F238E27FC236}">
                    <a16:creationId xmlns:a16="http://schemas.microsoft.com/office/drawing/2014/main" id="{2E9B0F05-E4FE-36B6-37B1-80A19956B2EA}"/>
                  </a:ext>
                </a:extLst>
              </p:cNvPr>
              <p:cNvSpPr>
                <a:spLocks/>
              </p:cNvSpPr>
              <p:nvPr/>
            </p:nvSpPr>
            <p:spPr bwMode="auto">
              <a:xfrm>
                <a:off x="3408" y="1999"/>
                <a:ext cx="597" cy="333"/>
              </a:xfrm>
              <a:custGeom>
                <a:avLst/>
                <a:gdLst>
                  <a:gd name="T0" fmla="*/ 247 w 249"/>
                  <a:gd name="T1" fmla="*/ 76 h 139"/>
                  <a:gd name="T2" fmla="*/ 243 w 249"/>
                  <a:gd name="T3" fmla="*/ 69 h 139"/>
                  <a:gd name="T4" fmla="*/ 203 w 249"/>
                  <a:gd name="T5" fmla="*/ 48 h 139"/>
                  <a:gd name="T6" fmla="*/ 184 w 249"/>
                  <a:gd name="T7" fmla="*/ 48 h 139"/>
                  <a:gd name="T8" fmla="*/ 176 w 249"/>
                  <a:gd name="T9" fmla="*/ 56 h 139"/>
                  <a:gd name="T10" fmla="*/ 184 w 249"/>
                  <a:gd name="T11" fmla="*/ 64 h 139"/>
                  <a:gd name="T12" fmla="*/ 203 w 249"/>
                  <a:gd name="T13" fmla="*/ 64 h 139"/>
                  <a:gd name="T14" fmla="*/ 203 w 249"/>
                  <a:gd name="T15" fmla="*/ 64 h 139"/>
                  <a:gd name="T16" fmla="*/ 228 w 249"/>
                  <a:gd name="T17" fmla="*/ 76 h 139"/>
                  <a:gd name="T18" fmla="*/ 116 w 249"/>
                  <a:gd name="T19" fmla="*/ 120 h 139"/>
                  <a:gd name="T20" fmla="*/ 80 w 249"/>
                  <a:gd name="T21" fmla="*/ 117 h 139"/>
                  <a:gd name="T22" fmla="*/ 16 w 249"/>
                  <a:gd name="T23" fmla="*/ 76 h 139"/>
                  <a:gd name="T24" fmla="*/ 16 w 249"/>
                  <a:gd name="T25" fmla="*/ 16 h 139"/>
                  <a:gd name="T26" fmla="*/ 24 w 249"/>
                  <a:gd name="T27" fmla="*/ 16 h 139"/>
                  <a:gd name="T28" fmla="*/ 74 w 249"/>
                  <a:gd name="T29" fmla="*/ 37 h 139"/>
                  <a:gd name="T30" fmla="*/ 80 w 249"/>
                  <a:gd name="T31" fmla="*/ 40 h 139"/>
                  <a:gd name="T32" fmla="*/ 120 w 249"/>
                  <a:gd name="T33" fmla="*/ 40 h 139"/>
                  <a:gd name="T34" fmla="*/ 151 w 249"/>
                  <a:gd name="T35" fmla="*/ 64 h 139"/>
                  <a:gd name="T36" fmla="*/ 72 w 249"/>
                  <a:gd name="T37" fmla="*/ 64 h 139"/>
                  <a:gd name="T38" fmla="*/ 64 w 249"/>
                  <a:gd name="T39" fmla="*/ 72 h 139"/>
                  <a:gd name="T40" fmla="*/ 72 w 249"/>
                  <a:gd name="T41" fmla="*/ 80 h 139"/>
                  <a:gd name="T42" fmla="*/ 160 w 249"/>
                  <a:gd name="T43" fmla="*/ 80 h 139"/>
                  <a:gd name="T44" fmla="*/ 168 w 249"/>
                  <a:gd name="T45" fmla="*/ 72 h 139"/>
                  <a:gd name="T46" fmla="*/ 120 w 249"/>
                  <a:gd name="T47" fmla="*/ 24 h 139"/>
                  <a:gd name="T48" fmla="*/ 84 w 249"/>
                  <a:gd name="T49" fmla="*/ 24 h 139"/>
                  <a:gd name="T50" fmla="*/ 24 w 249"/>
                  <a:gd name="T51" fmla="*/ 0 h 139"/>
                  <a:gd name="T52" fmla="*/ 8 w 249"/>
                  <a:gd name="T53" fmla="*/ 0 h 139"/>
                  <a:gd name="T54" fmla="*/ 0 w 249"/>
                  <a:gd name="T55" fmla="*/ 8 h 139"/>
                  <a:gd name="T56" fmla="*/ 0 w 249"/>
                  <a:gd name="T57" fmla="*/ 80 h 139"/>
                  <a:gd name="T58" fmla="*/ 4 w 249"/>
                  <a:gd name="T59" fmla="*/ 87 h 139"/>
                  <a:gd name="T60" fmla="*/ 71 w 249"/>
                  <a:gd name="T61" fmla="*/ 130 h 139"/>
                  <a:gd name="T62" fmla="*/ 101 w 249"/>
                  <a:gd name="T63" fmla="*/ 139 h 139"/>
                  <a:gd name="T64" fmla="*/ 122 w 249"/>
                  <a:gd name="T65" fmla="*/ 135 h 139"/>
                  <a:gd name="T66" fmla="*/ 243 w 249"/>
                  <a:gd name="T67" fmla="*/ 87 h 139"/>
                  <a:gd name="T68" fmla="*/ 248 w 249"/>
                  <a:gd name="T69" fmla="*/ 83 h 139"/>
                  <a:gd name="T70" fmla="*/ 247 w 249"/>
                  <a:gd name="T71" fmla="*/ 7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9" h="139">
                    <a:moveTo>
                      <a:pt x="247" y="76"/>
                    </a:moveTo>
                    <a:cubicBezTo>
                      <a:pt x="243" y="69"/>
                      <a:pt x="243" y="69"/>
                      <a:pt x="243" y="69"/>
                    </a:cubicBezTo>
                    <a:cubicBezTo>
                      <a:pt x="234" y="56"/>
                      <a:pt x="219" y="48"/>
                      <a:pt x="203" y="48"/>
                    </a:cubicBezTo>
                    <a:cubicBezTo>
                      <a:pt x="184" y="48"/>
                      <a:pt x="184" y="48"/>
                      <a:pt x="184" y="48"/>
                    </a:cubicBezTo>
                    <a:cubicBezTo>
                      <a:pt x="180" y="48"/>
                      <a:pt x="176" y="52"/>
                      <a:pt x="176" y="56"/>
                    </a:cubicBezTo>
                    <a:cubicBezTo>
                      <a:pt x="176" y="60"/>
                      <a:pt x="180" y="64"/>
                      <a:pt x="184" y="64"/>
                    </a:cubicBezTo>
                    <a:cubicBezTo>
                      <a:pt x="203" y="64"/>
                      <a:pt x="203" y="64"/>
                      <a:pt x="203" y="64"/>
                    </a:cubicBezTo>
                    <a:cubicBezTo>
                      <a:pt x="203" y="64"/>
                      <a:pt x="203" y="64"/>
                      <a:pt x="203" y="64"/>
                    </a:cubicBezTo>
                    <a:cubicBezTo>
                      <a:pt x="213" y="64"/>
                      <a:pt x="222" y="69"/>
                      <a:pt x="228" y="76"/>
                    </a:cubicBezTo>
                    <a:cubicBezTo>
                      <a:pt x="116" y="120"/>
                      <a:pt x="116" y="120"/>
                      <a:pt x="116" y="120"/>
                    </a:cubicBezTo>
                    <a:cubicBezTo>
                      <a:pt x="104" y="124"/>
                      <a:pt x="90" y="123"/>
                      <a:pt x="80" y="117"/>
                    </a:cubicBezTo>
                    <a:cubicBezTo>
                      <a:pt x="16" y="76"/>
                      <a:pt x="16" y="76"/>
                      <a:pt x="16" y="76"/>
                    </a:cubicBezTo>
                    <a:cubicBezTo>
                      <a:pt x="16" y="16"/>
                      <a:pt x="16" y="16"/>
                      <a:pt x="16" y="16"/>
                    </a:cubicBezTo>
                    <a:cubicBezTo>
                      <a:pt x="24" y="16"/>
                      <a:pt x="24" y="16"/>
                      <a:pt x="24" y="16"/>
                    </a:cubicBezTo>
                    <a:cubicBezTo>
                      <a:pt x="42" y="16"/>
                      <a:pt x="64" y="22"/>
                      <a:pt x="74" y="37"/>
                    </a:cubicBezTo>
                    <a:cubicBezTo>
                      <a:pt x="75" y="39"/>
                      <a:pt x="78" y="40"/>
                      <a:pt x="80" y="40"/>
                    </a:cubicBezTo>
                    <a:cubicBezTo>
                      <a:pt x="120" y="40"/>
                      <a:pt x="120" y="40"/>
                      <a:pt x="120" y="40"/>
                    </a:cubicBezTo>
                    <a:cubicBezTo>
                      <a:pt x="135" y="40"/>
                      <a:pt x="148" y="50"/>
                      <a:pt x="151" y="64"/>
                    </a:cubicBezTo>
                    <a:cubicBezTo>
                      <a:pt x="72" y="64"/>
                      <a:pt x="72" y="64"/>
                      <a:pt x="72" y="64"/>
                    </a:cubicBezTo>
                    <a:cubicBezTo>
                      <a:pt x="68" y="64"/>
                      <a:pt x="64" y="68"/>
                      <a:pt x="64" y="72"/>
                    </a:cubicBezTo>
                    <a:cubicBezTo>
                      <a:pt x="64" y="76"/>
                      <a:pt x="68" y="80"/>
                      <a:pt x="72" y="80"/>
                    </a:cubicBezTo>
                    <a:cubicBezTo>
                      <a:pt x="160" y="80"/>
                      <a:pt x="160" y="80"/>
                      <a:pt x="160" y="80"/>
                    </a:cubicBezTo>
                    <a:cubicBezTo>
                      <a:pt x="165" y="80"/>
                      <a:pt x="168" y="76"/>
                      <a:pt x="168" y="72"/>
                    </a:cubicBezTo>
                    <a:cubicBezTo>
                      <a:pt x="168" y="46"/>
                      <a:pt x="147" y="24"/>
                      <a:pt x="120" y="24"/>
                    </a:cubicBezTo>
                    <a:cubicBezTo>
                      <a:pt x="84" y="24"/>
                      <a:pt x="84" y="24"/>
                      <a:pt x="84" y="24"/>
                    </a:cubicBezTo>
                    <a:cubicBezTo>
                      <a:pt x="69" y="6"/>
                      <a:pt x="43" y="0"/>
                      <a:pt x="24" y="0"/>
                    </a:cubicBezTo>
                    <a:cubicBezTo>
                      <a:pt x="8" y="0"/>
                      <a:pt x="8" y="0"/>
                      <a:pt x="8" y="0"/>
                    </a:cubicBezTo>
                    <a:cubicBezTo>
                      <a:pt x="4" y="0"/>
                      <a:pt x="0" y="4"/>
                      <a:pt x="0" y="8"/>
                    </a:cubicBezTo>
                    <a:cubicBezTo>
                      <a:pt x="0" y="80"/>
                      <a:pt x="0" y="80"/>
                      <a:pt x="0" y="80"/>
                    </a:cubicBezTo>
                    <a:cubicBezTo>
                      <a:pt x="0" y="83"/>
                      <a:pt x="2" y="85"/>
                      <a:pt x="4" y="87"/>
                    </a:cubicBezTo>
                    <a:cubicBezTo>
                      <a:pt x="71" y="130"/>
                      <a:pt x="71" y="130"/>
                      <a:pt x="71" y="130"/>
                    </a:cubicBezTo>
                    <a:cubicBezTo>
                      <a:pt x="80" y="136"/>
                      <a:pt x="91" y="139"/>
                      <a:pt x="101" y="139"/>
                    </a:cubicBezTo>
                    <a:cubicBezTo>
                      <a:pt x="108" y="139"/>
                      <a:pt x="115" y="137"/>
                      <a:pt x="122" y="135"/>
                    </a:cubicBezTo>
                    <a:cubicBezTo>
                      <a:pt x="243" y="87"/>
                      <a:pt x="243" y="87"/>
                      <a:pt x="243" y="87"/>
                    </a:cubicBezTo>
                    <a:cubicBezTo>
                      <a:pt x="245" y="87"/>
                      <a:pt x="247" y="85"/>
                      <a:pt x="248" y="83"/>
                    </a:cubicBezTo>
                    <a:cubicBezTo>
                      <a:pt x="249" y="80"/>
                      <a:pt x="248" y="78"/>
                      <a:pt x="247"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66" name="Freeform 18">
                <a:extLst>
                  <a:ext uri="{FF2B5EF4-FFF2-40B4-BE49-F238E27FC236}">
                    <a16:creationId xmlns:a16="http://schemas.microsoft.com/office/drawing/2014/main" id="{B6986E5C-D06E-4694-3F7A-C1CD244619B0}"/>
                  </a:ext>
                </a:extLst>
              </p:cNvPr>
              <p:cNvSpPr>
                <a:spLocks noEditPoints="1"/>
              </p:cNvSpPr>
              <p:nvPr/>
            </p:nvSpPr>
            <p:spPr bwMode="auto">
              <a:xfrm>
                <a:off x="3638" y="1731"/>
                <a:ext cx="269" cy="268"/>
              </a:xfrm>
              <a:custGeom>
                <a:avLst/>
                <a:gdLst>
                  <a:gd name="T0" fmla="*/ 8 w 112"/>
                  <a:gd name="T1" fmla="*/ 64 h 112"/>
                  <a:gd name="T2" fmla="*/ 17 w 112"/>
                  <a:gd name="T3" fmla="*/ 64 h 112"/>
                  <a:gd name="T4" fmla="*/ 23 w 112"/>
                  <a:gd name="T5" fmla="*/ 78 h 112"/>
                  <a:gd name="T6" fmla="*/ 17 w 112"/>
                  <a:gd name="T7" fmla="*/ 84 h 112"/>
                  <a:gd name="T8" fmla="*/ 17 w 112"/>
                  <a:gd name="T9" fmla="*/ 95 h 112"/>
                  <a:gd name="T10" fmla="*/ 23 w 112"/>
                  <a:gd name="T11" fmla="*/ 98 h 112"/>
                  <a:gd name="T12" fmla="*/ 28 w 112"/>
                  <a:gd name="T13" fmla="*/ 95 h 112"/>
                  <a:gd name="T14" fmla="*/ 34 w 112"/>
                  <a:gd name="T15" fmla="*/ 89 h 112"/>
                  <a:gd name="T16" fmla="*/ 48 w 112"/>
                  <a:gd name="T17" fmla="*/ 95 h 112"/>
                  <a:gd name="T18" fmla="*/ 48 w 112"/>
                  <a:gd name="T19" fmla="*/ 104 h 112"/>
                  <a:gd name="T20" fmla="*/ 56 w 112"/>
                  <a:gd name="T21" fmla="*/ 112 h 112"/>
                  <a:gd name="T22" fmla="*/ 64 w 112"/>
                  <a:gd name="T23" fmla="*/ 104 h 112"/>
                  <a:gd name="T24" fmla="*/ 64 w 112"/>
                  <a:gd name="T25" fmla="*/ 95 h 112"/>
                  <a:gd name="T26" fmla="*/ 78 w 112"/>
                  <a:gd name="T27" fmla="*/ 89 h 112"/>
                  <a:gd name="T28" fmla="*/ 84 w 112"/>
                  <a:gd name="T29" fmla="*/ 95 h 112"/>
                  <a:gd name="T30" fmla="*/ 90 w 112"/>
                  <a:gd name="T31" fmla="*/ 98 h 112"/>
                  <a:gd name="T32" fmla="*/ 95 w 112"/>
                  <a:gd name="T33" fmla="*/ 95 h 112"/>
                  <a:gd name="T34" fmla="*/ 95 w 112"/>
                  <a:gd name="T35" fmla="*/ 84 h 112"/>
                  <a:gd name="T36" fmla="*/ 90 w 112"/>
                  <a:gd name="T37" fmla="*/ 78 h 112"/>
                  <a:gd name="T38" fmla="*/ 95 w 112"/>
                  <a:gd name="T39" fmla="*/ 64 h 112"/>
                  <a:gd name="T40" fmla="*/ 104 w 112"/>
                  <a:gd name="T41" fmla="*/ 64 h 112"/>
                  <a:gd name="T42" fmla="*/ 112 w 112"/>
                  <a:gd name="T43" fmla="*/ 56 h 112"/>
                  <a:gd name="T44" fmla="*/ 104 w 112"/>
                  <a:gd name="T45" fmla="*/ 48 h 112"/>
                  <a:gd name="T46" fmla="*/ 95 w 112"/>
                  <a:gd name="T47" fmla="*/ 48 h 112"/>
                  <a:gd name="T48" fmla="*/ 90 w 112"/>
                  <a:gd name="T49" fmla="*/ 34 h 112"/>
                  <a:gd name="T50" fmla="*/ 95 w 112"/>
                  <a:gd name="T51" fmla="*/ 28 h 112"/>
                  <a:gd name="T52" fmla="*/ 95 w 112"/>
                  <a:gd name="T53" fmla="*/ 17 h 112"/>
                  <a:gd name="T54" fmla="*/ 84 w 112"/>
                  <a:gd name="T55" fmla="*/ 17 h 112"/>
                  <a:gd name="T56" fmla="*/ 78 w 112"/>
                  <a:gd name="T57" fmla="*/ 23 h 112"/>
                  <a:gd name="T58" fmla="*/ 64 w 112"/>
                  <a:gd name="T59" fmla="*/ 17 h 112"/>
                  <a:gd name="T60" fmla="*/ 64 w 112"/>
                  <a:gd name="T61" fmla="*/ 8 h 112"/>
                  <a:gd name="T62" fmla="*/ 56 w 112"/>
                  <a:gd name="T63" fmla="*/ 0 h 112"/>
                  <a:gd name="T64" fmla="*/ 48 w 112"/>
                  <a:gd name="T65" fmla="*/ 8 h 112"/>
                  <a:gd name="T66" fmla="*/ 48 w 112"/>
                  <a:gd name="T67" fmla="*/ 17 h 112"/>
                  <a:gd name="T68" fmla="*/ 34 w 112"/>
                  <a:gd name="T69" fmla="*/ 23 h 112"/>
                  <a:gd name="T70" fmla="*/ 28 w 112"/>
                  <a:gd name="T71" fmla="*/ 17 h 112"/>
                  <a:gd name="T72" fmla="*/ 17 w 112"/>
                  <a:gd name="T73" fmla="*/ 17 h 112"/>
                  <a:gd name="T74" fmla="*/ 17 w 112"/>
                  <a:gd name="T75" fmla="*/ 28 h 112"/>
                  <a:gd name="T76" fmla="*/ 23 w 112"/>
                  <a:gd name="T77" fmla="*/ 34 h 112"/>
                  <a:gd name="T78" fmla="*/ 17 w 112"/>
                  <a:gd name="T79" fmla="*/ 48 h 112"/>
                  <a:gd name="T80" fmla="*/ 8 w 112"/>
                  <a:gd name="T81" fmla="*/ 48 h 112"/>
                  <a:gd name="T82" fmla="*/ 0 w 112"/>
                  <a:gd name="T83" fmla="*/ 56 h 112"/>
                  <a:gd name="T84" fmla="*/ 8 w 112"/>
                  <a:gd name="T85" fmla="*/ 64 h 112"/>
                  <a:gd name="T86" fmla="*/ 56 w 112"/>
                  <a:gd name="T87" fmla="*/ 32 h 112"/>
                  <a:gd name="T88" fmla="*/ 80 w 112"/>
                  <a:gd name="T89" fmla="*/ 56 h 112"/>
                  <a:gd name="T90" fmla="*/ 56 w 112"/>
                  <a:gd name="T91" fmla="*/ 80 h 112"/>
                  <a:gd name="T92" fmla="*/ 32 w 112"/>
                  <a:gd name="T93" fmla="*/ 56 h 112"/>
                  <a:gd name="T94" fmla="*/ 56 w 112"/>
                  <a:gd name="T95" fmla="*/ 3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2" h="112">
                    <a:moveTo>
                      <a:pt x="8" y="64"/>
                    </a:moveTo>
                    <a:cubicBezTo>
                      <a:pt x="17" y="64"/>
                      <a:pt x="17" y="64"/>
                      <a:pt x="17" y="64"/>
                    </a:cubicBezTo>
                    <a:cubicBezTo>
                      <a:pt x="18" y="69"/>
                      <a:pt x="20" y="74"/>
                      <a:pt x="23" y="78"/>
                    </a:cubicBezTo>
                    <a:cubicBezTo>
                      <a:pt x="17" y="84"/>
                      <a:pt x="17" y="84"/>
                      <a:pt x="17" y="84"/>
                    </a:cubicBezTo>
                    <a:cubicBezTo>
                      <a:pt x="14" y="87"/>
                      <a:pt x="14" y="92"/>
                      <a:pt x="17" y="95"/>
                    </a:cubicBezTo>
                    <a:cubicBezTo>
                      <a:pt x="19" y="97"/>
                      <a:pt x="21" y="98"/>
                      <a:pt x="23" y="98"/>
                    </a:cubicBezTo>
                    <a:cubicBezTo>
                      <a:pt x="25" y="98"/>
                      <a:pt x="27" y="97"/>
                      <a:pt x="28" y="95"/>
                    </a:cubicBezTo>
                    <a:cubicBezTo>
                      <a:pt x="34" y="89"/>
                      <a:pt x="34" y="89"/>
                      <a:pt x="34" y="89"/>
                    </a:cubicBezTo>
                    <a:cubicBezTo>
                      <a:pt x="38" y="92"/>
                      <a:pt x="43" y="94"/>
                      <a:pt x="48" y="95"/>
                    </a:cubicBezTo>
                    <a:cubicBezTo>
                      <a:pt x="48" y="104"/>
                      <a:pt x="48" y="104"/>
                      <a:pt x="48" y="104"/>
                    </a:cubicBezTo>
                    <a:cubicBezTo>
                      <a:pt x="48" y="108"/>
                      <a:pt x="52" y="112"/>
                      <a:pt x="56" y="112"/>
                    </a:cubicBezTo>
                    <a:cubicBezTo>
                      <a:pt x="61" y="112"/>
                      <a:pt x="64" y="108"/>
                      <a:pt x="64" y="104"/>
                    </a:cubicBezTo>
                    <a:cubicBezTo>
                      <a:pt x="64" y="95"/>
                      <a:pt x="64" y="95"/>
                      <a:pt x="64" y="95"/>
                    </a:cubicBezTo>
                    <a:cubicBezTo>
                      <a:pt x="69" y="94"/>
                      <a:pt x="74" y="92"/>
                      <a:pt x="78" y="89"/>
                    </a:cubicBezTo>
                    <a:cubicBezTo>
                      <a:pt x="84" y="95"/>
                      <a:pt x="84" y="95"/>
                      <a:pt x="84" y="95"/>
                    </a:cubicBezTo>
                    <a:cubicBezTo>
                      <a:pt x="86" y="97"/>
                      <a:pt x="88" y="98"/>
                      <a:pt x="90" y="98"/>
                    </a:cubicBezTo>
                    <a:cubicBezTo>
                      <a:pt x="92" y="98"/>
                      <a:pt x="94" y="97"/>
                      <a:pt x="95" y="95"/>
                    </a:cubicBezTo>
                    <a:cubicBezTo>
                      <a:pt x="99" y="92"/>
                      <a:pt x="99" y="87"/>
                      <a:pt x="95" y="84"/>
                    </a:cubicBezTo>
                    <a:cubicBezTo>
                      <a:pt x="90" y="78"/>
                      <a:pt x="90" y="78"/>
                      <a:pt x="90" y="78"/>
                    </a:cubicBezTo>
                    <a:cubicBezTo>
                      <a:pt x="92" y="74"/>
                      <a:pt x="94" y="69"/>
                      <a:pt x="95" y="64"/>
                    </a:cubicBezTo>
                    <a:cubicBezTo>
                      <a:pt x="104" y="64"/>
                      <a:pt x="104" y="64"/>
                      <a:pt x="104" y="64"/>
                    </a:cubicBezTo>
                    <a:cubicBezTo>
                      <a:pt x="109" y="64"/>
                      <a:pt x="112" y="60"/>
                      <a:pt x="112" y="56"/>
                    </a:cubicBezTo>
                    <a:cubicBezTo>
                      <a:pt x="112" y="52"/>
                      <a:pt x="109" y="48"/>
                      <a:pt x="104" y="48"/>
                    </a:cubicBezTo>
                    <a:cubicBezTo>
                      <a:pt x="95" y="48"/>
                      <a:pt x="95" y="48"/>
                      <a:pt x="95" y="48"/>
                    </a:cubicBezTo>
                    <a:cubicBezTo>
                      <a:pt x="94" y="43"/>
                      <a:pt x="92" y="38"/>
                      <a:pt x="90" y="34"/>
                    </a:cubicBezTo>
                    <a:cubicBezTo>
                      <a:pt x="95" y="28"/>
                      <a:pt x="95" y="28"/>
                      <a:pt x="95" y="28"/>
                    </a:cubicBezTo>
                    <a:cubicBezTo>
                      <a:pt x="99" y="25"/>
                      <a:pt x="99" y="20"/>
                      <a:pt x="95" y="17"/>
                    </a:cubicBezTo>
                    <a:cubicBezTo>
                      <a:pt x="92" y="14"/>
                      <a:pt x="87" y="14"/>
                      <a:pt x="84" y="17"/>
                    </a:cubicBezTo>
                    <a:cubicBezTo>
                      <a:pt x="78" y="23"/>
                      <a:pt x="78" y="23"/>
                      <a:pt x="78" y="23"/>
                    </a:cubicBezTo>
                    <a:cubicBezTo>
                      <a:pt x="74" y="20"/>
                      <a:pt x="69" y="18"/>
                      <a:pt x="64" y="17"/>
                    </a:cubicBezTo>
                    <a:cubicBezTo>
                      <a:pt x="64" y="8"/>
                      <a:pt x="64" y="8"/>
                      <a:pt x="64" y="8"/>
                    </a:cubicBezTo>
                    <a:cubicBezTo>
                      <a:pt x="64" y="4"/>
                      <a:pt x="61" y="0"/>
                      <a:pt x="56" y="0"/>
                    </a:cubicBezTo>
                    <a:cubicBezTo>
                      <a:pt x="52" y="0"/>
                      <a:pt x="48" y="4"/>
                      <a:pt x="48" y="8"/>
                    </a:cubicBezTo>
                    <a:cubicBezTo>
                      <a:pt x="48" y="17"/>
                      <a:pt x="48" y="17"/>
                      <a:pt x="48" y="17"/>
                    </a:cubicBezTo>
                    <a:cubicBezTo>
                      <a:pt x="43" y="18"/>
                      <a:pt x="38" y="20"/>
                      <a:pt x="34" y="23"/>
                    </a:cubicBezTo>
                    <a:cubicBezTo>
                      <a:pt x="28" y="17"/>
                      <a:pt x="28" y="17"/>
                      <a:pt x="28" y="17"/>
                    </a:cubicBezTo>
                    <a:cubicBezTo>
                      <a:pt x="25" y="14"/>
                      <a:pt x="20" y="14"/>
                      <a:pt x="17" y="17"/>
                    </a:cubicBezTo>
                    <a:cubicBezTo>
                      <a:pt x="14" y="20"/>
                      <a:pt x="14" y="25"/>
                      <a:pt x="17" y="28"/>
                    </a:cubicBezTo>
                    <a:cubicBezTo>
                      <a:pt x="23" y="34"/>
                      <a:pt x="23" y="34"/>
                      <a:pt x="23" y="34"/>
                    </a:cubicBezTo>
                    <a:cubicBezTo>
                      <a:pt x="20" y="38"/>
                      <a:pt x="18" y="43"/>
                      <a:pt x="17" y="48"/>
                    </a:cubicBezTo>
                    <a:cubicBezTo>
                      <a:pt x="8" y="48"/>
                      <a:pt x="8" y="48"/>
                      <a:pt x="8" y="48"/>
                    </a:cubicBezTo>
                    <a:cubicBezTo>
                      <a:pt x="4" y="48"/>
                      <a:pt x="0" y="52"/>
                      <a:pt x="0" y="56"/>
                    </a:cubicBezTo>
                    <a:cubicBezTo>
                      <a:pt x="0" y="60"/>
                      <a:pt x="4" y="64"/>
                      <a:pt x="8" y="64"/>
                    </a:cubicBezTo>
                    <a:close/>
                    <a:moveTo>
                      <a:pt x="56" y="32"/>
                    </a:moveTo>
                    <a:cubicBezTo>
                      <a:pt x="69" y="32"/>
                      <a:pt x="80" y="43"/>
                      <a:pt x="80" y="56"/>
                    </a:cubicBezTo>
                    <a:cubicBezTo>
                      <a:pt x="80" y="69"/>
                      <a:pt x="69" y="80"/>
                      <a:pt x="56" y="80"/>
                    </a:cubicBezTo>
                    <a:cubicBezTo>
                      <a:pt x="43" y="80"/>
                      <a:pt x="32" y="69"/>
                      <a:pt x="32" y="56"/>
                    </a:cubicBezTo>
                    <a:cubicBezTo>
                      <a:pt x="32" y="43"/>
                      <a:pt x="43" y="32"/>
                      <a:pt x="5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3470" name="Group 3469">
            <a:extLst>
              <a:ext uri="{FF2B5EF4-FFF2-40B4-BE49-F238E27FC236}">
                <a16:creationId xmlns:a16="http://schemas.microsoft.com/office/drawing/2014/main" id="{8FFBABDF-058F-5B3B-7978-27A9CD1A6A76}"/>
              </a:ext>
            </a:extLst>
          </p:cNvPr>
          <p:cNvGrpSpPr/>
          <p:nvPr/>
        </p:nvGrpSpPr>
        <p:grpSpPr>
          <a:xfrm>
            <a:off x="6497837" y="1173812"/>
            <a:ext cx="1692002" cy="2334345"/>
            <a:chOff x="6690636" y="1393320"/>
            <a:chExt cx="1692002" cy="2334345"/>
          </a:xfrm>
        </p:grpSpPr>
        <p:sp>
          <p:nvSpPr>
            <p:cNvPr id="3471" name="Rectangle 3470">
              <a:extLst>
                <a:ext uri="{FF2B5EF4-FFF2-40B4-BE49-F238E27FC236}">
                  <a16:creationId xmlns:a16="http://schemas.microsoft.com/office/drawing/2014/main" id="{C6911FAC-287B-36E2-BAC5-59D46174FC3F}"/>
                </a:ext>
              </a:extLst>
            </p:cNvPr>
            <p:cNvSpPr/>
            <p:nvPr/>
          </p:nvSpPr>
          <p:spPr>
            <a:xfrm>
              <a:off x="6690638" y="1629554"/>
              <a:ext cx="1692000" cy="2098111"/>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432000" tIns="108000" rIns="72000" bIns="108000" rtlCol="0" anchor="t" anchorCtr="0">
              <a:spAutoFit/>
            </a:bodyPr>
            <a:lstStyle/>
            <a:p>
              <a:pPr>
                <a:spcAft>
                  <a:spcPts val="100"/>
                </a:spcAft>
              </a:pPr>
              <a:r>
                <a:rPr lang="en-GB" sz="900" dirty="0">
                  <a:solidFill>
                    <a:schemeClr val="accent1"/>
                  </a:solidFill>
                </a:rPr>
                <a:t>Adam Canning</a:t>
              </a:r>
            </a:p>
            <a:p>
              <a:pPr>
                <a:spcAft>
                  <a:spcPts val="100"/>
                </a:spcAft>
              </a:pPr>
              <a:r>
                <a:rPr lang="en-GB" sz="900" dirty="0">
                  <a:solidFill>
                    <a:schemeClr val="accent1"/>
                  </a:solidFill>
                </a:rPr>
                <a:t>David Kerschbaum</a:t>
              </a:r>
            </a:p>
            <a:p>
              <a:pPr>
                <a:spcAft>
                  <a:spcPts val="300"/>
                </a:spcAft>
              </a:pPr>
              <a:r>
                <a:rPr lang="en-GB" sz="900" dirty="0">
                  <a:solidFill>
                    <a:schemeClr val="accent1"/>
                  </a:solidFill>
                </a:rPr>
                <a:t>Flora Kidston</a:t>
              </a:r>
            </a:p>
            <a:p>
              <a:pPr>
                <a:spcAft>
                  <a:spcPts val="300"/>
                </a:spcAft>
              </a:pPr>
              <a:r>
                <a:rPr lang="en-GB" sz="900" dirty="0">
                  <a:solidFill>
                    <a:schemeClr val="accent1"/>
                  </a:solidFill>
                </a:rPr>
                <a:t>Jennifer Lingam</a:t>
              </a:r>
            </a:p>
            <a:p>
              <a:pPr>
                <a:spcAft>
                  <a:spcPts val="300"/>
                </a:spcAft>
              </a:pPr>
              <a:endParaRPr lang="en-GB" sz="900" dirty="0">
                <a:solidFill>
                  <a:schemeClr val="accent1"/>
                </a:solidFill>
              </a:endParaRPr>
            </a:p>
            <a:p>
              <a:pPr>
                <a:spcAft>
                  <a:spcPts val="100"/>
                </a:spcAft>
              </a:pPr>
              <a:r>
                <a:rPr lang="en-GB" sz="900" dirty="0">
                  <a:solidFill>
                    <a:schemeClr val="accent1"/>
                  </a:solidFill>
                </a:rPr>
                <a:t>Sabrina Sprissler</a:t>
              </a:r>
            </a:p>
            <a:p>
              <a:pPr>
                <a:spcAft>
                  <a:spcPts val="100"/>
                </a:spcAft>
              </a:pPr>
              <a:r>
                <a:rPr lang="en-GB" sz="900" dirty="0">
                  <a:solidFill>
                    <a:schemeClr val="accent1"/>
                  </a:solidFill>
                </a:rPr>
                <a:t>Pablo Andrés Arnaiz</a:t>
              </a:r>
            </a:p>
            <a:p>
              <a:pPr>
                <a:spcAft>
                  <a:spcPts val="100"/>
                </a:spcAft>
              </a:pPr>
              <a:r>
                <a:rPr lang="en-GB" sz="900" dirty="0">
                  <a:solidFill>
                    <a:schemeClr val="accent1"/>
                  </a:solidFill>
                </a:rPr>
                <a:t>Diego Bergareche</a:t>
              </a:r>
            </a:p>
            <a:p>
              <a:pPr>
                <a:spcAft>
                  <a:spcPts val="100"/>
                </a:spcAft>
              </a:pPr>
              <a:r>
                <a:rPr lang="en-GB" sz="900" dirty="0">
                  <a:solidFill>
                    <a:schemeClr val="accent1"/>
                  </a:solidFill>
                </a:rPr>
                <a:t>Ismael Boudchar</a:t>
              </a:r>
            </a:p>
            <a:p>
              <a:pPr>
                <a:spcAft>
                  <a:spcPts val="100"/>
                </a:spcAft>
              </a:pPr>
              <a:r>
                <a:rPr lang="en-GB" sz="900" dirty="0">
                  <a:solidFill>
                    <a:schemeClr val="accent1"/>
                  </a:solidFill>
                </a:rPr>
                <a:t>Jennifer Mohan</a:t>
              </a:r>
            </a:p>
            <a:p>
              <a:pPr>
                <a:spcAft>
                  <a:spcPts val="100"/>
                </a:spcAft>
              </a:pPr>
              <a:r>
                <a:rPr lang="en-GB" sz="900" dirty="0">
                  <a:solidFill>
                    <a:schemeClr val="accent1"/>
                  </a:solidFill>
                </a:rPr>
                <a:t>Angie Navarrete</a:t>
              </a:r>
            </a:p>
            <a:p>
              <a:pPr>
                <a:spcAft>
                  <a:spcPts val="100"/>
                </a:spcAft>
              </a:pPr>
              <a:r>
                <a:rPr lang="en-GB" sz="900" dirty="0">
                  <a:solidFill>
                    <a:schemeClr val="accent1"/>
                  </a:solidFill>
                </a:rPr>
                <a:t>Jonathan Carty</a:t>
              </a:r>
            </a:p>
          </p:txBody>
        </p:sp>
        <p:sp>
          <p:nvSpPr>
            <p:cNvPr id="3472" name="Rectangle 3471">
              <a:extLst>
                <a:ext uri="{FF2B5EF4-FFF2-40B4-BE49-F238E27FC236}">
                  <a16:creationId xmlns:a16="http://schemas.microsoft.com/office/drawing/2014/main" id="{B1C8EEE2-49B8-F85C-8933-ACB487C2F088}"/>
                </a:ext>
              </a:extLst>
            </p:cNvPr>
            <p:cNvSpPr/>
            <p:nvPr/>
          </p:nvSpPr>
          <p:spPr>
            <a:xfrm>
              <a:off x="6690636" y="1393320"/>
              <a:ext cx="1692000" cy="252000"/>
            </a:xfrm>
            <a:prstGeom prst="rect">
              <a:avLst/>
            </a:prstGeom>
            <a:solidFill>
              <a:schemeClr val="accent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432000" tIns="0" rIns="0" bIns="0" rtlCol="0" anchor="ctr">
              <a:noAutofit/>
            </a:bodyPr>
            <a:lstStyle/>
            <a:p>
              <a:pPr>
                <a:spcAft>
                  <a:spcPts val="300"/>
                </a:spcAft>
              </a:pPr>
              <a:r>
                <a:rPr lang="en-GB" sz="1000" b="1">
                  <a:solidFill>
                    <a:schemeClr val="bg1"/>
                  </a:solidFill>
                </a:rPr>
                <a:t>Londres</a:t>
              </a:r>
              <a:endParaRPr lang="en-GB" sz="1000" b="1" u="sng">
                <a:solidFill>
                  <a:schemeClr val="bg1"/>
                </a:solidFill>
              </a:endParaRPr>
            </a:p>
          </p:txBody>
        </p:sp>
        <p:grpSp>
          <p:nvGrpSpPr>
            <p:cNvPr id="3473" name="Group 4" descr="Save planet.">
              <a:extLst>
                <a:ext uri="{FF2B5EF4-FFF2-40B4-BE49-F238E27FC236}">
                  <a16:creationId xmlns:a16="http://schemas.microsoft.com/office/drawing/2014/main" id="{8C11DC5F-D95F-D001-C013-AE3895E61051}"/>
                </a:ext>
              </a:extLst>
            </p:cNvPr>
            <p:cNvGrpSpPr>
              <a:grpSpLocks noChangeAspect="1"/>
            </p:cNvGrpSpPr>
            <p:nvPr/>
          </p:nvGrpSpPr>
          <p:grpSpPr bwMode="auto">
            <a:xfrm>
              <a:off x="6798638" y="1764127"/>
              <a:ext cx="200462" cy="200463"/>
              <a:chOff x="3408" y="1731"/>
              <a:chExt cx="614" cy="614"/>
            </a:xfrm>
            <a:solidFill>
              <a:schemeClr val="accent1"/>
            </a:solidFill>
          </p:grpSpPr>
          <p:sp>
            <p:nvSpPr>
              <p:cNvPr id="3478" name="Freeform 5">
                <a:extLst>
                  <a:ext uri="{FF2B5EF4-FFF2-40B4-BE49-F238E27FC236}">
                    <a16:creationId xmlns:a16="http://schemas.microsoft.com/office/drawing/2014/main" id="{9A7C6A01-A869-004C-B28F-213A211741A8}"/>
                  </a:ext>
                </a:extLst>
              </p:cNvPr>
              <p:cNvSpPr>
                <a:spLocks/>
              </p:cNvSpPr>
              <p:nvPr/>
            </p:nvSpPr>
            <p:spPr bwMode="auto">
              <a:xfrm>
                <a:off x="3408" y="1903"/>
                <a:ext cx="288" cy="442"/>
              </a:xfrm>
              <a:custGeom>
                <a:avLst/>
                <a:gdLst>
                  <a:gd name="T0" fmla="*/ 74 w 120"/>
                  <a:gd name="T1" fmla="*/ 62 h 184"/>
                  <a:gd name="T2" fmla="*/ 48 w 120"/>
                  <a:gd name="T3" fmla="*/ 57 h 184"/>
                  <a:gd name="T4" fmla="*/ 48 w 120"/>
                  <a:gd name="T5" fmla="*/ 24 h 184"/>
                  <a:gd name="T6" fmla="*/ 24 w 120"/>
                  <a:gd name="T7" fmla="*/ 0 h 184"/>
                  <a:gd name="T8" fmla="*/ 0 w 120"/>
                  <a:gd name="T9" fmla="*/ 24 h 184"/>
                  <a:gd name="T10" fmla="*/ 0 w 120"/>
                  <a:gd name="T11" fmla="*/ 94 h 184"/>
                  <a:gd name="T12" fmla="*/ 8 w 120"/>
                  <a:gd name="T13" fmla="*/ 116 h 184"/>
                  <a:gd name="T14" fmla="*/ 48 w 120"/>
                  <a:gd name="T15" fmla="*/ 163 h 184"/>
                  <a:gd name="T16" fmla="*/ 48 w 120"/>
                  <a:gd name="T17" fmla="*/ 176 h 184"/>
                  <a:gd name="T18" fmla="*/ 56 w 120"/>
                  <a:gd name="T19" fmla="*/ 184 h 184"/>
                  <a:gd name="T20" fmla="*/ 64 w 120"/>
                  <a:gd name="T21" fmla="*/ 176 h 184"/>
                  <a:gd name="T22" fmla="*/ 64 w 120"/>
                  <a:gd name="T23" fmla="*/ 160 h 184"/>
                  <a:gd name="T24" fmla="*/ 62 w 120"/>
                  <a:gd name="T25" fmla="*/ 155 h 184"/>
                  <a:gd name="T26" fmla="*/ 19 w 120"/>
                  <a:gd name="T27" fmla="*/ 105 h 184"/>
                  <a:gd name="T28" fmla="*/ 16 w 120"/>
                  <a:gd name="T29" fmla="*/ 94 h 184"/>
                  <a:gd name="T30" fmla="*/ 16 w 120"/>
                  <a:gd name="T31" fmla="*/ 24 h 184"/>
                  <a:gd name="T32" fmla="*/ 24 w 120"/>
                  <a:gd name="T33" fmla="*/ 16 h 184"/>
                  <a:gd name="T34" fmla="*/ 32 w 120"/>
                  <a:gd name="T35" fmla="*/ 24 h 184"/>
                  <a:gd name="T36" fmla="*/ 32 w 120"/>
                  <a:gd name="T37" fmla="*/ 67 h 184"/>
                  <a:gd name="T38" fmla="*/ 33 w 120"/>
                  <a:gd name="T39" fmla="*/ 71 h 184"/>
                  <a:gd name="T40" fmla="*/ 39 w 120"/>
                  <a:gd name="T41" fmla="*/ 98 h 184"/>
                  <a:gd name="T42" fmla="*/ 67 w 120"/>
                  <a:gd name="T43" fmla="*/ 126 h 184"/>
                  <a:gd name="T44" fmla="*/ 78 w 120"/>
                  <a:gd name="T45" fmla="*/ 126 h 184"/>
                  <a:gd name="T46" fmla="*/ 78 w 120"/>
                  <a:gd name="T47" fmla="*/ 114 h 184"/>
                  <a:gd name="T48" fmla="*/ 50 w 120"/>
                  <a:gd name="T49" fmla="*/ 86 h 184"/>
                  <a:gd name="T50" fmla="*/ 50 w 120"/>
                  <a:gd name="T51" fmla="*/ 74 h 184"/>
                  <a:gd name="T52" fmla="*/ 63 w 120"/>
                  <a:gd name="T53" fmla="*/ 74 h 184"/>
                  <a:gd name="T54" fmla="*/ 100 w 120"/>
                  <a:gd name="T55" fmla="*/ 111 h 184"/>
                  <a:gd name="T56" fmla="*/ 104 w 120"/>
                  <a:gd name="T57" fmla="*/ 122 h 184"/>
                  <a:gd name="T58" fmla="*/ 104 w 120"/>
                  <a:gd name="T59" fmla="*/ 176 h 184"/>
                  <a:gd name="T60" fmla="*/ 112 w 120"/>
                  <a:gd name="T61" fmla="*/ 184 h 184"/>
                  <a:gd name="T62" fmla="*/ 120 w 120"/>
                  <a:gd name="T63" fmla="*/ 176 h 184"/>
                  <a:gd name="T64" fmla="*/ 120 w 120"/>
                  <a:gd name="T65" fmla="*/ 122 h 184"/>
                  <a:gd name="T66" fmla="*/ 111 w 120"/>
                  <a:gd name="T67" fmla="*/ 99 h 184"/>
                  <a:gd name="T68" fmla="*/ 74 w 120"/>
                  <a:gd name="T6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184">
                    <a:moveTo>
                      <a:pt x="74" y="62"/>
                    </a:moveTo>
                    <a:cubicBezTo>
                      <a:pt x="67" y="56"/>
                      <a:pt x="57" y="54"/>
                      <a:pt x="48" y="57"/>
                    </a:cubicBezTo>
                    <a:cubicBezTo>
                      <a:pt x="48" y="24"/>
                      <a:pt x="48" y="24"/>
                      <a:pt x="48" y="24"/>
                    </a:cubicBezTo>
                    <a:cubicBezTo>
                      <a:pt x="48" y="11"/>
                      <a:pt x="37" y="0"/>
                      <a:pt x="24" y="0"/>
                    </a:cubicBezTo>
                    <a:cubicBezTo>
                      <a:pt x="11" y="0"/>
                      <a:pt x="0" y="11"/>
                      <a:pt x="0" y="24"/>
                    </a:cubicBezTo>
                    <a:cubicBezTo>
                      <a:pt x="0" y="94"/>
                      <a:pt x="0" y="94"/>
                      <a:pt x="0" y="94"/>
                    </a:cubicBezTo>
                    <a:cubicBezTo>
                      <a:pt x="0" y="104"/>
                      <a:pt x="3" y="111"/>
                      <a:pt x="8" y="116"/>
                    </a:cubicBezTo>
                    <a:cubicBezTo>
                      <a:pt x="48" y="163"/>
                      <a:pt x="48" y="163"/>
                      <a:pt x="48" y="163"/>
                    </a:cubicBezTo>
                    <a:cubicBezTo>
                      <a:pt x="48" y="176"/>
                      <a:pt x="48" y="176"/>
                      <a:pt x="48" y="176"/>
                    </a:cubicBezTo>
                    <a:cubicBezTo>
                      <a:pt x="48" y="180"/>
                      <a:pt x="52" y="184"/>
                      <a:pt x="56" y="184"/>
                    </a:cubicBezTo>
                    <a:cubicBezTo>
                      <a:pt x="61" y="184"/>
                      <a:pt x="64" y="180"/>
                      <a:pt x="64" y="176"/>
                    </a:cubicBezTo>
                    <a:cubicBezTo>
                      <a:pt x="64" y="160"/>
                      <a:pt x="64" y="160"/>
                      <a:pt x="64" y="160"/>
                    </a:cubicBezTo>
                    <a:cubicBezTo>
                      <a:pt x="64" y="158"/>
                      <a:pt x="64" y="156"/>
                      <a:pt x="62" y="155"/>
                    </a:cubicBezTo>
                    <a:cubicBezTo>
                      <a:pt x="19" y="105"/>
                      <a:pt x="19" y="105"/>
                      <a:pt x="19" y="105"/>
                    </a:cubicBezTo>
                    <a:cubicBezTo>
                      <a:pt x="17" y="103"/>
                      <a:pt x="16" y="99"/>
                      <a:pt x="16" y="94"/>
                    </a:cubicBezTo>
                    <a:cubicBezTo>
                      <a:pt x="16" y="24"/>
                      <a:pt x="16" y="24"/>
                      <a:pt x="16" y="24"/>
                    </a:cubicBezTo>
                    <a:cubicBezTo>
                      <a:pt x="16" y="20"/>
                      <a:pt x="20" y="16"/>
                      <a:pt x="24" y="16"/>
                    </a:cubicBezTo>
                    <a:cubicBezTo>
                      <a:pt x="29" y="16"/>
                      <a:pt x="32" y="20"/>
                      <a:pt x="32" y="24"/>
                    </a:cubicBezTo>
                    <a:cubicBezTo>
                      <a:pt x="32" y="67"/>
                      <a:pt x="32" y="67"/>
                      <a:pt x="32" y="67"/>
                    </a:cubicBezTo>
                    <a:cubicBezTo>
                      <a:pt x="32" y="69"/>
                      <a:pt x="33" y="70"/>
                      <a:pt x="33" y="71"/>
                    </a:cubicBezTo>
                    <a:cubicBezTo>
                      <a:pt x="30" y="80"/>
                      <a:pt x="31" y="91"/>
                      <a:pt x="39" y="98"/>
                    </a:cubicBezTo>
                    <a:cubicBezTo>
                      <a:pt x="67" y="126"/>
                      <a:pt x="67" y="126"/>
                      <a:pt x="67" y="126"/>
                    </a:cubicBezTo>
                    <a:cubicBezTo>
                      <a:pt x="70" y="129"/>
                      <a:pt x="75" y="129"/>
                      <a:pt x="78" y="126"/>
                    </a:cubicBezTo>
                    <a:cubicBezTo>
                      <a:pt x="81" y="123"/>
                      <a:pt x="81" y="118"/>
                      <a:pt x="78" y="114"/>
                    </a:cubicBezTo>
                    <a:cubicBezTo>
                      <a:pt x="50" y="86"/>
                      <a:pt x="50" y="86"/>
                      <a:pt x="50" y="86"/>
                    </a:cubicBezTo>
                    <a:cubicBezTo>
                      <a:pt x="47" y="83"/>
                      <a:pt x="47" y="77"/>
                      <a:pt x="50" y="74"/>
                    </a:cubicBezTo>
                    <a:cubicBezTo>
                      <a:pt x="53" y="70"/>
                      <a:pt x="59" y="70"/>
                      <a:pt x="63" y="74"/>
                    </a:cubicBezTo>
                    <a:cubicBezTo>
                      <a:pt x="100" y="111"/>
                      <a:pt x="100" y="111"/>
                      <a:pt x="100" y="111"/>
                    </a:cubicBezTo>
                    <a:cubicBezTo>
                      <a:pt x="103" y="113"/>
                      <a:pt x="104" y="117"/>
                      <a:pt x="104" y="122"/>
                    </a:cubicBezTo>
                    <a:cubicBezTo>
                      <a:pt x="104" y="176"/>
                      <a:pt x="104" y="176"/>
                      <a:pt x="104" y="176"/>
                    </a:cubicBezTo>
                    <a:cubicBezTo>
                      <a:pt x="104" y="180"/>
                      <a:pt x="108" y="184"/>
                      <a:pt x="112" y="184"/>
                    </a:cubicBezTo>
                    <a:cubicBezTo>
                      <a:pt x="117" y="184"/>
                      <a:pt x="120" y="180"/>
                      <a:pt x="120" y="176"/>
                    </a:cubicBezTo>
                    <a:cubicBezTo>
                      <a:pt x="120" y="122"/>
                      <a:pt x="120" y="122"/>
                      <a:pt x="120" y="122"/>
                    </a:cubicBezTo>
                    <a:cubicBezTo>
                      <a:pt x="120" y="112"/>
                      <a:pt x="117" y="104"/>
                      <a:pt x="111" y="99"/>
                    </a:cubicBezTo>
                    <a:lnTo>
                      <a:pt x="74"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79" name="Freeform 6">
                <a:extLst>
                  <a:ext uri="{FF2B5EF4-FFF2-40B4-BE49-F238E27FC236}">
                    <a16:creationId xmlns:a16="http://schemas.microsoft.com/office/drawing/2014/main" id="{4F80CAD7-952C-A372-87DB-822C58855AD2}"/>
                  </a:ext>
                </a:extLst>
              </p:cNvPr>
              <p:cNvSpPr>
                <a:spLocks/>
              </p:cNvSpPr>
              <p:nvPr/>
            </p:nvSpPr>
            <p:spPr bwMode="auto">
              <a:xfrm>
                <a:off x="3734" y="1903"/>
                <a:ext cx="288" cy="442"/>
              </a:xfrm>
              <a:custGeom>
                <a:avLst/>
                <a:gdLst>
                  <a:gd name="T0" fmla="*/ 96 w 120"/>
                  <a:gd name="T1" fmla="*/ 0 h 184"/>
                  <a:gd name="T2" fmla="*/ 72 w 120"/>
                  <a:gd name="T3" fmla="*/ 24 h 184"/>
                  <a:gd name="T4" fmla="*/ 72 w 120"/>
                  <a:gd name="T5" fmla="*/ 57 h 184"/>
                  <a:gd name="T6" fmla="*/ 47 w 120"/>
                  <a:gd name="T7" fmla="*/ 62 h 184"/>
                  <a:gd name="T8" fmla="*/ 10 w 120"/>
                  <a:gd name="T9" fmla="*/ 99 h 184"/>
                  <a:gd name="T10" fmla="*/ 0 w 120"/>
                  <a:gd name="T11" fmla="*/ 122 h 184"/>
                  <a:gd name="T12" fmla="*/ 0 w 120"/>
                  <a:gd name="T13" fmla="*/ 176 h 184"/>
                  <a:gd name="T14" fmla="*/ 8 w 120"/>
                  <a:gd name="T15" fmla="*/ 184 h 184"/>
                  <a:gd name="T16" fmla="*/ 16 w 120"/>
                  <a:gd name="T17" fmla="*/ 176 h 184"/>
                  <a:gd name="T18" fmla="*/ 16 w 120"/>
                  <a:gd name="T19" fmla="*/ 122 h 184"/>
                  <a:gd name="T20" fmla="*/ 21 w 120"/>
                  <a:gd name="T21" fmla="*/ 110 h 184"/>
                  <a:gd name="T22" fmla="*/ 58 w 120"/>
                  <a:gd name="T23" fmla="*/ 74 h 184"/>
                  <a:gd name="T24" fmla="*/ 71 w 120"/>
                  <a:gd name="T25" fmla="*/ 74 h 184"/>
                  <a:gd name="T26" fmla="*/ 73 w 120"/>
                  <a:gd name="T27" fmla="*/ 80 h 184"/>
                  <a:gd name="T28" fmla="*/ 71 w 120"/>
                  <a:gd name="T29" fmla="*/ 86 h 184"/>
                  <a:gd name="T30" fmla="*/ 43 w 120"/>
                  <a:gd name="T31" fmla="*/ 114 h 184"/>
                  <a:gd name="T32" fmla="*/ 43 w 120"/>
                  <a:gd name="T33" fmla="*/ 126 h 184"/>
                  <a:gd name="T34" fmla="*/ 54 w 120"/>
                  <a:gd name="T35" fmla="*/ 126 h 184"/>
                  <a:gd name="T36" fmla="*/ 82 w 120"/>
                  <a:gd name="T37" fmla="*/ 98 h 184"/>
                  <a:gd name="T38" fmla="*/ 87 w 120"/>
                  <a:gd name="T39" fmla="*/ 71 h 184"/>
                  <a:gd name="T40" fmla="*/ 88 w 120"/>
                  <a:gd name="T41" fmla="*/ 67 h 184"/>
                  <a:gd name="T42" fmla="*/ 88 w 120"/>
                  <a:gd name="T43" fmla="*/ 24 h 184"/>
                  <a:gd name="T44" fmla="*/ 96 w 120"/>
                  <a:gd name="T45" fmla="*/ 16 h 184"/>
                  <a:gd name="T46" fmla="*/ 104 w 120"/>
                  <a:gd name="T47" fmla="*/ 24 h 184"/>
                  <a:gd name="T48" fmla="*/ 104 w 120"/>
                  <a:gd name="T49" fmla="*/ 94 h 184"/>
                  <a:gd name="T50" fmla="*/ 101 w 120"/>
                  <a:gd name="T51" fmla="*/ 105 h 184"/>
                  <a:gd name="T52" fmla="*/ 58 w 120"/>
                  <a:gd name="T53" fmla="*/ 155 h 184"/>
                  <a:gd name="T54" fmla="*/ 56 w 120"/>
                  <a:gd name="T55" fmla="*/ 160 h 184"/>
                  <a:gd name="T56" fmla="*/ 56 w 120"/>
                  <a:gd name="T57" fmla="*/ 176 h 184"/>
                  <a:gd name="T58" fmla="*/ 64 w 120"/>
                  <a:gd name="T59" fmla="*/ 184 h 184"/>
                  <a:gd name="T60" fmla="*/ 72 w 120"/>
                  <a:gd name="T61" fmla="*/ 176 h 184"/>
                  <a:gd name="T62" fmla="*/ 72 w 120"/>
                  <a:gd name="T63" fmla="*/ 163 h 184"/>
                  <a:gd name="T64" fmla="*/ 112 w 120"/>
                  <a:gd name="T65" fmla="*/ 116 h 184"/>
                  <a:gd name="T66" fmla="*/ 120 w 120"/>
                  <a:gd name="T67" fmla="*/ 94 h 184"/>
                  <a:gd name="T68" fmla="*/ 120 w 120"/>
                  <a:gd name="T69" fmla="*/ 24 h 184"/>
                  <a:gd name="T70" fmla="*/ 96 w 120"/>
                  <a:gd name="T7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0" h="184">
                    <a:moveTo>
                      <a:pt x="96" y="0"/>
                    </a:moveTo>
                    <a:cubicBezTo>
                      <a:pt x="83" y="0"/>
                      <a:pt x="72" y="11"/>
                      <a:pt x="72" y="24"/>
                    </a:cubicBezTo>
                    <a:cubicBezTo>
                      <a:pt x="72" y="57"/>
                      <a:pt x="72" y="57"/>
                      <a:pt x="72" y="57"/>
                    </a:cubicBezTo>
                    <a:cubicBezTo>
                      <a:pt x="64" y="54"/>
                      <a:pt x="53" y="56"/>
                      <a:pt x="47" y="62"/>
                    </a:cubicBezTo>
                    <a:cubicBezTo>
                      <a:pt x="10" y="99"/>
                      <a:pt x="10" y="99"/>
                      <a:pt x="10" y="99"/>
                    </a:cubicBezTo>
                    <a:cubicBezTo>
                      <a:pt x="4" y="104"/>
                      <a:pt x="0" y="112"/>
                      <a:pt x="0" y="122"/>
                    </a:cubicBezTo>
                    <a:cubicBezTo>
                      <a:pt x="0" y="176"/>
                      <a:pt x="0" y="176"/>
                      <a:pt x="0" y="176"/>
                    </a:cubicBezTo>
                    <a:cubicBezTo>
                      <a:pt x="0" y="180"/>
                      <a:pt x="4" y="184"/>
                      <a:pt x="8" y="184"/>
                    </a:cubicBezTo>
                    <a:cubicBezTo>
                      <a:pt x="13" y="184"/>
                      <a:pt x="16" y="180"/>
                      <a:pt x="16" y="176"/>
                    </a:cubicBezTo>
                    <a:cubicBezTo>
                      <a:pt x="16" y="122"/>
                      <a:pt x="16" y="122"/>
                      <a:pt x="16" y="122"/>
                    </a:cubicBezTo>
                    <a:cubicBezTo>
                      <a:pt x="16" y="117"/>
                      <a:pt x="18" y="113"/>
                      <a:pt x="21" y="110"/>
                    </a:cubicBezTo>
                    <a:cubicBezTo>
                      <a:pt x="58" y="74"/>
                      <a:pt x="58" y="74"/>
                      <a:pt x="58" y="74"/>
                    </a:cubicBezTo>
                    <a:cubicBezTo>
                      <a:pt x="61" y="70"/>
                      <a:pt x="67" y="70"/>
                      <a:pt x="71" y="74"/>
                    </a:cubicBezTo>
                    <a:cubicBezTo>
                      <a:pt x="72" y="75"/>
                      <a:pt x="73" y="78"/>
                      <a:pt x="73" y="80"/>
                    </a:cubicBezTo>
                    <a:cubicBezTo>
                      <a:pt x="73" y="83"/>
                      <a:pt x="72" y="85"/>
                      <a:pt x="71" y="86"/>
                    </a:cubicBezTo>
                    <a:cubicBezTo>
                      <a:pt x="43" y="114"/>
                      <a:pt x="43" y="114"/>
                      <a:pt x="43" y="114"/>
                    </a:cubicBezTo>
                    <a:cubicBezTo>
                      <a:pt x="39" y="118"/>
                      <a:pt x="39" y="123"/>
                      <a:pt x="43" y="126"/>
                    </a:cubicBezTo>
                    <a:cubicBezTo>
                      <a:pt x="46" y="129"/>
                      <a:pt x="51" y="129"/>
                      <a:pt x="54" y="126"/>
                    </a:cubicBezTo>
                    <a:cubicBezTo>
                      <a:pt x="82" y="98"/>
                      <a:pt x="82" y="98"/>
                      <a:pt x="82" y="98"/>
                    </a:cubicBezTo>
                    <a:cubicBezTo>
                      <a:pt x="89" y="91"/>
                      <a:pt x="91" y="80"/>
                      <a:pt x="87" y="71"/>
                    </a:cubicBezTo>
                    <a:cubicBezTo>
                      <a:pt x="88" y="70"/>
                      <a:pt x="88" y="69"/>
                      <a:pt x="88" y="67"/>
                    </a:cubicBezTo>
                    <a:cubicBezTo>
                      <a:pt x="88" y="24"/>
                      <a:pt x="88" y="24"/>
                      <a:pt x="88" y="24"/>
                    </a:cubicBezTo>
                    <a:cubicBezTo>
                      <a:pt x="88" y="20"/>
                      <a:pt x="92" y="16"/>
                      <a:pt x="96" y="16"/>
                    </a:cubicBezTo>
                    <a:cubicBezTo>
                      <a:pt x="101" y="16"/>
                      <a:pt x="104" y="20"/>
                      <a:pt x="104" y="24"/>
                    </a:cubicBezTo>
                    <a:cubicBezTo>
                      <a:pt x="104" y="94"/>
                      <a:pt x="104" y="94"/>
                      <a:pt x="104" y="94"/>
                    </a:cubicBezTo>
                    <a:cubicBezTo>
                      <a:pt x="104" y="99"/>
                      <a:pt x="103" y="103"/>
                      <a:pt x="101" y="105"/>
                    </a:cubicBezTo>
                    <a:cubicBezTo>
                      <a:pt x="58" y="155"/>
                      <a:pt x="58" y="155"/>
                      <a:pt x="58" y="155"/>
                    </a:cubicBezTo>
                    <a:cubicBezTo>
                      <a:pt x="57" y="156"/>
                      <a:pt x="56" y="158"/>
                      <a:pt x="56" y="160"/>
                    </a:cubicBezTo>
                    <a:cubicBezTo>
                      <a:pt x="56" y="176"/>
                      <a:pt x="56" y="176"/>
                      <a:pt x="56" y="176"/>
                    </a:cubicBezTo>
                    <a:cubicBezTo>
                      <a:pt x="56" y="180"/>
                      <a:pt x="60" y="184"/>
                      <a:pt x="64" y="184"/>
                    </a:cubicBezTo>
                    <a:cubicBezTo>
                      <a:pt x="69" y="184"/>
                      <a:pt x="72" y="180"/>
                      <a:pt x="72" y="176"/>
                    </a:cubicBezTo>
                    <a:cubicBezTo>
                      <a:pt x="72" y="163"/>
                      <a:pt x="72" y="163"/>
                      <a:pt x="72" y="163"/>
                    </a:cubicBezTo>
                    <a:cubicBezTo>
                      <a:pt x="112" y="116"/>
                      <a:pt x="112" y="116"/>
                      <a:pt x="112" y="116"/>
                    </a:cubicBezTo>
                    <a:cubicBezTo>
                      <a:pt x="118" y="111"/>
                      <a:pt x="120" y="104"/>
                      <a:pt x="120" y="94"/>
                    </a:cubicBezTo>
                    <a:cubicBezTo>
                      <a:pt x="120" y="24"/>
                      <a:pt x="120" y="24"/>
                      <a:pt x="120" y="24"/>
                    </a:cubicBezTo>
                    <a:cubicBezTo>
                      <a:pt x="120" y="11"/>
                      <a:pt x="109" y="0"/>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80" name="Freeform 7">
                <a:extLst>
                  <a:ext uri="{FF2B5EF4-FFF2-40B4-BE49-F238E27FC236}">
                    <a16:creationId xmlns:a16="http://schemas.microsoft.com/office/drawing/2014/main" id="{E09C74EA-E168-FE5E-D3BF-C781022A6543}"/>
                  </a:ext>
                </a:extLst>
              </p:cNvPr>
              <p:cNvSpPr>
                <a:spLocks noEditPoints="1"/>
              </p:cNvSpPr>
              <p:nvPr/>
            </p:nvSpPr>
            <p:spPr bwMode="auto">
              <a:xfrm>
                <a:off x="3562" y="1731"/>
                <a:ext cx="307" cy="307"/>
              </a:xfrm>
              <a:custGeom>
                <a:avLst/>
                <a:gdLst>
                  <a:gd name="T0" fmla="*/ 128 w 128"/>
                  <a:gd name="T1" fmla="*/ 64 h 128"/>
                  <a:gd name="T2" fmla="*/ 64 w 128"/>
                  <a:gd name="T3" fmla="*/ 0 h 128"/>
                  <a:gd name="T4" fmla="*/ 0 w 128"/>
                  <a:gd name="T5" fmla="*/ 64 h 128"/>
                  <a:gd name="T6" fmla="*/ 64 w 128"/>
                  <a:gd name="T7" fmla="*/ 128 h 128"/>
                  <a:gd name="T8" fmla="*/ 128 w 128"/>
                  <a:gd name="T9" fmla="*/ 64 h 128"/>
                  <a:gd name="T10" fmla="*/ 112 w 128"/>
                  <a:gd name="T11" fmla="*/ 56 h 128"/>
                  <a:gd name="T12" fmla="*/ 96 w 128"/>
                  <a:gd name="T13" fmla="*/ 56 h 128"/>
                  <a:gd name="T14" fmla="*/ 89 w 128"/>
                  <a:gd name="T15" fmla="*/ 23 h 128"/>
                  <a:gd name="T16" fmla="*/ 112 w 128"/>
                  <a:gd name="T17" fmla="*/ 56 h 128"/>
                  <a:gd name="T18" fmla="*/ 64 w 128"/>
                  <a:gd name="T19" fmla="*/ 112 h 128"/>
                  <a:gd name="T20" fmla="*/ 49 w 128"/>
                  <a:gd name="T21" fmla="*/ 72 h 128"/>
                  <a:gd name="T22" fmla="*/ 80 w 128"/>
                  <a:gd name="T23" fmla="*/ 72 h 128"/>
                  <a:gd name="T24" fmla="*/ 64 w 128"/>
                  <a:gd name="T25" fmla="*/ 112 h 128"/>
                  <a:gd name="T26" fmla="*/ 49 w 128"/>
                  <a:gd name="T27" fmla="*/ 56 h 128"/>
                  <a:gd name="T28" fmla="*/ 64 w 128"/>
                  <a:gd name="T29" fmla="*/ 16 h 128"/>
                  <a:gd name="T30" fmla="*/ 80 w 128"/>
                  <a:gd name="T31" fmla="*/ 56 h 128"/>
                  <a:gd name="T32" fmla="*/ 49 w 128"/>
                  <a:gd name="T33" fmla="*/ 56 h 128"/>
                  <a:gd name="T34" fmla="*/ 39 w 128"/>
                  <a:gd name="T35" fmla="*/ 23 h 128"/>
                  <a:gd name="T36" fmla="*/ 33 w 128"/>
                  <a:gd name="T37" fmla="*/ 56 h 128"/>
                  <a:gd name="T38" fmla="*/ 17 w 128"/>
                  <a:gd name="T39" fmla="*/ 56 h 128"/>
                  <a:gd name="T40" fmla="*/ 39 w 128"/>
                  <a:gd name="T41" fmla="*/ 23 h 128"/>
                  <a:gd name="T42" fmla="*/ 17 w 128"/>
                  <a:gd name="T43" fmla="*/ 72 h 128"/>
                  <a:gd name="T44" fmla="*/ 33 w 128"/>
                  <a:gd name="T45" fmla="*/ 72 h 128"/>
                  <a:gd name="T46" fmla="*/ 39 w 128"/>
                  <a:gd name="T47" fmla="*/ 105 h 128"/>
                  <a:gd name="T48" fmla="*/ 17 w 128"/>
                  <a:gd name="T49" fmla="*/ 72 h 128"/>
                  <a:gd name="T50" fmla="*/ 89 w 128"/>
                  <a:gd name="T51" fmla="*/ 105 h 128"/>
                  <a:gd name="T52" fmla="*/ 96 w 128"/>
                  <a:gd name="T53" fmla="*/ 72 h 128"/>
                  <a:gd name="T54" fmla="*/ 112 w 128"/>
                  <a:gd name="T55" fmla="*/ 72 h 128"/>
                  <a:gd name="T56" fmla="*/ 89 w 128"/>
                  <a:gd name="T57" fmla="*/ 10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 h="128">
                    <a:moveTo>
                      <a:pt x="128" y="64"/>
                    </a:moveTo>
                    <a:cubicBezTo>
                      <a:pt x="128" y="29"/>
                      <a:pt x="100" y="0"/>
                      <a:pt x="64" y="0"/>
                    </a:cubicBezTo>
                    <a:cubicBezTo>
                      <a:pt x="29" y="0"/>
                      <a:pt x="0" y="29"/>
                      <a:pt x="0" y="64"/>
                    </a:cubicBezTo>
                    <a:cubicBezTo>
                      <a:pt x="0" y="99"/>
                      <a:pt x="29" y="128"/>
                      <a:pt x="64" y="128"/>
                    </a:cubicBezTo>
                    <a:cubicBezTo>
                      <a:pt x="100" y="128"/>
                      <a:pt x="128" y="99"/>
                      <a:pt x="128" y="64"/>
                    </a:cubicBezTo>
                    <a:close/>
                    <a:moveTo>
                      <a:pt x="112" y="56"/>
                    </a:moveTo>
                    <a:cubicBezTo>
                      <a:pt x="96" y="56"/>
                      <a:pt x="96" y="56"/>
                      <a:pt x="96" y="56"/>
                    </a:cubicBezTo>
                    <a:cubicBezTo>
                      <a:pt x="95" y="44"/>
                      <a:pt x="93" y="33"/>
                      <a:pt x="89" y="23"/>
                    </a:cubicBezTo>
                    <a:cubicBezTo>
                      <a:pt x="101" y="30"/>
                      <a:pt x="109" y="42"/>
                      <a:pt x="112" y="56"/>
                    </a:cubicBezTo>
                    <a:close/>
                    <a:moveTo>
                      <a:pt x="64" y="112"/>
                    </a:moveTo>
                    <a:cubicBezTo>
                      <a:pt x="59" y="112"/>
                      <a:pt x="50" y="97"/>
                      <a:pt x="49" y="72"/>
                    </a:cubicBezTo>
                    <a:cubicBezTo>
                      <a:pt x="80" y="72"/>
                      <a:pt x="80" y="72"/>
                      <a:pt x="80" y="72"/>
                    </a:cubicBezTo>
                    <a:cubicBezTo>
                      <a:pt x="78" y="97"/>
                      <a:pt x="69" y="112"/>
                      <a:pt x="64" y="112"/>
                    </a:cubicBezTo>
                    <a:close/>
                    <a:moveTo>
                      <a:pt x="49" y="56"/>
                    </a:moveTo>
                    <a:cubicBezTo>
                      <a:pt x="50" y="31"/>
                      <a:pt x="59" y="16"/>
                      <a:pt x="64" y="16"/>
                    </a:cubicBezTo>
                    <a:cubicBezTo>
                      <a:pt x="69" y="16"/>
                      <a:pt x="78" y="31"/>
                      <a:pt x="80" y="56"/>
                    </a:cubicBezTo>
                    <a:lnTo>
                      <a:pt x="49" y="56"/>
                    </a:lnTo>
                    <a:close/>
                    <a:moveTo>
                      <a:pt x="39" y="23"/>
                    </a:moveTo>
                    <a:cubicBezTo>
                      <a:pt x="35" y="33"/>
                      <a:pt x="33" y="44"/>
                      <a:pt x="33" y="56"/>
                    </a:cubicBezTo>
                    <a:cubicBezTo>
                      <a:pt x="17" y="56"/>
                      <a:pt x="17" y="56"/>
                      <a:pt x="17" y="56"/>
                    </a:cubicBezTo>
                    <a:cubicBezTo>
                      <a:pt x="19" y="42"/>
                      <a:pt x="28" y="30"/>
                      <a:pt x="39" y="23"/>
                    </a:cubicBezTo>
                    <a:close/>
                    <a:moveTo>
                      <a:pt x="17" y="72"/>
                    </a:moveTo>
                    <a:cubicBezTo>
                      <a:pt x="33" y="72"/>
                      <a:pt x="33" y="72"/>
                      <a:pt x="33" y="72"/>
                    </a:cubicBezTo>
                    <a:cubicBezTo>
                      <a:pt x="33" y="84"/>
                      <a:pt x="35" y="95"/>
                      <a:pt x="39" y="105"/>
                    </a:cubicBezTo>
                    <a:cubicBezTo>
                      <a:pt x="28" y="98"/>
                      <a:pt x="19" y="86"/>
                      <a:pt x="17" y="72"/>
                    </a:cubicBezTo>
                    <a:close/>
                    <a:moveTo>
                      <a:pt x="89" y="105"/>
                    </a:moveTo>
                    <a:cubicBezTo>
                      <a:pt x="93" y="95"/>
                      <a:pt x="95" y="84"/>
                      <a:pt x="96" y="72"/>
                    </a:cubicBezTo>
                    <a:cubicBezTo>
                      <a:pt x="112" y="72"/>
                      <a:pt x="112" y="72"/>
                      <a:pt x="112" y="72"/>
                    </a:cubicBezTo>
                    <a:cubicBezTo>
                      <a:pt x="109" y="86"/>
                      <a:pt x="101" y="98"/>
                      <a:pt x="89"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3474" name="Straight Connector 3473">
              <a:extLst>
                <a:ext uri="{FF2B5EF4-FFF2-40B4-BE49-F238E27FC236}">
                  <a16:creationId xmlns:a16="http://schemas.microsoft.com/office/drawing/2014/main" id="{24EF5B47-4594-057C-50B0-FF9683AC5EF8}"/>
                </a:ext>
              </a:extLst>
            </p:cNvPr>
            <p:cNvCxnSpPr>
              <a:cxnSpLocks/>
            </p:cNvCxnSpPr>
            <p:nvPr/>
          </p:nvCxnSpPr>
          <p:spPr>
            <a:xfrm>
              <a:off x="6798638" y="2380348"/>
              <a:ext cx="1476000"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3475" name="Group 16" descr="Hand cog.">
              <a:extLst>
                <a:ext uri="{FF2B5EF4-FFF2-40B4-BE49-F238E27FC236}">
                  <a16:creationId xmlns:a16="http://schemas.microsoft.com/office/drawing/2014/main" id="{0F02B892-A668-3DED-F0AE-B385B6070DFC}"/>
                </a:ext>
              </a:extLst>
            </p:cNvPr>
            <p:cNvGrpSpPr>
              <a:grpSpLocks noChangeAspect="1"/>
            </p:cNvGrpSpPr>
            <p:nvPr/>
          </p:nvGrpSpPr>
          <p:grpSpPr bwMode="auto">
            <a:xfrm>
              <a:off x="6798638" y="2423242"/>
              <a:ext cx="204574" cy="205944"/>
              <a:chOff x="3408" y="1731"/>
              <a:chExt cx="597" cy="601"/>
            </a:xfrm>
            <a:solidFill>
              <a:schemeClr val="accent1"/>
            </a:solidFill>
          </p:grpSpPr>
          <p:sp>
            <p:nvSpPr>
              <p:cNvPr id="3476" name="Freeform 17">
                <a:extLst>
                  <a:ext uri="{FF2B5EF4-FFF2-40B4-BE49-F238E27FC236}">
                    <a16:creationId xmlns:a16="http://schemas.microsoft.com/office/drawing/2014/main" id="{B6FC8166-19EF-5F18-1EF5-BBA6E2A159A0}"/>
                  </a:ext>
                </a:extLst>
              </p:cNvPr>
              <p:cNvSpPr>
                <a:spLocks/>
              </p:cNvSpPr>
              <p:nvPr/>
            </p:nvSpPr>
            <p:spPr bwMode="auto">
              <a:xfrm>
                <a:off x="3408" y="1999"/>
                <a:ext cx="597" cy="333"/>
              </a:xfrm>
              <a:custGeom>
                <a:avLst/>
                <a:gdLst>
                  <a:gd name="T0" fmla="*/ 247 w 249"/>
                  <a:gd name="T1" fmla="*/ 76 h 139"/>
                  <a:gd name="T2" fmla="*/ 243 w 249"/>
                  <a:gd name="T3" fmla="*/ 69 h 139"/>
                  <a:gd name="T4" fmla="*/ 203 w 249"/>
                  <a:gd name="T5" fmla="*/ 48 h 139"/>
                  <a:gd name="T6" fmla="*/ 184 w 249"/>
                  <a:gd name="T7" fmla="*/ 48 h 139"/>
                  <a:gd name="T8" fmla="*/ 176 w 249"/>
                  <a:gd name="T9" fmla="*/ 56 h 139"/>
                  <a:gd name="T10" fmla="*/ 184 w 249"/>
                  <a:gd name="T11" fmla="*/ 64 h 139"/>
                  <a:gd name="T12" fmla="*/ 203 w 249"/>
                  <a:gd name="T13" fmla="*/ 64 h 139"/>
                  <a:gd name="T14" fmla="*/ 203 w 249"/>
                  <a:gd name="T15" fmla="*/ 64 h 139"/>
                  <a:gd name="T16" fmla="*/ 228 w 249"/>
                  <a:gd name="T17" fmla="*/ 76 h 139"/>
                  <a:gd name="T18" fmla="*/ 116 w 249"/>
                  <a:gd name="T19" fmla="*/ 120 h 139"/>
                  <a:gd name="T20" fmla="*/ 80 w 249"/>
                  <a:gd name="T21" fmla="*/ 117 h 139"/>
                  <a:gd name="T22" fmla="*/ 16 w 249"/>
                  <a:gd name="T23" fmla="*/ 76 h 139"/>
                  <a:gd name="T24" fmla="*/ 16 w 249"/>
                  <a:gd name="T25" fmla="*/ 16 h 139"/>
                  <a:gd name="T26" fmla="*/ 24 w 249"/>
                  <a:gd name="T27" fmla="*/ 16 h 139"/>
                  <a:gd name="T28" fmla="*/ 74 w 249"/>
                  <a:gd name="T29" fmla="*/ 37 h 139"/>
                  <a:gd name="T30" fmla="*/ 80 w 249"/>
                  <a:gd name="T31" fmla="*/ 40 h 139"/>
                  <a:gd name="T32" fmla="*/ 120 w 249"/>
                  <a:gd name="T33" fmla="*/ 40 h 139"/>
                  <a:gd name="T34" fmla="*/ 151 w 249"/>
                  <a:gd name="T35" fmla="*/ 64 h 139"/>
                  <a:gd name="T36" fmla="*/ 72 w 249"/>
                  <a:gd name="T37" fmla="*/ 64 h 139"/>
                  <a:gd name="T38" fmla="*/ 64 w 249"/>
                  <a:gd name="T39" fmla="*/ 72 h 139"/>
                  <a:gd name="T40" fmla="*/ 72 w 249"/>
                  <a:gd name="T41" fmla="*/ 80 h 139"/>
                  <a:gd name="T42" fmla="*/ 160 w 249"/>
                  <a:gd name="T43" fmla="*/ 80 h 139"/>
                  <a:gd name="T44" fmla="*/ 168 w 249"/>
                  <a:gd name="T45" fmla="*/ 72 h 139"/>
                  <a:gd name="T46" fmla="*/ 120 w 249"/>
                  <a:gd name="T47" fmla="*/ 24 h 139"/>
                  <a:gd name="T48" fmla="*/ 84 w 249"/>
                  <a:gd name="T49" fmla="*/ 24 h 139"/>
                  <a:gd name="T50" fmla="*/ 24 w 249"/>
                  <a:gd name="T51" fmla="*/ 0 h 139"/>
                  <a:gd name="T52" fmla="*/ 8 w 249"/>
                  <a:gd name="T53" fmla="*/ 0 h 139"/>
                  <a:gd name="T54" fmla="*/ 0 w 249"/>
                  <a:gd name="T55" fmla="*/ 8 h 139"/>
                  <a:gd name="T56" fmla="*/ 0 w 249"/>
                  <a:gd name="T57" fmla="*/ 80 h 139"/>
                  <a:gd name="T58" fmla="*/ 4 w 249"/>
                  <a:gd name="T59" fmla="*/ 87 h 139"/>
                  <a:gd name="T60" fmla="*/ 71 w 249"/>
                  <a:gd name="T61" fmla="*/ 130 h 139"/>
                  <a:gd name="T62" fmla="*/ 101 w 249"/>
                  <a:gd name="T63" fmla="*/ 139 h 139"/>
                  <a:gd name="T64" fmla="*/ 122 w 249"/>
                  <a:gd name="T65" fmla="*/ 135 h 139"/>
                  <a:gd name="T66" fmla="*/ 243 w 249"/>
                  <a:gd name="T67" fmla="*/ 87 h 139"/>
                  <a:gd name="T68" fmla="*/ 248 w 249"/>
                  <a:gd name="T69" fmla="*/ 83 h 139"/>
                  <a:gd name="T70" fmla="*/ 247 w 249"/>
                  <a:gd name="T71" fmla="*/ 7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9" h="139">
                    <a:moveTo>
                      <a:pt x="247" y="76"/>
                    </a:moveTo>
                    <a:cubicBezTo>
                      <a:pt x="243" y="69"/>
                      <a:pt x="243" y="69"/>
                      <a:pt x="243" y="69"/>
                    </a:cubicBezTo>
                    <a:cubicBezTo>
                      <a:pt x="234" y="56"/>
                      <a:pt x="219" y="48"/>
                      <a:pt x="203" y="48"/>
                    </a:cubicBezTo>
                    <a:cubicBezTo>
                      <a:pt x="184" y="48"/>
                      <a:pt x="184" y="48"/>
                      <a:pt x="184" y="48"/>
                    </a:cubicBezTo>
                    <a:cubicBezTo>
                      <a:pt x="180" y="48"/>
                      <a:pt x="176" y="52"/>
                      <a:pt x="176" y="56"/>
                    </a:cubicBezTo>
                    <a:cubicBezTo>
                      <a:pt x="176" y="60"/>
                      <a:pt x="180" y="64"/>
                      <a:pt x="184" y="64"/>
                    </a:cubicBezTo>
                    <a:cubicBezTo>
                      <a:pt x="203" y="64"/>
                      <a:pt x="203" y="64"/>
                      <a:pt x="203" y="64"/>
                    </a:cubicBezTo>
                    <a:cubicBezTo>
                      <a:pt x="203" y="64"/>
                      <a:pt x="203" y="64"/>
                      <a:pt x="203" y="64"/>
                    </a:cubicBezTo>
                    <a:cubicBezTo>
                      <a:pt x="213" y="64"/>
                      <a:pt x="222" y="69"/>
                      <a:pt x="228" y="76"/>
                    </a:cubicBezTo>
                    <a:cubicBezTo>
                      <a:pt x="116" y="120"/>
                      <a:pt x="116" y="120"/>
                      <a:pt x="116" y="120"/>
                    </a:cubicBezTo>
                    <a:cubicBezTo>
                      <a:pt x="104" y="124"/>
                      <a:pt x="90" y="123"/>
                      <a:pt x="80" y="117"/>
                    </a:cubicBezTo>
                    <a:cubicBezTo>
                      <a:pt x="16" y="76"/>
                      <a:pt x="16" y="76"/>
                      <a:pt x="16" y="76"/>
                    </a:cubicBezTo>
                    <a:cubicBezTo>
                      <a:pt x="16" y="16"/>
                      <a:pt x="16" y="16"/>
                      <a:pt x="16" y="16"/>
                    </a:cubicBezTo>
                    <a:cubicBezTo>
                      <a:pt x="24" y="16"/>
                      <a:pt x="24" y="16"/>
                      <a:pt x="24" y="16"/>
                    </a:cubicBezTo>
                    <a:cubicBezTo>
                      <a:pt x="42" y="16"/>
                      <a:pt x="64" y="22"/>
                      <a:pt x="74" y="37"/>
                    </a:cubicBezTo>
                    <a:cubicBezTo>
                      <a:pt x="75" y="39"/>
                      <a:pt x="78" y="40"/>
                      <a:pt x="80" y="40"/>
                    </a:cubicBezTo>
                    <a:cubicBezTo>
                      <a:pt x="120" y="40"/>
                      <a:pt x="120" y="40"/>
                      <a:pt x="120" y="40"/>
                    </a:cubicBezTo>
                    <a:cubicBezTo>
                      <a:pt x="135" y="40"/>
                      <a:pt x="148" y="50"/>
                      <a:pt x="151" y="64"/>
                    </a:cubicBezTo>
                    <a:cubicBezTo>
                      <a:pt x="72" y="64"/>
                      <a:pt x="72" y="64"/>
                      <a:pt x="72" y="64"/>
                    </a:cubicBezTo>
                    <a:cubicBezTo>
                      <a:pt x="68" y="64"/>
                      <a:pt x="64" y="68"/>
                      <a:pt x="64" y="72"/>
                    </a:cubicBezTo>
                    <a:cubicBezTo>
                      <a:pt x="64" y="76"/>
                      <a:pt x="68" y="80"/>
                      <a:pt x="72" y="80"/>
                    </a:cubicBezTo>
                    <a:cubicBezTo>
                      <a:pt x="160" y="80"/>
                      <a:pt x="160" y="80"/>
                      <a:pt x="160" y="80"/>
                    </a:cubicBezTo>
                    <a:cubicBezTo>
                      <a:pt x="165" y="80"/>
                      <a:pt x="168" y="76"/>
                      <a:pt x="168" y="72"/>
                    </a:cubicBezTo>
                    <a:cubicBezTo>
                      <a:pt x="168" y="46"/>
                      <a:pt x="147" y="24"/>
                      <a:pt x="120" y="24"/>
                    </a:cubicBezTo>
                    <a:cubicBezTo>
                      <a:pt x="84" y="24"/>
                      <a:pt x="84" y="24"/>
                      <a:pt x="84" y="24"/>
                    </a:cubicBezTo>
                    <a:cubicBezTo>
                      <a:pt x="69" y="6"/>
                      <a:pt x="43" y="0"/>
                      <a:pt x="24" y="0"/>
                    </a:cubicBezTo>
                    <a:cubicBezTo>
                      <a:pt x="8" y="0"/>
                      <a:pt x="8" y="0"/>
                      <a:pt x="8" y="0"/>
                    </a:cubicBezTo>
                    <a:cubicBezTo>
                      <a:pt x="4" y="0"/>
                      <a:pt x="0" y="4"/>
                      <a:pt x="0" y="8"/>
                    </a:cubicBezTo>
                    <a:cubicBezTo>
                      <a:pt x="0" y="80"/>
                      <a:pt x="0" y="80"/>
                      <a:pt x="0" y="80"/>
                    </a:cubicBezTo>
                    <a:cubicBezTo>
                      <a:pt x="0" y="83"/>
                      <a:pt x="2" y="85"/>
                      <a:pt x="4" y="87"/>
                    </a:cubicBezTo>
                    <a:cubicBezTo>
                      <a:pt x="71" y="130"/>
                      <a:pt x="71" y="130"/>
                      <a:pt x="71" y="130"/>
                    </a:cubicBezTo>
                    <a:cubicBezTo>
                      <a:pt x="80" y="136"/>
                      <a:pt x="91" y="139"/>
                      <a:pt x="101" y="139"/>
                    </a:cubicBezTo>
                    <a:cubicBezTo>
                      <a:pt x="108" y="139"/>
                      <a:pt x="115" y="137"/>
                      <a:pt x="122" y="135"/>
                    </a:cubicBezTo>
                    <a:cubicBezTo>
                      <a:pt x="243" y="87"/>
                      <a:pt x="243" y="87"/>
                      <a:pt x="243" y="87"/>
                    </a:cubicBezTo>
                    <a:cubicBezTo>
                      <a:pt x="245" y="87"/>
                      <a:pt x="247" y="85"/>
                      <a:pt x="248" y="83"/>
                    </a:cubicBezTo>
                    <a:cubicBezTo>
                      <a:pt x="249" y="80"/>
                      <a:pt x="248" y="78"/>
                      <a:pt x="247"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77" name="Freeform 18">
                <a:extLst>
                  <a:ext uri="{FF2B5EF4-FFF2-40B4-BE49-F238E27FC236}">
                    <a16:creationId xmlns:a16="http://schemas.microsoft.com/office/drawing/2014/main" id="{B6ECE380-4699-1280-40F7-B2E278BE4A16}"/>
                  </a:ext>
                </a:extLst>
              </p:cNvPr>
              <p:cNvSpPr>
                <a:spLocks noEditPoints="1"/>
              </p:cNvSpPr>
              <p:nvPr/>
            </p:nvSpPr>
            <p:spPr bwMode="auto">
              <a:xfrm>
                <a:off x="3638" y="1731"/>
                <a:ext cx="269" cy="268"/>
              </a:xfrm>
              <a:custGeom>
                <a:avLst/>
                <a:gdLst>
                  <a:gd name="T0" fmla="*/ 8 w 112"/>
                  <a:gd name="T1" fmla="*/ 64 h 112"/>
                  <a:gd name="T2" fmla="*/ 17 w 112"/>
                  <a:gd name="T3" fmla="*/ 64 h 112"/>
                  <a:gd name="T4" fmla="*/ 23 w 112"/>
                  <a:gd name="T5" fmla="*/ 78 h 112"/>
                  <a:gd name="T6" fmla="*/ 17 w 112"/>
                  <a:gd name="T7" fmla="*/ 84 h 112"/>
                  <a:gd name="T8" fmla="*/ 17 w 112"/>
                  <a:gd name="T9" fmla="*/ 95 h 112"/>
                  <a:gd name="T10" fmla="*/ 23 w 112"/>
                  <a:gd name="T11" fmla="*/ 98 h 112"/>
                  <a:gd name="T12" fmla="*/ 28 w 112"/>
                  <a:gd name="T13" fmla="*/ 95 h 112"/>
                  <a:gd name="T14" fmla="*/ 34 w 112"/>
                  <a:gd name="T15" fmla="*/ 89 h 112"/>
                  <a:gd name="T16" fmla="*/ 48 w 112"/>
                  <a:gd name="T17" fmla="*/ 95 h 112"/>
                  <a:gd name="T18" fmla="*/ 48 w 112"/>
                  <a:gd name="T19" fmla="*/ 104 h 112"/>
                  <a:gd name="T20" fmla="*/ 56 w 112"/>
                  <a:gd name="T21" fmla="*/ 112 h 112"/>
                  <a:gd name="T22" fmla="*/ 64 w 112"/>
                  <a:gd name="T23" fmla="*/ 104 h 112"/>
                  <a:gd name="T24" fmla="*/ 64 w 112"/>
                  <a:gd name="T25" fmla="*/ 95 h 112"/>
                  <a:gd name="T26" fmla="*/ 78 w 112"/>
                  <a:gd name="T27" fmla="*/ 89 h 112"/>
                  <a:gd name="T28" fmla="*/ 84 w 112"/>
                  <a:gd name="T29" fmla="*/ 95 h 112"/>
                  <a:gd name="T30" fmla="*/ 90 w 112"/>
                  <a:gd name="T31" fmla="*/ 98 h 112"/>
                  <a:gd name="T32" fmla="*/ 95 w 112"/>
                  <a:gd name="T33" fmla="*/ 95 h 112"/>
                  <a:gd name="T34" fmla="*/ 95 w 112"/>
                  <a:gd name="T35" fmla="*/ 84 h 112"/>
                  <a:gd name="T36" fmla="*/ 90 w 112"/>
                  <a:gd name="T37" fmla="*/ 78 h 112"/>
                  <a:gd name="T38" fmla="*/ 95 w 112"/>
                  <a:gd name="T39" fmla="*/ 64 h 112"/>
                  <a:gd name="T40" fmla="*/ 104 w 112"/>
                  <a:gd name="T41" fmla="*/ 64 h 112"/>
                  <a:gd name="T42" fmla="*/ 112 w 112"/>
                  <a:gd name="T43" fmla="*/ 56 h 112"/>
                  <a:gd name="T44" fmla="*/ 104 w 112"/>
                  <a:gd name="T45" fmla="*/ 48 h 112"/>
                  <a:gd name="T46" fmla="*/ 95 w 112"/>
                  <a:gd name="T47" fmla="*/ 48 h 112"/>
                  <a:gd name="T48" fmla="*/ 90 w 112"/>
                  <a:gd name="T49" fmla="*/ 34 h 112"/>
                  <a:gd name="T50" fmla="*/ 95 w 112"/>
                  <a:gd name="T51" fmla="*/ 28 h 112"/>
                  <a:gd name="T52" fmla="*/ 95 w 112"/>
                  <a:gd name="T53" fmla="*/ 17 h 112"/>
                  <a:gd name="T54" fmla="*/ 84 w 112"/>
                  <a:gd name="T55" fmla="*/ 17 h 112"/>
                  <a:gd name="T56" fmla="*/ 78 w 112"/>
                  <a:gd name="T57" fmla="*/ 23 h 112"/>
                  <a:gd name="T58" fmla="*/ 64 w 112"/>
                  <a:gd name="T59" fmla="*/ 17 h 112"/>
                  <a:gd name="T60" fmla="*/ 64 w 112"/>
                  <a:gd name="T61" fmla="*/ 8 h 112"/>
                  <a:gd name="T62" fmla="*/ 56 w 112"/>
                  <a:gd name="T63" fmla="*/ 0 h 112"/>
                  <a:gd name="T64" fmla="*/ 48 w 112"/>
                  <a:gd name="T65" fmla="*/ 8 h 112"/>
                  <a:gd name="T66" fmla="*/ 48 w 112"/>
                  <a:gd name="T67" fmla="*/ 17 h 112"/>
                  <a:gd name="T68" fmla="*/ 34 w 112"/>
                  <a:gd name="T69" fmla="*/ 23 h 112"/>
                  <a:gd name="T70" fmla="*/ 28 w 112"/>
                  <a:gd name="T71" fmla="*/ 17 h 112"/>
                  <a:gd name="T72" fmla="*/ 17 w 112"/>
                  <a:gd name="T73" fmla="*/ 17 h 112"/>
                  <a:gd name="T74" fmla="*/ 17 w 112"/>
                  <a:gd name="T75" fmla="*/ 28 h 112"/>
                  <a:gd name="T76" fmla="*/ 23 w 112"/>
                  <a:gd name="T77" fmla="*/ 34 h 112"/>
                  <a:gd name="T78" fmla="*/ 17 w 112"/>
                  <a:gd name="T79" fmla="*/ 48 h 112"/>
                  <a:gd name="T80" fmla="*/ 8 w 112"/>
                  <a:gd name="T81" fmla="*/ 48 h 112"/>
                  <a:gd name="T82" fmla="*/ 0 w 112"/>
                  <a:gd name="T83" fmla="*/ 56 h 112"/>
                  <a:gd name="T84" fmla="*/ 8 w 112"/>
                  <a:gd name="T85" fmla="*/ 64 h 112"/>
                  <a:gd name="T86" fmla="*/ 56 w 112"/>
                  <a:gd name="T87" fmla="*/ 32 h 112"/>
                  <a:gd name="T88" fmla="*/ 80 w 112"/>
                  <a:gd name="T89" fmla="*/ 56 h 112"/>
                  <a:gd name="T90" fmla="*/ 56 w 112"/>
                  <a:gd name="T91" fmla="*/ 80 h 112"/>
                  <a:gd name="T92" fmla="*/ 32 w 112"/>
                  <a:gd name="T93" fmla="*/ 56 h 112"/>
                  <a:gd name="T94" fmla="*/ 56 w 112"/>
                  <a:gd name="T95" fmla="*/ 3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2" h="112">
                    <a:moveTo>
                      <a:pt x="8" y="64"/>
                    </a:moveTo>
                    <a:cubicBezTo>
                      <a:pt x="17" y="64"/>
                      <a:pt x="17" y="64"/>
                      <a:pt x="17" y="64"/>
                    </a:cubicBezTo>
                    <a:cubicBezTo>
                      <a:pt x="18" y="69"/>
                      <a:pt x="20" y="74"/>
                      <a:pt x="23" y="78"/>
                    </a:cubicBezTo>
                    <a:cubicBezTo>
                      <a:pt x="17" y="84"/>
                      <a:pt x="17" y="84"/>
                      <a:pt x="17" y="84"/>
                    </a:cubicBezTo>
                    <a:cubicBezTo>
                      <a:pt x="14" y="87"/>
                      <a:pt x="14" y="92"/>
                      <a:pt x="17" y="95"/>
                    </a:cubicBezTo>
                    <a:cubicBezTo>
                      <a:pt x="19" y="97"/>
                      <a:pt x="21" y="98"/>
                      <a:pt x="23" y="98"/>
                    </a:cubicBezTo>
                    <a:cubicBezTo>
                      <a:pt x="25" y="98"/>
                      <a:pt x="27" y="97"/>
                      <a:pt x="28" y="95"/>
                    </a:cubicBezTo>
                    <a:cubicBezTo>
                      <a:pt x="34" y="89"/>
                      <a:pt x="34" y="89"/>
                      <a:pt x="34" y="89"/>
                    </a:cubicBezTo>
                    <a:cubicBezTo>
                      <a:pt x="38" y="92"/>
                      <a:pt x="43" y="94"/>
                      <a:pt x="48" y="95"/>
                    </a:cubicBezTo>
                    <a:cubicBezTo>
                      <a:pt x="48" y="104"/>
                      <a:pt x="48" y="104"/>
                      <a:pt x="48" y="104"/>
                    </a:cubicBezTo>
                    <a:cubicBezTo>
                      <a:pt x="48" y="108"/>
                      <a:pt x="52" y="112"/>
                      <a:pt x="56" y="112"/>
                    </a:cubicBezTo>
                    <a:cubicBezTo>
                      <a:pt x="61" y="112"/>
                      <a:pt x="64" y="108"/>
                      <a:pt x="64" y="104"/>
                    </a:cubicBezTo>
                    <a:cubicBezTo>
                      <a:pt x="64" y="95"/>
                      <a:pt x="64" y="95"/>
                      <a:pt x="64" y="95"/>
                    </a:cubicBezTo>
                    <a:cubicBezTo>
                      <a:pt x="69" y="94"/>
                      <a:pt x="74" y="92"/>
                      <a:pt x="78" y="89"/>
                    </a:cubicBezTo>
                    <a:cubicBezTo>
                      <a:pt x="84" y="95"/>
                      <a:pt x="84" y="95"/>
                      <a:pt x="84" y="95"/>
                    </a:cubicBezTo>
                    <a:cubicBezTo>
                      <a:pt x="86" y="97"/>
                      <a:pt x="88" y="98"/>
                      <a:pt x="90" y="98"/>
                    </a:cubicBezTo>
                    <a:cubicBezTo>
                      <a:pt x="92" y="98"/>
                      <a:pt x="94" y="97"/>
                      <a:pt x="95" y="95"/>
                    </a:cubicBezTo>
                    <a:cubicBezTo>
                      <a:pt x="99" y="92"/>
                      <a:pt x="99" y="87"/>
                      <a:pt x="95" y="84"/>
                    </a:cubicBezTo>
                    <a:cubicBezTo>
                      <a:pt x="90" y="78"/>
                      <a:pt x="90" y="78"/>
                      <a:pt x="90" y="78"/>
                    </a:cubicBezTo>
                    <a:cubicBezTo>
                      <a:pt x="92" y="74"/>
                      <a:pt x="94" y="69"/>
                      <a:pt x="95" y="64"/>
                    </a:cubicBezTo>
                    <a:cubicBezTo>
                      <a:pt x="104" y="64"/>
                      <a:pt x="104" y="64"/>
                      <a:pt x="104" y="64"/>
                    </a:cubicBezTo>
                    <a:cubicBezTo>
                      <a:pt x="109" y="64"/>
                      <a:pt x="112" y="60"/>
                      <a:pt x="112" y="56"/>
                    </a:cubicBezTo>
                    <a:cubicBezTo>
                      <a:pt x="112" y="52"/>
                      <a:pt x="109" y="48"/>
                      <a:pt x="104" y="48"/>
                    </a:cubicBezTo>
                    <a:cubicBezTo>
                      <a:pt x="95" y="48"/>
                      <a:pt x="95" y="48"/>
                      <a:pt x="95" y="48"/>
                    </a:cubicBezTo>
                    <a:cubicBezTo>
                      <a:pt x="94" y="43"/>
                      <a:pt x="92" y="38"/>
                      <a:pt x="90" y="34"/>
                    </a:cubicBezTo>
                    <a:cubicBezTo>
                      <a:pt x="95" y="28"/>
                      <a:pt x="95" y="28"/>
                      <a:pt x="95" y="28"/>
                    </a:cubicBezTo>
                    <a:cubicBezTo>
                      <a:pt x="99" y="25"/>
                      <a:pt x="99" y="20"/>
                      <a:pt x="95" y="17"/>
                    </a:cubicBezTo>
                    <a:cubicBezTo>
                      <a:pt x="92" y="14"/>
                      <a:pt x="87" y="14"/>
                      <a:pt x="84" y="17"/>
                    </a:cubicBezTo>
                    <a:cubicBezTo>
                      <a:pt x="78" y="23"/>
                      <a:pt x="78" y="23"/>
                      <a:pt x="78" y="23"/>
                    </a:cubicBezTo>
                    <a:cubicBezTo>
                      <a:pt x="74" y="20"/>
                      <a:pt x="69" y="18"/>
                      <a:pt x="64" y="17"/>
                    </a:cubicBezTo>
                    <a:cubicBezTo>
                      <a:pt x="64" y="8"/>
                      <a:pt x="64" y="8"/>
                      <a:pt x="64" y="8"/>
                    </a:cubicBezTo>
                    <a:cubicBezTo>
                      <a:pt x="64" y="4"/>
                      <a:pt x="61" y="0"/>
                      <a:pt x="56" y="0"/>
                    </a:cubicBezTo>
                    <a:cubicBezTo>
                      <a:pt x="52" y="0"/>
                      <a:pt x="48" y="4"/>
                      <a:pt x="48" y="8"/>
                    </a:cubicBezTo>
                    <a:cubicBezTo>
                      <a:pt x="48" y="17"/>
                      <a:pt x="48" y="17"/>
                      <a:pt x="48" y="17"/>
                    </a:cubicBezTo>
                    <a:cubicBezTo>
                      <a:pt x="43" y="18"/>
                      <a:pt x="38" y="20"/>
                      <a:pt x="34" y="23"/>
                    </a:cubicBezTo>
                    <a:cubicBezTo>
                      <a:pt x="28" y="17"/>
                      <a:pt x="28" y="17"/>
                      <a:pt x="28" y="17"/>
                    </a:cubicBezTo>
                    <a:cubicBezTo>
                      <a:pt x="25" y="14"/>
                      <a:pt x="20" y="14"/>
                      <a:pt x="17" y="17"/>
                    </a:cubicBezTo>
                    <a:cubicBezTo>
                      <a:pt x="14" y="20"/>
                      <a:pt x="14" y="25"/>
                      <a:pt x="17" y="28"/>
                    </a:cubicBezTo>
                    <a:cubicBezTo>
                      <a:pt x="23" y="34"/>
                      <a:pt x="23" y="34"/>
                      <a:pt x="23" y="34"/>
                    </a:cubicBezTo>
                    <a:cubicBezTo>
                      <a:pt x="20" y="38"/>
                      <a:pt x="18" y="43"/>
                      <a:pt x="17" y="48"/>
                    </a:cubicBezTo>
                    <a:cubicBezTo>
                      <a:pt x="8" y="48"/>
                      <a:pt x="8" y="48"/>
                      <a:pt x="8" y="48"/>
                    </a:cubicBezTo>
                    <a:cubicBezTo>
                      <a:pt x="4" y="48"/>
                      <a:pt x="0" y="52"/>
                      <a:pt x="0" y="56"/>
                    </a:cubicBezTo>
                    <a:cubicBezTo>
                      <a:pt x="0" y="60"/>
                      <a:pt x="4" y="64"/>
                      <a:pt x="8" y="64"/>
                    </a:cubicBezTo>
                    <a:close/>
                    <a:moveTo>
                      <a:pt x="56" y="32"/>
                    </a:moveTo>
                    <a:cubicBezTo>
                      <a:pt x="69" y="32"/>
                      <a:pt x="80" y="43"/>
                      <a:pt x="80" y="56"/>
                    </a:cubicBezTo>
                    <a:cubicBezTo>
                      <a:pt x="80" y="69"/>
                      <a:pt x="69" y="80"/>
                      <a:pt x="56" y="80"/>
                    </a:cubicBezTo>
                    <a:cubicBezTo>
                      <a:pt x="43" y="80"/>
                      <a:pt x="32" y="69"/>
                      <a:pt x="32" y="56"/>
                    </a:cubicBezTo>
                    <a:cubicBezTo>
                      <a:pt x="32" y="43"/>
                      <a:pt x="43" y="32"/>
                      <a:pt x="5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cxnSp>
        <p:nvCxnSpPr>
          <p:cNvPr id="3481" name="Straight Connector 3480">
            <a:extLst>
              <a:ext uri="{FF2B5EF4-FFF2-40B4-BE49-F238E27FC236}">
                <a16:creationId xmlns:a16="http://schemas.microsoft.com/office/drawing/2014/main" id="{73478758-936E-23B5-66B7-E6637E3795E4}"/>
              </a:ext>
            </a:extLst>
          </p:cNvPr>
          <p:cNvCxnSpPr>
            <a:cxnSpLocks/>
          </p:cNvCxnSpPr>
          <p:nvPr/>
        </p:nvCxnSpPr>
        <p:spPr>
          <a:xfrm flipV="1">
            <a:off x="3484528" y="3317473"/>
            <a:ext cx="498444" cy="994"/>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482" name="Straight Connector 3481">
            <a:extLst>
              <a:ext uri="{FF2B5EF4-FFF2-40B4-BE49-F238E27FC236}">
                <a16:creationId xmlns:a16="http://schemas.microsoft.com/office/drawing/2014/main" id="{D17A4B75-B6D3-5C1D-DC44-CB99039DCE1B}"/>
              </a:ext>
            </a:extLst>
          </p:cNvPr>
          <p:cNvCxnSpPr>
            <a:cxnSpLocks/>
          </p:cNvCxnSpPr>
          <p:nvPr/>
        </p:nvCxnSpPr>
        <p:spPr>
          <a:xfrm>
            <a:off x="2383088" y="2218124"/>
            <a:ext cx="1106682" cy="1106682"/>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483" name="Oval 3482">
            <a:extLst>
              <a:ext uri="{FF2B5EF4-FFF2-40B4-BE49-F238E27FC236}">
                <a16:creationId xmlns:a16="http://schemas.microsoft.com/office/drawing/2014/main" id="{BFF897EC-B725-C350-D97E-D3FAE22911C1}"/>
              </a:ext>
            </a:extLst>
          </p:cNvPr>
          <p:cNvSpPr/>
          <p:nvPr/>
        </p:nvSpPr>
        <p:spPr bwMode="auto">
          <a:xfrm>
            <a:off x="3982972" y="3276295"/>
            <a:ext cx="99548" cy="96642"/>
          </a:xfrm>
          <a:prstGeom prst="ellipse">
            <a:avLst/>
          </a:prstGeom>
          <a:solidFill>
            <a:schemeClr val="accent1"/>
          </a:solidFill>
          <a:ln w="12700" cap="flat" cmpd="sng" algn="ctr">
            <a:solidFill>
              <a:schemeClr val="bg1"/>
            </a:solid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defTabSz="912247"/>
            <a:endParaRPr lang="en-US" sz="1600">
              <a:solidFill>
                <a:srgbClr val="000000"/>
              </a:solidFill>
            </a:endParaRPr>
          </a:p>
        </p:txBody>
      </p:sp>
      <p:grpSp>
        <p:nvGrpSpPr>
          <p:cNvPr id="3484" name="Group 3483">
            <a:extLst>
              <a:ext uri="{FF2B5EF4-FFF2-40B4-BE49-F238E27FC236}">
                <a16:creationId xmlns:a16="http://schemas.microsoft.com/office/drawing/2014/main" id="{DEB919F2-9DE1-B0CC-4775-6460DED52B3A}"/>
              </a:ext>
            </a:extLst>
          </p:cNvPr>
          <p:cNvGrpSpPr/>
          <p:nvPr/>
        </p:nvGrpSpPr>
        <p:grpSpPr>
          <a:xfrm>
            <a:off x="1910860" y="1621951"/>
            <a:ext cx="1692000" cy="592843"/>
            <a:chOff x="2882087" y="2233676"/>
            <a:chExt cx="1692000" cy="592843"/>
          </a:xfrm>
        </p:grpSpPr>
        <p:sp>
          <p:nvSpPr>
            <p:cNvPr id="3485" name="Rectangle 3484">
              <a:extLst>
                <a:ext uri="{FF2B5EF4-FFF2-40B4-BE49-F238E27FC236}">
                  <a16:creationId xmlns:a16="http://schemas.microsoft.com/office/drawing/2014/main" id="{4FD7CD79-C9F7-7DB8-118E-1FD897D7A340}"/>
                </a:ext>
              </a:extLst>
            </p:cNvPr>
            <p:cNvSpPr/>
            <p:nvPr/>
          </p:nvSpPr>
          <p:spPr>
            <a:xfrm>
              <a:off x="2882087" y="2233676"/>
              <a:ext cx="1692000" cy="252000"/>
            </a:xfrm>
            <a:prstGeom prst="rect">
              <a:avLst/>
            </a:prstGeom>
            <a:solidFill>
              <a:schemeClr val="accent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432000" tIns="0" rIns="0" bIns="0" rtlCol="0" anchor="ctr">
              <a:noAutofit/>
            </a:bodyPr>
            <a:lstStyle/>
            <a:p>
              <a:pPr>
                <a:spcAft>
                  <a:spcPts val="300"/>
                </a:spcAft>
              </a:pPr>
              <a:r>
                <a:rPr lang="en-GB" sz="1000" b="1">
                  <a:solidFill>
                    <a:schemeClr val="bg1"/>
                  </a:solidFill>
                </a:rPr>
                <a:t>Nueva York</a:t>
              </a:r>
              <a:endParaRPr lang="en-GB" sz="1000" b="1" u="sng">
                <a:solidFill>
                  <a:schemeClr val="bg1"/>
                </a:solidFill>
              </a:endParaRPr>
            </a:p>
          </p:txBody>
        </p:sp>
        <p:sp>
          <p:nvSpPr>
            <p:cNvPr id="3486" name="Rectangle 3485">
              <a:extLst>
                <a:ext uri="{FF2B5EF4-FFF2-40B4-BE49-F238E27FC236}">
                  <a16:creationId xmlns:a16="http://schemas.microsoft.com/office/drawing/2014/main" id="{D9355A99-F50E-ABB5-6849-7DA9DB5B142C}"/>
                </a:ext>
              </a:extLst>
            </p:cNvPr>
            <p:cNvSpPr/>
            <p:nvPr/>
          </p:nvSpPr>
          <p:spPr>
            <a:xfrm>
              <a:off x="2882087" y="2469910"/>
              <a:ext cx="1692000" cy="356609"/>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432000" tIns="108000" rIns="72000" bIns="108000" rtlCol="0" anchor="t" anchorCtr="0">
              <a:spAutoFit/>
            </a:bodyPr>
            <a:lstStyle/>
            <a:p>
              <a:pPr>
                <a:spcAft>
                  <a:spcPts val="100"/>
                </a:spcAft>
              </a:pPr>
              <a:r>
                <a:rPr lang="en-GB" sz="900" dirty="0">
                  <a:solidFill>
                    <a:schemeClr val="accent1"/>
                  </a:solidFill>
                </a:rPr>
                <a:t>David Lightfoot</a:t>
              </a:r>
            </a:p>
          </p:txBody>
        </p:sp>
        <p:grpSp>
          <p:nvGrpSpPr>
            <p:cNvPr id="3487" name="Group 10" descr="Handshake.">
              <a:extLst>
                <a:ext uri="{FF2B5EF4-FFF2-40B4-BE49-F238E27FC236}">
                  <a16:creationId xmlns:a16="http://schemas.microsoft.com/office/drawing/2014/main" id="{87017F58-7A6C-9630-ABC4-624E4EE136A3}"/>
                </a:ext>
              </a:extLst>
            </p:cNvPr>
            <p:cNvGrpSpPr>
              <a:grpSpLocks noChangeAspect="1"/>
            </p:cNvGrpSpPr>
            <p:nvPr/>
          </p:nvGrpSpPr>
          <p:grpSpPr bwMode="auto">
            <a:xfrm>
              <a:off x="2994923" y="2556370"/>
              <a:ext cx="198162" cy="192030"/>
              <a:chOff x="3408" y="1728"/>
              <a:chExt cx="614" cy="595"/>
            </a:xfrm>
            <a:solidFill>
              <a:schemeClr val="accent1"/>
            </a:solidFill>
          </p:grpSpPr>
          <p:sp>
            <p:nvSpPr>
              <p:cNvPr id="3488" name="Freeform 11">
                <a:extLst>
                  <a:ext uri="{FF2B5EF4-FFF2-40B4-BE49-F238E27FC236}">
                    <a16:creationId xmlns:a16="http://schemas.microsoft.com/office/drawing/2014/main" id="{B409A3F4-2464-659E-7C9A-001CC4339690}"/>
                  </a:ext>
                </a:extLst>
              </p:cNvPr>
              <p:cNvSpPr>
                <a:spLocks/>
              </p:cNvSpPr>
              <p:nvPr/>
            </p:nvSpPr>
            <p:spPr bwMode="auto">
              <a:xfrm>
                <a:off x="3408" y="1728"/>
                <a:ext cx="252" cy="269"/>
              </a:xfrm>
              <a:custGeom>
                <a:avLst/>
                <a:gdLst>
                  <a:gd name="T0" fmla="*/ 16 w 105"/>
                  <a:gd name="T1" fmla="*/ 104 h 112"/>
                  <a:gd name="T2" fmla="*/ 16 w 105"/>
                  <a:gd name="T3" fmla="*/ 16 h 112"/>
                  <a:gd name="T4" fmla="*/ 89 w 105"/>
                  <a:gd name="T5" fmla="*/ 16 h 112"/>
                  <a:gd name="T6" fmla="*/ 94 w 105"/>
                  <a:gd name="T7" fmla="*/ 16 h 112"/>
                  <a:gd name="T8" fmla="*/ 104 w 105"/>
                  <a:gd name="T9" fmla="*/ 11 h 112"/>
                  <a:gd name="T10" fmla="*/ 99 w 105"/>
                  <a:gd name="T11" fmla="*/ 1 h 112"/>
                  <a:gd name="T12" fmla="*/ 89 w 105"/>
                  <a:gd name="T13" fmla="*/ 0 h 112"/>
                  <a:gd name="T14" fmla="*/ 8 w 105"/>
                  <a:gd name="T15" fmla="*/ 0 h 112"/>
                  <a:gd name="T16" fmla="*/ 0 w 105"/>
                  <a:gd name="T17" fmla="*/ 8 h 112"/>
                  <a:gd name="T18" fmla="*/ 0 w 105"/>
                  <a:gd name="T19" fmla="*/ 104 h 112"/>
                  <a:gd name="T20" fmla="*/ 8 w 105"/>
                  <a:gd name="T21" fmla="*/ 112 h 112"/>
                  <a:gd name="T22" fmla="*/ 16 w 105"/>
                  <a:gd name="T23" fmla="*/ 10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12">
                    <a:moveTo>
                      <a:pt x="16" y="104"/>
                    </a:moveTo>
                    <a:cubicBezTo>
                      <a:pt x="16" y="16"/>
                      <a:pt x="16" y="16"/>
                      <a:pt x="16" y="16"/>
                    </a:cubicBezTo>
                    <a:cubicBezTo>
                      <a:pt x="89" y="16"/>
                      <a:pt x="89" y="16"/>
                      <a:pt x="89" y="16"/>
                    </a:cubicBezTo>
                    <a:cubicBezTo>
                      <a:pt x="91" y="16"/>
                      <a:pt x="93" y="16"/>
                      <a:pt x="94" y="16"/>
                    </a:cubicBezTo>
                    <a:cubicBezTo>
                      <a:pt x="98" y="18"/>
                      <a:pt x="102" y="16"/>
                      <a:pt x="104" y="11"/>
                    </a:cubicBezTo>
                    <a:cubicBezTo>
                      <a:pt x="105" y="7"/>
                      <a:pt x="103" y="3"/>
                      <a:pt x="99" y="1"/>
                    </a:cubicBezTo>
                    <a:cubicBezTo>
                      <a:pt x="95" y="0"/>
                      <a:pt x="92" y="0"/>
                      <a:pt x="89" y="0"/>
                    </a:cubicBezTo>
                    <a:cubicBezTo>
                      <a:pt x="8" y="0"/>
                      <a:pt x="8" y="0"/>
                      <a:pt x="8" y="0"/>
                    </a:cubicBezTo>
                    <a:cubicBezTo>
                      <a:pt x="4" y="0"/>
                      <a:pt x="0" y="4"/>
                      <a:pt x="0" y="8"/>
                    </a:cubicBezTo>
                    <a:cubicBezTo>
                      <a:pt x="0" y="104"/>
                      <a:pt x="0" y="104"/>
                      <a:pt x="0" y="104"/>
                    </a:cubicBezTo>
                    <a:cubicBezTo>
                      <a:pt x="0" y="108"/>
                      <a:pt x="4" y="112"/>
                      <a:pt x="8" y="112"/>
                    </a:cubicBezTo>
                    <a:cubicBezTo>
                      <a:pt x="13" y="112"/>
                      <a:pt x="16" y="108"/>
                      <a:pt x="16"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89" name="Freeform 12">
                <a:extLst>
                  <a:ext uri="{FF2B5EF4-FFF2-40B4-BE49-F238E27FC236}">
                    <a16:creationId xmlns:a16="http://schemas.microsoft.com/office/drawing/2014/main" id="{9CAAEB25-C35E-20FD-5068-79765498C1FB}"/>
                  </a:ext>
                </a:extLst>
              </p:cNvPr>
              <p:cNvSpPr>
                <a:spLocks noEditPoints="1"/>
              </p:cNvSpPr>
              <p:nvPr/>
            </p:nvSpPr>
            <p:spPr bwMode="auto">
              <a:xfrm>
                <a:off x="3437" y="1980"/>
                <a:ext cx="331" cy="343"/>
              </a:xfrm>
              <a:custGeom>
                <a:avLst/>
                <a:gdLst>
                  <a:gd name="T0" fmla="*/ 107 w 138"/>
                  <a:gd name="T1" fmla="*/ 69 h 143"/>
                  <a:gd name="T2" fmla="*/ 81 w 138"/>
                  <a:gd name="T3" fmla="*/ 38 h 143"/>
                  <a:gd name="T4" fmla="*/ 52 w 138"/>
                  <a:gd name="T5" fmla="*/ 11 h 143"/>
                  <a:gd name="T6" fmla="*/ 9 w 138"/>
                  <a:gd name="T7" fmla="*/ 15 h 143"/>
                  <a:gd name="T8" fmla="*/ 9 w 138"/>
                  <a:gd name="T9" fmla="*/ 54 h 143"/>
                  <a:gd name="T10" fmla="*/ 35 w 138"/>
                  <a:gd name="T11" fmla="*/ 84 h 143"/>
                  <a:gd name="T12" fmla="*/ 63 w 138"/>
                  <a:gd name="T13" fmla="*/ 112 h 143"/>
                  <a:gd name="T14" fmla="*/ 85 w 138"/>
                  <a:gd name="T15" fmla="*/ 120 h 143"/>
                  <a:gd name="T16" fmla="*/ 109 w 138"/>
                  <a:gd name="T17" fmla="*/ 143 h 143"/>
                  <a:gd name="T18" fmla="*/ 131 w 138"/>
                  <a:gd name="T19" fmla="*/ 132 h 143"/>
                  <a:gd name="T20" fmla="*/ 131 w 138"/>
                  <a:gd name="T21" fmla="*/ 97 h 143"/>
                  <a:gd name="T22" fmla="*/ 17 w 138"/>
                  <a:gd name="T23" fmla="*/ 35 h 143"/>
                  <a:gd name="T24" fmla="*/ 24 w 138"/>
                  <a:gd name="T25" fmla="*/ 22 h 143"/>
                  <a:gd name="T26" fmla="*/ 41 w 138"/>
                  <a:gd name="T27" fmla="*/ 22 h 143"/>
                  <a:gd name="T28" fmla="*/ 38 w 138"/>
                  <a:gd name="T29" fmla="*/ 42 h 143"/>
                  <a:gd name="T30" fmla="*/ 20 w 138"/>
                  <a:gd name="T31" fmla="*/ 43 h 143"/>
                  <a:gd name="T32" fmla="*/ 47 w 138"/>
                  <a:gd name="T33" fmla="*/ 56 h 143"/>
                  <a:gd name="T34" fmla="*/ 51 w 138"/>
                  <a:gd name="T35" fmla="*/ 52 h 143"/>
                  <a:gd name="T36" fmla="*/ 52 w 138"/>
                  <a:gd name="T37" fmla="*/ 50 h 143"/>
                  <a:gd name="T38" fmla="*/ 61 w 138"/>
                  <a:gd name="T39" fmla="*/ 46 h 143"/>
                  <a:gd name="T40" fmla="*/ 70 w 138"/>
                  <a:gd name="T41" fmla="*/ 66 h 143"/>
                  <a:gd name="T42" fmla="*/ 47 w 138"/>
                  <a:gd name="T43" fmla="*/ 73 h 143"/>
                  <a:gd name="T44" fmla="*/ 75 w 138"/>
                  <a:gd name="T45" fmla="*/ 101 h 143"/>
                  <a:gd name="T46" fmla="*/ 75 w 138"/>
                  <a:gd name="T47" fmla="*/ 84 h 143"/>
                  <a:gd name="T48" fmla="*/ 79 w 138"/>
                  <a:gd name="T49" fmla="*/ 80 h 143"/>
                  <a:gd name="T50" fmla="*/ 95 w 138"/>
                  <a:gd name="T51" fmla="*/ 80 h 143"/>
                  <a:gd name="T52" fmla="*/ 91 w 138"/>
                  <a:gd name="T53" fmla="*/ 101 h 143"/>
                  <a:gd name="T54" fmla="*/ 119 w 138"/>
                  <a:gd name="T55" fmla="*/ 121 h 143"/>
                  <a:gd name="T56" fmla="*/ 103 w 138"/>
                  <a:gd name="T57" fmla="*/ 125 h 143"/>
                  <a:gd name="T58" fmla="*/ 107 w 138"/>
                  <a:gd name="T59" fmla="*/ 108 h 143"/>
                  <a:gd name="T60" fmla="*/ 119 w 138"/>
                  <a:gd name="T61" fmla="*/ 108 h 143"/>
                  <a:gd name="T62" fmla="*/ 119 w 138"/>
                  <a:gd name="T63" fmla="*/ 12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 h="143">
                    <a:moveTo>
                      <a:pt x="115" y="90"/>
                    </a:moveTo>
                    <a:cubicBezTo>
                      <a:pt x="115" y="82"/>
                      <a:pt x="113" y="75"/>
                      <a:pt x="107" y="69"/>
                    </a:cubicBezTo>
                    <a:cubicBezTo>
                      <a:pt x="102" y="64"/>
                      <a:pt x="96" y="61"/>
                      <a:pt x="89" y="60"/>
                    </a:cubicBezTo>
                    <a:cubicBezTo>
                      <a:pt x="90" y="53"/>
                      <a:pt x="87" y="44"/>
                      <a:pt x="81" y="38"/>
                    </a:cubicBezTo>
                    <a:cubicBezTo>
                      <a:pt x="75" y="32"/>
                      <a:pt x="68" y="30"/>
                      <a:pt x="61" y="30"/>
                    </a:cubicBezTo>
                    <a:cubicBezTo>
                      <a:pt x="60" y="23"/>
                      <a:pt x="58" y="16"/>
                      <a:pt x="52" y="11"/>
                    </a:cubicBezTo>
                    <a:cubicBezTo>
                      <a:pt x="41" y="0"/>
                      <a:pt x="24" y="0"/>
                      <a:pt x="13" y="11"/>
                    </a:cubicBezTo>
                    <a:cubicBezTo>
                      <a:pt x="9" y="15"/>
                      <a:pt x="9" y="15"/>
                      <a:pt x="9" y="15"/>
                    </a:cubicBezTo>
                    <a:cubicBezTo>
                      <a:pt x="3" y="20"/>
                      <a:pt x="0" y="28"/>
                      <a:pt x="1" y="36"/>
                    </a:cubicBezTo>
                    <a:cubicBezTo>
                      <a:pt x="1" y="43"/>
                      <a:pt x="4" y="50"/>
                      <a:pt x="9" y="54"/>
                    </a:cubicBezTo>
                    <a:cubicBezTo>
                      <a:pt x="14" y="59"/>
                      <a:pt x="21" y="62"/>
                      <a:pt x="27" y="63"/>
                    </a:cubicBezTo>
                    <a:cubicBezTo>
                      <a:pt x="27" y="70"/>
                      <a:pt x="29" y="78"/>
                      <a:pt x="35" y="84"/>
                    </a:cubicBezTo>
                    <a:cubicBezTo>
                      <a:pt x="41" y="89"/>
                      <a:pt x="48" y="92"/>
                      <a:pt x="55" y="92"/>
                    </a:cubicBezTo>
                    <a:cubicBezTo>
                      <a:pt x="55" y="99"/>
                      <a:pt x="58" y="106"/>
                      <a:pt x="63" y="112"/>
                    </a:cubicBezTo>
                    <a:cubicBezTo>
                      <a:pt x="69" y="117"/>
                      <a:pt x="76" y="120"/>
                      <a:pt x="83" y="120"/>
                    </a:cubicBezTo>
                    <a:cubicBezTo>
                      <a:pt x="84" y="120"/>
                      <a:pt x="84" y="120"/>
                      <a:pt x="85" y="120"/>
                    </a:cubicBezTo>
                    <a:cubicBezTo>
                      <a:pt x="85" y="126"/>
                      <a:pt x="87" y="131"/>
                      <a:pt x="91" y="136"/>
                    </a:cubicBezTo>
                    <a:cubicBezTo>
                      <a:pt x="96" y="141"/>
                      <a:pt x="103" y="143"/>
                      <a:pt x="109" y="143"/>
                    </a:cubicBezTo>
                    <a:cubicBezTo>
                      <a:pt x="115" y="143"/>
                      <a:pt x="122" y="141"/>
                      <a:pt x="127" y="136"/>
                    </a:cubicBezTo>
                    <a:cubicBezTo>
                      <a:pt x="131" y="132"/>
                      <a:pt x="131" y="132"/>
                      <a:pt x="131" y="132"/>
                    </a:cubicBezTo>
                    <a:cubicBezTo>
                      <a:pt x="135" y="127"/>
                      <a:pt x="138" y="121"/>
                      <a:pt x="138" y="114"/>
                    </a:cubicBezTo>
                    <a:cubicBezTo>
                      <a:pt x="138" y="108"/>
                      <a:pt x="135" y="101"/>
                      <a:pt x="131" y="97"/>
                    </a:cubicBezTo>
                    <a:cubicBezTo>
                      <a:pt x="127" y="92"/>
                      <a:pt x="121" y="90"/>
                      <a:pt x="115" y="90"/>
                    </a:cubicBezTo>
                    <a:close/>
                    <a:moveTo>
                      <a:pt x="17" y="35"/>
                    </a:moveTo>
                    <a:cubicBezTo>
                      <a:pt x="17" y="32"/>
                      <a:pt x="18" y="29"/>
                      <a:pt x="20" y="26"/>
                    </a:cubicBezTo>
                    <a:cubicBezTo>
                      <a:pt x="24" y="22"/>
                      <a:pt x="24" y="22"/>
                      <a:pt x="24" y="22"/>
                    </a:cubicBezTo>
                    <a:cubicBezTo>
                      <a:pt x="27" y="20"/>
                      <a:pt x="30" y="19"/>
                      <a:pt x="33" y="19"/>
                    </a:cubicBezTo>
                    <a:cubicBezTo>
                      <a:pt x="36" y="19"/>
                      <a:pt x="39" y="20"/>
                      <a:pt x="41" y="22"/>
                    </a:cubicBezTo>
                    <a:cubicBezTo>
                      <a:pt x="46" y="27"/>
                      <a:pt x="46" y="34"/>
                      <a:pt x="41" y="39"/>
                    </a:cubicBezTo>
                    <a:cubicBezTo>
                      <a:pt x="38" y="42"/>
                      <a:pt x="38" y="42"/>
                      <a:pt x="38" y="42"/>
                    </a:cubicBezTo>
                    <a:cubicBezTo>
                      <a:pt x="37" y="43"/>
                      <a:pt x="37" y="43"/>
                      <a:pt x="37" y="43"/>
                    </a:cubicBezTo>
                    <a:cubicBezTo>
                      <a:pt x="32" y="48"/>
                      <a:pt x="25" y="48"/>
                      <a:pt x="20" y="43"/>
                    </a:cubicBezTo>
                    <a:cubicBezTo>
                      <a:pt x="18" y="41"/>
                      <a:pt x="17" y="38"/>
                      <a:pt x="17" y="35"/>
                    </a:cubicBezTo>
                    <a:close/>
                    <a:moveTo>
                      <a:pt x="47" y="56"/>
                    </a:moveTo>
                    <a:cubicBezTo>
                      <a:pt x="47" y="56"/>
                      <a:pt x="47" y="56"/>
                      <a:pt x="47" y="56"/>
                    </a:cubicBezTo>
                    <a:cubicBezTo>
                      <a:pt x="51" y="52"/>
                      <a:pt x="51" y="52"/>
                      <a:pt x="51" y="52"/>
                    </a:cubicBezTo>
                    <a:cubicBezTo>
                      <a:pt x="52" y="50"/>
                      <a:pt x="52" y="50"/>
                      <a:pt x="52" y="50"/>
                    </a:cubicBezTo>
                    <a:cubicBezTo>
                      <a:pt x="52" y="50"/>
                      <a:pt x="52" y="50"/>
                      <a:pt x="52" y="50"/>
                    </a:cubicBezTo>
                    <a:cubicBezTo>
                      <a:pt x="53" y="49"/>
                      <a:pt x="53" y="49"/>
                      <a:pt x="53" y="49"/>
                    </a:cubicBezTo>
                    <a:cubicBezTo>
                      <a:pt x="56" y="47"/>
                      <a:pt x="58" y="46"/>
                      <a:pt x="61" y="46"/>
                    </a:cubicBezTo>
                    <a:cubicBezTo>
                      <a:pt x="64" y="46"/>
                      <a:pt x="67" y="47"/>
                      <a:pt x="70" y="49"/>
                    </a:cubicBezTo>
                    <a:cubicBezTo>
                      <a:pt x="75" y="54"/>
                      <a:pt x="75" y="61"/>
                      <a:pt x="70" y="66"/>
                    </a:cubicBezTo>
                    <a:cubicBezTo>
                      <a:pt x="63" y="73"/>
                      <a:pt x="63" y="73"/>
                      <a:pt x="63" y="73"/>
                    </a:cubicBezTo>
                    <a:cubicBezTo>
                      <a:pt x="58" y="77"/>
                      <a:pt x="52" y="77"/>
                      <a:pt x="47" y="73"/>
                    </a:cubicBezTo>
                    <a:cubicBezTo>
                      <a:pt x="42" y="68"/>
                      <a:pt x="42" y="61"/>
                      <a:pt x="47" y="56"/>
                    </a:cubicBezTo>
                    <a:close/>
                    <a:moveTo>
                      <a:pt x="75" y="101"/>
                    </a:moveTo>
                    <a:cubicBezTo>
                      <a:pt x="70" y="96"/>
                      <a:pt x="70" y="89"/>
                      <a:pt x="75" y="84"/>
                    </a:cubicBezTo>
                    <a:cubicBezTo>
                      <a:pt x="75" y="84"/>
                      <a:pt x="75" y="84"/>
                      <a:pt x="75" y="84"/>
                    </a:cubicBezTo>
                    <a:cubicBezTo>
                      <a:pt x="77" y="82"/>
                      <a:pt x="77" y="82"/>
                      <a:pt x="77" y="82"/>
                    </a:cubicBezTo>
                    <a:cubicBezTo>
                      <a:pt x="79" y="80"/>
                      <a:pt x="79" y="80"/>
                      <a:pt x="79" y="80"/>
                    </a:cubicBezTo>
                    <a:cubicBezTo>
                      <a:pt x="81" y="77"/>
                      <a:pt x="84" y="76"/>
                      <a:pt x="87" y="76"/>
                    </a:cubicBezTo>
                    <a:cubicBezTo>
                      <a:pt x="90" y="76"/>
                      <a:pt x="93" y="77"/>
                      <a:pt x="95" y="80"/>
                    </a:cubicBezTo>
                    <a:cubicBezTo>
                      <a:pt x="100" y="85"/>
                      <a:pt x="100" y="92"/>
                      <a:pt x="95" y="97"/>
                    </a:cubicBezTo>
                    <a:cubicBezTo>
                      <a:pt x="91" y="101"/>
                      <a:pt x="91" y="101"/>
                      <a:pt x="91" y="101"/>
                    </a:cubicBezTo>
                    <a:cubicBezTo>
                      <a:pt x="86" y="105"/>
                      <a:pt x="80" y="105"/>
                      <a:pt x="75" y="101"/>
                    </a:cubicBezTo>
                    <a:close/>
                    <a:moveTo>
                      <a:pt x="119" y="121"/>
                    </a:moveTo>
                    <a:cubicBezTo>
                      <a:pt x="115" y="125"/>
                      <a:pt x="115" y="125"/>
                      <a:pt x="115" y="125"/>
                    </a:cubicBezTo>
                    <a:cubicBezTo>
                      <a:pt x="112" y="128"/>
                      <a:pt x="106" y="128"/>
                      <a:pt x="103" y="125"/>
                    </a:cubicBezTo>
                    <a:cubicBezTo>
                      <a:pt x="99" y="121"/>
                      <a:pt x="99" y="115"/>
                      <a:pt x="103" y="112"/>
                    </a:cubicBezTo>
                    <a:cubicBezTo>
                      <a:pt x="107" y="108"/>
                      <a:pt x="107" y="108"/>
                      <a:pt x="107" y="108"/>
                    </a:cubicBezTo>
                    <a:cubicBezTo>
                      <a:pt x="108" y="106"/>
                      <a:pt x="111" y="105"/>
                      <a:pt x="113" y="105"/>
                    </a:cubicBezTo>
                    <a:cubicBezTo>
                      <a:pt x="116" y="105"/>
                      <a:pt x="118" y="106"/>
                      <a:pt x="119" y="108"/>
                    </a:cubicBezTo>
                    <a:cubicBezTo>
                      <a:pt x="121" y="109"/>
                      <a:pt x="122" y="112"/>
                      <a:pt x="122" y="114"/>
                    </a:cubicBezTo>
                    <a:cubicBezTo>
                      <a:pt x="122" y="117"/>
                      <a:pt x="121" y="119"/>
                      <a:pt x="119"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90" name="Freeform 13">
                <a:extLst>
                  <a:ext uri="{FF2B5EF4-FFF2-40B4-BE49-F238E27FC236}">
                    <a16:creationId xmlns:a16="http://schemas.microsoft.com/office/drawing/2014/main" id="{276EDECB-2F70-0ABE-CD53-741D4DEF4AE6}"/>
                  </a:ext>
                </a:extLst>
              </p:cNvPr>
              <p:cNvSpPr>
                <a:spLocks/>
              </p:cNvSpPr>
              <p:nvPr/>
            </p:nvSpPr>
            <p:spPr bwMode="auto">
              <a:xfrm>
                <a:off x="3566" y="1728"/>
                <a:ext cx="456" cy="523"/>
              </a:xfrm>
              <a:custGeom>
                <a:avLst/>
                <a:gdLst>
                  <a:gd name="T0" fmla="*/ 182 w 190"/>
                  <a:gd name="T1" fmla="*/ 0 h 218"/>
                  <a:gd name="T2" fmla="*/ 101 w 190"/>
                  <a:gd name="T3" fmla="*/ 0 h 218"/>
                  <a:gd name="T4" fmla="*/ 57 w 190"/>
                  <a:gd name="T5" fmla="*/ 18 h 218"/>
                  <a:gd name="T6" fmla="*/ 10 w 190"/>
                  <a:gd name="T7" fmla="*/ 65 h 218"/>
                  <a:gd name="T8" fmla="*/ 5 w 190"/>
                  <a:gd name="T9" fmla="*/ 72 h 218"/>
                  <a:gd name="T10" fmla="*/ 17 w 190"/>
                  <a:gd name="T11" fmla="*/ 106 h 218"/>
                  <a:gd name="T12" fmla="*/ 44 w 190"/>
                  <a:gd name="T13" fmla="*/ 104 h 218"/>
                  <a:gd name="T14" fmla="*/ 94 w 190"/>
                  <a:gd name="T15" fmla="*/ 67 h 218"/>
                  <a:gd name="T16" fmla="*/ 163 w 190"/>
                  <a:gd name="T17" fmla="*/ 136 h 218"/>
                  <a:gd name="T18" fmla="*/ 163 w 190"/>
                  <a:gd name="T19" fmla="*/ 153 h 218"/>
                  <a:gd name="T20" fmla="*/ 146 w 190"/>
                  <a:gd name="T21" fmla="*/ 153 h 218"/>
                  <a:gd name="T22" fmla="*/ 124 w 190"/>
                  <a:gd name="T23" fmla="*/ 130 h 218"/>
                  <a:gd name="T24" fmla="*/ 113 w 190"/>
                  <a:gd name="T25" fmla="*/ 130 h 218"/>
                  <a:gd name="T26" fmla="*/ 113 w 190"/>
                  <a:gd name="T27" fmla="*/ 142 h 218"/>
                  <a:gd name="T28" fmla="*/ 137 w 190"/>
                  <a:gd name="T29" fmla="*/ 166 h 218"/>
                  <a:gd name="T30" fmla="*/ 137 w 190"/>
                  <a:gd name="T31" fmla="*/ 182 h 218"/>
                  <a:gd name="T32" fmla="*/ 120 w 190"/>
                  <a:gd name="T33" fmla="*/ 182 h 218"/>
                  <a:gd name="T34" fmla="*/ 118 w 190"/>
                  <a:gd name="T35" fmla="*/ 181 h 218"/>
                  <a:gd name="T36" fmla="*/ 114 w 190"/>
                  <a:gd name="T37" fmla="*/ 177 h 218"/>
                  <a:gd name="T38" fmla="*/ 96 w 190"/>
                  <a:gd name="T39" fmla="*/ 158 h 218"/>
                  <a:gd name="T40" fmla="*/ 85 w 190"/>
                  <a:gd name="T41" fmla="*/ 158 h 218"/>
                  <a:gd name="T42" fmla="*/ 85 w 190"/>
                  <a:gd name="T43" fmla="*/ 170 h 218"/>
                  <a:gd name="T44" fmla="*/ 103 w 190"/>
                  <a:gd name="T45" fmla="*/ 188 h 218"/>
                  <a:gd name="T46" fmla="*/ 103 w 190"/>
                  <a:gd name="T47" fmla="*/ 205 h 218"/>
                  <a:gd name="T48" fmla="*/ 103 w 190"/>
                  <a:gd name="T49" fmla="*/ 216 h 218"/>
                  <a:gd name="T50" fmla="*/ 109 w 190"/>
                  <a:gd name="T51" fmla="*/ 218 h 218"/>
                  <a:gd name="T52" fmla="*/ 114 w 190"/>
                  <a:gd name="T53" fmla="*/ 216 h 218"/>
                  <a:gd name="T54" fmla="*/ 122 w 190"/>
                  <a:gd name="T55" fmla="*/ 201 h 218"/>
                  <a:gd name="T56" fmla="*/ 128 w 190"/>
                  <a:gd name="T57" fmla="*/ 202 h 218"/>
                  <a:gd name="T58" fmla="*/ 148 w 190"/>
                  <a:gd name="T59" fmla="*/ 194 h 218"/>
                  <a:gd name="T60" fmla="*/ 156 w 190"/>
                  <a:gd name="T61" fmla="*/ 172 h 218"/>
                  <a:gd name="T62" fmla="*/ 174 w 190"/>
                  <a:gd name="T63" fmla="*/ 164 h 218"/>
                  <a:gd name="T64" fmla="*/ 174 w 190"/>
                  <a:gd name="T65" fmla="*/ 125 h 218"/>
                  <a:gd name="T66" fmla="*/ 100 w 190"/>
                  <a:gd name="T67" fmla="*/ 50 h 218"/>
                  <a:gd name="T68" fmla="*/ 99 w 190"/>
                  <a:gd name="T69" fmla="*/ 50 h 218"/>
                  <a:gd name="T70" fmla="*/ 98 w 190"/>
                  <a:gd name="T71" fmla="*/ 49 h 218"/>
                  <a:gd name="T72" fmla="*/ 96 w 190"/>
                  <a:gd name="T73" fmla="*/ 48 h 218"/>
                  <a:gd name="T74" fmla="*/ 95 w 190"/>
                  <a:gd name="T75" fmla="*/ 48 h 218"/>
                  <a:gd name="T76" fmla="*/ 93 w 190"/>
                  <a:gd name="T77" fmla="*/ 48 h 218"/>
                  <a:gd name="T78" fmla="*/ 92 w 190"/>
                  <a:gd name="T79" fmla="*/ 49 h 218"/>
                  <a:gd name="T80" fmla="*/ 90 w 190"/>
                  <a:gd name="T81" fmla="*/ 49 h 218"/>
                  <a:gd name="T82" fmla="*/ 89 w 190"/>
                  <a:gd name="T83" fmla="*/ 50 h 218"/>
                  <a:gd name="T84" fmla="*/ 34 w 190"/>
                  <a:gd name="T85" fmla="*/ 91 h 218"/>
                  <a:gd name="T86" fmla="*/ 24 w 190"/>
                  <a:gd name="T87" fmla="*/ 92 h 218"/>
                  <a:gd name="T88" fmla="*/ 20 w 190"/>
                  <a:gd name="T89" fmla="*/ 79 h 218"/>
                  <a:gd name="T90" fmla="*/ 21 w 190"/>
                  <a:gd name="T91" fmla="*/ 76 h 218"/>
                  <a:gd name="T92" fmla="*/ 68 w 190"/>
                  <a:gd name="T93" fmla="*/ 30 h 218"/>
                  <a:gd name="T94" fmla="*/ 101 w 190"/>
                  <a:gd name="T95" fmla="*/ 16 h 218"/>
                  <a:gd name="T96" fmla="*/ 174 w 190"/>
                  <a:gd name="T97" fmla="*/ 16 h 218"/>
                  <a:gd name="T98" fmla="*/ 174 w 190"/>
                  <a:gd name="T99" fmla="*/ 104 h 218"/>
                  <a:gd name="T100" fmla="*/ 182 w 190"/>
                  <a:gd name="T101" fmla="*/ 112 h 218"/>
                  <a:gd name="T102" fmla="*/ 190 w 190"/>
                  <a:gd name="T103" fmla="*/ 104 h 218"/>
                  <a:gd name="T104" fmla="*/ 190 w 190"/>
                  <a:gd name="T105" fmla="*/ 8 h 218"/>
                  <a:gd name="T106" fmla="*/ 182 w 190"/>
                  <a:gd name="T10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0" h="218">
                    <a:moveTo>
                      <a:pt x="182" y="0"/>
                    </a:moveTo>
                    <a:cubicBezTo>
                      <a:pt x="101" y="0"/>
                      <a:pt x="101" y="0"/>
                      <a:pt x="101" y="0"/>
                    </a:cubicBezTo>
                    <a:cubicBezTo>
                      <a:pt x="84" y="0"/>
                      <a:pt x="69" y="6"/>
                      <a:pt x="57" y="18"/>
                    </a:cubicBezTo>
                    <a:cubicBezTo>
                      <a:pt x="10" y="65"/>
                      <a:pt x="10" y="65"/>
                      <a:pt x="10" y="65"/>
                    </a:cubicBezTo>
                    <a:cubicBezTo>
                      <a:pt x="8" y="67"/>
                      <a:pt x="6" y="70"/>
                      <a:pt x="5" y="72"/>
                    </a:cubicBezTo>
                    <a:cubicBezTo>
                      <a:pt x="0" y="85"/>
                      <a:pt x="4" y="100"/>
                      <a:pt x="17" y="106"/>
                    </a:cubicBezTo>
                    <a:cubicBezTo>
                      <a:pt x="25" y="111"/>
                      <a:pt x="35" y="110"/>
                      <a:pt x="44" y="104"/>
                    </a:cubicBezTo>
                    <a:cubicBezTo>
                      <a:pt x="94" y="67"/>
                      <a:pt x="94" y="67"/>
                      <a:pt x="94" y="67"/>
                    </a:cubicBezTo>
                    <a:cubicBezTo>
                      <a:pt x="163" y="136"/>
                      <a:pt x="163" y="136"/>
                      <a:pt x="163" y="136"/>
                    </a:cubicBezTo>
                    <a:cubicBezTo>
                      <a:pt x="168" y="141"/>
                      <a:pt x="168" y="148"/>
                      <a:pt x="163" y="153"/>
                    </a:cubicBezTo>
                    <a:cubicBezTo>
                      <a:pt x="158" y="158"/>
                      <a:pt x="151" y="158"/>
                      <a:pt x="146" y="153"/>
                    </a:cubicBezTo>
                    <a:cubicBezTo>
                      <a:pt x="124" y="130"/>
                      <a:pt x="124" y="130"/>
                      <a:pt x="124" y="130"/>
                    </a:cubicBezTo>
                    <a:cubicBezTo>
                      <a:pt x="121" y="127"/>
                      <a:pt x="116" y="127"/>
                      <a:pt x="113" y="130"/>
                    </a:cubicBezTo>
                    <a:cubicBezTo>
                      <a:pt x="109" y="133"/>
                      <a:pt x="109" y="139"/>
                      <a:pt x="113" y="142"/>
                    </a:cubicBezTo>
                    <a:cubicBezTo>
                      <a:pt x="137" y="166"/>
                      <a:pt x="137" y="166"/>
                      <a:pt x="137" y="166"/>
                    </a:cubicBezTo>
                    <a:cubicBezTo>
                      <a:pt x="141" y="171"/>
                      <a:pt x="141" y="177"/>
                      <a:pt x="137" y="182"/>
                    </a:cubicBezTo>
                    <a:cubicBezTo>
                      <a:pt x="132" y="187"/>
                      <a:pt x="125" y="187"/>
                      <a:pt x="120" y="182"/>
                    </a:cubicBezTo>
                    <a:cubicBezTo>
                      <a:pt x="119" y="182"/>
                      <a:pt x="119" y="181"/>
                      <a:pt x="118" y="181"/>
                    </a:cubicBezTo>
                    <a:cubicBezTo>
                      <a:pt x="117" y="179"/>
                      <a:pt x="116" y="178"/>
                      <a:pt x="114" y="177"/>
                    </a:cubicBezTo>
                    <a:cubicBezTo>
                      <a:pt x="96" y="158"/>
                      <a:pt x="96" y="158"/>
                      <a:pt x="96" y="158"/>
                    </a:cubicBezTo>
                    <a:cubicBezTo>
                      <a:pt x="93" y="155"/>
                      <a:pt x="88" y="155"/>
                      <a:pt x="85" y="158"/>
                    </a:cubicBezTo>
                    <a:cubicBezTo>
                      <a:pt x="81" y="161"/>
                      <a:pt x="81" y="167"/>
                      <a:pt x="85" y="170"/>
                    </a:cubicBezTo>
                    <a:cubicBezTo>
                      <a:pt x="103" y="188"/>
                      <a:pt x="103" y="188"/>
                      <a:pt x="103" y="188"/>
                    </a:cubicBezTo>
                    <a:cubicBezTo>
                      <a:pt x="108" y="193"/>
                      <a:pt x="108" y="200"/>
                      <a:pt x="103" y="205"/>
                    </a:cubicBezTo>
                    <a:cubicBezTo>
                      <a:pt x="100" y="208"/>
                      <a:pt x="100" y="213"/>
                      <a:pt x="103" y="216"/>
                    </a:cubicBezTo>
                    <a:cubicBezTo>
                      <a:pt x="105" y="218"/>
                      <a:pt x="107" y="218"/>
                      <a:pt x="109" y="218"/>
                    </a:cubicBezTo>
                    <a:cubicBezTo>
                      <a:pt x="111" y="218"/>
                      <a:pt x="113" y="218"/>
                      <a:pt x="114" y="216"/>
                    </a:cubicBezTo>
                    <a:cubicBezTo>
                      <a:pt x="119" y="212"/>
                      <a:pt x="121" y="207"/>
                      <a:pt x="122" y="201"/>
                    </a:cubicBezTo>
                    <a:cubicBezTo>
                      <a:pt x="124" y="202"/>
                      <a:pt x="126" y="202"/>
                      <a:pt x="128" y="202"/>
                    </a:cubicBezTo>
                    <a:cubicBezTo>
                      <a:pt x="135" y="202"/>
                      <a:pt x="142" y="199"/>
                      <a:pt x="148" y="194"/>
                    </a:cubicBezTo>
                    <a:cubicBezTo>
                      <a:pt x="154" y="188"/>
                      <a:pt x="157" y="180"/>
                      <a:pt x="156" y="172"/>
                    </a:cubicBezTo>
                    <a:cubicBezTo>
                      <a:pt x="163" y="172"/>
                      <a:pt x="169" y="169"/>
                      <a:pt x="174" y="164"/>
                    </a:cubicBezTo>
                    <a:cubicBezTo>
                      <a:pt x="185" y="153"/>
                      <a:pt x="185" y="136"/>
                      <a:pt x="174" y="125"/>
                    </a:cubicBezTo>
                    <a:cubicBezTo>
                      <a:pt x="100" y="50"/>
                      <a:pt x="100" y="50"/>
                      <a:pt x="100" y="50"/>
                    </a:cubicBezTo>
                    <a:cubicBezTo>
                      <a:pt x="100" y="50"/>
                      <a:pt x="99" y="50"/>
                      <a:pt x="99" y="50"/>
                    </a:cubicBezTo>
                    <a:cubicBezTo>
                      <a:pt x="99" y="49"/>
                      <a:pt x="98" y="49"/>
                      <a:pt x="98" y="49"/>
                    </a:cubicBezTo>
                    <a:cubicBezTo>
                      <a:pt x="97" y="49"/>
                      <a:pt x="97" y="49"/>
                      <a:pt x="96" y="48"/>
                    </a:cubicBezTo>
                    <a:cubicBezTo>
                      <a:pt x="96" y="48"/>
                      <a:pt x="95" y="48"/>
                      <a:pt x="95" y="48"/>
                    </a:cubicBezTo>
                    <a:cubicBezTo>
                      <a:pt x="94" y="48"/>
                      <a:pt x="94" y="48"/>
                      <a:pt x="93" y="48"/>
                    </a:cubicBezTo>
                    <a:cubicBezTo>
                      <a:pt x="93" y="48"/>
                      <a:pt x="92" y="48"/>
                      <a:pt x="92" y="49"/>
                    </a:cubicBezTo>
                    <a:cubicBezTo>
                      <a:pt x="91" y="49"/>
                      <a:pt x="91" y="49"/>
                      <a:pt x="90" y="49"/>
                    </a:cubicBezTo>
                    <a:cubicBezTo>
                      <a:pt x="90" y="49"/>
                      <a:pt x="90" y="49"/>
                      <a:pt x="89" y="50"/>
                    </a:cubicBezTo>
                    <a:cubicBezTo>
                      <a:pt x="34" y="91"/>
                      <a:pt x="34" y="91"/>
                      <a:pt x="34" y="91"/>
                    </a:cubicBezTo>
                    <a:cubicBezTo>
                      <a:pt x="31" y="93"/>
                      <a:pt x="27" y="94"/>
                      <a:pt x="24" y="92"/>
                    </a:cubicBezTo>
                    <a:cubicBezTo>
                      <a:pt x="19" y="89"/>
                      <a:pt x="18" y="84"/>
                      <a:pt x="20" y="79"/>
                    </a:cubicBezTo>
                    <a:cubicBezTo>
                      <a:pt x="20" y="77"/>
                      <a:pt x="21" y="77"/>
                      <a:pt x="21" y="76"/>
                    </a:cubicBezTo>
                    <a:cubicBezTo>
                      <a:pt x="68" y="30"/>
                      <a:pt x="68" y="30"/>
                      <a:pt x="68" y="30"/>
                    </a:cubicBezTo>
                    <a:cubicBezTo>
                      <a:pt x="77" y="21"/>
                      <a:pt x="88" y="16"/>
                      <a:pt x="101" y="16"/>
                    </a:cubicBezTo>
                    <a:cubicBezTo>
                      <a:pt x="174" y="16"/>
                      <a:pt x="174" y="16"/>
                      <a:pt x="174" y="16"/>
                    </a:cubicBezTo>
                    <a:cubicBezTo>
                      <a:pt x="174" y="104"/>
                      <a:pt x="174" y="104"/>
                      <a:pt x="174" y="104"/>
                    </a:cubicBezTo>
                    <a:cubicBezTo>
                      <a:pt x="174" y="108"/>
                      <a:pt x="178" y="112"/>
                      <a:pt x="182" y="112"/>
                    </a:cubicBezTo>
                    <a:cubicBezTo>
                      <a:pt x="187" y="112"/>
                      <a:pt x="190" y="108"/>
                      <a:pt x="190" y="104"/>
                    </a:cubicBezTo>
                    <a:cubicBezTo>
                      <a:pt x="190" y="8"/>
                      <a:pt x="190" y="8"/>
                      <a:pt x="190" y="8"/>
                    </a:cubicBezTo>
                    <a:cubicBezTo>
                      <a:pt x="190" y="4"/>
                      <a:pt x="187" y="0"/>
                      <a:pt x="18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3491" name="Group 3490">
            <a:extLst>
              <a:ext uri="{FF2B5EF4-FFF2-40B4-BE49-F238E27FC236}">
                <a16:creationId xmlns:a16="http://schemas.microsoft.com/office/drawing/2014/main" id="{B324D59E-0AD9-1473-0A94-5877876A3154}"/>
              </a:ext>
            </a:extLst>
          </p:cNvPr>
          <p:cNvGrpSpPr/>
          <p:nvPr/>
        </p:nvGrpSpPr>
        <p:grpSpPr>
          <a:xfrm rot="5400000">
            <a:off x="7844229" y="4337405"/>
            <a:ext cx="1318123" cy="428805"/>
            <a:chOff x="4510318" y="4846191"/>
            <a:chExt cx="1318123" cy="428805"/>
          </a:xfrm>
        </p:grpSpPr>
        <p:cxnSp>
          <p:nvCxnSpPr>
            <p:cNvPr id="3492" name="Straight Connector 3491">
              <a:extLst>
                <a:ext uri="{FF2B5EF4-FFF2-40B4-BE49-F238E27FC236}">
                  <a16:creationId xmlns:a16="http://schemas.microsoft.com/office/drawing/2014/main" id="{4AE640BC-2AC6-E3E6-EED2-BB5E576CD9A5}"/>
                </a:ext>
              </a:extLst>
            </p:cNvPr>
            <p:cNvCxnSpPr>
              <a:cxnSpLocks/>
              <a:endCxn id="3494" idx="0"/>
            </p:cNvCxnSpPr>
            <p:nvPr/>
          </p:nvCxnSpPr>
          <p:spPr>
            <a:xfrm rot="16200000" flipH="1" flipV="1">
              <a:off x="4958002" y="4823138"/>
              <a:ext cx="4174" cy="899541"/>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493" name="Straight Connector 3492">
              <a:extLst>
                <a:ext uri="{FF2B5EF4-FFF2-40B4-BE49-F238E27FC236}">
                  <a16:creationId xmlns:a16="http://schemas.microsoft.com/office/drawing/2014/main" id="{48451B47-CB47-B0FB-B81D-93AEA0511A2B}"/>
                </a:ext>
              </a:extLst>
            </p:cNvPr>
            <p:cNvCxnSpPr>
              <a:cxnSpLocks/>
            </p:cNvCxnSpPr>
            <p:nvPr/>
          </p:nvCxnSpPr>
          <p:spPr>
            <a:xfrm flipH="1">
              <a:off x="5404616" y="4846191"/>
              <a:ext cx="423825" cy="423825"/>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3494" name="Oval 3493">
            <a:extLst>
              <a:ext uri="{FF2B5EF4-FFF2-40B4-BE49-F238E27FC236}">
                <a16:creationId xmlns:a16="http://schemas.microsoft.com/office/drawing/2014/main" id="{D54B1163-D98B-8F15-2CE8-01E5EB3F83E9}"/>
              </a:ext>
            </a:extLst>
          </p:cNvPr>
          <p:cNvSpPr/>
          <p:nvPr/>
        </p:nvSpPr>
        <p:spPr bwMode="auto">
          <a:xfrm>
            <a:off x="8239115" y="3892746"/>
            <a:ext cx="99548" cy="96642"/>
          </a:xfrm>
          <a:prstGeom prst="ellipse">
            <a:avLst/>
          </a:prstGeom>
          <a:solidFill>
            <a:schemeClr val="accent1"/>
          </a:solidFill>
          <a:ln w="12700" cap="flat" cmpd="sng" algn="ctr">
            <a:solidFill>
              <a:schemeClr val="bg1"/>
            </a:solid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defTabSz="912247"/>
            <a:endParaRPr lang="en-US" sz="1600">
              <a:solidFill>
                <a:srgbClr val="000000"/>
              </a:solidFill>
            </a:endParaRPr>
          </a:p>
        </p:txBody>
      </p:sp>
      <p:grpSp>
        <p:nvGrpSpPr>
          <p:cNvPr id="3495" name="Group 3494">
            <a:extLst>
              <a:ext uri="{FF2B5EF4-FFF2-40B4-BE49-F238E27FC236}">
                <a16:creationId xmlns:a16="http://schemas.microsoft.com/office/drawing/2014/main" id="{FD3B283A-7517-8D8A-0744-4AA60AA330FC}"/>
              </a:ext>
            </a:extLst>
          </p:cNvPr>
          <p:cNvGrpSpPr/>
          <p:nvPr/>
        </p:nvGrpSpPr>
        <p:grpSpPr>
          <a:xfrm>
            <a:off x="8421621" y="4910329"/>
            <a:ext cx="1692000" cy="1349460"/>
            <a:chOff x="8953373" y="4345906"/>
            <a:chExt cx="1692000" cy="1349460"/>
          </a:xfrm>
        </p:grpSpPr>
        <p:sp>
          <p:nvSpPr>
            <p:cNvPr id="3496" name="Rectangle 3495">
              <a:extLst>
                <a:ext uri="{FF2B5EF4-FFF2-40B4-BE49-F238E27FC236}">
                  <a16:creationId xmlns:a16="http://schemas.microsoft.com/office/drawing/2014/main" id="{854C1CF4-9D95-5F9A-DDF4-F3A59E1A63EC}"/>
                </a:ext>
              </a:extLst>
            </p:cNvPr>
            <p:cNvSpPr/>
            <p:nvPr/>
          </p:nvSpPr>
          <p:spPr>
            <a:xfrm>
              <a:off x="8953373" y="4582140"/>
              <a:ext cx="1692000" cy="1113226"/>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432000" tIns="108000" rIns="72000" bIns="108000" rtlCol="0" anchor="t" anchorCtr="0">
              <a:spAutoFit/>
            </a:bodyPr>
            <a:lstStyle/>
            <a:p>
              <a:pPr>
                <a:spcAft>
                  <a:spcPts val="100"/>
                </a:spcAft>
              </a:pPr>
              <a:r>
                <a:rPr lang="en-GB" sz="900" dirty="0">
                  <a:solidFill>
                    <a:schemeClr val="accent1"/>
                  </a:solidFill>
                </a:rPr>
                <a:t>Yogesh Kaginkar</a:t>
              </a:r>
            </a:p>
            <a:p>
              <a:pPr>
                <a:spcAft>
                  <a:spcPts val="100"/>
                </a:spcAft>
              </a:pPr>
              <a:r>
                <a:rPr lang="en-GB" sz="900" dirty="0">
                  <a:solidFill>
                    <a:schemeClr val="accent1"/>
                  </a:solidFill>
                </a:rPr>
                <a:t>Ronald Fernandes</a:t>
              </a:r>
            </a:p>
            <a:p>
              <a:pPr>
                <a:spcAft>
                  <a:spcPts val="100"/>
                </a:spcAft>
              </a:pPr>
              <a:r>
                <a:rPr lang="en-GB" sz="900" dirty="0">
                  <a:solidFill>
                    <a:schemeClr val="accent1"/>
                  </a:solidFill>
                </a:rPr>
                <a:t>Mradul Agarwal</a:t>
              </a:r>
            </a:p>
            <a:p>
              <a:pPr>
                <a:spcAft>
                  <a:spcPts val="100"/>
                </a:spcAft>
              </a:pPr>
              <a:r>
                <a:rPr lang="en-GB" sz="900" dirty="0">
                  <a:solidFill>
                    <a:schemeClr val="accent1"/>
                  </a:solidFill>
                </a:rPr>
                <a:t>Abhinav Padhan</a:t>
              </a:r>
            </a:p>
            <a:p>
              <a:pPr>
                <a:spcAft>
                  <a:spcPts val="100"/>
                </a:spcAft>
              </a:pPr>
              <a:r>
                <a:rPr lang="en-GB" sz="900" dirty="0">
                  <a:solidFill>
                    <a:schemeClr val="accent1"/>
                  </a:solidFill>
                </a:rPr>
                <a:t>Jaee Kamat</a:t>
              </a:r>
            </a:p>
            <a:p>
              <a:pPr>
                <a:spcAft>
                  <a:spcPts val="100"/>
                </a:spcAft>
              </a:pPr>
              <a:r>
                <a:rPr lang="en-GB" sz="900" dirty="0">
                  <a:solidFill>
                    <a:schemeClr val="accent1"/>
                  </a:solidFill>
                </a:rPr>
                <a:t>Ajinkya </a:t>
              </a:r>
              <a:r>
                <a:rPr lang="en-GB" sz="900" dirty="0" err="1">
                  <a:solidFill>
                    <a:schemeClr val="accent1"/>
                  </a:solidFill>
                </a:rPr>
                <a:t>Hundare</a:t>
              </a:r>
              <a:endParaRPr lang="en-GB" sz="900" dirty="0">
                <a:solidFill>
                  <a:schemeClr val="accent1"/>
                </a:solidFill>
              </a:endParaRPr>
            </a:p>
          </p:txBody>
        </p:sp>
        <p:sp>
          <p:nvSpPr>
            <p:cNvPr id="3497" name="Rectangle 3496">
              <a:extLst>
                <a:ext uri="{FF2B5EF4-FFF2-40B4-BE49-F238E27FC236}">
                  <a16:creationId xmlns:a16="http://schemas.microsoft.com/office/drawing/2014/main" id="{BD4A1F52-9EEF-0A2B-14CC-FEDCDB07219E}"/>
                </a:ext>
              </a:extLst>
            </p:cNvPr>
            <p:cNvSpPr/>
            <p:nvPr/>
          </p:nvSpPr>
          <p:spPr>
            <a:xfrm>
              <a:off x="8953373" y="4345906"/>
              <a:ext cx="1692000" cy="252000"/>
            </a:xfrm>
            <a:prstGeom prst="rect">
              <a:avLst/>
            </a:prstGeom>
            <a:solidFill>
              <a:schemeClr val="accent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432000" tIns="0" rIns="0" bIns="0" rtlCol="0" anchor="ctr">
              <a:noAutofit/>
            </a:bodyPr>
            <a:lstStyle/>
            <a:p>
              <a:pPr>
                <a:spcAft>
                  <a:spcPts val="300"/>
                </a:spcAft>
              </a:pPr>
              <a:r>
                <a:rPr lang="en-GB" sz="1000" b="1">
                  <a:solidFill>
                    <a:schemeClr val="bg1"/>
                  </a:solidFill>
                </a:rPr>
                <a:t>Bombay</a:t>
              </a:r>
              <a:endParaRPr lang="en-GB" sz="1000" b="1" u="sng">
                <a:solidFill>
                  <a:schemeClr val="bg1"/>
                </a:solidFill>
              </a:endParaRPr>
            </a:p>
          </p:txBody>
        </p:sp>
        <p:grpSp>
          <p:nvGrpSpPr>
            <p:cNvPr id="3498" name="Group 4" descr="Save planet.">
              <a:extLst>
                <a:ext uri="{FF2B5EF4-FFF2-40B4-BE49-F238E27FC236}">
                  <a16:creationId xmlns:a16="http://schemas.microsoft.com/office/drawing/2014/main" id="{21CD49C9-4AA8-51A6-93F9-F78702C447B1}"/>
                </a:ext>
              </a:extLst>
            </p:cNvPr>
            <p:cNvGrpSpPr>
              <a:grpSpLocks noChangeAspect="1"/>
            </p:cNvGrpSpPr>
            <p:nvPr/>
          </p:nvGrpSpPr>
          <p:grpSpPr bwMode="auto">
            <a:xfrm>
              <a:off x="9066209" y="4715861"/>
              <a:ext cx="200462" cy="200463"/>
              <a:chOff x="3408" y="1731"/>
              <a:chExt cx="614" cy="614"/>
            </a:xfrm>
            <a:solidFill>
              <a:schemeClr val="accent1"/>
            </a:solidFill>
          </p:grpSpPr>
          <p:sp>
            <p:nvSpPr>
              <p:cNvPr id="3499" name="Freeform 5">
                <a:extLst>
                  <a:ext uri="{FF2B5EF4-FFF2-40B4-BE49-F238E27FC236}">
                    <a16:creationId xmlns:a16="http://schemas.microsoft.com/office/drawing/2014/main" id="{3DE13417-8FE6-10DB-D2A2-EA0B2E429728}"/>
                  </a:ext>
                </a:extLst>
              </p:cNvPr>
              <p:cNvSpPr>
                <a:spLocks/>
              </p:cNvSpPr>
              <p:nvPr/>
            </p:nvSpPr>
            <p:spPr bwMode="auto">
              <a:xfrm>
                <a:off x="3408" y="1903"/>
                <a:ext cx="288" cy="442"/>
              </a:xfrm>
              <a:custGeom>
                <a:avLst/>
                <a:gdLst>
                  <a:gd name="T0" fmla="*/ 74 w 120"/>
                  <a:gd name="T1" fmla="*/ 62 h 184"/>
                  <a:gd name="T2" fmla="*/ 48 w 120"/>
                  <a:gd name="T3" fmla="*/ 57 h 184"/>
                  <a:gd name="T4" fmla="*/ 48 w 120"/>
                  <a:gd name="T5" fmla="*/ 24 h 184"/>
                  <a:gd name="T6" fmla="*/ 24 w 120"/>
                  <a:gd name="T7" fmla="*/ 0 h 184"/>
                  <a:gd name="T8" fmla="*/ 0 w 120"/>
                  <a:gd name="T9" fmla="*/ 24 h 184"/>
                  <a:gd name="T10" fmla="*/ 0 w 120"/>
                  <a:gd name="T11" fmla="*/ 94 h 184"/>
                  <a:gd name="T12" fmla="*/ 8 w 120"/>
                  <a:gd name="T13" fmla="*/ 116 h 184"/>
                  <a:gd name="T14" fmla="*/ 48 w 120"/>
                  <a:gd name="T15" fmla="*/ 163 h 184"/>
                  <a:gd name="T16" fmla="*/ 48 w 120"/>
                  <a:gd name="T17" fmla="*/ 176 h 184"/>
                  <a:gd name="T18" fmla="*/ 56 w 120"/>
                  <a:gd name="T19" fmla="*/ 184 h 184"/>
                  <a:gd name="T20" fmla="*/ 64 w 120"/>
                  <a:gd name="T21" fmla="*/ 176 h 184"/>
                  <a:gd name="T22" fmla="*/ 64 w 120"/>
                  <a:gd name="T23" fmla="*/ 160 h 184"/>
                  <a:gd name="T24" fmla="*/ 62 w 120"/>
                  <a:gd name="T25" fmla="*/ 155 h 184"/>
                  <a:gd name="T26" fmla="*/ 19 w 120"/>
                  <a:gd name="T27" fmla="*/ 105 h 184"/>
                  <a:gd name="T28" fmla="*/ 16 w 120"/>
                  <a:gd name="T29" fmla="*/ 94 h 184"/>
                  <a:gd name="T30" fmla="*/ 16 w 120"/>
                  <a:gd name="T31" fmla="*/ 24 h 184"/>
                  <a:gd name="T32" fmla="*/ 24 w 120"/>
                  <a:gd name="T33" fmla="*/ 16 h 184"/>
                  <a:gd name="T34" fmla="*/ 32 w 120"/>
                  <a:gd name="T35" fmla="*/ 24 h 184"/>
                  <a:gd name="T36" fmla="*/ 32 w 120"/>
                  <a:gd name="T37" fmla="*/ 67 h 184"/>
                  <a:gd name="T38" fmla="*/ 33 w 120"/>
                  <a:gd name="T39" fmla="*/ 71 h 184"/>
                  <a:gd name="T40" fmla="*/ 39 w 120"/>
                  <a:gd name="T41" fmla="*/ 98 h 184"/>
                  <a:gd name="T42" fmla="*/ 67 w 120"/>
                  <a:gd name="T43" fmla="*/ 126 h 184"/>
                  <a:gd name="T44" fmla="*/ 78 w 120"/>
                  <a:gd name="T45" fmla="*/ 126 h 184"/>
                  <a:gd name="T46" fmla="*/ 78 w 120"/>
                  <a:gd name="T47" fmla="*/ 114 h 184"/>
                  <a:gd name="T48" fmla="*/ 50 w 120"/>
                  <a:gd name="T49" fmla="*/ 86 h 184"/>
                  <a:gd name="T50" fmla="*/ 50 w 120"/>
                  <a:gd name="T51" fmla="*/ 74 h 184"/>
                  <a:gd name="T52" fmla="*/ 63 w 120"/>
                  <a:gd name="T53" fmla="*/ 74 h 184"/>
                  <a:gd name="T54" fmla="*/ 100 w 120"/>
                  <a:gd name="T55" fmla="*/ 111 h 184"/>
                  <a:gd name="T56" fmla="*/ 104 w 120"/>
                  <a:gd name="T57" fmla="*/ 122 h 184"/>
                  <a:gd name="T58" fmla="*/ 104 w 120"/>
                  <a:gd name="T59" fmla="*/ 176 h 184"/>
                  <a:gd name="T60" fmla="*/ 112 w 120"/>
                  <a:gd name="T61" fmla="*/ 184 h 184"/>
                  <a:gd name="T62" fmla="*/ 120 w 120"/>
                  <a:gd name="T63" fmla="*/ 176 h 184"/>
                  <a:gd name="T64" fmla="*/ 120 w 120"/>
                  <a:gd name="T65" fmla="*/ 122 h 184"/>
                  <a:gd name="T66" fmla="*/ 111 w 120"/>
                  <a:gd name="T67" fmla="*/ 99 h 184"/>
                  <a:gd name="T68" fmla="*/ 74 w 120"/>
                  <a:gd name="T6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184">
                    <a:moveTo>
                      <a:pt x="74" y="62"/>
                    </a:moveTo>
                    <a:cubicBezTo>
                      <a:pt x="67" y="56"/>
                      <a:pt x="57" y="54"/>
                      <a:pt x="48" y="57"/>
                    </a:cubicBezTo>
                    <a:cubicBezTo>
                      <a:pt x="48" y="24"/>
                      <a:pt x="48" y="24"/>
                      <a:pt x="48" y="24"/>
                    </a:cubicBezTo>
                    <a:cubicBezTo>
                      <a:pt x="48" y="11"/>
                      <a:pt x="37" y="0"/>
                      <a:pt x="24" y="0"/>
                    </a:cubicBezTo>
                    <a:cubicBezTo>
                      <a:pt x="11" y="0"/>
                      <a:pt x="0" y="11"/>
                      <a:pt x="0" y="24"/>
                    </a:cubicBezTo>
                    <a:cubicBezTo>
                      <a:pt x="0" y="94"/>
                      <a:pt x="0" y="94"/>
                      <a:pt x="0" y="94"/>
                    </a:cubicBezTo>
                    <a:cubicBezTo>
                      <a:pt x="0" y="104"/>
                      <a:pt x="3" y="111"/>
                      <a:pt x="8" y="116"/>
                    </a:cubicBezTo>
                    <a:cubicBezTo>
                      <a:pt x="48" y="163"/>
                      <a:pt x="48" y="163"/>
                      <a:pt x="48" y="163"/>
                    </a:cubicBezTo>
                    <a:cubicBezTo>
                      <a:pt x="48" y="176"/>
                      <a:pt x="48" y="176"/>
                      <a:pt x="48" y="176"/>
                    </a:cubicBezTo>
                    <a:cubicBezTo>
                      <a:pt x="48" y="180"/>
                      <a:pt x="52" y="184"/>
                      <a:pt x="56" y="184"/>
                    </a:cubicBezTo>
                    <a:cubicBezTo>
                      <a:pt x="61" y="184"/>
                      <a:pt x="64" y="180"/>
                      <a:pt x="64" y="176"/>
                    </a:cubicBezTo>
                    <a:cubicBezTo>
                      <a:pt x="64" y="160"/>
                      <a:pt x="64" y="160"/>
                      <a:pt x="64" y="160"/>
                    </a:cubicBezTo>
                    <a:cubicBezTo>
                      <a:pt x="64" y="158"/>
                      <a:pt x="64" y="156"/>
                      <a:pt x="62" y="155"/>
                    </a:cubicBezTo>
                    <a:cubicBezTo>
                      <a:pt x="19" y="105"/>
                      <a:pt x="19" y="105"/>
                      <a:pt x="19" y="105"/>
                    </a:cubicBezTo>
                    <a:cubicBezTo>
                      <a:pt x="17" y="103"/>
                      <a:pt x="16" y="99"/>
                      <a:pt x="16" y="94"/>
                    </a:cubicBezTo>
                    <a:cubicBezTo>
                      <a:pt x="16" y="24"/>
                      <a:pt x="16" y="24"/>
                      <a:pt x="16" y="24"/>
                    </a:cubicBezTo>
                    <a:cubicBezTo>
                      <a:pt x="16" y="20"/>
                      <a:pt x="20" y="16"/>
                      <a:pt x="24" y="16"/>
                    </a:cubicBezTo>
                    <a:cubicBezTo>
                      <a:pt x="29" y="16"/>
                      <a:pt x="32" y="20"/>
                      <a:pt x="32" y="24"/>
                    </a:cubicBezTo>
                    <a:cubicBezTo>
                      <a:pt x="32" y="67"/>
                      <a:pt x="32" y="67"/>
                      <a:pt x="32" y="67"/>
                    </a:cubicBezTo>
                    <a:cubicBezTo>
                      <a:pt x="32" y="69"/>
                      <a:pt x="33" y="70"/>
                      <a:pt x="33" y="71"/>
                    </a:cubicBezTo>
                    <a:cubicBezTo>
                      <a:pt x="30" y="80"/>
                      <a:pt x="31" y="91"/>
                      <a:pt x="39" y="98"/>
                    </a:cubicBezTo>
                    <a:cubicBezTo>
                      <a:pt x="67" y="126"/>
                      <a:pt x="67" y="126"/>
                      <a:pt x="67" y="126"/>
                    </a:cubicBezTo>
                    <a:cubicBezTo>
                      <a:pt x="70" y="129"/>
                      <a:pt x="75" y="129"/>
                      <a:pt x="78" y="126"/>
                    </a:cubicBezTo>
                    <a:cubicBezTo>
                      <a:pt x="81" y="123"/>
                      <a:pt x="81" y="118"/>
                      <a:pt x="78" y="114"/>
                    </a:cubicBezTo>
                    <a:cubicBezTo>
                      <a:pt x="50" y="86"/>
                      <a:pt x="50" y="86"/>
                      <a:pt x="50" y="86"/>
                    </a:cubicBezTo>
                    <a:cubicBezTo>
                      <a:pt x="47" y="83"/>
                      <a:pt x="47" y="77"/>
                      <a:pt x="50" y="74"/>
                    </a:cubicBezTo>
                    <a:cubicBezTo>
                      <a:pt x="53" y="70"/>
                      <a:pt x="59" y="70"/>
                      <a:pt x="63" y="74"/>
                    </a:cubicBezTo>
                    <a:cubicBezTo>
                      <a:pt x="100" y="111"/>
                      <a:pt x="100" y="111"/>
                      <a:pt x="100" y="111"/>
                    </a:cubicBezTo>
                    <a:cubicBezTo>
                      <a:pt x="103" y="113"/>
                      <a:pt x="104" y="117"/>
                      <a:pt x="104" y="122"/>
                    </a:cubicBezTo>
                    <a:cubicBezTo>
                      <a:pt x="104" y="176"/>
                      <a:pt x="104" y="176"/>
                      <a:pt x="104" y="176"/>
                    </a:cubicBezTo>
                    <a:cubicBezTo>
                      <a:pt x="104" y="180"/>
                      <a:pt x="108" y="184"/>
                      <a:pt x="112" y="184"/>
                    </a:cubicBezTo>
                    <a:cubicBezTo>
                      <a:pt x="117" y="184"/>
                      <a:pt x="120" y="180"/>
                      <a:pt x="120" y="176"/>
                    </a:cubicBezTo>
                    <a:cubicBezTo>
                      <a:pt x="120" y="122"/>
                      <a:pt x="120" y="122"/>
                      <a:pt x="120" y="122"/>
                    </a:cubicBezTo>
                    <a:cubicBezTo>
                      <a:pt x="120" y="112"/>
                      <a:pt x="117" y="104"/>
                      <a:pt x="111" y="99"/>
                    </a:cubicBezTo>
                    <a:lnTo>
                      <a:pt x="74"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00" name="Freeform 6">
                <a:extLst>
                  <a:ext uri="{FF2B5EF4-FFF2-40B4-BE49-F238E27FC236}">
                    <a16:creationId xmlns:a16="http://schemas.microsoft.com/office/drawing/2014/main" id="{70816E95-676F-3C91-5505-3467E73A7F2F}"/>
                  </a:ext>
                </a:extLst>
              </p:cNvPr>
              <p:cNvSpPr>
                <a:spLocks/>
              </p:cNvSpPr>
              <p:nvPr/>
            </p:nvSpPr>
            <p:spPr bwMode="auto">
              <a:xfrm>
                <a:off x="3734" y="1903"/>
                <a:ext cx="288" cy="442"/>
              </a:xfrm>
              <a:custGeom>
                <a:avLst/>
                <a:gdLst>
                  <a:gd name="T0" fmla="*/ 96 w 120"/>
                  <a:gd name="T1" fmla="*/ 0 h 184"/>
                  <a:gd name="T2" fmla="*/ 72 w 120"/>
                  <a:gd name="T3" fmla="*/ 24 h 184"/>
                  <a:gd name="T4" fmla="*/ 72 w 120"/>
                  <a:gd name="T5" fmla="*/ 57 h 184"/>
                  <a:gd name="T6" fmla="*/ 47 w 120"/>
                  <a:gd name="T7" fmla="*/ 62 h 184"/>
                  <a:gd name="T8" fmla="*/ 10 w 120"/>
                  <a:gd name="T9" fmla="*/ 99 h 184"/>
                  <a:gd name="T10" fmla="*/ 0 w 120"/>
                  <a:gd name="T11" fmla="*/ 122 h 184"/>
                  <a:gd name="T12" fmla="*/ 0 w 120"/>
                  <a:gd name="T13" fmla="*/ 176 h 184"/>
                  <a:gd name="T14" fmla="*/ 8 w 120"/>
                  <a:gd name="T15" fmla="*/ 184 h 184"/>
                  <a:gd name="T16" fmla="*/ 16 w 120"/>
                  <a:gd name="T17" fmla="*/ 176 h 184"/>
                  <a:gd name="T18" fmla="*/ 16 w 120"/>
                  <a:gd name="T19" fmla="*/ 122 h 184"/>
                  <a:gd name="T20" fmla="*/ 21 w 120"/>
                  <a:gd name="T21" fmla="*/ 110 h 184"/>
                  <a:gd name="T22" fmla="*/ 58 w 120"/>
                  <a:gd name="T23" fmla="*/ 74 h 184"/>
                  <a:gd name="T24" fmla="*/ 71 w 120"/>
                  <a:gd name="T25" fmla="*/ 74 h 184"/>
                  <a:gd name="T26" fmla="*/ 73 w 120"/>
                  <a:gd name="T27" fmla="*/ 80 h 184"/>
                  <a:gd name="T28" fmla="*/ 71 w 120"/>
                  <a:gd name="T29" fmla="*/ 86 h 184"/>
                  <a:gd name="T30" fmla="*/ 43 w 120"/>
                  <a:gd name="T31" fmla="*/ 114 h 184"/>
                  <a:gd name="T32" fmla="*/ 43 w 120"/>
                  <a:gd name="T33" fmla="*/ 126 h 184"/>
                  <a:gd name="T34" fmla="*/ 54 w 120"/>
                  <a:gd name="T35" fmla="*/ 126 h 184"/>
                  <a:gd name="T36" fmla="*/ 82 w 120"/>
                  <a:gd name="T37" fmla="*/ 98 h 184"/>
                  <a:gd name="T38" fmla="*/ 87 w 120"/>
                  <a:gd name="T39" fmla="*/ 71 h 184"/>
                  <a:gd name="T40" fmla="*/ 88 w 120"/>
                  <a:gd name="T41" fmla="*/ 67 h 184"/>
                  <a:gd name="T42" fmla="*/ 88 w 120"/>
                  <a:gd name="T43" fmla="*/ 24 h 184"/>
                  <a:gd name="T44" fmla="*/ 96 w 120"/>
                  <a:gd name="T45" fmla="*/ 16 h 184"/>
                  <a:gd name="T46" fmla="*/ 104 w 120"/>
                  <a:gd name="T47" fmla="*/ 24 h 184"/>
                  <a:gd name="T48" fmla="*/ 104 w 120"/>
                  <a:gd name="T49" fmla="*/ 94 h 184"/>
                  <a:gd name="T50" fmla="*/ 101 w 120"/>
                  <a:gd name="T51" fmla="*/ 105 h 184"/>
                  <a:gd name="T52" fmla="*/ 58 w 120"/>
                  <a:gd name="T53" fmla="*/ 155 h 184"/>
                  <a:gd name="T54" fmla="*/ 56 w 120"/>
                  <a:gd name="T55" fmla="*/ 160 h 184"/>
                  <a:gd name="T56" fmla="*/ 56 w 120"/>
                  <a:gd name="T57" fmla="*/ 176 h 184"/>
                  <a:gd name="T58" fmla="*/ 64 w 120"/>
                  <a:gd name="T59" fmla="*/ 184 h 184"/>
                  <a:gd name="T60" fmla="*/ 72 w 120"/>
                  <a:gd name="T61" fmla="*/ 176 h 184"/>
                  <a:gd name="T62" fmla="*/ 72 w 120"/>
                  <a:gd name="T63" fmla="*/ 163 h 184"/>
                  <a:gd name="T64" fmla="*/ 112 w 120"/>
                  <a:gd name="T65" fmla="*/ 116 h 184"/>
                  <a:gd name="T66" fmla="*/ 120 w 120"/>
                  <a:gd name="T67" fmla="*/ 94 h 184"/>
                  <a:gd name="T68" fmla="*/ 120 w 120"/>
                  <a:gd name="T69" fmla="*/ 24 h 184"/>
                  <a:gd name="T70" fmla="*/ 96 w 120"/>
                  <a:gd name="T7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0" h="184">
                    <a:moveTo>
                      <a:pt x="96" y="0"/>
                    </a:moveTo>
                    <a:cubicBezTo>
                      <a:pt x="83" y="0"/>
                      <a:pt x="72" y="11"/>
                      <a:pt x="72" y="24"/>
                    </a:cubicBezTo>
                    <a:cubicBezTo>
                      <a:pt x="72" y="57"/>
                      <a:pt x="72" y="57"/>
                      <a:pt x="72" y="57"/>
                    </a:cubicBezTo>
                    <a:cubicBezTo>
                      <a:pt x="64" y="54"/>
                      <a:pt x="53" y="56"/>
                      <a:pt x="47" y="62"/>
                    </a:cubicBezTo>
                    <a:cubicBezTo>
                      <a:pt x="10" y="99"/>
                      <a:pt x="10" y="99"/>
                      <a:pt x="10" y="99"/>
                    </a:cubicBezTo>
                    <a:cubicBezTo>
                      <a:pt x="4" y="104"/>
                      <a:pt x="0" y="112"/>
                      <a:pt x="0" y="122"/>
                    </a:cubicBezTo>
                    <a:cubicBezTo>
                      <a:pt x="0" y="176"/>
                      <a:pt x="0" y="176"/>
                      <a:pt x="0" y="176"/>
                    </a:cubicBezTo>
                    <a:cubicBezTo>
                      <a:pt x="0" y="180"/>
                      <a:pt x="4" y="184"/>
                      <a:pt x="8" y="184"/>
                    </a:cubicBezTo>
                    <a:cubicBezTo>
                      <a:pt x="13" y="184"/>
                      <a:pt x="16" y="180"/>
                      <a:pt x="16" y="176"/>
                    </a:cubicBezTo>
                    <a:cubicBezTo>
                      <a:pt x="16" y="122"/>
                      <a:pt x="16" y="122"/>
                      <a:pt x="16" y="122"/>
                    </a:cubicBezTo>
                    <a:cubicBezTo>
                      <a:pt x="16" y="117"/>
                      <a:pt x="18" y="113"/>
                      <a:pt x="21" y="110"/>
                    </a:cubicBezTo>
                    <a:cubicBezTo>
                      <a:pt x="58" y="74"/>
                      <a:pt x="58" y="74"/>
                      <a:pt x="58" y="74"/>
                    </a:cubicBezTo>
                    <a:cubicBezTo>
                      <a:pt x="61" y="70"/>
                      <a:pt x="67" y="70"/>
                      <a:pt x="71" y="74"/>
                    </a:cubicBezTo>
                    <a:cubicBezTo>
                      <a:pt x="72" y="75"/>
                      <a:pt x="73" y="78"/>
                      <a:pt x="73" y="80"/>
                    </a:cubicBezTo>
                    <a:cubicBezTo>
                      <a:pt x="73" y="83"/>
                      <a:pt x="72" y="85"/>
                      <a:pt x="71" y="86"/>
                    </a:cubicBezTo>
                    <a:cubicBezTo>
                      <a:pt x="43" y="114"/>
                      <a:pt x="43" y="114"/>
                      <a:pt x="43" y="114"/>
                    </a:cubicBezTo>
                    <a:cubicBezTo>
                      <a:pt x="39" y="118"/>
                      <a:pt x="39" y="123"/>
                      <a:pt x="43" y="126"/>
                    </a:cubicBezTo>
                    <a:cubicBezTo>
                      <a:pt x="46" y="129"/>
                      <a:pt x="51" y="129"/>
                      <a:pt x="54" y="126"/>
                    </a:cubicBezTo>
                    <a:cubicBezTo>
                      <a:pt x="82" y="98"/>
                      <a:pt x="82" y="98"/>
                      <a:pt x="82" y="98"/>
                    </a:cubicBezTo>
                    <a:cubicBezTo>
                      <a:pt x="89" y="91"/>
                      <a:pt x="91" y="80"/>
                      <a:pt x="87" y="71"/>
                    </a:cubicBezTo>
                    <a:cubicBezTo>
                      <a:pt x="88" y="70"/>
                      <a:pt x="88" y="69"/>
                      <a:pt x="88" y="67"/>
                    </a:cubicBezTo>
                    <a:cubicBezTo>
                      <a:pt x="88" y="24"/>
                      <a:pt x="88" y="24"/>
                      <a:pt x="88" y="24"/>
                    </a:cubicBezTo>
                    <a:cubicBezTo>
                      <a:pt x="88" y="20"/>
                      <a:pt x="92" y="16"/>
                      <a:pt x="96" y="16"/>
                    </a:cubicBezTo>
                    <a:cubicBezTo>
                      <a:pt x="101" y="16"/>
                      <a:pt x="104" y="20"/>
                      <a:pt x="104" y="24"/>
                    </a:cubicBezTo>
                    <a:cubicBezTo>
                      <a:pt x="104" y="94"/>
                      <a:pt x="104" y="94"/>
                      <a:pt x="104" y="94"/>
                    </a:cubicBezTo>
                    <a:cubicBezTo>
                      <a:pt x="104" y="99"/>
                      <a:pt x="103" y="103"/>
                      <a:pt x="101" y="105"/>
                    </a:cubicBezTo>
                    <a:cubicBezTo>
                      <a:pt x="58" y="155"/>
                      <a:pt x="58" y="155"/>
                      <a:pt x="58" y="155"/>
                    </a:cubicBezTo>
                    <a:cubicBezTo>
                      <a:pt x="57" y="156"/>
                      <a:pt x="56" y="158"/>
                      <a:pt x="56" y="160"/>
                    </a:cubicBezTo>
                    <a:cubicBezTo>
                      <a:pt x="56" y="176"/>
                      <a:pt x="56" y="176"/>
                      <a:pt x="56" y="176"/>
                    </a:cubicBezTo>
                    <a:cubicBezTo>
                      <a:pt x="56" y="180"/>
                      <a:pt x="60" y="184"/>
                      <a:pt x="64" y="184"/>
                    </a:cubicBezTo>
                    <a:cubicBezTo>
                      <a:pt x="69" y="184"/>
                      <a:pt x="72" y="180"/>
                      <a:pt x="72" y="176"/>
                    </a:cubicBezTo>
                    <a:cubicBezTo>
                      <a:pt x="72" y="163"/>
                      <a:pt x="72" y="163"/>
                      <a:pt x="72" y="163"/>
                    </a:cubicBezTo>
                    <a:cubicBezTo>
                      <a:pt x="112" y="116"/>
                      <a:pt x="112" y="116"/>
                      <a:pt x="112" y="116"/>
                    </a:cubicBezTo>
                    <a:cubicBezTo>
                      <a:pt x="118" y="111"/>
                      <a:pt x="120" y="104"/>
                      <a:pt x="120" y="94"/>
                    </a:cubicBezTo>
                    <a:cubicBezTo>
                      <a:pt x="120" y="24"/>
                      <a:pt x="120" y="24"/>
                      <a:pt x="120" y="24"/>
                    </a:cubicBezTo>
                    <a:cubicBezTo>
                      <a:pt x="120" y="11"/>
                      <a:pt x="109" y="0"/>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01" name="Freeform 7">
                <a:extLst>
                  <a:ext uri="{FF2B5EF4-FFF2-40B4-BE49-F238E27FC236}">
                    <a16:creationId xmlns:a16="http://schemas.microsoft.com/office/drawing/2014/main" id="{DC4E3EF3-673D-97EB-3AA5-09BD6506F064}"/>
                  </a:ext>
                </a:extLst>
              </p:cNvPr>
              <p:cNvSpPr>
                <a:spLocks noEditPoints="1"/>
              </p:cNvSpPr>
              <p:nvPr/>
            </p:nvSpPr>
            <p:spPr bwMode="auto">
              <a:xfrm>
                <a:off x="3562" y="1731"/>
                <a:ext cx="307" cy="307"/>
              </a:xfrm>
              <a:custGeom>
                <a:avLst/>
                <a:gdLst>
                  <a:gd name="T0" fmla="*/ 128 w 128"/>
                  <a:gd name="T1" fmla="*/ 64 h 128"/>
                  <a:gd name="T2" fmla="*/ 64 w 128"/>
                  <a:gd name="T3" fmla="*/ 0 h 128"/>
                  <a:gd name="T4" fmla="*/ 0 w 128"/>
                  <a:gd name="T5" fmla="*/ 64 h 128"/>
                  <a:gd name="T6" fmla="*/ 64 w 128"/>
                  <a:gd name="T7" fmla="*/ 128 h 128"/>
                  <a:gd name="T8" fmla="*/ 128 w 128"/>
                  <a:gd name="T9" fmla="*/ 64 h 128"/>
                  <a:gd name="T10" fmla="*/ 112 w 128"/>
                  <a:gd name="T11" fmla="*/ 56 h 128"/>
                  <a:gd name="T12" fmla="*/ 96 w 128"/>
                  <a:gd name="T13" fmla="*/ 56 h 128"/>
                  <a:gd name="T14" fmla="*/ 89 w 128"/>
                  <a:gd name="T15" fmla="*/ 23 h 128"/>
                  <a:gd name="T16" fmla="*/ 112 w 128"/>
                  <a:gd name="T17" fmla="*/ 56 h 128"/>
                  <a:gd name="T18" fmla="*/ 64 w 128"/>
                  <a:gd name="T19" fmla="*/ 112 h 128"/>
                  <a:gd name="T20" fmla="*/ 49 w 128"/>
                  <a:gd name="T21" fmla="*/ 72 h 128"/>
                  <a:gd name="T22" fmla="*/ 80 w 128"/>
                  <a:gd name="T23" fmla="*/ 72 h 128"/>
                  <a:gd name="T24" fmla="*/ 64 w 128"/>
                  <a:gd name="T25" fmla="*/ 112 h 128"/>
                  <a:gd name="T26" fmla="*/ 49 w 128"/>
                  <a:gd name="T27" fmla="*/ 56 h 128"/>
                  <a:gd name="T28" fmla="*/ 64 w 128"/>
                  <a:gd name="T29" fmla="*/ 16 h 128"/>
                  <a:gd name="T30" fmla="*/ 80 w 128"/>
                  <a:gd name="T31" fmla="*/ 56 h 128"/>
                  <a:gd name="T32" fmla="*/ 49 w 128"/>
                  <a:gd name="T33" fmla="*/ 56 h 128"/>
                  <a:gd name="T34" fmla="*/ 39 w 128"/>
                  <a:gd name="T35" fmla="*/ 23 h 128"/>
                  <a:gd name="T36" fmla="*/ 33 w 128"/>
                  <a:gd name="T37" fmla="*/ 56 h 128"/>
                  <a:gd name="T38" fmla="*/ 17 w 128"/>
                  <a:gd name="T39" fmla="*/ 56 h 128"/>
                  <a:gd name="T40" fmla="*/ 39 w 128"/>
                  <a:gd name="T41" fmla="*/ 23 h 128"/>
                  <a:gd name="T42" fmla="*/ 17 w 128"/>
                  <a:gd name="T43" fmla="*/ 72 h 128"/>
                  <a:gd name="T44" fmla="*/ 33 w 128"/>
                  <a:gd name="T45" fmla="*/ 72 h 128"/>
                  <a:gd name="T46" fmla="*/ 39 w 128"/>
                  <a:gd name="T47" fmla="*/ 105 h 128"/>
                  <a:gd name="T48" fmla="*/ 17 w 128"/>
                  <a:gd name="T49" fmla="*/ 72 h 128"/>
                  <a:gd name="T50" fmla="*/ 89 w 128"/>
                  <a:gd name="T51" fmla="*/ 105 h 128"/>
                  <a:gd name="T52" fmla="*/ 96 w 128"/>
                  <a:gd name="T53" fmla="*/ 72 h 128"/>
                  <a:gd name="T54" fmla="*/ 112 w 128"/>
                  <a:gd name="T55" fmla="*/ 72 h 128"/>
                  <a:gd name="T56" fmla="*/ 89 w 128"/>
                  <a:gd name="T57" fmla="*/ 10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 h="128">
                    <a:moveTo>
                      <a:pt x="128" y="64"/>
                    </a:moveTo>
                    <a:cubicBezTo>
                      <a:pt x="128" y="29"/>
                      <a:pt x="100" y="0"/>
                      <a:pt x="64" y="0"/>
                    </a:cubicBezTo>
                    <a:cubicBezTo>
                      <a:pt x="29" y="0"/>
                      <a:pt x="0" y="29"/>
                      <a:pt x="0" y="64"/>
                    </a:cubicBezTo>
                    <a:cubicBezTo>
                      <a:pt x="0" y="99"/>
                      <a:pt x="29" y="128"/>
                      <a:pt x="64" y="128"/>
                    </a:cubicBezTo>
                    <a:cubicBezTo>
                      <a:pt x="100" y="128"/>
                      <a:pt x="128" y="99"/>
                      <a:pt x="128" y="64"/>
                    </a:cubicBezTo>
                    <a:close/>
                    <a:moveTo>
                      <a:pt x="112" y="56"/>
                    </a:moveTo>
                    <a:cubicBezTo>
                      <a:pt x="96" y="56"/>
                      <a:pt x="96" y="56"/>
                      <a:pt x="96" y="56"/>
                    </a:cubicBezTo>
                    <a:cubicBezTo>
                      <a:pt x="95" y="44"/>
                      <a:pt x="93" y="33"/>
                      <a:pt x="89" y="23"/>
                    </a:cubicBezTo>
                    <a:cubicBezTo>
                      <a:pt x="101" y="30"/>
                      <a:pt x="109" y="42"/>
                      <a:pt x="112" y="56"/>
                    </a:cubicBezTo>
                    <a:close/>
                    <a:moveTo>
                      <a:pt x="64" y="112"/>
                    </a:moveTo>
                    <a:cubicBezTo>
                      <a:pt x="59" y="112"/>
                      <a:pt x="50" y="97"/>
                      <a:pt x="49" y="72"/>
                    </a:cubicBezTo>
                    <a:cubicBezTo>
                      <a:pt x="80" y="72"/>
                      <a:pt x="80" y="72"/>
                      <a:pt x="80" y="72"/>
                    </a:cubicBezTo>
                    <a:cubicBezTo>
                      <a:pt x="78" y="97"/>
                      <a:pt x="69" y="112"/>
                      <a:pt x="64" y="112"/>
                    </a:cubicBezTo>
                    <a:close/>
                    <a:moveTo>
                      <a:pt x="49" y="56"/>
                    </a:moveTo>
                    <a:cubicBezTo>
                      <a:pt x="50" y="31"/>
                      <a:pt x="59" y="16"/>
                      <a:pt x="64" y="16"/>
                    </a:cubicBezTo>
                    <a:cubicBezTo>
                      <a:pt x="69" y="16"/>
                      <a:pt x="78" y="31"/>
                      <a:pt x="80" y="56"/>
                    </a:cubicBezTo>
                    <a:lnTo>
                      <a:pt x="49" y="56"/>
                    </a:lnTo>
                    <a:close/>
                    <a:moveTo>
                      <a:pt x="39" y="23"/>
                    </a:moveTo>
                    <a:cubicBezTo>
                      <a:pt x="35" y="33"/>
                      <a:pt x="33" y="44"/>
                      <a:pt x="33" y="56"/>
                    </a:cubicBezTo>
                    <a:cubicBezTo>
                      <a:pt x="17" y="56"/>
                      <a:pt x="17" y="56"/>
                      <a:pt x="17" y="56"/>
                    </a:cubicBezTo>
                    <a:cubicBezTo>
                      <a:pt x="19" y="42"/>
                      <a:pt x="28" y="30"/>
                      <a:pt x="39" y="23"/>
                    </a:cubicBezTo>
                    <a:close/>
                    <a:moveTo>
                      <a:pt x="17" y="72"/>
                    </a:moveTo>
                    <a:cubicBezTo>
                      <a:pt x="33" y="72"/>
                      <a:pt x="33" y="72"/>
                      <a:pt x="33" y="72"/>
                    </a:cubicBezTo>
                    <a:cubicBezTo>
                      <a:pt x="33" y="84"/>
                      <a:pt x="35" y="95"/>
                      <a:pt x="39" y="105"/>
                    </a:cubicBezTo>
                    <a:cubicBezTo>
                      <a:pt x="28" y="98"/>
                      <a:pt x="19" y="86"/>
                      <a:pt x="17" y="72"/>
                    </a:cubicBezTo>
                    <a:close/>
                    <a:moveTo>
                      <a:pt x="89" y="105"/>
                    </a:moveTo>
                    <a:cubicBezTo>
                      <a:pt x="93" y="95"/>
                      <a:pt x="95" y="84"/>
                      <a:pt x="96" y="72"/>
                    </a:cubicBezTo>
                    <a:cubicBezTo>
                      <a:pt x="112" y="72"/>
                      <a:pt x="112" y="72"/>
                      <a:pt x="112" y="72"/>
                    </a:cubicBezTo>
                    <a:cubicBezTo>
                      <a:pt x="109" y="86"/>
                      <a:pt x="101" y="98"/>
                      <a:pt x="89"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3502" name="Group 3501">
            <a:extLst>
              <a:ext uri="{FF2B5EF4-FFF2-40B4-BE49-F238E27FC236}">
                <a16:creationId xmlns:a16="http://schemas.microsoft.com/office/drawing/2014/main" id="{61D8A1CE-1E54-647D-5DD8-311F8766DCF1}"/>
              </a:ext>
            </a:extLst>
          </p:cNvPr>
          <p:cNvGrpSpPr/>
          <p:nvPr/>
        </p:nvGrpSpPr>
        <p:grpSpPr>
          <a:xfrm>
            <a:off x="10301724" y="3063976"/>
            <a:ext cx="1594620" cy="1615827"/>
            <a:chOff x="10013957" y="896561"/>
            <a:chExt cx="1416043" cy="1615827"/>
          </a:xfrm>
        </p:grpSpPr>
        <p:sp>
          <p:nvSpPr>
            <p:cNvPr id="3503" name="Rectangle: Rounded Corners 2302">
              <a:extLst>
                <a:ext uri="{FF2B5EF4-FFF2-40B4-BE49-F238E27FC236}">
                  <a16:creationId xmlns:a16="http://schemas.microsoft.com/office/drawing/2014/main" id="{97A5E1DC-BC18-EF41-8E70-BF25E7A3E43A}"/>
                </a:ext>
              </a:extLst>
            </p:cNvPr>
            <p:cNvSpPr/>
            <p:nvPr/>
          </p:nvSpPr>
          <p:spPr>
            <a:xfrm>
              <a:off x="10020631" y="896561"/>
              <a:ext cx="1409369" cy="16158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spAutoFit/>
            </a:bodyPr>
            <a:lstStyle/>
            <a:p>
              <a:pPr>
                <a:spcAft>
                  <a:spcPts val="1000"/>
                </a:spcAft>
              </a:pPr>
              <a:r>
                <a:rPr lang="es-MX" sz="1000" b="1" dirty="0">
                  <a:solidFill>
                    <a:schemeClr val="accent1"/>
                  </a:solidFill>
                </a:rPr>
                <a:t>CLAVE</a:t>
              </a:r>
              <a:endParaRPr lang="es-MX" sz="1000" b="1" u="sng" dirty="0">
                <a:solidFill>
                  <a:schemeClr val="accent1"/>
                </a:solidFill>
              </a:endParaRPr>
            </a:p>
            <a:p>
              <a:pPr marL="360000">
                <a:spcAft>
                  <a:spcPts val="1000"/>
                </a:spcAft>
              </a:pPr>
              <a:r>
                <a:rPr lang="es-MX" sz="1000" b="1" dirty="0">
                  <a:solidFill>
                    <a:schemeClr val="accent1"/>
                  </a:solidFill>
                </a:rPr>
                <a:t>Asesoramiento Catastrófico</a:t>
              </a:r>
            </a:p>
            <a:p>
              <a:pPr marL="360000">
                <a:spcAft>
                  <a:spcPts val="1000"/>
                </a:spcAft>
              </a:pPr>
              <a:r>
                <a:rPr lang="es-MX" sz="1000" b="1" dirty="0">
                  <a:solidFill>
                    <a:schemeClr val="accent1"/>
                  </a:solidFill>
                </a:rPr>
                <a:t>Asesoramiento financiero y normativo</a:t>
              </a:r>
            </a:p>
            <a:p>
              <a:pPr marL="360000">
                <a:spcAft>
                  <a:spcPts val="1000"/>
                </a:spcAft>
              </a:pPr>
              <a:r>
                <a:rPr lang="es-MX" sz="1000" b="1" dirty="0">
                  <a:solidFill>
                    <a:schemeClr val="accent1"/>
                  </a:solidFill>
                </a:rPr>
                <a:t>Asesoramiento actuarial</a:t>
              </a:r>
            </a:p>
          </p:txBody>
        </p:sp>
        <p:cxnSp>
          <p:nvCxnSpPr>
            <p:cNvPr id="3504" name="Straight Connector 3503">
              <a:extLst>
                <a:ext uri="{FF2B5EF4-FFF2-40B4-BE49-F238E27FC236}">
                  <a16:creationId xmlns:a16="http://schemas.microsoft.com/office/drawing/2014/main" id="{9C18DB6D-B304-72E5-30E4-198659241D91}"/>
                </a:ext>
              </a:extLst>
            </p:cNvPr>
            <p:cNvCxnSpPr>
              <a:cxnSpLocks/>
            </p:cNvCxnSpPr>
            <p:nvPr/>
          </p:nvCxnSpPr>
          <p:spPr>
            <a:xfrm flipH="1">
              <a:off x="10013957" y="1111853"/>
              <a:ext cx="1409368"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3505" name="Straight Connector 3504">
              <a:extLst>
                <a:ext uri="{FF2B5EF4-FFF2-40B4-BE49-F238E27FC236}">
                  <a16:creationId xmlns:a16="http://schemas.microsoft.com/office/drawing/2014/main" id="{1575C83F-75ED-96AC-5855-80A6CB47F71D}"/>
                </a:ext>
              </a:extLst>
            </p:cNvPr>
            <p:cNvCxnSpPr>
              <a:cxnSpLocks/>
            </p:cNvCxnSpPr>
            <p:nvPr/>
          </p:nvCxnSpPr>
          <p:spPr>
            <a:xfrm flipH="1">
              <a:off x="10013957" y="1551863"/>
              <a:ext cx="1409368"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3506" name="Straight Connector 3505">
              <a:extLst>
                <a:ext uri="{FF2B5EF4-FFF2-40B4-BE49-F238E27FC236}">
                  <a16:creationId xmlns:a16="http://schemas.microsoft.com/office/drawing/2014/main" id="{CC23E9D4-9ECE-2224-B971-83F98BCF2CF1}"/>
                </a:ext>
              </a:extLst>
            </p:cNvPr>
            <p:cNvCxnSpPr>
              <a:cxnSpLocks/>
            </p:cNvCxnSpPr>
            <p:nvPr/>
          </p:nvCxnSpPr>
          <p:spPr>
            <a:xfrm flipH="1">
              <a:off x="10013957" y="2132970"/>
              <a:ext cx="1409368"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3507" name="Group 16" descr="Hand cog.">
              <a:extLst>
                <a:ext uri="{FF2B5EF4-FFF2-40B4-BE49-F238E27FC236}">
                  <a16:creationId xmlns:a16="http://schemas.microsoft.com/office/drawing/2014/main" id="{F65AABAE-9257-D038-F31D-8873D23EA0A2}"/>
                </a:ext>
              </a:extLst>
            </p:cNvPr>
            <p:cNvGrpSpPr>
              <a:grpSpLocks noChangeAspect="1"/>
            </p:cNvGrpSpPr>
            <p:nvPr/>
          </p:nvGrpSpPr>
          <p:grpSpPr bwMode="auto">
            <a:xfrm>
              <a:off x="10013957" y="2222128"/>
              <a:ext cx="204574" cy="205944"/>
              <a:chOff x="3408" y="1731"/>
              <a:chExt cx="597" cy="601"/>
            </a:xfrm>
            <a:solidFill>
              <a:schemeClr val="accent1"/>
            </a:solidFill>
          </p:grpSpPr>
          <p:sp>
            <p:nvSpPr>
              <p:cNvPr id="3516" name="Freeform 17">
                <a:extLst>
                  <a:ext uri="{FF2B5EF4-FFF2-40B4-BE49-F238E27FC236}">
                    <a16:creationId xmlns:a16="http://schemas.microsoft.com/office/drawing/2014/main" id="{A4E75026-BDB9-F70F-1A73-86F31CB0F065}"/>
                  </a:ext>
                </a:extLst>
              </p:cNvPr>
              <p:cNvSpPr>
                <a:spLocks/>
              </p:cNvSpPr>
              <p:nvPr/>
            </p:nvSpPr>
            <p:spPr bwMode="auto">
              <a:xfrm>
                <a:off x="3408" y="1999"/>
                <a:ext cx="597" cy="333"/>
              </a:xfrm>
              <a:custGeom>
                <a:avLst/>
                <a:gdLst>
                  <a:gd name="T0" fmla="*/ 247 w 249"/>
                  <a:gd name="T1" fmla="*/ 76 h 139"/>
                  <a:gd name="T2" fmla="*/ 243 w 249"/>
                  <a:gd name="T3" fmla="*/ 69 h 139"/>
                  <a:gd name="T4" fmla="*/ 203 w 249"/>
                  <a:gd name="T5" fmla="*/ 48 h 139"/>
                  <a:gd name="T6" fmla="*/ 184 w 249"/>
                  <a:gd name="T7" fmla="*/ 48 h 139"/>
                  <a:gd name="T8" fmla="*/ 176 w 249"/>
                  <a:gd name="T9" fmla="*/ 56 h 139"/>
                  <a:gd name="T10" fmla="*/ 184 w 249"/>
                  <a:gd name="T11" fmla="*/ 64 h 139"/>
                  <a:gd name="T12" fmla="*/ 203 w 249"/>
                  <a:gd name="T13" fmla="*/ 64 h 139"/>
                  <a:gd name="T14" fmla="*/ 203 w 249"/>
                  <a:gd name="T15" fmla="*/ 64 h 139"/>
                  <a:gd name="T16" fmla="*/ 228 w 249"/>
                  <a:gd name="T17" fmla="*/ 76 h 139"/>
                  <a:gd name="T18" fmla="*/ 116 w 249"/>
                  <a:gd name="T19" fmla="*/ 120 h 139"/>
                  <a:gd name="T20" fmla="*/ 80 w 249"/>
                  <a:gd name="T21" fmla="*/ 117 h 139"/>
                  <a:gd name="T22" fmla="*/ 16 w 249"/>
                  <a:gd name="T23" fmla="*/ 76 h 139"/>
                  <a:gd name="T24" fmla="*/ 16 w 249"/>
                  <a:gd name="T25" fmla="*/ 16 h 139"/>
                  <a:gd name="T26" fmla="*/ 24 w 249"/>
                  <a:gd name="T27" fmla="*/ 16 h 139"/>
                  <a:gd name="T28" fmla="*/ 74 w 249"/>
                  <a:gd name="T29" fmla="*/ 37 h 139"/>
                  <a:gd name="T30" fmla="*/ 80 w 249"/>
                  <a:gd name="T31" fmla="*/ 40 h 139"/>
                  <a:gd name="T32" fmla="*/ 120 w 249"/>
                  <a:gd name="T33" fmla="*/ 40 h 139"/>
                  <a:gd name="T34" fmla="*/ 151 w 249"/>
                  <a:gd name="T35" fmla="*/ 64 h 139"/>
                  <a:gd name="T36" fmla="*/ 72 w 249"/>
                  <a:gd name="T37" fmla="*/ 64 h 139"/>
                  <a:gd name="T38" fmla="*/ 64 w 249"/>
                  <a:gd name="T39" fmla="*/ 72 h 139"/>
                  <a:gd name="T40" fmla="*/ 72 w 249"/>
                  <a:gd name="T41" fmla="*/ 80 h 139"/>
                  <a:gd name="T42" fmla="*/ 160 w 249"/>
                  <a:gd name="T43" fmla="*/ 80 h 139"/>
                  <a:gd name="T44" fmla="*/ 168 w 249"/>
                  <a:gd name="T45" fmla="*/ 72 h 139"/>
                  <a:gd name="T46" fmla="*/ 120 w 249"/>
                  <a:gd name="T47" fmla="*/ 24 h 139"/>
                  <a:gd name="T48" fmla="*/ 84 w 249"/>
                  <a:gd name="T49" fmla="*/ 24 h 139"/>
                  <a:gd name="T50" fmla="*/ 24 w 249"/>
                  <a:gd name="T51" fmla="*/ 0 h 139"/>
                  <a:gd name="T52" fmla="*/ 8 w 249"/>
                  <a:gd name="T53" fmla="*/ 0 h 139"/>
                  <a:gd name="T54" fmla="*/ 0 w 249"/>
                  <a:gd name="T55" fmla="*/ 8 h 139"/>
                  <a:gd name="T56" fmla="*/ 0 w 249"/>
                  <a:gd name="T57" fmla="*/ 80 h 139"/>
                  <a:gd name="T58" fmla="*/ 4 w 249"/>
                  <a:gd name="T59" fmla="*/ 87 h 139"/>
                  <a:gd name="T60" fmla="*/ 71 w 249"/>
                  <a:gd name="T61" fmla="*/ 130 h 139"/>
                  <a:gd name="T62" fmla="*/ 101 w 249"/>
                  <a:gd name="T63" fmla="*/ 139 h 139"/>
                  <a:gd name="T64" fmla="*/ 122 w 249"/>
                  <a:gd name="T65" fmla="*/ 135 h 139"/>
                  <a:gd name="T66" fmla="*/ 243 w 249"/>
                  <a:gd name="T67" fmla="*/ 87 h 139"/>
                  <a:gd name="T68" fmla="*/ 248 w 249"/>
                  <a:gd name="T69" fmla="*/ 83 h 139"/>
                  <a:gd name="T70" fmla="*/ 247 w 249"/>
                  <a:gd name="T71" fmla="*/ 7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9" h="139">
                    <a:moveTo>
                      <a:pt x="247" y="76"/>
                    </a:moveTo>
                    <a:cubicBezTo>
                      <a:pt x="243" y="69"/>
                      <a:pt x="243" y="69"/>
                      <a:pt x="243" y="69"/>
                    </a:cubicBezTo>
                    <a:cubicBezTo>
                      <a:pt x="234" y="56"/>
                      <a:pt x="219" y="48"/>
                      <a:pt x="203" y="48"/>
                    </a:cubicBezTo>
                    <a:cubicBezTo>
                      <a:pt x="184" y="48"/>
                      <a:pt x="184" y="48"/>
                      <a:pt x="184" y="48"/>
                    </a:cubicBezTo>
                    <a:cubicBezTo>
                      <a:pt x="180" y="48"/>
                      <a:pt x="176" y="52"/>
                      <a:pt x="176" y="56"/>
                    </a:cubicBezTo>
                    <a:cubicBezTo>
                      <a:pt x="176" y="60"/>
                      <a:pt x="180" y="64"/>
                      <a:pt x="184" y="64"/>
                    </a:cubicBezTo>
                    <a:cubicBezTo>
                      <a:pt x="203" y="64"/>
                      <a:pt x="203" y="64"/>
                      <a:pt x="203" y="64"/>
                    </a:cubicBezTo>
                    <a:cubicBezTo>
                      <a:pt x="203" y="64"/>
                      <a:pt x="203" y="64"/>
                      <a:pt x="203" y="64"/>
                    </a:cubicBezTo>
                    <a:cubicBezTo>
                      <a:pt x="213" y="64"/>
                      <a:pt x="222" y="69"/>
                      <a:pt x="228" y="76"/>
                    </a:cubicBezTo>
                    <a:cubicBezTo>
                      <a:pt x="116" y="120"/>
                      <a:pt x="116" y="120"/>
                      <a:pt x="116" y="120"/>
                    </a:cubicBezTo>
                    <a:cubicBezTo>
                      <a:pt x="104" y="124"/>
                      <a:pt x="90" y="123"/>
                      <a:pt x="80" y="117"/>
                    </a:cubicBezTo>
                    <a:cubicBezTo>
                      <a:pt x="16" y="76"/>
                      <a:pt x="16" y="76"/>
                      <a:pt x="16" y="76"/>
                    </a:cubicBezTo>
                    <a:cubicBezTo>
                      <a:pt x="16" y="16"/>
                      <a:pt x="16" y="16"/>
                      <a:pt x="16" y="16"/>
                    </a:cubicBezTo>
                    <a:cubicBezTo>
                      <a:pt x="24" y="16"/>
                      <a:pt x="24" y="16"/>
                      <a:pt x="24" y="16"/>
                    </a:cubicBezTo>
                    <a:cubicBezTo>
                      <a:pt x="42" y="16"/>
                      <a:pt x="64" y="22"/>
                      <a:pt x="74" y="37"/>
                    </a:cubicBezTo>
                    <a:cubicBezTo>
                      <a:pt x="75" y="39"/>
                      <a:pt x="78" y="40"/>
                      <a:pt x="80" y="40"/>
                    </a:cubicBezTo>
                    <a:cubicBezTo>
                      <a:pt x="120" y="40"/>
                      <a:pt x="120" y="40"/>
                      <a:pt x="120" y="40"/>
                    </a:cubicBezTo>
                    <a:cubicBezTo>
                      <a:pt x="135" y="40"/>
                      <a:pt x="148" y="50"/>
                      <a:pt x="151" y="64"/>
                    </a:cubicBezTo>
                    <a:cubicBezTo>
                      <a:pt x="72" y="64"/>
                      <a:pt x="72" y="64"/>
                      <a:pt x="72" y="64"/>
                    </a:cubicBezTo>
                    <a:cubicBezTo>
                      <a:pt x="68" y="64"/>
                      <a:pt x="64" y="68"/>
                      <a:pt x="64" y="72"/>
                    </a:cubicBezTo>
                    <a:cubicBezTo>
                      <a:pt x="64" y="76"/>
                      <a:pt x="68" y="80"/>
                      <a:pt x="72" y="80"/>
                    </a:cubicBezTo>
                    <a:cubicBezTo>
                      <a:pt x="160" y="80"/>
                      <a:pt x="160" y="80"/>
                      <a:pt x="160" y="80"/>
                    </a:cubicBezTo>
                    <a:cubicBezTo>
                      <a:pt x="165" y="80"/>
                      <a:pt x="168" y="76"/>
                      <a:pt x="168" y="72"/>
                    </a:cubicBezTo>
                    <a:cubicBezTo>
                      <a:pt x="168" y="46"/>
                      <a:pt x="147" y="24"/>
                      <a:pt x="120" y="24"/>
                    </a:cubicBezTo>
                    <a:cubicBezTo>
                      <a:pt x="84" y="24"/>
                      <a:pt x="84" y="24"/>
                      <a:pt x="84" y="24"/>
                    </a:cubicBezTo>
                    <a:cubicBezTo>
                      <a:pt x="69" y="6"/>
                      <a:pt x="43" y="0"/>
                      <a:pt x="24" y="0"/>
                    </a:cubicBezTo>
                    <a:cubicBezTo>
                      <a:pt x="8" y="0"/>
                      <a:pt x="8" y="0"/>
                      <a:pt x="8" y="0"/>
                    </a:cubicBezTo>
                    <a:cubicBezTo>
                      <a:pt x="4" y="0"/>
                      <a:pt x="0" y="4"/>
                      <a:pt x="0" y="8"/>
                    </a:cubicBezTo>
                    <a:cubicBezTo>
                      <a:pt x="0" y="80"/>
                      <a:pt x="0" y="80"/>
                      <a:pt x="0" y="80"/>
                    </a:cubicBezTo>
                    <a:cubicBezTo>
                      <a:pt x="0" y="83"/>
                      <a:pt x="2" y="85"/>
                      <a:pt x="4" y="87"/>
                    </a:cubicBezTo>
                    <a:cubicBezTo>
                      <a:pt x="71" y="130"/>
                      <a:pt x="71" y="130"/>
                      <a:pt x="71" y="130"/>
                    </a:cubicBezTo>
                    <a:cubicBezTo>
                      <a:pt x="80" y="136"/>
                      <a:pt x="91" y="139"/>
                      <a:pt x="101" y="139"/>
                    </a:cubicBezTo>
                    <a:cubicBezTo>
                      <a:pt x="108" y="139"/>
                      <a:pt x="115" y="137"/>
                      <a:pt x="122" y="135"/>
                    </a:cubicBezTo>
                    <a:cubicBezTo>
                      <a:pt x="243" y="87"/>
                      <a:pt x="243" y="87"/>
                      <a:pt x="243" y="87"/>
                    </a:cubicBezTo>
                    <a:cubicBezTo>
                      <a:pt x="245" y="87"/>
                      <a:pt x="247" y="85"/>
                      <a:pt x="248" y="83"/>
                    </a:cubicBezTo>
                    <a:cubicBezTo>
                      <a:pt x="249" y="80"/>
                      <a:pt x="248" y="78"/>
                      <a:pt x="247"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dirty="0"/>
              </a:p>
            </p:txBody>
          </p:sp>
          <p:sp>
            <p:nvSpPr>
              <p:cNvPr id="3517" name="Freeform 18">
                <a:extLst>
                  <a:ext uri="{FF2B5EF4-FFF2-40B4-BE49-F238E27FC236}">
                    <a16:creationId xmlns:a16="http://schemas.microsoft.com/office/drawing/2014/main" id="{75A90D5D-B31E-A3A9-6383-A990057D607A}"/>
                  </a:ext>
                </a:extLst>
              </p:cNvPr>
              <p:cNvSpPr>
                <a:spLocks noEditPoints="1"/>
              </p:cNvSpPr>
              <p:nvPr/>
            </p:nvSpPr>
            <p:spPr bwMode="auto">
              <a:xfrm>
                <a:off x="3638" y="1731"/>
                <a:ext cx="269" cy="268"/>
              </a:xfrm>
              <a:custGeom>
                <a:avLst/>
                <a:gdLst>
                  <a:gd name="T0" fmla="*/ 8 w 112"/>
                  <a:gd name="T1" fmla="*/ 64 h 112"/>
                  <a:gd name="T2" fmla="*/ 17 w 112"/>
                  <a:gd name="T3" fmla="*/ 64 h 112"/>
                  <a:gd name="T4" fmla="*/ 23 w 112"/>
                  <a:gd name="T5" fmla="*/ 78 h 112"/>
                  <a:gd name="T6" fmla="*/ 17 w 112"/>
                  <a:gd name="T7" fmla="*/ 84 h 112"/>
                  <a:gd name="T8" fmla="*/ 17 w 112"/>
                  <a:gd name="T9" fmla="*/ 95 h 112"/>
                  <a:gd name="T10" fmla="*/ 23 w 112"/>
                  <a:gd name="T11" fmla="*/ 98 h 112"/>
                  <a:gd name="T12" fmla="*/ 28 w 112"/>
                  <a:gd name="T13" fmla="*/ 95 h 112"/>
                  <a:gd name="T14" fmla="*/ 34 w 112"/>
                  <a:gd name="T15" fmla="*/ 89 h 112"/>
                  <a:gd name="T16" fmla="*/ 48 w 112"/>
                  <a:gd name="T17" fmla="*/ 95 h 112"/>
                  <a:gd name="T18" fmla="*/ 48 w 112"/>
                  <a:gd name="T19" fmla="*/ 104 h 112"/>
                  <a:gd name="T20" fmla="*/ 56 w 112"/>
                  <a:gd name="T21" fmla="*/ 112 h 112"/>
                  <a:gd name="T22" fmla="*/ 64 w 112"/>
                  <a:gd name="T23" fmla="*/ 104 h 112"/>
                  <a:gd name="T24" fmla="*/ 64 w 112"/>
                  <a:gd name="T25" fmla="*/ 95 h 112"/>
                  <a:gd name="T26" fmla="*/ 78 w 112"/>
                  <a:gd name="T27" fmla="*/ 89 h 112"/>
                  <a:gd name="T28" fmla="*/ 84 w 112"/>
                  <a:gd name="T29" fmla="*/ 95 h 112"/>
                  <a:gd name="T30" fmla="*/ 90 w 112"/>
                  <a:gd name="T31" fmla="*/ 98 h 112"/>
                  <a:gd name="T32" fmla="*/ 95 w 112"/>
                  <a:gd name="T33" fmla="*/ 95 h 112"/>
                  <a:gd name="T34" fmla="*/ 95 w 112"/>
                  <a:gd name="T35" fmla="*/ 84 h 112"/>
                  <a:gd name="T36" fmla="*/ 90 w 112"/>
                  <a:gd name="T37" fmla="*/ 78 h 112"/>
                  <a:gd name="T38" fmla="*/ 95 w 112"/>
                  <a:gd name="T39" fmla="*/ 64 h 112"/>
                  <a:gd name="T40" fmla="*/ 104 w 112"/>
                  <a:gd name="T41" fmla="*/ 64 h 112"/>
                  <a:gd name="T42" fmla="*/ 112 w 112"/>
                  <a:gd name="T43" fmla="*/ 56 h 112"/>
                  <a:gd name="T44" fmla="*/ 104 w 112"/>
                  <a:gd name="T45" fmla="*/ 48 h 112"/>
                  <a:gd name="T46" fmla="*/ 95 w 112"/>
                  <a:gd name="T47" fmla="*/ 48 h 112"/>
                  <a:gd name="T48" fmla="*/ 90 w 112"/>
                  <a:gd name="T49" fmla="*/ 34 h 112"/>
                  <a:gd name="T50" fmla="*/ 95 w 112"/>
                  <a:gd name="T51" fmla="*/ 28 h 112"/>
                  <a:gd name="T52" fmla="*/ 95 w 112"/>
                  <a:gd name="T53" fmla="*/ 17 h 112"/>
                  <a:gd name="T54" fmla="*/ 84 w 112"/>
                  <a:gd name="T55" fmla="*/ 17 h 112"/>
                  <a:gd name="T56" fmla="*/ 78 w 112"/>
                  <a:gd name="T57" fmla="*/ 23 h 112"/>
                  <a:gd name="T58" fmla="*/ 64 w 112"/>
                  <a:gd name="T59" fmla="*/ 17 h 112"/>
                  <a:gd name="T60" fmla="*/ 64 w 112"/>
                  <a:gd name="T61" fmla="*/ 8 h 112"/>
                  <a:gd name="T62" fmla="*/ 56 w 112"/>
                  <a:gd name="T63" fmla="*/ 0 h 112"/>
                  <a:gd name="T64" fmla="*/ 48 w 112"/>
                  <a:gd name="T65" fmla="*/ 8 h 112"/>
                  <a:gd name="T66" fmla="*/ 48 w 112"/>
                  <a:gd name="T67" fmla="*/ 17 h 112"/>
                  <a:gd name="T68" fmla="*/ 34 w 112"/>
                  <a:gd name="T69" fmla="*/ 23 h 112"/>
                  <a:gd name="T70" fmla="*/ 28 w 112"/>
                  <a:gd name="T71" fmla="*/ 17 h 112"/>
                  <a:gd name="T72" fmla="*/ 17 w 112"/>
                  <a:gd name="T73" fmla="*/ 17 h 112"/>
                  <a:gd name="T74" fmla="*/ 17 w 112"/>
                  <a:gd name="T75" fmla="*/ 28 h 112"/>
                  <a:gd name="T76" fmla="*/ 23 w 112"/>
                  <a:gd name="T77" fmla="*/ 34 h 112"/>
                  <a:gd name="T78" fmla="*/ 17 w 112"/>
                  <a:gd name="T79" fmla="*/ 48 h 112"/>
                  <a:gd name="T80" fmla="*/ 8 w 112"/>
                  <a:gd name="T81" fmla="*/ 48 h 112"/>
                  <a:gd name="T82" fmla="*/ 0 w 112"/>
                  <a:gd name="T83" fmla="*/ 56 h 112"/>
                  <a:gd name="T84" fmla="*/ 8 w 112"/>
                  <a:gd name="T85" fmla="*/ 64 h 112"/>
                  <a:gd name="T86" fmla="*/ 56 w 112"/>
                  <a:gd name="T87" fmla="*/ 32 h 112"/>
                  <a:gd name="T88" fmla="*/ 80 w 112"/>
                  <a:gd name="T89" fmla="*/ 56 h 112"/>
                  <a:gd name="T90" fmla="*/ 56 w 112"/>
                  <a:gd name="T91" fmla="*/ 80 h 112"/>
                  <a:gd name="T92" fmla="*/ 32 w 112"/>
                  <a:gd name="T93" fmla="*/ 56 h 112"/>
                  <a:gd name="T94" fmla="*/ 56 w 112"/>
                  <a:gd name="T95" fmla="*/ 3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2" h="112">
                    <a:moveTo>
                      <a:pt x="8" y="64"/>
                    </a:moveTo>
                    <a:cubicBezTo>
                      <a:pt x="17" y="64"/>
                      <a:pt x="17" y="64"/>
                      <a:pt x="17" y="64"/>
                    </a:cubicBezTo>
                    <a:cubicBezTo>
                      <a:pt x="18" y="69"/>
                      <a:pt x="20" y="74"/>
                      <a:pt x="23" y="78"/>
                    </a:cubicBezTo>
                    <a:cubicBezTo>
                      <a:pt x="17" y="84"/>
                      <a:pt x="17" y="84"/>
                      <a:pt x="17" y="84"/>
                    </a:cubicBezTo>
                    <a:cubicBezTo>
                      <a:pt x="14" y="87"/>
                      <a:pt x="14" y="92"/>
                      <a:pt x="17" y="95"/>
                    </a:cubicBezTo>
                    <a:cubicBezTo>
                      <a:pt x="19" y="97"/>
                      <a:pt x="21" y="98"/>
                      <a:pt x="23" y="98"/>
                    </a:cubicBezTo>
                    <a:cubicBezTo>
                      <a:pt x="25" y="98"/>
                      <a:pt x="27" y="97"/>
                      <a:pt x="28" y="95"/>
                    </a:cubicBezTo>
                    <a:cubicBezTo>
                      <a:pt x="34" y="89"/>
                      <a:pt x="34" y="89"/>
                      <a:pt x="34" y="89"/>
                    </a:cubicBezTo>
                    <a:cubicBezTo>
                      <a:pt x="38" y="92"/>
                      <a:pt x="43" y="94"/>
                      <a:pt x="48" y="95"/>
                    </a:cubicBezTo>
                    <a:cubicBezTo>
                      <a:pt x="48" y="104"/>
                      <a:pt x="48" y="104"/>
                      <a:pt x="48" y="104"/>
                    </a:cubicBezTo>
                    <a:cubicBezTo>
                      <a:pt x="48" y="108"/>
                      <a:pt x="52" y="112"/>
                      <a:pt x="56" y="112"/>
                    </a:cubicBezTo>
                    <a:cubicBezTo>
                      <a:pt x="61" y="112"/>
                      <a:pt x="64" y="108"/>
                      <a:pt x="64" y="104"/>
                    </a:cubicBezTo>
                    <a:cubicBezTo>
                      <a:pt x="64" y="95"/>
                      <a:pt x="64" y="95"/>
                      <a:pt x="64" y="95"/>
                    </a:cubicBezTo>
                    <a:cubicBezTo>
                      <a:pt x="69" y="94"/>
                      <a:pt x="74" y="92"/>
                      <a:pt x="78" y="89"/>
                    </a:cubicBezTo>
                    <a:cubicBezTo>
                      <a:pt x="84" y="95"/>
                      <a:pt x="84" y="95"/>
                      <a:pt x="84" y="95"/>
                    </a:cubicBezTo>
                    <a:cubicBezTo>
                      <a:pt x="86" y="97"/>
                      <a:pt x="88" y="98"/>
                      <a:pt x="90" y="98"/>
                    </a:cubicBezTo>
                    <a:cubicBezTo>
                      <a:pt x="92" y="98"/>
                      <a:pt x="94" y="97"/>
                      <a:pt x="95" y="95"/>
                    </a:cubicBezTo>
                    <a:cubicBezTo>
                      <a:pt x="99" y="92"/>
                      <a:pt x="99" y="87"/>
                      <a:pt x="95" y="84"/>
                    </a:cubicBezTo>
                    <a:cubicBezTo>
                      <a:pt x="90" y="78"/>
                      <a:pt x="90" y="78"/>
                      <a:pt x="90" y="78"/>
                    </a:cubicBezTo>
                    <a:cubicBezTo>
                      <a:pt x="92" y="74"/>
                      <a:pt x="94" y="69"/>
                      <a:pt x="95" y="64"/>
                    </a:cubicBezTo>
                    <a:cubicBezTo>
                      <a:pt x="104" y="64"/>
                      <a:pt x="104" y="64"/>
                      <a:pt x="104" y="64"/>
                    </a:cubicBezTo>
                    <a:cubicBezTo>
                      <a:pt x="109" y="64"/>
                      <a:pt x="112" y="60"/>
                      <a:pt x="112" y="56"/>
                    </a:cubicBezTo>
                    <a:cubicBezTo>
                      <a:pt x="112" y="52"/>
                      <a:pt x="109" y="48"/>
                      <a:pt x="104" y="48"/>
                    </a:cubicBezTo>
                    <a:cubicBezTo>
                      <a:pt x="95" y="48"/>
                      <a:pt x="95" y="48"/>
                      <a:pt x="95" y="48"/>
                    </a:cubicBezTo>
                    <a:cubicBezTo>
                      <a:pt x="94" y="43"/>
                      <a:pt x="92" y="38"/>
                      <a:pt x="90" y="34"/>
                    </a:cubicBezTo>
                    <a:cubicBezTo>
                      <a:pt x="95" y="28"/>
                      <a:pt x="95" y="28"/>
                      <a:pt x="95" y="28"/>
                    </a:cubicBezTo>
                    <a:cubicBezTo>
                      <a:pt x="99" y="25"/>
                      <a:pt x="99" y="20"/>
                      <a:pt x="95" y="17"/>
                    </a:cubicBezTo>
                    <a:cubicBezTo>
                      <a:pt x="92" y="14"/>
                      <a:pt x="87" y="14"/>
                      <a:pt x="84" y="17"/>
                    </a:cubicBezTo>
                    <a:cubicBezTo>
                      <a:pt x="78" y="23"/>
                      <a:pt x="78" y="23"/>
                      <a:pt x="78" y="23"/>
                    </a:cubicBezTo>
                    <a:cubicBezTo>
                      <a:pt x="74" y="20"/>
                      <a:pt x="69" y="18"/>
                      <a:pt x="64" y="17"/>
                    </a:cubicBezTo>
                    <a:cubicBezTo>
                      <a:pt x="64" y="8"/>
                      <a:pt x="64" y="8"/>
                      <a:pt x="64" y="8"/>
                    </a:cubicBezTo>
                    <a:cubicBezTo>
                      <a:pt x="64" y="4"/>
                      <a:pt x="61" y="0"/>
                      <a:pt x="56" y="0"/>
                    </a:cubicBezTo>
                    <a:cubicBezTo>
                      <a:pt x="52" y="0"/>
                      <a:pt x="48" y="4"/>
                      <a:pt x="48" y="8"/>
                    </a:cubicBezTo>
                    <a:cubicBezTo>
                      <a:pt x="48" y="17"/>
                      <a:pt x="48" y="17"/>
                      <a:pt x="48" y="17"/>
                    </a:cubicBezTo>
                    <a:cubicBezTo>
                      <a:pt x="43" y="18"/>
                      <a:pt x="38" y="20"/>
                      <a:pt x="34" y="23"/>
                    </a:cubicBezTo>
                    <a:cubicBezTo>
                      <a:pt x="28" y="17"/>
                      <a:pt x="28" y="17"/>
                      <a:pt x="28" y="17"/>
                    </a:cubicBezTo>
                    <a:cubicBezTo>
                      <a:pt x="25" y="14"/>
                      <a:pt x="20" y="14"/>
                      <a:pt x="17" y="17"/>
                    </a:cubicBezTo>
                    <a:cubicBezTo>
                      <a:pt x="14" y="20"/>
                      <a:pt x="14" y="25"/>
                      <a:pt x="17" y="28"/>
                    </a:cubicBezTo>
                    <a:cubicBezTo>
                      <a:pt x="23" y="34"/>
                      <a:pt x="23" y="34"/>
                      <a:pt x="23" y="34"/>
                    </a:cubicBezTo>
                    <a:cubicBezTo>
                      <a:pt x="20" y="38"/>
                      <a:pt x="18" y="43"/>
                      <a:pt x="17" y="48"/>
                    </a:cubicBezTo>
                    <a:cubicBezTo>
                      <a:pt x="8" y="48"/>
                      <a:pt x="8" y="48"/>
                      <a:pt x="8" y="48"/>
                    </a:cubicBezTo>
                    <a:cubicBezTo>
                      <a:pt x="4" y="48"/>
                      <a:pt x="0" y="52"/>
                      <a:pt x="0" y="56"/>
                    </a:cubicBezTo>
                    <a:cubicBezTo>
                      <a:pt x="0" y="60"/>
                      <a:pt x="4" y="64"/>
                      <a:pt x="8" y="64"/>
                    </a:cubicBezTo>
                    <a:close/>
                    <a:moveTo>
                      <a:pt x="56" y="32"/>
                    </a:moveTo>
                    <a:cubicBezTo>
                      <a:pt x="69" y="32"/>
                      <a:pt x="80" y="43"/>
                      <a:pt x="80" y="56"/>
                    </a:cubicBezTo>
                    <a:cubicBezTo>
                      <a:pt x="80" y="69"/>
                      <a:pt x="69" y="80"/>
                      <a:pt x="56" y="80"/>
                    </a:cubicBezTo>
                    <a:cubicBezTo>
                      <a:pt x="43" y="80"/>
                      <a:pt x="32" y="69"/>
                      <a:pt x="32" y="56"/>
                    </a:cubicBezTo>
                    <a:cubicBezTo>
                      <a:pt x="32" y="43"/>
                      <a:pt x="43" y="32"/>
                      <a:pt x="5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dirty="0"/>
              </a:p>
            </p:txBody>
          </p:sp>
        </p:grpSp>
        <p:grpSp>
          <p:nvGrpSpPr>
            <p:cNvPr id="3508" name="Group 10" descr="Handshake.">
              <a:extLst>
                <a:ext uri="{FF2B5EF4-FFF2-40B4-BE49-F238E27FC236}">
                  <a16:creationId xmlns:a16="http://schemas.microsoft.com/office/drawing/2014/main" id="{60AACAA1-D83C-CDB8-DB9E-FE3451F1D900}"/>
                </a:ext>
              </a:extLst>
            </p:cNvPr>
            <p:cNvGrpSpPr>
              <a:grpSpLocks noChangeAspect="1"/>
            </p:cNvGrpSpPr>
            <p:nvPr/>
          </p:nvGrpSpPr>
          <p:grpSpPr bwMode="auto">
            <a:xfrm>
              <a:off x="10013959" y="1642588"/>
              <a:ext cx="198162" cy="192030"/>
              <a:chOff x="3408" y="1728"/>
              <a:chExt cx="614" cy="595"/>
            </a:xfrm>
            <a:solidFill>
              <a:schemeClr val="accent1"/>
            </a:solidFill>
          </p:grpSpPr>
          <p:sp>
            <p:nvSpPr>
              <p:cNvPr id="3513" name="Freeform 11">
                <a:extLst>
                  <a:ext uri="{FF2B5EF4-FFF2-40B4-BE49-F238E27FC236}">
                    <a16:creationId xmlns:a16="http://schemas.microsoft.com/office/drawing/2014/main" id="{81739DBA-8F46-8694-8624-B9659E42465A}"/>
                  </a:ext>
                </a:extLst>
              </p:cNvPr>
              <p:cNvSpPr>
                <a:spLocks/>
              </p:cNvSpPr>
              <p:nvPr/>
            </p:nvSpPr>
            <p:spPr bwMode="auto">
              <a:xfrm>
                <a:off x="3408" y="1728"/>
                <a:ext cx="252" cy="269"/>
              </a:xfrm>
              <a:custGeom>
                <a:avLst/>
                <a:gdLst>
                  <a:gd name="T0" fmla="*/ 16 w 105"/>
                  <a:gd name="T1" fmla="*/ 104 h 112"/>
                  <a:gd name="T2" fmla="*/ 16 w 105"/>
                  <a:gd name="T3" fmla="*/ 16 h 112"/>
                  <a:gd name="T4" fmla="*/ 89 w 105"/>
                  <a:gd name="T5" fmla="*/ 16 h 112"/>
                  <a:gd name="T6" fmla="*/ 94 w 105"/>
                  <a:gd name="T7" fmla="*/ 16 h 112"/>
                  <a:gd name="T8" fmla="*/ 104 w 105"/>
                  <a:gd name="T9" fmla="*/ 11 h 112"/>
                  <a:gd name="T10" fmla="*/ 99 w 105"/>
                  <a:gd name="T11" fmla="*/ 1 h 112"/>
                  <a:gd name="T12" fmla="*/ 89 w 105"/>
                  <a:gd name="T13" fmla="*/ 0 h 112"/>
                  <a:gd name="T14" fmla="*/ 8 w 105"/>
                  <a:gd name="T15" fmla="*/ 0 h 112"/>
                  <a:gd name="T16" fmla="*/ 0 w 105"/>
                  <a:gd name="T17" fmla="*/ 8 h 112"/>
                  <a:gd name="T18" fmla="*/ 0 w 105"/>
                  <a:gd name="T19" fmla="*/ 104 h 112"/>
                  <a:gd name="T20" fmla="*/ 8 w 105"/>
                  <a:gd name="T21" fmla="*/ 112 h 112"/>
                  <a:gd name="T22" fmla="*/ 16 w 105"/>
                  <a:gd name="T23" fmla="*/ 10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12">
                    <a:moveTo>
                      <a:pt x="16" y="104"/>
                    </a:moveTo>
                    <a:cubicBezTo>
                      <a:pt x="16" y="16"/>
                      <a:pt x="16" y="16"/>
                      <a:pt x="16" y="16"/>
                    </a:cubicBezTo>
                    <a:cubicBezTo>
                      <a:pt x="89" y="16"/>
                      <a:pt x="89" y="16"/>
                      <a:pt x="89" y="16"/>
                    </a:cubicBezTo>
                    <a:cubicBezTo>
                      <a:pt x="91" y="16"/>
                      <a:pt x="93" y="16"/>
                      <a:pt x="94" y="16"/>
                    </a:cubicBezTo>
                    <a:cubicBezTo>
                      <a:pt x="98" y="18"/>
                      <a:pt x="102" y="16"/>
                      <a:pt x="104" y="11"/>
                    </a:cubicBezTo>
                    <a:cubicBezTo>
                      <a:pt x="105" y="7"/>
                      <a:pt x="103" y="3"/>
                      <a:pt x="99" y="1"/>
                    </a:cubicBezTo>
                    <a:cubicBezTo>
                      <a:pt x="95" y="0"/>
                      <a:pt x="92" y="0"/>
                      <a:pt x="89" y="0"/>
                    </a:cubicBezTo>
                    <a:cubicBezTo>
                      <a:pt x="8" y="0"/>
                      <a:pt x="8" y="0"/>
                      <a:pt x="8" y="0"/>
                    </a:cubicBezTo>
                    <a:cubicBezTo>
                      <a:pt x="4" y="0"/>
                      <a:pt x="0" y="4"/>
                      <a:pt x="0" y="8"/>
                    </a:cubicBezTo>
                    <a:cubicBezTo>
                      <a:pt x="0" y="104"/>
                      <a:pt x="0" y="104"/>
                      <a:pt x="0" y="104"/>
                    </a:cubicBezTo>
                    <a:cubicBezTo>
                      <a:pt x="0" y="108"/>
                      <a:pt x="4" y="112"/>
                      <a:pt x="8" y="112"/>
                    </a:cubicBezTo>
                    <a:cubicBezTo>
                      <a:pt x="13" y="112"/>
                      <a:pt x="16" y="108"/>
                      <a:pt x="16"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dirty="0"/>
              </a:p>
            </p:txBody>
          </p:sp>
          <p:sp>
            <p:nvSpPr>
              <p:cNvPr id="3514" name="Freeform 12">
                <a:extLst>
                  <a:ext uri="{FF2B5EF4-FFF2-40B4-BE49-F238E27FC236}">
                    <a16:creationId xmlns:a16="http://schemas.microsoft.com/office/drawing/2014/main" id="{EDE59644-2897-1CD4-BC83-E7BECA9851D8}"/>
                  </a:ext>
                </a:extLst>
              </p:cNvPr>
              <p:cNvSpPr>
                <a:spLocks noEditPoints="1"/>
              </p:cNvSpPr>
              <p:nvPr/>
            </p:nvSpPr>
            <p:spPr bwMode="auto">
              <a:xfrm>
                <a:off x="3437" y="1980"/>
                <a:ext cx="331" cy="343"/>
              </a:xfrm>
              <a:custGeom>
                <a:avLst/>
                <a:gdLst>
                  <a:gd name="T0" fmla="*/ 107 w 138"/>
                  <a:gd name="T1" fmla="*/ 69 h 143"/>
                  <a:gd name="T2" fmla="*/ 81 w 138"/>
                  <a:gd name="T3" fmla="*/ 38 h 143"/>
                  <a:gd name="T4" fmla="*/ 52 w 138"/>
                  <a:gd name="T5" fmla="*/ 11 h 143"/>
                  <a:gd name="T6" fmla="*/ 9 w 138"/>
                  <a:gd name="T7" fmla="*/ 15 h 143"/>
                  <a:gd name="T8" fmla="*/ 9 w 138"/>
                  <a:gd name="T9" fmla="*/ 54 h 143"/>
                  <a:gd name="T10" fmla="*/ 35 w 138"/>
                  <a:gd name="T11" fmla="*/ 84 h 143"/>
                  <a:gd name="T12" fmla="*/ 63 w 138"/>
                  <a:gd name="T13" fmla="*/ 112 h 143"/>
                  <a:gd name="T14" fmla="*/ 85 w 138"/>
                  <a:gd name="T15" fmla="*/ 120 h 143"/>
                  <a:gd name="T16" fmla="*/ 109 w 138"/>
                  <a:gd name="T17" fmla="*/ 143 h 143"/>
                  <a:gd name="T18" fmla="*/ 131 w 138"/>
                  <a:gd name="T19" fmla="*/ 132 h 143"/>
                  <a:gd name="T20" fmla="*/ 131 w 138"/>
                  <a:gd name="T21" fmla="*/ 97 h 143"/>
                  <a:gd name="T22" fmla="*/ 17 w 138"/>
                  <a:gd name="T23" fmla="*/ 35 h 143"/>
                  <a:gd name="T24" fmla="*/ 24 w 138"/>
                  <a:gd name="T25" fmla="*/ 22 h 143"/>
                  <a:gd name="T26" fmla="*/ 41 w 138"/>
                  <a:gd name="T27" fmla="*/ 22 h 143"/>
                  <a:gd name="T28" fmla="*/ 38 w 138"/>
                  <a:gd name="T29" fmla="*/ 42 h 143"/>
                  <a:gd name="T30" fmla="*/ 20 w 138"/>
                  <a:gd name="T31" fmla="*/ 43 h 143"/>
                  <a:gd name="T32" fmla="*/ 47 w 138"/>
                  <a:gd name="T33" fmla="*/ 56 h 143"/>
                  <a:gd name="T34" fmla="*/ 51 w 138"/>
                  <a:gd name="T35" fmla="*/ 52 h 143"/>
                  <a:gd name="T36" fmla="*/ 52 w 138"/>
                  <a:gd name="T37" fmla="*/ 50 h 143"/>
                  <a:gd name="T38" fmla="*/ 61 w 138"/>
                  <a:gd name="T39" fmla="*/ 46 h 143"/>
                  <a:gd name="T40" fmla="*/ 70 w 138"/>
                  <a:gd name="T41" fmla="*/ 66 h 143"/>
                  <a:gd name="T42" fmla="*/ 47 w 138"/>
                  <a:gd name="T43" fmla="*/ 73 h 143"/>
                  <a:gd name="T44" fmla="*/ 75 w 138"/>
                  <a:gd name="T45" fmla="*/ 101 h 143"/>
                  <a:gd name="T46" fmla="*/ 75 w 138"/>
                  <a:gd name="T47" fmla="*/ 84 h 143"/>
                  <a:gd name="T48" fmla="*/ 79 w 138"/>
                  <a:gd name="T49" fmla="*/ 80 h 143"/>
                  <a:gd name="T50" fmla="*/ 95 w 138"/>
                  <a:gd name="T51" fmla="*/ 80 h 143"/>
                  <a:gd name="T52" fmla="*/ 91 w 138"/>
                  <a:gd name="T53" fmla="*/ 101 h 143"/>
                  <a:gd name="T54" fmla="*/ 119 w 138"/>
                  <a:gd name="T55" fmla="*/ 121 h 143"/>
                  <a:gd name="T56" fmla="*/ 103 w 138"/>
                  <a:gd name="T57" fmla="*/ 125 h 143"/>
                  <a:gd name="T58" fmla="*/ 107 w 138"/>
                  <a:gd name="T59" fmla="*/ 108 h 143"/>
                  <a:gd name="T60" fmla="*/ 119 w 138"/>
                  <a:gd name="T61" fmla="*/ 108 h 143"/>
                  <a:gd name="T62" fmla="*/ 119 w 138"/>
                  <a:gd name="T63" fmla="*/ 12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 h="143">
                    <a:moveTo>
                      <a:pt x="115" y="90"/>
                    </a:moveTo>
                    <a:cubicBezTo>
                      <a:pt x="115" y="82"/>
                      <a:pt x="113" y="75"/>
                      <a:pt x="107" y="69"/>
                    </a:cubicBezTo>
                    <a:cubicBezTo>
                      <a:pt x="102" y="64"/>
                      <a:pt x="96" y="61"/>
                      <a:pt x="89" y="60"/>
                    </a:cubicBezTo>
                    <a:cubicBezTo>
                      <a:pt x="90" y="53"/>
                      <a:pt x="87" y="44"/>
                      <a:pt x="81" y="38"/>
                    </a:cubicBezTo>
                    <a:cubicBezTo>
                      <a:pt x="75" y="32"/>
                      <a:pt x="68" y="30"/>
                      <a:pt x="61" y="30"/>
                    </a:cubicBezTo>
                    <a:cubicBezTo>
                      <a:pt x="60" y="23"/>
                      <a:pt x="58" y="16"/>
                      <a:pt x="52" y="11"/>
                    </a:cubicBezTo>
                    <a:cubicBezTo>
                      <a:pt x="41" y="0"/>
                      <a:pt x="24" y="0"/>
                      <a:pt x="13" y="11"/>
                    </a:cubicBezTo>
                    <a:cubicBezTo>
                      <a:pt x="9" y="15"/>
                      <a:pt x="9" y="15"/>
                      <a:pt x="9" y="15"/>
                    </a:cubicBezTo>
                    <a:cubicBezTo>
                      <a:pt x="3" y="20"/>
                      <a:pt x="0" y="28"/>
                      <a:pt x="1" y="36"/>
                    </a:cubicBezTo>
                    <a:cubicBezTo>
                      <a:pt x="1" y="43"/>
                      <a:pt x="4" y="50"/>
                      <a:pt x="9" y="54"/>
                    </a:cubicBezTo>
                    <a:cubicBezTo>
                      <a:pt x="14" y="59"/>
                      <a:pt x="21" y="62"/>
                      <a:pt x="27" y="63"/>
                    </a:cubicBezTo>
                    <a:cubicBezTo>
                      <a:pt x="27" y="70"/>
                      <a:pt x="29" y="78"/>
                      <a:pt x="35" y="84"/>
                    </a:cubicBezTo>
                    <a:cubicBezTo>
                      <a:pt x="41" y="89"/>
                      <a:pt x="48" y="92"/>
                      <a:pt x="55" y="92"/>
                    </a:cubicBezTo>
                    <a:cubicBezTo>
                      <a:pt x="55" y="99"/>
                      <a:pt x="58" y="106"/>
                      <a:pt x="63" y="112"/>
                    </a:cubicBezTo>
                    <a:cubicBezTo>
                      <a:pt x="69" y="117"/>
                      <a:pt x="76" y="120"/>
                      <a:pt x="83" y="120"/>
                    </a:cubicBezTo>
                    <a:cubicBezTo>
                      <a:pt x="84" y="120"/>
                      <a:pt x="84" y="120"/>
                      <a:pt x="85" y="120"/>
                    </a:cubicBezTo>
                    <a:cubicBezTo>
                      <a:pt x="85" y="126"/>
                      <a:pt x="87" y="131"/>
                      <a:pt x="91" y="136"/>
                    </a:cubicBezTo>
                    <a:cubicBezTo>
                      <a:pt x="96" y="141"/>
                      <a:pt x="103" y="143"/>
                      <a:pt x="109" y="143"/>
                    </a:cubicBezTo>
                    <a:cubicBezTo>
                      <a:pt x="115" y="143"/>
                      <a:pt x="122" y="141"/>
                      <a:pt x="127" y="136"/>
                    </a:cubicBezTo>
                    <a:cubicBezTo>
                      <a:pt x="131" y="132"/>
                      <a:pt x="131" y="132"/>
                      <a:pt x="131" y="132"/>
                    </a:cubicBezTo>
                    <a:cubicBezTo>
                      <a:pt x="135" y="127"/>
                      <a:pt x="138" y="121"/>
                      <a:pt x="138" y="114"/>
                    </a:cubicBezTo>
                    <a:cubicBezTo>
                      <a:pt x="138" y="108"/>
                      <a:pt x="135" y="101"/>
                      <a:pt x="131" y="97"/>
                    </a:cubicBezTo>
                    <a:cubicBezTo>
                      <a:pt x="127" y="92"/>
                      <a:pt x="121" y="90"/>
                      <a:pt x="115" y="90"/>
                    </a:cubicBezTo>
                    <a:close/>
                    <a:moveTo>
                      <a:pt x="17" y="35"/>
                    </a:moveTo>
                    <a:cubicBezTo>
                      <a:pt x="17" y="32"/>
                      <a:pt x="18" y="29"/>
                      <a:pt x="20" y="26"/>
                    </a:cubicBezTo>
                    <a:cubicBezTo>
                      <a:pt x="24" y="22"/>
                      <a:pt x="24" y="22"/>
                      <a:pt x="24" y="22"/>
                    </a:cubicBezTo>
                    <a:cubicBezTo>
                      <a:pt x="27" y="20"/>
                      <a:pt x="30" y="19"/>
                      <a:pt x="33" y="19"/>
                    </a:cubicBezTo>
                    <a:cubicBezTo>
                      <a:pt x="36" y="19"/>
                      <a:pt x="39" y="20"/>
                      <a:pt x="41" y="22"/>
                    </a:cubicBezTo>
                    <a:cubicBezTo>
                      <a:pt x="46" y="27"/>
                      <a:pt x="46" y="34"/>
                      <a:pt x="41" y="39"/>
                    </a:cubicBezTo>
                    <a:cubicBezTo>
                      <a:pt x="38" y="42"/>
                      <a:pt x="38" y="42"/>
                      <a:pt x="38" y="42"/>
                    </a:cubicBezTo>
                    <a:cubicBezTo>
                      <a:pt x="37" y="43"/>
                      <a:pt x="37" y="43"/>
                      <a:pt x="37" y="43"/>
                    </a:cubicBezTo>
                    <a:cubicBezTo>
                      <a:pt x="32" y="48"/>
                      <a:pt x="25" y="48"/>
                      <a:pt x="20" y="43"/>
                    </a:cubicBezTo>
                    <a:cubicBezTo>
                      <a:pt x="18" y="41"/>
                      <a:pt x="17" y="38"/>
                      <a:pt x="17" y="35"/>
                    </a:cubicBezTo>
                    <a:close/>
                    <a:moveTo>
                      <a:pt x="47" y="56"/>
                    </a:moveTo>
                    <a:cubicBezTo>
                      <a:pt x="47" y="56"/>
                      <a:pt x="47" y="56"/>
                      <a:pt x="47" y="56"/>
                    </a:cubicBezTo>
                    <a:cubicBezTo>
                      <a:pt x="51" y="52"/>
                      <a:pt x="51" y="52"/>
                      <a:pt x="51" y="52"/>
                    </a:cubicBezTo>
                    <a:cubicBezTo>
                      <a:pt x="52" y="50"/>
                      <a:pt x="52" y="50"/>
                      <a:pt x="52" y="50"/>
                    </a:cubicBezTo>
                    <a:cubicBezTo>
                      <a:pt x="52" y="50"/>
                      <a:pt x="52" y="50"/>
                      <a:pt x="52" y="50"/>
                    </a:cubicBezTo>
                    <a:cubicBezTo>
                      <a:pt x="53" y="49"/>
                      <a:pt x="53" y="49"/>
                      <a:pt x="53" y="49"/>
                    </a:cubicBezTo>
                    <a:cubicBezTo>
                      <a:pt x="56" y="47"/>
                      <a:pt x="58" y="46"/>
                      <a:pt x="61" y="46"/>
                    </a:cubicBezTo>
                    <a:cubicBezTo>
                      <a:pt x="64" y="46"/>
                      <a:pt x="67" y="47"/>
                      <a:pt x="70" y="49"/>
                    </a:cubicBezTo>
                    <a:cubicBezTo>
                      <a:pt x="75" y="54"/>
                      <a:pt x="75" y="61"/>
                      <a:pt x="70" y="66"/>
                    </a:cubicBezTo>
                    <a:cubicBezTo>
                      <a:pt x="63" y="73"/>
                      <a:pt x="63" y="73"/>
                      <a:pt x="63" y="73"/>
                    </a:cubicBezTo>
                    <a:cubicBezTo>
                      <a:pt x="58" y="77"/>
                      <a:pt x="52" y="77"/>
                      <a:pt x="47" y="73"/>
                    </a:cubicBezTo>
                    <a:cubicBezTo>
                      <a:pt x="42" y="68"/>
                      <a:pt x="42" y="61"/>
                      <a:pt x="47" y="56"/>
                    </a:cubicBezTo>
                    <a:close/>
                    <a:moveTo>
                      <a:pt x="75" y="101"/>
                    </a:moveTo>
                    <a:cubicBezTo>
                      <a:pt x="70" y="96"/>
                      <a:pt x="70" y="89"/>
                      <a:pt x="75" y="84"/>
                    </a:cubicBezTo>
                    <a:cubicBezTo>
                      <a:pt x="75" y="84"/>
                      <a:pt x="75" y="84"/>
                      <a:pt x="75" y="84"/>
                    </a:cubicBezTo>
                    <a:cubicBezTo>
                      <a:pt x="77" y="82"/>
                      <a:pt x="77" y="82"/>
                      <a:pt x="77" y="82"/>
                    </a:cubicBezTo>
                    <a:cubicBezTo>
                      <a:pt x="79" y="80"/>
                      <a:pt x="79" y="80"/>
                      <a:pt x="79" y="80"/>
                    </a:cubicBezTo>
                    <a:cubicBezTo>
                      <a:pt x="81" y="77"/>
                      <a:pt x="84" y="76"/>
                      <a:pt x="87" y="76"/>
                    </a:cubicBezTo>
                    <a:cubicBezTo>
                      <a:pt x="90" y="76"/>
                      <a:pt x="93" y="77"/>
                      <a:pt x="95" y="80"/>
                    </a:cubicBezTo>
                    <a:cubicBezTo>
                      <a:pt x="100" y="85"/>
                      <a:pt x="100" y="92"/>
                      <a:pt x="95" y="97"/>
                    </a:cubicBezTo>
                    <a:cubicBezTo>
                      <a:pt x="91" y="101"/>
                      <a:pt x="91" y="101"/>
                      <a:pt x="91" y="101"/>
                    </a:cubicBezTo>
                    <a:cubicBezTo>
                      <a:pt x="86" y="105"/>
                      <a:pt x="80" y="105"/>
                      <a:pt x="75" y="101"/>
                    </a:cubicBezTo>
                    <a:close/>
                    <a:moveTo>
                      <a:pt x="119" y="121"/>
                    </a:moveTo>
                    <a:cubicBezTo>
                      <a:pt x="115" y="125"/>
                      <a:pt x="115" y="125"/>
                      <a:pt x="115" y="125"/>
                    </a:cubicBezTo>
                    <a:cubicBezTo>
                      <a:pt x="112" y="128"/>
                      <a:pt x="106" y="128"/>
                      <a:pt x="103" y="125"/>
                    </a:cubicBezTo>
                    <a:cubicBezTo>
                      <a:pt x="99" y="121"/>
                      <a:pt x="99" y="115"/>
                      <a:pt x="103" y="112"/>
                    </a:cubicBezTo>
                    <a:cubicBezTo>
                      <a:pt x="107" y="108"/>
                      <a:pt x="107" y="108"/>
                      <a:pt x="107" y="108"/>
                    </a:cubicBezTo>
                    <a:cubicBezTo>
                      <a:pt x="108" y="106"/>
                      <a:pt x="111" y="105"/>
                      <a:pt x="113" y="105"/>
                    </a:cubicBezTo>
                    <a:cubicBezTo>
                      <a:pt x="116" y="105"/>
                      <a:pt x="118" y="106"/>
                      <a:pt x="119" y="108"/>
                    </a:cubicBezTo>
                    <a:cubicBezTo>
                      <a:pt x="121" y="109"/>
                      <a:pt x="122" y="112"/>
                      <a:pt x="122" y="114"/>
                    </a:cubicBezTo>
                    <a:cubicBezTo>
                      <a:pt x="122" y="117"/>
                      <a:pt x="121" y="119"/>
                      <a:pt x="119"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dirty="0"/>
              </a:p>
            </p:txBody>
          </p:sp>
          <p:sp>
            <p:nvSpPr>
              <p:cNvPr id="3515" name="Freeform 13">
                <a:extLst>
                  <a:ext uri="{FF2B5EF4-FFF2-40B4-BE49-F238E27FC236}">
                    <a16:creationId xmlns:a16="http://schemas.microsoft.com/office/drawing/2014/main" id="{F618CDF7-C397-03B1-01CF-EC984CDBCCAD}"/>
                  </a:ext>
                </a:extLst>
              </p:cNvPr>
              <p:cNvSpPr>
                <a:spLocks/>
              </p:cNvSpPr>
              <p:nvPr/>
            </p:nvSpPr>
            <p:spPr bwMode="auto">
              <a:xfrm>
                <a:off x="3566" y="1728"/>
                <a:ext cx="456" cy="523"/>
              </a:xfrm>
              <a:custGeom>
                <a:avLst/>
                <a:gdLst>
                  <a:gd name="T0" fmla="*/ 182 w 190"/>
                  <a:gd name="T1" fmla="*/ 0 h 218"/>
                  <a:gd name="T2" fmla="*/ 101 w 190"/>
                  <a:gd name="T3" fmla="*/ 0 h 218"/>
                  <a:gd name="T4" fmla="*/ 57 w 190"/>
                  <a:gd name="T5" fmla="*/ 18 h 218"/>
                  <a:gd name="T6" fmla="*/ 10 w 190"/>
                  <a:gd name="T7" fmla="*/ 65 h 218"/>
                  <a:gd name="T8" fmla="*/ 5 w 190"/>
                  <a:gd name="T9" fmla="*/ 72 h 218"/>
                  <a:gd name="T10" fmla="*/ 17 w 190"/>
                  <a:gd name="T11" fmla="*/ 106 h 218"/>
                  <a:gd name="T12" fmla="*/ 44 w 190"/>
                  <a:gd name="T13" fmla="*/ 104 h 218"/>
                  <a:gd name="T14" fmla="*/ 94 w 190"/>
                  <a:gd name="T15" fmla="*/ 67 h 218"/>
                  <a:gd name="T16" fmla="*/ 163 w 190"/>
                  <a:gd name="T17" fmla="*/ 136 h 218"/>
                  <a:gd name="T18" fmla="*/ 163 w 190"/>
                  <a:gd name="T19" fmla="*/ 153 h 218"/>
                  <a:gd name="T20" fmla="*/ 146 w 190"/>
                  <a:gd name="T21" fmla="*/ 153 h 218"/>
                  <a:gd name="T22" fmla="*/ 124 w 190"/>
                  <a:gd name="T23" fmla="*/ 130 h 218"/>
                  <a:gd name="T24" fmla="*/ 113 w 190"/>
                  <a:gd name="T25" fmla="*/ 130 h 218"/>
                  <a:gd name="T26" fmla="*/ 113 w 190"/>
                  <a:gd name="T27" fmla="*/ 142 h 218"/>
                  <a:gd name="T28" fmla="*/ 137 w 190"/>
                  <a:gd name="T29" fmla="*/ 166 h 218"/>
                  <a:gd name="T30" fmla="*/ 137 w 190"/>
                  <a:gd name="T31" fmla="*/ 182 h 218"/>
                  <a:gd name="T32" fmla="*/ 120 w 190"/>
                  <a:gd name="T33" fmla="*/ 182 h 218"/>
                  <a:gd name="T34" fmla="*/ 118 w 190"/>
                  <a:gd name="T35" fmla="*/ 181 h 218"/>
                  <a:gd name="T36" fmla="*/ 114 w 190"/>
                  <a:gd name="T37" fmla="*/ 177 h 218"/>
                  <a:gd name="T38" fmla="*/ 96 w 190"/>
                  <a:gd name="T39" fmla="*/ 158 h 218"/>
                  <a:gd name="T40" fmla="*/ 85 w 190"/>
                  <a:gd name="T41" fmla="*/ 158 h 218"/>
                  <a:gd name="T42" fmla="*/ 85 w 190"/>
                  <a:gd name="T43" fmla="*/ 170 h 218"/>
                  <a:gd name="T44" fmla="*/ 103 w 190"/>
                  <a:gd name="T45" fmla="*/ 188 h 218"/>
                  <a:gd name="T46" fmla="*/ 103 w 190"/>
                  <a:gd name="T47" fmla="*/ 205 h 218"/>
                  <a:gd name="T48" fmla="*/ 103 w 190"/>
                  <a:gd name="T49" fmla="*/ 216 h 218"/>
                  <a:gd name="T50" fmla="*/ 109 w 190"/>
                  <a:gd name="T51" fmla="*/ 218 h 218"/>
                  <a:gd name="T52" fmla="*/ 114 w 190"/>
                  <a:gd name="T53" fmla="*/ 216 h 218"/>
                  <a:gd name="T54" fmla="*/ 122 w 190"/>
                  <a:gd name="T55" fmla="*/ 201 h 218"/>
                  <a:gd name="T56" fmla="*/ 128 w 190"/>
                  <a:gd name="T57" fmla="*/ 202 h 218"/>
                  <a:gd name="T58" fmla="*/ 148 w 190"/>
                  <a:gd name="T59" fmla="*/ 194 h 218"/>
                  <a:gd name="T60" fmla="*/ 156 w 190"/>
                  <a:gd name="T61" fmla="*/ 172 h 218"/>
                  <a:gd name="T62" fmla="*/ 174 w 190"/>
                  <a:gd name="T63" fmla="*/ 164 h 218"/>
                  <a:gd name="T64" fmla="*/ 174 w 190"/>
                  <a:gd name="T65" fmla="*/ 125 h 218"/>
                  <a:gd name="T66" fmla="*/ 100 w 190"/>
                  <a:gd name="T67" fmla="*/ 50 h 218"/>
                  <a:gd name="T68" fmla="*/ 99 w 190"/>
                  <a:gd name="T69" fmla="*/ 50 h 218"/>
                  <a:gd name="T70" fmla="*/ 98 w 190"/>
                  <a:gd name="T71" fmla="*/ 49 h 218"/>
                  <a:gd name="T72" fmla="*/ 96 w 190"/>
                  <a:gd name="T73" fmla="*/ 48 h 218"/>
                  <a:gd name="T74" fmla="*/ 95 w 190"/>
                  <a:gd name="T75" fmla="*/ 48 h 218"/>
                  <a:gd name="T76" fmla="*/ 93 w 190"/>
                  <a:gd name="T77" fmla="*/ 48 h 218"/>
                  <a:gd name="T78" fmla="*/ 92 w 190"/>
                  <a:gd name="T79" fmla="*/ 49 h 218"/>
                  <a:gd name="T80" fmla="*/ 90 w 190"/>
                  <a:gd name="T81" fmla="*/ 49 h 218"/>
                  <a:gd name="T82" fmla="*/ 89 w 190"/>
                  <a:gd name="T83" fmla="*/ 50 h 218"/>
                  <a:gd name="T84" fmla="*/ 34 w 190"/>
                  <a:gd name="T85" fmla="*/ 91 h 218"/>
                  <a:gd name="T86" fmla="*/ 24 w 190"/>
                  <a:gd name="T87" fmla="*/ 92 h 218"/>
                  <a:gd name="T88" fmla="*/ 20 w 190"/>
                  <a:gd name="T89" fmla="*/ 79 h 218"/>
                  <a:gd name="T90" fmla="*/ 21 w 190"/>
                  <a:gd name="T91" fmla="*/ 76 h 218"/>
                  <a:gd name="T92" fmla="*/ 68 w 190"/>
                  <a:gd name="T93" fmla="*/ 30 h 218"/>
                  <a:gd name="T94" fmla="*/ 101 w 190"/>
                  <a:gd name="T95" fmla="*/ 16 h 218"/>
                  <a:gd name="T96" fmla="*/ 174 w 190"/>
                  <a:gd name="T97" fmla="*/ 16 h 218"/>
                  <a:gd name="T98" fmla="*/ 174 w 190"/>
                  <a:gd name="T99" fmla="*/ 104 h 218"/>
                  <a:gd name="T100" fmla="*/ 182 w 190"/>
                  <a:gd name="T101" fmla="*/ 112 h 218"/>
                  <a:gd name="T102" fmla="*/ 190 w 190"/>
                  <a:gd name="T103" fmla="*/ 104 h 218"/>
                  <a:gd name="T104" fmla="*/ 190 w 190"/>
                  <a:gd name="T105" fmla="*/ 8 h 218"/>
                  <a:gd name="T106" fmla="*/ 182 w 190"/>
                  <a:gd name="T10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0" h="218">
                    <a:moveTo>
                      <a:pt x="182" y="0"/>
                    </a:moveTo>
                    <a:cubicBezTo>
                      <a:pt x="101" y="0"/>
                      <a:pt x="101" y="0"/>
                      <a:pt x="101" y="0"/>
                    </a:cubicBezTo>
                    <a:cubicBezTo>
                      <a:pt x="84" y="0"/>
                      <a:pt x="69" y="6"/>
                      <a:pt x="57" y="18"/>
                    </a:cubicBezTo>
                    <a:cubicBezTo>
                      <a:pt x="10" y="65"/>
                      <a:pt x="10" y="65"/>
                      <a:pt x="10" y="65"/>
                    </a:cubicBezTo>
                    <a:cubicBezTo>
                      <a:pt x="8" y="67"/>
                      <a:pt x="6" y="70"/>
                      <a:pt x="5" y="72"/>
                    </a:cubicBezTo>
                    <a:cubicBezTo>
                      <a:pt x="0" y="85"/>
                      <a:pt x="4" y="100"/>
                      <a:pt x="17" y="106"/>
                    </a:cubicBezTo>
                    <a:cubicBezTo>
                      <a:pt x="25" y="111"/>
                      <a:pt x="35" y="110"/>
                      <a:pt x="44" y="104"/>
                    </a:cubicBezTo>
                    <a:cubicBezTo>
                      <a:pt x="94" y="67"/>
                      <a:pt x="94" y="67"/>
                      <a:pt x="94" y="67"/>
                    </a:cubicBezTo>
                    <a:cubicBezTo>
                      <a:pt x="163" y="136"/>
                      <a:pt x="163" y="136"/>
                      <a:pt x="163" y="136"/>
                    </a:cubicBezTo>
                    <a:cubicBezTo>
                      <a:pt x="168" y="141"/>
                      <a:pt x="168" y="148"/>
                      <a:pt x="163" y="153"/>
                    </a:cubicBezTo>
                    <a:cubicBezTo>
                      <a:pt x="158" y="158"/>
                      <a:pt x="151" y="158"/>
                      <a:pt x="146" y="153"/>
                    </a:cubicBezTo>
                    <a:cubicBezTo>
                      <a:pt x="124" y="130"/>
                      <a:pt x="124" y="130"/>
                      <a:pt x="124" y="130"/>
                    </a:cubicBezTo>
                    <a:cubicBezTo>
                      <a:pt x="121" y="127"/>
                      <a:pt x="116" y="127"/>
                      <a:pt x="113" y="130"/>
                    </a:cubicBezTo>
                    <a:cubicBezTo>
                      <a:pt x="109" y="133"/>
                      <a:pt x="109" y="139"/>
                      <a:pt x="113" y="142"/>
                    </a:cubicBezTo>
                    <a:cubicBezTo>
                      <a:pt x="137" y="166"/>
                      <a:pt x="137" y="166"/>
                      <a:pt x="137" y="166"/>
                    </a:cubicBezTo>
                    <a:cubicBezTo>
                      <a:pt x="141" y="171"/>
                      <a:pt x="141" y="177"/>
                      <a:pt x="137" y="182"/>
                    </a:cubicBezTo>
                    <a:cubicBezTo>
                      <a:pt x="132" y="187"/>
                      <a:pt x="125" y="187"/>
                      <a:pt x="120" y="182"/>
                    </a:cubicBezTo>
                    <a:cubicBezTo>
                      <a:pt x="119" y="182"/>
                      <a:pt x="119" y="181"/>
                      <a:pt x="118" y="181"/>
                    </a:cubicBezTo>
                    <a:cubicBezTo>
                      <a:pt x="117" y="179"/>
                      <a:pt x="116" y="178"/>
                      <a:pt x="114" y="177"/>
                    </a:cubicBezTo>
                    <a:cubicBezTo>
                      <a:pt x="96" y="158"/>
                      <a:pt x="96" y="158"/>
                      <a:pt x="96" y="158"/>
                    </a:cubicBezTo>
                    <a:cubicBezTo>
                      <a:pt x="93" y="155"/>
                      <a:pt x="88" y="155"/>
                      <a:pt x="85" y="158"/>
                    </a:cubicBezTo>
                    <a:cubicBezTo>
                      <a:pt x="81" y="161"/>
                      <a:pt x="81" y="167"/>
                      <a:pt x="85" y="170"/>
                    </a:cubicBezTo>
                    <a:cubicBezTo>
                      <a:pt x="103" y="188"/>
                      <a:pt x="103" y="188"/>
                      <a:pt x="103" y="188"/>
                    </a:cubicBezTo>
                    <a:cubicBezTo>
                      <a:pt x="108" y="193"/>
                      <a:pt x="108" y="200"/>
                      <a:pt x="103" y="205"/>
                    </a:cubicBezTo>
                    <a:cubicBezTo>
                      <a:pt x="100" y="208"/>
                      <a:pt x="100" y="213"/>
                      <a:pt x="103" y="216"/>
                    </a:cubicBezTo>
                    <a:cubicBezTo>
                      <a:pt x="105" y="218"/>
                      <a:pt x="107" y="218"/>
                      <a:pt x="109" y="218"/>
                    </a:cubicBezTo>
                    <a:cubicBezTo>
                      <a:pt x="111" y="218"/>
                      <a:pt x="113" y="218"/>
                      <a:pt x="114" y="216"/>
                    </a:cubicBezTo>
                    <a:cubicBezTo>
                      <a:pt x="119" y="212"/>
                      <a:pt x="121" y="207"/>
                      <a:pt x="122" y="201"/>
                    </a:cubicBezTo>
                    <a:cubicBezTo>
                      <a:pt x="124" y="202"/>
                      <a:pt x="126" y="202"/>
                      <a:pt x="128" y="202"/>
                    </a:cubicBezTo>
                    <a:cubicBezTo>
                      <a:pt x="135" y="202"/>
                      <a:pt x="142" y="199"/>
                      <a:pt x="148" y="194"/>
                    </a:cubicBezTo>
                    <a:cubicBezTo>
                      <a:pt x="154" y="188"/>
                      <a:pt x="157" y="180"/>
                      <a:pt x="156" y="172"/>
                    </a:cubicBezTo>
                    <a:cubicBezTo>
                      <a:pt x="163" y="172"/>
                      <a:pt x="169" y="169"/>
                      <a:pt x="174" y="164"/>
                    </a:cubicBezTo>
                    <a:cubicBezTo>
                      <a:pt x="185" y="153"/>
                      <a:pt x="185" y="136"/>
                      <a:pt x="174" y="125"/>
                    </a:cubicBezTo>
                    <a:cubicBezTo>
                      <a:pt x="100" y="50"/>
                      <a:pt x="100" y="50"/>
                      <a:pt x="100" y="50"/>
                    </a:cubicBezTo>
                    <a:cubicBezTo>
                      <a:pt x="100" y="50"/>
                      <a:pt x="99" y="50"/>
                      <a:pt x="99" y="50"/>
                    </a:cubicBezTo>
                    <a:cubicBezTo>
                      <a:pt x="99" y="49"/>
                      <a:pt x="98" y="49"/>
                      <a:pt x="98" y="49"/>
                    </a:cubicBezTo>
                    <a:cubicBezTo>
                      <a:pt x="97" y="49"/>
                      <a:pt x="97" y="49"/>
                      <a:pt x="96" y="48"/>
                    </a:cubicBezTo>
                    <a:cubicBezTo>
                      <a:pt x="96" y="48"/>
                      <a:pt x="95" y="48"/>
                      <a:pt x="95" y="48"/>
                    </a:cubicBezTo>
                    <a:cubicBezTo>
                      <a:pt x="94" y="48"/>
                      <a:pt x="94" y="48"/>
                      <a:pt x="93" y="48"/>
                    </a:cubicBezTo>
                    <a:cubicBezTo>
                      <a:pt x="93" y="48"/>
                      <a:pt x="92" y="48"/>
                      <a:pt x="92" y="49"/>
                    </a:cubicBezTo>
                    <a:cubicBezTo>
                      <a:pt x="91" y="49"/>
                      <a:pt x="91" y="49"/>
                      <a:pt x="90" y="49"/>
                    </a:cubicBezTo>
                    <a:cubicBezTo>
                      <a:pt x="90" y="49"/>
                      <a:pt x="90" y="49"/>
                      <a:pt x="89" y="50"/>
                    </a:cubicBezTo>
                    <a:cubicBezTo>
                      <a:pt x="34" y="91"/>
                      <a:pt x="34" y="91"/>
                      <a:pt x="34" y="91"/>
                    </a:cubicBezTo>
                    <a:cubicBezTo>
                      <a:pt x="31" y="93"/>
                      <a:pt x="27" y="94"/>
                      <a:pt x="24" y="92"/>
                    </a:cubicBezTo>
                    <a:cubicBezTo>
                      <a:pt x="19" y="89"/>
                      <a:pt x="18" y="84"/>
                      <a:pt x="20" y="79"/>
                    </a:cubicBezTo>
                    <a:cubicBezTo>
                      <a:pt x="20" y="77"/>
                      <a:pt x="21" y="77"/>
                      <a:pt x="21" y="76"/>
                    </a:cubicBezTo>
                    <a:cubicBezTo>
                      <a:pt x="68" y="30"/>
                      <a:pt x="68" y="30"/>
                      <a:pt x="68" y="30"/>
                    </a:cubicBezTo>
                    <a:cubicBezTo>
                      <a:pt x="77" y="21"/>
                      <a:pt x="88" y="16"/>
                      <a:pt x="101" y="16"/>
                    </a:cubicBezTo>
                    <a:cubicBezTo>
                      <a:pt x="174" y="16"/>
                      <a:pt x="174" y="16"/>
                      <a:pt x="174" y="16"/>
                    </a:cubicBezTo>
                    <a:cubicBezTo>
                      <a:pt x="174" y="104"/>
                      <a:pt x="174" y="104"/>
                      <a:pt x="174" y="104"/>
                    </a:cubicBezTo>
                    <a:cubicBezTo>
                      <a:pt x="174" y="108"/>
                      <a:pt x="178" y="112"/>
                      <a:pt x="182" y="112"/>
                    </a:cubicBezTo>
                    <a:cubicBezTo>
                      <a:pt x="187" y="112"/>
                      <a:pt x="190" y="108"/>
                      <a:pt x="190" y="104"/>
                    </a:cubicBezTo>
                    <a:cubicBezTo>
                      <a:pt x="190" y="8"/>
                      <a:pt x="190" y="8"/>
                      <a:pt x="190" y="8"/>
                    </a:cubicBezTo>
                    <a:cubicBezTo>
                      <a:pt x="190" y="4"/>
                      <a:pt x="187" y="0"/>
                      <a:pt x="18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dirty="0"/>
              </a:p>
            </p:txBody>
          </p:sp>
        </p:grpSp>
        <p:grpSp>
          <p:nvGrpSpPr>
            <p:cNvPr id="3509" name="Group 4" descr="Save planet.">
              <a:extLst>
                <a:ext uri="{FF2B5EF4-FFF2-40B4-BE49-F238E27FC236}">
                  <a16:creationId xmlns:a16="http://schemas.microsoft.com/office/drawing/2014/main" id="{674BA719-C3E2-45D5-866F-48338A0E95BA}"/>
                </a:ext>
              </a:extLst>
            </p:cNvPr>
            <p:cNvGrpSpPr>
              <a:grpSpLocks noChangeAspect="1"/>
            </p:cNvGrpSpPr>
            <p:nvPr/>
          </p:nvGrpSpPr>
          <p:grpSpPr bwMode="auto">
            <a:xfrm>
              <a:off x="10013957" y="1209698"/>
              <a:ext cx="200462" cy="200463"/>
              <a:chOff x="3408" y="1731"/>
              <a:chExt cx="614" cy="614"/>
            </a:xfrm>
            <a:solidFill>
              <a:schemeClr val="accent1"/>
            </a:solidFill>
          </p:grpSpPr>
          <p:sp>
            <p:nvSpPr>
              <p:cNvPr id="3510" name="Freeform 5">
                <a:extLst>
                  <a:ext uri="{FF2B5EF4-FFF2-40B4-BE49-F238E27FC236}">
                    <a16:creationId xmlns:a16="http://schemas.microsoft.com/office/drawing/2014/main" id="{574B77FC-228C-536D-FE7A-8C4973507193}"/>
                  </a:ext>
                </a:extLst>
              </p:cNvPr>
              <p:cNvSpPr>
                <a:spLocks/>
              </p:cNvSpPr>
              <p:nvPr/>
            </p:nvSpPr>
            <p:spPr bwMode="auto">
              <a:xfrm>
                <a:off x="3408" y="1903"/>
                <a:ext cx="288" cy="442"/>
              </a:xfrm>
              <a:custGeom>
                <a:avLst/>
                <a:gdLst>
                  <a:gd name="T0" fmla="*/ 74 w 120"/>
                  <a:gd name="T1" fmla="*/ 62 h 184"/>
                  <a:gd name="T2" fmla="*/ 48 w 120"/>
                  <a:gd name="T3" fmla="*/ 57 h 184"/>
                  <a:gd name="T4" fmla="*/ 48 w 120"/>
                  <a:gd name="T5" fmla="*/ 24 h 184"/>
                  <a:gd name="T6" fmla="*/ 24 w 120"/>
                  <a:gd name="T7" fmla="*/ 0 h 184"/>
                  <a:gd name="T8" fmla="*/ 0 w 120"/>
                  <a:gd name="T9" fmla="*/ 24 h 184"/>
                  <a:gd name="T10" fmla="*/ 0 w 120"/>
                  <a:gd name="T11" fmla="*/ 94 h 184"/>
                  <a:gd name="T12" fmla="*/ 8 w 120"/>
                  <a:gd name="T13" fmla="*/ 116 h 184"/>
                  <a:gd name="T14" fmla="*/ 48 w 120"/>
                  <a:gd name="T15" fmla="*/ 163 h 184"/>
                  <a:gd name="T16" fmla="*/ 48 w 120"/>
                  <a:gd name="T17" fmla="*/ 176 h 184"/>
                  <a:gd name="T18" fmla="*/ 56 w 120"/>
                  <a:gd name="T19" fmla="*/ 184 h 184"/>
                  <a:gd name="T20" fmla="*/ 64 w 120"/>
                  <a:gd name="T21" fmla="*/ 176 h 184"/>
                  <a:gd name="T22" fmla="*/ 64 w 120"/>
                  <a:gd name="T23" fmla="*/ 160 h 184"/>
                  <a:gd name="T24" fmla="*/ 62 w 120"/>
                  <a:gd name="T25" fmla="*/ 155 h 184"/>
                  <a:gd name="T26" fmla="*/ 19 w 120"/>
                  <a:gd name="T27" fmla="*/ 105 h 184"/>
                  <a:gd name="T28" fmla="*/ 16 w 120"/>
                  <a:gd name="T29" fmla="*/ 94 h 184"/>
                  <a:gd name="T30" fmla="*/ 16 w 120"/>
                  <a:gd name="T31" fmla="*/ 24 h 184"/>
                  <a:gd name="T32" fmla="*/ 24 w 120"/>
                  <a:gd name="T33" fmla="*/ 16 h 184"/>
                  <a:gd name="T34" fmla="*/ 32 w 120"/>
                  <a:gd name="T35" fmla="*/ 24 h 184"/>
                  <a:gd name="T36" fmla="*/ 32 w 120"/>
                  <a:gd name="T37" fmla="*/ 67 h 184"/>
                  <a:gd name="T38" fmla="*/ 33 w 120"/>
                  <a:gd name="T39" fmla="*/ 71 h 184"/>
                  <a:gd name="T40" fmla="*/ 39 w 120"/>
                  <a:gd name="T41" fmla="*/ 98 h 184"/>
                  <a:gd name="T42" fmla="*/ 67 w 120"/>
                  <a:gd name="T43" fmla="*/ 126 h 184"/>
                  <a:gd name="T44" fmla="*/ 78 w 120"/>
                  <a:gd name="T45" fmla="*/ 126 h 184"/>
                  <a:gd name="T46" fmla="*/ 78 w 120"/>
                  <a:gd name="T47" fmla="*/ 114 h 184"/>
                  <a:gd name="T48" fmla="*/ 50 w 120"/>
                  <a:gd name="T49" fmla="*/ 86 h 184"/>
                  <a:gd name="T50" fmla="*/ 50 w 120"/>
                  <a:gd name="T51" fmla="*/ 74 h 184"/>
                  <a:gd name="T52" fmla="*/ 63 w 120"/>
                  <a:gd name="T53" fmla="*/ 74 h 184"/>
                  <a:gd name="T54" fmla="*/ 100 w 120"/>
                  <a:gd name="T55" fmla="*/ 111 h 184"/>
                  <a:gd name="T56" fmla="*/ 104 w 120"/>
                  <a:gd name="T57" fmla="*/ 122 h 184"/>
                  <a:gd name="T58" fmla="*/ 104 w 120"/>
                  <a:gd name="T59" fmla="*/ 176 h 184"/>
                  <a:gd name="T60" fmla="*/ 112 w 120"/>
                  <a:gd name="T61" fmla="*/ 184 h 184"/>
                  <a:gd name="T62" fmla="*/ 120 w 120"/>
                  <a:gd name="T63" fmla="*/ 176 h 184"/>
                  <a:gd name="T64" fmla="*/ 120 w 120"/>
                  <a:gd name="T65" fmla="*/ 122 h 184"/>
                  <a:gd name="T66" fmla="*/ 111 w 120"/>
                  <a:gd name="T67" fmla="*/ 99 h 184"/>
                  <a:gd name="T68" fmla="*/ 74 w 120"/>
                  <a:gd name="T6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184">
                    <a:moveTo>
                      <a:pt x="74" y="62"/>
                    </a:moveTo>
                    <a:cubicBezTo>
                      <a:pt x="67" y="56"/>
                      <a:pt x="57" y="54"/>
                      <a:pt x="48" y="57"/>
                    </a:cubicBezTo>
                    <a:cubicBezTo>
                      <a:pt x="48" y="24"/>
                      <a:pt x="48" y="24"/>
                      <a:pt x="48" y="24"/>
                    </a:cubicBezTo>
                    <a:cubicBezTo>
                      <a:pt x="48" y="11"/>
                      <a:pt x="37" y="0"/>
                      <a:pt x="24" y="0"/>
                    </a:cubicBezTo>
                    <a:cubicBezTo>
                      <a:pt x="11" y="0"/>
                      <a:pt x="0" y="11"/>
                      <a:pt x="0" y="24"/>
                    </a:cubicBezTo>
                    <a:cubicBezTo>
                      <a:pt x="0" y="94"/>
                      <a:pt x="0" y="94"/>
                      <a:pt x="0" y="94"/>
                    </a:cubicBezTo>
                    <a:cubicBezTo>
                      <a:pt x="0" y="104"/>
                      <a:pt x="3" y="111"/>
                      <a:pt x="8" y="116"/>
                    </a:cubicBezTo>
                    <a:cubicBezTo>
                      <a:pt x="48" y="163"/>
                      <a:pt x="48" y="163"/>
                      <a:pt x="48" y="163"/>
                    </a:cubicBezTo>
                    <a:cubicBezTo>
                      <a:pt x="48" y="176"/>
                      <a:pt x="48" y="176"/>
                      <a:pt x="48" y="176"/>
                    </a:cubicBezTo>
                    <a:cubicBezTo>
                      <a:pt x="48" y="180"/>
                      <a:pt x="52" y="184"/>
                      <a:pt x="56" y="184"/>
                    </a:cubicBezTo>
                    <a:cubicBezTo>
                      <a:pt x="61" y="184"/>
                      <a:pt x="64" y="180"/>
                      <a:pt x="64" y="176"/>
                    </a:cubicBezTo>
                    <a:cubicBezTo>
                      <a:pt x="64" y="160"/>
                      <a:pt x="64" y="160"/>
                      <a:pt x="64" y="160"/>
                    </a:cubicBezTo>
                    <a:cubicBezTo>
                      <a:pt x="64" y="158"/>
                      <a:pt x="64" y="156"/>
                      <a:pt x="62" y="155"/>
                    </a:cubicBezTo>
                    <a:cubicBezTo>
                      <a:pt x="19" y="105"/>
                      <a:pt x="19" y="105"/>
                      <a:pt x="19" y="105"/>
                    </a:cubicBezTo>
                    <a:cubicBezTo>
                      <a:pt x="17" y="103"/>
                      <a:pt x="16" y="99"/>
                      <a:pt x="16" y="94"/>
                    </a:cubicBezTo>
                    <a:cubicBezTo>
                      <a:pt x="16" y="24"/>
                      <a:pt x="16" y="24"/>
                      <a:pt x="16" y="24"/>
                    </a:cubicBezTo>
                    <a:cubicBezTo>
                      <a:pt x="16" y="20"/>
                      <a:pt x="20" y="16"/>
                      <a:pt x="24" y="16"/>
                    </a:cubicBezTo>
                    <a:cubicBezTo>
                      <a:pt x="29" y="16"/>
                      <a:pt x="32" y="20"/>
                      <a:pt x="32" y="24"/>
                    </a:cubicBezTo>
                    <a:cubicBezTo>
                      <a:pt x="32" y="67"/>
                      <a:pt x="32" y="67"/>
                      <a:pt x="32" y="67"/>
                    </a:cubicBezTo>
                    <a:cubicBezTo>
                      <a:pt x="32" y="69"/>
                      <a:pt x="33" y="70"/>
                      <a:pt x="33" y="71"/>
                    </a:cubicBezTo>
                    <a:cubicBezTo>
                      <a:pt x="30" y="80"/>
                      <a:pt x="31" y="91"/>
                      <a:pt x="39" y="98"/>
                    </a:cubicBezTo>
                    <a:cubicBezTo>
                      <a:pt x="67" y="126"/>
                      <a:pt x="67" y="126"/>
                      <a:pt x="67" y="126"/>
                    </a:cubicBezTo>
                    <a:cubicBezTo>
                      <a:pt x="70" y="129"/>
                      <a:pt x="75" y="129"/>
                      <a:pt x="78" y="126"/>
                    </a:cubicBezTo>
                    <a:cubicBezTo>
                      <a:pt x="81" y="123"/>
                      <a:pt x="81" y="118"/>
                      <a:pt x="78" y="114"/>
                    </a:cubicBezTo>
                    <a:cubicBezTo>
                      <a:pt x="50" y="86"/>
                      <a:pt x="50" y="86"/>
                      <a:pt x="50" y="86"/>
                    </a:cubicBezTo>
                    <a:cubicBezTo>
                      <a:pt x="47" y="83"/>
                      <a:pt x="47" y="77"/>
                      <a:pt x="50" y="74"/>
                    </a:cubicBezTo>
                    <a:cubicBezTo>
                      <a:pt x="53" y="70"/>
                      <a:pt x="59" y="70"/>
                      <a:pt x="63" y="74"/>
                    </a:cubicBezTo>
                    <a:cubicBezTo>
                      <a:pt x="100" y="111"/>
                      <a:pt x="100" y="111"/>
                      <a:pt x="100" y="111"/>
                    </a:cubicBezTo>
                    <a:cubicBezTo>
                      <a:pt x="103" y="113"/>
                      <a:pt x="104" y="117"/>
                      <a:pt x="104" y="122"/>
                    </a:cubicBezTo>
                    <a:cubicBezTo>
                      <a:pt x="104" y="176"/>
                      <a:pt x="104" y="176"/>
                      <a:pt x="104" y="176"/>
                    </a:cubicBezTo>
                    <a:cubicBezTo>
                      <a:pt x="104" y="180"/>
                      <a:pt x="108" y="184"/>
                      <a:pt x="112" y="184"/>
                    </a:cubicBezTo>
                    <a:cubicBezTo>
                      <a:pt x="117" y="184"/>
                      <a:pt x="120" y="180"/>
                      <a:pt x="120" y="176"/>
                    </a:cubicBezTo>
                    <a:cubicBezTo>
                      <a:pt x="120" y="122"/>
                      <a:pt x="120" y="122"/>
                      <a:pt x="120" y="122"/>
                    </a:cubicBezTo>
                    <a:cubicBezTo>
                      <a:pt x="120" y="112"/>
                      <a:pt x="117" y="104"/>
                      <a:pt x="111" y="99"/>
                    </a:cubicBezTo>
                    <a:lnTo>
                      <a:pt x="74"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dirty="0"/>
              </a:p>
            </p:txBody>
          </p:sp>
          <p:sp>
            <p:nvSpPr>
              <p:cNvPr id="3511" name="Freeform 6">
                <a:extLst>
                  <a:ext uri="{FF2B5EF4-FFF2-40B4-BE49-F238E27FC236}">
                    <a16:creationId xmlns:a16="http://schemas.microsoft.com/office/drawing/2014/main" id="{75817D9F-F193-6AC5-8556-93C7528EA1F4}"/>
                  </a:ext>
                </a:extLst>
              </p:cNvPr>
              <p:cNvSpPr>
                <a:spLocks/>
              </p:cNvSpPr>
              <p:nvPr/>
            </p:nvSpPr>
            <p:spPr bwMode="auto">
              <a:xfrm>
                <a:off x="3734" y="1903"/>
                <a:ext cx="288" cy="442"/>
              </a:xfrm>
              <a:custGeom>
                <a:avLst/>
                <a:gdLst>
                  <a:gd name="T0" fmla="*/ 96 w 120"/>
                  <a:gd name="T1" fmla="*/ 0 h 184"/>
                  <a:gd name="T2" fmla="*/ 72 w 120"/>
                  <a:gd name="T3" fmla="*/ 24 h 184"/>
                  <a:gd name="T4" fmla="*/ 72 w 120"/>
                  <a:gd name="T5" fmla="*/ 57 h 184"/>
                  <a:gd name="T6" fmla="*/ 47 w 120"/>
                  <a:gd name="T7" fmla="*/ 62 h 184"/>
                  <a:gd name="T8" fmla="*/ 10 w 120"/>
                  <a:gd name="T9" fmla="*/ 99 h 184"/>
                  <a:gd name="T10" fmla="*/ 0 w 120"/>
                  <a:gd name="T11" fmla="*/ 122 h 184"/>
                  <a:gd name="T12" fmla="*/ 0 w 120"/>
                  <a:gd name="T13" fmla="*/ 176 h 184"/>
                  <a:gd name="T14" fmla="*/ 8 w 120"/>
                  <a:gd name="T15" fmla="*/ 184 h 184"/>
                  <a:gd name="T16" fmla="*/ 16 w 120"/>
                  <a:gd name="T17" fmla="*/ 176 h 184"/>
                  <a:gd name="T18" fmla="*/ 16 w 120"/>
                  <a:gd name="T19" fmla="*/ 122 h 184"/>
                  <a:gd name="T20" fmla="*/ 21 w 120"/>
                  <a:gd name="T21" fmla="*/ 110 h 184"/>
                  <a:gd name="T22" fmla="*/ 58 w 120"/>
                  <a:gd name="T23" fmla="*/ 74 h 184"/>
                  <a:gd name="T24" fmla="*/ 71 w 120"/>
                  <a:gd name="T25" fmla="*/ 74 h 184"/>
                  <a:gd name="T26" fmla="*/ 73 w 120"/>
                  <a:gd name="T27" fmla="*/ 80 h 184"/>
                  <a:gd name="T28" fmla="*/ 71 w 120"/>
                  <a:gd name="T29" fmla="*/ 86 h 184"/>
                  <a:gd name="T30" fmla="*/ 43 w 120"/>
                  <a:gd name="T31" fmla="*/ 114 h 184"/>
                  <a:gd name="T32" fmla="*/ 43 w 120"/>
                  <a:gd name="T33" fmla="*/ 126 h 184"/>
                  <a:gd name="T34" fmla="*/ 54 w 120"/>
                  <a:gd name="T35" fmla="*/ 126 h 184"/>
                  <a:gd name="T36" fmla="*/ 82 w 120"/>
                  <a:gd name="T37" fmla="*/ 98 h 184"/>
                  <a:gd name="T38" fmla="*/ 87 w 120"/>
                  <a:gd name="T39" fmla="*/ 71 h 184"/>
                  <a:gd name="T40" fmla="*/ 88 w 120"/>
                  <a:gd name="T41" fmla="*/ 67 h 184"/>
                  <a:gd name="T42" fmla="*/ 88 w 120"/>
                  <a:gd name="T43" fmla="*/ 24 h 184"/>
                  <a:gd name="T44" fmla="*/ 96 w 120"/>
                  <a:gd name="T45" fmla="*/ 16 h 184"/>
                  <a:gd name="T46" fmla="*/ 104 w 120"/>
                  <a:gd name="T47" fmla="*/ 24 h 184"/>
                  <a:gd name="T48" fmla="*/ 104 w 120"/>
                  <a:gd name="T49" fmla="*/ 94 h 184"/>
                  <a:gd name="T50" fmla="*/ 101 w 120"/>
                  <a:gd name="T51" fmla="*/ 105 h 184"/>
                  <a:gd name="T52" fmla="*/ 58 w 120"/>
                  <a:gd name="T53" fmla="*/ 155 h 184"/>
                  <a:gd name="T54" fmla="*/ 56 w 120"/>
                  <a:gd name="T55" fmla="*/ 160 h 184"/>
                  <a:gd name="T56" fmla="*/ 56 w 120"/>
                  <a:gd name="T57" fmla="*/ 176 h 184"/>
                  <a:gd name="T58" fmla="*/ 64 w 120"/>
                  <a:gd name="T59" fmla="*/ 184 h 184"/>
                  <a:gd name="T60" fmla="*/ 72 w 120"/>
                  <a:gd name="T61" fmla="*/ 176 h 184"/>
                  <a:gd name="T62" fmla="*/ 72 w 120"/>
                  <a:gd name="T63" fmla="*/ 163 h 184"/>
                  <a:gd name="T64" fmla="*/ 112 w 120"/>
                  <a:gd name="T65" fmla="*/ 116 h 184"/>
                  <a:gd name="T66" fmla="*/ 120 w 120"/>
                  <a:gd name="T67" fmla="*/ 94 h 184"/>
                  <a:gd name="T68" fmla="*/ 120 w 120"/>
                  <a:gd name="T69" fmla="*/ 24 h 184"/>
                  <a:gd name="T70" fmla="*/ 96 w 120"/>
                  <a:gd name="T7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0" h="184">
                    <a:moveTo>
                      <a:pt x="96" y="0"/>
                    </a:moveTo>
                    <a:cubicBezTo>
                      <a:pt x="83" y="0"/>
                      <a:pt x="72" y="11"/>
                      <a:pt x="72" y="24"/>
                    </a:cubicBezTo>
                    <a:cubicBezTo>
                      <a:pt x="72" y="57"/>
                      <a:pt x="72" y="57"/>
                      <a:pt x="72" y="57"/>
                    </a:cubicBezTo>
                    <a:cubicBezTo>
                      <a:pt x="64" y="54"/>
                      <a:pt x="53" y="56"/>
                      <a:pt x="47" y="62"/>
                    </a:cubicBezTo>
                    <a:cubicBezTo>
                      <a:pt x="10" y="99"/>
                      <a:pt x="10" y="99"/>
                      <a:pt x="10" y="99"/>
                    </a:cubicBezTo>
                    <a:cubicBezTo>
                      <a:pt x="4" y="104"/>
                      <a:pt x="0" y="112"/>
                      <a:pt x="0" y="122"/>
                    </a:cubicBezTo>
                    <a:cubicBezTo>
                      <a:pt x="0" y="176"/>
                      <a:pt x="0" y="176"/>
                      <a:pt x="0" y="176"/>
                    </a:cubicBezTo>
                    <a:cubicBezTo>
                      <a:pt x="0" y="180"/>
                      <a:pt x="4" y="184"/>
                      <a:pt x="8" y="184"/>
                    </a:cubicBezTo>
                    <a:cubicBezTo>
                      <a:pt x="13" y="184"/>
                      <a:pt x="16" y="180"/>
                      <a:pt x="16" y="176"/>
                    </a:cubicBezTo>
                    <a:cubicBezTo>
                      <a:pt x="16" y="122"/>
                      <a:pt x="16" y="122"/>
                      <a:pt x="16" y="122"/>
                    </a:cubicBezTo>
                    <a:cubicBezTo>
                      <a:pt x="16" y="117"/>
                      <a:pt x="18" y="113"/>
                      <a:pt x="21" y="110"/>
                    </a:cubicBezTo>
                    <a:cubicBezTo>
                      <a:pt x="58" y="74"/>
                      <a:pt x="58" y="74"/>
                      <a:pt x="58" y="74"/>
                    </a:cubicBezTo>
                    <a:cubicBezTo>
                      <a:pt x="61" y="70"/>
                      <a:pt x="67" y="70"/>
                      <a:pt x="71" y="74"/>
                    </a:cubicBezTo>
                    <a:cubicBezTo>
                      <a:pt x="72" y="75"/>
                      <a:pt x="73" y="78"/>
                      <a:pt x="73" y="80"/>
                    </a:cubicBezTo>
                    <a:cubicBezTo>
                      <a:pt x="73" y="83"/>
                      <a:pt x="72" y="85"/>
                      <a:pt x="71" y="86"/>
                    </a:cubicBezTo>
                    <a:cubicBezTo>
                      <a:pt x="43" y="114"/>
                      <a:pt x="43" y="114"/>
                      <a:pt x="43" y="114"/>
                    </a:cubicBezTo>
                    <a:cubicBezTo>
                      <a:pt x="39" y="118"/>
                      <a:pt x="39" y="123"/>
                      <a:pt x="43" y="126"/>
                    </a:cubicBezTo>
                    <a:cubicBezTo>
                      <a:pt x="46" y="129"/>
                      <a:pt x="51" y="129"/>
                      <a:pt x="54" y="126"/>
                    </a:cubicBezTo>
                    <a:cubicBezTo>
                      <a:pt x="82" y="98"/>
                      <a:pt x="82" y="98"/>
                      <a:pt x="82" y="98"/>
                    </a:cubicBezTo>
                    <a:cubicBezTo>
                      <a:pt x="89" y="91"/>
                      <a:pt x="91" y="80"/>
                      <a:pt x="87" y="71"/>
                    </a:cubicBezTo>
                    <a:cubicBezTo>
                      <a:pt x="88" y="70"/>
                      <a:pt x="88" y="69"/>
                      <a:pt x="88" y="67"/>
                    </a:cubicBezTo>
                    <a:cubicBezTo>
                      <a:pt x="88" y="24"/>
                      <a:pt x="88" y="24"/>
                      <a:pt x="88" y="24"/>
                    </a:cubicBezTo>
                    <a:cubicBezTo>
                      <a:pt x="88" y="20"/>
                      <a:pt x="92" y="16"/>
                      <a:pt x="96" y="16"/>
                    </a:cubicBezTo>
                    <a:cubicBezTo>
                      <a:pt x="101" y="16"/>
                      <a:pt x="104" y="20"/>
                      <a:pt x="104" y="24"/>
                    </a:cubicBezTo>
                    <a:cubicBezTo>
                      <a:pt x="104" y="94"/>
                      <a:pt x="104" y="94"/>
                      <a:pt x="104" y="94"/>
                    </a:cubicBezTo>
                    <a:cubicBezTo>
                      <a:pt x="104" y="99"/>
                      <a:pt x="103" y="103"/>
                      <a:pt x="101" y="105"/>
                    </a:cubicBezTo>
                    <a:cubicBezTo>
                      <a:pt x="58" y="155"/>
                      <a:pt x="58" y="155"/>
                      <a:pt x="58" y="155"/>
                    </a:cubicBezTo>
                    <a:cubicBezTo>
                      <a:pt x="57" y="156"/>
                      <a:pt x="56" y="158"/>
                      <a:pt x="56" y="160"/>
                    </a:cubicBezTo>
                    <a:cubicBezTo>
                      <a:pt x="56" y="176"/>
                      <a:pt x="56" y="176"/>
                      <a:pt x="56" y="176"/>
                    </a:cubicBezTo>
                    <a:cubicBezTo>
                      <a:pt x="56" y="180"/>
                      <a:pt x="60" y="184"/>
                      <a:pt x="64" y="184"/>
                    </a:cubicBezTo>
                    <a:cubicBezTo>
                      <a:pt x="69" y="184"/>
                      <a:pt x="72" y="180"/>
                      <a:pt x="72" y="176"/>
                    </a:cubicBezTo>
                    <a:cubicBezTo>
                      <a:pt x="72" y="163"/>
                      <a:pt x="72" y="163"/>
                      <a:pt x="72" y="163"/>
                    </a:cubicBezTo>
                    <a:cubicBezTo>
                      <a:pt x="112" y="116"/>
                      <a:pt x="112" y="116"/>
                      <a:pt x="112" y="116"/>
                    </a:cubicBezTo>
                    <a:cubicBezTo>
                      <a:pt x="118" y="111"/>
                      <a:pt x="120" y="104"/>
                      <a:pt x="120" y="94"/>
                    </a:cubicBezTo>
                    <a:cubicBezTo>
                      <a:pt x="120" y="24"/>
                      <a:pt x="120" y="24"/>
                      <a:pt x="120" y="24"/>
                    </a:cubicBezTo>
                    <a:cubicBezTo>
                      <a:pt x="120" y="11"/>
                      <a:pt x="109" y="0"/>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dirty="0"/>
              </a:p>
            </p:txBody>
          </p:sp>
          <p:sp>
            <p:nvSpPr>
              <p:cNvPr id="3512" name="Freeform 7">
                <a:extLst>
                  <a:ext uri="{FF2B5EF4-FFF2-40B4-BE49-F238E27FC236}">
                    <a16:creationId xmlns:a16="http://schemas.microsoft.com/office/drawing/2014/main" id="{9AC2F27E-CB92-5F11-1C5D-330B93A43A4D}"/>
                  </a:ext>
                </a:extLst>
              </p:cNvPr>
              <p:cNvSpPr>
                <a:spLocks noEditPoints="1"/>
              </p:cNvSpPr>
              <p:nvPr/>
            </p:nvSpPr>
            <p:spPr bwMode="auto">
              <a:xfrm>
                <a:off x="3562" y="1731"/>
                <a:ext cx="307" cy="307"/>
              </a:xfrm>
              <a:custGeom>
                <a:avLst/>
                <a:gdLst>
                  <a:gd name="T0" fmla="*/ 128 w 128"/>
                  <a:gd name="T1" fmla="*/ 64 h 128"/>
                  <a:gd name="T2" fmla="*/ 64 w 128"/>
                  <a:gd name="T3" fmla="*/ 0 h 128"/>
                  <a:gd name="T4" fmla="*/ 0 w 128"/>
                  <a:gd name="T5" fmla="*/ 64 h 128"/>
                  <a:gd name="T6" fmla="*/ 64 w 128"/>
                  <a:gd name="T7" fmla="*/ 128 h 128"/>
                  <a:gd name="T8" fmla="*/ 128 w 128"/>
                  <a:gd name="T9" fmla="*/ 64 h 128"/>
                  <a:gd name="T10" fmla="*/ 112 w 128"/>
                  <a:gd name="T11" fmla="*/ 56 h 128"/>
                  <a:gd name="T12" fmla="*/ 96 w 128"/>
                  <a:gd name="T13" fmla="*/ 56 h 128"/>
                  <a:gd name="T14" fmla="*/ 89 w 128"/>
                  <a:gd name="T15" fmla="*/ 23 h 128"/>
                  <a:gd name="T16" fmla="*/ 112 w 128"/>
                  <a:gd name="T17" fmla="*/ 56 h 128"/>
                  <a:gd name="T18" fmla="*/ 64 w 128"/>
                  <a:gd name="T19" fmla="*/ 112 h 128"/>
                  <a:gd name="T20" fmla="*/ 49 w 128"/>
                  <a:gd name="T21" fmla="*/ 72 h 128"/>
                  <a:gd name="T22" fmla="*/ 80 w 128"/>
                  <a:gd name="T23" fmla="*/ 72 h 128"/>
                  <a:gd name="T24" fmla="*/ 64 w 128"/>
                  <a:gd name="T25" fmla="*/ 112 h 128"/>
                  <a:gd name="T26" fmla="*/ 49 w 128"/>
                  <a:gd name="T27" fmla="*/ 56 h 128"/>
                  <a:gd name="T28" fmla="*/ 64 w 128"/>
                  <a:gd name="T29" fmla="*/ 16 h 128"/>
                  <a:gd name="T30" fmla="*/ 80 w 128"/>
                  <a:gd name="T31" fmla="*/ 56 h 128"/>
                  <a:gd name="T32" fmla="*/ 49 w 128"/>
                  <a:gd name="T33" fmla="*/ 56 h 128"/>
                  <a:gd name="T34" fmla="*/ 39 w 128"/>
                  <a:gd name="T35" fmla="*/ 23 h 128"/>
                  <a:gd name="T36" fmla="*/ 33 w 128"/>
                  <a:gd name="T37" fmla="*/ 56 h 128"/>
                  <a:gd name="T38" fmla="*/ 17 w 128"/>
                  <a:gd name="T39" fmla="*/ 56 h 128"/>
                  <a:gd name="T40" fmla="*/ 39 w 128"/>
                  <a:gd name="T41" fmla="*/ 23 h 128"/>
                  <a:gd name="T42" fmla="*/ 17 w 128"/>
                  <a:gd name="T43" fmla="*/ 72 h 128"/>
                  <a:gd name="T44" fmla="*/ 33 w 128"/>
                  <a:gd name="T45" fmla="*/ 72 h 128"/>
                  <a:gd name="T46" fmla="*/ 39 w 128"/>
                  <a:gd name="T47" fmla="*/ 105 h 128"/>
                  <a:gd name="T48" fmla="*/ 17 w 128"/>
                  <a:gd name="T49" fmla="*/ 72 h 128"/>
                  <a:gd name="T50" fmla="*/ 89 w 128"/>
                  <a:gd name="T51" fmla="*/ 105 h 128"/>
                  <a:gd name="T52" fmla="*/ 96 w 128"/>
                  <a:gd name="T53" fmla="*/ 72 h 128"/>
                  <a:gd name="T54" fmla="*/ 112 w 128"/>
                  <a:gd name="T55" fmla="*/ 72 h 128"/>
                  <a:gd name="T56" fmla="*/ 89 w 128"/>
                  <a:gd name="T57" fmla="*/ 10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 h="128">
                    <a:moveTo>
                      <a:pt x="128" y="64"/>
                    </a:moveTo>
                    <a:cubicBezTo>
                      <a:pt x="128" y="29"/>
                      <a:pt x="100" y="0"/>
                      <a:pt x="64" y="0"/>
                    </a:cubicBezTo>
                    <a:cubicBezTo>
                      <a:pt x="29" y="0"/>
                      <a:pt x="0" y="29"/>
                      <a:pt x="0" y="64"/>
                    </a:cubicBezTo>
                    <a:cubicBezTo>
                      <a:pt x="0" y="99"/>
                      <a:pt x="29" y="128"/>
                      <a:pt x="64" y="128"/>
                    </a:cubicBezTo>
                    <a:cubicBezTo>
                      <a:pt x="100" y="128"/>
                      <a:pt x="128" y="99"/>
                      <a:pt x="128" y="64"/>
                    </a:cubicBezTo>
                    <a:close/>
                    <a:moveTo>
                      <a:pt x="112" y="56"/>
                    </a:moveTo>
                    <a:cubicBezTo>
                      <a:pt x="96" y="56"/>
                      <a:pt x="96" y="56"/>
                      <a:pt x="96" y="56"/>
                    </a:cubicBezTo>
                    <a:cubicBezTo>
                      <a:pt x="95" y="44"/>
                      <a:pt x="93" y="33"/>
                      <a:pt x="89" y="23"/>
                    </a:cubicBezTo>
                    <a:cubicBezTo>
                      <a:pt x="101" y="30"/>
                      <a:pt x="109" y="42"/>
                      <a:pt x="112" y="56"/>
                    </a:cubicBezTo>
                    <a:close/>
                    <a:moveTo>
                      <a:pt x="64" y="112"/>
                    </a:moveTo>
                    <a:cubicBezTo>
                      <a:pt x="59" y="112"/>
                      <a:pt x="50" y="97"/>
                      <a:pt x="49" y="72"/>
                    </a:cubicBezTo>
                    <a:cubicBezTo>
                      <a:pt x="80" y="72"/>
                      <a:pt x="80" y="72"/>
                      <a:pt x="80" y="72"/>
                    </a:cubicBezTo>
                    <a:cubicBezTo>
                      <a:pt x="78" y="97"/>
                      <a:pt x="69" y="112"/>
                      <a:pt x="64" y="112"/>
                    </a:cubicBezTo>
                    <a:close/>
                    <a:moveTo>
                      <a:pt x="49" y="56"/>
                    </a:moveTo>
                    <a:cubicBezTo>
                      <a:pt x="50" y="31"/>
                      <a:pt x="59" y="16"/>
                      <a:pt x="64" y="16"/>
                    </a:cubicBezTo>
                    <a:cubicBezTo>
                      <a:pt x="69" y="16"/>
                      <a:pt x="78" y="31"/>
                      <a:pt x="80" y="56"/>
                    </a:cubicBezTo>
                    <a:lnTo>
                      <a:pt x="49" y="56"/>
                    </a:lnTo>
                    <a:close/>
                    <a:moveTo>
                      <a:pt x="39" y="23"/>
                    </a:moveTo>
                    <a:cubicBezTo>
                      <a:pt x="35" y="33"/>
                      <a:pt x="33" y="44"/>
                      <a:pt x="33" y="56"/>
                    </a:cubicBezTo>
                    <a:cubicBezTo>
                      <a:pt x="17" y="56"/>
                      <a:pt x="17" y="56"/>
                      <a:pt x="17" y="56"/>
                    </a:cubicBezTo>
                    <a:cubicBezTo>
                      <a:pt x="19" y="42"/>
                      <a:pt x="28" y="30"/>
                      <a:pt x="39" y="23"/>
                    </a:cubicBezTo>
                    <a:close/>
                    <a:moveTo>
                      <a:pt x="17" y="72"/>
                    </a:moveTo>
                    <a:cubicBezTo>
                      <a:pt x="33" y="72"/>
                      <a:pt x="33" y="72"/>
                      <a:pt x="33" y="72"/>
                    </a:cubicBezTo>
                    <a:cubicBezTo>
                      <a:pt x="33" y="84"/>
                      <a:pt x="35" y="95"/>
                      <a:pt x="39" y="105"/>
                    </a:cubicBezTo>
                    <a:cubicBezTo>
                      <a:pt x="28" y="98"/>
                      <a:pt x="19" y="86"/>
                      <a:pt x="17" y="72"/>
                    </a:cubicBezTo>
                    <a:close/>
                    <a:moveTo>
                      <a:pt x="89" y="105"/>
                    </a:moveTo>
                    <a:cubicBezTo>
                      <a:pt x="93" y="95"/>
                      <a:pt x="95" y="84"/>
                      <a:pt x="96" y="72"/>
                    </a:cubicBezTo>
                    <a:cubicBezTo>
                      <a:pt x="112" y="72"/>
                      <a:pt x="112" y="72"/>
                      <a:pt x="112" y="72"/>
                    </a:cubicBezTo>
                    <a:cubicBezTo>
                      <a:pt x="109" y="86"/>
                      <a:pt x="101" y="98"/>
                      <a:pt x="89"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dirty="0"/>
              </a:p>
            </p:txBody>
          </p:sp>
        </p:grpSp>
      </p:grpSp>
      <p:grpSp>
        <p:nvGrpSpPr>
          <p:cNvPr id="3518" name="Group 3517">
            <a:extLst>
              <a:ext uri="{FF2B5EF4-FFF2-40B4-BE49-F238E27FC236}">
                <a16:creationId xmlns:a16="http://schemas.microsoft.com/office/drawing/2014/main" id="{5250DB77-6B88-5BFD-7FB5-D91B0B14926C}"/>
              </a:ext>
            </a:extLst>
          </p:cNvPr>
          <p:cNvGrpSpPr/>
          <p:nvPr/>
        </p:nvGrpSpPr>
        <p:grpSpPr>
          <a:xfrm>
            <a:off x="11832000" y="-1"/>
            <a:ext cx="360000" cy="363066"/>
            <a:chOff x="11832000" y="-1"/>
            <a:chExt cx="360000" cy="363066"/>
          </a:xfrm>
        </p:grpSpPr>
        <p:sp>
          <p:nvSpPr>
            <p:cNvPr id="3519" name="Freeform: Shape 3518">
              <a:hlinkClick r:id="rId3" action="ppaction://hlinksldjump"/>
              <a:extLst>
                <a:ext uri="{FF2B5EF4-FFF2-40B4-BE49-F238E27FC236}">
                  <a16:creationId xmlns:a16="http://schemas.microsoft.com/office/drawing/2014/main" id="{8BC42338-BBF3-3E34-CFE9-0894902614AB}"/>
                </a:ext>
              </a:extLst>
            </p:cNvPr>
            <p:cNvSpPr/>
            <p:nvPr/>
          </p:nvSpPr>
          <p:spPr>
            <a:xfrm>
              <a:off x="11832000" y="-1"/>
              <a:ext cx="360000" cy="363066"/>
            </a:xfrm>
            <a:custGeom>
              <a:avLst/>
              <a:gdLst>
                <a:gd name="connsiteX0" fmla="*/ 0 w 485775"/>
                <a:gd name="connsiteY0" fmla="*/ 0 h 489912"/>
                <a:gd name="connsiteX1" fmla="*/ 217881 w 485775"/>
                <a:gd name="connsiteY1" fmla="*/ 0 h 489912"/>
                <a:gd name="connsiteX2" fmla="*/ 217881 w 485775"/>
                <a:gd name="connsiteY2" fmla="*/ 1 h 489912"/>
                <a:gd name="connsiteX3" fmla="*/ 485775 w 485775"/>
                <a:gd name="connsiteY3" fmla="*/ 1 h 489912"/>
                <a:gd name="connsiteX4" fmla="*/ 485775 w 485775"/>
                <a:gd name="connsiteY4" fmla="*/ 489912 h 489912"/>
                <a:gd name="connsiteX5" fmla="*/ 57317 w 485775"/>
                <a:gd name="connsiteY5" fmla="*/ 489912 h 489912"/>
                <a:gd name="connsiteX6" fmla="*/ 1 w 485775"/>
                <a:gd name="connsiteY6" fmla="*/ 432596 h 489912"/>
                <a:gd name="connsiteX7" fmla="*/ 1 w 485775"/>
                <a:gd name="connsiteY7" fmla="*/ 273363 h 489912"/>
                <a:gd name="connsiteX8" fmla="*/ 0 w 485775"/>
                <a:gd name="connsiteY8" fmla="*/ 273363 h 48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5" h="489912">
                  <a:moveTo>
                    <a:pt x="0" y="0"/>
                  </a:moveTo>
                  <a:lnTo>
                    <a:pt x="217881" y="0"/>
                  </a:lnTo>
                  <a:lnTo>
                    <a:pt x="217881" y="1"/>
                  </a:lnTo>
                  <a:lnTo>
                    <a:pt x="485775" y="1"/>
                  </a:lnTo>
                  <a:lnTo>
                    <a:pt x="485775" y="489912"/>
                  </a:lnTo>
                  <a:lnTo>
                    <a:pt x="57317" y="489912"/>
                  </a:lnTo>
                  <a:cubicBezTo>
                    <a:pt x="25661" y="489912"/>
                    <a:pt x="1" y="464251"/>
                    <a:pt x="1" y="432596"/>
                  </a:cubicBezTo>
                  <a:lnTo>
                    <a:pt x="1" y="273363"/>
                  </a:lnTo>
                  <a:lnTo>
                    <a:pt x="0" y="273363"/>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GB">
                <a:solidFill>
                  <a:schemeClr val="bg1"/>
                </a:solidFill>
              </a:endParaRPr>
            </a:p>
          </p:txBody>
        </p:sp>
        <p:grpSp>
          <p:nvGrpSpPr>
            <p:cNvPr id="3520" name="Group 4" descr="Home.">
              <a:extLst>
                <a:ext uri="{FF2B5EF4-FFF2-40B4-BE49-F238E27FC236}">
                  <a16:creationId xmlns:a16="http://schemas.microsoft.com/office/drawing/2014/main" id="{1C7CDE06-A7FD-309D-2EF3-E480CFB20463}"/>
                </a:ext>
              </a:extLst>
            </p:cNvPr>
            <p:cNvGrpSpPr>
              <a:grpSpLocks noChangeAspect="1"/>
            </p:cNvGrpSpPr>
            <p:nvPr/>
          </p:nvGrpSpPr>
          <p:grpSpPr bwMode="auto">
            <a:xfrm>
              <a:off x="11928384" y="103455"/>
              <a:ext cx="167231" cy="156155"/>
              <a:chOff x="3406" y="1726"/>
              <a:chExt cx="619" cy="578"/>
            </a:xfrm>
            <a:solidFill>
              <a:schemeClr val="accent1"/>
            </a:solidFill>
          </p:grpSpPr>
          <p:sp>
            <p:nvSpPr>
              <p:cNvPr id="3521" name="Freeform 5">
                <a:extLst>
                  <a:ext uri="{FF2B5EF4-FFF2-40B4-BE49-F238E27FC236}">
                    <a16:creationId xmlns:a16="http://schemas.microsoft.com/office/drawing/2014/main" id="{24EFB08F-E782-F92B-22F5-A239E68D7C8E}"/>
                  </a:ext>
                </a:extLst>
              </p:cNvPr>
              <p:cNvSpPr>
                <a:spLocks/>
              </p:cNvSpPr>
              <p:nvPr/>
            </p:nvSpPr>
            <p:spPr bwMode="auto">
              <a:xfrm>
                <a:off x="3406" y="1726"/>
                <a:ext cx="619" cy="273"/>
              </a:xfrm>
              <a:custGeom>
                <a:avLst/>
                <a:gdLst>
                  <a:gd name="T0" fmla="*/ 254 w 258"/>
                  <a:gd name="T1" fmla="*/ 99 h 114"/>
                  <a:gd name="T2" fmla="*/ 134 w 258"/>
                  <a:gd name="T3" fmla="*/ 3 h 114"/>
                  <a:gd name="T4" fmla="*/ 124 w 258"/>
                  <a:gd name="T5" fmla="*/ 3 h 114"/>
                  <a:gd name="T6" fmla="*/ 4 w 258"/>
                  <a:gd name="T7" fmla="*/ 99 h 114"/>
                  <a:gd name="T8" fmla="*/ 3 w 258"/>
                  <a:gd name="T9" fmla="*/ 110 h 114"/>
                  <a:gd name="T10" fmla="*/ 14 w 258"/>
                  <a:gd name="T11" fmla="*/ 111 h 114"/>
                  <a:gd name="T12" fmla="*/ 129 w 258"/>
                  <a:gd name="T13" fmla="*/ 19 h 114"/>
                  <a:gd name="T14" fmla="*/ 244 w 258"/>
                  <a:gd name="T15" fmla="*/ 111 h 114"/>
                  <a:gd name="T16" fmla="*/ 249 w 258"/>
                  <a:gd name="T17" fmla="*/ 113 h 114"/>
                  <a:gd name="T18" fmla="*/ 255 w 258"/>
                  <a:gd name="T19" fmla="*/ 110 h 114"/>
                  <a:gd name="T20" fmla="*/ 254 w 258"/>
                  <a:gd name="T21"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114">
                    <a:moveTo>
                      <a:pt x="254" y="99"/>
                    </a:moveTo>
                    <a:cubicBezTo>
                      <a:pt x="134" y="3"/>
                      <a:pt x="134" y="3"/>
                      <a:pt x="134" y="3"/>
                    </a:cubicBezTo>
                    <a:cubicBezTo>
                      <a:pt x="131" y="0"/>
                      <a:pt x="127" y="0"/>
                      <a:pt x="124" y="3"/>
                    </a:cubicBezTo>
                    <a:cubicBezTo>
                      <a:pt x="4" y="99"/>
                      <a:pt x="4" y="99"/>
                      <a:pt x="4" y="99"/>
                    </a:cubicBezTo>
                    <a:cubicBezTo>
                      <a:pt x="1" y="102"/>
                      <a:pt x="0" y="107"/>
                      <a:pt x="3" y="110"/>
                    </a:cubicBezTo>
                    <a:cubicBezTo>
                      <a:pt x="6" y="113"/>
                      <a:pt x="11" y="114"/>
                      <a:pt x="14" y="111"/>
                    </a:cubicBezTo>
                    <a:cubicBezTo>
                      <a:pt x="129" y="19"/>
                      <a:pt x="129" y="19"/>
                      <a:pt x="129" y="19"/>
                    </a:cubicBezTo>
                    <a:cubicBezTo>
                      <a:pt x="244" y="111"/>
                      <a:pt x="244" y="111"/>
                      <a:pt x="244" y="111"/>
                    </a:cubicBezTo>
                    <a:cubicBezTo>
                      <a:pt x="246" y="112"/>
                      <a:pt x="247" y="113"/>
                      <a:pt x="249" y="113"/>
                    </a:cubicBezTo>
                    <a:cubicBezTo>
                      <a:pt x="252" y="113"/>
                      <a:pt x="254" y="112"/>
                      <a:pt x="255" y="110"/>
                    </a:cubicBezTo>
                    <a:cubicBezTo>
                      <a:pt x="258" y="107"/>
                      <a:pt x="258" y="102"/>
                      <a:pt x="254"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22" name="Freeform 6">
                <a:extLst>
                  <a:ext uri="{FF2B5EF4-FFF2-40B4-BE49-F238E27FC236}">
                    <a16:creationId xmlns:a16="http://schemas.microsoft.com/office/drawing/2014/main" id="{CB2B089D-1F44-695D-460E-D16767D8BD83}"/>
                  </a:ext>
                </a:extLst>
              </p:cNvPr>
              <p:cNvSpPr>
                <a:spLocks noEditPoints="1"/>
              </p:cNvSpPr>
              <p:nvPr/>
            </p:nvSpPr>
            <p:spPr bwMode="auto">
              <a:xfrm>
                <a:off x="3485" y="1997"/>
                <a:ext cx="461" cy="307"/>
              </a:xfrm>
              <a:custGeom>
                <a:avLst/>
                <a:gdLst>
                  <a:gd name="T0" fmla="*/ 184 w 192"/>
                  <a:gd name="T1" fmla="*/ 0 h 128"/>
                  <a:gd name="T2" fmla="*/ 176 w 192"/>
                  <a:gd name="T3" fmla="*/ 8 h 128"/>
                  <a:gd name="T4" fmla="*/ 176 w 192"/>
                  <a:gd name="T5" fmla="*/ 112 h 128"/>
                  <a:gd name="T6" fmla="*/ 128 w 192"/>
                  <a:gd name="T7" fmla="*/ 112 h 128"/>
                  <a:gd name="T8" fmla="*/ 128 w 192"/>
                  <a:gd name="T9" fmla="*/ 56 h 128"/>
                  <a:gd name="T10" fmla="*/ 120 w 192"/>
                  <a:gd name="T11" fmla="*/ 48 h 128"/>
                  <a:gd name="T12" fmla="*/ 72 w 192"/>
                  <a:gd name="T13" fmla="*/ 48 h 128"/>
                  <a:gd name="T14" fmla="*/ 64 w 192"/>
                  <a:gd name="T15" fmla="*/ 56 h 128"/>
                  <a:gd name="T16" fmla="*/ 64 w 192"/>
                  <a:gd name="T17" fmla="*/ 112 h 128"/>
                  <a:gd name="T18" fmla="*/ 16 w 192"/>
                  <a:gd name="T19" fmla="*/ 112 h 128"/>
                  <a:gd name="T20" fmla="*/ 16 w 192"/>
                  <a:gd name="T21" fmla="*/ 8 h 128"/>
                  <a:gd name="T22" fmla="*/ 8 w 192"/>
                  <a:gd name="T23" fmla="*/ 0 h 128"/>
                  <a:gd name="T24" fmla="*/ 0 w 192"/>
                  <a:gd name="T25" fmla="*/ 8 h 128"/>
                  <a:gd name="T26" fmla="*/ 0 w 192"/>
                  <a:gd name="T27" fmla="*/ 120 h 128"/>
                  <a:gd name="T28" fmla="*/ 8 w 192"/>
                  <a:gd name="T29" fmla="*/ 128 h 128"/>
                  <a:gd name="T30" fmla="*/ 184 w 192"/>
                  <a:gd name="T31" fmla="*/ 128 h 128"/>
                  <a:gd name="T32" fmla="*/ 192 w 192"/>
                  <a:gd name="T33" fmla="*/ 120 h 128"/>
                  <a:gd name="T34" fmla="*/ 192 w 192"/>
                  <a:gd name="T35" fmla="*/ 8 h 128"/>
                  <a:gd name="T36" fmla="*/ 184 w 192"/>
                  <a:gd name="T37" fmla="*/ 0 h 128"/>
                  <a:gd name="T38" fmla="*/ 80 w 192"/>
                  <a:gd name="T39" fmla="*/ 64 h 128"/>
                  <a:gd name="T40" fmla="*/ 112 w 192"/>
                  <a:gd name="T41" fmla="*/ 64 h 128"/>
                  <a:gd name="T42" fmla="*/ 112 w 192"/>
                  <a:gd name="T43" fmla="*/ 112 h 128"/>
                  <a:gd name="T44" fmla="*/ 80 w 192"/>
                  <a:gd name="T45" fmla="*/ 112 h 128"/>
                  <a:gd name="T46" fmla="*/ 80 w 192"/>
                  <a:gd name="T4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28">
                    <a:moveTo>
                      <a:pt x="184" y="0"/>
                    </a:moveTo>
                    <a:cubicBezTo>
                      <a:pt x="180" y="0"/>
                      <a:pt x="176" y="4"/>
                      <a:pt x="176" y="8"/>
                    </a:cubicBezTo>
                    <a:cubicBezTo>
                      <a:pt x="176" y="112"/>
                      <a:pt x="176" y="112"/>
                      <a:pt x="176" y="112"/>
                    </a:cubicBezTo>
                    <a:cubicBezTo>
                      <a:pt x="128" y="112"/>
                      <a:pt x="128" y="112"/>
                      <a:pt x="128" y="112"/>
                    </a:cubicBezTo>
                    <a:cubicBezTo>
                      <a:pt x="128" y="56"/>
                      <a:pt x="128" y="56"/>
                      <a:pt x="128" y="56"/>
                    </a:cubicBezTo>
                    <a:cubicBezTo>
                      <a:pt x="128" y="52"/>
                      <a:pt x="125" y="48"/>
                      <a:pt x="120" y="48"/>
                    </a:cubicBezTo>
                    <a:cubicBezTo>
                      <a:pt x="72" y="48"/>
                      <a:pt x="72" y="48"/>
                      <a:pt x="72" y="48"/>
                    </a:cubicBezTo>
                    <a:cubicBezTo>
                      <a:pt x="68" y="48"/>
                      <a:pt x="64" y="52"/>
                      <a:pt x="64" y="56"/>
                    </a:cubicBezTo>
                    <a:cubicBezTo>
                      <a:pt x="64" y="112"/>
                      <a:pt x="64" y="112"/>
                      <a:pt x="64" y="112"/>
                    </a:cubicBezTo>
                    <a:cubicBezTo>
                      <a:pt x="16" y="112"/>
                      <a:pt x="16" y="112"/>
                      <a:pt x="16" y="112"/>
                    </a:cubicBezTo>
                    <a:cubicBezTo>
                      <a:pt x="16" y="8"/>
                      <a:pt x="16" y="8"/>
                      <a:pt x="16" y="8"/>
                    </a:cubicBezTo>
                    <a:cubicBezTo>
                      <a:pt x="16" y="4"/>
                      <a:pt x="13" y="0"/>
                      <a:pt x="8" y="0"/>
                    </a:cubicBezTo>
                    <a:cubicBezTo>
                      <a:pt x="4" y="0"/>
                      <a:pt x="0" y="4"/>
                      <a:pt x="0" y="8"/>
                    </a:cubicBezTo>
                    <a:cubicBezTo>
                      <a:pt x="0" y="120"/>
                      <a:pt x="0" y="120"/>
                      <a:pt x="0" y="120"/>
                    </a:cubicBezTo>
                    <a:cubicBezTo>
                      <a:pt x="0" y="124"/>
                      <a:pt x="4" y="128"/>
                      <a:pt x="8" y="128"/>
                    </a:cubicBezTo>
                    <a:cubicBezTo>
                      <a:pt x="184" y="128"/>
                      <a:pt x="184" y="128"/>
                      <a:pt x="184" y="128"/>
                    </a:cubicBezTo>
                    <a:cubicBezTo>
                      <a:pt x="189" y="128"/>
                      <a:pt x="192" y="124"/>
                      <a:pt x="192" y="120"/>
                    </a:cubicBezTo>
                    <a:cubicBezTo>
                      <a:pt x="192" y="8"/>
                      <a:pt x="192" y="8"/>
                      <a:pt x="192" y="8"/>
                    </a:cubicBezTo>
                    <a:cubicBezTo>
                      <a:pt x="192" y="4"/>
                      <a:pt x="189" y="0"/>
                      <a:pt x="184" y="0"/>
                    </a:cubicBezTo>
                    <a:close/>
                    <a:moveTo>
                      <a:pt x="80" y="64"/>
                    </a:moveTo>
                    <a:cubicBezTo>
                      <a:pt x="112" y="64"/>
                      <a:pt x="112" y="64"/>
                      <a:pt x="112" y="64"/>
                    </a:cubicBezTo>
                    <a:cubicBezTo>
                      <a:pt x="112" y="112"/>
                      <a:pt x="112" y="112"/>
                      <a:pt x="112" y="112"/>
                    </a:cubicBezTo>
                    <a:cubicBezTo>
                      <a:pt x="80" y="112"/>
                      <a:pt x="80" y="112"/>
                      <a:pt x="80" y="112"/>
                    </a:cubicBezTo>
                    <a:lnTo>
                      <a:pt x="8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3" name="Group 2">
            <a:extLst>
              <a:ext uri="{FF2B5EF4-FFF2-40B4-BE49-F238E27FC236}">
                <a16:creationId xmlns:a16="http://schemas.microsoft.com/office/drawing/2014/main" id="{4D9022B4-F8B0-939E-BC01-9FC1ADE43187}"/>
              </a:ext>
            </a:extLst>
          </p:cNvPr>
          <p:cNvGrpSpPr/>
          <p:nvPr/>
        </p:nvGrpSpPr>
        <p:grpSpPr>
          <a:xfrm>
            <a:off x="5379267" y="5093203"/>
            <a:ext cx="1692000" cy="592843"/>
            <a:chOff x="5040072" y="5789395"/>
            <a:chExt cx="1692000" cy="592843"/>
          </a:xfrm>
        </p:grpSpPr>
        <p:sp>
          <p:nvSpPr>
            <p:cNvPr id="4" name="Rectangle 3">
              <a:extLst>
                <a:ext uri="{FF2B5EF4-FFF2-40B4-BE49-F238E27FC236}">
                  <a16:creationId xmlns:a16="http://schemas.microsoft.com/office/drawing/2014/main" id="{614D9D27-6846-88B4-790D-F101AF852C46}"/>
                </a:ext>
              </a:extLst>
            </p:cNvPr>
            <p:cNvSpPr/>
            <p:nvPr/>
          </p:nvSpPr>
          <p:spPr>
            <a:xfrm>
              <a:off x="5040072" y="5789395"/>
              <a:ext cx="1692000" cy="252000"/>
            </a:xfrm>
            <a:prstGeom prst="rect">
              <a:avLst/>
            </a:prstGeom>
            <a:solidFill>
              <a:schemeClr val="accent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432000" tIns="0" rIns="0" bIns="0" rtlCol="0" anchor="ctr">
              <a:noAutofit/>
            </a:bodyPr>
            <a:lstStyle/>
            <a:p>
              <a:pPr>
                <a:spcAft>
                  <a:spcPts val="300"/>
                </a:spcAft>
              </a:pPr>
              <a:r>
                <a:rPr lang="en-GB" sz="1000" b="1">
                  <a:solidFill>
                    <a:schemeClr val="bg1"/>
                  </a:solidFill>
                </a:rPr>
                <a:t>Sao Paulo</a:t>
              </a:r>
              <a:endParaRPr lang="en-GB" sz="1000" b="1" u="sng">
                <a:solidFill>
                  <a:schemeClr val="bg1"/>
                </a:solidFill>
              </a:endParaRPr>
            </a:p>
          </p:txBody>
        </p:sp>
        <p:sp>
          <p:nvSpPr>
            <p:cNvPr id="5" name="Rectangle 4">
              <a:extLst>
                <a:ext uri="{FF2B5EF4-FFF2-40B4-BE49-F238E27FC236}">
                  <a16:creationId xmlns:a16="http://schemas.microsoft.com/office/drawing/2014/main" id="{698C63DE-7FED-A964-351D-FBD4D1CE669E}"/>
                </a:ext>
              </a:extLst>
            </p:cNvPr>
            <p:cNvSpPr/>
            <p:nvPr/>
          </p:nvSpPr>
          <p:spPr>
            <a:xfrm>
              <a:off x="5040072" y="6025629"/>
              <a:ext cx="1692000" cy="356609"/>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432000" tIns="108000" rIns="72000" bIns="108000" rtlCol="0" anchor="t" anchorCtr="0">
              <a:spAutoFit/>
            </a:bodyPr>
            <a:lstStyle/>
            <a:p>
              <a:pPr>
                <a:spcAft>
                  <a:spcPts val="100"/>
                </a:spcAft>
              </a:pPr>
              <a:r>
                <a:rPr lang="en-GB" sz="900">
                  <a:solidFill>
                    <a:schemeClr val="accent1"/>
                  </a:solidFill>
                </a:rPr>
                <a:t>Giovanna Leonetti</a:t>
              </a:r>
            </a:p>
          </p:txBody>
        </p:sp>
      </p:grpSp>
      <p:sp>
        <p:nvSpPr>
          <p:cNvPr id="10" name="Freeform 17">
            <a:extLst>
              <a:ext uri="{FF2B5EF4-FFF2-40B4-BE49-F238E27FC236}">
                <a16:creationId xmlns:a16="http://schemas.microsoft.com/office/drawing/2014/main" id="{1A11535D-8726-5002-AE11-F5C190132B14}"/>
              </a:ext>
            </a:extLst>
          </p:cNvPr>
          <p:cNvSpPr>
            <a:spLocks/>
          </p:cNvSpPr>
          <p:nvPr/>
        </p:nvSpPr>
        <p:spPr bwMode="auto">
          <a:xfrm>
            <a:off x="5499032" y="5472419"/>
            <a:ext cx="204574" cy="114109"/>
          </a:xfrm>
          <a:custGeom>
            <a:avLst/>
            <a:gdLst>
              <a:gd name="T0" fmla="*/ 247 w 249"/>
              <a:gd name="T1" fmla="*/ 76 h 139"/>
              <a:gd name="T2" fmla="*/ 243 w 249"/>
              <a:gd name="T3" fmla="*/ 69 h 139"/>
              <a:gd name="T4" fmla="*/ 203 w 249"/>
              <a:gd name="T5" fmla="*/ 48 h 139"/>
              <a:gd name="T6" fmla="*/ 184 w 249"/>
              <a:gd name="T7" fmla="*/ 48 h 139"/>
              <a:gd name="T8" fmla="*/ 176 w 249"/>
              <a:gd name="T9" fmla="*/ 56 h 139"/>
              <a:gd name="T10" fmla="*/ 184 w 249"/>
              <a:gd name="T11" fmla="*/ 64 h 139"/>
              <a:gd name="T12" fmla="*/ 203 w 249"/>
              <a:gd name="T13" fmla="*/ 64 h 139"/>
              <a:gd name="T14" fmla="*/ 203 w 249"/>
              <a:gd name="T15" fmla="*/ 64 h 139"/>
              <a:gd name="T16" fmla="*/ 228 w 249"/>
              <a:gd name="T17" fmla="*/ 76 h 139"/>
              <a:gd name="T18" fmla="*/ 116 w 249"/>
              <a:gd name="T19" fmla="*/ 120 h 139"/>
              <a:gd name="T20" fmla="*/ 80 w 249"/>
              <a:gd name="T21" fmla="*/ 117 h 139"/>
              <a:gd name="T22" fmla="*/ 16 w 249"/>
              <a:gd name="T23" fmla="*/ 76 h 139"/>
              <a:gd name="T24" fmla="*/ 16 w 249"/>
              <a:gd name="T25" fmla="*/ 16 h 139"/>
              <a:gd name="T26" fmla="*/ 24 w 249"/>
              <a:gd name="T27" fmla="*/ 16 h 139"/>
              <a:gd name="T28" fmla="*/ 74 w 249"/>
              <a:gd name="T29" fmla="*/ 37 h 139"/>
              <a:gd name="T30" fmla="*/ 80 w 249"/>
              <a:gd name="T31" fmla="*/ 40 h 139"/>
              <a:gd name="T32" fmla="*/ 120 w 249"/>
              <a:gd name="T33" fmla="*/ 40 h 139"/>
              <a:gd name="T34" fmla="*/ 151 w 249"/>
              <a:gd name="T35" fmla="*/ 64 h 139"/>
              <a:gd name="T36" fmla="*/ 72 w 249"/>
              <a:gd name="T37" fmla="*/ 64 h 139"/>
              <a:gd name="T38" fmla="*/ 64 w 249"/>
              <a:gd name="T39" fmla="*/ 72 h 139"/>
              <a:gd name="T40" fmla="*/ 72 w 249"/>
              <a:gd name="T41" fmla="*/ 80 h 139"/>
              <a:gd name="T42" fmla="*/ 160 w 249"/>
              <a:gd name="T43" fmla="*/ 80 h 139"/>
              <a:gd name="T44" fmla="*/ 168 w 249"/>
              <a:gd name="T45" fmla="*/ 72 h 139"/>
              <a:gd name="T46" fmla="*/ 120 w 249"/>
              <a:gd name="T47" fmla="*/ 24 h 139"/>
              <a:gd name="T48" fmla="*/ 84 w 249"/>
              <a:gd name="T49" fmla="*/ 24 h 139"/>
              <a:gd name="T50" fmla="*/ 24 w 249"/>
              <a:gd name="T51" fmla="*/ 0 h 139"/>
              <a:gd name="T52" fmla="*/ 8 w 249"/>
              <a:gd name="T53" fmla="*/ 0 h 139"/>
              <a:gd name="T54" fmla="*/ 0 w 249"/>
              <a:gd name="T55" fmla="*/ 8 h 139"/>
              <a:gd name="T56" fmla="*/ 0 w 249"/>
              <a:gd name="T57" fmla="*/ 80 h 139"/>
              <a:gd name="T58" fmla="*/ 4 w 249"/>
              <a:gd name="T59" fmla="*/ 87 h 139"/>
              <a:gd name="T60" fmla="*/ 71 w 249"/>
              <a:gd name="T61" fmla="*/ 130 h 139"/>
              <a:gd name="T62" fmla="*/ 101 w 249"/>
              <a:gd name="T63" fmla="*/ 139 h 139"/>
              <a:gd name="T64" fmla="*/ 122 w 249"/>
              <a:gd name="T65" fmla="*/ 135 h 139"/>
              <a:gd name="T66" fmla="*/ 243 w 249"/>
              <a:gd name="T67" fmla="*/ 87 h 139"/>
              <a:gd name="T68" fmla="*/ 248 w 249"/>
              <a:gd name="T69" fmla="*/ 83 h 139"/>
              <a:gd name="T70" fmla="*/ 247 w 249"/>
              <a:gd name="T71" fmla="*/ 7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9" h="139">
                <a:moveTo>
                  <a:pt x="247" y="76"/>
                </a:moveTo>
                <a:cubicBezTo>
                  <a:pt x="243" y="69"/>
                  <a:pt x="243" y="69"/>
                  <a:pt x="243" y="69"/>
                </a:cubicBezTo>
                <a:cubicBezTo>
                  <a:pt x="234" y="56"/>
                  <a:pt x="219" y="48"/>
                  <a:pt x="203" y="48"/>
                </a:cubicBezTo>
                <a:cubicBezTo>
                  <a:pt x="184" y="48"/>
                  <a:pt x="184" y="48"/>
                  <a:pt x="184" y="48"/>
                </a:cubicBezTo>
                <a:cubicBezTo>
                  <a:pt x="180" y="48"/>
                  <a:pt x="176" y="52"/>
                  <a:pt x="176" y="56"/>
                </a:cubicBezTo>
                <a:cubicBezTo>
                  <a:pt x="176" y="60"/>
                  <a:pt x="180" y="64"/>
                  <a:pt x="184" y="64"/>
                </a:cubicBezTo>
                <a:cubicBezTo>
                  <a:pt x="203" y="64"/>
                  <a:pt x="203" y="64"/>
                  <a:pt x="203" y="64"/>
                </a:cubicBezTo>
                <a:cubicBezTo>
                  <a:pt x="203" y="64"/>
                  <a:pt x="203" y="64"/>
                  <a:pt x="203" y="64"/>
                </a:cubicBezTo>
                <a:cubicBezTo>
                  <a:pt x="213" y="64"/>
                  <a:pt x="222" y="69"/>
                  <a:pt x="228" y="76"/>
                </a:cubicBezTo>
                <a:cubicBezTo>
                  <a:pt x="116" y="120"/>
                  <a:pt x="116" y="120"/>
                  <a:pt x="116" y="120"/>
                </a:cubicBezTo>
                <a:cubicBezTo>
                  <a:pt x="104" y="124"/>
                  <a:pt x="90" y="123"/>
                  <a:pt x="80" y="117"/>
                </a:cubicBezTo>
                <a:cubicBezTo>
                  <a:pt x="16" y="76"/>
                  <a:pt x="16" y="76"/>
                  <a:pt x="16" y="76"/>
                </a:cubicBezTo>
                <a:cubicBezTo>
                  <a:pt x="16" y="16"/>
                  <a:pt x="16" y="16"/>
                  <a:pt x="16" y="16"/>
                </a:cubicBezTo>
                <a:cubicBezTo>
                  <a:pt x="24" y="16"/>
                  <a:pt x="24" y="16"/>
                  <a:pt x="24" y="16"/>
                </a:cubicBezTo>
                <a:cubicBezTo>
                  <a:pt x="42" y="16"/>
                  <a:pt x="64" y="22"/>
                  <a:pt x="74" y="37"/>
                </a:cubicBezTo>
                <a:cubicBezTo>
                  <a:pt x="75" y="39"/>
                  <a:pt x="78" y="40"/>
                  <a:pt x="80" y="40"/>
                </a:cubicBezTo>
                <a:cubicBezTo>
                  <a:pt x="120" y="40"/>
                  <a:pt x="120" y="40"/>
                  <a:pt x="120" y="40"/>
                </a:cubicBezTo>
                <a:cubicBezTo>
                  <a:pt x="135" y="40"/>
                  <a:pt x="148" y="50"/>
                  <a:pt x="151" y="64"/>
                </a:cubicBezTo>
                <a:cubicBezTo>
                  <a:pt x="72" y="64"/>
                  <a:pt x="72" y="64"/>
                  <a:pt x="72" y="64"/>
                </a:cubicBezTo>
                <a:cubicBezTo>
                  <a:pt x="68" y="64"/>
                  <a:pt x="64" y="68"/>
                  <a:pt x="64" y="72"/>
                </a:cubicBezTo>
                <a:cubicBezTo>
                  <a:pt x="64" y="76"/>
                  <a:pt x="68" y="80"/>
                  <a:pt x="72" y="80"/>
                </a:cubicBezTo>
                <a:cubicBezTo>
                  <a:pt x="160" y="80"/>
                  <a:pt x="160" y="80"/>
                  <a:pt x="160" y="80"/>
                </a:cubicBezTo>
                <a:cubicBezTo>
                  <a:pt x="165" y="80"/>
                  <a:pt x="168" y="76"/>
                  <a:pt x="168" y="72"/>
                </a:cubicBezTo>
                <a:cubicBezTo>
                  <a:pt x="168" y="46"/>
                  <a:pt x="147" y="24"/>
                  <a:pt x="120" y="24"/>
                </a:cubicBezTo>
                <a:cubicBezTo>
                  <a:pt x="84" y="24"/>
                  <a:pt x="84" y="24"/>
                  <a:pt x="84" y="24"/>
                </a:cubicBezTo>
                <a:cubicBezTo>
                  <a:pt x="69" y="6"/>
                  <a:pt x="43" y="0"/>
                  <a:pt x="24" y="0"/>
                </a:cubicBezTo>
                <a:cubicBezTo>
                  <a:pt x="8" y="0"/>
                  <a:pt x="8" y="0"/>
                  <a:pt x="8" y="0"/>
                </a:cubicBezTo>
                <a:cubicBezTo>
                  <a:pt x="4" y="0"/>
                  <a:pt x="0" y="4"/>
                  <a:pt x="0" y="8"/>
                </a:cubicBezTo>
                <a:cubicBezTo>
                  <a:pt x="0" y="80"/>
                  <a:pt x="0" y="80"/>
                  <a:pt x="0" y="80"/>
                </a:cubicBezTo>
                <a:cubicBezTo>
                  <a:pt x="0" y="83"/>
                  <a:pt x="2" y="85"/>
                  <a:pt x="4" y="87"/>
                </a:cubicBezTo>
                <a:cubicBezTo>
                  <a:pt x="71" y="130"/>
                  <a:pt x="71" y="130"/>
                  <a:pt x="71" y="130"/>
                </a:cubicBezTo>
                <a:cubicBezTo>
                  <a:pt x="80" y="136"/>
                  <a:pt x="91" y="139"/>
                  <a:pt x="101" y="139"/>
                </a:cubicBezTo>
                <a:cubicBezTo>
                  <a:pt x="108" y="139"/>
                  <a:pt x="115" y="137"/>
                  <a:pt x="122" y="135"/>
                </a:cubicBezTo>
                <a:cubicBezTo>
                  <a:pt x="243" y="87"/>
                  <a:pt x="243" y="87"/>
                  <a:pt x="243" y="87"/>
                </a:cubicBezTo>
                <a:cubicBezTo>
                  <a:pt x="245" y="87"/>
                  <a:pt x="247" y="85"/>
                  <a:pt x="248" y="83"/>
                </a:cubicBezTo>
                <a:cubicBezTo>
                  <a:pt x="249" y="80"/>
                  <a:pt x="248" y="78"/>
                  <a:pt x="247" y="7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18">
            <a:extLst>
              <a:ext uri="{FF2B5EF4-FFF2-40B4-BE49-F238E27FC236}">
                <a16:creationId xmlns:a16="http://schemas.microsoft.com/office/drawing/2014/main" id="{D45AB93B-1AEB-EA9D-3DEA-E4BED954AEC1}"/>
              </a:ext>
            </a:extLst>
          </p:cNvPr>
          <p:cNvSpPr>
            <a:spLocks noEditPoints="1"/>
          </p:cNvSpPr>
          <p:nvPr/>
        </p:nvSpPr>
        <p:spPr bwMode="auto">
          <a:xfrm>
            <a:off x="5555230" y="5380584"/>
            <a:ext cx="92178" cy="91835"/>
          </a:xfrm>
          <a:custGeom>
            <a:avLst/>
            <a:gdLst>
              <a:gd name="T0" fmla="*/ 8 w 112"/>
              <a:gd name="T1" fmla="*/ 64 h 112"/>
              <a:gd name="T2" fmla="*/ 17 w 112"/>
              <a:gd name="T3" fmla="*/ 64 h 112"/>
              <a:gd name="T4" fmla="*/ 23 w 112"/>
              <a:gd name="T5" fmla="*/ 78 h 112"/>
              <a:gd name="T6" fmla="*/ 17 w 112"/>
              <a:gd name="T7" fmla="*/ 84 h 112"/>
              <a:gd name="T8" fmla="*/ 17 w 112"/>
              <a:gd name="T9" fmla="*/ 95 h 112"/>
              <a:gd name="T10" fmla="*/ 23 w 112"/>
              <a:gd name="T11" fmla="*/ 98 h 112"/>
              <a:gd name="T12" fmla="*/ 28 w 112"/>
              <a:gd name="T13" fmla="*/ 95 h 112"/>
              <a:gd name="T14" fmla="*/ 34 w 112"/>
              <a:gd name="T15" fmla="*/ 89 h 112"/>
              <a:gd name="T16" fmla="*/ 48 w 112"/>
              <a:gd name="T17" fmla="*/ 95 h 112"/>
              <a:gd name="T18" fmla="*/ 48 w 112"/>
              <a:gd name="T19" fmla="*/ 104 h 112"/>
              <a:gd name="T20" fmla="*/ 56 w 112"/>
              <a:gd name="T21" fmla="*/ 112 h 112"/>
              <a:gd name="T22" fmla="*/ 64 w 112"/>
              <a:gd name="T23" fmla="*/ 104 h 112"/>
              <a:gd name="T24" fmla="*/ 64 w 112"/>
              <a:gd name="T25" fmla="*/ 95 h 112"/>
              <a:gd name="T26" fmla="*/ 78 w 112"/>
              <a:gd name="T27" fmla="*/ 89 h 112"/>
              <a:gd name="T28" fmla="*/ 84 w 112"/>
              <a:gd name="T29" fmla="*/ 95 h 112"/>
              <a:gd name="T30" fmla="*/ 90 w 112"/>
              <a:gd name="T31" fmla="*/ 98 h 112"/>
              <a:gd name="T32" fmla="*/ 95 w 112"/>
              <a:gd name="T33" fmla="*/ 95 h 112"/>
              <a:gd name="T34" fmla="*/ 95 w 112"/>
              <a:gd name="T35" fmla="*/ 84 h 112"/>
              <a:gd name="T36" fmla="*/ 90 w 112"/>
              <a:gd name="T37" fmla="*/ 78 h 112"/>
              <a:gd name="T38" fmla="*/ 95 w 112"/>
              <a:gd name="T39" fmla="*/ 64 h 112"/>
              <a:gd name="T40" fmla="*/ 104 w 112"/>
              <a:gd name="T41" fmla="*/ 64 h 112"/>
              <a:gd name="T42" fmla="*/ 112 w 112"/>
              <a:gd name="T43" fmla="*/ 56 h 112"/>
              <a:gd name="T44" fmla="*/ 104 w 112"/>
              <a:gd name="T45" fmla="*/ 48 h 112"/>
              <a:gd name="T46" fmla="*/ 95 w 112"/>
              <a:gd name="T47" fmla="*/ 48 h 112"/>
              <a:gd name="T48" fmla="*/ 90 w 112"/>
              <a:gd name="T49" fmla="*/ 34 h 112"/>
              <a:gd name="T50" fmla="*/ 95 w 112"/>
              <a:gd name="T51" fmla="*/ 28 h 112"/>
              <a:gd name="T52" fmla="*/ 95 w 112"/>
              <a:gd name="T53" fmla="*/ 17 h 112"/>
              <a:gd name="T54" fmla="*/ 84 w 112"/>
              <a:gd name="T55" fmla="*/ 17 h 112"/>
              <a:gd name="T56" fmla="*/ 78 w 112"/>
              <a:gd name="T57" fmla="*/ 23 h 112"/>
              <a:gd name="T58" fmla="*/ 64 w 112"/>
              <a:gd name="T59" fmla="*/ 17 h 112"/>
              <a:gd name="T60" fmla="*/ 64 w 112"/>
              <a:gd name="T61" fmla="*/ 8 h 112"/>
              <a:gd name="T62" fmla="*/ 56 w 112"/>
              <a:gd name="T63" fmla="*/ 0 h 112"/>
              <a:gd name="T64" fmla="*/ 48 w 112"/>
              <a:gd name="T65" fmla="*/ 8 h 112"/>
              <a:gd name="T66" fmla="*/ 48 w 112"/>
              <a:gd name="T67" fmla="*/ 17 h 112"/>
              <a:gd name="T68" fmla="*/ 34 w 112"/>
              <a:gd name="T69" fmla="*/ 23 h 112"/>
              <a:gd name="T70" fmla="*/ 28 w 112"/>
              <a:gd name="T71" fmla="*/ 17 h 112"/>
              <a:gd name="T72" fmla="*/ 17 w 112"/>
              <a:gd name="T73" fmla="*/ 17 h 112"/>
              <a:gd name="T74" fmla="*/ 17 w 112"/>
              <a:gd name="T75" fmla="*/ 28 h 112"/>
              <a:gd name="T76" fmla="*/ 23 w 112"/>
              <a:gd name="T77" fmla="*/ 34 h 112"/>
              <a:gd name="T78" fmla="*/ 17 w 112"/>
              <a:gd name="T79" fmla="*/ 48 h 112"/>
              <a:gd name="T80" fmla="*/ 8 w 112"/>
              <a:gd name="T81" fmla="*/ 48 h 112"/>
              <a:gd name="T82" fmla="*/ 0 w 112"/>
              <a:gd name="T83" fmla="*/ 56 h 112"/>
              <a:gd name="T84" fmla="*/ 8 w 112"/>
              <a:gd name="T85" fmla="*/ 64 h 112"/>
              <a:gd name="T86" fmla="*/ 56 w 112"/>
              <a:gd name="T87" fmla="*/ 32 h 112"/>
              <a:gd name="T88" fmla="*/ 80 w 112"/>
              <a:gd name="T89" fmla="*/ 56 h 112"/>
              <a:gd name="T90" fmla="*/ 56 w 112"/>
              <a:gd name="T91" fmla="*/ 80 h 112"/>
              <a:gd name="T92" fmla="*/ 32 w 112"/>
              <a:gd name="T93" fmla="*/ 56 h 112"/>
              <a:gd name="T94" fmla="*/ 56 w 112"/>
              <a:gd name="T95" fmla="*/ 3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2" h="112">
                <a:moveTo>
                  <a:pt x="8" y="64"/>
                </a:moveTo>
                <a:cubicBezTo>
                  <a:pt x="17" y="64"/>
                  <a:pt x="17" y="64"/>
                  <a:pt x="17" y="64"/>
                </a:cubicBezTo>
                <a:cubicBezTo>
                  <a:pt x="18" y="69"/>
                  <a:pt x="20" y="74"/>
                  <a:pt x="23" y="78"/>
                </a:cubicBezTo>
                <a:cubicBezTo>
                  <a:pt x="17" y="84"/>
                  <a:pt x="17" y="84"/>
                  <a:pt x="17" y="84"/>
                </a:cubicBezTo>
                <a:cubicBezTo>
                  <a:pt x="14" y="87"/>
                  <a:pt x="14" y="92"/>
                  <a:pt x="17" y="95"/>
                </a:cubicBezTo>
                <a:cubicBezTo>
                  <a:pt x="19" y="97"/>
                  <a:pt x="21" y="98"/>
                  <a:pt x="23" y="98"/>
                </a:cubicBezTo>
                <a:cubicBezTo>
                  <a:pt x="25" y="98"/>
                  <a:pt x="27" y="97"/>
                  <a:pt x="28" y="95"/>
                </a:cubicBezTo>
                <a:cubicBezTo>
                  <a:pt x="34" y="89"/>
                  <a:pt x="34" y="89"/>
                  <a:pt x="34" y="89"/>
                </a:cubicBezTo>
                <a:cubicBezTo>
                  <a:pt x="38" y="92"/>
                  <a:pt x="43" y="94"/>
                  <a:pt x="48" y="95"/>
                </a:cubicBezTo>
                <a:cubicBezTo>
                  <a:pt x="48" y="104"/>
                  <a:pt x="48" y="104"/>
                  <a:pt x="48" y="104"/>
                </a:cubicBezTo>
                <a:cubicBezTo>
                  <a:pt x="48" y="108"/>
                  <a:pt x="52" y="112"/>
                  <a:pt x="56" y="112"/>
                </a:cubicBezTo>
                <a:cubicBezTo>
                  <a:pt x="61" y="112"/>
                  <a:pt x="64" y="108"/>
                  <a:pt x="64" y="104"/>
                </a:cubicBezTo>
                <a:cubicBezTo>
                  <a:pt x="64" y="95"/>
                  <a:pt x="64" y="95"/>
                  <a:pt x="64" y="95"/>
                </a:cubicBezTo>
                <a:cubicBezTo>
                  <a:pt x="69" y="94"/>
                  <a:pt x="74" y="92"/>
                  <a:pt x="78" y="89"/>
                </a:cubicBezTo>
                <a:cubicBezTo>
                  <a:pt x="84" y="95"/>
                  <a:pt x="84" y="95"/>
                  <a:pt x="84" y="95"/>
                </a:cubicBezTo>
                <a:cubicBezTo>
                  <a:pt x="86" y="97"/>
                  <a:pt x="88" y="98"/>
                  <a:pt x="90" y="98"/>
                </a:cubicBezTo>
                <a:cubicBezTo>
                  <a:pt x="92" y="98"/>
                  <a:pt x="94" y="97"/>
                  <a:pt x="95" y="95"/>
                </a:cubicBezTo>
                <a:cubicBezTo>
                  <a:pt x="99" y="92"/>
                  <a:pt x="99" y="87"/>
                  <a:pt x="95" y="84"/>
                </a:cubicBezTo>
                <a:cubicBezTo>
                  <a:pt x="90" y="78"/>
                  <a:pt x="90" y="78"/>
                  <a:pt x="90" y="78"/>
                </a:cubicBezTo>
                <a:cubicBezTo>
                  <a:pt x="92" y="74"/>
                  <a:pt x="94" y="69"/>
                  <a:pt x="95" y="64"/>
                </a:cubicBezTo>
                <a:cubicBezTo>
                  <a:pt x="104" y="64"/>
                  <a:pt x="104" y="64"/>
                  <a:pt x="104" y="64"/>
                </a:cubicBezTo>
                <a:cubicBezTo>
                  <a:pt x="109" y="64"/>
                  <a:pt x="112" y="60"/>
                  <a:pt x="112" y="56"/>
                </a:cubicBezTo>
                <a:cubicBezTo>
                  <a:pt x="112" y="52"/>
                  <a:pt x="109" y="48"/>
                  <a:pt x="104" y="48"/>
                </a:cubicBezTo>
                <a:cubicBezTo>
                  <a:pt x="95" y="48"/>
                  <a:pt x="95" y="48"/>
                  <a:pt x="95" y="48"/>
                </a:cubicBezTo>
                <a:cubicBezTo>
                  <a:pt x="94" y="43"/>
                  <a:pt x="92" y="38"/>
                  <a:pt x="90" y="34"/>
                </a:cubicBezTo>
                <a:cubicBezTo>
                  <a:pt x="95" y="28"/>
                  <a:pt x="95" y="28"/>
                  <a:pt x="95" y="28"/>
                </a:cubicBezTo>
                <a:cubicBezTo>
                  <a:pt x="99" y="25"/>
                  <a:pt x="99" y="20"/>
                  <a:pt x="95" y="17"/>
                </a:cubicBezTo>
                <a:cubicBezTo>
                  <a:pt x="92" y="14"/>
                  <a:pt x="87" y="14"/>
                  <a:pt x="84" y="17"/>
                </a:cubicBezTo>
                <a:cubicBezTo>
                  <a:pt x="78" y="23"/>
                  <a:pt x="78" y="23"/>
                  <a:pt x="78" y="23"/>
                </a:cubicBezTo>
                <a:cubicBezTo>
                  <a:pt x="74" y="20"/>
                  <a:pt x="69" y="18"/>
                  <a:pt x="64" y="17"/>
                </a:cubicBezTo>
                <a:cubicBezTo>
                  <a:pt x="64" y="8"/>
                  <a:pt x="64" y="8"/>
                  <a:pt x="64" y="8"/>
                </a:cubicBezTo>
                <a:cubicBezTo>
                  <a:pt x="64" y="4"/>
                  <a:pt x="61" y="0"/>
                  <a:pt x="56" y="0"/>
                </a:cubicBezTo>
                <a:cubicBezTo>
                  <a:pt x="52" y="0"/>
                  <a:pt x="48" y="4"/>
                  <a:pt x="48" y="8"/>
                </a:cubicBezTo>
                <a:cubicBezTo>
                  <a:pt x="48" y="17"/>
                  <a:pt x="48" y="17"/>
                  <a:pt x="48" y="17"/>
                </a:cubicBezTo>
                <a:cubicBezTo>
                  <a:pt x="43" y="18"/>
                  <a:pt x="38" y="20"/>
                  <a:pt x="34" y="23"/>
                </a:cubicBezTo>
                <a:cubicBezTo>
                  <a:pt x="28" y="17"/>
                  <a:pt x="28" y="17"/>
                  <a:pt x="28" y="17"/>
                </a:cubicBezTo>
                <a:cubicBezTo>
                  <a:pt x="25" y="14"/>
                  <a:pt x="20" y="14"/>
                  <a:pt x="17" y="17"/>
                </a:cubicBezTo>
                <a:cubicBezTo>
                  <a:pt x="14" y="20"/>
                  <a:pt x="14" y="25"/>
                  <a:pt x="17" y="28"/>
                </a:cubicBezTo>
                <a:cubicBezTo>
                  <a:pt x="23" y="34"/>
                  <a:pt x="23" y="34"/>
                  <a:pt x="23" y="34"/>
                </a:cubicBezTo>
                <a:cubicBezTo>
                  <a:pt x="20" y="38"/>
                  <a:pt x="18" y="43"/>
                  <a:pt x="17" y="48"/>
                </a:cubicBezTo>
                <a:cubicBezTo>
                  <a:pt x="8" y="48"/>
                  <a:pt x="8" y="48"/>
                  <a:pt x="8" y="48"/>
                </a:cubicBezTo>
                <a:cubicBezTo>
                  <a:pt x="4" y="48"/>
                  <a:pt x="0" y="52"/>
                  <a:pt x="0" y="56"/>
                </a:cubicBezTo>
                <a:cubicBezTo>
                  <a:pt x="0" y="60"/>
                  <a:pt x="4" y="64"/>
                  <a:pt x="8" y="64"/>
                </a:cubicBezTo>
                <a:close/>
                <a:moveTo>
                  <a:pt x="56" y="32"/>
                </a:moveTo>
                <a:cubicBezTo>
                  <a:pt x="69" y="32"/>
                  <a:pt x="80" y="43"/>
                  <a:pt x="80" y="56"/>
                </a:cubicBezTo>
                <a:cubicBezTo>
                  <a:pt x="80" y="69"/>
                  <a:pt x="69" y="80"/>
                  <a:pt x="56" y="80"/>
                </a:cubicBezTo>
                <a:cubicBezTo>
                  <a:pt x="43" y="80"/>
                  <a:pt x="32" y="69"/>
                  <a:pt x="32" y="56"/>
                </a:cubicBezTo>
                <a:cubicBezTo>
                  <a:pt x="32" y="43"/>
                  <a:pt x="43" y="32"/>
                  <a:pt x="56" y="3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17">
            <a:extLst>
              <a:ext uri="{FF2B5EF4-FFF2-40B4-BE49-F238E27FC236}">
                <a16:creationId xmlns:a16="http://schemas.microsoft.com/office/drawing/2014/main" id="{F53F4A02-5B45-E7C3-4B12-97A9D50104EF}"/>
              </a:ext>
            </a:extLst>
          </p:cNvPr>
          <p:cNvSpPr>
            <a:spLocks/>
          </p:cNvSpPr>
          <p:nvPr/>
        </p:nvSpPr>
        <p:spPr bwMode="auto">
          <a:xfrm>
            <a:off x="5149929" y="6143435"/>
            <a:ext cx="204574" cy="114109"/>
          </a:xfrm>
          <a:custGeom>
            <a:avLst/>
            <a:gdLst>
              <a:gd name="T0" fmla="*/ 247 w 249"/>
              <a:gd name="T1" fmla="*/ 76 h 139"/>
              <a:gd name="T2" fmla="*/ 243 w 249"/>
              <a:gd name="T3" fmla="*/ 69 h 139"/>
              <a:gd name="T4" fmla="*/ 203 w 249"/>
              <a:gd name="T5" fmla="*/ 48 h 139"/>
              <a:gd name="T6" fmla="*/ 184 w 249"/>
              <a:gd name="T7" fmla="*/ 48 h 139"/>
              <a:gd name="T8" fmla="*/ 176 w 249"/>
              <a:gd name="T9" fmla="*/ 56 h 139"/>
              <a:gd name="T10" fmla="*/ 184 w 249"/>
              <a:gd name="T11" fmla="*/ 64 h 139"/>
              <a:gd name="T12" fmla="*/ 203 w 249"/>
              <a:gd name="T13" fmla="*/ 64 h 139"/>
              <a:gd name="T14" fmla="*/ 203 w 249"/>
              <a:gd name="T15" fmla="*/ 64 h 139"/>
              <a:gd name="T16" fmla="*/ 228 w 249"/>
              <a:gd name="T17" fmla="*/ 76 h 139"/>
              <a:gd name="T18" fmla="*/ 116 w 249"/>
              <a:gd name="T19" fmla="*/ 120 h 139"/>
              <a:gd name="T20" fmla="*/ 80 w 249"/>
              <a:gd name="T21" fmla="*/ 117 h 139"/>
              <a:gd name="T22" fmla="*/ 16 w 249"/>
              <a:gd name="T23" fmla="*/ 76 h 139"/>
              <a:gd name="T24" fmla="*/ 16 w 249"/>
              <a:gd name="T25" fmla="*/ 16 h 139"/>
              <a:gd name="T26" fmla="*/ 24 w 249"/>
              <a:gd name="T27" fmla="*/ 16 h 139"/>
              <a:gd name="T28" fmla="*/ 74 w 249"/>
              <a:gd name="T29" fmla="*/ 37 h 139"/>
              <a:gd name="T30" fmla="*/ 80 w 249"/>
              <a:gd name="T31" fmla="*/ 40 h 139"/>
              <a:gd name="T32" fmla="*/ 120 w 249"/>
              <a:gd name="T33" fmla="*/ 40 h 139"/>
              <a:gd name="T34" fmla="*/ 151 w 249"/>
              <a:gd name="T35" fmla="*/ 64 h 139"/>
              <a:gd name="T36" fmla="*/ 72 w 249"/>
              <a:gd name="T37" fmla="*/ 64 h 139"/>
              <a:gd name="T38" fmla="*/ 64 w 249"/>
              <a:gd name="T39" fmla="*/ 72 h 139"/>
              <a:gd name="T40" fmla="*/ 72 w 249"/>
              <a:gd name="T41" fmla="*/ 80 h 139"/>
              <a:gd name="T42" fmla="*/ 160 w 249"/>
              <a:gd name="T43" fmla="*/ 80 h 139"/>
              <a:gd name="T44" fmla="*/ 168 w 249"/>
              <a:gd name="T45" fmla="*/ 72 h 139"/>
              <a:gd name="T46" fmla="*/ 120 w 249"/>
              <a:gd name="T47" fmla="*/ 24 h 139"/>
              <a:gd name="T48" fmla="*/ 84 w 249"/>
              <a:gd name="T49" fmla="*/ 24 h 139"/>
              <a:gd name="T50" fmla="*/ 24 w 249"/>
              <a:gd name="T51" fmla="*/ 0 h 139"/>
              <a:gd name="T52" fmla="*/ 8 w 249"/>
              <a:gd name="T53" fmla="*/ 0 h 139"/>
              <a:gd name="T54" fmla="*/ 0 w 249"/>
              <a:gd name="T55" fmla="*/ 8 h 139"/>
              <a:gd name="T56" fmla="*/ 0 w 249"/>
              <a:gd name="T57" fmla="*/ 80 h 139"/>
              <a:gd name="T58" fmla="*/ 4 w 249"/>
              <a:gd name="T59" fmla="*/ 87 h 139"/>
              <a:gd name="T60" fmla="*/ 71 w 249"/>
              <a:gd name="T61" fmla="*/ 130 h 139"/>
              <a:gd name="T62" fmla="*/ 101 w 249"/>
              <a:gd name="T63" fmla="*/ 139 h 139"/>
              <a:gd name="T64" fmla="*/ 122 w 249"/>
              <a:gd name="T65" fmla="*/ 135 h 139"/>
              <a:gd name="T66" fmla="*/ 243 w 249"/>
              <a:gd name="T67" fmla="*/ 87 h 139"/>
              <a:gd name="T68" fmla="*/ 248 w 249"/>
              <a:gd name="T69" fmla="*/ 83 h 139"/>
              <a:gd name="T70" fmla="*/ 247 w 249"/>
              <a:gd name="T71" fmla="*/ 7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9" h="139">
                <a:moveTo>
                  <a:pt x="247" y="76"/>
                </a:moveTo>
                <a:cubicBezTo>
                  <a:pt x="243" y="69"/>
                  <a:pt x="243" y="69"/>
                  <a:pt x="243" y="69"/>
                </a:cubicBezTo>
                <a:cubicBezTo>
                  <a:pt x="234" y="56"/>
                  <a:pt x="219" y="48"/>
                  <a:pt x="203" y="48"/>
                </a:cubicBezTo>
                <a:cubicBezTo>
                  <a:pt x="184" y="48"/>
                  <a:pt x="184" y="48"/>
                  <a:pt x="184" y="48"/>
                </a:cubicBezTo>
                <a:cubicBezTo>
                  <a:pt x="180" y="48"/>
                  <a:pt x="176" y="52"/>
                  <a:pt x="176" y="56"/>
                </a:cubicBezTo>
                <a:cubicBezTo>
                  <a:pt x="176" y="60"/>
                  <a:pt x="180" y="64"/>
                  <a:pt x="184" y="64"/>
                </a:cubicBezTo>
                <a:cubicBezTo>
                  <a:pt x="203" y="64"/>
                  <a:pt x="203" y="64"/>
                  <a:pt x="203" y="64"/>
                </a:cubicBezTo>
                <a:cubicBezTo>
                  <a:pt x="203" y="64"/>
                  <a:pt x="203" y="64"/>
                  <a:pt x="203" y="64"/>
                </a:cubicBezTo>
                <a:cubicBezTo>
                  <a:pt x="213" y="64"/>
                  <a:pt x="222" y="69"/>
                  <a:pt x="228" y="76"/>
                </a:cubicBezTo>
                <a:cubicBezTo>
                  <a:pt x="116" y="120"/>
                  <a:pt x="116" y="120"/>
                  <a:pt x="116" y="120"/>
                </a:cubicBezTo>
                <a:cubicBezTo>
                  <a:pt x="104" y="124"/>
                  <a:pt x="90" y="123"/>
                  <a:pt x="80" y="117"/>
                </a:cubicBezTo>
                <a:cubicBezTo>
                  <a:pt x="16" y="76"/>
                  <a:pt x="16" y="76"/>
                  <a:pt x="16" y="76"/>
                </a:cubicBezTo>
                <a:cubicBezTo>
                  <a:pt x="16" y="16"/>
                  <a:pt x="16" y="16"/>
                  <a:pt x="16" y="16"/>
                </a:cubicBezTo>
                <a:cubicBezTo>
                  <a:pt x="24" y="16"/>
                  <a:pt x="24" y="16"/>
                  <a:pt x="24" y="16"/>
                </a:cubicBezTo>
                <a:cubicBezTo>
                  <a:pt x="42" y="16"/>
                  <a:pt x="64" y="22"/>
                  <a:pt x="74" y="37"/>
                </a:cubicBezTo>
                <a:cubicBezTo>
                  <a:pt x="75" y="39"/>
                  <a:pt x="78" y="40"/>
                  <a:pt x="80" y="40"/>
                </a:cubicBezTo>
                <a:cubicBezTo>
                  <a:pt x="120" y="40"/>
                  <a:pt x="120" y="40"/>
                  <a:pt x="120" y="40"/>
                </a:cubicBezTo>
                <a:cubicBezTo>
                  <a:pt x="135" y="40"/>
                  <a:pt x="148" y="50"/>
                  <a:pt x="151" y="64"/>
                </a:cubicBezTo>
                <a:cubicBezTo>
                  <a:pt x="72" y="64"/>
                  <a:pt x="72" y="64"/>
                  <a:pt x="72" y="64"/>
                </a:cubicBezTo>
                <a:cubicBezTo>
                  <a:pt x="68" y="64"/>
                  <a:pt x="64" y="68"/>
                  <a:pt x="64" y="72"/>
                </a:cubicBezTo>
                <a:cubicBezTo>
                  <a:pt x="64" y="76"/>
                  <a:pt x="68" y="80"/>
                  <a:pt x="72" y="80"/>
                </a:cubicBezTo>
                <a:cubicBezTo>
                  <a:pt x="160" y="80"/>
                  <a:pt x="160" y="80"/>
                  <a:pt x="160" y="80"/>
                </a:cubicBezTo>
                <a:cubicBezTo>
                  <a:pt x="165" y="80"/>
                  <a:pt x="168" y="76"/>
                  <a:pt x="168" y="72"/>
                </a:cubicBezTo>
                <a:cubicBezTo>
                  <a:pt x="168" y="46"/>
                  <a:pt x="147" y="24"/>
                  <a:pt x="120" y="24"/>
                </a:cubicBezTo>
                <a:cubicBezTo>
                  <a:pt x="84" y="24"/>
                  <a:pt x="84" y="24"/>
                  <a:pt x="84" y="24"/>
                </a:cubicBezTo>
                <a:cubicBezTo>
                  <a:pt x="69" y="6"/>
                  <a:pt x="43" y="0"/>
                  <a:pt x="24" y="0"/>
                </a:cubicBezTo>
                <a:cubicBezTo>
                  <a:pt x="8" y="0"/>
                  <a:pt x="8" y="0"/>
                  <a:pt x="8" y="0"/>
                </a:cubicBezTo>
                <a:cubicBezTo>
                  <a:pt x="4" y="0"/>
                  <a:pt x="0" y="4"/>
                  <a:pt x="0" y="8"/>
                </a:cubicBezTo>
                <a:cubicBezTo>
                  <a:pt x="0" y="80"/>
                  <a:pt x="0" y="80"/>
                  <a:pt x="0" y="80"/>
                </a:cubicBezTo>
                <a:cubicBezTo>
                  <a:pt x="0" y="83"/>
                  <a:pt x="2" y="85"/>
                  <a:pt x="4" y="87"/>
                </a:cubicBezTo>
                <a:cubicBezTo>
                  <a:pt x="71" y="130"/>
                  <a:pt x="71" y="130"/>
                  <a:pt x="71" y="130"/>
                </a:cubicBezTo>
                <a:cubicBezTo>
                  <a:pt x="80" y="136"/>
                  <a:pt x="91" y="139"/>
                  <a:pt x="101" y="139"/>
                </a:cubicBezTo>
                <a:cubicBezTo>
                  <a:pt x="108" y="139"/>
                  <a:pt x="115" y="137"/>
                  <a:pt x="122" y="135"/>
                </a:cubicBezTo>
                <a:cubicBezTo>
                  <a:pt x="243" y="87"/>
                  <a:pt x="243" y="87"/>
                  <a:pt x="243" y="87"/>
                </a:cubicBezTo>
                <a:cubicBezTo>
                  <a:pt x="245" y="87"/>
                  <a:pt x="247" y="85"/>
                  <a:pt x="248" y="83"/>
                </a:cubicBezTo>
                <a:cubicBezTo>
                  <a:pt x="249" y="80"/>
                  <a:pt x="248" y="78"/>
                  <a:pt x="247" y="7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18">
            <a:extLst>
              <a:ext uri="{FF2B5EF4-FFF2-40B4-BE49-F238E27FC236}">
                <a16:creationId xmlns:a16="http://schemas.microsoft.com/office/drawing/2014/main" id="{A294F5F5-DF46-8656-977D-7636CA7113EE}"/>
              </a:ext>
            </a:extLst>
          </p:cNvPr>
          <p:cNvSpPr>
            <a:spLocks noEditPoints="1"/>
          </p:cNvSpPr>
          <p:nvPr/>
        </p:nvSpPr>
        <p:spPr bwMode="auto">
          <a:xfrm>
            <a:off x="5206127" y="6051600"/>
            <a:ext cx="92178" cy="91835"/>
          </a:xfrm>
          <a:custGeom>
            <a:avLst/>
            <a:gdLst>
              <a:gd name="T0" fmla="*/ 8 w 112"/>
              <a:gd name="T1" fmla="*/ 64 h 112"/>
              <a:gd name="T2" fmla="*/ 17 w 112"/>
              <a:gd name="T3" fmla="*/ 64 h 112"/>
              <a:gd name="T4" fmla="*/ 23 w 112"/>
              <a:gd name="T5" fmla="*/ 78 h 112"/>
              <a:gd name="T6" fmla="*/ 17 w 112"/>
              <a:gd name="T7" fmla="*/ 84 h 112"/>
              <a:gd name="T8" fmla="*/ 17 w 112"/>
              <a:gd name="T9" fmla="*/ 95 h 112"/>
              <a:gd name="T10" fmla="*/ 23 w 112"/>
              <a:gd name="T11" fmla="*/ 98 h 112"/>
              <a:gd name="T12" fmla="*/ 28 w 112"/>
              <a:gd name="T13" fmla="*/ 95 h 112"/>
              <a:gd name="T14" fmla="*/ 34 w 112"/>
              <a:gd name="T15" fmla="*/ 89 h 112"/>
              <a:gd name="T16" fmla="*/ 48 w 112"/>
              <a:gd name="T17" fmla="*/ 95 h 112"/>
              <a:gd name="T18" fmla="*/ 48 w 112"/>
              <a:gd name="T19" fmla="*/ 104 h 112"/>
              <a:gd name="T20" fmla="*/ 56 w 112"/>
              <a:gd name="T21" fmla="*/ 112 h 112"/>
              <a:gd name="T22" fmla="*/ 64 w 112"/>
              <a:gd name="T23" fmla="*/ 104 h 112"/>
              <a:gd name="T24" fmla="*/ 64 w 112"/>
              <a:gd name="T25" fmla="*/ 95 h 112"/>
              <a:gd name="T26" fmla="*/ 78 w 112"/>
              <a:gd name="T27" fmla="*/ 89 h 112"/>
              <a:gd name="T28" fmla="*/ 84 w 112"/>
              <a:gd name="T29" fmla="*/ 95 h 112"/>
              <a:gd name="T30" fmla="*/ 90 w 112"/>
              <a:gd name="T31" fmla="*/ 98 h 112"/>
              <a:gd name="T32" fmla="*/ 95 w 112"/>
              <a:gd name="T33" fmla="*/ 95 h 112"/>
              <a:gd name="T34" fmla="*/ 95 w 112"/>
              <a:gd name="T35" fmla="*/ 84 h 112"/>
              <a:gd name="T36" fmla="*/ 90 w 112"/>
              <a:gd name="T37" fmla="*/ 78 h 112"/>
              <a:gd name="T38" fmla="*/ 95 w 112"/>
              <a:gd name="T39" fmla="*/ 64 h 112"/>
              <a:gd name="T40" fmla="*/ 104 w 112"/>
              <a:gd name="T41" fmla="*/ 64 h 112"/>
              <a:gd name="T42" fmla="*/ 112 w 112"/>
              <a:gd name="T43" fmla="*/ 56 h 112"/>
              <a:gd name="T44" fmla="*/ 104 w 112"/>
              <a:gd name="T45" fmla="*/ 48 h 112"/>
              <a:gd name="T46" fmla="*/ 95 w 112"/>
              <a:gd name="T47" fmla="*/ 48 h 112"/>
              <a:gd name="T48" fmla="*/ 90 w 112"/>
              <a:gd name="T49" fmla="*/ 34 h 112"/>
              <a:gd name="T50" fmla="*/ 95 w 112"/>
              <a:gd name="T51" fmla="*/ 28 h 112"/>
              <a:gd name="T52" fmla="*/ 95 w 112"/>
              <a:gd name="T53" fmla="*/ 17 h 112"/>
              <a:gd name="T54" fmla="*/ 84 w 112"/>
              <a:gd name="T55" fmla="*/ 17 h 112"/>
              <a:gd name="T56" fmla="*/ 78 w 112"/>
              <a:gd name="T57" fmla="*/ 23 h 112"/>
              <a:gd name="T58" fmla="*/ 64 w 112"/>
              <a:gd name="T59" fmla="*/ 17 h 112"/>
              <a:gd name="T60" fmla="*/ 64 w 112"/>
              <a:gd name="T61" fmla="*/ 8 h 112"/>
              <a:gd name="T62" fmla="*/ 56 w 112"/>
              <a:gd name="T63" fmla="*/ 0 h 112"/>
              <a:gd name="T64" fmla="*/ 48 w 112"/>
              <a:gd name="T65" fmla="*/ 8 h 112"/>
              <a:gd name="T66" fmla="*/ 48 w 112"/>
              <a:gd name="T67" fmla="*/ 17 h 112"/>
              <a:gd name="T68" fmla="*/ 34 w 112"/>
              <a:gd name="T69" fmla="*/ 23 h 112"/>
              <a:gd name="T70" fmla="*/ 28 w 112"/>
              <a:gd name="T71" fmla="*/ 17 h 112"/>
              <a:gd name="T72" fmla="*/ 17 w 112"/>
              <a:gd name="T73" fmla="*/ 17 h 112"/>
              <a:gd name="T74" fmla="*/ 17 w 112"/>
              <a:gd name="T75" fmla="*/ 28 h 112"/>
              <a:gd name="T76" fmla="*/ 23 w 112"/>
              <a:gd name="T77" fmla="*/ 34 h 112"/>
              <a:gd name="T78" fmla="*/ 17 w 112"/>
              <a:gd name="T79" fmla="*/ 48 h 112"/>
              <a:gd name="T80" fmla="*/ 8 w 112"/>
              <a:gd name="T81" fmla="*/ 48 h 112"/>
              <a:gd name="T82" fmla="*/ 0 w 112"/>
              <a:gd name="T83" fmla="*/ 56 h 112"/>
              <a:gd name="T84" fmla="*/ 8 w 112"/>
              <a:gd name="T85" fmla="*/ 64 h 112"/>
              <a:gd name="T86" fmla="*/ 56 w 112"/>
              <a:gd name="T87" fmla="*/ 32 h 112"/>
              <a:gd name="T88" fmla="*/ 80 w 112"/>
              <a:gd name="T89" fmla="*/ 56 h 112"/>
              <a:gd name="T90" fmla="*/ 56 w 112"/>
              <a:gd name="T91" fmla="*/ 80 h 112"/>
              <a:gd name="T92" fmla="*/ 32 w 112"/>
              <a:gd name="T93" fmla="*/ 56 h 112"/>
              <a:gd name="T94" fmla="*/ 56 w 112"/>
              <a:gd name="T95" fmla="*/ 3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2" h="112">
                <a:moveTo>
                  <a:pt x="8" y="64"/>
                </a:moveTo>
                <a:cubicBezTo>
                  <a:pt x="17" y="64"/>
                  <a:pt x="17" y="64"/>
                  <a:pt x="17" y="64"/>
                </a:cubicBezTo>
                <a:cubicBezTo>
                  <a:pt x="18" y="69"/>
                  <a:pt x="20" y="74"/>
                  <a:pt x="23" y="78"/>
                </a:cubicBezTo>
                <a:cubicBezTo>
                  <a:pt x="17" y="84"/>
                  <a:pt x="17" y="84"/>
                  <a:pt x="17" y="84"/>
                </a:cubicBezTo>
                <a:cubicBezTo>
                  <a:pt x="14" y="87"/>
                  <a:pt x="14" y="92"/>
                  <a:pt x="17" y="95"/>
                </a:cubicBezTo>
                <a:cubicBezTo>
                  <a:pt x="19" y="97"/>
                  <a:pt x="21" y="98"/>
                  <a:pt x="23" y="98"/>
                </a:cubicBezTo>
                <a:cubicBezTo>
                  <a:pt x="25" y="98"/>
                  <a:pt x="27" y="97"/>
                  <a:pt x="28" y="95"/>
                </a:cubicBezTo>
                <a:cubicBezTo>
                  <a:pt x="34" y="89"/>
                  <a:pt x="34" y="89"/>
                  <a:pt x="34" y="89"/>
                </a:cubicBezTo>
                <a:cubicBezTo>
                  <a:pt x="38" y="92"/>
                  <a:pt x="43" y="94"/>
                  <a:pt x="48" y="95"/>
                </a:cubicBezTo>
                <a:cubicBezTo>
                  <a:pt x="48" y="104"/>
                  <a:pt x="48" y="104"/>
                  <a:pt x="48" y="104"/>
                </a:cubicBezTo>
                <a:cubicBezTo>
                  <a:pt x="48" y="108"/>
                  <a:pt x="52" y="112"/>
                  <a:pt x="56" y="112"/>
                </a:cubicBezTo>
                <a:cubicBezTo>
                  <a:pt x="61" y="112"/>
                  <a:pt x="64" y="108"/>
                  <a:pt x="64" y="104"/>
                </a:cubicBezTo>
                <a:cubicBezTo>
                  <a:pt x="64" y="95"/>
                  <a:pt x="64" y="95"/>
                  <a:pt x="64" y="95"/>
                </a:cubicBezTo>
                <a:cubicBezTo>
                  <a:pt x="69" y="94"/>
                  <a:pt x="74" y="92"/>
                  <a:pt x="78" y="89"/>
                </a:cubicBezTo>
                <a:cubicBezTo>
                  <a:pt x="84" y="95"/>
                  <a:pt x="84" y="95"/>
                  <a:pt x="84" y="95"/>
                </a:cubicBezTo>
                <a:cubicBezTo>
                  <a:pt x="86" y="97"/>
                  <a:pt x="88" y="98"/>
                  <a:pt x="90" y="98"/>
                </a:cubicBezTo>
                <a:cubicBezTo>
                  <a:pt x="92" y="98"/>
                  <a:pt x="94" y="97"/>
                  <a:pt x="95" y="95"/>
                </a:cubicBezTo>
                <a:cubicBezTo>
                  <a:pt x="99" y="92"/>
                  <a:pt x="99" y="87"/>
                  <a:pt x="95" y="84"/>
                </a:cubicBezTo>
                <a:cubicBezTo>
                  <a:pt x="90" y="78"/>
                  <a:pt x="90" y="78"/>
                  <a:pt x="90" y="78"/>
                </a:cubicBezTo>
                <a:cubicBezTo>
                  <a:pt x="92" y="74"/>
                  <a:pt x="94" y="69"/>
                  <a:pt x="95" y="64"/>
                </a:cubicBezTo>
                <a:cubicBezTo>
                  <a:pt x="104" y="64"/>
                  <a:pt x="104" y="64"/>
                  <a:pt x="104" y="64"/>
                </a:cubicBezTo>
                <a:cubicBezTo>
                  <a:pt x="109" y="64"/>
                  <a:pt x="112" y="60"/>
                  <a:pt x="112" y="56"/>
                </a:cubicBezTo>
                <a:cubicBezTo>
                  <a:pt x="112" y="52"/>
                  <a:pt x="109" y="48"/>
                  <a:pt x="104" y="48"/>
                </a:cubicBezTo>
                <a:cubicBezTo>
                  <a:pt x="95" y="48"/>
                  <a:pt x="95" y="48"/>
                  <a:pt x="95" y="48"/>
                </a:cubicBezTo>
                <a:cubicBezTo>
                  <a:pt x="94" y="43"/>
                  <a:pt x="92" y="38"/>
                  <a:pt x="90" y="34"/>
                </a:cubicBezTo>
                <a:cubicBezTo>
                  <a:pt x="95" y="28"/>
                  <a:pt x="95" y="28"/>
                  <a:pt x="95" y="28"/>
                </a:cubicBezTo>
                <a:cubicBezTo>
                  <a:pt x="99" y="25"/>
                  <a:pt x="99" y="20"/>
                  <a:pt x="95" y="17"/>
                </a:cubicBezTo>
                <a:cubicBezTo>
                  <a:pt x="92" y="14"/>
                  <a:pt x="87" y="14"/>
                  <a:pt x="84" y="17"/>
                </a:cubicBezTo>
                <a:cubicBezTo>
                  <a:pt x="78" y="23"/>
                  <a:pt x="78" y="23"/>
                  <a:pt x="78" y="23"/>
                </a:cubicBezTo>
                <a:cubicBezTo>
                  <a:pt x="74" y="20"/>
                  <a:pt x="69" y="18"/>
                  <a:pt x="64" y="17"/>
                </a:cubicBezTo>
                <a:cubicBezTo>
                  <a:pt x="64" y="8"/>
                  <a:pt x="64" y="8"/>
                  <a:pt x="64" y="8"/>
                </a:cubicBezTo>
                <a:cubicBezTo>
                  <a:pt x="64" y="4"/>
                  <a:pt x="61" y="0"/>
                  <a:pt x="56" y="0"/>
                </a:cubicBezTo>
                <a:cubicBezTo>
                  <a:pt x="52" y="0"/>
                  <a:pt x="48" y="4"/>
                  <a:pt x="48" y="8"/>
                </a:cubicBezTo>
                <a:cubicBezTo>
                  <a:pt x="48" y="17"/>
                  <a:pt x="48" y="17"/>
                  <a:pt x="48" y="17"/>
                </a:cubicBezTo>
                <a:cubicBezTo>
                  <a:pt x="43" y="18"/>
                  <a:pt x="38" y="20"/>
                  <a:pt x="34" y="23"/>
                </a:cubicBezTo>
                <a:cubicBezTo>
                  <a:pt x="28" y="17"/>
                  <a:pt x="28" y="17"/>
                  <a:pt x="28" y="17"/>
                </a:cubicBezTo>
                <a:cubicBezTo>
                  <a:pt x="25" y="14"/>
                  <a:pt x="20" y="14"/>
                  <a:pt x="17" y="17"/>
                </a:cubicBezTo>
                <a:cubicBezTo>
                  <a:pt x="14" y="20"/>
                  <a:pt x="14" y="25"/>
                  <a:pt x="17" y="28"/>
                </a:cubicBezTo>
                <a:cubicBezTo>
                  <a:pt x="23" y="34"/>
                  <a:pt x="23" y="34"/>
                  <a:pt x="23" y="34"/>
                </a:cubicBezTo>
                <a:cubicBezTo>
                  <a:pt x="20" y="38"/>
                  <a:pt x="18" y="43"/>
                  <a:pt x="17" y="48"/>
                </a:cubicBezTo>
                <a:cubicBezTo>
                  <a:pt x="8" y="48"/>
                  <a:pt x="8" y="48"/>
                  <a:pt x="8" y="48"/>
                </a:cubicBezTo>
                <a:cubicBezTo>
                  <a:pt x="4" y="48"/>
                  <a:pt x="0" y="52"/>
                  <a:pt x="0" y="56"/>
                </a:cubicBezTo>
                <a:cubicBezTo>
                  <a:pt x="0" y="60"/>
                  <a:pt x="4" y="64"/>
                  <a:pt x="8" y="64"/>
                </a:cubicBezTo>
                <a:close/>
                <a:moveTo>
                  <a:pt x="56" y="32"/>
                </a:moveTo>
                <a:cubicBezTo>
                  <a:pt x="69" y="32"/>
                  <a:pt x="80" y="43"/>
                  <a:pt x="80" y="56"/>
                </a:cubicBezTo>
                <a:cubicBezTo>
                  <a:pt x="80" y="69"/>
                  <a:pt x="69" y="80"/>
                  <a:pt x="56" y="80"/>
                </a:cubicBezTo>
                <a:cubicBezTo>
                  <a:pt x="43" y="80"/>
                  <a:pt x="32" y="69"/>
                  <a:pt x="32" y="56"/>
                </a:cubicBezTo>
                <a:cubicBezTo>
                  <a:pt x="32" y="43"/>
                  <a:pt x="43" y="32"/>
                  <a:pt x="56" y="3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17">
            <a:extLst>
              <a:ext uri="{FF2B5EF4-FFF2-40B4-BE49-F238E27FC236}">
                <a16:creationId xmlns:a16="http://schemas.microsoft.com/office/drawing/2014/main" id="{B41AE77E-B015-3487-C795-E43FFE1B344E}"/>
              </a:ext>
            </a:extLst>
          </p:cNvPr>
          <p:cNvSpPr>
            <a:spLocks/>
          </p:cNvSpPr>
          <p:nvPr/>
        </p:nvSpPr>
        <p:spPr bwMode="auto">
          <a:xfrm>
            <a:off x="6026372" y="4079890"/>
            <a:ext cx="204574" cy="114109"/>
          </a:xfrm>
          <a:custGeom>
            <a:avLst/>
            <a:gdLst>
              <a:gd name="T0" fmla="*/ 247 w 249"/>
              <a:gd name="T1" fmla="*/ 76 h 139"/>
              <a:gd name="T2" fmla="*/ 243 w 249"/>
              <a:gd name="T3" fmla="*/ 69 h 139"/>
              <a:gd name="T4" fmla="*/ 203 w 249"/>
              <a:gd name="T5" fmla="*/ 48 h 139"/>
              <a:gd name="T6" fmla="*/ 184 w 249"/>
              <a:gd name="T7" fmla="*/ 48 h 139"/>
              <a:gd name="T8" fmla="*/ 176 w 249"/>
              <a:gd name="T9" fmla="*/ 56 h 139"/>
              <a:gd name="T10" fmla="*/ 184 w 249"/>
              <a:gd name="T11" fmla="*/ 64 h 139"/>
              <a:gd name="T12" fmla="*/ 203 w 249"/>
              <a:gd name="T13" fmla="*/ 64 h 139"/>
              <a:gd name="T14" fmla="*/ 203 w 249"/>
              <a:gd name="T15" fmla="*/ 64 h 139"/>
              <a:gd name="T16" fmla="*/ 228 w 249"/>
              <a:gd name="T17" fmla="*/ 76 h 139"/>
              <a:gd name="T18" fmla="*/ 116 w 249"/>
              <a:gd name="T19" fmla="*/ 120 h 139"/>
              <a:gd name="T20" fmla="*/ 80 w 249"/>
              <a:gd name="T21" fmla="*/ 117 h 139"/>
              <a:gd name="T22" fmla="*/ 16 w 249"/>
              <a:gd name="T23" fmla="*/ 76 h 139"/>
              <a:gd name="T24" fmla="*/ 16 w 249"/>
              <a:gd name="T25" fmla="*/ 16 h 139"/>
              <a:gd name="T26" fmla="*/ 24 w 249"/>
              <a:gd name="T27" fmla="*/ 16 h 139"/>
              <a:gd name="T28" fmla="*/ 74 w 249"/>
              <a:gd name="T29" fmla="*/ 37 h 139"/>
              <a:gd name="T30" fmla="*/ 80 w 249"/>
              <a:gd name="T31" fmla="*/ 40 h 139"/>
              <a:gd name="T32" fmla="*/ 120 w 249"/>
              <a:gd name="T33" fmla="*/ 40 h 139"/>
              <a:gd name="T34" fmla="*/ 151 w 249"/>
              <a:gd name="T35" fmla="*/ 64 h 139"/>
              <a:gd name="T36" fmla="*/ 72 w 249"/>
              <a:gd name="T37" fmla="*/ 64 h 139"/>
              <a:gd name="T38" fmla="*/ 64 w 249"/>
              <a:gd name="T39" fmla="*/ 72 h 139"/>
              <a:gd name="T40" fmla="*/ 72 w 249"/>
              <a:gd name="T41" fmla="*/ 80 h 139"/>
              <a:gd name="T42" fmla="*/ 160 w 249"/>
              <a:gd name="T43" fmla="*/ 80 h 139"/>
              <a:gd name="T44" fmla="*/ 168 w 249"/>
              <a:gd name="T45" fmla="*/ 72 h 139"/>
              <a:gd name="T46" fmla="*/ 120 w 249"/>
              <a:gd name="T47" fmla="*/ 24 h 139"/>
              <a:gd name="T48" fmla="*/ 84 w 249"/>
              <a:gd name="T49" fmla="*/ 24 h 139"/>
              <a:gd name="T50" fmla="*/ 24 w 249"/>
              <a:gd name="T51" fmla="*/ 0 h 139"/>
              <a:gd name="T52" fmla="*/ 8 w 249"/>
              <a:gd name="T53" fmla="*/ 0 h 139"/>
              <a:gd name="T54" fmla="*/ 0 w 249"/>
              <a:gd name="T55" fmla="*/ 8 h 139"/>
              <a:gd name="T56" fmla="*/ 0 w 249"/>
              <a:gd name="T57" fmla="*/ 80 h 139"/>
              <a:gd name="T58" fmla="*/ 4 w 249"/>
              <a:gd name="T59" fmla="*/ 87 h 139"/>
              <a:gd name="T60" fmla="*/ 71 w 249"/>
              <a:gd name="T61" fmla="*/ 130 h 139"/>
              <a:gd name="T62" fmla="*/ 101 w 249"/>
              <a:gd name="T63" fmla="*/ 139 h 139"/>
              <a:gd name="T64" fmla="*/ 122 w 249"/>
              <a:gd name="T65" fmla="*/ 135 h 139"/>
              <a:gd name="T66" fmla="*/ 243 w 249"/>
              <a:gd name="T67" fmla="*/ 87 h 139"/>
              <a:gd name="T68" fmla="*/ 248 w 249"/>
              <a:gd name="T69" fmla="*/ 83 h 139"/>
              <a:gd name="T70" fmla="*/ 247 w 249"/>
              <a:gd name="T71" fmla="*/ 7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9" h="139">
                <a:moveTo>
                  <a:pt x="247" y="76"/>
                </a:moveTo>
                <a:cubicBezTo>
                  <a:pt x="243" y="69"/>
                  <a:pt x="243" y="69"/>
                  <a:pt x="243" y="69"/>
                </a:cubicBezTo>
                <a:cubicBezTo>
                  <a:pt x="234" y="56"/>
                  <a:pt x="219" y="48"/>
                  <a:pt x="203" y="48"/>
                </a:cubicBezTo>
                <a:cubicBezTo>
                  <a:pt x="184" y="48"/>
                  <a:pt x="184" y="48"/>
                  <a:pt x="184" y="48"/>
                </a:cubicBezTo>
                <a:cubicBezTo>
                  <a:pt x="180" y="48"/>
                  <a:pt x="176" y="52"/>
                  <a:pt x="176" y="56"/>
                </a:cubicBezTo>
                <a:cubicBezTo>
                  <a:pt x="176" y="60"/>
                  <a:pt x="180" y="64"/>
                  <a:pt x="184" y="64"/>
                </a:cubicBezTo>
                <a:cubicBezTo>
                  <a:pt x="203" y="64"/>
                  <a:pt x="203" y="64"/>
                  <a:pt x="203" y="64"/>
                </a:cubicBezTo>
                <a:cubicBezTo>
                  <a:pt x="203" y="64"/>
                  <a:pt x="203" y="64"/>
                  <a:pt x="203" y="64"/>
                </a:cubicBezTo>
                <a:cubicBezTo>
                  <a:pt x="213" y="64"/>
                  <a:pt x="222" y="69"/>
                  <a:pt x="228" y="76"/>
                </a:cubicBezTo>
                <a:cubicBezTo>
                  <a:pt x="116" y="120"/>
                  <a:pt x="116" y="120"/>
                  <a:pt x="116" y="120"/>
                </a:cubicBezTo>
                <a:cubicBezTo>
                  <a:pt x="104" y="124"/>
                  <a:pt x="90" y="123"/>
                  <a:pt x="80" y="117"/>
                </a:cubicBezTo>
                <a:cubicBezTo>
                  <a:pt x="16" y="76"/>
                  <a:pt x="16" y="76"/>
                  <a:pt x="16" y="76"/>
                </a:cubicBezTo>
                <a:cubicBezTo>
                  <a:pt x="16" y="16"/>
                  <a:pt x="16" y="16"/>
                  <a:pt x="16" y="16"/>
                </a:cubicBezTo>
                <a:cubicBezTo>
                  <a:pt x="24" y="16"/>
                  <a:pt x="24" y="16"/>
                  <a:pt x="24" y="16"/>
                </a:cubicBezTo>
                <a:cubicBezTo>
                  <a:pt x="42" y="16"/>
                  <a:pt x="64" y="22"/>
                  <a:pt x="74" y="37"/>
                </a:cubicBezTo>
                <a:cubicBezTo>
                  <a:pt x="75" y="39"/>
                  <a:pt x="78" y="40"/>
                  <a:pt x="80" y="40"/>
                </a:cubicBezTo>
                <a:cubicBezTo>
                  <a:pt x="120" y="40"/>
                  <a:pt x="120" y="40"/>
                  <a:pt x="120" y="40"/>
                </a:cubicBezTo>
                <a:cubicBezTo>
                  <a:pt x="135" y="40"/>
                  <a:pt x="148" y="50"/>
                  <a:pt x="151" y="64"/>
                </a:cubicBezTo>
                <a:cubicBezTo>
                  <a:pt x="72" y="64"/>
                  <a:pt x="72" y="64"/>
                  <a:pt x="72" y="64"/>
                </a:cubicBezTo>
                <a:cubicBezTo>
                  <a:pt x="68" y="64"/>
                  <a:pt x="64" y="68"/>
                  <a:pt x="64" y="72"/>
                </a:cubicBezTo>
                <a:cubicBezTo>
                  <a:pt x="64" y="76"/>
                  <a:pt x="68" y="80"/>
                  <a:pt x="72" y="80"/>
                </a:cubicBezTo>
                <a:cubicBezTo>
                  <a:pt x="160" y="80"/>
                  <a:pt x="160" y="80"/>
                  <a:pt x="160" y="80"/>
                </a:cubicBezTo>
                <a:cubicBezTo>
                  <a:pt x="165" y="80"/>
                  <a:pt x="168" y="76"/>
                  <a:pt x="168" y="72"/>
                </a:cubicBezTo>
                <a:cubicBezTo>
                  <a:pt x="168" y="46"/>
                  <a:pt x="147" y="24"/>
                  <a:pt x="120" y="24"/>
                </a:cubicBezTo>
                <a:cubicBezTo>
                  <a:pt x="84" y="24"/>
                  <a:pt x="84" y="24"/>
                  <a:pt x="84" y="24"/>
                </a:cubicBezTo>
                <a:cubicBezTo>
                  <a:pt x="69" y="6"/>
                  <a:pt x="43" y="0"/>
                  <a:pt x="24" y="0"/>
                </a:cubicBezTo>
                <a:cubicBezTo>
                  <a:pt x="8" y="0"/>
                  <a:pt x="8" y="0"/>
                  <a:pt x="8" y="0"/>
                </a:cubicBezTo>
                <a:cubicBezTo>
                  <a:pt x="4" y="0"/>
                  <a:pt x="0" y="4"/>
                  <a:pt x="0" y="8"/>
                </a:cubicBezTo>
                <a:cubicBezTo>
                  <a:pt x="0" y="80"/>
                  <a:pt x="0" y="80"/>
                  <a:pt x="0" y="80"/>
                </a:cubicBezTo>
                <a:cubicBezTo>
                  <a:pt x="0" y="83"/>
                  <a:pt x="2" y="85"/>
                  <a:pt x="4" y="87"/>
                </a:cubicBezTo>
                <a:cubicBezTo>
                  <a:pt x="71" y="130"/>
                  <a:pt x="71" y="130"/>
                  <a:pt x="71" y="130"/>
                </a:cubicBezTo>
                <a:cubicBezTo>
                  <a:pt x="80" y="136"/>
                  <a:pt x="91" y="139"/>
                  <a:pt x="101" y="139"/>
                </a:cubicBezTo>
                <a:cubicBezTo>
                  <a:pt x="108" y="139"/>
                  <a:pt x="115" y="137"/>
                  <a:pt x="122" y="135"/>
                </a:cubicBezTo>
                <a:cubicBezTo>
                  <a:pt x="243" y="87"/>
                  <a:pt x="243" y="87"/>
                  <a:pt x="243" y="87"/>
                </a:cubicBezTo>
                <a:cubicBezTo>
                  <a:pt x="245" y="87"/>
                  <a:pt x="247" y="85"/>
                  <a:pt x="248" y="83"/>
                </a:cubicBezTo>
                <a:cubicBezTo>
                  <a:pt x="249" y="80"/>
                  <a:pt x="248" y="78"/>
                  <a:pt x="247" y="7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8">
            <a:extLst>
              <a:ext uri="{FF2B5EF4-FFF2-40B4-BE49-F238E27FC236}">
                <a16:creationId xmlns:a16="http://schemas.microsoft.com/office/drawing/2014/main" id="{C80B013A-3860-E7A7-3639-C0E1BAA1BBC9}"/>
              </a:ext>
            </a:extLst>
          </p:cNvPr>
          <p:cNvSpPr>
            <a:spLocks noEditPoints="1"/>
          </p:cNvSpPr>
          <p:nvPr/>
        </p:nvSpPr>
        <p:spPr bwMode="auto">
          <a:xfrm>
            <a:off x="6082570" y="3988055"/>
            <a:ext cx="92178" cy="91835"/>
          </a:xfrm>
          <a:custGeom>
            <a:avLst/>
            <a:gdLst>
              <a:gd name="T0" fmla="*/ 8 w 112"/>
              <a:gd name="T1" fmla="*/ 64 h 112"/>
              <a:gd name="T2" fmla="*/ 17 w 112"/>
              <a:gd name="T3" fmla="*/ 64 h 112"/>
              <a:gd name="T4" fmla="*/ 23 w 112"/>
              <a:gd name="T5" fmla="*/ 78 h 112"/>
              <a:gd name="T6" fmla="*/ 17 w 112"/>
              <a:gd name="T7" fmla="*/ 84 h 112"/>
              <a:gd name="T8" fmla="*/ 17 w 112"/>
              <a:gd name="T9" fmla="*/ 95 h 112"/>
              <a:gd name="T10" fmla="*/ 23 w 112"/>
              <a:gd name="T11" fmla="*/ 98 h 112"/>
              <a:gd name="T12" fmla="*/ 28 w 112"/>
              <a:gd name="T13" fmla="*/ 95 h 112"/>
              <a:gd name="T14" fmla="*/ 34 w 112"/>
              <a:gd name="T15" fmla="*/ 89 h 112"/>
              <a:gd name="T16" fmla="*/ 48 w 112"/>
              <a:gd name="T17" fmla="*/ 95 h 112"/>
              <a:gd name="T18" fmla="*/ 48 w 112"/>
              <a:gd name="T19" fmla="*/ 104 h 112"/>
              <a:gd name="T20" fmla="*/ 56 w 112"/>
              <a:gd name="T21" fmla="*/ 112 h 112"/>
              <a:gd name="T22" fmla="*/ 64 w 112"/>
              <a:gd name="T23" fmla="*/ 104 h 112"/>
              <a:gd name="T24" fmla="*/ 64 w 112"/>
              <a:gd name="T25" fmla="*/ 95 h 112"/>
              <a:gd name="T26" fmla="*/ 78 w 112"/>
              <a:gd name="T27" fmla="*/ 89 h 112"/>
              <a:gd name="T28" fmla="*/ 84 w 112"/>
              <a:gd name="T29" fmla="*/ 95 h 112"/>
              <a:gd name="T30" fmla="*/ 90 w 112"/>
              <a:gd name="T31" fmla="*/ 98 h 112"/>
              <a:gd name="T32" fmla="*/ 95 w 112"/>
              <a:gd name="T33" fmla="*/ 95 h 112"/>
              <a:gd name="T34" fmla="*/ 95 w 112"/>
              <a:gd name="T35" fmla="*/ 84 h 112"/>
              <a:gd name="T36" fmla="*/ 90 w 112"/>
              <a:gd name="T37" fmla="*/ 78 h 112"/>
              <a:gd name="T38" fmla="*/ 95 w 112"/>
              <a:gd name="T39" fmla="*/ 64 h 112"/>
              <a:gd name="T40" fmla="*/ 104 w 112"/>
              <a:gd name="T41" fmla="*/ 64 h 112"/>
              <a:gd name="T42" fmla="*/ 112 w 112"/>
              <a:gd name="T43" fmla="*/ 56 h 112"/>
              <a:gd name="T44" fmla="*/ 104 w 112"/>
              <a:gd name="T45" fmla="*/ 48 h 112"/>
              <a:gd name="T46" fmla="*/ 95 w 112"/>
              <a:gd name="T47" fmla="*/ 48 h 112"/>
              <a:gd name="T48" fmla="*/ 90 w 112"/>
              <a:gd name="T49" fmla="*/ 34 h 112"/>
              <a:gd name="T50" fmla="*/ 95 w 112"/>
              <a:gd name="T51" fmla="*/ 28 h 112"/>
              <a:gd name="T52" fmla="*/ 95 w 112"/>
              <a:gd name="T53" fmla="*/ 17 h 112"/>
              <a:gd name="T54" fmla="*/ 84 w 112"/>
              <a:gd name="T55" fmla="*/ 17 h 112"/>
              <a:gd name="T56" fmla="*/ 78 w 112"/>
              <a:gd name="T57" fmla="*/ 23 h 112"/>
              <a:gd name="T58" fmla="*/ 64 w 112"/>
              <a:gd name="T59" fmla="*/ 17 h 112"/>
              <a:gd name="T60" fmla="*/ 64 w 112"/>
              <a:gd name="T61" fmla="*/ 8 h 112"/>
              <a:gd name="T62" fmla="*/ 56 w 112"/>
              <a:gd name="T63" fmla="*/ 0 h 112"/>
              <a:gd name="T64" fmla="*/ 48 w 112"/>
              <a:gd name="T65" fmla="*/ 8 h 112"/>
              <a:gd name="T66" fmla="*/ 48 w 112"/>
              <a:gd name="T67" fmla="*/ 17 h 112"/>
              <a:gd name="T68" fmla="*/ 34 w 112"/>
              <a:gd name="T69" fmla="*/ 23 h 112"/>
              <a:gd name="T70" fmla="*/ 28 w 112"/>
              <a:gd name="T71" fmla="*/ 17 h 112"/>
              <a:gd name="T72" fmla="*/ 17 w 112"/>
              <a:gd name="T73" fmla="*/ 17 h 112"/>
              <a:gd name="T74" fmla="*/ 17 w 112"/>
              <a:gd name="T75" fmla="*/ 28 h 112"/>
              <a:gd name="T76" fmla="*/ 23 w 112"/>
              <a:gd name="T77" fmla="*/ 34 h 112"/>
              <a:gd name="T78" fmla="*/ 17 w 112"/>
              <a:gd name="T79" fmla="*/ 48 h 112"/>
              <a:gd name="T80" fmla="*/ 8 w 112"/>
              <a:gd name="T81" fmla="*/ 48 h 112"/>
              <a:gd name="T82" fmla="*/ 0 w 112"/>
              <a:gd name="T83" fmla="*/ 56 h 112"/>
              <a:gd name="T84" fmla="*/ 8 w 112"/>
              <a:gd name="T85" fmla="*/ 64 h 112"/>
              <a:gd name="T86" fmla="*/ 56 w 112"/>
              <a:gd name="T87" fmla="*/ 32 h 112"/>
              <a:gd name="T88" fmla="*/ 80 w 112"/>
              <a:gd name="T89" fmla="*/ 56 h 112"/>
              <a:gd name="T90" fmla="*/ 56 w 112"/>
              <a:gd name="T91" fmla="*/ 80 h 112"/>
              <a:gd name="T92" fmla="*/ 32 w 112"/>
              <a:gd name="T93" fmla="*/ 56 h 112"/>
              <a:gd name="T94" fmla="*/ 56 w 112"/>
              <a:gd name="T95" fmla="*/ 3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2" h="112">
                <a:moveTo>
                  <a:pt x="8" y="64"/>
                </a:moveTo>
                <a:cubicBezTo>
                  <a:pt x="17" y="64"/>
                  <a:pt x="17" y="64"/>
                  <a:pt x="17" y="64"/>
                </a:cubicBezTo>
                <a:cubicBezTo>
                  <a:pt x="18" y="69"/>
                  <a:pt x="20" y="74"/>
                  <a:pt x="23" y="78"/>
                </a:cubicBezTo>
                <a:cubicBezTo>
                  <a:pt x="17" y="84"/>
                  <a:pt x="17" y="84"/>
                  <a:pt x="17" y="84"/>
                </a:cubicBezTo>
                <a:cubicBezTo>
                  <a:pt x="14" y="87"/>
                  <a:pt x="14" y="92"/>
                  <a:pt x="17" y="95"/>
                </a:cubicBezTo>
                <a:cubicBezTo>
                  <a:pt x="19" y="97"/>
                  <a:pt x="21" y="98"/>
                  <a:pt x="23" y="98"/>
                </a:cubicBezTo>
                <a:cubicBezTo>
                  <a:pt x="25" y="98"/>
                  <a:pt x="27" y="97"/>
                  <a:pt x="28" y="95"/>
                </a:cubicBezTo>
                <a:cubicBezTo>
                  <a:pt x="34" y="89"/>
                  <a:pt x="34" y="89"/>
                  <a:pt x="34" y="89"/>
                </a:cubicBezTo>
                <a:cubicBezTo>
                  <a:pt x="38" y="92"/>
                  <a:pt x="43" y="94"/>
                  <a:pt x="48" y="95"/>
                </a:cubicBezTo>
                <a:cubicBezTo>
                  <a:pt x="48" y="104"/>
                  <a:pt x="48" y="104"/>
                  <a:pt x="48" y="104"/>
                </a:cubicBezTo>
                <a:cubicBezTo>
                  <a:pt x="48" y="108"/>
                  <a:pt x="52" y="112"/>
                  <a:pt x="56" y="112"/>
                </a:cubicBezTo>
                <a:cubicBezTo>
                  <a:pt x="61" y="112"/>
                  <a:pt x="64" y="108"/>
                  <a:pt x="64" y="104"/>
                </a:cubicBezTo>
                <a:cubicBezTo>
                  <a:pt x="64" y="95"/>
                  <a:pt x="64" y="95"/>
                  <a:pt x="64" y="95"/>
                </a:cubicBezTo>
                <a:cubicBezTo>
                  <a:pt x="69" y="94"/>
                  <a:pt x="74" y="92"/>
                  <a:pt x="78" y="89"/>
                </a:cubicBezTo>
                <a:cubicBezTo>
                  <a:pt x="84" y="95"/>
                  <a:pt x="84" y="95"/>
                  <a:pt x="84" y="95"/>
                </a:cubicBezTo>
                <a:cubicBezTo>
                  <a:pt x="86" y="97"/>
                  <a:pt x="88" y="98"/>
                  <a:pt x="90" y="98"/>
                </a:cubicBezTo>
                <a:cubicBezTo>
                  <a:pt x="92" y="98"/>
                  <a:pt x="94" y="97"/>
                  <a:pt x="95" y="95"/>
                </a:cubicBezTo>
                <a:cubicBezTo>
                  <a:pt x="99" y="92"/>
                  <a:pt x="99" y="87"/>
                  <a:pt x="95" y="84"/>
                </a:cubicBezTo>
                <a:cubicBezTo>
                  <a:pt x="90" y="78"/>
                  <a:pt x="90" y="78"/>
                  <a:pt x="90" y="78"/>
                </a:cubicBezTo>
                <a:cubicBezTo>
                  <a:pt x="92" y="74"/>
                  <a:pt x="94" y="69"/>
                  <a:pt x="95" y="64"/>
                </a:cubicBezTo>
                <a:cubicBezTo>
                  <a:pt x="104" y="64"/>
                  <a:pt x="104" y="64"/>
                  <a:pt x="104" y="64"/>
                </a:cubicBezTo>
                <a:cubicBezTo>
                  <a:pt x="109" y="64"/>
                  <a:pt x="112" y="60"/>
                  <a:pt x="112" y="56"/>
                </a:cubicBezTo>
                <a:cubicBezTo>
                  <a:pt x="112" y="52"/>
                  <a:pt x="109" y="48"/>
                  <a:pt x="104" y="48"/>
                </a:cubicBezTo>
                <a:cubicBezTo>
                  <a:pt x="95" y="48"/>
                  <a:pt x="95" y="48"/>
                  <a:pt x="95" y="48"/>
                </a:cubicBezTo>
                <a:cubicBezTo>
                  <a:pt x="94" y="43"/>
                  <a:pt x="92" y="38"/>
                  <a:pt x="90" y="34"/>
                </a:cubicBezTo>
                <a:cubicBezTo>
                  <a:pt x="95" y="28"/>
                  <a:pt x="95" y="28"/>
                  <a:pt x="95" y="28"/>
                </a:cubicBezTo>
                <a:cubicBezTo>
                  <a:pt x="99" y="25"/>
                  <a:pt x="99" y="20"/>
                  <a:pt x="95" y="17"/>
                </a:cubicBezTo>
                <a:cubicBezTo>
                  <a:pt x="92" y="14"/>
                  <a:pt x="87" y="14"/>
                  <a:pt x="84" y="17"/>
                </a:cubicBezTo>
                <a:cubicBezTo>
                  <a:pt x="78" y="23"/>
                  <a:pt x="78" y="23"/>
                  <a:pt x="78" y="23"/>
                </a:cubicBezTo>
                <a:cubicBezTo>
                  <a:pt x="74" y="20"/>
                  <a:pt x="69" y="18"/>
                  <a:pt x="64" y="17"/>
                </a:cubicBezTo>
                <a:cubicBezTo>
                  <a:pt x="64" y="8"/>
                  <a:pt x="64" y="8"/>
                  <a:pt x="64" y="8"/>
                </a:cubicBezTo>
                <a:cubicBezTo>
                  <a:pt x="64" y="4"/>
                  <a:pt x="61" y="0"/>
                  <a:pt x="56" y="0"/>
                </a:cubicBezTo>
                <a:cubicBezTo>
                  <a:pt x="52" y="0"/>
                  <a:pt x="48" y="4"/>
                  <a:pt x="48" y="8"/>
                </a:cubicBezTo>
                <a:cubicBezTo>
                  <a:pt x="48" y="17"/>
                  <a:pt x="48" y="17"/>
                  <a:pt x="48" y="17"/>
                </a:cubicBezTo>
                <a:cubicBezTo>
                  <a:pt x="43" y="18"/>
                  <a:pt x="38" y="20"/>
                  <a:pt x="34" y="23"/>
                </a:cubicBezTo>
                <a:cubicBezTo>
                  <a:pt x="28" y="17"/>
                  <a:pt x="28" y="17"/>
                  <a:pt x="28" y="17"/>
                </a:cubicBezTo>
                <a:cubicBezTo>
                  <a:pt x="25" y="14"/>
                  <a:pt x="20" y="14"/>
                  <a:pt x="17" y="17"/>
                </a:cubicBezTo>
                <a:cubicBezTo>
                  <a:pt x="14" y="20"/>
                  <a:pt x="14" y="25"/>
                  <a:pt x="17" y="28"/>
                </a:cubicBezTo>
                <a:cubicBezTo>
                  <a:pt x="23" y="34"/>
                  <a:pt x="23" y="34"/>
                  <a:pt x="23" y="34"/>
                </a:cubicBezTo>
                <a:cubicBezTo>
                  <a:pt x="20" y="38"/>
                  <a:pt x="18" y="43"/>
                  <a:pt x="17" y="48"/>
                </a:cubicBezTo>
                <a:cubicBezTo>
                  <a:pt x="8" y="48"/>
                  <a:pt x="8" y="48"/>
                  <a:pt x="8" y="48"/>
                </a:cubicBezTo>
                <a:cubicBezTo>
                  <a:pt x="4" y="48"/>
                  <a:pt x="0" y="52"/>
                  <a:pt x="0" y="56"/>
                </a:cubicBezTo>
                <a:cubicBezTo>
                  <a:pt x="0" y="60"/>
                  <a:pt x="4" y="64"/>
                  <a:pt x="8" y="64"/>
                </a:cubicBezTo>
                <a:close/>
                <a:moveTo>
                  <a:pt x="56" y="32"/>
                </a:moveTo>
                <a:cubicBezTo>
                  <a:pt x="69" y="32"/>
                  <a:pt x="80" y="43"/>
                  <a:pt x="80" y="56"/>
                </a:cubicBezTo>
                <a:cubicBezTo>
                  <a:pt x="80" y="69"/>
                  <a:pt x="69" y="80"/>
                  <a:pt x="56" y="80"/>
                </a:cubicBezTo>
                <a:cubicBezTo>
                  <a:pt x="43" y="80"/>
                  <a:pt x="32" y="69"/>
                  <a:pt x="32" y="56"/>
                </a:cubicBezTo>
                <a:cubicBezTo>
                  <a:pt x="32" y="43"/>
                  <a:pt x="43" y="32"/>
                  <a:pt x="56" y="3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2" name="Group 1">
            <a:extLst>
              <a:ext uri="{FF2B5EF4-FFF2-40B4-BE49-F238E27FC236}">
                <a16:creationId xmlns:a16="http://schemas.microsoft.com/office/drawing/2014/main" id="{D1F9ACE2-A119-C5FA-A2DE-04CB09005558}"/>
              </a:ext>
            </a:extLst>
          </p:cNvPr>
          <p:cNvGrpSpPr/>
          <p:nvPr/>
        </p:nvGrpSpPr>
        <p:grpSpPr>
          <a:xfrm>
            <a:off x="499857" y="3017900"/>
            <a:ext cx="1692000" cy="1249433"/>
            <a:chOff x="499857" y="2606420"/>
            <a:chExt cx="1692000" cy="1249433"/>
          </a:xfrm>
        </p:grpSpPr>
        <p:sp>
          <p:nvSpPr>
            <p:cNvPr id="3444" name="Rectangle 3443">
              <a:extLst>
                <a:ext uri="{FF2B5EF4-FFF2-40B4-BE49-F238E27FC236}">
                  <a16:creationId xmlns:a16="http://schemas.microsoft.com/office/drawing/2014/main" id="{8B14CD40-E5C1-E66C-2C84-834D1B6D1326}"/>
                </a:ext>
              </a:extLst>
            </p:cNvPr>
            <p:cNvSpPr/>
            <p:nvPr/>
          </p:nvSpPr>
          <p:spPr>
            <a:xfrm>
              <a:off x="499857" y="2606420"/>
              <a:ext cx="1692000" cy="252000"/>
            </a:xfrm>
            <a:prstGeom prst="rect">
              <a:avLst/>
            </a:prstGeom>
            <a:solidFill>
              <a:schemeClr val="accent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432000" tIns="0" rIns="0" bIns="0" rtlCol="0" anchor="ctr">
              <a:noAutofit/>
            </a:bodyPr>
            <a:lstStyle/>
            <a:p>
              <a:pPr>
                <a:spcAft>
                  <a:spcPts val="300"/>
                </a:spcAft>
              </a:pPr>
              <a:r>
                <a:rPr lang="en-GB" sz="1000" b="1">
                  <a:solidFill>
                    <a:schemeClr val="bg1"/>
                  </a:solidFill>
                </a:rPr>
                <a:t>Ciudad de México</a:t>
              </a:r>
              <a:endParaRPr lang="en-GB" sz="1000" b="1" u="sng">
                <a:solidFill>
                  <a:schemeClr val="bg1"/>
                </a:solidFill>
              </a:endParaRPr>
            </a:p>
          </p:txBody>
        </p:sp>
        <p:sp>
          <p:nvSpPr>
            <p:cNvPr id="3445" name="Rectangle 3444">
              <a:extLst>
                <a:ext uri="{FF2B5EF4-FFF2-40B4-BE49-F238E27FC236}">
                  <a16:creationId xmlns:a16="http://schemas.microsoft.com/office/drawing/2014/main" id="{292E933E-5BC3-8005-0C5D-0B3B82115E5A}"/>
                </a:ext>
              </a:extLst>
            </p:cNvPr>
            <p:cNvSpPr/>
            <p:nvPr/>
          </p:nvSpPr>
          <p:spPr>
            <a:xfrm>
              <a:off x="499857" y="2842654"/>
              <a:ext cx="1692000" cy="1013199"/>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432000" tIns="108000" rIns="72000" bIns="108000" rtlCol="0" anchor="t" anchorCtr="0">
              <a:spAutoFit/>
            </a:bodyPr>
            <a:lstStyle/>
            <a:p>
              <a:pPr>
                <a:spcAft>
                  <a:spcPts val="100"/>
                </a:spcAft>
              </a:pPr>
              <a:r>
                <a:rPr lang="en-GB" sz="900" dirty="0">
                  <a:solidFill>
                    <a:schemeClr val="accent1"/>
                  </a:solidFill>
                  <a:highlight>
                    <a:srgbClr val="00FFFF"/>
                  </a:highlight>
                </a:rPr>
                <a:t>Daniela Herrera</a:t>
              </a:r>
            </a:p>
            <a:p>
              <a:pPr>
                <a:spcAft>
                  <a:spcPts val="300"/>
                </a:spcAft>
              </a:pPr>
              <a:r>
                <a:rPr lang="en-GB" sz="900" dirty="0">
                  <a:solidFill>
                    <a:schemeClr val="accent1"/>
                  </a:solidFill>
                </a:rPr>
                <a:t>Fernando Salazar</a:t>
              </a:r>
            </a:p>
            <a:p>
              <a:pPr>
                <a:spcAft>
                  <a:spcPts val="300"/>
                </a:spcAft>
              </a:pPr>
              <a:endParaRPr lang="en-GB" sz="900" dirty="0">
                <a:solidFill>
                  <a:schemeClr val="accent1"/>
                </a:solidFill>
              </a:endParaRPr>
            </a:p>
            <a:p>
              <a:pPr>
                <a:spcAft>
                  <a:spcPts val="100"/>
                </a:spcAft>
              </a:pPr>
              <a:r>
                <a:rPr lang="en-GB" sz="900" spc="-20" dirty="0">
                  <a:solidFill>
                    <a:schemeClr val="accent1"/>
                  </a:solidFill>
                  <a:highlight>
                    <a:srgbClr val="00FFFF"/>
                  </a:highlight>
                </a:rPr>
                <a:t>María Luisa Castellanos</a:t>
              </a:r>
            </a:p>
            <a:p>
              <a:pPr>
                <a:spcAft>
                  <a:spcPts val="100"/>
                </a:spcAft>
              </a:pPr>
              <a:r>
                <a:rPr lang="en-GB" sz="900" dirty="0">
                  <a:solidFill>
                    <a:schemeClr val="accent1"/>
                  </a:solidFill>
                </a:rPr>
                <a:t>Mayela Avilés</a:t>
              </a:r>
            </a:p>
          </p:txBody>
        </p:sp>
        <p:cxnSp>
          <p:nvCxnSpPr>
            <p:cNvPr id="3447" name="Straight Connector 3446">
              <a:extLst>
                <a:ext uri="{FF2B5EF4-FFF2-40B4-BE49-F238E27FC236}">
                  <a16:creationId xmlns:a16="http://schemas.microsoft.com/office/drawing/2014/main" id="{5400ACEA-A2A1-C47D-ED2D-5696717F6570}"/>
                </a:ext>
              </a:extLst>
            </p:cNvPr>
            <p:cNvCxnSpPr>
              <a:cxnSpLocks/>
            </p:cNvCxnSpPr>
            <p:nvPr/>
          </p:nvCxnSpPr>
          <p:spPr>
            <a:xfrm>
              <a:off x="607857" y="3351036"/>
              <a:ext cx="1476000"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3448" name="Group 4" descr="Save planet.">
              <a:extLst>
                <a:ext uri="{FF2B5EF4-FFF2-40B4-BE49-F238E27FC236}">
                  <a16:creationId xmlns:a16="http://schemas.microsoft.com/office/drawing/2014/main" id="{AF45B8E8-1C6B-1145-AFC1-5549D891FF24}"/>
                </a:ext>
              </a:extLst>
            </p:cNvPr>
            <p:cNvGrpSpPr>
              <a:grpSpLocks noChangeAspect="1"/>
            </p:cNvGrpSpPr>
            <p:nvPr/>
          </p:nvGrpSpPr>
          <p:grpSpPr bwMode="auto">
            <a:xfrm>
              <a:off x="607857" y="2978217"/>
              <a:ext cx="200462" cy="200463"/>
              <a:chOff x="3408" y="1731"/>
              <a:chExt cx="614" cy="614"/>
            </a:xfrm>
            <a:solidFill>
              <a:schemeClr val="accent1"/>
            </a:solidFill>
          </p:grpSpPr>
          <p:sp>
            <p:nvSpPr>
              <p:cNvPr id="3456" name="Freeform 5">
                <a:extLst>
                  <a:ext uri="{FF2B5EF4-FFF2-40B4-BE49-F238E27FC236}">
                    <a16:creationId xmlns:a16="http://schemas.microsoft.com/office/drawing/2014/main" id="{148C8EB1-FA60-8215-3BD6-8CAA301B2719}"/>
                  </a:ext>
                </a:extLst>
              </p:cNvPr>
              <p:cNvSpPr>
                <a:spLocks/>
              </p:cNvSpPr>
              <p:nvPr/>
            </p:nvSpPr>
            <p:spPr bwMode="auto">
              <a:xfrm>
                <a:off x="3408" y="1903"/>
                <a:ext cx="288" cy="442"/>
              </a:xfrm>
              <a:custGeom>
                <a:avLst/>
                <a:gdLst>
                  <a:gd name="T0" fmla="*/ 74 w 120"/>
                  <a:gd name="T1" fmla="*/ 62 h 184"/>
                  <a:gd name="T2" fmla="*/ 48 w 120"/>
                  <a:gd name="T3" fmla="*/ 57 h 184"/>
                  <a:gd name="T4" fmla="*/ 48 w 120"/>
                  <a:gd name="T5" fmla="*/ 24 h 184"/>
                  <a:gd name="T6" fmla="*/ 24 w 120"/>
                  <a:gd name="T7" fmla="*/ 0 h 184"/>
                  <a:gd name="T8" fmla="*/ 0 w 120"/>
                  <a:gd name="T9" fmla="*/ 24 h 184"/>
                  <a:gd name="T10" fmla="*/ 0 w 120"/>
                  <a:gd name="T11" fmla="*/ 94 h 184"/>
                  <a:gd name="T12" fmla="*/ 8 w 120"/>
                  <a:gd name="T13" fmla="*/ 116 h 184"/>
                  <a:gd name="T14" fmla="*/ 48 w 120"/>
                  <a:gd name="T15" fmla="*/ 163 h 184"/>
                  <a:gd name="T16" fmla="*/ 48 w 120"/>
                  <a:gd name="T17" fmla="*/ 176 h 184"/>
                  <a:gd name="T18" fmla="*/ 56 w 120"/>
                  <a:gd name="T19" fmla="*/ 184 h 184"/>
                  <a:gd name="T20" fmla="*/ 64 w 120"/>
                  <a:gd name="T21" fmla="*/ 176 h 184"/>
                  <a:gd name="T22" fmla="*/ 64 w 120"/>
                  <a:gd name="T23" fmla="*/ 160 h 184"/>
                  <a:gd name="T24" fmla="*/ 62 w 120"/>
                  <a:gd name="T25" fmla="*/ 155 h 184"/>
                  <a:gd name="T26" fmla="*/ 19 w 120"/>
                  <a:gd name="T27" fmla="*/ 105 h 184"/>
                  <a:gd name="T28" fmla="*/ 16 w 120"/>
                  <a:gd name="T29" fmla="*/ 94 h 184"/>
                  <a:gd name="T30" fmla="*/ 16 w 120"/>
                  <a:gd name="T31" fmla="*/ 24 h 184"/>
                  <a:gd name="T32" fmla="*/ 24 w 120"/>
                  <a:gd name="T33" fmla="*/ 16 h 184"/>
                  <a:gd name="T34" fmla="*/ 32 w 120"/>
                  <a:gd name="T35" fmla="*/ 24 h 184"/>
                  <a:gd name="T36" fmla="*/ 32 w 120"/>
                  <a:gd name="T37" fmla="*/ 67 h 184"/>
                  <a:gd name="T38" fmla="*/ 33 w 120"/>
                  <a:gd name="T39" fmla="*/ 71 h 184"/>
                  <a:gd name="T40" fmla="*/ 39 w 120"/>
                  <a:gd name="T41" fmla="*/ 98 h 184"/>
                  <a:gd name="T42" fmla="*/ 67 w 120"/>
                  <a:gd name="T43" fmla="*/ 126 h 184"/>
                  <a:gd name="T44" fmla="*/ 78 w 120"/>
                  <a:gd name="T45" fmla="*/ 126 h 184"/>
                  <a:gd name="T46" fmla="*/ 78 w 120"/>
                  <a:gd name="T47" fmla="*/ 114 h 184"/>
                  <a:gd name="T48" fmla="*/ 50 w 120"/>
                  <a:gd name="T49" fmla="*/ 86 h 184"/>
                  <a:gd name="T50" fmla="*/ 50 w 120"/>
                  <a:gd name="T51" fmla="*/ 74 h 184"/>
                  <a:gd name="T52" fmla="*/ 63 w 120"/>
                  <a:gd name="T53" fmla="*/ 74 h 184"/>
                  <a:gd name="T54" fmla="*/ 100 w 120"/>
                  <a:gd name="T55" fmla="*/ 111 h 184"/>
                  <a:gd name="T56" fmla="*/ 104 w 120"/>
                  <a:gd name="T57" fmla="*/ 122 h 184"/>
                  <a:gd name="T58" fmla="*/ 104 w 120"/>
                  <a:gd name="T59" fmla="*/ 176 h 184"/>
                  <a:gd name="T60" fmla="*/ 112 w 120"/>
                  <a:gd name="T61" fmla="*/ 184 h 184"/>
                  <a:gd name="T62" fmla="*/ 120 w 120"/>
                  <a:gd name="T63" fmla="*/ 176 h 184"/>
                  <a:gd name="T64" fmla="*/ 120 w 120"/>
                  <a:gd name="T65" fmla="*/ 122 h 184"/>
                  <a:gd name="T66" fmla="*/ 111 w 120"/>
                  <a:gd name="T67" fmla="*/ 99 h 184"/>
                  <a:gd name="T68" fmla="*/ 74 w 120"/>
                  <a:gd name="T6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184">
                    <a:moveTo>
                      <a:pt x="74" y="62"/>
                    </a:moveTo>
                    <a:cubicBezTo>
                      <a:pt x="67" y="56"/>
                      <a:pt x="57" y="54"/>
                      <a:pt x="48" y="57"/>
                    </a:cubicBezTo>
                    <a:cubicBezTo>
                      <a:pt x="48" y="24"/>
                      <a:pt x="48" y="24"/>
                      <a:pt x="48" y="24"/>
                    </a:cubicBezTo>
                    <a:cubicBezTo>
                      <a:pt x="48" y="11"/>
                      <a:pt x="37" y="0"/>
                      <a:pt x="24" y="0"/>
                    </a:cubicBezTo>
                    <a:cubicBezTo>
                      <a:pt x="11" y="0"/>
                      <a:pt x="0" y="11"/>
                      <a:pt x="0" y="24"/>
                    </a:cubicBezTo>
                    <a:cubicBezTo>
                      <a:pt x="0" y="94"/>
                      <a:pt x="0" y="94"/>
                      <a:pt x="0" y="94"/>
                    </a:cubicBezTo>
                    <a:cubicBezTo>
                      <a:pt x="0" y="104"/>
                      <a:pt x="3" y="111"/>
                      <a:pt x="8" y="116"/>
                    </a:cubicBezTo>
                    <a:cubicBezTo>
                      <a:pt x="48" y="163"/>
                      <a:pt x="48" y="163"/>
                      <a:pt x="48" y="163"/>
                    </a:cubicBezTo>
                    <a:cubicBezTo>
                      <a:pt x="48" y="176"/>
                      <a:pt x="48" y="176"/>
                      <a:pt x="48" y="176"/>
                    </a:cubicBezTo>
                    <a:cubicBezTo>
                      <a:pt x="48" y="180"/>
                      <a:pt x="52" y="184"/>
                      <a:pt x="56" y="184"/>
                    </a:cubicBezTo>
                    <a:cubicBezTo>
                      <a:pt x="61" y="184"/>
                      <a:pt x="64" y="180"/>
                      <a:pt x="64" y="176"/>
                    </a:cubicBezTo>
                    <a:cubicBezTo>
                      <a:pt x="64" y="160"/>
                      <a:pt x="64" y="160"/>
                      <a:pt x="64" y="160"/>
                    </a:cubicBezTo>
                    <a:cubicBezTo>
                      <a:pt x="64" y="158"/>
                      <a:pt x="64" y="156"/>
                      <a:pt x="62" y="155"/>
                    </a:cubicBezTo>
                    <a:cubicBezTo>
                      <a:pt x="19" y="105"/>
                      <a:pt x="19" y="105"/>
                      <a:pt x="19" y="105"/>
                    </a:cubicBezTo>
                    <a:cubicBezTo>
                      <a:pt x="17" y="103"/>
                      <a:pt x="16" y="99"/>
                      <a:pt x="16" y="94"/>
                    </a:cubicBezTo>
                    <a:cubicBezTo>
                      <a:pt x="16" y="24"/>
                      <a:pt x="16" y="24"/>
                      <a:pt x="16" y="24"/>
                    </a:cubicBezTo>
                    <a:cubicBezTo>
                      <a:pt x="16" y="20"/>
                      <a:pt x="20" y="16"/>
                      <a:pt x="24" y="16"/>
                    </a:cubicBezTo>
                    <a:cubicBezTo>
                      <a:pt x="29" y="16"/>
                      <a:pt x="32" y="20"/>
                      <a:pt x="32" y="24"/>
                    </a:cubicBezTo>
                    <a:cubicBezTo>
                      <a:pt x="32" y="67"/>
                      <a:pt x="32" y="67"/>
                      <a:pt x="32" y="67"/>
                    </a:cubicBezTo>
                    <a:cubicBezTo>
                      <a:pt x="32" y="69"/>
                      <a:pt x="33" y="70"/>
                      <a:pt x="33" y="71"/>
                    </a:cubicBezTo>
                    <a:cubicBezTo>
                      <a:pt x="30" y="80"/>
                      <a:pt x="31" y="91"/>
                      <a:pt x="39" y="98"/>
                    </a:cubicBezTo>
                    <a:cubicBezTo>
                      <a:pt x="67" y="126"/>
                      <a:pt x="67" y="126"/>
                      <a:pt x="67" y="126"/>
                    </a:cubicBezTo>
                    <a:cubicBezTo>
                      <a:pt x="70" y="129"/>
                      <a:pt x="75" y="129"/>
                      <a:pt x="78" y="126"/>
                    </a:cubicBezTo>
                    <a:cubicBezTo>
                      <a:pt x="81" y="123"/>
                      <a:pt x="81" y="118"/>
                      <a:pt x="78" y="114"/>
                    </a:cubicBezTo>
                    <a:cubicBezTo>
                      <a:pt x="50" y="86"/>
                      <a:pt x="50" y="86"/>
                      <a:pt x="50" y="86"/>
                    </a:cubicBezTo>
                    <a:cubicBezTo>
                      <a:pt x="47" y="83"/>
                      <a:pt x="47" y="77"/>
                      <a:pt x="50" y="74"/>
                    </a:cubicBezTo>
                    <a:cubicBezTo>
                      <a:pt x="53" y="70"/>
                      <a:pt x="59" y="70"/>
                      <a:pt x="63" y="74"/>
                    </a:cubicBezTo>
                    <a:cubicBezTo>
                      <a:pt x="100" y="111"/>
                      <a:pt x="100" y="111"/>
                      <a:pt x="100" y="111"/>
                    </a:cubicBezTo>
                    <a:cubicBezTo>
                      <a:pt x="103" y="113"/>
                      <a:pt x="104" y="117"/>
                      <a:pt x="104" y="122"/>
                    </a:cubicBezTo>
                    <a:cubicBezTo>
                      <a:pt x="104" y="176"/>
                      <a:pt x="104" y="176"/>
                      <a:pt x="104" y="176"/>
                    </a:cubicBezTo>
                    <a:cubicBezTo>
                      <a:pt x="104" y="180"/>
                      <a:pt x="108" y="184"/>
                      <a:pt x="112" y="184"/>
                    </a:cubicBezTo>
                    <a:cubicBezTo>
                      <a:pt x="117" y="184"/>
                      <a:pt x="120" y="180"/>
                      <a:pt x="120" y="176"/>
                    </a:cubicBezTo>
                    <a:cubicBezTo>
                      <a:pt x="120" y="122"/>
                      <a:pt x="120" y="122"/>
                      <a:pt x="120" y="122"/>
                    </a:cubicBezTo>
                    <a:cubicBezTo>
                      <a:pt x="120" y="112"/>
                      <a:pt x="117" y="104"/>
                      <a:pt x="111" y="99"/>
                    </a:cubicBezTo>
                    <a:lnTo>
                      <a:pt x="74"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57" name="Freeform 6">
                <a:extLst>
                  <a:ext uri="{FF2B5EF4-FFF2-40B4-BE49-F238E27FC236}">
                    <a16:creationId xmlns:a16="http://schemas.microsoft.com/office/drawing/2014/main" id="{538B56A7-28AE-F194-253E-61C0423A3654}"/>
                  </a:ext>
                </a:extLst>
              </p:cNvPr>
              <p:cNvSpPr>
                <a:spLocks/>
              </p:cNvSpPr>
              <p:nvPr/>
            </p:nvSpPr>
            <p:spPr bwMode="auto">
              <a:xfrm>
                <a:off x="3734" y="1903"/>
                <a:ext cx="288" cy="442"/>
              </a:xfrm>
              <a:custGeom>
                <a:avLst/>
                <a:gdLst>
                  <a:gd name="T0" fmla="*/ 96 w 120"/>
                  <a:gd name="T1" fmla="*/ 0 h 184"/>
                  <a:gd name="T2" fmla="*/ 72 w 120"/>
                  <a:gd name="T3" fmla="*/ 24 h 184"/>
                  <a:gd name="T4" fmla="*/ 72 w 120"/>
                  <a:gd name="T5" fmla="*/ 57 h 184"/>
                  <a:gd name="T6" fmla="*/ 47 w 120"/>
                  <a:gd name="T7" fmla="*/ 62 h 184"/>
                  <a:gd name="T8" fmla="*/ 10 w 120"/>
                  <a:gd name="T9" fmla="*/ 99 h 184"/>
                  <a:gd name="T10" fmla="*/ 0 w 120"/>
                  <a:gd name="T11" fmla="*/ 122 h 184"/>
                  <a:gd name="T12" fmla="*/ 0 w 120"/>
                  <a:gd name="T13" fmla="*/ 176 h 184"/>
                  <a:gd name="T14" fmla="*/ 8 w 120"/>
                  <a:gd name="T15" fmla="*/ 184 h 184"/>
                  <a:gd name="T16" fmla="*/ 16 w 120"/>
                  <a:gd name="T17" fmla="*/ 176 h 184"/>
                  <a:gd name="T18" fmla="*/ 16 w 120"/>
                  <a:gd name="T19" fmla="*/ 122 h 184"/>
                  <a:gd name="T20" fmla="*/ 21 w 120"/>
                  <a:gd name="T21" fmla="*/ 110 h 184"/>
                  <a:gd name="T22" fmla="*/ 58 w 120"/>
                  <a:gd name="T23" fmla="*/ 74 h 184"/>
                  <a:gd name="T24" fmla="*/ 71 w 120"/>
                  <a:gd name="T25" fmla="*/ 74 h 184"/>
                  <a:gd name="T26" fmla="*/ 73 w 120"/>
                  <a:gd name="T27" fmla="*/ 80 h 184"/>
                  <a:gd name="T28" fmla="*/ 71 w 120"/>
                  <a:gd name="T29" fmla="*/ 86 h 184"/>
                  <a:gd name="T30" fmla="*/ 43 w 120"/>
                  <a:gd name="T31" fmla="*/ 114 h 184"/>
                  <a:gd name="T32" fmla="*/ 43 w 120"/>
                  <a:gd name="T33" fmla="*/ 126 h 184"/>
                  <a:gd name="T34" fmla="*/ 54 w 120"/>
                  <a:gd name="T35" fmla="*/ 126 h 184"/>
                  <a:gd name="T36" fmla="*/ 82 w 120"/>
                  <a:gd name="T37" fmla="*/ 98 h 184"/>
                  <a:gd name="T38" fmla="*/ 87 w 120"/>
                  <a:gd name="T39" fmla="*/ 71 h 184"/>
                  <a:gd name="T40" fmla="*/ 88 w 120"/>
                  <a:gd name="T41" fmla="*/ 67 h 184"/>
                  <a:gd name="T42" fmla="*/ 88 w 120"/>
                  <a:gd name="T43" fmla="*/ 24 h 184"/>
                  <a:gd name="T44" fmla="*/ 96 w 120"/>
                  <a:gd name="T45" fmla="*/ 16 h 184"/>
                  <a:gd name="T46" fmla="*/ 104 w 120"/>
                  <a:gd name="T47" fmla="*/ 24 h 184"/>
                  <a:gd name="T48" fmla="*/ 104 w 120"/>
                  <a:gd name="T49" fmla="*/ 94 h 184"/>
                  <a:gd name="T50" fmla="*/ 101 w 120"/>
                  <a:gd name="T51" fmla="*/ 105 h 184"/>
                  <a:gd name="T52" fmla="*/ 58 w 120"/>
                  <a:gd name="T53" fmla="*/ 155 h 184"/>
                  <a:gd name="T54" fmla="*/ 56 w 120"/>
                  <a:gd name="T55" fmla="*/ 160 h 184"/>
                  <a:gd name="T56" fmla="*/ 56 w 120"/>
                  <a:gd name="T57" fmla="*/ 176 h 184"/>
                  <a:gd name="T58" fmla="*/ 64 w 120"/>
                  <a:gd name="T59" fmla="*/ 184 h 184"/>
                  <a:gd name="T60" fmla="*/ 72 w 120"/>
                  <a:gd name="T61" fmla="*/ 176 h 184"/>
                  <a:gd name="T62" fmla="*/ 72 w 120"/>
                  <a:gd name="T63" fmla="*/ 163 h 184"/>
                  <a:gd name="T64" fmla="*/ 112 w 120"/>
                  <a:gd name="T65" fmla="*/ 116 h 184"/>
                  <a:gd name="T66" fmla="*/ 120 w 120"/>
                  <a:gd name="T67" fmla="*/ 94 h 184"/>
                  <a:gd name="T68" fmla="*/ 120 w 120"/>
                  <a:gd name="T69" fmla="*/ 24 h 184"/>
                  <a:gd name="T70" fmla="*/ 96 w 120"/>
                  <a:gd name="T7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0" h="184">
                    <a:moveTo>
                      <a:pt x="96" y="0"/>
                    </a:moveTo>
                    <a:cubicBezTo>
                      <a:pt x="83" y="0"/>
                      <a:pt x="72" y="11"/>
                      <a:pt x="72" y="24"/>
                    </a:cubicBezTo>
                    <a:cubicBezTo>
                      <a:pt x="72" y="57"/>
                      <a:pt x="72" y="57"/>
                      <a:pt x="72" y="57"/>
                    </a:cubicBezTo>
                    <a:cubicBezTo>
                      <a:pt x="64" y="54"/>
                      <a:pt x="53" y="56"/>
                      <a:pt x="47" y="62"/>
                    </a:cubicBezTo>
                    <a:cubicBezTo>
                      <a:pt x="10" y="99"/>
                      <a:pt x="10" y="99"/>
                      <a:pt x="10" y="99"/>
                    </a:cubicBezTo>
                    <a:cubicBezTo>
                      <a:pt x="4" y="104"/>
                      <a:pt x="0" y="112"/>
                      <a:pt x="0" y="122"/>
                    </a:cubicBezTo>
                    <a:cubicBezTo>
                      <a:pt x="0" y="176"/>
                      <a:pt x="0" y="176"/>
                      <a:pt x="0" y="176"/>
                    </a:cubicBezTo>
                    <a:cubicBezTo>
                      <a:pt x="0" y="180"/>
                      <a:pt x="4" y="184"/>
                      <a:pt x="8" y="184"/>
                    </a:cubicBezTo>
                    <a:cubicBezTo>
                      <a:pt x="13" y="184"/>
                      <a:pt x="16" y="180"/>
                      <a:pt x="16" y="176"/>
                    </a:cubicBezTo>
                    <a:cubicBezTo>
                      <a:pt x="16" y="122"/>
                      <a:pt x="16" y="122"/>
                      <a:pt x="16" y="122"/>
                    </a:cubicBezTo>
                    <a:cubicBezTo>
                      <a:pt x="16" y="117"/>
                      <a:pt x="18" y="113"/>
                      <a:pt x="21" y="110"/>
                    </a:cubicBezTo>
                    <a:cubicBezTo>
                      <a:pt x="58" y="74"/>
                      <a:pt x="58" y="74"/>
                      <a:pt x="58" y="74"/>
                    </a:cubicBezTo>
                    <a:cubicBezTo>
                      <a:pt x="61" y="70"/>
                      <a:pt x="67" y="70"/>
                      <a:pt x="71" y="74"/>
                    </a:cubicBezTo>
                    <a:cubicBezTo>
                      <a:pt x="72" y="75"/>
                      <a:pt x="73" y="78"/>
                      <a:pt x="73" y="80"/>
                    </a:cubicBezTo>
                    <a:cubicBezTo>
                      <a:pt x="73" y="83"/>
                      <a:pt x="72" y="85"/>
                      <a:pt x="71" y="86"/>
                    </a:cubicBezTo>
                    <a:cubicBezTo>
                      <a:pt x="43" y="114"/>
                      <a:pt x="43" y="114"/>
                      <a:pt x="43" y="114"/>
                    </a:cubicBezTo>
                    <a:cubicBezTo>
                      <a:pt x="39" y="118"/>
                      <a:pt x="39" y="123"/>
                      <a:pt x="43" y="126"/>
                    </a:cubicBezTo>
                    <a:cubicBezTo>
                      <a:pt x="46" y="129"/>
                      <a:pt x="51" y="129"/>
                      <a:pt x="54" y="126"/>
                    </a:cubicBezTo>
                    <a:cubicBezTo>
                      <a:pt x="82" y="98"/>
                      <a:pt x="82" y="98"/>
                      <a:pt x="82" y="98"/>
                    </a:cubicBezTo>
                    <a:cubicBezTo>
                      <a:pt x="89" y="91"/>
                      <a:pt x="91" y="80"/>
                      <a:pt x="87" y="71"/>
                    </a:cubicBezTo>
                    <a:cubicBezTo>
                      <a:pt x="88" y="70"/>
                      <a:pt x="88" y="69"/>
                      <a:pt x="88" y="67"/>
                    </a:cubicBezTo>
                    <a:cubicBezTo>
                      <a:pt x="88" y="24"/>
                      <a:pt x="88" y="24"/>
                      <a:pt x="88" y="24"/>
                    </a:cubicBezTo>
                    <a:cubicBezTo>
                      <a:pt x="88" y="20"/>
                      <a:pt x="92" y="16"/>
                      <a:pt x="96" y="16"/>
                    </a:cubicBezTo>
                    <a:cubicBezTo>
                      <a:pt x="101" y="16"/>
                      <a:pt x="104" y="20"/>
                      <a:pt x="104" y="24"/>
                    </a:cubicBezTo>
                    <a:cubicBezTo>
                      <a:pt x="104" y="94"/>
                      <a:pt x="104" y="94"/>
                      <a:pt x="104" y="94"/>
                    </a:cubicBezTo>
                    <a:cubicBezTo>
                      <a:pt x="104" y="99"/>
                      <a:pt x="103" y="103"/>
                      <a:pt x="101" y="105"/>
                    </a:cubicBezTo>
                    <a:cubicBezTo>
                      <a:pt x="58" y="155"/>
                      <a:pt x="58" y="155"/>
                      <a:pt x="58" y="155"/>
                    </a:cubicBezTo>
                    <a:cubicBezTo>
                      <a:pt x="57" y="156"/>
                      <a:pt x="56" y="158"/>
                      <a:pt x="56" y="160"/>
                    </a:cubicBezTo>
                    <a:cubicBezTo>
                      <a:pt x="56" y="176"/>
                      <a:pt x="56" y="176"/>
                      <a:pt x="56" y="176"/>
                    </a:cubicBezTo>
                    <a:cubicBezTo>
                      <a:pt x="56" y="180"/>
                      <a:pt x="60" y="184"/>
                      <a:pt x="64" y="184"/>
                    </a:cubicBezTo>
                    <a:cubicBezTo>
                      <a:pt x="69" y="184"/>
                      <a:pt x="72" y="180"/>
                      <a:pt x="72" y="176"/>
                    </a:cubicBezTo>
                    <a:cubicBezTo>
                      <a:pt x="72" y="163"/>
                      <a:pt x="72" y="163"/>
                      <a:pt x="72" y="163"/>
                    </a:cubicBezTo>
                    <a:cubicBezTo>
                      <a:pt x="112" y="116"/>
                      <a:pt x="112" y="116"/>
                      <a:pt x="112" y="116"/>
                    </a:cubicBezTo>
                    <a:cubicBezTo>
                      <a:pt x="118" y="111"/>
                      <a:pt x="120" y="104"/>
                      <a:pt x="120" y="94"/>
                    </a:cubicBezTo>
                    <a:cubicBezTo>
                      <a:pt x="120" y="24"/>
                      <a:pt x="120" y="24"/>
                      <a:pt x="120" y="24"/>
                    </a:cubicBezTo>
                    <a:cubicBezTo>
                      <a:pt x="120" y="11"/>
                      <a:pt x="109" y="0"/>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58" name="Freeform 7">
                <a:extLst>
                  <a:ext uri="{FF2B5EF4-FFF2-40B4-BE49-F238E27FC236}">
                    <a16:creationId xmlns:a16="http://schemas.microsoft.com/office/drawing/2014/main" id="{F6CB9DD3-2408-8D70-4F7A-7FDCE0566D10}"/>
                  </a:ext>
                </a:extLst>
              </p:cNvPr>
              <p:cNvSpPr>
                <a:spLocks noEditPoints="1"/>
              </p:cNvSpPr>
              <p:nvPr/>
            </p:nvSpPr>
            <p:spPr bwMode="auto">
              <a:xfrm>
                <a:off x="3562" y="1731"/>
                <a:ext cx="307" cy="307"/>
              </a:xfrm>
              <a:custGeom>
                <a:avLst/>
                <a:gdLst>
                  <a:gd name="T0" fmla="*/ 128 w 128"/>
                  <a:gd name="T1" fmla="*/ 64 h 128"/>
                  <a:gd name="T2" fmla="*/ 64 w 128"/>
                  <a:gd name="T3" fmla="*/ 0 h 128"/>
                  <a:gd name="T4" fmla="*/ 0 w 128"/>
                  <a:gd name="T5" fmla="*/ 64 h 128"/>
                  <a:gd name="T6" fmla="*/ 64 w 128"/>
                  <a:gd name="T7" fmla="*/ 128 h 128"/>
                  <a:gd name="T8" fmla="*/ 128 w 128"/>
                  <a:gd name="T9" fmla="*/ 64 h 128"/>
                  <a:gd name="T10" fmla="*/ 112 w 128"/>
                  <a:gd name="T11" fmla="*/ 56 h 128"/>
                  <a:gd name="T12" fmla="*/ 96 w 128"/>
                  <a:gd name="T13" fmla="*/ 56 h 128"/>
                  <a:gd name="T14" fmla="*/ 89 w 128"/>
                  <a:gd name="T15" fmla="*/ 23 h 128"/>
                  <a:gd name="T16" fmla="*/ 112 w 128"/>
                  <a:gd name="T17" fmla="*/ 56 h 128"/>
                  <a:gd name="T18" fmla="*/ 64 w 128"/>
                  <a:gd name="T19" fmla="*/ 112 h 128"/>
                  <a:gd name="T20" fmla="*/ 49 w 128"/>
                  <a:gd name="T21" fmla="*/ 72 h 128"/>
                  <a:gd name="T22" fmla="*/ 80 w 128"/>
                  <a:gd name="T23" fmla="*/ 72 h 128"/>
                  <a:gd name="T24" fmla="*/ 64 w 128"/>
                  <a:gd name="T25" fmla="*/ 112 h 128"/>
                  <a:gd name="T26" fmla="*/ 49 w 128"/>
                  <a:gd name="T27" fmla="*/ 56 h 128"/>
                  <a:gd name="T28" fmla="*/ 64 w 128"/>
                  <a:gd name="T29" fmla="*/ 16 h 128"/>
                  <a:gd name="T30" fmla="*/ 80 w 128"/>
                  <a:gd name="T31" fmla="*/ 56 h 128"/>
                  <a:gd name="T32" fmla="*/ 49 w 128"/>
                  <a:gd name="T33" fmla="*/ 56 h 128"/>
                  <a:gd name="T34" fmla="*/ 39 w 128"/>
                  <a:gd name="T35" fmla="*/ 23 h 128"/>
                  <a:gd name="T36" fmla="*/ 33 w 128"/>
                  <a:gd name="T37" fmla="*/ 56 h 128"/>
                  <a:gd name="T38" fmla="*/ 17 w 128"/>
                  <a:gd name="T39" fmla="*/ 56 h 128"/>
                  <a:gd name="T40" fmla="*/ 39 w 128"/>
                  <a:gd name="T41" fmla="*/ 23 h 128"/>
                  <a:gd name="T42" fmla="*/ 17 w 128"/>
                  <a:gd name="T43" fmla="*/ 72 h 128"/>
                  <a:gd name="T44" fmla="*/ 33 w 128"/>
                  <a:gd name="T45" fmla="*/ 72 h 128"/>
                  <a:gd name="T46" fmla="*/ 39 w 128"/>
                  <a:gd name="T47" fmla="*/ 105 h 128"/>
                  <a:gd name="T48" fmla="*/ 17 w 128"/>
                  <a:gd name="T49" fmla="*/ 72 h 128"/>
                  <a:gd name="T50" fmla="*/ 89 w 128"/>
                  <a:gd name="T51" fmla="*/ 105 h 128"/>
                  <a:gd name="T52" fmla="*/ 96 w 128"/>
                  <a:gd name="T53" fmla="*/ 72 h 128"/>
                  <a:gd name="T54" fmla="*/ 112 w 128"/>
                  <a:gd name="T55" fmla="*/ 72 h 128"/>
                  <a:gd name="T56" fmla="*/ 89 w 128"/>
                  <a:gd name="T57" fmla="*/ 10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 h="128">
                    <a:moveTo>
                      <a:pt x="128" y="64"/>
                    </a:moveTo>
                    <a:cubicBezTo>
                      <a:pt x="128" y="29"/>
                      <a:pt x="100" y="0"/>
                      <a:pt x="64" y="0"/>
                    </a:cubicBezTo>
                    <a:cubicBezTo>
                      <a:pt x="29" y="0"/>
                      <a:pt x="0" y="29"/>
                      <a:pt x="0" y="64"/>
                    </a:cubicBezTo>
                    <a:cubicBezTo>
                      <a:pt x="0" y="99"/>
                      <a:pt x="29" y="128"/>
                      <a:pt x="64" y="128"/>
                    </a:cubicBezTo>
                    <a:cubicBezTo>
                      <a:pt x="100" y="128"/>
                      <a:pt x="128" y="99"/>
                      <a:pt x="128" y="64"/>
                    </a:cubicBezTo>
                    <a:close/>
                    <a:moveTo>
                      <a:pt x="112" y="56"/>
                    </a:moveTo>
                    <a:cubicBezTo>
                      <a:pt x="96" y="56"/>
                      <a:pt x="96" y="56"/>
                      <a:pt x="96" y="56"/>
                    </a:cubicBezTo>
                    <a:cubicBezTo>
                      <a:pt x="95" y="44"/>
                      <a:pt x="93" y="33"/>
                      <a:pt x="89" y="23"/>
                    </a:cubicBezTo>
                    <a:cubicBezTo>
                      <a:pt x="101" y="30"/>
                      <a:pt x="109" y="42"/>
                      <a:pt x="112" y="56"/>
                    </a:cubicBezTo>
                    <a:close/>
                    <a:moveTo>
                      <a:pt x="64" y="112"/>
                    </a:moveTo>
                    <a:cubicBezTo>
                      <a:pt x="59" y="112"/>
                      <a:pt x="50" y="97"/>
                      <a:pt x="49" y="72"/>
                    </a:cubicBezTo>
                    <a:cubicBezTo>
                      <a:pt x="80" y="72"/>
                      <a:pt x="80" y="72"/>
                      <a:pt x="80" y="72"/>
                    </a:cubicBezTo>
                    <a:cubicBezTo>
                      <a:pt x="78" y="97"/>
                      <a:pt x="69" y="112"/>
                      <a:pt x="64" y="112"/>
                    </a:cubicBezTo>
                    <a:close/>
                    <a:moveTo>
                      <a:pt x="49" y="56"/>
                    </a:moveTo>
                    <a:cubicBezTo>
                      <a:pt x="50" y="31"/>
                      <a:pt x="59" y="16"/>
                      <a:pt x="64" y="16"/>
                    </a:cubicBezTo>
                    <a:cubicBezTo>
                      <a:pt x="69" y="16"/>
                      <a:pt x="78" y="31"/>
                      <a:pt x="80" y="56"/>
                    </a:cubicBezTo>
                    <a:lnTo>
                      <a:pt x="49" y="56"/>
                    </a:lnTo>
                    <a:close/>
                    <a:moveTo>
                      <a:pt x="39" y="23"/>
                    </a:moveTo>
                    <a:cubicBezTo>
                      <a:pt x="35" y="33"/>
                      <a:pt x="33" y="44"/>
                      <a:pt x="33" y="56"/>
                    </a:cubicBezTo>
                    <a:cubicBezTo>
                      <a:pt x="17" y="56"/>
                      <a:pt x="17" y="56"/>
                      <a:pt x="17" y="56"/>
                    </a:cubicBezTo>
                    <a:cubicBezTo>
                      <a:pt x="19" y="42"/>
                      <a:pt x="28" y="30"/>
                      <a:pt x="39" y="23"/>
                    </a:cubicBezTo>
                    <a:close/>
                    <a:moveTo>
                      <a:pt x="17" y="72"/>
                    </a:moveTo>
                    <a:cubicBezTo>
                      <a:pt x="33" y="72"/>
                      <a:pt x="33" y="72"/>
                      <a:pt x="33" y="72"/>
                    </a:cubicBezTo>
                    <a:cubicBezTo>
                      <a:pt x="33" y="84"/>
                      <a:pt x="35" y="95"/>
                      <a:pt x="39" y="105"/>
                    </a:cubicBezTo>
                    <a:cubicBezTo>
                      <a:pt x="28" y="98"/>
                      <a:pt x="19" y="86"/>
                      <a:pt x="17" y="72"/>
                    </a:cubicBezTo>
                    <a:close/>
                    <a:moveTo>
                      <a:pt x="89" y="105"/>
                    </a:moveTo>
                    <a:cubicBezTo>
                      <a:pt x="93" y="95"/>
                      <a:pt x="95" y="84"/>
                      <a:pt x="96" y="72"/>
                    </a:cubicBezTo>
                    <a:cubicBezTo>
                      <a:pt x="112" y="72"/>
                      <a:pt x="112" y="72"/>
                      <a:pt x="112" y="72"/>
                    </a:cubicBezTo>
                    <a:cubicBezTo>
                      <a:pt x="109" y="86"/>
                      <a:pt x="101" y="98"/>
                      <a:pt x="89"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6" name="Freeform 17">
              <a:extLst>
                <a:ext uri="{FF2B5EF4-FFF2-40B4-BE49-F238E27FC236}">
                  <a16:creationId xmlns:a16="http://schemas.microsoft.com/office/drawing/2014/main" id="{1E9C93A0-CB35-78EE-08CC-4C0DC0AB9018}"/>
                </a:ext>
              </a:extLst>
            </p:cNvPr>
            <p:cNvSpPr>
              <a:spLocks/>
            </p:cNvSpPr>
            <p:nvPr/>
          </p:nvSpPr>
          <p:spPr bwMode="auto">
            <a:xfrm>
              <a:off x="603944" y="3613546"/>
              <a:ext cx="204574" cy="114109"/>
            </a:xfrm>
            <a:custGeom>
              <a:avLst/>
              <a:gdLst>
                <a:gd name="T0" fmla="*/ 247 w 249"/>
                <a:gd name="T1" fmla="*/ 76 h 139"/>
                <a:gd name="T2" fmla="*/ 243 w 249"/>
                <a:gd name="T3" fmla="*/ 69 h 139"/>
                <a:gd name="T4" fmla="*/ 203 w 249"/>
                <a:gd name="T5" fmla="*/ 48 h 139"/>
                <a:gd name="T6" fmla="*/ 184 w 249"/>
                <a:gd name="T7" fmla="*/ 48 h 139"/>
                <a:gd name="T8" fmla="*/ 176 w 249"/>
                <a:gd name="T9" fmla="*/ 56 h 139"/>
                <a:gd name="T10" fmla="*/ 184 w 249"/>
                <a:gd name="T11" fmla="*/ 64 h 139"/>
                <a:gd name="T12" fmla="*/ 203 w 249"/>
                <a:gd name="T13" fmla="*/ 64 h 139"/>
                <a:gd name="T14" fmla="*/ 203 w 249"/>
                <a:gd name="T15" fmla="*/ 64 h 139"/>
                <a:gd name="T16" fmla="*/ 228 w 249"/>
                <a:gd name="T17" fmla="*/ 76 h 139"/>
                <a:gd name="T18" fmla="*/ 116 w 249"/>
                <a:gd name="T19" fmla="*/ 120 h 139"/>
                <a:gd name="T20" fmla="*/ 80 w 249"/>
                <a:gd name="T21" fmla="*/ 117 h 139"/>
                <a:gd name="T22" fmla="*/ 16 w 249"/>
                <a:gd name="T23" fmla="*/ 76 h 139"/>
                <a:gd name="T24" fmla="*/ 16 w 249"/>
                <a:gd name="T25" fmla="*/ 16 h 139"/>
                <a:gd name="T26" fmla="*/ 24 w 249"/>
                <a:gd name="T27" fmla="*/ 16 h 139"/>
                <a:gd name="T28" fmla="*/ 74 w 249"/>
                <a:gd name="T29" fmla="*/ 37 h 139"/>
                <a:gd name="T30" fmla="*/ 80 w 249"/>
                <a:gd name="T31" fmla="*/ 40 h 139"/>
                <a:gd name="T32" fmla="*/ 120 w 249"/>
                <a:gd name="T33" fmla="*/ 40 h 139"/>
                <a:gd name="T34" fmla="*/ 151 w 249"/>
                <a:gd name="T35" fmla="*/ 64 h 139"/>
                <a:gd name="T36" fmla="*/ 72 w 249"/>
                <a:gd name="T37" fmla="*/ 64 h 139"/>
                <a:gd name="T38" fmla="*/ 64 w 249"/>
                <a:gd name="T39" fmla="*/ 72 h 139"/>
                <a:gd name="T40" fmla="*/ 72 w 249"/>
                <a:gd name="T41" fmla="*/ 80 h 139"/>
                <a:gd name="T42" fmla="*/ 160 w 249"/>
                <a:gd name="T43" fmla="*/ 80 h 139"/>
                <a:gd name="T44" fmla="*/ 168 w 249"/>
                <a:gd name="T45" fmla="*/ 72 h 139"/>
                <a:gd name="T46" fmla="*/ 120 w 249"/>
                <a:gd name="T47" fmla="*/ 24 h 139"/>
                <a:gd name="T48" fmla="*/ 84 w 249"/>
                <a:gd name="T49" fmla="*/ 24 h 139"/>
                <a:gd name="T50" fmla="*/ 24 w 249"/>
                <a:gd name="T51" fmla="*/ 0 h 139"/>
                <a:gd name="T52" fmla="*/ 8 w 249"/>
                <a:gd name="T53" fmla="*/ 0 h 139"/>
                <a:gd name="T54" fmla="*/ 0 w 249"/>
                <a:gd name="T55" fmla="*/ 8 h 139"/>
                <a:gd name="T56" fmla="*/ 0 w 249"/>
                <a:gd name="T57" fmla="*/ 80 h 139"/>
                <a:gd name="T58" fmla="*/ 4 w 249"/>
                <a:gd name="T59" fmla="*/ 87 h 139"/>
                <a:gd name="T60" fmla="*/ 71 w 249"/>
                <a:gd name="T61" fmla="*/ 130 h 139"/>
                <a:gd name="T62" fmla="*/ 101 w 249"/>
                <a:gd name="T63" fmla="*/ 139 h 139"/>
                <a:gd name="T64" fmla="*/ 122 w 249"/>
                <a:gd name="T65" fmla="*/ 135 h 139"/>
                <a:gd name="T66" fmla="*/ 243 w 249"/>
                <a:gd name="T67" fmla="*/ 87 h 139"/>
                <a:gd name="T68" fmla="*/ 248 w 249"/>
                <a:gd name="T69" fmla="*/ 83 h 139"/>
                <a:gd name="T70" fmla="*/ 247 w 249"/>
                <a:gd name="T71" fmla="*/ 7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9" h="139">
                  <a:moveTo>
                    <a:pt x="247" y="76"/>
                  </a:moveTo>
                  <a:cubicBezTo>
                    <a:pt x="243" y="69"/>
                    <a:pt x="243" y="69"/>
                    <a:pt x="243" y="69"/>
                  </a:cubicBezTo>
                  <a:cubicBezTo>
                    <a:pt x="234" y="56"/>
                    <a:pt x="219" y="48"/>
                    <a:pt x="203" y="48"/>
                  </a:cubicBezTo>
                  <a:cubicBezTo>
                    <a:pt x="184" y="48"/>
                    <a:pt x="184" y="48"/>
                    <a:pt x="184" y="48"/>
                  </a:cubicBezTo>
                  <a:cubicBezTo>
                    <a:pt x="180" y="48"/>
                    <a:pt x="176" y="52"/>
                    <a:pt x="176" y="56"/>
                  </a:cubicBezTo>
                  <a:cubicBezTo>
                    <a:pt x="176" y="60"/>
                    <a:pt x="180" y="64"/>
                    <a:pt x="184" y="64"/>
                  </a:cubicBezTo>
                  <a:cubicBezTo>
                    <a:pt x="203" y="64"/>
                    <a:pt x="203" y="64"/>
                    <a:pt x="203" y="64"/>
                  </a:cubicBezTo>
                  <a:cubicBezTo>
                    <a:pt x="203" y="64"/>
                    <a:pt x="203" y="64"/>
                    <a:pt x="203" y="64"/>
                  </a:cubicBezTo>
                  <a:cubicBezTo>
                    <a:pt x="213" y="64"/>
                    <a:pt x="222" y="69"/>
                    <a:pt x="228" y="76"/>
                  </a:cubicBezTo>
                  <a:cubicBezTo>
                    <a:pt x="116" y="120"/>
                    <a:pt x="116" y="120"/>
                    <a:pt x="116" y="120"/>
                  </a:cubicBezTo>
                  <a:cubicBezTo>
                    <a:pt x="104" y="124"/>
                    <a:pt x="90" y="123"/>
                    <a:pt x="80" y="117"/>
                  </a:cubicBezTo>
                  <a:cubicBezTo>
                    <a:pt x="16" y="76"/>
                    <a:pt x="16" y="76"/>
                    <a:pt x="16" y="76"/>
                  </a:cubicBezTo>
                  <a:cubicBezTo>
                    <a:pt x="16" y="16"/>
                    <a:pt x="16" y="16"/>
                    <a:pt x="16" y="16"/>
                  </a:cubicBezTo>
                  <a:cubicBezTo>
                    <a:pt x="24" y="16"/>
                    <a:pt x="24" y="16"/>
                    <a:pt x="24" y="16"/>
                  </a:cubicBezTo>
                  <a:cubicBezTo>
                    <a:pt x="42" y="16"/>
                    <a:pt x="64" y="22"/>
                    <a:pt x="74" y="37"/>
                  </a:cubicBezTo>
                  <a:cubicBezTo>
                    <a:pt x="75" y="39"/>
                    <a:pt x="78" y="40"/>
                    <a:pt x="80" y="40"/>
                  </a:cubicBezTo>
                  <a:cubicBezTo>
                    <a:pt x="120" y="40"/>
                    <a:pt x="120" y="40"/>
                    <a:pt x="120" y="40"/>
                  </a:cubicBezTo>
                  <a:cubicBezTo>
                    <a:pt x="135" y="40"/>
                    <a:pt x="148" y="50"/>
                    <a:pt x="151" y="64"/>
                  </a:cubicBezTo>
                  <a:cubicBezTo>
                    <a:pt x="72" y="64"/>
                    <a:pt x="72" y="64"/>
                    <a:pt x="72" y="64"/>
                  </a:cubicBezTo>
                  <a:cubicBezTo>
                    <a:pt x="68" y="64"/>
                    <a:pt x="64" y="68"/>
                    <a:pt x="64" y="72"/>
                  </a:cubicBezTo>
                  <a:cubicBezTo>
                    <a:pt x="64" y="76"/>
                    <a:pt x="68" y="80"/>
                    <a:pt x="72" y="80"/>
                  </a:cubicBezTo>
                  <a:cubicBezTo>
                    <a:pt x="160" y="80"/>
                    <a:pt x="160" y="80"/>
                    <a:pt x="160" y="80"/>
                  </a:cubicBezTo>
                  <a:cubicBezTo>
                    <a:pt x="165" y="80"/>
                    <a:pt x="168" y="76"/>
                    <a:pt x="168" y="72"/>
                  </a:cubicBezTo>
                  <a:cubicBezTo>
                    <a:pt x="168" y="46"/>
                    <a:pt x="147" y="24"/>
                    <a:pt x="120" y="24"/>
                  </a:cubicBezTo>
                  <a:cubicBezTo>
                    <a:pt x="84" y="24"/>
                    <a:pt x="84" y="24"/>
                    <a:pt x="84" y="24"/>
                  </a:cubicBezTo>
                  <a:cubicBezTo>
                    <a:pt x="69" y="6"/>
                    <a:pt x="43" y="0"/>
                    <a:pt x="24" y="0"/>
                  </a:cubicBezTo>
                  <a:cubicBezTo>
                    <a:pt x="8" y="0"/>
                    <a:pt x="8" y="0"/>
                    <a:pt x="8" y="0"/>
                  </a:cubicBezTo>
                  <a:cubicBezTo>
                    <a:pt x="4" y="0"/>
                    <a:pt x="0" y="4"/>
                    <a:pt x="0" y="8"/>
                  </a:cubicBezTo>
                  <a:cubicBezTo>
                    <a:pt x="0" y="80"/>
                    <a:pt x="0" y="80"/>
                    <a:pt x="0" y="80"/>
                  </a:cubicBezTo>
                  <a:cubicBezTo>
                    <a:pt x="0" y="83"/>
                    <a:pt x="2" y="85"/>
                    <a:pt x="4" y="87"/>
                  </a:cubicBezTo>
                  <a:cubicBezTo>
                    <a:pt x="71" y="130"/>
                    <a:pt x="71" y="130"/>
                    <a:pt x="71" y="130"/>
                  </a:cubicBezTo>
                  <a:cubicBezTo>
                    <a:pt x="80" y="136"/>
                    <a:pt x="91" y="139"/>
                    <a:pt x="101" y="139"/>
                  </a:cubicBezTo>
                  <a:cubicBezTo>
                    <a:pt x="108" y="139"/>
                    <a:pt x="115" y="137"/>
                    <a:pt x="122" y="135"/>
                  </a:cubicBezTo>
                  <a:cubicBezTo>
                    <a:pt x="243" y="87"/>
                    <a:pt x="243" y="87"/>
                    <a:pt x="243" y="87"/>
                  </a:cubicBezTo>
                  <a:cubicBezTo>
                    <a:pt x="245" y="87"/>
                    <a:pt x="247" y="85"/>
                    <a:pt x="248" y="83"/>
                  </a:cubicBezTo>
                  <a:cubicBezTo>
                    <a:pt x="249" y="80"/>
                    <a:pt x="248" y="78"/>
                    <a:pt x="247" y="7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8">
              <a:extLst>
                <a:ext uri="{FF2B5EF4-FFF2-40B4-BE49-F238E27FC236}">
                  <a16:creationId xmlns:a16="http://schemas.microsoft.com/office/drawing/2014/main" id="{6D886DD6-4B11-928C-83D5-F151749FC800}"/>
                </a:ext>
              </a:extLst>
            </p:cNvPr>
            <p:cNvSpPr>
              <a:spLocks noEditPoints="1"/>
            </p:cNvSpPr>
            <p:nvPr/>
          </p:nvSpPr>
          <p:spPr bwMode="auto">
            <a:xfrm>
              <a:off x="660142" y="3521711"/>
              <a:ext cx="92178" cy="91835"/>
            </a:xfrm>
            <a:custGeom>
              <a:avLst/>
              <a:gdLst>
                <a:gd name="T0" fmla="*/ 8 w 112"/>
                <a:gd name="T1" fmla="*/ 64 h 112"/>
                <a:gd name="T2" fmla="*/ 17 w 112"/>
                <a:gd name="T3" fmla="*/ 64 h 112"/>
                <a:gd name="T4" fmla="*/ 23 w 112"/>
                <a:gd name="T5" fmla="*/ 78 h 112"/>
                <a:gd name="T6" fmla="*/ 17 w 112"/>
                <a:gd name="T7" fmla="*/ 84 h 112"/>
                <a:gd name="T8" fmla="*/ 17 w 112"/>
                <a:gd name="T9" fmla="*/ 95 h 112"/>
                <a:gd name="T10" fmla="*/ 23 w 112"/>
                <a:gd name="T11" fmla="*/ 98 h 112"/>
                <a:gd name="T12" fmla="*/ 28 w 112"/>
                <a:gd name="T13" fmla="*/ 95 h 112"/>
                <a:gd name="T14" fmla="*/ 34 w 112"/>
                <a:gd name="T15" fmla="*/ 89 h 112"/>
                <a:gd name="T16" fmla="*/ 48 w 112"/>
                <a:gd name="T17" fmla="*/ 95 h 112"/>
                <a:gd name="T18" fmla="*/ 48 w 112"/>
                <a:gd name="T19" fmla="*/ 104 h 112"/>
                <a:gd name="T20" fmla="*/ 56 w 112"/>
                <a:gd name="T21" fmla="*/ 112 h 112"/>
                <a:gd name="T22" fmla="*/ 64 w 112"/>
                <a:gd name="T23" fmla="*/ 104 h 112"/>
                <a:gd name="T24" fmla="*/ 64 w 112"/>
                <a:gd name="T25" fmla="*/ 95 h 112"/>
                <a:gd name="T26" fmla="*/ 78 w 112"/>
                <a:gd name="T27" fmla="*/ 89 h 112"/>
                <a:gd name="T28" fmla="*/ 84 w 112"/>
                <a:gd name="T29" fmla="*/ 95 h 112"/>
                <a:gd name="T30" fmla="*/ 90 w 112"/>
                <a:gd name="T31" fmla="*/ 98 h 112"/>
                <a:gd name="T32" fmla="*/ 95 w 112"/>
                <a:gd name="T33" fmla="*/ 95 h 112"/>
                <a:gd name="T34" fmla="*/ 95 w 112"/>
                <a:gd name="T35" fmla="*/ 84 h 112"/>
                <a:gd name="T36" fmla="*/ 90 w 112"/>
                <a:gd name="T37" fmla="*/ 78 h 112"/>
                <a:gd name="T38" fmla="*/ 95 w 112"/>
                <a:gd name="T39" fmla="*/ 64 h 112"/>
                <a:gd name="T40" fmla="*/ 104 w 112"/>
                <a:gd name="T41" fmla="*/ 64 h 112"/>
                <a:gd name="T42" fmla="*/ 112 w 112"/>
                <a:gd name="T43" fmla="*/ 56 h 112"/>
                <a:gd name="T44" fmla="*/ 104 w 112"/>
                <a:gd name="T45" fmla="*/ 48 h 112"/>
                <a:gd name="T46" fmla="*/ 95 w 112"/>
                <a:gd name="T47" fmla="*/ 48 h 112"/>
                <a:gd name="T48" fmla="*/ 90 w 112"/>
                <a:gd name="T49" fmla="*/ 34 h 112"/>
                <a:gd name="T50" fmla="*/ 95 w 112"/>
                <a:gd name="T51" fmla="*/ 28 h 112"/>
                <a:gd name="T52" fmla="*/ 95 w 112"/>
                <a:gd name="T53" fmla="*/ 17 h 112"/>
                <a:gd name="T54" fmla="*/ 84 w 112"/>
                <a:gd name="T55" fmla="*/ 17 h 112"/>
                <a:gd name="T56" fmla="*/ 78 w 112"/>
                <a:gd name="T57" fmla="*/ 23 h 112"/>
                <a:gd name="T58" fmla="*/ 64 w 112"/>
                <a:gd name="T59" fmla="*/ 17 h 112"/>
                <a:gd name="T60" fmla="*/ 64 w 112"/>
                <a:gd name="T61" fmla="*/ 8 h 112"/>
                <a:gd name="T62" fmla="*/ 56 w 112"/>
                <a:gd name="T63" fmla="*/ 0 h 112"/>
                <a:gd name="T64" fmla="*/ 48 w 112"/>
                <a:gd name="T65" fmla="*/ 8 h 112"/>
                <a:gd name="T66" fmla="*/ 48 w 112"/>
                <a:gd name="T67" fmla="*/ 17 h 112"/>
                <a:gd name="T68" fmla="*/ 34 w 112"/>
                <a:gd name="T69" fmla="*/ 23 h 112"/>
                <a:gd name="T70" fmla="*/ 28 w 112"/>
                <a:gd name="T71" fmla="*/ 17 h 112"/>
                <a:gd name="T72" fmla="*/ 17 w 112"/>
                <a:gd name="T73" fmla="*/ 17 h 112"/>
                <a:gd name="T74" fmla="*/ 17 w 112"/>
                <a:gd name="T75" fmla="*/ 28 h 112"/>
                <a:gd name="T76" fmla="*/ 23 w 112"/>
                <a:gd name="T77" fmla="*/ 34 h 112"/>
                <a:gd name="T78" fmla="*/ 17 w 112"/>
                <a:gd name="T79" fmla="*/ 48 h 112"/>
                <a:gd name="T80" fmla="*/ 8 w 112"/>
                <a:gd name="T81" fmla="*/ 48 h 112"/>
                <a:gd name="T82" fmla="*/ 0 w 112"/>
                <a:gd name="T83" fmla="*/ 56 h 112"/>
                <a:gd name="T84" fmla="*/ 8 w 112"/>
                <a:gd name="T85" fmla="*/ 64 h 112"/>
                <a:gd name="T86" fmla="*/ 56 w 112"/>
                <a:gd name="T87" fmla="*/ 32 h 112"/>
                <a:gd name="T88" fmla="*/ 80 w 112"/>
                <a:gd name="T89" fmla="*/ 56 h 112"/>
                <a:gd name="T90" fmla="*/ 56 w 112"/>
                <a:gd name="T91" fmla="*/ 80 h 112"/>
                <a:gd name="T92" fmla="*/ 32 w 112"/>
                <a:gd name="T93" fmla="*/ 56 h 112"/>
                <a:gd name="T94" fmla="*/ 56 w 112"/>
                <a:gd name="T95" fmla="*/ 3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2" h="112">
                  <a:moveTo>
                    <a:pt x="8" y="64"/>
                  </a:moveTo>
                  <a:cubicBezTo>
                    <a:pt x="17" y="64"/>
                    <a:pt x="17" y="64"/>
                    <a:pt x="17" y="64"/>
                  </a:cubicBezTo>
                  <a:cubicBezTo>
                    <a:pt x="18" y="69"/>
                    <a:pt x="20" y="74"/>
                    <a:pt x="23" y="78"/>
                  </a:cubicBezTo>
                  <a:cubicBezTo>
                    <a:pt x="17" y="84"/>
                    <a:pt x="17" y="84"/>
                    <a:pt x="17" y="84"/>
                  </a:cubicBezTo>
                  <a:cubicBezTo>
                    <a:pt x="14" y="87"/>
                    <a:pt x="14" y="92"/>
                    <a:pt x="17" y="95"/>
                  </a:cubicBezTo>
                  <a:cubicBezTo>
                    <a:pt x="19" y="97"/>
                    <a:pt x="21" y="98"/>
                    <a:pt x="23" y="98"/>
                  </a:cubicBezTo>
                  <a:cubicBezTo>
                    <a:pt x="25" y="98"/>
                    <a:pt x="27" y="97"/>
                    <a:pt x="28" y="95"/>
                  </a:cubicBezTo>
                  <a:cubicBezTo>
                    <a:pt x="34" y="89"/>
                    <a:pt x="34" y="89"/>
                    <a:pt x="34" y="89"/>
                  </a:cubicBezTo>
                  <a:cubicBezTo>
                    <a:pt x="38" y="92"/>
                    <a:pt x="43" y="94"/>
                    <a:pt x="48" y="95"/>
                  </a:cubicBezTo>
                  <a:cubicBezTo>
                    <a:pt x="48" y="104"/>
                    <a:pt x="48" y="104"/>
                    <a:pt x="48" y="104"/>
                  </a:cubicBezTo>
                  <a:cubicBezTo>
                    <a:pt x="48" y="108"/>
                    <a:pt x="52" y="112"/>
                    <a:pt x="56" y="112"/>
                  </a:cubicBezTo>
                  <a:cubicBezTo>
                    <a:pt x="61" y="112"/>
                    <a:pt x="64" y="108"/>
                    <a:pt x="64" y="104"/>
                  </a:cubicBezTo>
                  <a:cubicBezTo>
                    <a:pt x="64" y="95"/>
                    <a:pt x="64" y="95"/>
                    <a:pt x="64" y="95"/>
                  </a:cubicBezTo>
                  <a:cubicBezTo>
                    <a:pt x="69" y="94"/>
                    <a:pt x="74" y="92"/>
                    <a:pt x="78" y="89"/>
                  </a:cubicBezTo>
                  <a:cubicBezTo>
                    <a:pt x="84" y="95"/>
                    <a:pt x="84" y="95"/>
                    <a:pt x="84" y="95"/>
                  </a:cubicBezTo>
                  <a:cubicBezTo>
                    <a:pt x="86" y="97"/>
                    <a:pt x="88" y="98"/>
                    <a:pt x="90" y="98"/>
                  </a:cubicBezTo>
                  <a:cubicBezTo>
                    <a:pt x="92" y="98"/>
                    <a:pt x="94" y="97"/>
                    <a:pt x="95" y="95"/>
                  </a:cubicBezTo>
                  <a:cubicBezTo>
                    <a:pt x="99" y="92"/>
                    <a:pt x="99" y="87"/>
                    <a:pt x="95" y="84"/>
                  </a:cubicBezTo>
                  <a:cubicBezTo>
                    <a:pt x="90" y="78"/>
                    <a:pt x="90" y="78"/>
                    <a:pt x="90" y="78"/>
                  </a:cubicBezTo>
                  <a:cubicBezTo>
                    <a:pt x="92" y="74"/>
                    <a:pt x="94" y="69"/>
                    <a:pt x="95" y="64"/>
                  </a:cubicBezTo>
                  <a:cubicBezTo>
                    <a:pt x="104" y="64"/>
                    <a:pt x="104" y="64"/>
                    <a:pt x="104" y="64"/>
                  </a:cubicBezTo>
                  <a:cubicBezTo>
                    <a:pt x="109" y="64"/>
                    <a:pt x="112" y="60"/>
                    <a:pt x="112" y="56"/>
                  </a:cubicBezTo>
                  <a:cubicBezTo>
                    <a:pt x="112" y="52"/>
                    <a:pt x="109" y="48"/>
                    <a:pt x="104" y="48"/>
                  </a:cubicBezTo>
                  <a:cubicBezTo>
                    <a:pt x="95" y="48"/>
                    <a:pt x="95" y="48"/>
                    <a:pt x="95" y="48"/>
                  </a:cubicBezTo>
                  <a:cubicBezTo>
                    <a:pt x="94" y="43"/>
                    <a:pt x="92" y="38"/>
                    <a:pt x="90" y="34"/>
                  </a:cubicBezTo>
                  <a:cubicBezTo>
                    <a:pt x="95" y="28"/>
                    <a:pt x="95" y="28"/>
                    <a:pt x="95" y="28"/>
                  </a:cubicBezTo>
                  <a:cubicBezTo>
                    <a:pt x="99" y="25"/>
                    <a:pt x="99" y="20"/>
                    <a:pt x="95" y="17"/>
                  </a:cubicBezTo>
                  <a:cubicBezTo>
                    <a:pt x="92" y="14"/>
                    <a:pt x="87" y="14"/>
                    <a:pt x="84" y="17"/>
                  </a:cubicBezTo>
                  <a:cubicBezTo>
                    <a:pt x="78" y="23"/>
                    <a:pt x="78" y="23"/>
                    <a:pt x="78" y="23"/>
                  </a:cubicBezTo>
                  <a:cubicBezTo>
                    <a:pt x="74" y="20"/>
                    <a:pt x="69" y="18"/>
                    <a:pt x="64" y="17"/>
                  </a:cubicBezTo>
                  <a:cubicBezTo>
                    <a:pt x="64" y="8"/>
                    <a:pt x="64" y="8"/>
                    <a:pt x="64" y="8"/>
                  </a:cubicBezTo>
                  <a:cubicBezTo>
                    <a:pt x="64" y="4"/>
                    <a:pt x="61" y="0"/>
                    <a:pt x="56" y="0"/>
                  </a:cubicBezTo>
                  <a:cubicBezTo>
                    <a:pt x="52" y="0"/>
                    <a:pt x="48" y="4"/>
                    <a:pt x="48" y="8"/>
                  </a:cubicBezTo>
                  <a:cubicBezTo>
                    <a:pt x="48" y="17"/>
                    <a:pt x="48" y="17"/>
                    <a:pt x="48" y="17"/>
                  </a:cubicBezTo>
                  <a:cubicBezTo>
                    <a:pt x="43" y="18"/>
                    <a:pt x="38" y="20"/>
                    <a:pt x="34" y="23"/>
                  </a:cubicBezTo>
                  <a:cubicBezTo>
                    <a:pt x="28" y="17"/>
                    <a:pt x="28" y="17"/>
                    <a:pt x="28" y="17"/>
                  </a:cubicBezTo>
                  <a:cubicBezTo>
                    <a:pt x="25" y="14"/>
                    <a:pt x="20" y="14"/>
                    <a:pt x="17" y="17"/>
                  </a:cubicBezTo>
                  <a:cubicBezTo>
                    <a:pt x="14" y="20"/>
                    <a:pt x="14" y="25"/>
                    <a:pt x="17" y="28"/>
                  </a:cubicBezTo>
                  <a:cubicBezTo>
                    <a:pt x="23" y="34"/>
                    <a:pt x="23" y="34"/>
                    <a:pt x="23" y="34"/>
                  </a:cubicBezTo>
                  <a:cubicBezTo>
                    <a:pt x="20" y="38"/>
                    <a:pt x="18" y="43"/>
                    <a:pt x="17" y="48"/>
                  </a:cubicBezTo>
                  <a:cubicBezTo>
                    <a:pt x="8" y="48"/>
                    <a:pt x="8" y="48"/>
                    <a:pt x="8" y="48"/>
                  </a:cubicBezTo>
                  <a:cubicBezTo>
                    <a:pt x="4" y="48"/>
                    <a:pt x="0" y="52"/>
                    <a:pt x="0" y="56"/>
                  </a:cubicBezTo>
                  <a:cubicBezTo>
                    <a:pt x="0" y="60"/>
                    <a:pt x="4" y="64"/>
                    <a:pt x="8" y="64"/>
                  </a:cubicBezTo>
                  <a:close/>
                  <a:moveTo>
                    <a:pt x="56" y="32"/>
                  </a:moveTo>
                  <a:cubicBezTo>
                    <a:pt x="69" y="32"/>
                    <a:pt x="80" y="43"/>
                    <a:pt x="80" y="56"/>
                  </a:cubicBezTo>
                  <a:cubicBezTo>
                    <a:pt x="80" y="69"/>
                    <a:pt x="69" y="80"/>
                    <a:pt x="56" y="80"/>
                  </a:cubicBezTo>
                  <a:cubicBezTo>
                    <a:pt x="43" y="80"/>
                    <a:pt x="32" y="69"/>
                    <a:pt x="32" y="56"/>
                  </a:cubicBezTo>
                  <a:cubicBezTo>
                    <a:pt x="32" y="43"/>
                    <a:pt x="43" y="32"/>
                    <a:pt x="56" y="3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45227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1E8DB-61D0-4E31-DD68-1DBD8968D067}"/>
              </a:ext>
            </a:extLst>
          </p:cNvPr>
          <p:cNvSpPr txBox="1">
            <a:spLocks/>
          </p:cNvSpPr>
          <p:nvPr/>
        </p:nvSpPr>
        <p:spPr>
          <a:xfrm>
            <a:off x="482600" y="1156880"/>
            <a:ext cx="8308600" cy="4964519"/>
          </a:xfrm>
          <a:prstGeom prst="rect">
            <a:avLst/>
          </a:prstGeom>
        </p:spPr>
        <p:txBody>
          <a:bodyPr>
            <a:normAutofit/>
          </a:bodyPr>
          <a:lstStyle>
            <a:lvl1pPr algn="l" defTabSz="457200" rtl="0" eaLnBrk="1" latinLnBrk="0" hangingPunct="1">
              <a:lnSpc>
                <a:spcPct val="80000"/>
              </a:lnSpc>
              <a:spcBef>
                <a:spcPct val="0"/>
              </a:spcBef>
              <a:buNone/>
              <a:defRPr sz="3000" b="1" kern="1200">
                <a:solidFill>
                  <a:schemeClr val="tx2"/>
                </a:solidFill>
                <a:latin typeface="+mj-lt"/>
                <a:ea typeface="+mj-ea"/>
                <a:cs typeface="+mj-cs"/>
              </a:defRPr>
            </a:lvl1pPr>
          </a:lstStyle>
          <a:p>
            <a:r>
              <a:rPr lang="en-GB" dirty="0">
                <a:solidFill>
                  <a:schemeClr val="bg1"/>
                </a:solidFill>
              </a:rPr>
              <a:t>¡</a:t>
            </a:r>
            <a:r>
              <a:rPr lang="en-GB" dirty="0" err="1">
                <a:solidFill>
                  <a:schemeClr val="bg1"/>
                </a:solidFill>
              </a:rPr>
              <a:t>Muchas</a:t>
            </a:r>
            <a:r>
              <a:rPr lang="en-GB" dirty="0">
                <a:solidFill>
                  <a:schemeClr val="bg1"/>
                </a:solidFill>
              </a:rPr>
              <a:t> gracias!</a:t>
            </a:r>
          </a:p>
        </p:txBody>
      </p:sp>
    </p:spTree>
    <p:extLst>
      <p:ext uri="{BB962C8B-B14F-4D97-AF65-F5344CB8AC3E}">
        <p14:creationId xmlns:p14="http://schemas.microsoft.com/office/powerpoint/2010/main" val="262077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6533E-B46B-60FF-DA1B-1B563D45929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56314BB-DEEA-D6C0-9CA7-258AADE40D77}"/>
              </a:ext>
            </a:extLst>
          </p:cNvPr>
          <p:cNvSpPr>
            <a:spLocks noGrp="1"/>
          </p:cNvSpPr>
          <p:nvPr>
            <p:ph type="title"/>
          </p:nvPr>
        </p:nvSpPr>
        <p:spPr>
          <a:xfrm>
            <a:off x="482600" y="1156880"/>
            <a:ext cx="8308600" cy="4964519"/>
          </a:xfrm>
        </p:spPr>
        <p:txBody>
          <a:bodyPr>
            <a:normAutofit/>
          </a:bodyPr>
          <a:lstStyle/>
          <a:p>
            <a:r>
              <a:rPr lang="en-GB" dirty="0" err="1"/>
              <a:t>Contexto</a:t>
            </a:r>
            <a:r>
              <a:rPr lang="en-GB" dirty="0"/>
              <a:t> </a:t>
            </a:r>
            <a:r>
              <a:rPr lang="en-GB" dirty="0" err="1"/>
              <a:t>Portafolio</a:t>
            </a:r>
            <a:r>
              <a:rPr lang="en-GB" dirty="0"/>
              <a:t> Grupo LARG 2025</a:t>
            </a:r>
          </a:p>
        </p:txBody>
      </p:sp>
      <p:sp>
        <p:nvSpPr>
          <p:cNvPr id="5" name="Text Placeholder 2">
            <a:extLst>
              <a:ext uri="{FF2B5EF4-FFF2-40B4-BE49-F238E27FC236}">
                <a16:creationId xmlns:a16="http://schemas.microsoft.com/office/drawing/2014/main" id="{A7315B65-00E1-625F-8DF0-A27CFDF4117E}"/>
              </a:ext>
            </a:extLst>
          </p:cNvPr>
          <p:cNvSpPr>
            <a:spLocks noGrp="1"/>
          </p:cNvSpPr>
          <p:nvPr>
            <p:ph type="body" idx="1" hasCustomPrompt="1"/>
            <p:custDataLst>
              <p:custData r:id="rId1"/>
            </p:custDataLst>
          </p:nvPr>
        </p:nvSpPr>
        <p:spPr>
          <a:xfrm>
            <a:off x="482600" y="630000"/>
            <a:ext cx="11707000" cy="6228000"/>
          </a:xfrm>
        </p:spPr>
        <p:txBody>
          <a:bodyPr wrap="none" lIns="0" tIns="46800" rIns="216000" bIns="0" anchor="b" anchorCtr="0"/>
          <a:lstStyle>
            <a:lvl1pPr marL="0" indent="0" algn="l">
              <a:buNone/>
              <a:defRPr sz="30000" b="1">
                <a:solidFill>
                  <a:schemeClr val="l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1</a:t>
            </a:r>
          </a:p>
        </p:txBody>
      </p:sp>
      <p:sp>
        <p:nvSpPr>
          <p:cNvPr id="6" name="Freeform 5">
            <a:extLst>
              <a:ext uri="{FF2B5EF4-FFF2-40B4-BE49-F238E27FC236}">
                <a16:creationId xmlns:a16="http://schemas.microsoft.com/office/drawing/2014/main" id="{38E1C49D-6F54-BA23-20EC-B84A5566B472}"/>
              </a:ext>
            </a:extLst>
          </p:cNvPr>
          <p:cNvSpPr>
            <a:spLocks noChangeAspect="1" noEditPoints="1"/>
          </p:cNvSpPr>
          <p:nvPr/>
        </p:nvSpPr>
        <p:spPr bwMode="auto">
          <a:xfrm>
            <a:off x="482600" y="373143"/>
            <a:ext cx="520012" cy="516803"/>
          </a:xfrm>
          <a:custGeom>
            <a:avLst/>
            <a:gdLst>
              <a:gd name="T0" fmla="*/ 115 w 116"/>
              <a:gd name="T1" fmla="*/ 109 h 116"/>
              <a:gd name="T2" fmla="*/ 85 w 116"/>
              <a:gd name="T3" fmla="*/ 79 h 116"/>
              <a:gd name="T4" fmla="*/ 96 w 116"/>
              <a:gd name="T5" fmla="*/ 48 h 116"/>
              <a:gd name="T6" fmla="*/ 48 w 116"/>
              <a:gd name="T7" fmla="*/ 0 h 116"/>
              <a:gd name="T8" fmla="*/ 0 w 116"/>
              <a:gd name="T9" fmla="*/ 48 h 116"/>
              <a:gd name="T10" fmla="*/ 48 w 116"/>
              <a:gd name="T11" fmla="*/ 96 h 116"/>
              <a:gd name="T12" fmla="*/ 79 w 116"/>
              <a:gd name="T13" fmla="*/ 85 h 116"/>
              <a:gd name="T14" fmla="*/ 109 w 116"/>
              <a:gd name="T15" fmla="*/ 115 h 116"/>
              <a:gd name="T16" fmla="*/ 112 w 116"/>
              <a:gd name="T17" fmla="*/ 116 h 116"/>
              <a:gd name="T18" fmla="*/ 115 w 116"/>
              <a:gd name="T19" fmla="*/ 115 h 116"/>
              <a:gd name="T20" fmla="*/ 115 w 116"/>
              <a:gd name="T21" fmla="*/ 109 h 116"/>
              <a:gd name="T22" fmla="*/ 8 w 116"/>
              <a:gd name="T23" fmla="*/ 48 h 116"/>
              <a:gd name="T24" fmla="*/ 48 w 116"/>
              <a:gd name="T25" fmla="*/ 8 h 116"/>
              <a:gd name="T26" fmla="*/ 88 w 116"/>
              <a:gd name="T27" fmla="*/ 48 h 116"/>
              <a:gd name="T28" fmla="*/ 48 w 116"/>
              <a:gd name="T29" fmla="*/ 88 h 116"/>
              <a:gd name="T30" fmla="*/ 8 w 116"/>
              <a:gd name="T31" fmla="*/ 4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6" h="116">
                <a:moveTo>
                  <a:pt x="115" y="109"/>
                </a:moveTo>
                <a:cubicBezTo>
                  <a:pt x="85" y="79"/>
                  <a:pt x="85" y="79"/>
                  <a:pt x="85" y="79"/>
                </a:cubicBezTo>
                <a:cubicBezTo>
                  <a:pt x="92" y="71"/>
                  <a:pt x="96" y="60"/>
                  <a:pt x="96" y="48"/>
                </a:cubicBezTo>
                <a:cubicBezTo>
                  <a:pt x="96" y="22"/>
                  <a:pt x="74" y="0"/>
                  <a:pt x="48" y="0"/>
                </a:cubicBezTo>
                <a:cubicBezTo>
                  <a:pt x="22" y="0"/>
                  <a:pt x="0" y="22"/>
                  <a:pt x="0" y="48"/>
                </a:cubicBezTo>
                <a:cubicBezTo>
                  <a:pt x="0" y="74"/>
                  <a:pt x="22" y="96"/>
                  <a:pt x="48" y="96"/>
                </a:cubicBezTo>
                <a:cubicBezTo>
                  <a:pt x="60" y="96"/>
                  <a:pt x="71" y="92"/>
                  <a:pt x="79" y="85"/>
                </a:cubicBezTo>
                <a:cubicBezTo>
                  <a:pt x="109" y="115"/>
                  <a:pt x="109" y="115"/>
                  <a:pt x="109" y="115"/>
                </a:cubicBezTo>
                <a:cubicBezTo>
                  <a:pt x="110" y="116"/>
                  <a:pt x="111" y="116"/>
                  <a:pt x="112" y="116"/>
                </a:cubicBezTo>
                <a:cubicBezTo>
                  <a:pt x="113" y="116"/>
                  <a:pt x="114" y="116"/>
                  <a:pt x="115" y="115"/>
                </a:cubicBezTo>
                <a:cubicBezTo>
                  <a:pt x="116" y="113"/>
                  <a:pt x="116" y="111"/>
                  <a:pt x="115" y="109"/>
                </a:cubicBezTo>
                <a:close/>
                <a:moveTo>
                  <a:pt x="8" y="48"/>
                </a:moveTo>
                <a:cubicBezTo>
                  <a:pt x="8" y="26"/>
                  <a:pt x="26" y="8"/>
                  <a:pt x="48" y="8"/>
                </a:cubicBezTo>
                <a:cubicBezTo>
                  <a:pt x="70" y="8"/>
                  <a:pt x="88" y="26"/>
                  <a:pt x="88" y="48"/>
                </a:cubicBezTo>
                <a:cubicBezTo>
                  <a:pt x="88" y="70"/>
                  <a:pt x="70" y="88"/>
                  <a:pt x="48" y="88"/>
                </a:cubicBezTo>
                <a:cubicBezTo>
                  <a:pt x="26" y="88"/>
                  <a:pt x="8" y="70"/>
                  <a:pt x="8" y="4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endParaRPr>
          </a:p>
        </p:txBody>
      </p:sp>
      <p:grpSp>
        <p:nvGrpSpPr>
          <p:cNvPr id="24" name="Group 23">
            <a:extLst>
              <a:ext uri="{FF2B5EF4-FFF2-40B4-BE49-F238E27FC236}">
                <a16:creationId xmlns:a16="http://schemas.microsoft.com/office/drawing/2014/main" id="{B4685877-8FDF-AF0B-BCC9-BF9A9AAE648B}"/>
              </a:ext>
            </a:extLst>
          </p:cNvPr>
          <p:cNvGrpSpPr/>
          <p:nvPr/>
        </p:nvGrpSpPr>
        <p:grpSpPr>
          <a:xfrm>
            <a:off x="11832000" y="-1"/>
            <a:ext cx="360000" cy="363066"/>
            <a:chOff x="11832000" y="-1"/>
            <a:chExt cx="360000" cy="363066"/>
          </a:xfrm>
        </p:grpSpPr>
        <p:sp>
          <p:nvSpPr>
            <p:cNvPr id="20" name="Freeform: Shape 19">
              <a:hlinkClick r:id="rId3" action="ppaction://hlinksldjump"/>
              <a:extLst>
                <a:ext uri="{FF2B5EF4-FFF2-40B4-BE49-F238E27FC236}">
                  <a16:creationId xmlns:a16="http://schemas.microsoft.com/office/drawing/2014/main" id="{E7A47851-BF42-9940-E4DB-A81AE053EA22}"/>
                </a:ext>
              </a:extLst>
            </p:cNvPr>
            <p:cNvSpPr/>
            <p:nvPr/>
          </p:nvSpPr>
          <p:spPr>
            <a:xfrm>
              <a:off x="11832000" y="-1"/>
              <a:ext cx="360000" cy="363066"/>
            </a:xfrm>
            <a:custGeom>
              <a:avLst/>
              <a:gdLst>
                <a:gd name="connsiteX0" fmla="*/ 0 w 485775"/>
                <a:gd name="connsiteY0" fmla="*/ 0 h 489912"/>
                <a:gd name="connsiteX1" fmla="*/ 217881 w 485775"/>
                <a:gd name="connsiteY1" fmla="*/ 0 h 489912"/>
                <a:gd name="connsiteX2" fmla="*/ 217881 w 485775"/>
                <a:gd name="connsiteY2" fmla="*/ 1 h 489912"/>
                <a:gd name="connsiteX3" fmla="*/ 485775 w 485775"/>
                <a:gd name="connsiteY3" fmla="*/ 1 h 489912"/>
                <a:gd name="connsiteX4" fmla="*/ 485775 w 485775"/>
                <a:gd name="connsiteY4" fmla="*/ 489912 h 489912"/>
                <a:gd name="connsiteX5" fmla="*/ 57317 w 485775"/>
                <a:gd name="connsiteY5" fmla="*/ 489912 h 489912"/>
                <a:gd name="connsiteX6" fmla="*/ 1 w 485775"/>
                <a:gd name="connsiteY6" fmla="*/ 432596 h 489912"/>
                <a:gd name="connsiteX7" fmla="*/ 1 w 485775"/>
                <a:gd name="connsiteY7" fmla="*/ 273363 h 489912"/>
                <a:gd name="connsiteX8" fmla="*/ 0 w 485775"/>
                <a:gd name="connsiteY8" fmla="*/ 273363 h 48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5" h="489912">
                  <a:moveTo>
                    <a:pt x="0" y="0"/>
                  </a:moveTo>
                  <a:lnTo>
                    <a:pt x="217881" y="0"/>
                  </a:lnTo>
                  <a:lnTo>
                    <a:pt x="217881" y="1"/>
                  </a:lnTo>
                  <a:lnTo>
                    <a:pt x="485775" y="1"/>
                  </a:lnTo>
                  <a:lnTo>
                    <a:pt x="485775" y="489912"/>
                  </a:lnTo>
                  <a:lnTo>
                    <a:pt x="57317" y="489912"/>
                  </a:lnTo>
                  <a:cubicBezTo>
                    <a:pt x="25661" y="489912"/>
                    <a:pt x="1" y="464251"/>
                    <a:pt x="1" y="432596"/>
                  </a:cubicBezTo>
                  <a:lnTo>
                    <a:pt x="1" y="273363"/>
                  </a:lnTo>
                  <a:lnTo>
                    <a:pt x="0" y="27336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GB">
                <a:solidFill>
                  <a:schemeClr val="bg1"/>
                </a:solidFill>
              </a:endParaRPr>
            </a:p>
          </p:txBody>
        </p:sp>
        <p:grpSp>
          <p:nvGrpSpPr>
            <p:cNvPr id="21" name="Group 4" descr="Home.">
              <a:extLst>
                <a:ext uri="{FF2B5EF4-FFF2-40B4-BE49-F238E27FC236}">
                  <a16:creationId xmlns:a16="http://schemas.microsoft.com/office/drawing/2014/main" id="{9F880FC6-9752-4458-C5E1-F66A04426B8B}"/>
                </a:ext>
              </a:extLst>
            </p:cNvPr>
            <p:cNvGrpSpPr>
              <a:grpSpLocks noChangeAspect="1"/>
            </p:cNvGrpSpPr>
            <p:nvPr/>
          </p:nvGrpSpPr>
          <p:grpSpPr bwMode="auto">
            <a:xfrm>
              <a:off x="11928384" y="103455"/>
              <a:ext cx="167231" cy="156155"/>
              <a:chOff x="3406" y="1726"/>
              <a:chExt cx="619" cy="578"/>
            </a:xfrm>
            <a:solidFill>
              <a:schemeClr val="accent1"/>
            </a:solidFill>
          </p:grpSpPr>
          <p:sp>
            <p:nvSpPr>
              <p:cNvPr id="22" name="Freeform 5">
                <a:extLst>
                  <a:ext uri="{FF2B5EF4-FFF2-40B4-BE49-F238E27FC236}">
                    <a16:creationId xmlns:a16="http://schemas.microsoft.com/office/drawing/2014/main" id="{A4CF5453-EEB6-E56E-815B-1C8AF1F94736}"/>
                  </a:ext>
                </a:extLst>
              </p:cNvPr>
              <p:cNvSpPr>
                <a:spLocks/>
              </p:cNvSpPr>
              <p:nvPr/>
            </p:nvSpPr>
            <p:spPr bwMode="auto">
              <a:xfrm>
                <a:off x="3406" y="1726"/>
                <a:ext cx="619" cy="273"/>
              </a:xfrm>
              <a:custGeom>
                <a:avLst/>
                <a:gdLst>
                  <a:gd name="T0" fmla="*/ 254 w 258"/>
                  <a:gd name="T1" fmla="*/ 99 h 114"/>
                  <a:gd name="T2" fmla="*/ 134 w 258"/>
                  <a:gd name="T3" fmla="*/ 3 h 114"/>
                  <a:gd name="T4" fmla="*/ 124 w 258"/>
                  <a:gd name="T5" fmla="*/ 3 h 114"/>
                  <a:gd name="T6" fmla="*/ 4 w 258"/>
                  <a:gd name="T7" fmla="*/ 99 h 114"/>
                  <a:gd name="T8" fmla="*/ 3 w 258"/>
                  <a:gd name="T9" fmla="*/ 110 h 114"/>
                  <a:gd name="T10" fmla="*/ 14 w 258"/>
                  <a:gd name="T11" fmla="*/ 111 h 114"/>
                  <a:gd name="T12" fmla="*/ 129 w 258"/>
                  <a:gd name="T13" fmla="*/ 19 h 114"/>
                  <a:gd name="T14" fmla="*/ 244 w 258"/>
                  <a:gd name="T15" fmla="*/ 111 h 114"/>
                  <a:gd name="T16" fmla="*/ 249 w 258"/>
                  <a:gd name="T17" fmla="*/ 113 h 114"/>
                  <a:gd name="T18" fmla="*/ 255 w 258"/>
                  <a:gd name="T19" fmla="*/ 110 h 114"/>
                  <a:gd name="T20" fmla="*/ 254 w 258"/>
                  <a:gd name="T21"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114">
                    <a:moveTo>
                      <a:pt x="254" y="99"/>
                    </a:moveTo>
                    <a:cubicBezTo>
                      <a:pt x="134" y="3"/>
                      <a:pt x="134" y="3"/>
                      <a:pt x="134" y="3"/>
                    </a:cubicBezTo>
                    <a:cubicBezTo>
                      <a:pt x="131" y="0"/>
                      <a:pt x="127" y="0"/>
                      <a:pt x="124" y="3"/>
                    </a:cubicBezTo>
                    <a:cubicBezTo>
                      <a:pt x="4" y="99"/>
                      <a:pt x="4" y="99"/>
                      <a:pt x="4" y="99"/>
                    </a:cubicBezTo>
                    <a:cubicBezTo>
                      <a:pt x="1" y="102"/>
                      <a:pt x="0" y="107"/>
                      <a:pt x="3" y="110"/>
                    </a:cubicBezTo>
                    <a:cubicBezTo>
                      <a:pt x="6" y="113"/>
                      <a:pt x="11" y="114"/>
                      <a:pt x="14" y="111"/>
                    </a:cubicBezTo>
                    <a:cubicBezTo>
                      <a:pt x="129" y="19"/>
                      <a:pt x="129" y="19"/>
                      <a:pt x="129" y="19"/>
                    </a:cubicBezTo>
                    <a:cubicBezTo>
                      <a:pt x="244" y="111"/>
                      <a:pt x="244" y="111"/>
                      <a:pt x="244" y="111"/>
                    </a:cubicBezTo>
                    <a:cubicBezTo>
                      <a:pt x="246" y="112"/>
                      <a:pt x="247" y="113"/>
                      <a:pt x="249" y="113"/>
                    </a:cubicBezTo>
                    <a:cubicBezTo>
                      <a:pt x="252" y="113"/>
                      <a:pt x="254" y="112"/>
                      <a:pt x="255" y="110"/>
                    </a:cubicBezTo>
                    <a:cubicBezTo>
                      <a:pt x="258" y="107"/>
                      <a:pt x="258" y="102"/>
                      <a:pt x="254"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6">
                <a:extLst>
                  <a:ext uri="{FF2B5EF4-FFF2-40B4-BE49-F238E27FC236}">
                    <a16:creationId xmlns:a16="http://schemas.microsoft.com/office/drawing/2014/main" id="{53DF7415-1962-3059-990B-E2F3CEB9D3EE}"/>
                  </a:ext>
                </a:extLst>
              </p:cNvPr>
              <p:cNvSpPr>
                <a:spLocks noEditPoints="1"/>
              </p:cNvSpPr>
              <p:nvPr/>
            </p:nvSpPr>
            <p:spPr bwMode="auto">
              <a:xfrm>
                <a:off x="3485" y="1997"/>
                <a:ext cx="461" cy="307"/>
              </a:xfrm>
              <a:custGeom>
                <a:avLst/>
                <a:gdLst>
                  <a:gd name="T0" fmla="*/ 184 w 192"/>
                  <a:gd name="T1" fmla="*/ 0 h 128"/>
                  <a:gd name="T2" fmla="*/ 176 w 192"/>
                  <a:gd name="T3" fmla="*/ 8 h 128"/>
                  <a:gd name="T4" fmla="*/ 176 w 192"/>
                  <a:gd name="T5" fmla="*/ 112 h 128"/>
                  <a:gd name="T6" fmla="*/ 128 w 192"/>
                  <a:gd name="T7" fmla="*/ 112 h 128"/>
                  <a:gd name="T8" fmla="*/ 128 w 192"/>
                  <a:gd name="T9" fmla="*/ 56 h 128"/>
                  <a:gd name="T10" fmla="*/ 120 w 192"/>
                  <a:gd name="T11" fmla="*/ 48 h 128"/>
                  <a:gd name="T12" fmla="*/ 72 w 192"/>
                  <a:gd name="T13" fmla="*/ 48 h 128"/>
                  <a:gd name="T14" fmla="*/ 64 w 192"/>
                  <a:gd name="T15" fmla="*/ 56 h 128"/>
                  <a:gd name="T16" fmla="*/ 64 w 192"/>
                  <a:gd name="T17" fmla="*/ 112 h 128"/>
                  <a:gd name="T18" fmla="*/ 16 w 192"/>
                  <a:gd name="T19" fmla="*/ 112 h 128"/>
                  <a:gd name="T20" fmla="*/ 16 w 192"/>
                  <a:gd name="T21" fmla="*/ 8 h 128"/>
                  <a:gd name="T22" fmla="*/ 8 w 192"/>
                  <a:gd name="T23" fmla="*/ 0 h 128"/>
                  <a:gd name="T24" fmla="*/ 0 w 192"/>
                  <a:gd name="T25" fmla="*/ 8 h 128"/>
                  <a:gd name="T26" fmla="*/ 0 w 192"/>
                  <a:gd name="T27" fmla="*/ 120 h 128"/>
                  <a:gd name="T28" fmla="*/ 8 w 192"/>
                  <a:gd name="T29" fmla="*/ 128 h 128"/>
                  <a:gd name="T30" fmla="*/ 184 w 192"/>
                  <a:gd name="T31" fmla="*/ 128 h 128"/>
                  <a:gd name="T32" fmla="*/ 192 w 192"/>
                  <a:gd name="T33" fmla="*/ 120 h 128"/>
                  <a:gd name="T34" fmla="*/ 192 w 192"/>
                  <a:gd name="T35" fmla="*/ 8 h 128"/>
                  <a:gd name="T36" fmla="*/ 184 w 192"/>
                  <a:gd name="T37" fmla="*/ 0 h 128"/>
                  <a:gd name="T38" fmla="*/ 80 w 192"/>
                  <a:gd name="T39" fmla="*/ 64 h 128"/>
                  <a:gd name="T40" fmla="*/ 112 w 192"/>
                  <a:gd name="T41" fmla="*/ 64 h 128"/>
                  <a:gd name="T42" fmla="*/ 112 w 192"/>
                  <a:gd name="T43" fmla="*/ 112 h 128"/>
                  <a:gd name="T44" fmla="*/ 80 w 192"/>
                  <a:gd name="T45" fmla="*/ 112 h 128"/>
                  <a:gd name="T46" fmla="*/ 80 w 192"/>
                  <a:gd name="T4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28">
                    <a:moveTo>
                      <a:pt x="184" y="0"/>
                    </a:moveTo>
                    <a:cubicBezTo>
                      <a:pt x="180" y="0"/>
                      <a:pt x="176" y="4"/>
                      <a:pt x="176" y="8"/>
                    </a:cubicBezTo>
                    <a:cubicBezTo>
                      <a:pt x="176" y="112"/>
                      <a:pt x="176" y="112"/>
                      <a:pt x="176" y="112"/>
                    </a:cubicBezTo>
                    <a:cubicBezTo>
                      <a:pt x="128" y="112"/>
                      <a:pt x="128" y="112"/>
                      <a:pt x="128" y="112"/>
                    </a:cubicBezTo>
                    <a:cubicBezTo>
                      <a:pt x="128" y="56"/>
                      <a:pt x="128" y="56"/>
                      <a:pt x="128" y="56"/>
                    </a:cubicBezTo>
                    <a:cubicBezTo>
                      <a:pt x="128" y="52"/>
                      <a:pt x="125" y="48"/>
                      <a:pt x="120" y="48"/>
                    </a:cubicBezTo>
                    <a:cubicBezTo>
                      <a:pt x="72" y="48"/>
                      <a:pt x="72" y="48"/>
                      <a:pt x="72" y="48"/>
                    </a:cubicBezTo>
                    <a:cubicBezTo>
                      <a:pt x="68" y="48"/>
                      <a:pt x="64" y="52"/>
                      <a:pt x="64" y="56"/>
                    </a:cubicBezTo>
                    <a:cubicBezTo>
                      <a:pt x="64" y="112"/>
                      <a:pt x="64" y="112"/>
                      <a:pt x="64" y="112"/>
                    </a:cubicBezTo>
                    <a:cubicBezTo>
                      <a:pt x="16" y="112"/>
                      <a:pt x="16" y="112"/>
                      <a:pt x="16" y="112"/>
                    </a:cubicBezTo>
                    <a:cubicBezTo>
                      <a:pt x="16" y="8"/>
                      <a:pt x="16" y="8"/>
                      <a:pt x="16" y="8"/>
                    </a:cubicBezTo>
                    <a:cubicBezTo>
                      <a:pt x="16" y="4"/>
                      <a:pt x="13" y="0"/>
                      <a:pt x="8" y="0"/>
                    </a:cubicBezTo>
                    <a:cubicBezTo>
                      <a:pt x="4" y="0"/>
                      <a:pt x="0" y="4"/>
                      <a:pt x="0" y="8"/>
                    </a:cubicBezTo>
                    <a:cubicBezTo>
                      <a:pt x="0" y="120"/>
                      <a:pt x="0" y="120"/>
                      <a:pt x="0" y="120"/>
                    </a:cubicBezTo>
                    <a:cubicBezTo>
                      <a:pt x="0" y="124"/>
                      <a:pt x="4" y="128"/>
                      <a:pt x="8" y="128"/>
                    </a:cubicBezTo>
                    <a:cubicBezTo>
                      <a:pt x="184" y="128"/>
                      <a:pt x="184" y="128"/>
                      <a:pt x="184" y="128"/>
                    </a:cubicBezTo>
                    <a:cubicBezTo>
                      <a:pt x="189" y="128"/>
                      <a:pt x="192" y="124"/>
                      <a:pt x="192" y="120"/>
                    </a:cubicBezTo>
                    <a:cubicBezTo>
                      <a:pt x="192" y="8"/>
                      <a:pt x="192" y="8"/>
                      <a:pt x="192" y="8"/>
                    </a:cubicBezTo>
                    <a:cubicBezTo>
                      <a:pt x="192" y="4"/>
                      <a:pt x="189" y="0"/>
                      <a:pt x="184" y="0"/>
                    </a:cubicBezTo>
                    <a:close/>
                    <a:moveTo>
                      <a:pt x="80" y="64"/>
                    </a:moveTo>
                    <a:cubicBezTo>
                      <a:pt x="112" y="64"/>
                      <a:pt x="112" y="64"/>
                      <a:pt x="112" y="64"/>
                    </a:cubicBezTo>
                    <a:cubicBezTo>
                      <a:pt x="112" y="112"/>
                      <a:pt x="112" y="112"/>
                      <a:pt x="112" y="112"/>
                    </a:cubicBezTo>
                    <a:cubicBezTo>
                      <a:pt x="80" y="112"/>
                      <a:pt x="80" y="112"/>
                      <a:pt x="80" y="112"/>
                    </a:cubicBezTo>
                    <a:lnTo>
                      <a:pt x="8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Tree>
    <p:extLst>
      <p:ext uri="{BB962C8B-B14F-4D97-AF65-F5344CB8AC3E}">
        <p14:creationId xmlns:p14="http://schemas.microsoft.com/office/powerpoint/2010/main" val="10534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p:cNvSpPr>
            <a:spLocks noGrp="1"/>
          </p:cNvSpPr>
          <p:nvPr>
            <p:ph type="body" sz="half" idx="10"/>
          </p:nvPr>
        </p:nvSpPr>
        <p:spPr/>
        <p:txBody>
          <a:bodyPr/>
          <a:lstStyle/>
          <a:p>
            <a:endParaRPr lang="es-419" dirty="0"/>
          </a:p>
        </p:txBody>
      </p:sp>
      <p:sp>
        <p:nvSpPr>
          <p:cNvPr id="2" name="Title 1"/>
          <p:cNvSpPr>
            <a:spLocks noGrp="1"/>
          </p:cNvSpPr>
          <p:nvPr>
            <p:ph type="title"/>
          </p:nvPr>
        </p:nvSpPr>
        <p:spPr/>
        <p:txBody>
          <a:bodyPr/>
          <a:lstStyle/>
          <a:p>
            <a:r>
              <a:rPr lang="es-419" dirty="0"/>
              <a:t>El proceso de Modelación Catastrófica</a:t>
            </a:r>
          </a:p>
        </p:txBody>
      </p:sp>
      <p:sp>
        <p:nvSpPr>
          <p:cNvPr id="3" name="Slide Number Placeholder 2"/>
          <p:cNvSpPr>
            <a:spLocks noGrp="1"/>
          </p:cNvSpPr>
          <p:nvPr>
            <p:ph type="sldNum" sz="quarter" idx="4294967295"/>
          </p:nvPr>
        </p:nvSpPr>
        <p:spPr/>
        <p:txBody>
          <a:bodyPr/>
          <a:lstStyle/>
          <a:p>
            <a:pPr algn="r"/>
            <a:fld id="{DF66040D-6F20-4F4B-8995-856BEECD84BE}" type="slidenum">
              <a:rPr lang="es-419" smtClean="0"/>
              <a:pPr algn="r"/>
              <a:t>4</a:t>
            </a:fld>
            <a:endParaRPr lang="es-419" dirty="0"/>
          </a:p>
        </p:txBody>
      </p:sp>
      <p:sp>
        <p:nvSpPr>
          <p:cNvPr id="6" name="Arc 5"/>
          <p:cNvSpPr/>
          <p:nvPr/>
        </p:nvSpPr>
        <p:spPr>
          <a:xfrm>
            <a:off x="3879612" y="2991696"/>
            <a:ext cx="1560453" cy="1560453"/>
          </a:xfrm>
          <a:prstGeom prst="arc">
            <a:avLst>
              <a:gd name="adj1" fmla="val 10595931"/>
              <a:gd name="adj2" fmla="val 0"/>
            </a:avLst>
          </a:prstGeom>
          <a:noFill/>
          <a:ln w="2540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7" name="Arc 6"/>
          <p:cNvSpPr/>
          <p:nvPr/>
        </p:nvSpPr>
        <p:spPr>
          <a:xfrm flipV="1">
            <a:off x="2319160" y="2991696"/>
            <a:ext cx="1560453" cy="1560453"/>
          </a:xfrm>
          <a:prstGeom prst="arc">
            <a:avLst>
              <a:gd name="adj1" fmla="val 10595931"/>
              <a:gd name="adj2" fmla="val 0"/>
            </a:avLst>
          </a:prstGeom>
          <a:noFill/>
          <a:ln w="2540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8" name="Arc 7"/>
          <p:cNvSpPr/>
          <p:nvPr/>
        </p:nvSpPr>
        <p:spPr>
          <a:xfrm flipV="1">
            <a:off x="5440064" y="2991696"/>
            <a:ext cx="1560453" cy="1560453"/>
          </a:xfrm>
          <a:prstGeom prst="arc">
            <a:avLst>
              <a:gd name="adj1" fmla="val 10595931"/>
              <a:gd name="adj2" fmla="val 0"/>
            </a:avLst>
          </a:prstGeom>
          <a:noFill/>
          <a:ln w="2540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9" name="Arc 8"/>
          <p:cNvSpPr/>
          <p:nvPr/>
        </p:nvSpPr>
        <p:spPr>
          <a:xfrm>
            <a:off x="762199" y="2991696"/>
            <a:ext cx="1560453" cy="1560453"/>
          </a:xfrm>
          <a:prstGeom prst="arc">
            <a:avLst>
              <a:gd name="adj1" fmla="val 10843733"/>
              <a:gd name="adj2" fmla="val 0"/>
            </a:avLst>
          </a:prstGeom>
          <a:noFill/>
          <a:ln w="2540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10" name="Oval 9"/>
          <p:cNvSpPr/>
          <p:nvPr/>
        </p:nvSpPr>
        <p:spPr bwMode="auto">
          <a:xfrm flipH="1">
            <a:off x="2685961" y="3390396"/>
            <a:ext cx="826848" cy="826848"/>
          </a:xfrm>
          <a:prstGeom prst="ellipse">
            <a:avLst/>
          </a:prstGeom>
          <a:solidFill>
            <a:schemeClr val="accent2"/>
          </a:solidFill>
          <a:ln w="38100" cap="flat" cmpd="sng" algn="ctr">
            <a:no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marL="0" marR="0" lvl="0" indent="0" algn="ctr" defTabSz="911995" eaLnBrk="1" fontAlgn="auto" latinLnBrk="0" hangingPunct="1">
              <a:lnSpc>
                <a:spcPct val="100000"/>
              </a:lnSpc>
              <a:spcBef>
                <a:spcPts val="0"/>
              </a:spcBef>
              <a:spcAft>
                <a:spcPts val="0"/>
              </a:spcAft>
              <a:buClrTx/>
              <a:buSzTx/>
              <a:buFontTx/>
              <a:buNone/>
              <a:tabLst/>
              <a:defRPr/>
            </a:pPr>
            <a:endParaRPr kumimoji="0" lang="es-419" sz="1600" b="0" i="0" u="none" strike="noStrike" kern="0" cap="none" spc="0" normalizeH="0" baseline="0" noProof="0" dirty="0">
              <a:ln>
                <a:noFill/>
              </a:ln>
              <a:solidFill>
                <a:srgbClr val="000000"/>
              </a:solidFill>
              <a:effectLst/>
              <a:uLnTx/>
              <a:uFillTx/>
            </a:endParaRPr>
          </a:p>
        </p:txBody>
      </p:sp>
      <p:sp>
        <p:nvSpPr>
          <p:cNvPr id="11" name="Oval 10"/>
          <p:cNvSpPr/>
          <p:nvPr/>
        </p:nvSpPr>
        <p:spPr bwMode="auto">
          <a:xfrm flipH="1">
            <a:off x="4205072" y="3349054"/>
            <a:ext cx="909533" cy="909533"/>
          </a:xfrm>
          <a:prstGeom prst="ellipse">
            <a:avLst/>
          </a:prstGeom>
          <a:solidFill>
            <a:schemeClr val="accent3"/>
          </a:solidFill>
          <a:ln w="38100" cap="flat" cmpd="sng" algn="ctr">
            <a:no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marL="0" marR="0" lvl="0" indent="0" algn="ctr" defTabSz="911995" eaLnBrk="1" fontAlgn="auto" latinLnBrk="0" hangingPunct="1">
              <a:lnSpc>
                <a:spcPct val="100000"/>
              </a:lnSpc>
              <a:spcBef>
                <a:spcPts val="0"/>
              </a:spcBef>
              <a:spcAft>
                <a:spcPts val="0"/>
              </a:spcAft>
              <a:buClrTx/>
              <a:buSzTx/>
              <a:buFontTx/>
              <a:buNone/>
              <a:tabLst/>
              <a:defRPr/>
            </a:pPr>
            <a:endParaRPr kumimoji="0" lang="es-419" sz="1600" b="0" i="0" u="none" strike="noStrike" kern="0" cap="none" spc="0" normalizeH="0" baseline="0" noProof="0" dirty="0">
              <a:ln>
                <a:noFill/>
              </a:ln>
              <a:solidFill>
                <a:srgbClr val="000000"/>
              </a:solidFill>
              <a:effectLst/>
              <a:uLnTx/>
              <a:uFillTx/>
            </a:endParaRPr>
          </a:p>
        </p:txBody>
      </p:sp>
      <p:sp>
        <p:nvSpPr>
          <p:cNvPr id="12" name="Oval 11"/>
          <p:cNvSpPr/>
          <p:nvPr/>
        </p:nvSpPr>
        <p:spPr bwMode="auto">
          <a:xfrm flipH="1">
            <a:off x="5765524" y="3349054"/>
            <a:ext cx="909533" cy="909533"/>
          </a:xfrm>
          <a:prstGeom prst="ellipse">
            <a:avLst/>
          </a:prstGeom>
          <a:solidFill>
            <a:schemeClr val="accent1"/>
          </a:solidFill>
          <a:ln w="38100" cap="flat" cmpd="sng" algn="ctr">
            <a:no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marL="0" marR="0" lvl="0" indent="0" algn="ctr" defTabSz="911995" eaLnBrk="1" fontAlgn="auto" latinLnBrk="0" hangingPunct="1">
              <a:lnSpc>
                <a:spcPct val="100000"/>
              </a:lnSpc>
              <a:spcBef>
                <a:spcPts val="0"/>
              </a:spcBef>
              <a:spcAft>
                <a:spcPts val="0"/>
              </a:spcAft>
              <a:buClrTx/>
              <a:buSzTx/>
              <a:buFontTx/>
              <a:buNone/>
              <a:tabLst/>
              <a:defRPr/>
            </a:pPr>
            <a:endParaRPr kumimoji="0" lang="es-419" sz="1600" b="0" i="0" u="none" strike="noStrike" kern="0" cap="none" spc="0" normalizeH="0" baseline="0" noProof="0" dirty="0">
              <a:ln>
                <a:noFill/>
              </a:ln>
              <a:solidFill>
                <a:srgbClr val="000000"/>
              </a:solidFill>
              <a:effectLst/>
              <a:uLnTx/>
              <a:uFillTx/>
            </a:endParaRPr>
          </a:p>
        </p:txBody>
      </p:sp>
      <p:cxnSp>
        <p:nvCxnSpPr>
          <p:cNvPr id="13" name="Straight Connector 12"/>
          <p:cNvCxnSpPr/>
          <p:nvPr/>
        </p:nvCxnSpPr>
        <p:spPr>
          <a:xfrm flipV="1">
            <a:off x="3089307" y="2512766"/>
            <a:ext cx="0" cy="816587"/>
          </a:xfrm>
          <a:prstGeom prst="line">
            <a:avLst/>
          </a:prstGeom>
          <a:noFill/>
          <a:ln w="28575" cap="rnd" cmpd="sng" algn="ctr">
            <a:solidFill>
              <a:srgbClr val="000000"/>
            </a:solidFill>
            <a:prstDash val="sysDot"/>
            <a:tailEnd type="oval"/>
          </a:ln>
          <a:effectLst/>
        </p:spPr>
      </p:cxnSp>
      <p:cxnSp>
        <p:nvCxnSpPr>
          <p:cNvPr id="14" name="Straight Connector 13"/>
          <p:cNvCxnSpPr/>
          <p:nvPr/>
        </p:nvCxnSpPr>
        <p:spPr>
          <a:xfrm>
            <a:off x="4646202" y="4272164"/>
            <a:ext cx="0" cy="816587"/>
          </a:xfrm>
          <a:prstGeom prst="line">
            <a:avLst/>
          </a:prstGeom>
          <a:noFill/>
          <a:ln w="28575" cap="rnd" cmpd="sng" algn="ctr">
            <a:solidFill>
              <a:srgbClr val="000000"/>
            </a:solidFill>
            <a:prstDash val="sysDot"/>
            <a:tailEnd type="oval"/>
          </a:ln>
          <a:effectLst/>
        </p:spPr>
      </p:cxnSp>
      <p:sp>
        <p:nvSpPr>
          <p:cNvPr id="15" name="Arc 14"/>
          <p:cNvSpPr/>
          <p:nvPr/>
        </p:nvSpPr>
        <p:spPr>
          <a:xfrm flipH="1">
            <a:off x="7000516" y="2997700"/>
            <a:ext cx="1560453" cy="1560453"/>
          </a:xfrm>
          <a:prstGeom prst="arc">
            <a:avLst>
              <a:gd name="adj1" fmla="val 16247829"/>
              <a:gd name="adj2" fmla="val 0"/>
            </a:avLst>
          </a:prstGeom>
          <a:noFill/>
          <a:ln w="2540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16" name="Arc 15"/>
          <p:cNvSpPr/>
          <p:nvPr/>
        </p:nvSpPr>
        <p:spPr>
          <a:xfrm flipV="1">
            <a:off x="2319160" y="2991696"/>
            <a:ext cx="1560453" cy="1560453"/>
          </a:xfrm>
          <a:prstGeom prst="arc">
            <a:avLst>
              <a:gd name="adj1" fmla="val 10595931"/>
              <a:gd name="adj2" fmla="val 0"/>
            </a:avLst>
          </a:prstGeom>
          <a:noFill/>
          <a:ln w="19050" cap="flat" cmpd="sng" algn="ctr">
            <a:solidFill>
              <a:srgbClr val="000000">
                <a:lumMod val="65000"/>
                <a:lumOff val="35000"/>
              </a:srgbClr>
            </a:solidFill>
            <a:prstDash val="dash"/>
            <a:round/>
            <a:headEnd type="none" w="lg" len="med"/>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224" bIns="45612" numCol="1" rtlCol="0" anchor="ctr" anchorCtr="0" compatLnSpc="1">
            <a:prstTxWarp prst="textNoShape">
              <a:avLst/>
            </a:prstTxWarp>
          </a:bodyPr>
          <a:lstStyle/>
          <a:p>
            <a:pPr marL="0" marR="0" lvl="0" indent="0" defTabSz="911995"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17" name="Arc 16"/>
          <p:cNvSpPr/>
          <p:nvPr/>
        </p:nvSpPr>
        <p:spPr>
          <a:xfrm>
            <a:off x="3879612" y="2991696"/>
            <a:ext cx="1560453" cy="1560453"/>
          </a:xfrm>
          <a:prstGeom prst="arc">
            <a:avLst>
              <a:gd name="adj1" fmla="val 10595931"/>
              <a:gd name="adj2" fmla="val 0"/>
            </a:avLst>
          </a:prstGeom>
          <a:noFill/>
          <a:ln w="19050" cap="flat" cmpd="sng" algn="ctr">
            <a:solidFill>
              <a:srgbClr val="000000">
                <a:lumMod val="65000"/>
                <a:lumOff val="35000"/>
              </a:srgbClr>
            </a:solidFill>
            <a:prstDash val="dash"/>
            <a:round/>
            <a:headEnd type="none" w="lg" len="med"/>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224" bIns="45612" numCol="1" rtlCol="0" anchor="ctr" anchorCtr="0" compatLnSpc="1">
            <a:prstTxWarp prst="textNoShape">
              <a:avLst/>
            </a:prstTxWarp>
          </a:bodyPr>
          <a:lstStyle/>
          <a:p>
            <a:pPr marL="0" marR="0" lvl="0" indent="0" defTabSz="911995"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18" name="Arc 17"/>
          <p:cNvSpPr/>
          <p:nvPr/>
        </p:nvSpPr>
        <p:spPr>
          <a:xfrm flipV="1">
            <a:off x="5441871" y="2991696"/>
            <a:ext cx="1560453" cy="1560453"/>
          </a:xfrm>
          <a:prstGeom prst="arc">
            <a:avLst>
              <a:gd name="adj1" fmla="val 10595931"/>
              <a:gd name="adj2" fmla="val 0"/>
            </a:avLst>
          </a:prstGeom>
          <a:noFill/>
          <a:ln w="19050" cap="flat" cmpd="sng" algn="ctr">
            <a:solidFill>
              <a:srgbClr val="000000">
                <a:lumMod val="65000"/>
                <a:lumOff val="35000"/>
              </a:srgbClr>
            </a:solidFill>
            <a:prstDash val="dash"/>
            <a:round/>
            <a:headEnd type="none" w="lg" len="med"/>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224" bIns="45612" numCol="1" rtlCol="0" anchor="ctr" anchorCtr="0" compatLnSpc="1">
            <a:prstTxWarp prst="textNoShape">
              <a:avLst/>
            </a:prstTxWarp>
          </a:bodyPr>
          <a:lstStyle/>
          <a:p>
            <a:pPr marL="0" marR="0" lvl="0" indent="0" defTabSz="911995"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19" name="Arc 18"/>
          <p:cNvSpPr/>
          <p:nvPr/>
        </p:nvSpPr>
        <p:spPr>
          <a:xfrm>
            <a:off x="7000516" y="2991696"/>
            <a:ext cx="1560453" cy="1560453"/>
          </a:xfrm>
          <a:prstGeom prst="arc">
            <a:avLst>
              <a:gd name="adj1" fmla="val 10977732"/>
              <a:gd name="adj2" fmla="val 16111344"/>
            </a:avLst>
          </a:prstGeom>
          <a:noFill/>
          <a:ln w="19050" cap="flat" cmpd="sng" algn="ctr">
            <a:solidFill>
              <a:srgbClr val="000000">
                <a:lumMod val="65000"/>
                <a:lumOff val="35000"/>
              </a:srgbClr>
            </a:solidFill>
            <a:prstDash val="dash"/>
            <a:round/>
            <a:headEnd type="none" w="lg" len="med"/>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224" bIns="45612" numCol="1" rtlCol="0" anchor="ctr" anchorCtr="0" compatLnSpc="1">
            <a:prstTxWarp prst="textNoShape">
              <a:avLst/>
            </a:prstTxWarp>
          </a:bodyPr>
          <a:lstStyle/>
          <a:p>
            <a:pPr marL="0" marR="0" lvl="0" indent="0" defTabSz="911995"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20" name="Arc 19"/>
          <p:cNvSpPr/>
          <p:nvPr/>
        </p:nvSpPr>
        <p:spPr>
          <a:xfrm flipH="1">
            <a:off x="758707" y="2997700"/>
            <a:ext cx="1560453" cy="1560453"/>
          </a:xfrm>
          <a:prstGeom prst="arc">
            <a:avLst>
              <a:gd name="adj1" fmla="val 11353142"/>
              <a:gd name="adj2" fmla="val 20965114"/>
            </a:avLst>
          </a:prstGeom>
          <a:noFill/>
          <a:ln w="19050" cap="flat" cmpd="sng" algn="ctr">
            <a:solidFill>
              <a:srgbClr val="000000">
                <a:lumMod val="65000"/>
                <a:lumOff val="35000"/>
              </a:srgbClr>
            </a:solidFill>
            <a:prstDash val="dash"/>
            <a:round/>
            <a:headEnd type="none" w="lg"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224" bIns="45612" numCol="1" rtlCol="0" anchor="ctr" anchorCtr="0" compatLnSpc="1">
            <a:prstTxWarp prst="textNoShape">
              <a:avLst/>
            </a:prstTxWarp>
          </a:bodyPr>
          <a:lstStyle/>
          <a:p>
            <a:pPr marL="0" marR="0" lvl="0" indent="0" defTabSz="911995"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cxnSp>
        <p:nvCxnSpPr>
          <p:cNvPr id="21" name="Straight Connector 20"/>
          <p:cNvCxnSpPr/>
          <p:nvPr/>
        </p:nvCxnSpPr>
        <p:spPr>
          <a:xfrm flipV="1">
            <a:off x="6208121" y="2512766"/>
            <a:ext cx="0" cy="816587"/>
          </a:xfrm>
          <a:prstGeom prst="line">
            <a:avLst/>
          </a:prstGeom>
          <a:noFill/>
          <a:ln w="28575" cap="rnd" cmpd="sng" algn="ctr">
            <a:solidFill>
              <a:srgbClr val="000000"/>
            </a:solidFill>
            <a:prstDash val="sysDot"/>
            <a:tailEnd type="oval"/>
          </a:ln>
          <a:effectLst/>
        </p:spPr>
      </p:cxnSp>
      <p:sp>
        <p:nvSpPr>
          <p:cNvPr id="22" name="Oval 21"/>
          <p:cNvSpPr/>
          <p:nvPr/>
        </p:nvSpPr>
        <p:spPr bwMode="auto">
          <a:xfrm flipH="1">
            <a:off x="1097803" y="3349054"/>
            <a:ext cx="909533" cy="909533"/>
          </a:xfrm>
          <a:prstGeom prst="ellipse">
            <a:avLst/>
          </a:prstGeom>
          <a:solidFill>
            <a:srgbClr val="002C77"/>
          </a:solidFill>
          <a:ln w="38100" cap="flat" cmpd="sng" algn="ctr">
            <a:no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marL="0" marR="0" lvl="0" indent="0" algn="ctr" defTabSz="911995" eaLnBrk="1" fontAlgn="auto" latinLnBrk="0" hangingPunct="1">
              <a:lnSpc>
                <a:spcPct val="100000"/>
              </a:lnSpc>
              <a:spcBef>
                <a:spcPts val="0"/>
              </a:spcBef>
              <a:spcAft>
                <a:spcPts val="0"/>
              </a:spcAft>
              <a:buClrTx/>
              <a:buSzTx/>
              <a:buFontTx/>
              <a:buNone/>
              <a:tabLst/>
              <a:defRPr/>
            </a:pPr>
            <a:endParaRPr kumimoji="0" lang="es-419" sz="1600" b="0" i="0" u="none" strike="noStrike" kern="0" cap="none" spc="0" normalizeH="0" baseline="0" noProof="0" dirty="0">
              <a:ln>
                <a:noFill/>
              </a:ln>
              <a:solidFill>
                <a:srgbClr val="000000"/>
              </a:solidFill>
              <a:effectLst/>
              <a:uLnTx/>
              <a:uFillTx/>
            </a:endParaRPr>
          </a:p>
        </p:txBody>
      </p:sp>
      <p:cxnSp>
        <p:nvCxnSpPr>
          <p:cNvPr id="23" name="Straight Connector 22"/>
          <p:cNvCxnSpPr/>
          <p:nvPr/>
        </p:nvCxnSpPr>
        <p:spPr>
          <a:xfrm>
            <a:off x="1538933" y="4272164"/>
            <a:ext cx="0" cy="816587"/>
          </a:xfrm>
          <a:prstGeom prst="line">
            <a:avLst/>
          </a:prstGeom>
          <a:noFill/>
          <a:ln w="28575" cap="rnd" cmpd="sng" algn="ctr">
            <a:solidFill>
              <a:srgbClr val="000000"/>
            </a:solidFill>
            <a:prstDash val="sysDot"/>
            <a:tailEnd type="oval"/>
          </a:ln>
          <a:effectLst/>
        </p:spPr>
      </p:cxnSp>
      <p:sp>
        <p:nvSpPr>
          <p:cNvPr id="24" name="Oval 23"/>
          <p:cNvSpPr/>
          <p:nvPr/>
        </p:nvSpPr>
        <p:spPr bwMode="auto">
          <a:xfrm flipH="1">
            <a:off x="7325976" y="3349054"/>
            <a:ext cx="909533" cy="909533"/>
          </a:xfrm>
          <a:prstGeom prst="ellipse">
            <a:avLst/>
          </a:prstGeom>
          <a:solidFill>
            <a:schemeClr val="accent2"/>
          </a:solidFill>
          <a:ln w="38100" cap="flat" cmpd="sng" algn="ctr">
            <a:no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marL="0" marR="0" lvl="0" indent="0" algn="ctr" defTabSz="911995" eaLnBrk="1" fontAlgn="auto" latinLnBrk="0" hangingPunct="1">
              <a:lnSpc>
                <a:spcPct val="100000"/>
              </a:lnSpc>
              <a:spcBef>
                <a:spcPts val="0"/>
              </a:spcBef>
              <a:spcAft>
                <a:spcPts val="0"/>
              </a:spcAft>
              <a:buClrTx/>
              <a:buSzTx/>
              <a:buFontTx/>
              <a:buNone/>
              <a:tabLst/>
              <a:defRPr/>
            </a:pPr>
            <a:endParaRPr kumimoji="0" lang="es-419" sz="1600" b="0" i="0" u="none" strike="noStrike" kern="0" cap="none" spc="0" normalizeH="0" baseline="0" noProof="0" dirty="0">
              <a:ln>
                <a:noFill/>
              </a:ln>
              <a:solidFill>
                <a:srgbClr val="000000"/>
              </a:solidFill>
              <a:effectLst/>
              <a:uLnTx/>
              <a:uFillTx/>
            </a:endParaRPr>
          </a:p>
        </p:txBody>
      </p:sp>
      <p:cxnSp>
        <p:nvCxnSpPr>
          <p:cNvPr id="25" name="Straight Connector 24"/>
          <p:cNvCxnSpPr/>
          <p:nvPr/>
        </p:nvCxnSpPr>
        <p:spPr>
          <a:xfrm>
            <a:off x="7762005" y="4272164"/>
            <a:ext cx="0" cy="816587"/>
          </a:xfrm>
          <a:prstGeom prst="line">
            <a:avLst/>
          </a:prstGeom>
          <a:noFill/>
          <a:ln w="28575" cap="rnd" cmpd="sng" algn="ctr">
            <a:solidFill>
              <a:srgbClr val="000000"/>
            </a:solidFill>
            <a:prstDash val="sysDot"/>
            <a:tailEnd type="oval"/>
          </a:ln>
          <a:effectLst/>
        </p:spPr>
      </p:cxnSp>
      <p:sp>
        <p:nvSpPr>
          <p:cNvPr id="31" name="Rectangle 30"/>
          <p:cNvSpPr/>
          <p:nvPr/>
        </p:nvSpPr>
        <p:spPr>
          <a:xfrm>
            <a:off x="1673938" y="1362325"/>
            <a:ext cx="2802236" cy="553780"/>
          </a:xfrm>
          <a:prstGeom prst="rect">
            <a:avLst/>
          </a:prstGeom>
        </p:spPr>
        <p:txBody>
          <a:bodyPr wrap="square" lIns="91224" tIns="45612" rIns="91224" bIns="45612">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419" sz="1600" b="1" kern="0" dirty="0">
                <a:solidFill>
                  <a:schemeClr val="accent2"/>
                </a:solidFill>
              </a:rPr>
              <a:t>Fase</a:t>
            </a:r>
            <a:r>
              <a:rPr kumimoji="0" lang="es-419" sz="1600" b="1" i="0" u="none" strike="noStrike" kern="0" cap="none" spc="0" normalizeH="0" baseline="0" noProof="0" dirty="0">
                <a:ln>
                  <a:noFill/>
                </a:ln>
                <a:solidFill>
                  <a:schemeClr val="accent2"/>
                </a:solidFill>
                <a:effectLst/>
                <a:uLnTx/>
                <a:uFillTx/>
              </a:rPr>
              <a:t> 2</a:t>
            </a:r>
          </a:p>
          <a:p>
            <a:pPr marL="0" marR="0" lvl="0" indent="0" algn="ctr" defTabSz="914400" eaLnBrk="1" fontAlgn="auto" latinLnBrk="0" hangingPunct="1">
              <a:lnSpc>
                <a:spcPct val="100000"/>
              </a:lnSpc>
              <a:spcBef>
                <a:spcPts val="0"/>
              </a:spcBef>
              <a:spcAft>
                <a:spcPts val="600"/>
              </a:spcAft>
              <a:buClrTx/>
              <a:buSzTx/>
              <a:buFontTx/>
              <a:buNone/>
              <a:tabLst/>
              <a:defRPr/>
            </a:pPr>
            <a:r>
              <a:rPr lang="es-419" sz="1400" kern="0" dirty="0"/>
              <a:t>Limpieza de Datos</a:t>
            </a:r>
            <a:endParaRPr kumimoji="0" lang="es-419" sz="1400" b="0" i="0" u="none" strike="noStrike" kern="0" cap="none" spc="0" normalizeH="0" baseline="0" noProof="0" dirty="0">
              <a:ln>
                <a:noFill/>
              </a:ln>
              <a:effectLst/>
              <a:uLnTx/>
              <a:uFillTx/>
            </a:endParaRPr>
          </a:p>
        </p:txBody>
      </p:sp>
      <p:sp>
        <p:nvSpPr>
          <p:cNvPr id="32" name="Rectangle 31"/>
          <p:cNvSpPr/>
          <p:nvPr/>
        </p:nvSpPr>
        <p:spPr>
          <a:xfrm>
            <a:off x="4787148" y="1362325"/>
            <a:ext cx="2802236" cy="1061611"/>
          </a:xfrm>
          <a:prstGeom prst="rect">
            <a:avLst/>
          </a:prstGeom>
        </p:spPr>
        <p:txBody>
          <a:bodyPr wrap="square" lIns="91224" tIns="45612" rIns="91224" bIns="45612" anchor="t">
            <a:spAutoFit/>
          </a:bodyPr>
          <a:lstStyle/>
          <a:p>
            <a:pPr algn="ctr" defTabSz="914400">
              <a:defRPr/>
            </a:pPr>
            <a:r>
              <a:rPr lang="es-419" sz="1600" b="1" kern="0" dirty="0">
                <a:solidFill>
                  <a:schemeClr val="accent1"/>
                </a:solidFill>
              </a:rPr>
              <a:t>Fase 4</a:t>
            </a:r>
            <a:endParaRPr lang="es-419" sz="1600" b="1" kern="0" dirty="0">
              <a:solidFill>
                <a:schemeClr val="accent1"/>
              </a:solidFill>
              <a:cs typeface="Arial"/>
            </a:endParaRPr>
          </a:p>
          <a:p>
            <a:pPr algn="ctr" defTabSz="914400">
              <a:spcAft>
                <a:spcPts val="600"/>
              </a:spcAft>
              <a:defRPr/>
            </a:pPr>
            <a:r>
              <a:rPr lang="es-419" sz="1400" kern="0" dirty="0"/>
              <a:t>Importación de datos al Modelo Catastrófico</a:t>
            </a:r>
            <a:endParaRPr lang="es-419" sz="1400" kern="0" dirty="0">
              <a:cs typeface="Arial"/>
            </a:endParaRPr>
          </a:p>
          <a:p>
            <a:pPr algn="ctr" defTabSz="914400">
              <a:spcAft>
                <a:spcPts val="600"/>
              </a:spcAft>
              <a:defRPr/>
            </a:pPr>
            <a:r>
              <a:rPr lang="es-419" sz="1400" kern="0" dirty="0"/>
              <a:t>Geocodificación</a:t>
            </a:r>
            <a:endParaRPr lang="es-419" sz="1400" kern="0" dirty="0">
              <a:cs typeface="Arial"/>
            </a:endParaRPr>
          </a:p>
        </p:txBody>
      </p:sp>
      <p:sp>
        <p:nvSpPr>
          <p:cNvPr id="33" name="Rectangle 32"/>
          <p:cNvSpPr/>
          <p:nvPr/>
        </p:nvSpPr>
        <p:spPr>
          <a:xfrm>
            <a:off x="0" y="5375525"/>
            <a:ext cx="2887277" cy="553780"/>
          </a:xfrm>
          <a:prstGeom prst="rect">
            <a:avLst/>
          </a:prstGeom>
        </p:spPr>
        <p:txBody>
          <a:bodyPr wrap="square" lIns="91224" tIns="45612" rIns="91224" bIns="45612">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419" sz="1600" b="1" kern="0" dirty="0">
                <a:solidFill>
                  <a:srgbClr val="002C77"/>
                </a:solidFill>
              </a:rPr>
              <a:t>Fase</a:t>
            </a:r>
            <a:r>
              <a:rPr kumimoji="0" lang="es-419" sz="1600" b="1" i="0" u="none" strike="noStrike" kern="0" cap="none" spc="0" normalizeH="0" baseline="0" noProof="0" dirty="0">
                <a:ln>
                  <a:noFill/>
                </a:ln>
                <a:solidFill>
                  <a:srgbClr val="002C77"/>
                </a:solidFill>
                <a:effectLst/>
                <a:uLnTx/>
                <a:uFillTx/>
              </a:rPr>
              <a:t> 1</a:t>
            </a:r>
          </a:p>
          <a:p>
            <a:pPr marL="0" marR="0" lvl="0" indent="0" algn="ctr" defTabSz="914400" eaLnBrk="1" fontAlgn="auto" latinLnBrk="0" hangingPunct="1">
              <a:lnSpc>
                <a:spcPct val="100000"/>
              </a:lnSpc>
              <a:spcBef>
                <a:spcPts val="0"/>
              </a:spcBef>
              <a:spcAft>
                <a:spcPts val="600"/>
              </a:spcAft>
              <a:buClrTx/>
              <a:buSzTx/>
              <a:buFontTx/>
              <a:buNone/>
              <a:tabLst/>
              <a:defRPr/>
            </a:pPr>
            <a:r>
              <a:rPr lang="es-419" sz="1400" kern="0" dirty="0"/>
              <a:t>Información de exposición bruta</a:t>
            </a:r>
          </a:p>
        </p:txBody>
      </p:sp>
      <p:sp>
        <p:nvSpPr>
          <p:cNvPr id="34" name="Rectangle 33"/>
          <p:cNvSpPr/>
          <p:nvPr/>
        </p:nvSpPr>
        <p:spPr>
          <a:xfrm>
            <a:off x="6584398" y="5375525"/>
            <a:ext cx="2461017" cy="553780"/>
          </a:xfrm>
          <a:prstGeom prst="rect">
            <a:avLst/>
          </a:prstGeom>
        </p:spPr>
        <p:txBody>
          <a:bodyPr wrap="square" lIns="91224" tIns="45612" rIns="91224" bIns="45612">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1" i="0" u="none" strike="noStrike" kern="0" cap="none" spc="0" normalizeH="0" baseline="0" noProof="0" dirty="0">
                <a:ln>
                  <a:noFill/>
                </a:ln>
                <a:solidFill>
                  <a:schemeClr val="accent2"/>
                </a:solidFill>
                <a:effectLst/>
                <a:uLnTx/>
                <a:uFillTx/>
              </a:rPr>
              <a:t>Fase 5</a:t>
            </a:r>
          </a:p>
          <a:p>
            <a:pPr marL="0" marR="0" lvl="0" indent="0" algn="ctr" defTabSz="914400" eaLnBrk="1" fontAlgn="auto" latinLnBrk="0" hangingPunct="1">
              <a:lnSpc>
                <a:spcPct val="100000"/>
              </a:lnSpc>
              <a:spcBef>
                <a:spcPts val="0"/>
              </a:spcBef>
              <a:spcAft>
                <a:spcPts val="600"/>
              </a:spcAft>
              <a:buClrTx/>
              <a:buSzTx/>
              <a:buFontTx/>
              <a:buNone/>
              <a:tabLst/>
              <a:defRPr/>
            </a:pPr>
            <a:r>
              <a:rPr kumimoji="0" lang="es-419" sz="1400" b="0" i="0" u="none" strike="noStrike" kern="0" cap="none" spc="0" normalizeH="0" baseline="0" noProof="0" dirty="0">
                <a:ln>
                  <a:noFill/>
                </a:ln>
                <a:effectLst/>
                <a:uLnTx/>
                <a:uFillTx/>
              </a:rPr>
              <a:t>Ejecución de Análisis</a:t>
            </a:r>
          </a:p>
        </p:txBody>
      </p:sp>
      <p:sp>
        <p:nvSpPr>
          <p:cNvPr id="35" name="Rectangle 34"/>
          <p:cNvSpPr/>
          <p:nvPr/>
        </p:nvSpPr>
        <p:spPr>
          <a:xfrm>
            <a:off x="3447592" y="5375525"/>
            <a:ext cx="2461017" cy="846167"/>
          </a:xfrm>
          <a:prstGeom prst="rect">
            <a:avLst/>
          </a:prstGeom>
        </p:spPr>
        <p:txBody>
          <a:bodyPr wrap="square" lIns="91224" tIns="45612" rIns="91224" bIns="45612">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1" i="0" u="none" strike="noStrike" kern="0" cap="none" spc="0" normalizeH="0" baseline="0" noProof="0" dirty="0">
                <a:ln>
                  <a:noFill/>
                </a:ln>
                <a:solidFill>
                  <a:schemeClr val="accent3"/>
                </a:solidFill>
                <a:effectLst/>
                <a:uLnTx/>
                <a:uFillTx/>
              </a:rPr>
              <a:t>Fase 3</a:t>
            </a:r>
          </a:p>
          <a:p>
            <a:pPr marL="0" marR="0" lvl="0" indent="0" algn="ctr" defTabSz="914400" eaLnBrk="1" fontAlgn="auto" latinLnBrk="0" hangingPunct="1">
              <a:lnSpc>
                <a:spcPct val="100000"/>
              </a:lnSpc>
              <a:spcBef>
                <a:spcPts val="0"/>
              </a:spcBef>
              <a:spcAft>
                <a:spcPts val="600"/>
              </a:spcAft>
              <a:buClrTx/>
              <a:buSzTx/>
              <a:buFontTx/>
              <a:buNone/>
              <a:tabLst/>
              <a:defRPr/>
            </a:pPr>
            <a:r>
              <a:rPr lang="es-419" sz="1400" kern="0" dirty="0"/>
              <a:t>Control de Totales</a:t>
            </a:r>
          </a:p>
          <a:p>
            <a:pPr marL="0" marR="0" lvl="0" indent="0" algn="ctr" defTabSz="914400" eaLnBrk="1" fontAlgn="auto" latinLnBrk="0" hangingPunct="1">
              <a:lnSpc>
                <a:spcPct val="100000"/>
              </a:lnSpc>
              <a:spcBef>
                <a:spcPts val="0"/>
              </a:spcBef>
              <a:spcAft>
                <a:spcPts val="600"/>
              </a:spcAft>
              <a:buClrTx/>
              <a:buSzTx/>
              <a:buFontTx/>
              <a:buNone/>
              <a:tabLst/>
              <a:defRPr/>
            </a:pPr>
            <a:r>
              <a:rPr lang="es-419" sz="1400" kern="0" dirty="0"/>
              <a:t>Supuestos</a:t>
            </a:r>
            <a:endParaRPr kumimoji="0" lang="es-419" sz="1400" b="0" i="0" u="none" strike="noStrike" kern="0" cap="none" spc="0" normalizeH="0" baseline="0" noProof="0" dirty="0">
              <a:ln>
                <a:noFill/>
              </a:ln>
              <a:effectLst/>
              <a:uLnTx/>
              <a:uFillTx/>
            </a:endParaRPr>
          </a:p>
        </p:txBody>
      </p:sp>
      <p:sp>
        <p:nvSpPr>
          <p:cNvPr id="36" name="Arc 35"/>
          <p:cNvSpPr/>
          <p:nvPr/>
        </p:nvSpPr>
        <p:spPr>
          <a:xfrm>
            <a:off x="6996835" y="2991696"/>
            <a:ext cx="1560453" cy="1560453"/>
          </a:xfrm>
          <a:prstGeom prst="arc">
            <a:avLst>
              <a:gd name="adj1" fmla="val 10595931"/>
              <a:gd name="adj2" fmla="val 0"/>
            </a:avLst>
          </a:prstGeom>
          <a:noFill/>
          <a:ln w="2540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37" name="Arc 36"/>
          <p:cNvSpPr/>
          <p:nvPr/>
        </p:nvSpPr>
        <p:spPr>
          <a:xfrm flipV="1">
            <a:off x="8557287" y="2991696"/>
            <a:ext cx="1560453" cy="1560453"/>
          </a:xfrm>
          <a:prstGeom prst="arc">
            <a:avLst>
              <a:gd name="adj1" fmla="val 10595931"/>
              <a:gd name="adj2" fmla="val 0"/>
            </a:avLst>
          </a:prstGeom>
          <a:noFill/>
          <a:ln w="2540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38" name="Oval 37"/>
          <p:cNvSpPr/>
          <p:nvPr/>
        </p:nvSpPr>
        <p:spPr bwMode="auto">
          <a:xfrm flipH="1">
            <a:off x="8882747" y="3349054"/>
            <a:ext cx="909533" cy="909533"/>
          </a:xfrm>
          <a:prstGeom prst="ellipse">
            <a:avLst/>
          </a:prstGeom>
          <a:solidFill>
            <a:schemeClr val="accent3"/>
          </a:solidFill>
          <a:ln w="38100" cap="flat" cmpd="sng" algn="ctr">
            <a:no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marL="0" marR="0" lvl="0" indent="0" algn="ctr" defTabSz="911995" eaLnBrk="1" fontAlgn="auto" latinLnBrk="0" hangingPunct="1">
              <a:lnSpc>
                <a:spcPct val="100000"/>
              </a:lnSpc>
              <a:spcBef>
                <a:spcPts val="0"/>
              </a:spcBef>
              <a:spcAft>
                <a:spcPts val="0"/>
              </a:spcAft>
              <a:buClrTx/>
              <a:buSzTx/>
              <a:buFontTx/>
              <a:buNone/>
              <a:tabLst/>
              <a:defRPr/>
            </a:pPr>
            <a:endParaRPr kumimoji="0" lang="es-419" sz="1600" b="0" i="0" u="none" strike="noStrike" kern="0" cap="none" spc="0" normalizeH="0" baseline="0" noProof="0" dirty="0">
              <a:ln>
                <a:noFill/>
              </a:ln>
              <a:solidFill>
                <a:srgbClr val="000000"/>
              </a:solidFill>
              <a:effectLst/>
              <a:uLnTx/>
              <a:uFillTx/>
            </a:endParaRPr>
          </a:p>
        </p:txBody>
      </p:sp>
      <p:cxnSp>
        <p:nvCxnSpPr>
          <p:cNvPr id="39" name="Straight Connector 38"/>
          <p:cNvCxnSpPr/>
          <p:nvPr/>
        </p:nvCxnSpPr>
        <p:spPr>
          <a:xfrm>
            <a:off x="7763425" y="4272164"/>
            <a:ext cx="0" cy="816587"/>
          </a:xfrm>
          <a:prstGeom prst="line">
            <a:avLst/>
          </a:prstGeom>
          <a:noFill/>
          <a:ln w="28575" cap="rnd" cmpd="sng" algn="ctr">
            <a:solidFill>
              <a:srgbClr val="000000"/>
            </a:solidFill>
            <a:prstDash val="sysDot"/>
            <a:tailEnd type="oval"/>
          </a:ln>
          <a:effectLst/>
        </p:spPr>
      </p:cxnSp>
      <p:sp>
        <p:nvSpPr>
          <p:cNvPr id="40" name="Arc 39"/>
          <p:cNvSpPr/>
          <p:nvPr/>
        </p:nvSpPr>
        <p:spPr>
          <a:xfrm flipH="1">
            <a:off x="10117739" y="2997700"/>
            <a:ext cx="1560453" cy="1560453"/>
          </a:xfrm>
          <a:prstGeom prst="arc">
            <a:avLst>
              <a:gd name="adj1" fmla="val 16247829"/>
              <a:gd name="adj2" fmla="val 0"/>
            </a:avLst>
          </a:prstGeom>
          <a:noFill/>
          <a:ln w="2540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41" name="Arc 40"/>
          <p:cNvSpPr/>
          <p:nvPr/>
        </p:nvSpPr>
        <p:spPr>
          <a:xfrm>
            <a:off x="6996835" y="2991696"/>
            <a:ext cx="1560453" cy="1560453"/>
          </a:xfrm>
          <a:prstGeom prst="arc">
            <a:avLst>
              <a:gd name="adj1" fmla="val 10595931"/>
              <a:gd name="adj2" fmla="val 0"/>
            </a:avLst>
          </a:prstGeom>
          <a:noFill/>
          <a:ln w="19050" cap="flat" cmpd="sng" algn="ctr">
            <a:solidFill>
              <a:srgbClr val="000000">
                <a:lumMod val="65000"/>
                <a:lumOff val="35000"/>
              </a:srgbClr>
            </a:solidFill>
            <a:prstDash val="dash"/>
            <a:round/>
            <a:headEnd type="none" w="lg" len="med"/>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224" bIns="45612" numCol="1" rtlCol="0" anchor="ctr" anchorCtr="0" compatLnSpc="1">
            <a:prstTxWarp prst="textNoShape">
              <a:avLst/>
            </a:prstTxWarp>
          </a:bodyPr>
          <a:lstStyle/>
          <a:p>
            <a:pPr marL="0" marR="0" lvl="0" indent="0" defTabSz="911995"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42" name="Arc 41"/>
          <p:cNvSpPr/>
          <p:nvPr/>
        </p:nvSpPr>
        <p:spPr>
          <a:xfrm flipV="1">
            <a:off x="8559094" y="2991696"/>
            <a:ext cx="1560453" cy="1560453"/>
          </a:xfrm>
          <a:prstGeom prst="arc">
            <a:avLst>
              <a:gd name="adj1" fmla="val 10595931"/>
              <a:gd name="adj2" fmla="val 0"/>
            </a:avLst>
          </a:prstGeom>
          <a:noFill/>
          <a:ln w="19050" cap="flat" cmpd="sng" algn="ctr">
            <a:solidFill>
              <a:srgbClr val="000000">
                <a:lumMod val="65000"/>
                <a:lumOff val="35000"/>
              </a:srgbClr>
            </a:solidFill>
            <a:prstDash val="dash"/>
            <a:round/>
            <a:headEnd type="none" w="lg" len="med"/>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224" bIns="45612" numCol="1" rtlCol="0" anchor="ctr" anchorCtr="0" compatLnSpc="1">
            <a:prstTxWarp prst="textNoShape">
              <a:avLst/>
            </a:prstTxWarp>
          </a:bodyPr>
          <a:lstStyle/>
          <a:p>
            <a:pPr marL="0" marR="0" lvl="0" indent="0" defTabSz="911995"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43" name="Arc 42"/>
          <p:cNvSpPr/>
          <p:nvPr/>
        </p:nvSpPr>
        <p:spPr>
          <a:xfrm>
            <a:off x="10117739" y="2991696"/>
            <a:ext cx="1560453" cy="1560453"/>
          </a:xfrm>
          <a:prstGeom prst="arc">
            <a:avLst>
              <a:gd name="adj1" fmla="val 10977732"/>
              <a:gd name="adj2" fmla="val 16111344"/>
            </a:avLst>
          </a:prstGeom>
          <a:noFill/>
          <a:ln w="19050" cap="flat" cmpd="sng" algn="ctr">
            <a:solidFill>
              <a:srgbClr val="000000">
                <a:lumMod val="65000"/>
                <a:lumOff val="35000"/>
              </a:srgbClr>
            </a:solidFill>
            <a:prstDash val="dash"/>
            <a:round/>
            <a:headEnd type="none" w="lg" len="med"/>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224" bIns="45612" numCol="1" rtlCol="0" anchor="ctr" anchorCtr="0" compatLnSpc="1">
            <a:prstTxWarp prst="textNoShape">
              <a:avLst/>
            </a:prstTxWarp>
          </a:bodyPr>
          <a:lstStyle/>
          <a:p>
            <a:pPr marL="0" marR="0" lvl="0" indent="0" defTabSz="911995"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cxnSp>
        <p:nvCxnSpPr>
          <p:cNvPr id="44" name="Straight Connector 43"/>
          <p:cNvCxnSpPr/>
          <p:nvPr/>
        </p:nvCxnSpPr>
        <p:spPr>
          <a:xfrm flipV="1">
            <a:off x="9325344" y="2512766"/>
            <a:ext cx="0" cy="816587"/>
          </a:xfrm>
          <a:prstGeom prst="line">
            <a:avLst/>
          </a:prstGeom>
          <a:noFill/>
          <a:ln w="28575" cap="rnd" cmpd="sng" algn="ctr">
            <a:solidFill>
              <a:srgbClr val="000000"/>
            </a:solidFill>
            <a:prstDash val="sysDot"/>
            <a:tailEnd type="oval"/>
          </a:ln>
          <a:effectLst/>
        </p:spPr>
      </p:cxnSp>
      <p:sp>
        <p:nvSpPr>
          <p:cNvPr id="45" name="Oval 44"/>
          <p:cNvSpPr/>
          <p:nvPr/>
        </p:nvSpPr>
        <p:spPr bwMode="auto">
          <a:xfrm flipH="1">
            <a:off x="10443199" y="3349054"/>
            <a:ext cx="909533" cy="909533"/>
          </a:xfrm>
          <a:prstGeom prst="ellipse">
            <a:avLst/>
          </a:prstGeom>
          <a:solidFill>
            <a:srgbClr val="002C77"/>
          </a:solidFill>
          <a:ln w="38100" cap="flat" cmpd="sng" algn="ctr">
            <a:no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marL="0" marR="0" lvl="0" indent="0" algn="ctr" defTabSz="911995" eaLnBrk="1" fontAlgn="auto" latinLnBrk="0" hangingPunct="1">
              <a:lnSpc>
                <a:spcPct val="100000"/>
              </a:lnSpc>
              <a:spcBef>
                <a:spcPts val="0"/>
              </a:spcBef>
              <a:spcAft>
                <a:spcPts val="0"/>
              </a:spcAft>
              <a:buClrTx/>
              <a:buSzTx/>
              <a:buFontTx/>
              <a:buNone/>
              <a:tabLst/>
              <a:defRPr/>
            </a:pPr>
            <a:endParaRPr kumimoji="0" lang="es-419" sz="1600" b="0" i="0" u="none" strike="noStrike" kern="0" cap="none" spc="0" normalizeH="0" baseline="0" noProof="0" dirty="0">
              <a:ln>
                <a:noFill/>
              </a:ln>
              <a:solidFill>
                <a:srgbClr val="000000"/>
              </a:solidFill>
              <a:effectLst/>
              <a:uLnTx/>
              <a:uFillTx/>
            </a:endParaRPr>
          </a:p>
        </p:txBody>
      </p:sp>
      <p:cxnSp>
        <p:nvCxnSpPr>
          <p:cNvPr id="46" name="Straight Connector 45"/>
          <p:cNvCxnSpPr/>
          <p:nvPr/>
        </p:nvCxnSpPr>
        <p:spPr bwMode="auto">
          <a:xfrm>
            <a:off x="10879228" y="2997700"/>
            <a:ext cx="790305" cy="0"/>
          </a:xfrm>
          <a:prstGeom prst="line">
            <a:avLst/>
          </a:prstGeom>
          <a:noFill/>
          <a:ln w="254000" cap="flat" cmpd="sng" algn="ctr">
            <a:solidFill>
              <a:srgbClr val="FFFFFF">
                <a:lumMod val="85000"/>
              </a:srgbClr>
            </a:solidFill>
            <a:prstDash val="solid"/>
          </a:ln>
          <a:effectLst/>
        </p:spPr>
      </p:cxnSp>
      <p:cxnSp>
        <p:nvCxnSpPr>
          <p:cNvPr id="47" name="Straight Connector 46"/>
          <p:cNvCxnSpPr/>
          <p:nvPr/>
        </p:nvCxnSpPr>
        <p:spPr bwMode="auto">
          <a:xfrm>
            <a:off x="10932130" y="3000355"/>
            <a:ext cx="633494" cy="0"/>
          </a:xfrm>
          <a:prstGeom prst="line">
            <a:avLst/>
          </a:prstGeom>
          <a:noFill/>
          <a:ln w="19050" cap="flat" cmpd="sng" algn="ctr">
            <a:solidFill>
              <a:srgbClr val="000000">
                <a:lumMod val="65000"/>
                <a:lumOff val="35000"/>
              </a:srgbClr>
            </a:solidFill>
            <a:prstDash val="dash"/>
            <a:round/>
            <a:headEnd type="none" w="lg"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a:xfrm>
            <a:off x="10879228" y="4272164"/>
            <a:ext cx="0" cy="816587"/>
          </a:xfrm>
          <a:prstGeom prst="line">
            <a:avLst/>
          </a:prstGeom>
          <a:noFill/>
          <a:ln w="28575" cap="rnd" cmpd="sng" algn="ctr">
            <a:solidFill>
              <a:srgbClr val="000000"/>
            </a:solidFill>
            <a:prstDash val="sysDot"/>
            <a:tailEnd type="oval"/>
          </a:ln>
          <a:effectLst/>
        </p:spPr>
      </p:cxnSp>
      <p:sp>
        <p:nvSpPr>
          <p:cNvPr id="51" name="Rectangle 50"/>
          <p:cNvSpPr/>
          <p:nvPr/>
        </p:nvSpPr>
        <p:spPr>
          <a:xfrm>
            <a:off x="7904371" y="1362325"/>
            <a:ext cx="2802236" cy="553780"/>
          </a:xfrm>
          <a:prstGeom prst="rect">
            <a:avLst/>
          </a:prstGeom>
        </p:spPr>
        <p:txBody>
          <a:bodyPr wrap="square" lIns="91224" tIns="45612" rIns="91224" bIns="45612">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1" i="0" u="none" strike="noStrike" kern="0" cap="none" spc="0" normalizeH="0" baseline="0" noProof="0" dirty="0">
                <a:ln>
                  <a:noFill/>
                </a:ln>
                <a:solidFill>
                  <a:schemeClr val="accent3"/>
                </a:solidFill>
                <a:effectLst/>
                <a:uLnTx/>
                <a:uFillTx/>
              </a:rPr>
              <a:t>Fase 6</a:t>
            </a:r>
          </a:p>
          <a:p>
            <a:pPr marL="0" marR="0" lvl="0" indent="0" algn="ctr" defTabSz="914400" eaLnBrk="1" fontAlgn="auto" latinLnBrk="0" hangingPunct="1">
              <a:lnSpc>
                <a:spcPct val="100000"/>
              </a:lnSpc>
              <a:spcBef>
                <a:spcPts val="0"/>
              </a:spcBef>
              <a:spcAft>
                <a:spcPts val="600"/>
              </a:spcAft>
              <a:buClrTx/>
              <a:buSzTx/>
              <a:buFontTx/>
              <a:buNone/>
              <a:tabLst/>
              <a:defRPr/>
            </a:pPr>
            <a:r>
              <a:rPr lang="es-419" sz="1400" kern="0" dirty="0"/>
              <a:t>Revisión del Output</a:t>
            </a:r>
            <a:endParaRPr kumimoji="0" lang="es-419" sz="1400" b="0" i="0" u="none" strike="noStrike" kern="0" cap="none" spc="0" normalizeH="0" baseline="0" noProof="0" dirty="0">
              <a:ln>
                <a:noFill/>
              </a:ln>
              <a:effectLst/>
              <a:uLnTx/>
              <a:uFillTx/>
            </a:endParaRPr>
          </a:p>
        </p:txBody>
      </p:sp>
      <p:sp>
        <p:nvSpPr>
          <p:cNvPr id="52" name="Rectangle 51"/>
          <p:cNvSpPr/>
          <p:nvPr/>
        </p:nvSpPr>
        <p:spPr>
          <a:xfrm>
            <a:off x="9701621" y="5375525"/>
            <a:ext cx="2461017" cy="553780"/>
          </a:xfrm>
          <a:prstGeom prst="rect">
            <a:avLst/>
          </a:prstGeom>
        </p:spPr>
        <p:txBody>
          <a:bodyPr wrap="square" lIns="91224" tIns="45612" rIns="91224" bIns="45612">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1" i="0" u="none" strike="noStrike" kern="0" cap="none" spc="0" normalizeH="0" baseline="0" noProof="0" dirty="0">
                <a:ln>
                  <a:noFill/>
                </a:ln>
                <a:solidFill>
                  <a:srgbClr val="002C77"/>
                </a:solidFill>
                <a:effectLst/>
                <a:uLnTx/>
                <a:uFillTx/>
              </a:rPr>
              <a:t>Fase 7</a:t>
            </a:r>
          </a:p>
          <a:p>
            <a:pPr marL="0" marR="0" lvl="0" indent="0" algn="ctr" defTabSz="914400" eaLnBrk="1" fontAlgn="auto" latinLnBrk="0" hangingPunct="1">
              <a:lnSpc>
                <a:spcPct val="100000"/>
              </a:lnSpc>
              <a:spcBef>
                <a:spcPts val="0"/>
              </a:spcBef>
              <a:spcAft>
                <a:spcPts val="600"/>
              </a:spcAft>
              <a:buClrTx/>
              <a:buSzTx/>
              <a:buFontTx/>
              <a:buNone/>
              <a:tabLst/>
              <a:defRPr/>
            </a:pPr>
            <a:r>
              <a:rPr lang="es-419" sz="1400" kern="0" dirty="0"/>
              <a:t>Generación de Reportes</a:t>
            </a:r>
            <a:endParaRPr kumimoji="0" lang="es-419" sz="1400" b="0" i="0" u="none" strike="noStrike" kern="0" cap="none" spc="0" normalizeH="0" baseline="0" noProof="0" dirty="0">
              <a:ln>
                <a:noFill/>
              </a:ln>
              <a:effectLst/>
              <a:uLnTx/>
              <a:uFillTx/>
            </a:endParaRPr>
          </a:p>
        </p:txBody>
      </p:sp>
      <p:grpSp>
        <p:nvGrpSpPr>
          <p:cNvPr id="54" name="Group 4"/>
          <p:cNvGrpSpPr>
            <a:grpSpLocks noChangeAspect="1"/>
          </p:cNvGrpSpPr>
          <p:nvPr/>
        </p:nvGrpSpPr>
        <p:grpSpPr bwMode="auto">
          <a:xfrm>
            <a:off x="5971161" y="3545766"/>
            <a:ext cx="490898" cy="494988"/>
            <a:chOff x="3823" y="2162"/>
            <a:chExt cx="480" cy="484"/>
          </a:xfrm>
          <a:solidFill>
            <a:schemeClr val="bg1"/>
          </a:solidFill>
        </p:grpSpPr>
        <p:sp>
          <p:nvSpPr>
            <p:cNvPr id="56" name="Freeform 5"/>
            <p:cNvSpPr>
              <a:spLocks noEditPoints="1"/>
            </p:cNvSpPr>
            <p:nvPr/>
          </p:nvSpPr>
          <p:spPr bwMode="auto">
            <a:xfrm>
              <a:off x="3823" y="2162"/>
              <a:ext cx="480" cy="484"/>
            </a:xfrm>
            <a:custGeom>
              <a:avLst/>
              <a:gdLst>
                <a:gd name="T0" fmla="*/ 236 w 253"/>
                <a:gd name="T1" fmla="*/ 104 h 256"/>
                <a:gd name="T2" fmla="*/ 219 w 253"/>
                <a:gd name="T3" fmla="*/ 187 h 256"/>
                <a:gd name="T4" fmla="*/ 202 w 253"/>
                <a:gd name="T5" fmla="*/ 167 h 256"/>
                <a:gd name="T6" fmla="*/ 169 w 253"/>
                <a:gd name="T7" fmla="*/ 155 h 256"/>
                <a:gd name="T8" fmla="*/ 129 w 253"/>
                <a:gd name="T9" fmla="*/ 165 h 256"/>
                <a:gd name="T10" fmla="*/ 117 w 253"/>
                <a:gd name="T11" fmla="*/ 201 h 256"/>
                <a:gd name="T12" fmla="*/ 119 w 253"/>
                <a:gd name="T13" fmla="*/ 240 h 256"/>
                <a:gd name="T14" fmla="*/ 71 w 253"/>
                <a:gd name="T15" fmla="*/ 215 h 256"/>
                <a:gd name="T16" fmla="*/ 89 w 253"/>
                <a:gd name="T17" fmla="*/ 192 h 256"/>
                <a:gd name="T18" fmla="*/ 67 w 253"/>
                <a:gd name="T19" fmla="*/ 166 h 256"/>
                <a:gd name="T20" fmla="*/ 52 w 253"/>
                <a:gd name="T21" fmla="*/ 137 h 256"/>
                <a:gd name="T22" fmla="*/ 92 w 253"/>
                <a:gd name="T23" fmla="*/ 115 h 256"/>
                <a:gd name="T24" fmla="*/ 99 w 253"/>
                <a:gd name="T25" fmla="*/ 84 h 256"/>
                <a:gd name="T26" fmla="*/ 84 w 253"/>
                <a:gd name="T27" fmla="*/ 61 h 256"/>
                <a:gd name="T28" fmla="*/ 106 w 253"/>
                <a:gd name="T29" fmla="*/ 34 h 256"/>
                <a:gd name="T30" fmla="*/ 128 w 253"/>
                <a:gd name="T31" fmla="*/ 54 h 256"/>
                <a:gd name="T32" fmla="*/ 184 w 253"/>
                <a:gd name="T33" fmla="*/ 136 h 256"/>
                <a:gd name="T34" fmla="*/ 240 w 253"/>
                <a:gd name="T35" fmla="*/ 54 h 256"/>
                <a:gd name="T36" fmla="*/ 223 w 253"/>
                <a:gd name="T37" fmla="*/ 15 h 256"/>
                <a:gd name="T38" fmla="*/ 143 w 253"/>
                <a:gd name="T39" fmla="*/ 17 h 256"/>
                <a:gd name="T40" fmla="*/ 56 w 253"/>
                <a:gd name="T41" fmla="*/ 40 h 256"/>
                <a:gd name="T42" fmla="*/ 56 w 253"/>
                <a:gd name="T43" fmla="*/ 40 h 256"/>
                <a:gd name="T44" fmla="*/ 44 w 253"/>
                <a:gd name="T45" fmla="*/ 221 h 256"/>
                <a:gd name="T46" fmla="*/ 128 w 253"/>
                <a:gd name="T47" fmla="*/ 256 h 256"/>
                <a:gd name="T48" fmla="*/ 230 w 253"/>
                <a:gd name="T49" fmla="*/ 200 h 256"/>
                <a:gd name="T50" fmla="*/ 183 w 253"/>
                <a:gd name="T51" fmla="*/ 16 h 256"/>
                <a:gd name="T52" fmla="*/ 186 w 253"/>
                <a:gd name="T53" fmla="*/ 16 h 256"/>
                <a:gd name="T54" fmla="*/ 224 w 253"/>
                <a:gd name="T55" fmla="*/ 55 h 256"/>
                <a:gd name="T56" fmla="*/ 144 w 253"/>
                <a:gd name="T57" fmla="*/ 54 h 256"/>
                <a:gd name="T58" fmla="*/ 60 w 253"/>
                <a:gd name="T59" fmla="*/ 58 h 256"/>
                <a:gd name="T60" fmla="*/ 83 w 253"/>
                <a:gd name="T61" fmla="*/ 87 h 256"/>
                <a:gd name="T62" fmla="*/ 61 w 253"/>
                <a:gd name="T63" fmla="*/ 105 h 256"/>
                <a:gd name="T64" fmla="*/ 37 w 253"/>
                <a:gd name="T65" fmla="*/ 131 h 256"/>
                <a:gd name="T66" fmla="*/ 45 w 253"/>
                <a:gd name="T67" fmla="*/ 159 h 256"/>
                <a:gd name="T68" fmla="*/ 56 w 253"/>
                <a:gd name="T69" fmla="*/ 178 h 256"/>
                <a:gd name="T70" fmla="*/ 63 w 253"/>
                <a:gd name="T71" fmla="*/ 202 h 256"/>
                <a:gd name="T72" fmla="*/ 26 w 253"/>
                <a:gd name="T73" fmla="*/ 158 h 256"/>
                <a:gd name="T74" fmla="*/ 150 w 253"/>
                <a:gd name="T75" fmla="*/ 238 h 256"/>
                <a:gd name="T76" fmla="*/ 140 w 253"/>
                <a:gd name="T77" fmla="*/ 230 h 256"/>
                <a:gd name="T78" fmla="*/ 133 w 253"/>
                <a:gd name="T79" fmla="*/ 200 h 256"/>
                <a:gd name="T80" fmla="*/ 170 w 253"/>
                <a:gd name="T81" fmla="*/ 171 h 256"/>
                <a:gd name="T82" fmla="*/ 209 w 253"/>
                <a:gd name="T83" fmla="*/ 20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3" h="256">
                  <a:moveTo>
                    <a:pt x="246" y="110"/>
                  </a:moveTo>
                  <a:cubicBezTo>
                    <a:pt x="245" y="106"/>
                    <a:pt x="240" y="103"/>
                    <a:pt x="236" y="104"/>
                  </a:cubicBezTo>
                  <a:cubicBezTo>
                    <a:pt x="232" y="105"/>
                    <a:pt x="229" y="109"/>
                    <a:pt x="230" y="114"/>
                  </a:cubicBezTo>
                  <a:cubicBezTo>
                    <a:pt x="236" y="139"/>
                    <a:pt x="232" y="165"/>
                    <a:pt x="219" y="187"/>
                  </a:cubicBezTo>
                  <a:cubicBezTo>
                    <a:pt x="205" y="169"/>
                    <a:pt x="205" y="169"/>
                    <a:pt x="205" y="169"/>
                  </a:cubicBezTo>
                  <a:cubicBezTo>
                    <a:pt x="204" y="168"/>
                    <a:pt x="203" y="168"/>
                    <a:pt x="202" y="167"/>
                  </a:cubicBezTo>
                  <a:cubicBezTo>
                    <a:pt x="174" y="155"/>
                    <a:pt x="174" y="155"/>
                    <a:pt x="174" y="155"/>
                  </a:cubicBezTo>
                  <a:cubicBezTo>
                    <a:pt x="172" y="154"/>
                    <a:pt x="171" y="154"/>
                    <a:pt x="169" y="155"/>
                  </a:cubicBezTo>
                  <a:cubicBezTo>
                    <a:pt x="135" y="160"/>
                    <a:pt x="135" y="160"/>
                    <a:pt x="135" y="160"/>
                  </a:cubicBezTo>
                  <a:cubicBezTo>
                    <a:pt x="132" y="161"/>
                    <a:pt x="130" y="163"/>
                    <a:pt x="129" y="165"/>
                  </a:cubicBezTo>
                  <a:cubicBezTo>
                    <a:pt x="118" y="197"/>
                    <a:pt x="118" y="197"/>
                    <a:pt x="118" y="197"/>
                  </a:cubicBezTo>
                  <a:cubicBezTo>
                    <a:pt x="117" y="198"/>
                    <a:pt x="117" y="200"/>
                    <a:pt x="117" y="201"/>
                  </a:cubicBezTo>
                  <a:cubicBezTo>
                    <a:pt x="125" y="227"/>
                    <a:pt x="125" y="227"/>
                    <a:pt x="125" y="227"/>
                  </a:cubicBezTo>
                  <a:cubicBezTo>
                    <a:pt x="119" y="240"/>
                    <a:pt x="119" y="240"/>
                    <a:pt x="119" y="240"/>
                  </a:cubicBezTo>
                  <a:cubicBezTo>
                    <a:pt x="99" y="238"/>
                    <a:pt x="80" y="230"/>
                    <a:pt x="65" y="218"/>
                  </a:cubicBezTo>
                  <a:cubicBezTo>
                    <a:pt x="71" y="215"/>
                    <a:pt x="71" y="215"/>
                    <a:pt x="71" y="215"/>
                  </a:cubicBezTo>
                  <a:cubicBezTo>
                    <a:pt x="73" y="215"/>
                    <a:pt x="74" y="214"/>
                    <a:pt x="75" y="212"/>
                  </a:cubicBezTo>
                  <a:cubicBezTo>
                    <a:pt x="89" y="192"/>
                    <a:pt x="89" y="192"/>
                    <a:pt x="89" y="192"/>
                  </a:cubicBezTo>
                  <a:cubicBezTo>
                    <a:pt x="91" y="188"/>
                    <a:pt x="90" y="183"/>
                    <a:pt x="87" y="181"/>
                  </a:cubicBezTo>
                  <a:cubicBezTo>
                    <a:pt x="67" y="166"/>
                    <a:pt x="67" y="166"/>
                    <a:pt x="67" y="166"/>
                  </a:cubicBezTo>
                  <a:cubicBezTo>
                    <a:pt x="59" y="152"/>
                    <a:pt x="59" y="152"/>
                    <a:pt x="59" y="152"/>
                  </a:cubicBezTo>
                  <a:cubicBezTo>
                    <a:pt x="52" y="137"/>
                    <a:pt x="52" y="137"/>
                    <a:pt x="52" y="137"/>
                  </a:cubicBezTo>
                  <a:cubicBezTo>
                    <a:pt x="67" y="120"/>
                    <a:pt x="67" y="120"/>
                    <a:pt x="67" y="120"/>
                  </a:cubicBezTo>
                  <a:cubicBezTo>
                    <a:pt x="92" y="115"/>
                    <a:pt x="92" y="115"/>
                    <a:pt x="92" y="115"/>
                  </a:cubicBezTo>
                  <a:cubicBezTo>
                    <a:pt x="96" y="114"/>
                    <a:pt x="99" y="111"/>
                    <a:pt x="99" y="108"/>
                  </a:cubicBezTo>
                  <a:cubicBezTo>
                    <a:pt x="99" y="84"/>
                    <a:pt x="99" y="84"/>
                    <a:pt x="99" y="84"/>
                  </a:cubicBezTo>
                  <a:cubicBezTo>
                    <a:pt x="99" y="82"/>
                    <a:pt x="99" y="81"/>
                    <a:pt x="98" y="79"/>
                  </a:cubicBezTo>
                  <a:cubicBezTo>
                    <a:pt x="84" y="61"/>
                    <a:pt x="84" y="61"/>
                    <a:pt x="84" y="61"/>
                  </a:cubicBezTo>
                  <a:cubicBezTo>
                    <a:pt x="73" y="48"/>
                    <a:pt x="73" y="48"/>
                    <a:pt x="73" y="48"/>
                  </a:cubicBezTo>
                  <a:cubicBezTo>
                    <a:pt x="83" y="42"/>
                    <a:pt x="94" y="37"/>
                    <a:pt x="106" y="34"/>
                  </a:cubicBezTo>
                  <a:cubicBezTo>
                    <a:pt x="114" y="32"/>
                    <a:pt x="124" y="32"/>
                    <a:pt x="133" y="32"/>
                  </a:cubicBezTo>
                  <a:cubicBezTo>
                    <a:pt x="130" y="39"/>
                    <a:pt x="128" y="47"/>
                    <a:pt x="128" y="54"/>
                  </a:cubicBezTo>
                  <a:cubicBezTo>
                    <a:pt x="128" y="87"/>
                    <a:pt x="174" y="129"/>
                    <a:pt x="179" y="134"/>
                  </a:cubicBezTo>
                  <a:cubicBezTo>
                    <a:pt x="180" y="135"/>
                    <a:pt x="182" y="136"/>
                    <a:pt x="184" y="136"/>
                  </a:cubicBezTo>
                  <a:cubicBezTo>
                    <a:pt x="186" y="136"/>
                    <a:pt x="188" y="135"/>
                    <a:pt x="190" y="134"/>
                  </a:cubicBezTo>
                  <a:cubicBezTo>
                    <a:pt x="195" y="129"/>
                    <a:pt x="240" y="86"/>
                    <a:pt x="240" y="54"/>
                  </a:cubicBezTo>
                  <a:cubicBezTo>
                    <a:pt x="240" y="54"/>
                    <a:pt x="240" y="54"/>
                    <a:pt x="240" y="54"/>
                  </a:cubicBezTo>
                  <a:cubicBezTo>
                    <a:pt x="240" y="39"/>
                    <a:pt x="234" y="25"/>
                    <a:pt x="223" y="15"/>
                  </a:cubicBezTo>
                  <a:cubicBezTo>
                    <a:pt x="212" y="5"/>
                    <a:pt x="198" y="0"/>
                    <a:pt x="183" y="0"/>
                  </a:cubicBezTo>
                  <a:cubicBezTo>
                    <a:pt x="168" y="0"/>
                    <a:pt x="153" y="7"/>
                    <a:pt x="143" y="17"/>
                  </a:cubicBezTo>
                  <a:cubicBezTo>
                    <a:pt x="129" y="15"/>
                    <a:pt x="115" y="16"/>
                    <a:pt x="102" y="19"/>
                  </a:cubicBezTo>
                  <a:cubicBezTo>
                    <a:pt x="85" y="23"/>
                    <a:pt x="70" y="30"/>
                    <a:pt x="56" y="40"/>
                  </a:cubicBezTo>
                  <a:cubicBezTo>
                    <a:pt x="56" y="40"/>
                    <a:pt x="56" y="40"/>
                    <a:pt x="56" y="40"/>
                  </a:cubicBezTo>
                  <a:cubicBezTo>
                    <a:pt x="56" y="40"/>
                    <a:pt x="56" y="40"/>
                    <a:pt x="56" y="40"/>
                  </a:cubicBezTo>
                  <a:cubicBezTo>
                    <a:pt x="19" y="68"/>
                    <a:pt x="0" y="115"/>
                    <a:pt x="11" y="162"/>
                  </a:cubicBezTo>
                  <a:cubicBezTo>
                    <a:pt x="16" y="185"/>
                    <a:pt x="28" y="205"/>
                    <a:pt x="44" y="221"/>
                  </a:cubicBezTo>
                  <a:cubicBezTo>
                    <a:pt x="44" y="221"/>
                    <a:pt x="44" y="222"/>
                    <a:pt x="44" y="222"/>
                  </a:cubicBezTo>
                  <a:cubicBezTo>
                    <a:pt x="67" y="243"/>
                    <a:pt x="97" y="256"/>
                    <a:pt x="128" y="256"/>
                  </a:cubicBezTo>
                  <a:cubicBezTo>
                    <a:pt x="137" y="256"/>
                    <a:pt x="145" y="255"/>
                    <a:pt x="154" y="253"/>
                  </a:cubicBezTo>
                  <a:cubicBezTo>
                    <a:pt x="186" y="246"/>
                    <a:pt x="213" y="227"/>
                    <a:pt x="230" y="200"/>
                  </a:cubicBezTo>
                  <a:cubicBezTo>
                    <a:pt x="247" y="173"/>
                    <a:pt x="253" y="141"/>
                    <a:pt x="246" y="110"/>
                  </a:cubicBezTo>
                  <a:close/>
                  <a:moveTo>
                    <a:pt x="183" y="16"/>
                  </a:moveTo>
                  <a:cubicBezTo>
                    <a:pt x="184" y="16"/>
                    <a:pt x="184" y="16"/>
                    <a:pt x="184" y="16"/>
                  </a:cubicBezTo>
                  <a:cubicBezTo>
                    <a:pt x="185" y="16"/>
                    <a:pt x="185" y="16"/>
                    <a:pt x="186" y="16"/>
                  </a:cubicBezTo>
                  <a:cubicBezTo>
                    <a:pt x="195" y="16"/>
                    <a:pt x="204" y="20"/>
                    <a:pt x="212" y="26"/>
                  </a:cubicBezTo>
                  <a:cubicBezTo>
                    <a:pt x="219" y="34"/>
                    <a:pt x="224" y="44"/>
                    <a:pt x="224" y="55"/>
                  </a:cubicBezTo>
                  <a:cubicBezTo>
                    <a:pt x="224" y="73"/>
                    <a:pt x="199" y="102"/>
                    <a:pt x="184" y="117"/>
                  </a:cubicBezTo>
                  <a:cubicBezTo>
                    <a:pt x="169" y="102"/>
                    <a:pt x="144" y="73"/>
                    <a:pt x="144" y="54"/>
                  </a:cubicBezTo>
                  <a:cubicBezTo>
                    <a:pt x="144" y="34"/>
                    <a:pt x="162" y="16"/>
                    <a:pt x="183" y="16"/>
                  </a:cubicBezTo>
                  <a:close/>
                  <a:moveTo>
                    <a:pt x="60" y="58"/>
                  </a:moveTo>
                  <a:cubicBezTo>
                    <a:pt x="72" y="71"/>
                    <a:pt x="72" y="71"/>
                    <a:pt x="72" y="71"/>
                  </a:cubicBezTo>
                  <a:cubicBezTo>
                    <a:pt x="83" y="87"/>
                    <a:pt x="83" y="87"/>
                    <a:pt x="83" y="87"/>
                  </a:cubicBezTo>
                  <a:cubicBezTo>
                    <a:pt x="83" y="101"/>
                    <a:pt x="83" y="101"/>
                    <a:pt x="83" y="101"/>
                  </a:cubicBezTo>
                  <a:cubicBezTo>
                    <a:pt x="61" y="105"/>
                    <a:pt x="61" y="105"/>
                    <a:pt x="61" y="105"/>
                  </a:cubicBezTo>
                  <a:cubicBezTo>
                    <a:pt x="59" y="105"/>
                    <a:pt x="58" y="106"/>
                    <a:pt x="57" y="108"/>
                  </a:cubicBezTo>
                  <a:cubicBezTo>
                    <a:pt x="37" y="131"/>
                    <a:pt x="37" y="131"/>
                    <a:pt x="37" y="131"/>
                  </a:cubicBezTo>
                  <a:cubicBezTo>
                    <a:pt x="34" y="133"/>
                    <a:pt x="34" y="137"/>
                    <a:pt x="35" y="140"/>
                  </a:cubicBezTo>
                  <a:cubicBezTo>
                    <a:pt x="45" y="159"/>
                    <a:pt x="45" y="159"/>
                    <a:pt x="45" y="159"/>
                  </a:cubicBezTo>
                  <a:cubicBezTo>
                    <a:pt x="54" y="175"/>
                    <a:pt x="54" y="175"/>
                    <a:pt x="54" y="175"/>
                  </a:cubicBezTo>
                  <a:cubicBezTo>
                    <a:pt x="55" y="176"/>
                    <a:pt x="55" y="177"/>
                    <a:pt x="56" y="178"/>
                  </a:cubicBezTo>
                  <a:cubicBezTo>
                    <a:pt x="71" y="189"/>
                    <a:pt x="71" y="189"/>
                    <a:pt x="71" y="189"/>
                  </a:cubicBezTo>
                  <a:cubicBezTo>
                    <a:pt x="63" y="202"/>
                    <a:pt x="63" y="202"/>
                    <a:pt x="63" y="202"/>
                  </a:cubicBezTo>
                  <a:cubicBezTo>
                    <a:pt x="52" y="206"/>
                    <a:pt x="52" y="206"/>
                    <a:pt x="52" y="206"/>
                  </a:cubicBezTo>
                  <a:cubicBezTo>
                    <a:pt x="40" y="193"/>
                    <a:pt x="31" y="177"/>
                    <a:pt x="26" y="158"/>
                  </a:cubicBezTo>
                  <a:cubicBezTo>
                    <a:pt x="18" y="120"/>
                    <a:pt x="32" y="82"/>
                    <a:pt x="60" y="58"/>
                  </a:cubicBezTo>
                  <a:close/>
                  <a:moveTo>
                    <a:pt x="150" y="238"/>
                  </a:moveTo>
                  <a:cubicBezTo>
                    <a:pt x="146" y="239"/>
                    <a:pt x="141" y="239"/>
                    <a:pt x="136" y="240"/>
                  </a:cubicBezTo>
                  <a:cubicBezTo>
                    <a:pt x="140" y="230"/>
                    <a:pt x="140" y="230"/>
                    <a:pt x="140" y="230"/>
                  </a:cubicBezTo>
                  <a:cubicBezTo>
                    <a:pt x="141" y="229"/>
                    <a:pt x="141" y="227"/>
                    <a:pt x="141" y="225"/>
                  </a:cubicBezTo>
                  <a:cubicBezTo>
                    <a:pt x="133" y="200"/>
                    <a:pt x="133" y="200"/>
                    <a:pt x="133" y="200"/>
                  </a:cubicBezTo>
                  <a:cubicBezTo>
                    <a:pt x="142" y="175"/>
                    <a:pt x="142" y="175"/>
                    <a:pt x="142" y="175"/>
                  </a:cubicBezTo>
                  <a:cubicBezTo>
                    <a:pt x="170" y="171"/>
                    <a:pt x="170" y="171"/>
                    <a:pt x="170" y="171"/>
                  </a:cubicBezTo>
                  <a:cubicBezTo>
                    <a:pt x="194" y="181"/>
                    <a:pt x="194" y="181"/>
                    <a:pt x="194" y="181"/>
                  </a:cubicBezTo>
                  <a:cubicBezTo>
                    <a:pt x="209" y="201"/>
                    <a:pt x="209" y="201"/>
                    <a:pt x="209" y="201"/>
                  </a:cubicBezTo>
                  <a:cubicBezTo>
                    <a:pt x="195" y="220"/>
                    <a:pt x="174" y="233"/>
                    <a:pt x="150" y="2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57" name="Freeform 6"/>
            <p:cNvSpPr>
              <a:spLocks noEditPoints="1"/>
            </p:cNvSpPr>
            <p:nvPr/>
          </p:nvSpPr>
          <p:spPr bwMode="auto">
            <a:xfrm>
              <a:off x="4126" y="2223"/>
              <a:ext cx="91" cy="90"/>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1"/>
                    <a:pt x="37" y="0"/>
                    <a:pt x="24" y="0"/>
                  </a:cubicBezTo>
                  <a:cubicBezTo>
                    <a:pt x="11" y="0"/>
                    <a:pt x="0" y="11"/>
                    <a:pt x="0" y="24"/>
                  </a:cubicBezTo>
                  <a:cubicBezTo>
                    <a:pt x="0" y="37"/>
                    <a:pt x="11" y="48"/>
                    <a:pt x="24" y="48"/>
                  </a:cubicBezTo>
                  <a:close/>
                  <a:moveTo>
                    <a:pt x="24" y="16"/>
                  </a:moveTo>
                  <a:cubicBezTo>
                    <a:pt x="29" y="16"/>
                    <a:pt x="32" y="20"/>
                    <a:pt x="32" y="24"/>
                  </a:cubicBezTo>
                  <a:cubicBezTo>
                    <a:pt x="32" y="28"/>
                    <a:pt x="29" y="32"/>
                    <a:pt x="24" y="32"/>
                  </a:cubicBezTo>
                  <a:cubicBezTo>
                    <a:pt x="20" y="32"/>
                    <a:pt x="16" y="28"/>
                    <a:pt x="16" y="24"/>
                  </a:cubicBezTo>
                  <a:cubicBezTo>
                    <a:pt x="16" y="20"/>
                    <a:pt x="20"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grpSp>
      <p:grpSp>
        <p:nvGrpSpPr>
          <p:cNvPr id="59" name="Group 9"/>
          <p:cNvGrpSpPr>
            <a:grpSpLocks noChangeAspect="1"/>
          </p:cNvGrpSpPr>
          <p:nvPr/>
        </p:nvGrpSpPr>
        <p:grpSpPr bwMode="auto">
          <a:xfrm>
            <a:off x="9048353" y="3507392"/>
            <a:ext cx="530225" cy="529059"/>
            <a:chOff x="3838" y="2160"/>
            <a:chExt cx="455" cy="454"/>
          </a:xfrm>
          <a:solidFill>
            <a:schemeClr val="bg1"/>
          </a:solidFill>
        </p:grpSpPr>
        <p:sp>
          <p:nvSpPr>
            <p:cNvPr id="61" name="Freeform 10"/>
            <p:cNvSpPr>
              <a:spLocks noEditPoints="1"/>
            </p:cNvSpPr>
            <p:nvPr/>
          </p:nvSpPr>
          <p:spPr bwMode="auto">
            <a:xfrm>
              <a:off x="3838" y="2402"/>
              <a:ext cx="106" cy="212"/>
            </a:xfrm>
            <a:custGeom>
              <a:avLst/>
              <a:gdLst>
                <a:gd name="T0" fmla="*/ 48 w 56"/>
                <a:gd name="T1" fmla="*/ 0 h 112"/>
                <a:gd name="T2" fmla="*/ 8 w 56"/>
                <a:gd name="T3" fmla="*/ 0 h 112"/>
                <a:gd name="T4" fmla="*/ 0 w 56"/>
                <a:gd name="T5" fmla="*/ 8 h 112"/>
                <a:gd name="T6" fmla="*/ 0 w 56"/>
                <a:gd name="T7" fmla="*/ 104 h 112"/>
                <a:gd name="T8" fmla="*/ 8 w 56"/>
                <a:gd name="T9" fmla="*/ 112 h 112"/>
                <a:gd name="T10" fmla="*/ 48 w 56"/>
                <a:gd name="T11" fmla="*/ 112 h 112"/>
                <a:gd name="T12" fmla="*/ 56 w 56"/>
                <a:gd name="T13" fmla="*/ 104 h 112"/>
                <a:gd name="T14" fmla="*/ 56 w 56"/>
                <a:gd name="T15" fmla="*/ 8 h 112"/>
                <a:gd name="T16" fmla="*/ 48 w 56"/>
                <a:gd name="T17" fmla="*/ 0 h 112"/>
                <a:gd name="T18" fmla="*/ 40 w 56"/>
                <a:gd name="T19" fmla="*/ 96 h 112"/>
                <a:gd name="T20" fmla="*/ 16 w 56"/>
                <a:gd name="T21" fmla="*/ 96 h 112"/>
                <a:gd name="T22" fmla="*/ 16 w 56"/>
                <a:gd name="T23" fmla="*/ 16 h 112"/>
                <a:gd name="T24" fmla="*/ 40 w 56"/>
                <a:gd name="T25" fmla="*/ 16 h 112"/>
                <a:gd name="T26" fmla="*/ 40 w 56"/>
                <a:gd name="T27"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112">
                  <a:moveTo>
                    <a:pt x="48" y="0"/>
                  </a:moveTo>
                  <a:cubicBezTo>
                    <a:pt x="8" y="0"/>
                    <a:pt x="8" y="0"/>
                    <a:pt x="8" y="0"/>
                  </a:cubicBezTo>
                  <a:cubicBezTo>
                    <a:pt x="4" y="0"/>
                    <a:pt x="0" y="4"/>
                    <a:pt x="0" y="8"/>
                  </a:cubicBezTo>
                  <a:cubicBezTo>
                    <a:pt x="0" y="104"/>
                    <a:pt x="0" y="104"/>
                    <a:pt x="0" y="104"/>
                  </a:cubicBezTo>
                  <a:cubicBezTo>
                    <a:pt x="0" y="108"/>
                    <a:pt x="4" y="112"/>
                    <a:pt x="8" y="112"/>
                  </a:cubicBezTo>
                  <a:cubicBezTo>
                    <a:pt x="48" y="112"/>
                    <a:pt x="48" y="112"/>
                    <a:pt x="48" y="112"/>
                  </a:cubicBezTo>
                  <a:cubicBezTo>
                    <a:pt x="53" y="112"/>
                    <a:pt x="56" y="108"/>
                    <a:pt x="56" y="104"/>
                  </a:cubicBezTo>
                  <a:cubicBezTo>
                    <a:pt x="56" y="8"/>
                    <a:pt x="56" y="8"/>
                    <a:pt x="56" y="8"/>
                  </a:cubicBezTo>
                  <a:cubicBezTo>
                    <a:pt x="56" y="4"/>
                    <a:pt x="53" y="0"/>
                    <a:pt x="48" y="0"/>
                  </a:cubicBezTo>
                  <a:close/>
                  <a:moveTo>
                    <a:pt x="40" y="96"/>
                  </a:moveTo>
                  <a:cubicBezTo>
                    <a:pt x="16" y="96"/>
                    <a:pt x="16" y="96"/>
                    <a:pt x="16" y="96"/>
                  </a:cubicBezTo>
                  <a:cubicBezTo>
                    <a:pt x="16" y="16"/>
                    <a:pt x="16" y="16"/>
                    <a:pt x="16" y="16"/>
                  </a:cubicBezTo>
                  <a:cubicBezTo>
                    <a:pt x="40" y="16"/>
                    <a:pt x="40" y="16"/>
                    <a:pt x="40" y="16"/>
                  </a:cubicBezTo>
                  <a:lnTo>
                    <a:pt x="4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62" name="Freeform 11"/>
            <p:cNvSpPr>
              <a:spLocks noEditPoints="1"/>
            </p:cNvSpPr>
            <p:nvPr/>
          </p:nvSpPr>
          <p:spPr bwMode="auto">
            <a:xfrm>
              <a:off x="4005" y="2281"/>
              <a:ext cx="106" cy="333"/>
            </a:xfrm>
            <a:custGeom>
              <a:avLst/>
              <a:gdLst>
                <a:gd name="T0" fmla="*/ 48 w 56"/>
                <a:gd name="T1" fmla="*/ 0 h 176"/>
                <a:gd name="T2" fmla="*/ 8 w 56"/>
                <a:gd name="T3" fmla="*/ 0 h 176"/>
                <a:gd name="T4" fmla="*/ 0 w 56"/>
                <a:gd name="T5" fmla="*/ 8 h 176"/>
                <a:gd name="T6" fmla="*/ 0 w 56"/>
                <a:gd name="T7" fmla="*/ 168 h 176"/>
                <a:gd name="T8" fmla="*/ 8 w 56"/>
                <a:gd name="T9" fmla="*/ 176 h 176"/>
                <a:gd name="T10" fmla="*/ 48 w 56"/>
                <a:gd name="T11" fmla="*/ 176 h 176"/>
                <a:gd name="T12" fmla="*/ 56 w 56"/>
                <a:gd name="T13" fmla="*/ 168 h 176"/>
                <a:gd name="T14" fmla="*/ 56 w 56"/>
                <a:gd name="T15" fmla="*/ 8 h 176"/>
                <a:gd name="T16" fmla="*/ 48 w 56"/>
                <a:gd name="T17" fmla="*/ 0 h 176"/>
                <a:gd name="T18" fmla="*/ 40 w 56"/>
                <a:gd name="T19" fmla="*/ 160 h 176"/>
                <a:gd name="T20" fmla="*/ 16 w 56"/>
                <a:gd name="T21" fmla="*/ 160 h 176"/>
                <a:gd name="T22" fmla="*/ 16 w 56"/>
                <a:gd name="T23" fmla="*/ 16 h 176"/>
                <a:gd name="T24" fmla="*/ 40 w 56"/>
                <a:gd name="T25" fmla="*/ 16 h 176"/>
                <a:gd name="T26" fmla="*/ 40 w 56"/>
                <a:gd name="T27"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176">
                  <a:moveTo>
                    <a:pt x="48" y="0"/>
                  </a:moveTo>
                  <a:cubicBezTo>
                    <a:pt x="8" y="0"/>
                    <a:pt x="8" y="0"/>
                    <a:pt x="8" y="0"/>
                  </a:cubicBezTo>
                  <a:cubicBezTo>
                    <a:pt x="4" y="0"/>
                    <a:pt x="0" y="4"/>
                    <a:pt x="0" y="8"/>
                  </a:cubicBezTo>
                  <a:cubicBezTo>
                    <a:pt x="0" y="168"/>
                    <a:pt x="0" y="168"/>
                    <a:pt x="0" y="168"/>
                  </a:cubicBezTo>
                  <a:cubicBezTo>
                    <a:pt x="0" y="172"/>
                    <a:pt x="4" y="176"/>
                    <a:pt x="8" y="176"/>
                  </a:cubicBezTo>
                  <a:cubicBezTo>
                    <a:pt x="48" y="176"/>
                    <a:pt x="48" y="176"/>
                    <a:pt x="48" y="176"/>
                  </a:cubicBezTo>
                  <a:cubicBezTo>
                    <a:pt x="53" y="176"/>
                    <a:pt x="56" y="172"/>
                    <a:pt x="56" y="168"/>
                  </a:cubicBezTo>
                  <a:cubicBezTo>
                    <a:pt x="56" y="8"/>
                    <a:pt x="56" y="8"/>
                    <a:pt x="56" y="8"/>
                  </a:cubicBezTo>
                  <a:cubicBezTo>
                    <a:pt x="56" y="4"/>
                    <a:pt x="53" y="0"/>
                    <a:pt x="48" y="0"/>
                  </a:cubicBezTo>
                  <a:close/>
                  <a:moveTo>
                    <a:pt x="40" y="160"/>
                  </a:moveTo>
                  <a:cubicBezTo>
                    <a:pt x="16" y="160"/>
                    <a:pt x="16" y="160"/>
                    <a:pt x="16" y="160"/>
                  </a:cubicBezTo>
                  <a:cubicBezTo>
                    <a:pt x="16" y="16"/>
                    <a:pt x="16" y="16"/>
                    <a:pt x="16" y="16"/>
                  </a:cubicBezTo>
                  <a:cubicBezTo>
                    <a:pt x="40" y="16"/>
                    <a:pt x="40" y="16"/>
                    <a:pt x="40" y="16"/>
                  </a:cubicBezTo>
                  <a:lnTo>
                    <a:pt x="4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63" name="Freeform 12"/>
            <p:cNvSpPr>
              <a:spLocks noEditPoints="1"/>
            </p:cNvSpPr>
            <p:nvPr/>
          </p:nvSpPr>
          <p:spPr bwMode="auto">
            <a:xfrm>
              <a:off x="4172" y="2160"/>
              <a:ext cx="121" cy="454"/>
            </a:xfrm>
            <a:custGeom>
              <a:avLst/>
              <a:gdLst>
                <a:gd name="T0" fmla="*/ 56 w 64"/>
                <a:gd name="T1" fmla="*/ 0 h 240"/>
                <a:gd name="T2" fmla="*/ 8 w 64"/>
                <a:gd name="T3" fmla="*/ 0 h 240"/>
                <a:gd name="T4" fmla="*/ 0 w 64"/>
                <a:gd name="T5" fmla="*/ 8 h 240"/>
                <a:gd name="T6" fmla="*/ 0 w 64"/>
                <a:gd name="T7" fmla="*/ 232 h 240"/>
                <a:gd name="T8" fmla="*/ 8 w 64"/>
                <a:gd name="T9" fmla="*/ 240 h 240"/>
                <a:gd name="T10" fmla="*/ 56 w 64"/>
                <a:gd name="T11" fmla="*/ 240 h 240"/>
                <a:gd name="T12" fmla="*/ 64 w 64"/>
                <a:gd name="T13" fmla="*/ 232 h 240"/>
                <a:gd name="T14" fmla="*/ 64 w 64"/>
                <a:gd name="T15" fmla="*/ 8 h 240"/>
                <a:gd name="T16" fmla="*/ 56 w 64"/>
                <a:gd name="T17" fmla="*/ 0 h 240"/>
                <a:gd name="T18" fmla="*/ 48 w 64"/>
                <a:gd name="T19" fmla="*/ 224 h 240"/>
                <a:gd name="T20" fmla="*/ 16 w 64"/>
                <a:gd name="T21" fmla="*/ 224 h 240"/>
                <a:gd name="T22" fmla="*/ 16 w 64"/>
                <a:gd name="T23" fmla="*/ 16 h 240"/>
                <a:gd name="T24" fmla="*/ 48 w 64"/>
                <a:gd name="T25" fmla="*/ 16 h 240"/>
                <a:gd name="T26" fmla="*/ 48 w 64"/>
                <a:gd name="T27" fmla="*/ 22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40">
                  <a:moveTo>
                    <a:pt x="56" y="0"/>
                  </a:moveTo>
                  <a:cubicBezTo>
                    <a:pt x="8" y="0"/>
                    <a:pt x="8" y="0"/>
                    <a:pt x="8" y="0"/>
                  </a:cubicBezTo>
                  <a:cubicBezTo>
                    <a:pt x="4" y="0"/>
                    <a:pt x="0" y="4"/>
                    <a:pt x="0" y="8"/>
                  </a:cubicBezTo>
                  <a:cubicBezTo>
                    <a:pt x="0" y="232"/>
                    <a:pt x="0" y="232"/>
                    <a:pt x="0" y="232"/>
                  </a:cubicBezTo>
                  <a:cubicBezTo>
                    <a:pt x="0" y="236"/>
                    <a:pt x="4" y="240"/>
                    <a:pt x="8" y="240"/>
                  </a:cubicBezTo>
                  <a:cubicBezTo>
                    <a:pt x="56" y="240"/>
                    <a:pt x="56" y="240"/>
                    <a:pt x="56" y="240"/>
                  </a:cubicBezTo>
                  <a:cubicBezTo>
                    <a:pt x="61" y="240"/>
                    <a:pt x="64" y="236"/>
                    <a:pt x="64" y="232"/>
                  </a:cubicBezTo>
                  <a:cubicBezTo>
                    <a:pt x="64" y="8"/>
                    <a:pt x="64" y="8"/>
                    <a:pt x="64" y="8"/>
                  </a:cubicBezTo>
                  <a:cubicBezTo>
                    <a:pt x="64" y="4"/>
                    <a:pt x="61" y="0"/>
                    <a:pt x="56" y="0"/>
                  </a:cubicBezTo>
                  <a:close/>
                  <a:moveTo>
                    <a:pt x="48" y="224"/>
                  </a:moveTo>
                  <a:cubicBezTo>
                    <a:pt x="16" y="224"/>
                    <a:pt x="16" y="224"/>
                    <a:pt x="16" y="224"/>
                  </a:cubicBezTo>
                  <a:cubicBezTo>
                    <a:pt x="16" y="16"/>
                    <a:pt x="16" y="16"/>
                    <a:pt x="16" y="16"/>
                  </a:cubicBezTo>
                  <a:cubicBezTo>
                    <a:pt x="48" y="16"/>
                    <a:pt x="48" y="16"/>
                    <a:pt x="48" y="16"/>
                  </a:cubicBezTo>
                  <a:lnTo>
                    <a:pt x="48" y="2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grpSp>
      <p:grpSp>
        <p:nvGrpSpPr>
          <p:cNvPr id="65" name="Group 15"/>
          <p:cNvGrpSpPr>
            <a:grpSpLocks noChangeAspect="1"/>
          </p:cNvGrpSpPr>
          <p:nvPr/>
        </p:nvGrpSpPr>
        <p:grpSpPr bwMode="auto">
          <a:xfrm>
            <a:off x="1216534" y="3429009"/>
            <a:ext cx="671941" cy="670555"/>
            <a:chOff x="3840" y="2162"/>
            <a:chExt cx="485" cy="484"/>
          </a:xfrm>
          <a:solidFill>
            <a:schemeClr val="bg1"/>
          </a:solidFill>
        </p:grpSpPr>
        <p:sp>
          <p:nvSpPr>
            <p:cNvPr id="67" name="Freeform 16"/>
            <p:cNvSpPr>
              <a:spLocks noEditPoints="1"/>
            </p:cNvSpPr>
            <p:nvPr/>
          </p:nvSpPr>
          <p:spPr bwMode="auto">
            <a:xfrm>
              <a:off x="3931" y="2162"/>
              <a:ext cx="303" cy="363"/>
            </a:xfrm>
            <a:custGeom>
              <a:avLst/>
              <a:gdLst>
                <a:gd name="T0" fmla="*/ 152 w 160"/>
                <a:gd name="T1" fmla="*/ 80 h 192"/>
                <a:gd name="T2" fmla="*/ 128 w 160"/>
                <a:gd name="T3" fmla="*/ 80 h 192"/>
                <a:gd name="T4" fmla="*/ 128 w 160"/>
                <a:gd name="T5" fmla="*/ 48 h 192"/>
                <a:gd name="T6" fmla="*/ 81 w 160"/>
                <a:gd name="T7" fmla="*/ 0 h 192"/>
                <a:gd name="T8" fmla="*/ 80 w 160"/>
                <a:gd name="T9" fmla="*/ 0 h 192"/>
                <a:gd name="T10" fmla="*/ 32 w 160"/>
                <a:gd name="T11" fmla="*/ 47 h 192"/>
                <a:gd name="T12" fmla="*/ 32 w 160"/>
                <a:gd name="T13" fmla="*/ 80 h 192"/>
                <a:gd name="T14" fmla="*/ 8 w 160"/>
                <a:gd name="T15" fmla="*/ 80 h 192"/>
                <a:gd name="T16" fmla="*/ 0 w 160"/>
                <a:gd name="T17" fmla="*/ 88 h 192"/>
                <a:gd name="T18" fmla="*/ 0 w 160"/>
                <a:gd name="T19" fmla="*/ 184 h 192"/>
                <a:gd name="T20" fmla="*/ 8 w 160"/>
                <a:gd name="T21" fmla="*/ 192 h 192"/>
                <a:gd name="T22" fmla="*/ 152 w 160"/>
                <a:gd name="T23" fmla="*/ 192 h 192"/>
                <a:gd name="T24" fmla="*/ 160 w 160"/>
                <a:gd name="T25" fmla="*/ 184 h 192"/>
                <a:gd name="T26" fmla="*/ 160 w 160"/>
                <a:gd name="T27" fmla="*/ 88 h 192"/>
                <a:gd name="T28" fmla="*/ 152 w 160"/>
                <a:gd name="T29" fmla="*/ 80 h 192"/>
                <a:gd name="T30" fmla="*/ 48 w 160"/>
                <a:gd name="T31" fmla="*/ 47 h 192"/>
                <a:gd name="T32" fmla="*/ 80 w 160"/>
                <a:gd name="T33" fmla="*/ 16 h 192"/>
                <a:gd name="T34" fmla="*/ 81 w 160"/>
                <a:gd name="T35" fmla="*/ 16 h 192"/>
                <a:gd name="T36" fmla="*/ 112 w 160"/>
                <a:gd name="T37" fmla="*/ 48 h 192"/>
                <a:gd name="T38" fmla="*/ 112 w 160"/>
                <a:gd name="T39" fmla="*/ 80 h 192"/>
                <a:gd name="T40" fmla="*/ 48 w 160"/>
                <a:gd name="T41" fmla="*/ 80 h 192"/>
                <a:gd name="T42" fmla="*/ 48 w 160"/>
                <a:gd name="T43" fmla="*/ 47 h 192"/>
                <a:gd name="T44" fmla="*/ 144 w 160"/>
                <a:gd name="T45" fmla="*/ 176 h 192"/>
                <a:gd name="T46" fmla="*/ 16 w 160"/>
                <a:gd name="T47" fmla="*/ 176 h 192"/>
                <a:gd name="T48" fmla="*/ 16 w 160"/>
                <a:gd name="T49" fmla="*/ 96 h 192"/>
                <a:gd name="T50" fmla="*/ 144 w 160"/>
                <a:gd name="T51" fmla="*/ 96 h 192"/>
                <a:gd name="T52" fmla="*/ 144 w 160"/>
                <a:gd name="T53" fmla="*/ 17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0" h="192">
                  <a:moveTo>
                    <a:pt x="152" y="80"/>
                  </a:moveTo>
                  <a:cubicBezTo>
                    <a:pt x="128" y="80"/>
                    <a:pt x="128" y="80"/>
                    <a:pt x="128" y="80"/>
                  </a:cubicBezTo>
                  <a:cubicBezTo>
                    <a:pt x="128" y="48"/>
                    <a:pt x="128" y="48"/>
                    <a:pt x="128" y="48"/>
                  </a:cubicBezTo>
                  <a:cubicBezTo>
                    <a:pt x="128" y="22"/>
                    <a:pt x="107" y="0"/>
                    <a:pt x="81" y="0"/>
                  </a:cubicBezTo>
                  <a:cubicBezTo>
                    <a:pt x="80" y="0"/>
                    <a:pt x="80" y="0"/>
                    <a:pt x="80" y="0"/>
                  </a:cubicBezTo>
                  <a:cubicBezTo>
                    <a:pt x="54" y="0"/>
                    <a:pt x="32" y="22"/>
                    <a:pt x="32" y="47"/>
                  </a:cubicBezTo>
                  <a:cubicBezTo>
                    <a:pt x="32" y="80"/>
                    <a:pt x="32" y="80"/>
                    <a:pt x="32" y="80"/>
                  </a:cubicBezTo>
                  <a:cubicBezTo>
                    <a:pt x="8" y="80"/>
                    <a:pt x="8" y="80"/>
                    <a:pt x="8" y="80"/>
                  </a:cubicBezTo>
                  <a:cubicBezTo>
                    <a:pt x="4" y="80"/>
                    <a:pt x="0" y="84"/>
                    <a:pt x="0" y="88"/>
                  </a:cubicBezTo>
                  <a:cubicBezTo>
                    <a:pt x="0" y="184"/>
                    <a:pt x="0" y="184"/>
                    <a:pt x="0" y="184"/>
                  </a:cubicBezTo>
                  <a:cubicBezTo>
                    <a:pt x="0" y="188"/>
                    <a:pt x="4" y="192"/>
                    <a:pt x="8" y="192"/>
                  </a:cubicBezTo>
                  <a:cubicBezTo>
                    <a:pt x="152" y="192"/>
                    <a:pt x="152" y="192"/>
                    <a:pt x="152" y="192"/>
                  </a:cubicBezTo>
                  <a:cubicBezTo>
                    <a:pt x="157" y="192"/>
                    <a:pt x="160" y="188"/>
                    <a:pt x="160" y="184"/>
                  </a:cubicBezTo>
                  <a:cubicBezTo>
                    <a:pt x="160" y="88"/>
                    <a:pt x="160" y="88"/>
                    <a:pt x="160" y="88"/>
                  </a:cubicBezTo>
                  <a:cubicBezTo>
                    <a:pt x="160" y="84"/>
                    <a:pt x="157" y="80"/>
                    <a:pt x="152" y="80"/>
                  </a:cubicBezTo>
                  <a:close/>
                  <a:moveTo>
                    <a:pt x="48" y="47"/>
                  </a:moveTo>
                  <a:cubicBezTo>
                    <a:pt x="48" y="30"/>
                    <a:pt x="63" y="16"/>
                    <a:pt x="80" y="16"/>
                  </a:cubicBezTo>
                  <a:cubicBezTo>
                    <a:pt x="81" y="16"/>
                    <a:pt x="81" y="16"/>
                    <a:pt x="81" y="16"/>
                  </a:cubicBezTo>
                  <a:cubicBezTo>
                    <a:pt x="98" y="16"/>
                    <a:pt x="112" y="31"/>
                    <a:pt x="112" y="48"/>
                  </a:cubicBezTo>
                  <a:cubicBezTo>
                    <a:pt x="112" y="80"/>
                    <a:pt x="112" y="80"/>
                    <a:pt x="112" y="80"/>
                  </a:cubicBezTo>
                  <a:cubicBezTo>
                    <a:pt x="48" y="80"/>
                    <a:pt x="48" y="80"/>
                    <a:pt x="48" y="80"/>
                  </a:cubicBezTo>
                  <a:lnTo>
                    <a:pt x="48" y="47"/>
                  </a:lnTo>
                  <a:close/>
                  <a:moveTo>
                    <a:pt x="144" y="176"/>
                  </a:moveTo>
                  <a:cubicBezTo>
                    <a:pt x="16" y="176"/>
                    <a:pt x="16" y="176"/>
                    <a:pt x="16" y="176"/>
                  </a:cubicBezTo>
                  <a:cubicBezTo>
                    <a:pt x="16" y="96"/>
                    <a:pt x="16" y="96"/>
                    <a:pt x="16" y="96"/>
                  </a:cubicBezTo>
                  <a:cubicBezTo>
                    <a:pt x="144" y="96"/>
                    <a:pt x="144" y="96"/>
                    <a:pt x="144" y="96"/>
                  </a:cubicBezTo>
                  <a:lnTo>
                    <a:pt x="144"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68" name="Freeform 17"/>
            <p:cNvSpPr>
              <a:spLocks noEditPoints="1"/>
            </p:cNvSpPr>
            <p:nvPr/>
          </p:nvSpPr>
          <p:spPr bwMode="auto">
            <a:xfrm>
              <a:off x="4037" y="2374"/>
              <a:ext cx="91" cy="91"/>
            </a:xfrm>
            <a:custGeom>
              <a:avLst/>
              <a:gdLst>
                <a:gd name="T0" fmla="*/ 24 w 48"/>
                <a:gd name="T1" fmla="*/ 0 h 48"/>
                <a:gd name="T2" fmla="*/ 0 w 48"/>
                <a:gd name="T3" fmla="*/ 24 h 48"/>
                <a:gd name="T4" fmla="*/ 24 w 48"/>
                <a:gd name="T5" fmla="*/ 48 h 48"/>
                <a:gd name="T6" fmla="*/ 48 w 48"/>
                <a:gd name="T7" fmla="*/ 24 h 48"/>
                <a:gd name="T8" fmla="*/ 24 w 48"/>
                <a:gd name="T9" fmla="*/ 0 h 48"/>
                <a:gd name="T10" fmla="*/ 24 w 48"/>
                <a:gd name="T11" fmla="*/ 32 h 48"/>
                <a:gd name="T12" fmla="*/ 16 w 48"/>
                <a:gd name="T13" fmla="*/ 24 h 48"/>
                <a:gd name="T14" fmla="*/ 24 w 48"/>
                <a:gd name="T15" fmla="*/ 16 h 48"/>
                <a:gd name="T16" fmla="*/ 32 w 48"/>
                <a:gd name="T17" fmla="*/ 24 h 48"/>
                <a:gd name="T18" fmla="*/ 24 w 48"/>
                <a:gd name="T1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0"/>
                  </a:moveTo>
                  <a:cubicBezTo>
                    <a:pt x="11" y="0"/>
                    <a:pt x="0" y="11"/>
                    <a:pt x="0" y="24"/>
                  </a:cubicBezTo>
                  <a:cubicBezTo>
                    <a:pt x="0" y="37"/>
                    <a:pt x="11" y="48"/>
                    <a:pt x="24" y="48"/>
                  </a:cubicBezTo>
                  <a:cubicBezTo>
                    <a:pt x="37" y="48"/>
                    <a:pt x="48" y="37"/>
                    <a:pt x="48" y="24"/>
                  </a:cubicBezTo>
                  <a:cubicBezTo>
                    <a:pt x="48" y="11"/>
                    <a:pt x="37" y="0"/>
                    <a:pt x="24" y="0"/>
                  </a:cubicBezTo>
                  <a:close/>
                  <a:moveTo>
                    <a:pt x="24" y="32"/>
                  </a:moveTo>
                  <a:cubicBezTo>
                    <a:pt x="20" y="32"/>
                    <a:pt x="16" y="28"/>
                    <a:pt x="16" y="24"/>
                  </a:cubicBezTo>
                  <a:cubicBezTo>
                    <a:pt x="16" y="20"/>
                    <a:pt x="20" y="16"/>
                    <a:pt x="24" y="16"/>
                  </a:cubicBezTo>
                  <a:cubicBezTo>
                    <a:pt x="29" y="16"/>
                    <a:pt x="32" y="20"/>
                    <a:pt x="32" y="24"/>
                  </a:cubicBezTo>
                  <a:cubicBezTo>
                    <a:pt x="32" y="28"/>
                    <a:pt x="29" y="32"/>
                    <a:pt x="2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69" name="Oval 18"/>
            <p:cNvSpPr>
              <a:spLocks noChangeArrowheads="1"/>
            </p:cNvSpPr>
            <p:nvPr/>
          </p:nvSpPr>
          <p:spPr bwMode="auto">
            <a:xfrm>
              <a:off x="3946" y="2586"/>
              <a:ext cx="61"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70" name="Oval 19"/>
            <p:cNvSpPr>
              <a:spLocks noChangeArrowheads="1"/>
            </p:cNvSpPr>
            <p:nvPr/>
          </p:nvSpPr>
          <p:spPr bwMode="auto">
            <a:xfrm>
              <a:off x="4052" y="2586"/>
              <a:ext cx="61"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71" name="Oval 20"/>
            <p:cNvSpPr>
              <a:spLocks noChangeArrowheads="1"/>
            </p:cNvSpPr>
            <p:nvPr/>
          </p:nvSpPr>
          <p:spPr bwMode="auto">
            <a:xfrm>
              <a:off x="4158" y="2586"/>
              <a:ext cx="61"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72" name="Oval 21"/>
            <p:cNvSpPr>
              <a:spLocks noChangeArrowheads="1"/>
            </p:cNvSpPr>
            <p:nvPr/>
          </p:nvSpPr>
          <p:spPr bwMode="auto">
            <a:xfrm>
              <a:off x="4264" y="2586"/>
              <a:ext cx="61"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73" name="Oval 22"/>
            <p:cNvSpPr>
              <a:spLocks noChangeArrowheads="1"/>
            </p:cNvSpPr>
            <p:nvPr/>
          </p:nvSpPr>
          <p:spPr bwMode="auto">
            <a:xfrm>
              <a:off x="3840" y="2586"/>
              <a:ext cx="61"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grpSp>
      <p:grpSp>
        <p:nvGrpSpPr>
          <p:cNvPr id="75" name="Group 25"/>
          <p:cNvGrpSpPr>
            <a:grpSpLocks noChangeAspect="1"/>
          </p:cNvGrpSpPr>
          <p:nvPr/>
        </p:nvGrpSpPr>
        <p:grpSpPr bwMode="auto">
          <a:xfrm>
            <a:off x="10641292" y="3557614"/>
            <a:ext cx="540618" cy="489343"/>
            <a:chOff x="3840" y="2158"/>
            <a:chExt cx="485" cy="439"/>
          </a:xfrm>
          <a:solidFill>
            <a:schemeClr val="bg1"/>
          </a:solidFill>
        </p:grpSpPr>
        <p:sp>
          <p:nvSpPr>
            <p:cNvPr id="77" name="Freeform 26"/>
            <p:cNvSpPr>
              <a:spLocks/>
            </p:cNvSpPr>
            <p:nvPr/>
          </p:nvSpPr>
          <p:spPr bwMode="auto">
            <a:xfrm>
              <a:off x="4067" y="2325"/>
              <a:ext cx="31" cy="181"/>
            </a:xfrm>
            <a:custGeom>
              <a:avLst/>
              <a:gdLst>
                <a:gd name="T0" fmla="*/ 0 w 16"/>
                <a:gd name="T1" fmla="*/ 88 h 96"/>
                <a:gd name="T2" fmla="*/ 8 w 16"/>
                <a:gd name="T3" fmla="*/ 96 h 96"/>
                <a:gd name="T4" fmla="*/ 16 w 16"/>
                <a:gd name="T5" fmla="*/ 88 h 96"/>
                <a:gd name="T6" fmla="*/ 16 w 16"/>
                <a:gd name="T7" fmla="*/ 8 h 96"/>
                <a:gd name="T8" fmla="*/ 8 w 16"/>
                <a:gd name="T9" fmla="*/ 0 h 96"/>
                <a:gd name="T10" fmla="*/ 0 w 16"/>
                <a:gd name="T11" fmla="*/ 8 h 96"/>
                <a:gd name="T12" fmla="*/ 0 w 16"/>
                <a:gd name="T13" fmla="*/ 88 h 96"/>
              </a:gdLst>
              <a:ahLst/>
              <a:cxnLst>
                <a:cxn ang="0">
                  <a:pos x="T0" y="T1"/>
                </a:cxn>
                <a:cxn ang="0">
                  <a:pos x="T2" y="T3"/>
                </a:cxn>
                <a:cxn ang="0">
                  <a:pos x="T4" y="T5"/>
                </a:cxn>
                <a:cxn ang="0">
                  <a:pos x="T6" y="T7"/>
                </a:cxn>
                <a:cxn ang="0">
                  <a:pos x="T8" y="T9"/>
                </a:cxn>
                <a:cxn ang="0">
                  <a:pos x="T10" y="T11"/>
                </a:cxn>
                <a:cxn ang="0">
                  <a:pos x="T12" y="T13"/>
                </a:cxn>
              </a:cxnLst>
              <a:rect l="0" t="0" r="r" b="b"/>
              <a:pathLst>
                <a:path w="16" h="96">
                  <a:moveTo>
                    <a:pt x="0" y="88"/>
                  </a:moveTo>
                  <a:cubicBezTo>
                    <a:pt x="0" y="92"/>
                    <a:pt x="4" y="96"/>
                    <a:pt x="8" y="96"/>
                  </a:cubicBezTo>
                  <a:cubicBezTo>
                    <a:pt x="13" y="96"/>
                    <a:pt x="16" y="92"/>
                    <a:pt x="16" y="88"/>
                  </a:cubicBezTo>
                  <a:cubicBezTo>
                    <a:pt x="16" y="8"/>
                    <a:pt x="16" y="8"/>
                    <a:pt x="16" y="8"/>
                  </a:cubicBezTo>
                  <a:cubicBezTo>
                    <a:pt x="16" y="4"/>
                    <a:pt x="13" y="0"/>
                    <a:pt x="8" y="0"/>
                  </a:cubicBezTo>
                  <a:cubicBezTo>
                    <a:pt x="4" y="0"/>
                    <a:pt x="0" y="4"/>
                    <a:pt x="0" y="8"/>
                  </a:cubicBezTo>
                  <a:lnTo>
                    <a:pt x="0"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78" name="Freeform 27"/>
            <p:cNvSpPr>
              <a:spLocks/>
            </p:cNvSpPr>
            <p:nvPr/>
          </p:nvSpPr>
          <p:spPr bwMode="auto">
            <a:xfrm>
              <a:off x="3992" y="2431"/>
              <a:ext cx="30" cy="75"/>
            </a:xfrm>
            <a:custGeom>
              <a:avLst/>
              <a:gdLst>
                <a:gd name="T0" fmla="*/ 8 w 16"/>
                <a:gd name="T1" fmla="*/ 0 h 40"/>
                <a:gd name="T2" fmla="*/ 0 w 16"/>
                <a:gd name="T3" fmla="*/ 8 h 40"/>
                <a:gd name="T4" fmla="*/ 0 w 16"/>
                <a:gd name="T5" fmla="*/ 32 h 40"/>
                <a:gd name="T6" fmla="*/ 8 w 16"/>
                <a:gd name="T7" fmla="*/ 40 h 40"/>
                <a:gd name="T8" fmla="*/ 16 w 16"/>
                <a:gd name="T9" fmla="*/ 32 h 40"/>
                <a:gd name="T10" fmla="*/ 16 w 16"/>
                <a:gd name="T11" fmla="*/ 8 h 40"/>
                <a:gd name="T12" fmla="*/ 8 w 16"/>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6" h="40">
                  <a:moveTo>
                    <a:pt x="8" y="0"/>
                  </a:moveTo>
                  <a:cubicBezTo>
                    <a:pt x="4" y="0"/>
                    <a:pt x="0" y="4"/>
                    <a:pt x="0" y="8"/>
                  </a:cubicBezTo>
                  <a:cubicBezTo>
                    <a:pt x="0" y="32"/>
                    <a:pt x="0" y="32"/>
                    <a:pt x="0" y="32"/>
                  </a:cubicBezTo>
                  <a:cubicBezTo>
                    <a:pt x="0" y="36"/>
                    <a:pt x="4" y="40"/>
                    <a:pt x="8" y="40"/>
                  </a:cubicBezTo>
                  <a:cubicBezTo>
                    <a:pt x="13" y="40"/>
                    <a:pt x="16" y="36"/>
                    <a:pt x="16" y="32"/>
                  </a:cubicBezTo>
                  <a:cubicBezTo>
                    <a:pt x="16" y="8"/>
                    <a:pt x="16" y="8"/>
                    <a:pt x="16" y="8"/>
                  </a:cubicBezTo>
                  <a:cubicBezTo>
                    <a:pt x="16" y="4"/>
                    <a:pt x="1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79" name="Freeform 28"/>
            <p:cNvSpPr>
              <a:spLocks/>
            </p:cNvSpPr>
            <p:nvPr/>
          </p:nvSpPr>
          <p:spPr bwMode="auto">
            <a:xfrm>
              <a:off x="4143" y="2385"/>
              <a:ext cx="30" cy="121"/>
            </a:xfrm>
            <a:custGeom>
              <a:avLst/>
              <a:gdLst>
                <a:gd name="T0" fmla="*/ 8 w 16"/>
                <a:gd name="T1" fmla="*/ 64 h 64"/>
                <a:gd name="T2" fmla="*/ 16 w 16"/>
                <a:gd name="T3" fmla="*/ 56 h 64"/>
                <a:gd name="T4" fmla="*/ 16 w 16"/>
                <a:gd name="T5" fmla="*/ 8 h 64"/>
                <a:gd name="T6" fmla="*/ 8 w 16"/>
                <a:gd name="T7" fmla="*/ 0 h 64"/>
                <a:gd name="T8" fmla="*/ 0 w 16"/>
                <a:gd name="T9" fmla="*/ 8 h 64"/>
                <a:gd name="T10" fmla="*/ 0 w 16"/>
                <a:gd name="T11" fmla="*/ 56 h 64"/>
                <a:gd name="T12" fmla="*/ 8 w 16"/>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6" h="64">
                  <a:moveTo>
                    <a:pt x="8" y="64"/>
                  </a:moveTo>
                  <a:cubicBezTo>
                    <a:pt x="13" y="64"/>
                    <a:pt x="16" y="60"/>
                    <a:pt x="16" y="56"/>
                  </a:cubicBezTo>
                  <a:cubicBezTo>
                    <a:pt x="16" y="8"/>
                    <a:pt x="16" y="8"/>
                    <a:pt x="16" y="8"/>
                  </a:cubicBezTo>
                  <a:cubicBezTo>
                    <a:pt x="16" y="4"/>
                    <a:pt x="13" y="0"/>
                    <a:pt x="8" y="0"/>
                  </a:cubicBezTo>
                  <a:cubicBezTo>
                    <a:pt x="4" y="0"/>
                    <a:pt x="0" y="4"/>
                    <a:pt x="0" y="8"/>
                  </a:cubicBezTo>
                  <a:cubicBezTo>
                    <a:pt x="0" y="56"/>
                    <a:pt x="0" y="56"/>
                    <a:pt x="0" y="56"/>
                  </a:cubicBezTo>
                  <a:cubicBezTo>
                    <a:pt x="0" y="60"/>
                    <a:pt x="4" y="64"/>
                    <a:pt x="8"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80" name="Freeform 29"/>
            <p:cNvSpPr>
              <a:spLocks noEditPoints="1"/>
            </p:cNvSpPr>
            <p:nvPr/>
          </p:nvSpPr>
          <p:spPr bwMode="auto">
            <a:xfrm>
              <a:off x="3840" y="2158"/>
              <a:ext cx="485" cy="439"/>
            </a:xfrm>
            <a:custGeom>
              <a:avLst/>
              <a:gdLst>
                <a:gd name="T0" fmla="*/ 248 w 256"/>
                <a:gd name="T1" fmla="*/ 40 h 232"/>
                <a:gd name="T2" fmla="*/ 125 w 256"/>
                <a:gd name="T3" fmla="*/ 40 h 232"/>
                <a:gd name="T4" fmla="*/ 103 w 256"/>
                <a:gd name="T5" fmla="*/ 4 h 232"/>
                <a:gd name="T6" fmla="*/ 96 w 256"/>
                <a:gd name="T7" fmla="*/ 0 h 232"/>
                <a:gd name="T8" fmla="*/ 8 w 256"/>
                <a:gd name="T9" fmla="*/ 0 h 232"/>
                <a:gd name="T10" fmla="*/ 0 w 256"/>
                <a:gd name="T11" fmla="*/ 8 h 232"/>
                <a:gd name="T12" fmla="*/ 0 w 256"/>
                <a:gd name="T13" fmla="*/ 200 h 232"/>
                <a:gd name="T14" fmla="*/ 32 w 256"/>
                <a:gd name="T15" fmla="*/ 232 h 232"/>
                <a:gd name="T16" fmla="*/ 224 w 256"/>
                <a:gd name="T17" fmla="*/ 232 h 232"/>
                <a:gd name="T18" fmla="*/ 256 w 256"/>
                <a:gd name="T19" fmla="*/ 200 h 232"/>
                <a:gd name="T20" fmla="*/ 256 w 256"/>
                <a:gd name="T21" fmla="*/ 48 h 232"/>
                <a:gd name="T22" fmla="*/ 248 w 256"/>
                <a:gd name="T23" fmla="*/ 40 h 232"/>
                <a:gd name="T24" fmla="*/ 240 w 256"/>
                <a:gd name="T25" fmla="*/ 200 h 232"/>
                <a:gd name="T26" fmla="*/ 224 w 256"/>
                <a:gd name="T27" fmla="*/ 216 h 232"/>
                <a:gd name="T28" fmla="*/ 32 w 256"/>
                <a:gd name="T29" fmla="*/ 216 h 232"/>
                <a:gd name="T30" fmla="*/ 16 w 256"/>
                <a:gd name="T31" fmla="*/ 200 h 232"/>
                <a:gd name="T32" fmla="*/ 16 w 256"/>
                <a:gd name="T33" fmla="*/ 16 h 232"/>
                <a:gd name="T34" fmla="*/ 92 w 256"/>
                <a:gd name="T35" fmla="*/ 16 h 232"/>
                <a:gd name="T36" fmla="*/ 113 w 256"/>
                <a:gd name="T37" fmla="*/ 52 h 232"/>
                <a:gd name="T38" fmla="*/ 120 w 256"/>
                <a:gd name="T39" fmla="*/ 56 h 232"/>
                <a:gd name="T40" fmla="*/ 240 w 256"/>
                <a:gd name="T41" fmla="*/ 56 h 232"/>
                <a:gd name="T42" fmla="*/ 240 w 256"/>
                <a:gd name="T43" fmla="*/ 20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6" h="232">
                  <a:moveTo>
                    <a:pt x="248" y="40"/>
                  </a:moveTo>
                  <a:cubicBezTo>
                    <a:pt x="125" y="40"/>
                    <a:pt x="125" y="40"/>
                    <a:pt x="125" y="40"/>
                  </a:cubicBezTo>
                  <a:cubicBezTo>
                    <a:pt x="103" y="4"/>
                    <a:pt x="103" y="4"/>
                    <a:pt x="103" y="4"/>
                  </a:cubicBezTo>
                  <a:cubicBezTo>
                    <a:pt x="102" y="2"/>
                    <a:pt x="99" y="0"/>
                    <a:pt x="96" y="0"/>
                  </a:cubicBezTo>
                  <a:cubicBezTo>
                    <a:pt x="8" y="0"/>
                    <a:pt x="8" y="0"/>
                    <a:pt x="8" y="0"/>
                  </a:cubicBezTo>
                  <a:cubicBezTo>
                    <a:pt x="4" y="0"/>
                    <a:pt x="0" y="4"/>
                    <a:pt x="0" y="8"/>
                  </a:cubicBezTo>
                  <a:cubicBezTo>
                    <a:pt x="0" y="200"/>
                    <a:pt x="0" y="200"/>
                    <a:pt x="0" y="200"/>
                  </a:cubicBezTo>
                  <a:cubicBezTo>
                    <a:pt x="0" y="218"/>
                    <a:pt x="14" y="232"/>
                    <a:pt x="32" y="232"/>
                  </a:cubicBezTo>
                  <a:cubicBezTo>
                    <a:pt x="224" y="232"/>
                    <a:pt x="224" y="232"/>
                    <a:pt x="224" y="232"/>
                  </a:cubicBezTo>
                  <a:cubicBezTo>
                    <a:pt x="242" y="232"/>
                    <a:pt x="256" y="218"/>
                    <a:pt x="256" y="200"/>
                  </a:cubicBezTo>
                  <a:cubicBezTo>
                    <a:pt x="256" y="48"/>
                    <a:pt x="256" y="48"/>
                    <a:pt x="256" y="48"/>
                  </a:cubicBezTo>
                  <a:cubicBezTo>
                    <a:pt x="256" y="44"/>
                    <a:pt x="253" y="40"/>
                    <a:pt x="248" y="40"/>
                  </a:cubicBezTo>
                  <a:close/>
                  <a:moveTo>
                    <a:pt x="240" y="200"/>
                  </a:moveTo>
                  <a:cubicBezTo>
                    <a:pt x="240" y="209"/>
                    <a:pt x="233" y="216"/>
                    <a:pt x="224" y="216"/>
                  </a:cubicBezTo>
                  <a:cubicBezTo>
                    <a:pt x="32" y="216"/>
                    <a:pt x="32" y="216"/>
                    <a:pt x="32" y="216"/>
                  </a:cubicBezTo>
                  <a:cubicBezTo>
                    <a:pt x="23" y="216"/>
                    <a:pt x="16" y="209"/>
                    <a:pt x="16" y="200"/>
                  </a:cubicBezTo>
                  <a:cubicBezTo>
                    <a:pt x="16" y="16"/>
                    <a:pt x="16" y="16"/>
                    <a:pt x="16" y="16"/>
                  </a:cubicBezTo>
                  <a:cubicBezTo>
                    <a:pt x="92" y="16"/>
                    <a:pt x="92" y="16"/>
                    <a:pt x="92" y="16"/>
                  </a:cubicBezTo>
                  <a:cubicBezTo>
                    <a:pt x="113" y="52"/>
                    <a:pt x="113" y="52"/>
                    <a:pt x="113" y="52"/>
                  </a:cubicBezTo>
                  <a:cubicBezTo>
                    <a:pt x="115" y="55"/>
                    <a:pt x="117" y="56"/>
                    <a:pt x="120" y="56"/>
                  </a:cubicBezTo>
                  <a:cubicBezTo>
                    <a:pt x="240" y="56"/>
                    <a:pt x="240" y="56"/>
                    <a:pt x="240" y="56"/>
                  </a:cubicBezTo>
                  <a:lnTo>
                    <a:pt x="240"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grpSp>
      <p:grpSp>
        <p:nvGrpSpPr>
          <p:cNvPr id="82" name="Group 32"/>
          <p:cNvGrpSpPr>
            <a:grpSpLocks noChangeAspect="1"/>
          </p:cNvGrpSpPr>
          <p:nvPr/>
        </p:nvGrpSpPr>
        <p:grpSpPr bwMode="auto">
          <a:xfrm>
            <a:off x="7457751" y="3488293"/>
            <a:ext cx="612952" cy="609121"/>
            <a:chOff x="3840" y="2162"/>
            <a:chExt cx="480" cy="477"/>
          </a:xfrm>
          <a:solidFill>
            <a:schemeClr val="bg1"/>
          </a:solidFill>
        </p:grpSpPr>
        <p:sp>
          <p:nvSpPr>
            <p:cNvPr id="84" name="Freeform 33"/>
            <p:cNvSpPr>
              <a:spLocks/>
            </p:cNvSpPr>
            <p:nvPr/>
          </p:nvSpPr>
          <p:spPr bwMode="auto">
            <a:xfrm>
              <a:off x="3842" y="2529"/>
              <a:ext cx="317" cy="110"/>
            </a:xfrm>
            <a:custGeom>
              <a:avLst/>
              <a:gdLst>
                <a:gd name="T0" fmla="*/ 137 w 167"/>
                <a:gd name="T1" fmla="*/ 0 h 58"/>
                <a:gd name="T2" fmla="*/ 8 w 167"/>
                <a:gd name="T3" fmla="*/ 0 h 58"/>
                <a:gd name="T4" fmla="*/ 0 w 167"/>
                <a:gd name="T5" fmla="*/ 8 h 58"/>
                <a:gd name="T6" fmla="*/ 8 w 167"/>
                <a:gd name="T7" fmla="*/ 16 h 58"/>
                <a:gd name="T8" fmla="*/ 137 w 167"/>
                <a:gd name="T9" fmla="*/ 16 h 58"/>
                <a:gd name="T10" fmla="*/ 151 w 167"/>
                <a:gd name="T11" fmla="*/ 29 h 58"/>
                <a:gd name="T12" fmla="*/ 138 w 167"/>
                <a:gd name="T13" fmla="*/ 42 h 58"/>
                <a:gd name="T14" fmla="*/ 125 w 167"/>
                <a:gd name="T15" fmla="*/ 33 h 58"/>
                <a:gd name="T16" fmla="*/ 115 w 167"/>
                <a:gd name="T17" fmla="*/ 29 h 58"/>
                <a:gd name="T18" fmla="*/ 110 w 167"/>
                <a:gd name="T19" fmla="*/ 39 h 58"/>
                <a:gd name="T20" fmla="*/ 138 w 167"/>
                <a:gd name="T21" fmla="*/ 58 h 58"/>
                <a:gd name="T22" fmla="*/ 167 w 167"/>
                <a:gd name="T23" fmla="*/ 29 h 58"/>
                <a:gd name="T24" fmla="*/ 137 w 167"/>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58">
                  <a:moveTo>
                    <a:pt x="137" y="0"/>
                  </a:moveTo>
                  <a:cubicBezTo>
                    <a:pt x="8" y="0"/>
                    <a:pt x="8" y="0"/>
                    <a:pt x="8" y="0"/>
                  </a:cubicBezTo>
                  <a:cubicBezTo>
                    <a:pt x="4" y="0"/>
                    <a:pt x="0" y="4"/>
                    <a:pt x="0" y="8"/>
                  </a:cubicBezTo>
                  <a:cubicBezTo>
                    <a:pt x="0" y="12"/>
                    <a:pt x="4" y="16"/>
                    <a:pt x="8" y="16"/>
                  </a:cubicBezTo>
                  <a:cubicBezTo>
                    <a:pt x="137" y="16"/>
                    <a:pt x="137" y="16"/>
                    <a:pt x="137" y="16"/>
                  </a:cubicBezTo>
                  <a:cubicBezTo>
                    <a:pt x="145" y="16"/>
                    <a:pt x="151" y="22"/>
                    <a:pt x="151" y="29"/>
                  </a:cubicBezTo>
                  <a:cubicBezTo>
                    <a:pt x="151" y="36"/>
                    <a:pt x="145" y="42"/>
                    <a:pt x="138" y="42"/>
                  </a:cubicBezTo>
                  <a:cubicBezTo>
                    <a:pt x="132" y="42"/>
                    <a:pt x="127" y="39"/>
                    <a:pt x="125" y="33"/>
                  </a:cubicBezTo>
                  <a:cubicBezTo>
                    <a:pt x="124" y="29"/>
                    <a:pt x="119" y="27"/>
                    <a:pt x="115" y="29"/>
                  </a:cubicBezTo>
                  <a:cubicBezTo>
                    <a:pt x="111" y="30"/>
                    <a:pt x="109" y="35"/>
                    <a:pt x="110" y="39"/>
                  </a:cubicBezTo>
                  <a:cubicBezTo>
                    <a:pt x="115" y="50"/>
                    <a:pt x="126" y="58"/>
                    <a:pt x="138" y="58"/>
                  </a:cubicBezTo>
                  <a:cubicBezTo>
                    <a:pt x="154" y="58"/>
                    <a:pt x="167" y="45"/>
                    <a:pt x="167" y="29"/>
                  </a:cubicBezTo>
                  <a:cubicBezTo>
                    <a:pt x="167" y="13"/>
                    <a:pt x="154" y="0"/>
                    <a:pt x="1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85" name="Freeform 34"/>
            <p:cNvSpPr>
              <a:spLocks/>
            </p:cNvSpPr>
            <p:nvPr/>
          </p:nvSpPr>
          <p:spPr bwMode="auto">
            <a:xfrm>
              <a:off x="3842" y="2480"/>
              <a:ext cx="478" cy="110"/>
            </a:xfrm>
            <a:custGeom>
              <a:avLst/>
              <a:gdLst>
                <a:gd name="T0" fmla="*/ 223 w 252"/>
                <a:gd name="T1" fmla="*/ 0 h 58"/>
                <a:gd name="T2" fmla="*/ 8 w 252"/>
                <a:gd name="T3" fmla="*/ 0 h 58"/>
                <a:gd name="T4" fmla="*/ 0 w 252"/>
                <a:gd name="T5" fmla="*/ 8 h 58"/>
                <a:gd name="T6" fmla="*/ 8 w 252"/>
                <a:gd name="T7" fmla="*/ 16 h 58"/>
                <a:gd name="T8" fmla="*/ 223 w 252"/>
                <a:gd name="T9" fmla="*/ 16 h 58"/>
                <a:gd name="T10" fmla="*/ 236 w 252"/>
                <a:gd name="T11" fmla="*/ 29 h 58"/>
                <a:gd name="T12" fmla="*/ 223 w 252"/>
                <a:gd name="T13" fmla="*/ 42 h 58"/>
                <a:gd name="T14" fmla="*/ 211 w 252"/>
                <a:gd name="T15" fmla="*/ 33 h 58"/>
                <a:gd name="T16" fmla="*/ 200 w 252"/>
                <a:gd name="T17" fmla="*/ 29 h 58"/>
                <a:gd name="T18" fmla="*/ 196 w 252"/>
                <a:gd name="T19" fmla="*/ 39 h 58"/>
                <a:gd name="T20" fmla="*/ 223 w 252"/>
                <a:gd name="T21" fmla="*/ 58 h 58"/>
                <a:gd name="T22" fmla="*/ 252 w 252"/>
                <a:gd name="T23" fmla="*/ 29 h 58"/>
                <a:gd name="T24" fmla="*/ 223 w 252"/>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58">
                  <a:moveTo>
                    <a:pt x="223" y="0"/>
                  </a:moveTo>
                  <a:cubicBezTo>
                    <a:pt x="8" y="0"/>
                    <a:pt x="8" y="0"/>
                    <a:pt x="8" y="0"/>
                  </a:cubicBezTo>
                  <a:cubicBezTo>
                    <a:pt x="4" y="0"/>
                    <a:pt x="0" y="4"/>
                    <a:pt x="0" y="8"/>
                  </a:cubicBezTo>
                  <a:cubicBezTo>
                    <a:pt x="0" y="13"/>
                    <a:pt x="4" y="16"/>
                    <a:pt x="8" y="16"/>
                  </a:cubicBezTo>
                  <a:cubicBezTo>
                    <a:pt x="223" y="16"/>
                    <a:pt x="223" y="16"/>
                    <a:pt x="223" y="16"/>
                  </a:cubicBezTo>
                  <a:cubicBezTo>
                    <a:pt x="230" y="16"/>
                    <a:pt x="236" y="22"/>
                    <a:pt x="236" y="29"/>
                  </a:cubicBezTo>
                  <a:cubicBezTo>
                    <a:pt x="236" y="36"/>
                    <a:pt x="231" y="42"/>
                    <a:pt x="223" y="42"/>
                  </a:cubicBezTo>
                  <a:cubicBezTo>
                    <a:pt x="218" y="42"/>
                    <a:pt x="213" y="39"/>
                    <a:pt x="211" y="33"/>
                  </a:cubicBezTo>
                  <a:cubicBezTo>
                    <a:pt x="209" y="29"/>
                    <a:pt x="205" y="27"/>
                    <a:pt x="200" y="29"/>
                  </a:cubicBezTo>
                  <a:cubicBezTo>
                    <a:pt x="196" y="31"/>
                    <a:pt x="194" y="35"/>
                    <a:pt x="196" y="39"/>
                  </a:cubicBezTo>
                  <a:cubicBezTo>
                    <a:pt x="201" y="51"/>
                    <a:pt x="211" y="58"/>
                    <a:pt x="223" y="58"/>
                  </a:cubicBezTo>
                  <a:cubicBezTo>
                    <a:pt x="240" y="58"/>
                    <a:pt x="252" y="45"/>
                    <a:pt x="252" y="29"/>
                  </a:cubicBezTo>
                  <a:cubicBezTo>
                    <a:pt x="252" y="13"/>
                    <a:pt x="239" y="0"/>
                    <a:pt x="2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86" name="Freeform 35"/>
            <p:cNvSpPr>
              <a:spLocks/>
            </p:cNvSpPr>
            <p:nvPr/>
          </p:nvSpPr>
          <p:spPr bwMode="auto">
            <a:xfrm>
              <a:off x="4009" y="2277"/>
              <a:ext cx="83" cy="163"/>
            </a:xfrm>
            <a:custGeom>
              <a:avLst/>
              <a:gdLst>
                <a:gd name="T0" fmla="*/ 42 w 44"/>
                <a:gd name="T1" fmla="*/ 47 h 86"/>
                <a:gd name="T2" fmla="*/ 42 w 44"/>
                <a:gd name="T3" fmla="*/ 39 h 86"/>
                <a:gd name="T4" fmla="*/ 22 w 44"/>
                <a:gd name="T5" fmla="*/ 5 h 86"/>
                <a:gd name="T6" fmla="*/ 11 w 44"/>
                <a:gd name="T7" fmla="*/ 2 h 86"/>
                <a:gd name="T8" fmla="*/ 9 w 44"/>
                <a:gd name="T9" fmla="*/ 13 h 86"/>
                <a:gd name="T10" fmla="*/ 22 w 44"/>
                <a:gd name="T11" fmla="*/ 35 h 86"/>
                <a:gd name="T12" fmla="*/ 8 w 44"/>
                <a:gd name="T13" fmla="*/ 35 h 86"/>
                <a:gd name="T14" fmla="*/ 1 w 44"/>
                <a:gd name="T15" fmla="*/ 40 h 86"/>
                <a:gd name="T16" fmla="*/ 1 w 44"/>
                <a:gd name="T17" fmla="*/ 48 h 86"/>
                <a:gd name="T18" fmla="*/ 22 w 44"/>
                <a:gd name="T19" fmla="*/ 82 h 86"/>
                <a:gd name="T20" fmla="*/ 29 w 44"/>
                <a:gd name="T21" fmla="*/ 86 h 86"/>
                <a:gd name="T22" fmla="*/ 33 w 44"/>
                <a:gd name="T23" fmla="*/ 85 h 86"/>
                <a:gd name="T24" fmla="*/ 36 w 44"/>
                <a:gd name="T25" fmla="*/ 74 h 86"/>
                <a:gd name="T26" fmla="*/ 22 w 44"/>
                <a:gd name="T27" fmla="*/ 51 h 86"/>
                <a:gd name="T28" fmla="*/ 35 w 44"/>
                <a:gd name="T29" fmla="*/ 51 h 86"/>
                <a:gd name="T30" fmla="*/ 42 w 44"/>
                <a:gd name="T31" fmla="*/ 4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86">
                  <a:moveTo>
                    <a:pt x="42" y="47"/>
                  </a:moveTo>
                  <a:cubicBezTo>
                    <a:pt x="44" y="45"/>
                    <a:pt x="44" y="42"/>
                    <a:pt x="42" y="39"/>
                  </a:cubicBezTo>
                  <a:cubicBezTo>
                    <a:pt x="22" y="5"/>
                    <a:pt x="22" y="5"/>
                    <a:pt x="22" y="5"/>
                  </a:cubicBezTo>
                  <a:cubicBezTo>
                    <a:pt x="20" y="1"/>
                    <a:pt x="15" y="0"/>
                    <a:pt x="11" y="2"/>
                  </a:cubicBezTo>
                  <a:cubicBezTo>
                    <a:pt x="8" y="4"/>
                    <a:pt x="6" y="9"/>
                    <a:pt x="9" y="13"/>
                  </a:cubicBezTo>
                  <a:cubicBezTo>
                    <a:pt x="22" y="35"/>
                    <a:pt x="22" y="35"/>
                    <a:pt x="22" y="35"/>
                  </a:cubicBezTo>
                  <a:cubicBezTo>
                    <a:pt x="8" y="35"/>
                    <a:pt x="8" y="35"/>
                    <a:pt x="8" y="35"/>
                  </a:cubicBezTo>
                  <a:cubicBezTo>
                    <a:pt x="5" y="35"/>
                    <a:pt x="3" y="37"/>
                    <a:pt x="1" y="40"/>
                  </a:cubicBezTo>
                  <a:cubicBezTo>
                    <a:pt x="0" y="42"/>
                    <a:pt x="0" y="45"/>
                    <a:pt x="1" y="48"/>
                  </a:cubicBezTo>
                  <a:cubicBezTo>
                    <a:pt x="22" y="82"/>
                    <a:pt x="22" y="82"/>
                    <a:pt x="22" y="82"/>
                  </a:cubicBezTo>
                  <a:cubicBezTo>
                    <a:pt x="24" y="84"/>
                    <a:pt x="26" y="86"/>
                    <a:pt x="29" y="86"/>
                  </a:cubicBezTo>
                  <a:cubicBezTo>
                    <a:pt x="30" y="86"/>
                    <a:pt x="32" y="85"/>
                    <a:pt x="33" y="85"/>
                  </a:cubicBezTo>
                  <a:cubicBezTo>
                    <a:pt x="37" y="82"/>
                    <a:pt x="38" y="77"/>
                    <a:pt x="36" y="74"/>
                  </a:cubicBezTo>
                  <a:cubicBezTo>
                    <a:pt x="22" y="51"/>
                    <a:pt x="22" y="51"/>
                    <a:pt x="22" y="51"/>
                  </a:cubicBezTo>
                  <a:cubicBezTo>
                    <a:pt x="35" y="51"/>
                    <a:pt x="35" y="51"/>
                    <a:pt x="35" y="51"/>
                  </a:cubicBezTo>
                  <a:cubicBezTo>
                    <a:pt x="38" y="51"/>
                    <a:pt x="41" y="50"/>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87" name="Freeform 36"/>
            <p:cNvSpPr>
              <a:spLocks/>
            </p:cNvSpPr>
            <p:nvPr/>
          </p:nvSpPr>
          <p:spPr bwMode="auto">
            <a:xfrm>
              <a:off x="3840" y="2162"/>
              <a:ext cx="421" cy="212"/>
            </a:xfrm>
            <a:custGeom>
              <a:avLst/>
              <a:gdLst>
                <a:gd name="T0" fmla="*/ 43 w 222"/>
                <a:gd name="T1" fmla="*/ 112 h 112"/>
                <a:gd name="T2" fmla="*/ 56 w 222"/>
                <a:gd name="T3" fmla="*/ 112 h 112"/>
                <a:gd name="T4" fmla="*/ 64 w 222"/>
                <a:gd name="T5" fmla="*/ 104 h 112"/>
                <a:gd name="T6" fmla="*/ 56 w 222"/>
                <a:gd name="T7" fmla="*/ 96 h 112"/>
                <a:gd name="T8" fmla="*/ 43 w 222"/>
                <a:gd name="T9" fmla="*/ 96 h 112"/>
                <a:gd name="T10" fmla="*/ 16 w 222"/>
                <a:gd name="T11" fmla="*/ 70 h 112"/>
                <a:gd name="T12" fmla="*/ 43 w 222"/>
                <a:gd name="T13" fmla="*/ 44 h 112"/>
                <a:gd name="T14" fmla="*/ 60 w 222"/>
                <a:gd name="T15" fmla="*/ 51 h 112"/>
                <a:gd name="T16" fmla="*/ 68 w 222"/>
                <a:gd name="T17" fmla="*/ 53 h 112"/>
                <a:gd name="T18" fmla="*/ 74 w 222"/>
                <a:gd name="T19" fmla="*/ 48 h 112"/>
                <a:gd name="T20" fmla="*/ 118 w 222"/>
                <a:gd name="T21" fmla="*/ 16 h 112"/>
                <a:gd name="T22" fmla="*/ 160 w 222"/>
                <a:gd name="T23" fmla="*/ 42 h 112"/>
                <a:gd name="T24" fmla="*/ 170 w 222"/>
                <a:gd name="T25" fmla="*/ 45 h 112"/>
                <a:gd name="T26" fmla="*/ 180 w 222"/>
                <a:gd name="T27" fmla="*/ 44 h 112"/>
                <a:gd name="T28" fmla="*/ 206 w 222"/>
                <a:gd name="T29" fmla="*/ 70 h 112"/>
                <a:gd name="T30" fmla="*/ 180 w 222"/>
                <a:gd name="T31" fmla="*/ 96 h 112"/>
                <a:gd name="T32" fmla="*/ 166 w 222"/>
                <a:gd name="T33" fmla="*/ 96 h 112"/>
                <a:gd name="T34" fmla="*/ 158 w 222"/>
                <a:gd name="T35" fmla="*/ 104 h 112"/>
                <a:gd name="T36" fmla="*/ 166 w 222"/>
                <a:gd name="T37" fmla="*/ 112 h 112"/>
                <a:gd name="T38" fmla="*/ 180 w 222"/>
                <a:gd name="T39" fmla="*/ 112 h 112"/>
                <a:gd name="T40" fmla="*/ 222 w 222"/>
                <a:gd name="T41" fmla="*/ 70 h 112"/>
                <a:gd name="T42" fmla="*/ 180 w 222"/>
                <a:gd name="T43" fmla="*/ 28 h 112"/>
                <a:gd name="T44" fmla="*/ 171 w 222"/>
                <a:gd name="T45" fmla="*/ 29 h 112"/>
                <a:gd name="T46" fmla="*/ 118 w 222"/>
                <a:gd name="T47" fmla="*/ 0 h 112"/>
                <a:gd name="T48" fmla="*/ 63 w 222"/>
                <a:gd name="T49" fmla="*/ 33 h 112"/>
                <a:gd name="T50" fmla="*/ 43 w 222"/>
                <a:gd name="T51" fmla="*/ 28 h 112"/>
                <a:gd name="T52" fmla="*/ 0 w 222"/>
                <a:gd name="T53" fmla="*/ 70 h 112"/>
                <a:gd name="T54" fmla="*/ 43 w 222"/>
                <a:gd name="T5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2" h="112">
                  <a:moveTo>
                    <a:pt x="43" y="112"/>
                  </a:moveTo>
                  <a:cubicBezTo>
                    <a:pt x="56" y="112"/>
                    <a:pt x="56" y="112"/>
                    <a:pt x="56" y="112"/>
                  </a:cubicBezTo>
                  <a:cubicBezTo>
                    <a:pt x="61" y="112"/>
                    <a:pt x="64" y="109"/>
                    <a:pt x="64" y="104"/>
                  </a:cubicBezTo>
                  <a:cubicBezTo>
                    <a:pt x="64" y="100"/>
                    <a:pt x="61" y="96"/>
                    <a:pt x="56" y="96"/>
                  </a:cubicBezTo>
                  <a:cubicBezTo>
                    <a:pt x="43" y="96"/>
                    <a:pt x="43" y="96"/>
                    <a:pt x="43" y="96"/>
                  </a:cubicBezTo>
                  <a:cubicBezTo>
                    <a:pt x="28" y="96"/>
                    <a:pt x="16" y="85"/>
                    <a:pt x="16" y="70"/>
                  </a:cubicBezTo>
                  <a:cubicBezTo>
                    <a:pt x="16" y="55"/>
                    <a:pt x="28" y="44"/>
                    <a:pt x="43" y="44"/>
                  </a:cubicBezTo>
                  <a:cubicBezTo>
                    <a:pt x="49" y="44"/>
                    <a:pt x="56" y="46"/>
                    <a:pt x="60" y="51"/>
                  </a:cubicBezTo>
                  <a:cubicBezTo>
                    <a:pt x="62" y="53"/>
                    <a:pt x="65" y="54"/>
                    <a:pt x="68" y="53"/>
                  </a:cubicBezTo>
                  <a:cubicBezTo>
                    <a:pt x="70" y="52"/>
                    <a:pt x="73" y="51"/>
                    <a:pt x="74" y="48"/>
                  </a:cubicBezTo>
                  <a:cubicBezTo>
                    <a:pt x="81" y="29"/>
                    <a:pt x="98" y="16"/>
                    <a:pt x="118" y="16"/>
                  </a:cubicBezTo>
                  <a:cubicBezTo>
                    <a:pt x="136" y="16"/>
                    <a:pt x="152" y="26"/>
                    <a:pt x="160" y="42"/>
                  </a:cubicBezTo>
                  <a:cubicBezTo>
                    <a:pt x="162" y="45"/>
                    <a:pt x="166" y="47"/>
                    <a:pt x="170" y="45"/>
                  </a:cubicBezTo>
                  <a:cubicBezTo>
                    <a:pt x="173" y="44"/>
                    <a:pt x="176" y="44"/>
                    <a:pt x="180" y="44"/>
                  </a:cubicBezTo>
                  <a:cubicBezTo>
                    <a:pt x="194" y="44"/>
                    <a:pt x="206" y="55"/>
                    <a:pt x="206" y="70"/>
                  </a:cubicBezTo>
                  <a:cubicBezTo>
                    <a:pt x="206" y="85"/>
                    <a:pt x="194" y="96"/>
                    <a:pt x="180" y="96"/>
                  </a:cubicBezTo>
                  <a:cubicBezTo>
                    <a:pt x="166" y="96"/>
                    <a:pt x="166" y="96"/>
                    <a:pt x="166" y="96"/>
                  </a:cubicBezTo>
                  <a:cubicBezTo>
                    <a:pt x="162" y="96"/>
                    <a:pt x="158" y="100"/>
                    <a:pt x="158" y="104"/>
                  </a:cubicBezTo>
                  <a:cubicBezTo>
                    <a:pt x="158" y="109"/>
                    <a:pt x="162" y="112"/>
                    <a:pt x="166" y="112"/>
                  </a:cubicBezTo>
                  <a:cubicBezTo>
                    <a:pt x="180" y="112"/>
                    <a:pt x="180" y="112"/>
                    <a:pt x="180" y="112"/>
                  </a:cubicBezTo>
                  <a:cubicBezTo>
                    <a:pt x="203" y="112"/>
                    <a:pt x="222" y="94"/>
                    <a:pt x="222" y="70"/>
                  </a:cubicBezTo>
                  <a:cubicBezTo>
                    <a:pt x="222" y="46"/>
                    <a:pt x="203" y="28"/>
                    <a:pt x="180" y="28"/>
                  </a:cubicBezTo>
                  <a:cubicBezTo>
                    <a:pt x="176" y="28"/>
                    <a:pt x="173" y="28"/>
                    <a:pt x="171" y="29"/>
                  </a:cubicBezTo>
                  <a:cubicBezTo>
                    <a:pt x="159" y="11"/>
                    <a:pt x="140" y="0"/>
                    <a:pt x="118" y="0"/>
                  </a:cubicBezTo>
                  <a:cubicBezTo>
                    <a:pt x="95" y="0"/>
                    <a:pt x="74" y="13"/>
                    <a:pt x="63" y="33"/>
                  </a:cubicBezTo>
                  <a:cubicBezTo>
                    <a:pt x="57" y="30"/>
                    <a:pt x="50" y="28"/>
                    <a:pt x="43" y="28"/>
                  </a:cubicBezTo>
                  <a:cubicBezTo>
                    <a:pt x="19" y="28"/>
                    <a:pt x="0" y="46"/>
                    <a:pt x="0" y="70"/>
                  </a:cubicBezTo>
                  <a:cubicBezTo>
                    <a:pt x="0" y="94"/>
                    <a:pt x="19" y="112"/>
                    <a:pt x="43"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grpSp>
      <p:grpSp>
        <p:nvGrpSpPr>
          <p:cNvPr id="89" name="Group 39"/>
          <p:cNvGrpSpPr>
            <a:grpSpLocks noChangeAspect="1"/>
          </p:cNvGrpSpPr>
          <p:nvPr/>
        </p:nvGrpSpPr>
        <p:grpSpPr bwMode="auto">
          <a:xfrm>
            <a:off x="2842000" y="3540016"/>
            <a:ext cx="450058" cy="498770"/>
            <a:chOff x="3842" y="2158"/>
            <a:chExt cx="425" cy="471"/>
          </a:xfrm>
          <a:solidFill>
            <a:schemeClr val="bg1"/>
          </a:solidFill>
        </p:grpSpPr>
        <p:sp>
          <p:nvSpPr>
            <p:cNvPr id="91" name="Freeform 40"/>
            <p:cNvSpPr>
              <a:spLocks/>
            </p:cNvSpPr>
            <p:nvPr/>
          </p:nvSpPr>
          <p:spPr bwMode="auto">
            <a:xfrm>
              <a:off x="3842" y="2599"/>
              <a:ext cx="425" cy="30"/>
            </a:xfrm>
            <a:custGeom>
              <a:avLst/>
              <a:gdLst>
                <a:gd name="T0" fmla="*/ 216 w 224"/>
                <a:gd name="T1" fmla="*/ 0 h 16"/>
                <a:gd name="T2" fmla="*/ 8 w 224"/>
                <a:gd name="T3" fmla="*/ 0 h 16"/>
                <a:gd name="T4" fmla="*/ 0 w 224"/>
                <a:gd name="T5" fmla="*/ 8 h 16"/>
                <a:gd name="T6" fmla="*/ 8 w 224"/>
                <a:gd name="T7" fmla="*/ 16 h 16"/>
                <a:gd name="T8" fmla="*/ 216 w 224"/>
                <a:gd name="T9" fmla="*/ 16 h 16"/>
                <a:gd name="T10" fmla="*/ 224 w 224"/>
                <a:gd name="T11" fmla="*/ 8 h 16"/>
                <a:gd name="T12" fmla="*/ 216 w 22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24" h="16">
                  <a:moveTo>
                    <a:pt x="216" y="0"/>
                  </a:moveTo>
                  <a:cubicBezTo>
                    <a:pt x="8" y="0"/>
                    <a:pt x="8" y="0"/>
                    <a:pt x="8" y="0"/>
                  </a:cubicBezTo>
                  <a:cubicBezTo>
                    <a:pt x="4" y="0"/>
                    <a:pt x="0" y="4"/>
                    <a:pt x="0" y="8"/>
                  </a:cubicBezTo>
                  <a:cubicBezTo>
                    <a:pt x="0" y="12"/>
                    <a:pt x="4" y="16"/>
                    <a:pt x="8" y="16"/>
                  </a:cubicBezTo>
                  <a:cubicBezTo>
                    <a:pt x="216" y="16"/>
                    <a:pt x="216" y="16"/>
                    <a:pt x="216" y="16"/>
                  </a:cubicBezTo>
                  <a:cubicBezTo>
                    <a:pt x="221" y="16"/>
                    <a:pt x="224" y="12"/>
                    <a:pt x="224" y="8"/>
                  </a:cubicBezTo>
                  <a:cubicBezTo>
                    <a:pt x="224" y="4"/>
                    <a:pt x="221" y="0"/>
                    <a:pt x="2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92" name="Freeform 41"/>
            <p:cNvSpPr>
              <a:spLocks noEditPoints="1"/>
            </p:cNvSpPr>
            <p:nvPr/>
          </p:nvSpPr>
          <p:spPr bwMode="auto">
            <a:xfrm>
              <a:off x="3857" y="2158"/>
              <a:ext cx="397" cy="395"/>
            </a:xfrm>
            <a:custGeom>
              <a:avLst/>
              <a:gdLst>
                <a:gd name="T0" fmla="*/ 8 w 209"/>
                <a:gd name="T1" fmla="*/ 209 h 209"/>
                <a:gd name="T2" fmla="*/ 10 w 209"/>
                <a:gd name="T3" fmla="*/ 209 h 209"/>
                <a:gd name="T4" fmla="*/ 66 w 209"/>
                <a:gd name="T5" fmla="*/ 193 h 209"/>
                <a:gd name="T6" fmla="*/ 70 w 209"/>
                <a:gd name="T7" fmla="*/ 191 h 209"/>
                <a:gd name="T8" fmla="*/ 206 w 209"/>
                <a:gd name="T9" fmla="*/ 55 h 209"/>
                <a:gd name="T10" fmla="*/ 206 w 209"/>
                <a:gd name="T11" fmla="*/ 43 h 209"/>
                <a:gd name="T12" fmla="*/ 166 w 209"/>
                <a:gd name="T13" fmla="*/ 3 h 209"/>
                <a:gd name="T14" fmla="*/ 155 w 209"/>
                <a:gd name="T15" fmla="*/ 3 h 209"/>
                <a:gd name="T16" fmla="*/ 19 w 209"/>
                <a:gd name="T17" fmla="*/ 139 h 209"/>
                <a:gd name="T18" fmla="*/ 17 w 209"/>
                <a:gd name="T19" fmla="*/ 143 h 209"/>
                <a:gd name="T20" fmla="*/ 1 w 209"/>
                <a:gd name="T21" fmla="*/ 199 h 209"/>
                <a:gd name="T22" fmla="*/ 3 w 209"/>
                <a:gd name="T23" fmla="*/ 207 h 209"/>
                <a:gd name="T24" fmla="*/ 8 w 209"/>
                <a:gd name="T25" fmla="*/ 209 h 209"/>
                <a:gd name="T26" fmla="*/ 160 w 209"/>
                <a:gd name="T27" fmla="*/ 20 h 209"/>
                <a:gd name="T28" fmla="*/ 189 w 209"/>
                <a:gd name="T29" fmla="*/ 49 h 209"/>
                <a:gd name="T30" fmla="*/ 168 w 209"/>
                <a:gd name="T31" fmla="*/ 70 h 209"/>
                <a:gd name="T32" fmla="*/ 140 w 209"/>
                <a:gd name="T33" fmla="*/ 41 h 209"/>
                <a:gd name="T34" fmla="*/ 160 w 209"/>
                <a:gd name="T35" fmla="*/ 20 h 209"/>
                <a:gd name="T36" fmla="*/ 31 w 209"/>
                <a:gd name="T37" fmla="*/ 149 h 209"/>
                <a:gd name="T38" fmla="*/ 128 w 209"/>
                <a:gd name="T39" fmla="*/ 52 h 209"/>
                <a:gd name="T40" fmla="*/ 157 w 209"/>
                <a:gd name="T41" fmla="*/ 81 h 209"/>
                <a:gd name="T42" fmla="*/ 60 w 209"/>
                <a:gd name="T43" fmla="*/ 178 h 209"/>
                <a:gd name="T44" fmla="*/ 20 w 209"/>
                <a:gd name="T45" fmla="*/ 189 h 209"/>
                <a:gd name="T46" fmla="*/ 31 w 209"/>
                <a:gd name="T47" fmla="*/ 14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9" h="209">
                  <a:moveTo>
                    <a:pt x="8" y="209"/>
                  </a:moveTo>
                  <a:cubicBezTo>
                    <a:pt x="9" y="209"/>
                    <a:pt x="10" y="209"/>
                    <a:pt x="10" y="209"/>
                  </a:cubicBezTo>
                  <a:cubicBezTo>
                    <a:pt x="66" y="193"/>
                    <a:pt x="66" y="193"/>
                    <a:pt x="66" y="193"/>
                  </a:cubicBezTo>
                  <a:cubicBezTo>
                    <a:pt x="68" y="192"/>
                    <a:pt x="69" y="192"/>
                    <a:pt x="70" y="191"/>
                  </a:cubicBezTo>
                  <a:cubicBezTo>
                    <a:pt x="206" y="55"/>
                    <a:pt x="206" y="55"/>
                    <a:pt x="206" y="55"/>
                  </a:cubicBezTo>
                  <a:cubicBezTo>
                    <a:pt x="209" y="52"/>
                    <a:pt x="209" y="47"/>
                    <a:pt x="206" y="43"/>
                  </a:cubicBezTo>
                  <a:cubicBezTo>
                    <a:pt x="166" y="3"/>
                    <a:pt x="166" y="3"/>
                    <a:pt x="166" y="3"/>
                  </a:cubicBezTo>
                  <a:cubicBezTo>
                    <a:pt x="163" y="0"/>
                    <a:pt x="158" y="0"/>
                    <a:pt x="155" y="3"/>
                  </a:cubicBezTo>
                  <a:cubicBezTo>
                    <a:pt x="19" y="139"/>
                    <a:pt x="19" y="139"/>
                    <a:pt x="19" y="139"/>
                  </a:cubicBezTo>
                  <a:cubicBezTo>
                    <a:pt x="18" y="140"/>
                    <a:pt x="17" y="142"/>
                    <a:pt x="17" y="143"/>
                  </a:cubicBezTo>
                  <a:cubicBezTo>
                    <a:pt x="1" y="199"/>
                    <a:pt x="1" y="199"/>
                    <a:pt x="1" y="199"/>
                  </a:cubicBezTo>
                  <a:cubicBezTo>
                    <a:pt x="0" y="202"/>
                    <a:pt x="1" y="205"/>
                    <a:pt x="3" y="207"/>
                  </a:cubicBezTo>
                  <a:cubicBezTo>
                    <a:pt x="4" y="208"/>
                    <a:pt x="6" y="209"/>
                    <a:pt x="8" y="209"/>
                  </a:cubicBezTo>
                  <a:close/>
                  <a:moveTo>
                    <a:pt x="160" y="20"/>
                  </a:moveTo>
                  <a:cubicBezTo>
                    <a:pt x="189" y="49"/>
                    <a:pt x="189" y="49"/>
                    <a:pt x="189" y="49"/>
                  </a:cubicBezTo>
                  <a:cubicBezTo>
                    <a:pt x="168" y="70"/>
                    <a:pt x="168" y="70"/>
                    <a:pt x="168" y="70"/>
                  </a:cubicBezTo>
                  <a:cubicBezTo>
                    <a:pt x="140" y="41"/>
                    <a:pt x="140" y="41"/>
                    <a:pt x="140" y="41"/>
                  </a:cubicBezTo>
                  <a:lnTo>
                    <a:pt x="160" y="20"/>
                  </a:lnTo>
                  <a:close/>
                  <a:moveTo>
                    <a:pt x="31" y="149"/>
                  </a:moveTo>
                  <a:cubicBezTo>
                    <a:pt x="128" y="52"/>
                    <a:pt x="128" y="52"/>
                    <a:pt x="128" y="52"/>
                  </a:cubicBezTo>
                  <a:cubicBezTo>
                    <a:pt x="157" y="81"/>
                    <a:pt x="157" y="81"/>
                    <a:pt x="157" y="81"/>
                  </a:cubicBezTo>
                  <a:cubicBezTo>
                    <a:pt x="60" y="178"/>
                    <a:pt x="60" y="178"/>
                    <a:pt x="60" y="178"/>
                  </a:cubicBezTo>
                  <a:cubicBezTo>
                    <a:pt x="20" y="189"/>
                    <a:pt x="20" y="189"/>
                    <a:pt x="20" y="189"/>
                  </a:cubicBezTo>
                  <a:lnTo>
                    <a:pt x="31"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grpSp>
      <p:grpSp>
        <p:nvGrpSpPr>
          <p:cNvPr id="94" name="Group 44"/>
          <p:cNvGrpSpPr>
            <a:grpSpLocks noChangeAspect="1"/>
          </p:cNvGrpSpPr>
          <p:nvPr/>
        </p:nvGrpSpPr>
        <p:grpSpPr bwMode="auto">
          <a:xfrm>
            <a:off x="4344184" y="3533738"/>
            <a:ext cx="631309" cy="571432"/>
            <a:chOff x="3840" y="2158"/>
            <a:chExt cx="485" cy="439"/>
          </a:xfrm>
          <a:solidFill>
            <a:schemeClr val="bg1"/>
          </a:solidFill>
        </p:grpSpPr>
        <p:sp>
          <p:nvSpPr>
            <p:cNvPr id="96" name="Freeform 45"/>
            <p:cNvSpPr>
              <a:spLocks noEditPoints="1"/>
            </p:cNvSpPr>
            <p:nvPr/>
          </p:nvSpPr>
          <p:spPr bwMode="auto">
            <a:xfrm>
              <a:off x="3840" y="2158"/>
              <a:ext cx="485" cy="439"/>
            </a:xfrm>
            <a:custGeom>
              <a:avLst/>
              <a:gdLst>
                <a:gd name="T0" fmla="*/ 248 w 256"/>
                <a:gd name="T1" fmla="*/ 0 h 232"/>
                <a:gd name="T2" fmla="*/ 8 w 256"/>
                <a:gd name="T3" fmla="*/ 0 h 232"/>
                <a:gd name="T4" fmla="*/ 0 w 256"/>
                <a:gd name="T5" fmla="*/ 8 h 232"/>
                <a:gd name="T6" fmla="*/ 0 w 256"/>
                <a:gd name="T7" fmla="*/ 168 h 232"/>
                <a:gd name="T8" fmla="*/ 8 w 256"/>
                <a:gd name="T9" fmla="*/ 176 h 232"/>
                <a:gd name="T10" fmla="*/ 56 w 256"/>
                <a:gd name="T11" fmla="*/ 176 h 232"/>
                <a:gd name="T12" fmla="*/ 56 w 256"/>
                <a:gd name="T13" fmla="*/ 224 h 232"/>
                <a:gd name="T14" fmla="*/ 61 w 256"/>
                <a:gd name="T15" fmla="*/ 231 h 232"/>
                <a:gd name="T16" fmla="*/ 64 w 256"/>
                <a:gd name="T17" fmla="*/ 232 h 232"/>
                <a:gd name="T18" fmla="*/ 69 w 256"/>
                <a:gd name="T19" fmla="*/ 230 h 232"/>
                <a:gd name="T20" fmla="*/ 139 w 256"/>
                <a:gd name="T21" fmla="*/ 176 h 232"/>
                <a:gd name="T22" fmla="*/ 248 w 256"/>
                <a:gd name="T23" fmla="*/ 176 h 232"/>
                <a:gd name="T24" fmla="*/ 256 w 256"/>
                <a:gd name="T25" fmla="*/ 168 h 232"/>
                <a:gd name="T26" fmla="*/ 256 w 256"/>
                <a:gd name="T27" fmla="*/ 8 h 232"/>
                <a:gd name="T28" fmla="*/ 248 w 256"/>
                <a:gd name="T29" fmla="*/ 0 h 232"/>
                <a:gd name="T30" fmla="*/ 240 w 256"/>
                <a:gd name="T31" fmla="*/ 160 h 232"/>
                <a:gd name="T32" fmla="*/ 136 w 256"/>
                <a:gd name="T33" fmla="*/ 160 h 232"/>
                <a:gd name="T34" fmla="*/ 131 w 256"/>
                <a:gd name="T35" fmla="*/ 162 h 232"/>
                <a:gd name="T36" fmla="*/ 72 w 256"/>
                <a:gd name="T37" fmla="*/ 208 h 232"/>
                <a:gd name="T38" fmla="*/ 72 w 256"/>
                <a:gd name="T39" fmla="*/ 168 h 232"/>
                <a:gd name="T40" fmla="*/ 64 w 256"/>
                <a:gd name="T41" fmla="*/ 160 h 232"/>
                <a:gd name="T42" fmla="*/ 16 w 256"/>
                <a:gd name="T43" fmla="*/ 160 h 232"/>
                <a:gd name="T44" fmla="*/ 16 w 256"/>
                <a:gd name="T45" fmla="*/ 16 h 232"/>
                <a:gd name="T46" fmla="*/ 240 w 256"/>
                <a:gd name="T47" fmla="*/ 16 h 232"/>
                <a:gd name="T48" fmla="*/ 240 w 256"/>
                <a:gd name="T49" fmla="*/ 16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232">
                  <a:moveTo>
                    <a:pt x="248" y="0"/>
                  </a:moveTo>
                  <a:cubicBezTo>
                    <a:pt x="8" y="0"/>
                    <a:pt x="8" y="0"/>
                    <a:pt x="8" y="0"/>
                  </a:cubicBezTo>
                  <a:cubicBezTo>
                    <a:pt x="4" y="0"/>
                    <a:pt x="0" y="4"/>
                    <a:pt x="0" y="8"/>
                  </a:cubicBezTo>
                  <a:cubicBezTo>
                    <a:pt x="0" y="168"/>
                    <a:pt x="0" y="168"/>
                    <a:pt x="0" y="168"/>
                  </a:cubicBezTo>
                  <a:cubicBezTo>
                    <a:pt x="0" y="172"/>
                    <a:pt x="4" y="176"/>
                    <a:pt x="8" y="176"/>
                  </a:cubicBezTo>
                  <a:cubicBezTo>
                    <a:pt x="56" y="176"/>
                    <a:pt x="56" y="176"/>
                    <a:pt x="56" y="176"/>
                  </a:cubicBezTo>
                  <a:cubicBezTo>
                    <a:pt x="56" y="224"/>
                    <a:pt x="56" y="224"/>
                    <a:pt x="56" y="224"/>
                  </a:cubicBezTo>
                  <a:cubicBezTo>
                    <a:pt x="56" y="227"/>
                    <a:pt x="58" y="230"/>
                    <a:pt x="61" y="231"/>
                  </a:cubicBezTo>
                  <a:cubicBezTo>
                    <a:pt x="62" y="232"/>
                    <a:pt x="63" y="232"/>
                    <a:pt x="64" y="232"/>
                  </a:cubicBezTo>
                  <a:cubicBezTo>
                    <a:pt x="66" y="232"/>
                    <a:pt x="68" y="231"/>
                    <a:pt x="69" y="230"/>
                  </a:cubicBezTo>
                  <a:cubicBezTo>
                    <a:pt x="139" y="176"/>
                    <a:pt x="139" y="176"/>
                    <a:pt x="139" y="176"/>
                  </a:cubicBezTo>
                  <a:cubicBezTo>
                    <a:pt x="248" y="176"/>
                    <a:pt x="248" y="176"/>
                    <a:pt x="248" y="176"/>
                  </a:cubicBezTo>
                  <a:cubicBezTo>
                    <a:pt x="253" y="176"/>
                    <a:pt x="256" y="172"/>
                    <a:pt x="256" y="168"/>
                  </a:cubicBezTo>
                  <a:cubicBezTo>
                    <a:pt x="256" y="8"/>
                    <a:pt x="256" y="8"/>
                    <a:pt x="256" y="8"/>
                  </a:cubicBezTo>
                  <a:cubicBezTo>
                    <a:pt x="256" y="4"/>
                    <a:pt x="253" y="0"/>
                    <a:pt x="248" y="0"/>
                  </a:cubicBezTo>
                  <a:close/>
                  <a:moveTo>
                    <a:pt x="240" y="160"/>
                  </a:moveTo>
                  <a:cubicBezTo>
                    <a:pt x="136" y="160"/>
                    <a:pt x="136" y="160"/>
                    <a:pt x="136" y="160"/>
                  </a:cubicBezTo>
                  <a:cubicBezTo>
                    <a:pt x="134" y="160"/>
                    <a:pt x="133" y="161"/>
                    <a:pt x="131" y="162"/>
                  </a:cubicBezTo>
                  <a:cubicBezTo>
                    <a:pt x="72" y="208"/>
                    <a:pt x="72" y="208"/>
                    <a:pt x="72" y="208"/>
                  </a:cubicBezTo>
                  <a:cubicBezTo>
                    <a:pt x="72" y="168"/>
                    <a:pt x="72" y="168"/>
                    <a:pt x="72" y="168"/>
                  </a:cubicBezTo>
                  <a:cubicBezTo>
                    <a:pt x="72" y="164"/>
                    <a:pt x="69" y="160"/>
                    <a:pt x="64" y="160"/>
                  </a:cubicBezTo>
                  <a:cubicBezTo>
                    <a:pt x="16" y="160"/>
                    <a:pt x="16" y="160"/>
                    <a:pt x="16" y="160"/>
                  </a:cubicBezTo>
                  <a:cubicBezTo>
                    <a:pt x="16" y="16"/>
                    <a:pt x="16" y="16"/>
                    <a:pt x="16" y="16"/>
                  </a:cubicBezTo>
                  <a:cubicBezTo>
                    <a:pt x="240" y="16"/>
                    <a:pt x="240" y="16"/>
                    <a:pt x="240" y="16"/>
                  </a:cubicBezTo>
                  <a:lnTo>
                    <a:pt x="24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97" name="Freeform 46"/>
            <p:cNvSpPr>
              <a:spLocks/>
            </p:cNvSpPr>
            <p:nvPr/>
          </p:nvSpPr>
          <p:spPr bwMode="auto">
            <a:xfrm>
              <a:off x="3916" y="2370"/>
              <a:ext cx="212" cy="30"/>
            </a:xfrm>
            <a:custGeom>
              <a:avLst/>
              <a:gdLst>
                <a:gd name="T0" fmla="*/ 8 w 112"/>
                <a:gd name="T1" fmla="*/ 16 h 16"/>
                <a:gd name="T2" fmla="*/ 104 w 112"/>
                <a:gd name="T3" fmla="*/ 16 h 16"/>
                <a:gd name="T4" fmla="*/ 112 w 112"/>
                <a:gd name="T5" fmla="*/ 8 h 16"/>
                <a:gd name="T6" fmla="*/ 104 w 112"/>
                <a:gd name="T7" fmla="*/ 0 h 16"/>
                <a:gd name="T8" fmla="*/ 8 w 112"/>
                <a:gd name="T9" fmla="*/ 0 h 16"/>
                <a:gd name="T10" fmla="*/ 0 w 112"/>
                <a:gd name="T11" fmla="*/ 8 h 16"/>
                <a:gd name="T12" fmla="*/ 8 w 112"/>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12" h="16">
                  <a:moveTo>
                    <a:pt x="8" y="16"/>
                  </a:moveTo>
                  <a:cubicBezTo>
                    <a:pt x="104" y="16"/>
                    <a:pt x="104" y="16"/>
                    <a:pt x="104" y="16"/>
                  </a:cubicBezTo>
                  <a:cubicBezTo>
                    <a:pt x="109" y="16"/>
                    <a:pt x="112" y="12"/>
                    <a:pt x="112" y="8"/>
                  </a:cubicBezTo>
                  <a:cubicBezTo>
                    <a:pt x="112" y="4"/>
                    <a:pt x="109" y="0"/>
                    <a:pt x="104" y="0"/>
                  </a:cubicBezTo>
                  <a:cubicBezTo>
                    <a:pt x="8" y="0"/>
                    <a:pt x="8" y="0"/>
                    <a:pt x="8" y="0"/>
                  </a:cubicBezTo>
                  <a:cubicBezTo>
                    <a:pt x="4" y="0"/>
                    <a:pt x="0" y="4"/>
                    <a:pt x="0" y="8"/>
                  </a:cubicBezTo>
                  <a:cubicBezTo>
                    <a:pt x="0" y="12"/>
                    <a:pt x="4" y="16"/>
                    <a:pt x="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98" name="Freeform 47"/>
            <p:cNvSpPr>
              <a:spLocks/>
            </p:cNvSpPr>
            <p:nvPr/>
          </p:nvSpPr>
          <p:spPr bwMode="auto">
            <a:xfrm>
              <a:off x="4173" y="2370"/>
              <a:ext cx="76" cy="30"/>
            </a:xfrm>
            <a:custGeom>
              <a:avLst/>
              <a:gdLst>
                <a:gd name="T0" fmla="*/ 8 w 40"/>
                <a:gd name="T1" fmla="*/ 16 h 16"/>
                <a:gd name="T2" fmla="*/ 32 w 40"/>
                <a:gd name="T3" fmla="*/ 16 h 16"/>
                <a:gd name="T4" fmla="*/ 40 w 40"/>
                <a:gd name="T5" fmla="*/ 8 h 16"/>
                <a:gd name="T6" fmla="*/ 32 w 40"/>
                <a:gd name="T7" fmla="*/ 0 h 16"/>
                <a:gd name="T8" fmla="*/ 8 w 40"/>
                <a:gd name="T9" fmla="*/ 0 h 16"/>
                <a:gd name="T10" fmla="*/ 0 w 40"/>
                <a:gd name="T11" fmla="*/ 8 h 16"/>
                <a:gd name="T12" fmla="*/ 8 w 40"/>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0" h="16">
                  <a:moveTo>
                    <a:pt x="8" y="16"/>
                  </a:moveTo>
                  <a:cubicBezTo>
                    <a:pt x="32" y="16"/>
                    <a:pt x="32" y="16"/>
                    <a:pt x="32" y="16"/>
                  </a:cubicBezTo>
                  <a:cubicBezTo>
                    <a:pt x="37" y="16"/>
                    <a:pt x="40" y="12"/>
                    <a:pt x="40" y="8"/>
                  </a:cubicBezTo>
                  <a:cubicBezTo>
                    <a:pt x="40" y="4"/>
                    <a:pt x="37" y="0"/>
                    <a:pt x="32" y="0"/>
                  </a:cubicBezTo>
                  <a:cubicBezTo>
                    <a:pt x="8" y="0"/>
                    <a:pt x="8" y="0"/>
                    <a:pt x="8" y="0"/>
                  </a:cubicBezTo>
                  <a:cubicBezTo>
                    <a:pt x="4" y="0"/>
                    <a:pt x="0" y="4"/>
                    <a:pt x="0" y="8"/>
                  </a:cubicBezTo>
                  <a:cubicBezTo>
                    <a:pt x="0" y="12"/>
                    <a:pt x="4" y="16"/>
                    <a:pt x="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grpSp>
      <p:sp>
        <p:nvSpPr>
          <p:cNvPr id="5" name="Text Placeholder 4">
            <a:extLst>
              <a:ext uri="{FF2B5EF4-FFF2-40B4-BE49-F238E27FC236}">
                <a16:creationId xmlns:a16="http://schemas.microsoft.com/office/drawing/2014/main" id="{F938E333-E137-2E68-767E-4A4864597A52}"/>
              </a:ext>
            </a:extLst>
          </p:cNvPr>
          <p:cNvSpPr>
            <a:spLocks noGrp="1"/>
          </p:cNvSpPr>
          <p:nvPr>
            <p:ph type="body" sz="half" idx="2"/>
          </p:nvPr>
        </p:nvSpPr>
        <p:spPr/>
        <p:txBody>
          <a:bodyPr/>
          <a:lstStyle/>
          <a:p>
            <a:r>
              <a:rPr lang="es-MX" dirty="0"/>
              <a:t>Renovación</a:t>
            </a:r>
          </a:p>
        </p:txBody>
      </p:sp>
    </p:spTree>
    <p:custDataLst>
      <p:custData r:id="rId1"/>
    </p:custDataLst>
    <p:extLst>
      <p:ext uri="{BB962C8B-B14F-4D97-AF65-F5344CB8AC3E}">
        <p14:creationId xmlns:p14="http://schemas.microsoft.com/office/powerpoint/2010/main" val="1874286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dirty="0"/>
              <a:t>Exposición Total por compañía</a:t>
            </a:r>
          </a:p>
        </p:txBody>
      </p:sp>
      <p:sp>
        <p:nvSpPr>
          <p:cNvPr id="4" name="Slide Number Placeholder 3"/>
          <p:cNvSpPr>
            <a:spLocks noGrp="1"/>
          </p:cNvSpPr>
          <p:nvPr>
            <p:ph type="sldNum" sz="quarter" idx="10"/>
          </p:nvPr>
        </p:nvSpPr>
        <p:spPr/>
        <p:txBody>
          <a:bodyPr/>
          <a:lstStyle/>
          <a:p>
            <a:pPr algn="r"/>
            <a:fld id="{DF66040D-6F20-4F4B-8995-856BEECD84BE}" type="slidenum">
              <a:rPr lang="en-GB" smtClean="0"/>
              <a:pPr algn="r"/>
              <a:t>5</a:t>
            </a:fld>
            <a:endParaRPr lang="en-GB"/>
          </a:p>
        </p:txBody>
      </p:sp>
      <p:sp>
        <p:nvSpPr>
          <p:cNvPr id="6" name="Text Placeholder 5"/>
          <p:cNvSpPr>
            <a:spLocks noGrp="1"/>
          </p:cNvSpPr>
          <p:nvPr>
            <p:ph type="body" sz="quarter" idx="12"/>
          </p:nvPr>
        </p:nvSpPr>
        <p:spPr/>
        <p:txBody>
          <a:bodyPr/>
          <a:lstStyle/>
          <a:p>
            <a:r>
              <a:rPr lang="es-419" dirty="0">
                <a:cs typeface="Arial"/>
              </a:rPr>
              <a:t>Corte a Noviembre 2024 (cifras en USD)</a:t>
            </a:r>
          </a:p>
        </p:txBody>
      </p:sp>
      <p:pic>
        <p:nvPicPr>
          <p:cNvPr id="3" name="Picture 2" descr="XVIII REUNIÓN LARG 2022">
            <a:extLst>
              <a:ext uri="{FF2B5EF4-FFF2-40B4-BE49-F238E27FC236}">
                <a16:creationId xmlns:a16="http://schemas.microsoft.com/office/drawing/2014/main" id="{E472651B-B939-76AB-E344-23E65CA23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443" y="244297"/>
            <a:ext cx="2342147" cy="9222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le 11">
            <a:extLst>
              <a:ext uri="{FF2B5EF4-FFF2-40B4-BE49-F238E27FC236}">
                <a16:creationId xmlns:a16="http://schemas.microsoft.com/office/drawing/2014/main" id="{32C233CD-4B66-0A62-FFFB-136030762976}"/>
              </a:ext>
            </a:extLst>
          </p:cNvPr>
          <p:cNvGraphicFramePr>
            <a:graphicFrameLocks noGrp="1"/>
          </p:cNvGraphicFramePr>
          <p:nvPr>
            <p:extLst>
              <p:ext uri="{D42A27DB-BD31-4B8C-83A1-F6EECF244321}">
                <p14:modId xmlns:p14="http://schemas.microsoft.com/office/powerpoint/2010/main" val="1873806810"/>
              </p:ext>
            </p:extLst>
          </p:nvPr>
        </p:nvGraphicFramePr>
        <p:xfrm>
          <a:off x="458217" y="1301699"/>
          <a:ext cx="5637783" cy="4299898"/>
        </p:xfrm>
        <a:graphic>
          <a:graphicData uri="http://schemas.openxmlformats.org/drawingml/2006/table">
            <a:tbl>
              <a:tblPr/>
              <a:tblGrid>
                <a:gridCol w="897820">
                  <a:extLst>
                    <a:ext uri="{9D8B030D-6E8A-4147-A177-3AD203B41FA5}">
                      <a16:colId xmlns:a16="http://schemas.microsoft.com/office/drawing/2014/main" val="3963513507"/>
                    </a:ext>
                  </a:extLst>
                </a:gridCol>
                <a:gridCol w="977040">
                  <a:extLst>
                    <a:ext uri="{9D8B030D-6E8A-4147-A177-3AD203B41FA5}">
                      <a16:colId xmlns:a16="http://schemas.microsoft.com/office/drawing/2014/main" val="3269915009"/>
                    </a:ext>
                  </a:extLst>
                </a:gridCol>
                <a:gridCol w="977040">
                  <a:extLst>
                    <a:ext uri="{9D8B030D-6E8A-4147-A177-3AD203B41FA5}">
                      <a16:colId xmlns:a16="http://schemas.microsoft.com/office/drawing/2014/main" val="3846718845"/>
                    </a:ext>
                  </a:extLst>
                </a:gridCol>
                <a:gridCol w="977040">
                  <a:extLst>
                    <a:ext uri="{9D8B030D-6E8A-4147-A177-3AD203B41FA5}">
                      <a16:colId xmlns:a16="http://schemas.microsoft.com/office/drawing/2014/main" val="446094271"/>
                    </a:ext>
                  </a:extLst>
                </a:gridCol>
                <a:gridCol w="977040">
                  <a:extLst>
                    <a:ext uri="{9D8B030D-6E8A-4147-A177-3AD203B41FA5}">
                      <a16:colId xmlns:a16="http://schemas.microsoft.com/office/drawing/2014/main" val="3312280397"/>
                    </a:ext>
                  </a:extLst>
                </a:gridCol>
                <a:gridCol w="831803">
                  <a:extLst>
                    <a:ext uri="{9D8B030D-6E8A-4147-A177-3AD203B41FA5}">
                      <a16:colId xmlns:a16="http://schemas.microsoft.com/office/drawing/2014/main" val="883146031"/>
                    </a:ext>
                  </a:extLst>
                </a:gridCol>
              </a:tblGrid>
              <a:tr h="453203">
                <a:tc rowSpan="2" gridSpan="3">
                  <a:txBody>
                    <a:bodyPr/>
                    <a:lstStyle/>
                    <a:p>
                      <a:pPr algn="l" fontAlgn="b">
                        <a:buNone/>
                      </a:pPr>
                      <a:r>
                        <a:rPr lang="es-MX" sz="1000" b="0" i="0" u="none" strike="noStrike" dirty="0">
                          <a:solidFill>
                            <a:srgbClr val="202020"/>
                          </a:solidFill>
                          <a:effectLst/>
                          <a:latin typeface="Arial" panose="020B0604020202020204" pitchFamily="34" charset="0"/>
                        </a:rPr>
                        <a:t>Exposición en USD</a:t>
                      </a:r>
                    </a:p>
                  </a:txBody>
                  <a:tcPr marL="7620" marR="7620" marT="7620" marB="0" anchor="b">
                    <a:lnL>
                      <a:noFill/>
                    </a:lnL>
                    <a:lnR>
                      <a:noFill/>
                    </a:lnR>
                    <a:lnT>
                      <a:noFill/>
                    </a:lnT>
                    <a:lnB>
                      <a:noFill/>
                    </a:lnB>
                    <a:solidFill>
                      <a:srgbClr val="FFFFFF"/>
                    </a:solidFill>
                  </a:tcPr>
                </a:tc>
                <a:tc rowSpan="2" hMerge="1">
                  <a:txBody>
                    <a:bodyPr/>
                    <a:lstStyle/>
                    <a:p>
                      <a:pPr algn="l" fontAlgn="b">
                        <a:buNone/>
                      </a:pPr>
                      <a:endParaRPr lang="es-MX"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rowSpan="2" hMerge="1">
                  <a:txBody>
                    <a:bodyPr/>
                    <a:lstStyle/>
                    <a:p>
                      <a:pPr algn="l" fontAlgn="b">
                        <a:buNone/>
                      </a:pPr>
                      <a:endParaRPr lang="es-MX"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1986651612"/>
                  </a:ext>
                </a:extLst>
              </a:tr>
              <a:tr h="276343">
                <a:tc gridSpan="3" vMerge="1">
                  <a:txBody>
                    <a:bodyPr/>
                    <a:lstStyle/>
                    <a:p>
                      <a:pPr algn="l" fontAlgn="b">
                        <a:buNone/>
                      </a:pPr>
                      <a:endParaRPr lang="es-MX"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hMerge="1" vMerge="1">
                  <a:txBody>
                    <a:bodyPr/>
                    <a:lstStyle/>
                    <a:p>
                      <a:pPr algn="l" fontAlgn="b">
                        <a:buNone/>
                      </a:pPr>
                      <a:endParaRPr lang="es-MX"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hMerge="1" vMerge="1">
                  <a:txBody>
                    <a:bodyPr/>
                    <a:lstStyle/>
                    <a:p>
                      <a:pPr algn="l" fontAlgn="b">
                        <a:buNone/>
                      </a:pPr>
                      <a:endParaRPr lang="es-MX"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2311286709"/>
                  </a:ext>
                </a:extLst>
              </a:tr>
              <a:tr h="630062">
                <a:tc gridSpan="6">
                  <a:txBody>
                    <a:bodyPr/>
                    <a:lstStyle/>
                    <a:p>
                      <a:pPr algn="l" fontAlgn="ctr">
                        <a:buNone/>
                      </a:pPr>
                      <a:r>
                        <a:rPr lang="es-MX" sz="1400" b="1" i="0" u="none" strike="noStrike" dirty="0">
                          <a:solidFill>
                            <a:srgbClr val="002C77"/>
                          </a:solidFill>
                          <a:effectLst/>
                          <a:latin typeface="Arial" panose="020B0604020202020204" pitchFamily="34" charset="0"/>
                        </a:rPr>
                        <a:t>Resumen de la Cartera</a:t>
                      </a:r>
                    </a:p>
                  </a:txBody>
                  <a:tcPr marL="7620" marR="7620" marT="7620" marB="0" anchor="ctr">
                    <a:lnL>
                      <a:noFill/>
                    </a:lnL>
                    <a:lnR>
                      <a:noFill/>
                    </a:lnR>
                    <a:lnT>
                      <a:noFill/>
                    </a:lnT>
                    <a:lnB>
                      <a:noFill/>
                    </a:lnB>
                    <a:solidFill>
                      <a:srgbClr val="FFFFFF"/>
                    </a:solidFill>
                  </a:tcPr>
                </a:tc>
                <a:tc hMerge="1">
                  <a:txBody>
                    <a:bodyPr/>
                    <a:lstStyle/>
                    <a:p>
                      <a:pPr algn="l" fontAlgn="b">
                        <a:buNone/>
                      </a:pPr>
                      <a:endParaRPr lang="es-MX"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hMerge="1">
                  <a:txBody>
                    <a:bodyPr/>
                    <a:lstStyle/>
                    <a:p>
                      <a:pPr algn="l" fontAlgn="b">
                        <a:buNone/>
                      </a:pPr>
                      <a:endParaRPr lang="es-MX"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hMerge="1">
                  <a:txBody>
                    <a:bodyPr/>
                    <a:lstStyle/>
                    <a:p>
                      <a:pPr algn="l" fontAlgn="b">
                        <a:buNone/>
                      </a:pPr>
                      <a:endParaRPr lang="es-MX"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hMerge="1">
                  <a:txBody>
                    <a:bodyPr/>
                    <a:lstStyle/>
                    <a:p>
                      <a:pPr algn="l" fontAlgn="b">
                        <a:buNone/>
                      </a:pPr>
                      <a:endParaRPr lang="es-MX"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hMerge="1">
                  <a:txBody>
                    <a:bodyPr/>
                    <a:lstStyle/>
                    <a:p>
                      <a:pPr algn="l" fontAlgn="b">
                        <a:buNone/>
                      </a:pPr>
                      <a:endParaRPr lang="es-MX"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11607325"/>
                  </a:ext>
                </a:extLst>
              </a:tr>
              <a:tr h="276343">
                <a:tc>
                  <a:txBody>
                    <a:bodyPr/>
                    <a:lstStyle/>
                    <a:p>
                      <a:pPr algn="l" fontAlgn="ctr">
                        <a:buNone/>
                      </a:pPr>
                      <a:r>
                        <a:rPr lang="es-MX" sz="1000" b="1" i="0" u="none" strike="noStrike">
                          <a:solidFill>
                            <a:srgbClr val="002C77"/>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gridSpan="2">
                  <a:txBody>
                    <a:bodyPr/>
                    <a:lstStyle/>
                    <a:p>
                      <a:pPr algn="ctr" fontAlgn="b">
                        <a:buNone/>
                      </a:pPr>
                      <a:r>
                        <a:rPr lang="es-MX" sz="1000" b="1" i="0" u="none" strike="noStrike" dirty="0">
                          <a:solidFill>
                            <a:srgbClr val="000000"/>
                          </a:solidFill>
                          <a:effectLst/>
                          <a:latin typeface="Arial" panose="020B0604020202020204" pitchFamily="34" charset="0"/>
                        </a:rPr>
                        <a:t>2025</a:t>
                      </a:r>
                    </a:p>
                  </a:txBody>
                  <a:tcPr marL="7620" marR="7620" marT="7620" marB="0" anchor="b">
                    <a:lnL>
                      <a:noFill/>
                    </a:lnL>
                    <a:lnR>
                      <a:noFill/>
                    </a:lnR>
                    <a:lnT>
                      <a:noFill/>
                    </a:lnT>
                    <a:lnB w="6350" cap="flat" cmpd="sng" algn="ctr">
                      <a:solidFill>
                        <a:srgbClr val="808080"/>
                      </a:solidFill>
                      <a:prstDash val="solid"/>
                      <a:round/>
                      <a:headEnd type="none" w="med" len="med"/>
                      <a:tailEnd type="none" w="med" len="med"/>
                    </a:lnB>
                    <a:solidFill>
                      <a:srgbClr val="FFFFFF"/>
                    </a:solidFill>
                  </a:tcPr>
                </a:tc>
                <a:tc hMerge="1">
                  <a:txBody>
                    <a:bodyPr/>
                    <a:lstStyle/>
                    <a:p>
                      <a:endParaRPr dirty="0"/>
                    </a:p>
                  </a:txBody>
                  <a:tcPr marL="7620" marR="7620" marT="7620" marB="0" anchor="b">
                    <a:lnL>
                      <a:noFill/>
                    </a:lnL>
                    <a:lnR>
                      <a:noFill/>
                    </a:lnR>
                    <a:lnT>
                      <a:noFill/>
                    </a:lnT>
                    <a:lnB>
                      <a:noFill/>
                    </a:lnB>
                    <a:solidFill>
                      <a:srgbClr val="FFFFFF"/>
                    </a:solidFill>
                  </a:tcPr>
                </a:tc>
                <a:tc gridSpan="2">
                  <a:txBody>
                    <a:bodyPr/>
                    <a:lstStyle/>
                    <a:p>
                      <a:pPr algn="ctr" fontAlgn="b">
                        <a:buNone/>
                      </a:pPr>
                      <a:r>
                        <a:rPr lang="es-MX" sz="1000" b="1" i="0" u="none" strike="noStrike" dirty="0">
                          <a:solidFill>
                            <a:srgbClr val="000000"/>
                          </a:solidFill>
                          <a:effectLst/>
                          <a:latin typeface="Arial" panose="020B0604020202020204" pitchFamily="34" charset="0"/>
                        </a:rPr>
                        <a:t>2024</a:t>
                      </a:r>
                    </a:p>
                  </a:txBody>
                  <a:tcPr marL="7620" marR="7620" marT="7620" marB="0" anchor="b">
                    <a:lnL>
                      <a:noFill/>
                    </a:lnL>
                    <a:lnR>
                      <a:noFill/>
                    </a:lnR>
                    <a:lnT>
                      <a:noFill/>
                    </a:lnT>
                    <a:lnB w="6350" cap="flat" cmpd="sng" algn="ctr">
                      <a:solidFill>
                        <a:srgbClr val="808080"/>
                      </a:solidFill>
                      <a:prstDash val="solid"/>
                      <a:round/>
                      <a:headEnd type="none" w="med" len="med"/>
                      <a:tailEnd type="none" w="med" len="med"/>
                    </a:lnB>
                    <a:solidFill>
                      <a:srgbClr val="FFFFFF"/>
                    </a:solidFill>
                  </a:tcPr>
                </a:tc>
                <a:tc hMerge="1">
                  <a:txBody>
                    <a:bodyPr/>
                    <a:lstStyle/>
                    <a:p>
                      <a:endParaRPr dirty="0"/>
                    </a:p>
                  </a:txBody>
                  <a:tcPr marL="7620" marR="7620" marT="7620" marB="0" anchor="b">
                    <a:lnL>
                      <a:noFill/>
                    </a:lnL>
                    <a:lnR>
                      <a:noFill/>
                    </a:lnR>
                    <a:lnT>
                      <a:noFill/>
                    </a:lnT>
                    <a:lnB>
                      <a:noFill/>
                    </a:lnB>
                    <a:solidFill>
                      <a:srgbClr val="FFFFFF"/>
                    </a:solidFill>
                  </a:tcPr>
                </a:tc>
                <a:tc>
                  <a:txBody>
                    <a:bodyPr/>
                    <a:lstStyle/>
                    <a:p>
                      <a:pPr algn="l" fontAlgn="b">
                        <a:buNone/>
                      </a:pPr>
                      <a:endParaRPr lang="es-MX"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2564527973"/>
                  </a:ext>
                </a:extLst>
              </a:tr>
              <a:tr h="729546">
                <a:tc>
                  <a:txBody>
                    <a:bodyPr/>
                    <a:lstStyle/>
                    <a:p>
                      <a:pPr algn="l" fontAlgn="ctr">
                        <a:buNone/>
                      </a:pPr>
                      <a:r>
                        <a:rPr lang="es-MX" sz="1000" b="1" i="0" u="none" strike="noStrike">
                          <a:solidFill>
                            <a:srgbClr val="FFFFFF"/>
                          </a:solidFill>
                          <a:effectLst/>
                          <a:latin typeface="Arial" panose="020B0604020202020204" pitchFamily="34" charset="0"/>
                        </a:rPr>
                        <a:t>Cartera</a:t>
                      </a:r>
                    </a:p>
                  </a:txBody>
                  <a:tcPr marL="7620" marR="7620" marT="7620" marB="0" anchor="ctr">
                    <a:lnL>
                      <a:noFill/>
                    </a:lnL>
                    <a:lnR>
                      <a:noFill/>
                    </a:lnR>
                    <a:lnT>
                      <a:noFill/>
                    </a:lnT>
                    <a:lnB>
                      <a:noFill/>
                    </a:lnB>
                    <a:solidFill>
                      <a:srgbClr val="002C77"/>
                    </a:solidFill>
                  </a:tcPr>
                </a:tc>
                <a:tc>
                  <a:txBody>
                    <a:bodyPr/>
                    <a:lstStyle/>
                    <a:p>
                      <a:pPr algn="ctr" fontAlgn="ctr">
                        <a:buNone/>
                      </a:pPr>
                      <a:r>
                        <a:rPr lang="es-MX" sz="1000" b="1" i="0" u="none" strike="noStrike">
                          <a:solidFill>
                            <a:srgbClr val="FFFFFF"/>
                          </a:solidFill>
                          <a:effectLst/>
                          <a:latin typeface="Arial" panose="020B0604020202020204" pitchFamily="34" charset="0"/>
                        </a:rPr>
                        <a:t>Total</a:t>
                      </a:r>
                    </a:p>
                  </a:txBody>
                  <a:tcPr marL="7620" marR="7620" marT="7620" marB="0" anchor="ctr">
                    <a:lnL w="6350" cap="flat" cmpd="sng" algn="ctr">
                      <a:no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a:noFill/>
                    </a:lnB>
                    <a:solidFill>
                      <a:srgbClr val="002C77"/>
                    </a:solidFill>
                  </a:tcPr>
                </a:tc>
                <a:tc>
                  <a:txBody>
                    <a:bodyPr/>
                    <a:lstStyle/>
                    <a:p>
                      <a:pPr algn="ctr" fontAlgn="ctr">
                        <a:buNone/>
                      </a:pPr>
                      <a:r>
                        <a:rPr lang="es-MX" sz="1000" b="1" i="0" u="none" strike="noStrike" dirty="0">
                          <a:solidFill>
                            <a:srgbClr val="FFFFFF"/>
                          </a:solidFill>
                          <a:effectLst/>
                          <a:latin typeface="Arial" panose="020B0604020202020204" pitchFamily="34" charset="0"/>
                        </a:rPr>
                        <a:t>Numero de Riesgos (Ubicaciones)</a:t>
                      </a:r>
                    </a:p>
                  </a:txBody>
                  <a:tcPr marL="7620" marR="7620" marT="7620" marB="0" anchor="ctr">
                    <a:lnL>
                      <a:noFill/>
                    </a:lnL>
                    <a:lnR w="6350" cap="flat" cmpd="sng" algn="ctr">
                      <a:solidFill>
                        <a:srgbClr val="FFFFFF"/>
                      </a:solidFill>
                      <a:prstDash val="solid"/>
                      <a:round/>
                      <a:headEnd type="none" w="med" len="med"/>
                      <a:tailEnd type="none" w="med" len="med"/>
                    </a:lnR>
                    <a:lnT>
                      <a:noFill/>
                    </a:lnT>
                    <a:lnB>
                      <a:noFill/>
                    </a:lnB>
                    <a:solidFill>
                      <a:srgbClr val="002C77"/>
                    </a:solidFill>
                  </a:tcPr>
                </a:tc>
                <a:tc>
                  <a:txBody>
                    <a:bodyPr/>
                    <a:lstStyle/>
                    <a:p>
                      <a:pPr algn="ctr" fontAlgn="ctr">
                        <a:buNone/>
                      </a:pPr>
                      <a:r>
                        <a:rPr lang="es-MX" sz="1000" b="1" i="0" u="none" strike="noStrike" dirty="0">
                          <a:solidFill>
                            <a:srgbClr val="FFFFFF"/>
                          </a:solidFill>
                          <a:effectLst/>
                          <a:latin typeface="Arial" panose="020B0604020202020204" pitchFamily="34" charset="0"/>
                        </a:rPr>
                        <a:t>Total</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a:noFill/>
                    </a:lnB>
                    <a:solidFill>
                      <a:srgbClr val="002C77"/>
                    </a:solidFill>
                  </a:tcPr>
                </a:tc>
                <a:tc>
                  <a:txBody>
                    <a:bodyPr/>
                    <a:lstStyle/>
                    <a:p>
                      <a:pPr algn="ctr" fontAlgn="ctr">
                        <a:buNone/>
                      </a:pPr>
                      <a:r>
                        <a:rPr lang="es-MX" sz="1000" b="1" i="0" u="none" strike="noStrike" dirty="0">
                          <a:solidFill>
                            <a:srgbClr val="FFFFFF"/>
                          </a:solidFill>
                          <a:effectLst/>
                          <a:latin typeface="Arial" panose="020B0604020202020204" pitchFamily="34" charset="0"/>
                        </a:rPr>
                        <a:t>Numero de Riesgos (Ubicaciones)</a:t>
                      </a:r>
                    </a:p>
                  </a:txBody>
                  <a:tcPr marL="7620" marR="7620" marT="7620" marB="0" anchor="ctr">
                    <a:lnL>
                      <a:noFill/>
                    </a:lnL>
                    <a:lnR w="6350" cap="flat" cmpd="sng" algn="ctr">
                      <a:solidFill>
                        <a:srgbClr val="FFFFFF"/>
                      </a:solidFill>
                      <a:prstDash val="solid"/>
                      <a:round/>
                      <a:headEnd type="none" w="med" len="med"/>
                      <a:tailEnd type="none" w="med" len="med"/>
                    </a:lnR>
                    <a:lnT>
                      <a:noFill/>
                    </a:lnT>
                    <a:lnB>
                      <a:noFill/>
                    </a:lnB>
                    <a:solidFill>
                      <a:srgbClr val="002C77"/>
                    </a:solidFill>
                  </a:tcPr>
                </a:tc>
                <a:tc>
                  <a:txBody>
                    <a:bodyPr/>
                    <a:lstStyle/>
                    <a:p>
                      <a:pPr algn="ctr" fontAlgn="ctr">
                        <a:buNone/>
                      </a:pPr>
                      <a:r>
                        <a:rPr lang="es-MX" sz="1000" b="1" i="0" u="none" strike="noStrike" dirty="0">
                          <a:solidFill>
                            <a:srgbClr val="FFFFFF"/>
                          </a:solidFill>
                          <a:effectLst/>
                          <a:latin typeface="Arial" panose="020B0604020202020204" pitchFamily="34" charset="0"/>
                        </a:rPr>
                        <a:t>% Cambio</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002C77"/>
                    </a:solidFill>
                  </a:tcPr>
                </a:tc>
                <a:extLst>
                  <a:ext uri="{0D108BD9-81ED-4DB2-BD59-A6C34878D82A}">
                    <a16:rowId xmlns:a16="http://schemas.microsoft.com/office/drawing/2014/main" val="960114595"/>
                  </a:ext>
                </a:extLst>
              </a:tr>
              <a:tr h="276343">
                <a:tc>
                  <a:txBody>
                    <a:bodyPr/>
                    <a:lstStyle/>
                    <a:p>
                      <a:pPr algn="l" fontAlgn="b">
                        <a:buNone/>
                      </a:pPr>
                      <a:r>
                        <a:rPr lang="es-MX" sz="1000" b="0" i="0" u="none" strike="noStrike">
                          <a:solidFill>
                            <a:srgbClr val="202020"/>
                          </a:solidFill>
                          <a:effectLst/>
                          <a:latin typeface="Arial" panose="020B0604020202020204" pitchFamily="34" charset="0"/>
                        </a:rPr>
                        <a:t>Coopseguros</a:t>
                      </a:r>
                    </a:p>
                  </a:txBody>
                  <a:tcPr marL="7620" marR="7620" marT="7620" marB="0" anchor="b">
                    <a:lnL>
                      <a:noFill/>
                    </a:lnL>
                    <a:lnR>
                      <a:noFill/>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558,817,901</a:t>
                      </a:r>
                    </a:p>
                  </a:txBody>
                  <a:tcPr marL="7620" marR="7620" marT="7620" marB="0" anchor="b">
                    <a:lnL>
                      <a:noFill/>
                    </a:lnL>
                    <a:lnR>
                      <a:noFill/>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8,455</a:t>
                      </a:r>
                    </a:p>
                  </a:txBody>
                  <a:tcPr marL="7620" marR="7620" marT="7620" marB="0" anchor="b">
                    <a:lnL>
                      <a:noFill/>
                    </a:lnL>
                    <a:lnR w="6350" cap="flat" cmpd="sng" algn="ctr">
                      <a:solidFill>
                        <a:srgbClr val="202020"/>
                      </a:solidFill>
                      <a:prstDash val="solid"/>
                      <a:round/>
                      <a:headEnd type="none" w="med" len="med"/>
                      <a:tailEnd type="none" w="med" len="med"/>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481,510,677</a:t>
                      </a:r>
                    </a:p>
                  </a:txBody>
                  <a:tcPr marL="7620" marR="7620" marT="7620" marB="0" anchor="b">
                    <a:lnL w="6350" cap="flat" cmpd="sng" algn="ctr">
                      <a:solidFill>
                        <a:srgbClr val="202020"/>
                      </a:solidFill>
                      <a:prstDash val="solid"/>
                      <a:round/>
                      <a:headEnd type="none" w="med" len="med"/>
                      <a:tailEnd type="none" w="med" len="med"/>
                    </a:lnL>
                    <a:lnR>
                      <a:noFill/>
                    </a:lnR>
                    <a:lnT>
                      <a:noFill/>
                    </a:lnT>
                    <a:lnB>
                      <a:noFill/>
                    </a:lnB>
                    <a:solidFill>
                      <a:srgbClr val="FFFFFF"/>
                    </a:solidFill>
                  </a:tcPr>
                </a:tc>
                <a:tc>
                  <a:txBody>
                    <a:bodyPr/>
                    <a:lstStyle/>
                    <a:p>
                      <a:pPr algn="r" fontAlgn="b">
                        <a:buNone/>
                      </a:pPr>
                      <a:r>
                        <a:rPr lang="es-MX" sz="1000" b="0" i="0" u="none" strike="noStrike" dirty="0">
                          <a:solidFill>
                            <a:srgbClr val="202020"/>
                          </a:solidFill>
                          <a:effectLst/>
                          <a:latin typeface="Arial" panose="020B0604020202020204" pitchFamily="34" charset="0"/>
                        </a:rPr>
                        <a:t>7,668</a:t>
                      </a:r>
                    </a:p>
                  </a:txBody>
                  <a:tcPr marL="7620" marR="7620" marT="7620" marB="0" anchor="b">
                    <a:lnL>
                      <a:noFill/>
                    </a:lnL>
                    <a:lnR w="6350" cap="flat" cmpd="sng" algn="ctr">
                      <a:solidFill>
                        <a:srgbClr val="202020"/>
                      </a:solidFill>
                      <a:prstDash val="solid"/>
                      <a:round/>
                      <a:headEnd type="none" w="med" len="med"/>
                      <a:tailEnd type="none" w="med" len="med"/>
                    </a:lnR>
                    <a:lnT>
                      <a:noFill/>
                    </a:lnT>
                    <a:lnB>
                      <a:noFill/>
                    </a:lnB>
                    <a:solidFill>
                      <a:srgbClr val="FFFFFF"/>
                    </a:solidFill>
                  </a:tcPr>
                </a:tc>
                <a:tc>
                  <a:txBody>
                    <a:bodyPr/>
                    <a:lstStyle/>
                    <a:p>
                      <a:pPr algn="r" fontAlgn="b">
                        <a:buNone/>
                      </a:pPr>
                      <a:r>
                        <a:rPr lang="es-MX" sz="1000" b="0" i="0" u="none" strike="noStrike" dirty="0">
                          <a:solidFill>
                            <a:srgbClr val="202020"/>
                          </a:solidFill>
                          <a:effectLst/>
                          <a:latin typeface="Arial" panose="020B0604020202020204" pitchFamily="34" charset="0"/>
                        </a:rPr>
                        <a:t>16.1%</a:t>
                      </a:r>
                    </a:p>
                  </a:txBody>
                  <a:tcPr marL="7620" marR="7620" marT="7620" marB="0" anchor="b">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967251454"/>
                  </a:ext>
                </a:extLst>
              </a:tr>
              <a:tr h="276343">
                <a:tc>
                  <a:txBody>
                    <a:bodyPr/>
                    <a:lstStyle/>
                    <a:p>
                      <a:pPr algn="l" fontAlgn="b">
                        <a:buNone/>
                      </a:pPr>
                      <a:r>
                        <a:rPr lang="es-MX" sz="1000" b="0" i="0" u="none" strike="noStrike">
                          <a:solidFill>
                            <a:srgbClr val="202020"/>
                          </a:solidFill>
                          <a:effectLst/>
                          <a:latin typeface="Arial" panose="020B0604020202020204" pitchFamily="34" charset="0"/>
                        </a:rPr>
                        <a:t>Equidad</a:t>
                      </a:r>
                    </a:p>
                  </a:txBody>
                  <a:tcPr marL="7620" marR="7620" marT="7620" marB="0" anchor="b">
                    <a:lnL>
                      <a:noFill/>
                    </a:lnL>
                    <a:lnR>
                      <a:noFill/>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820,257,543</a:t>
                      </a:r>
                    </a:p>
                  </a:txBody>
                  <a:tcPr marL="7620" marR="7620" marT="7620" marB="0" anchor="b">
                    <a:lnL>
                      <a:noFill/>
                    </a:lnL>
                    <a:lnR>
                      <a:noFill/>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21,263</a:t>
                      </a:r>
                    </a:p>
                  </a:txBody>
                  <a:tcPr marL="7620" marR="7620" marT="7620" marB="0" anchor="b">
                    <a:lnL>
                      <a:noFill/>
                    </a:lnL>
                    <a:lnR w="6350" cap="flat" cmpd="sng" algn="ctr">
                      <a:solidFill>
                        <a:srgbClr val="202020"/>
                      </a:solidFill>
                      <a:prstDash val="solid"/>
                      <a:round/>
                      <a:headEnd type="none" w="med" len="med"/>
                      <a:tailEnd type="none" w="med" len="med"/>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794,965,071</a:t>
                      </a:r>
                    </a:p>
                  </a:txBody>
                  <a:tcPr marL="7620" marR="7620" marT="7620" marB="0" anchor="b">
                    <a:lnL w="6350" cap="flat" cmpd="sng" algn="ctr">
                      <a:solidFill>
                        <a:srgbClr val="202020"/>
                      </a:solidFill>
                      <a:prstDash val="solid"/>
                      <a:round/>
                      <a:headEnd type="none" w="med" len="med"/>
                      <a:tailEnd type="none" w="med" len="med"/>
                    </a:lnL>
                    <a:lnR>
                      <a:noFill/>
                    </a:lnR>
                    <a:lnT>
                      <a:noFill/>
                    </a:lnT>
                    <a:lnB>
                      <a:noFill/>
                    </a:lnB>
                    <a:solidFill>
                      <a:srgbClr val="FFFFFF"/>
                    </a:solidFill>
                  </a:tcPr>
                </a:tc>
                <a:tc>
                  <a:txBody>
                    <a:bodyPr/>
                    <a:lstStyle/>
                    <a:p>
                      <a:pPr algn="r" fontAlgn="b">
                        <a:buNone/>
                      </a:pPr>
                      <a:r>
                        <a:rPr lang="es-MX" sz="1000" b="0" i="0" u="none" strike="noStrike" dirty="0">
                          <a:solidFill>
                            <a:srgbClr val="202020"/>
                          </a:solidFill>
                          <a:effectLst/>
                          <a:latin typeface="Arial" panose="020B0604020202020204" pitchFamily="34" charset="0"/>
                        </a:rPr>
                        <a:t>22,115</a:t>
                      </a:r>
                    </a:p>
                  </a:txBody>
                  <a:tcPr marL="7620" marR="7620" marT="7620" marB="0" anchor="b">
                    <a:lnL>
                      <a:noFill/>
                    </a:lnL>
                    <a:lnR w="6350" cap="flat" cmpd="sng" algn="ctr">
                      <a:solidFill>
                        <a:srgbClr val="202020"/>
                      </a:solidFill>
                      <a:prstDash val="solid"/>
                      <a:round/>
                      <a:headEnd type="none" w="med" len="med"/>
                      <a:tailEnd type="none" w="med" len="med"/>
                    </a:lnR>
                    <a:lnT>
                      <a:noFill/>
                    </a:lnT>
                    <a:lnB>
                      <a:noFill/>
                    </a:lnB>
                    <a:solidFill>
                      <a:srgbClr val="FFFFFF"/>
                    </a:solidFill>
                  </a:tcPr>
                </a:tc>
                <a:tc>
                  <a:txBody>
                    <a:bodyPr/>
                    <a:lstStyle/>
                    <a:p>
                      <a:pPr algn="r" fontAlgn="b">
                        <a:buNone/>
                      </a:pPr>
                      <a:r>
                        <a:rPr lang="es-MX" sz="1000" b="0" i="0" u="none" strike="noStrike" dirty="0">
                          <a:solidFill>
                            <a:srgbClr val="202020"/>
                          </a:solidFill>
                          <a:effectLst/>
                          <a:latin typeface="Arial" panose="020B0604020202020204" pitchFamily="34" charset="0"/>
                        </a:rPr>
                        <a:t>3.2%</a:t>
                      </a:r>
                    </a:p>
                  </a:txBody>
                  <a:tcPr marL="7620" marR="7620" marT="7620" marB="0" anchor="b">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921464717"/>
                  </a:ext>
                </a:extLst>
              </a:tr>
              <a:tr h="276343">
                <a:tc>
                  <a:txBody>
                    <a:bodyPr/>
                    <a:lstStyle/>
                    <a:p>
                      <a:pPr algn="l" fontAlgn="b">
                        <a:buNone/>
                      </a:pPr>
                      <a:r>
                        <a:rPr lang="es-MX" sz="1000" b="0" i="0" u="none" strike="noStrike">
                          <a:solidFill>
                            <a:srgbClr val="202020"/>
                          </a:solidFill>
                          <a:effectLst/>
                          <a:latin typeface="Arial" panose="020B0604020202020204" pitchFamily="34" charset="0"/>
                        </a:rPr>
                        <a:t>Columna</a:t>
                      </a:r>
                    </a:p>
                  </a:txBody>
                  <a:tcPr marL="7620" marR="7620" marT="7620" marB="0" anchor="b">
                    <a:lnL>
                      <a:noFill/>
                    </a:lnL>
                    <a:lnR>
                      <a:noFill/>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95,059,975</a:t>
                      </a:r>
                    </a:p>
                  </a:txBody>
                  <a:tcPr marL="7620" marR="7620" marT="7620" marB="0" anchor="b">
                    <a:lnL>
                      <a:noFill/>
                    </a:lnL>
                    <a:lnR>
                      <a:noFill/>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715</a:t>
                      </a:r>
                    </a:p>
                  </a:txBody>
                  <a:tcPr marL="7620" marR="7620" marT="7620" marB="0" anchor="b">
                    <a:lnL>
                      <a:noFill/>
                    </a:lnL>
                    <a:lnR w="6350" cap="flat" cmpd="sng" algn="ctr">
                      <a:solidFill>
                        <a:srgbClr val="202020"/>
                      </a:solidFill>
                      <a:prstDash val="solid"/>
                      <a:round/>
                      <a:headEnd type="none" w="med" len="med"/>
                      <a:tailEnd type="none" w="med" len="med"/>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108,231,162</a:t>
                      </a:r>
                    </a:p>
                  </a:txBody>
                  <a:tcPr marL="7620" marR="7620" marT="7620" marB="0" anchor="b">
                    <a:lnL w="6350" cap="flat" cmpd="sng" algn="ctr">
                      <a:solidFill>
                        <a:srgbClr val="202020"/>
                      </a:solidFill>
                      <a:prstDash val="solid"/>
                      <a:round/>
                      <a:headEnd type="none" w="med" len="med"/>
                      <a:tailEnd type="none" w="med" len="med"/>
                    </a:lnL>
                    <a:lnR>
                      <a:noFill/>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1,222</a:t>
                      </a:r>
                    </a:p>
                  </a:txBody>
                  <a:tcPr marL="7620" marR="7620" marT="7620" marB="0" anchor="b">
                    <a:lnL>
                      <a:noFill/>
                    </a:lnL>
                    <a:lnR w="6350" cap="flat" cmpd="sng" algn="ctr">
                      <a:solidFill>
                        <a:srgbClr val="202020"/>
                      </a:solidFill>
                      <a:prstDash val="solid"/>
                      <a:round/>
                      <a:headEnd type="none" w="med" len="med"/>
                      <a:tailEnd type="none" w="med" len="med"/>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-12.2%</a:t>
                      </a:r>
                    </a:p>
                  </a:txBody>
                  <a:tcPr marL="7620" marR="7620" marT="7620" marB="0" anchor="b">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878828291"/>
                  </a:ext>
                </a:extLst>
              </a:tr>
              <a:tr h="276343">
                <a:tc>
                  <a:txBody>
                    <a:bodyPr/>
                    <a:lstStyle/>
                    <a:p>
                      <a:pPr algn="l" fontAlgn="b">
                        <a:buNone/>
                      </a:pPr>
                      <a:r>
                        <a:rPr lang="es-MX" sz="1000" b="0" i="0" u="none" strike="noStrike">
                          <a:solidFill>
                            <a:srgbClr val="202020"/>
                          </a:solidFill>
                          <a:effectLst/>
                          <a:latin typeface="Arial" panose="020B0604020202020204" pitchFamily="34" charset="0"/>
                        </a:rPr>
                        <a:t>Fedpa</a:t>
                      </a:r>
                    </a:p>
                  </a:txBody>
                  <a:tcPr marL="7620" marR="7620" marT="7620" marB="0" anchor="b">
                    <a:lnL>
                      <a:noFill/>
                    </a:lnL>
                    <a:lnR>
                      <a:noFill/>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281,323,586</a:t>
                      </a:r>
                    </a:p>
                  </a:txBody>
                  <a:tcPr marL="7620" marR="7620" marT="7620" marB="0" anchor="b">
                    <a:lnL>
                      <a:noFill/>
                    </a:lnL>
                    <a:lnR>
                      <a:noFill/>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2,709</a:t>
                      </a:r>
                    </a:p>
                  </a:txBody>
                  <a:tcPr marL="7620" marR="7620" marT="7620" marB="0" anchor="b">
                    <a:lnL>
                      <a:noFill/>
                    </a:lnL>
                    <a:lnR w="6350" cap="flat" cmpd="sng" algn="ctr">
                      <a:solidFill>
                        <a:srgbClr val="202020"/>
                      </a:solidFill>
                      <a:prstDash val="solid"/>
                      <a:round/>
                      <a:headEnd type="none" w="med" len="med"/>
                      <a:tailEnd type="none" w="med" len="med"/>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298,006,639</a:t>
                      </a:r>
                    </a:p>
                  </a:txBody>
                  <a:tcPr marL="7620" marR="7620" marT="7620" marB="0" anchor="b">
                    <a:lnL w="6350" cap="flat" cmpd="sng" algn="ctr">
                      <a:solidFill>
                        <a:srgbClr val="202020"/>
                      </a:solidFill>
                      <a:prstDash val="solid"/>
                      <a:round/>
                      <a:headEnd type="none" w="med" len="med"/>
                      <a:tailEnd type="none" w="med" len="med"/>
                    </a:lnL>
                    <a:lnR>
                      <a:noFill/>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2,527</a:t>
                      </a:r>
                    </a:p>
                  </a:txBody>
                  <a:tcPr marL="7620" marR="7620" marT="7620" marB="0" anchor="b">
                    <a:lnL>
                      <a:noFill/>
                    </a:lnL>
                    <a:lnR w="6350" cap="flat" cmpd="sng" algn="ctr">
                      <a:solidFill>
                        <a:srgbClr val="202020"/>
                      </a:solidFill>
                      <a:prstDash val="solid"/>
                      <a:round/>
                      <a:headEnd type="none" w="med" len="med"/>
                      <a:tailEnd type="none" w="med" len="med"/>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-5.6%</a:t>
                      </a:r>
                    </a:p>
                  </a:txBody>
                  <a:tcPr marL="7620" marR="7620" marT="7620" marB="0" anchor="b">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241503037"/>
                  </a:ext>
                </a:extLst>
              </a:tr>
              <a:tr h="276343">
                <a:tc>
                  <a:txBody>
                    <a:bodyPr/>
                    <a:lstStyle/>
                    <a:p>
                      <a:pPr algn="l" fontAlgn="b">
                        <a:buNone/>
                      </a:pPr>
                      <a:r>
                        <a:rPr lang="es-MX" sz="1000" b="0" i="0" u="none" strike="noStrike">
                          <a:solidFill>
                            <a:srgbClr val="202020"/>
                          </a:solidFill>
                          <a:effectLst/>
                          <a:latin typeface="Arial" panose="020B0604020202020204" pitchFamily="34" charset="0"/>
                        </a:rPr>
                        <a:t>Futuro</a:t>
                      </a:r>
                    </a:p>
                  </a:txBody>
                  <a:tcPr marL="7620" marR="7620" marT="7620" marB="0" anchor="b">
                    <a:lnL>
                      <a:noFill/>
                    </a:lnL>
                    <a:lnR>
                      <a:noFill/>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162,789,092</a:t>
                      </a:r>
                    </a:p>
                  </a:txBody>
                  <a:tcPr marL="7620" marR="7620" marT="7620" marB="0" anchor="b">
                    <a:lnL>
                      <a:noFill/>
                    </a:lnL>
                    <a:lnR>
                      <a:noFill/>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4,558</a:t>
                      </a:r>
                    </a:p>
                  </a:txBody>
                  <a:tcPr marL="7620" marR="7620" marT="7620" marB="0" anchor="b">
                    <a:lnL>
                      <a:noFill/>
                    </a:lnL>
                    <a:lnR w="6350" cap="flat" cmpd="sng" algn="ctr">
                      <a:solidFill>
                        <a:srgbClr val="202020"/>
                      </a:solidFill>
                      <a:prstDash val="solid"/>
                      <a:round/>
                      <a:headEnd type="none" w="med" len="med"/>
                      <a:tailEnd type="none" w="med" len="med"/>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152,676,399</a:t>
                      </a:r>
                    </a:p>
                  </a:txBody>
                  <a:tcPr marL="7620" marR="7620" marT="7620" marB="0" anchor="b">
                    <a:lnL w="6350" cap="flat" cmpd="sng" algn="ctr">
                      <a:solidFill>
                        <a:srgbClr val="202020"/>
                      </a:solidFill>
                      <a:prstDash val="solid"/>
                      <a:round/>
                      <a:headEnd type="none" w="med" len="med"/>
                      <a:tailEnd type="none" w="med" len="med"/>
                    </a:lnL>
                    <a:lnR>
                      <a:noFill/>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4,704</a:t>
                      </a:r>
                    </a:p>
                  </a:txBody>
                  <a:tcPr marL="7620" marR="7620" marT="7620" marB="0" anchor="b">
                    <a:lnL>
                      <a:noFill/>
                    </a:lnL>
                    <a:lnR w="6350" cap="flat" cmpd="sng" algn="ctr">
                      <a:solidFill>
                        <a:srgbClr val="202020"/>
                      </a:solidFill>
                      <a:prstDash val="solid"/>
                      <a:round/>
                      <a:headEnd type="none" w="med" len="med"/>
                      <a:tailEnd type="none" w="med" len="med"/>
                    </a:lnR>
                    <a:lnT>
                      <a:noFill/>
                    </a:lnT>
                    <a:lnB>
                      <a:noFill/>
                    </a:lnB>
                    <a:solidFill>
                      <a:srgbClr val="FFFFFF"/>
                    </a:solidFill>
                  </a:tcPr>
                </a:tc>
                <a:tc>
                  <a:txBody>
                    <a:bodyPr/>
                    <a:lstStyle/>
                    <a:p>
                      <a:pPr algn="r" fontAlgn="b">
                        <a:buNone/>
                      </a:pPr>
                      <a:r>
                        <a:rPr lang="es-MX" sz="1000" b="0" i="0" u="none" strike="noStrike" dirty="0">
                          <a:solidFill>
                            <a:srgbClr val="202020"/>
                          </a:solidFill>
                          <a:effectLst/>
                          <a:latin typeface="Arial" panose="020B0604020202020204" pitchFamily="34" charset="0"/>
                        </a:rPr>
                        <a:t>6.6%</a:t>
                      </a:r>
                    </a:p>
                  </a:txBody>
                  <a:tcPr marL="7620" marR="7620" marT="7620" marB="0" anchor="b">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67528268"/>
                  </a:ext>
                </a:extLst>
              </a:tr>
              <a:tr h="276343">
                <a:tc>
                  <a:txBody>
                    <a:bodyPr/>
                    <a:lstStyle/>
                    <a:p>
                      <a:pPr algn="l" fontAlgn="b">
                        <a:buNone/>
                      </a:pPr>
                      <a:r>
                        <a:rPr lang="es-MX" sz="1000" b="0" i="0" u="none" strike="noStrike">
                          <a:solidFill>
                            <a:srgbClr val="202020"/>
                          </a:solidFill>
                          <a:effectLst/>
                          <a:latin typeface="Arial" panose="020B0604020202020204" pitchFamily="34" charset="0"/>
                        </a:rPr>
                        <a:t>Tajy</a:t>
                      </a:r>
                    </a:p>
                  </a:txBody>
                  <a:tcPr marL="7620" marR="7620" marT="7620" marB="0" anchor="b">
                    <a:lnL>
                      <a:noFill/>
                    </a:lnL>
                    <a:lnR>
                      <a:noFill/>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638,625,143</a:t>
                      </a:r>
                    </a:p>
                  </a:txBody>
                  <a:tcPr marL="7620" marR="7620" marT="7620" marB="0" anchor="b">
                    <a:lnL>
                      <a:noFill/>
                    </a:lnL>
                    <a:lnR>
                      <a:noFill/>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4,233</a:t>
                      </a:r>
                    </a:p>
                  </a:txBody>
                  <a:tcPr marL="7620" marR="7620" marT="7620" marB="0" anchor="b">
                    <a:lnL>
                      <a:noFill/>
                    </a:lnL>
                    <a:lnR w="6350" cap="flat" cmpd="sng" algn="ctr">
                      <a:solidFill>
                        <a:srgbClr val="202020"/>
                      </a:solidFill>
                      <a:prstDash val="solid"/>
                      <a:round/>
                      <a:headEnd type="none" w="med" len="med"/>
                      <a:tailEnd type="none" w="med" len="med"/>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826,645,900</a:t>
                      </a:r>
                    </a:p>
                  </a:txBody>
                  <a:tcPr marL="7620" marR="7620" marT="7620" marB="0" anchor="b">
                    <a:lnL w="6350" cap="flat" cmpd="sng" algn="ctr">
                      <a:solidFill>
                        <a:srgbClr val="202020"/>
                      </a:solidFill>
                      <a:prstDash val="solid"/>
                      <a:round/>
                      <a:headEnd type="none" w="med" len="med"/>
                      <a:tailEnd type="none" w="med" len="med"/>
                    </a:lnL>
                    <a:lnR>
                      <a:noFill/>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3,791</a:t>
                      </a:r>
                    </a:p>
                  </a:txBody>
                  <a:tcPr marL="7620" marR="7620" marT="7620" marB="0" anchor="b">
                    <a:lnL>
                      <a:noFill/>
                    </a:lnL>
                    <a:lnR w="6350" cap="flat" cmpd="sng" algn="ctr">
                      <a:solidFill>
                        <a:srgbClr val="202020"/>
                      </a:solidFill>
                      <a:prstDash val="solid"/>
                      <a:round/>
                      <a:headEnd type="none" w="med" len="med"/>
                      <a:tailEnd type="none" w="med" len="med"/>
                    </a:lnR>
                    <a:lnT>
                      <a:noFill/>
                    </a:lnT>
                    <a:lnB>
                      <a:noFill/>
                    </a:lnB>
                    <a:solidFill>
                      <a:srgbClr val="FFFFFF"/>
                    </a:solidFill>
                  </a:tcPr>
                </a:tc>
                <a:tc>
                  <a:txBody>
                    <a:bodyPr/>
                    <a:lstStyle/>
                    <a:p>
                      <a:pPr algn="r" fontAlgn="b">
                        <a:buNone/>
                      </a:pPr>
                      <a:r>
                        <a:rPr lang="es-MX" sz="1000" b="0" i="0" u="none" strike="noStrike">
                          <a:solidFill>
                            <a:srgbClr val="202020"/>
                          </a:solidFill>
                          <a:effectLst/>
                          <a:latin typeface="Arial" panose="020B0604020202020204" pitchFamily="34" charset="0"/>
                        </a:rPr>
                        <a:t>-22.7%</a:t>
                      </a:r>
                    </a:p>
                  </a:txBody>
                  <a:tcPr marL="7620" marR="7620" marT="7620" marB="0" anchor="b">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889016943"/>
                  </a:ext>
                </a:extLst>
              </a:tr>
              <a:tr h="276343">
                <a:tc>
                  <a:txBody>
                    <a:bodyPr/>
                    <a:lstStyle/>
                    <a:p>
                      <a:pPr algn="l" fontAlgn="b">
                        <a:buNone/>
                      </a:pPr>
                      <a:r>
                        <a:rPr lang="es-MX" sz="1000" b="1" i="0" u="none" strike="noStrike" dirty="0">
                          <a:solidFill>
                            <a:srgbClr val="202020"/>
                          </a:solidFill>
                          <a:effectLst/>
                          <a:latin typeface="Arial" panose="020B0604020202020204" pitchFamily="34" charset="0"/>
                        </a:rPr>
                        <a:t>Total</a:t>
                      </a:r>
                    </a:p>
                  </a:txBody>
                  <a:tcPr marL="7620" marR="7620" marT="7620" marB="0" anchor="b">
                    <a:lnL>
                      <a:noFill/>
                    </a:lnL>
                    <a:lnR>
                      <a:noFill/>
                    </a:lnR>
                    <a:lnT>
                      <a:noFill/>
                    </a:lnT>
                    <a:lnB>
                      <a:noFill/>
                    </a:lnB>
                    <a:solidFill>
                      <a:srgbClr val="F2F2F2"/>
                    </a:solidFill>
                  </a:tcPr>
                </a:tc>
                <a:tc>
                  <a:txBody>
                    <a:bodyPr/>
                    <a:lstStyle/>
                    <a:p>
                      <a:pPr algn="r" fontAlgn="b">
                        <a:buNone/>
                      </a:pPr>
                      <a:r>
                        <a:rPr lang="es-MX" sz="1000" b="1" i="0" u="none" strike="noStrike" dirty="0">
                          <a:solidFill>
                            <a:srgbClr val="202020"/>
                          </a:solidFill>
                          <a:effectLst/>
                          <a:latin typeface="Arial" panose="020B0604020202020204" pitchFamily="34" charset="0"/>
                        </a:rPr>
                        <a:t>2,556,873,240</a:t>
                      </a:r>
                    </a:p>
                  </a:txBody>
                  <a:tcPr marL="7620" marR="7620" marT="7620" marB="0" anchor="b">
                    <a:lnL>
                      <a:noFill/>
                    </a:lnL>
                    <a:lnR>
                      <a:noFill/>
                    </a:lnR>
                    <a:lnT>
                      <a:noFill/>
                    </a:lnT>
                    <a:lnB>
                      <a:noFill/>
                    </a:lnB>
                    <a:solidFill>
                      <a:srgbClr val="F2F2F2"/>
                    </a:solidFill>
                  </a:tcPr>
                </a:tc>
                <a:tc>
                  <a:txBody>
                    <a:bodyPr/>
                    <a:lstStyle/>
                    <a:p>
                      <a:pPr algn="r" fontAlgn="b">
                        <a:buNone/>
                      </a:pPr>
                      <a:r>
                        <a:rPr lang="es-MX" sz="1000" b="1" i="0" u="none" strike="noStrike">
                          <a:solidFill>
                            <a:srgbClr val="202020"/>
                          </a:solidFill>
                          <a:effectLst/>
                          <a:latin typeface="Arial" panose="020B0604020202020204" pitchFamily="34" charset="0"/>
                        </a:rPr>
                        <a:t>41,933</a:t>
                      </a:r>
                    </a:p>
                  </a:txBody>
                  <a:tcPr marL="7620" marR="7620" marT="7620" marB="0" anchor="b">
                    <a:lnL>
                      <a:noFill/>
                    </a:lnL>
                    <a:lnR w="6350" cap="flat" cmpd="sng" algn="ctr">
                      <a:solidFill>
                        <a:srgbClr val="202020"/>
                      </a:solidFill>
                      <a:prstDash val="solid"/>
                      <a:round/>
                      <a:headEnd type="none" w="med" len="med"/>
                      <a:tailEnd type="none" w="med" len="med"/>
                    </a:lnR>
                    <a:lnT>
                      <a:noFill/>
                    </a:lnT>
                    <a:lnB>
                      <a:noFill/>
                    </a:lnB>
                    <a:solidFill>
                      <a:srgbClr val="F2F2F2"/>
                    </a:solidFill>
                  </a:tcPr>
                </a:tc>
                <a:tc>
                  <a:txBody>
                    <a:bodyPr/>
                    <a:lstStyle/>
                    <a:p>
                      <a:pPr algn="r" fontAlgn="b">
                        <a:buNone/>
                      </a:pPr>
                      <a:r>
                        <a:rPr lang="es-MX" sz="1000" b="1" i="0" u="none" strike="noStrike">
                          <a:solidFill>
                            <a:srgbClr val="202020"/>
                          </a:solidFill>
                          <a:effectLst/>
                          <a:latin typeface="Arial" panose="020B0604020202020204" pitchFamily="34" charset="0"/>
                        </a:rPr>
                        <a:t>2,662,035,848</a:t>
                      </a:r>
                    </a:p>
                  </a:txBody>
                  <a:tcPr marL="7620" marR="7620" marT="7620" marB="0" anchor="b">
                    <a:lnL w="6350" cap="flat" cmpd="sng" algn="ctr">
                      <a:solidFill>
                        <a:srgbClr val="202020"/>
                      </a:solidFill>
                      <a:prstDash val="solid"/>
                      <a:round/>
                      <a:headEnd type="none" w="med" len="med"/>
                      <a:tailEnd type="none" w="med" len="med"/>
                    </a:lnL>
                    <a:lnR>
                      <a:noFill/>
                    </a:lnR>
                    <a:lnT>
                      <a:noFill/>
                    </a:lnT>
                    <a:lnB>
                      <a:noFill/>
                    </a:lnB>
                    <a:solidFill>
                      <a:srgbClr val="F2F2F2"/>
                    </a:solidFill>
                  </a:tcPr>
                </a:tc>
                <a:tc>
                  <a:txBody>
                    <a:bodyPr/>
                    <a:lstStyle/>
                    <a:p>
                      <a:pPr algn="r" fontAlgn="b">
                        <a:buNone/>
                      </a:pPr>
                      <a:r>
                        <a:rPr lang="es-MX" sz="1000" b="1" i="0" u="none" strike="noStrike">
                          <a:solidFill>
                            <a:srgbClr val="202020"/>
                          </a:solidFill>
                          <a:effectLst/>
                          <a:latin typeface="Arial" panose="020B0604020202020204" pitchFamily="34" charset="0"/>
                        </a:rPr>
                        <a:t>42,027</a:t>
                      </a:r>
                    </a:p>
                  </a:txBody>
                  <a:tcPr marL="7620" marR="7620" marT="7620" marB="0" anchor="b">
                    <a:lnL>
                      <a:noFill/>
                    </a:lnL>
                    <a:lnR w="6350" cap="flat" cmpd="sng" algn="ctr">
                      <a:solidFill>
                        <a:srgbClr val="202020"/>
                      </a:solidFill>
                      <a:prstDash val="solid"/>
                      <a:round/>
                      <a:headEnd type="none" w="med" len="med"/>
                      <a:tailEnd type="none" w="med" len="med"/>
                    </a:lnR>
                    <a:lnT>
                      <a:noFill/>
                    </a:lnT>
                    <a:lnB>
                      <a:noFill/>
                    </a:lnB>
                    <a:solidFill>
                      <a:srgbClr val="F2F2F2"/>
                    </a:solidFill>
                  </a:tcPr>
                </a:tc>
                <a:tc>
                  <a:txBody>
                    <a:bodyPr/>
                    <a:lstStyle/>
                    <a:p>
                      <a:pPr algn="r" fontAlgn="b">
                        <a:buNone/>
                      </a:pPr>
                      <a:r>
                        <a:rPr lang="es-MX" sz="1000" b="1" i="0" u="none" strike="noStrike" dirty="0">
                          <a:solidFill>
                            <a:srgbClr val="202020"/>
                          </a:solidFill>
                          <a:effectLst/>
                          <a:latin typeface="Arial" panose="020B0604020202020204" pitchFamily="34" charset="0"/>
                        </a:rPr>
                        <a:t>-4.0%</a:t>
                      </a:r>
                    </a:p>
                  </a:txBody>
                  <a:tcPr marL="7620" marR="7620" marT="7620" marB="0" anchor="b">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3155770489"/>
                  </a:ext>
                </a:extLst>
              </a:tr>
            </a:tbl>
          </a:graphicData>
        </a:graphic>
      </p:graphicFrame>
      <p:graphicFrame>
        <p:nvGraphicFramePr>
          <p:cNvPr id="13" name="Chart 12">
            <a:extLst>
              <a:ext uri="{FF2B5EF4-FFF2-40B4-BE49-F238E27FC236}">
                <a16:creationId xmlns:a16="http://schemas.microsoft.com/office/drawing/2014/main" id="{9C2EC792-2E9B-A569-8626-64F4BF0C752D}"/>
              </a:ext>
            </a:extLst>
          </p:cNvPr>
          <p:cNvGraphicFramePr>
            <a:graphicFrameLocks/>
          </p:cNvGraphicFramePr>
          <p:nvPr>
            <p:extLst>
              <p:ext uri="{D42A27DB-BD31-4B8C-83A1-F6EECF244321}">
                <p14:modId xmlns:p14="http://schemas.microsoft.com/office/powerpoint/2010/main" val="1252190471"/>
              </p:ext>
            </p:extLst>
          </p:nvPr>
        </p:nvGraphicFramePr>
        <p:xfrm>
          <a:off x="6730938" y="1301699"/>
          <a:ext cx="4950903" cy="52007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73618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B372A-92E0-5D75-3B23-C5DDB487B1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3CD4BC-9772-790F-E1C9-77B458A733E0}"/>
              </a:ext>
            </a:extLst>
          </p:cNvPr>
          <p:cNvSpPr>
            <a:spLocks noGrp="1"/>
          </p:cNvSpPr>
          <p:nvPr>
            <p:ph type="title"/>
          </p:nvPr>
        </p:nvSpPr>
        <p:spPr/>
        <p:txBody>
          <a:bodyPr/>
          <a:lstStyle/>
          <a:p>
            <a:r>
              <a:rPr lang="es-419" dirty="0"/>
              <a:t>Exposición Total por compañía</a:t>
            </a:r>
          </a:p>
        </p:txBody>
      </p:sp>
      <p:sp>
        <p:nvSpPr>
          <p:cNvPr id="4" name="Slide Number Placeholder 3">
            <a:extLst>
              <a:ext uri="{FF2B5EF4-FFF2-40B4-BE49-F238E27FC236}">
                <a16:creationId xmlns:a16="http://schemas.microsoft.com/office/drawing/2014/main" id="{BEDDFB91-C69C-DB64-E475-D8EDF3536A41}"/>
              </a:ext>
            </a:extLst>
          </p:cNvPr>
          <p:cNvSpPr>
            <a:spLocks noGrp="1"/>
          </p:cNvSpPr>
          <p:nvPr>
            <p:ph type="sldNum" sz="quarter" idx="10"/>
          </p:nvPr>
        </p:nvSpPr>
        <p:spPr/>
        <p:txBody>
          <a:bodyPr/>
          <a:lstStyle/>
          <a:p>
            <a:pPr algn="r"/>
            <a:fld id="{DF66040D-6F20-4F4B-8995-856BEECD84BE}" type="slidenum">
              <a:rPr lang="en-GB" smtClean="0"/>
              <a:pPr algn="r"/>
              <a:t>6</a:t>
            </a:fld>
            <a:endParaRPr lang="en-GB"/>
          </a:p>
        </p:txBody>
      </p:sp>
      <p:sp>
        <p:nvSpPr>
          <p:cNvPr id="6" name="Text Placeholder 5">
            <a:extLst>
              <a:ext uri="{FF2B5EF4-FFF2-40B4-BE49-F238E27FC236}">
                <a16:creationId xmlns:a16="http://schemas.microsoft.com/office/drawing/2014/main" id="{BF3078D9-4E77-AEAF-08BC-31F29977C79C}"/>
              </a:ext>
            </a:extLst>
          </p:cNvPr>
          <p:cNvSpPr>
            <a:spLocks noGrp="1"/>
          </p:cNvSpPr>
          <p:nvPr>
            <p:ph type="body" sz="quarter" idx="12"/>
          </p:nvPr>
        </p:nvSpPr>
        <p:spPr/>
        <p:txBody>
          <a:bodyPr/>
          <a:lstStyle/>
          <a:p>
            <a:r>
              <a:rPr lang="es-419" dirty="0">
                <a:cs typeface="Arial"/>
              </a:rPr>
              <a:t>Corte a Noviembre 2024 (cifras en USD)</a:t>
            </a:r>
          </a:p>
        </p:txBody>
      </p:sp>
      <p:pic>
        <p:nvPicPr>
          <p:cNvPr id="3" name="Picture 2" descr="XVIII REUNIÓN LARG 2022">
            <a:extLst>
              <a:ext uri="{FF2B5EF4-FFF2-40B4-BE49-F238E27FC236}">
                <a16:creationId xmlns:a16="http://schemas.microsoft.com/office/drawing/2014/main" id="{48F8B012-807F-C63A-D952-FE188A402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443" y="244297"/>
            <a:ext cx="2342147" cy="9222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hart 6">
            <a:extLst>
              <a:ext uri="{FF2B5EF4-FFF2-40B4-BE49-F238E27FC236}">
                <a16:creationId xmlns:a16="http://schemas.microsoft.com/office/drawing/2014/main" id="{04929EDC-9568-0049-F8AB-285935FC0A6C}"/>
              </a:ext>
            </a:extLst>
          </p:cNvPr>
          <p:cNvGraphicFramePr>
            <a:graphicFrameLocks/>
          </p:cNvGraphicFramePr>
          <p:nvPr>
            <p:extLst>
              <p:ext uri="{D42A27DB-BD31-4B8C-83A1-F6EECF244321}">
                <p14:modId xmlns:p14="http://schemas.microsoft.com/office/powerpoint/2010/main" val="513537039"/>
              </p:ext>
            </p:extLst>
          </p:nvPr>
        </p:nvGraphicFramePr>
        <p:xfrm>
          <a:off x="510159" y="1301698"/>
          <a:ext cx="5303412" cy="489776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F5B627C3-4F65-6F81-428D-7507A5636ED4}"/>
              </a:ext>
            </a:extLst>
          </p:cNvPr>
          <p:cNvGraphicFramePr>
            <a:graphicFrameLocks/>
          </p:cNvGraphicFramePr>
          <p:nvPr>
            <p:extLst>
              <p:ext uri="{D42A27DB-BD31-4B8C-83A1-F6EECF244321}">
                <p14:modId xmlns:p14="http://schemas.microsoft.com/office/powerpoint/2010/main" val="290885618"/>
              </p:ext>
            </p:extLst>
          </p:nvPr>
        </p:nvGraphicFramePr>
        <p:xfrm>
          <a:off x="6660859" y="1301698"/>
          <a:ext cx="4724399" cy="489776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89228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A8EC40-4908-32EE-9ED8-9E6A38F149F9}"/>
              </a:ext>
            </a:extLst>
          </p:cNvPr>
          <p:cNvSpPr>
            <a:spLocks noGrp="1"/>
          </p:cNvSpPr>
          <p:nvPr>
            <p:ph type="title"/>
          </p:nvPr>
        </p:nvSpPr>
        <p:spPr>
          <a:xfrm>
            <a:off x="482600" y="1156880"/>
            <a:ext cx="8308600" cy="4964519"/>
          </a:xfrm>
        </p:spPr>
        <p:txBody>
          <a:bodyPr>
            <a:normAutofit/>
          </a:bodyPr>
          <a:lstStyle/>
          <a:p>
            <a:r>
              <a:rPr lang="en-GB" dirty="0"/>
              <a:t>GC AdvantagePoint ©</a:t>
            </a:r>
            <a:br>
              <a:rPr lang="en-GB" dirty="0"/>
            </a:br>
            <a:r>
              <a:rPr lang="en-GB" dirty="0"/>
              <a:t>Underwriter+</a:t>
            </a:r>
          </a:p>
        </p:txBody>
      </p:sp>
      <p:sp>
        <p:nvSpPr>
          <p:cNvPr id="5" name="Text Placeholder 2">
            <a:extLst>
              <a:ext uri="{FF2B5EF4-FFF2-40B4-BE49-F238E27FC236}">
                <a16:creationId xmlns:a16="http://schemas.microsoft.com/office/drawing/2014/main" id="{9AB65E0B-F661-095A-17CE-469B5F289811}"/>
              </a:ext>
            </a:extLst>
          </p:cNvPr>
          <p:cNvSpPr>
            <a:spLocks noGrp="1"/>
          </p:cNvSpPr>
          <p:nvPr>
            <p:ph type="body" idx="1" hasCustomPrompt="1"/>
            <p:custDataLst>
              <p:custData r:id="rId1"/>
            </p:custDataLst>
          </p:nvPr>
        </p:nvSpPr>
        <p:spPr>
          <a:xfrm>
            <a:off x="482600" y="630000"/>
            <a:ext cx="11707000" cy="6228000"/>
          </a:xfrm>
        </p:spPr>
        <p:txBody>
          <a:bodyPr wrap="none" lIns="0" tIns="46800" rIns="216000" bIns="0" anchor="b" anchorCtr="0"/>
          <a:lstStyle>
            <a:lvl1pPr marL="0" indent="0" algn="l">
              <a:buNone/>
              <a:defRPr sz="30000" b="1">
                <a:solidFill>
                  <a:schemeClr val="l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2</a:t>
            </a:r>
          </a:p>
        </p:txBody>
      </p:sp>
      <p:sp>
        <p:nvSpPr>
          <p:cNvPr id="6" name="Freeform 5">
            <a:extLst>
              <a:ext uri="{FF2B5EF4-FFF2-40B4-BE49-F238E27FC236}">
                <a16:creationId xmlns:a16="http://schemas.microsoft.com/office/drawing/2014/main" id="{AB19C9CD-552F-53BD-891F-53DE2E26079F}"/>
              </a:ext>
            </a:extLst>
          </p:cNvPr>
          <p:cNvSpPr>
            <a:spLocks noChangeAspect="1" noEditPoints="1"/>
          </p:cNvSpPr>
          <p:nvPr/>
        </p:nvSpPr>
        <p:spPr bwMode="auto">
          <a:xfrm>
            <a:off x="482600" y="373143"/>
            <a:ext cx="520012" cy="516803"/>
          </a:xfrm>
          <a:custGeom>
            <a:avLst/>
            <a:gdLst>
              <a:gd name="T0" fmla="*/ 115 w 116"/>
              <a:gd name="T1" fmla="*/ 109 h 116"/>
              <a:gd name="T2" fmla="*/ 85 w 116"/>
              <a:gd name="T3" fmla="*/ 79 h 116"/>
              <a:gd name="T4" fmla="*/ 96 w 116"/>
              <a:gd name="T5" fmla="*/ 48 h 116"/>
              <a:gd name="T6" fmla="*/ 48 w 116"/>
              <a:gd name="T7" fmla="*/ 0 h 116"/>
              <a:gd name="T8" fmla="*/ 0 w 116"/>
              <a:gd name="T9" fmla="*/ 48 h 116"/>
              <a:gd name="T10" fmla="*/ 48 w 116"/>
              <a:gd name="T11" fmla="*/ 96 h 116"/>
              <a:gd name="T12" fmla="*/ 79 w 116"/>
              <a:gd name="T13" fmla="*/ 85 h 116"/>
              <a:gd name="T14" fmla="*/ 109 w 116"/>
              <a:gd name="T15" fmla="*/ 115 h 116"/>
              <a:gd name="T16" fmla="*/ 112 w 116"/>
              <a:gd name="T17" fmla="*/ 116 h 116"/>
              <a:gd name="T18" fmla="*/ 115 w 116"/>
              <a:gd name="T19" fmla="*/ 115 h 116"/>
              <a:gd name="T20" fmla="*/ 115 w 116"/>
              <a:gd name="T21" fmla="*/ 109 h 116"/>
              <a:gd name="T22" fmla="*/ 8 w 116"/>
              <a:gd name="T23" fmla="*/ 48 h 116"/>
              <a:gd name="T24" fmla="*/ 48 w 116"/>
              <a:gd name="T25" fmla="*/ 8 h 116"/>
              <a:gd name="T26" fmla="*/ 88 w 116"/>
              <a:gd name="T27" fmla="*/ 48 h 116"/>
              <a:gd name="T28" fmla="*/ 48 w 116"/>
              <a:gd name="T29" fmla="*/ 88 h 116"/>
              <a:gd name="T30" fmla="*/ 8 w 116"/>
              <a:gd name="T31" fmla="*/ 4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6" h="116">
                <a:moveTo>
                  <a:pt x="115" y="109"/>
                </a:moveTo>
                <a:cubicBezTo>
                  <a:pt x="85" y="79"/>
                  <a:pt x="85" y="79"/>
                  <a:pt x="85" y="79"/>
                </a:cubicBezTo>
                <a:cubicBezTo>
                  <a:pt x="92" y="71"/>
                  <a:pt x="96" y="60"/>
                  <a:pt x="96" y="48"/>
                </a:cubicBezTo>
                <a:cubicBezTo>
                  <a:pt x="96" y="22"/>
                  <a:pt x="74" y="0"/>
                  <a:pt x="48" y="0"/>
                </a:cubicBezTo>
                <a:cubicBezTo>
                  <a:pt x="22" y="0"/>
                  <a:pt x="0" y="22"/>
                  <a:pt x="0" y="48"/>
                </a:cubicBezTo>
                <a:cubicBezTo>
                  <a:pt x="0" y="74"/>
                  <a:pt x="22" y="96"/>
                  <a:pt x="48" y="96"/>
                </a:cubicBezTo>
                <a:cubicBezTo>
                  <a:pt x="60" y="96"/>
                  <a:pt x="71" y="92"/>
                  <a:pt x="79" y="85"/>
                </a:cubicBezTo>
                <a:cubicBezTo>
                  <a:pt x="109" y="115"/>
                  <a:pt x="109" y="115"/>
                  <a:pt x="109" y="115"/>
                </a:cubicBezTo>
                <a:cubicBezTo>
                  <a:pt x="110" y="116"/>
                  <a:pt x="111" y="116"/>
                  <a:pt x="112" y="116"/>
                </a:cubicBezTo>
                <a:cubicBezTo>
                  <a:pt x="113" y="116"/>
                  <a:pt x="114" y="116"/>
                  <a:pt x="115" y="115"/>
                </a:cubicBezTo>
                <a:cubicBezTo>
                  <a:pt x="116" y="113"/>
                  <a:pt x="116" y="111"/>
                  <a:pt x="115" y="109"/>
                </a:cubicBezTo>
                <a:close/>
                <a:moveTo>
                  <a:pt x="8" y="48"/>
                </a:moveTo>
                <a:cubicBezTo>
                  <a:pt x="8" y="26"/>
                  <a:pt x="26" y="8"/>
                  <a:pt x="48" y="8"/>
                </a:cubicBezTo>
                <a:cubicBezTo>
                  <a:pt x="70" y="8"/>
                  <a:pt x="88" y="26"/>
                  <a:pt x="88" y="48"/>
                </a:cubicBezTo>
                <a:cubicBezTo>
                  <a:pt x="88" y="70"/>
                  <a:pt x="70" y="88"/>
                  <a:pt x="48" y="88"/>
                </a:cubicBezTo>
                <a:cubicBezTo>
                  <a:pt x="26" y="88"/>
                  <a:pt x="8" y="70"/>
                  <a:pt x="8" y="4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endParaRPr>
          </a:p>
        </p:txBody>
      </p:sp>
      <p:grpSp>
        <p:nvGrpSpPr>
          <p:cNvPr id="24" name="Group 23">
            <a:extLst>
              <a:ext uri="{FF2B5EF4-FFF2-40B4-BE49-F238E27FC236}">
                <a16:creationId xmlns:a16="http://schemas.microsoft.com/office/drawing/2014/main" id="{A31CA5EF-D619-1E7A-FBD0-E21A3F46E13A}"/>
              </a:ext>
            </a:extLst>
          </p:cNvPr>
          <p:cNvGrpSpPr/>
          <p:nvPr/>
        </p:nvGrpSpPr>
        <p:grpSpPr>
          <a:xfrm>
            <a:off x="11832000" y="-1"/>
            <a:ext cx="360000" cy="363066"/>
            <a:chOff x="11832000" y="-1"/>
            <a:chExt cx="360000" cy="363066"/>
          </a:xfrm>
        </p:grpSpPr>
        <p:sp>
          <p:nvSpPr>
            <p:cNvPr id="20" name="Freeform: Shape 19">
              <a:hlinkClick r:id="rId3" action="ppaction://hlinksldjump"/>
              <a:extLst>
                <a:ext uri="{FF2B5EF4-FFF2-40B4-BE49-F238E27FC236}">
                  <a16:creationId xmlns:a16="http://schemas.microsoft.com/office/drawing/2014/main" id="{17E5CF0D-DBBC-7CCA-2490-CA163D3CE42C}"/>
                </a:ext>
              </a:extLst>
            </p:cNvPr>
            <p:cNvSpPr/>
            <p:nvPr/>
          </p:nvSpPr>
          <p:spPr>
            <a:xfrm>
              <a:off x="11832000" y="-1"/>
              <a:ext cx="360000" cy="363066"/>
            </a:xfrm>
            <a:custGeom>
              <a:avLst/>
              <a:gdLst>
                <a:gd name="connsiteX0" fmla="*/ 0 w 485775"/>
                <a:gd name="connsiteY0" fmla="*/ 0 h 489912"/>
                <a:gd name="connsiteX1" fmla="*/ 217881 w 485775"/>
                <a:gd name="connsiteY1" fmla="*/ 0 h 489912"/>
                <a:gd name="connsiteX2" fmla="*/ 217881 w 485775"/>
                <a:gd name="connsiteY2" fmla="*/ 1 h 489912"/>
                <a:gd name="connsiteX3" fmla="*/ 485775 w 485775"/>
                <a:gd name="connsiteY3" fmla="*/ 1 h 489912"/>
                <a:gd name="connsiteX4" fmla="*/ 485775 w 485775"/>
                <a:gd name="connsiteY4" fmla="*/ 489912 h 489912"/>
                <a:gd name="connsiteX5" fmla="*/ 57317 w 485775"/>
                <a:gd name="connsiteY5" fmla="*/ 489912 h 489912"/>
                <a:gd name="connsiteX6" fmla="*/ 1 w 485775"/>
                <a:gd name="connsiteY6" fmla="*/ 432596 h 489912"/>
                <a:gd name="connsiteX7" fmla="*/ 1 w 485775"/>
                <a:gd name="connsiteY7" fmla="*/ 273363 h 489912"/>
                <a:gd name="connsiteX8" fmla="*/ 0 w 485775"/>
                <a:gd name="connsiteY8" fmla="*/ 273363 h 48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5" h="489912">
                  <a:moveTo>
                    <a:pt x="0" y="0"/>
                  </a:moveTo>
                  <a:lnTo>
                    <a:pt x="217881" y="0"/>
                  </a:lnTo>
                  <a:lnTo>
                    <a:pt x="217881" y="1"/>
                  </a:lnTo>
                  <a:lnTo>
                    <a:pt x="485775" y="1"/>
                  </a:lnTo>
                  <a:lnTo>
                    <a:pt x="485775" y="489912"/>
                  </a:lnTo>
                  <a:lnTo>
                    <a:pt x="57317" y="489912"/>
                  </a:lnTo>
                  <a:cubicBezTo>
                    <a:pt x="25661" y="489912"/>
                    <a:pt x="1" y="464251"/>
                    <a:pt x="1" y="432596"/>
                  </a:cubicBezTo>
                  <a:lnTo>
                    <a:pt x="1" y="273363"/>
                  </a:lnTo>
                  <a:lnTo>
                    <a:pt x="0" y="27336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GB">
                <a:solidFill>
                  <a:schemeClr val="bg1"/>
                </a:solidFill>
              </a:endParaRPr>
            </a:p>
          </p:txBody>
        </p:sp>
        <p:grpSp>
          <p:nvGrpSpPr>
            <p:cNvPr id="21" name="Group 4" descr="Home.">
              <a:extLst>
                <a:ext uri="{FF2B5EF4-FFF2-40B4-BE49-F238E27FC236}">
                  <a16:creationId xmlns:a16="http://schemas.microsoft.com/office/drawing/2014/main" id="{C7066FB2-1058-32EA-39FA-ECD7201E2A4F}"/>
                </a:ext>
              </a:extLst>
            </p:cNvPr>
            <p:cNvGrpSpPr>
              <a:grpSpLocks noChangeAspect="1"/>
            </p:cNvGrpSpPr>
            <p:nvPr/>
          </p:nvGrpSpPr>
          <p:grpSpPr bwMode="auto">
            <a:xfrm>
              <a:off x="11928384" y="103455"/>
              <a:ext cx="167231" cy="156155"/>
              <a:chOff x="3406" y="1726"/>
              <a:chExt cx="619" cy="578"/>
            </a:xfrm>
            <a:solidFill>
              <a:schemeClr val="accent1"/>
            </a:solidFill>
          </p:grpSpPr>
          <p:sp>
            <p:nvSpPr>
              <p:cNvPr id="22" name="Freeform 5">
                <a:extLst>
                  <a:ext uri="{FF2B5EF4-FFF2-40B4-BE49-F238E27FC236}">
                    <a16:creationId xmlns:a16="http://schemas.microsoft.com/office/drawing/2014/main" id="{DD57E8DE-358B-4518-B4DC-3E48B22AFFAE}"/>
                  </a:ext>
                </a:extLst>
              </p:cNvPr>
              <p:cNvSpPr>
                <a:spLocks/>
              </p:cNvSpPr>
              <p:nvPr/>
            </p:nvSpPr>
            <p:spPr bwMode="auto">
              <a:xfrm>
                <a:off x="3406" y="1726"/>
                <a:ext cx="619" cy="273"/>
              </a:xfrm>
              <a:custGeom>
                <a:avLst/>
                <a:gdLst>
                  <a:gd name="T0" fmla="*/ 254 w 258"/>
                  <a:gd name="T1" fmla="*/ 99 h 114"/>
                  <a:gd name="T2" fmla="*/ 134 w 258"/>
                  <a:gd name="T3" fmla="*/ 3 h 114"/>
                  <a:gd name="T4" fmla="*/ 124 w 258"/>
                  <a:gd name="T5" fmla="*/ 3 h 114"/>
                  <a:gd name="T6" fmla="*/ 4 w 258"/>
                  <a:gd name="T7" fmla="*/ 99 h 114"/>
                  <a:gd name="T8" fmla="*/ 3 w 258"/>
                  <a:gd name="T9" fmla="*/ 110 h 114"/>
                  <a:gd name="T10" fmla="*/ 14 w 258"/>
                  <a:gd name="T11" fmla="*/ 111 h 114"/>
                  <a:gd name="T12" fmla="*/ 129 w 258"/>
                  <a:gd name="T13" fmla="*/ 19 h 114"/>
                  <a:gd name="T14" fmla="*/ 244 w 258"/>
                  <a:gd name="T15" fmla="*/ 111 h 114"/>
                  <a:gd name="T16" fmla="*/ 249 w 258"/>
                  <a:gd name="T17" fmla="*/ 113 h 114"/>
                  <a:gd name="T18" fmla="*/ 255 w 258"/>
                  <a:gd name="T19" fmla="*/ 110 h 114"/>
                  <a:gd name="T20" fmla="*/ 254 w 258"/>
                  <a:gd name="T21"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114">
                    <a:moveTo>
                      <a:pt x="254" y="99"/>
                    </a:moveTo>
                    <a:cubicBezTo>
                      <a:pt x="134" y="3"/>
                      <a:pt x="134" y="3"/>
                      <a:pt x="134" y="3"/>
                    </a:cubicBezTo>
                    <a:cubicBezTo>
                      <a:pt x="131" y="0"/>
                      <a:pt x="127" y="0"/>
                      <a:pt x="124" y="3"/>
                    </a:cubicBezTo>
                    <a:cubicBezTo>
                      <a:pt x="4" y="99"/>
                      <a:pt x="4" y="99"/>
                      <a:pt x="4" y="99"/>
                    </a:cubicBezTo>
                    <a:cubicBezTo>
                      <a:pt x="1" y="102"/>
                      <a:pt x="0" y="107"/>
                      <a:pt x="3" y="110"/>
                    </a:cubicBezTo>
                    <a:cubicBezTo>
                      <a:pt x="6" y="113"/>
                      <a:pt x="11" y="114"/>
                      <a:pt x="14" y="111"/>
                    </a:cubicBezTo>
                    <a:cubicBezTo>
                      <a:pt x="129" y="19"/>
                      <a:pt x="129" y="19"/>
                      <a:pt x="129" y="19"/>
                    </a:cubicBezTo>
                    <a:cubicBezTo>
                      <a:pt x="244" y="111"/>
                      <a:pt x="244" y="111"/>
                      <a:pt x="244" y="111"/>
                    </a:cubicBezTo>
                    <a:cubicBezTo>
                      <a:pt x="246" y="112"/>
                      <a:pt x="247" y="113"/>
                      <a:pt x="249" y="113"/>
                    </a:cubicBezTo>
                    <a:cubicBezTo>
                      <a:pt x="252" y="113"/>
                      <a:pt x="254" y="112"/>
                      <a:pt x="255" y="110"/>
                    </a:cubicBezTo>
                    <a:cubicBezTo>
                      <a:pt x="258" y="107"/>
                      <a:pt x="258" y="102"/>
                      <a:pt x="254"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6">
                <a:extLst>
                  <a:ext uri="{FF2B5EF4-FFF2-40B4-BE49-F238E27FC236}">
                    <a16:creationId xmlns:a16="http://schemas.microsoft.com/office/drawing/2014/main" id="{0876A172-322A-BBD7-23C8-4333F503D694}"/>
                  </a:ext>
                </a:extLst>
              </p:cNvPr>
              <p:cNvSpPr>
                <a:spLocks noEditPoints="1"/>
              </p:cNvSpPr>
              <p:nvPr/>
            </p:nvSpPr>
            <p:spPr bwMode="auto">
              <a:xfrm>
                <a:off x="3485" y="1997"/>
                <a:ext cx="461" cy="307"/>
              </a:xfrm>
              <a:custGeom>
                <a:avLst/>
                <a:gdLst>
                  <a:gd name="T0" fmla="*/ 184 w 192"/>
                  <a:gd name="T1" fmla="*/ 0 h 128"/>
                  <a:gd name="T2" fmla="*/ 176 w 192"/>
                  <a:gd name="T3" fmla="*/ 8 h 128"/>
                  <a:gd name="T4" fmla="*/ 176 w 192"/>
                  <a:gd name="T5" fmla="*/ 112 h 128"/>
                  <a:gd name="T6" fmla="*/ 128 w 192"/>
                  <a:gd name="T7" fmla="*/ 112 h 128"/>
                  <a:gd name="T8" fmla="*/ 128 w 192"/>
                  <a:gd name="T9" fmla="*/ 56 h 128"/>
                  <a:gd name="T10" fmla="*/ 120 w 192"/>
                  <a:gd name="T11" fmla="*/ 48 h 128"/>
                  <a:gd name="T12" fmla="*/ 72 w 192"/>
                  <a:gd name="T13" fmla="*/ 48 h 128"/>
                  <a:gd name="T14" fmla="*/ 64 w 192"/>
                  <a:gd name="T15" fmla="*/ 56 h 128"/>
                  <a:gd name="T16" fmla="*/ 64 w 192"/>
                  <a:gd name="T17" fmla="*/ 112 h 128"/>
                  <a:gd name="T18" fmla="*/ 16 w 192"/>
                  <a:gd name="T19" fmla="*/ 112 h 128"/>
                  <a:gd name="T20" fmla="*/ 16 w 192"/>
                  <a:gd name="T21" fmla="*/ 8 h 128"/>
                  <a:gd name="T22" fmla="*/ 8 w 192"/>
                  <a:gd name="T23" fmla="*/ 0 h 128"/>
                  <a:gd name="T24" fmla="*/ 0 w 192"/>
                  <a:gd name="T25" fmla="*/ 8 h 128"/>
                  <a:gd name="T26" fmla="*/ 0 w 192"/>
                  <a:gd name="T27" fmla="*/ 120 h 128"/>
                  <a:gd name="T28" fmla="*/ 8 w 192"/>
                  <a:gd name="T29" fmla="*/ 128 h 128"/>
                  <a:gd name="T30" fmla="*/ 184 w 192"/>
                  <a:gd name="T31" fmla="*/ 128 h 128"/>
                  <a:gd name="T32" fmla="*/ 192 w 192"/>
                  <a:gd name="T33" fmla="*/ 120 h 128"/>
                  <a:gd name="T34" fmla="*/ 192 w 192"/>
                  <a:gd name="T35" fmla="*/ 8 h 128"/>
                  <a:gd name="T36" fmla="*/ 184 w 192"/>
                  <a:gd name="T37" fmla="*/ 0 h 128"/>
                  <a:gd name="T38" fmla="*/ 80 w 192"/>
                  <a:gd name="T39" fmla="*/ 64 h 128"/>
                  <a:gd name="T40" fmla="*/ 112 w 192"/>
                  <a:gd name="T41" fmla="*/ 64 h 128"/>
                  <a:gd name="T42" fmla="*/ 112 w 192"/>
                  <a:gd name="T43" fmla="*/ 112 h 128"/>
                  <a:gd name="T44" fmla="*/ 80 w 192"/>
                  <a:gd name="T45" fmla="*/ 112 h 128"/>
                  <a:gd name="T46" fmla="*/ 80 w 192"/>
                  <a:gd name="T4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28">
                    <a:moveTo>
                      <a:pt x="184" y="0"/>
                    </a:moveTo>
                    <a:cubicBezTo>
                      <a:pt x="180" y="0"/>
                      <a:pt x="176" y="4"/>
                      <a:pt x="176" y="8"/>
                    </a:cubicBezTo>
                    <a:cubicBezTo>
                      <a:pt x="176" y="112"/>
                      <a:pt x="176" y="112"/>
                      <a:pt x="176" y="112"/>
                    </a:cubicBezTo>
                    <a:cubicBezTo>
                      <a:pt x="128" y="112"/>
                      <a:pt x="128" y="112"/>
                      <a:pt x="128" y="112"/>
                    </a:cubicBezTo>
                    <a:cubicBezTo>
                      <a:pt x="128" y="56"/>
                      <a:pt x="128" y="56"/>
                      <a:pt x="128" y="56"/>
                    </a:cubicBezTo>
                    <a:cubicBezTo>
                      <a:pt x="128" y="52"/>
                      <a:pt x="125" y="48"/>
                      <a:pt x="120" y="48"/>
                    </a:cubicBezTo>
                    <a:cubicBezTo>
                      <a:pt x="72" y="48"/>
                      <a:pt x="72" y="48"/>
                      <a:pt x="72" y="48"/>
                    </a:cubicBezTo>
                    <a:cubicBezTo>
                      <a:pt x="68" y="48"/>
                      <a:pt x="64" y="52"/>
                      <a:pt x="64" y="56"/>
                    </a:cubicBezTo>
                    <a:cubicBezTo>
                      <a:pt x="64" y="112"/>
                      <a:pt x="64" y="112"/>
                      <a:pt x="64" y="112"/>
                    </a:cubicBezTo>
                    <a:cubicBezTo>
                      <a:pt x="16" y="112"/>
                      <a:pt x="16" y="112"/>
                      <a:pt x="16" y="112"/>
                    </a:cubicBezTo>
                    <a:cubicBezTo>
                      <a:pt x="16" y="8"/>
                      <a:pt x="16" y="8"/>
                      <a:pt x="16" y="8"/>
                    </a:cubicBezTo>
                    <a:cubicBezTo>
                      <a:pt x="16" y="4"/>
                      <a:pt x="13" y="0"/>
                      <a:pt x="8" y="0"/>
                    </a:cubicBezTo>
                    <a:cubicBezTo>
                      <a:pt x="4" y="0"/>
                      <a:pt x="0" y="4"/>
                      <a:pt x="0" y="8"/>
                    </a:cubicBezTo>
                    <a:cubicBezTo>
                      <a:pt x="0" y="120"/>
                      <a:pt x="0" y="120"/>
                      <a:pt x="0" y="120"/>
                    </a:cubicBezTo>
                    <a:cubicBezTo>
                      <a:pt x="0" y="124"/>
                      <a:pt x="4" y="128"/>
                      <a:pt x="8" y="128"/>
                    </a:cubicBezTo>
                    <a:cubicBezTo>
                      <a:pt x="184" y="128"/>
                      <a:pt x="184" y="128"/>
                      <a:pt x="184" y="128"/>
                    </a:cubicBezTo>
                    <a:cubicBezTo>
                      <a:pt x="189" y="128"/>
                      <a:pt x="192" y="124"/>
                      <a:pt x="192" y="120"/>
                    </a:cubicBezTo>
                    <a:cubicBezTo>
                      <a:pt x="192" y="8"/>
                      <a:pt x="192" y="8"/>
                      <a:pt x="192" y="8"/>
                    </a:cubicBezTo>
                    <a:cubicBezTo>
                      <a:pt x="192" y="4"/>
                      <a:pt x="189" y="0"/>
                      <a:pt x="184" y="0"/>
                    </a:cubicBezTo>
                    <a:close/>
                    <a:moveTo>
                      <a:pt x="80" y="64"/>
                    </a:moveTo>
                    <a:cubicBezTo>
                      <a:pt x="112" y="64"/>
                      <a:pt x="112" y="64"/>
                      <a:pt x="112" y="64"/>
                    </a:cubicBezTo>
                    <a:cubicBezTo>
                      <a:pt x="112" y="112"/>
                      <a:pt x="112" y="112"/>
                      <a:pt x="112" y="112"/>
                    </a:cubicBezTo>
                    <a:cubicBezTo>
                      <a:pt x="80" y="112"/>
                      <a:pt x="80" y="112"/>
                      <a:pt x="80" y="112"/>
                    </a:cubicBezTo>
                    <a:lnTo>
                      <a:pt x="8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Tree>
    <p:extLst>
      <p:ext uri="{BB962C8B-B14F-4D97-AF65-F5344CB8AC3E}">
        <p14:creationId xmlns:p14="http://schemas.microsoft.com/office/powerpoint/2010/main" val="310247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75F31E4-F140-42C7-96EA-02AA32544ACE}"/>
              </a:ext>
            </a:extLst>
          </p:cNvPr>
          <p:cNvSpPr/>
          <p:nvPr/>
        </p:nvSpPr>
        <p:spPr>
          <a:xfrm>
            <a:off x="482600" y="1625675"/>
            <a:ext cx="3216818" cy="4511675"/>
          </a:xfrm>
          <a:prstGeom prst="rect">
            <a:avLst/>
          </a:prstGeom>
          <a:solidFill>
            <a:schemeClr val="accent1">
              <a:alpha val="5000"/>
            </a:schemeClr>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108000" tIns="180000" rIns="108000" bIns="18000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sz="1400" b="1" i="0" u="none" strike="noStrike" kern="1200" cap="none" spc="0" normalizeH="0" baseline="0" noProof="0">
                <a:ln>
                  <a:noFill/>
                </a:ln>
                <a:solidFill>
                  <a:srgbClr val="002C77"/>
                </a:solidFill>
                <a:effectLst/>
                <a:uLnTx/>
                <a:uFillTx/>
                <a:latin typeface="Arial" panose="020B0604020202020204"/>
                <a:ea typeface="MS PGothic"/>
                <a:cs typeface="+mn-cs"/>
              </a:rPr>
              <a:t>GC </a:t>
            </a:r>
            <a:r>
              <a:rPr kumimoji="0" lang="es-MX" sz="1400" b="1" i="0" u="none" strike="noStrike" kern="1200" cap="none" spc="0" normalizeH="0" baseline="0" noProof="0" dirty="0" err="1">
                <a:ln>
                  <a:noFill/>
                </a:ln>
                <a:solidFill>
                  <a:srgbClr val="002C77"/>
                </a:solidFill>
                <a:effectLst/>
                <a:uLnTx/>
                <a:uFillTx/>
                <a:latin typeface="Arial" panose="020B0604020202020204"/>
                <a:ea typeface="MS PGothic"/>
                <a:cs typeface="+mn-cs"/>
              </a:rPr>
              <a:t>AdvantagePoint</a:t>
            </a:r>
            <a:r>
              <a:rPr kumimoji="0" lang="es-MX" sz="1400" b="1" i="0" u="none" strike="noStrike" kern="1200" cap="none" spc="0" normalizeH="0" baseline="30000" noProof="0" dirty="0">
                <a:ln>
                  <a:noFill/>
                </a:ln>
                <a:solidFill>
                  <a:srgbClr val="002C77"/>
                </a:solidFill>
                <a:effectLst/>
                <a:uLnTx/>
                <a:uFillTx/>
                <a:latin typeface="Arial" panose="020B0604020202020204"/>
                <a:ea typeface="MS PGothic"/>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s-MX" sz="1400" b="1" baseline="30000" dirty="0">
              <a:solidFill>
                <a:srgbClr val="002C77"/>
              </a:solidFill>
              <a:latin typeface="Arial" panose="020B0604020202020204"/>
              <a:ea typeface="MS PGothic"/>
            </a:endParaRPr>
          </a:p>
          <a:p>
            <a:pPr algn="ctr" defTabSz="914400" fontAlgn="base">
              <a:spcBef>
                <a:spcPct val="0"/>
              </a:spcBef>
              <a:spcAft>
                <a:spcPct val="0"/>
              </a:spcAft>
              <a:defRPr/>
            </a:pPr>
            <a:r>
              <a:rPr kumimoji="0" lang="es-MX" altLang="en-US" sz="1400" i="0" u="none" strike="noStrike" kern="1200" cap="none" spc="0" normalizeH="0" baseline="0" noProof="0" dirty="0">
                <a:ln>
                  <a:noFill/>
                </a:ln>
                <a:solidFill>
                  <a:srgbClr val="002C77"/>
                </a:solidFill>
                <a:effectLst/>
                <a:uLnTx/>
                <a:uFillTx/>
                <a:latin typeface="Arial" panose="020B0604020202020204"/>
                <a:ea typeface="+mn-ea"/>
                <a:cs typeface="Arial"/>
              </a:rPr>
              <a:t>Una plataforma </a:t>
            </a:r>
            <a:r>
              <a:rPr kumimoji="0" lang="es-MX" altLang="en-US" sz="1400" i="0" u="none" strike="noStrike" kern="1200" cap="none" spc="0" normalizeH="0" noProof="0" dirty="0">
                <a:ln>
                  <a:noFill/>
                </a:ln>
                <a:solidFill>
                  <a:schemeClr val="accent1"/>
                </a:solidFill>
                <a:effectLst/>
                <a:uLnTx/>
                <a:uFillTx/>
                <a:latin typeface="Arial" panose="020B0604020202020204"/>
                <a:ea typeface="+mn-ea"/>
                <a:cs typeface="Arial"/>
              </a:rPr>
              <a:t>en línea de </a:t>
            </a:r>
            <a:r>
              <a:rPr kumimoji="0" lang="es-MX" altLang="en-US" sz="1400" i="0" u="none" strike="noStrike" kern="1200" cap="none" spc="0" normalizeH="0" baseline="0" noProof="0" dirty="0">
                <a:ln>
                  <a:noFill/>
                </a:ln>
                <a:solidFill>
                  <a:srgbClr val="002C77"/>
                </a:solidFill>
                <a:effectLst/>
                <a:uLnTx/>
                <a:uFillTx/>
                <a:latin typeface="Arial" panose="020B0604020202020204"/>
                <a:ea typeface="+mn-ea"/>
                <a:cs typeface="Arial"/>
              </a:rPr>
              <a:t>análisis y visualización de riesgos globales que ofrece un conjunto de capacidades </a:t>
            </a:r>
            <a:br>
              <a:rPr kumimoji="0" lang="es-MX" altLang="en-US" sz="1400" i="0" u="none" strike="noStrike" kern="1200" cap="none" spc="0" normalizeH="0" baseline="0" noProof="0" dirty="0">
                <a:ln>
                  <a:noFill/>
                </a:ln>
                <a:solidFill>
                  <a:srgbClr val="002C77"/>
                </a:solidFill>
                <a:effectLst/>
                <a:uLnTx/>
                <a:uFillTx/>
                <a:latin typeface="Arial" panose="020B0604020202020204"/>
                <a:ea typeface="+mn-ea"/>
                <a:cs typeface="Arial"/>
              </a:rPr>
            </a:br>
            <a:r>
              <a:rPr kumimoji="0" lang="es-MX" altLang="en-US" sz="1400" i="0" u="none" strike="noStrike" kern="1200" cap="none" spc="0" normalizeH="0" baseline="0" noProof="0" dirty="0">
                <a:ln>
                  <a:noFill/>
                </a:ln>
                <a:solidFill>
                  <a:srgbClr val="002C77"/>
                </a:solidFill>
                <a:effectLst/>
                <a:uLnTx/>
                <a:uFillTx/>
                <a:latin typeface="Arial" panose="020B0604020202020204"/>
                <a:ea typeface="+mn-ea"/>
                <a:cs typeface="Arial"/>
              </a:rPr>
              <a:t>para transformar los datos </a:t>
            </a:r>
            <a:br>
              <a:rPr kumimoji="0" lang="es-MX" altLang="en-US" sz="1400" i="0" u="none" strike="noStrike" kern="1200" cap="none" spc="0" normalizeH="0" baseline="0" noProof="0" dirty="0">
                <a:ln>
                  <a:noFill/>
                </a:ln>
                <a:solidFill>
                  <a:srgbClr val="002C77"/>
                </a:solidFill>
                <a:effectLst/>
                <a:uLnTx/>
                <a:uFillTx/>
                <a:latin typeface="Arial" panose="020B0604020202020204"/>
                <a:ea typeface="+mn-ea"/>
                <a:cs typeface="Arial"/>
              </a:rPr>
            </a:br>
            <a:r>
              <a:rPr kumimoji="0" lang="es-MX" altLang="en-US" sz="1400" i="0" u="none" strike="noStrike" kern="1200" cap="none" spc="0" normalizeH="0" baseline="0" noProof="0" dirty="0">
                <a:ln>
                  <a:noFill/>
                </a:ln>
                <a:solidFill>
                  <a:srgbClr val="002C77"/>
                </a:solidFill>
                <a:effectLst/>
                <a:uLnTx/>
                <a:uFillTx/>
                <a:latin typeface="Arial" panose="020B0604020202020204"/>
                <a:ea typeface="+mn-ea"/>
                <a:cs typeface="Arial"/>
              </a:rPr>
              <a:t>en información práctica y útil.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MX" sz="1400" b="1" i="0" u="none" strike="noStrike" kern="1200" cap="none" spc="0" normalizeH="0" baseline="30000" noProof="0" dirty="0">
              <a:ln>
                <a:noFill/>
              </a:ln>
              <a:solidFill>
                <a:srgbClr val="002C77"/>
              </a:solidFill>
              <a:effectLst/>
              <a:uLnTx/>
              <a:uFillTx/>
              <a:latin typeface="Arial" panose="020B0604020202020204"/>
              <a:ea typeface="MS PGothic"/>
              <a:cs typeface="+mn-cs"/>
            </a:endParaRPr>
          </a:p>
        </p:txBody>
      </p:sp>
      <p:sp>
        <p:nvSpPr>
          <p:cNvPr id="31" name="TextBox 30">
            <a:extLst>
              <a:ext uri="{FF2B5EF4-FFF2-40B4-BE49-F238E27FC236}">
                <a16:creationId xmlns:a16="http://schemas.microsoft.com/office/drawing/2014/main" id="{2A7D4C2A-5BAD-48AF-B1BA-35BE3393B87C}"/>
              </a:ext>
            </a:extLst>
          </p:cNvPr>
          <p:cNvSpPr txBox="1"/>
          <p:nvPr/>
        </p:nvSpPr>
        <p:spPr>
          <a:xfrm>
            <a:off x="689557" y="4062375"/>
            <a:ext cx="2739443" cy="1865694"/>
          </a:xfrm>
          <a:prstGeom prst="rect">
            <a:avLst/>
          </a:prstGeom>
          <a:noFill/>
        </p:spPr>
        <p:txBody>
          <a:bodyPr wrap="square" lIns="0" tIns="0" rIns="0" bIns="0">
            <a:noAutofit/>
          </a:bodyPr>
          <a:lstStyle/>
          <a:p>
            <a:pPr marL="144000" indent="-144000">
              <a:spcAft>
                <a:spcPts val="300"/>
              </a:spcAft>
              <a:buClr>
                <a:schemeClr val="tx1"/>
              </a:buClr>
              <a:buFont typeface="Arial" panose="020B0604020202020204" pitchFamily="34" charset="0"/>
              <a:buChar char="•"/>
              <a:defRPr/>
            </a:pPr>
            <a:r>
              <a:rPr lang="es-MX" sz="1100" kern="0">
                <a:solidFill>
                  <a:srgbClr val="002C77"/>
                </a:solidFill>
                <a:latin typeface="Arial" panose="020B0604020202020204"/>
              </a:rPr>
              <a:t>Calificación de riesgo por ubicación</a:t>
            </a:r>
          </a:p>
          <a:p>
            <a:pPr marL="288000" marR="0" lvl="1" indent="-144000" algn="l" defTabSz="457200" rtl="0" eaLnBrk="1" fontAlgn="auto" latinLnBrk="0" hangingPunct="1">
              <a:lnSpc>
                <a:spcPct val="100000"/>
              </a:lnSpc>
              <a:spcBef>
                <a:spcPts val="0"/>
              </a:spcBef>
              <a:spcAft>
                <a:spcPts val="300"/>
              </a:spcAft>
              <a:buClr>
                <a:schemeClr val="tx1"/>
              </a:buClr>
              <a:buSzTx/>
              <a:buFontTx/>
              <a:buChar char="­"/>
              <a:tabLst/>
              <a:defRPr/>
            </a:pPr>
            <a:r>
              <a:rPr kumimoji="0" lang="es-MX" sz="1100" b="0" i="0" u="none" strike="noStrike" kern="0" cap="none" spc="0" normalizeH="0" baseline="0" noProof="0" dirty="0">
                <a:ln>
                  <a:noFill/>
                </a:ln>
                <a:solidFill>
                  <a:srgbClr val="002C77"/>
                </a:solidFill>
                <a:effectLst/>
                <a:uLnTx/>
                <a:uFillTx/>
                <a:latin typeface="Arial" panose="020B0604020202020204"/>
                <a:ea typeface="+mn-ea"/>
                <a:cs typeface="+mn-cs"/>
              </a:rPr>
              <a:t>Terremoto</a:t>
            </a:r>
          </a:p>
          <a:p>
            <a:pPr marL="288000" marR="0" lvl="1" indent="-144000" algn="l" defTabSz="457200" rtl="0" eaLnBrk="1" fontAlgn="auto" latinLnBrk="0" hangingPunct="1">
              <a:lnSpc>
                <a:spcPct val="100000"/>
              </a:lnSpc>
              <a:spcBef>
                <a:spcPts val="0"/>
              </a:spcBef>
              <a:spcAft>
                <a:spcPts val="300"/>
              </a:spcAft>
              <a:buClr>
                <a:schemeClr val="tx1"/>
              </a:buClr>
              <a:buSzTx/>
              <a:buFontTx/>
              <a:buChar char="­"/>
              <a:tabLst/>
              <a:defRPr/>
            </a:pPr>
            <a:r>
              <a:rPr kumimoji="0" lang="es-MX" sz="1100" b="0" i="0" u="none" strike="noStrike" kern="0" cap="none" spc="0" normalizeH="0" baseline="0" noProof="0" dirty="0">
                <a:ln>
                  <a:noFill/>
                </a:ln>
                <a:solidFill>
                  <a:srgbClr val="002C77"/>
                </a:solidFill>
                <a:effectLst/>
                <a:uLnTx/>
                <a:uFillTx/>
                <a:latin typeface="Arial" panose="020B0604020202020204"/>
                <a:ea typeface="+mn-ea"/>
                <a:cs typeface="+mn-cs"/>
              </a:rPr>
              <a:t>Inundación </a:t>
            </a:r>
          </a:p>
          <a:p>
            <a:pPr marL="288000" lvl="1" indent="-144000">
              <a:spcAft>
                <a:spcPts val="300"/>
              </a:spcAft>
              <a:buClr>
                <a:schemeClr val="tx1"/>
              </a:buClr>
              <a:buFontTx/>
              <a:buChar char="­"/>
              <a:defRPr/>
            </a:pPr>
            <a:r>
              <a:rPr lang="es-MX" sz="1100" kern="0" dirty="0">
                <a:solidFill>
                  <a:srgbClr val="002C77"/>
                </a:solidFill>
              </a:rPr>
              <a:t>Granizo</a:t>
            </a:r>
          </a:p>
          <a:p>
            <a:pPr marL="288000" marR="0" lvl="1" indent="-144000" algn="l" defTabSz="457200" rtl="0" eaLnBrk="1" fontAlgn="auto" latinLnBrk="0" hangingPunct="1">
              <a:lnSpc>
                <a:spcPct val="100000"/>
              </a:lnSpc>
              <a:spcBef>
                <a:spcPts val="0"/>
              </a:spcBef>
              <a:spcAft>
                <a:spcPts val="300"/>
              </a:spcAft>
              <a:buClr>
                <a:schemeClr val="tx1"/>
              </a:buClr>
              <a:buSzTx/>
              <a:buFontTx/>
              <a:buChar char="­"/>
              <a:tabLst/>
              <a:defRPr/>
            </a:pPr>
            <a:r>
              <a:rPr kumimoji="0" lang="es-MX" sz="1100" b="0" i="0" u="none" strike="noStrike" kern="0" cap="none" spc="0" normalizeH="0" baseline="0" noProof="0" dirty="0">
                <a:ln>
                  <a:noFill/>
                </a:ln>
                <a:solidFill>
                  <a:srgbClr val="002C77"/>
                </a:solidFill>
                <a:effectLst/>
                <a:uLnTx/>
                <a:uFillTx/>
                <a:latin typeface="Arial" panose="020B0604020202020204"/>
                <a:ea typeface="+mn-ea"/>
                <a:cs typeface="+mn-cs"/>
              </a:rPr>
              <a:t>Huracán </a:t>
            </a:r>
          </a:p>
          <a:p>
            <a:pPr marL="288000" marR="0" lvl="1" indent="-144000" algn="l" defTabSz="457200" rtl="0" eaLnBrk="1" fontAlgn="auto" latinLnBrk="0" hangingPunct="1">
              <a:lnSpc>
                <a:spcPct val="100000"/>
              </a:lnSpc>
              <a:spcBef>
                <a:spcPts val="0"/>
              </a:spcBef>
              <a:spcAft>
                <a:spcPts val="400"/>
              </a:spcAft>
              <a:buClr>
                <a:schemeClr val="tx1"/>
              </a:buClr>
              <a:buSzTx/>
              <a:buFontTx/>
              <a:buChar char="­"/>
              <a:tabLst/>
              <a:defRPr/>
            </a:pPr>
            <a:r>
              <a:rPr lang="es-MX" sz="1100" kern="0" dirty="0">
                <a:solidFill>
                  <a:srgbClr val="002C77"/>
                </a:solidFill>
                <a:latin typeface="Arial" panose="020B0604020202020204"/>
              </a:rPr>
              <a:t>Tornado</a:t>
            </a:r>
            <a:endParaRPr kumimoji="0" lang="es-MX" sz="1100" b="0" i="0" u="none" strike="noStrike" kern="0" cap="none" spc="0" normalizeH="0" baseline="0" noProof="0" dirty="0">
              <a:ln>
                <a:noFill/>
              </a:ln>
              <a:solidFill>
                <a:srgbClr val="002C77"/>
              </a:solidFill>
              <a:effectLst/>
              <a:uLnTx/>
              <a:uFillTx/>
              <a:latin typeface="Arial" panose="020B0604020202020204"/>
              <a:ea typeface="+mn-ea"/>
              <a:cs typeface="+mn-cs"/>
            </a:endParaRPr>
          </a:p>
          <a:p>
            <a:pPr marL="144000" marR="0" lvl="0" indent="-144000" algn="l" defTabSz="457200" rtl="0" eaLnBrk="1" fontAlgn="auto" latinLnBrk="0" hangingPunct="1">
              <a:lnSpc>
                <a:spcPct val="100000"/>
              </a:lnSpc>
              <a:spcBef>
                <a:spcPts val="0"/>
              </a:spcBef>
              <a:spcAft>
                <a:spcPts val="400"/>
              </a:spcAft>
              <a:buClr>
                <a:schemeClr val="tx1"/>
              </a:buClr>
              <a:buSzTx/>
              <a:buFont typeface="Arial" panose="020B0604020202020204" pitchFamily="34" charset="0"/>
              <a:buChar char="•"/>
              <a:tabLst/>
              <a:defRPr/>
            </a:pPr>
            <a:r>
              <a:rPr kumimoji="0" lang="es-MX" sz="1100" b="0" i="0" u="none" strike="noStrike" kern="0" cap="none" spc="0" normalizeH="0" baseline="0" noProof="0" dirty="0">
                <a:ln>
                  <a:noFill/>
                </a:ln>
                <a:solidFill>
                  <a:srgbClr val="002C77"/>
                </a:solidFill>
                <a:effectLst/>
                <a:uLnTx/>
                <a:uFillTx/>
                <a:latin typeface="Arial" panose="020B0604020202020204"/>
                <a:ea typeface="+mn-ea"/>
                <a:cs typeface="+mn-cs"/>
              </a:rPr>
              <a:t>Incluye índices condicionados al clima</a:t>
            </a:r>
          </a:p>
          <a:p>
            <a:pPr marL="144000" marR="0" lvl="0" indent="-144000" algn="l" defTabSz="457200" rtl="0" eaLnBrk="1" fontAlgn="auto" latinLnBrk="0" hangingPunct="1">
              <a:lnSpc>
                <a:spcPct val="100000"/>
              </a:lnSpc>
              <a:spcBef>
                <a:spcPts val="0"/>
              </a:spcBef>
              <a:spcAft>
                <a:spcPts val="400"/>
              </a:spcAft>
              <a:buClr>
                <a:schemeClr val="tx1"/>
              </a:buClr>
              <a:buSzTx/>
              <a:buFont typeface="Arial" panose="020B0604020202020204" pitchFamily="34" charset="0"/>
              <a:buChar char="•"/>
              <a:tabLst/>
              <a:defRPr/>
            </a:pPr>
            <a:r>
              <a:rPr kumimoji="0" lang="es-MX" sz="1100" b="0" i="0" u="none" strike="noStrike" kern="0" cap="none" spc="0" normalizeH="0" baseline="0" noProof="0" dirty="0">
                <a:ln>
                  <a:noFill/>
                </a:ln>
                <a:solidFill>
                  <a:srgbClr val="002C77"/>
                </a:solidFill>
                <a:effectLst/>
                <a:uLnTx/>
                <a:uFillTx/>
                <a:latin typeface="Arial" panose="020B0604020202020204"/>
                <a:ea typeface="+mn-ea"/>
                <a:cs typeface="+mn-cs"/>
              </a:rPr>
              <a:t>Análisis de acumulación, incluyendo terrorismo y SRCC</a:t>
            </a:r>
          </a:p>
        </p:txBody>
      </p:sp>
      <p:sp>
        <p:nvSpPr>
          <p:cNvPr id="2" name="Title 1"/>
          <p:cNvSpPr>
            <a:spLocks noGrp="1"/>
          </p:cNvSpPr>
          <p:nvPr>
            <p:ph type="title"/>
          </p:nvPr>
        </p:nvSpPr>
        <p:spPr/>
        <p:txBody>
          <a:bodyPr/>
          <a:lstStyle/>
          <a:p>
            <a:r>
              <a:rPr lang="en-US" dirty="0"/>
              <a:t>GC </a:t>
            </a:r>
            <a:r>
              <a:rPr lang="en-US" dirty="0" err="1"/>
              <a:t>AdvantagePoint</a:t>
            </a:r>
            <a:r>
              <a:rPr lang="en-US" baseline="30000" dirty="0"/>
              <a:t>®</a:t>
            </a:r>
            <a:r>
              <a:rPr lang="en-US" dirty="0"/>
              <a:t> - Underwriter+</a:t>
            </a:r>
          </a:p>
        </p:txBody>
      </p:sp>
      <p:sp>
        <p:nvSpPr>
          <p:cNvPr id="9" name="Text Placeholder 8"/>
          <p:cNvSpPr>
            <a:spLocks noGrp="1"/>
          </p:cNvSpPr>
          <p:nvPr>
            <p:ph type="body" sz="quarter" idx="12"/>
          </p:nvPr>
        </p:nvSpPr>
        <p:spPr>
          <a:xfrm>
            <a:off x="485776" y="806400"/>
            <a:ext cx="11240371" cy="320400"/>
          </a:xfrm>
        </p:spPr>
        <p:txBody>
          <a:bodyPr>
            <a:noAutofit/>
          </a:bodyPr>
          <a:lstStyle/>
          <a:p>
            <a:r>
              <a:rPr lang="es-MX" sz="1400" dirty="0"/>
              <a:t>Nuestro software de análisis y visualización de riesgos utiliza información específica de cada ubicación para ayudar a sus suscriptores a mejorar la selección de riesgos e incrementar la rentabilidad.</a:t>
            </a:r>
          </a:p>
        </p:txBody>
      </p:sp>
      <p:sp>
        <p:nvSpPr>
          <p:cNvPr id="46" name="Rectangle 45"/>
          <p:cNvSpPr/>
          <p:nvPr/>
        </p:nvSpPr>
        <p:spPr>
          <a:xfrm>
            <a:off x="602964" y="3676907"/>
            <a:ext cx="3043614" cy="307558"/>
          </a:xfrm>
          <a:prstGeom prst="rect">
            <a:avLst/>
          </a:prstGeom>
        </p:spPr>
        <p:txBody>
          <a:bodyPr wrap="square" lIns="91224" tIns="45612" rIns="91224" bIns="45612">
            <a:spAutoFit/>
          </a:bodyPr>
          <a:lstStyle/>
          <a:p>
            <a:pPr marL="0" marR="0" lvl="0" indent="0" algn="l" defTabSz="457200" rtl="0" eaLnBrk="1" fontAlgn="auto" latinLnBrk="0" hangingPunct="1">
              <a:lnSpc>
                <a:spcPct val="100000"/>
              </a:lnSpc>
              <a:spcBef>
                <a:spcPts val="1200"/>
              </a:spcBef>
              <a:spcAft>
                <a:spcPts val="0"/>
              </a:spcAft>
              <a:buClr>
                <a:srgbClr val="FFFFFF"/>
              </a:buClr>
              <a:buSzTx/>
              <a:buFontTx/>
              <a:buNone/>
              <a:tabLst/>
              <a:defRPr/>
            </a:pPr>
            <a:r>
              <a:rPr kumimoji="0" lang="es-MX" sz="1400" b="1" i="0" u="none" strike="noStrike" kern="1200" cap="none" spc="0" normalizeH="0" baseline="0">
                <a:ln>
                  <a:noFill/>
                </a:ln>
                <a:solidFill>
                  <a:srgbClr val="002C77"/>
                </a:solidFill>
                <a:effectLst/>
                <a:uLnTx/>
                <a:uFillTx/>
                <a:latin typeface="Arial" panose="020B0604020202020204"/>
                <a:ea typeface="+mn-ea"/>
                <a:cs typeface="+mn-cs"/>
              </a:rPr>
              <a:t>Métricas de suscripción de GC</a:t>
            </a:r>
          </a:p>
        </p:txBody>
      </p:sp>
      <p:sp>
        <p:nvSpPr>
          <p:cNvPr id="32" name="TextBox 31">
            <a:extLst>
              <a:ext uri="{FF2B5EF4-FFF2-40B4-BE49-F238E27FC236}">
                <a16:creationId xmlns:a16="http://schemas.microsoft.com/office/drawing/2014/main" id="{C315AE7D-F9F0-4C85-B2D2-B7A0DD8BDD27}"/>
              </a:ext>
            </a:extLst>
          </p:cNvPr>
          <p:cNvSpPr txBox="1"/>
          <p:nvPr/>
        </p:nvSpPr>
        <p:spPr>
          <a:xfrm>
            <a:off x="4425996" y="1609725"/>
            <a:ext cx="7280230" cy="2190671"/>
          </a:xfrm>
          <a:prstGeom prst="rect">
            <a:avLst/>
          </a:prstGeom>
          <a:solidFill>
            <a:schemeClr val="bg2"/>
          </a:solidFill>
        </p:spPr>
        <p:txBody>
          <a:bodyPr wrap="square" lIns="180000" tIns="108000" rIns="180000" bIns="180000">
            <a:noAutofit/>
          </a:bodyPr>
          <a:lstStyle/>
          <a:p>
            <a:pPr algn="ctr">
              <a:spcAft>
                <a:spcPts val="600"/>
              </a:spcAft>
              <a:buClr>
                <a:schemeClr val="tx1"/>
              </a:buClr>
              <a:defRPr/>
            </a:pPr>
            <a:r>
              <a:rPr kumimoji="0" lang="en-US" sz="1400" b="1" i="0" u="none" strike="noStrike" kern="1200" cap="none" spc="0" normalizeH="0" baseline="0" noProof="0" dirty="0">
                <a:ln>
                  <a:noFill/>
                </a:ln>
                <a:solidFill>
                  <a:schemeClr val="accent1"/>
                </a:solidFill>
                <a:effectLst/>
                <a:uLnTx/>
                <a:uFillTx/>
                <a:latin typeface="Arial" panose="020B0604020202020204"/>
                <a:ea typeface="+mn-ea"/>
                <a:cs typeface="+mn-cs"/>
              </a:rPr>
              <a:t>Underwriter+</a:t>
            </a:r>
            <a:endParaRPr kumimoji="0" lang="en-US" sz="1400" b="0" i="0" u="none" strike="noStrike" kern="0" cap="none" spc="0" normalizeH="0" baseline="0" noProof="0" dirty="0">
              <a:ln>
                <a:noFill/>
              </a:ln>
              <a:solidFill>
                <a:schemeClr val="accent1"/>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401BE719-8096-44C2-8274-04D22DA9CD62}"/>
              </a:ext>
            </a:extLst>
          </p:cNvPr>
          <p:cNvSpPr/>
          <p:nvPr/>
        </p:nvSpPr>
        <p:spPr>
          <a:xfrm>
            <a:off x="4562380" y="2010524"/>
            <a:ext cx="2268000" cy="1666383"/>
          </a:xfrm>
          <a:prstGeom prst="rect">
            <a:avLst/>
          </a:prstGeom>
          <a:solidFill>
            <a:schemeClr val="bg1">
              <a:alpha val="90000"/>
            </a:schemeClr>
          </a:solidFill>
          <a:ln w="38100">
            <a:noFill/>
          </a:ln>
          <a:effectLst/>
        </p:spPr>
        <p:style>
          <a:lnRef idx="1">
            <a:schemeClr val="accent1"/>
          </a:lnRef>
          <a:fillRef idx="3">
            <a:schemeClr val="accent1"/>
          </a:fillRef>
          <a:effectRef idx="2">
            <a:schemeClr val="accent1"/>
          </a:effectRef>
          <a:fontRef idx="minor">
            <a:schemeClr val="lt1"/>
          </a:fontRef>
        </p:style>
        <p:txBody>
          <a:bodyPr lIns="108000" tIns="108000" rIns="108000" bIns="108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000" b="1" i="0" u="none" strike="noStrike" kern="1200" cap="none" spc="0" normalizeH="0" baseline="0" dirty="0">
                <a:ln>
                  <a:noFill/>
                </a:ln>
                <a:solidFill>
                  <a:schemeClr val="accent1"/>
                </a:solidFill>
                <a:effectLst/>
                <a:uLnTx/>
                <a:uFillTx/>
                <a:latin typeface="Arial" panose="020B0604020202020204"/>
                <a:ea typeface="+mn-ea"/>
                <a:cs typeface="+mn-cs"/>
              </a:rPr>
              <a:t>Directrices personalizadas y apoyo para riesgos y peligros – </a:t>
            </a:r>
            <a:r>
              <a:rPr kumimoji="0" lang="es-MX" sz="1000" b="1" i="0" u="none" strike="noStrike" kern="1200" cap="none" spc="0" normalizeH="0" baseline="0" dirty="0" err="1">
                <a:ln>
                  <a:noFill/>
                </a:ln>
                <a:solidFill>
                  <a:schemeClr val="accent1"/>
                </a:solidFill>
                <a:effectLst/>
                <a:uLnTx/>
                <a:uFillTx/>
                <a:latin typeface="Arial" panose="020B0604020202020204"/>
                <a:ea typeface="+mn-ea"/>
                <a:cs typeface="+mn-cs"/>
              </a:rPr>
              <a:t>Event</a:t>
            </a:r>
            <a:r>
              <a:rPr kumimoji="0" lang="es-MX" sz="1000" b="1" i="0" u="none" strike="noStrike" kern="1200" cap="none" spc="0" normalizeH="0" baseline="0" dirty="0">
                <a:ln>
                  <a:noFill/>
                </a:ln>
                <a:solidFill>
                  <a:schemeClr val="accent1"/>
                </a:solidFill>
                <a:effectLst/>
                <a:uLnTx/>
                <a:uFillTx/>
                <a:latin typeface="Arial" panose="020B0604020202020204"/>
                <a:ea typeface="+mn-ea"/>
                <a:cs typeface="+mn-cs"/>
              </a:rPr>
              <a:t> </a:t>
            </a:r>
            <a:r>
              <a:rPr kumimoji="0" lang="es-MX" sz="1000" b="1" i="0" u="none" strike="noStrike" kern="1200" cap="none" spc="0" normalizeH="0" baseline="0" dirty="0" err="1">
                <a:ln>
                  <a:noFill/>
                </a:ln>
                <a:solidFill>
                  <a:schemeClr val="accent1"/>
                </a:solidFill>
                <a:effectLst/>
                <a:uLnTx/>
                <a:uFillTx/>
                <a:latin typeface="Arial" panose="020B0604020202020204"/>
                <a:ea typeface="+mn-ea"/>
                <a:cs typeface="+mn-cs"/>
              </a:rPr>
              <a:t>Impact</a:t>
            </a:r>
            <a:endParaRPr kumimoji="0" lang="es-MX" sz="1000" b="1" i="0" u="none" strike="noStrike" kern="1200" cap="none" spc="0" normalizeH="0" baseline="0" dirty="0">
              <a:ln>
                <a:noFill/>
              </a:ln>
              <a:solidFill>
                <a:schemeClr val="accent1"/>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388A3142-EB14-426F-8496-CC301C886AD1}"/>
              </a:ext>
            </a:extLst>
          </p:cNvPr>
          <p:cNvSpPr/>
          <p:nvPr/>
        </p:nvSpPr>
        <p:spPr>
          <a:xfrm>
            <a:off x="6941708" y="2010524"/>
            <a:ext cx="2268000" cy="1666383"/>
          </a:xfrm>
          <a:prstGeom prst="rect">
            <a:avLst/>
          </a:prstGeom>
          <a:solidFill>
            <a:schemeClr val="bg1">
              <a:alpha val="90000"/>
            </a:schemeClr>
          </a:solidFill>
          <a:ln w="38100">
            <a:noFill/>
          </a:ln>
          <a:effectLst/>
        </p:spPr>
        <p:style>
          <a:lnRef idx="1">
            <a:schemeClr val="accent1"/>
          </a:lnRef>
          <a:fillRef idx="3">
            <a:schemeClr val="accent1"/>
          </a:fillRef>
          <a:effectRef idx="2">
            <a:schemeClr val="accent1"/>
          </a:effectRef>
          <a:fontRef idx="minor">
            <a:schemeClr val="lt1"/>
          </a:fontRef>
        </p:style>
        <p:txBody>
          <a:bodyPr lIns="108000" tIns="108000" rIns="108000" bIns="108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000" b="1" i="0" u="none" strike="noStrike" kern="1200" cap="none" spc="0" normalizeH="0" baseline="0" dirty="0">
                <a:ln>
                  <a:noFill/>
                </a:ln>
                <a:solidFill>
                  <a:schemeClr val="accent1"/>
                </a:solidFill>
                <a:effectLst/>
                <a:uLnTx/>
                <a:uFillTx/>
                <a:latin typeface="Arial" panose="020B0604020202020204"/>
                <a:ea typeface="+mn-ea"/>
                <a:cs typeface="+mn-cs"/>
              </a:rPr>
              <a:t>Acumulación en Anillos</a:t>
            </a:r>
          </a:p>
        </p:txBody>
      </p:sp>
      <p:sp>
        <p:nvSpPr>
          <p:cNvPr id="39" name="Rectangle 38">
            <a:extLst>
              <a:ext uri="{FF2B5EF4-FFF2-40B4-BE49-F238E27FC236}">
                <a16:creationId xmlns:a16="http://schemas.microsoft.com/office/drawing/2014/main" id="{FC33EAF7-4B79-47C8-A775-35437A72B817}"/>
              </a:ext>
            </a:extLst>
          </p:cNvPr>
          <p:cNvSpPr/>
          <p:nvPr/>
        </p:nvSpPr>
        <p:spPr>
          <a:xfrm>
            <a:off x="9321036" y="2010524"/>
            <a:ext cx="2268000" cy="1666383"/>
          </a:xfrm>
          <a:prstGeom prst="rect">
            <a:avLst/>
          </a:prstGeom>
          <a:solidFill>
            <a:schemeClr val="bg1">
              <a:alpha val="90000"/>
            </a:schemeClr>
          </a:solidFill>
          <a:ln w="38100">
            <a:noFill/>
          </a:ln>
          <a:effectLst/>
        </p:spPr>
        <p:style>
          <a:lnRef idx="1">
            <a:schemeClr val="accent1"/>
          </a:lnRef>
          <a:fillRef idx="3">
            <a:schemeClr val="accent1"/>
          </a:fillRef>
          <a:effectRef idx="2">
            <a:schemeClr val="accent1"/>
          </a:effectRef>
          <a:fontRef idx="minor">
            <a:schemeClr val="lt1"/>
          </a:fontRef>
        </p:style>
        <p:txBody>
          <a:bodyPr lIns="108000" tIns="108000" rIns="108000" bIns="108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000" b="1" i="0" u="none" strike="noStrike" kern="1200" cap="none" spc="0" normalizeH="0" baseline="0" noProof="0">
                <a:ln>
                  <a:noFill/>
                </a:ln>
                <a:solidFill>
                  <a:schemeClr val="accent1"/>
                </a:solidFill>
                <a:effectLst/>
                <a:uLnTx/>
                <a:uFillTx/>
                <a:latin typeface="Arial" panose="020B0604020202020204"/>
                <a:ea typeface="+mn-ea"/>
                <a:cs typeface="+mn-cs"/>
              </a:rPr>
              <a:t>Selección de </a:t>
            </a:r>
            <a:r>
              <a:rPr lang="es-MX" sz="1000" b="1" dirty="0">
                <a:solidFill>
                  <a:schemeClr val="accent1"/>
                </a:solidFill>
                <a:latin typeface="Arial" panose="020B0604020202020204"/>
              </a:rPr>
              <a:t>R</a:t>
            </a:r>
            <a:r>
              <a:rPr kumimoji="0" lang="es-MX" sz="1000" b="1" i="0" u="none" strike="noStrike" kern="1200" cap="none" spc="0" normalizeH="0" baseline="0" noProof="0" dirty="0" err="1">
                <a:ln>
                  <a:noFill/>
                </a:ln>
                <a:solidFill>
                  <a:schemeClr val="accent1"/>
                </a:solidFill>
                <a:effectLst/>
                <a:uLnTx/>
                <a:uFillTx/>
                <a:latin typeface="Arial" panose="020B0604020202020204"/>
                <a:ea typeface="+mn-ea"/>
                <a:cs typeface="+mn-cs"/>
              </a:rPr>
              <a:t>iesgos</a:t>
            </a:r>
            <a:endParaRPr kumimoji="0" lang="es-MX" sz="1000"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pic>
        <p:nvPicPr>
          <p:cNvPr id="55" name="Picture 54">
            <a:extLst>
              <a:ext uri="{FF2B5EF4-FFF2-40B4-BE49-F238E27FC236}">
                <a16:creationId xmlns:a16="http://schemas.microsoft.com/office/drawing/2014/main" id="{E615C3D8-A1AA-488E-B7C7-B16AB06E3D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8990" y="2603660"/>
            <a:ext cx="1634781" cy="986786"/>
          </a:xfrm>
          <a:prstGeom prst="roundRect">
            <a:avLst>
              <a:gd name="adj" fmla="val 0"/>
            </a:avLst>
          </a:prstGeom>
          <a:effectLst>
            <a:outerShdw blurRad="50800" dist="12700" dir="2700000" algn="tl" rotWithShape="0">
              <a:prstClr val="black">
                <a:alpha val="40000"/>
              </a:prstClr>
            </a:outerShdw>
          </a:effectLst>
        </p:spPr>
      </p:pic>
      <p:pic>
        <p:nvPicPr>
          <p:cNvPr id="50" name="Picture 49">
            <a:extLst>
              <a:ext uri="{FF2B5EF4-FFF2-40B4-BE49-F238E27FC236}">
                <a16:creationId xmlns:a16="http://schemas.microsoft.com/office/drawing/2014/main" id="{BACD5FB9-A449-492B-BF03-9DE73196078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66195" y="2699432"/>
            <a:ext cx="2019027" cy="881489"/>
          </a:xfrm>
          <a:prstGeom prst="roundRect">
            <a:avLst>
              <a:gd name="adj" fmla="val 0"/>
            </a:avLst>
          </a:prstGeom>
          <a:effectLst>
            <a:outerShdw blurRad="50800" dist="12700" dir="2700000" algn="tl" rotWithShape="0">
              <a:prstClr val="black">
                <a:alpha val="40000"/>
              </a:prstClr>
            </a:outerShdw>
          </a:effectLst>
        </p:spPr>
      </p:pic>
      <p:pic>
        <p:nvPicPr>
          <p:cNvPr id="60" name="Picture 59">
            <a:extLst>
              <a:ext uri="{FF2B5EF4-FFF2-40B4-BE49-F238E27FC236}">
                <a16:creationId xmlns:a16="http://schemas.microsoft.com/office/drawing/2014/main" id="{312DAEC8-2408-4DF1-823D-549C1D5BAD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03204" y="2490310"/>
            <a:ext cx="1503665" cy="1118236"/>
          </a:xfrm>
          <a:prstGeom prst="roundRect">
            <a:avLst>
              <a:gd name="adj" fmla="val 0"/>
            </a:avLst>
          </a:prstGeom>
          <a:effectLst>
            <a:outerShdw blurRad="50800" dist="12700" dir="2700000" algn="tl" rotWithShape="0">
              <a:prstClr val="black">
                <a:alpha val="40000"/>
              </a:prstClr>
            </a:outerShdw>
          </a:effectLst>
        </p:spPr>
      </p:pic>
      <p:sp>
        <p:nvSpPr>
          <p:cNvPr id="40" name="Rectangle 39">
            <a:extLst>
              <a:ext uri="{FF2B5EF4-FFF2-40B4-BE49-F238E27FC236}">
                <a16:creationId xmlns:a16="http://schemas.microsoft.com/office/drawing/2014/main" id="{61A8FB7F-31DD-4D0C-853F-81BC015348D3}"/>
              </a:ext>
            </a:extLst>
          </p:cNvPr>
          <p:cNvSpPr/>
          <p:nvPr/>
        </p:nvSpPr>
        <p:spPr>
          <a:xfrm>
            <a:off x="4425994" y="3952003"/>
            <a:ext cx="7283405" cy="2169398"/>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40" tIns="144000" rIns="91440" bIns="180000" rtlCol="0" anchor="t"/>
          <a:lstStyle/>
          <a:p>
            <a:pPr>
              <a:spcAft>
                <a:spcPts val="1800"/>
              </a:spcAft>
            </a:pPr>
            <a:r>
              <a:rPr lang="es-MX" sz="1200" b="1" dirty="0">
                <a:solidFill>
                  <a:schemeClr val="accent2"/>
                </a:solidFill>
                <a:latin typeface="Arial" panose="020B0604020202020204"/>
              </a:rPr>
              <a:t>Caso de estudio: </a:t>
            </a:r>
            <a:r>
              <a:rPr lang="es-MX" sz="1200" b="1" dirty="0">
                <a:solidFill>
                  <a:srgbClr val="002C77"/>
                </a:solidFill>
                <a:latin typeface="Arial" panose="020B0604020202020204"/>
              </a:rPr>
              <a:t>Ajuste de GC para huracanes en el Atlántico Norte debido al cambio climático</a:t>
            </a:r>
          </a:p>
        </p:txBody>
      </p:sp>
      <p:sp>
        <p:nvSpPr>
          <p:cNvPr id="51" name="TextBox 50">
            <a:extLst>
              <a:ext uri="{FF2B5EF4-FFF2-40B4-BE49-F238E27FC236}">
                <a16:creationId xmlns:a16="http://schemas.microsoft.com/office/drawing/2014/main" id="{3EF47F5B-BCA4-4D7C-BDC9-FD06BA6C6127}"/>
              </a:ext>
            </a:extLst>
          </p:cNvPr>
          <p:cNvSpPr txBox="1"/>
          <p:nvPr/>
        </p:nvSpPr>
        <p:spPr>
          <a:xfrm>
            <a:off x="4531134" y="4431108"/>
            <a:ext cx="2836406" cy="1712502"/>
          </a:xfrm>
          <a:prstGeom prst="rect">
            <a:avLst/>
          </a:prstGeom>
          <a:noFill/>
          <a:ln>
            <a:noFill/>
          </a:ln>
        </p:spPr>
        <p:txBody>
          <a:bodyPr wrap="square" lIns="72000" tIns="72000" rIns="72000" bIns="72000" rtlCol="0">
            <a:spAutoFit/>
          </a:bodyPr>
          <a:lstStyle/>
          <a:p>
            <a:pPr marL="0" marR="0" lvl="0" indent="0" algn="l" defTabSz="457200" rtl="0" eaLnBrk="1" fontAlgn="auto" latinLnBrk="0" hangingPunct="1">
              <a:lnSpc>
                <a:spcPct val="100000"/>
              </a:lnSpc>
              <a:spcBef>
                <a:spcPts val="0"/>
              </a:spcBef>
              <a:spcAft>
                <a:spcPts val="400"/>
              </a:spcAft>
              <a:buClrTx/>
              <a:buSzTx/>
              <a:buFontTx/>
              <a:buNone/>
              <a:tabLst/>
              <a:defRPr/>
            </a:pPr>
            <a:r>
              <a:rPr kumimoji="0" lang="es-MX" sz="1050" b="1" i="0" u="none" strike="noStrike" kern="1200" cap="none" spc="0" normalizeH="0" baseline="0" noProof="0" dirty="0">
                <a:ln>
                  <a:noFill/>
                </a:ln>
                <a:solidFill>
                  <a:schemeClr val="accent1"/>
                </a:solidFill>
                <a:effectLst/>
                <a:uLnTx/>
                <a:uFillTx/>
                <a:latin typeface="Arial" panose="020B0604020202020204"/>
                <a:ea typeface="+mn-ea"/>
                <a:cs typeface="+mn-cs"/>
              </a:rPr>
              <a:t>Desafío del cliente</a:t>
            </a:r>
            <a:endParaRPr kumimoji="0" lang="es-MX" sz="1050" b="0" i="0" u="none" strike="noStrike" kern="1200" cap="none" spc="0" normalizeH="0" baseline="0" noProof="0" dirty="0">
              <a:ln>
                <a:noFill/>
              </a:ln>
              <a:solidFill>
                <a:schemeClr val="accent1"/>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400"/>
              </a:spcAft>
              <a:buClrTx/>
              <a:buSzTx/>
              <a:buFontTx/>
              <a:buNone/>
              <a:tabLst/>
              <a:defRPr/>
            </a:pPr>
            <a:r>
              <a:rPr lang="es-MX" sz="800" dirty="0">
                <a:solidFill>
                  <a:schemeClr val="accent1"/>
                </a:solidFill>
                <a:latin typeface="Arial" panose="020B0604020202020204"/>
              </a:rPr>
              <a:t>Una aseguradora grande de </a:t>
            </a:r>
            <a:r>
              <a:rPr lang="es-MX" sz="800" dirty="0" err="1">
                <a:solidFill>
                  <a:schemeClr val="accent1"/>
                </a:solidFill>
                <a:latin typeface="Arial" panose="020B0604020202020204"/>
              </a:rPr>
              <a:t>propierdad</a:t>
            </a:r>
            <a:r>
              <a:rPr lang="es-MX" sz="800" dirty="0">
                <a:solidFill>
                  <a:schemeClr val="accent1"/>
                </a:solidFill>
                <a:latin typeface="Arial" panose="020B0604020202020204"/>
              </a:rPr>
              <a:t> invirtió tiempo y recursos en diseñar y gestionar un conjunto de directrices de suscripción para zonas costeras con el fin de ayudar a sus equipos de suscripción a excluir adecuadamente la cobertura de viento y/u ofrecer límites más bajos en propiedades de alto valor. Estas directrices se almacenaban en documentos PDF (más de 10), por lo que el proceso de evaluación de un riesgo en el punto de venta en relación con estas directrices fuese lento y propenso a errores humanos, lo que reducía el tiempo de cotización y la consistencia de la suscripción.</a:t>
            </a:r>
            <a:endParaRPr kumimoji="0" lang="es-MX" sz="800" b="0"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59" name="TextBox 58">
            <a:extLst>
              <a:ext uri="{FF2B5EF4-FFF2-40B4-BE49-F238E27FC236}">
                <a16:creationId xmlns:a16="http://schemas.microsoft.com/office/drawing/2014/main" id="{2FC8BCEC-1466-42BD-B6C7-A991D6993086}"/>
              </a:ext>
            </a:extLst>
          </p:cNvPr>
          <p:cNvSpPr txBox="1"/>
          <p:nvPr/>
        </p:nvSpPr>
        <p:spPr>
          <a:xfrm>
            <a:off x="7491128" y="4431108"/>
            <a:ext cx="1191908" cy="1466281"/>
          </a:xfrm>
          <a:prstGeom prst="rect">
            <a:avLst/>
          </a:prstGeom>
          <a:noFill/>
          <a:ln w="15875">
            <a:noFill/>
            <a:prstDash val="dash"/>
          </a:ln>
        </p:spPr>
        <p:txBody>
          <a:bodyPr wrap="square" lIns="72000" tIns="72000" rIns="72000" bIns="72000" rtlCol="0">
            <a:spAutoFit/>
          </a:bodyPr>
          <a:lstStyle/>
          <a:p>
            <a:pPr marL="0" marR="0" lvl="0" indent="0" algn="l" defTabSz="457200" rtl="0" eaLnBrk="1" fontAlgn="auto" latinLnBrk="0" hangingPunct="1">
              <a:lnSpc>
                <a:spcPct val="100000"/>
              </a:lnSpc>
              <a:spcBef>
                <a:spcPts val="0"/>
              </a:spcBef>
              <a:spcAft>
                <a:spcPts val="400"/>
              </a:spcAft>
              <a:buClrTx/>
              <a:buSzTx/>
              <a:buFontTx/>
              <a:buNone/>
              <a:tabLst/>
              <a:defRPr/>
            </a:pPr>
            <a:r>
              <a:rPr kumimoji="0" lang="es-MX" sz="1050" b="1" i="0" u="none" strike="noStrike" kern="1200" cap="none" spc="0" normalizeH="0" baseline="0" noProof="0" dirty="0">
                <a:ln>
                  <a:noFill/>
                </a:ln>
                <a:solidFill>
                  <a:schemeClr val="accent1"/>
                </a:solidFill>
                <a:effectLst/>
                <a:uLnTx/>
                <a:uFillTx/>
                <a:latin typeface="Arial" panose="020B0604020202020204"/>
                <a:ea typeface="+mn-ea"/>
                <a:cs typeface="+mn-cs"/>
              </a:rPr>
              <a:t>Solución </a:t>
            </a:r>
            <a:r>
              <a:rPr lang="es-MX" sz="1050" b="1" dirty="0">
                <a:solidFill>
                  <a:schemeClr val="accent1"/>
                </a:solidFill>
                <a:latin typeface="Arial" panose="020B0604020202020204"/>
              </a:rPr>
              <a:t>de GC</a:t>
            </a:r>
          </a:p>
          <a:p>
            <a:pPr marL="0" marR="0" lvl="0" indent="0" algn="l" defTabSz="457200" rtl="0" eaLnBrk="1" fontAlgn="auto" latinLnBrk="0" hangingPunct="1">
              <a:lnSpc>
                <a:spcPct val="100000"/>
              </a:lnSpc>
              <a:spcBef>
                <a:spcPts val="0"/>
              </a:spcBef>
              <a:spcAft>
                <a:spcPts val="400"/>
              </a:spcAft>
              <a:buClrTx/>
              <a:buSzTx/>
              <a:buFontTx/>
              <a:buNone/>
              <a:tabLst/>
              <a:defRPr/>
            </a:pPr>
            <a:r>
              <a:rPr kumimoji="0" lang="es-MX" sz="800" b="0" i="0" u="none" strike="noStrike" kern="1200" cap="none" spc="0" normalizeH="0" baseline="0" noProof="0" dirty="0">
                <a:ln>
                  <a:noFill/>
                </a:ln>
                <a:solidFill>
                  <a:schemeClr val="accent1"/>
                </a:solidFill>
                <a:effectLst/>
                <a:uLnTx/>
                <a:uFillTx/>
                <a:latin typeface="Arial" panose="020B0604020202020204"/>
                <a:ea typeface="+mn-ea"/>
                <a:cs typeface="+mn-cs"/>
              </a:rPr>
              <a:t>Flujos de trabajo de suscripción de GC </a:t>
            </a:r>
            <a:r>
              <a:rPr lang="es-MX" sz="800" dirty="0" err="1">
                <a:solidFill>
                  <a:schemeClr val="accent1"/>
                </a:solidFill>
              </a:rPr>
              <a:t>AdvantagePoint</a:t>
            </a:r>
            <a:r>
              <a:rPr lang="es-MX" sz="800" dirty="0">
                <a:solidFill>
                  <a:schemeClr val="accent1"/>
                </a:solidFill>
              </a:rPr>
              <a:t> </a:t>
            </a:r>
            <a:r>
              <a:rPr kumimoji="0" lang="es-MX" sz="800" b="0" i="0" u="none" strike="noStrike" kern="1200" cap="none" spc="0" normalizeH="0" baseline="0" noProof="0" dirty="0">
                <a:ln>
                  <a:noFill/>
                </a:ln>
                <a:solidFill>
                  <a:schemeClr val="accent1"/>
                </a:solidFill>
                <a:effectLst/>
                <a:uLnTx/>
                <a:uFillTx/>
                <a:latin typeface="Arial" panose="020B0604020202020204"/>
                <a:ea typeface="+mn-ea"/>
                <a:cs typeface="+mn-cs"/>
              </a:rPr>
              <a:t>con </a:t>
            </a:r>
            <a:r>
              <a:rPr kumimoji="0" lang="es-MX" sz="800" b="0" i="0" u="none" strike="noStrike" kern="1200" cap="none" spc="0" normalizeH="0" noProof="0" dirty="0">
                <a:ln>
                  <a:noFill/>
                </a:ln>
                <a:solidFill>
                  <a:schemeClr val="accent1"/>
                </a:solidFill>
                <a:effectLst/>
                <a:uLnTx/>
                <a:uFillTx/>
                <a:latin typeface="Arial" panose="020B0604020202020204"/>
                <a:ea typeface="+mn-ea"/>
                <a:cs typeface="+mn-cs"/>
              </a:rPr>
              <a:t>soporte para la integración de directrices espaciales personalizadas y servicios API de peligros.</a:t>
            </a:r>
            <a:endParaRPr kumimoji="0" lang="es-MX" sz="800" b="0"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63" name="TextBox 62">
            <a:extLst>
              <a:ext uri="{FF2B5EF4-FFF2-40B4-BE49-F238E27FC236}">
                <a16:creationId xmlns:a16="http://schemas.microsoft.com/office/drawing/2014/main" id="{21AA980C-C098-4BCC-BF52-7B7EBD2113ED}"/>
              </a:ext>
            </a:extLst>
          </p:cNvPr>
          <p:cNvSpPr txBox="1"/>
          <p:nvPr/>
        </p:nvSpPr>
        <p:spPr>
          <a:xfrm>
            <a:off x="8836925" y="4431108"/>
            <a:ext cx="2748886" cy="1589391"/>
          </a:xfrm>
          <a:prstGeom prst="rect">
            <a:avLst/>
          </a:prstGeom>
          <a:noFill/>
          <a:ln>
            <a:noFill/>
          </a:ln>
        </p:spPr>
        <p:txBody>
          <a:bodyPr wrap="square" lIns="72000" tIns="72000" rIns="72000" bIns="72000" rtlCol="0">
            <a:spAutoFit/>
          </a:bodyPr>
          <a:lstStyle/>
          <a:p>
            <a:pPr marL="0" marR="0" lvl="0" indent="0" algn="l" defTabSz="457200" rtl="0" eaLnBrk="1" fontAlgn="auto" latinLnBrk="0" hangingPunct="1">
              <a:lnSpc>
                <a:spcPct val="100000"/>
              </a:lnSpc>
              <a:spcBef>
                <a:spcPts val="0"/>
              </a:spcBef>
              <a:spcAft>
                <a:spcPts val="400"/>
              </a:spcAft>
              <a:buClrTx/>
              <a:buSzTx/>
              <a:buFontTx/>
              <a:buNone/>
              <a:tabLst/>
              <a:defRPr/>
            </a:pPr>
            <a:r>
              <a:rPr kumimoji="0" lang="es-MX" sz="1050" b="1" i="0" u="none" strike="noStrike" kern="1200" cap="none" spc="0" normalizeH="0" baseline="0" noProof="0" dirty="0">
                <a:ln>
                  <a:noFill/>
                </a:ln>
                <a:solidFill>
                  <a:schemeClr val="accent1"/>
                </a:solidFill>
                <a:effectLst/>
                <a:uLnTx/>
                <a:uFillTx/>
                <a:latin typeface="Arial" panose="020B0604020202020204"/>
                <a:ea typeface="+mn-ea"/>
                <a:cs typeface="+mn-cs"/>
              </a:rPr>
              <a:t>Valor entregado al cliente</a:t>
            </a:r>
          </a:p>
          <a:p>
            <a:pPr>
              <a:spcAft>
                <a:spcPts val="400"/>
              </a:spcAft>
              <a:defRPr/>
            </a:pPr>
            <a:r>
              <a:rPr kumimoji="0" lang="es-MX" sz="800" b="0" i="0" u="none" strike="noStrike" kern="1200" cap="none" spc="0" normalizeH="0" baseline="0" noProof="0" dirty="0">
                <a:ln>
                  <a:noFill/>
                </a:ln>
                <a:solidFill>
                  <a:schemeClr val="accent1"/>
                </a:solidFill>
                <a:effectLst/>
                <a:uLnTx/>
                <a:uFillTx/>
                <a:latin typeface="Arial" panose="020B0604020202020204"/>
                <a:ea typeface="+mn-ea"/>
                <a:cs typeface="+mn-cs"/>
              </a:rPr>
              <a:t>Los suscriptores ya no necesitaban consultar uno de los diez documentos PDF </a:t>
            </a:r>
            <a:r>
              <a:rPr kumimoji="0" lang="es-MX" sz="800" b="0" i="0" u="none" strike="noStrike" kern="1200" cap="none" spc="0" normalizeH="0" noProof="0" dirty="0">
                <a:ln>
                  <a:noFill/>
                </a:ln>
                <a:solidFill>
                  <a:schemeClr val="accent1"/>
                </a:solidFill>
                <a:effectLst/>
                <a:uLnTx/>
                <a:uFillTx/>
                <a:latin typeface="Arial" panose="020B0604020202020204"/>
                <a:ea typeface="+mn-ea"/>
                <a:cs typeface="+mn-cs"/>
              </a:rPr>
              <a:t>para confirmar las exclusiones por viento y las guías de sublímites. En su lugar, los suscriptores sólo tenían que introducir la dirección en GC </a:t>
            </a:r>
            <a:r>
              <a:rPr lang="es-MX" sz="800" dirty="0" err="1">
                <a:solidFill>
                  <a:schemeClr val="accent1"/>
                </a:solidFill>
              </a:rPr>
              <a:t>AdvantagePoint</a:t>
            </a:r>
            <a:r>
              <a:rPr lang="es-MX" sz="800" dirty="0">
                <a:solidFill>
                  <a:schemeClr val="accent1"/>
                </a:solidFill>
              </a:rPr>
              <a:t> </a:t>
            </a:r>
            <a:r>
              <a:rPr kumimoji="0" lang="es-MX" sz="800" b="0" i="0" u="none" strike="noStrike" kern="1200" cap="none" spc="0" normalizeH="0" noProof="0" dirty="0">
                <a:ln>
                  <a:noFill/>
                </a:ln>
                <a:solidFill>
                  <a:schemeClr val="accent1"/>
                </a:solidFill>
                <a:effectLst/>
                <a:uLnTx/>
                <a:uFillTx/>
                <a:latin typeface="Arial" panose="020B0604020202020204"/>
                <a:ea typeface="+mn-ea"/>
                <a:cs typeface="+mn-cs"/>
              </a:rPr>
              <a:t>y el sistema les devolvía la ubicación adecuada en cuestión de milisegundos. </a:t>
            </a:r>
            <a:r>
              <a:rPr lang="es-MX" sz="800" dirty="0">
                <a:solidFill>
                  <a:schemeClr val="accent1"/>
                </a:solidFill>
                <a:latin typeface="Arial" panose="020B0604020202020204"/>
              </a:rPr>
              <a:t>En el caso de riesgos extremos, los suscriptores también podían ver las directrices espacialmente, lo que mejoraba la velocidad de cotización, la consistencia de la suscripción y la selección de riesgos.</a:t>
            </a:r>
            <a:endParaRPr kumimoji="0" lang="es-MX" sz="800" b="0"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29DAA4BC-DA80-4A3D-A6E7-FE0E70081C3E}"/>
              </a:ext>
            </a:extLst>
          </p:cNvPr>
          <p:cNvSpPr>
            <a:spLocks noGrp="1"/>
          </p:cNvSpPr>
          <p:nvPr>
            <p:ph type="sldNum" sz="quarter" idx="10"/>
          </p:nvPr>
        </p:nvSpPr>
        <p:spPr/>
        <p:txBody>
          <a:bodyPr/>
          <a:lstStyle/>
          <a:p>
            <a:pPr algn="r"/>
            <a:fld id="{DF66040D-6F20-4F4B-8995-856BEECD84BE}" type="slidenum">
              <a:rPr lang="en-GB" smtClean="0"/>
              <a:t>8</a:t>
            </a:fld>
            <a:endParaRPr lang="en-GB"/>
          </a:p>
        </p:txBody>
      </p:sp>
      <p:sp>
        <p:nvSpPr>
          <p:cNvPr id="11" name="Left Brace 10">
            <a:extLst>
              <a:ext uri="{FF2B5EF4-FFF2-40B4-BE49-F238E27FC236}">
                <a16:creationId xmlns:a16="http://schemas.microsoft.com/office/drawing/2014/main" id="{55D741A8-C259-00D6-61EB-569B82F5A365}"/>
              </a:ext>
            </a:extLst>
          </p:cNvPr>
          <p:cNvSpPr/>
          <p:nvPr/>
        </p:nvSpPr>
        <p:spPr>
          <a:xfrm>
            <a:off x="3857921" y="1625675"/>
            <a:ext cx="277417" cy="4495725"/>
          </a:xfrm>
          <a:prstGeom prst="leftBrace">
            <a:avLst/>
          </a:prstGeom>
          <a:ln w="19050">
            <a:solidFill>
              <a:schemeClr val="accent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657792C1-76FB-F0A7-5D90-1395D9374FCE}"/>
              </a:ext>
            </a:extLst>
          </p:cNvPr>
          <p:cNvCxnSpPr>
            <a:cxnSpLocks/>
          </p:cNvCxnSpPr>
          <p:nvPr/>
        </p:nvCxnSpPr>
        <p:spPr>
          <a:xfrm>
            <a:off x="703800" y="3584448"/>
            <a:ext cx="2725200"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24" name="Group 23">
            <a:extLst>
              <a:ext uri="{FF2B5EF4-FFF2-40B4-BE49-F238E27FC236}">
                <a16:creationId xmlns:a16="http://schemas.microsoft.com/office/drawing/2014/main" id="{A622099A-1666-B6D9-28B4-B870AEE29373}"/>
              </a:ext>
            </a:extLst>
          </p:cNvPr>
          <p:cNvGrpSpPr/>
          <p:nvPr/>
        </p:nvGrpSpPr>
        <p:grpSpPr>
          <a:xfrm>
            <a:off x="11832000" y="-1"/>
            <a:ext cx="360000" cy="363066"/>
            <a:chOff x="11832000" y="-1"/>
            <a:chExt cx="360000" cy="363066"/>
          </a:xfrm>
        </p:grpSpPr>
        <p:sp>
          <p:nvSpPr>
            <p:cNvPr id="5" name="Freeform: Shape 4">
              <a:hlinkClick r:id="rId6" action="ppaction://hlinksldjump"/>
              <a:extLst>
                <a:ext uri="{FF2B5EF4-FFF2-40B4-BE49-F238E27FC236}">
                  <a16:creationId xmlns:a16="http://schemas.microsoft.com/office/drawing/2014/main" id="{3E098611-5D1C-BF75-C9A7-DE3D283E6BDA}"/>
                </a:ext>
              </a:extLst>
            </p:cNvPr>
            <p:cNvSpPr/>
            <p:nvPr/>
          </p:nvSpPr>
          <p:spPr>
            <a:xfrm>
              <a:off x="11832000" y="-1"/>
              <a:ext cx="360000" cy="363066"/>
            </a:xfrm>
            <a:custGeom>
              <a:avLst/>
              <a:gdLst>
                <a:gd name="connsiteX0" fmla="*/ 0 w 485775"/>
                <a:gd name="connsiteY0" fmla="*/ 0 h 489912"/>
                <a:gd name="connsiteX1" fmla="*/ 217881 w 485775"/>
                <a:gd name="connsiteY1" fmla="*/ 0 h 489912"/>
                <a:gd name="connsiteX2" fmla="*/ 217881 w 485775"/>
                <a:gd name="connsiteY2" fmla="*/ 1 h 489912"/>
                <a:gd name="connsiteX3" fmla="*/ 485775 w 485775"/>
                <a:gd name="connsiteY3" fmla="*/ 1 h 489912"/>
                <a:gd name="connsiteX4" fmla="*/ 485775 w 485775"/>
                <a:gd name="connsiteY4" fmla="*/ 489912 h 489912"/>
                <a:gd name="connsiteX5" fmla="*/ 57317 w 485775"/>
                <a:gd name="connsiteY5" fmla="*/ 489912 h 489912"/>
                <a:gd name="connsiteX6" fmla="*/ 1 w 485775"/>
                <a:gd name="connsiteY6" fmla="*/ 432596 h 489912"/>
                <a:gd name="connsiteX7" fmla="*/ 1 w 485775"/>
                <a:gd name="connsiteY7" fmla="*/ 273363 h 489912"/>
                <a:gd name="connsiteX8" fmla="*/ 0 w 485775"/>
                <a:gd name="connsiteY8" fmla="*/ 273363 h 48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5" h="489912">
                  <a:moveTo>
                    <a:pt x="0" y="0"/>
                  </a:moveTo>
                  <a:lnTo>
                    <a:pt x="217881" y="0"/>
                  </a:lnTo>
                  <a:lnTo>
                    <a:pt x="217881" y="1"/>
                  </a:lnTo>
                  <a:lnTo>
                    <a:pt x="485775" y="1"/>
                  </a:lnTo>
                  <a:lnTo>
                    <a:pt x="485775" y="489912"/>
                  </a:lnTo>
                  <a:lnTo>
                    <a:pt x="57317" y="489912"/>
                  </a:lnTo>
                  <a:cubicBezTo>
                    <a:pt x="25661" y="489912"/>
                    <a:pt x="1" y="464251"/>
                    <a:pt x="1" y="432596"/>
                  </a:cubicBezTo>
                  <a:lnTo>
                    <a:pt x="1" y="273363"/>
                  </a:lnTo>
                  <a:lnTo>
                    <a:pt x="0" y="273363"/>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GB">
                <a:solidFill>
                  <a:schemeClr val="bg1"/>
                </a:solidFill>
              </a:endParaRPr>
            </a:p>
          </p:txBody>
        </p:sp>
        <p:grpSp>
          <p:nvGrpSpPr>
            <p:cNvPr id="6" name="Group 4" descr="Home.">
              <a:extLst>
                <a:ext uri="{FF2B5EF4-FFF2-40B4-BE49-F238E27FC236}">
                  <a16:creationId xmlns:a16="http://schemas.microsoft.com/office/drawing/2014/main" id="{29DA5604-CFCE-675D-D824-30F027C7D6F7}"/>
                </a:ext>
              </a:extLst>
            </p:cNvPr>
            <p:cNvGrpSpPr>
              <a:grpSpLocks noChangeAspect="1"/>
            </p:cNvGrpSpPr>
            <p:nvPr/>
          </p:nvGrpSpPr>
          <p:grpSpPr bwMode="auto">
            <a:xfrm>
              <a:off x="11928384" y="103455"/>
              <a:ext cx="167231" cy="156155"/>
              <a:chOff x="3406" y="1726"/>
              <a:chExt cx="619" cy="578"/>
            </a:xfrm>
            <a:solidFill>
              <a:schemeClr val="accent1"/>
            </a:solidFill>
          </p:grpSpPr>
          <p:sp>
            <p:nvSpPr>
              <p:cNvPr id="7" name="Freeform 5">
                <a:extLst>
                  <a:ext uri="{FF2B5EF4-FFF2-40B4-BE49-F238E27FC236}">
                    <a16:creationId xmlns:a16="http://schemas.microsoft.com/office/drawing/2014/main" id="{65D1D972-5A03-42D1-19B2-7E2F51321016}"/>
                  </a:ext>
                </a:extLst>
              </p:cNvPr>
              <p:cNvSpPr>
                <a:spLocks/>
              </p:cNvSpPr>
              <p:nvPr/>
            </p:nvSpPr>
            <p:spPr bwMode="auto">
              <a:xfrm>
                <a:off x="3406" y="1726"/>
                <a:ext cx="619" cy="273"/>
              </a:xfrm>
              <a:custGeom>
                <a:avLst/>
                <a:gdLst>
                  <a:gd name="T0" fmla="*/ 254 w 258"/>
                  <a:gd name="T1" fmla="*/ 99 h 114"/>
                  <a:gd name="T2" fmla="*/ 134 w 258"/>
                  <a:gd name="T3" fmla="*/ 3 h 114"/>
                  <a:gd name="T4" fmla="*/ 124 w 258"/>
                  <a:gd name="T5" fmla="*/ 3 h 114"/>
                  <a:gd name="T6" fmla="*/ 4 w 258"/>
                  <a:gd name="T7" fmla="*/ 99 h 114"/>
                  <a:gd name="T8" fmla="*/ 3 w 258"/>
                  <a:gd name="T9" fmla="*/ 110 h 114"/>
                  <a:gd name="T10" fmla="*/ 14 w 258"/>
                  <a:gd name="T11" fmla="*/ 111 h 114"/>
                  <a:gd name="T12" fmla="*/ 129 w 258"/>
                  <a:gd name="T13" fmla="*/ 19 h 114"/>
                  <a:gd name="T14" fmla="*/ 244 w 258"/>
                  <a:gd name="T15" fmla="*/ 111 h 114"/>
                  <a:gd name="T16" fmla="*/ 249 w 258"/>
                  <a:gd name="T17" fmla="*/ 113 h 114"/>
                  <a:gd name="T18" fmla="*/ 255 w 258"/>
                  <a:gd name="T19" fmla="*/ 110 h 114"/>
                  <a:gd name="T20" fmla="*/ 254 w 258"/>
                  <a:gd name="T21"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114">
                    <a:moveTo>
                      <a:pt x="254" y="99"/>
                    </a:moveTo>
                    <a:cubicBezTo>
                      <a:pt x="134" y="3"/>
                      <a:pt x="134" y="3"/>
                      <a:pt x="134" y="3"/>
                    </a:cubicBezTo>
                    <a:cubicBezTo>
                      <a:pt x="131" y="0"/>
                      <a:pt x="127" y="0"/>
                      <a:pt x="124" y="3"/>
                    </a:cubicBezTo>
                    <a:cubicBezTo>
                      <a:pt x="4" y="99"/>
                      <a:pt x="4" y="99"/>
                      <a:pt x="4" y="99"/>
                    </a:cubicBezTo>
                    <a:cubicBezTo>
                      <a:pt x="1" y="102"/>
                      <a:pt x="0" y="107"/>
                      <a:pt x="3" y="110"/>
                    </a:cubicBezTo>
                    <a:cubicBezTo>
                      <a:pt x="6" y="113"/>
                      <a:pt x="11" y="114"/>
                      <a:pt x="14" y="111"/>
                    </a:cubicBezTo>
                    <a:cubicBezTo>
                      <a:pt x="129" y="19"/>
                      <a:pt x="129" y="19"/>
                      <a:pt x="129" y="19"/>
                    </a:cubicBezTo>
                    <a:cubicBezTo>
                      <a:pt x="244" y="111"/>
                      <a:pt x="244" y="111"/>
                      <a:pt x="244" y="111"/>
                    </a:cubicBezTo>
                    <a:cubicBezTo>
                      <a:pt x="246" y="112"/>
                      <a:pt x="247" y="113"/>
                      <a:pt x="249" y="113"/>
                    </a:cubicBezTo>
                    <a:cubicBezTo>
                      <a:pt x="252" y="113"/>
                      <a:pt x="254" y="112"/>
                      <a:pt x="255" y="110"/>
                    </a:cubicBezTo>
                    <a:cubicBezTo>
                      <a:pt x="258" y="107"/>
                      <a:pt x="258" y="102"/>
                      <a:pt x="254"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BAC9891F-9EEB-3A4A-5197-F63F4AC70971}"/>
                  </a:ext>
                </a:extLst>
              </p:cNvPr>
              <p:cNvSpPr>
                <a:spLocks noEditPoints="1"/>
              </p:cNvSpPr>
              <p:nvPr/>
            </p:nvSpPr>
            <p:spPr bwMode="auto">
              <a:xfrm>
                <a:off x="3485" y="1997"/>
                <a:ext cx="461" cy="307"/>
              </a:xfrm>
              <a:custGeom>
                <a:avLst/>
                <a:gdLst>
                  <a:gd name="T0" fmla="*/ 184 w 192"/>
                  <a:gd name="T1" fmla="*/ 0 h 128"/>
                  <a:gd name="T2" fmla="*/ 176 w 192"/>
                  <a:gd name="T3" fmla="*/ 8 h 128"/>
                  <a:gd name="T4" fmla="*/ 176 w 192"/>
                  <a:gd name="T5" fmla="*/ 112 h 128"/>
                  <a:gd name="T6" fmla="*/ 128 w 192"/>
                  <a:gd name="T7" fmla="*/ 112 h 128"/>
                  <a:gd name="T8" fmla="*/ 128 w 192"/>
                  <a:gd name="T9" fmla="*/ 56 h 128"/>
                  <a:gd name="T10" fmla="*/ 120 w 192"/>
                  <a:gd name="T11" fmla="*/ 48 h 128"/>
                  <a:gd name="T12" fmla="*/ 72 w 192"/>
                  <a:gd name="T13" fmla="*/ 48 h 128"/>
                  <a:gd name="T14" fmla="*/ 64 w 192"/>
                  <a:gd name="T15" fmla="*/ 56 h 128"/>
                  <a:gd name="T16" fmla="*/ 64 w 192"/>
                  <a:gd name="T17" fmla="*/ 112 h 128"/>
                  <a:gd name="T18" fmla="*/ 16 w 192"/>
                  <a:gd name="T19" fmla="*/ 112 h 128"/>
                  <a:gd name="T20" fmla="*/ 16 w 192"/>
                  <a:gd name="T21" fmla="*/ 8 h 128"/>
                  <a:gd name="T22" fmla="*/ 8 w 192"/>
                  <a:gd name="T23" fmla="*/ 0 h 128"/>
                  <a:gd name="T24" fmla="*/ 0 w 192"/>
                  <a:gd name="T25" fmla="*/ 8 h 128"/>
                  <a:gd name="T26" fmla="*/ 0 w 192"/>
                  <a:gd name="T27" fmla="*/ 120 h 128"/>
                  <a:gd name="T28" fmla="*/ 8 w 192"/>
                  <a:gd name="T29" fmla="*/ 128 h 128"/>
                  <a:gd name="T30" fmla="*/ 184 w 192"/>
                  <a:gd name="T31" fmla="*/ 128 h 128"/>
                  <a:gd name="T32" fmla="*/ 192 w 192"/>
                  <a:gd name="T33" fmla="*/ 120 h 128"/>
                  <a:gd name="T34" fmla="*/ 192 w 192"/>
                  <a:gd name="T35" fmla="*/ 8 h 128"/>
                  <a:gd name="T36" fmla="*/ 184 w 192"/>
                  <a:gd name="T37" fmla="*/ 0 h 128"/>
                  <a:gd name="T38" fmla="*/ 80 w 192"/>
                  <a:gd name="T39" fmla="*/ 64 h 128"/>
                  <a:gd name="T40" fmla="*/ 112 w 192"/>
                  <a:gd name="T41" fmla="*/ 64 h 128"/>
                  <a:gd name="T42" fmla="*/ 112 w 192"/>
                  <a:gd name="T43" fmla="*/ 112 h 128"/>
                  <a:gd name="T44" fmla="*/ 80 w 192"/>
                  <a:gd name="T45" fmla="*/ 112 h 128"/>
                  <a:gd name="T46" fmla="*/ 80 w 192"/>
                  <a:gd name="T4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28">
                    <a:moveTo>
                      <a:pt x="184" y="0"/>
                    </a:moveTo>
                    <a:cubicBezTo>
                      <a:pt x="180" y="0"/>
                      <a:pt x="176" y="4"/>
                      <a:pt x="176" y="8"/>
                    </a:cubicBezTo>
                    <a:cubicBezTo>
                      <a:pt x="176" y="112"/>
                      <a:pt x="176" y="112"/>
                      <a:pt x="176" y="112"/>
                    </a:cubicBezTo>
                    <a:cubicBezTo>
                      <a:pt x="128" y="112"/>
                      <a:pt x="128" y="112"/>
                      <a:pt x="128" y="112"/>
                    </a:cubicBezTo>
                    <a:cubicBezTo>
                      <a:pt x="128" y="56"/>
                      <a:pt x="128" y="56"/>
                      <a:pt x="128" y="56"/>
                    </a:cubicBezTo>
                    <a:cubicBezTo>
                      <a:pt x="128" y="52"/>
                      <a:pt x="125" y="48"/>
                      <a:pt x="120" y="48"/>
                    </a:cubicBezTo>
                    <a:cubicBezTo>
                      <a:pt x="72" y="48"/>
                      <a:pt x="72" y="48"/>
                      <a:pt x="72" y="48"/>
                    </a:cubicBezTo>
                    <a:cubicBezTo>
                      <a:pt x="68" y="48"/>
                      <a:pt x="64" y="52"/>
                      <a:pt x="64" y="56"/>
                    </a:cubicBezTo>
                    <a:cubicBezTo>
                      <a:pt x="64" y="112"/>
                      <a:pt x="64" y="112"/>
                      <a:pt x="64" y="112"/>
                    </a:cubicBezTo>
                    <a:cubicBezTo>
                      <a:pt x="16" y="112"/>
                      <a:pt x="16" y="112"/>
                      <a:pt x="16" y="112"/>
                    </a:cubicBezTo>
                    <a:cubicBezTo>
                      <a:pt x="16" y="8"/>
                      <a:pt x="16" y="8"/>
                      <a:pt x="16" y="8"/>
                    </a:cubicBezTo>
                    <a:cubicBezTo>
                      <a:pt x="16" y="4"/>
                      <a:pt x="13" y="0"/>
                      <a:pt x="8" y="0"/>
                    </a:cubicBezTo>
                    <a:cubicBezTo>
                      <a:pt x="4" y="0"/>
                      <a:pt x="0" y="4"/>
                      <a:pt x="0" y="8"/>
                    </a:cubicBezTo>
                    <a:cubicBezTo>
                      <a:pt x="0" y="120"/>
                      <a:pt x="0" y="120"/>
                      <a:pt x="0" y="120"/>
                    </a:cubicBezTo>
                    <a:cubicBezTo>
                      <a:pt x="0" y="124"/>
                      <a:pt x="4" y="128"/>
                      <a:pt x="8" y="128"/>
                    </a:cubicBezTo>
                    <a:cubicBezTo>
                      <a:pt x="184" y="128"/>
                      <a:pt x="184" y="128"/>
                      <a:pt x="184" y="128"/>
                    </a:cubicBezTo>
                    <a:cubicBezTo>
                      <a:pt x="189" y="128"/>
                      <a:pt x="192" y="124"/>
                      <a:pt x="192" y="120"/>
                    </a:cubicBezTo>
                    <a:cubicBezTo>
                      <a:pt x="192" y="8"/>
                      <a:pt x="192" y="8"/>
                      <a:pt x="192" y="8"/>
                    </a:cubicBezTo>
                    <a:cubicBezTo>
                      <a:pt x="192" y="4"/>
                      <a:pt x="189" y="0"/>
                      <a:pt x="184" y="0"/>
                    </a:cubicBezTo>
                    <a:close/>
                    <a:moveTo>
                      <a:pt x="80" y="64"/>
                    </a:moveTo>
                    <a:cubicBezTo>
                      <a:pt x="112" y="64"/>
                      <a:pt x="112" y="64"/>
                      <a:pt x="112" y="64"/>
                    </a:cubicBezTo>
                    <a:cubicBezTo>
                      <a:pt x="112" y="112"/>
                      <a:pt x="112" y="112"/>
                      <a:pt x="112" y="112"/>
                    </a:cubicBezTo>
                    <a:cubicBezTo>
                      <a:pt x="80" y="112"/>
                      <a:pt x="80" y="112"/>
                      <a:pt x="80" y="112"/>
                    </a:cubicBezTo>
                    <a:lnTo>
                      <a:pt x="8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26" name="Rectangle 25">
            <a:extLst>
              <a:ext uri="{FF2B5EF4-FFF2-40B4-BE49-F238E27FC236}">
                <a16:creationId xmlns:a16="http://schemas.microsoft.com/office/drawing/2014/main" id="{BC832C1E-A4A9-35DE-E314-2C98BCE4F94A}"/>
              </a:ext>
            </a:extLst>
          </p:cNvPr>
          <p:cNvSpPr/>
          <p:nvPr/>
        </p:nvSpPr>
        <p:spPr>
          <a:xfrm>
            <a:off x="7426837" y="4416893"/>
            <a:ext cx="4158974" cy="1548000"/>
          </a:xfrm>
          <a:prstGeom prst="rect">
            <a:avLst/>
          </a:prstGeom>
          <a:noFill/>
          <a:ln w="31750">
            <a:solidFill>
              <a:schemeClr val="accent3"/>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grpSp>
        <p:nvGrpSpPr>
          <p:cNvPr id="10" name="Group 9">
            <a:extLst>
              <a:ext uri="{FF2B5EF4-FFF2-40B4-BE49-F238E27FC236}">
                <a16:creationId xmlns:a16="http://schemas.microsoft.com/office/drawing/2014/main" id="{D0D62749-1EC1-863E-BE73-366B001868CA}"/>
              </a:ext>
            </a:extLst>
          </p:cNvPr>
          <p:cNvGrpSpPr/>
          <p:nvPr/>
        </p:nvGrpSpPr>
        <p:grpSpPr>
          <a:xfrm>
            <a:off x="11832000" y="636761"/>
            <a:ext cx="360000" cy="1512000"/>
            <a:chOff x="11832000" y="636761"/>
            <a:chExt cx="360000" cy="1512000"/>
          </a:xfrm>
        </p:grpSpPr>
        <p:sp>
          <p:nvSpPr>
            <p:cNvPr id="21" name="Rectangle: Top Corners Rounded 20">
              <a:extLst>
                <a:ext uri="{FF2B5EF4-FFF2-40B4-BE49-F238E27FC236}">
                  <a16:creationId xmlns:a16="http://schemas.microsoft.com/office/drawing/2014/main" id="{7BE87474-482C-77B7-76D5-4E15F24864BB}"/>
                </a:ext>
              </a:extLst>
            </p:cNvPr>
            <p:cNvSpPr/>
            <p:nvPr/>
          </p:nvSpPr>
          <p:spPr>
            <a:xfrm rot="5400000" flipV="1">
              <a:off x="11256000" y="1212761"/>
              <a:ext cx="1512000" cy="360000"/>
            </a:xfrm>
            <a:prstGeom prst="round2SameRect">
              <a:avLst>
                <a:gd name="adj1" fmla="val 12980"/>
                <a:gd name="adj2" fmla="val 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22" name="TextBox 21">
              <a:extLst>
                <a:ext uri="{FF2B5EF4-FFF2-40B4-BE49-F238E27FC236}">
                  <a16:creationId xmlns:a16="http://schemas.microsoft.com/office/drawing/2014/main" id="{3BAFC56B-FAB2-95A3-DB83-4B26EC321E76}"/>
                </a:ext>
              </a:extLst>
            </p:cNvPr>
            <p:cNvSpPr txBox="1"/>
            <p:nvPr/>
          </p:nvSpPr>
          <p:spPr>
            <a:xfrm rot="5400000">
              <a:off x="11368898" y="1323512"/>
              <a:ext cx="1296000" cy="138499"/>
            </a:xfrm>
            <a:prstGeom prst="rect">
              <a:avLst/>
            </a:prstGeom>
            <a:noFill/>
          </p:spPr>
          <p:txBody>
            <a:bodyPr wrap="square" lIns="0" tIns="0" rIns="0" bIns="0">
              <a:spAutoFit/>
            </a:bodyPr>
            <a:lstStyle/>
            <a:p>
              <a:pPr algn="ctr"/>
              <a:r>
                <a:rPr lang="en-GB" sz="900" b="1">
                  <a:solidFill>
                    <a:schemeClr val="bg1"/>
                  </a:solidFill>
                </a:rPr>
                <a:t>Asesoramiento en materia de suscripción</a:t>
              </a:r>
            </a:p>
          </p:txBody>
        </p:sp>
        <p:sp>
          <p:nvSpPr>
            <p:cNvPr id="3" name="Rectangle: Top Corners Rounded 2">
              <a:hlinkClick r:id="rId7" action="ppaction://hlinksldjump"/>
              <a:extLst>
                <a:ext uri="{FF2B5EF4-FFF2-40B4-BE49-F238E27FC236}">
                  <a16:creationId xmlns:a16="http://schemas.microsoft.com/office/drawing/2014/main" id="{AC3CC9C4-E2F2-3A49-AF69-EF4C5FA0B868}"/>
                </a:ext>
              </a:extLst>
            </p:cNvPr>
            <p:cNvSpPr/>
            <p:nvPr/>
          </p:nvSpPr>
          <p:spPr>
            <a:xfrm rot="5400000" flipV="1">
              <a:off x="11256000" y="1212761"/>
              <a:ext cx="1512000" cy="360000"/>
            </a:xfrm>
            <a:prstGeom prst="round2SameRect">
              <a:avLst>
                <a:gd name="adj1" fmla="val 12980"/>
                <a:gd name="adj2"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grpSp>
    </p:spTree>
    <p:extLst>
      <p:ext uri="{BB962C8B-B14F-4D97-AF65-F5344CB8AC3E}">
        <p14:creationId xmlns:p14="http://schemas.microsoft.com/office/powerpoint/2010/main" val="205948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a:extLst>
              <a:ext uri="{FF2B5EF4-FFF2-40B4-BE49-F238E27FC236}">
                <a16:creationId xmlns:a16="http://schemas.microsoft.com/office/drawing/2014/main" id="{7F7F9C26-48C5-34C4-10D9-9F7F3E12D920}"/>
              </a:ext>
            </a:extLst>
          </p:cNvPr>
          <p:cNvSpPr>
            <a:spLocks noGrp="1"/>
          </p:cNvSpPr>
          <p:nvPr>
            <p:ph type="title"/>
          </p:nvPr>
        </p:nvSpPr>
        <p:spPr>
          <a:xfrm>
            <a:off x="485776" y="355601"/>
            <a:ext cx="11223623" cy="495299"/>
          </a:xfrm>
        </p:spPr>
        <p:txBody>
          <a:bodyPr>
            <a:normAutofit fontScale="90000"/>
          </a:bodyPr>
          <a:lstStyle/>
          <a:p>
            <a:r>
              <a:rPr lang="en-GB" sz="2800" dirty="0"/>
              <a:t>GC Global Multi-Peril Risk Rating</a:t>
            </a:r>
            <a:br>
              <a:rPr lang="en-GB" sz="2800" dirty="0"/>
            </a:br>
            <a:endParaRPr lang="en-US" dirty="0"/>
          </a:p>
        </p:txBody>
      </p:sp>
      <p:sp>
        <p:nvSpPr>
          <p:cNvPr id="13" name="Slide Number Placeholder 3">
            <a:extLst>
              <a:ext uri="{FF2B5EF4-FFF2-40B4-BE49-F238E27FC236}">
                <a16:creationId xmlns:a16="http://schemas.microsoft.com/office/drawing/2014/main" id="{EB5CD4AC-DC21-69AE-2082-DDF35523F7C0}"/>
              </a:ext>
            </a:extLst>
          </p:cNvPr>
          <p:cNvSpPr>
            <a:spLocks noGrp="1"/>
          </p:cNvSpPr>
          <p:nvPr>
            <p:ph type="sldNum" sz="quarter" idx="10"/>
          </p:nvPr>
        </p:nvSpPr>
        <p:spPr>
          <a:xfrm>
            <a:off x="11430000" y="6306450"/>
            <a:ext cx="280800" cy="123111"/>
          </a:xfrm>
        </p:spPr>
        <p:txBody>
          <a:bodyPr/>
          <a:lstStyle/>
          <a:p>
            <a:pPr algn="r"/>
            <a:fld id="{DF66040D-6F20-4F4B-8995-856BEECD84BE}" type="slidenum">
              <a:rPr lang="en-US" smtClean="0"/>
              <a:t>9</a:t>
            </a:fld>
            <a:endParaRPr lang="en-US"/>
          </a:p>
        </p:txBody>
      </p:sp>
      <p:sp>
        <p:nvSpPr>
          <p:cNvPr id="19" name="Rectangle 18">
            <a:extLst>
              <a:ext uri="{FF2B5EF4-FFF2-40B4-BE49-F238E27FC236}">
                <a16:creationId xmlns:a16="http://schemas.microsoft.com/office/drawing/2014/main" id="{9D242732-73BA-5C9A-ECC7-DDF8241CC1CC}"/>
              </a:ext>
            </a:extLst>
          </p:cNvPr>
          <p:cNvSpPr/>
          <p:nvPr/>
        </p:nvSpPr>
        <p:spPr>
          <a:xfrm>
            <a:off x="493717" y="1434392"/>
            <a:ext cx="5275931" cy="4678730"/>
          </a:xfrm>
          <a:prstGeom prst="rect">
            <a:avLst/>
          </a:prstGeom>
          <a:solidFill>
            <a:srgbClr val="F0F0F0"/>
          </a:solidFill>
          <a:ln w="22225">
            <a:noFill/>
          </a:ln>
          <a:effectLst/>
        </p:spPr>
        <p:style>
          <a:lnRef idx="1">
            <a:schemeClr val="accent1"/>
          </a:lnRef>
          <a:fillRef idx="3">
            <a:schemeClr val="accent1"/>
          </a:fillRef>
          <a:effectRef idx="2">
            <a:schemeClr val="accent1"/>
          </a:effectRef>
          <a:fontRef idx="minor">
            <a:schemeClr val="lt1"/>
          </a:fontRef>
        </p:style>
        <p:txBody>
          <a:bodyPr lIns="228600" tIns="180000" rIns="180000" bIns="180000" rtlCol="0" anchor="t"/>
          <a:lstStyle/>
          <a:p>
            <a:endParaRPr lang="en-US" sz="1200" b="1">
              <a:solidFill>
                <a:schemeClr val="accent2"/>
              </a:solidFill>
            </a:endParaRPr>
          </a:p>
        </p:txBody>
      </p:sp>
      <p:sp>
        <p:nvSpPr>
          <p:cNvPr id="23" name="Text Placeholder 5">
            <a:extLst>
              <a:ext uri="{FF2B5EF4-FFF2-40B4-BE49-F238E27FC236}">
                <a16:creationId xmlns:a16="http://schemas.microsoft.com/office/drawing/2014/main" id="{833D38CF-6580-73BC-32F4-1E8BCB7DF975}"/>
              </a:ext>
            </a:extLst>
          </p:cNvPr>
          <p:cNvSpPr>
            <a:spLocks noGrp="1"/>
          </p:cNvSpPr>
          <p:nvPr>
            <p:ph type="body" sz="quarter" idx="12"/>
          </p:nvPr>
        </p:nvSpPr>
        <p:spPr>
          <a:xfrm>
            <a:off x="485776" y="806400"/>
            <a:ext cx="11226800" cy="320400"/>
          </a:xfrm>
        </p:spPr>
        <p:txBody>
          <a:bodyPr/>
          <a:lstStyle/>
          <a:p>
            <a:r>
              <a:rPr lang="es-MX" sz="1400"/>
              <a:t>Un conjunto de productos de peligros agnósticos del modelo para ayudarle a gestionar la exposición al riesgo en evolución de los peligros naturales.</a:t>
            </a:r>
          </a:p>
        </p:txBody>
      </p:sp>
      <p:sp>
        <p:nvSpPr>
          <p:cNvPr id="81" name="TextBox 80">
            <a:extLst>
              <a:ext uri="{FF2B5EF4-FFF2-40B4-BE49-F238E27FC236}">
                <a16:creationId xmlns:a16="http://schemas.microsoft.com/office/drawing/2014/main" id="{1051817A-1DE8-939A-6781-97134A70E8EC}"/>
              </a:ext>
            </a:extLst>
          </p:cNvPr>
          <p:cNvSpPr txBox="1"/>
          <p:nvPr/>
        </p:nvSpPr>
        <p:spPr>
          <a:xfrm>
            <a:off x="1043651" y="2353851"/>
            <a:ext cx="4471845" cy="3377848"/>
          </a:xfrm>
          <a:prstGeom prst="rect">
            <a:avLst/>
          </a:prstGeom>
          <a:noFill/>
        </p:spPr>
        <p:txBody>
          <a:bodyPr wrap="square" lIns="0" tIns="0" rIns="0" bIns="0">
            <a:spAutoFit/>
          </a:bodyPr>
          <a:lstStyle/>
          <a:p>
            <a:r>
              <a:rPr lang="es-MX" sz="1150" dirty="0"/>
              <a:t>Tomar decisiones de </a:t>
            </a:r>
            <a:r>
              <a:rPr lang="es-MX" sz="1150" b="1" dirty="0">
                <a:solidFill>
                  <a:schemeClr val="accent1"/>
                </a:solidFill>
              </a:rPr>
              <a:t>suscripción </a:t>
            </a:r>
            <a:r>
              <a:rPr lang="es-MX" sz="1150" dirty="0"/>
              <a:t>rentables</a:t>
            </a:r>
          </a:p>
          <a:p>
            <a:endParaRPr lang="es-MX" sz="1150" dirty="0"/>
          </a:p>
          <a:p>
            <a:pPr>
              <a:spcAft>
                <a:spcPts val="1800"/>
              </a:spcAft>
            </a:pPr>
            <a:r>
              <a:rPr lang="es-MX" sz="1150" dirty="0"/>
              <a:t>Mejorar la </a:t>
            </a:r>
            <a:r>
              <a:rPr lang="es-MX" sz="1150" b="1" dirty="0">
                <a:solidFill>
                  <a:schemeClr val="accent1"/>
                </a:solidFill>
              </a:rPr>
              <a:t>gestión de la cartera </a:t>
            </a:r>
            <a:r>
              <a:rPr lang="es-MX" sz="1150" dirty="0"/>
              <a:t>mediante una mejor comprensión de cómo se distribuye la exposición con respecto al riesgo.</a:t>
            </a:r>
          </a:p>
          <a:p>
            <a:pPr>
              <a:spcAft>
                <a:spcPts val="1800"/>
              </a:spcAft>
            </a:pPr>
            <a:r>
              <a:rPr lang="es-MX" sz="1150" dirty="0"/>
              <a:t>Desarrollar </a:t>
            </a:r>
            <a:r>
              <a:rPr lang="es-MX" sz="1150" b="1" dirty="0">
                <a:solidFill>
                  <a:schemeClr val="accent1"/>
                </a:solidFill>
              </a:rPr>
              <a:t>estrategias de crecimiento </a:t>
            </a:r>
            <a:r>
              <a:rPr lang="es-MX" sz="1150" dirty="0"/>
              <a:t>determinando las pólizas, segmentos, peligros y regiones que impulsan el riesgo en las carteras.</a:t>
            </a:r>
          </a:p>
          <a:p>
            <a:pPr>
              <a:spcAft>
                <a:spcPts val="2400"/>
              </a:spcAft>
            </a:pPr>
            <a:r>
              <a:rPr lang="es-MX" sz="1150" dirty="0"/>
              <a:t>Ayudar en los </a:t>
            </a:r>
            <a:r>
              <a:rPr lang="es-MX" sz="1150" b="1" dirty="0">
                <a:solidFill>
                  <a:schemeClr val="accent1"/>
                </a:solidFill>
              </a:rPr>
              <a:t>requerimientos regulatorios </a:t>
            </a:r>
            <a:r>
              <a:rPr lang="es-MX" sz="1150" dirty="0"/>
              <a:t>para abordar las solicitudes en torno a la acumulación, sostenibilidad y resiliencia.</a:t>
            </a:r>
          </a:p>
          <a:p>
            <a:pPr>
              <a:spcAft>
                <a:spcPts val="2400"/>
              </a:spcAft>
            </a:pPr>
            <a:r>
              <a:rPr lang="es-MX" sz="1150" dirty="0"/>
              <a:t>Cuantificar el impacto del </a:t>
            </a:r>
            <a:r>
              <a:rPr lang="es-MX" sz="1150" b="1" dirty="0">
                <a:solidFill>
                  <a:schemeClr val="accent1"/>
                </a:solidFill>
              </a:rPr>
              <a:t>cambio climático </a:t>
            </a:r>
            <a:r>
              <a:rPr lang="es-MX" sz="1150" dirty="0"/>
              <a:t>creando una visión del riesgo bajo escenarios climáticos futuros.</a:t>
            </a:r>
          </a:p>
          <a:p>
            <a:pPr>
              <a:spcAft>
                <a:spcPts val="1800"/>
              </a:spcAft>
            </a:pPr>
            <a:r>
              <a:rPr lang="es-MX" sz="1150" dirty="0"/>
              <a:t>Mejorar las estrategias de </a:t>
            </a:r>
            <a:r>
              <a:rPr lang="es-MX" sz="1150" b="1" dirty="0">
                <a:solidFill>
                  <a:schemeClr val="accent1"/>
                </a:solidFill>
              </a:rPr>
              <a:t>mitigación </a:t>
            </a:r>
            <a:r>
              <a:rPr lang="es-MX" sz="1150" dirty="0"/>
              <a:t>evaluando cómo las medidas de mitigación se reflejan en la reducción del riesgo.</a:t>
            </a:r>
            <a:endParaRPr lang="es-MX" sz="1150" dirty="0">
              <a:solidFill>
                <a:schemeClr val="accent5">
                  <a:lumMod val="50000"/>
                </a:schemeClr>
              </a:solidFill>
            </a:endParaRPr>
          </a:p>
        </p:txBody>
      </p:sp>
      <p:sp>
        <p:nvSpPr>
          <p:cNvPr id="82" name="TextBox 81">
            <a:extLst>
              <a:ext uri="{FF2B5EF4-FFF2-40B4-BE49-F238E27FC236}">
                <a16:creationId xmlns:a16="http://schemas.microsoft.com/office/drawing/2014/main" id="{94FBC598-8BFF-6040-81CB-6B74CA38787E}"/>
              </a:ext>
            </a:extLst>
          </p:cNvPr>
          <p:cNvSpPr txBox="1"/>
          <p:nvPr/>
        </p:nvSpPr>
        <p:spPr>
          <a:xfrm>
            <a:off x="708987" y="1575096"/>
            <a:ext cx="4884583" cy="600164"/>
          </a:xfrm>
          <a:prstGeom prst="rect">
            <a:avLst/>
          </a:prstGeom>
          <a:noFill/>
        </p:spPr>
        <p:txBody>
          <a:bodyPr wrap="square" lIns="0" tIns="0" rIns="0" bIns="0">
            <a:spAutoFit/>
          </a:bodyPr>
          <a:lstStyle/>
          <a:p>
            <a:r>
              <a:rPr lang="es-MX" sz="1300" b="1" dirty="0">
                <a:solidFill>
                  <a:schemeClr val="accent1"/>
                </a:solidFill>
              </a:rPr>
              <a:t>Cómo los conjuntos de datos de las calificaciones de riesgo de peligros de GC, accesibles a través de GC AdvantagePoint</a:t>
            </a:r>
            <a:r>
              <a:rPr lang="es-MX" sz="1300" b="1" baseline="30000" dirty="0">
                <a:solidFill>
                  <a:schemeClr val="accent1"/>
                </a:solidFill>
              </a:rPr>
              <a:t>®</a:t>
            </a:r>
            <a:r>
              <a:rPr lang="es-MX" sz="1300" b="1" dirty="0">
                <a:solidFill>
                  <a:schemeClr val="accent1"/>
                </a:solidFill>
              </a:rPr>
              <a:t> o </a:t>
            </a:r>
            <a:r>
              <a:rPr lang="es-MX" sz="1300" b="1" dirty="0" err="1">
                <a:solidFill>
                  <a:schemeClr val="accent1"/>
                </a:solidFill>
              </a:rPr>
              <a:t>APIs</a:t>
            </a:r>
            <a:r>
              <a:rPr lang="es-MX" sz="1300" b="1" dirty="0">
                <a:solidFill>
                  <a:schemeClr val="accent1"/>
                </a:solidFill>
              </a:rPr>
              <a:t> apoyan nuestros clientes</a:t>
            </a:r>
          </a:p>
        </p:txBody>
      </p:sp>
      <p:cxnSp>
        <p:nvCxnSpPr>
          <p:cNvPr id="83" name="Straight Connector 82">
            <a:extLst>
              <a:ext uri="{FF2B5EF4-FFF2-40B4-BE49-F238E27FC236}">
                <a16:creationId xmlns:a16="http://schemas.microsoft.com/office/drawing/2014/main" id="{DE4E2696-E7FF-789D-2446-6FA050AA2A66}"/>
              </a:ext>
            </a:extLst>
          </p:cNvPr>
          <p:cNvCxnSpPr>
            <a:cxnSpLocks/>
          </p:cNvCxnSpPr>
          <p:nvPr/>
        </p:nvCxnSpPr>
        <p:spPr>
          <a:xfrm>
            <a:off x="713327" y="2623745"/>
            <a:ext cx="4799839"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3578B9A5-4C17-A073-FAB1-7CB56CBBE5BA}"/>
              </a:ext>
            </a:extLst>
          </p:cNvPr>
          <p:cNvCxnSpPr>
            <a:cxnSpLocks/>
          </p:cNvCxnSpPr>
          <p:nvPr/>
        </p:nvCxnSpPr>
        <p:spPr>
          <a:xfrm>
            <a:off x="713327" y="3208147"/>
            <a:ext cx="4799839"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1DEBF330-199A-7F08-D106-D7FE8277BD6E}"/>
              </a:ext>
            </a:extLst>
          </p:cNvPr>
          <p:cNvCxnSpPr>
            <a:cxnSpLocks/>
          </p:cNvCxnSpPr>
          <p:nvPr/>
        </p:nvCxnSpPr>
        <p:spPr>
          <a:xfrm>
            <a:off x="713327" y="3887799"/>
            <a:ext cx="4799839"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A669C857-D0AF-87FC-B688-0F1834366C54}"/>
              </a:ext>
            </a:extLst>
          </p:cNvPr>
          <p:cNvCxnSpPr>
            <a:cxnSpLocks/>
          </p:cNvCxnSpPr>
          <p:nvPr/>
        </p:nvCxnSpPr>
        <p:spPr>
          <a:xfrm>
            <a:off x="713327" y="4510301"/>
            <a:ext cx="4799839"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70282208-97CF-F909-F4A5-2108035A38B0}"/>
              </a:ext>
            </a:extLst>
          </p:cNvPr>
          <p:cNvCxnSpPr>
            <a:cxnSpLocks/>
          </p:cNvCxnSpPr>
          <p:nvPr/>
        </p:nvCxnSpPr>
        <p:spPr>
          <a:xfrm>
            <a:off x="713327" y="5228051"/>
            <a:ext cx="4799839"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03590B19-2CD0-CCAD-EC79-6435471D82BE}"/>
              </a:ext>
            </a:extLst>
          </p:cNvPr>
          <p:cNvCxnSpPr>
            <a:cxnSpLocks/>
          </p:cNvCxnSpPr>
          <p:nvPr/>
        </p:nvCxnSpPr>
        <p:spPr>
          <a:xfrm>
            <a:off x="713327" y="2221677"/>
            <a:ext cx="4799839"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9" name="Group 4" descr="Check.">
            <a:extLst>
              <a:ext uri="{FF2B5EF4-FFF2-40B4-BE49-F238E27FC236}">
                <a16:creationId xmlns:a16="http://schemas.microsoft.com/office/drawing/2014/main" id="{57E45E0A-2DCD-4333-9472-C8B991A9B2FE}"/>
              </a:ext>
            </a:extLst>
          </p:cNvPr>
          <p:cNvGrpSpPr>
            <a:grpSpLocks noChangeAspect="1"/>
          </p:cNvGrpSpPr>
          <p:nvPr/>
        </p:nvGrpSpPr>
        <p:grpSpPr bwMode="auto">
          <a:xfrm>
            <a:off x="708987" y="2334888"/>
            <a:ext cx="229093" cy="229093"/>
            <a:chOff x="3408" y="1731"/>
            <a:chExt cx="614" cy="614"/>
          </a:xfrm>
        </p:grpSpPr>
        <p:sp>
          <p:nvSpPr>
            <p:cNvPr id="11" name="Freeform 5">
              <a:extLst>
                <a:ext uri="{FF2B5EF4-FFF2-40B4-BE49-F238E27FC236}">
                  <a16:creationId xmlns:a16="http://schemas.microsoft.com/office/drawing/2014/main" id="{F558D832-2D18-0B72-CA1D-6385B1F58EA5}"/>
                </a:ext>
              </a:extLst>
            </p:cNvPr>
            <p:cNvSpPr>
              <a:spLocks/>
            </p:cNvSpPr>
            <p:nvPr/>
          </p:nvSpPr>
          <p:spPr bwMode="auto">
            <a:xfrm>
              <a:off x="3559" y="1920"/>
              <a:ext cx="312" cy="233"/>
            </a:xfrm>
            <a:custGeom>
              <a:avLst/>
              <a:gdLst>
                <a:gd name="T0" fmla="*/ 116 w 130"/>
                <a:gd name="T1" fmla="*/ 3 h 97"/>
                <a:gd name="T2" fmla="*/ 41 w 130"/>
                <a:gd name="T3" fmla="*/ 78 h 97"/>
                <a:gd name="T4" fmla="*/ 15 w 130"/>
                <a:gd name="T5" fmla="*/ 51 h 97"/>
                <a:gd name="T6" fmla="*/ 4 w 130"/>
                <a:gd name="T7" fmla="*/ 51 h 97"/>
                <a:gd name="T8" fmla="*/ 4 w 130"/>
                <a:gd name="T9" fmla="*/ 63 h 97"/>
                <a:gd name="T10" fmla="*/ 36 w 130"/>
                <a:gd name="T11" fmla="*/ 95 h 97"/>
                <a:gd name="T12" fmla="*/ 41 w 130"/>
                <a:gd name="T13" fmla="*/ 97 h 97"/>
                <a:gd name="T14" fmla="*/ 47 w 130"/>
                <a:gd name="T15" fmla="*/ 95 h 97"/>
                <a:gd name="T16" fmla="*/ 127 w 130"/>
                <a:gd name="T17" fmla="*/ 15 h 97"/>
                <a:gd name="T18" fmla="*/ 127 w 130"/>
                <a:gd name="T19" fmla="*/ 3 h 97"/>
                <a:gd name="T20" fmla="*/ 116 w 130"/>
                <a:gd name="T21" fmla="*/ 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97">
                  <a:moveTo>
                    <a:pt x="116" y="3"/>
                  </a:moveTo>
                  <a:cubicBezTo>
                    <a:pt x="41" y="78"/>
                    <a:pt x="41" y="78"/>
                    <a:pt x="41" y="78"/>
                  </a:cubicBezTo>
                  <a:cubicBezTo>
                    <a:pt x="15" y="51"/>
                    <a:pt x="15" y="51"/>
                    <a:pt x="15" y="51"/>
                  </a:cubicBezTo>
                  <a:cubicBezTo>
                    <a:pt x="12" y="48"/>
                    <a:pt x="7" y="48"/>
                    <a:pt x="4" y="51"/>
                  </a:cubicBezTo>
                  <a:cubicBezTo>
                    <a:pt x="0" y="55"/>
                    <a:pt x="0" y="60"/>
                    <a:pt x="4" y="63"/>
                  </a:cubicBezTo>
                  <a:cubicBezTo>
                    <a:pt x="36" y="95"/>
                    <a:pt x="36" y="95"/>
                    <a:pt x="36" y="95"/>
                  </a:cubicBezTo>
                  <a:cubicBezTo>
                    <a:pt x="37" y="96"/>
                    <a:pt x="39" y="97"/>
                    <a:pt x="41" y="97"/>
                  </a:cubicBezTo>
                  <a:cubicBezTo>
                    <a:pt x="43" y="97"/>
                    <a:pt x="45" y="96"/>
                    <a:pt x="47" y="95"/>
                  </a:cubicBezTo>
                  <a:cubicBezTo>
                    <a:pt x="127" y="15"/>
                    <a:pt x="127" y="15"/>
                    <a:pt x="127" y="15"/>
                  </a:cubicBezTo>
                  <a:cubicBezTo>
                    <a:pt x="130" y="12"/>
                    <a:pt x="130" y="7"/>
                    <a:pt x="127" y="3"/>
                  </a:cubicBezTo>
                  <a:cubicBezTo>
                    <a:pt x="124" y="0"/>
                    <a:pt x="119" y="0"/>
                    <a:pt x="116" y="3"/>
                  </a:cubicBezTo>
                  <a:close/>
                </a:path>
              </a:pathLst>
            </a:custGeom>
            <a:solidFill>
              <a:srgbClr val="002C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ED8C7EF3-4763-B7A3-65B2-0BFE753E78AF}"/>
                </a:ext>
              </a:extLst>
            </p:cNvPr>
            <p:cNvSpPr>
              <a:spLocks noEditPoints="1"/>
            </p:cNvSpPr>
            <p:nvPr/>
          </p:nvSpPr>
          <p:spPr bwMode="auto">
            <a:xfrm>
              <a:off x="3408" y="1731"/>
              <a:ext cx="614" cy="614"/>
            </a:xfrm>
            <a:custGeom>
              <a:avLst/>
              <a:gdLst>
                <a:gd name="T0" fmla="*/ 128 w 256"/>
                <a:gd name="T1" fmla="*/ 0 h 256"/>
                <a:gd name="T2" fmla="*/ 0 w 256"/>
                <a:gd name="T3" fmla="*/ 128 h 256"/>
                <a:gd name="T4" fmla="*/ 128 w 256"/>
                <a:gd name="T5" fmla="*/ 256 h 256"/>
                <a:gd name="T6" fmla="*/ 256 w 256"/>
                <a:gd name="T7" fmla="*/ 128 h 256"/>
                <a:gd name="T8" fmla="*/ 128 w 256"/>
                <a:gd name="T9" fmla="*/ 0 h 256"/>
                <a:gd name="T10" fmla="*/ 128 w 256"/>
                <a:gd name="T11" fmla="*/ 240 h 256"/>
                <a:gd name="T12" fmla="*/ 16 w 256"/>
                <a:gd name="T13" fmla="*/ 128 h 256"/>
                <a:gd name="T14" fmla="*/ 128 w 256"/>
                <a:gd name="T15" fmla="*/ 16 h 256"/>
                <a:gd name="T16" fmla="*/ 240 w 256"/>
                <a:gd name="T17" fmla="*/ 128 h 256"/>
                <a:gd name="T18" fmla="*/ 128 w 256"/>
                <a:gd name="T19" fmla="*/ 2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6" h="256">
                  <a:moveTo>
                    <a:pt x="128" y="0"/>
                  </a:moveTo>
                  <a:cubicBezTo>
                    <a:pt x="58" y="0"/>
                    <a:pt x="0" y="57"/>
                    <a:pt x="0" y="128"/>
                  </a:cubicBezTo>
                  <a:cubicBezTo>
                    <a:pt x="0" y="199"/>
                    <a:pt x="58" y="256"/>
                    <a:pt x="128" y="256"/>
                  </a:cubicBezTo>
                  <a:cubicBezTo>
                    <a:pt x="199" y="256"/>
                    <a:pt x="256" y="199"/>
                    <a:pt x="256" y="128"/>
                  </a:cubicBezTo>
                  <a:cubicBezTo>
                    <a:pt x="256" y="57"/>
                    <a:pt x="199" y="0"/>
                    <a:pt x="128" y="0"/>
                  </a:cubicBezTo>
                  <a:close/>
                  <a:moveTo>
                    <a:pt x="128" y="240"/>
                  </a:moveTo>
                  <a:cubicBezTo>
                    <a:pt x="66" y="240"/>
                    <a:pt x="16" y="190"/>
                    <a:pt x="16" y="128"/>
                  </a:cubicBezTo>
                  <a:cubicBezTo>
                    <a:pt x="16" y="66"/>
                    <a:pt x="66" y="16"/>
                    <a:pt x="128" y="16"/>
                  </a:cubicBezTo>
                  <a:cubicBezTo>
                    <a:pt x="190" y="16"/>
                    <a:pt x="240" y="66"/>
                    <a:pt x="240" y="128"/>
                  </a:cubicBezTo>
                  <a:cubicBezTo>
                    <a:pt x="240" y="190"/>
                    <a:pt x="190" y="240"/>
                    <a:pt x="128" y="240"/>
                  </a:cubicBezTo>
                  <a:close/>
                </a:path>
              </a:pathLst>
            </a:custGeom>
            <a:solidFill>
              <a:srgbClr val="002C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 name="Group 4" descr="Check.">
            <a:extLst>
              <a:ext uri="{FF2B5EF4-FFF2-40B4-BE49-F238E27FC236}">
                <a16:creationId xmlns:a16="http://schemas.microsoft.com/office/drawing/2014/main" id="{A75F2EB6-CCF4-5053-BE07-41E59B1483F5}"/>
              </a:ext>
            </a:extLst>
          </p:cNvPr>
          <p:cNvGrpSpPr>
            <a:grpSpLocks noChangeAspect="1"/>
          </p:cNvGrpSpPr>
          <p:nvPr/>
        </p:nvGrpSpPr>
        <p:grpSpPr bwMode="auto">
          <a:xfrm>
            <a:off x="708987" y="2806162"/>
            <a:ext cx="229093" cy="229093"/>
            <a:chOff x="3408" y="1731"/>
            <a:chExt cx="614" cy="614"/>
          </a:xfrm>
        </p:grpSpPr>
        <p:sp>
          <p:nvSpPr>
            <p:cNvPr id="22" name="Freeform 5">
              <a:extLst>
                <a:ext uri="{FF2B5EF4-FFF2-40B4-BE49-F238E27FC236}">
                  <a16:creationId xmlns:a16="http://schemas.microsoft.com/office/drawing/2014/main" id="{44D48646-91BE-0E34-6A36-1B636D22D980}"/>
                </a:ext>
              </a:extLst>
            </p:cNvPr>
            <p:cNvSpPr>
              <a:spLocks/>
            </p:cNvSpPr>
            <p:nvPr/>
          </p:nvSpPr>
          <p:spPr bwMode="auto">
            <a:xfrm>
              <a:off x="3559" y="1920"/>
              <a:ext cx="312" cy="233"/>
            </a:xfrm>
            <a:custGeom>
              <a:avLst/>
              <a:gdLst>
                <a:gd name="T0" fmla="*/ 116 w 130"/>
                <a:gd name="T1" fmla="*/ 3 h 97"/>
                <a:gd name="T2" fmla="*/ 41 w 130"/>
                <a:gd name="T3" fmla="*/ 78 h 97"/>
                <a:gd name="T4" fmla="*/ 15 w 130"/>
                <a:gd name="T5" fmla="*/ 51 h 97"/>
                <a:gd name="T6" fmla="*/ 4 w 130"/>
                <a:gd name="T7" fmla="*/ 51 h 97"/>
                <a:gd name="T8" fmla="*/ 4 w 130"/>
                <a:gd name="T9" fmla="*/ 63 h 97"/>
                <a:gd name="T10" fmla="*/ 36 w 130"/>
                <a:gd name="T11" fmla="*/ 95 h 97"/>
                <a:gd name="T12" fmla="*/ 41 w 130"/>
                <a:gd name="T13" fmla="*/ 97 h 97"/>
                <a:gd name="T14" fmla="*/ 47 w 130"/>
                <a:gd name="T15" fmla="*/ 95 h 97"/>
                <a:gd name="T16" fmla="*/ 127 w 130"/>
                <a:gd name="T17" fmla="*/ 15 h 97"/>
                <a:gd name="T18" fmla="*/ 127 w 130"/>
                <a:gd name="T19" fmla="*/ 3 h 97"/>
                <a:gd name="T20" fmla="*/ 116 w 130"/>
                <a:gd name="T21" fmla="*/ 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97">
                  <a:moveTo>
                    <a:pt x="116" y="3"/>
                  </a:moveTo>
                  <a:cubicBezTo>
                    <a:pt x="41" y="78"/>
                    <a:pt x="41" y="78"/>
                    <a:pt x="41" y="78"/>
                  </a:cubicBezTo>
                  <a:cubicBezTo>
                    <a:pt x="15" y="51"/>
                    <a:pt x="15" y="51"/>
                    <a:pt x="15" y="51"/>
                  </a:cubicBezTo>
                  <a:cubicBezTo>
                    <a:pt x="12" y="48"/>
                    <a:pt x="7" y="48"/>
                    <a:pt x="4" y="51"/>
                  </a:cubicBezTo>
                  <a:cubicBezTo>
                    <a:pt x="0" y="55"/>
                    <a:pt x="0" y="60"/>
                    <a:pt x="4" y="63"/>
                  </a:cubicBezTo>
                  <a:cubicBezTo>
                    <a:pt x="36" y="95"/>
                    <a:pt x="36" y="95"/>
                    <a:pt x="36" y="95"/>
                  </a:cubicBezTo>
                  <a:cubicBezTo>
                    <a:pt x="37" y="96"/>
                    <a:pt x="39" y="97"/>
                    <a:pt x="41" y="97"/>
                  </a:cubicBezTo>
                  <a:cubicBezTo>
                    <a:pt x="43" y="97"/>
                    <a:pt x="45" y="96"/>
                    <a:pt x="47" y="95"/>
                  </a:cubicBezTo>
                  <a:cubicBezTo>
                    <a:pt x="127" y="15"/>
                    <a:pt x="127" y="15"/>
                    <a:pt x="127" y="15"/>
                  </a:cubicBezTo>
                  <a:cubicBezTo>
                    <a:pt x="130" y="12"/>
                    <a:pt x="130" y="7"/>
                    <a:pt x="127" y="3"/>
                  </a:cubicBezTo>
                  <a:cubicBezTo>
                    <a:pt x="124" y="0"/>
                    <a:pt x="119" y="0"/>
                    <a:pt x="116" y="3"/>
                  </a:cubicBezTo>
                  <a:close/>
                </a:path>
              </a:pathLst>
            </a:custGeom>
            <a:solidFill>
              <a:srgbClr val="002C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6">
              <a:extLst>
                <a:ext uri="{FF2B5EF4-FFF2-40B4-BE49-F238E27FC236}">
                  <a16:creationId xmlns:a16="http://schemas.microsoft.com/office/drawing/2014/main" id="{4D7C7618-D2F4-5466-B858-E8DAF9AFBEE7}"/>
                </a:ext>
              </a:extLst>
            </p:cNvPr>
            <p:cNvSpPr>
              <a:spLocks noEditPoints="1"/>
            </p:cNvSpPr>
            <p:nvPr/>
          </p:nvSpPr>
          <p:spPr bwMode="auto">
            <a:xfrm>
              <a:off x="3408" y="1731"/>
              <a:ext cx="614" cy="614"/>
            </a:xfrm>
            <a:custGeom>
              <a:avLst/>
              <a:gdLst>
                <a:gd name="T0" fmla="*/ 128 w 256"/>
                <a:gd name="T1" fmla="*/ 0 h 256"/>
                <a:gd name="T2" fmla="*/ 0 w 256"/>
                <a:gd name="T3" fmla="*/ 128 h 256"/>
                <a:gd name="T4" fmla="*/ 128 w 256"/>
                <a:gd name="T5" fmla="*/ 256 h 256"/>
                <a:gd name="T6" fmla="*/ 256 w 256"/>
                <a:gd name="T7" fmla="*/ 128 h 256"/>
                <a:gd name="T8" fmla="*/ 128 w 256"/>
                <a:gd name="T9" fmla="*/ 0 h 256"/>
                <a:gd name="T10" fmla="*/ 128 w 256"/>
                <a:gd name="T11" fmla="*/ 240 h 256"/>
                <a:gd name="T12" fmla="*/ 16 w 256"/>
                <a:gd name="T13" fmla="*/ 128 h 256"/>
                <a:gd name="T14" fmla="*/ 128 w 256"/>
                <a:gd name="T15" fmla="*/ 16 h 256"/>
                <a:gd name="T16" fmla="*/ 240 w 256"/>
                <a:gd name="T17" fmla="*/ 128 h 256"/>
                <a:gd name="T18" fmla="*/ 128 w 256"/>
                <a:gd name="T19" fmla="*/ 2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6" h="256">
                  <a:moveTo>
                    <a:pt x="128" y="0"/>
                  </a:moveTo>
                  <a:cubicBezTo>
                    <a:pt x="58" y="0"/>
                    <a:pt x="0" y="57"/>
                    <a:pt x="0" y="128"/>
                  </a:cubicBezTo>
                  <a:cubicBezTo>
                    <a:pt x="0" y="199"/>
                    <a:pt x="58" y="256"/>
                    <a:pt x="128" y="256"/>
                  </a:cubicBezTo>
                  <a:cubicBezTo>
                    <a:pt x="199" y="256"/>
                    <a:pt x="256" y="199"/>
                    <a:pt x="256" y="128"/>
                  </a:cubicBezTo>
                  <a:cubicBezTo>
                    <a:pt x="256" y="57"/>
                    <a:pt x="199" y="0"/>
                    <a:pt x="128" y="0"/>
                  </a:cubicBezTo>
                  <a:close/>
                  <a:moveTo>
                    <a:pt x="128" y="240"/>
                  </a:moveTo>
                  <a:cubicBezTo>
                    <a:pt x="66" y="240"/>
                    <a:pt x="16" y="190"/>
                    <a:pt x="16" y="128"/>
                  </a:cubicBezTo>
                  <a:cubicBezTo>
                    <a:pt x="16" y="66"/>
                    <a:pt x="66" y="16"/>
                    <a:pt x="128" y="16"/>
                  </a:cubicBezTo>
                  <a:cubicBezTo>
                    <a:pt x="190" y="16"/>
                    <a:pt x="240" y="66"/>
                    <a:pt x="240" y="128"/>
                  </a:cubicBezTo>
                  <a:cubicBezTo>
                    <a:pt x="240" y="190"/>
                    <a:pt x="190" y="240"/>
                    <a:pt x="128" y="240"/>
                  </a:cubicBezTo>
                  <a:close/>
                </a:path>
              </a:pathLst>
            </a:custGeom>
            <a:solidFill>
              <a:srgbClr val="002C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7" name="Group 4" descr="Check.">
            <a:extLst>
              <a:ext uri="{FF2B5EF4-FFF2-40B4-BE49-F238E27FC236}">
                <a16:creationId xmlns:a16="http://schemas.microsoft.com/office/drawing/2014/main" id="{A571D607-7B81-4B2E-7A0D-9127B17356BD}"/>
              </a:ext>
            </a:extLst>
          </p:cNvPr>
          <p:cNvGrpSpPr>
            <a:grpSpLocks noChangeAspect="1"/>
          </p:cNvGrpSpPr>
          <p:nvPr/>
        </p:nvGrpSpPr>
        <p:grpSpPr bwMode="auto">
          <a:xfrm>
            <a:off x="708987" y="3428664"/>
            <a:ext cx="229093" cy="229093"/>
            <a:chOff x="3408" y="1731"/>
            <a:chExt cx="614" cy="614"/>
          </a:xfrm>
        </p:grpSpPr>
        <p:sp>
          <p:nvSpPr>
            <p:cNvPr id="28" name="Freeform 5">
              <a:extLst>
                <a:ext uri="{FF2B5EF4-FFF2-40B4-BE49-F238E27FC236}">
                  <a16:creationId xmlns:a16="http://schemas.microsoft.com/office/drawing/2014/main" id="{292032F1-00B9-C7B3-F798-3D81D7B06753}"/>
                </a:ext>
              </a:extLst>
            </p:cNvPr>
            <p:cNvSpPr>
              <a:spLocks/>
            </p:cNvSpPr>
            <p:nvPr/>
          </p:nvSpPr>
          <p:spPr bwMode="auto">
            <a:xfrm>
              <a:off x="3559" y="1920"/>
              <a:ext cx="312" cy="233"/>
            </a:xfrm>
            <a:custGeom>
              <a:avLst/>
              <a:gdLst>
                <a:gd name="T0" fmla="*/ 116 w 130"/>
                <a:gd name="T1" fmla="*/ 3 h 97"/>
                <a:gd name="T2" fmla="*/ 41 w 130"/>
                <a:gd name="T3" fmla="*/ 78 h 97"/>
                <a:gd name="T4" fmla="*/ 15 w 130"/>
                <a:gd name="T5" fmla="*/ 51 h 97"/>
                <a:gd name="T6" fmla="*/ 4 w 130"/>
                <a:gd name="T7" fmla="*/ 51 h 97"/>
                <a:gd name="T8" fmla="*/ 4 w 130"/>
                <a:gd name="T9" fmla="*/ 63 h 97"/>
                <a:gd name="T10" fmla="*/ 36 w 130"/>
                <a:gd name="T11" fmla="*/ 95 h 97"/>
                <a:gd name="T12" fmla="*/ 41 w 130"/>
                <a:gd name="T13" fmla="*/ 97 h 97"/>
                <a:gd name="T14" fmla="*/ 47 w 130"/>
                <a:gd name="T15" fmla="*/ 95 h 97"/>
                <a:gd name="T16" fmla="*/ 127 w 130"/>
                <a:gd name="T17" fmla="*/ 15 h 97"/>
                <a:gd name="T18" fmla="*/ 127 w 130"/>
                <a:gd name="T19" fmla="*/ 3 h 97"/>
                <a:gd name="T20" fmla="*/ 116 w 130"/>
                <a:gd name="T21" fmla="*/ 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97">
                  <a:moveTo>
                    <a:pt x="116" y="3"/>
                  </a:moveTo>
                  <a:cubicBezTo>
                    <a:pt x="41" y="78"/>
                    <a:pt x="41" y="78"/>
                    <a:pt x="41" y="78"/>
                  </a:cubicBezTo>
                  <a:cubicBezTo>
                    <a:pt x="15" y="51"/>
                    <a:pt x="15" y="51"/>
                    <a:pt x="15" y="51"/>
                  </a:cubicBezTo>
                  <a:cubicBezTo>
                    <a:pt x="12" y="48"/>
                    <a:pt x="7" y="48"/>
                    <a:pt x="4" y="51"/>
                  </a:cubicBezTo>
                  <a:cubicBezTo>
                    <a:pt x="0" y="55"/>
                    <a:pt x="0" y="60"/>
                    <a:pt x="4" y="63"/>
                  </a:cubicBezTo>
                  <a:cubicBezTo>
                    <a:pt x="36" y="95"/>
                    <a:pt x="36" y="95"/>
                    <a:pt x="36" y="95"/>
                  </a:cubicBezTo>
                  <a:cubicBezTo>
                    <a:pt x="37" y="96"/>
                    <a:pt x="39" y="97"/>
                    <a:pt x="41" y="97"/>
                  </a:cubicBezTo>
                  <a:cubicBezTo>
                    <a:pt x="43" y="97"/>
                    <a:pt x="45" y="96"/>
                    <a:pt x="47" y="95"/>
                  </a:cubicBezTo>
                  <a:cubicBezTo>
                    <a:pt x="127" y="15"/>
                    <a:pt x="127" y="15"/>
                    <a:pt x="127" y="15"/>
                  </a:cubicBezTo>
                  <a:cubicBezTo>
                    <a:pt x="130" y="12"/>
                    <a:pt x="130" y="7"/>
                    <a:pt x="127" y="3"/>
                  </a:cubicBezTo>
                  <a:cubicBezTo>
                    <a:pt x="124" y="0"/>
                    <a:pt x="119" y="0"/>
                    <a:pt x="116" y="3"/>
                  </a:cubicBezTo>
                  <a:close/>
                </a:path>
              </a:pathLst>
            </a:custGeom>
            <a:solidFill>
              <a:srgbClr val="002C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6">
              <a:extLst>
                <a:ext uri="{FF2B5EF4-FFF2-40B4-BE49-F238E27FC236}">
                  <a16:creationId xmlns:a16="http://schemas.microsoft.com/office/drawing/2014/main" id="{3EA25476-0BAE-33A0-4F12-53B5F72997BD}"/>
                </a:ext>
              </a:extLst>
            </p:cNvPr>
            <p:cNvSpPr>
              <a:spLocks noEditPoints="1"/>
            </p:cNvSpPr>
            <p:nvPr/>
          </p:nvSpPr>
          <p:spPr bwMode="auto">
            <a:xfrm>
              <a:off x="3408" y="1731"/>
              <a:ext cx="614" cy="614"/>
            </a:xfrm>
            <a:custGeom>
              <a:avLst/>
              <a:gdLst>
                <a:gd name="T0" fmla="*/ 128 w 256"/>
                <a:gd name="T1" fmla="*/ 0 h 256"/>
                <a:gd name="T2" fmla="*/ 0 w 256"/>
                <a:gd name="T3" fmla="*/ 128 h 256"/>
                <a:gd name="T4" fmla="*/ 128 w 256"/>
                <a:gd name="T5" fmla="*/ 256 h 256"/>
                <a:gd name="T6" fmla="*/ 256 w 256"/>
                <a:gd name="T7" fmla="*/ 128 h 256"/>
                <a:gd name="T8" fmla="*/ 128 w 256"/>
                <a:gd name="T9" fmla="*/ 0 h 256"/>
                <a:gd name="T10" fmla="*/ 128 w 256"/>
                <a:gd name="T11" fmla="*/ 240 h 256"/>
                <a:gd name="T12" fmla="*/ 16 w 256"/>
                <a:gd name="T13" fmla="*/ 128 h 256"/>
                <a:gd name="T14" fmla="*/ 128 w 256"/>
                <a:gd name="T15" fmla="*/ 16 h 256"/>
                <a:gd name="T16" fmla="*/ 240 w 256"/>
                <a:gd name="T17" fmla="*/ 128 h 256"/>
                <a:gd name="T18" fmla="*/ 128 w 256"/>
                <a:gd name="T19" fmla="*/ 2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6" h="256">
                  <a:moveTo>
                    <a:pt x="128" y="0"/>
                  </a:moveTo>
                  <a:cubicBezTo>
                    <a:pt x="58" y="0"/>
                    <a:pt x="0" y="57"/>
                    <a:pt x="0" y="128"/>
                  </a:cubicBezTo>
                  <a:cubicBezTo>
                    <a:pt x="0" y="199"/>
                    <a:pt x="58" y="256"/>
                    <a:pt x="128" y="256"/>
                  </a:cubicBezTo>
                  <a:cubicBezTo>
                    <a:pt x="199" y="256"/>
                    <a:pt x="256" y="199"/>
                    <a:pt x="256" y="128"/>
                  </a:cubicBezTo>
                  <a:cubicBezTo>
                    <a:pt x="256" y="57"/>
                    <a:pt x="199" y="0"/>
                    <a:pt x="128" y="0"/>
                  </a:cubicBezTo>
                  <a:close/>
                  <a:moveTo>
                    <a:pt x="128" y="240"/>
                  </a:moveTo>
                  <a:cubicBezTo>
                    <a:pt x="66" y="240"/>
                    <a:pt x="16" y="190"/>
                    <a:pt x="16" y="128"/>
                  </a:cubicBezTo>
                  <a:cubicBezTo>
                    <a:pt x="16" y="66"/>
                    <a:pt x="66" y="16"/>
                    <a:pt x="128" y="16"/>
                  </a:cubicBezTo>
                  <a:cubicBezTo>
                    <a:pt x="190" y="16"/>
                    <a:pt x="240" y="66"/>
                    <a:pt x="240" y="128"/>
                  </a:cubicBezTo>
                  <a:cubicBezTo>
                    <a:pt x="240" y="190"/>
                    <a:pt x="190" y="240"/>
                    <a:pt x="128" y="240"/>
                  </a:cubicBezTo>
                  <a:close/>
                </a:path>
              </a:pathLst>
            </a:custGeom>
            <a:solidFill>
              <a:srgbClr val="002C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0" name="Group 4" descr="Check.">
            <a:extLst>
              <a:ext uri="{FF2B5EF4-FFF2-40B4-BE49-F238E27FC236}">
                <a16:creationId xmlns:a16="http://schemas.microsoft.com/office/drawing/2014/main" id="{B0EEBF08-6544-EA74-B8F5-43AC1D8933AF}"/>
              </a:ext>
            </a:extLst>
          </p:cNvPr>
          <p:cNvGrpSpPr>
            <a:grpSpLocks noChangeAspect="1"/>
          </p:cNvGrpSpPr>
          <p:nvPr/>
        </p:nvGrpSpPr>
        <p:grpSpPr bwMode="auto">
          <a:xfrm>
            <a:off x="708987" y="4098791"/>
            <a:ext cx="229093" cy="229093"/>
            <a:chOff x="3408" y="1731"/>
            <a:chExt cx="614" cy="614"/>
          </a:xfrm>
        </p:grpSpPr>
        <p:sp>
          <p:nvSpPr>
            <p:cNvPr id="34" name="Freeform 5">
              <a:extLst>
                <a:ext uri="{FF2B5EF4-FFF2-40B4-BE49-F238E27FC236}">
                  <a16:creationId xmlns:a16="http://schemas.microsoft.com/office/drawing/2014/main" id="{048AC30D-DDF9-62C6-A919-17EF4A015647}"/>
                </a:ext>
              </a:extLst>
            </p:cNvPr>
            <p:cNvSpPr>
              <a:spLocks/>
            </p:cNvSpPr>
            <p:nvPr/>
          </p:nvSpPr>
          <p:spPr bwMode="auto">
            <a:xfrm>
              <a:off x="3559" y="1920"/>
              <a:ext cx="312" cy="233"/>
            </a:xfrm>
            <a:custGeom>
              <a:avLst/>
              <a:gdLst>
                <a:gd name="T0" fmla="*/ 116 w 130"/>
                <a:gd name="T1" fmla="*/ 3 h 97"/>
                <a:gd name="T2" fmla="*/ 41 w 130"/>
                <a:gd name="T3" fmla="*/ 78 h 97"/>
                <a:gd name="T4" fmla="*/ 15 w 130"/>
                <a:gd name="T5" fmla="*/ 51 h 97"/>
                <a:gd name="T6" fmla="*/ 4 w 130"/>
                <a:gd name="T7" fmla="*/ 51 h 97"/>
                <a:gd name="T8" fmla="*/ 4 w 130"/>
                <a:gd name="T9" fmla="*/ 63 h 97"/>
                <a:gd name="T10" fmla="*/ 36 w 130"/>
                <a:gd name="T11" fmla="*/ 95 h 97"/>
                <a:gd name="T12" fmla="*/ 41 w 130"/>
                <a:gd name="T13" fmla="*/ 97 h 97"/>
                <a:gd name="T14" fmla="*/ 47 w 130"/>
                <a:gd name="T15" fmla="*/ 95 h 97"/>
                <a:gd name="T16" fmla="*/ 127 w 130"/>
                <a:gd name="T17" fmla="*/ 15 h 97"/>
                <a:gd name="T18" fmla="*/ 127 w 130"/>
                <a:gd name="T19" fmla="*/ 3 h 97"/>
                <a:gd name="T20" fmla="*/ 116 w 130"/>
                <a:gd name="T21" fmla="*/ 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97">
                  <a:moveTo>
                    <a:pt x="116" y="3"/>
                  </a:moveTo>
                  <a:cubicBezTo>
                    <a:pt x="41" y="78"/>
                    <a:pt x="41" y="78"/>
                    <a:pt x="41" y="78"/>
                  </a:cubicBezTo>
                  <a:cubicBezTo>
                    <a:pt x="15" y="51"/>
                    <a:pt x="15" y="51"/>
                    <a:pt x="15" y="51"/>
                  </a:cubicBezTo>
                  <a:cubicBezTo>
                    <a:pt x="12" y="48"/>
                    <a:pt x="7" y="48"/>
                    <a:pt x="4" y="51"/>
                  </a:cubicBezTo>
                  <a:cubicBezTo>
                    <a:pt x="0" y="55"/>
                    <a:pt x="0" y="60"/>
                    <a:pt x="4" y="63"/>
                  </a:cubicBezTo>
                  <a:cubicBezTo>
                    <a:pt x="36" y="95"/>
                    <a:pt x="36" y="95"/>
                    <a:pt x="36" y="95"/>
                  </a:cubicBezTo>
                  <a:cubicBezTo>
                    <a:pt x="37" y="96"/>
                    <a:pt x="39" y="97"/>
                    <a:pt x="41" y="97"/>
                  </a:cubicBezTo>
                  <a:cubicBezTo>
                    <a:pt x="43" y="97"/>
                    <a:pt x="45" y="96"/>
                    <a:pt x="47" y="95"/>
                  </a:cubicBezTo>
                  <a:cubicBezTo>
                    <a:pt x="127" y="15"/>
                    <a:pt x="127" y="15"/>
                    <a:pt x="127" y="15"/>
                  </a:cubicBezTo>
                  <a:cubicBezTo>
                    <a:pt x="130" y="12"/>
                    <a:pt x="130" y="7"/>
                    <a:pt x="127" y="3"/>
                  </a:cubicBezTo>
                  <a:cubicBezTo>
                    <a:pt x="124" y="0"/>
                    <a:pt x="119" y="0"/>
                    <a:pt x="116" y="3"/>
                  </a:cubicBezTo>
                  <a:close/>
                </a:path>
              </a:pathLst>
            </a:custGeom>
            <a:solidFill>
              <a:srgbClr val="002C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6">
              <a:extLst>
                <a:ext uri="{FF2B5EF4-FFF2-40B4-BE49-F238E27FC236}">
                  <a16:creationId xmlns:a16="http://schemas.microsoft.com/office/drawing/2014/main" id="{C196EDE0-9C6F-BD32-E69C-E4303D643CBA}"/>
                </a:ext>
              </a:extLst>
            </p:cNvPr>
            <p:cNvSpPr>
              <a:spLocks noEditPoints="1"/>
            </p:cNvSpPr>
            <p:nvPr/>
          </p:nvSpPr>
          <p:spPr bwMode="auto">
            <a:xfrm>
              <a:off x="3408" y="1731"/>
              <a:ext cx="614" cy="614"/>
            </a:xfrm>
            <a:custGeom>
              <a:avLst/>
              <a:gdLst>
                <a:gd name="T0" fmla="*/ 128 w 256"/>
                <a:gd name="T1" fmla="*/ 0 h 256"/>
                <a:gd name="T2" fmla="*/ 0 w 256"/>
                <a:gd name="T3" fmla="*/ 128 h 256"/>
                <a:gd name="T4" fmla="*/ 128 w 256"/>
                <a:gd name="T5" fmla="*/ 256 h 256"/>
                <a:gd name="T6" fmla="*/ 256 w 256"/>
                <a:gd name="T7" fmla="*/ 128 h 256"/>
                <a:gd name="T8" fmla="*/ 128 w 256"/>
                <a:gd name="T9" fmla="*/ 0 h 256"/>
                <a:gd name="T10" fmla="*/ 128 w 256"/>
                <a:gd name="T11" fmla="*/ 240 h 256"/>
                <a:gd name="T12" fmla="*/ 16 w 256"/>
                <a:gd name="T13" fmla="*/ 128 h 256"/>
                <a:gd name="T14" fmla="*/ 128 w 256"/>
                <a:gd name="T15" fmla="*/ 16 h 256"/>
                <a:gd name="T16" fmla="*/ 240 w 256"/>
                <a:gd name="T17" fmla="*/ 128 h 256"/>
                <a:gd name="T18" fmla="*/ 128 w 256"/>
                <a:gd name="T19" fmla="*/ 2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6" h="256">
                  <a:moveTo>
                    <a:pt x="128" y="0"/>
                  </a:moveTo>
                  <a:cubicBezTo>
                    <a:pt x="58" y="0"/>
                    <a:pt x="0" y="57"/>
                    <a:pt x="0" y="128"/>
                  </a:cubicBezTo>
                  <a:cubicBezTo>
                    <a:pt x="0" y="199"/>
                    <a:pt x="58" y="256"/>
                    <a:pt x="128" y="256"/>
                  </a:cubicBezTo>
                  <a:cubicBezTo>
                    <a:pt x="199" y="256"/>
                    <a:pt x="256" y="199"/>
                    <a:pt x="256" y="128"/>
                  </a:cubicBezTo>
                  <a:cubicBezTo>
                    <a:pt x="256" y="57"/>
                    <a:pt x="199" y="0"/>
                    <a:pt x="128" y="0"/>
                  </a:cubicBezTo>
                  <a:close/>
                  <a:moveTo>
                    <a:pt x="128" y="240"/>
                  </a:moveTo>
                  <a:cubicBezTo>
                    <a:pt x="66" y="240"/>
                    <a:pt x="16" y="190"/>
                    <a:pt x="16" y="128"/>
                  </a:cubicBezTo>
                  <a:cubicBezTo>
                    <a:pt x="16" y="66"/>
                    <a:pt x="66" y="16"/>
                    <a:pt x="128" y="16"/>
                  </a:cubicBezTo>
                  <a:cubicBezTo>
                    <a:pt x="190" y="16"/>
                    <a:pt x="240" y="66"/>
                    <a:pt x="240" y="128"/>
                  </a:cubicBezTo>
                  <a:cubicBezTo>
                    <a:pt x="240" y="190"/>
                    <a:pt x="190" y="240"/>
                    <a:pt x="128" y="240"/>
                  </a:cubicBezTo>
                  <a:close/>
                </a:path>
              </a:pathLst>
            </a:custGeom>
            <a:solidFill>
              <a:srgbClr val="002C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6" name="Group 4" descr="Check.">
            <a:extLst>
              <a:ext uri="{FF2B5EF4-FFF2-40B4-BE49-F238E27FC236}">
                <a16:creationId xmlns:a16="http://schemas.microsoft.com/office/drawing/2014/main" id="{09252107-A3DE-217A-7FAF-0AF63D74E54E}"/>
              </a:ext>
            </a:extLst>
          </p:cNvPr>
          <p:cNvGrpSpPr>
            <a:grpSpLocks noChangeAspect="1"/>
          </p:cNvGrpSpPr>
          <p:nvPr/>
        </p:nvGrpSpPr>
        <p:grpSpPr bwMode="auto">
          <a:xfrm>
            <a:off x="708987" y="4740343"/>
            <a:ext cx="229093" cy="229093"/>
            <a:chOff x="3408" y="1731"/>
            <a:chExt cx="614" cy="614"/>
          </a:xfrm>
        </p:grpSpPr>
        <p:sp>
          <p:nvSpPr>
            <p:cNvPr id="37" name="Freeform 5">
              <a:extLst>
                <a:ext uri="{FF2B5EF4-FFF2-40B4-BE49-F238E27FC236}">
                  <a16:creationId xmlns:a16="http://schemas.microsoft.com/office/drawing/2014/main" id="{6F4EDF9E-87B7-5E21-4FDB-EF8111B6F0B4}"/>
                </a:ext>
              </a:extLst>
            </p:cNvPr>
            <p:cNvSpPr>
              <a:spLocks/>
            </p:cNvSpPr>
            <p:nvPr/>
          </p:nvSpPr>
          <p:spPr bwMode="auto">
            <a:xfrm>
              <a:off x="3559" y="1920"/>
              <a:ext cx="312" cy="233"/>
            </a:xfrm>
            <a:custGeom>
              <a:avLst/>
              <a:gdLst>
                <a:gd name="T0" fmla="*/ 116 w 130"/>
                <a:gd name="T1" fmla="*/ 3 h 97"/>
                <a:gd name="T2" fmla="*/ 41 w 130"/>
                <a:gd name="T3" fmla="*/ 78 h 97"/>
                <a:gd name="T4" fmla="*/ 15 w 130"/>
                <a:gd name="T5" fmla="*/ 51 h 97"/>
                <a:gd name="T6" fmla="*/ 4 w 130"/>
                <a:gd name="T7" fmla="*/ 51 h 97"/>
                <a:gd name="T8" fmla="*/ 4 w 130"/>
                <a:gd name="T9" fmla="*/ 63 h 97"/>
                <a:gd name="T10" fmla="*/ 36 w 130"/>
                <a:gd name="T11" fmla="*/ 95 h 97"/>
                <a:gd name="T12" fmla="*/ 41 w 130"/>
                <a:gd name="T13" fmla="*/ 97 h 97"/>
                <a:gd name="T14" fmla="*/ 47 w 130"/>
                <a:gd name="T15" fmla="*/ 95 h 97"/>
                <a:gd name="T16" fmla="*/ 127 w 130"/>
                <a:gd name="T17" fmla="*/ 15 h 97"/>
                <a:gd name="T18" fmla="*/ 127 w 130"/>
                <a:gd name="T19" fmla="*/ 3 h 97"/>
                <a:gd name="T20" fmla="*/ 116 w 130"/>
                <a:gd name="T21" fmla="*/ 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97">
                  <a:moveTo>
                    <a:pt x="116" y="3"/>
                  </a:moveTo>
                  <a:cubicBezTo>
                    <a:pt x="41" y="78"/>
                    <a:pt x="41" y="78"/>
                    <a:pt x="41" y="78"/>
                  </a:cubicBezTo>
                  <a:cubicBezTo>
                    <a:pt x="15" y="51"/>
                    <a:pt x="15" y="51"/>
                    <a:pt x="15" y="51"/>
                  </a:cubicBezTo>
                  <a:cubicBezTo>
                    <a:pt x="12" y="48"/>
                    <a:pt x="7" y="48"/>
                    <a:pt x="4" y="51"/>
                  </a:cubicBezTo>
                  <a:cubicBezTo>
                    <a:pt x="0" y="55"/>
                    <a:pt x="0" y="60"/>
                    <a:pt x="4" y="63"/>
                  </a:cubicBezTo>
                  <a:cubicBezTo>
                    <a:pt x="36" y="95"/>
                    <a:pt x="36" y="95"/>
                    <a:pt x="36" y="95"/>
                  </a:cubicBezTo>
                  <a:cubicBezTo>
                    <a:pt x="37" y="96"/>
                    <a:pt x="39" y="97"/>
                    <a:pt x="41" y="97"/>
                  </a:cubicBezTo>
                  <a:cubicBezTo>
                    <a:pt x="43" y="97"/>
                    <a:pt x="45" y="96"/>
                    <a:pt x="47" y="95"/>
                  </a:cubicBezTo>
                  <a:cubicBezTo>
                    <a:pt x="127" y="15"/>
                    <a:pt x="127" y="15"/>
                    <a:pt x="127" y="15"/>
                  </a:cubicBezTo>
                  <a:cubicBezTo>
                    <a:pt x="130" y="12"/>
                    <a:pt x="130" y="7"/>
                    <a:pt x="127" y="3"/>
                  </a:cubicBezTo>
                  <a:cubicBezTo>
                    <a:pt x="124" y="0"/>
                    <a:pt x="119" y="0"/>
                    <a:pt x="116" y="3"/>
                  </a:cubicBezTo>
                  <a:close/>
                </a:path>
              </a:pathLst>
            </a:custGeom>
            <a:solidFill>
              <a:srgbClr val="002C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6">
              <a:extLst>
                <a:ext uri="{FF2B5EF4-FFF2-40B4-BE49-F238E27FC236}">
                  <a16:creationId xmlns:a16="http://schemas.microsoft.com/office/drawing/2014/main" id="{1225A334-29C2-B6EA-C98B-A5E4366A55A2}"/>
                </a:ext>
              </a:extLst>
            </p:cNvPr>
            <p:cNvSpPr>
              <a:spLocks noEditPoints="1"/>
            </p:cNvSpPr>
            <p:nvPr/>
          </p:nvSpPr>
          <p:spPr bwMode="auto">
            <a:xfrm>
              <a:off x="3408" y="1731"/>
              <a:ext cx="614" cy="614"/>
            </a:xfrm>
            <a:custGeom>
              <a:avLst/>
              <a:gdLst>
                <a:gd name="T0" fmla="*/ 128 w 256"/>
                <a:gd name="T1" fmla="*/ 0 h 256"/>
                <a:gd name="T2" fmla="*/ 0 w 256"/>
                <a:gd name="T3" fmla="*/ 128 h 256"/>
                <a:gd name="T4" fmla="*/ 128 w 256"/>
                <a:gd name="T5" fmla="*/ 256 h 256"/>
                <a:gd name="T6" fmla="*/ 256 w 256"/>
                <a:gd name="T7" fmla="*/ 128 h 256"/>
                <a:gd name="T8" fmla="*/ 128 w 256"/>
                <a:gd name="T9" fmla="*/ 0 h 256"/>
                <a:gd name="T10" fmla="*/ 128 w 256"/>
                <a:gd name="T11" fmla="*/ 240 h 256"/>
                <a:gd name="T12" fmla="*/ 16 w 256"/>
                <a:gd name="T13" fmla="*/ 128 h 256"/>
                <a:gd name="T14" fmla="*/ 128 w 256"/>
                <a:gd name="T15" fmla="*/ 16 h 256"/>
                <a:gd name="T16" fmla="*/ 240 w 256"/>
                <a:gd name="T17" fmla="*/ 128 h 256"/>
                <a:gd name="T18" fmla="*/ 128 w 256"/>
                <a:gd name="T19" fmla="*/ 2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6" h="256">
                  <a:moveTo>
                    <a:pt x="128" y="0"/>
                  </a:moveTo>
                  <a:cubicBezTo>
                    <a:pt x="58" y="0"/>
                    <a:pt x="0" y="57"/>
                    <a:pt x="0" y="128"/>
                  </a:cubicBezTo>
                  <a:cubicBezTo>
                    <a:pt x="0" y="199"/>
                    <a:pt x="58" y="256"/>
                    <a:pt x="128" y="256"/>
                  </a:cubicBezTo>
                  <a:cubicBezTo>
                    <a:pt x="199" y="256"/>
                    <a:pt x="256" y="199"/>
                    <a:pt x="256" y="128"/>
                  </a:cubicBezTo>
                  <a:cubicBezTo>
                    <a:pt x="256" y="57"/>
                    <a:pt x="199" y="0"/>
                    <a:pt x="128" y="0"/>
                  </a:cubicBezTo>
                  <a:close/>
                  <a:moveTo>
                    <a:pt x="128" y="240"/>
                  </a:moveTo>
                  <a:cubicBezTo>
                    <a:pt x="66" y="240"/>
                    <a:pt x="16" y="190"/>
                    <a:pt x="16" y="128"/>
                  </a:cubicBezTo>
                  <a:cubicBezTo>
                    <a:pt x="16" y="66"/>
                    <a:pt x="66" y="16"/>
                    <a:pt x="128" y="16"/>
                  </a:cubicBezTo>
                  <a:cubicBezTo>
                    <a:pt x="190" y="16"/>
                    <a:pt x="240" y="66"/>
                    <a:pt x="240" y="128"/>
                  </a:cubicBezTo>
                  <a:cubicBezTo>
                    <a:pt x="240" y="190"/>
                    <a:pt x="190" y="240"/>
                    <a:pt x="128" y="240"/>
                  </a:cubicBezTo>
                  <a:close/>
                </a:path>
              </a:pathLst>
            </a:custGeom>
            <a:solidFill>
              <a:srgbClr val="002C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3" name="Group 4" descr="Check.">
            <a:extLst>
              <a:ext uri="{FF2B5EF4-FFF2-40B4-BE49-F238E27FC236}">
                <a16:creationId xmlns:a16="http://schemas.microsoft.com/office/drawing/2014/main" id="{D903C910-6831-A4A7-61CE-8D2F9D635238}"/>
              </a:ext>
            </a:extLst>
          </p:cNvPr>
          <p:cNvGrpSpPr>
            <a:grpSpLocks noChangeAspect="1"/>
          </p:cNvGrpSpPr>
          <p:nvPr/>
        </p:nvGrpSpPr>
        <p:grpSpPr bwMode="auto">
          <a:xfrm>
            <a:off x="708987" y="5396470"/>
            <a:ext cx="229093" cy="229093"/>
            <a:chOff x="3408" y="1731"/>
            <a:chExt cx="614" cy="614"/>
          </a:xfrm>
        </p:grpSpPr>
        <p:sp>
          <p:nvSpPr>
            <p:cNvPr id="47" name="Freeform 5">
              <a:extLst>
                <a:ext uri="{FF2B5EF4-FFF2-40B4-BE49-F238E27FC236}">
                  <a16:creationId xmlns:a16="http://schemas.microsoft.com/office/drawing/2014/main" id="{519DA9C4-C089-2DFF-8B5B-66F8922FB1E2}"/>
                </a:ext>
              </a:extLst>
            </p:cNvPr>
            <p:cNvSpPr>
              <a:spLocks/>
            </p:cNvSpPr>
            <p:nvPr/>
          </p:nvSpPr>
          <p:spPr bwMode="auto">
            <a:xfrm>
              <a:off x="3559" y="1920"/>
              <a:ext cx="312" cy="233"/>
            </a:xfrm>
            <a:custGeom>
              <a:avLst/>
              <a:gdLst>
                <a:gd name="T0" fmla="*/ 116 w 130"/>
                <a:gd name="T1" fmla="*/ 3 h 97"/>
                <a:gd name="T2" fmla="*/ 41 w 130"/>
                <a:gd name="T3" fmla="*/ 78 h 97"/>
                <a:gd name="T4" fmla="*/ 15 w 130"/>
                <a:gd name="T5" fmla="*/ 51 h 97"/>
                <a:gd name="T6" fmla="*/ 4 w 130"/>
                <a:gd name="T7" fmla="*/ 51 h 97"/>
                <a:gd name="T8" fmla="*/ 4 w 130"/>
                <a:gd name="T9" fmla="*/ 63 h 97"/>
                <a:gd name="T10" fmla="*/ 36 w 130"/>
                <a:gd name="T11" fmla="*/ 95 h 97"/>
                <a:gd name="T12" fmla="*/ 41 w 130"/>
                <a:gd name="T13" fmla="*/ 97 h 97"/>
                <a:gd name="T14" fmla="*/ 47 w 130"/>
                <a:gd name="T15" fmla="*/ 95 h 97"/>
                <a:gd name="T16" fmla="*/ 127 w 130"/>
                <a:gd name="T17" fmla="*/ 15 h 97"/>
                <a:gd name="T18" fmla="*/ 127 w 130"/>
                <a:gd name="T19" fmla="*/ 3 h 97"/>
                <a:gd name="T20" fmla="*/ 116 w 130"/>
                <a:gd name="T21" fmla="*/ 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97">
                  <a:moveTo>
                    <a:pt x="116" y="3"/>
                  </a:moveTo>
                  <a:cubicBezTo>
                    <a:pt x="41" y="78"/>
                    <a:pt x="41" y="78"/>
                    <a:pt x="41" y="78"/>
                  </a:cubicBezTo>
                  <a:cubicBezTo>
                    <a:pt x="15" y="51"/>
                    <a:pt x="15" y="51"/>
                    <a:pt x="15" y="51"/>
                  </a:cubicBezTo>
                  <a:cubicBezTo>
                    <a:pt x="12" y="48"/>
                    <a:pt x="7" y="48"/>
                    <a:pt x="4" y="51"/>
                  </a:cubicBezTo>
                  <a:cubicBezTo>
                    <a:pt x="0" y="55"/>
                    <a:pt x="0" y="60"/>
                    <a:pt x="4" y="63"/>
                  </a:cubicBezTo>
                  <a:cubicBezTo>
                    <a:pt x="36" y="95"/>
                    <a:pt x="36" y="95"/>
                    <a:pt x="36" y="95"/>
                  </a:cubicBezTo>
                  <a:cubicBezTo>
                    <a:pt x="37" y="96"/>
                    <a:pt x="39" y="97"/>
                    <a:pt x="41" y="97"/>
                  </a:cubicBezTo>
                  <a:cubicBezTo>
                    <a:pt x="43" y="97"/>
                    <a:pt x="45" y="96"/>
                    <a:pt x="47" y="95"/>
                  </a:cubicBezTo>
                  <a:cubicBezTo>
                    <a:pt x="127" y="15"/>
                    <a:pt x="127" y="15"/>
                    <a:pt x="127" y="15"/>
                  </a:cubicBezTo>
                  <a:cubicBezTo>
                    <a:pt x="130" y="12"/>
                    <a:pt x="130" y="7"/>
                    <a:pt x="127" y="3"/>
                  </a:cubicBezTo>
                  <a:cubicBezTo>
                    <a:pt x="124" y="0"/>
                    <a:pt x="119" y="0"/>
                    <a:pt x="116" y="3"/>
                  </a:cubicBezTo>
                  <a:close/>
                </a:path>
              </a:pathLst>
            </a:custGeom>
            <a:solidFill>
              <a:srgbClr val="002C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6">
              <a:extLst>
                <a:ext uri="{FF2B5EF4-FFF2-40B4-BE49-F238E27FC236}">
                  <a16:creationId xmlns:a16="http://schemas.microsoft.com/office/drawing/2014/main" id="{988361A0-4419-8288-A013-9D4B433E7DD3}"/>
                </a:ext>
              </a:extLst>
            </p:cNvPr>
            <p:cNvSpPr>
              <a:spLocks noEditPoints="1"/>
            </p:cNvSpPr>
            <p:nvPr/>
          </p:nvSpPr>
          <p:spPr bwMode="auto">
            <a:xfrm>
              <a:off x="3408" y="1731"/>
              <a:ext cx="614" cy="614"/>
            </a:xfrm>
            <a:custGeom>
              <a:avLst/>
              <a:gdLst>
                <a:gd name="T0" fmla="*/ 128 w 256"/>
                <a:gd name="T1" fmla="*/ 0 h 256"/>
                <a:gd name="T2" fmla="*/ 0 w 256"/>
                <a:gd name="T3" fmla="*/ 128 h 256"/>
                <a:gd name="T4" fmla="*/ 128 w 256"/>
                <a:gd name="T5" fmla="*/ 256 h 256"/>
                <a:gd name="T6" fmla="*/ 256 w 256"/>
                <a:gd name="T7" fmla="*/ 128 h 256"/>
                <a:gd name="T8" fmla="*/ 128 w 256"/>
                <a:gd name="T9" fmla="*/ 0 h 256"/>
                <a:gd name="T10" fmla="*/ 128 w 256"/>
                <a:gd name="T11" fmla="*/ 240 h 256"/>
                <a:gd name="T12" fmla="*/ 16 w 256"/>
                <a:gd name="T13" fmla="*/ 128 h 256"/>
                <a:gd name="T14" fmla="*/ 128 w 256"/>
                <a:gd name="T15" fmla="*/ 16 h 256"/>
                <a:gd name="T16" fmla="*/ 240 w 256"/>
                <a:gd name="T17" fmla="*/ 128 h 256"/>
                <a:gd name="T18" fmla="*/ 128 w 256"/>
                <a:gd name="T19" fmla="*/ 2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6" h="256">
                  <a:moveTo>
                    <a:pt x="128" y="0"/>
                  </a:moveTo>
                  <a:cubicBezTo>
                    <a:pt x="58" y="0"/>
                    <a:pt x="0" y="57"/>
                    <a:pt x="0" y="128"/>
                  </a:cubicBezTo>
                  <a:cubicBezTo>
                    <a:pt x="0" y="199"/>
                    <a:pt x="58" y="256"/>
                    <a:pt x="128" y="256"/>
                  </a:cubicBezTo>
                  <a:cubicBezTo>
                    <a:pt x="199" y="256"/>
                    <a:pt x="256" y="199"/>
                    <a:pt x="256" y="128"/>
                  </a:cubicBezTo>
                  <a:cubicBezTo>
                    <a:pt x="256" y="57"/>
                    <a:pt x="199" y="0"/>
                    <a:pt x="128" y="0"/>
                  </a:cubicBezTo>
                  <a:close/>
                  <a:moveTo>
                    <a:pt x="128" y="240"/>
                  </a:moveTo>
                  <a:cubicBezTo>
                    <a:pt x="66" y="240"/>
                    <a:pt x="16" y="190"/>
                    <a:pt x="16" y="128"/>
                  </a:cubicBezTo>
                  <a:cubicBezTo>
                    <a:pt x="16" y="66"/>
                    <a:pt x="66" y="16"/>
                    <a:pt x="128" y="16"/>
                  </a:cubicBezTo>
                  <a:cubicBezTo>
                    <a:pt x="190" y="16"/>
                    <a:pt x="240" y="66"/>
                    <a:pt x="240" y="128"/>
                  </a:cubicBezTo>
                  <a:cubicBezTo>
                    <a:pt x="240" y="190"/>
                    <a:pt x="190" y="240"/>
                    <a:pt x="128" y="240"/>
                  </a:cubicBezTo>
                  <a:close/>
                </a:path>
              </a:pathLst>
            </a:custGeom>
            <a:solidFill>
              <a:srgbClr val="002C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 name="Rectangle 6">
            <a:extLst>
              <a:ext uri="{FF2B5EF4-FFF2-40B4-BE49-F238E27FC236}">
                <a16:creationId xmlns:a16="http://schemas.microsoft.com/office/drawing/2014/main" id="{38A3460E-A8E4-9226-F68E-4191C3A14478}"/>
              </a:ext>
            </a:extLst>
          </p:cNvPr>
          <p:cNvSpPr/>
          <p:nvPr/>
        </p:nvSpPr>
        <p:spPr>
          <a:xfrm>
            <a:off x="6029847" y="1448973"/>
            <a:ext cx="5649652" cy="46787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80000" tIns="180000" rIns="1260000" bIns="180000" rtlCol="0" anchor="ctr"/>
          <a:lstStyle/>
          <a:p>
            <a:pPr algn="ctr">
              <a:defRPr/>
            </a:pPr>
            <a:endParaRPr lang="en-US" sz="1800" b="1"/>
          </a:p>
        </p:txBody>
      </p:sp>
      <p:sp>
        <p:nvSpPr>
          <p:cNvPr id="8" name="Isosceles Triangle 7">
            <a:extLst>
              <a:ext uri="{FF2B5EF4-FFF2-40B4-BE49-F238E27FC236}">
                <a16:creationId xmlns:a16="http://schemas.microsoft.com/office/drawing/2014/main" id="{2CCC9577-EA2D-8FDD-9A59-9556F8EAB4AF}"/>
              </a:ext>
            </a:extLst>
          </p:cNvPr>
          <p:cNvSpPr/>
          <p:nvPr/>
        </p:nvSpPr>
        <p:spPr>
          <a:xfrm rot="5400000">
            <a:off x="5714977" y="3809502"/>
            <a:ext cx="245745" cy="136403"/>
          </a:xfrm>
          <a:prstGeom prst="triangle">
            <a:avLst>
              <a:gd name="adj" fmla="val 49999"/>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8E9E54A2-0696-C514-45DB-42818F903C3E}"/>
              </a:ext>
            </a:extLst>
          </p:cNvPr>
          <p:cNvSpPr txBox="1"/>
          <p:nvPr/>
        </p:nvSpPr>
        <p:spPr>
          <a:xfrm>
            <a:off x="6581775" y="1501608"/>
            <a:ext cx="4524375"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1600" b="1">
                <a:solidFill>
                  <a:srgbClr val="76D3FF"/>
                </a:solidFill>
                <a:latin typeface="Arial" panose="020B0604020202020204"/>
              </a:rPr>
              <a:t>Qué ofrece la clasificación de riesgos</a:t>
            </a:r>
            <a:endParaRPr kumimoji="0" lang="es-MX" sz="1600" b="1" i="0" u="none" strike="noStrike" kern="1200" cap="none" spc="0" normalizeH="0" baseline="0">
              <a:ln>
                <a:noFill/>
              </a:ln>
              <a:solidFill>
                <a:srgbClr val="76D3FF"/>
              </a:solidFill>
              <a:effectLst/>
              <a:uLnTx/>
              <a:uFillTx/>
              <a:latin typeface="Arial" panose="020B0604020202020204"/>
              <a:ea typeface="+mn-ea"/>
              <a:cs typeface="+mn-cs"/>
            </a:endParaRPr>
          </a:p>
        </p:txBody>
      </p:sp>
      <p:cxnSp>
        <p:nvCxnSpPr>
          <p:cNvPr id="15" name="Straight Connector 14">
            <a:extLst>
              <a:ext uri="{FF2B5EF4-FFF2-40B4-BE49-F238E27FC236}">
                <a16:creationId xmlns:a16="http://schemas.microsoft.com/office/drawing/2014/main" id="{602A89A7-2724-A804-1328-477B3B2C4AB9}"/>
              </a:ext>
            </a:extLst>
          </p:cNvPr>
          <p:cNvCxnSpPr>
            <a:cxnSpLocks/>
          </p:cNvCxnSpPr>
          <p:nvPr/>
        </p:nvCxnSpPr>
        <p:spPr>
          <a:xfrm>
            <a:off x="6207966" y="3873543"/>
            <a:ext cx="5350565"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5DEDDEEC-4312-9BB5-190C-3115325F7A8B}"/>
              </a:ext>
            </a:extLst>
          </p:cNvPr>
          <p:cNvSpPr txBox="1"/>
          <p:nvPr/>
        </p:nvSpPr>
        <p:spPr>
          <a:xfrm>
            <a:off x="9906387" y="2577004"/>
            <a:ext cx="1512000" cy="1215717"/>
          </a:xfrm>
          <a:prstGeom prst="rect">
            <a:avLst/>
          </a:prstGeom>
          <a:noFill/>
        </p:spPr>
        <p:txBody>
          <a:bodyPr wrap="square" lIns="0" tIns="0" rIns="0" bIns="0" rtlCol="0">
            <a:spAutoFit/>
          </a:bodyPr>
          <a:lstStyle/>
          <a:p>
            <a:pPr algn="ctr">
              <a:spcAft>
                <a:spcPts val="600"/>
              </a:spcAft>
            </a:pPr>
            <a:r>
              <a:rPr lang="es-MX" sz="1200" b="1" dirty="0">
                <a:solidFill>
                  <a:schemeClr val="accent4"/>
                </a:solidFill>
              </a:rPr>
              <a:t>Consideraciones del País / Región</a:t>
            </a:r>
          </a:p>
          <a:p>
            <a:pPr algn="ctr"/>
            <a:r>
              <a:rPr lang="es-MX" sz="1000" dirty="0">
                <a:solidFill>
                  <a:schemeClr val="bg1"/>
                </a:solidFill>
              </a:rPr>
              <a:t>Modelaje de riesgos específicos garantizada por la adopción de distribuciones del entorno de construcción local</a:t>
            </a:r>
          </a:p>
        </p:txBody>
      </p:sp>
      <p:grpSp>
        <p:nvGrpSpPr>
          <p:cNvPr id="39" name="Group 38">
            <a:extLst>
              <a:ext uri="{FF2B5EF4-FFF2-40B4-BE49-F238E27FC236}">
                <a16:creationId xmlns:a16="http://schemas.microsoft.com/office/drawing/2014/main" id="{769EF0B8-80EB-9737-83D1-AA1311D99C52}"/>
              </a:ext>
            </a:extLst>
          </p:cNvPr>
          <p:cNvGrpSpPr/>
          <p:nvPr/>
        </p:nvGrpSpPr>
        <p:grpSpPr>
          <a:xfrm>
            <a:off x="7993680" y="2042301"/>
            <a:ext cx="1779138" cy="3556737"/>
            <a:chOff x="2510213" y="2559687"/>
            <a:chExt cx="1779138" cy="3151067"/>
          </a:xfrm>
        </p:grpSpPr>
        <p:cxnSp>
          <p:nvCxnSpPr>
            <p:cNvPr id="58" name="Straight Connector 57">
              <a:extLst>
                <a:ext uri="{FF2B5EF4-FFF2-40B4-BE49-F238E27FC236}">
                  <a16:creationId xmlns:a16="http://schemas.microsoft.com/office/drawing/2014/main" id="{2007422A-4C60-6D96-1A20-2F44D1572CE0}"/>
                </a:ext>
              </a:extLst>
            </p:cNvPr>
            <p:cNvCxnSpPr>
              <a:cxnSpLocks/>
            </p:cNvCxnSpPr>
            <p:nvPr/>
          </p:nvCxnSpPr>
          <p:spPr>
            <a:xfrm>
              <a:off x="2510213" y="2565642"/>
              <a:ext cx="0" cy="3145112"/>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FDF41E42-E60E-C391-B089-DFD2871D583D}"/>
                </a:ext>
              </a:extLst>
            </p:cNvPr>
            <p:cNvCxnSpPr>
              <a:cxnSpLocks/>
            </p:cNvCxnSpPr>
            <p:nvPr/>
          </p:nvCxnSpPr>
          <p:spPr>
            <a:xfrm>
              <a:off x="4289351" y="2559687"/>
              <a:ext cx="0" cy="3145112"/>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sp>
        <p:nvSpPr>
          <p:cNvPr id="60" name="Freeform 5" descr="World.">
            <a:extLst>
              <a:ext uri="{FF2B5EF4-FFF2-40B4-BE49-F238E27FC236}">
                <a16:creationId xmlns:a16="http://schemas.microsoft.com/office/drawing/2014/main" id="{47D785CC-FC64-2B39-477D-3142794619DB}"/>
              </a:ext>
            </a:extLst>
          </p:cNvPr>
          <p:cNvSpPr>
            <a:spLocks noEditPoints="1"/>
          </p:cNvSpPr>
          <p:nvPr>
            <p:custDataLst>
              <p:custData r:id="rId2"/>
            </p:custDataLst>
          </p:nvPr>
        </p:nvSpPr>
        <p:spPr bwMode="auto">
          <a:xfrm>
            <a:off x="6913035" y="2085049"/>
            <a:ext cx="382152" cy="382152"/>
          </a:xfrm>
          <a:custGeom>
            <a:avLst/>
            <a:gdLst>
              <a:gd name="T0" fmla="*/ 256 w 256"/>
              <a:gd name="T1" fmla="*/ 128 h 256"/>
              <a:gd name="T2" fmla="*/ 223 w 256"/>
              <a:gd name="T3" fmla="*/ 42 h 256"/>
              <a:gd name="T4" fmla="*/ 129 w 256"/>
              <a:gd name="T5" fmla="*/ 0 h 256"/>
              <a:gd name="T6" fmla="*/ 128 w 256"/>
              <a:gd name="T7" fmla="*/ 0 h 256"/>
              <a:gd name="T8" fmla="*/ 128 w 256"/>
              <a:gd name="T9" fmla="*/ 0 h 256"/>
              <a:gd name="T10" fmla="*/ 34 w 256"/>
              <a:gd name="T11" fmla="*/ 42 h 256"/>
              <a:gd name="T12" fmla="*/ 0 w 256"/>
              <a:gd name="T13" fmla="*/ 128 h 256"/>
              <a:gd name="T14" fmla="*/ 34 w 256"/>
              <a:gd name="T15" fmla="*/ 214 h 256"/>
              <a:gd name="T16" fmla="*/ 128 w 256"/>
              <a:gd name="T17" fmla="*/ 256 h 256"/>
              <a:gd name="T18" fmla="*/ 128 w 256"/>
              <a:gd name="T19" fmla="*/ 256 h 256"/>
              <a:gd name="T20" fmla="*/ 128 w 256"/>
              <a:gd name="T21" fmla="*/ 256 h 256"/>
              <a:gd name="T22" fmla="*/ 128 w 256"/>
              <a:gd name="T23" fmla="*/ 256 h 256"/>
              <a:gd name="T24" fmla="*/ 223 w 256"/>
              <a:gd name="T25" fmla="*/ 214 h 256"/>
              <a:gd name="T26" fmla="*/ 17 w 256"/>
              <a:gd name="T27" fmla="*/ 136 h 256"/>
              <a:gd name="T28" fmla="*/ 62 w 256"/>
              <a:gd name="T29" fmla="*/ 176 h 256"/>
              <a:gd name="T30" fmla="*/ 17 w 256"/>
              <a:gd name="T31" fmla="*/ 136 h 256"/>
              <a:gd name="T32" fmla="*/ 62 w 256"/>
              <a:gd name="T33" fmla="*/ 80 h 256"/>
              <a:gd name="T34" fmla="*/ 17 w 256"/>
              <a:gd name="T35" fmla="*/ 120 h 256"/>
              <a:gd name="T36" fmla="*/ 240 w 256"/>
              <a:gd name="T37" fmla="*/ 120 h 256"/>
              <a:gd name="T38" fmla="*/ 194 w 256"/>
              <a:gd name="T39" fmla="*/ 80 h 256"/>
              <a:gd name="T40" fmla="*/ 240 w 256"/>
              <a:gd name="T41" fmla="*/ 120 h 256"/>
              <a:gd name="T42" fmla="*/ 175 w 256"/>
              <a:gd name="T43" fmla="*/ 72 h 256"/>
              <a:gd name="T44" fmla="*/ 136 w 256"/>
              <a:gd name="T45" fmla="*/ 22 h 256"/>
              <a:gd name="T46" fmla="*/ 120 w 256"/>
              <a:gd name="T47" fmla="*/ 80 h 256"/>
              <a:gd name="T48" fmla="*/ 120 w 256"/>
              <a:gd name="T49" fmla="*/ 22 h 256"/>
              <a:gd name="T50" fmla="*/ 120 w 256"/>
              <a:gd name="T51" fmla="*/ 120 h 256"/>
              <a:gd name="T52" fmla="*/ 77 w 256"/>
              <a:gd name="T53" fmla="*/ 87 h 256"/>
              <a:gd name="T54" fmla="*/ 120 w 256"/>
              <a:gd name="T55" fmla="*/ 136 h 256"/>
              <a:gd name="T56" fmla="*/ 77 w 256"/>
              <a:gd name="T57" fmla="*/ 169 h 256"/>
              <a:gd name="T58" fmla="*/ 120 w 256"/>
              <a:gd name="T59" fmla="*/ 136 h 256"/>
              <a:gd name="T60" fmla="*/ 120 w 256"/>
              <a:gd name="T61" fmla="*/ 234 h 256"/>
              <a:gd name="T62" fmla="*/ 120 w 256"/>
              <a:gd name="T63" fmla="*/ 176 h 256"/>
              <a:gd name="T64" fmla="*/ 136 w 256"/>
              <a:gd name="T65" fmla="*/ 176 h 256"/>
              <a:gd name="T66" fmla="*/ 136 w 256"/>
              <a:gd name="T67" fmla="*/ 234 h 256"/>
              <a:gd name="T68" fmla="*/ 136 w 256"/>
              <a:gd name="T69" fmla="*/ 136 h 256"/>
              <a:gd name="T70" fmla="*/ 179 w 256"/>
              <a:gd name="T71" fmla="*/ 169 h 256"/>
              <a:gd name="T72" fmla="*/ 136 w 256"/>
              <a:gd name="T73" fmla="*/ 120 h 256"/>
              <a:gd name="T74" fmla="*/ 179 w 256"/>
              <a:gd name="T75" fmla="*/ 87 h 256"/>
              <a:gd name="T76" fmla="*/ 136 w 256"/>
              <a:gd name="T77" fmla="*/ 120 h 256"/>
              <a:gd name="T78" fmla="*/ 160 w 256"/>
              <a:gd name="T79" fmla="*/ 21 h 256"/>
              <a:gd name="T80" fmla="*/ 189 w 256"/>
              <a:gd name="T81" fmla="*/ 64 h 256"/>
              <a:gd name="T82" fmla="*/ 49 w 256"/>
              <a:gd name="T83" fmla="*/ 48 h 256"/>
              <a:gd name="T84" fmla="*/ 68 w 256"/>
              <a:gd name="T85" fmla="*/ 65 h 256"/>
              <a:gd name="T86" fmla="*/ 96 w 256"/>
              <a:gd name="T87" fmla="*/ 235 h 256"/>
              <a:gd name="T88" fmla="*/ 68 w 256"/>
              <a:gd name="T89" fmla="*/ 191 h 256"/>
              <a:gd name="T90" fmla="*/ 207 w 256"/>
              <a:gd name="T91" fmla="*/ 208 h 256"/>
              <a:gd name="T92" fmla="*/ 189 w 256"/>
              <a:gd name="T93" fmla="*/ 192 h 256"/>
              <a:gd name="T94" fmla="*/ 200 w 256"/>
              <a:gd name="T95" fmla="*/ 136 h 256"/>
              <a:gd name="T96" fmla="*/ 217 w 256"/>
              <a:gd name="T97" fmla="*/ 19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6" h="256">
                <a:moveTo>
                  <a:pt x="225" y="212"/>
                </a:moveTo>
                <a:cubicBezTo>
                  <a:pt x="244" y="189"/>
                  <a:pt x="256" y="160"/>
                  <a:pt x="256" y="128"/>
                </a:cubicBezTo>
                <a:cubicBezTo>
                  <a:pt x="256" y="96"/>
                  <a:pt x="244" y="67"/>
                  <a:pt x="225" y="44"/>
                </a:cubicBezTo>
                <a:cubicBezTo>
                  <a:pt x="224" y="43"/>
                  <a:pt x="224" y="42"/>
                  <a:pt x="223" y="42"/>
                </a:cubicBezTo>
                <a:cubicBezTo>
                  <a:pt x="223" y="42"/>
                  <a:pt x="222" y="42"/>
                  <a:pt x="222" y="41"/>
                </a:cubicBezTo>
                <a:cubicBezTo>
                  <a:pt x="199" y="16"/>
                  <a:pt x="166" y="0"/>
                  <a:pt x="129" y="0"/>
                </a:cubicBezTo>
                <a:cubicBezTo>
                  <a:pt x="129" y="0"/>
                  <a:pt x="129" y="0"/>
                  <a:pt x="129" y="0"/>
                </a:cubicBezTo>
                <a:cubicBezTo>
                  <a:pt x="128" y="0"/>
                  <a:pt x="128" y="0"/>
                  <a:pt x="128" y="0"/>
                </a:cubicBezTo>
                <a:cubicBezTo>
                  <a:pt x="128" y="0"/>
                  <a:pt x="128" y="0"/>
                  <a:pt x="128" y="0"/>
                </a:cubicBezTo>
                <a:cubicBezTo>
                  <a:pt x="128" y="0"/>
                  <a:pt x="128" y="0"/>
                  <a:pt x="128" y="0"/>
                </a:cubicBezTo>
                <a:cubicBezTo>
                  <a:pt x="91" y="0"/>
                  <a:pt x="58" y="16"/>
                  <a:pt x="34" y="41"/>
                </a:cubicBezTo>
                <a:cubicBezTo>
                  <a:pt x="34" y="41"/>
                  <a:pt x="34" y="41"/>
                  <a:pt x="34" y="42"/>
                </a:cubicBezTo>
                <a:cubicBezTo>
                  <a:pt x="33" y="42"/>
                  <a:pt x="32" y="43"/>
                  <a:pt x="32" y="44"/>
                </a:cubicBezTo>
                <a:cubicBezTo>
                  <a:pt x="12" y="67"/>
                  <a:pt x="0" y="96"/>
                  <a:pt x="0" y="128"/>
                </a:cubicBezTo>
                <a:cubicBezTo>
                  <a:pt x="0" y="160"/>
                  <a:pt x="12" y="189"/>
                  <a:pt x="32" y="212"/>
                </a:cubicBezTo>
                <a:cubicBezTo>
                  <a:pt x="32" y="213"/>
                  <a:pt x="33" y="214"/>
                  <a:pt x="34" y="214"/>
                </a:cubicBezTo>
                <a:cubicBezTo>
                  <a:pt x="34" y="214"/>
                  <a:pt x="34" y="215"/>
                  <a:pt x="34" y="215"/>
                </a:cubicBezTo>
                <a:cubicBezTo>
                  <a:pt x="58" y="240"/>
                  <a:pt x="91" y="256"/>
                  <a:pt x="128" y="256"/>
                </a:cubicBezTo>
                <a:cubicBezTo>
                  <a:pt x="128" y="256"/>
                  <a:pt x="128" y="256"/>
                  <a:pt x="128" y="256"/>
                </a:cubicBezTo>
                <a:cubicBezTo>
                  <a:pt x="128" y="256"/>
                  <a:pt x="128" y="256"/>
                  <a:pt x="128" y="256"/>
                </a:cubicBezTo>
                <a:cubicBezTo>
                  <a:pt x="128" y="256"/>
                  <a:pt x="128" y="256"/>
                  <a:pt x="128" y="256"/>
                </a:cubicBezTo>
                <a:cubicBezTo>
                  <a:pt x="128" y="256"/>
                  <a:pt x="128" y="256"/>
                  <a:pt x="128" y="256"/>
                </a:cubicBezTo>
                <a:cubicBezTo>
                  <a:pt x="128" y="256"/>
                  <a:pt x="128" y="256"/>
                  <a:pt x="128" y="256"/>
                </a:cubicBezTo>
                <a:cubicBezTo>
                  <a:pt x="128" y="256"/>
                  <a:pt x="128" y="256"/>
                  <a:pt x="128" y="256"/>
                </a:cubicBezTo>
                <a:cubicBezTo>
                  <a:pt x="165" y="256"/>
                  <a:pt x="199" y="240"/>
                  <a:pt x="222" y="215"/>
                </a:cubicBezTo>
                <a:cubicBezTo>
                  <a:pt x="222" y="214"/>
                  <a:pt x="223" y="214"/>
                  <a:pt x="223" y="214"/>
                </a:cubicBezTo>
                <a:cubicBezTo>
                  <a:pt x="224" y="214"/>
                  <a:pt x="224" y="213"/>
                  <a:pt x="225" y="212"/>
                </a:cubicBezTo>
                <a:close/>
                <a:moveTo>
                  <a:pt x="17" y="136"/>
                </a:moveTo>
                <a:cubicBezTo>
                  <a:pt x="56" y="136"/>
                  <a:pt x="56" y="136"/>
                  <a:pt x="56" y="136"/>
                </a:cubicBezTo>
                <a:cubicBezTo>
                  <a:pt x="57" y="150"/>
                  <a:pt x="59" y="163"/>
                  <a:pt x="62" y="176"/>
                </a:cubicBezTo>
                <a:cubicBezTo>
                  <a:pt x="54" y="181"/>
                  <a:pt x="46" y="187"/>
                  <a:pt x="39" y="195"/>
                </a:cubicBezTo>
                <a:cubicBezTo>
                  <a:pt x="26" y="178"/>
                  <a:pt x="18" y="158"/>
                  <a:pt x="17" y="136"/>
                </a:cubicBezTo>
                <a:close/>
                <a:moveTo>
                  <a:pt x="39" y="61"/>
                </a:moveTo>
                <a:cubicBezTo>
                  <a:pt x="46" y="69"/>
                  <a:pt x="54" y="75"/>
                  <a:pt x="62" y="80"/>
                </a:cubicBezTo>
                <a:cubicBezTo>
                  <a:pt x="59" y="93"/>
                  <a:pt x="57" y="106"/>
                  <a:pt x="56" y="120"/>
                </a:cubicBezTo>
                <a:cubicBezTo>
                  <a:pt x="17" y="120"/>
                  <a:pt x="17" y="120"/>
                  <a:pt x="17" y="120"/>
                </a:cubicBezTo>
                <a:cubicBezTo>
                  <a:pt x="18" y="98"/>
                  <a:pt x="26" y="77"/>
                  <a:pt x="39" y="61"/>
                </a:cubicBezTo>
                <a:close/>
                <a:moveTo>
                  <a:pt x="240" y="120"/>
                </a:moveTo>
                <a:cubicBezTo>
                  <a:pt x="200" y="120"/>
                  <a:pt x="200" y="120"/>
                  <a:pt x="200" y="120"/>
                </a:cubicBezTo>
                <a:cubicBezTo>
                  <a:pt x="199" y="106"/>
                  <a:pt x="197" y="93"/>
                  <a:pt x="194" y="80"/>
                </a:cubicBezTo>
                <a:cubicBezTo>
                  <a:pt x="203" y="75"/>
                  <a:pt x="210" y="68"/>
                  <a:pt x="217" y="61"/>
                </a:cubicBezTo>
                <a:cubicBezTo>
                  <a:pt x="230" y="77"/>
                  <a:pt x="238" y="98"/>
                  <a:pt x="240" y="120"/>
                </a:cubicBezTo>
                <a:close/>
                <a:moveTo>
                  <a:pt x="136" y="22"/>
                </a:moveTo>
                <a:cubicBezTo>
                  <a:pt x="153" y="33"/>
                  <a:pt x="166" y="51"/>
                  <a:pt x="175" y="72"/>
                </a:cubicBezTo>
                <a:cubicBezTo>
                  <a:pt x="164" y="77"/>
                  <a:pt x="151" y="79"/>
                  <a:pt x="136" y="80"/>
                </a:cubicBezTo>
                <a:lnTo>
                  <a:pt x="136" y="22"/>
                </a:lnTo>
                <a:close/>
                <a:moveTo>
                  <a:pt x="120" y="22"/>
                </a:moveTo>
                <a:cubicBezTo>
                  <a:pt x="120" y="80"/>
                  <a:pt x="120" y="80"/>
                  <a:pt x="120" y="80"/>
                </a:cubicBezTo>
                <a:cubicBezTo>
                  <a:pt x="106" y="79"/>
                  <a:pt x="93" y="77"/>
                  <a:pt x="82" y="72"/>
                </a:cubicBezTo>
                <a:cubicBezTo>
                  <a:pt x="90" y="51"/>
                  <a:pt x="103" y="33"/>
                  <a:pt x="120" y="22"/>
                </a:cubicBezTo>
                <a:close/>
                <a:moveTo>
                  <a:pt x="120" y="96"/>
                </a:moveTo>
                <a:cubicBezTo>
                  <a:pt x="120" y="120"/>
                  <a:pt x="120" y="120"/>
                  <a:pt x="120" y="120"/>
                </a:cubicBezTo>
                <a:cubicBezTo>
                  <a:pt x="72" y="120"/>
                  <a:pt x="72" y="120"/>
                  <a:pt x="72" y="120"/>
                </a:cubicBezTo>
                <a:cubicBezTo>
                  <a:pt x="73" y="108"/>
                  <a:pt x="75" y="97"/>
                  <a:pt x="77" y="87"/>
                </a:cubicBezTo>
                <a:cubicBezTo>
                  <a:pt x="90" y="92"/>
                  <a:pt x="104" y="95"/>
                  <a:pt x="120" y="96"/>
                </a:cubicBezTo>
                <a:close/>
                <a:moveTo>
                  <a:pt x="120" y="136"/>
                </a:moveTo>
                <a:cubicBezTo>
                  <a:pt x="120" y="160"/>
                  <a:pt x="120" y="160"/>
                  <a:pt x="120" y="160"/>
                </a:cubicBezTo>
                <a:cubicBezTo>
                  <a:pt x="104" y="161"/>
                  <a:pt x="90" y="164"/>
                  <a:pt x="77" y="169"/>
                </a:cubicBezTo>
                <a:cubicBezTo>
                  <a:pt x="75" y="158"/>
                  <a:pt x="73" y="148"/>
                  <a:pt x="72" y="136"/>
                </a:cubicBezTo>
                <a:lnTo>
                  <a:pt x="120" y="136"/>
                </a:lnTo>
                <a:close/>
                <a:moveTo>
                  <a:pt x="120" y="176"/>
                </a:moveTo>
                <a:cubicBezTo>
                  <a:pt x="120" y="234"/>
                  <a:pt x="120" y="234"/>
                  <a:pt x="120" y="234"/>
                </a:cubicBezTo>
                <a:cubicBezTo>
                  <a:pt x="103" y="223"/>
                  <a:pt x="90" y="205"/>
                  <a:pt x="82" y="184"/>
                </a:cubicBezTo>
                <a:cubicBezTo>
                  <a:pt x="93" y="179"/>
                  <a:pt x="106" y="177"/>
                  <a:pt x="120" y="176"/>
                </a:cubicBezTo>
                <a:close/>
                <a:moveTo>
                  <a:pt x="136" y="234"/>
                </a:moveTo>
                <a:cubicBezTo>
                  <a:pt x="136" y="176"/>
                  <a:pt x="136" y="176"/>
                  <a:pt x="136" y="176"/>
                </a:cubicBezTo>
                <a:cubicBezTo>
                  <a:pt x="151" y="177"/>
                  <a:pt x="164" y="179"/>
                  <a:pt x="175" y="184"/>
                </a:cubicBezTo>
                <a:cubicBezTo>
                  <a:pt x="166" y="205"/>
                  <a:pt x="153" y="223"/>
                  <a:pt x="136" y="234"/>
                </a:cubicBezTo>
                <a:close/>
                <a:moveTo>
                  <a:pt x="136" y="160"/>
                </a:moveTo>
                <a:cubicBezTo>
                  <a:pt x="136" y="136"/>
                  <a:pt x="136" y="136"/>
                  <a:pt x="136" y="136"/>
                </a:cubicBezTo>
                <a:cubicBezTo>
                  <a:pt x="184" y="136"/>
                  <a:pt x="184" y="136"/>
                  <a:pt x="184" y="136"/>
                </a:cubicBezTo>
                <a:cubicBezTo>
                  <a:pt x="184" y="148"/>
                  <a:pt x="182" y="158"/>
                  <a:pt x="179" y="169"/>
                </a:cubicBezTo>
                <a:cubicBezTo>
                  <a:pt x="167" y="164"/>
                  <a:pt x="152" y="161"/>
                  <a:pt x="136" y="160"/>
                </a:cubicBezTo>
                <a:close/>
                <a:moveTo>
                  <a:pt x="136" y="120"/>
                </a:moveTo>
                <a:cubicBezTo>
                  <a:pt x="136" y="96"/>
                  <a:pt x="136" y="96"/>
                  <a:pt x="136" y="96"/>
                </a:cubicBezTo>
                <a:cubicBezTo>
                  <a:pt x="152" y="95"/>
                  <a:pt x="167" y="92"/>
                  <a:pt x="179" y="87"/>
                </a:cubicBezTo>
                <a:cubicBezTo>
                  <a:pt x="182" y="97"/>
                  <a:pt x="184" y="108"/>
                  <a:pt x="184" y="120"/>
                </a:cubicBezTo>
                <a:lnTo>
                  <a:pt x="136" y="120"/>
                </a:lnTo>
                <a:close/>
                <a:moveTo>
                  <a:pt x="189" y="64"/>
                </a:moveTo>
                <a:cubicBezTo>
                  <a:pt x="182" y="47"/>
                  <a:pt x="172" y="33"/>
                  <a:pt x="160" y="21"/>
                </a:cubicBezTo>
                <a:cubicBezTo>
                  <a:pt x="178" y="26"/>
                  <a:pt x="194" y="36"/>
                  <a:pt x="207" y="48"/>
                </a:cubicBezTo>
                <a:cubicBezTo>
                  <a:pt x="201" y="55"/>
                  <a:pt x="195" y="60"/>
                  <a:pt x="189" y="64"/>
                </a:cubicBezTo>
                <a:close/>
                <a:moveTo>
                  <a:pt x="68" y="65"/>
                </a:moveTo>
                <a:cubicBezTo>
                  <a:pt x="61" y="60"/>
                  <a:pt x="55" y="55"/>
                  <a:pt x="49" y="48"/>
                </a:cubicBezTo>
                <a:cubicBezTo>
                  <a:pt x="62" y="36"/>
                  <a:pt x="78" y="26"/>
                  <a:pt x="96" y="21"/>
                </a:cubicBezTo>
                <a:cubicBezTo>
                  <a:pt x="84" y="33"/>
                  <a:pt x="74" y="47"/>
                  <a:pt x="68" y="65"/>
                </a:cubicBezTo>
                <a:close/>
                <a:moveTo>
                  <a:pt x="68" y="191"/>
                </a:moveTo>
                <a:cubicBezTo>
                  <a:pt x="74" y="209"/>
                  <a:pt x="84" y="223"/>
                  <a:pt x="96" y="235"/>
                </a:cubicBezTo>
                <a:cubicBezTo>
                  <a:pt x="78" y="230"/>
                  <a:pt x="62" y="220"/>
                  <a:pt x="49" y="207"/>
                </a:cubicBezTo>
                <a:cubicBezTo>
                  <a:pt x="55" y="201"/>
                  <a:pt x="61" y="196"/>
                  <a:pt x="68" y="191"/>
                </a:cubicBezTo>
                <a:close/>
                <a:moveTo>
                  <a:pt x="189" y="192"/>
                </a:moveTo>
                <a:cubicBezTo>
                  <a:pt x="195" y="196"/>
                  <a:pt x="201" y="201"/>
                  <a:pt x="207" y="208"/>
                </a:cubicBezTo>
                <a:cubicBezTo>
                  <a:pt x="194" y="220"/>
                  <a:pt x="178" y="230"/>
                  <a:pt x="160" y="235"/>
                </a:cubicBezTo>
                <a:cubicBezTo>
                  <a:pt x="172" y="223"/>
                  <a:pt x="182" y="209"/>
                  <a:pt x="189" y="192"/>
                </a:cubicBezTo>
                <a:close/>
                <a:moveTo>
                  <a:pt x="194" y="176"/>
                </a:moveTo>
                <a:cubicBezTo>
                  <a:pt x="197" y="163"/>
                  <a:pt x="199" y="150"/>
                  <a:pt x="200" y="136"/>
                </a:cubicBezTo>
                <a:cubicBezTo>
                  <a:pt x="240" y="136"/>
                  <a:pt x="240" y="136"/>
                  <a:pt x="240" y="136"/>
                </a:cubicBezTo>
                <a:cubicBezTo>
                  <a:pt x="238" y="158"/>
                  <a:pt x="230" y="179"/>
                  <a:pt x="217" y="195"/>
                </a:cubicBezTo>
                <a:cubicBezTo>
                  <a:pt x="210" y="188"/>
                  <a:pt x="203" y="181"/>
                  <a:pt x="194" y="17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61" name="Group 16">
            <a:extLst>
              <a:ext uri="{FF2B5EF4-FFF2-40B4-BE49-F238E27FC236}">
                <a16:creationId xmlns:a16="http://schemas.microsoft.com/office/drawing/2014/main" id="{3A4EE28F-80B3-8C53-5D55-B84653DA6862}"/>
              </a:ext>
            </a:extLst>
          </p:cNvPr>
          <p:cNvGrpSpPr>
            <a:grpSpLocks noChangeAspect="1"/>
          </p:cNvGrpSpPr>
          <p:nvPr/>
        </p:nvGrpSpPr>
        <p:grpSpPr bwMode="auto">
          <a:xfrm>
            <a:off x="8692642" y="2084447"/>
            <a:ext cx="381215" cy="383357"/>
            <a:chOff x="2935" y="2071"/>
            <a:chExt cx="178" cy="179"/>
          </a:xfrm>
          <a:solidFill>
            <a:schemeClr val="accent4"/>
          </a:solidFill>
        </p:grpSpPr>
        <p:sp>
          <p:nvSpPr>
            <p:cNvPr id="62" name="Freeform 17">
              <a:extLst>
                <a:ext uri="{FF2B5EF4-FFF2-40B4-BE49-F238E27FC236}">
                  <a16:creationId xmlns:a16="http://schemas.microsoft.com/office/drawing/2014/main" id="{61690523-A289-CBA3-4BC4-5E0F3D487503}"/>
                </a:ext>
              </a:extLst>
            </p:cNvPr>
            <p:cNvSpPr>
              <a:spLocks noEditPoints="1"/>
            </p:cNvSpPr>
            <p:nvPr/>
          </p:nvSpPr>
          <p:spPr bwMode="auto">
            <a:xfrm>
              <a:off x="2935" y="2071"/>
              <a:ext cx="178" cy="179"/>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20 h 128"/>
                <a:gd name="T12" fmla="*/ 8 w 128"/>
                <a:gd name="T13" fmla="*/ 64 h 128"/>
                <a:gd name="T14" fmla="*/ 64 w 128"/>
                <a:gd name="T15" fmla="*/ 8 h 128"/>
                <a:gd name="T16" fmla="*/ 120 w 128"/>
                <a:gd name="T17" fmla="*/ 64 h 128"/>
                <a:gd name="T18" fmla="*/ 64 w 128"/>
                <a:gd name="T19"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20"/>
                  </a:moveTo>
                  <a:cubicBezTo>
                    <a:pt x="33" y="120"/>
                    <a:pt x="8" y="95"/>
                    <a:pt x="8" y="64"/>
                  </a:cubicBezTo>
                  <a:cubicBezTo>
                    <a:pt x="8" y="33"/>
                    <a:pt x="33" y="8"/>
                    <a:pt x="64" y="8"/>
                  </a:cubicBezTo>
                  <a:cubicBezTo>
                    <a:pt x="95" y="8"/>
                    <a:pt x="120" y="33"/>
                    <a:pt x="120" y="64"/>
                  </a:cubicBezTo>
                  <a:cubicBezTo>
                    <a:pt x="120" y="95"/>
                    <a:pt x="95" y="120"/>
                    <a:pt x="64"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endParaRPr>
            </a:p>
          </p:txBody>
        </p:sp>
        <p:sp>
          <p:nvSpPr>
            <p:cNvPr id="63" name="Freeform 18">
              <a:extLst>
                <a:ext uri="{FF2B5EF4-FFF2-40B4-BE49-F238E27FC236}">
                  <a16:creationId xmlns:a16="http://schemas.microsoft.com/office/drawing/2014/main" id="{193C57EB-A7E8-53AC-5303-ECF6B32F39D0}"/>
                </a:ext>
              </a:extLst>
            </p:cNvPr>
            <p:cNvSpPr>
              <a:spLocks/>
            </p:cNvSpPr>
            <p:nvPr/>
          </p:nvSpPr>
          <p:spPr bwMode="auto">
            <a:xfrm>
              <a:off x="3018" y="2138"/>
              <a:ext cx="11" cy="73"/>
            </a:xfrm>
            <a:custGeom>
              <a:avLst/>
              <a:gdLst>
                <a:gd name="T0" fmla="*/ 4 w 8"/>
                <a:gd name="T1" fmla="*/ 0 h 52"/>
                <a:gd name="T2" fmla="*/ 0 w 8"/>
                <a:gd name="T3" fmla="*/ 4 h 52"/>
                <a:gd name="T4" fmla="*/ 0 w 8"/>
                <a:gd name="T5" fmla="*/ 48 h 52"/>
                <a:gd name="T6" fmla="*/ 4 w 8"/>
                <a:gd name="T7" fmla="*/ 52 h 52"/>
                <a:gd name="T8" fmla="*/ 8 w 8"/>
                <a:gd name="T9" fmla="*/ 48 h 52"/>
                <a:gd name="T10" fmla="*/ 8 w 8"/>
                <a:gd name="T11" fmla="*/ 4 h 52"/>
                <a:gd name="T12" fmla="*/ 4 w 8"/>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8" h="52">
                  <a:moveTo>
                    <a:pt x="4" y="0"/>
                  </a:moveTo>
                  <a:cubicBezTo>
                    <a:pt x="2" y="0"/>
                    <a:pt x="0" y="2"/>
                    <a:pt x="0" y="4"/>
                  </a:cubicBezTo>
                  <a:cubicBezTo>
                    <a:pt x="0" y="48"/>
                    <a:pt x="0" y="48"/>
                    <a:pt x="0" y="48"/>
                  </a:cubicBezTo>
                  <a:cubicBezTo>
                    <a:pt x="0" y="50"/>
                    <a:pt x="2" y="52"/>
                    <a:pt x="4" y="52"/>
                  </a:cubicBezTo>
                  <a:cubicBezTo>
                    <a:pt x="6" y="52"/>
                    <a:pt x="8" y="50"/>
                    <a:pt x="8" y="48"/>
                  </a:cubicBezTo>
                  <a:cubicBezTo>
                    <a:pt x="8" y="4"/>
                    <a:pt x="8" y="4"/>
                    <a:pt x="8" y="4"/>
                  </a:cubicBezTo>
                  <a:cubicBezTo>
                    <a:pt x="8" y="2"/>
                    <a:pt x="6"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endParaRPr>
            </a:p>
          </p:txBody>
        </p:sp>
        <p:sp>
          <p:nvSpPr>
            <p:cNvPr id="64" name="Oval 19">
              <a:extLst>
                <a:ext uri="{FF2B5EF4-FFF2-40B4-BE49-F238E27FC236}">
                  <a16:creationId xmlns:a16="http://schemas.microsoft.com/office/drawing/2014/main" id="{FB8982A7-DE33-958F-544E-E24EFD130EAB}"/>
                </a:ext>
              </a:extLst>
            </p:cNvPr>
            <p:cNvSpPr>
              <a:spLocks noChangeArrowheads="1"/>
            </p:cNvSpPr>
            <p:nvPr/>
          </p:nvSpPr>
          <p:spPr bwMode="auto">
            <a:xfrm>
              <a:off x="3015" y="2105"/>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endParaRPr>
            </a:p>
          </p:txBody>
        </p:sp>
      </p:grpSp>
      <p:grpSp>
        <p:nvGrpSpPr>
          <p:cNvPr id="65" name="Group 13">
            <a:extLst>
              <a:ext uri="{FF2B5EF4-FFF2-40B4-BE49-F238E27FC236}">
                <a16:creationId xmlns:a16="http://schemas.microsoft.com/office/drawing/2014/main" id="{2A1C712C-1250-1641-8317-A1AA4B692917}"/>
              </a:ext>
            </a:extLst>
          </p:cNvPr>
          <p:cNvGrpSpPr>
            <a:grpSpLocks noChangeAspect="1"/>
          </p:cNvGrpSpPr>
          <p:nvPr/>
        </p:nvGrpSpPr>
        <p:grpSpPr bwMode="auto">
          <a:xfrm>
            <a:off x="10474992" y="2085518"/>
            <a:ext cx="374790" cy="381215"/>
            <a:chOff x="3743" y="2388"/>
            <a:chExt cx="175" cy="178"/>
          </a:xfrm>
          <a:solidFill>
            <a:schemeClr val="accent4"/>
          </a:solidFill>
        </p:grpSpPr>
        <p:sp>
          <p:nvSpPr>
            <p:cNvPr id="66" name="Freeform 14">
              <a:extLst>
                <a:ext uri="{FF2B5EF4-FFF2-40B4-BE49-F238E27FC236}">
                  <a16:creationId xmlns:a16="http://schemas.microsoft.com/office/drawing/2014/main" id="{97EF9924-8B46-68EB-0733-42854DEF96B3}"/>
                </a:ext>
              </a:extLst>
            </p:cNvPr>
            <p:cNvSpPr>
              <a:spLocks noEditPoints="1"/>
            </p:cNvSpPr>
            <p:nvPr/>
          </p:nvSpPr>
          <p:spPr bwMode="auto">
            <a:xfrm>
              <a:off x="3743" y="2388"/>
              <a:ext cx="175" cy="178"/>
            </a:xfrm>
            <a:custGeom>
              <a:avLst/>
              <a:gdLst>
                <a:gd name="T0" fmla="*/ 118 w 126"/>
                <a:gd name="T1" fmla="*/ 52 h 128"/>
                <a:gd name="T2" fmla="*/ 109 w 126"/>
                <a:gd name="T3" fmla="*/ 94 h 128"/>
                <a:gd name="T4" fmla="*/ 101 w 126"/>
                <a:gd name="T5" fmla="*/ 84 h 128"/>
                <a:gd name="T6" fmla="*/ 85 w 126"/>
                <a:gd name="T7" fmla="*/ 77 h 128"/>
                <a:gd name="T8" fmla="*/ 64 w 126"/>
                <a:gd name="T9" fmla="*/ 83 h 128"/>
                <a:gd name="T10" fmla="*/ 59 w 126"/>
                <a:gd name="T11" fmla="*/ 101 h 128"/>
                <a:gd name="T12" fmla="*/ 59 w 126"/>
                <a:gd name="T13" fmla="*/ 120 h 128"/>
                <a:gd name="T14" fmla="*/ 36 w 126"/>
                <a:gd name="T15" fmla="*/ 108 h 128"/>
                <a:gd name="T16" fmla="*/ 44 w 126"/>
                <a:gd name="T17" fmla="*/ 96 h 128"/>
                <a:gd name="T18" fmla="*/ 34 w 126"/>
                <a:gd name="T19" fmla="*/ 83 h 128"/>
                <a:gd name="T20" fmla="*/ 26 w 126"/>
                <a:gd name="T21" fmla="*/ 69 h 128"/>
                <a:gd name="T22" fmla="*/ 46 w 126"/>
                <a:gd name="T23" fmla="*/ 58 h 128"/>
                <a:gd name="T24" fmla="*/ 50 w 126"/>
                <a:gd name="T25" fmla="*/ 42 h 128"/>
                <a:gd name="T26" fmla="*/ 42 w 126"/>
                <a:gd name="T27" fmla="*/ 31 h 128"/>
                <a:gd name="T28" fmla="*/ 53 w 126"/>
                <a:gd name="T29" fmla="*/ 17 h 128"/>
                <a:gd name="T30" fmla="*/ 64 w 126"/>
                <a:gd name="T31" fmla="*/ 27 h 128"/>
                <a:gd name="T32" fmla="*/ 92 w 126"/>
                <a:gd name="T33" fmla="*/ 68 h 128"/>
                <a:gd name="T34" fmla="*/ 120 w 126"/>
                <a:gd name="T35" fmla="*/ 27 h 128"/>
                <a:gd name="T36" fmla="*/ 111 w 126"/>
                <a:gd name="T37" fmla="*/ 7 h 128"/>
                <a:gd name="T38" fmla="*/ 72 w 126"/>
                <a:gd name="T39" fmla="*/ 9 h 128"/>
                <a:gd name="T40" fmla="*/ 28 w 126"/>
                <a:gd name="T41" fmla="*/ 20 h 128"/>
                <a:gd name="T42" fmla="*/ 28 w 126"/>
                <a:gd name="T43" fmla="*/ 20 h 128"/>
                <a:gd name="T44" fmla="*/ 22 w 126"/>
                <a:gd name="T45" fmla="*/ 110 h 128"/>
                <a:gd name="T46" fmla="*/ 64 w 126"/>
                <a:gd name="T47" fmla="*/ 128 h 128"/>
                <a:gd name="T48" fmla="*/ 115 w 126"/>
                <a:gd name="T49" fmla="*/ 100 h 128"/>
                <a:gd name="T50" fmla="*/ 92 w 126"/>
                <a:gd name="T51" fmla="*/ 8 h 128"/>
                <a:gd name="T52" fmla="*/ 93 w 126"/>
                <a:gd name="T53" fmla="*/ 8 h 128"/>
                <a:gd name="T54" fmla="*/ 112 w 126"/>
                <a:gd name="T55" fmla="*/ 27 h 128"/>
                <a:gd name="T56" fmla="*/ 72 w 126"/>
                <a:gd name="T57" fmla="*/ 27 h 128"/>
                <a:gd name="T58" fmla="*/ 30 w 126"/>
                <a:gd name="T59" fmla="*/ 29 h 128"/>
                <a:gd name="T60" fmla="*/ 42 w 126"/>
                <a:gd name="T61" fmla="*/ 43 h 128"/>
                <a:gd name="T62" fmla="*/ 30 w 126"/>
                <a:gd name="T63" fmla="*/ 52 h 128"/>
                <a:gd name="T64" fmla="*/ 18 w 126"/>
                <a:gd name="T65" fmla="*/ 65 h 128"/>
                <a:gd name="T66" fmla="*/ 22 w 126"/>
                <a:gd name="T67" fmla="*/ 80 h 128"/>
                <a:gd name="T68" fmla="*/ 28 w 126"/>
                <a:gd name="T69" fmla="*/ 89 h 128"/>
                <a:gd name="T70" fmla="*/ 31 w 126"/>
                <a:gd name="T71" fmla="*/ 101 h 128"/>
                <a:gd name="T72" fmla="*/ 13 w 126"/>
                <a:gd name="T73" fmla="*/ 79 h 128"/>
                <a:gd name="T74" fmla="*/ 75 w 126"/>
                <a:gd name="T75" fmla="*/ 119 h 128"/>
                <a:gd name="T76" fmla="*/ 70 w 126"/>
                <a:gd name="T77" fmla="*/ 115 h 128"/>
                <a:gd name="T78" fmla="*/ 67 w 126"/>
                <a:gd name="T79" fmla="*/ 100 h 128"/>
                <a:gd name="T80" fmla="*/ 85 w 126"/>
                <a:gd name="T81" fmla="*/ 85 h 128"/>
                <a:gd name="T82" fmla="*/ 105 w 126"/>
                <a:gd name="T83" fmla="*/ 10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6" h="128">
                  <a:moveTo>
                    <a:pt x="123" y="55"/>
                  </a:moveTo>
                  <a:cubicBezTo>
                    <a:pt x="122" y="53"/>
                    <a:pt x="120" y="52"/>
                    <a:pt x="118" y="52"/>
                  </a:cubicBezTo>
                  <a:cubicBezTo>
                    <a:pt x="116" y="53"/>
                    <a:pt x="114" y="55"/>
                    <a:pt x="115" y="57"/>
                  </a:cubicBezTo>
                  <a:cubicBezTo>
                    <a:pt x="118" y="69"/>
                    <a:pt x="116" y="82"/>
                    <a:pt x="109" y="94"/>
                  </a:cubicBezTo>
                  <a:cubicBezTo>
                    <a:pt x="102" y="85"/>
                    <a:pt x="102" y="85"/>
                    <a:pt x="102" y="85"/>
                  </a:cubicBezTo>
                  <a:cubicBezTo>
                    <a:pt x="102" y="84"/>
                    <a:pt x="101" y="84"/>
                    <a:pt x="101" y="84"/>
                  </a:cubicBezTo>
                  <a:cubicBezTo>
                    <a:pt x="87" y="78"/>
                    <a:pt x="87" y="78"/>
                    <a:pt x="87" y="78"/>
                  </a:cubicBezTo>
                  <a:cubicBezTo>
                    <a:pt x="86" y="77"/>
                    <a:pt x="85" y="77"/>
                    <a:pt x="85" y="77"/>
                  </a:cubicBezTo>
                  <a:cubicBezTo>
                    <a:pt x="67" y="80"/>
                    <a:pt x="67" y="80"/>
                    <a:pt x="67" y="80"/>
                  </a:cubicBezTo>
                  <a:cubicBezTo>
                    <a:pt x="66" y="80"/>
                    <a:pt x="65" y="81"/>
                    <a:pt x="64" y="83"/>
                  </a:cubicBezTo>
                  <a:cubicBezTo>
                    <a:pt x="59" y="98"/>
                    <a:pt x="59" y="98"/>
                    <a:pt x="59" y="98"/>
                  </a:cubicBezTo>
                  <a:cubicBezTo>
                    <a:pt x="58" y="99"/>
                    <a:pt x="58" y="100"/>
                    <a:pt x="59" y="101"/>
                  </a:cubicBezTo>
                  <a:cubicBezTo>
                    <a:pt x="62" y="113"/>
                    <a:pt x="62" y="113"/>
                    <a:pt x="62" y="113"/>
                  </a:cubicBezTo>
                  <a:cubicBezTo>
                    <a:pt x="59" y="120"/>
                    <a:pt x="59" y="120"/>
                    <a:pt x="59" y="120"/>
                  </a:cubicBezTo>
                  <a:cubicBezTo>
                    <a:pt x="49" y="119"/>
                    <a:pt x="40" y="115"/>
                    <a:pt x="32" y="109"/>
                  </a:cubicBezTo>
                  <a:cubicBezTo>
                    <a:pt x="36" y="108"/>
                    <a:pt x="36" y="108"/>
                    <a:pt x="36" y="108"/>
                  </a:cubicBezTo>
                  <a:cubicBezTo>
                    <a:pt x="36" y="107"/>
                    <a:pt x="37" y="107"/>
                    <a:pt x="37" y="106"/>
                  </a:cubicBezTo>
                  <a:cubicBezTo>
                    <a:pt x="44" y="96"/>
                    <a:pt x="44" y="96"/>
                    <a:pt x="44" y="96"/>
                  </a:cubicBezTo>
                  <a:cubicBezTo>
                    <a:pt x="45" y="94"/>
                    <a:pt x="45" y="92"/>
                    <a:pt x="43" y="90"/>
                  </a:cubicBezTo>
                  <a:cubicBezTo>
                    <a:pt x="34" y="83"/>
                    <a:pt x="34" y="83"/>
                    <a:pt x="34" y="83"/>
                  </a:cubicBezTo>
                  <a:cubicBezTo>
                    <a:pt x="30" y="76"/>
                    <a:pt x="30" y="76"/>
                    <a:pt x="30" y="76"/>
                  </a:cubicBezTo>
                  <a:cubicBezTo>
                    <a:pt x="26" y="69"/>
                    <a:pt x="26" y="69"/>
                    <a:pt x="26" y="69"/>
                  </a:cubicBezTo>
                  <a:cubicBezTo>
                    <a:pt x="33" y="60"/>
                    <a:pt x="33" y="60"/>
                    <a:pt x="33" y="60"/>
                  </a:cubicBezTo>
                  <a:cubicBezTo>
                    <a:pt x="46" y="58"/>
                    <a:pt x="46" y="58"/>
                    <a:pt x="46" y="58"/>
                  </a:cubicBezTo>
                  <a:cubicBezTo>
                    <a:pt x="48" y="57"/>
                    <a:pt x="49" y="56"/>
                    <a:pt x="49" y="54"/>
                  </a:cubicBezTo>
                  <a:cubicBezTo>
                    <a:pt x="50" y="42"/>
                    <a:pt x="50" y="42"/>
                    <a:pt x="50" y="42"/>
                  </a:cubicBezTo>
                  <a:cubicBezTo>
                    <a:pt x="50" y="41"/>
                    <a:pt x="49" y="40"/>
                    <a:pt x="49" y="40"/>
                  </a:cubicBezTo>
                  <a:cubicBezTo>
                    <a:pt x="42" y="31"/>
                    <a:pt x="42" y="31"/>
                    <a:pt x="42" y="31"/>
                  </a:cubicBezTo>
                  <a:cubicBezTo>
                    <a:pt x="36" y="24"/>
                    <a:pt x="36" y="24"/>
                    <a:pt x="36" y="24"/>
                  </a:cubicBezTo>
                  <a:cubicBezTo>
                    <a:pt x="41" y="21"/>
                    <a:pt x="47" y="18"/>
                    <a:pt x="53" y="17"/>
                  </a:cubicBezTo>
                  <a:cubicBezTo>
                    <a:pt x="57" y="16"/>
                    <a:pt x="62" y="16"/>
                    <a:pt x="66" y="16"/>
                  </a:cubicBezTo>
                  <a:cubicBezTo>
                    <a:pt x="65" y="19"/>
                    <a:pt x="64" y="23"/>
                    <a:pt x="64" y="27"/>
                  </a:cubicBezTo>
                  <a:cubicBezTo>
                    <a:pt x="64" y="43"/>
                    <a:pt x="87" y="65"/>
                    <a:pt x="89" y="67"/>
                  </a:cubicBezTo>
                  <a:cubicBezTo>
                    <a:pt x="90" y="68"/>
                    <a:pt x="91" y="68"/>
                    <a:pt x="92" y="68"/>
                  </a:cubicBezTo>
                  <a:cubicBezTo>
                    <a:pt x="93" y="68"/>
                    <a:pt x="94" y="68"/>
                    <a:pt x="95" y="67"/>
                  </a:cubicBezTo>
                  <a:cubicBezTo>
                    <a:pt x="97" y="65"/>
                    <a:pt x="120" y="43"/>
                    <a:pt x="120" y="27"/>
                  </a:cubicBezTo>
                  <a:cubicBezTo>
                    <a:pt x="120" y="27"/>
                    <a:pt x="120" y="27"/>
                    <a:pt x="120" y="27"/>
                  </a:cubicBezTo>
                  <a:cubicBezTo>
                    <a:pt x="120" y="20"/>
                    <a:pt x="117" y="13"/>
                    <a:pt x="111" y="7"/>
                  </a:cubicBezTo>
                  <a:cubicBezTo>
                    <a:pt x="106" y="2"/>
                    <a:pt x="99" y="0"/>
                    <a:pt x="92" y="0"/>
                  </a:cubicBezTo>
                  <a:cubicBezTo>
                    <a:pt x="84" y="0"/>
                    <a:pt x="77" y="3"/>
                    <a:pt x="72" y="9"/>
                  </a:cubicBezTo>
                  <a:cubicBezTo>
                    <a:pt x="64" y="8"/>
                    <a:pt x="57" y="8"/>
                    <a:pt x="51" y="9"/>
                  </a:cubicBezTo>
                  <a:cubicBezTo>
                    <a:pt x="42" y="11"/>
                    <a:pt x="35" y="15"/>
                    <a:pt x="28" y="20"/>
                  </a:cubicBezTo>
                  <a:cubicBezTo>
                    <a:pt x="28" y="20"/>
                    <a:pt x="28" y="20"/>
                    <a:pt x="28" y="20"/>
                  </a:cubicBezTo>
                  <a:cubicBezTo>
                    <a:pt x="28" y="20"/>
                    <a:pt x="28" y="20"/>
                    <a:pt x="28" y="20"/>
                  </a:cubicBezTo>
                  <a:cubicBezTo>
                    <a:pt x="10" y="34"/>
                    <a:pt x="0" y="57"/>
                    <a:pt x="5" y="81"/>
                  </a:cubicBezTo>
                  <a:cubicBezTo>
                    <a:pt x="8" y="93"/>
                    <a:pt x="14" y="103"/>
                    <a:pt x="22" y="110"/>
                  </a:cubicBezTo>
                  <a:cubicBezTo>
                    <a:pt x="22" y="111"/>
                    <a:pt x="22" y="111"/>
                    <a:pt x="22" y="111"/>
                  </a:cubicBezTo>
                  <a:cubicBezTo>
                    <a:pt x="33" y="122"/>
                    <a:pt x="48" y="128"/>
                    <a:pt x="64" y="128"/>
                  </a:cubicBezTo>
                  <a:cubicBezTo>
                    <a:pt x="68" y="128"/>
                    <a:pt x="73" y="128"/>
                    <a:pt x="77" y="127"/>
                  </a:cubicBezTo>
                  <a:cubicBezTo>
                    <a:pt x="93" y="123"/>
                    <a:pt x="106" y="114"/>
                    <a:pt x="115" y="100"/>
                  </a:cubicBezTo>
                  <a:cubicBezTo>
                    <a:pt x="123" y="86"/>
                    <a:pt x="126" y="71"/>
                    <a:pt x="123" y="55"/>
                  </a:cubicBezTo>
                  <a:close/>
                  <a:moveTo>
                    <a:pt x="92" y="8"/>
                  </a:moveTo>
                  <a:cubicBezTo>
                    <a:pt x="92" y="8"/>
                    <a:pt x="92" y="8"/>
                    <a:pt x="92" y="8"/>
                  </a:cubicBezTo>
                  <a:cubicBezTo>
                    <a:pt x="92" y="8"/>
                    <a:pt x="93" y="8"/>
                    <a:pt x="93" y="8"/>
                  </a:cubicBezTo>
                  <a:cubicBezTo>
                    <a:pt x="98" y="8"/>
                    <a:pt x="102" y="10"/>
                    <a:pt x="106" y="13"/>
                  </a:cubicBezTo>
                  <a:cubicBezTo>
                    <a:pt x="110" y="17"/>
                    <a:pt x="112" y="22"/>
                    <a:pt x="112" y="27"/>
                  </a:cubicBezTo>
                  <a:cubicBezTo>
                    <a:pt x="112" y="36"/>
                    <a:pt x="99" y="51"/>
                    <a:pt x="92" y="58"/>
                  </a:cubicBezTo>
                  <a:cubicBezTo>
                    <a:pt x="85" y="51"/>
                    <a:pt x="72" y="37"/>
                    <a:pt x="72" y="27"/>
                  </a:cubicBezTo>
                  <a:cubicBezTo>
                    <a:pt x="72" y="17"/>
                    <a:pt x="81" y="8"/>
                    <a:pt x="92" y="8"/>
                  </a:cubicBezTo>
                  <a:close/>
                  <a:moveTo>
                    <a:pt x="30" y="29"/>
                  </a:moveTo>
                  <a:cubicBezTo>
                    <a:pt x="36" y="36"/>
                    <a:pt x="36" y="36"/>
                    <a:pt x="36" y="36"/>
                  </a:cubicBezTo>
                  <a:cubicBezTo>
                    <a:pt x="42" y="43"/>
                    <a:pt x="42" y="43"/>
                    <a:pt x="42" y="43"/>
                  </a:cubicBezTo>
                  <a:cubicBezTo>
                    <a:pt x="41" y="50"/>
                    <a:pt x="41" y="50"/>
                    <a:pt x="41" y="50"/>
                  </a:cubicBezTo>
                  <a:cubicBezTo>
                    <a:pt x="30" y="52"/>
                    <a:pt x="30" y="52"/>
                    <a:pt x="30" y="52"/>
                  </a:cubicBezTo>
                  <a:cubicBezTo>
                    <a:pt x="30" y="53"/>
                    <a:pt x="29" y="53"/>
                    <a:pt x="28" y="54"/>
                  </a:cubicBezTo>
                  <a:cubicBezTo>
                    <a:pt x="18" y="65"/>
                    <a:pt x="18" y="65"/>
                    <a:pt x="18" y="65"/>
                  </a:cubicBezTo>
                  <a:cubicBezTo>
                    <a:pt x="17" y="67"/>
                    <a:pt x="17" y="68"/>
                    <a:pt x="18" y="70"/>
                  </a:cubicBezTo>
                  <a:cubicBezTo>
                    <a:pt x="22" y="80"/>
                    <a:pt x="22" y="80"/>
                    <a:pt x="22" y="80"/>
                  </a:cubicBezTo>
                  <a:cubicBezTo>
                    <a:pt x="27" y="88"/>
                    <a:pt x="27" y="88"/>
                    <a:pt x="27" y="88"/>
                  </a:cubicBezTo>
                  <a:cubicBezTo>
                    <a:pt x="27" y="88"/>
                    <a:pt x="28" y="88"/>
                    <a:pt x="28" y="89"/>
                  </a:cubicBezTo>
                  <a:cubicBezTo>
                    <a:pt x="35" y="95"/>
                    <a:pt x="35" y="95"/>
                    <a:pt x="35" y="95"/>
                  </a:cubicBezTo>
                  <a:cubicBezTo>
                    <a:pt x="31" y="101"/>
                    <a:pt x="31" y="101"/>
                    <a:pt x="31" y="101"/>
                  </a:cubicBezTo>
                  <a:cubicBezTo>
                    <a:pt x="26" y="103"/>
                    <a:pt x="26" y="103"/>
                    <a:pt x="26" y="103"/>
                  </a:cubicBezTo>
                  <a:cubicBezTo>
                    <a:pt x="20" y="97"/>
                    <a:pt x="15" y="88"/>
                    <a:pt x="13" y="79"/>
                  </a:cubicBezTo>
                  <a:cubicBezTo>
                    <a:pt x="9" y="60"/>
                    <a:pt x="16" y="41"/>
                    <a:pt x="30" y="29"/>
                  </a:cubicBezTo>
                  <a:close/>
                  <a:moveTo>
                    <a:pt x="75" y="119"/>
                  </a:moveTo>
                  <a:cubicBezTo>
                    <a:pt x="73" y="119"/>
                    <a:pt x="70" y="120"/>
                    <a:pt x="68" y="120"/>
                  </a:cubicBezTo>
                  <a:cubicBezTo>
                    <a:pt x="70" y="115"/>
                    <a:pt x="70" y="115"/>
                    <a:pt x="70" y="115"/>
                  </a:cubicBezTo>
                  <a:cubicBezTo>
                    <a:pt x="70" y="114"/>
                    <a:pt x="70" y="113"/>
                    <a:pt x="70" y="113"/>
                  </a:cubicBezTo>
                  <a:cubicBezTo>
                    <a:pt x="67" y="100"/>
                    <a:pt x="67" y="100"/>
                    <a:pt x="67" y="100"/>
                  </a:cubicBezTo>
                  <a:cubicBezTo>
                    <a:pt x="71" y="88"/>
                    <a:pt x="71" y="88"/>
                    <a:pt x="71" y="88"/>
                  </a:cubicBezTo>
                  <a:cubicBezTo>
                    <a:pt x="85" y="85"/>
                    <a:pt x="85" y="85"/>
                    <a:pt x="85" y="85"/>
                  </a:cubicBezTo>
                  <a:cubicBezTo>
                    <a:pt x="97" y="90"/>
                    <a:pt x="97" y="90"/>
                    <a:pt x="97" y="90"/>
                  </a:cubicBezTo>
                  <a:cubicBezTo>
                    <a:pt x="105" y="101"/>
                    <a:pt x="105" y="101"/>
                    <a:pt x="105" y="101"/>
                  </a:cubicBezTo>
                  <a:cubicBezTo>
                    <a:pt x="97" y="110"/>
                    <a:pt x="87" y="116"/>
                    <a:pt x="75"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584" tIns="50292" rIns="100584" bIns="50292" numCol="1" anchor="t" anchorCtr="0" compatLnSpc="1">
              <a:prstTxWarp prst="textNoShape">
                <a:avLst/>
              </a:prstTxWarp>
            </a:bodyPr>
            <a:lstStyle/>
            <a:p>
              <a:pPr marL="0" marR="0" lvl="0" indent="0" algn="ctr" defTabSz="502920" rtl="0" eaLnBrk="1" fontAlgn="auto" latinLnBrk="0" hangingPunct="1">
                <a:lnSpc>
                  <a:spcPct val="100000"/>
                </a:lnSpc>
                <a:spcBef>
                  <a:spcPts val="0"/>
                </a:spcBef>
                <a:spcAft>
                  <a:spcPts val="0"/>
                </a:spcAft>
                <a:buClrTx/>
                <a:buSzTx/>
                <a:buFontTx/>
                <a:buNone/>
                <a:tabLst/>
                <a:defRPr/>
              </a:pPr>
              <a:endParaRPr kumimoji="0" lang="en-US" sz="1980" b="0" i="0" u="none" strike="noStrike" kern="1200" cap="none" spc="0" normalizeH="0" baseline="0" noProof="0">
                <a:ln>
                  <a:noFill/>
                </a:ln>
                <a:solidFill>
                  <a:srgbClr val="202020"/>
                </a:solidFill>
                <a:effectLst/>
                <a:uLnTx/>
                <a:uFillTx/>
                <a:latin typeface="Arial" panose="020B0604020202020204"/>
                <a:ea typeface="+mn-ea"/>
                <a:cs typeface="+mn-cs"/>
              </a:endParaRPr>
            </a:p>
          </p:txBody>
        </p:sp>
        <p:sp>
          <p:nvSpPr>
            <p:cNvPr id="67" name="Freeform 15">
              <a:extLst>
                <a:ext uri="{FF2B5EF4-FFF2-40B4-BE49-F238E27FC236}">
                  <a16:creationId xmlns:a16="http://schemas.microsoft.com/office/drawing/2014/main" id="{63395CB2-0A43-98B9-F47B-86A22C737BDB}"/>
                </a:ext>
              </a:extLst>
            </p:cNvPr>
            <p:cNvSpPr>
              <a:spLocks noEditPoints="1"/>
            </p:cNvSpPr>
            <p:nvPr/>
          </p:nvSpPr>
          <p:spPr bwMode="auto">
            <a:xfrm>
              <a:off x="3854" y="2411"/>
              <a:ext cx="34" cy="33"/>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8 h 24"/>
                <a:gd name="T12" fmla="*/ 16 w 24"/>
                <a:gd name="T13" fmla="*/ 12 h 24"/>
                <a:gd name="T14" fmla="*/ 12 w 24"/>
                <a:gd name="T15" fmla="*/ 16 h 24"/>
                <a:gd name="T16" fmla="*/ 8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8"/>
                  </a:moveTo>
                  <a:cubicBezTo>
                    <a:pt x="14" y="8"/>
                    <a:pt x="16" y="10"/>
                    <a:pt x="16" y="12"/>
                  </a:cubicBezTo>
                  <a:cubicBezTo>
                    <a:pt x="16" y="14"/>
                    <a:pt x="14" y="16"/>
                    <a:pt x="12" y="16"/>
                  </a:cubicBezTo>
                  <a:cubicBezTo>
                    <a:pt x="10" y="16"/>
                    <a:pt x="8" y="14"/>
                    <a:pt x="8" y="12"/>
                  </a:cubicBezTo>
                  <a:cubicBezTo>
                    <a:pt x="8" y="10"/>
                    <a:pt x="10"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584" tIns="50292" rIns="100584" bIns="50292" numCol="1" anchor="t" anchorCtr="0" compatLnSpc="1">
              <a:prstTxWarp prst="textNoShape">
                <a:avLst/>
              </a:prstTxWarp>
            </a:bodyPr>
            <a:lstStyle/>
            <a:p>
              <a:pPr marL="0" marR="0" lvl="0" indent="0" algn="ctr" defTabSz="502920" rtl="0" eaLnBrk="1" fontAlgn="auto" latinLnBrk="0" hangingPunct="1">
                <a:lnSpc>
                  <a:spcPct val="100000"/>
                </a:lnSpc>
                <a:spcBef>
                  <a:spcPts val="0"/>
                </a:spcBef>
                <a:spcAft>
                  <a:spcPts val="0"/>
                </a:spcAft>
                <a:buClrTx/>
                <a:buSzTx/>
                <a:buFontTx/>
                <a:buNone/>
                <a:tabLst/>
                <a:defRPr/>
              </a:pPr>
              <a:endParaRPr kumimoji="0" lang="en-US" sz="1980" b="0" i="0" u="none" strike="noStrike" kern="1200" cap="none" spc="0" normalizeH="0" baseline="0" noProof="0">
                <a:ln>
                  <a:noFill/>
                </a:ln>
                <a:solidFill>
                  <a:srgbClr val="202020"/>
                </a:solidFill>
                <a:effectLst/>
                <a:uLnTx/>
                <a:uFillTx/>
                <a:latin typeface="Arial" panose="020B0604020202020204"/>
                <a:ea typeface="+mn-ea"/>
                <a:cs typeface="+mn-cs"/>
              </a:endParaRPr>
            </a:p>
          </p:txBody>
        </p:sp>
      </p:grpSp>
      <p:grpSp>
        <p:nvGrpSpPr>
          <p:cNvPr id="68" name="Group 57">
            <a:extLst>
              <a:ext uri="{FF2B5EF4-FFF2-40B4-BE49-F238E27FC236}">
                <a16:creationId xmlns:a16="http://schemas.microsoft.com/office/drawing/2014/main" id="{818E116B-5AF6-03AA-E14E-9F18B446E1EE}"/>
              </a:ext>
            </a:extLst>
          </p:cNvPr>
          <p:cNvGrpSpPr>
            <a:grpSpLocks noChangeAspect="1"/>
          </p:cNvGrpSpPr>
          <p:nvPr/>
        </p:nvGrpSpPr>
        <p:grpSpPr bwMode="auto">
          <a:xfrm>
            <a:off x="6914574" y="4048011"/>
            <a:ext cx="379074" cy="381216"/>
            <a:chOff x="3904" y="2583"/>
            <a:chExt cx="177" cy="178"/>
          </a:xfrm>
          <a:solidFill>
            <a:schemeClr val="accent4"/>
          </a:solidFill>
        </p:grpSpPr>
        <p:sp>
          <p:nvSpPr>
            <p:cNvPr id="69" name="Freeform 58">
              <a:extLst>
                <a:ext uri="{FF2B5EF4-FFF2-40B4-BE49-F238E27FC236}">
                  <a16:creationId xmlns:a16="http://schemas.microsoft.com/office/drawing/2014/main" id="{E0EC6639-E0AA-1350-381C-790A1CBE4191}"/>
                </a:ext>
              </a:extLst>
            </p:cNvPr>
            <p:cNvSpPr>
              <a:spLocks noEditPoints="1"/>
            </p:cNvSpPr>
            <p:nvPr/>
          </p:nvSpPr>
          <p:spPr bwMode="auto">
            <a:xfrm>
              <a:off x="3948" y="2628"/>
              <a:ext cx="88" cy="89"/>
            </a:xfrm>
            <a:custGeom>
              <a:avLst/>
              <a:gdLst>
                <a:gd name="T0" fmla="*/ 58 w 64"/>
                <a:gd name="T1" fmla="*/ 1 h 64"/>
                <a:gd name="T2" fmla="*/ 22 w 64"/>
                <a:gd name="T3" fmla="*/ 21 h 64"/>
                <a:gd name="T4" fmla="*/ 21 w 64"/>
                <a:gd name="T5" fmla="*/ 22 h 64"/>
                <a:gd name="T6" fmla="*/ 1 w 64"/>
                <a:gd name="T7" fmla="*/ 58 h 64"/>
                <a:gd name="T8" fmla="*/ 1 w 64"/>
                <a:gd name="T9" fmla="*/ 63 h 64"/>
                <a:gd name="T10" fmla="*/ 4 w 64"/>
                <a:gd name="T11" fmla="*/ 64 h 64"/>
                <a:gd name="T12" fmla="*/ 6 w 64"/>
                <a:gd name="T13" fmla="*/ 63 h 64"/>
                <a:gd name="T14" fmla="*/ 42 w 64"/>
                <a:gd name="T15" fmla="*/ 43 h 64"/>
                <a:gd name="T16" fmla="*/ 43 w 64"/>
                <a:gd name="T17" fmla="*/ 42 h 64"/>
                <a:gd name="T18" fmla="*/ 63 w 64"/>
                <a:gd name="T19" fmla="*/ 6 h 64"/>
                <a:gd name="T20" fmla="*/ 63 w 64"/>
                <a:gd name="T21" fmla="*/ 1 h 64"/>
                <a:gd name="T22" fmla="*/ 58 w 64"/>
                <a:gd name="T23" fmla="*/ 1 h 64"/>
                <a:gd name="T24" fmla="*/ 37 w 64"/>
                <a:gd name="T25" fmla="*/ 37 h 64"/>
                <a:gd name="T26" fmla="*/ 14 w 64"/>
                <a:gd name="T27" fmla="*/ 50 h 64"/>
                <a:gd name="T28" fmla="*/ 27 w 64"/>
                <a:gd name="T29" fmla="*/ 27 h 64"/>
                <a:gd name="T30" fmla="*/ 50 w 64"/>
                <a:gd name="T31" fmla="*/ 14 h 64"/>
                <a:gd name="T32" fmla="*/ 37 w 64"/>
                <a:gd name="T33" fmla="*/ 3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64">
                  <a:moveTo>
                    <a:pt x="58" y="1"/>
                  </a:moveTo>
                  <a:cubicBezTo>
                    <a:pt x="22" y="21"/>
                    <a:pt x="22" y="21"/>
                    <a:pt x="22" y="21"/>
                  </a:cubicBezTo>
                  <a:cubicBezTo>
                    <a:pt x="21" y="21"/>
                    <a:pt x="21" y="21"/>
                    <a:pt x="21" y="22"/>
                  </a:cubicBezTo>
                  <a:cubicBezTo>
                    <a:pt x="1" y="58"/>
                    <a:pt x="1" y="58"/>
                    <a:pt x="1" y="58"/>
                  </a:cubicBezTo>
                  <a:cubicBezTo>
                    <a:pt x="0" y="60"/>
                    <a:pt x="0" y="62"/>
                    <a:pt x="1" y="63"/>
                  </a:cubicBezTo>
                  <a:cubicBezTo>
                    <a:pt x="2" y="64"/>
                    <a:pt x="3" y="64"/>
                    <a:pt x="4" y="64"/>
                  </a:cubicBezTo>
                  <a:cubicBezTo>
                    <a:pt x="5" y="64"/>
                    <a:pt x="5" y="64"/>
                    <a:pt x="6" y="63"/>
                  </a:cubicBezTo>
                  <a:cubicBezTo>
                    <a:pt x="42" y="43"/>
                    <a:pt x="42" y="43"/>
                    <a:pt x="42" y="43"/>
                  </a:cubicBezTo>
                  <a:cubicBezTo>
                    <a:pt x="43" y="43"/>
                    <a:pt x="43" y="43"/>
                    <a:pt x="43" y="42"/>
                  </a:cubicBezTo>
                  <a:cubicBezTo>
                    <a:pt x="63" y="6"/>
                    <a:pt x="63" y="6"/>
                    <a:pt x="63" y="6"/>
                  </a:cubicBezTo>
                  <a:cubicBezTo>
                    <a:pt x="64" y="4"/>
                    <a:pt x="64" y="2"/>
                    <a:pt x="63" y="1"/>
                  </a:cubicBezTo>
                  <a:cubicBezTo>
                    <a:pt x="62" y="0"/>
                    <a:pt x="60" y="0"/>
                    <a:pt x="58" y="1"/>
                  </a:cubicBezTo>
                  <a:close/>
                  <a:moveTo>
                    <a:pt x="37" y="37"/>
                  </a:moveTo>
                  <a:cubicBezTo>
                    <a:pt x="14" y="50"/>
                    <a:pt x="14" y="50"/>
                    <a:pt x="14" y="50"/>
                  </a:cubicBezTo>
                  <a:cubicBezTo>
                    <a:pt x="27" y="27"/>
                    <a:pt x="27" y="27"/>
                    <a:pt x="27" y="27"/>
                  </a:cubicBezTo>
                  <a:cubicBezTo>
                    <a:pt x="50" y="14"/>
                    <a:pt x="50" y="14"/>
                    <a:pt x="50" y="14"/>
                  </a:cubicBezTo>
                  <a:lnTo>
                    <a:pt x="37"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endParaRPr>
            </a:p>
          </p:txBody>
        </p:sp>
        <p:sp>
          <p:nvSpPr>
            <p:cNvPr id="70" name="Freeform 59">
              <a:extLst>
                <a:ext uri="{FF2B5EF4-FFF2-40B4-BE49-F238E27FC236}">
                  <a16:creationId xmlns:a16="http://schemas.microsoft.com/office/drawing/2014/main" id="{15A3C9A3-4C64-E9F1-371C-647634493A5C}"/>
                </a:ext>
              </a:extLst>
            </p:cNvPr>
            <p:cNvSpPr>
              <a:spLocks noEditPoints="1"/>
            </p:cNvSpPr>
            <p:nvPr/>
          </p:nvSpPr>
          <p:spPr bwMode="auto">
            <a:xfrm>
              <a:off x="3904" y="2583"/>
              <a:ext cx="177" cy="178"/>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20 h 128"/>
                <a:gd name="T12" fmla="*/ 8 w 128"/>
                <a:gd name="T13" fmla="*/ 64 h 128"/>
                <a:gd name="T14" fmla="*/ 64 w 128"/>
                <a:gd name="T15" fmla="*/ 8 h 128"/>
                <a:gd name="T16" fmla="*/ 120 w 128"/>
                <a:gd name="T17" fmla="*/ 64 h 128"/>
                <a:gd name="T18" fmla="*/ 64 w 128"/>
                <a:gd name="T19"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20"/>
                  </a:moveTo>
                  <a:cubicBezTo>
                    <a:pt x="33" y="120"/>
                    <a:pt x="8" y="95"/>
                    <a:pt x="8" y="64"/>
                  </a:cubicBezTo>
                  <a:cubicBezTo>
                    <a:pt x="8" y="33"/>
                    <a:pt x="33" y="8"/>
                    <a:pt x="64" y="8"/>
                  </a:cubicBezTo>
                  <a:cubicBezTo>
                    <a:pt x="95" y="8"/>
                    <a:pt x="120" y="33"/>
                    <a:pt x="120" y="64"/>
                  </a:cubicBezTo>
                  <a:cubicBezTo>
                    <a:pt x="120" y="95"/>
                    <a:pt x="95" y="120"/>
                    <a:pt x="64"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endParaRPr>
            </a:p>
          </p:txBody>
        </p:sp>
      </p:grpSp>
      <p:grpSp>
        <p:nvGrpSpPr>
          <p:cNvPr id="71" name="Group 70">
            <a:extLst>
              <a:ext uri="{FF2B5EF4-FFF2-40B4-BE49-F238E27FC236}">
                <a16:creationId xmlns:a16="http://schemas.microsoft.com/office/drawing/2014/main" id="{14E9E79A-EF9C-598E-E62B-23B2D2468658}"/>
              </a:ext>
            </a:extLst>
          </p:cNvPr>
          <p:cNvGrpSpPr>
            <a:grpSpLocks noChangeAspect="1"/>
          </p:cNvGrpSpPr>
          <p:nvPr/>
        </p:nvGrpSpPr>
        <p:grpSpPr bwMode="auto">
          <a:xfrm>
            <a:off x="8672230" y="4026332"/>
            <a:ext cx="422076" cy="424545"/>
            <a:chOff x="2968" y="317"/>
            <a:chExt cx="171" cy="172"/>
          </a:xfrm>
          <a:solidFill>
            <a:schemeClr val="accent4"/>
          </a:solidFill>
        </p:grpSpPr>
        <p:sp>
          <p:nvSpPr>
            <p:cNvPr id="72" name="Freeform 35">
              <a:extLst>
                <a:ext uri="{FF2B5EF4-FFF2-40B4-BE49-F238E27FC236}">
                  <a16:creationId xmlns:a16="http://schemas.microsoft.com/office/drawing/2014/main" id="{D208B8FF-5821-3508-7112-487370291FB5}"/>
                </a:ext>
              </a:extLst>
            </p:cNvPr>
            <p:cNvSpPr>
              <a:spLocks/>
            </p:cNvSpPr>
            <p:nvPr/>
          </p:nvSpPr>
          <p:spPr bwMode="auto">
            <a:xfrm>
              <a:off x="2968" y="344"/>
              <a:ext cx="144" cy="145"/>
            </a:xfrm>
            <a:custGeom>
              <a:avLst/>
              <a:gdLst>
                <a:gd name="T0" fmla="*/ 98 w 104"/>
                <a:gd name="T1" fmla="*/ 36 h 104"/>
                <a:gd name="T2" fmla="*/ 94 w 104"/>
                <a:gd name="T3" fmla="*/ 41 h 104"/>
                <a:gd name="T4" fmla="*/ 96 w 104"/>
                <a:gd name="T5" fmla="*/ 52 h 104"/>
                <a:gd name="T6" fmla="*/ 52 w 104"/>
                <a:gd name="T7" fmla="*/ 96 h 104"/>
                <a:gd name="T8" fmla="*/ 8 w 104"/>
                <a:gd name="T9" fmla="*/ 52 h 104"/>
                <a:gd name="T10" fmla="*/ 52 w 104"/>
                <a:gd name="T11" fmla="*/ 8 h 104"/>
                <a:gd name="T12" fmla="*/ 63 w 104"/>
                <a:gd name="T13" fmla="*/ 9 h 104"/>
                <a:gd name="T14" fmla="*/ 68 w 104"/>
                <a:gd name="T15" fmla="*/ 7 h 104"/>
                <a:gd name="T16" fmla="*/ 65 w 104"/>
                <a:gd name="T17" fmla="*/ 2 h 104"/>
                <a:gd name="T18" fmla="*/ 52 w 104"/>
                <a:gd name="T19" fmla="*/ 0 h 104"/>
                <a:gd name="T20" fmla="*/ 0 w 104"/>
                <a:gd name="T21" fmla="*/ 52 h 104"/>
                <a:gd name="T22" fmla="*/ 52 w 104"/>
                <a:gd name="T23" fmla="*/ 104 h 104"/>
                <a:gd name="T24" fmla="*/ 104 w 104"/>
                <a:gd name="T25" fmla="*/ 52 h 104"/>
                <a:gd name="T26" fmla="*/ 102 w 104"/>
                <a:gd name="T27" fmla="*/ 39 h 104"/>
                <a:gd name="T28" fmla="*/ 98 w 104"/>
                <a:gd name="T29" fmla="*/ 3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4">
                  <a:moveTo>
                    <a:pt x="98" y="36"/>
                  </a:moveTo>
                  <a:cubicBezTo>
                    <a:pt x="95" y="37"/>
                    <a:pt x="94" y="39"/>
                    <a:pt x="94" y="41"/>
                  </a:cubicBezTo>
                  <a:cubicBezTo>
                    <a:pt x="95" y="45"/>
                    <a:pt x="96" y="48"/>
                    <a:pt x="96" y="52"/>
                  </a:cubicBezTo>
                  <a:cubicBezTo>
                    <a:pt x="96" y="76"/>
                    <a:pt x="76" y="96"/>
                    <a:pt x="52" y="96"/>
                  </a:cubicBezTo>
                  <a:cubicBezTo>
                    <a:pt x="28" y="96"/>
                    <a:pt x="8" y="76"/>
                    <a:pt x="8" y="52"/>
                  </a:cubicBezTo>
                  <a:cubicBezTo>
                    <a:pt x="8" y="28"/>
                    <a:pt x="28" y="8"/>
                    <a:pt x="52" y="8"/>
                  </a:cubicBezTo>
                  <a:cubicBezTo>
                    <a:pt x="56" y="8"/>
                    <a:pt x="60" y="8"/>
                    <a:pt x="63" y="9"/>
                  </a:cubicBezTo>
                  <a:cubicBezTo>
                    <a:pt x="65" y="10"/>
                    <a:pt x="67" y="9"/>
                    <a:pt x="68" y="7"/>
                  </a:cubicBezTo>
                  <a:cubicBezTo>
                    <a:pt x="68" y="5"/>
                    <a:pt x="67" y="2"/>
                    <a:pt x="65" y="2"/>
                  </a:cubicBezTo>
                  <a:cubicBezTo>
                    <a:pt x="61" y="1"/>
                    <a:pt x="57" y="0"/>
                    <a:pt x="52" y="0"/>
                  </a:cubicBezTo>
                  <a:cubicBezTo>
                    <a:pt x="23" y="0"/>
                    <a:pt x="0" y="23"/>
                    <a:pt x="0" y="52"/>
                  </a:cubicBezTo>
                  <a:cubicBezTo>
                    <a:pt x="0" y="81"/>
                    <a:pt x="23" y="104"/>
                    <a:pt x="52" y="104"/>
                  </a:cubicBezTo>
                  <a:cubicBezTo>
                    <a:pt x="81" y="104"/>
                    <a:pt x="104" y="81"/>
                    <a:pt x="104" y="52"/>
                  </a:cubicBezTo>
                  <a:cubicBezTo>
                    <a:pt x="104" y="48"/>
                    <a:pt x="103" y="43"/>
                    <a:pt x="102" y="39"/>
                  </a:cubicBezTo>
                  <a:cubicBezTo>
                    <a:pt x="102" y="37"/>
                    <a:pt x="100" y="36"/>
                    <a:pt x="98"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endParaRPr>
            </a:p>
          </p:txBody>
        </p:sp>
        <p:sp>
          <p:nvSpPr>
            <p:cNvPr id="73" name="Freeform 36">
              <a:extLst>
                <a:ext uri="{FF2B5EF4-FFF2-40B4-BE49-F238E27FC236}">
                  <a16:creationId xmlns:a16="http://schemas.microsoft.com/office/drawing/2014/main" id="{338108C4-7417-E50B-127A-C1826AEAB973}"/>
                </a:ext>
              </a:extLst>
            </p:cNvPr>
            <p:cNvSpPr>
              <a:spLocks noEditPoints="1"/>
            </p:cNvSpPr>
            <p:nvPr/>
          </p:nvSpPr>
          <p:spPr bwMode="auto">
            <a:xfrm>
              <a:off x="2996" y="317"/>
              <a:ext cx="143" cy="144"/>
            </a:xfrm>
            <a:custGeom>
              <a:avLst/>
              <a:gdLst>
                <a:gd name="T0" fmla="*/ 104 w 104"/>
                <a:gd name="T1" fmla="*/ 27 h 104"/>
                <a:gd name="T2" fmla="*/ 101 w 104"/>
                <a:gd name="T3" fmla="*/ 24 h 104"/>
                <a:gd name="T4" fmla="*/ 88 w 104"/>
                <a:gd name="T5" fmla="*/ 22 h 104"/>
                <a:gd name="T6" fmla="*/ 99 w 104"/>
                <a:gd name="T7" fmla="*/ 11 h 104"/>
                <a:gd name="T8" fmla="*/ 99 w 104"/>
                <a:gd name="T9" fmla="*/ 5 h 104"/>
                <a:gd name="T10" fmla="*/ 93 w 104"/>
                <a:gd name="T11" fmla="*/ 5 h 104"/>
                <a:gd name="T12" fmla="*/ 82 w 104"/>
                <a:gd name="T13" fmla="*/ 16 h 104"/>
                <a:gd name="T14" fmla="*/ 80 w 104"/>
                <a:gd name="T15" fmla="*/ 3 h 104"/>
                <a:gd name="T16" fmla="*/ 77 w 104"/>
                <a:gd name="T17" fmla="*/ 0 h 104"/>
                <a:gd name="T18" fmla="*/ 73 w 104"/>
                <a:gd name="T19" fmla="*/ 1 h 104"/>
                <a:gd name="T20" fmla="*/ 57 w 104"/>
                <a:gd name="T21" fmla="*/ 17 h 104"/>
                <a:gd name="T22" fmla="*/ 56 w 104"/>
                <a:gd name="T23" fmla="*/ 21 h 104"/>
                <a:gd name="T24" fmla="*/ 60 w 104"/>
                <a:gd name="T25" fmla="*/ 39 h 104"/>
                <a:gd name="T26" fmla="*/ 52 w 104"/>
                <a:gd name="T27" fmla="*/ 47 h 104"/>
                <a:gd name="T28" fmla="*/ 32 w 104"/>
                <a:gd name="T29" fmla="*/ 40 h 104"/>
                <a:gd name="T30" fmla="*/ 0 w 104"/>
                <a:gd name="T31" fmla="*/ 72 h 104"/>
                <a:gd name="T32" fmla="*/ 32 w 104"/>
                <a:gd name="T33" fmla="*/ 104 h 104"/>
                <a:gd name="T34" fmla="*/ 64 w 104"/>
                <a:gd name="T35" fmla="*/ 72 h 104"/>
                <a:gd name="T36" fmla="*/ 57 w 104"/>
                <a:gd name="T37" fmla="*/ 52 h 104"/>
                <a:gd name="T38" fmla="*/ 65 w 104"/>
                <a:gd name="T39" fmla="*/ 44 h 104"/>
                <a:gd name="T40" fmla="*/ 83 w 104"/>
                <a:gd name="T41" fmla="*/ 48 h 104"/>
                <a:gd name="T42" fmla="*/ 84 w 104"/>
                <a:gd name="T43" fmla="*/ 48 h 104"/>
                <a:gd name="T44" fmla="*/ 87 w 104"/>
                <a:gd name="T45" fmla="*/ 47 h 104"/>
                <a:gd name="T46" fmla="*/ 103 w 104"/>
                <a:gd name="T47" fmla="*/ 31 h 104"/>
                <a:gd name="T48" fmla="*/ 104 w 104"/>
                <a:gd name="T49" fmla="*/ 27 h 104"/>
                <a:gd name="T50" fmla="*/ 64 w 104"/>
                <a:gd name="T51" fmla="*/ 21 h 104"/>
                <a:gd name="T52" fmla="*/ 74 w 104"/>
                <a:gd name="T53" fmla="*/ 12 h 104"/>
                <a:gd name="T54" fmla="*/ 76 w 104"/>
                <a:gd name="T55" fmla="*/ 23 h 104"/>
                <a:gd name="T56" fmla="*/ 66 w 104"/>
                <a:gd name="T57" fmla="*/ 32 h 104"/>
                <a:gd name="T58" fmla="*/ 64 w 104"/>
                <a:gd name="T59" fmla="*/ 21 h 104"/>
                <a:gd name="T60" fmla="*/ 56 w 104"/>
                <a:gd name="T61" fmla="*/ 72 h 104"/>
                <a:gd name="T62" fmla="*/ 32 w 104"/>
                <a:gd name="T63" fmla="*/ 96 h 104"/>
                <a:gd name="T64" fmla="*/ 8 w 104"/>
                <a:gd name="T65" fmla="*/ 72 h 104"/>
                <a:gd name="T66" fmla="*/ 32 w 104"/>
                <a:gd name="T67" fmla="*/ 48 h 104"/>
                <a:gd name="T68" fmla="*/ 46 w 104"/>
                <a:gd name="T69" fmla="*/ 52 h 104"/>
                <a:gd name="T70" fmla="*/ 29 w 104"/>
                <a:gd name="T71" fmla="*/ 69 h 104"/>
                <a:gd name="T72" fmla="*/ 29 w 104"/>
                <a:gd name="T73" fmla="*/ 75 h 104"/>
                <a:gd name="T74" fmla="*/ 32 w 104"/>
                <a:gd name="T75" fmla="*/ 76 h 104"/>
                <a:gd name="T76" fmla="*/ 35 w 104"/>
                <a:gd name="T77" fmla="*/ 75 h 104"/>
                <a:gd name="T78" fmla="*/ 52 w 104"/>
                <a:gd name="T79" fmla="*/ 58 h 104"/>
                <a:gd name="T80" fmla="*/ 56 w 104"/>
                <a:gd name="T81" fmla="*/ 72 h 104"/>
                <a:gd name="T82" fmla="*/ 83 w 104"/>
                <a:gd name="T83" fmla="*/ 40 h 104"/>
                <a:gd name="T84" fmla="*/ 72 w 104"/>
                <a:gd name="T85" fmla="*/ 38 h 104"/>
                <a:gd name="T86" fmla="*/ 81 w 104"/>
                <a:gd name="T87" fmla="*/ 28 h 104"/>
                <a:gd name="T88" fmla="*/ 92 w 104"/>
                <a:gd name="T89" fmla="*/ 30 h 104"/>
                <a:gd name="T90" fmla="*/ 83 w 104"/>
                <a:gd name="T91" fmla="*/ 4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4" h="104">
                  <a:moveTo>
                    <a:pt x="104" y="27"/>
                  </a:moveTo>
                  <a:cubicBezTo>
                    <a:pt x="103" y="25"/>
                    <a:pt x="102" y="24"/>
                    <a:pt x="101" y="24"/>
                  </a:cubicBezTo>
                  <a:cubicBezTo>
                    <a:pt x="88" y="22"/>
                    <a:pt x="88" y="22"/>
                    <a:pt x="88" y="22"/>
                  </a:cubicBezTo>
                  <a:cubicBezTo>
                    <a:pt x="99" y="11"/>
                    <a:pt x="99" y="11"/>
                    <a:pt x="99" y="11"/>
                  </a:cubicBezTo>
                  <a:cubicBezTo>
                    <a:pt x="100" y="9"/>
                    <a:pt x="100" y="7"/>
                    <a:pt x="99" y="5"/>
                  </a:cubicBezTo>
                  <a:cubicBezTo>
                    <a:pt x="97" y="4"/>
                    <a:pt x="95" y="4"/>
                    <a:pt x="93" y="5"/>
                  </a:cubicBezTo>
                  <a:cubicBezTo>
                    <a:pt x="82" y="16"/>
                    <a:pt x="82" y="16"/>
                    <a:pt x="82" y="16"/>
                  </a:cubicBezTo>
                  <a:cubicBezTo>
                    <a:pt x="80" y="3"/>
                    <a:pt x="80" y="3"/>
                    <a:pt x="80" y="3"/>
                  </a:cubicBezTo>
                  <a:cubicBezTo>
                    <a:pt x="80" y="2"/>
                    <a:pt x="79" y="1"/>
                    <a:pt x="77" y="0"/>
                  </a:cubicBezTo>
                  <a:cubicBezTo>
                    <a:pt x="76" y="0"/>
                    <a:pt x="74" y="0"/>
                    <a:pt x="73" y="1"/>
                  </a:cubicBezTo>
                  <a:cubicBezTo>
                    <a:pt x="57" y="17"/>
                    <a:pt x="57" y="17"/>
                    <a:pt x="57" y="17"/>
                  </a:cubicBezTo>
                  <a:cubicBezTo>
                    <a:pt x="56" y="18"/>
                    <a:pt x="56" y="19"/>
                    <a:pt x="56" y="21"/>
                  </a:cubicBezTo>
                  <a:cubicBezTo>
                    <a:pt x="60" y="39"/>
                    <a:pt x="60" y="39"/>
                    <a:pt x="60" y="39"/>
                  </a:cubicBezTo>
                  <a:cubicBezTo>
                    <a:pt x="52" y="47"/>
                    <a:pt x="52" y="47"/>
                    <a:pt x="52" y="47"/>
                  </a:cubicBezTo>
                  <a:cubicBezTo>
                    <a:pt x="46" y="43"/>
                    <a:pt x="39" y="40"/>
                    <a:pt x="32" y="40"/>
                  </a:cubicBezTo>
                  <a:cubicBezTo>
                    <a:pt x="14" y="40"/>
                    <a:pt x="0" y="54"/>
                    <a:pt x="0" y="72"/>
                  </a:cubicBezTo>
                  <a:cubicBezTo>
                    <a:pt x="0" y="90"/>
                    <a:pt x="14" y="104"/>
                    <a:pt x="32" y="104"/>
                  </a:cubicBezTo>
                  <a:cubicBezTo>
                    <a:pt x="50" y="104"/>
                    <a:pt x="64" y="90"/>
                    <a:pt x="64" y="72"/>
                  </a:cubicBezTo>
                  <a:cubicBezTo>
                    <a:pt x="64" y="65"/>
                    <a:pt x="61" y="58"/>
                    <a:pt x="57" y="52"/>
                  </a:cubicBezTo>
                  <a:cubicBezTo>
                    <a:pt x="65" y="44"/>
                    <a:pt x="65" y="44"/>
                    <a:pt x="65" y="44"/>
                  </a:cubicBezTo>
                  <a:cubicBezTo>
                    <a:pt x="83" y="48"/>
                    <a:pt x="83" y="48"/>
                    <a:pt x="83" y="48"/>
                  </a:cubicBezTo>
                  <a:cubicBezTo>
                    <a:pt x="83" y="48"/>
                    <a:pt x="84" y="48"/>
                    <a:pt x="84" y="48"/>
                  </a:cubicBezTo>
                  <a:cubicBezTo>
                    <a:pt x="85" y="48"/>
                    <a:pt x="86" y="48"/>
                    <a:pt x="87" y="47"/>
                  </a:cubicBezTo>
                  <a:cubicBezTo>
                    <a:pt x="103" y="31"/>
                    <a:pt x="103" y="31"/>
                    <a:pt x="103" y="31"/>
                  </a:cubicBezTo>
                  <a:cubicBezTo>
                    <a:pt x="104" y="30"/>
                    <a:pt x="104" y="28"/>
                    <a:pt x="104" y="27"/>
                  </a:cubicBezTo>
                  <a:close/>
                  <a:moveTo>
                    <a:pt x="64" y="21"/>
                  </a:moveTo>
                  <a:cubicBezTo>
                    <a:pt x="74" y="12"/>
                    <a:pt x="74" y="12"/>
                    <a:pt x="74" y="12"/>
                  </a:cubicBezTo>
                  <a:cubicBezTo>
                    <a:pt x="76" y="23"/>
                    <a:pt x="76" y="23"/>
                    <a:pt x="76" y="23"/>
                  </a:cubicBezTo>
                  <a:cubicBezTo>
                    <a:pt x="66" y="32"/>
                    <a:pt x="66" y="32"/>
                    <a:pt x="66" y="32"/>
                  </a:cubicBezTo>
                  <a:lnTo>
                    <a:pt x="64" y="21"/>
                  </a:lnTo>
                  <a:close/>
                  <a:moveTo>
                    <a:pt x="56" y="72"/>
                  </a:moveTo>
                  <a:cubicBezTo>
                    <a:pt x="56" y="85"/>
                    <a:pt x="45" y="96"/>
                    <a:pt x="32" y="96"/>
                  </a:cubicBezTo>
                  <a:cubicBezTo>
                    <a:pt x="19" y="96"/>
                    <a:pt x="8" y="85"/>
                    <a:pt x="8" y="72"/>
                  </a:cubicBezTo>
                  <a:cubicBezTo>
                    <a:pt x="8" y="59"/>
                    <a:pt x="19" y="48"/>
                    <a:pt x="32" y="48"/>
                  </a:cubicBezTo>
                  <a:cubicBezTo>
                    <a:pt x="37" y="48"/>
                    <a:pt x="42" y="50"/>
                    <a:pt x="46" y="52"/>
                  </a:cubicBezTo>
                  <a:cubicBezTo>
                    <a:pt x="29" y="69"/>
                    <a:pt x="29" y="69"/>
                    <a:pt x="29" y="69"/>
                  </a:cubicBezTo>
                  <a:cubicBezTo>
                    <a:pt x="28" y="71"/>
                    <a:pt x="28" y="73"/>
                    <a:pt x="29" y="75"/>
                  </a:cubicBezTo>
                  <a:cubicBezTo>
                    <a:pt x="30" y="76"/>
                    <a:pt x="31" y="76"/>
                    <a:pt x="32" y="76"/>
                  </a:cubicBezTo>
                  <a:cubicBezTo>
                    <a:pt x="33" y="76"/>
                    <a:pt x="34" y="76"/>
                    <a:pt x="35" y="75"/>
                  </a:cubicBezTo>
                  <a:cubicBezTo>
                    <a:pt x="52" y="58"/>
                    <a:pt x="52" y="58"/>
                    <a:pt x="52" y="58"/>
                  </a:cubicBezTo>
                  <a:cubicBezTo>
                    <a:pt x="54" y="62"/>
                    <a:pt x="56" y="67"/>
                    <a:pt x="56" y="72"/>
                  </a:cubicBezTo>
                  <a:close/>
                  <a:moveTo>
                    <a:pt x="83" y="40"/>
                  </a:moveTo>
                  <a:cubicBezTo>
                    <a:pt x="72" y="38"/>
                    <a:pt x="72" y="38"/>
                    <a:pt x="72" y="38"/>
                  </a:cubicBezTo>
                  <a:cubicBezTo>
                    <a:pt x="81" y="28"/>
                    <a:pt x="81" y="28"/>
                    <a:pt x="81" y="28"/>
                  </a:cubicBezTo>
                  <a:cubicBezTo>
                    <a:pt x="92" y="30"/>
                    <a:pt x="92" y="30"/>
                    <a:pt x="92" y="30"/>
                  </a:cubicBezTo>
                  <a:lnTo>
                    <a:pt x="83"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endParaRPr>
            </a:p>
          </p:txBody>
        </p:sp>
      </p:grpSp>
      <p:grpSp>
        <p:nvGrpSpPr>
          <p:cNvPr id="74" name="Group 121">
            <a:extLst>
              <a:ext uri="{FF2B5EF4-FFF2-40B4-BE49-F238E27FC236}">
                <a16:creationId xmlns:a16="http://schemas.microsoft.com/office/drawing/2014/main" id="{1E9CA515-90FB-47BC-1AFE-BCD709403912}"/>
              </a:ext>
            </a:extLst>
          </p:cNvPr>
          <p:cNvGrpSpPr>
            <a:grpSpLocks noChangeAspect="1"/>
          </p:cNvGrpSpPr>
          <p:nvPr/>
        </p:nvGrpSpPr>
        <p:grpSpPr bwMode="auto">
          <a:xfrm>
            <a:off x="10464395" y="4054564"/>
            <a:ext cx="396043" cy="368086"/>
            <a:chOff x="4787" y="326"/>
            <a:chExt cx="170" cy="158"/>
          </a:xfrm>
          <a:solidFill>
            <a:schemeClr val="accent4"/>
          </a:solidFill>
        </p:grpSpPr>
        <p:sp>
          <p:nvSpPr>
            <p:cNvPr id="75" name="Freeform 122">
              <a:extLst>
                <a:ext uri="{FF2B5EF4-FFF2-40B4-BE49-F238E27FC236}">
                  <a16:creationId xmlns:a16="http://schemas.microsoft.com/office/drawing/2014/main" id="{E7335E7C-8572-9CB0-38D3-85F993962187}"/>
                </a:ext>
              </a:extLst>
            </p:cNvPr>
            <p:cNvSpPr>
              <a:spLocks/>
            </p:cNvSpPr>
            <p:nvPr/>
          </p:nvSpPr>
          <p:spPr bwMode="auto">
            <a:xfrm>
              <a:off x="4787" y="426"/>
              <a:ext cx="36" cy="58"/>
            </a:xfrm>
            <a:custGeom>
              <a:avLst/>
              <a:gdLst>
                <a:gd name="T0" fmla="*/ 23 w 26"/>
                <a:gd name="T1" fmla="*/ 1 h 41"/>
                <a:gd name="T2" fmla="*/ 17 w 26"/>
                <a:gd name="T3" fmla="*/ 3 h 41"/>
                <a:gd name="T4" fmla="*/ 1 w 26"/>
                <a:gd name="T5" fmla="*/ 35 h 41"/>
                <a:gd name="T6" fmla="*/ 3 w 26"/>
                <a:gd name="T7" fmla="*/ 41 h 41"/>
                <a:gd name="T8" fmla="*/ 5 w 26"/>
                <a:gd name="T9" fmla="*/ 41 h 41"/>
                <a:gd name="T10" fmla="*/ 9 w 26"/>
                <a:gd name="T11" fmla="*/ 39 h 41"/>
                <a:gd name="T12" fmla="*/ 25 w 26"/>
                <a:gd name="T13" fmla="*/ 7 h 41"/>
                <a:gd name="T14" fmla="*/ 23 w 26"/>
                <a:gd name="T15" fmla="*/ 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1">
                  <a:moveTo>
                    <a:pt x="23" y="1"/>
                  </a:moveTo>
                  <a:cubicBezTo>
                    <a:pt x="21" y="0"/>
                    <a:pt x="18" y="1"/>
                    <a:pt x="17" y="3"/>
                  </a:cubicBezTo>
                  <a:cubicBezTo>
                    <a:pt x="1" y="35"/>
                    <a:pt x="1" y="35"/>
                    <a:pt x="1" y="35"/>
                  </a:cubicBezTo>
                  <a:cubicBezTo>
                    <a:pt x="0" y="37"/>
                    <a:pt x="1" y="40"/>
                    <a:pt x="3" y="41"/>
                  </a:cubicBezTo>
                  <a:cubicBezTo>
                    <a:pt x="4" y="41"/>
                    <a:pt x="4" y="41"/>
                    <a:pt x="5" y="41"/>
                  </a:cubicBezTo>
                  <a:cubicBezTo>
                    <a:pt x="6" y="41"/>
                    <a:pt x="8" y="40"/>
                    <a:pt x="9" y="39"/>
                  </a:cubicBezTo>
                  <a:cubicBezTo>
                    <a:pt x="25" y="7"/>
                    <a:pt x="25" y="7"/>
                    <a:pt x="25" y="7"/>
                  </a:cubicBezTo>
                  <a:cubicBezTo>
                    <a:pt x="26" y="5"/>
                    <a:pt x="25" y="2"/>
                    <a:pt x="2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endParaRPr>
            </a:p>
          </p:txBody>
        </p:sp>
        <p:sp>
          <p:nvSpPr>
            <p:cNvPr id="76" name="Freeform 123">
              <a:extLst>
                <a:ext uri="{FF2B5EF4-FFF2-40B4-BE49-F238E27FC236}">
                  <a16:creationId xmlns:a16="http://schemas.microsoft.com/office/drawing/2014/main" id="{CBA18129-C278-5B47-7E60-48E13F1F4C83}"/>
                </a:ext>
              </a:extLst>
            </p:cNvPr>
            <p:cNvSpPr>
              <a:spLocks/>
            </p:cNvSpPr>
            <p:nvPr/>
          </p:nvSpPr>
          <p:spPr bwMode="auto">
            <a:xfrm>
              <a:off x="4788" y="326"/>
              <a:ext cx="169" cy="135"/>
            </a:xfrm>
            <a:custGeom>
              <a:avLst/>
              <a:gdLst>
                <a:gd name="T0" fmla="*/ 119 w 121"/>
                <a:gd name="T1" fmla="*/ 63 h 97"/>
                <a:gd name="T2" fmla="*/ 114 w 121"/>
                <a:gd name="T3" fmla="*/ 62 h 97"/>
                <a:gd name="T4" fmla="*/ 80 w 121"/>
                <a:gd name="T5" fmla="*/ 88 h 97"/>
                <a:gd name="T6" fmla="*/ 33 w 121"/>
                <a:gd name="T7" fmla="*/ 60 h 97"/>
                <a:gd name="T8" fmla="*/ 45 w 121"/>
                <a:gd name="T9" fmla="*/ 35 h 97"/>
                <a:gd name="T10" fmla="*/ 78 w 121"/>
                <a:gd name="T11" fmla="*/ 60 h 97"/>
                <a:gd name="T12" fmla="*/ 81 w 121"/>
                <a:gd name="T13" fmla="*/ 61 h 97"/>
                <a:gd name="T14" fmla="*/ 83 w 121"/>
                <a:gd name="T15" fmla="*/ 59 h 97"/>
                <a:gd name="T16" fmla="*/ 119 w 121"/>
                <a:gd name="T17" fmla="*/ 7 h 97"/>
                <a:gd name="T18" fmla="*/ 118 w 121"/>
                <a:gd name="T19" fmla="*/ 2 h 97"/>
                <a:gd name="T20" fmla="*/ 113 w 121"/>
                <a:gd name="T21" fmla="*/ 3 h 97"/>
                <a:gd name="T22" fmla="*/ 79 w 121"/>
                <a:gd name="T23" fmla="*/ 51 h 97"/>
                <a:gd name="T24" fmla="*/ 46 w 121"/>
                <a:gd name="T25" fmla="*/ 26 h 97"/>
                <a:gd name="T26" fmla="*/ 43 w 121"/>
                <a:gd name="T27" fmla="*/ 25 h 97"/>
                <a:gd name="T28" fmla="*/ 40 w 121"/>
                <a:gd name="T29" fmla="*/ 27 h 97"/>
                <a:gd name="T30" fmla="*/ 26 w 121"/>
                <a:gd name="T31" fmla="*/ 57 h 97"/>
                <a:gd name="T32" fmla="*/ 4 w 121"/>
                <a:gd name="T33" fmla="*/ 57 h 97"/>
                <a:gd name="T34" fmla="*/ 0 w 121"/>
                <a:gd name="T35" fmla="*/ 61 h 97"/>
                <a:gd name="T36" fmla="*/ 4 w 121"/>
                <a:gd name="T37" fmla="*/ 65 h 97"/>
                <a:gd name="T38" fmla="*/ 27 w 121"/>
                <a:gd name="T39" fmla="*/ 65 h 97"/>
                <a:gd name="T40" fmla="*/ 78 w 121"/>
                <a:gd name="T41" fmla="*/ 96 h 97"/>
                <a:gd name="T42" fmla="*/ 80 w 121"/>
                <a:gd name="T43" fmla="*/ 97 h 97"/>
                <a:gd name="T44" fmla="*/ 82 w 121"/>
                <a:gd name="T45" fmla="*/ 96 h 97"/>
                <a:gd name="T46" fmla="*/ 118 w 121"/>
                <a:gd name="T47" fmla="*/ 68 h 97"/>
                <a:gd name="T48" fmla="*/ 119 w 121"/>
                <a:gd name="T49" fmla="*/ 6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1" h="97">
                  <a:moveTo>
                    <a:pt x="119" y="63"/>
                  </a:moveTo>
                  <a:cubicBezTo>
                    <a:pt x="118" y="61"/>
                    <a:pt x="115" y="60"/>
                    <a:pt x="114" y="62"/>
                  </a:cubicBezTo>
                  <a:cubicBezTo>
                    <a:pt x="80" y="88"/>
                    <a:pt x="80" y="88"/>
                    <a:pt x="80" y="88"/>
                  </a:cubicBezTo>
                  <a:cubicBezTo>
                    <a:pt x="33" y="60"/>
                    <a:pt x="33" y="60"/>
                    <a:pt x="33" y="60"/>
                  </a:cubicBezTo>
                  <a:cubicBezTo>
                    <a:pt x="45" y="35"/>
                    <a:pt x="45" y="35"/>
                    <a:pt x="45" y="35"/>
                  </a:cubicBezTo>
                  <a:cubicBezTo>
                    <a:pt x="78" y="60"/>
                    <a:pt x="78" y="60"/>
                    <a:pt x="78" y="60"/>
                  </a:cubicBezTo>
                  <a:cubicBezTo>
                    <a:pt x="78" y="61"/>
                    <a:pt x="80" y="61"/>
                    <a:pt x="81" y="61"/>
                  </a:cubicBezTo>
                  <a:cubicBezTo>
                    <a:pt x="82" y="61"/>
                    <a:pt x="83" y="60"/>
                    <a:pt x="83" y="59"/>
                  </a:cubicBezTo>
                  <a:cubicBezTo>
                    <a:pt x="119" y="7"/>
                    <a:pt x="119" y="7"/>
                    <a:pt x="119" y="7"/>
                  </a:cubicBezTo>
                  <a:cubicBezTo>
                    <a:pt x="121" y="5"/>
                    <a:pt x="120" y="3"/>
                    <a:pt x="118" y="2"/>
                  </a:cubicBezTo>
                  <a:cubicBezTo>
                    <a:pt x="116" y="0"/>
                    <a:pt x="114" y="1"/>
                    <a:pt x="113" y="3"/>
                  </a:cubicBezTo>
                  <a:cubicBezTo>
                    <a:pt x="79" y="51"/>
                    <a:pt x="79" y="51"/>
                    <a:pt x="79" y="51"/>
                  </a:cubicBezTo>
                  <a:cubicBezTo>
                    <a:pt x="46" y="26"/>
                    <a:pt x="46" y="26"/>
                    <a:pt x="46" y="26"/>
                  </a:cubicBezTo>
                  <a:cubicBezTo>
                    <a:pt x="46" y="25"/>
                    <a:pt x="44" y="25"/>
                    <a:pt x="43" y="25"/>
                  </a:cubicBezTo>
                  <a:cubicBezTo>
                    <a:pt x="42" y="25"/>
                    <a:pt x="41" y="26"/>
                    <a:pt x="40" y="27"/>
                  </a:cubicBezTo>
                  <a:cubicBezTo>
                    <a:pt x="26" y="57"/>
                    <a:pt x="26" y="57"/>
                    <a:pt x="26" y="57"/>
                  </a:cubicBezTo>
                  <a:cubicBezTo>
                    <a:pt x="4" y="57"/>
                    <a:pt x="4" y="57"/>
                    <a:pt x="4" y="57"/>
                  </a:cubicBezTo>
                  <a:cubicBezTo>
                    <a:pt x="2" y="57"/>
                    <a:pt x="0" y="59"/>
                    <a:pt x="0" y="61"/>
                  </a:cubicBezTo>
                  <a:cubicBezTo>
                    <a:pt x="0" y="63"/>
                    <a:pt x="2" y="65"/>
                    <a:pt x="4" y="65"/>
                  </a:cubicBezTo>
                  <a:cubicBezTo>
                    <a:pt x="27" y="65"/>
                    <a:pt x="27" y="65"/>
                    <a:pt x="27" y="65"/>
                  </a:cubicBezTo>
                  <a:cubicBezTo>
                    <a:pt x="78" y="96"/>
                    <a:pt x="78" y="96"/>
                    <a:pt x="78" y="96"/>
                  </a:cubicBezTo>
                  <a:cubicBezTo>
                    <a:pt x="79" y="97"/>
                    <a:pt x="79" y="97"/>
                    <a:pt x="80" y="97"/>
                  </a:cubicBezTo>
                  <a:cubicBezTo>
                    <a:pt x="81" y="97"/>
                    <a:pt x="82" y="97"/>
                    <a:pt x="82" y="96"/>
                  </a:cubicBezTo>
                  <a:cubicBezTo>
                    <a:pt x="118" y="68"/>
                    <a:pt x="118" y="68"/>
                    <a:pt x="118" y="68"/>
                  </a:cubicBezTo>
                  <a:cubicBezTo>
                    <a:pt x="120" y="67"/>
                    <a:pt x="121" y="64"/>
                    <a:pt x="119"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endParaRPr>
            </a:p>
          </p:txBody>
        </p:sp>
      </p:grpSp>
      <p:sp>
        <p:nvSpPr>
          <p:cNvPr id="77" name="TextBox 76">
            <a:extLst>
              <a:ext uri="{FF2B5EF4-FFF2-40B4-BE49-F238E27FC236}">
                <a16:creationId xmlns:a16="http://schemas.microsoft.com/office/drawing/2014/main" id="{DE477B57-83FF-3712-7F2E-E01EFD182C45}"/>
              </a:ext>
            </a:extLst>
          </p:cNvPr>
          <p:cNvSpPr txBox="1"/>
          <p:nvPr/>
        </p:nvSpPr>
        <p:spPr>
          <a:xfrm>
            <a:off x="8127249" y="2577004"/>
            <a:ext cx="1512000" cy="1061829"/>
          </a:xfrm>
          <a:prstGeom prst="rect">
            <a:avLst/>
          </a:prstGeom>
          <a:noFill/>
        </p:spPr>
        <p:txBody>
          <a:bodyPr wrap="square" lIns="0" tIns="0" rIns="0" bIns="0" rtlCol="0">
            <a:spAutoFit/>
          </a:bodyPr>
          <a:lstStyle/>
          <a:p>
            <a:pPr algn="ctr">
              <a:spcAft>
                <a:spcPts val="600"/>
              </a:spcAft>
            </a:pPr>
            <a:r>
              <a:rPr lang="es-MX" sz="1200" b="1">
                <a:solidFill>
                  <a:schemeClr val="accent4"/>
                </a:solidFill>
              </a:rPr>
              <a:t>Informativo </a:t>
            </a:r>
            <a:br>
              <a:rPr lang="es-MX" sz="1200" b="1">
                <a:solidFill>
                  <a:schemeClr val="accent4"/>
                </a:solidFill>
              </a:rPr>
            </a:br>
            <a:r>
              <a:rPr lang="es-MX" sz="1200" b="1">
                <a:solidFill>
                  <a:schemeClr val="accent4"/>
                </a:solidFill>
              </a:rPr>
              <a:t>y objetivo </a:t>
            </a:r>
          </a:p>
          <a:p>
            <a:pPr algn="ctr"/>
            <a:r>
              <a:rPr lang="es-MX" sz="1000" dirty="0">
                <a:solidFill>
                  <a:schemeClr val="bg1"/>
                </a:solidFill>
              </a:rPr>
              <a:t>Las estimaciones objetivas de daños permiten tomar decisiones informadas </a:t>
            </a:r>
            <a:br>
              <a:rPr lang="es-MX" sz="1000" dirty="0">
                <a:solidFill>
                  <a:schemeClr val="bg1"/>
                </a:solidFill>
              </a:rPr>
            </a:br>
            <a:r>
              <a:rPr lang="es-MX" sz="1000" dirty="0">
                <a:solidFill>
                  <a:schemeClr val="bg1"/>
                </a:solidFill>
              </a:rPr>
              <a:t>sobre precios</a:t>
            </a:r>
          </a:p>
        </p:txBody>
      </p:sp>
      <p:sp>
        <p:nvSpPr>
          <p:cNvPr id="79" name="TextBox 78">
            <a:extLst>
              <a:ext uri="{FF2B5EF4-FFF2-40B4-BE49-F238E27FC236}">
                <a16:creationId xmlns:a16="http://schemas.microsoft.com/office/drawing/2014/main" id="{593A1391-F104-D656-7620-729E4BE402DC}"/>
              </a:ext>
            </a:extLst>
          </p:cNvPr>
          <p:cNvSpPr txBox="1"/>
          <p:nvPr/>
        </p:nvSpPr>
        <p:spPr>
          <a:xfrm>
            <a:off x="6160203" y="2577004"/>
            <a:ext cx="1709552" cy="1184940"/>
          </a:xfrm>
          <a:prstGeom prst="rect">
            <a:avLst/>
          </a:prstGeom>
          <a:noFill/>
        </p:spPr>
        <p:txBody>
          <a:bodyPr wrap="square" lIns="0" tIns="0" rIns="0" bIns="0" rtlCol="0">
            <a:spAutoFit/>
          </a:bodyPr>
          <a:lstStyle/>
          <a:p>
            <a:pPr algn="ctr">
              <a:spcAft>
                <a:spcPts val="600"/>
              </a:spcAft>
            </a:pPr>
            <a:r>
              <a:rPr lang="es-MX" sz="1200" b="1" dirty="0">
                <a:solidFill>
                  <a:schemeClr val="accent4"/>
                </a:solidFill>
              </a:rPr>
              <a:t>Global y consistente </a:t>
            </a:r>
          </a:p>
          <a:p>
            <a:pPr algn="ctr"/>
            <a:r>
              <a:rPr lang="es-MX" sz="1000" dirty="0">
                <a:solidFill>
                  <a:schemeClr val="bg1"/>
                </a:solidFill>
              </a:rPr>
              <a:t>Los conjuntos de datos globales garantizan </a:t>
            </a:r>
            <a:r>
              <a:rPr lang="es-MX" sz="1000" spc="-10" dirty="0">
                <a:solidFill>
                  <a:schemeClr val="bg1"/>
                </a:solidFill>
              </a:rPr>
              <a:t>la consistencia entre regiones </a:t>
            </a:r>
            <a:r>
              <a:rPr lang="es-MX" sz="1000" dirty="0">
                <a:solidFill>
                  <a:schemeClr val="bg1"/>
                </a:solidFill>
              </a:rPr>
              <a:t>en el </a:t>
            </a:r>
            <a:r>
              <a:rPr lang="es-MX" sz="1000" spc="-10" dirty="0">
                <a:solidFill>
                  <a:schemeClr val="bg1"/>
                </a:solidFill>
              </a:rPr>
              <a:t>modelaje de peligros</a:t>
            </a:r>
            <a:r>
              <a:rPr lang="es-MX" sz="1000" dirty="0">
                <a:solidFill>
                  <a:schemeClr val="bg1"/>
                </a:solidFill>
              </a:rPr>
              <a:t>, vulnerabilidad y </a:t>
            </a:r>
            <a:r>
              <a:rPr lang="es-MX" sz="1000" spc="-10" dirty="0">
                <a:solidFill>
                  <a:schemeClr val="bg1"/>
                </a:solidFill>
              </a:rPr>
              <a:t>entorno de construcción</a:t>
            </a:r>
          </a:p>
        </p:txBody>
      </p:sp>
      <p:sp>
        <p:nvSpPr>
          <p:cNvPr id="95" name="TextBox 94">
            <a:extLst>
              <a:ext uri="{FF2B5EF4-FFF2-40B4-BE49-F238E27FC236}">
                <a16:creationId xmlns:a16="http://schemas.microsoft.com/office/drawing/2014/main" id="{79F495FF-A04B-4C0C-938C-14471ADC9F9A}"/>
              </a:ext>
            </a:extLst>
          </p:cNvPr>
          <p:cNvSpPr txBox="1"/>
          <p:nvPr/>
        </p:nvSpPr>
        <p:spPr>
          <a:xfrm>
            <a:off x="9906387" y="4560424"/>
            <a:ext cx="1512000" cy="1031051"/>
          </a:xfrm>
          <a:prstGeom prst="rect">
            <a:avLst/>
          </a:prstGeom>
          <a:noFill/>
        </p:spPr>
        <p:txBody>
          <a:bodyPr wrap="square" lIns="0" tIns="0" rIns="0" bIns="0" rtlCol="0">
            <a:spAutoFit/>
          </a:bodyPr>
          <a:lstStyle/>
          <a:p>
            <a:pPr algn="ctr">
              <a:spcAft>
                <a:spcPts val="600"/>
              </a:spcAft>
            </a:pPr>
            <a:r>
              <a:rPr lang="es-MX" sz="1200" b="1">
                <a:solidFill>
                  <a:schemeClr val="accent4"/>
                </a:solidFill>
              </a:rPr>
              <a:t>Multi-Peligro</a:t>
            </a:r>
          </a:p>
          <a:p>
            <a:pPr algn="ctr"/>
            <a:r>
              <a:rPr lang="es-MX" sz="1000" dirty="0">
                <a:solidFill>
                  <a:schemeClr val="bg1"/>
                </a:solidFill>
              </a:rPr>
              <a:t>Cobertura </a:t>
            </a:r>
            <a:r>
              <a:rPr lang="es-MX" sz="1000" dirty="0" err="1">
                <a:solidFill>
                  <a:schemeClr val="bg1"/>
                </a:solidFill>
              </a:rPr>
              <a:t>multi-peligro</a:t>
            </a:r>
            <a:r>
              <a:rPr lang="es-MX" sz="1000" dirty="0">
                <a:solidFill>
                  <a:schemeClr val="bg1"/>
                </a:solidFill>
              </a:rPr>
              <a:t>: </a:t>
            </a:r>
            <a:br>
              <a:rPr lang="es-MX" sz="1000" dirty="0">
                <a:solidFill>
                  <a:schemeClr val="bg1"/>
                </a:solidFill>
              </a:rPr>
            </a:br>
            <a:r>
              <a:rPr lang="es-MX" sz="1000" dirty="0">
                <a:solidFill>
                  <a:schemeClr val="bg1"/>
                </a:solidFill>
              </a:rPr>
              <a:t>inundación, terremoto, oleaje, tormenta de viento, incendio forestal, </a:t>
            </a:r>
            <a:br>
              <a:rPr lang="es-MX" sz="1000" dirty="0">
                <a:solidFill>
                  <a:schemeClr val="bg1"/>
                </a:solidFill>
              </a:rPr>
            </a:br>
            <a:r>
              <a:rPr lang="es-MX" sz="1000" dirty="0">
                <a:solidFill>
                  <a:schemeClr val="bg1"/>
                </a:solidFill>
              </a:rPr>
              <a:t>granizo, etc.</a:t>
            </a:r>
          </a:p>
        </p:txBody>
      </p:sp>
      <p:sp>
        <p:nvSpPr>
          <p:cNvPr id="96" name="TextBox 95">
            <a:extLst>
              <a:ext uri="{FF2B5EF4-FFF2-40B4-BE49-F238E27FC236}">
                <a16:creationId xmlns:a16="http://schemas.microsoft.com/office/drawing/2014/main" id="{102D72D5-888F-E74C-3B82-CC5838D5C0BA}"/>
              </a:ext>
            </a:extLst>
          </p:cNvPr>
          <p:cNvSpPr txBox="1"/>
          <p:nvPr/>
        </p:nvSpPr>
        <p:spPr>
          <a:xfrm>
            <a:off x="8127248" y="4560424"/>
            <a:ext cx="1518575" cy="1369606"/>
          </a:xfrm>
          <a:prstGeom prst="rect">
            <a:avLst/>
          </a:prstGeom>
          <a:noFill/>
        </p:spPr>
        <p:txBody>
          <a:bodyPr wrap="square" lIns="0" tIns="0" rIns="0" bIns="0" rtlCol="0">
            <a:spAutoFit/>
          </a:bodyPr>
          <a:lstStyle/>
          <a:p>
            <a:pPr algn="ctr">
              <a:spcAft>
                <a:spcPts val="600"/>
              </a:spcAft>
            </a:pPr>
            <a:r>
              <a:rPr lang="es-MX" sz="1200" b="1">
                <a:solidFill>
                  <a:schemeClr val="accent4"/>
                </a:solidFill>
              </a:rPr>
              <a:t>Prescriptivo</a:t>
            </a:r>
          </a:p>
          <a:p>
            <a:pPr algn="ctr"/>
            <a:r>
              <a:rPr lang="es-MX" sz="1000" dirty="0">
                <a:solidFill>
                  <a:schemeClr val="bg1"/>
                </a:solidFill>
              </a:rPr>
              <a:t>Evaluación precisa del riesgo mediante la adopción de vulnerabilidades ad hoc para líneas de negocio específicas, clases de construcción, etc. </a:t>
            </a:r>
          </a:p>
        </p:txBody>
      </p:sp>
      <p:sp>
        <p:nvSpPr>
          <p:cNvPr id="97" name="TextBox 96">
            <a:extLst>
              <a:ext uri="{FF2B5EF4-FFF2-40B4-BE49-F238E27FC236}">
                <a16:creationId xmlns:a16="http://schemas.microsoft.com/office/drawing/2014/main" id="{64C3EDE9-57F8-DC89-1075-7FCD60577AEA}"/>
              </a:ext>
            </a:extLst>
          </p:cNvPr>
          <p:cNvSpPr txBox="1"/>
          <p:nvPr/>
        </p:nvSpPr>
        <p:spPr>
          <a:xfrm>
            <a:off x="6348111" y="4560424"/>
            <a:ext cx="1512000" cy="1184940"/>
          </a:xfrm>
          <a:prstGeom prst="rect">
            <a:avLst/>
          </a:prstGeom>
          <a:noFill/>
        </p:spPr>
        <p:txBody>
          <a:bodyPr wrap="square" lIns="0" tIns="0" rIns="0" bIns="0" rtlCol="0">
            <a:spAutoFit/>
          </a:bodyPr>
          <a:lstStyle/>
          <a:p>
            <a:pPr algn="ctr">
              <a:spcAft>
                <a:spcPts val="600"/>
              </a:spcAft>
            </a:pPr>
            <a:r>
              <a:rPr lang="es-MX" sz="1200" b="1" dirty="0">
                <a:solidFill>
                  <a:schemeClr val="accent4"/>
                </a:solidFill>
              </a:rPr>
              <a:t>Flexible</a:t>
            </a:r>
          </a:p>
          <a:p>
            <a:pPr algn="ctr"/>
            <a:r>
              <a:rPr lang="es-MX" sz="1000" dirty="0">
                <a:solidFill>
                  <a:schemeClr val="bg1"/>
                </a:solidFill>
              </a:rPr>
              <a:t>Productos personalizables mediante la conversión de los daños modelados a calificaciones de riesgo, categorías de riesgo o agregaciones geográficas. </a:t>
            </a:r>
          </a:p>
        </p:txBody>
      </p:sp>
      <p:cxnSp>
        <p:nvCxnSpPr>
          <p:cNvPr id="98" name="Straight Connector 97">
            <a:extLst>
              <a:ext uri="{FF2B5EF4-FFF2-40B4-BE49-F238E27FC236}">
                <a16:creationId xmlns:a16="http://schemas.microsoft.com/office/drawing/2014/main" id="{C94B5506-BE1B-9230-A948-5539281D6A01}"/>
              </a:ext>
            </a:extLst>
          </p:cNvPr>
          <p:cNvCxnSpPr>
            <a:cxnSpLocks/>
          </p:cNvCxnSpPr>
          <p:nvPr/>
        </p:nvCxnSpPr>
        <p:spPr>
          <a:xfrm>
            <a:off x="6207966" y="1949366"/>
            <a:ext cx="5350565"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40" name="Group 39">
            <a:extLst>
              <a:ext uri="{FF2B5EF4-FFF2-40B4-BE49-F238E27FC236}">
                <a16:creationId xmlns:a16="http://schemas.microsoft.com/office/drawing/2014/main" id="{8AE0C556-2CA2-3587-1747-C70854417ED6}"/>
              </a:ext>
            </a:extLst>
          </p:cNvPr>
          <p:cNvGrpSpPr/>
          <p:nvPr/>
        </p:nvGrpSpPr>
        <p:grpSpPr>
          <a:xfrm>
            <a:off x="11832000" y="-1"/>
            <a:ext cx="360000" cy="363066"/>
            <a:chOff x="11832000" y="-1"/>
            <a:chExt cx="360000" cy="363066"/>
          </a:xfrm>
        </p:grpSpPr>
        <p:sp>
          <p:nvSpPr>
            <p:cNvPr id="41" name="Freeform: Shape 40">
              <a:hlinkClick r:id="rId5" action="ppaction://hlinksldjump"/>
              <a:extLst>
                <a:ext uri="{FF2B5EF4-FFF2-40B4-BE49-F238E27FC236}">
                  <a16:creationId xmlns:a16="http://schemas.microsoft.com/office/drawing/2014/main" id="{8E01E3FE-B8FB-DE32-9EC9-3F52DD457CF5}"/>
                </a:ext>
              </a:extLst>
            </p:cNvPr>
            <p:cNvSpPr/>
            <p:nvPr/>
          </p:nvSpPr>
          <p:spPr>
            <a:xfrm>
              <a:off x="11832000" y="-1"/>
              <a:ext cx="360000" cy="363066"/>
            </a:xfrm>
            <a:custGeom>
              <a:avLst/>
              <a:gdLst>
                <a:gd name="connsiteX0" fmla="*/ 0 w 485775"/>
                <a:gd name="connsiteY0" fmla="*/ 0 h 489912"/>
                <a:gd name="connsiteX1" fmla="*/ 217881 w 485775"/>
                <a:gd name="connsiteY1" fmla="*/ 0 h 489912"/>
                <a:gd name="connsiteX2" fmla="*/ 217881 w 485775"/>
                <a:gd name="connsiteY2" fmla="*/ 1 h 489912"/>
                <a:gd name="connsiteX3" fmla="*/ 485775 w 485775"/>
                <a:gd name="connsiteY3" fmla="*/ 1 h 489912"/>
                <a:gd name="connsiteX4" fmla="*/ 485775 w 485775"/>
                <a:gd name="connsiteY4" fmla="*/ 489912 h 489912"/>
                <a:gd name="connsiteX5" fmla="*/ 57317 w 485775"/>
                <a:gd name="connsiteY5" fmla="*/ 489912 h 489912"/>
                <a:gd name="connsiteX6" fmla="*/ 1 w 485775"/>
                <a:gd name="connsiteY6" fmla="*/ 432596 h 489912"/>
                <a:gd name="connsiteX7" fmla="*/ 1 w 485775"/>
                <a:gd name="connsiteY7" fmla="*/ 273363 h 489912"/>
                <a:gd name="connsiteX8" fmla="*/ 0 w 485775"/>
                <a:gd name="connsiteY8" fmla="*/ 273363 h 48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5" h="489912">
                  <a:moveTo>
                    <a:pt x="0" y="0"/>
                  </a:moveTo>
                  <a:lnTo>
                    <a:pt x="217881" y="0"/>
                  </a:lnTo>
                  <a:lnTo>
                    <a:pt x="217881" y="1"/>
                  </a:lnTo>
                  <a:lnTo>
                    <a:pt x="485775" y="1"/>
                  </a:lnTo>
                  <a:lnTo>
                    <a:pt x="485775" y="489912"/>
                  </a:lnTo>
                  <a:lnTo>
                    <a:pt x="57317" y="489912"/>
                  </a:lnTo>
                  <a:cubicBezTo>
                    <a:pt x="25661" y="489912"/>
                    <a:pt x="1" y="464251"/>
                    <a:pt x="1" y="432596"/>
                  </a:cubicBezTo>
                  <a:lnTo>
                    <a:pt x="1" y="273363"/>
                  </a:lnTo>
                  <a:lnTo>
                    <a:pt x="0" y="273363"/>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GB">
                <a:solidFill>
                  <a:schemeClr val="bg1"/>
                </a:solidFill>
              </a:endParaRPr>
            </a:p>
          </p:txBody>
        </p:sp>
        <p:grpSp>
          <p:nvGrpSpPr>
            <p:cNvPr id="42" name="Group 4" descr="Home.">
              <a:extLst>
                <a:ext uri="{FF2B5EF4-FFF2-40B4-BE49-F238E27FC236}">
                  <a16:creationId xmlns:a16="http://schemas.microsoft.com/office/drawing/2014/main" id="{377E2F02-5A1C-F3C8-EB37-5C56DA58922D}"/>
                </a:ext>
              </a:extLst>
            </p:cNvPr>
            <p:cNvGrpSpPr>
              <a:grpSpLocks noChangeAspect="1"/>
            </p:cNvGrpSpPr>
            <p:nvPr/>
          </p:nvGrpSpPr>
          <p:grpSpPr bwMode="auto">
            <a:xfrm>
              <a:off x="11928384" y="103455"/>
              <a:ext cx="167231" cy="156155"/>
              <a:chOff x="3406" y="1726"/>
              <a:chExt cx="619" cy="578"/>
            </a:xfrm>
            <a:solidFill>
              <a:schemeClr val="accent1"/>
            </a:solidFill>
          </p:grpSpPr>
          <p:sp>
            <p:nvSpPr>
              <p:cNvPr id="44" name="Freeform 5">
                <a:extLst>
                  <a:ext uri="{FF2B5EF4-FFF2-40B4-BE49-F238E27FC236}">
                    <a16:creationId xmlns:a16="http://schemas.microsoft.com/office/drawing/2014/main" id="{5D683294-75B7-9789-D06D-DC2C2A2C5BF8}"/>
                  </a:ext>
                </a:extLst>
              </p:cNvPr>
              <p:cNvSpPr>
                <a:spLocks/>
              </p:cNvSpPr>
              <p:nvPr/>
            </p:nvSpPr>
            <p:spPr bwMode="auto">
              <a:xfrm>
                <a:off x="3406" y="1726"/>
                <a:ext cx="619" cy="273"/>
              </a:xfrm>
              <a:custGeom>
                <a:avLst/>
                <a:gdLst>
                  <a:gd name="T0" fmla="*/ 254 w 258"/>
                  <a:gd name="T1" fmla="*/ 99 h 114"/>
                  <a:gd name="T2" fmla="*/ 134 w 258"/>
                  <a:gd name="T3" fmla="*/ 3 h 114"/>
                  <a:gd name="T4" fmla="*/ 124 w 258"/>
                  <a:gd name="T5" fmla="*/ 3 h 114"/>
                  <a:gd name="T6" fmla="*/ 4 w 258"/>
                  <a:gd name="T7" fmla="*/ 99 h 114"/>
                  <a:gd name="T8" fmla="*/ 3 w 258"/>
                  <a:gd name="T9" fmla="*/ 110 h 114"/>
                  <a:gd name="T10" fmla="*/ 14 w 258"/>
                  <a:gd name="T11" fmla="*/ 111 h 114"/>
                  <a:gd name="T12" fmla="*/ 129 w 258"/>
                  <a:gd name="T13" fmla="*/ 19 h 114"/>
                  <a:gd name="T14" fmla="*/ 244 w 258"/>
                  <a:gd name="T15" fmla="*/ 111 h 114"/>
                  <a:gd name="T16" fmla="*/ 249 w 258"/>
                  <a:gd name="T17" fmla="*/ 113 h 114"/>
                  <a:gd name="T18" fmla="*/ 255 w 258"/>
                  <a:gd name="T19" fmla="*/ 110 h 114"/>
                  <a:gd name="T20" fmla="*/ 254 w 258"/>
                  <a:gd name="T21"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114">
                    <a:moveTo>
                      <a:pt x="254" y="99"/>
                    </a:moveTo>
                    <a:cubicBezTo>
                      <a:pt x="134" y="3"/>
                      <a:pt x="134" y="3"/>
                      <a:pt x="134" y="3"/>
                    </a:cubicBezTo>
                    <a:cubicBezTo>
                      <a:pt x="131" y="0"/>
                      <a:pt x="127" y="0"/>
                      <a:pt x="124" y="3"/>
                    </a:cubicBezTo>
                    <a:cubicBezTo>
                      <a:pt x="4" y="99"/>
                      <a:pt x="4" y="99"/>
                      <a:pt x="4" y="99"/>
                    </a:cubicBezTo>
                    <a:cubicBezTo>
                      <a:pt x="1" y="102"/>
                      <a:pt x="0" y="107"/>
                      <a:pt x="3" y="110"/>
                    </a:cubicBezTo>
                    <a:cubicBezTo>
                      <a:pt x="6" y="113"/>
                      <a:pt x="11" y="114"/>
                      <a:pt x="14" y="111"/>
                    </a:cubicBezTo>
                    <a:cubicBezTo>
                      <a:pt x="129" y="19"/>
                      <a:pt x="129" y="19"/>
                      <a:pt x="129" y="19"/>
                    </a:cubicBezTo>
                    <a:cubicBezTo>
                      <a:pt x="244" y="111"/>
                      <a:pt x="244" y="111"/>
                      <a:pt x="244" y="111"/>
                    </a:cubicBezTo>
                    <a:cubicBezTo>
                      <a:pt x="246" y="112"/>
                      <a:pt x="247" y="113"/>
                      <a:pt x="249" y="113"/>
                    </a:cubicBezTo>
                    <a:cubicBezTo>
                      <a:pt x="252" y="113"/>
                      <a:pt x="254" y="112"/>
                      <a:pt x="255" y="110"/>
                    </a:cubicBezTo>
                    <a:cubicBezTo>
                      <a:pt x="258" y="107"/>
                      <a:pt x="258" y="102"/>
                      <a:pt x="254"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6">
                <a:extLst>
                  <a:ext uri="{FF2B5EF4-FFF2-40B4-BE49-F238E27FC236}">
                    <a16:creationId xmlns:a16="http://schemas.microsoft.com/office/drawing/2014/main" id="{C5A593B8-6263-8A13-44C9-2C52717C1438}"/>
                  </a:ext>
                </a:extLst>
              </p:cNvPr>
              <p:cNvSpPr>
                <a:spLocks noEditPoints="1"/>
              </p:cNvSpPr>
              <p:nvPr/>
            </p:nvSpPr>
            <p:spPr bwMode="auto">
              <a:xfrm>
                <a:off x="3485" y="1997"/>
                <a:ext cx="461" cy="307"/>
              </a:xfrm>
              <a:custGeom>
                <a:avLst/>
                <a:gdLst>
                  <a:gd name="T0" fmla="*/ 184 w 192"/>
                  <a:gd name="T1" fmla="*/ 0 h 128"/>
                  <a:gd name="T2" fmla="*/ 176 w 192"/>
                  <a:gd name="T3" fmla="*/ 8 h 128"/>
                  <a:gd name="T4" fmla="*/ 176 w 192"/>
                  <a:gd name="T5" fmla="*/ 112 h 128"/>
                  <a:gd name="T6" fmla="*/ 128 w 192"/>
                  <a:gd name="T7" fmla="*/ 112 h 128"/>
                  <a:gd name="T8" fmla="*/ 128 w 192"/>
                  <a:gd name="T9" fmla="*/ 56 h 128"/>
                  <a:gd name="T10" fmla="*/ 120 w 192"/>
                  <a:gd name="T11" fmla="*/ 48 h 128"/>
                  <a:gd name="T12" fmla="*/ 72 w 192"/>
                  <a:gd name="T13" fmla="*/ 48 h 128"/>
                  <a:gd name="T14" fmla="*/ 64 w 192"/>
                  <a:gd name="T15" fmla="*/ 56 h 128"/>
                  <a:gd name="T16" fmla="*/ 64 w 192"/>
                  <a:gd name="T17" fmla="*/ 112 h 128"/>
                  <a:gd name="T18" fmla="*/ 16 w 192"/>
                  <a:gd name="T19" fmla="*/ 112 h 128"/>
                  <a:gd name="T20" fmla="*/ 16 w 192"/>
                  <a:gd name="T21" fmla="*/ 8 h 128"/>
                  <a:gd name="T22" fmla="*/ 8 w 192"/>
                  <a:gd name="T23" fmla="*/ 0 h 128"/>
                  <a:gd name="T24" fmla="*/ 0 w 192"/>
                  <a:gd name="T25" fmla="*/ 8 h 128"/>
                  <a:gd name="T26" fmla="*/ 0 w 192"/>
                  <a:gd name="T27" fmla="*/ 120 h 128"/>
                  <a:gd name="T28" fmla="*/ 8 w 192"/>
                  <a:gd name="T29" fmla="*/ 128 h 128"/>
                  <a:gd name="T30" fmla="*/ 184 w 192"/>
                  <a:gd name="T31" fmla="*/ 128 h 128"/>
                  <a:gd name="T32" fmla="*/ 192 w 192"/>
                  <a:gd name="T33" fmla="*/ 120 h 128"/>
                  <a:gd name="T34" fmla="*/ 192 w 192"/>
                  <a:gd name="T35" fmla="*/ 8 h 128"/>
                  <a:gd name="T36" fmla="*/ 184 w 192"/>
                  <a:gd name="T37" fmla="*/ 0 h 128"/>
                  <a:gd name="T38" fmla="*/ 80 w 192"/>
                  <a:gd name="T39" fmla="*/ 64 h 128"/>
                  <a:gd name="T40" fmla="*/ 112 w 192"/>
                  <a:gd name="T41" fmla="*/ 64 h 128"/>
                  <a:gd name="T42" fmla="*/ 112 w 192"/>
                  <a:gd name="T43" fmla="*/ 112 h 128"/>
                  <a:gd name="T44" fmla="*/ 80 w 192"/>
                  <a:gd name="T45" fmla="*/ 112 h 128"/>
                  <a:gd name="T46" fmla="*/ 80 w 192"/>
                  <a:gd name="T4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28">
                    <a:moveTo>
                      <a:pt x="184" y="0"/>
                    </a:moveTo>
                    <a:cubicBezTo>
                      <a:pt x="180" y="0"/>
                      <a:pt x="176" y="4"/>
                      <a:pt x="176" y="8"/>
                    </a:cubicBezTo>
                    <a:cubicBezTo>
                      <a:pt x="176" y="112"/>
                      <a:pt x="176" y="112"/>
                      <a:pt x="176" y="112"/>
                    </a:cubicBezTo>
                    <a:cubicBezTo>
                      <a:pt x="128" y="112"/>
                      <a:pt x="128" y="112"/>
                      <a:pt x="128" y="112"/>
                    </a:cubicBezTo>
                    <a:cubicBezTo>
                      <a:pt x="128" y="56"/>
                      <a:pt x="128" y="56"/>
                      <a:pt x="128" y="56"/>
                    </a:cubicBezTo>
                    <a:cubicBezTo>
                      <a:pt x="128" y="52"/>
                      <a:pt x="125" y="48"/>
                      <a:pt x="120" y="48"/>
                    </a:cubicBezTo>
                    <a:cubicBezTo>
                      <a:pt x="72" y="48"/>
                      <a:pt x="72" y="48"/>
                      <a:pt x="72" y="48"/>
                    </a:cubicBezTo>
                    <a:cubicBezTo>
                      <a:pt x="68" y="48"/>
                      <a:pt x="64" y="52"/>
                      <a:pt x="64" y="56"/>
                    </a:cubicBezTo>
                    <a:cubicBezTo>
                      <a:pt x="64" y="112"/>
                      <a:pt x="64" y="112"/>
                      <a:pt x="64" y="112"/>
                    </a:cubicBezTo>
                    <a:cubicBezTo>
                      <a:pt x="16" y="112"/>
                      <a:pt x="16" y="112"/>
                      <a:pt x="16" y="112"/>
                    </a:cubicBezTo>
                    <a:cubicBezTo>
                      <a:pt x="16" y="8"/>
                      <a:pt x="16" y="8"/>
                      <a:pt x="16" y="8"/>
                    </a:cubicBezTo>
                    <a:cubicBezTo>
                      <a:pt x="16" y="4"/>
                      <a:pt x="13" y="0"/>
                      <a:pt x="8" y="0"/>
                    </a:cubicBezTo>
                    <a:cubicBezTo>
                      <a:pt x="4" y="0"/>
                      <a:pt x="0" y="4"/>
                      <a:pt x="0" y="8"/>
                    </a:cubicBezTo>
                    <a:cubicBezTo>
                      <a:pt x="0" y="120"/>
                      <a:pt x="0" y="120"/>
                      <a:pt x="0" y="120"/>
                    </a:cubicBezTo>
                    <a:cubicBezTo>
                      <a:pt x="0" y="124"/>
                      <a:pt x="4" y="128"/>
                      <a:pt x="8" y="128"/>
                    </a:cubicBezTo>
                    <a:cubicBezTo>
                      <a:pt x="184" y="128"/>
                      <a:pt x="184" y="128"/>
                      <a:pt x="184" y="128"/>
                    </a:cubicBezTo>
                    <a:cubicBezTo>
                      <a:pt x="189" y="128"/>
                      <a:pt x="192" y="124"/>
                      <a:pt x="192" y="120"/>
                    </a:cubicBezTo>
                    <a:cubicBezTo>
                      <a:pt x="192" y="8"/>
                      <a:pt x="192" y="8"/>
                      <a:pt x="192" y="8"/>
                    </a:cubicBezTo>
                    <a:cubicBezTo>
                      <a:pt x="192" y="4"/>
                      <a:pt x="189" y="0"/>
                      <a:pt x="184" y="0"/>
                    </a:cubicBezTo>
                    <a:close/>
                    <a:moveTo>
                      <a:pt x="80" y="64"/>
                    </a:moveTo>
                    <a:cubicBezTo>
                      <a:pt x="112" y="64"/>
                      <a:pt x="112" y="64"/>
                      <a:pt x="112" y="64"/>
                    </a:cubicBezTo>
                    <a:cubicBezTo>
                      <a:pt x="112" y="112"/>
                      <a:pt x="112" y="112"/>
                      <a:pt x="112" y="112"/>
                    </a:cubicBezTo>
                    <a:cubicBezTo>
                      <a:pt x="80" y="112"/>
                      <a:pt x="80" y="112"/>
                      <a:pt x="80" y="112"/>
                    </a:cubicBezTo>
                    <a:lnTo>
                      <a:pt x="8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2" name="Group 1">
            <a:extLst>
              <a:ext uri="{FF2B5EF4-FFF2-40B4-BE49-F238E27FC236}">
                <a16:creationId xmlns:a16="http://schemas.microsoft.com/office/drawing/2014/main" id="{5666F16C-D142-105A-408C-E3B6CCB010F7}"/>
              </a:ext>
            </a:extLst>
          </p:cNvPr>
          <p:cNvGrpSpPr/>
          <p:nvPr/>
        </p:nvGrpSpPr>
        <p:grpSpPr>
          <a:xfrm>
            <a:off x="11832000" y="636761"/>
            <a:ext cx="360000" cy="1512000"/>
            <a:chOff x="11832000" y="636761"/>
            <a:chExt cx="360000" cy="1512000"/>
          </a:xfrm>
        </p:grpSpPr>
        <p:sp>
          <p:nvSpPr>
            <p:cNvPr id="3" name="Rectangle: Top Corners Rounded 2">
              <a:extLst>
                <a:ext uri="{FF2B5EF4-FFF2-40B4-BE49-F238E27FC236}">
                  <a16:creationId xmlns:a16="http://schemas.microsoft.com/office/drawing/2014/main" id="{136C3B86-44B8-4B04-2D51-B9C361935B05}"/>
                </a:ext>
              </a:extLst>
            </p:cNvPr>
            <p:cNvSpPr/>
            <p:nvPr/>
          </p:nvSpPr>
          <p:spPr>
            <a:xfrm rot="5400000" flipV="1">
              <a:off x="11256000" y="1212761"/>
              <a:ext cx="1512000" cy="360000"/>
            </a:xfrm>
            <a:prstGeom prst="round2SameRect">
              <a:avLst>
                <a:gd name="adj1" fmla="val 12980"/>
                <a:gd name="adj2" fmla="val 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4" name="TextBox 3">
              <a:extLst>
                <a:ext uri="{FF2B5EF4-FFF2-40B4-BE49-F238E27FC236}">
                  <a16:creationId xmlns:a16="http://schemas.microsoft.com/office/drawing/2014/main" id="{4829D8A8-6591-7E81-A30D-E060741F02A1}"/>
                </a:ext>
              </a:extLst>
            </p:cNvPr>
            <p:cNvSpPr txBox="1"/>
            <p:nvPr/>
          </p:nvSpPr>
          <p:spPr>
            <a:xfrm rot="5400000">
              <a:off x="11368898" y="1323512"/>
              <a:ext cx="1296000" cy="138499"/>
            </a:xfrm>
            <a:prstGeom prst="rect">
              <a:avLst/>
            </a:prstGeom>
            <a:noFill/>
          </p:spPr>
          <p:txBody>
            <a:bodyPr wrap="square" lIns="0" tIns="0" rIns="0" bIns="0">
              <a:spAutoFit/>
            </a:bodyPr>
            <a:lstStyle/>
            <a:p>
              <a:pPr algn="ctr"/>
              <a:r>
                <a:rPr lang="en-GB" sz="900" b="1">
                  <a:solidFill>
                    <a:schemeClr val="bg1"/>
                  </a:solidFill>
                </a:rPr>
                <a:t>Asesoramiento en materia de suscripción</a:t>
              </a:r>
            </a:p>
          </p:txBody>
        </p:sp>
        <p:sp>
          <p:nvSpPr>
            <p:cNvPr id="5" name="Rectangle: Top Corners Rounded 4">
              <a:hlinkClick r:id="rId6" action="ppaction://hlinksldjump"/>
              <a:extLst>
                <a:ext uri="{FF2B5EF4-FFF2-40B4-BE49-F238E27FC236}">
                  <a16:creationId xmlns:a16="http://schemas.microsoft.com/office/drawing/2014/main" id="{BCD21758-A823-873B-5F5F-96DDAA0F3E1D}"/>
                </a:ext>
              </a:extLst>
            </p:cNvPr>
            <p:cNvSpPr/>
            <p:nvPr/>
          </p:nvSpPr>
          <p:spPr>
            <a:xfrm rot="5400000" flipV="1">
              <a:off x="11256000" y="1212761"/>
              <a:ext cx="1512000" cy="360000"/>
            </a:xfrm>
            <a:prstGeom prst="round2SameRect">
              <a:avLst>
                <a:gd name="adj1" fmla="val 12980"/>
                <a:gd name="adj2"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grpSp>
    </p:spTree>
    <p:custDataLst>
      <p:custData r:id="rId1"/>
    </p:custDataLst>
    <p:extLst>
      <p:ext uri="{BB962C8B-B14F-4D97-AF65-F5344CB8AC3E}">
        <p14:creationId xmlns:p14="http://schemas.microsoft.com/office/powerpoint/2010/main" val="300632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MS_PLACEHOLDERID" val="PlaceholderID42284.6430439815004535"/>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MS_PLACEHOLDERID" val="PlaceholderID42284.6430439815041403"/>
</p:tagLst>
</file>

<file path=ppt/tags/tag61.xml><?xml version="1.0" encoding="utf-8"?>
<p:tagLst xmlns:a="http://schemas.openxmlformats.org/drawingml/2006/main" xmlns:r="http://schemas.openxmlformats.org/officeDocument/2006/relationships" xmlns:p="http://schemas.openxmlformats.org/presentationml/2006/main">
  <p:tag name="MS_PLACEHOLDERID" val="PlaceholderID42284.6430439815086261"/>
</p:tagLst>
</file>

<file path=ppt/tags/tag62.xml><?xml version="1.0" encoding="utf-8"?>
<p:tagLst xmlns:a="http://schemas.openxmlformats.org/drawingml/2006/main" xmlns:r="http://schemas.openxmlformats.org/officeDocument/2006/relationships" xmlns:p="http://schemas.openxmlformats.org/presentationml/2006/main">
  <p:tag name="STYLEXMLFILE" val="Default Style List"/>
  <p:tag name="PICTUREXMLFILE" val="Default Picture Settings"/>
  <p:tag name="MS_PLACEHOLDERID" val="PlaceholderID42284.6430439815079048"/>
</p:tagLst>
</file>

<file path=ppt/tags/tag63.xml><?xml version="1.0" encoding="utf-8"?>
<p:tagLst xmlns:a="http://schemas.openxmlformats.org/drawingml/2006/main" xmlns:r="http://schemas.openxmlformats.org/officeDocument/2006/relationships" xmlns:p="http://schemas.openxmlformats.org/presentationml/2006/main">
  <p:tag name="MS_PLACEHOLDERID" val="PlaceholderID42284.6430439815037353"/>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MMCOA_SMARTSHAPE" val="Y"/>
  <p:tag name="MMCOA_FONTSIZE_L" val="11"/>
  <p:tag name="MMCOA_FONTSIZE_M" val="11"/>
  <p:tag name="MMCOA_FONTSIZE_S" val="11"/>
  <p:tag name="MMCOA_FONTSIZE_T" val="11"/>
  <p:tag name="MMCOA_POSITION_L" val="543.125;510.5;13.25;176.5"/>
  <p:tag name="MMCOA_POSITION_M" val="543.125;510.5;13.25;176.5"/>
  <p:tag name="MMCOA_POSITION_S" val="543.125;510.5;13.25;176.5"/>
  <p:tag name="MMCOA_POSITION_T" val="543.125;510.5;13.25;176.5"/>
  <p:tag name="MMCOA_HIDEONCOLOUR" val="N"/>
  <p:tag name="MMCOA_HIDEONWHITE" val="N"/>
  <p:tag name="MMCOA_HIDEONBALLROOM" val="N"/>
  <p:tag name="MMCOA_HIDEONCLASSIC" val="N"/>
  <p:tag name="MMCOA_HIDEONTEXT" val="N"/>
  <p:tag name="MMCOA_HIDEONECO" val="N"/>
</p:tagLst>
</file>

<file path=ppt/tags/tag67.xml><?xml version="1.0" encoding="utf-8"?>
<p:tagLst xmlns:a="http://schemas.openxmlformats.org/drawingml/2006/main" xmlns:r="http://schemas.openxmlformats.org/officeDocument/2006/relationships" xmlns:p="http://schemas.openxmlformats.org/presentationml/2006/main">
  <p:tag name="MMCOA_SMARTSHAPE" val="Y"/>
  <p:tag name="MMCOA_FONTSIZE_L" val="7"/>
  <p:tag name="MMCOA_FONTSIZE_M" val="7"/>
  <p:tag name="MMCOA_FONTSIZE_S" val="7"/>
  <p:tag name="MMCOA_FONTSIZE_T" val="7"/>
  <p:tag name="MMCOA_POSITION_L" val="335.625;514.5;8.375;85"/>
  <p:tag name="MMCOA_POSITION_M" val="335.625;514.5;8.375;85"/>
  <p:tag name="MMCOA_POSITION_S" val="335.625;514.5;8.375;85"/>
  <p:tag name="MMCOA_POSITION_T" val="335.625;514.5;8.375;85"/>
  <p:tag name="MMCOA_HIDEONCOLOUR" val="N"/>
  <p:tag name="MMCOA_HIDEONWHITE" val="N"/>
  <p:tag name="MMCOA_HIDEONBALLROOM" val="Y"/>
  <p:tag name="MMCOA_HIDEONCLASSIC" val="Y"/>
  <p:tag name="MMCOA_HIDEONTEXT" val="Y"/>
  <p:tag name="MMCOA_HIDEONECO" val="Y"/>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uy Carpenter">
  <a:themeElements>
    <a:clrScheme name="GC Cool Color Palette">
      <a:dk1>
        <a:srgbClr val="202020"/>
      </a:dk1>
      <a:lt1>
        <a:srgbClr val="FFFFFF"/>
      </a:lt1>
      <a:dk2>
        <a:srgbClr val="002C77"/>
      </a:dk2>
      <a:lt2>
        <a:srgbClr val="F0F0F0"/>
      </a:lt2>
      <a:accent1>
        <a:srgbClr val="002C77"/>
      </a:accent1>
      <a:accent2>
        <a:srgbClr val="009DE0"/>
      </a:accent2>
      <a:accent3>
        <a:srgbClr val="00AC41"/>
      </a:accent3>
      <a:accent4>
        <a:srgbClr val="76D3FF"/>
      </a:accent4>
      <a:accent5>
        <a:srgbClr val="949494"/>
      </a:accent5>
      <a:accent6>
        <a:srgbClr val="8096B2"/>
      </a:accent6>
      <a:hlink>
        <a:srgbClr val="2C6EF2"/>
      </a:hlink>
      <a:folHlink>
        <a:srgbClr val="009D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0F0F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a:defPPr>
      </a:lstStyle>
    </a:txDef>
  </a:objectDefaults>
  <a:extraClrSchemeLst/>
  <a:custClrLst>
    <a:custClr name="Dark blue">
      <a:srgbClr val="002C77"/>
    </a:custClr>
    <a:custClr name="Blue">
      <a:srgbClr val="009DE0"/>
    </a:custClr>
    <a:custClr name="Light blue">
      <a:srgbClr val="76D3FF"/>
    </a:custClr>
    <a:custClr name="Dark teal">
      <a:srgbClr val="004C6C"/>
    </a:custClr>
    <a:custClr name="Teal">
      <a:srgbClr val="0077A0"/>
    </a:custClr>
    <a:custClr name="Light teal">
      <a:srgbClr val="9CD9E4"/>
    </a:custClr>
    <a:custClr name="Dark turquoise">
      <a:srgbClr val="005E5D"/>
    </a:custClr>
    <a:custClr name="Turquoise">
      <a:srgbClr val="00968F"/>
    </a:custClr>
    <a:custClr name="Light turquoise">
      <a:srgbClr val="98DBCE"/>
    </a:custClr>
    <a:custClr name="White">
      <a:srgbClr val="FFFFFF"/>
    </a:custClr>
    <a:custClr name="Dark green">
      <a:srgbClr val="275D38"/>
    </a:custClr>
    <a:custClr name="Green">
      <a:srgbClr val="00AC41"/>
    </a:custClr>
    <a:custClr name="Light green">
      <a:srgbClr val="ADDFB3"/>
    </a:custClr>
    <a:custClr name="Dark purple">
      <a:srgbClr val="463282"/>
    </a:custClr>
    <a:custClr name="Purple">
      <a:srgbClr val="8246AF"/>
    </a:custClr>
    <a:custClr name="Light purple">
      <a:srgbClr val="CCB3E0"/>
    </a:custClr>
    <a:custClr name="Dark pink">
      <a:srgbClr val="B2025B"/>
    </a:custClr>
    <a:custClr name="Pink">
      <a:srgbClr val="EE3D8B"/>
    </a:custClr>
    <a:custClr name="Light pink">
      <a:srgbClr val="F8ACBE"/>
    </a:custClr>
    <a:custClr name="White">
      <a:srgbClr val="FFFFFF"/>
    </a:custClr>
    <a:custClr name="Dark crimson">
      <a:srgbClr val="9A1C1F"/>
    </a:custClr>
    <a:custClr name="Crimson">
      <a:srgbClr val="EF4E45"/>
    </a:custClr>
    <a:custClr name="Light crimson">
      <a:srgbClr val="FFAEA6"/>
    </a:custClr>
    <a:custClr name="Dark orange">
      <a:srgbClr val="A32E00"/>
    </a:custClr>
    <a:custClr name="Orange">
      <a:srgbClr val="FF8C00"/>
    </a:custClr>
    <a:custClr name="Light orange">
      <a:srgbClr val="FFCA94"/>
    </a:custClr>
    <a:custClr name="Dark yellow">
      <a:srgbClr val="965D00"/>
    </a:custClr>
    <a:custClr name="Yellow">
      <a:srgbClr val="FFBE00"/>
    </a:custClr>
    <a:custClr name="Light yellow">
      <a:srgbClr val="FFE580"/>
    </a:custClr>
    <a:custClr name="White">
      <a:srgbClr val="FFFFFF"/>
    </a:custClr>
    <a:custClr name="Dark blue gray">
      <a:srgbClr val="4E6287"/>
    </a:custClr>
    <a:custClr name="Blue gray">
      <a:srgbClr val="8096B2"/>
    </a:custClr>
    <a:custClr name="Light blue gray">
      <a:srgbClr val="BED3E4"/>
    </a:custClr>
    <a:custClr name="Dark gray">
      <a:srgbClr val="565656"/>
    </a:custClr>
    <a:custClr name="Gray">
      <a:srgbClr val="949494"/>
    </a:custClr>
    <a:custClr name="Light gray">
      <a:srgbClr val="DADADA"/>
    </a:custClr>
    <a:custClr name="Background gray">
      <a:srgbClr val="F0F0F0"/>
    </a:custClr>
    <a:custClr name="Link blue">
      <a:srgbClr val="2C6EF2"/>
    </a:custClr>
    <a:custClr name="Warning red">
      <a:srgbClr val="C53532"/>
    </a:custClr>
    <a:custClr name="Success green">
      <a:srgbClr val="14853D"/>
    </a:custClr>
  </a:custClrLst>
  <a:extLst>
    <a:ext uri="{05A4C25C-085E-4340-85A3-A5531E510DB2}">
      <thm15:themeFamily xmlns:thm15="http://schemas.microsoft.com/office/thememl/2012/main" name="Guy Carpenter_PPT_Template_4-27-21.potx, backup version [Read-Only]" id="{0F0292C6-E4BF-41C8-8A7D-1CF94B7960D0}" vid="{9B46CCCE-7C9E-4B40-92D0-BEE9AFDF2E24}"/>
    </a:ext>
  </a:extLst>
</a:theme>
</file>

<file path=ppt/theme/theme2.xml><?xml version="1.0" encoding="utf-8"?>
<a:theme xmlns:a="http://schemas.openxmlformats.org/drawingml/2006/main" name="1_Marsh McLennan">
  <a:themeElements>
    <a:clrScheme name="MMC">
      <a:dk1>
        <a:srgbClr val="202020"/>
      </a:dk1>
      <a:lt1>
        <a:srgbClr val="FFFFFF"/>
      </a:lt1>
      <a:dk2>
        <a:srgbClr val="565656"/>
      </a:dk2>
      <a:lt2>
        <a:srgbClr val="F0F0F0"/>
      </a:lt2>
      <a:accent1>
        <a:srgbClr val="002C77"/>
      </a:accent1>
      <a:accent2>
        <a:srgbClr val="009DE0"/>
      </a:accent2>
      <a:accent3>
        <a:srgbClr val="00AC41"/>
      </a:accent3>
      <a:accent4>
        <a:srgbClr val="76D3FF"/>
      </a:accent4>
      <a:accent5>
        <a:srgbClr val="949494"/>
      </a:accent5>
      <a:accent6>
        <a:srgbClr val="8096B2"/>
      </a:accent6>
      <a:hlink>
        <a:srgbClr val="2C6EF2"/>
      </a:hlink>
      <a:folHlink>
        <a:srgbClr val="8246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2C77"/>
        </a:solidFill>
        <a:ln>
          <a:noFill/>
        </a:ln>
        <a:effectLst/>
      </a:spPr>
      <a:bodyPr rtlCol="0" anchor="ctr"/>
      <a:lstStyle>
        <a:defPPr algn="ctr">
          <a:defRPr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a:defPPr>
      </a:lstStyle>
    </a:txDef>
  </a:objectDefaults>
  <a:extraClrSchemeLst/>
  <a:custClrLst>
    <a:custClr name="Dark blue">
      <a:srgbClr val="002C77"/>
    </a:custClr>
    <a:custClr name="Blue">
      <a:srgbClr val="009DE0"/>
    </a:custClr>
    <a:custClr name="Light blue">
      <a:srgbClr val="76D3FF"/>
    </a:custClr>
    <a:custClr name="Dark teal">
      <a:srgbClr val="004C6C"/>
    </a:custClr>
    <a:custClr name="Teal">
      <a:srgbClr val="0077A0"/>
    </a:custClr>
    <a:custClr name="Light teal">
      <a:srgbClr val="9CD9E4"/>
    </a:custClr>
    <a:custClr name="Dark turquoise">
      <a:srgbClr val="005E5D"/>
    </a:custClr>
    <a:custClr name="Turquoise">
      <a:srgbClr val="00968F"/>
    </a:custClr>
    <a:custClr name="Light turquoise">
      <a:srgbClr val="98DBCE"/>
    </a:custClr>
    <a:custClr name="White">
      <a:srgbClr val="FFFFFF"/>
    </a:custClr>
    <a:custClr name="Dark green">
      <a:srgbClr val="275D38"/>
    </a:custClr>
    <a:custClr name="Green">
      <a:srgbClr val="00AC41"/>
    </a:custClr>
    <a:custClr name="Light green">
      <a:srgbClr val="ADDFB3"/>
    </a:custClr>
    <a:custClr name="Dark purple">
      <a:srgbClr val="463282"/>
    </a:custClr>
    <a:custClr name="Purple">
      <a:srgbClr val="8246AF"/>
    </a:custClr>
    <a:custClr name="Light purple">
      <a:srgbClr val="CCB3E0"/>
    </a:custClr>
    <a:custClr name="Dark pink">
      <a:srgbClr val="B2025B"/>
    </a:custClr>
    <a:custClr name="Pink">
      <a:srgbClr val="EE3D8B"/>
    </a:custClr>
    <a:custClr name="Light pink">
      <a:srgbClr val="F8ACBE"/>
    </a:custClr>
    <a:custClr name="White">
      <a:srgbClr val="FFFFFF"/>
    </a:custClr>
    <a:custClr name="Dark crimson">
      <a:srgbClr val="9A1C1F"/>
    </a:custClr>
    <a:custClr name="Crimson">
      <a:srgbClr val="EF4E45"/>
    </a:custClr>
    <a:custClr name="Light crimson">
      <a:srgbClr val="FFAEA6"/>
    </a:custClr>
    <a:custClr name="Dark orange">
      <a:srgbClr val="A32E00"/>
    </a:custClr>
    <a:custClr name="Orange">
      <a:srgbClr val="FF8C00"/>
    </a:custClr>
    <a:custClr name="Light orange">
      <a:srgbClr val="FFCA94"/>
    </a:custClr>
    <a:custClr name="Dark yellow">
      <a:srgbClr val="965D00"/>
    </a:custClr>
    <a:custClr name="Yellow">
      <a:srgbClr val="FFBE00"/>
    </a:custClr>
    <a:custClr name="Light yellow">
      <a:srgbClr val="FFE580"/>
    </a:custClr>
    <a:custClr name="White">
      <a:srgbClr val="FFFFFF"/>
    </a:custClr>
    <a:custClr name="Dark blue gray">
      <a:srgbClr val="4E6287"/>
    </a:custClr>
    <a:custClr name="Blue gray">
      <a:srgbClr val="8096B2"/>
    </a:custClr>
    <a:custClr name="Light blue gray">
      <a:srgbClr val="BED3E4"/>
    </a:custClr>
    <a:custClr name="Dark gray">
      <a:srgbClr val="565656"/>
    </a:custClr>
    <a:custClr name="Gray">
      <a:srgbClr val="949494"/>
    </a:custClr>
    <a:custClr name="Light gray">
      <a:srgbClr val="DADADA"/>
    </a:custClr>
    <a:custClr name="Background gray">
      <a:srgbClr val="F0F0F0"/>
    </a:custClr>
    <a:custClr name="Link blue">
      <a:srgbClr val="2C6EF2"/>
    </a:custClr>
    <a:custClr name="Warning red">
      <a:srgbClr val="C53532"/>
    </a:custClr>
    <a:custClr name="Success green">
      <a:srgbClr val="14853D"/>
    </a:custClr>
  </a:custClrLst>
  <a:extLst>
    <a:ext uri="{05A4C25C-085E-4340-85A3-A5531E510DB2}">
      <thm15:themeFamily xmlns:thm15="http://schemas.microsoft.com/office/thememl/2012/main" name="MMC2021.Classic16x9.potx" id="{1E02728C-430E-40A4-A88D-63B5E0DB2EC5}" vid="{FBCF0A22-C69C-40BB-B44A-F70827371A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10.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11.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12.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13.xml><?xml version="1.0" encoding="utf-8"?>
<ct:contentTypeSchema xmlns:ct="http://schemas.microsoft.com/office/2006/metadata/contentType" xmlns:ma="http://schemas.microsoft.com/office/2006/metadata/properties/metaAttributes" ct:_="" ma:_="" ma:contentTypeName="Document" ma:contentTypeID="0x0101004C8F7295D2B5104CBC9270D5C29E1061" ma:contentTypeVersion="17" ma:contentTypeDescription="Create a new document." ma:contentTypeScope="" ma:versionID="f972d3b1e96ec3feb29434b4cb24eaaa">
  <xsd:schema xmlns:xsd="http://www.w3.org/2001/XMLSchema" xmlns:xs="http://www.w3.org/2001/XMLSchema" xmlns:p="http://schemas.microsoft.com/office/2006/metadata/properties" xmlns:ns3="82fb273d-fe28-42fd-aa57-ce5b6326b2e7" xmlns:ns4="b1547506-ea92-4da3-b8e2-499daf13420b" targetNamespace="http://schemas.microsoft.com/office/2006/metadata/properties" ma:root="true" ma:fieldsID="4b479b0bd8f4d6a353f4628c9b93a204" ns3:_="" ns4:_="">
    <xsd:import namespace="82fb273d-fe28-42fd-aa57-ce5b6326b2e7"/>
    <xsd:import namespace="b1547506-ea92-4da3-b8e2-499daf13420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fb273d-fe28-42fd-aa57-ce5b6326b2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547506-ea92-4da3-b8e2-499daf13420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4.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15.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16.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17.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18.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19.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2.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20.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21.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22.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23.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24.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25.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26.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27.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28.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29.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3.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0.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1.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2.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33.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34.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35.xml><?xml version="1.0" encoding="utf-8"?>
<?mso-contentType ?>
<FormTemplates xmlns="http://schemas.microsoft.com/sharepoint/v3/contenttype/forms">
  <Display>DocumentLibraryForm</Display>
  <Edit>DocumentLibraryForm</Edit>
  <New>DocumentLibraryForm</New>
</FormTemplates>
</file>

<file path=customXml/item36.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7.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38.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39.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4.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40.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41.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42.xml><?xml version="1.0" encoding="utf-8"?>
<MMCOA_ObjectTags xmlns:xsi="http://www.w3.org/2001/XMLSchema-instance" xmlns:xsd="http://www.w3.org/2001/XMLSchema">
  <PresentationObjectTag TagName="MMC09_BRANDFONTSTYLE">DividerText</PresentationObjectTag>
  <PresentationObjectTag TagName="MMC09_PLACEHOLDERTEXT">[MMC2021PPTemplate.PlaceholderSlideTitle]</PresentationObjectTag>
</MMCOA_ObjectTags>
</file>

<file path=customXml/item43.xml><?xml version="1.0" encoding="utf-8"?>
<MMCOA_ObjectTags xmlns:xsi="http://www.w3.org/2001/XMLSchema-instance" xmlns:xsd="http://www.w3.org/2001/XMLSchema">
  <PresentationObjectTag TagName="MMC09_POPULATETEXT">{SectionNumber}</PresentationObjectTag>
  <PresentationObjectTag TagName="MMC09_SECTIONNUMBERSHAPE">Y</PresentationObjectTag>
  <PresentationObjectTag TagName="MMC09_BRANDFONTSTYLE">DividerNumber</PresentationObjectTag>
</MMCOA_ObjectTags>
</file>

<file path=customXml/item44.xml><?xml version="1.0" encoding="utf-8"?>
<MMCOA_ObjectTags xmlns:xsd="http://www.w3.org/2001/XMLSchema" xmlns:xsi="http://www.w3.org/2001/XMLSchema-instance">
  <PresentationObjectTag TagName="MMC09_SLIDETYPE">Divider</PresentationObjectTag>
  <PresentationObjectTag TagName="MMC09_ISDIVIDER">Y</PresentationObjectTag>
  <PresentationObjectTag TagName="MMC09_DISPLYMASTERSHAPES">N</PresentationObjectTag>
  <PresentationObjectTag TagName="MMC09_FOLLOWMASTERBACKGROUND">N</PresentationObjectTag>
  <PresentationObjectTag TagName="MMC09_BACKGROUNDSTYLE">Divider</PresentationObjectTag>
  <PresentationObjectTag TagName="MMC09_DIVIDERNUMBERSHAPENAME">Text PlaceHolder 2</PresentationObjectTag>
  <PresentationObjectTag TagName="MMC09_LAYOUT">Divider</PresentationObjectTag>
  <PresentationObjectTag TagName="MMCOA_BACKGROUND_DIGEST">grad;simple-dark-turquoise</PresentationObjectTag>
  <PresentationObjectTag TagName="MMCOA_BACKGROUND_LOGO_OPTION">WHITE</PresentationObjectTag>
</MMCOA_ObjectTags>
</file>

<file path=customXml/item45.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46.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47.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48.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49.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5.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50.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51.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52.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53.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54.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55.xml>��< ? x m l   v e r s i o n = " 1 . 0 "   e n c o d i n g = " u t f - 1 6 " ? > < M M C O A _ O b j e c t T a g s   x m l n s : x s i = " h t t p : / / w w w . w 3 . o r g / 2 0 0 1 / X M L S c h e m a - i n s t a n c e "   x m l n s : x s d = " h t t p : / / w w w . w 3 . o r g / 2 0 0 1 / X M L S c h e m a " >  
     < P r e s e n t a t i o n O b j e c t T a g   T a g N a m e = " M M C 0 9 _ B R A N D F O N T S T Y L E " > C o v e r H e a d i n g 1 < / P r e s e n t a t i o n O b j e c t T a g >  
     < P r e s e n t a t i o n O b j e c t T a g   T a g N a m e = " M M C 0 9 _ F O N T S I Z E _ L " > 1 2 0 < / P r e s e n t a t i o n O b j e c t T a g >  
     < P r e s e n t a t i o n O b j e c t T a g   T a g N a m e = " M M C 0 9 _ F O N T S I Z E _ M " > 6 0 < / P r e s e n t a t i o n O b j e c t T a g >  
     < P r e s e n t a t i o n O b j e c t T a g   T a g N a m e = " M M C 0 9 _ F O N T S I Z E _ S " > 4 8 < / P r e s e n t a t i o n O b j e c t T a g >  
     < P r e s e n t a t i o n O b j e c t T a g   T a g N a m e = " M M C 0 9 _ S H A P E X Y W H _ L " > 3 2 . 6 ; 1 5 0 . 4 8 ; 7 3 7 ; 1 3 5 < / P r e s e n t a t i o n O b j e c t T a g >  
     < P r e s e n t a t i o n O b j e c t T a g   T a g N a m e = " M M C 0 9 _ S H A P E X Y W H _ M " > 3 5 . 4 3 ; 1 5 0 . 2 3 ; 7 3 7 ; 1 2 6 . 1 4 < / P r e s e n t a t i o n O b j e c t T a g >  
     < P r e s e n t a t i o n O b j e c t T a g   T a g N a m e = " M M C 0 9 _ S H A P E X Y W H _ S " > 3 5 . 4 3 ; 1 5 0 . 2 3 ; 7 3 7 ; 1 2 6 . 1 4 < / P r e s e n t a t i o n O b j e c t T a g >  
     < P r e s e n t a t i o n O b j e c t T a g   T a g N a m e = " M M C 0 9 _ P L A C E H O L D E R T E X T " > [ M M C 2 0 2 1 P P T e m p l a t e . P l a c e h o l d e r H 1 ] < / P r e s e n t a t i o n O b j e c t T a g >  
 < / M M C O A _ O b j e c t T a g s > 
</file>

<file path=customXml/item56.xml>��< ? x m l   v e r s i o n = " 1 . 0 "   e n c o d i n g = " u t f - 1 6 " ? > < M M C O A _ O b j e c t T a g s   x m l n s : x s i = " h t t p : / / w w w . w 3 . o r g / 2 0 0 1 / X M L S c h e m a - i n s t a n c e "   x m l n s : x s d = " h t t p : / / w w w . w 3 . o r g / 2 0 0 1 / X M L S c h e m a " >  
     < P r e s e n t a t i o n O b j e c t T a g   T a g N a m e = " M M C 0 9 _ B R A N D F O N T S T Y L E " > C o v e r H e a d i n g 2 < / P r e s e n t a t i o n O b j e c t T a g >  
     < P r e s e n t a t i o n O b j e c t T a g   T a g N a m e = " M M C 0 9 _ F O N T S I Z E _ L " > 2 4 < / P r e s e n t a t i o n O b j e c t T a g >  
     < P r e s e n t a t i o n O b j e c t T a g   T a g N a m e = " M M C 0 9 _ F O N T S I Z E _ M " > 2 4 < / P r e s e n t a t i o n O b j e c t T a g >  
     < P r e s e n t a t i o n O b j e c t T a g   T a g N a m e = " M M C 0 9 _ F O N T S I Z E _ S " > 2 4 < / P r e s e n t a t i o n O b j e c t T a g >  
     < P r e s e n t a t i o n O b j e c t T a g   T a g N a m e = " M M C 0 9 _ S H A P E X Y W H _ L " > 3 6 . 8 5 ; 2 8 2 . 2 4 ; 7 3 2 . 7 5 ; 2 9 . 7 6 < / P r e s e n t a t i o n O b j e c t T a g >  
     < P r e s e n t a t i o n O b j e c t T a g   T a g N a m e = " M M C 0 9 _ S H A P E X Y W H _ M " > 3 6 . 8 5 ; 2 9 1 . 9 7 ; 7 3 4 . 1 7 ; 6 2 . 3 6 < / P r e s e n t a t i o n O b j e c t T a g >  
     < P r e s e n t a t i o n O b j e c t T a g   T a g N a m e = " M M C 0 9 _ S H A P E X Y W H _ S " > 3 6 . 8 5 ; 2 6 7 . 8 7 ; 7 3 5 . 5 9 ; 6 2 . 3 6 < / P r e s e n t a t i o n O b j e c t T a g >  
     < P r e s e n t a t i o n O b j e c t T a g   T a g N a m e = " M M C 0 9 _ P L A C E H O L D E R T E X T " > [ M M C 2 0 2 1 P P T e m p l a t e . P l a c e h o l d e r H 2 ] < / P r e s e n t a t i o n O b j e c t T a g >  
 < / M M C O A _ O b j e c t T a g s > 
</file>

<file path=customXml/item57.xml>��< ? x m l   v e r s i o n = " 1 . 0 "   e n c o d i n g = " u t f - 1 6 " ? > < M M C O A _ O b j e c t T a g s   x m l n s : x s i = " h t t p : / / w w w . w 3 . o r g / 2 0 0 1 / X M L S c h e m a - i n s t a n c e "   x m l n s : x s d = " h t t p : / / w w w . w 3 . o r g / 2 0 0 1 / X M L S c h e m a " >  
     < P r e s e n t a t i o n O b j e c t T a g   T a g N a m e = " M M C 0 9 _ B R A N D F O N T S T Y L E " > C o v e r T e x t < / P r e s e n t a t i o n O b j e c t T a g >  
 < / M M C O A _ O b j e c t T a g s > 
</file>

<file path=customXml/item58.xml>��< ? x m l   v e r s i o n = " 1 . 0 "   e n c o d i n g = " u t f - 1 6 " ? > < M M C O A _ O b j e c t T a g s   x m l n s : x s i = " h t t p : / / w w w . w 3 . o r g / 2 0 0 1 / X M L S c h e m a - i n s t a n c e "   x m l n s : x s d = " h t t p : / / w w w . w 3 . o r g / 2 0 0 1 / X M L S c h e m a " >  
     < P r e s e n t a t i o n O b j e c t T a g   T a g N a m e = " M M C 0 9 _ P O P U L A T E T E X T " > { F r o n t C o v e r E x t r a W o r d i n g } < / P r e s e n t a t i o n O b j e c t T a g >  
     < P r e s e n t a t i o n O b j e c t T a g   T a g N a m e = " M M C 0 9 _ B R A N D F O N T S T Y L E " > C o v e r T e x t < / P r e s e n t a t i o n O b j e c t T a g >  
 < / M M C O A _ O b j e c t T a g s > 
</file>

<file path=customXml/item59.xml>��< ? x m l   v e r s i o n = " 1 . 0 "   e n c o d i n g = " u t f - 1 6 " ? > < M M C O A _ O b j e c t T a g s   x m l n s : x s i = " h t t p : / / w w w . w 3 . o r g / 2 0 0 1 / X M L S c h e m a - i n s t a n c e "   x m l n s : x s d = " h t t p : / / w w w . w 3 . o r g / 2 0 0 1 / X M L S c h e m a " >  
     < P r e s e n t a t i o n O b j e c t T a g   T a g N a m e = " M M C 0 9 _ B R A N D F O N T S T Y L E " > C o v e r T e x t < / P r e s e n t a t i o n O b j e c t T a g >  
     < P r e s e n t a t i o n O b j e c t T a g   T a g N a m e = " M M C 0 9 _ P O P U L A T E T E X T " > { L e g a l F r o n t } < / P r e s e n t a t i o n O b j e c t T a g >  
 < / M M C O A _ O b j e c t T a g s > 
</file>

<file path=customXml/item6.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60.xml>��< ? x m l   v e r s i o n = " 1 . 0 "   e n c o d i n g = " u t f - 1 6 " ? > < M M C O A _ O b j e c t T a g s   x m l n s : x s i = " h t t p : / / w w w . w 3 . o r g / 2 0 0 1 / X M L S c h e m a - i n s t a n c e "   x m l n s : x s d = " h t t p : / / w w w . w 3 . o r g / 2 0 0 1 / X M L S c h e m a " >  
     < P r e s e n t a t i o n O b j e c t T a g   T a g N a m e = " M M C 0 9 _ B R A N D F O N T S T Y L E " > C o v e r T a g l i n e < / P r e s e n t a t i o n O b j e c t T a g >  
     < P r e s e n t a t i o n O b j e c t T a g   T a g N a m e = " M M C 0 9 _ P O P U L A T E T E X T " > { T a g l i n e E x t r a W o r d i n g } < / P r e s e n t a t i o n O b j e c t T a g >  
 < / M M C O A _ O b j e c t T a g s > 
</file>

<file path=customXml/item61.xml>��< ? x m l   v e r s i o n = " 1 . 0 "   e n c o d i n g = " u t f - 1 6 " ? > < M M C O A _ O b j e c t T a g s   x m l n s : x s d = " h t t p : / / w w w . w 3 . o r g / 2 0 0 1 / X M L S c h e m a "   x m l n s : x s i = " h t t p : / / w w w . w 3 . o r g / 2 0 0 1 / X M L S c h e m a - i n s t a n c e " >  
     < P r e s e n t a t i o n O b j e c t T a g   T a g N a m e = " M M C 0 9 _ L A Y O U T " > F r o n t C o v e r < / P r e s e n t a t i o n O b j e c t T a g >  
     < P r e s e n t a t i o n O b j e c t T a g   T a g N a m e = " M M C 0 9 _ B A C K G R O U N D S T Y L E " > F r o n t C o v e r < / P r e s e n t a t i o n O b j e c t T a g >  
     < P r e s e n t a t i o n O b j e c t T a g   T a g N a m e = " M M C 0 9 _ A D D L O G O S " > C o v e r M a i n L o g o , F r o n t L o g o , 3 8 . 2 7 , 2 7 . 2 1 < / P r e s e n t a t i o n O b j e c t T a g >  
     < P r e s e n t a t i o n O b j e c t T a g   T a g N a m e = " M M C O A _ B A C K G R O U N D _ L O G O _ O P T I O N " > W H I T E < / P r e s e n t a t i o n O b j e c t T a g >  
     < P r e s e n t a t i o n O b j e c t T a g   T a g N a m e = " M M C O A _ B A C K G R O U N D _ D I G E S T " > g r a d ; s i m p l e - d a r k - t u r q u o i s e < / P r e s e n t a t i o n O b j e c t T a g >  
     < P r e s e n t a t i o n O b j e c t T a g   T a g N a m e = " M M C O A _ F U L L I M A G E _ I D " / >  
     < P r e s e n t a t i o n O b j e c t T a g   T a g N a m e = " M M C O A _ S I L H O U E T T E _ I D " / >  
 < / M M C O A _ O b j e c t T a g s > 
</file>

<file path=customXml/item62.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63.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64.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65.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66.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67.xml>��< ? x m l   v e r s i o n = " 1 . 0 "   e n c o d i n g = " u t f - 1 6 " ? > < M M C O A _ O b j e c t T a g s   x m l n s : x s d = " h t t p : / / w w w . w 3 . o r g / 2 0 0 1 / X M L S c h e m a "   x m l n s : x s i = " h t t p : / / w w w . w 3 . o r g / 2 0 0 1 / X M L S c h e m a - i n s t a n c e " >  
     < P r e s e n t a t i o n O b j e c t T a g   T a g N a m e = " M M C 0 9 _ S L I D E T Y P E " > A g e n d a < / P r e s e n t a t i o n O b j e c t T a g >  
     < P r e s e n t a t i o n O b j e c t T a g   T a g N a m e = " M M C 0 9 _ D I S P L Y M A S T E R S H A P E S " > N < / P r e s e n t a t i o n O b j e c t T a g >  
     < P r e s e n t a t i o n O b j e c t T a g   T a g N a m e = " M M C 0 9 _ F O L L O W M A S T E R B A C K G R O U N D " > N < / P r e s e n t a t i o n O b j e c t T a g >  
     < P r e s e n t a t i o n O b j e c t T a g   T a g N a m e = " M M C 0 9 _ B A C K G R O U N D S T Y L E " > A g e n d a < / P r e s e n t a t i o n O b j e c t T a g >  
     < P r e s e n t a t i o n O b j e c t T a g   T a g N a m e = " M M C 0 9 _ L A Y O U T " > A g e n d a < / P r e s e n t a t i o n O b j e c t T a g >  
     < P r e s e n t a t i o n O b j e c t T a g   T a g N a m e = " M M C O A _ B A C K G R O U N D _ D I G E S T " > g r a d ; s i m p l e - d a r k - t u r q u o i s e < / P r e s e n t a t i o n O b j e c t T a g >  
     < P r e s e n t a t i o n O b j e c t T a g   T a g N a m e = " M M C O A _ B A C K G R O U N D _ L O G O _ O P T I O N " > W H I T E < / P r e s e n t a t i o n O b j e c t T a g >  
 < / M M C O A _ O b j e c t T a g s > 
</file>

<file path=customXml/item68.xml>��< ? x m l   v e r s i o n = " 1 . 0 "   e n c o d i n g = " u t f - 1 6 " ? > < M M C O A _ O b j e c t T a g s   x m l n s : x s d = " h t t p : / / w w w . w 3 . o r g / 2 0 0 1 / X M L S c h e m a "   x m l n s : x s i = " h t t p : / / w w w . w 3 . o r g / 2 0 0 1 / X M L S c h e m a - i n s t a n c e " >  
     < P r e s e n t a t i o n O b j e c t T a g   T a g N a m e = " M M C 0 9 _ S L I D E T Y P E " > D i v i d e r < / P r e s e n t a t i o n O b j e c t T a g >  
     < P r e s e n t a t i o n O b j e c t T a g   T a g N a m e = " M M C 0 9 _ I S D I V I D E R " > Y < / P r e s e n t a t i o n O b j e c t T a g >  
     < P r e s e n t a t i o n O b j e c t T a g   T a g N a m e = " M M C 0 9 _ D I S P L Y M A S T E R S H A P E S " > N < / P r e s e n t a t i o n O b j e c t T a g >  
     < P r e s e n t a t i o n O b j e c t T a g   T a g N a m e = " M M C 0 9 _ F O L L O W M A S T E R B A C K G R O U N D " > N < / P r e s e n t a t i o n O b j e c t T a g >  
     < P r e s e n t a t i o n O b j e c t T a g   T a g N a m e = " M M C 0 9 _ B A C K G R O U N D S T Y L E " > D i v i d e r < / P r e s e n t a t i o n O b j e c t T a g >  
     < P r e s e n t a t i o n O b j e c t T a g   T a g N a m e = " M M C 0 9 _ D I V I D E R N U M B E R S H A P E N A M E " > T e x t   P l a c e H o l d e r   2 < / P r e s e n t a t i o n O b j e c t T a g >  
     < P r e s e n t a t i o n O b j e c t T a g   T a g N a m e = " M M C 0 9 _ L A Y O U T " > D i v i d e r < / P r e s e n t a t i o n O b j e c t T a g >  
     < P r e s e n t a t i o n O b j e c t T a g   T a g N a m e = " M M C O A _ B A C K G R O U N D _ D I G E S T " > g r a d ; s i m p l e - d a r k - t u r q u o i s e < / P r e s e n t a t i o n O b j e c t T a g >  
     < P r e s e n t a t i o n O b j e c t T a g   T a g N a m e = " M M C O A _ B A C K G R O U N D _ L O G O _ O P T I O N " > W H I T E < / P r e s e n t a t i o n O b j e c t T a g >  
 < / M M C O A _ O b j e c t T a g s > 
</file>

<file path=customXml/item69.xml>��< ? x m l   v e r s i o n = " 1 . 0 "   e n c o d i n g = " u t f - 1 6 " ? > < M M C O A _ O b j e c t T a g s   x m l n s : x s d = " h t t p : / / w w w . w 3 . o r g / 2 0 0 1 / X M L S c h e m a "   x m l n s : x s i = " h t t p : / / w w w . w 3 . o r g / 2 0 0 1 / X M L S c h e m a - i n s t a n c e " >  
     < P r e s e n t a t i o n O b j e c t T a g   T a g N a m e = " M M C 0 9 _ L A Y O U T " > B a c k C o v e r < / P r e s e n t a t i o n O b j e c t T a g >  
     < P r e s e n t a t i o n O b j e c t T a g   T a g N a m e = " M M C 0 9 _ B A C K G R O U N D S T Y L E " > B a c k C o v e r < / P r e s e n t a t i o n O b j e c t T a g >  
     < P r e s e n t a t i o n O b j e c t T a g   T a g N a m e = " M M C 0 9 _ A D D L O G O S " > M a i n B a c k L o g o , F r o n t L o g o , 3 8 . 2 7 , 2 7 . 2 1 < / P r e s e n t a t i o n O b j e c t T a g >  
     < P r e s e n t a t i o n O b j e c t T a g   T a g N a m e = " M M C O A _ B A C K G R O U N D _ D I G E S T " > g r a d ; s i m p l e - d a r k - t u r q u o i s e < / P r e s e n t a t i o n O b j e c t T a g >  
     < P r e s e n t a t i o n O b j e c t T a g   T a g N a m e = " M M C O A _ B A C K G R O U N D _ L O G O _ O P T I O N " > W H I T E < / P r e s e n t a t i o n O b j e c t T a g >  
 < / M M C O A _ O b j e c t T a g s > 
</file>

<file path=customXml/item7.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70.xml>��< ? x m l   v e r s i o n = " 1 . 0 "   e n c o d i n g = " u t f - 1 6 " ? > < M M C O A _ O b j e c t T a g s   x m l n s : x s i = " h t t p : / / w w w . w 3 . o r g / 2 0 0 1 / X M L S c h e m a - i n s t a n c e "   x m l n s : x s d = " h t t p : / / w w w . w 3 . o r g / 2 0 0 1 / X M L S c h e m a " >  
     < P r e s e n t a t i o n O b j e c t T a g   T a g N a m e = " M M C 0 9 _ P O P U L A T E T E X T " > { T i t l e } < / P r e s e n t a t i o n O b j e c t T a g >  
 < / M M C O A _ O b j e c t T a g s > 
</file>

<file path=customXml/item71.xml>��< ? x m l   v e r s i o n = " 1 . 0 "   e n c o d i n g = " u t f - 1 6 " ? > < M M C O A _ O b j e c t T a g s   x m l n s : x s i = " h t t p : / / w w w . w 3 . o r g / 2 0 0 1 / X M L S c h e m a - i n s t a n c e "   x m l n s : x s d = " h t t p : / / w w w . w 3 . o r g / 2 0 0 1 / X M L S c h e m a " >  
     < P r e s e n t a t i o n O b j e c t T a g   T a g N a m e = " M M C 0 9 _ P O P U L A T E T E X T " > { C l i e n t N a m e } { B R E A K } { P r e s e n t a t i o n D a t e } { B R E A K } { P r e s e n t e r C o v e r T e x t B l o c k } < / P r e s e n t a t i o n O b j e c t T a g >  
 < / M M C O A _ O b j e c t T a g s > 
</file>

<file path=customXml/item72.xml>��< ? x m l   v e r s i o n = " 1 . 0 "   e n c o d i n g = " u t f - 1 6 " ? > < M M C O A _ O b j e c t T a g s   x m l n s : x s i = " h t t p : / / w w w . w 3 . o r g / 2 0 0 1 / X M L S c h e m a - i n s t a n c e "   x m l n s : x s d = " h t t p : / / w w w . w 3 . o r g / 2 0 0 1 / X M L S c h e m a " >  
     < P r e s e n t a t i o n O b j e c t T a g   T a g N a m e = " M M C 0 9 _ P O P U L A T E T E X T " > [ M M C 2 0 2 1 P P T e m p l a t e . P l a c e h o l d e r C l i e n t ] < / P r e s e n t a t i o n O b j e c t T a g >  
     < P r e s e n t a t i o n O b j e c t T a g   T a g N a m e = " M M C 0 9 _ S H O W H I D E C R I T E R I A " > C L I E N T _ L O G O < / P r e s e n t a t i o n O b j e c t T a g >  
 < / M M C O A _ O b j e c t T a g s > 
</file>

<file path=customXml/item73.xml><?xml version="1.0" encoding="utf-8"?>
<MMCOA_ObjectTags xmlns:xsi="http://www.w3.org/2001/XMLSchema-instance" xmlns:xsd="http://www.w3.org/2001/XMLSchema">
  <PresentationObjectTag TagName="MMC09_POPULATETEXT">{SectionNumber}</PresentationObjectTag>
  <PresentationObjectTag TagName="MMC09_SECTIONNUMBERSHAPE">Y</PresentationObjectTag>
  <PresentationObjectTag TagName="MMC09_BRANDFONTSTYLE">DividerNumber</PresentationObjectTag>
</MMCOA_ObjectTags>
</file>

<file path=customXml/item74.xml>��< ? x m l   v e r s i o n = " 1 . 0 "   e n c o d i n g = " u t f - 1 6 " ? > < M M C O A _ O b j e c t T a g s   x m l n s : x s i = " h t t p : / / w w w . w 3 . o r g / 2 0 0 1 / X M L S c h e m a - i n s t a n c e "   x m l n s : x s d = " h t t p : / / w w w . w 3 . o r g / 2 0 0 1 / X M L S c h e m a " >  
     < P r e s e n t a t i o n O b j e c t T a g   T a g N a m e = " M M C O A _ S A M P L E S L I D E _ I D " > 3 8 2 e 2 3 d 3 - 1 b 0 0 - 4 7 c f - 8 0 5 c - b b 1 4 6 1 6 4 e 7 d d < / P r e s e n t a t i o n O b j e c t T a g >  
 < / M M C O A _ O b j e c t T a g s > 
</file>

<file path=customXml/item75.xml><?xml version="1.0" encoding="utf-8"?>
<MMCOA_ObjectTags xmlns:xsi="http://www.w3.org/2001/XMLSchema-instance" xmlns:xsd="http://www.w3.org/2001/XMLSchema">
  <PresentationObjectTag TagName="MMC09_POPULATETEXT">{SectionNumber}</PresentationObjectTag>
  <PresentationObjectTag TagName="MMC09_SECTIONNUMBERSHAPE">Y</PresentationObjectTag>
  <PresentationObjectTag TagName="MMC09_BRANDFONTSTYLE">DividerNumber</PresentationObjectTag>
</MMCOA_ObjectTags>
</file>

<file path=customXml/item76.xml><?xml version="1.0" encoding="utf-8"?>
<MMCOA_ObjectTags xmlns:xsd="http://www.w3.org/2001/XMLSchema" xmlns:xsi="http://www.w3.org/2001/XMLSchema-instance">
  <PresentationObjectTag TagName="MMC095_IMGPLACEHOLDERTYPE">ContentImageIcon</PresentationObjectTag>
  <PresentationObjectTag TagName="MMC095_IMGPLACEHOLDERNAME">Icon</PresentationObjectTag>
  <PresentationObjectTag TagName="MMC095_IMGPLACEHOLDERFIT">FITSQUAREBOUNDS;CENTERH;CENTERV</PresentationObjectTag>
  <PresentationObjectTag TagName="MMCAL_AssetID">b5ed79b8-d542-4a8d-be69-847eae6d86fe</PresentationObjectTag>
</MMCOA_ObjectTags>
</file>

<file path=customXml/item77.xml><?xml version="1.0" encoding="utf-8"?>
<MMCOA_ObjectTags xmlns:xsi="http://www.w3.org/2001/XMLSchema-instance" xmlns:xsd="http://www.w3.org/2001/XMLSchema">
  <PresentationObjectTag TagName="MMC09_BRANDFONTSTYLE">CoverHeading1</PresentationObjectTag>
  <PresentationObjectTag TagName="MMC09_FONTSIZE_L">120</PresentationObjectTag>
  <PresentationObjectTag TagName="MMC09_FONTSIZE_M">60</PresentationObjectTag>
  <PresentationObjectTag TagName="MMC09_FONTSIZE_S">48</PresentationObjectTag>
  <PresentationObjectTag TagName="MMC09_SHAPEXYWH_L">32.6;150.48;737;135</PresentationObjectTag>
  <PresentationObjectTag TagName="MMC09_SHAPEXYWH_M">35.43;150.23;737;126.14</PresentationObjectTag>
  <PresentationObjectTag TagName="MMC09_SHAPEXYWH_S">35.43;150.23;737;126.14</PresentationObjectTag>
  <PresentationObjectTag TagName="MMC09_PLACEHOLDERTEXT">[MMC2021PPTemplate.PlaceholderH1]</PresentationObjectTag>
</MMCOA_ObjectTags>
</file>

<file path=customXml/item78.xml><?xml version="1.0" encoding="utf-8"?>
<MMCOA_ObjectTags xmlns:xsi="http://www.w3.org/2001/XMLSchema-instance" xmlns:xsd="http://www.w3.org/2001/XMLSchema">
  <PresentationObjectTag TagName="MMC09_POPULATETEXT">{SectionNumber}</PresentationObjectTag>
  <PresentationObjectTag TagName="MMC09_SECTIONNUMBERSHAPE">Y</PresentationObjectTag>
  <PresentationObjectTag TagName="MMC09_BRANDFONTSTYLE">DividerNumber</PresentationObjectTag>
</MMCOA_ObjectTags>
</file>

<file path=customXml/item79.xml><?xml version="1.0" encoding="utf-8"?>
<MMCOA_ObjectTags xmlns:xsi="http://www.w3.org/2001/XMLSchema-instance" xmlns:xsd="http://www.w3.org/2001/XMLSchema">
  <PresentationObjectTag TagName="MMC09_POPULATETEXT">{SectionNumber}</PresentationObjectTag>
  <PresentationObjectTag TagName="MMC09_SECTIONNUMBERSHAPE">Y</PresentationObjectTag>
  <PresentationObjectTag TagName="MMC09_BRANDFONTSTYLE">DividerNumber</PresentationObjectTag>
</MMCOA_ObjectTags>
</file>

<file path=customXml/item8.xml><?xml version="1.0" encoding="utf-8"?>
<p:properties xmlns:p="http://schemas.microsoft.com/office/2006/metadata/properties" xmlns:xsi="http://www.w3.org/2001/XMLSchema-instance" xmlns:pc="http://schemas.microsoft.com/office/infopath/2007/PartnerControls">
  <documentManagement>
    <_activity xmlns="82fb273d-fe28-42fd-aa57-ce5b6326b2e7" xsi:nil="true"/>
  </documentManagement>
</p:properties>
</file>

<file path=customXml/item9.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Props1.xml><?xml version="1.0" encoding="utf-8"?>
<ds:datastoreItem xmlns:ds="http://schemas.openxmlformats.org/officeDocument/2006/customXml" ds:itemID="{5012A108-2266-4460-A200-BA5E4419C66F}">
  <ds:schemaRefs>
    <ds:schemaRef ds:uri="http://www.w3.org/2001/XMLSchema"/>
  </ds:schemaRefs>
</ds:datastoreItem>
</file>

<file path=customXml/itemProps10.xml><?xml version="1.0" encoding="utf-8"?>
<ds:datastoreItem xmlns:ds="http://schemas.openxmlformats.org/officeDocument/2006/customXml" ds:itemID="{EF585D0D-581D-4FD5-88C6-D6FF74FC1A8E}">
  <ds:schemaRefs>
    <ds:schemaRef ds:uri="http://www.w3.org/2001/XMLSchema"/>
  </ds:schemaRefs>
</ds:datastoreItem>
</file>

<file path=customXml/itemProps11.xml><?xml version="1.0" encoding="utf-8"?>
<ds:datastoreItem xmlns:ds="http://schemas.openxmlformats.org/officeDocument/2006/customXml" ds:itemID="{9D3182E3-67A1-40D8-B68E-F63CDC4D1777}">
  <ds:schemaRefs>
    <ds:schemaRef ds:uri="http://www.w3.org/2001/XMLSchema"/>
  </ds:schemaRefs>
</ds:datastoreItem>
</file>

<file path=customXml/itemProps12.xml><?xml version="1.0" encoding="utf-8"?>
<ds:datastoreItem xmlns:ds="http://schemas.openxmlformats.org/officeDocument/2006/customXml" ds:itemID="{DC808464-AB95-4DD5-83B3-705B57FF74DC}">
  <ds:schemaRefs>
    <ds:schemaRef ds:uri="http://www.w3.org/2001/XMLSchema"/>
  </ds:schemaRefs>
</ds:datastoreItem>
</file>

<file path=customXml/itemProps13.xml><?xml version="1.0" encoding="utf-8"?>
<ds:datastoreItem xmlns:ds="http://schemas.openxmlformats.org/officeDocument/2006/customXml" ds:itemID="{C5863B9E-24D4-48EA-955F-FD2F99CB71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fb273d-fe28-42fd-aa57-ce5b6326b2e7"/>
    <ds:schemaRef ds:uri="b1547506-ea92-4da3-b8e2-499daf1342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4.xml><?xml version="1.0" encoding="utf-8"?>
<ds:datastoreItem xmlns:ds="http://schemas.openxmlformats.org/officeDocument/2006/customXml" ds:itemID="{1596C177-9901-406D-8F09-2FAD7901EC6D}">
  <ds:schemaRefs>
    <ds:schemaRef ds:uri="http://www.w3.org/2001/XMLSchema"/>
  </ds:schemaRefs>
</ds:datastoreItem>
</file>

<file path=customXml/itemProps15.xml><?xml version="1.0" encoding="utf-8"?>
<ds:datastoreItem xmlns:ds="http://schemas.openxmlformats.org/officeDocument/2006/customXml" ds:itemID="{08F6FE26-A5DB-446C-82EC-51BD189F8DDC}">
  <ds:schemaRefs>
    <ds:schemaRef ds:uri="http://www.w3.org/2001/XMLSchema"/>
  </ds:schemaRefs>
</ds:datastoreItem>
</file>

<file path=customXml/itemProps16.xml><?xml version="1.0" encoding="utf-8"?>
<ds:datastoreItem xmlns:ds="http://schemas.openxmlformats.org/officeDocument/2006/customXml" ds:itemID="{391F93F2-67E1-4B27-8D71-2938A84D0150}">
  <ds:schemaRefs>
    <ds:schemaRef ds:uri="http://www.w3.org/2001/XMLSchema"/>
  </ds:schemaRefs>
</ds:datastoreItem>
</file>

<file path=customXml/itemProps17.xml><?xml version="1.0" encoding="utf-8"?>
<ds:datastoreItem xmlns:ds="http://schemas.openxmlformats.org/officeDocument/2006/customXml" ds:itemID="{A5E0C50F-1182-4E16-B06A-60F06F5D0E06}">
  <ds:schemaRefs>
    <ds:schemaRef ds:uri="http://www.w3.org/2001/XMLSchema"/>
  </ds:schemaRefs>
</ds:datastoreItem>
</file>

<file path=customXml/itemProps18.xml><?xml version="1.0" encoding="utf-8"?>
<ds:datastoreItem xmlns:ds="http://schemas.openxmlformats.org/officeDocument/2006/customXml" ds:itemID="{F1C60F0D-DDF7-45C2-A4A2-FF4A6088F6C2}">
  <ds:schemaRefs>
    <ds:schemaRef ds:uri="http://www.w3.org/2001/XMLSchema"/>
  </ds:schemaRefs>
</ds:datastoreItem>
</file>

<file path=customXml/itemProps19.xml><?xml version="1.0" encoding="utf-8"?>
<ds:datastoreItem xmlns:ds="http://schemas.openxmlformats.org/officeDocument/2006/customXml" ds:itemID="{BCED9E0E-0F56-4E19-B782-D185D0944356}">
  <ds:schemaRefs>
    <ds:schemaRef ds:uri="http://www.w3.org/2001/XMLSchema"/>
  </ds:schemaRefs>
</ds:datastoreItem>
</file>

<file path=customXml/itemProps2.xml><?xml version="1.0" encoding="utf-8"?>
<ds:datastoreItem xmlns:ds="http://schemas.openxmlformats.org/officeDocument/2006/customXml" ds:itemID="{808417B6-A0E5-4799-8705-3AA66B5231AB}">
  <ds:schemaRefs>
    <ds:schemaRef ds:uri="http://www.w3.org/2001/XMLSchema"/>
  </ds:schemaRefs>
</ds:datastoreItem>
</file>

<file path=customXml/itemProps20.xml><?xml version="1.0" encoding="utf-8"?>
<ds:datastoreItem xmlns:ds="http://schemas.openxmlformats.org/officeDocument/2006/customXml" ds:itemID="{F94D0F92-18E2-4C01-AF5C-F3F4A062F507}">
  <ds:schemaRefs>
    <ds:schemaRef ds:uri="http://www.w3.org/2001/XMLSchema"/>
  </ds:schemaRefs>
</ds:datastoreItem>
</file>

<file path=customXml/itemProps21.xml><?xml version="1.0" encoding="utf-8"?>
<ds:datastoreItem xmlns:ds="http://schemas.openxmlformats.org/officeDocument/2006/customXml" ds:itemID="{8258E543-B4EE-4A55-AC71-7B3DE2FA9581}">
  <ds:schemaRefs>
    <ds:schemaRef ds:uri="http://www.w3.org/2001/XMLSchema"/>
  </ds:schemaRefs>
</ds:datastoreItem>
</file>

<file path=customXml/itemProps22.xml><?xml version="1.0" encoding="utf-8"?>
<ds:datastoreItem xmlns:ds="http://schemas.openxmlformats.org/officeDocument/2006/customXml" ds:itemID="{C918AC9C-CCDC-4667-AA66-0647B18BE918}">
  <ds:schemaRefs>
    <ds:schemaRef ds:uri="http://www.w3.org/2001/XMLSchema"/>
  </ds:schemaRefs>
</ds:datastoreItem>
</file>

<file path=customXml/itemProps23.xml><?xml version="1.0" encoding="utf-8"?>
<ds:datastoreItem xmlns:ds="http://schemas.openxmlformats.org/officeDocument/2006/customXml" ds:itemID="{BA75DD40-173D-4591-B4B9-40198A0D4FDE}">
  <ds:schemaRefs>
    <ds:schemaRef ds:uri="http://www.w3.org/2001/XMLSchema"/>
  </ds:schemaRefs>
</ds:datastoreItem>
</file>

<file path=customXml/itemProps24.xml><?xml version="1.0" encoding="utf-8"?>
<ds:datastoreItem xmlns:ds="http://schemas.openxmlformats.org/officeDocument/2006/customXml" ds:itemID="{C88EB315-8DCA-436A-A1CA-E9B48EECA88D}">
  <ds:schemaRefs>
    <ds:schemaRef ds:uri="http://www.w3.org/2001/XMLSchema"/>
  </ds:schemaRefs>
</ds:datastoreItem>
</file>

<file path=customXml/itemProps25.xml><?xml version="1.0" encoding="utf-8"?>
<ds:datastoreItem xmlns:ds="http://schemas.openxmlformats.org/officeDocument/2006/customXml" ds:itemID="{AD641CDE-81E3-4AD2-945D-863163406933}">
  <ds:schemaRefs>
    <ds:schemaRef ds:uri="http://www.w3.org/2001/XMLSchema"/>
  </ds:schemaRefs>
</ds:datastoreItem>
</file>

<file path=customXml/itemProps26.xml><?xml version="1.0" encoding="utf-8"?>
<ds:datastoreItem xmlns:ds="http://schemas.openxmlformats.org/officeDocument/2006/customXml" ds:itemID="{90946092-4355-42F7-A99A-C2A00B98B3F6}">
  <ds:schemaRefs>
    <ds:schemaRef ds:uri="http://www.w3.org/2001/XMLSchema"/>
  </ds:schemaRefs>
</ds:datastoreItem>
</file>

<file path=customXml/itemProps27.xml><?xml version="1.0" encoding="utf-8"?>
<ds:datastoreItem xmlns:ds="http://schemas.openxmlformats.org/officeDocument/2006/customXml" ds:itemID="{71F9F953-1DB0-44A5-9BA7-16CC6FDC4EB9}">
  <ds:schemaRefs>
    <ds:schemaRef ds:uri="http://www.w3.org/2001/XMLSchema"/>
  </ds:schemaRefs>
</ds:datastoreItem>
</file>

<file path=customXml/itemProps28.xml><?xml version="1.0" encoding="utf-8"?>
<ds:datastoreItem xmlns:ds="http://schemas.openxmlformats.org/officeDocument/2006/customXml" ds:itemID="{41130985-EAE5-4C1A-BD4C-F69B6855D7E9}">
  <ds:schemaRefs>
    <ds:schemaRef ds:uri="http://www.w3.org/2001/XMLSchema"/>
  </ds:schemaRefs>
</ds:datastoreItem>
</file>

<file path=customXml/itemProps29.xml><?xml version="1.0" encoding="utf-8"?>
<ds:datastoreItem xmlns:ds="http://schemas.openxmlformats.org/officeDocument/2006/customXml" ds:itemID="{EAAA961E-F5DB-482D-9784-9E33872D413E}">
  <ds:schemaRefs>
    <ds:schemaRef ds:uri="http://www.w3.org/2001/XMLSchema"/>
  </ds:schemaRefs>
</ds:datastoreItem>
</file>

<file path=customXml/itemProps3.xml><?xml version="1.0" encoding="utf-8"?>
<ds:datastoreItem xmlns:ds="http://schemas.openxmlformats.org/officeDocument/2006/customXml" ds:itemID="{29FBD41B-54D4-426B-869A-6F9E677FB288}">
  <ds:schemaRefs>
    <ds:schemaRef ds:uri="http://www.w3.org/2001/XMLSchema"/>
  </ds:schemaRefs>
</ds:datastoreItem>
</file>

<file path=customXml/itemProps30.xml><?xml version="1.0" encoding="utf-8"?>
<ds:datastoreItem xmlns:ds="http://schemas.openxmlformats.org/officeDocument/2006/customXml" ds:itemID="{1B3E172A-9E20-43CF-B60B-FD101F674060}">
  <ds:schemaRefs>
    <ds:schemaRef ds:uri="http://www.w3.org/2001/XMLSchema"/>
  </ds:schemaRefs>
</ds:datastoreItem>
</file>

<file path=customXml/itemProps31.xml><?xml version="1.0" encoding="utf-8"?>
<ds:datastoreItem xmlns:ds="http://schemas.openxmlformats.org/officeDocument/2006/customXml" ds:itemID="{851203CC-3E92-45B1-BA65-C3B657BE0D3D}">
  <ds:schemaRefs>
    <ds:schemaRef ds:uri="http://www.w3.org/2001/XMLSchema"/>
  </ds:schemaRefs>
</ds:datastoreItem>
</file>

<file path=customXml/itemProps32.xml><?xml version="1.0" encoding="utf-8"?>
<ds:datastoreItem xmlns:ds="http://schemas.openxmlformats.org/officeDocument/2006/customXml" ds:itemID="{7DBEE46B-D179-4203-A215-4CC1006E6EDD}">
  <ds:schemaRefs>
    <ds:schemaRef ds:uri="http://www.w3.org/2001/XMLSchema"/>
  </ds:schemaRefs>
</ds:datastoreItem>
</file>

<file path=customXml/itemProps33.xml><?xml version="1.0" encoding="utf-8"?>
<ds:datastoreItem xmlns:ds="http://schemas.openxmlformats.org/officeDocument/2006/customXml" ds:itemID="{3288D9F6-F290-46C9-A586-676AC1D4A40D}">
  <ds:schemaRefs>
    <ds:schemaRef ds:uri="http://www.w3.org/2001/XMLSchema"/>
  </ds:schemaRefs>
</ds:datastoreItem>
</file>

<file path=customXml/itemProps34.xml><?xml version="1.0" encoding="utf-8"?>
<ds:datastoreItem xmlns:ds="http://schemas.openxmlformats.org/officeDocument/2006/customXml" ds:itemID="{0649767B-8508-4D55-8515-3F469F7B2096}">
  <ds:schemaRefs>
    <ds:schemaRef ds:uri="http://www.w3.org/2001/XMLSchema"/>
  </ds:schemaRefs>
</ds:datastoreItem>
</file>

<file path=customXml/itemProps35.xml><?xml version="1.0" encoding="utf-8"?>
<ds:datastoreItem xmlns:ds="http://schemas.openxmlformats.org/officeDocument/2006/customXml" ds:itemID="{5BDA1440-537D-43CC-A458-78CFA0806A74}">
  <ds:schemaRefs>
    <ds:schemaRef ds:uri="http://schemas.microsoft.com/sharepoint/v3/contenttype/forms"/>
  </ds:schemaRefs>
</ds:datastoreItem>
</file>

<file path=customXml/itemProps36.xml><?xml version="1.0" encoding="utf-8"?>
<ds:datastoreItem xmlns:ds="http://schemas.openxmlformats.org/officeDocument/2006/customXml" ds:itemID="{130BD95F-D829-4351-B74F-49CEF73EA069}">
  <ds:schemaRefs>
    <ds:schemaRef ds:uri="http://www.w3.org/2001/XMLSchema"/>
  </ds:schemaRefs>
</ds:datastoreItem>
</file>

<file path=customXml/itemProps37.xml><?xml version="1.0" encoding="utf-8"?>
<ds:datastoreItem xmlns:ds="http://schemas.openxmlformats.org/officeDocument/2006/customXml" ds:itemID="{F43EC190-6E15-4C2F-ACC8-5F8FED4599DC}">
  <ds:schemaRefs>
    <ds:schemaRef ds:uri="http://www.w3.org/2001/XMLSchema"/>
  </ds:schemaRefs>
</ds:datastoreItem>
</file>

<file path=customXml/itemProps38.xml><?xml version="1.0" encoding="utf-8"?>
<ds:datastoreItem xmlns:ds="http://schemas.openxmlformats.org/officeDocument/2006/customXml" ds:itemID="{C72D5ACA-E1A9-4492-9C6F-08ABE16AB422}">
  <ds:schemaRefs>
    <ds:schemaRef ds:uri="http://www.w3.org/2001/XMLSchema"/>
  </ds:schemaRefs>
</ds:datastoreItem>
</file>

<file path=customXml/itemProps39.xml><?xml version="1.0" encoding="utf-8"?>
<ds:datastoreItem xmlns:ds="http://schemas.openxmlformats.org/officeDocument/2006/customXml" ds:itemID="{E1C3BF83-56FE-46C2-AB6A-CAED1B0DF659}">
  <ds:schemaRefs>
    <ds:schemaRef ds:uri="http://www.w3.org/2001/XMLSchema"/>
  </ds:schemaRefs>
</ds:datastoreItem>
</file>

<file path=customXml/itemProps4.xml><?xml version="1.0" encoding="utf-8"?>
<ds:datastoreItem xmlns:ds="http://schemas.openxmlformats.org/officeDocument/2006/customXml" ds:itemID="{20952947-2D80-46F7-A609-51AD919C490B}">
  <ds:schemaRefs>
    <ds:schemaRef ds:uri="http://www.w3.org/2001/XMLSchema"/>
  </ds:schemaRefs>
</ds:datastoreItem>
</file>

<file path=customXml/itemProps40.xml><?xml version="1.0" encoding="utf-8"?>
<ds:datastoreItem xmlns:ds="http://schemas.openxmlformats.org/officeDocument/2006/customXml" ds:itemID="{7427E530-9C1F-462D-8194-AB16455CDD67}">
  <ds:schemaRefs>
    <ds:schemaRef ds:uri="http://www.w3.org/2001/XMLSchema"/>
  </ds:schemaRefs>
</ds:datastoreItem>
</file>

<file path=customXml/itemProps41.xml><?xml version="1.0" encoding="utf-8"?>
<ds:datastoreItem xmlns:ds="http://schemas.openxmlformats.org/officeDocument/2006/customXml" ds:itemID="{4044902A-5B75-4AC8-8543-A22D61698BBB}">
  <ds:schemaRefs>
    <ds:schemaRef ds:uri="http://www.w3.org/2001/XMLSchema"/>
  </ds:schemaRefs>
</ds:datastoreItem>
</file>

<file path=customXml/itemProps42.xml><?xml version="1.0" encoding="utf-8"?>
<ds:datastoreItem xmlns:ds="http://schemas.openxmlformats.org/officeDocument/2006/customXml" ds:itemID="{D9E7BB5E-8E75-4075-BC70-F93B0B6AFA74}">
  <ds:schemaRefs>
    <ds:schemaRef ds:uri="http://www.w3.org/2001/XMLSchema"/>
  </ds:schemaRefs>
</ds:datastoreItem>
</file>

<file path=customXml/itemProps43.xml><?xml version="1.0" encoding="utf-8"?>
<ds:datastoreItem xmlns:ds="http://schemas.openxmlformats.org/officeDocument/2006/customXml" ds:itemID="{7F25CEC7-9C47-4475-8650-F0EE3974D0AD}">
  <ds:schemaRefs>
    <ds:schemaRef ds:uri="http://www.w3.org/2001/XMLSchema"/>
  </ds:schemaRefs>
</ds:datastoreItem>
</file>

<file path=customXml/itemProps44.xml><?xml version="1.0" encoding="utf-8"?>
<ds:datastoreItem xmlns:ds="http://schemas.openxmlformats.org/officeDocument/2006/customXml" ds:itemID="{32E634A9-FE48-486E-9955-0E583F15BDDA}">
  <ds:schemaRefs>
    <ds:schemaRef ds:uri="http://www.w3.org/2001/XMLSchema"/>
  </ds:schemaRefs>
</ds:datastoreItem>
</file>

<file path=customXml/itemProps45.xml><?xml version="1.0" encoding="utf-8"?>
<ds:datastoreItem xmlns:ds="http://schemas.openxmlformats.org/officeDocument/2006/customXml" ds:itemID="{20195DBE-43C6-410C-ACE4-6B0B639D984F}">
  <ds:schemaRefs>
    <ds:schemaRef ds:uri="http://www.w3.org/2001/XMLSchema"/>
  </ds:schemaRefs>
</ds:datastoreItem>
</file>

<file path=customXml/itemProps46.xml><?xml version="1.0" encoding="utf-8"?>
<ds:datastoreItem xmlns:ds="http://schemas.openxmlformats.org/officeDocument/2006/customXml" ds:itemID="{01258511-EF78-49DA-A7D5-CD90C557BE96}">
  <ds:schemaRefs>
    <ds:schemaRef ds:uri="http://www.w3.org/2001/XMLSchema"/>
  </ds:schemaRefs>
</ds:datastoreItem>
</file>

<file path=customXml/itemProps47.xml><?xml version="1.0" encoding="utf-8"?>
<ds:datastoreItem xmlns:ds="http://schemas.openxmlformats.org/officeDocument/2006/customXml" ds:itemID="{25472BF7-AF2A-46ED-B501-4D4EF859DEB7}">
  <ds:schemaRefs>
    <ds:schemaRef ds:uri="http://www.w3.org/2001/XMLSchema"/>
  </ds:schemaRefs>
</ds:datastoreItem>
</file>

<file path=customXml/itemProps48.xml><?xml version="1.0" encoding="utf-8"?>
<ds:datastoreItem xmlns:ds="http://schemas.openxmlformats.org/officeDocument/2006/customXml" ds:itemID="{7322C261-646D-47F0-BDAD-E7EB8F4D7489}">
  <ds:schemaRefs>
    <ds:schemaRef ds:uri="http://www.w3.org/2001/XMLSchema"/>
  </ds:schemaRefs>
</ds:datastoreItem>
</file>

<file path=customXml/itemProps49.xml><?xml version="1.0" encoding="utf-8"?>
<ds:datastoreItem xmlns:ds="http://schemas.openxmlformats.org/officeDocument/2006/customXml" ds:itemID="{0D2B8672-4EAD-4889-85A5-4E73B04A19FD}">
  <ds:schemaRefs>
    <ds:schemaRef ds:uri="http://www.w3.org/2001/XMLSchema"/>
  </ds:schemaRefs>
</ds:datastoreItem>
</file>

<file path=customXml/itemProps5.xml><?xml version="1.0" encoding="utf-8"?>
<ds:datastoreItem xmlns:ds="http://schemas.openxmlformats.org/officeDocument/2006/customXml" ds:itemID="{36C50018-075C-4B5F-A6B6-3675F34911FD}">
  <ds:schemaRefs>
    <ds:schemaRef ds:uri="http://www.w3.org/2001/XMLSchema"/>
  </ds:schemaRefs>
</ds:datastoreItem>
</file>

<file path=customXml/itemProps50.xml><?xml version="1.0" encoding="utf-8"?>
<ds:datastoreItem xmlns:ds="http://schemas.openxmlformats.org/officeDocument/2006/customXml" ds:itemID="{9D125730-63B3-4611-99E5-A47E22D5544D}">
  <ds:schemaRefs>
    <ds:schemaRef ds:uri="http://www.w3.org/2001/XMLSchema"/>
  </ds:schemaRefs>
</ds:datastoreItem>
</file>

<file path=customXml/itemProps51.xml><?xml version="1.0" encoding="utf-8"?>
<ds:datastoreItem xmlns:ds="http://schemas.openxmlformats.org/officeDocument/2006/customXml" ds:itemID="{E571E618-B32B-4FB0-BD5B-D83EAD2F7B68}">
  <ds:schemaRefs>
    <ds:schemaRef ds:uri="http://www.w3.org/2001/XMLSchema"/>
  </ds:schemaRefs>
</ds:datastoreItem>
</file>

<file path=customXml/itemProps52.xml><?xml version="1.0" encoding="utf-8"?>
<ds:datastoreItem xmlns:ds="http://schemas.openxmlformats.org/officeDocument/2006/customXml" ds:itemID="{C39CAF09-DA15-4725-BDD7-277AA9A52B6D}">
  <ds:schemaRefs>
    <ds:schemaRef ds:uri="http://www.w3.org/2001/XMLSchema"/>
  </ds:schemaRefs>
</ds:datastoreItem>
</file>

<file path=customXml/itemProps53.xml><?xml version="1.0" encoding="utf-8"?>
<ds:datastoreItem xmlns:ds="http://schemas.openxmlformats.org/officeDocument/2006/customXml" ds:itemID="{029D9584-4B2C-4846-9954-9B6C8317D3C7}">
  <ds:schemaRefs>
    <ds:schemaRef ds:uri="http://www.w3.org/2001/XMLSchema"/>
  </ds:schemaRefs>
</ds:datastoreItem>
</file>

<file path=customXml/itemProps54.xml><?xml version="1.0" encoding="utf-8"?>
<ds:datastoreItem xmlns:ds="http://schemas.openxmlformats.org/officeDocument/2006/customXml" ds:itemID="{281140D0-CFF4-4662-9C45-8943C23FC066}">
  <ds:schemaRefs>
    <ds:schemaRef ds:uri="http://www.w3.org/2001/XMLSchema"/>
  </ds:schemaRefs>
</ds:datastoreItem>
</file>

<file path=customXml/itemProps55.xml><?xml version="1.0" encoding="utf-8"?>
<ds:datastoreItem xmlns:ds="http://schemas.openxmlformats.org/officeDocument/2006/customXml" ds:itemID="{C0820A38-EF45-4BE1-BEEA-4D8223752970}">
  <ds:schemaRefs>
    <ds:schemaRef ds:uri="http://www.w3.org/2001/XMLSchema"/>
  </ds:schemaRefs>
</ds:datastoreItem>
</file>

<file path=customXml/itemProps56.xml><?xml version="1.0" encoding="utf-8"?>
<ds:datastoreItem xmlns:ds="http://schemas.openxmlformats.org/officeDocument/2006/customXml" ds:itemID="{B6F233FE-9A84-4113-AD4E-195462E3BCB3}">
  <ds:schemaRefs>
    <ds:schemaRef ds:uri="http://www.w3.org/2001/XMLSchema"/>
  </ds:schemaRefs>
</ds:datastoreItem>
</file>

<file path=customXml/itemProps57.xml><?xml version="1.0" encoding="utf-8"?>
<ds:datastoreItem xmlns:ds="http://schemas.openxmlformats.org/officeDocument/2006/customXml" ds:itemID="{97AD7CFF-26F9-47CE-95BF-D858D99E5366}">
  <ds:schemaRefs>
    <ds:schemaRef ds:uri="http://www.w3.org/2001/XMLSchema"/>
  </ds:schemaRefs>
</ds:datastoreItem>
</file>

<file path=customXml/itemProps58.xml><?xml version="1.0" encoding="utf-8"?>
<ds:datastoreItem xmlns:ds="http://schemas.openxmlformats.org/officeDocument/2006/customXml" ds:itemID="{C8904AD6-B1C8-42AD-8A10-0ECCB760ED0D}">
  <ds:schemaRefs>
    <ds:schemaRef ds:uri="http://www.w3.org/2001/XMLSchema"/>
  </ds:schemaRefs>
</ds:datastoreItem>
</file>

<file path=customXml/itemProps59.xml><?xml version="1.0" encoding="utf-8"?>
<ds:datastoreItem xmlns:ds="http://schemas.openxmlformats.org/officeDocument/2006/customXml" ds:itemID="{B04EA0BB-DCA2-4C82-82C0-FE27B6E8A64D}">
  <ds:schemaRefs>
    <ds:schemaRef ds:uri="http://www.w3.org/2001/XMLSchema"/>
  </ds:schemaRefs>
</ds:datastoreItem>
</file>

<file path=customXml/itemProps6.xml><?xml version="1.0" encoding="utf-8"?>
<ds:datastoreItem xmlns:ds="http://schemas.openxmlformats.org/officeDocument/2006/customXml" ds:itemID="{90FFDCE2-AE10-47BA-8798-836B187D204A}">
  <ds:schemaRefs>
    <ds:schemaRef ds:uri="http://www.w3.org/2001/XMLSchema"/>
  </ds:schemaRefs>
</ds:datastoreItem>
</file>

<file path=customXml/itemProps60.xml><?xml version="1.0" encoding="utf-8"?>
<ds:datastoreItem xmlns:ds="http://schemas.openxmlformats.org/officeDocument/2006/customXml" ds:itemID="{7A6B4286-2CC1-4D8B-9175-B674BCFD98D3}">
  <ds:schemaRefs>
    <ds:schemaRef ds:uri="http://www.w3.org/2001/XMLSchema"/>
  </ds:schemaRefs>
</ds:datastoreItem>
</file>

<file path=customXml/itemProps61.xml><?xml version="1.0" encoding="utf-8"?>
<ds:datastoreItem xmlns:ds="http://schemas.openxmlformats.org/officeDocument/2006/customXml" ds:itemID="{4799431E-42EA-4CEA-AFE2-8A2286BE5E44}">
  <ds:schemaRefs>
    <ds:schemaRef ds:uri="http://www.w3.org/2001/XMLSchema"/>
  </ds:schemaRefs>
</ds:datastoreItem>
</file>

<file path=customXml/itemProps62.xml><?xml version="1.0" encoding="utf-8"?>
<ds:datastoreItem xmlns:ds="http://schemas.openxmlformats.org/officeDocument/2006/customXml" ds:itemID="{89E6BECE-24D9-4796-B4C4-BFF63B1A3BB9}">
  <ds:schemaRefs>
    <ds:schemaRef ds:uri="http://www.w3.org/2001/XMLSchema"/>
  </ds:schemaRefs>
</ds:datastoreItem>
</file>

<file path=customXml/itemProps63.xml><?xml version="1.0" encoding="utf-8"?>
<ds:datastoreItem xmlns:ds="http://schemas.openxmlformats.org/officeDocument/2006/customXml" ds:itemID="{C816CCE6-1278-4ABB-B664-620B51E8CBC4}">
  <ds:schemaRefs>
    <ds:schemaRef ds:uri="http://www.w3.org/2001/XMLSchema"/>
  </ds:schemaRefs>
</ds:datastoreItem>
</file>

<file path=customXml/itemProps64.xml><?xml version="1.0" encoding="utf-8"?>
<ds:datastoreItem xmlns:ds="http://schemas.openxmlformats.org/officeDocument/2006/customXml" ds:itemID="{EAF01AF5-E985-4086-91FE-2D4B809F8B70}">
  <ds:schemaRefs>
    <ds:schemaRef ds:uri="http://www.w3.org/2001/XMLSchema"/>
  </ds:schemaRefs>
</ds:datastoreItem>
</file>

<file path=customXml/itemProps65.xml><?xml version="1.0" encoding="utf-8"?>
<ds:datastoreItem xmlns:ds="http://schemas.openxmlformats.org/officeDocument/2006/customXml" ds:itemID="{CA2F7F6F-E69B-4371-9155-F64E10122302}">
  <ds:schemaRefs>
    <ds:schemaRef ds:uri="http://www.w3.org/2001/XMLSchema"/>
  </ds:schemaRefs>
</ds:datastoreItem>
</file>

<file path=customXml/itemProps66.xml><?xml version="1.0" encoding="utf-8"?>
<ds:datastoreItem xmlns:ds="http://schemas.openxmlformats.org/officeDocument/2006/customXml" ds:itemID="{C82DEE7C-D1AD-48D0-A557-07DC9375E79C}">
  <ds:schemaRefs>
    <ds:schemaRef ds:uri="http://www.w3.org/2001/XMLSchema"/>
  </ds:schemaRefs>
</ds:datastoreItem>
</file>

<file path=customXml/itemProps67.xml><?xml version="1.0" encoding="utf-8"?>
<ds:datastoreItem xmlns:ds="http://schemas.openxmlformats.org/officeDocument/2006/customXml" ds:itemID="{AE8F0EF3-0CF7-471E-8B24-4BF08F0A137A}">
  <ds:schemaRefs>
    <ds:schemaRef ds:uri="http://www.w3.org/2001/XMLSchema"/>
  </ds:schemaRefs>
</ds:datastoreItem>
</file>

<file path=customXml/itemProps68.xml><?xml version="1.0" encoding="utf-8"?>
<ds:datastoreItem xmlns:ds="http://schemas.openxmlformats.org/officeDocument/2006/customXml" ds:itemID="{B79C0674-25BA-4CF1-B64E-9188C50F56EA}">
  <ds:schemaRefs>
    <ds:schemaRef ds:uri="http://www.w3.org/2001/XMLSchema"/>
  </ds:schemaRefs>
</ds:datastoreItem>
</file>

<file path=customXml/itemProps69.xml><?xml version="1.0" encoding="utf-8"?>
<ds:datastoreItem xmlns:ds="http://schemas.openxmlformats.org/officeDocument/2006/customXml" ds:itemID="{EACFF907-97B7-4606-A9A7-CF5F0F6F366C}">
  <ds:schemaRefs>
    <ds:schemaRef ds:uri="http://www.w3.org/2001/XMLSchema"/>
  </ds:schemaRefs>
</ds:datastoreItem>
</file>

<file path=customXml/itemProps7.xml><?xml version="1.0" encoding="utf-8"?>
<ds:datastoreItem xmlns:ds="http://schemas.openxmlformats.org/officeDocument/2006/customXml" ds:itemID="{AB2BC96C-D3DB-4B98-A426-77342612C17E}">
  <ds:schemaRefs>
    <ds:schemaRef ds:uri="http://www.w3.org/2001/XMLSchema"/>
  </ds:schemaRefs>
</ds:datastoreItem>
</file>

<file path=customXml/itemProps70.xml><?xml version="1.0" encoding="utf-8"?>
<ds:datastoreItem xmlns:ds="http://schemas.openxmlformats.org/officeDocument/2006/customXml" ds:itemID="{49C5222D-5247-4517-9D56-9CD1640246C4}">
  <ds:schemaRefs>
    <ds:schemaRef ds:uri="http://www.w3.org/2001/XMLSchema"/>
  </ds:schemaRefs>
</ds:datastoreItem>
</file>

<file path=customXml/itemProps71.xml><?xml version="1.0" encoding="utf-8"?>
<ds:datastoreItem xmlns:ds="http://schemas.openxmlformats.org/officeDocument/2006/customXml" ds:itemID="{3C9D6794-1884-443F-BB49-4305E87DB5A0}">
  <ds:schemaRefs>
    <ds:schemaRef ds:uri="http://www.w3.org/2001/XMLSchema"/>
  </ds:schemaRefs>
</ds:datastoreItem>
</file>

<file path=customXml/itemProps72.xml><?xml version="1.0" encoding="utf-8"?>
<ds:datastoreItem xmlns:ds="http://schemas.openxmlformats.org/officeDocument/2006/customXml" ds:itemID="{93672ADC-EC23-4BF5-9EF3-66C50F118C85}">
  <ds:schemaRefs>
    <ds:schemaRef ds:uri="http://www.w3.org/2001/XMLSchema"/>
  </ds:schemaRefs>
</ds:datastoreItem>
</file>

<file path=customXml/itemProps73.xml><?xml version="1.0" encoding="utf-8"?>
<ds:datastoreItem xmlns:ds="http://schemas.openxmlformats.org/officeDocument/2006/customXml" ds:itemID="{B6329FA1-23D8-4FAD-B0A8-7C2A4BA395D1}">
  <ds:schemaRefs>
    <ds:schemaRef ds:uri="http://www.w3.org/2001/XMLSchema"/>
  </ds:schemaRefs>
</ds:datastoreItem>
</file>

<file path=customXml/itemProps74.xml><?xml version="1.0" encoding="utf-8"?>
<ds:datastoreItem xmlns:ds="http://schemas.openxmlformats.org/officeDocument/2006/customXml" ds:itemID="{AFCBF6EA-3122-49C0-ACF6-7EF015DB9055}">
  <ds:schemaRefs>
    <ds:schemaRef ds:uri="http://www.w3.org/2001/XMLSchema"/>
  </ds:schemaRefs>
</ds:datastoreItem>
</file>

<file path=customXml/itemProps75.xml><?xml version="1.0" encoding="utf-8"?>
<ds:datastoreItem xmlns:ds="http://schemas.openxmlformats.org/officeDocument/2006/customXml" ds:itemID="{866F6AF8-9A12-491A-820F-248BF7496A97}">
  <ds:schemaRefs>
    <ds:schemaRef ds:uri="http://www.w3.org/2001/XMLSchema"/>
  </ds:schemaRefs>
</ds:datastoreItem>
</file>

<file path=customXml/itemProps76.xml><?xml version="1.0" encoding="utf-8"?>
<ds:datastoreItem xmlns:ds="http://schemas.openxmlformats.org/officeDocument/2006/customXml" ds:itemID="{4E8A0035-D34D-4A9F-9CB2-E894F531B70B}">
  <ds:schemaRefs>
    <ds:schemaRef ds:uri="http://www.w3.org/2001/XMLSchema"/>
  </ds:schemaRefs>
</ds:datastoreItem>
</file>

<file path=customXml/itemProps77.xml><?xml version="1.0" encoding="utf-8"?>
<ds:datastoreItem xmlns:ds="http://schemas.openxmlformats.org/officeDocument/2006/customXml" ds:itemID="{09A24ED4-3568-4B24-919F-FFE8C46389A4}">
  <ds:schemaRefs>
    <ds:schemaRef ds:uri="http://www.w3.org/2001/XMLSchema"/>
  </ds:schemaRefs>
</ds:datastoreItem>
</file>

<file path=customXml/itemProps78.xml><?xml version="1.0" encoding="utf-8"?>
<ds:datastoreItem xmlns:ds="http://schemas.openxmlformats.org/officeDocument/2006/customXml" ds:itemID="{6CF58B33-4DA3-4B45-82DD-09CEACDAD21D}">
  <ds:schemaRefs>
    <ds:schemaRef ds:uri="http://www.w3.org/2001/XMLSchema"/>
  </ds:schemaRefs>
</ds:datastoreItem>
</file>

<file path=customXml/itemProps79.xml><?xml version="1.0" encoding="utf-8"?>
<ds:datastoreItem xmlns:ds="http://schemas.openxmlformats.org/officeDocument/2006/customXml" ds:itemID="{7F0C26BE-7D0B-4AB7-8C85-948FCFD830C6}">
  <ds:schemaRefs>
    <ds:schemaRef ds:uri="http://www.w3.org/2001/XMLSchema"/>
  </ds:schemaRefs>
</ds:datastoreItem>
</file>

<file path=customXml/itemProps8.xml><?xml version="1.0" encoding="utf-8"?>
<ds:datastoreItem xmlns:ds="http://schemas.openxmlformats.org/officeDocument/2006/customXml" ds:itemID="{4AA4D1D2-29FE-48E8-9782-6E1A2599091A}">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1547506-ea92-4da3-b8e2-499daf13420b"/>
    <ds:schemaRef ds:uri="82fb273d-fe28-42fd-aa57-ce5b6326b2e7"/>
    <ds:schemaRef ds:uri="http://www.w3.org/XML/1998/namespace"/>
    <ds:schemaRef ds:uri="http://purl.org/dc/dcmitype/"/>
  </ds:schemaRefs>
</ds:datastoreItem>
</file>

<file path=customXml/itemProps9.xml><?xml version="1.0" encoding="utf-8"?>
<ds:datastoreItem xmlns:ds="http://schemas.openxmlformats.org/officeDocument/2006/customXml" ds:itemID="{9DE4F531-60D5-48EE-9862-C68098A86716}">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Guy Carpenter_PPT_Template_4-27-21</Template>
  <TotalTime>3244</TotalTime>
  <Words>2106</Words>
  <Application>Microsoft Office PowerPoint</Application>
  <PresentationFormat>Widescreen</PresentationFormat>
  <Paragraphs>295</Paragraphs>
  <Slides>24</Slides>
  <Notes>18</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31" baseType="lpstr">
      <vt:lpstr>Arial</vt:lpstr>
      <vt:lpstr>Arial Narrow</vt:lpstr>
      <vt:lpstr>Calibri</vt:lpstr>
      <vt:lpstr>System Font Regular</vt:lpstr>
      <vt:lpstr>Guy Carpenter</vt:lpstr>
      <vt:lpstr>1_Marsh McLennan</vt:lpstr>
      <vt:lpstr>think-cell Slide</vt:lpstr>
      <vt:lpstr>GC AdvantagePoint © Demo workshop</vt:lpstr>
      <vt:lpstr>Agenda</vt:lpstr>
      <vt:lpstr>Contexto Portafolio Grupo LARG 2025</vt:lpstr>
      <vt:lpstr>El proceso de Modelación Catastrófica</vt:lpstr>
      <vt:lpstr>Exposición Total por compañía</vt:lpstr>
      <vt:lpstr>Exposición Total por compañía</vt:lpstr>
      <vt:lpstr>GC AdvantagePoint © Underwriter+</vt:lpstr>
      <vt:lpstr>GC AdvantagePoint® - Underwriter+</vt:lpstr>
      <vt:lpstr>GC Global Multi-Peril Risk Rating </vt:lpstr>
      <vt:lpstr>Underwriter+ - Risk Scores</vt:lpstr>
      <vt:lpstr>Underwriter+ - Radio 1 km vs Portafolio Fedpa</vt:lpstr>
      <vt:lpstr>Underwriter+ - Multiples ubicaciones</vt:lpstr>
      <vt:lpstr>Underwriter+ - Multiples ubicaciones</vt:lpstr>
      <vt:lpstr>GC AdvantagePoint © Event Impact</vt:lpstr>
      <vt:lpstr>GC Event Response</vt:lpstr>
      <vt:lpstr>GC Event Response</vt:lpstr>
      <vt:lpstr>GC Event Response - Explore</vt:lpstr>
      <vt:lpstr>GC Event Response - Explore</vt:lpstr>
      <vt:lpstr>GC Event Response – Risk Score Inundación Fluvial</vt:lpstr>
      <vt:lpstr>GC AdvantagePoint © Portfolio Insight</vt:lpstr>
      <vt:lpstr>GC Portfolio Insight</vt:lpstr>
      <vt:lpstr>Equipo GC</vt:lpstr>
      <vt:lpstr>GC Analytics &amp; Advisory América Latina y Caribe</vt:lpstr>
      <vt:lpstr>PowerPoint Presentation</vt:lpstr>
    </vt:vector>
  </TitlesOfParts>
  <Company>MMC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Helpful Links</dc:title>
  <dc:creator>Mayes, Steph</dc:creator>
  <cp:lastModifiedBy>Herrera, Daniela</cp:lastModifiedBy>
  <cp:revision>162</cp:revision>
  <dcterms:created xsi:type="dcterms:W3CDTF">2021-08-03T14:19:34Z</dcterms:created>
  <dcterms:modified xsi:type="dcterms:W3CDTF">2025-09-23T16:36:23Z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0x0101004C8F7295D2B5104CBC9270D5C29E1061</vt:lpwstr>
  </property>
  <property fmtid="{D5CDD505-2E9C-101B-9397-08002B2CF9AE}" pid="3" name="MSIP_Label_38f1469a-2c2a-4aee-b92b-090d4c5468ff_Enabled">
    <vt:lpwstr>true</vt:lpwstr>
  </property>
  <property fmtid="{D5CDD505-2E9C-101B-9397-08002B2CF9AE}" pid="4" name="MSIP_Label_38f1469a-2c2a-4aee-b92b-090d4c5468ff_SetDate">
    <vt:lpwstr>2022-07-14T11:09:09Z</vt:lpwstr>
  </property>
  <property fmtid="{D5CDD505-2E9C-101B-9397-08002B2CF9AE}" pid="5" name="MSIP_Label_38f1469a-2c2a-4aee-b92b-090d4c5468ff_Method">
    <vt:lpwstr>Standard</vt:lpwstr>
  </property>
  <property fmtid="{D5CDD505-2E9C-101B-9397-08002B2CF9AE}" pid="6" name="MSIP_Label_38f1469a-2c2a-4aee-b92b-090d4c5468ff_Name">
    <vt:lpwstr>Confidential - Unmarked</vt:lpwstr>
  </property>
  <property fmtid="{D5CDD505-2E9C-101B-9397-08002B2CF9AE}" pid="7" name="MSIP_Label_38f1469a-2c2a-4aee-b92b-090d4c5468ff_SiteId">
    <vt:lpwstr>2a6e6092-73e4-4752-b1a5-477a17f5056d</vt:lpwstr>
  </property>
  <property fmtid="{D5CDD505-2E9C-101B-9397-08002B2CF9AE}" pid="8" name="MSIP_Label_38f1469a-2c2a-4aee-b92b-090d4c5468ff_ActionId">
    <vt:lpwstr>a4f69f33-b168-4177-9a64-0c3dc7448a75</vt:lpwstr>
  </property>
  <property fmtid="{D5CDD505-2E9C-101B-9397-08002B2CF9AE}" pid="9" name="MSIP_Label_38f1469a-2c2a-4aee-b92b-090d4c5468ff_ContentBits">
    <vt:lpwstr>0</vt:lpwstr>
  </property>
</Properties>
</file>